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9" d="100"/>
          <a:sy n="79" d="100"/>
        </p:scale>
        <p:origin x="33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2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84 919 0 0,'0'0'14055'0'0,"-2"2"-13927"0"0,-1 0-109 0 0,1 0-13 0 0,-9 21 58 0 0,-4 10-64 0 0,-17 32 0 0 0,-23 54-79 0 0,-3 5 98 0 0,-39 92 27 0 0,58-89-305 0 0,25-74 143 0 0,9-36 91 0 0,1 1 1 0 0,1-1-1 0 0,0 1 0 0 0,2 0 1 0 0,0 0-1 0 0,1-1 1 0 0,0 1-1 0 0,2 0 0 0 0,6 35 1 0 0,-5-42 24 0 0,1 0 0 0 0,-1 0-1 0 0,2-1 1 0 0,0 1 0 0 0,0-1 0 0 0,0 0 0 0 0,2 0 0 0 0,-1-1 0 0 0,1 1 0 0 0,0-2 0 0 0,1 1-1 0 0,0-1 1 0 0,1 0 0 0 0,-1 0 0 0 0,1-1 0 0 0,15 8 0 0 0,-10-7 21 0 0,0-1 1 0 0,1 0-1 0 0,-1-2 1 0 0,1 0-1 0 0,1 0 1 0 0,-1-1-1 0 0,0-1 1 0 0,1-1-1 0 0,0 0 1 0 0,0-1-1 0 0,0 0 1 0 0,-1-2-1 0 0,18-1 1 0 0,-9-2 177 0 0,-1-1 0 0 0,0-1 0 0 0,0 0 0 0 0,0-2 1 0 0,-1-1-1 0 0,-1 0 0 0 0,1-2 0 0 0,22-15 0 0 0,-11 4 502 0 0,59-53-1 0 0,22-37 539 0 0,-2-13-156 0 0,-99 107-972 0 0,0-1 1 0 0,0 0-1 0 0,-2-1 1 0 0,0 0 0 0 0,10-29-1 0 0,-17 34 10 0 0,0 0-1 0 0,0-1 1 0 0,-2 1-1 0 0,0-1 1 0 0,0 1 0 0 0,-2-1-1 0 0,0 0 1 0 0,-4-28-1 0 0,-4-1 449 0 0,-23-73-1 0 0,28 110-519 0 0,-4-14 132 0 0,-1 0-1 0 0,-1 1 1 0 0,-18-32 0 0 0,4 17 33 0 0,-27-33 1 0 0,38 54-205 0 0,0 0-1 0 0,-1 1 1 0 0,-1 1 0 0 0,0 0-1 0 0,0 1 1 0 0,-1 1 0 0 0,-31-18 0 0 0,38 25-66 0 0,-1-1 0 0 0,0 2 0 0 0,0-1 0 0 0,-1 1 1 0 0,1 1-1 0 0,-1 0 0 0 0,1 0 0 0 0,-1 1 0 0 0,1 0 1 0 0,-1 0-1 0 0,0 1 0 0 0,0 1 0 0 0,1 0 0 0 0,-1 0 1 0 0,0 1-1 0 0,1 0 0 0 0,-10 3 0 0 0,-8 6-278 0 0,2 1 0 0 0,-39 23-1 0 0,37-19 232 0 0,-52 23 0 0 0,10-14 232 0 0,54-17-170 0 0,13-5 10 0 0,0-1 2 0 0,1 0-94 0 0,2-1-598 0 0,1-1 414 0 0,0 1 0 0 0,-1-1 0 0 0,1 1 0 0 0,0-1 0 0 0,0 0 0 0 0,-1 1 0 0 0,1-1 0 0 0,0 0 1 0 0,0 0-1 0 0,2-1 0 0 0,-3 1-540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33 715 1375 0 0,'0'-3'66'0'0,"-2"-8"-375"0"0,-16-83 1713 0 0,13 60 973 0 0,1 0-1 0 0,0-44 1 0 0,10-15-967 0 0,3-1 0 0 0,29-127-1 0 0,-27 177-1081 0 0,-10 42-224 0 0,-1 2-91 0 0,0 0-1 0 0,0 0 1 0 0,0-1-1 0 0,0 1 1 0 0,0 0-1 0 0,0 0 1 0 0,0-1-1 0 0,0 1 1 0 0,0 0-1 0 0,0 0 1 0 0,0 0-1 0 0,0-1 1 0 0,0 1-1 0 0,1 0 1 0 0,-1 0-1 0 0,0-1 1 0 0,0 1-1 0 0,0 0 1 0 0,0 0-1 0 0,0 0 1 0 0,1-1-1 0 0,-1 1 1 0 0,0 0 0 0 0,0 0-1 0 0,0 0 1 0 0,1 0-1 0 0,-1 0 1 0 0,0-1-1 0 0,0 1 1 0 0,0 0-1 0 0,1 0 1 0 0,-1 0-1 0 0,1 0 1 0 0,9 1 658 0 0,10 8-173 0 0,164 109 1565 0 0,-167-105-1912 0 0,-1 0-1 0 0,0 1 1 0 0,-1 1 0 0 0,0 0 0 0 0,-2 1 0 0 0,0 1 0 0 0,0 0 0 0 0,10 21 0 0 0,-16-22-134 0 0,0 1 1 0 0,-1 0-1 0 0,-1 0 0 0 0,-1 1 0 0 0,4 34 1 0 0,-3-15-250 0 0,-2-24 153 0 0,0 8-151 0 0,1 0-1 0 0,10 29 1 0 0,-8-39 94 0 0,-4-9 114 0 0,-1 0-42 0 0,1-2-25 0 0,0 0 0 0 0,-1 0 0 0 0,1-1 0 0 0,-1 1-1 0 0,1 0 1 0 0,0-1 0 0 0,-1 1 0 0 0,1-1 0 0 0,-1 1 0 0 0,1-1-1 0 0,-1 0 1 0 0,1 1 0 0 0,-1-1 0 0 0,0 0 0 0 0,3-2 0 0 0,6-9-661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81 358 4607 0 0,'0'0'354'0'0,"-2"1"-233"0"0,-6 5-574 0 0,-1-1 1696 0 0,1 0 1 0 0,0 1-1 0 0,0 0 0 0 0,1 0 0 0 0,0 1 0 0 0,0 0 0 0 0,-7 9 0 0 0,13-15-336 0 0,-1 7 978 0 0,31-40-1757 0 0,-2-2-1 0 0,28-44 1 0 0,35-42-523 0 0,-79 107 298 0 0,1 0-1 0 0,1 1 1 0 0,0 1-1 0 0,1 0 0 0 0,0 0 1 0 0,22-11-1 0 0,-9 11-6 0 0,-16 10 128 0 0,-9 2 1 0 0,-1 0 0 0 0,1 0 0 0 0,0 0 0 0 0,-1 0 0 0 0,1 0 0 0 0,-1 0 0 0 0,1 0 0 0 0,-1 1 0 0 0,1-1 0 0 0,-1 0 0 0 0,0 1 0 0 0,0-1 0 0 0,0 1 0 0 0,0 0 1 0 0,0-1-1 0 0,0 1 0 0 0,1 3 0 0 0,1 3 108 0 0,-1-1 0 0 0,0 0 1 0 0,2 9-1 0 0,-3 0 35 0 0,0 0-1 0 0,-1 0 1 0 0,-1 0-1 0 0,-1 0 1 0 0,-4 22 0 0 0,4-30-98 0 0,1-1 1 0 0,-1 0 0 0 0,-1 1 0 0 0,1-1 0 0 0,-1 0-1 0 0,-1-1 1 0 0,1 1 0 0 0,-8 11 0 0 0,10-17 78 0 0,-6 7 355 0 0,7-8-490 0 0,-1 0 0 0 0,1 0 1 0 0,0 0-1 0 0,0 0 0 0 0,0 1 0 0 0,-1-1 0 0 0,1 0 0 0 0,0 0 0 0 0,0 0 1 0 0,-1 0-1 0 0,1 0 0 0 0,0 0 0 0 0,0 0 0 0 0,0 0 0 0 0,-1 0 0 0 0,1 0 1 0 0,0 0-1 0 0,0 0 0 0 0,-1 0 0 0 0,1 0 0 0 0,0 0 0 0 0,0 0 0 0 0,-1 0 1 0 0,1 0-1 0 0,0-1 0 0 0,0 1 0 0 0,0 0 0 0 0,-1 0 0 0 0,1 0 0 0 0,0 0 1 0 0,0 0-1 0 0,-1-1 0 0 0,2-7 90 0 0,10-13-51 0 0,12-7-293 0 0,1 1-1 0 0,1 2 0 0 0,50-40 1 0 0,-37 36-72 0 0,44-24 1 0 0,-58 39 330 0 0,1 2 0 0 0,0 0 0 0 0,33-9 0 0 0,-48 17 110 0 0,0 2-1 0 0,0 0 1 0 0,0 0 0 0 0,12-1 0 0 0,-20 3-95 0 0,0 0 0 0 0,0 0 0 0 0,0 0 0 0 0,0 0 0 0 0,0 0 1 0 0,0 0-1 0 0,-1 1 0 0 0,1-1 0 0 0,0 0 0 0 0,0 1 1 0 0,0 0-1 0 0,-1-1 0 0 0,1 1 0 0 0,0 0 0 0 0,0 0 1 0 0,-1 0-1 0 0,1 0 0 0 0,-1 0 0 0 0,1 0 0 0 0,-1 0 0 0 0,0 1 1 0 0,1-1-1 0 0,-1 1 0 0 0,0-1 0 0 0,0 1 0 0 0,0-1 1 0 0,0 1-1 0 0,0-1 0 0 0,1 4 0 0 0,6 13 244 0 0,-6-15-239 0 0,-1 0 0 0 0,1 0 0 0 0,-1 0 0 0 0,0 0 0 0 0,2 4 0 0 0,-2 4 32 0 0,0-1 0 0 0,0 1 0 0 0,-1-1 0 0 0,0 1 0 0 0,-1-1 1 0 0,0 1-1 0 0,-1-1 0 0 0,0 1 0 0 0,-1-1 0 0 0,0 0 0 0 0,0 0 0 0 0,-8 15 0 0 0,-6 6 154 0 0,-1 0-1 0 0,-31 38 1 0 0,18-25-143 0 0,19-26-110 0 0,11-16-127 0 0,12-2-273 0 0,-7 0 212 0 0,0 0 0 0 0,-1 0 0 0 0,1 0 0 0 0,0-1 0 0 0,-1 1 0 0 0,1-1 0 0 0,0 0 0 0 0,3-1 1 0 0,17-8-1551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12031 0 0,'0'0'1091'0'0,"-2"2"-899"0"0,-18 21 538 0 0,-29 25-1 0 0,26-26 160 0 0,-29 34 0 0 0,26-24-254 0 0,-44 62 847 0 0,63-84-1276 0 0,1 1 0 0 0,0 0 0 0 0,1 1 0 0 0,0 0 0 0 0,0-1 0 0 0,-5 26 0 0 0,10-35-152 0 0,0 0 0 0 0,-1 0 0 0 0,1 0 1 0 0,0 0-1 0 0,0 0 0 0 0,0 1 0 0 0,0-1 0 0 0,0 0 0 0 0,1 0 0 0 0,-1 0 1 0 0,1 3-1 0 0,0-4-21 0 0,0 0 0 0 0,-1 0 0 0 0,1 0 0 0 0,0 0 0 0 0,0 0 0 0 0,-1-1 0 0 0,1 1 0 0 0,0 0 0 0 0,0-1 0 0 0,0 1 0 0 0,0 0-1 0 0,0-1 1 0 0,0 1 0 0 0,0-1 0 0 0,0 0 0 0 0,0 1 0 0 0,0-1 0 0 0,0 0 0 0 0,0 1 0 0 0,0-1 0 0 0,1 0 0 0 0,-1 0 0 0 0,2 0 0 0 0,5 0 80 0 0,1-1 0 0 0,-1 1 0 0 0,1-1 0 0 0,-1-1 0 0 0,0 0 0 0 0,0 0 0 0 0,0-1 0 0 0,0 0 0 0 0,0 0 0 0 0,9-5 0 0 0,10-8 100 0 0,34-25 0 0 0,-60 40-210 0 0,15-11 54 0 0,0-1-1 0 0,0 0 0 0 0,25-30 1 0 0,-33 33-34 0 0,1-2 1 0 0,-2 1-1 0 0,0-1 0 0 0,0 0 1 0 0,-1 0-1 0 0,8-24 0 0 0,-11 29-23 0 0,-1-1-1 0 0,0 1 0 0 0,-1-1 0 0 0,0 0 0 0 0,0 1 0 0 0,0-1 0 0 0,-2-12 1 0 0,1 17-32 0 0,0 0-1 0 0,-1 1 1 0 0,1-1 0 0 0,-1 1 0 0 0,0-1 0 0 0,0 1 0 0 0,0-1 0 0 0,0 1 0 0 0,0-1 0 0 0,-1 1 0 0 0,1 0 0 0 0,-1 0 0 0 0,0 0 0 0 0,1 0 0 0 0,-1 0 0 0 0,0 0 0 0 0,0 0 0 0 0,0 0 0 0 0,0 1 0 0 0,-1-1 0 0 0,1 1 0 0 0,0 0 0 0 0,-1-1 0 0 0,1 1 0 0 0,-5-1-1 0 0,-1 0-128 0 0,1 0 0 0 0,-1 1 0 0 0,0 0 0 0 0,1 0-1 0 0,-1 1 1 0 0,0 0 0 0 0,0 1 0 0 0,-12 1-1 0 0,1 2-545 0 0,0 1 0 0 0,-22 7-1 0 0,25-6-1010 0 0,7-1-2358 0 0,-1-1-1698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7 367 9671 0 0,'-7'3'11791'0'0,"9"-2"-11534"0"0,1 0-225 0 0,0-1 0 0 0,0 1 0 0 0,1-1 0 0 0,-1 0-1 0 0,1 1 1 0 0,-1-2 0 0 0,0 1 0 0 0,1 0 0 0 0,-1-1 0 0 0,0 1-1 0 0,1-1 1 0 0,-1 0 0 0 0,0 0 0 0 0,0-1 0 0 0,0 1 0 0 0,0 0-1 0 0,6-5 1 0 0,6-3-44 0 0,-1-1 0 0 0,15-12 0 0 0,-29 22 13 0 0,107-103-590 0 0,-2 2-4 0 0,-96 94 565 0 0,71-55-266 0 0,-69 54 310 0 0,0 1-1 0 0,1 0 1 0 0,0 1 0 0 0,0 1-1 0 0,16-6 1 0 0,-26 11 115 0 0,-1 0-112 0 0,0 0 0 0 0,0 0 1 0 0,-1 1-1 0 0,1-1 0 0 0,0 0 1 0 0,-1 1-1 0 0,1-1 0 0 0,0 0 1 0 0,-1 1-1 0 0,1-1 0 0 0,-1 1 1 0 0,1 0-1 0 0,-1-1 0 0 0,1 1 1 0 0,-1-1-1 0 0,1 1 0 0 0,-1 0 0 0 0,1-1 1 0 0,-1 1-1 0 0,0 0 0 0 0,1-1 1 0 0,-1 1-1 0 0,0 0 0 0 0,0 1 1 0 0,5 19 198 0 0,6 107 348 0 0,4 31-468 0 0,-9-123-66 0 0,17 56 0 0 0,-22-86-41 0 0,-1-4 0 0 0,1-1 0 0 0,-1 1 0 0 0,1 0 1 0 0,-1-1-1 0 0,1 1 0 0 0,0 0 1 0 0,0-1-1 0 0,0 1 0 0 0,0-1 0 0 0,0 1 1 0 0,0-1-1 0 0,0 1 0 0 0,0-1 0 0 0,1 0 1 0 0,2 2-1 0 0,-3-1-238 0 0,1-1 0 0 0,-1 0 0 0 0,1 1 0 0 0,0-1 0 0 0,0 0 0 0 0,-1 0 0 0 0,1 0 0 0 0,0 0 0 0 0,0 0 0 0 0,0-1 0 0 0,0 1 0 0 0,0-1 0 0 0,0 1 0 0 0,0-1 0 0 0,3 1 0 0 0,9-1-6500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2303 0 0,'-1'1'5472'0'0,"-67"75"2812"0"0,-5 8-6065 0 0,61-69-1725 0 0,1 1 1 0 0,1 0 0 0 0,-16 32 0 0 0,25-45-450 0 0,-1 0 1 0 0,1 1 0 0 0,0-1 0 0 0,0 0-1 0 0,1 0 1 0 0,-1 1 0 0 0,0-1 0 0 0,1 0-1 0 0,0 1 1 0 0,0-1 0 0 0,0 0 0 0 0,0 1-1 0 0,1-1 1 0 0,-1 0 0 0 0,1 1 0 0 0,0-1-1 0 0,0 0 1 0 0,0 0 0 0 0,0 0 0 0 0,1 0-1 0 0,-1 0 1 0 0,4 5 0 0 0,-3-5-16 0 0,1 0 1 0 0,0 0-1 0 0,0 0 1 0 0,0-1-1 0 0,0 0 1 0 0,0 1 0 0 0,0-1-1 0 0,1 0 1 0 0,-1 0-1 0 0,1-1 1 0 0,-1 1-1 0 0,1-1 1 0 0,0 0-1 0 0,0 0 1 0 0,-1 0-1 0 0,1 0 1 0 0,0-1-1 0 0,0 1 1 0 0,5-1-1 0 0,6-1 43 0 0,0 0 0 0 0,-1-1-1 0 0,1-1 1 0 0,19-5 0 0 0,-5-2 8 0 0,30-13 1 0 0,-45 16-75 0 0,-1 0 1 0 0,1-1-1 0 0,-1 0 1 0 0,-1-1-1 0 0,1 0 1 0 0,-2-1-1 0 0,15-15 1 0 0,-21 19-83 0 0,0 0-1 0 0,0 0 1 0 0,0-1 0 0 0,-1 1 0 0 0,0-1-1 0 0,0 0 1 0 0,0 0 0 0 0,-1-1 0 0 0,0 1-1 0 0,-1-1 1 0 0,0 1 0 0 0,0-1 0 0 0,0 0-1 0 0,-1 0 1 0 0,0-14 0 0 0,-1 17 1 0 0,0 1 1 0 0,-1 0-1 0 0,0 0 1 0 0,0 0-1 0 0,0 0 1 0 0,0 0 0 0 0,0 0-1 0 0,-1 0 1 0 0,0 0-1 0 0,0 0 1 0 0,0 1-1 0 0,0-1 1 0 0,0 1-1 0 0,-1-1 1 0 0,1 1-1 0 0,-1 0 1 0 0,-4-4-1 0 0,2 4-10 0 0,0-1-1 0 0,0 1 0 0 0,0 0 1 0 0,0 0-1 0 0,0 1 0 0 0,-1 0 1 0 0,1 0-1 0 0,-1 0 0 0 0,1 0 1 0 0,-1 1-1 0 0,-10-2 0 0 0,-36 0-588 0 0,50 3 404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586 910 11831 0 0,'0'0'540'0'0,"-1"1"-5"0"0,-55 71 3273 0 0,57-74-3169 0 0,98-163 1650 0 0,4-4-2572 0 0,-60 78-10 0 0,-4-2 0 0 0,40-140-1 0 0,-62 180 271 0 0,-11 36 5 0 0,0-2 0 0 0,-1 1-1 0 0,-1-1 1 0 0,0 0 0 0 0,0-22 0 0 0,-4 39 12 0 0,0 0-1 0 0,0 0 0 0 0,0 0 1 0 0,0 0-1 0 0,0 0 1 0 0,-1 0-1 0 0,1 0 0 0 0,0 0 1 0 0,-1 0-1 0 0,0 1 1 0 0,0-1-1 0 0,1 0 1 0 0,-1 0-1 0 0,0 1 0 0 0,0-1 1 0 0,0 0-1 0 0,-1 1 1 0 0,1-1-1 0 0,-2-1 0 0 0,1 2-4 0 0,1 0-1 0 0,-1 1 1 0 0,1-1-1 0 0,-1 0 1 0 0,0 1-1 0 0,1-1 1 0 0,-1 1-1 0 0,0 0 0 0 0,1 0 1 0 0,-1-1-1 0 0,0 1 1 0 0,1 0-1 0 0,-1 0 1 0 0,0 1-1 0 0,1-1 1 0 0,-1 0-1 0 0,0 1 1 0 0,1-1-1 0 0,-1 0 1 0 0,0 1-1 0 0,1 0 0 0 0,-2 0 1 0 0,-9 5 13 0 0,0 1 1 0 0,0-1 0 0 0,1 2-1 0 0,0 0 1 0 0,1 0 0 0 0,0 1-1 0 0,-10 10 1 0 0,0 3 38 0 0,1 1 0 0 0,-18 28 0 0 0,4 3 65 0 0,2 1 0 0 0,3 1-1 0 0,-26 72 1 0 0,-47 186 194 0 0,24-68-168 0 0,62-200-132 0 0,-32 85 227 0 0,33-99 54 0 0,-33 60 0 0 0,-127 158 1172 0 0,97-145-1739 0 0,64-85-2092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6911 0 0,'0'-2'528'0'0,"7"-21"18982"0"0,-1 21-22228 0 0,8-1 2910 0 0,-1 0-1 0 0,1 1 1 0 0,0 1-1 0 0,0 0 1 0 0,27 3 0 0 0,-7-2-46 0 0,76 3 182 0 0,-51 0-168 0 0,102-9 0 0 0,-97-3-707 0 0,111-29 0 0 0,-77 4-7207 0 0,-58 17 290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14799 0 0,'0'0'1343'0'0,"0"2"-1104"0"0,-2 2-219 0 0,0 0 0 0 0,0 0 0 0 0,1 0 0 0 0,0 1 0 0 0,0-1 0 0 0,0 0 0 0 0,1 1 0 0 0,-1-1 0 0 0,1 1 0 0 0,0-1 0 0 0,0 0 0 0 0,1 1 1 0 0,-1-1-1 0 0,1 1 0 0 0,1 5 0 0 0,3 5 76 0 0,0 1 0 0 0,13 27 0 0 0,-6-20 0 0 0,1 0 0 0 0,30 40 0 0 0,42 35 145 0 0,-55-68 121 0 0,1-2 0 0 0,50 37 0 0 0,79 41 1278 0 0,-97-66-990 0 0,107 75 399 0 0,-117-76-894 0 0,52 51 1 0 0,-103-89-157 0 0,44 47 77 0 0,-45-47-23 0 0,-3-1-120 0 0,-1 0 1 0 0,1 0-1 0 0,-1 0 0 0 0,1 0 1 0 0,-1-1-1 0 0,1 0 0 0 0,0 1 0 0 0,-1-1 1 0 0,1 0-1 0 0,0 0 0 0 0,-1 0 1 0 0,1 0-1 0 0,0-1 0 0 0,-4-2 0 0 0,3 1-258 0 0,0 0 0 0 0,1 0 1 0 0,-1-1-1 0 0,0 1 0 0 0,1-1 0 0 0,0 0 0 0 0,0 1 0 0 0,-2-6 0 0 0,-3-8-1534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22 2759 0 0,'2'-1'207'0'0,"32"-20"15266"0"0,-35 23-15231 0 0,-7 9-158 0 0,0-1 1 0 0,-1 0 0 0 0,0 0 0 0 0,-16 13 0 0 0,0 0 25 0 0,-146 149 690 0 0,-55 54-144 0 0,164-167-592 0 0,-46 41 37 0 0,86-81-79 0 0,-1-2 0 0 0,-1 0 0 0 0,-27 13 1 0 0,43-26-6 0 0,0-1 1 0 0,0 1-1 0 0,-1-2 1 0 0,1 1-1 0 0,-1-1 1 0 0,0 0-1 0 0,0-1 1 0 0,0 0 0 0 0,1 0-1 0 0,-1-1 1 0 0,-13-2-1 0 0,14 1-33 0 0,7 1-97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40 6911 0 0,'0'0'8367'0'0,"1"-1"-7675"0"0,3-7-82 0 0,0 1-1 0 0,0 1 1 0 0,7-9 0 0 0,-9 13 460 0 0,-2 3-896 0 0,-1 7-116 0 0,0 0 0 0 0,0-1 0 0 0,-1 1 1 0 0,1-1-1 0 0,-2 0 0 0 0,-3 10 0 0 0,-22 44 198 0 0,18-41-141 0 0,-35 68 72 0 0,-3-2 0 0 0,-72 96-1 0 0,96-149-191 0 0,-87 128 74 0 0,105-152-124 0 0,5-8-187 0 0,-1 1 0 0 0,1 0-1 0 0,-1 0 1 0 0,1 0 0 0 0,0 1 0 0 0,0-1 0 0 0,0 0 0 0 0,-1 4 0 0 0,-3-15-2708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107 350 6247 0 0,'-1'2'283'0'0,"-11"14"158"0"0,-12 24-1 0 0,18-29 61 0 0,0 0-1 0 0,-1-1 0 0 0,0 0 1 0 0,0 0-1 0 0,-1 0 0 0 0,0-1 1 0 0,-12 10 2334 0 0,20-21-2680 0 0,0 0 0 0 0,0 0 0 0 0,0 1 1 0 0,0-1-1 0 0,1 0 0 0 0,-1 0 0 0 0,1 1 0 0 0,-1-1 1 0 0,2-3-1 0 0,0 2 81 0 0,5-18 565 0 0,2 1 0 0 0,20-34 0 0 0,29-36 1 0 0,-50 78-761 0 0,11-14-8 0 0,0 1 0 0 0,2 1-1 0 0,0 0 1 0 0,2 2 0 0 0,47-37-1 0 0,-53 47 30 0 0,1 0 0 0 0,1 1-1 0 0,0 1 1 0 0,1 0 0 0 0,-1 2 0 0 0,2 0-1 0 0,-1 1 1 0 0,1 2 0 0 0,33-6 0 0 0,-44 10 37 0 0,-1 0 1 0 0,0 1-1 0 0,0 0 1 0 0,0 0-1 0 0,0 1 1 0 0,0 0-1 0 0,0 1 1 0 0,0 0-1 0 0,0 1 1 0 0,0-1-1 0 0,-1 2 1 0 0,1-1-1 0 0,-1 1 1 0 0,0 0-1 0 0,0 1 1 0 0,0 0-1 0 0,-1 0 1 0 0,10 9-1 0 0,-7-3-1 0 0,0 0 0 0 0,0 1 1 0 0,-1 0-1 0 0,0 0 0 0 0,9 20 0 0 0,-14-23-83 0 0,1 1-1 0 0,-2-1 1 0 0,0 1-1 0 0,0 0 1 0 0,0 1-1 0 0,-1-1 1 0 0,-1 0 0 0 0,1 19-1 0 0,-2-24-10 0 0,0 1-1 0 0,-1-1 0 0 0,1 1 0 0 0,-1 0 1 0 0,0-1-1 0 0,-1 1 0 0 0,1-1 1 0 0,-1 0-1 0 0,0 1 0 0 0,0-1 1 0 0,-1 0-1 0 0,0 0 0 0 0,0 0 1 0 0,0-1-1 0 0,-4 6 0 0 0,-5 4 7 0 0,0-2-1 0 0,0 0 0 0 0,-1 0 1 0 0,0-1-1 0 0,-1 0 0 0 0,-1-2 1 0 0,-15 10-1 0 0,-8 0-50 0 0,-69 25-1 0 0,-94 12-443 0 0,-3 0-4223 0 0,195-52 3560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22 11055 0 0,'18'-22'7767'0'0,"-19"24"-7712"0"0,-6 7-54 0 0,0 0 1 0 0,0-1 0 0 0,-1 0-1 0 0,0 0 1 0 0,-15 11 0 0 0,-10 9 52 0 0,-90 95 24 0 0,110-109-82 0 0,-76 67 22 0 0,17-16 39 0 0,47-41-32 0 0,-87 88 296 0 0,94-91-192 0 0,1 1 0 0 0,0 0-1 0 0,-24 45 1 0 0,31-49-63 0 0,2 2 0 0 0,0-1-1 0 0,0 1 1 0 0,2 0 0 0 0,1 1 0 0 0,-6 37-1 0 0,10-49-47 0 0,1 0 0 0 0,0-1 0 0 0,0 1 0 0 0,1 0 0 0 0,0-1 0 0 0,0 1 0 0 0,1-1 0 0 0,0 1 0 0 0,0-1 0 0 0,1 0 0 0 0,1 1-1 0 0,-1-1 1 0 0,1-1 0 0 0,0 1 0 0 0,1-1 0 0 0,0 1 0 0 0,0-2 0 0 0,0 1 0 0 0,8 7 0 0 0,-5-7 15 0 0,-1-1 0 0 0,1 0 1 0 0,0-1-1 0 0,1 0 0 0 0,15 8 1 0 0,48 13 91 0 0,-72-26-125 0 0,8 2-150 0 0,-1 0-1 0 0,1-1 1 0 0,-1 0 0 0 0,1 0-1 0 0,-1 0 1 0 0,1-1 0 0 0,0-1-1 0 0,12-1 1 0 0,-4-1-1257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73 12671 0 0,'0'0'9272'0'0,"2"1"-8747"0"0,3 1-403 0 0,-1 0-1 0 0,1 0 1 0 0,0-1-1 0 0,-1 0 1 0 0,1 0-1 0 0,0 0 1 0 0,0 0-1 0 0,0-1 1 0 0,-1 0-1 0 0,1 0 1 0 0,0 0-1 0 0,0 0 1 0 0,5-2-1 0 0,-3 1-134 0 0,0-1-1 0 0,0-1 1 0 0,0 1-1 0 0,-1-1 1 0 0,1 0 0 0 0,-1 0-1 0 0,0-1 1 0 0,8-5-1 0 0,-13 8-17 0 0,0 1 0 0 0,0-1-1 0 0,-1 0 1 0 0,1 1 0 0 0,0-1-1 0 0,0 0 1 0 0,-1 0 0 0 0,1 0 0 0 0,-1 1-1 0 0,1-1 1 0 0,0 0 0 0 0,-1 0-1 0 0,0 0 1 0 0,1 0 0 0 0,-1 0-1 0 0,0 0 1 0 0,1 0 0 0 0,-1 0-1 0 0,0 0 1 0 0,0 0 0 0 0,0 0-1 0 0,0 0 1 0 0,0 0 0 0 0,0 0-1 0 0,0 0 1 0 0,0 0 0 0 0,0 0-1 0 0,0 0 1 0 0,-1 0 0 0 0,1 0-1 0 0,0 0 1 0 0,-1 0 0 0 0,1 0-1 0 0,-1 0 1 0 0,0-1 0 0 0,0 0-30 0 0,0 1-1 0 0,0 0 1 0 0,0-1 0 0 0,0 1 0 0 0,-1 0 0 0 0,1 0 0 0 0,0 0 0 0 0,-1 0-1 0 0,1 0 1 0 0,-1 0 0 0 0,1 0 0 0 0,-1 0 0 0 0,1 0 0 0 0,-1 1 0 0 0,0-1-1 0 0,1 1 1 0 0,-1-1 0 0 0,0 1 0 0 0,-2-1 0 0 0,-7 3-21 0 0,0 0 0 0 0,0 0 1 0 0,1 1-1 0 0,0 0 0 0 0,-1 1 0 0 0,-15 8 0 0 0,12-6 76 0 0,-25 14 136 0 0,1 1-1 0 0,0 2 1 0 0,2 1 0 0 0,-63 56-1 0 0,85-68-56 0 0,2 0 1 0 0,0 0-1 0 0,0 1 0 0 0,1 0 1 0 0,-18 30-1 0 0,26-38-52 0 0,1-1 0 0 0,0 1-1 0 0,0 0 1 0 0,0 0 0 0 0,1 0 0 0 0,0 0 0 0 0,0 0-1 0 0,0 1 1 0 0,1-1 0 0 0,-1 7 0 0 0,2-8-12 0 0,-1 0 0 0 0,1 0 1 0 0,0 0-1 0 0,0 0 1 0 0,0 0-1 0 0,1 0 0 0 0,-1 0 1 0 0,1-1-1 0 0,0 1 1 0 0,0-1-1 0 0,0 1 0 0 0,1-1 1 0 0,-1 0-1 0 0,1 0 0 0 0,3 4 1 0 0,0-2-9 0 0,0-1 1 0 0,0 1-1 0 0,1-1 0 0 0,-1 0 1 0 0,1 0-1 0 0,0-1 0 0 0,0 0 1 0 0,0 0-1 0 0,1-1 1 0 0,-1 0-1 0 0,0 0 0 0 0,1-1 1 0 0,0 0-1 0 0,15 0 0 0 0,-1-1-246 0 0,-1-1 0 0 0,1 0-1 0 0,0-2 1 0 0,22-6-1 0 0,42-12-2343 0 0,-28 5-2396 0 0,-3-2-981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0,'0'1'4983'0'0,"12"34"1742"0"0,12 51-3034 0 0,-17-59-3133 0 0,1 0 0 0 0,2-1 0 0 0,0 0-1 0 0,2-1 1 0 0,0 0 0 0 0,2 0 0 0 0,25 33 0 0 0,-12-25-450 0 0,0-2 0 0 0,2-1 0 0 0,1-1 1 0 0,46 34-1 0 0,66 34 36 0 0,-111-80-278 0 0,1 0 0 0 0,58 20-1 0 0,-88-36-6 0 0,-10-10-1982 0 0,-23-30-1422 0 0,19 24-2214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31 11111 0 0,'4'-8'1008'0'0,"-2"0"-828"0"0,1-7 3311 0 0,-4 16-2620 0 0,-11 7-387 0 0,1 1 0 0 0,1 0 0 0 0,0 1 0 0 0,-10 11 0 0 0,-13 12-934 0 0,-43 45 409 0 0,43-43 340 0 0,-36 31 1 0 0,41-42-276 0 0,-176 140 345 0 0,-12-17-104 0 0,110-83-190 0 0,104-63-48 0 0,4-2-215 0 0,-1 1 149 0 0,1-1 0 0 0,0 1 0 0 0,0-1 0 0 0,0 1 0 0 0,-1 0 0 0 0,1 0 0 0 0,3 0 0 0 0,3-1-84 0 0,45-5-709 0 0,-11 1-5068 0 0,-24 2 473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11575 0 0,'0'0'4619'0'0,"2"1"-4038"0"0,4-1-276 0 0,1 1 1 0 0,-1-1-1 0 0,0 0 0 0 0,1 0 0 0 0,-1-1 0 0 0,1 0 0 0 0,8-3 1 0 0,46-17 961 0 0,-21 7-800 0 0,42-10-66 0 0,97-16 0 0 0,-156 36-959 0 0,-21 4 22 0 0,-4 12-3756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40 9671 0 0,'-11'3'723'0'0,"1"1"0"0"0,-1 0 0 0 0,1 0 0 0 0,-18 13 6330 0 0,38-16-5882 0 0,28-5-636 0 0,0-2-1 0 0,61-18 1 0 0,-66 14-654 0 0,-1 2 1 0 0,1 2-1 0 0,1 1 0 0 0,35-1 1 0 0,-49 4-245 0 0,-15 2-303 0 0,1-1-1 0 0,-1 1 1 0 0,1 0 0 0 0,8 1-1 0 0,-5 1-997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16 8751 0 0,'0'0'399'0'0,"1"-1"-4"0"0,0-1-280 0 0,0 2-113 0 0,-1-1 0 0 0,1 0 1 0 0,-1 1-1 0 0,1-1 0 0 0,-1 0 0 0 0,1 1 1 0 0,-1-1-1 0 0,1 1 0 0 0,0-1 1 0 0,-1 1-1 0 0,1-1 0 0 0,0 1 1 0 0,-1 0-1 0 0,1-1 0 0 0,0 1 0 0 0,-1 0 1 0 0,1-1-1 0 0,1 1 0 0 0,8-4 4789 0 0,13 8 1643 0 0,-11 0-5617 0 0,-11-3-275 0 0,-1 11-265 0 0,0-10-257 0 0,-1 0-1 0 0,1 0 0 0 0,-1 0 0 0 0,1 0 0 0 0,-1-1 0 0 0,0 1 0 0 0,0 0 1 0 0,0-1-1 0 0,0 1 0 0 0,0 0 0 0 0,0-1 0 0 0,0 1 0 0 0,0-1 0 0 0,0 0 1 0 0,-1 1-1 0 0,-1 1 0 0 0,-28 17 198 0 0,23-16-173 0 0,-6 3-27 0 0,0 0-1 0 0,0-1 0 0 0,-25 6 1 0 0,-47 8 5 0 0,85-19-22 0 0,-43 7-250 0 0,1-2 0 0 0,-1-1 0 0 0,0-2 0 0 0,-44-4-1 0 0,80 1 109 0 0,0-1-1 0 0,0 1 0 0 0,0-2 0 0 0,0 1 0 0 0,0-1 0 0 0,1 0 0 0 0,-1-1 0 0 0,0 0 0 0 0,1 0 0 0 0,0-1 0 0 0,-8-5 0 0 0,13 9-67 0 0,3-1-307 0 0,-1 1 500 0 0,0 0 0 0 0,0 0 0 0 0,0 0 0 0 0,0-1 0 0 0,0 1 0 0 0,0 0 0 0 0,0 0 0 0 0,0 0 0 0 0,0 0 0 0 0,0 0 0 0 0,0 0 0 0 0,0 0 0 0 0,-1 0 0 0 0,1-1 0 0 0,0 1 0 0 0,0 0 0 0 0,0 0 0 0 0,0 0 0 0 0,0 0 1 0 0,0 0-1 0 0,0 0 0 0 0,0 0 0 0 0,0 0 0 0 0,0 0 0 0 0,0 0 0 0 0,0-1 0 0 0,0 1 0 0 0,-1 0 0 0 0,1 0 0 0 0,0 0 0 0 0,0 0 0 0 0,0 0 0 0 0,0 0 0 0 0,0 0 0 0 0,0 0 0 0 0,0 0 0 0 0,0 0 0 0 0,-1 0 1 0 0,1 0-1 0 0,0 0 0 0 0,0 0 0 0 0,0 0 0 0 0,0 0 0 0 0,0 0 0 0 0,0 0 0 0 0,-1 0 0 0 0,-6 6-242 0 0,-9 13 398 0 0,13-15-225 0 0,-88 104 231 0 0,-22 28 26 0 0,103-123-142 0 0,3-6 47 0 0,1 1 0 0 0,1-1-1 0 0,0 1 1 0 0,0 0 0 0 0,-5 11 0 0 0,10-17 427 0 0,1-2-372 0 0,6-1-51 0 0,0 1 1 0 0,0-1-1 0 0,0-1 1 0 0,0 1 0 0 0,-1-1-1 0 0,12-5 1 0 0,40-21 75 0 0,-31 14-142 0 0,-13 7-25 0 0,0 0 0 0 0,0 1-1 0 0,1 1 1 0 0,0 0 0 0 0,18-2-1 0 0,-25 6 7 0 0,0 0-1 0 0,0 0 0 0 0,0 1 1 0 0,0 1-1 0 0,0-1 0 0 0,0 1 1 0 0,0 1-1 0 0,0 0 0 0 0,0 0 1 0 0,-1 0-1 0 0,15 7 0 0 0,17 11 26 0 0,49 35-1 0 0,-5-3 18 0 0,-79-51-23 0 0,1 1 4 0 0,8 10 10 0 0,-11-11-9 0 0,-1 0 0 0 0,1 1 0 0 0,-1-1 1 0 0,0 1-1 0 0,0-1 0 0 0,1 1 0 0 0,-1-1 0 0 0,0 1 0 0 0,-1 0 0 0 0,1-1 0 0 0,0 1 0 0 0,0 0 0 0 0,-1 0 1 0 0,1 0-1 0 0,-1-1 0 0 0,1 1 0 0 0,-1 0 0 0 0,0 0 0 0 0,0 0 0 0 0,0 0 0 0 0,0 0 0 0 0,0 0 0 0 0,0 0 0 0 0,-1 0 1 0 0,1-1-1 0 0,0 1 0 0 0,-1 0 0 0 0,0 0 0 0 0,1 0 0 0 0,-1-1 0 0 0,0 1 0 0 0,0 0 0 0 0,0-1 0 0 0,0 1 1 0 0,-2 2-1 0 0,-1 0 61 0 0,-1 1 1 0 0,0 0 0 0 0,0-1 0 0 0,0 0 0 0 0,0 0 0 0 0,-1-1 0 0 0,0 1-1 0 0,1-1 1 0 0,-8 2 0 0 0,-62 22 455 0 0,-94 21 0 0 0,155-44-497 0 0,-29 6 80 0 0,-1-2 1 0 0,-74 4-1 0 0,108-11-129 0 0,1-1 0 0 0,0 0-1 0 0,-1 0 1 0 0,1-1 0 0 0,-1-1-1 0 0,1 0 1 0 0,-12-3 0 0 0,20 4-72 0 0,3-4-1132 0 0,7-4-3941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5063 0 0,'-2'1'390'0'0,"-2"0"-254"0"0,0 1-1 0 0,1 0 1 0 0,-1 0 0 0 0,-6 5 0 0 0,8-5 299 0 0,-1 0 1 0 0,1 0 0 0 0,0 0 0 0 0,1 0 0 0 0,-1 1 0 0 0,0-1 0 0 0,0 1 0 0 0,1-1 0 0 0,0 1-1 0 0,-1 0 1 0 0,1 0 0 0 0,0-1 0 0 0,0 4 0 0 0,-1 3 124 0 0,1-1 1 0 0,-1 0-1 0 0,2 1 1 0 0,-1-1-1 0 0,2 1 1 0 0,0 11-1 0 0,13 52-109 0 0,-8-44-12 0 0,22 84 602 0 0,-13-52-338 0 0,-5-26-88 0 0,1-1 0 0 0,1-1 0 0 0,33 60 0 0 0,65 83 1676 0 0,-102-163-2125 0 0,1 1 0 0 0,-2 0 0 0 0,0 1 1 0 0,-1 0-1 0 0,0 0 0 0 0,4 15 0 0 0,-8-21-120 0 0,-1 0 0 0 0,0 0 0 0 0,0 0 0 0 0,-1 1 0 0 0,1-1 0 0 0,-2 0-1 0 0,1 0 1 0 0,-1 0 0 0 0,-1 0 0 0 0,1 0 0 0 0,-1 0 0 0 0,-6 15 0 0 0,-6 7 29 0 0,-1 0 0 0 0,-2 0 0 0 0,-1-2 0 0 0,-30 38 0 0 0,-99 93 196 0 0,-51 38-221 0 0,196-196-173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56 4607 0 0,'0'0'354'0'0,"-1"-3"-1"0"0,-1-3-192 0 0,-6-12 5782 0 0,7 16-5000 0 0,1 1-874 0 0,-1 1 0 0 0,1 0 0 0 0,0-1 0 0 0,0 1 0 0 0,0-1 0 0 0,0 1 0 0 0,0 0 0 0 0,0-1 0 0 0,-1 1 0 0 0,1 0 0 0 0,0-1 0 0 0,0 1 0 0 0,-1 0 0 0 0,1-1 0 0 0,0 1 0 0 0,0 0 0 0 0,-1-1 0 0 0,1 1 0 0 0,0 0 1 0 0,-1 0-1 0 0,1-1 0 0 0,0 1 0 0 0,-1 0 0 0 0,1 0 0 0 0,-1 0 0 0 0,1 0 0 0 0,0-1 0 0 0,-1 1 0 0 0,1 0 0 0 0,-1 0 0 0 0,1 0 0 0 0,0 0 0 0 0,-1 0 0 0 0,1 0 0 0 0,-1 0 0 0 0,1 0 0 0 0,-1 0 0 0 0,1 0 0 0 0,0 0 0 0 0,-1 1 0 0 0,1-1 1 0 0,0 0-1 0 0,-2 0 0 0 0,1 1 30 0 0,-1-1 0 0 0,0 1 0 0 0,0 0 0 0 0,0-1 0 0 0,0 1 0 0 0,0 0 0 0 0,-3 2 0 0 0,3 0-56 0 0,-1 0 0 0 0,1 0 0 0 0,0 0-1 0 0,0 0 1 0 0,0 0 0 0 0,0 0 0 0 0,0 1-1 0 0,-1 4 1 0 0,-9 33 138 0 0,8-27-115 0 0,-10 51 232 0 0,-10 104 1 0 0,17-116-248 0 0,-7 134 84 0 0,19-173 588 0 0,1-14-549 0 0,0-1 1 0 0,0 0 0 0 0,0 0 0 0 0,0-1 0 0 0,0 0-1 0 0,0 0 1 0 0,-1 0 0 0 0,1 0 0 0 0,-1-1 0 0 0,0 0-1 0 0,0 0 1 0 0,9-7 0 0 0,4-6 356 0 0,30-32 1 0 0,-41 42-449 0 0,22-28 39 0 0,-1-1-1 0 0,26-42 0 0 0,6-28-120 0 0,-14 22-15 0 0,-29 52-720 0 0,-1-1-1 0 0,22-65 1 0 0,-37 95 350 0 0,0-2-46 0 0,-6 45-5282 0 0,4-24 4358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32 8751 0 0,'18'-31'8480'0'0,"-19"31"-8068"0"0,-4 0-340 0 0,1-1-1 0 0,0 1 0 0 0,0 0 1 0 0,0 1-1 0 0,-1-1 0 0 0,1 1 1 0 0,0-1-1 0 0,0 1 0 0 0,0 1 1 0 0,0-1-1 0 0,0 0 0 0 0,-6 4 1 0 0,-7 4 30 0 0,-24 18 0 0 0,20-13-54 0 0,-37 27-14 0 0,-62 57 0 0 0,83-66-38 0 0,19-14 4 0 0,13-9 0 0 0,5 3 0 0 0,1-9 3 0 0,1-1-1 0 0,-1 1 1 0 0,0-1-1 0 0,0 1 0 0 0,1-1 1 0 0,0 0-1 0 0,-1 0 1 0 0,1 0-1 0 0,0 0 1 0 0,3 2-1 0 0,24 19 63 0 0,-13-12-39 0 0,1 1 11 0 0,0-1 1 0 0,0 0 0 0 0,27 11 0 0 0,-2-2 35 0 0,-35-16-59 0 0,0 1 0 0 0,0 0 0 0 0,0 0 1 0 0,-1 0-1 0 0,0 1 0 0 0,0-1 1 0 0,0 2-1 0 0,-1-1 0 0 0,0 1 1 0 0,7 10-1 0 0,-11-16-8 0 0,-1 0 0 0 0,1 0 1 0 0,0 0-1 0 0,0 0 0 0 0,-1 0 0 0 0,1 0 1 0 0,-1 1-1 0 0,1-1 0 0 0,-1 0 0 0 0,1 1 0 0 0,-1-1 1 0 0,0 0-1 0 0,0 0 0 0 0,1 1 0 0 0,-1-1 1 0 0,0 0-1 0 0,0 1 0 0 0,-1 1 0 0 0,1 0 17 0 0,0-1-12 0 0,-1-1 0 0 0,1 0 1 0 0,0 0-1 0 0,-1 0 0 0 0,1 0 0 0 0,0 0 0 0 0,-1 1 0 0 0,0-1 0 0 0,1 0 1 0 0,-1 0-1 0 0,0 0 0 0 0,1-1 0 0 0,-1 1 0 0 0,0 0 0 0 0,0 0 0 0 0,-1 1 1 0 0,-14 9 125 0 0,0-3-50 0 0,1-1-1 0 0,-1 0 1 0 0,-31 7 0 0 0,29-10-137 0 0,1 2-1 0 0,-1 1 1 0 0,-16 8-1 0 0,-25 12-222 0 0,-11 8 44 0 0,66-33 82 0 0,-1 1-69 0 0,0 1 0 0 0,0-1 0 0 0,0-1 0 0 0,-1 1 0 0 0,1-1 0 0 0,-1 0 0 0 0,1 0 0 0 0,-7 0 0 0 0,18-15-723 0 0,18-31-1350 0 0,-15 28-2866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 4607 0 0,'0'0'354'0'0,"-1"-1"98"0"0,-3 1 196 0 0,0-1 1 0 0,0 1-1 0 0,0-1 0 0 0,1 1 1 0 0,-1 1-1 0 0,0-1 1 0 0,0 0-1 0 0,1 1 1 0 0,-1 0-1 0 0,0 0 1 0 0,0 0-1 0 0,1 0 0 0 0,-1 1 1 0 0,1-1-1 0 0,-6 5 1 0 0,-5 2 426 0 0,0 1 0 0 0,-17 14 1 0 0,22-15-762 0 0,0 0-1 0 0,1 1 1 0 0,0 0 0 0 0,0 0 0 0 0,-11 19-1 0 0,-24 55 106 0 0,4-5-436 0 0,38-77-86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55 301 5527 0 0,'0'0'423'0'0,"-1"1"-278"0"0,-17 8 830 0 0,2-1 4225 0 0,1-15-3069 0 0,14 5-1996 0 0,0-1 1 0 0,0 0-1 0 0,1 1 1 0 0,-1-1 0 0 0,1 0-1 0 0,0 0 1 0 0,-1 1 0 0 0,1-1-1 0 0,1 0 1 0 0,-1 0 0 0 0,0 1-1 0 0,2-6 1 0 0,0 3-4 0 0,0-1-1 0 0,0 1 1 0 0,0 0 0 0 0,1 0 0 0 0,5-9-1 0 0,3 0-8 0 0,0 1 0 0 0,0 1 0 0 0,16-14 0 0 0,90-71 1226 0 0,-101 86-1356 0 0,1 1-1 0 0,-1 0 0 0 0,2 1 0 0 0,-1 1 0 0 0,33-10 1 0 0,-47 17 83 0 0,-1 0 0 0 0,1 1 1 0 0,0-1-1 0 0,-1 1 1 0 0,1 0-1 0 0,0-1 1 0 0,-1 2-1 0 0,1-1 0 0 0,0 0 1 0 0,-1 0-1 0 0,1 1 1 0 0,-1-1-1 0 0,1 1 1 0 0,0 0-1 0 0,-1 0 0 0 0,1 0 1 0 0,-1 0-1 0 0,0 0 1 0 0,1 1-1 0 0,-1-1 0 0 0,0 1 1 0 0,0-1-1 0 0,3 4 1 0 0,-3-3-42 0 0,1 1 0 0 0,-1 1 1 0 0,0-1-1 0 0,0 0 0 0 0,0 0 0 0 0,0 1 1 0 0,-1-1-1 0 0,1 1 0 0 0,-1 0 1 0 0,0-1-1 0 0,0 1 0 0 0,0 0 0 0 0,0 0 1 0 0,-1-1-1 0 0,0 8 0 0 0,-11 136 84 0 0,5-93-98 0 0,1-19-3888 0 0,-10 37 0 0 0,12-57-1983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6 10135 0 0,'0'0'778'0'0,"-1"0"-506"0"0,-2-5 1273 0 0,1 5-981 0 0,1-1 1 0 0,-1 1-1 0 0,0 0 1 0 0,1 0-1 0 0,-1 0 1 0 0,0 0-1 0 0,1 0 0 0 0,-4 1 1 0 0,2 0-397 0 0,0 0 0 0 0,1 0 0 0 0,-1 1 0 0 0,0-1 0 0 0,1 1 0 0 0,-1-1 1 0 0,1 1-1 0 0,0 0 0 0 0,-1 0 0 0 0,1 0 0 0 0,0 0 0 0 0,0 0 0 0 0,0 1 0 0 0,-2 3 0 0 0,-4 7 434 0 0,-11 21 0 0 0,12-21-210 0 0,-104 214 1444 0 0,95-198-1780 0 0,-130 230 340 0 0,-78 123-60 0 0,-11-12-721 0 0,193-301-4223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43 2759 0 0,'5'-17'14968'0'0,"-5"16"-14924"0"0,0 0-1 0 0,0 0 1 0 0,0 0-1 0 0,0 0 1 0 0,0 0-1 0 0,0 0 0 0 0,0 0 1 0 0,-1 0-1 0 0,1 0 1 0 0,0 0-1 0 0,-1 0 1 0 0,1 0-1 0 0,-1 0 1 0 0,1 0-1 0 0,-1 0 1 0 0,1 1-1 0 0,-1-1 0 0 0,0 0 1 0 0,1 0-1 0 0,-1 1 1 0 0,0-1-1 0 0,0 0 1 0 0,0 1-1 0 0,1-1 1 0 0,-1 1-1 0 0,0-1 1 0 0,0 1-1 0 0,0-1 0 0 0,0 1 1 0 0,0 0-1 0 0,0-1 1 0 0,0 1-1 0 0,0 0 1 0 0,0 0-1 0 0,0 0 1 0 0,0-1-1 0 0,0 1 1 0 0,0 0-1 0 0,0 0 1 0 0,-2 1-1 0 0,-1-1-36 0 0,0 1 1 0 0,-1 0-1 0 0,1 0 0 0 0,0 0 1 0 0,-1 0-1 0 0,1 1 0 0 0,0 0 1 0 0,-6 3-1 0 0,-1 2-8 0 0,0 1 0 0 0,1 1 0 0 0,0-1 0 0 0,0 2 0 0 0,-15 18 0 0 0,-38 61-68 0 0,38-53 64 0 0,22-31 5 0 0,-1 1 0 0 0,1-1 0 0 0,0 0 0 0 0,1 1 0 0 0,-1 0 0 0 0,1 0 0 0 0,0-1 0 0 0,0 1 0 0 0,0 7 0 0 0,2-3 0 0 0,7-1 11 0 0,-6-8-3 0 0,3 1 9 0 0,12-3 11 0 0,-11 0-61 0 0,-1-1-1 0 0,1 0 1 0 0,-1 0 0 0 0,1-1-1 0 0,-1 1 1 0 0,0-1-1 0 0,0 0 1 0 0,0 0 0 0 0,-1 0-1 0 0,1 0 1 0 0,-1-1-1 0 0,7-7 1 0 0,0-2-233 0 0,13-22-1 0 0,-22 33 250 0 0,-23 37-504 0 0,-33 68-1 0 0,-8 45-1525 0 0,20-45 881 0 0,-32 83-3096 0 0,57-132 3313 0 0,-18 85 0 0 0,3 99-863 0 0,26-177 1488 0 0,4-35 783 0 0,-2 1-1 0 0,-1-1 1 0 0,-1 0 0 0 0,-15 38-1 0 0,16-51 280 0 0,0-1-1 0 0,0 0 1 0 0,-1 0 0 0 0,0 0-1 0 0,-1-1 1 0 0,-1 0-1 0 0,1-1 1 0 0,-2 1 0 0 0,0-2-1 0 0,-17 14 1 0 0,18-17-147 0 0,0 0 0 0 0,0-1 0 0 0,0-1 0 0 0,-20 8 0 0 0,25-11-462 0 0,-1 0 1 0 0,1 1 0 0 0,0-2 0 0 0,-1 1 0 0 0,1 0 0 0 0,-1-1 0 0 0,1 0-1 0 0,0 0 1 0 0,-1 0 0 0 0,1-1 0 0 0,-1 1 0 0 0,1-1 0 0 0,0 0 0 0 0,-6-2 0 0 0,7 1-170 0 0,-1 0 1 0 0,1 0-1 0 0,0-1 1 0 0,-1 1-1 0 0,1-1 1 0 0,0 0-1 0 0,1 0 1 0 0,-1 0-1 0 0,1 0 1 0 0,-1 0-1 0 0,-2-5 1 0 0,-3-7-633 0 0,-9-22 1 0 0,10 20 329 0 0,-5-10-571 0 0,1 0 0 0 0,2-1 1 0 0,1 0-1 0 0,-8-46 0 0 0,14 55 646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630 985 8263 0 0,'1'2'375'0'0,"-1"6"-344"0"0,1 0 0 0 0,-2 15 0 0 0,0-1 7289 0 0,12-34-5717 0 0,60-84 793 0 0,-48 61-2039 0 0,28-38 55 0 0,251-394 14 0 0,-276 421-976 0 0,-2-2 1 0 0,-2 0 0 0 0,24-76-1 0 0,-43 113 399 0 0,-1-1 1 0 0,2-12-1 0 0,-4 21 123 0 0,1 0 1 0 0,-1 0-1 0 0,0 1 0 0 0,0-1 1 0 0,-1 0-1 0 0,1 0 1 0 0,0 0-1 0 0,-1 0 0 0 0,0 1 1 0 0,1-1-1 0 0,-1 0 0 0 0,0 1 1 0 0,-1-1-1 0 0,-1-3 1 0 0,3 6 24 0 0,-1-1 1 0 0,0 1 0 0 0,1-1 0 0 0,-1 0-1 0 0,0 1 1 0 0,0-1 0 0 0,0 1 0 0 0,1 0-1 0 0,-1-1 1 0 0,0 1 0 0 0,0 0 0 0 0,0-1 0 0 0,0 1-1 0 0,0 0 1 0 0,0 0 0 0 0,0 0 0 0 0,0 0-1 0 0,1 0 1 0 0,-1 0 0 0 0,0 0 0 0 0,0 0-1 0 0,0 0 1 0 0,0 0 0 0 0,0 1 0 0 0,-2 0 0 0 0,-23 10 10 0 0,22-9-12 0 0,-21 12 4 0 0,2 1 0 0 0,-1 1 0 0 0,2 1 0 0 0,0 1 0 0 0,2 1 0 0 0,-27 30 0 0 0,16-12 0 0 0,2 2 0 0 0,-46 80 0 0 0,47-65 3 0 0,-33 89-1 0 0,-7 63 48 0 0,14-41-41 0 0,-18 24 53 0 0,54-150-61 0 0,-2 0 0 0 0,-41 59-1 0 0,-108 114 415 0 0,89-117 68 0 0,-74 81 485 0 0,113-130-847 0 0,34-39-94 0 0,6-6-94 0 0,3-3-384 0 0,7-8 122 0 0,3-3-14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26 182 7367 0 0,'-7'-4'667'0'0,"4"2"-605"0"0,-12-4 11112 0 0,24 12-9030 0 0,18 5-2296 0 0,-4-7 644 0 0,1 0 0 0 0,0-2 0 0 0,38-1 0 0 0,73-12 352 0 0,-73 1-630 0 0,59-18 0 0 0,59-25-268 0 0,-54 15-918 0 0,-34 8-1711 0 0,-33 6-2701 0 0,-49 20-402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36 2759 0 0,'1'-2'207'0'0,"0"-4"297"0"0,-1 5-105 0 0,0 1 0 0 0,0-1 0 0 0,0 0 0 0 0,0 0 0 0 0,-1 1 0 0 0,1-1 0 0 0,0 0 0 0 0,0 0 0 0 0,0 1 0 0 0,-1-1 0 0 0,1 0 0 0 0,0 1 0 0 0,-1-1 0 0 0,1 0 0 0 0,-1 1 0 0 0,1-1-1 0 0,-1 0 1 0 0,1 1 0 0 0,-1-1 0 0 0,1 1 0 0 0,-1-1 0 0 0,0 1 0 0 0,0-1 0 0 0,-15-7 3449 0 0,11 7-3685 0 0,0 0 1 0 0,0 0-1 0 0,0 1 1 0 0,0 0 0 0 0,0 0-1 0 0,0 0 1 0 0,1 1-1 0 0,-1-1 1 0 0,0 1-1 0 0,0 1 1 0 0,0-1 0 0 0,1 1-1 0 0,-1-1 1 0 0,-5 4-1 0 0,-7 4 29 0 0,1 1-1 0 0,-21 15 1 0 0,29-18-42 0 0,-25 17 315 0 0,-55 54 0 0 0,72-60-409 0 0,0 0-1 0 0,1 1 1 0 0,0 1 0 0 0,-17 32-1 0 0,30-47-55 0 0,-1 0 0 0 0,1 0 0 0 0,0 0 0 0 0,-1 9 0 0 0,3-2 0 0 0,1-10-1 0 0,0-1 0 0 0,0 1 0 0 0,0-1 0 0 0,0 0 0 0 0,0 0 0 0 0,1 1 0 0 0,-1-1 0 0 0,0 0 0 0 0,1 0 0 0 0,-1 0 0 0 0,0 0 0 0 0,1 0 0 0 0,-1-1 0 0 0,1 1 0 0 0,0 0 0 0 0,-1-1 0 0 0,1 1 0 0 0,-1-1 0 0 0,1 1 0 0 0,0-1 0 0 0,-1 0 0 0 0,1 0 0 0 0,0 0 0 0 0,3 0 0 0 0,4 0-20 0 0,0-1 1 0 0,0 0 0 0 0,11-2 0 0 0,4-3-72 0 0,0-1 0 0 0,0-1 0 0 0,40-19 0 0 0,62-45-287 0 0,-104 57 323 0 0,-20 14 485 0 0,-3 2-403 0 0,0 0-1 0 0,-1 0 1 0 0,1 0 0 0 0,0 0-1 0 0,0 0 1 0 0,0 1-1 0 0,0-1 1 0 0,0 0-1 0 0,0 1 1 0 0,-1 2 0 0 0,1-2 12 0 0,-5 7-1 0 0,0 0 2 0 0,1-1 0 0 0,-1 1-1 0 0,-5 15 1 0 0,10-13-39 0 0,3-1-197 0 0,-1-9 76 0 0,0 0 0 0 0,0 0 0 0 0,1-1 0 0 0,-1 1 0 0 0,0 0 0 0 0,0 0 0 0 0,0-1 0 0 0,1 1 0 0 0,-1-1 1 0 0,0 1-1 0 0,1-1 0 0 0,-1 0 0 0 0,0 1 0 0 0,1-1 0 0 0,-1 0 0 0 0,1 0 0 0 0,-1 0 0 0 0,0 0 0 0 0,3 0 0 0 0,17-3-1343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54 3223 0 0,'9'-12'10359'0'0,"-1"0"-4615"0"0,-8 11-5616 0 0,0 0 0 0 0,0 0 0 0 0,0 0 0 0 0,1 0 0 0 0,-1 0 1 0 0,0 0-1 0 0,-1 0 0 0 0,1 0 0 0 0,0 0 0 0 0,0 0 0 0 0,0 0 0 0 0,-1 0 0 0 0,1 0 1 0 0,0 0-1 0 0,-1 0 0 0 0,1 0 0 0 0,-1 0 0 0 0,1 0 0 0 0,-2-1 0 0 0,1 1-75 0 0,0 0 0 0 0,0 0 0 0 0,0 0 0 0 0,-1 1 0 0 0,1-1 0 0 0,0 0 0 0 0,0 1 0 0 0,-1-1 0 0 0,1 1 0 0 0,-1-1 0 0 0,1 1-1 0 0,-1 0 1 0 0,1-1 0 0 0,0 1 0 0 0,-3 0 0 0 0,1 0-8 0 0,-1 0-1 0 0,0 1 1 0 0,1-1-1 0 0,-1 1 1 0 0,1-1-1 0 0,-1 1 1 0 0,1 0-1 0 0,-1 0 1 0 0,1 1-1 0 0,0-1 1 0 0,0 1-1 0 0,-4 2 1 0 0,-5 4 46 0 0,-19 17 0 0 0,20-16-76 0 0,-14 14-3 0 0,1 2 0 0 0,1 0-1 0 0,1 1 1 0 0,1 1 0 0 0,-28 51 0 0 0,40-64 30 0 0,2 0 0 0 0,-8 21 1 0 0,13-31-54 0 0,1 0 1 0 0,0 0-1 0 0,0 1 1 0 0,0-1 0 0 0,0 0-1 0 0,0 0 1 0 0,1 1-1 0 0,0-1 1 0 0,0 0 0 0 0,0 1-1 0 0,1-1 1 0 0,-1 0-1 0 0,1 0 1 0 0,1 5-1 0 0,0-7-3 0 0,-1 0 0 0 0,0 0 0 0 0,0 0 0 0 0,1 0 0 0 0,-1 0-1 0 0,1 0 1 0 0,0 0 0 0 0,-1-1 0 0 0,1 1 0 0 0,0-1-1 0 0,0 1 1 0 0,0-1 0 0 0,0 0 0 0 0,0 1 0 0 0,1-1-1 0 0,-1 0 1 0 0,0 0 0 0 0,0-1 0 0 0,1 1 0 0 0,-1-1-1 0 0,0 1 1 0 0,1-1 0 0 0,-1 1 0 0 0,4-1 0 0 0,4 0-72 0 0,0 0 1 0 0,-1-1-1 0 0,1 0 0 0 0,16-4 1 0 0,47-15-1298 0 0,-26 2-4007 0 0,-2-1-1496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51 11975 0 0,'3'-5'305'0'0,"1"0"-1"0"0,0 0 0 0 0,0 0 0 0 0,1 1 1 0 0,-1-1-1 0 0,1 1 0 0 0,0 0 0 0 0,0 0 1 0 0,11-5 6632 0 0,-16 11-6638 0 0,0 7-207 0 0,-1 0 0 0 0,0 0 0 0 0,-1 0-1 0 0,0 0 1 0 0,-1 0 0 0 0,0-1 0 0 0,-5 13 0 0 0,-36 59 226 0 0,27-51-187 0 0,-32 58-33 0 0,-134 246 357 0 0,104-182-568 0 0,-152 220-1 0 0,0-60-2459 0 0,229-309 2330 0 0,-3 5-2398 0 0</inkml:trace>
  <inkml:trace contextRef="#ctx0" brushRef="#br0" timeOffset="1">22 906 13823 0 0,'-5'-4'712'0'0,"-1"-1"387"0"0,-5-1 4910 0 0,15 5-5884 0 0,-1 0-1 0 0,1 0 0 0 0,-1 0 1 0 0,1 1-1 0 0,-1-1 1 0 0,8 1-1 0 0,6-2-50 0 0,126-35 838 0 0,-55 13-517 0 0,41-10 46 0 0,215-48-31 0 0,-326 79-533 0 0,36-2 0 0 0,-48 5-109 0 0,-1 0 0 0 0,0 1 1 0 0,0-1-1 0 0,1 1 0 0 0,-1 0 0 0 0,0 0 0 0 0,0 1 0 0 0,0-1 0 0 0,0 1 1 0 0,0 0-1 0 0,7 4 0 0 0,-11-5 101 0 0,0 0 1 0 0,0 0 0 0 0,0 0-1 0 0,0 0 1 0 0,0 0-1 0 0,0 0 1 0 0,0 0 0 0 0,0 0-1 0 0,-1 1 1 0 0,1-1-1 0 0,0 0 1 0 0,-1 0 0 0 0,1 1-1 0 0,-1-1 1 0 0,1 0-1 0 0,-1 1 1 0 0,1-1 0 0 0,-1 1-1 0 0,0 2 1 0 0,1 13-1501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38 15775 0 0,'0'0'1432'0'0,"-1"1"-1128"0"0,-25 18 548 0 0,20-13-620 0 0,-1-1 1 0 0,-14 9 0 0 0,-151 85 1627 0 0,152-85-1729 0 0,1 1 1 0 0,0 0-1 0 0,1 1 0 0 0,1 1 0 0 0,1 1 0 0 0,-18 23 0 0 0,30-36-96 0 0,0 1 0 0 0,1 0 0 0 0,0 0 0 0 0,0 0 0 0 0,0 0 0 0 0,1 0 0 0 0,-3 10 0 0 0,5-15-24 0 0,0 0-1 0 0,0 0 1 0 0,0-1-1 0 0,0 1 1 0 0,0 0-1 0 0,0 0 1 0 0,0 0-1 0 0,1-1 1 0 0,-1 1-1 0 0,0 0 1 0 0,1 0-1 0 0,-1-1 1 0 0,1 1-1 0 0,-1 0 1 0 0,0-1 0 0 0,1 1-1 0 0,0-1 1 0 0,-1 1-1 0 0,1 0 1 0 0,-1-1-1 0 0,1 1 1 0 0,1 0-1 0 0,14 7 164 0 0,-7-5-100 0 0,0-2 1 0 0,0 1-1 0 0,-1-1 0 0 0,1 0 0 0 0,0-1 1 0 0,0 0-1 0 0,17-3 0 0 0,-7 0 27 0 0,1-1 0 0 0,28-10-1 0 0,-34 10-85 0 0,-1-1-1 0 0,0 0 1 0 0,0-1 0 0 0,0-1-1 0 0,-1 0 1 0 0,0-1 0 0 0,17-14-1 0 0,-17 11 24 0 0,-1 0 0 0 0,0-1 0 0 0,-1-1 0 0 0,13-18 0 0 0,-20 26-27 0 0,0-1 1 0 0,0 0-1 0 0,-1 1 1 0 0,0-1 0 0 0,0 0-1 0 0,0-1 1 0 0,0 1-1 0 0,-1 0 1 0 0,0 0-1 0 0,0-1 1 0 0,-1 1-1 0 0,0 0 1 0 0,0-1 0 0 0,-1-6-1 0 0,-1 0-120 0 0,-1 0 1 0 0,0 0-1 0 0,-1 0 0 0 0,-7-17 0 0 0,9 25 71 0 0,0 1 1 0 0,0 0-1 0 0,-1 0 1 0 0,1 0-1 0 0,-1 0 0 0 0,0 1 1 0 0,0-1-1 0 0,0 1 0 0 0,0-1 1 0 0,0 1-1 0 0,-1 0 0 0 0,0 1 1 0 0,0-1-1 0 0,1 0 0 0 0,-1 1 1 0 0,-6-2-1 0 0,7 3-86 0 0,0 0 0 0 0,0 1 1 0 0,0 0-1 0 0,0-1 0 0 0,0 1 0 0 0,-1 0 0 0 0,1 1 0 0 0,0-1 1 0 0,0 0-1 0 0,0 1 0 0 0,0 0 0 0 0,0 0 0 0 0,0 0 0 0 0,0 0 0 0 0,-5 3 1 0 0,0 0-371 0 0,-1 1 1 0 0,1 0 0 0 0,-13 11 0 0 0,18-14 187 0 0,0 1 0 0 0,1 0 1 0 0,-1 0-1 0 0,0 0 1 0 0,-3 7-1 0 0,1 0-4399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15863 0 0,'0'0'1439'0'0,"1"1"-1186"0"0,54 43 1449 0 0,-54-42-1125 0 0,9 4 1395 0 0,-10-6-1928 0 0,0 0 1 0 0,1 0-1 0 0,-1 0 0 0 0,0 0 1 0 0,0 0-1 0 0,0 0 0 0 0,0 0 1 0 0,0 1-1 0 0,0-1 0 0 0,0 0 1 0 0,0 0-1 0 0,0 0 0 0 0,0 0 1 0 0,0 0-1 0 0,1 0 0 0 0,-1 0 1 0 0,0 0-1 0 0,0 0 0 0 0,0 0 1 0 0,0 0-1 0 0,0 0 1 0 0,0 0-1 0 0,0 0 0 0 0,0 0 1 0 0,0 0-1 0 0,1 0 0 0 0,-1 0 1 0 0,0 0-1 0 0,0 0 0 0 0,0 0 1 0 0,0 0-1 0 0,0 0 0 0 0,0 0 1 0 0,0 0-1 0 0,0 0 0 0 0,0-1 1 0 0,0 1-1 0 0,1 0 0 0 0,-1 0 1 0 0,0 0-1 0 0,0 0 1 0 0,0 0-1 0 0,0 0 0 0 0,0 0 1 0 0,0 0-1 0 0,0 0 0 0 0,0 0 1 0 0,0 0-1 0 0,0-1 0 0 0,0 1 1 0 0,0 0-1 0 0,0 0 0 0 0,1-9 1183 0 0,-5-22-672 0 0,1 8-167 0 0,3 13-307 0 0,1 0-1 0 0,0 0 1 0 0,0 0 0 0 0,1 1 0 0 0,0-1 0 0 0,1 0 0 0 0,0 1 0 0 0,0 0 0 0 0,1 0-1 0 0,5-10 1 0 0,-2 9-37 0 0,0-1 0 0 0,1 1 0 0 0,0 1-1 0 0,0-1 1 0 0,1 1 0 0 0,0 1 0 0 0,11-9-1 0 0,1 2-30 0 0,1 1 0 0 0,37-19 0 0 0,51-15-57 0 0,-59 27 60 0 0,12-6-1398 0 0,106-27 0 0 0,-149 49-214 0 0,-3-1-349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 5063 0 0,'0'-9'13811'0'0,"-7"10"-11856"0"0,4 0-1838 0 0,-1 0 1 0 0,1 0 0 0 0,0 1 0 0 0,0-1 0 0 0,0 1-1 0 0,1 0 1 0 0,-1 0 0 0 0,0 0 0 0 0,1 0 0 0 0,-1 1-1 0 0,-3 3 1 0 0,-23 34 463 0 0,25-34-496 0 0,-4 7 88 0 0,-11 24 0 0 0,6-10-76 0 0,9-18-366 0 0,0 1-1 0 0,1 1 1 0 0,0-1 0 0 0,0 0-1 0 0,-1 14 1 0 0,2-11-471 0 0,-1 1 1 0 0,-4 13-1 0 0,5-22 563 0 0,0-1 0 0 0,0 1 0 0 0,0-1 0 0 0,-1 0-1 0 0,1 0 1 0 0,-1 0 0 0 0,0 0 0 0 0,0 0 0 0 0,-7 6 0 0 0,3-5-1769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12439 0 0,'0'0'1104'0'0,"-1"-8"-880"0"0,-1-2 2496 0 0,13 13-3752 0 0,3-1-5200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113 226 13823 0 0,'-18'1'747'0'0,"0"0"0"0"0,0 2-1 0 0,0 0 1 0 0,-23 7 4922 0 0,51-11-5034 0 0,0 0 0 0 0,0-1 0 0 0,16-4-1 0 0,-2-1-146 0 0,251-45 954 0 0,-211 41-1270 0 0,289-75 182 0 0,-246 57-309 0 0,-52 13-120 0 0,31-8-223 0 0,-72 21 242 0 0,0 0-1 0 0,0 2 0 0 0,1-1 1 0 0,15 2-1 0 0,-25 0-439 0 0,0 1 1 0 0,0 0-1 0 0,-1 0 0 0 0,1 0 0 0 0,6 3 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91 12695 0 0,'0'0'3482'0'0,"1"-9"-2212"0"0,-2-51 2525 0 0,1 59-3438 0 0,-4-7 307 0 0,-1 2-520 0 0,4 5-140 0 0,1 1-1 0 0,0-1 1 0 0,0 1-1 0 0,-1 0 1 0 0,1-1-1 0 0,0 1 1 0 0,-1 0 0 0 0,1-1-1 0 0,0 1 1 0 0,-1 0-1 0 0,1-1 1 0 0,0 1-1 0 0,-1 0 1 0 0,1 0-1 0 0,-1 0 1 0 0,1-1-1 0 0,-1 1 1 0 0,1 0-1 0 0,0 0 1 0 0,-1 0 0 0 0,1 0-1 0 0,-1 0 1 0 0,1 0-1 0 0,-1 0 1 0 0,1 0-1 0 0,-1 0 1 0 0,1 0-1 0 0,-1 0 1 0 0,1 0-1 0 0,-1 0 1 0 0,1 0 0 0 0,0 0-1 0 0,-1 0 1 0 0,1 1-1 0 0,-1-1 1 0 0,0 0-1 0 0,0 1 11 0 0,-8 2-26 0 0,0 0-1 0 0,1 0 0 0 0,-1 1 0 0 0,1 0 0 0 0,-12 7 0 0 0,-37 30-66 0 0,52-36 82 0 0,-39 28-3 0 0,2 3 0 0 0,-50 53 0 0 0,77-72-11 0 0,1-1 0 0 0,0 2 0 0 0,1 0 0 0 0,0 0 0 0 0,2 1 0 0 0,-12 27 0 0 0,22-44-53 0 0,7-3-51 0 0,0 1 66 0 0,0-1 0 0 0,-1 0 1 0 0,1 0-1 0 0,0-1 1 0 0,-1 0-1 0 0,1 0 0 0 0,6-3 1 0 0,7-5-126 0 0,17-13 0 0 0,-3 2-122 0 0,-19 13 153 0 0,142-87-257 0 0,-154 94 615 0 0,-12 9-136 0 0,1 0-44 0 0,-3 1 23 0 0,1 0-1 0 0,0 1 0 0 0,0 0 1 0 0,-13 19-1 0 0,23-27-282 0 0,0-1 0 0 0,0 1 0 0 0,0-1 0 0 0,0 1 0 0 0,1-1 0 0 0,-1 1 0 0 0,1 0 0 0 0,-1-1 0 0 0,1 1 0 0 0,0 0 0 0 0,-1 0 0 0 0,1-1 1 0 0,0 1-1 0 0,0 2 0 0 0,17 10-5961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13 13823 0 0,'3'-9'1085'0'0,"-5"5"910"0"0,0 4-1801 0 0,1 1 1 0 0,-1-1-1 0 0,0 0 1 0 0,1 1-1 0 0,-1-1 0 0 0,1 1 1 0 0,-1 0-1 0 0,1-1 1 0 0,-3 3-1 0 0,-7 3-164 0 0,0 1 0 0 0,1 1 0 0 0,0 0 0 0 0,0 0 0 0 0,1 1 0 0 0,0 1 0 0 0,-14 17 0 0 0,1 5 56 0 0,-24 45 0 0 0,-23 49 193 0 0,-92 156-103 0 0,-120 131-420 0 0,251-369-729 0 0,21-25-4251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11519 0 0,'0'0'1442'0'0,"0"1"-308"0"0,-1 4-754 0 0,1 0-1 0 0,-1 0 1 0 0,-1 0-1 0 0,1 0 1 0 0,-1 0-1 0 0,0 0 1 0 0,0 0-1 0 0,0-1 1 0 0,-1 1-1 0 0,1-1 1 0 0,-1 0-1 0 0,0 1 1 0 0,0-1-1 0 0,-6 5 1 0 0,-7 7-388 0 0,-34 27 0 0 0,44-38 227 0 0,-71 51 104 0 0,42-30-227 0 0,-59 52 1 0 0,90-74-103 0 0,0 0 1 0 0,0 0-1 0 0,1 0 0 0 0,-1 0 0 0 0,1 1 0 0 0,-4 8 0 0 0,6-11-36 0 0,0-1-1 0 0,1 1 0 0 0,0 0 0 0 0,-1-1 0 0 0,1 1 0 0 0,0 0 0 0 0,0-1 0 0 0,0 1 0 0 0,0 0 1 0 0,0 0-1 0 0,0-1 0 0 0,0 1 0 0 0,1 0 0 0 0,-1-1 0 0 0,0 1 0 0 0,1 0 0 0 0,0-1 0 0 0,-1 1 0 0 0,1-1 1 0 0,0 1-1 0 0,0-1 0 0 0,0 1 0 0 0,0-1 0 0 0,0 0 0 0 0,2 3 0 0 0,3 2-38 0 0,1-1 0 0 0,0 0-1 0 0,-1 0 1 0 0,2 0 0 0 0,-1-1 0 0 0,0 0-1 0 0,1-1 1 0 0,12 5 0 0 0,-10-5 132 0 0,-1 1-1 0 0,0 0 1 0 0,0 1 0 0 0,0 0 0 0 0,14 11 0 0 0,-10-5 147 0 0,-1 1 1 0 0,0 0 0 0 0,-1 1 0 0 0,-1 0 0 0 0,15 25 0 0 0,-20-29-48 0 0,0 1-1 0 0,-1-1 1 0 0,0 1-1 0 0,0 0 1 0 0,-1 1-1 0 0,0-1 1 0 0,-1 1-1 0 0,0-1 1 0 0,0 21-1 0 0,-2-28-46 0 0,-1 1-1 0 0,1-1 1 0 0,-1 0-1 0 0,0 0 1 0 0,0 1-1 0 0,0-1 1 0 0,0 0-1 0 0,0 0 1 0 0,-1 0 0 0 0,0 0-1 0 0,1-1 1 0 0,-1 1-1 0 0,0 0 1 0 0,0-1-1 0 0,-1 1 1 0 0,1-1-1 0 0,0 0 1 0 0,-1 1-1 0 0,0-1 1 0 0,1-1-1 0 0,-4 3 1 0 0,-7 4 48 0 0,0-2 1 0 0,0 1-1 0 0,-18 5 0 0 0,25-10-135 0 0,-39 14 31 0 0,-1-2 0 0 0,-53 9 0 0 0,97-22-80 0 0,-1-1-1 0 0,0 0 1 0 0,1 1-1 0 0,-1-1 0 0 0,0-1 1 0 0,1 1-1 0 0,-1 0 1 0 0,0 0-1 0 0,1-1 1 0 0,-1 0-1 0 0,1 1 1 0 0,-1-1-1 0 0,1 0 1 0 0,-1 0-1 0 0,1-1 1 0 0,0 1-1 0 0,-1 0 1 0 0,1-1-1 0 0,0 1 1 0 0,0-1-1 0 0,0 0 0 0 0,0 0 1 0 0,0 0-1 0 0,0 0 1 0 0,1 0-1 0 0,-1 0 1 0 0,1 0-1 0 0,-1-1 1 0 0,1 1-1 0 0,-1-3 1 0 0,0 0-122 0 0,0 0 1 0 0,0 0-1 0 0,1 0 1 0 0,0-1 0 0 0,0 1-1 0 0,0 0 1 0 0,0-1 0 0 0,1 1-1 0 0,0-1 1 0 0,0 1-1 0 0,0 0 1 0 0,1-1 0 0 0,2-10-1 0 0,3-1-1506 0 0,3-1-436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16007 0 0,'0'0'731'0'0,"-2"1"-10"0"0,-17 11 902 0 0,0 1-1 0 0,0 1 0 0 0,-21 20 0 0 0,38-31-1450 0 0,-1-1 0 0 0,1 1-1 0 0,0 0 1 0 0,0 0 0 0 0,1 0-1 0 0,-1 0 1 0 0,-1 4 0 0 0,2-5 88 0 0,1-2-331 0 0,0 1 0 0 0,0-1 0 0 0,1 1 0 0 0,-1-1 0 0 0,0 1 0 0 0,0-1 0 0 0,0 1 0 0 0,0-1 0 0 0,1 0 0 0 0,-1 1 0 0 0,0-1 0 0 0,0 1 0 0 0,1-1 0 0 0,-1 0 0 0 0,0 1 0 0 0,1-1 0 0 0,-1 0 0 0 0,0 1 0 0 0,1-1 0 0 0,-1 0 0 0 0,1 1 0 0 0,12 0-5784 0 0,4-2-1959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1839 0 0,'0'0'9838'0'0,"2"2"-9392"0"0,50 24 2462 0 0,-50-25-2757 0 0,0 1-78 0 0,1-1-34 0 0,-1 1-1 0 0,1 0 0 0 0,-1 1 0 0 0,1-1 1 0 0,-1 0-1 0 0,0 1 0 0 0,0-1 0 0 0,0 1 1 0 0,0 0-1 0 0,0 0 0 0 0,0-1 0 0 0,-1 1 1 0 0,2 5-1 0 0,1 1 26 0 0,16 33 283 0 0,-6-14-294 0 0,-8-17-46 0 0,-2-4 3 0 0,-1 1-1 0 0,0 0 1 0 0,0 0-1 0 0,0 0 1 0 0,1 9-1 0 0,-3-10 15 0 0,0 0-1 0 0,0 0 1 0 0,0-1-1 0 0,-1 1 1 0 0,0 0-1 0 0,0 0 0 0 0,-1 0 1 0 0,0-1-1 0 0,-3 14 1 0 0,-1-6 35 0 0,0 0-1 0 0,-1 0 1 0 0,-11 19 0 0 0,10-23-29 0 0,0-1 0 0 0,-1 0 0 0 0,1 0 0 0 0,-12 9 1 0 0,8-7-24 0 0,4-4-96 0 0,-1-1 0 0 0,0 0-1 0 0,0 0 1 0 0,-1-1 0 0 0,1 0-1 0 0,-1-1 1 0 0,0 0 0 0 0,-1 0-1 0 0,1-1 1 0 0,-1 0 0 0 0,1 0-1 0 0,-15 1 1 0 0,1 2-262 0 0,-25 3-173 0 0,46-8 620 0 0,5-2-1756 0 0,14-2-3168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 4607 0 0,'0'0'690'0'0,"5"-6"2766"0"0,-4 4-2848 0 0,1 0-1 0 0,0 0 1 0 0,0 0 0 0 0,-1 0 0 0 0,1 0 0 0 0,0 1-1 0 0,0-1 1 0 0,1 1 0 0 0,-1-1 0 0 0,0 1 0 0 0,0 0 0 0 0,1 0-1 0 0,-1 0 1 0 0,1 0 0 0 0,2-1 0 0 0,-1 14-47 0 0,-3-6-491 0 0,0 0 0 0 0,0 1 0 0 0,0-1 0 0 0,-1 1-1 0 0,0-1 1 0 0,0 1 0 0 0,-1-1 0 0 0,1 1 0 0 0,-1-1-1 0 0,-1 1 1 0 0,1-1 0 0 0,-6 11 0 0 0,-2 7-11 0 0,-26 41 1 0 0,29-55-55 0 0,-8 15 1 0 0,0 1 9 0 0,-2 0-1 0 0,-26 33 1 0 0,21-31-546 0 0,21-27 284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10855 0 0,'0'0'480'0'0,"5"-9"216"0"0,2 4-696 0 0,0 0 0 0 0,4 5 64 0 0,0 1-4896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96 423 10591 0 0,'0'0'964'0'0,"-2"1"-794"0"0,-28 26 510 0 0,-22 18 2741 0 0,51-44-3060 0 0,0-2-325 0 0,0 0-1 0 0,1 1 0 0 0,-1-1 1 0 0,0 0-1 0 0,0 0 0 0 0,1 0 1 0 0,-1 0-1 0 0,1 0 0 0 0,-1 0 1 0 0,1 0-1 0 0,-1 0 0 0 0,1 0 1 0 0,-1 0-1 0 0,1 0 0 0 0,0 0 1 0 0,-1 0-1 0 0,1-2 0 0 0,0-1 27 0 0,0 0 0 0 0,0-1 0 0 0,0 1 0 0 0,1 0 0 0 0,-1-1 0 0 0,1 1-1 0 0,0 0 1 0 0,3-8 0 0 0,17-34 232 0 0,-11 25-281 0 0,10-20-307 0 0,2 0 0 0 0,2 2 0 0 0,1 0 0 0 0,41-46 0 0 0,-51 68 184 0 0,0 0 1 0 0,1 1 0 0 0,26-20 0 0 0,-37 32 203 0 0,1 0 1 0 0,-1 1-1 0 0,1-1 0 0 0,0 1 0 0 0,0 0 0 0 0,1 1 1 0 0,-1 0-1 0 0,0 0 0 0 0,1 0 0 0 0,-1 0 0 0 0,1 1 0 0 0,0 0 1 0 0,0 1-1 0 0,-1 0 0 0 0,15 1 0 0 0,-12 0-12 0 0,0 0 0 0 0,0 1 0 0 0,0 1-1 0 0,0 0 1 0 0,-1 0 0 0 0,1 1 0 0 0,-1-1-1 0 0,12 9 1 0 0,-16-9-62 0 0,0 0 0 0 0,1 1 1 0 0,-1-1-1 0 0,0 1 0 0 0,-1 0 0 0 0,1 1 0 0 0,-1-1 0 0 0,0 1 1 0 0,0-1-1 0 0,0 1 0 0 0,0 0 0 0 0,-1 0 0 0 0,0 0 1 0 0,0 0-1 0 0,2 8 0 0 0,-2 0-15 0 0,0 0 0 0 0,-1 0-1 0 0,-1 0 1 0 0,0 0 0 0 0,0 0 0 0 0,-1 0 0 0 0,-1 0 0 0 0,0 0 0 0 0,-1 0-1 0 0,-7 19 1 0 0,2-9 6 0 0,-2 0 0 0 0,0-1-1 0 0,-2 0 1 0 0,-23 34 0 0 0,-7-1-103 0 0,41-54-6 0 0,-5 4-701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19 11311 0 0,'0'0'522'0'0,"1"-1"-13"0"0,32-13-258 0 0,-32 13 2 0 0,0 1-132 0 0,-1 0 0 0 0,0-1-1 0 0,1 1 1 0 0,-1 0 0 0 0,1 0 0 0 0,-1 0-1 0 0,0 0 1 0 0,1-1 0 0 0,-1 1 0 0 0,1 0-1 0 0,-1 0 1 0 0,0 0 0 0 0,1 0 0 0 0,-1 0 0 0 0,1 0-1 0 0,-1 0 1 0 0,1 0 0 0 0,0 0 0 0 0,-6 9 23 0 0,0-1-1 0 0,0 0 1 0 0,-1-1 0 0 0,1 1 0 0 0,-11 8 0 0 0,0 3 19 0 0,-137 161 255 0 0,147-172-356 0 0,0-1 0 0 0,0 1 0 0 0,1 0 0 0 0,0 0 1 0 0,1 0-1 0 0,-1 1 0 0 0,-3 12 0 0 0,7-18-18 0 0,0 0 1 0 0,1 0-1 0 0,-1 0 0 0 0,1 0 0 0 0,0 0 0 0 0,0-1 0 0 0,0 1 1 0 0,0 0-1 0 0,0 0 0 0 0,1 0 0 0 0,-1 0 0 0 0,1 0 1 0 0,0 0-1 0 0,-1 0 0 0 0,1-1 0 0 0,1 1 0 0 0,-1 0 0 0 0,0-1 1 0 0,1 1-1 0 0,-1-1 0 0 0,1 1 0 0 0,0-1 0 0 0,0 0 0 0 0,0 0 1 0 0,0 1-1 0 0,0-1 0 0 0,5 2 0 0 0,0 2 56 0 0,1 0-1 0 0,0-1 1 0 0,1-1 0 0 0,-1 1-1 0 0,1-1 1 0 0,0-1 0 0 0,0 0-1 0 0,0 0 1 0 0,14 2-1 0 0,-15-4-232 0 0,0 0-1 0 0,-1-1 0 0 0,1 0 1 0 0,0-1-1 0 0,-1 1 0 0 0,1-2 1 0 0,0 1-1 0 0,-1-1 1 0 0,1 0-1 0 0,-1 0 0 0 0,0-1 1 0 0,11-5-1 0 0,8-8-4190 0 0,0-3-1379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26 14135 0 0,'19'-24'1568'0'0,"-18"23"-872"0"0,-12 9 35 0 0,-2 4-657 0 0,0 0 1 0 0,1 1-1 0 0,-15 21 0 0 0,-27 48-49 0 0,25-35 24 0 0,-54 90-3 0 0,6 4 0 0 0,-86 222 0 0 0,105-227-1779 0 0,54-127 746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28 431 15231 0 0,'0'0'1379'0'0,"-1"2"-1136"0"0,-15 34 1192 0 0,6-19 3403 0 0,10-20-1940 0 0,4-12-2685 0 0,1 0-1 0 0,0 0 1 0 0,1 1-1 0 0,14-27 1 0 0,40-51 129 0 0,-44 69-252 0 0,0 0-60 0 0,1 1-1 0 0,1 1 1 0 0,1 1-1 0 0,23-20 1 0 0,-26 26-13 0 0,1 2-1 0 0,1 0 1 0 0,0 0 0 0 0,1 2-1 0 0,37-16 1 0 0,-26 16-382 0 0,1 1 0 0 0,46-8 0 0 0,66-1-1169 0 0,-124 17 234 0 0,0 1 0 0 0,0 0 0 0 0,28 5 0 0 0,-21-2-503 0 0</inkml:trace>
  <inkml:trace contextRef="#ctx0" brushRef="#br0" timeOffset="1">933 85 12815 0 0,'0'0'1158'0'0,"-1"1"-954"0"0,-12 18 3129 0 0,-20 23 0 0 0,1-2-300 0 0,18-17-2530 0 0,0 1-1 0 0,2 0 0 0 0,-17 49 0 0 0,28-70-500 0 0,-1 2-2 0 0,-14 42-38 0 0,15-44 13 0 0,1 1 1 0 0,-1-1 0 0 0,1 0-1 0 0,-1 1 1 0 0,1-1 0 0 0,0 1-1 0 0,0-1 1 0 0,1 0 0 0 0,-1 1-1 0 0,1-1 1 0 0,1 5-1 0 0,-2-7-61 0 0,0-1 0 0 0,1 1 0 0 0,-1-1-1 0 0,1 1 1 0 0,-1-1 0 0 0,0 0-1 0 0,1 1 1 0 0,-1-1 0 0 0,1 0 0 0 0,-1 1-1 0 0,1-1 1 0 0,-1 0 0 0 0,1 1 0 0 0,-1-1-1 0 0,1 0 1 0 0,-1 0 0 0 0,1 0-1 0 0,-1 0 1 0 0,2 1 0 0 0,0-1-225 0 0,12 4-906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 13703 0 0,'0'0'1246'0'0,"-5"7"-970"0"0,-16 19 376 0 0,12-15-603 0 0,0 1 0 0 0,1 0 0 0 0,0 0-1 0 0,0 0 1 0 0,-5 14 0 0 0,8-10 26 0 0,-1-1 1 0 0,2 1-1 0 0,0-1 1 0 0,1 1-1 0 0,1 0 1 0 0,0 1-1 0 0,1-1 1 0 0,0 0-1 0 0,4 28 1 0 0,-2-36-40 0 0,0 0 1 0 0,1 1 0 0 0,-1-1 0 0 0,7 15-1 0 0,-7-20-5 0 0,1 0-1 0 0,-1 0 1 0 0,1 0-1 0 0,0 0 0 0 0,0 0 1 0 0,1 0-1 0 0,-1-1 1 0 0,0 1-1 0 0,1-1 0 0 0,0 1 1 0 0,-1-1-1 0 0,1 0 1 0 0,6 4-1 0 0,-7-5 33 0 0,0 0 1 0 0,1 0-1 0 0,-1 1 0 0 0,0-1 1 0 0,0-1-1 0 0,1 1 0 0 0,-1 0 1 0 0,0 0-1 0 0,1-1 1 0 0,-1 0-1 0 0,1 1 0 0 0,-1-1 1 0 0,1 0-1 0 0,-1 0 0 0 0,1 0 1 0 0,-1 0-1 0 0,0-1 1 0 0,1 1-1 0 0,-1-1 0 0 0,1 0 1 0 0,-1 1-1 0 0,0-1 0 0 0,1 0 1 0 0,-1 0-1 0 0,0 0 0 0 0,0-1 1 0 0,0 1-1 0 0,0-1 1 0 0,0 1-1 0 0,0-1 0 0 0,0 1 1 0 0,-1-1-1 0 0,1 0 0 0 0,0 0 1 0 0,-1 0-1 0 0,0 0 0 0 0,2-3 1 0 0,10-16 47 0 0,-1-1-1 0 0,-1 0 1 0 0,-1-1 0 0 0,11-37 0 0 0,-3 8-24 0 0,0 2-972 0 0,35-87-4262 0 0,-46 121 3387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238 381 8751 0 0,'0'0'794'0'0,"-1"1"-652"0"0,-1 2 323 0 0,0-1 0 0 0,0 1 0 0 0,-1-1-1 0 0,1 0 1 0 0,-1 1 0 0 0,0-1 0 0 0,0 0 0 0 0,0-1-1 0 0,0 1 1 0 0,0-1 0 0 0,-4 3 0 0 0,1-3-91 0 0,0 1 0 0 0,-1-1 1 0 0,1 0-1 0 0,0 0 1 0 0,-12 0-1 0 0,4-2-257 0 0,0 0 0 0 0,0-1 0 0 0,1 0 1 0 0,-1-1-1 0 0,-13-5 0 0 0,23 7-109 0 0,1 0 1 0 0,0-1-1 0 0,0 1 1 0 0,0 0-1 0 0,0-1 1 0 0,0 0-1 0 0,1 0 0 0 0,-1 0 1 0 0,0 0-1 0 0,1 0 1 0 0,0 0-1 0 0,-1 0 1 0 0,1-1-1 0 0,0 0 1 0 0,0 1-1 0 0,0-1 0 0 0,1 0 1 0 0,-3-4-1 0 0,2 3 6 0 0,1 0 0 0 0,0 0-1 0 0,1-1 1 0 0,-1 1 0 0 0,1 0-1 0 0,0 0 1 0 0,-1 0 0 0 0,2-1-1 0 0,-1 1 1 0 0,1 0 0 0 0,-1 0-1 0 0,1 0 1 0 0,0 0 0 0 0,2-5-1 0 0,6-17-226 0 0,1 1-1 0 0,1 0 1 0 0,25-39 0 0 0,-28 52 62 0 0,0 0 0 0 0,1 0 0 0 0,0 1 0 0 0,1 1 1 0 0,0-1-1 0 0,1 2 0 0 0,0-1 0 0 0,21-12 1 0 0,-21 16 131 0 0,0 0 0 0 0,1 1 0 0 0,-1 0 0 0 0,1 1 1 0 0,0 1-1 0 0,0 0 0 0 0,0 0 0 0 0,1 1 0 0 0,21 0 1 0 0,-27 2 77 0 0,0 0-1 0 0,-1 0 1 0 0,1 1 0 0 0,0 0 0 0 0,-1 0 0 0 0,1 1 0 0 0,-1 0 0 0 0,1 0 0 0 0,-1 0 0 0 0,0 1 0 0 0,0 0 0 0 0,0 0 0 0 0,0 1 0 0 0,0-1 0 0 0,-1 1 0 0 0,0 0-1 0 0,0 1 1 0 0,0 0 0 0 0,8 9 0 0 0,-9-8 44 0 0,-1 0 0 0 0,1 1 0 0 0,-1-1 0 0 0,0 1 0 0 0,-1 0 0 0 0,0 0 0 0 0,0 0 0 0 0,0 0 0 0 0,-1 0 0 0 0,0 1 0 0 0,0 11 0 0 0,-1 8 287 0 0,-7 47 0 0 0,5-60-347 0 0,-1 0 0 0 0,-1 0-1 0 0,-1 0 1 0 0,0-1 0 0 0,0 0-1 0 0,-10 16 1 0 0,12-24-58 0 0,0 0 1 0 0,0-1-1 0 0,-1 1 0 0 0,0-1 1 0 0,0 1-1 0 0,0-1 0 0 0,0-1 1 0 0,0 1-1 0 0,-1 0 0 0 0,0-1 1 0 0,1 0-1 0 0,-1 0 1 0 0,-1-1-1 0 0,1 1 0 0 0,0-1 1 0 0,-1 0-1 0 0,1 0 0 0 0,-1-1 1 0 0,1 0-1 0 0,-9 1 0 0 0,5-1-407 0 0,0-1 0 0 0,0 0 0 0 0,0-1 0 0 0,0 0 0 0 0,0 0 0 0 0,0-1-1 0 0,0 0 1 0 0,0 0 0 0 0,0-1 0 0 0,1 0 0 0 0,-15-8 0 0 0,-7-9-1320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6911 0 0,'0'0'872'0'0,"-1"1"-36"0"0,-10 8 412 0 0,0 1 0 0 0,-9 12 0 0 0,-36 50-391 0 0,33-40-302 0 0,-27 36-159 0 0,2 3 0 0 0,3 2 0 0 0,-63 143 0 0 0,98-185-361 0 0,1 0 0 0 0,1 1 0 0 0,2 0 1 0 0,-4 51-1 0 0,4-32-7 0 0,3-9-1690 0 0</inkml:trace>
  <inkml:trace contextRef="#ctx0" brushRef="#br0" timeOffset="1">360 713 16439 0 0,'0'0'754'0'0,"0"-1"-17"0"0,3-7 2335 0 0,-5 20-2788 0 0,-4 11-87 0 0,-2 0 0 0 0,-1 0 0 0 0,-18 34 0 0 0,-12 32-64 0 0,34-76-115 0 0,0 2-432 0 0,-6 25 1 0 0,10-38-104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2 271 5527 0 0,'0'0'498'0'0,"0"2"-406"0"0,0 24-647 0 0,-1-7 3399 0 0,1-7 5701 0 0,10-28-7716 0 0,-6 11-658 0 0,9-15 20 0 0,155-222 210 0 0,-161 235-408 0 0,0 0-1 0 0,0 0 0 0 0,15-10 0 0 0,-16 13 54 0 0,-3 3-25 0 0,-1 0-1 0 0,1 0 1 0 0,-1 1 0 0 0,1-1 0 0 0,-1 1 0 0 0,1 0-1 0 0,-1-1 1 0 0,1 1 0 0 0,-1 0 0 0 0,1 1 0 0 0,-1-1-1 0 0,1 0 1 0 0,3 2 0 0 0,-2-1 7 0 0,4-1-18 0 0,-6-1-10 0 0,0 1 0 0 0,0 0 0 0 0,0 0 0 0 0,0 0 0 0 0,0 1 0 0 0,0-1 0 0 0,0 0 0 0 0,0 1 0 0 0,3 0 0 0 0,5 4 0 0 0,3 5-31 0 0,-12-4 12 0 0,-1-4 9 0 0,1 3 6 0 0,0 0 0 0 0,0 1-1 0 0,-1-1 1 0 0,0 0 0 0 0,0 0-1 0 0,0 1 1 0 0,0-1 0 0 0,-1 0-1 0 0,0 0 1 0 0,0 0 0 0 0,-3 8 0 0 0,-3 8-25 0 0,-15 27 0 0 0,15-33 9 0 0,0-2-310 0 0,1 1 0 0 0,0 0 0 0 0,-6 30 0 0 0,12-41-799 0 0,2 6-57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63 9671 0 0,'1'-1'440'0'0,"2"-1"-157"0"0,11-9 343 0 0,17-17-1 0 0,-17 8 10149 0 0,-16 20-10698 0 0,-3 0-82 0 0,0 1 0 0 0,0 0 0 0 0,0 0 0 0 0,0 1 0 0 0,0-1 0 0 0,0 1 1 0 0,0 0-1 0 0,0 1 0 0 0,1-1 0 0 0,-1 1 0 0 0,1 0 0 0 0,0 0 0 0 0,0 0 0 0 0,-7 7 0 0 0,-2 3-53 0 0,1 0 0 0 0,-21 30-1 0 0,22-27 22 0 0,0 0 0 0 0,2 1-1 0 0,-1 0 1 0 0,2 1 0 0 0,1 0-1 0 0,0 0 1 0 0,-5 21 0 0 0,9-19-18 0 0,4-17 41 0 0,-1-2 15 0 0,0-1 0 0 0,0 0 0 0 0,0 1 0 0 0,0-1 0 0 0,0 1 0 0 0,0-1 0 0 0,0 0 0 0 0,0 1 0 0 0,0-1 0 0 0,0 0 0 0 0,0 1-1 0 0,1-1 1 0 0,-1 0 0 0 0,0 1 0 0 0,0-1 0 0 0,0 0 0 0 0,0 1 0 0 0,1-1 0 0 0,-1 0 0 0 0,0 1 0 0 0,1-1 0 0 0,0 1 1 0 0,1-1 1 0 0,-1 1 0 0 0,1-1-1 0 0,0 0 1 0 0,-1 0 0 0 0,1 0-1 0 0,0 0 1 0 0,-1 0 0 0 0,1 0-1 0 0,0 0 1 0 0,0 0 0 0 0,-1-1-1 0 0,1 1 1 0 0,-1-1 0 0 0,1 1-1 0 0,0-1 1 0 0,-1 1 0 0 0,1-1-1 0 0,-1 0 1 0 0,2-1-1 0 0,31-20 18 0 0,-16 6-424 0 0,-1 0-1 0 0,0-1 0 0 0,-1-1 1 0 0,23-32-1 0 0,-38 48 554 0 0,-2 3-136 0 0,0-1 0 0 0,0 1 0 0 0,0-1 0 0 0,0 1 0 0 0,0 0 0 0 0,1-1 0 0 0,-1 1 0 0 0,0 0-1 0 0,1-1 1 0 0,-1 1 0 0 0,-1 1 0 0 0,0 1 7 0 0,-7 7-27 0 0,0 0 1 0 0,1 1 0 0 0,0 0-1 0 0,1 1 1 0 0,0 0 0 0 0,-9 22-1 0 0,5-5-3 0 0,-14 57 0 0 0,23-73 5 0 0,0 1 0 0 0,0 0-1 0 0,1 0 1 0 0,1 0 0 0 0,1-1 0 0 0,0 1-1 0 0,0 0 1 0 0,7 24 0 0 0,4 4 1 0 0,25 57 0 0 0,-24-66 7 0 0,16 39-2 0 0,-7-20 0 0 0,28 100 0 0 0,-48-143 3 0 0,18 92-10 0 0,-19-89 18 0 0,0-1 0 0 0,-1 1 0 0 0,0 0-1 0 0,0-1 1 0 0,-2 1 0 0 0,-3 19 0 0 0,4-28 23 0 0,0 0 0 0 0,-1 0 1 0 0,1 0-1 0 0,-1-1 0 0 0,0 1 0 0 0,1 0 0 0 0,-1-1 0 0 0,0 1 1 0 0,-1-1-1 0 0,1 1 0 0 0,0-1 0 0 0,-1 0 0 0 0,1 0 0 0 0,-1 0 1 0 0,0-1-1 0 0,1 1 0 0 0,-7 2 0 0 0,-4 2 232 0 0,0-2-1 0 0,-25 7 1 0 0,30-9-180 0 0,-19 3 162 0 0,1-1-1 0 0,-1-1 1 0 0,0-1 0 0 0,0-2 0 0 0,0 0 0 0 0,0-2 0 0 0,-37-8 0 0 0,56 9-212 0 0,0 0-1 0 0,0-1 0 0 0,0 0 1 0 0,0 0-1 0 0,0-1 0 0 0,1 0 1 0 0,-1-1-1 0 0,1 0 0 0 0,0 0 1 0 0,0 0-1 0 0,0-1 0 0 0,1 0 1 0 0,-8-7-1 0 0,13 10-34 0 0,-1 0 0 0 0,1 0 0 0 0,0 0 0 0 0,0 0 0 0 0,-1 0 1 0 0,2 0-1 0 0,-1 0 0 0 0,0 0 0 0 0,0 0 0 0 0,1-1 0 0 0,-1 1 0 0 0,1 0 0 0 0,0-1 0 0 0,-1-3 0 0 0,2-1-347 0 0,-1 1-1 0 0,1-1 1 0 0,1 1 0 0 0,1-8-1 0 0,6-14-1577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2303 0 0,'0'0'9452'0'0,"-2"1"-8525"0"0,-9 10-710 0 0,0 0 1 0 0,1 1-1 0 0,-13 18 1 0 0,-1 2-195 0 0,-114 170 634 0 0,92-130-297 0 0,-56 70 1 0 0,91-129-339 0 0,-17 20 18 0 0,27-32-210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10943 0 0,'0'0'6343'0'0,"0"-2"-6242"0"0,2-12-125 0 0,0 0 0 0 0,1 1 0 0 0,1-1-1 0 0,0 1 1 0 0,1 0 0 0 0,9-18 0 0 0,2 5-260 0 0,1 0 0 0 0,2 0-1 0 0,0 2 1 0 0,2 0 0 0 0,0 1 0 0 0,30-24 0 0 0,-20 24 263 0 0,0 0 0 0 0,1 2-1 0 0,1 1 1 0 0,60-26 0 0 0,-79 40 297 0 0,1 1-1 0 0,-1 0 1 0 0,1 1-1 0 0,0 0 1 0 0,1 2-1 0 0,-1-1 1 0 0,31 1-1 0 0,-40 2-186 0 0,1 1-1 0 0,-1-1 1 0 0,1 1 0 0 0,-1 0 0 0 0,1 1-1 0 0,-1 0 1 0 0,0 0 0 0 0,0 0 0 0 0,0 1-1 0 0,0-1 1 0 0,0 1 0 0 0,0 1 0 0 0,-1-1-1 0 0,1 1 1 0 0,-1 0 0 0 0,0 1 0 0 0,-1-1-1 0 0,1 1 1 0 0,-1 0 0 0 0,1 0-1 0 0,2 5 1 0 0,-3-3-64 0 0,0 1 0 0 0,-1-1-1 0 0,0 0 1 0 0,0 1 0 0 0,-1 0-1 0 0,0-1 1 0 0,0 1 0 0 0,-1 0-1 0 0,0 0 1 0 0,0 0 0 0 0,-1 0-1 0 0,0 0 1 0 0,0 0 0 0 0,-1 0-1 0 0,0 0 1 0 0,-4 14 0 0 0,0-5-18 0 0,0-1 1 0 0,-2 1-1 0 0,0-1 1 0 0,-1 0-1 0 0,0 0 1 0 0,-17 21-1 0 0,18-28-14 0 0,0-1 0 0 0,0 0 0 0 0,-1 0 0 0 0,0-1 1 0 0,0 0-1 0 0,-1 0 0 0 0,0-1 0 0 0,0 0 0 0 0,0-1 0 0 0,-1 0 0 0 0,0 0 0 0 0,0-1 0 0 0,0 0 0 0 0,-19 3 0 0 0,-9 1-90 0 0,-1-3 0 0 0,-70 2 0 0 0,15-2-22 0 0,43-3-391 0 0,49-2 232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75 2303 0 0,'10'-13'510'0'0,"7"-6"10240"0"0,-12 3-9139 0 0,-5 15-1590 0 0,1 0 0 0 0,-1 0 1 0 0,0 1-1 0 0,0-1 0 0 0,0 0 0 0 0,0 0 0 0 0,0 1 0 0 0,0-1 1 0 0,0 0-1 0 0,0 0 0 0 0,0 1 0 0 0,0-1 0 0 0,0 0 1 0 0,0 0-1 0 0,0 1 0 0 0,-1-1 0 0 0,1 0 0 0 0,0 0 1 0 0,-1 1-1 0 0,1-1 0 0 0,0 0 0 0 0,-1 1 0 0 0,1-1 1 0 0,-1 0-1 0 0,1 1 0 0 0,-1-1 0 0 0,1 1 0 0 0,-2-2 1 0 0,1 2-14 0 0,0-1 1 0 0,0 0-1 0 0,-1 1 1 0 0,1-1 0 0 0,0 1-1 0 0,0-1 1 0 0,-1 1 0 0 0,1 0-1 0 0,0 0 1 0 0,-1-1-1 0 0,1 1 1 0 0,0 0 0 0 0,-1 0-1 0 0,1 0 1 0 0,0 0 0 0 0,-1 0-1 0 0,-1 1 1 0 0,-23 5-10 0 0,25-6 1 0 0,-21 7 1 0 0,0 2 0 0 0,1 0-1 0 0,0 1 1 0 0,-23 15-1 0 0,-73 58 237 0 0,106-74-104 0 0,0 1 0 0 0,0 0-1 0 0,-13 18 1 0 0,21-25-81 0 0,1 0 0 0 0,-1 0 0 0 0,1 0 0 0 0,0 0 0 0 0,1 0 0 0 0,-1 1 0 0 0,0-1 1 0 0,1 1-1 0 0,0-1 0 0 0,0 1 0 0 0,0 0 0 0 0,0-1 0 0 0,1 1 0 0 0,-1 0 0 0 0,1 0 0 0 0,0-1 0 0 0,0 1 0 0 0,0 0 0 0 0,1 4 0 0 0,0-5-27 0 0,0-1 0 0 0,1 1 0 0 0,-1-1 0 0 0,0 1 0 0 0,1-1 0 0 0,-1 0 0 0 0,1 0 0 0 0,0 0 0 0 0,-1 0 0 0 0,1 0 0 0 0,0 0 0 0 0,0 0 0 0 0,1 0 0 0 0,-1-1 0 0 0,0 1 0 0 0,0-1 0 0 0,1 0-1 0 0,-1 0 1 0 0,1 0 0 0 0,-1 0 0 0 0,1 0 0 0 0,0 0 0 0 0,-1-1 0 0 0,1 1 0 0 0,0-1 0 0 0,-1 0 0 0 0,4 0 0 0 0,4 1 41 0 0,0-1-1 0 0,-1-1 1 0 0,1 0-1 0 0,-1 0 1 0 0,0-1-1 0 0,15-4 1 0 0,-11 1-6 0 0,1-1 1 0 0,-2 0 0 0 0,1-1-1 0 0,18-12 1 0 0,43-40-602 0 0,-61 49 390 0 0,-8 7 84 0 0,-1 0-1 0 0,0-1 1 0 0,0 1-1 0 0,0-1 1 0 0,0 0-1 0 0,-1 0 1 0 0,1 0-1 0 0,-1 0 1 0 0,0 0-1 0 0,0-1 1 0 0,-1 0-1 0 0,1 1 1 0 0,-1-1-1 0 0,0 0 1 0 0,2-8 0 0 0,-4 11 277 0 0,-2 2-203 0 0,1 1 1 0 0,-1-1-1 0 0,0 0 0 0 0,0 1 0 0 0,1 0 0 0 0,-1-1 0 0 0,0 1 0 0 0,1 0 1 0 0,-1 0-1 0 0,1 0 0 0 0,-1 0 0 0 0,1 0 0 0 0,0 0 0 0 0,-1 0 0 0 0,1 0 1 0 0,0 0-1 0 0,-2 3 0 0 0,0 0-47 0 0,0 1 0 0 0,0-1-1 0 0,0 0 1 0 0,-2 7 0 0 0,4-9-872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54 398 11055 0 0,'0'0'1002'0'0,"-2"-1"-824"0"0,-19-15 72 0 0,18 14 391 0 0,0-1-1 0 0,0 0 0 0 0,0 0 1 0 0,1-1-1 0 0,0 1 1 0 0,-1 0-1 0 0,-1-5 1 0 0,3 5-151 0 0,0 0 0 0 0,0 0 0 0 0,0 0 0 0 0,0-1 0 0 0,0 1 0 0 0,0 0 0 0 0,1-1 0 0 0,0 1 0 0 0,0-4 0 0 0,0 3-520 0 0,0-1 0 0 0,1 1 1 0 0,0-1-1 0 0,2-5 0 0 0,1-3 151 0 0,2 1 1 0 0,-1-1-1 0 0,2 1 0 0 0,0 0 0 0 0,0 1 0 0 0,11-13 0 0 0,4-2-144 0 0,32-30 0 0 0,-38 42-304 0 0,0 0-1 0 0,0 1 1 0 0,1 1 0 0 0,31-16 0 0 0,-39 23-95 0 0,0 1-1 0 0,0 0 1 0 0,0 1-1 0 0,0 0 1 0 0,1 0-1 0 0,0 1 1 0 0,-1 1-1 0 0,1-1 1 0 0,0 1-1 0 0,0 1 1 0 0,19 1 0 0 0,-11 3-1004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41 15087 0 0,'0'0'1366'0'0,"-6"-7"271"0"0,4 5-1547 0 0,1-1 0 0 0,-1 1 1 0 0,0 0-1 0 0,0-1 0 0 0,0 1 1 0 0,0 0-1 0 0,-1 0 0 0 0,1 0 0 0 0,0 1 1 0 0,-1-1-1 0 0,1 0 0 0 0,-1 1 1 0 0,0 0-1 0 0,1 0 0 0 0,-1 0 0 0 0,0 0 1 0 0,0 0-1 0 0,0 0 0 0 0,0 1 0 0 0,0-1 1 0 0,0 1-1 0 0,0 0 0 0 0,0 0 1 0 0,0 0-1 0 0,0 0 0 0 0,0 0 0 0 0,0 1 1 0 0,0 0-1 0 0,1-1 0 0 0,-5 2 1 0 0,-29 15-185 0 0,0 0 1 0 0,1 3 0 0 0,1 0 0 0 0,1 3 0 0 0,0 0 0 0 0,2 2-1 0 0,-43 45 1 0 0,53-49 116 0 0,10-11 101 0 0,1 1 1 0 0,1 0 0 0 0,-14 19 0 0 0,22-28 351 0 0,3-2-330 0 0,2 1-125 0 0,0 0-1 0 0,0-1 1 0 0,0 0-1 0 0,0 0 0 0 0,0 0 1 0 0,0-1-1 0 0,0 1 1 0 0,1-1-1 0 0,-1 0 1 0 0,-1 0-1 0 0,1 0 1 0 0,5-3-1 0 0,10-4 119 0 0,21-13 0 0 0,-24 12-115 0 0,108-56-168 0 0,-96 48-88 0 0,-27 16 160 0 0,-9 10-433 0 0,2 9-1338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19087 0 0,'-2'-7'324'0'0,"1"3"-67"0"0,0-1 0 0 0,0 1 1 0 0,0 0-1 0 0,-1-1 1 0 0,1 1-1 0 0,-4-5 1 0 0,4 8 688 0 0,0 0-647 0 0,1 1-298 0 0,0 0 0 0 0,0 0 0 0 0,0 0 0 0 0,0 0 0 0 0,0 0 0 0 0,0 0 0 0 0,0 0 0 0 0,0 0 0 0 0,0 0 0 0 0,0-1 0 0 0,0 1 0 0 0,0 0 0 0 0,0 0 0 0 0,0 0 0 0 0,0 0 1 0 0,0 0-1 0 0,0 0 0 0 0,0 0 0 0 0,0 0 0 0 0,0 0 0 0 0,0 0 0 0 0,0 0 0 0 0,0 0 0 0 0,0 0 0 0 0,0 0 0 0 0,-1 0 0 0 0,1 0 0 0 0,0 0 0 0 0,0 0 0 0 0,0 0 0 0 0,0 0 0 0 0,0 0 0 0 0,0 0 0 0 0,0 0 0 0 0,0 0 0 0 0,0 0 0 0 0,0 0 1 0 0,0 0-1 0 0,0 0 0 0 0,0 0 0 0 0,0 0 0 0 0,0 0 0 0 0,0 0 0 0 0,0 0 0 0 0,0 0 0 0 0,0 0 0 0 0,0 0 0 0 0,0 0 0 0 0,0 0 0 0 0,-1 1 0 0 0,1-1 0 0 0,0 0 0 0 0,0 0 0 0 0,0 0 0 0 0,0 0 0 0 0,0 0 0 0 0,0 0 0 0 0,0 0 0 0 0,0 0 1 0 0,0 0-1 0 0,0 0 0 0 0,0 0 0 0 0,0 0 0 0 0,0 0 0 0 0,0 0 0 0 0,0 0 0 0 0,0 0 0 0 0,0 0 0 0 0,0 0 0 0 0,1 6-16 0 0,2 7-54 0 0,9 12-1464 0 0,-3-13-118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2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22 291 17215 0 0,'0'0'1890'0'0,"-6"-9"-980"0"0,3 6-671 0 0,2 2-205 0 0,0 0 1 0 0,0 0 0 0 0,0 0 0 0 0,0 0 0 0 0,0 0 0 0 0,0-1 0 0 0,0 1 0 0 0,1 0 0 0 0,-1-1 0 0 0,0 1 0 0 0,1 0 0 0 0,-1-1 0 0 0,1 1 0 0 0,0-1 0 0 0,-1-2 0 0 0,1 2-32 0 0,0 0 1 0 0,0 1-1 0 0,0-1 0 0 0,0 0 1 0 0,0 0-1 0 0,1 0 1 0 0,-1 0-1 0 0,1 0 1 0 0,-1 0-1 0 0,1 1 1 0 0,0-1-1 0 0,0 0 1 0 0,0 0-1 0 0,0 1 1 0 0,0-1-1 0 0,0 1 1 0 0,1-3-1 0 0,25-23-559 0 0,-24 24 419 0 0,7-6-251 0 0,0 1 0 0 0,1 0 0 0 0,0 1 1 0 0,0 0-1 0 0,0 1 0 0 0,1 0 0 0 0,23-7 0 0 0,-31 12 467 0 0,-1 0 0 0 0,0 1 0 0 0,0 0 0 0 0,1 0 0 0 0,-1 0 0 0 0,0 0 0 0 0,1 0 0 0 0,-1 1 0 0 0,0-1 0 0 0,0 1 0 0 0,0 0 0 0 0,1 0 0 0 0,-1 0-1 0 0,0 0 1 0 0,4 3 0 0 0,-5-3-20 0 0,-1 0 0 0 0,1 0 0 0 0,-1 0 0 0 0,1 1 0 0 0,-1-1 0 0 0,0 0 0 0 0,0 1 0 0 0,0-1 0 0 0,1 1 0 0 0,-1-1 0 0 0,-1 1 0 0 0,1-1 0 0 0,0 1 0 0 0,0 0 0 0 0,-1-1 0 0 0,1 1 0 0 0,-1 0 0 0 0,1-1 0 0 0,-1 1 0 0 0,0 0 0 0 0,1 0 0 0 0,-1 0 0 0 0,0-1 0 0 0,0 1 0 0 0,0 0 0 0 0,-1 0 0 0 0,1 0 0 0 0,0-1 0 0 0,-1 1 0 0 0,1 0 0 0 0,-2 1 0 0 0,-7 25 177 0 0,8-27-220 0 0,12-21-1915 0 0,1 0 1507 0 0,1 1 0 0 0,0 0-1 0 0,2 1 1 0 0,0 0 0 0 0,1 1-1 0 0,1 1 1 0 0,0 0 0 0 0,30-20 0 0 0,-44 34 538 0 0,1 0 1 0 0,-1 0-1 0 0,1 0 1 0 0,0 0 0 0 0,0 1-1 0 0,0-1 1 0 0,-1 1-1 0 0,1 0 1 0 0,0 0 0 0 0,1 1-1 0 0,-1-1 1 0 0,0 1 0 0 0,0 0-1 0 0,6 0 1 0 0,-7 1-64 0 0,-1-1 1 0 0,1 1-1 0 0,-1 0 1 0 0,0-1-1 0 0,1 1 1 0 0,-1 0-1 0 0,0 1 1 0 0,0-1-1 0 0,0 0 1 0 0,1 1-1 0 0,-1-1 1 0 0,-1 1-1 0 0,1-1 1 0 0,0 1-1 0 0,0 0 1 0 0,-1 0-1 0 0,1 0 1 0 0,-1 0-1 0 0,1 0 1 0 0,-1 0-1 0 0,0 0 1 0 0,0 1-1 0 0,0-1 1 0 0,1 4-1 0 0,0 0 45 0 0,-1-1 0 0 0,0 1 0 0 0,0 0 0 0 0,0 0 0 0 0,-1-1 1 0 0,0 1-1 0 0,0 0 0 0 0,0 0 0 0 0,-1-1 0 0 0,-2 11 0 0 0,-3 6 32 0 0,-15 34 0 0 0,20-52-170 0 0,-1 8-2282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112 164 10135 0 0,'2'-1'5816'0'0,"26"-13"-2696"0"0,41-20-520 0 0,-41 21-2243 0 0,-1-2 1 0 0,0-1-1 0 0,28-22 0 0 0,-41 25-484 0 0,-14 13 75 0 0,0-1-1 0 0,1 0 1 0 0,-1 1-1 0 0,0-1 1 0 0,0 0 0 0 0,1 1-1 0 0,-1-1 1 0 0,0 0-1 0 0,0 1 1 0 0,0-1-1 0 0,0 0 1 0 0,0 1-1 0 0,0-1 1 0 0,0 0 0 0 0,0 0-1 0 0,0 1 1 0 0,0-1-1 0 0,0 0 1 0 0,-1 1-1 0 0,1-1 1 0 0,0 0 0 0 0,-1 0-1 0 0,0 0-3 0 0,0 1 1 0 0,0-1-1 0 0,0 1 0 0 0,0-1 0 0 0,-1 1 0 0 0,1 0 1 0 0,0 0-1 0 0,0-1 0 0 0,0 1 0 0 0,0 0 1 0 0,-1 0-1 0 0,1 0 0 0 0,0 1 0 0 0,0-1 0 0 0,0 0 1 0 0,0 0-1 0 0,-2 1 0 0 0,1-1-76 0 0,-6 2 3 0 0,0 0 1 0 0,0 0-1 0 0,1 0 0 0 0,-1 1 0 0 0,1 0 1 0 0,0 0-1 0 0,-13 9 0 0 0,-45 36 144 0 0,41-29 27 0 0,2-2 29 0 0,-7 4 63 0 0,2 2 1 0 0,0 0-1 0 0,-30 36 0 0 0,56-58-132 0 0,-1 0 0 0 0,1 1 1 0 0,0-1-1 0 0,0 0 0 0 0,0 1 0 0 0,0-1 0 0 0,0 1 1 0 0,1-1-1 0 0,-1 1 0 0 0,0 0 0 0 0,1-1 0 0 0,-1 1 1 0 0,1 0-1 0 0,0-1 0 0 0,-1 1 0 0 0,1 0 1 0 0,0-1-1 0 0,0 1 0 0 0,0 0 0 0 0,0 0 0 0 0,0-1 1 0 0,1 1-1 0 0,-1 0 0 0 0,0-1 0 0 0,1 1 0 0 0,-1 0 1 0 0,1-1-1 0 0,0 1 0 0 0,-1 0 0 0 0,1-1 1 0 0,0 1-1 0 0,0-1 0 0 0,0 0 0 0 0,0 1 0 0 0,0-1 1 0 0,1 0-1 0 0,-1 1 0 0 0,2 0 0 0 0,1 1-47 0 0,0-1 0 0 0,0 1 0 0 0,0-1 0 0 0,0 0 1 0 0,0 0-1 0 0,0-1 0 0 0,1 1 0 0 0,-1-1 0 0 0,1 0 0 0 0,-1 0 0 0 0,1 0 0 0 0,-1-1 0 0 0,9 0 0 0 0,-7 0-300 0 0,0 0-1 0 0,-1-1 0 0 0,1 0 1 0 0,7-3-1 0 0,5-4-666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11519 0 0,'0'0'4024'0'0,"0"2"-2478"0"0,-3 4-1145 0 0,1 1 1 0 0,-1 0-1 0 0,0 0 1 0 0,-1-1 0 0 0,0 0-1 0 0,-6 9 1 0 0,-1 1-53 0 0,-22 42 242 0 0,-49 123 1 0 0,23-47-523 0 0,32-77-64 0 0,-44 67 0 0 0,19-44 53 0 0,-54 77-388 0 0,102-152 206 0 0,2-3-102 0 0,1-1 0 0 0,0 1 0 0 0,-1-1 0 0 0,1 1 0 0 0,0 0 1 0 0,0-1-1 0 0,0 1 0 0 0,-1 4 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11975 0 0,'0'0'1532'0'0,"2"0"-6"0"0,40-3 4416 0 0,22-12-2954 0 0,1 1-1747 0 0,-39 9-1088 0 0,-1 2-1 0 0,1 1 0 0 0,0 1 0 0 0,0 2 1 0 0,0 0-1 0 0,0 1 0 0 0,0 2 1 0 0,-1 1-1 0 0,37 11 0 0 0,26 14-417 0 0,-80-28-324 0 0,0 0 0 0 0,1 0 1 0 0,-1-1-1 0 0,1 0 0 0 0,-1 0 1 0 0,1-1-1 0 0,-1 0 1 0 0,1 0-1 0 0,12-3 0 0 0,-5-1-1227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44 5063 0 0,'-2'2'390'0'0,"-30"25"931"0"0,-2 1 13406 0 0,52-24-13856 0 0,-15-3-828 0 0,-1-1-1 0 0,0 1 0 0 0,1-1 1 0 0,-1 1-1 0 0,1-1 0 0 0,-1 0 1 0 0,4 0-1 0 0,19-4 16 0 0,0 0 0 0 0,0-2-1 0 0,-1-1 1 0 0,0-1 0 0 0,29-13 0 0 0,-18 0-5 0 0,-28 15-53 0 0,-7-3 0 0 0,0 8-2 0 0,-1 0-1 0 0,1 0 0 0 0,-1-1 1 0 0,0 1-1 0 0,1 0 1 0 0,-1 0-1 0 0,0 0 0 0 0,0 0 1 0 0,0 0-1 0 0,0 0 1 0 0,0 0-1 0 0,0 0 0 0 0,0 0 1 0 0,0 0-1 0 0,0 1 1 0 0,-1-1-1 0 0,1 0 0 0 0,0 1 1 0 0,0-1-1 0 0,-1 1 1 0 0,1-1-1 0 0,0 1 0 0 0,-1 0 1 0 0,1 0-1 0 0,0-1 1 0 0,-1 1-1 0 0,-1 0 0 0 0,-5 0-15 0 0,1 0-1 0 0,0 0 1 0 0,0 0-1 0 0,-8 2 1 0 0,-3 2-3 0 0,-1 1-1 0 0,0 0 1 0 0,1 1 0 0 0,0 1-1 0 0,1 1 1 0 0,-1 0 0 0 0,2 1 0 0 0,-1 1-1 0 0,-14 13 1 0 0,21-17 21 0 0,2 2-1 0 0,-1-1 1 0 0,1 1 0 0 0,0 1-1 0 0,1-1 1 0 0,0 1 0 0 0,0 1-1 0 0,1-1 1 0 0,1 1 0 0 0,-1 0-1 0 0,1 0 1 0 0,1 1 0 0 0,0 0-1 0 0,1-1 1 0 0,-1 1-1 0 0,-1 16 1 0 0,5-22 1 0 0,0 0 0 0 0,0-1 0 0 0,0 1 0 0 0,1-1 0 0 0,-1 1 1 0 0,1-1-1 0 0,0 1 0 0 0,0-1 0 0 0,4 8 0 0 0,3 4 54 0 0,-3-14-54 0 0,-2-1 8 0 0,0 1-139 0 0,0-1 0 0 0,0 1 0 0 0,0-1 1 0 0,0 0-1 0 0,1 0 0 0 0,-1 0 0 0 0,0-1 0 0 0,1 1 0 0 0,-1-1 0 0 0,1 0 0 0 0,-1 0 0 0 0,1 0 0 0 0,3 0 1 0 0,11-2-945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17791 0 0,'0'0'3632'0'0,"0"-1"-3072"0"0,12-18 58 0 0,0 0 0 0 0,1 2 0 0 0,25-29 0 0 0,14-6-543 0 0,11-18-22 0 0,-41 42-53 0 0,1 0 0 0 0,40-36 0 0 0,-57 59-143 0 0,1-1 0 0 0,0 1 0 0 0,0 1 0 0 0,0-1 0 0 0,1 1 0 0 0,0 1 0 0 0,0-1 0 0 0,10-2-1 0 0,-13 4 11 0 0,0 1-1 0 0,0 0 1 0 0,0 1-1 0 0,0-1 0 0 0,-1 1 1 0 0,1 0-1 0 0,0 0 1 0 0,0 1-1 0 0,0-1 0 0 0,0 1 1 0 0,0 0-1 0 0,0 0 1 0 0,-1 1-1 0 0,1-1 0 0 0,7 5 1 0 0,1 1-1650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316 112 14335 0 0,'2'-1'662'0'0,"66"-50"1000"0"0,-42 27 446 0 0,-6 6-566 0 0,-19 17-1084 0 0,-1 0-363 0 0,0 1 0 0 0,0 0 0 0 0,1-1 0 0 0,-1 1 0 0 0,0 0 0 0 0,0-1 0 0 0,0 1 0 0 0,0-1 0 0 0,0 1 0 0 0,0 0-1 0 0,0-1 1 0 0,0 1 0 0 0,0-1 0 0 0,0 1 0 0 0,0 0 0 0 0,0-1 0 0 0,0 1 0 0 0,0 0 0 0 0,-1-1 0 0 0,0 0-50 0 0,-1-1 1 0 0,0 2-1 0 0,1-1 1 0 0,-1 0-1 0 0,0 0 1 0 0,0 0-1 0 0,0 1 1 0 0,0-1-1 0 0,0 1 1 0 0,0 0-1 0 0,0-1 1 0 0,0 1 0 0 0,0 0-1 0 0,0 0 1 0 0,0 0-1 0 0,-2 1 1 0 0,-4 1-8 0 0,-1 0 0 0 0,-12 5 0 0 0,5-2-12 0 0,-9 3-22 0 0,1 1 0 0 0,-38 20 0 0 0,48-21-4 0 0,-1 1 0 0 0,2 0 0 0 0,-1 1-1 0 0,2 1 1 0 0,-15 14 0 0 0,5-5 0 0 0,16-11 0 0 0,6-8-9 0 0,0 0 1 0 0,0-1-1 0 0,0 1 0 0 0,0 0 1 0 0,0 0-1 0 0,1 0 0 0 0,-1 0 1 0 0,0-1-1 0 0,0 1 0 0 0,1 0 1 0 0,-1 0-1 0 0,0 0 0 0 0,1-1 1 0 0,-1 1-1 0 0,1 0 0 0 0,-1-1 1 0 0,1 1-1 0 0,-1 0 0 0 0,1-1 1 0 0,0 1-1 0 0,-1-1 0 0 0,1 1 0 0 0,0-1 1 0 0,-1 1-1 0 0,1-1 0 0 0,0 1 1 0 0,-1-1-1 0 0,1 0 0 0 0,2 1 1 0 0,24 9-182 0 0,-27-10 185 0 0,53 13-594 0 0,14 4-206 0 0,-59-15 757 0 0,-1 2-1 0 0,1-1 0 0 0,0 1 0 0 0,-1 0 1 0 0,0 1-1 0 0,9 6 0 0 0,-15-10 129 0 0,1 0 0 0 0,-1 0 0 0 0,0 0 0 0 0,0 0 0 0 0,1 1 0 0 0,-1-1 0 0 0,0 0 0 0 0,0 1 0 0 0,0-1 0 0 0,0 1 0 0 0,-1-1 0 0 0,1 1 0 0 0,0-1 0 0 0,-1 1 0 0 0,1 0 0 0 0,-1-1 0 0 0,1 1 0 0 0,-1 0 0 0 0,0-1 0 0 0,0 1 0 0 0,0 0 0 0 0,0 0 0 0 0,0-1 0 0 0,0 1 0 0 0,0 0 0 0 0,0-1 0 0 0,-1 1 0 0 0,1 0 0 0 0,-1-1 0 0 0,1 1 0 0 0,-1 0 0 0 0,-1 1 0 0 0,-1 4-26 0 0,0 0 0 0 0,0 0 0 0 0,-1-1 0 0 0,0 1 0 0 0,-1-1-1 0 0,1 0 1 0 0,-1 0 0 0 0,-1-1 0 0 0,1 1 0 0 0,-1-1 0 0 0,1 0 0 0 0,-2-1 0 0 0,1 1 0 0 0,0-1-1 0 0,-1-1 1 0 0,0 1 0 0 0,0-1 0 0 0,0 0 0 0 0,0-1 0 0 0,0 1 0 0 0,-1-1 0 0 0,1-1 0 0 0,-9 2-1 0 0,13-3-56 0 0,-1-1-1 0 0,0 1 0 0 0,0 0 1 0 0,1-1-1 0 0,-1 0 0 0 0,0 0 1 0 0,1 0-1 0 0,-1 0 0 0 0,1 0 0 0 0,-1-1 1 0 0,1 0-1 0 0,0 0 0 0 0,-1 0 1 0 0,1 0-1 0 0,-5-4 0 0 0,-3-5-391 0 0,0 0 0 0 0,-15-19 0 0 0,8 8-783 0 0,10 13 244 0 0,1 1 1 0 0,-1 1-1 0 0,-1-1 1 0 0,0 1-1 0 0,-9-6 1 0 0,3 6-5505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58 14887 0 0,'-14'-3'313'0'0,"-1"1"-1"0"0,1 0 0 0 0,-1 1 1 0 0,0 1-1 0 0,0 0 0 0 0,0 1 1 0 0,-18 4-1 0 0,24-5 165 0 0,7 0 779 0 0,4-1-1032 0 0,14-8-136 0 0,0 1 0 0 0,1 1 0 0 0,0 0 0 0 0,0 1 0 0 0,21-4 0 0 0,-17 7-88 0 0,1 0 0 0 0,0 1 0 0 0,42 3 0 0 0,-17 3 232 0 0,1 2 0 0 0,80 21 0 0 0,-109-22 243 0 0,33 13 0 0 0,-46-15-305 0 0,-1-1 0 0 0,1 1 0 0 0,-1 0 0 0 0,0 0 0 0 0,0 1 0 0 0,0 0 1 0 0,0 0-1 0 0,0 0 0 0 0,6 8 0 0 0,-9-9-114 0 0,-1-1 1 0 0,1 1-1 0 0,-1-1 0 0 0,0 1 1 0 0,0-1-1 0 0,0 1 1 0 0,0 0-1 0 0,-1 0 0 0 0,1 0 1 0 0,-1-1-1 0 0,1 1 1 0 0,-1 0-1 0 0,0 0 1 0 0,0 0-1 0 0,0 0 0 0 0,-1 0 1 0 0,1 0-1 0 0,-1-1 1 0 0,0 1-1 0 0,1 0 0 0 0,-1 0 1 0 0,0-1-1 0 0,-1 1 1 0 0,1 0-1 0 0,0-1 0 0 0,-1 0 1 0 0,-2 4-1 0 0,-3 4-3 0 0,0-1 0 0 0,-1 0-1 0 0,-1 0 1 0 0,1-1 0 0 0,-14 10 0 0 0,4-5-11 0 0,-1-1 1 0 0,0-1 0 0 0,-1 0-1 0 0,0-2 1 0 0,-1 0 0 0 0,-42 12-1 0 0,19-11-165 0 0,0-1 0 0 0,-68 4 0 0 0,16-11-397 0 0,60-3 276 0 0,2-3-191 0 0,33 4 246 0 0,-9-1-610 0 0,9 3 811 0 0,-1 0 0 0 0,1 0 0 0 0,0 0-1 0 0,-1 0 1 0 0,1 0 0 0 0,0 0 0 0 0,1 0-1 0 0,-1 1 1 0 0,0-1 0 0 0,1 0 0 0 0,-1 1-1 0 0,1-1 1 0 0,-1 1 0 0 0,1-1 0 0 0,0 1-1 0 0,0-1 1 0 0,1 0 0 0 0,-1 5 0 0 0,2 5 108 0 0,1 0 1 0 0,5 17 0 0 0,-4-17-85 0 0,12 40 58 0 0,-5-19 19 0 0,-2 0 0 0 0,8 54 0 0 0,-16-82-136 0 0,2 16-895 0 0,-1-1 0 0 0,-1 0 0 0 0,-1 1 0 0 0,-3 19 0 0 0,1-27-925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4:3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1375 0 0,'-1'2'22176'0'0,"-10"11"-19367"0"0,10-11-2651 0 0,3-1-997 0 0,21 7-1718 0 0,-7-3-3322 0 0,1-1-1557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3679 0 0,'-2'1'3264'0'0,"-5"7"-185"0"0,6-8-2833 0 0,0 0 0 0 0,1 0-1 0 0,-1 1 1 0 0,0-1 0 0 0,1 0 0 0 0,-1 1 0 0 0,0-1-1 0 0,0 1 1 0 0,1-1 0 0 0,-1 1 0 0 0,1-1 0 0 0,-1 1 0 0 0,1-1-1 0 0,-1 1 1 0 0,1-1 0 0 0,-1 1 0 0 0,1 0 0 0 0,-1-1-1 0 0,1 1 1 0 0,0 0 0 0 0,-1 1 0 0 0,-5 15 1163 0 0,5-3-1395 0 0,1 0 0 0 0,0 0 0 0 0,0 0 0 0 0,5 18 0 0 0,14 55-25 0 0,-10-53 16 0 0,-7-25 14 0 0,1-1-1 0 0,7 15 0 0 0,1 2 2 0 0,-5-12 23 0 0,-3-5-397 0 0,1 0 0 0 0,0 0 0 0 0,6 7 0 0 0,-5-7-124 0 0,-3-6-122 0 0,1 12-1405 0 0,-3-12 1201 0 0,0 5 155 0 0,0-2-2606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76 13247 0 0,'0'0'604'0'0,"6"-6"200"0"0,-4 4-784 0 0,5-12 126 0 0,14-40 10039 0 0,-22 56-10109 0 0,-9 19-68 0 0,-2 3 64 0 0,0 0 1 0 0,-27 36 0 0 0,-11 0-86 0 0,-61 55 0 0 0,77-82 79 0 0,29-27-52 0 0,-1-1-1 0 0,1 1 0 0 0,0 0 0 0 0,1 1 0 0 0,-1-1 0 0 0,-4 11 1 0 0,8-15 7 0 0,0 0 0 0 0,1-1 1 0 0,-1 1-1 0 0,0 0 1 0 0,1 0-1 0 0,0 0 0 0 0,-1 0 1 0 0,1-1-1 0 0,0 1 1 0 0,0 0-1 0 0,0 0 1 0 0,0 0-1 0 0,0 0 0 0 0,1 0 1 0 0,-1 0-1 0 0,0 0 1 0 0,1-1-1 0 0,0 1 0 0 0,-1 0 1 0 0,1 0-1 0 0,0-1 1 0 0,0 1-1 0 0,0 0 0 0 0,0-1 1 0 0,0 1-1 0 0,0-1 1 0 0,0 1-1 0 0,1-1 1 0 0,-1 0-1 0 0,0 1 0 0 0,3 1 1 0 0,5 2 30 0 0,-1 1 0 0 0,1-1 0 0 0,-1 0 0 0 0,2-1 0 0 0,-1 0 0 0 0,0-1 0 0 0,1 0-1 0 0,-1 0 1 0 0,18 2 0 0 0,1-3 96 0 0,-1 0-1 0 0,36-4 0 0 0,-43 1-154 0 0,-8 0-52 0 0,1 0 1 0 0,-1 1 0 0 0,19 3 0 0 0,-30-3-49 0 0,-1 0-1 0 0,1 0 1 0 0,-1 0-1 0 0,1 1 0 0 0,-1-1 1 0 0,1 0-1 0 0,-1 1 1 0 0,1-1-1 0 0,-1 0 1 0 0,1 1-1 0 0,-1-1 1 0 0,0 1-1 0 0,1-1 1 0 0,-1 0-1 0 0,0 1 1 0 0,1-1-1 0 0,-1 1 1 0 0,0-1-1 0 0,0 1 1 0 0,1 0-1 0 0,-1-1 0 0 0,0 1 1 0 0,0-1-1 0 0,0 1 1 0 0,0-1-1 0 0,0 1 1 0 0,0-1-1 0 0,1 1 1 0 0,-1 0-1 0 0,-1-1 1 0 0,1 1-1 0 0,0-1 1 0 0,0 1-1 0 0,0-1 1 0 0,0 1-1 0 0,-1 0 1 0 0,1 0 104 0 0,-3 10-1664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9215 0 0,'0'0'7486'0'0,"-1"2"-7424"0"0,-4 8-50 0 0,-4 2-12 0 0,1-4-105 0 0,6-7-444 0 0,0-1-202 0 0,-8-5-44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206 870 1375 0 0,'1'2'107'0'0,"0"18"-179"0"0,-3 0 12732 0 0,2-22-12495 0 0,-17-100 1972 0 0,-3-15-464 0 0,4-45-1512 0 0,-35-235-2538 0 0,49 385 2500 0 0,0 1 0 0 0,-1-1 0 0 0,0 1 0 0 0,-1 0 0 0 0,0 0 0 0 0,-1 0 0 0 0,0 1 0 0 0,-12-19 1 0 0,16 28-24 0 0,0 0 0 0 0,1 0 0 0 0,-1 0 0 0 0,0 0 1 0 0,0 0-1 0 0,0 0 0 0 0,0 0 0 0 0,0 0 0 0 0,0 1 1 0 0,-1-1-1 0 0,1 0 0 0 0,0 1 0 0 0,0-1 1 0 0,0 1-1 0 0,-1-1 0 0 0,-1 1 0 0 0,2 0-83 0 0,1 0 0 0 0,-1 0 0 0 0,0 0 0 0 0,1 0 0 0 0,-1 0-1 0 0,0 0 1 0 0,1 1 0 0 0,-1-1 0 0 0,1 0 0 0 0,-1 0 0 0 0,1 1 0 0 0,-1-1 0 0 0,0 0-1 0 0,1 1 1 0 0,-1-1 0 0 0,1 1 0 0 0,0-1 0 0 0,-1 1 0 0 0,-1 1-25 0 0,1 0-1 0 0,-1 0 1 0 0,1 0 0 0 0,0 0 0 0 0,0 0 0 0 0,0 1-1 0 0,-1 3 1 0 0,-2 13-72 0 0,0 0 0 0 0,2 0 0 0 0,-1 36 0 0 0,2-38 47 0 0,1 9-77 0 0,0 0-1 0 0,2 0 1 0 0,1-1 0 0 0,1 1-1 0 0,1-1 1 0 0,2 0 0 0 0,9 26-1 0 0,43 156 39 0 0,-18-54 68 0 0,-30-116-19 0 0,5 11-55 0 0,-3 1-1 0 0,10 69 1 0 0,-9-4-887 0 0,8 72-228 0 0,9 12 1538 0 0,-15-107-234 0 0,-9-61-101 0 0,1-1-130 0 0,-7-24-191 0 0,-1 1 1 0 0,1-1-1 0 0,-1 1 1 0 0,0-1 0 0 0,0 1-1 0 0,-1-1 1 0 0,0 1-1 0 0,0-1 1 0 0,0 1-1 0 0,-3 6 1 0 0,1 0-981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6 464 10623 0 0,'0'3'488'0'0,"-4"22"176"0"0,2-15 4387 0 0,2-12-3872 0 0,2-16-39 0 0,-1 16-1215 0 0,7 15 511 0 0,-5-14 1 0 0,0-1-330 0 0,-1 1 0 0 0,1 0 0 0 0,-1-1 0 0 0,1 0 0 0 0,-1 0 0 0 0,0 0 0 0 0,1 0 0 0 0,-1 0 0 0 0,0 0-1 0 0,0 0 1 0 0,-1-1 0 0 0,1 1 0 0 0,0-1 0 0 0,1-2 0 0 0,3-8 137 0 0,9-25 0 0 0,-7 16 23 0 0,13-40-132 0 0,19-86 0 0 0,-30 106-284 0 0,1-13-846 0 0,-6 25-735 0 0,2 1-3553 0 0,-2 9-933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215 103 1839 0 0,'0'0'9382'0'0,"0"2"-8901"0"0,13 34 2666 0 0,-12-34-2981 0 0,-1 10 252 0 0,0-10 724 0 0,-1 2-1155 0 0,1-4 41 0 0,0 0 1 0 0,0 1 0 0 0,0-1 0 0 0,0 0 0 0 0,0 1-1 0 0,0-1 1 0 0,0 0 0 0 0,0 1 0 0 0,0-1-1 0 0,0 0 1 0 0,0 0 0 0 0,0 1 0 0 0,0-1 0 0 0,-1 0-1 0 0,1 1 1 0 0,0-1 0 0 0,0 0 0 0 0,0 0-1 0 0,-1 1 1 0 0,1-1 0 0 0,0 0 0 0 0,0 0 0 0 0,0 1-1 0 0,-1-1 1 0 0,1 0 0 0 0,-2 0 9 0 0,1-1-1 0 0,0 0 1 0 0,0 1 0 0 0,0-1 0 0 0,0 0 0 0 0,0 0-1 0 0,0 0 1 0 0,0 0 0 0 0,0 0 0 0 0,0 0-1 0 0,0 0 1 0 0,0 0 0 0 0,0 0 0 0 0,0-2 0 0 0,-6-8-15 0 0,0 0 0 0 0,0 0 0 0 0,-8-24 0 0 0,7 17 22 0 0,0 0 0 0 0,-18-28 1 0 0,24 45 208 0 0,2 0-234 0 0,0 1-1 0 0,-1 0 1 0 0,1 0-1 0 0,-1 0 1 0 0,1-1-1 0 0,-1 1 1 0 0,1 0-1 0 0,-1 0 1 0 0,1 0-1 0 0,-1 0 1 0 0,1 0-1 0 0,-1 0 1 0 0,1 0-1 0 0,-1 0 1 0 0,1 0-1 0 0,-1 0 1 0 0,1 0-1 0 0,-1 1 1 0 0,1-1-1 0 0,-1 0 1 0 0,1 0 0 0 0,0 0-1 0 0,-1 1 1 0 0,1-1-1 0 0,-1 0 1 0 0,1 0-1 0 0,0 1 1 0 0,-1 0-1 0 0,-10 7 133 0 0,2 5-88 0 0,1 6-269 0 0,1 0 0 0 0,0 0 0 0 0,2 1 0 0 0,-6 33 0 0 0,1-6-396 0 0,-32 174-36 0 0,39-202 1039 0 0,2 0-1 0 0,0-1 1 0 0,2 23 0 0 0,-1-39-354 0 0,1 1 1 0 0,-1 0 0 0 0,1-1 0 0 0,0 1 0 0 0,0-1 0 0 0,0 1 0 0 0,0-1 0 0 0,1 1 0 0 0,-1-1-1 0 0,1 0 1 0 0,-1 0 0 0 0,1 0 0 0 0,0 0 0 0 0,0 0 0 0 0,0 0 0 0 0,0 0 0 0 0,3 2 0 0 0,9 2-28 0 0,4-4 22 0 0,-13-3-44 0 0,0 0 1 0 0,-1 0 0 0 0,1-1 0 0 0,0 1 0 0 0,0-1 0 0 0,-1 0 0 0 0,1 0 0 0 0,-1-1 0 0 0,0 1 0 0 0,0-1-1 0 0,0 0 1 0 0,0 0 0 0 0,0-1 0 0 0,0 1 0 0 0,-1-1 0 0 0,0 0 0 0 0,1 1 0 0 0,-2-2 0 0 0,1 1 0 0 0,3-7 0 0 0,4-8-16 0 0,-1 0 1 0 0,-2-1-1 0 0,9-30 1 0 0,-15 46 15 0 0,9-26-268 0 0,-2 0 0 0 0,-1 0 0 0 0,-2 0 0 0 0,3-41 0 0 0,-8 69 114 0 0,-1-10 642 0 0,3 17-432 0 0,-1-2-43 0 0,0 0-1 0 0,0 0 1 0 0,-1 0 0 0 0,1 0-1 0 0,-1 0 1 0 0,1 0-1 0 0,-1 0 1 0 0,0 0-1 0 0,-1 6 1 0 0,-1 78-395 0 0,2-87 381 0 0,0 0 0 0 0,0 0 0 0 0,0 0 0 0 0,0 0 0 0 0,1 0-1 0 0,-1 0 1 0 0,0-1 0 0 0,0 1 0 0 0,0 0 0 0 0,0 0 0 0 0,0 0 0 0 0,0 0 0 0 0,0 0 0 0 0,0 0-1 0 0,0 0 1 0 0,0 0 0 0 0,0 0 0 0 0,0 0 0 0 0,0 0 0 0 0,0 0 0 0 0,0 0 0 0 0,1 0-1 0 0,-1 0 1 0 0,0 0 0 0 0,0 0 0 0 0,0 0 0 0 0,0 0 0 0 0,0 0 0 0 0,0 1 0 0 0,0-1-1 0 0,0 0 1 0 0,0 0 0 0 0,0 0 0 0 0,0 0 0 0 0,0 0 0 0 0,0 0 0 0 0,0 0 0 0 0,0 0-1 0 0,0 0 1 0 0,0 0 0 0 0,0 0 0 0 0,0 0 0 0 0,0 0 0 0 0,1 0 0 0 0,-1 0 0 0 0,0 0-1 0 0,0 0 1 0 0,0 0 0 0 0,0 0 0 0 0,0 1 0 0 0,0-1 0 0 0,0 0 0 0 0,0 0 0 0 0,0 0-1 0 0,0 0 1 0 0,0 0 0 0 0,3-2-96 0 0,-1-1-1 0 0,1 1 0 0 0,0-1 1 0 0,-1 0-1 0 0,1 0 1 0 0,-1 0-1 0 0,0 0 1 0 0,0 0-1 0 0,0 0 0 0 0,-1-1 1 0 0,1 1-1 0 0,-1-1 1 0 0,1 1-1 0 0,-1-1 0 0 0,0-4 1 0 0,3-11-1438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5063 0 0,'-1'3'390'0'0,"-18"33"686"0"0,-20 19 9682 0 0,26-37-6799 0 0,13-16-3030 0 0,0 0-849 0 0,12 39-284 0 0,1-1 0 0 0,20 40-1 0 0,-21-51 18 0 0,63 167-885 0 0,16 35-6 0 0,-79-203 924 0 0,20 43-310 0 0,-31-68 392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96 483 3223 0 0,'-9'15'10058'0'0,"8"-15"-9634"0"0,-2-1-251 0 0,0-1 0 0 0,0 0 0 0 0,1 0 0 0 0,-1 0 0 0 0,1 0 0 0 0,-1 0 0 0 0,1-1 0 0 0,0 1 0 0 0,0-1 0 0 0,0 1 0 0 0,0-1 0 0 0,0 0 0 0 0,1 0 0 0 0,-2-3 0 0 0,-5-11 181 0 0,-7-20 0 0 0,14 34-284 0 0,-5-16 10 0 0,0 1 0 0 0,1-1 0 0 0,2 0 0 0 0,0-1-1 0 0,1 1 1 0 0,0 0 0 0 0,2-24 0 0 0,1 29-71 0 0,1-1-1 0 0,0 1 1 0 0,0 0-1 0 0,2 0 1 0 0,0 0-1 0 0,0 0 1 0 0,1 1 0 0 0,1 0-1 0 0,0 0 1 0 0,12-18-1 0 0,-15 26 14 0 0,1 1-1 0 0,0-1 1 0 0,0 1-1 0 0,0 0 1 0 0,1 0-1 0 0,-1 0 1 0 0,1 1-1 0 0,0 0 1 0 0,0 0-1 0 0,0 0 1 0 0,0 0-1 0 0,0 1 1 0 0,1 0-1 0 0,-1 0 1 0 0,1 0-1 0 0,0 1 1 0 0,0-1-1 0 0,11 0 1 0 0,-6 2-14 0 0,-1 0 0 0 0,1 1 0 0 0,0 0 0 0 0,-1 0 0 0 0,1 1-1 0 0,0 0 1 0 0,-1 1 0 0 0,0 1 0 0 0,15 6 0 0 0,-22-9-27 0 0,-1 0 0 0 0,0 0-1 0 0,1 1 1 0 0,-1-1 0 0 0,0 0 0 0 0,4 4-1 0 0,-2 5 4 0 0,-2-5 11 0 0,2 7 41 0 0,0 1 0 0 0,-1 0-1 0 0,-1 0 1 0 0,1 0-1 0 0,-2 0 1 0 0,0 25 0 0 0,-11 82 406 0 0,5-85-514 0 0,2-10-29 0 0,-1-1-1 0 0,-12 36 0 0 0,11-46 31 0 0,0 1-1 0 0,-1-1 0 0 0,-1-1 1 0 0,0 1-1 0 0,-11 15 1 0 0,12-22-53 0 0,0-1 1 0 0,-1 1-1 0 0,0-1 1 0 0,0 0 0 0 0,0 0-1 0 0,-1-1 1 0 0,1 0 0 0 0,-16 7-1 0 0,8-6-775 0 0,1 0-1 0 0,-1-1 1 0 0,0 0-1 0 0,-21 3 1 0 0,22-6-395 0 0,8-2-3175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4607 0 0,'0'0'208'0'0,"0"3"-9"0"0,2 43 44 0 0,-6 28 5697 0 0,2-44-3150 0 0,-2 116 1886 0 0,12 72-3213 0 0,-5-188-1443 0 0,1 0 0 0 0,1 0 0 0 0,13 37 0 0 0,35 84-30 0 0,-48-136 13 0 0,2 1-177 0 0,-2 0-1 0 0,0 1 0 0 0,-1 0 1 0 0,-1 0-1 0 0,2 29 0 0 0,-6-31-8 0 0,0 0 0 0 0,-1 0 0 0 0,-4 19 0 0 0,5-31 61 0 0,0-1 0 0 0,1 0 0 0 0,-1 0-1 0 0,0 0 1 0 0,0-1 0 0 0,-1 1 0 0 0,1 0 0 0 0,0 0-1 0 0,-1 0 1 0 0,1-1 0 0 0,-2 2 0 0 0,3-3 103 0 0,-4 2-808 0 0,-8-2-33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93 511 2303 0 0,'-24'119'8959'0'0,"20"-139"-8508"0"0,1 0-1 0 0,2 0 1 0 0,0-34 0 0 0,-1-21-542 0 0,0 58-294 0 0,0 1-1 0 0,-2-1 1 0 0,1 1 0 0 0,-10-23-1 0 0,12 37 478 0 0,0 0 0 0 0,0 0 0 0 0,-1 0 0 0 0,1 0 0 0 0,-1 1 0 0 0,1-1 0 0 0,-4-2 0 0 0,2 1 140 0 0,2 1 263 0 0,-1 0 196 0 0,0-3-388 0 0,0-1 1 0 0,0 0-1 0 0,0 0 1 0 0,0 0 0 0 0,1 1-1 0 0,0-1 1 0 0,0 0-1 0 0,1-1 1 0 0,-1 1-1 0 0,2-8 1 0 0,0 4-83 0 0,1 0 0 0 0,0 0-1 0 0,0 1 1 0 0,1-1 0 0 0,8-18 0 0 0,-5 15-153 0 0,1 0 0 0 0,0 1 1 0 0,1-1-1 0 0,1 2 0 0 0,0-1 0 0 0,1 1 1 0 0,0 0-1 0 0,21-16 0 0 0,-24 22-88 0 0,1 0 0 0 0,-1 1 0 0 0,1 0 0 0 0,1 0 0 0 0,-1 1 0 0 0,0 0 0 0 0,1 0 0 0 0,0 1 0 0 0,-1 0 0 0 0,1 1 0 0 0,0 0 0 0 0,0 0 0 0 0,0 1 0 0 0,0 0 0 0 0,0 0 0 0 0,0 1 0 0 0,0 1 0 0 0,0-1 0 0 0,-1 1 0 0 0,1 1 0 0 0,-1 0 0 0 0,1 0 0 0 0,-1 0 0 0 0,0 1 0 0 0,0 1 0 0 0,0-1 0 0 0,13 11 0 0 0,-3 2 49 0 0,-16-15 14 0 0,0 1 7 0 0,0 0 0 0 0,0 0 0 0 0,0 0 0 0 0,0 0 0 0 0,0 0 0 0 0,0 0 0 0 0,-1 0 0 0 0,1 0 0 0 0,-1 1 0 0 0,0-1 0 0 0,0 1 0 0 0,0-1 0 0 0,-1 1 0 0 0,1-1 0 0 0,-1 1 0 0 0,0-1 0 0 0,0 1 0 0 0,0 0 0 0 0,0-1 0 0 0,-1 1 0 0 0,1-1 0 0 0,-3 6 0 0 0,-1 6 132 0 0,-1-1 1 0 0,-1 0-1 0 0,-14 25 1 0 0,17-34-207 0 0,-20 33-576 0 0,-42 51-1 0 0,-10 15-1495 0 0,28-14 546 0 0,30-55 2925 0 0,16-50-1284 0 0,0-1-684 0 0,4-29-1 0 0,0 22-558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279 822 10623 0 0,'0'0'488'0'0,"1"2"-12"0"0,4 6-269 0 0,-4-6 1424 0 0,-3-4-1529 0 0,0 1 0 0 0,0-1 0 0 0,0 0 0 0 0,0 1 1 0 0,0-1-1 0 0,0 1 0 0 0,0-1 0 0 0,0 1 1 0 0,0 0-1 0 0,-4-1 0 0 0,-2-2 156 0 0,-5-2 196 0 0,0 1 1 0 0,0 0-1 0 0,0 1 0 0 0,-1 0 0 0 0,-25-3 0 0 0,26 5-28 0 0,0 0-1 0 0,0-1 1 0 0,0 0-1 0 0,0-1 1 0 0,1-1 0 0 0,-16-7-1 0 0,25 10-372 0 0,1 0-1 0 0,-1-1 1 0 0,0 1-1 0 0,1 0 0 0 0,0-1 1 0 0,-1 1-1 0 0,1-1 1 0 0,0 0-1 0 0,1 0 1 0 0,-1 0-1 0 0,0 0 1 0 0,1 0-1 0 0,-1 0 1 0 0,1 0-1 0 0,0 0 1 0 0,-1-5-1 0 0,0-6 8 0 0,0 1 0 0 0,-1-25 0 0 0,2 23-16 0 0,2-28-8 0 0,0-1 0 0 0,10-47 1 0 0,-8 70-85 0 0,22-113-377 0 0,-5 33-288 0 0,-15 70 434 0 0,-1-2-636 0 0,3 0 1 0 0,13-43-1 0 0,-19 73 98 0 0,-1 3 781 0 0,0 0 1 0 0,1 0-1 0 0,-1 0 1 0 0,0 0-1 0 0,0 0 0 0 0,0 0 1 0 0,0 0-1 0 0,1 0 1 0 0,-1 0-1 0 0,0 0 1 0 0,0 0-1 0 0,0 0 0 0 0,1 0 1 0 0,-1 0-1 0 0,0 0 1 0 0,0 0-1 0 0,0-1 1 0 0,0 1-1 0 0,0 0 0 0 0,1 0 1 0 0,-1 0-1 0 0,0 0 1 0 0,0 0-1 0 0,0-1 1 0 0,0 1-1 0 0,0 0 0 0 0,0 0 1 0 0,0 0-1 0 0,1 0 1 0 0,-1-1-1 0 0,0 1 1 0 0,3-4-884 0 0,2 2-2965 0 0,8 1 1076 0 0,3 3-642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6447 0 0,'-6'25'991'0'0,"-2"0"0"0"0,-11 28 0 0 0,-1 5 5664 0 0,17-49-6622 0 0,0 0 1 0 0,-2 18-1 0 0,1-6-315 0 0,-6 15-660 0 0,1 2 0 0 0,1-1 1 0 0,-3 71-1 0 0,10-99 1133 0 0,2 0 0 0 0,-1 0 0 0 0,2-1 0 0 0,-1 1 0 0 0,1 0 0 0 0,0-1 0 0 0,1 1 0 0 0,0-1 0 0 0,0 0 0 0 0,1 0 0 0 0,7 13 0 0 0,-9-19-54 0 0,-1 0 0 0 0,1 0-1 0 0,0 0 1 0 0,0-1 0 0 0,0 1 0 0 0,-1 0 0 0 0,1-1-1 0 0,1 0 1 0 0,-1 1 0 0 0,0-1 0 0 0,0 0 0 0 0,0 0-1 0 0,1 0 1 0 0,-1-1 0 0 0,0 1 0 0 0,1 0 0 0 0,-1-1-1 0 0,1 1 1 0 0,-1-1 0 0 0,1 0 0 0 0,-1 0-1 0 0,5-1 1 0 0,-3 1-15 0 0,0-1 0 0 0,0 0 0 0 0,0 0 1 0 0,0 0-1 0 0,-1 0 0 0 0,1-1 0 0 0,0 1 0 0 0,-1-1 0 0 0,1 0 0 0 0,-1 0 0 0 0,1 0 0 0 0,4-5 0 0 0,0-1-23 0 0,-1 0 0 0 0,0-1 0 0 0,0 0 0 0 0,-1 0 0 0 0,0-1 0 0 0,0 1 0 0 0,-1-1 1 0 0,-1-1-1 0 0,0 1 0 0 0,6-21 0 0 0,-7 18-135 0 0,0-1 0 0 0,-1 1 0 0 0,-1-1 0 0 0,0 0 0 0 0,-1 1 0 0 0,-1-1 1 0 0,0 0-1 0 0,-4-19 0 0 0,3 24 7 0 0,-1 0 1 0 0,0 1-1 0 0,0 0 1 0 0,-1 0-1 0 0,0 0 1 0 0,-1 0-1 0 0,0 0 1 0 0,0 1-1 0 0,0 0 1 0 0,-7-7-1 0 0,-10-8-53 0 0,-38-30-1 0 0,20 19-162 0 0,20 17-26 0 0,15 13 60 0 0,0-1-1 0 0,0 1 0 0 0,1-1 0 0 0,-5-5 1 0 0,8 8 131 0 0,1 1 1 0 0,-1-1 0 0 0,1 0-1 0 0,-1 0 1 0 0,1 1 0 0 0,0-1 0 0 0,-1 0-1 0 0,1 0 1 0 0,-1 0 0 0 0,1 0-1 0 0,0 0 1 0 0,0 1 0 0 0,0-1 0 0 0,0 0-1 0 0,-1-1 1 0 0,1-2-640 0 0,-1-12-5047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55 8751 0 0,'2'-7'794'0'0,"-2"5"-831"0"0,1 0 1 0 0,0 0 0 0 0,0-1 0 0 0,0 1 0 0 0,0 1-1 0 0,0-1 1 0 0,1 0 0 0 0,-1 0 0 0 0,0 0 0 0 0,1 1-1 0 0,2-3 1 0 0,5-6 1203 0 0,-2-3 4649 0 0,-31 89-1934 0 0,-1-20-3860 0 0,-2-2-1 0 0,-59 89 0 0 0,50-94-578 0 0,-1-2 0 0 0,-87 83-1 0 0,115-121-496 0 0,-22 14-1 0 0,29-21-177 0 0,2-4-43 0 0,-1-5-5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9671 0 0,'-1'2'748'0'0,"1"2"-582"0"0,-9 18 7338 0 0,11-19-7351 0 0,1-1 0 0 0,0 0 0 0 0,0 1 0 0 0,0-1 0 0 0,0 0 0 0 0,1-1 0 0 0,-1 1 0 0 0,7 2 0 0 0,-6-2-88 0 0,2 1-55 0 0,0 0 0 0 0,0 1 0 0 0,0 0 0 0 0,-1 0 0 0 0,0 0 0 0 0,0 1 0 0 0,0 0 0 0 0,-1 0 1 0 0,1 0-1 0 0,-1 0 0 0 0,6 12 0 0 0,3 6-162 0 0,16 42 0 0 0,-23-50 146 0 0,67 181-305 0 0,65 101 821 0 0,-130-281-586 0 0,0 0 0 0 0,-1 1 0 0 0,-1 0 0 0 0,-1 0 0 0 0,5 25 0 0 0,-9-40-1224 0 0,-7 10-8878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86 789 919 0 0,'0'0'16230'0'0,"-1"-2"-15773"0"0,-16-35 42 0 0,16 35-493 0 0,0-1 1 0 0,0 1-1 0 0,0 0 1 0 0,0 0 0 0 0,0 1-1 0 0,0-1 1 0 0,-1 0 0 0 0,1 0-1 0 0,-1 1 1 0 0,1-1 0 0 0,-1 0-1 0 0,0 1 1 0 0,0 0-1 0 0,1-1 1 0 0,-5-1 0 0 0,-6-6 347 0 0,8 5-201 0 0,1 0 1 0 0,0-1 0 0 0,0 1 0 0 0,1-1 0 0 0,0 0 0 0 0,-1 0 0 0 0,1 0 0 0 0,1 0 0 0 0,-1 0-1 0 0,1 0 1 0 0,0 0 0 0 0,0 0 0 0 0,0-10 0 0 0,0-9 220 0 0,4-40 0 0 0,1 26-317 0 0,1 0 0 0 0,2 0-1 0 0,1 1 1 0 0,3 1 0 0 0,0-1-1 0 0,2 2 1 0 0,2-1 0 0 0,2 2-1 0 0,36-58 1 0 0,-45 82-47 0 0,0-1 0 0 0,1 1 0 0 0,0 1 1 0 0,1 0-1 0 0,0 0 0 0 0,0 1 0 0 0,1 0 0 0 0,0 1 0 0 0,0 0 1 0 0,1 1-1 0 0,12-5 0 0 0,-14 7-22 0 0,-1 1 0 0 0,1 0 0 0 0,-1 0 0 0 0,1 1 1 0 0,0 0-1 0 0,0 1 0 0 0,0 0 0 0 0,0 1 0 0 0,0 0 0 0 0,0 0 0 0 0,0 1 0 0 0,0 1 0 0 0,0-1 1 0 0,0 1-1 0 0,9 4 0 0 0,-13-3-5 0 0,0 0-1 0 0,-1 0 1 0 0,1 0 0 0 0,-1 1 0 0 0,0 0-1 0 0,0 0 1 0 0,0 0 0 0 0,0 1 0 0 0,-1 0-1 0 0,0 0 1 0 0,0 0 0 0 0,0 0 0 0 0,-1 0-1 0 0,1 1 1 0 0,-1 0 0 0 0,3 7 0 0 0,0 4 4 0 0,0-1-1 0 0,-1 1 1 0 0,-1 0 0 0 0,4 31 0 0 0,-7-29-17 0 0,0 0 0 0 0,-2 0 1 0 0,0 0-1 0 0,-1 0 0 0 0,-1 0 0 0 0,0-1 0 0 0,-2 1 0 0 0,0-1 0 0 0,-1 0 0 0 0,-13 27 0 0 0,5-17-85 0 0,-1-1 0 0 0,-2 0-1 0 0,0-1 1 0 0,-2-1-1 0 0,-35 37 1 0 0,27-35 44 0 0,-2-1 0 0 0,-1-1 0 0 0,0-1 0 0 0,-47 26 0 0 0,76-49 13 0 0,0 0-1 0 0,0-1 1 0 0,-1 1 0 0 0,1 0-1 0 0,0-1 1 0 0,0 1 0 0 0,-1-1-1 0 0,1 1 1 0 0,-1-1-1 0 0,1 0 1 0 0,0 1 0 0 0,-1-1-1 0 0,1 0 1 0 0,-1 0 0 0 0,1 0-1 0 0,-1 0 1 0 0,1-1 0 0 0,-1 1-1 0 0,1 0 1 0 0,0 0-1 0 0,-1-1 1 0 0,1 1 0 0 0,0-1-1 0 0,-1 1 1 0 0,1-1 0 0 0,0 0-1 0 0,-1 1 1 0 0,1-1-1 0 0,0 0 1 0 0,0 0 0 0 0,0 0-1 0 0,0 0 1 0 0,0 0 0 0 0,0 0-1 0 0,-1-2 1 0 0,-4-8-985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236 519 919 0 0,'0'0'4092'0'0,"3"0"-1853"0"0,-1 0-1763 0 0,4 0 850 0 0,0 0-1 0 0,0 0 1 0 0,0 1-1 0 0,0 0 1 0 0,6 1-1 0 0,-10-1-1190 0 0,-1-1 1 0 0,1 1-1 0 0,-1 0 0 0 0,1 0 0 0 0,0 0 1 0 0,-1 0-1 0 0,1 0 0 0 0,-1 0 0 0 0,0 0 1 0 0,1 0-1 0 0,-1 1 0 0 0,0-1 0 0 0,0 0 1 0 0,0 1-1 0 0,0-1 0 0 0,0 1 0 0 0,0 0 1 0 0,0-1-1 0 0,0 1 0 0 0,-1 0 0 0 0,1-1 1 0 0,0 4-1 0 0,1 7 132 0 0,-1 1 1 0 0,-1-1-1 0 0,0 1 1 0 0,-3 21-1 0 0,1-2-59 0 0,2-15-124 0 0,3-5-51 0 0,0 1 0 0 0,0-1 0 0 0,9 21 0 0 0,-2-9-30 0 0,-9-22-4 0 0,17 28-13 0 0,-16-26-34 0 0,4 3 24 0 0,-4-5-36 0 0,-4-4 0 0 0,-6-11 73 0 0,-1 2 0 0 0,-1-1 0 0 0,1 1 0 0 0,-21-17 0 0 0,-53-36 267 0 0,53 42-177 0 0,-137-106 283 0 0,165 127-379 0 0,0-1 0 0 0,1 1 0 0 0,-1-1 0 0 0,1 1 0 0 0,-1-1 0 0 0,1 0 0 0 0,0 0 0 0 0,0 0 0 0 0,-1 0 1 0 0,1 0-1 0 0,1 0 0 0 0,-1 0 0 0 0,0 0 0 0 0,0-1 0 0 0,1 1 0 0 0,0 0 0 0 0,-1 0 0 0 0,1 0 1 0 0,0-1-1 0 0,0 1 0 0 0,0 0 0 0 0,0 0 0 0 0,1-5 0 0 0,2-3 49 0 0,-1 0 1 0 0,1 0-1 0 0,1 1 0 0 0,4-10 1 0 0,-3 7 37 0 0,59-116 622 0 0,12-31-527 0 0,-65 124-297 0 0,-7 24-29 0 0,-1-1 0 0 0,1 1 0 0 0,1 0 0 0 0,0 0 0 0 0,11-17 0 0 0,-15 27-94 0 0,0 0 216 0 0,-1 1-1 0 0,0-1 1 0 0,1 1-1 0 0,-1-1 1 0 0,0 1-1 0 0,1 0 1 0 0,-1-1-1 0 0,1 1 1 0 0,-1 0-1 0 0,1-1 1 0 0,-1 1-1 0 0,1 0 0 0 0,-1-1 1 0 0,1 1-1 0 0,-1 0 1 0 0,1 0-1 0 0,-1 0 1 0 0,1 0-1 0 0,-1-1 1 0 0,1 1-1 0 0,0 0 1 0 0,-1 0-1 0 0,1 0 1 0 0,-1 0-1 0 0,1 0 1 0 0,-1 0-1 0 0,1 0 1 0 0,-1 1-1 0 0,2-1 1 0 0,16 2-68 0 0,-8 3 130 0 0,0-1 0 0 0,-1 1-1 0 0,1 1 1 0 0,-1 0 0 0 0,0 0-1 0 0,11 10 1 0 0,13 9-2 0 0,-31-23-141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5527 0 0,'0'0'423'0'0,"-1"3"92"0"0,-9 38 9175 0 0,-1 2-5084 0 0,3 2-3484 0 0,7-35-1066 0 0,0 1 1 0 0,1 0 0 0 0,0 0-1 0 0,1 0 1 0 0,0-1 0 0 0,4 17-1 0 0,1-7-318 0 0,2 1 0 0 0,0-2 1 0 0,11 20-1 0 0,-12-25-469 0 0,-6-12 237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16351 0 0,'-11'21'728'0'0,"6"-5"144"0"0,0 0-696 0 0,-1 0-176 0 0,3 0 0 0 0,1 0 0 0 0,0-2 800 0 0,2 0 64 0 0,14-9-9016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276 159 1839 0 0,'0'2'134'0'0,"-8"11"6783"0"0,7-13-6283 0 0,0 1 0 0 0,0-1 0 0 0,1 1 0 0 0,-1-1 0 0 0,0 0 0 0 0,0 1 0 0 0,0-1 0 0 0,0 0 0 0 0,-1 1 0 0 0,-8-4 617 0 0,5 1-1095 0 0,1-1 1 0 0,0 0-1 0 0,0 0 1 0 0,1 0 0 0 0,-1 0-1 0 0,1-1 1 0 0,0 1 0 0 0,-1-1-1 0 0,-3-7 1 0 0,-24-46-16 0 0,11 18-371 0 0,18 36 154 0 0,0 0 0 0 0,1 1 0 0 0,-2-1 0 0 0,1 0 1 0 0,0 0-1 0 0,-1 1 0 0 0,1 0 0 0 0,-1-1 0 0 0,1 1 0 0 0,-1 0 0 0 0,0 0 1 0 0,0 0-1 0 0,0 1 0 0 0,0-1 0 0 0,-6-1 0 0 0,6 2 55 0 0,1 1-1 0 0,0 0 1 0 0,-1 0-1 0 0,1-1 1 0 0,-1 2-1 0 0,1-1 1 0 0,0 0-1 0 0,-1 0 1 0 0,1 1-1 0 0,-1-1 1 0 0,1 1-1 0 0,0 0 1 0 0,0-1-1 0 0,-1 1 1 0 0,1 0-1 0 0,0 1 1 0 0,0-1-1 0 0,0 0 1 0 0,0 1 0 0 0,0-1-1 0 0,0 1 1 0 0,1-1-1 0 0,-4 5 1 0 0,-1 0 51 0 0,1 1 1 0 0,0 0 0 0 0,1 1 0 0 0,0 0-1 0 0,0-1 1 0 0,0 1 0 0 0,1 0-1 0 0,0 1 1 0 0,-2 10 0 0 0,2-1 95 0 0,-1-1 0 0 0,2 2-1 0 0,0 24 1 0 0,3-25 258 0 0,4 23 0 0 0,-2-22-38 0 0,-2-12-331 0 0,1-1 0 0 0,0 1 0 0 0,0-1 0 0 0,1 1 1 0 0,0-1-1 0 0,0 0 0 0 0,0 0 0 0 0,6 6 0 0 0,1 5-209 0 0,-9-15 130 0 0,2 3-1 0 0,-2-1 66 0 0,15 10-65 0 0,-6-6 80 0 0,-6-6 72 0 0,1 0 0 0 0,-1 0 0 0 0,1-1 0 0 0,-1 1 0 0 0,1-1 0 0 0,0 0 0 0 0,-1 0-1 0 0,1-1 1 0 0,0 1 0 0 0,0-1 0 0 0,0 0 0 0 0,6-1 0 0 0,0 1 100 0 0,-5 0-51 0 0,0 0 1 0 0,0 0-1 0 0,0-1 0 0 0,0 0 1 0 0,1 0-1 0 0,10-4 1 0 0,-11 2-110 0 0,0 0 1 0 0,0-1 0 0 0,0 1 0 0 0,0-2 0 0 0,-1 1-1 0 0,0 0 1 0 0,8-9 0 0 0,-12 12-128 0 0,-1-1-77 0 0,2-7 182 0 0,-2 7 23 0 0,0-1 0 0 0,-1 0 1 0 0,1 0-1 0 0,0 0 1 0 0,-1 1-1 0 0,1-1 1 0 0,-1 0-1 0 0,0 0 0 0 0,0 1 1 0 0,0-1-1 0 0,-2-2 1 0 0,-5-17 283 0 0,6 14-285 0 0,0 0 0 0 0,1 0-1 0 0,0 0 1 0 0,0-1 0 0 0,1 1-1 0 0,0 0 1 0 0,0 0 0 0 0,1 0-1 0 0,0 0 1 0 0,0 0 0 0 0,5-14-1 0 0,-6 21-35 0 0,0 1-1 0 0,0-1 1 0 0,0 1 0 0 0,1-1-1 0 0,-1 1 1 0 0,0-1-1 0 0,0 1 1 0 0,0-1 0 0 0,1 1-1 0 0,-1-1 1 0 0,0 1 0 0 0,1-1-1 0 0,-1 1 1 0 0,0-1-1 0 0,1 1 1 0 0,-1-1 0 0 0,0 1-1 0 0,1 0 1 0 0,-1-1-1 0 0,2 1 1 0 0,-2 0-6 0 0,0 0 1 0 0,0 0-1 0 0,1 0 0 0 0,-1 1 1 0 0,0-1-1 0 0,1 0 0 0 0,-1 0 1 0 0,0 1-1 0 0,0-1 0 0 0,1 0 0 0 0,-1 1 1 0 0,0-1-1 0 0,0 0 0 0 0,0 1 1 0 0,0-1-1 0 0,1 0 0 0 0,-1 1 1 0 0,0-1-1 0 0,0 0 0 0 0,0 1 0 0 0,0 0 1 0 0,4 23-51 0 0,-5-23 202 0 0,1 0-64 0 0,0-1 0 0 0,0 1 0 0 0,0 0 0 0 0,0 0 0 0 0,0-1 1 0 0,0 1-1 0 0,0 0 0 0 0,0-1 0 0 0,0 1 0 0 0,0 0 0 0 0,0 0 0 0 0,1-1 1 0 0,-1 1-1 0 0,0 0 0 0 0,0-1 0 0 0,1 1 0 0 0,-1 0 0 0 0,1 0 0 0 0,9 2-51 0 0,29 5-471 0 0,-37-7 300 0 0,2 4-165 0 0,4 2 136 0 0,2 15-161 0 0,-9-19 234 0 0,-1-3 100 0 0,0 1 1 0 0,0-1-1 0 0,0 1 0 0 0,0-1 1 0 0,0 1-1 0 0,0-1 0 0 0,0 1 1 0 0,0-1-1 0 0,0 1 0 0 0,0-1 1 0 0,0 1-1 0 0,0-1 0 0 0,0 1 1 0 0,0-1-1 0 0,1 1 0 0 0,-1-1 0 0 0,0 0 1 0 0,0 1-1 0 0,1-1 0 0 0,-1 1 1 0 0,1 1-288 0 0,6-11 264 0 0,0-1-1 0 0,-1 0 1 0 0,0 0-1 0 0,-1 0 1 0 0,4-13-1 0 0,17-59-332 0 0,-14 29-1756 0 0,-8 28-4291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 5527 0 0,'0'0'250'0'0,"-3"-1"-2"0"0,-50-2 143 0 0,17 1 4747 0 0,34 3-4827 0 0,0-1 0 0 0,1 1 1 0 0,-1 0-1 0 0,0-1 0 0 0,1 1 0 0 0,-1 0 0 0 0,0 0 1 0 0,1 0-1 0 0,-1 0 0 0 0,1 0 0 0 0,0 0 0 0 0,-1 0 1 0 0,1 1-1 0 0,-2 2 0 0 0,1-3 97 0 0,2 2-7 0 0,0 5-159 0 0,-1-1 0 0 0,2 1 0 0 0,-1 0 0 0 0,1-1 0 0 0,0 1-1 0 0,0 0 1 0 0,1-1 0 0 0,0 0 0 0 0,1 1 0 0 0,4 9 0 0 0,5 5 340 0 0,0-1 1 0 0,17 21-1 0 0,116 202 662 0 0,-120-199-1301 0 0,10 27-629 0 0,39 112 1 0 0,-15-32 85 0 0,-21-83 584 0 0,-30-57-80 0 0,-6-11-85 0 0,6-17-10951 0 0,-2-1 7117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90 417 1375 0 0,'-8'20'836'0'0,"-1"0"0"0"0,-20 33 0 0 0,9-25 4646 0 0,-2-3 4187 0 0,21-24-8420 0 0,8-14-1133 0 0,22-36-239 0 0,61-119 518 0 0,60-122 1701 0 0,-143 278-2149 0 0,15-17 1 0 0,-21 27-59 0 0,5 14-3794 0 0,-4-7 3346 0 0,0 0 1 0 0,-1 0-1 0 0,1 0 0 0 0,-1 0 1 0 0,-1 1-1 0 0,1-1 1 0 0,-1 9-1 0 0,1 3-3588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8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68 130 6911 0 0,'0'3'528'0'0,"0"5"-117"0"0,0 0 0 0 0,0 0-1 0 0,-1 1 1 0 0,0-1 0 0 0,-1 0-1 0 0,0 0 1 0 0,0 0 0 0 0,-6 14-1 0 0,4-14 502 0 0,1-1-1 0 0,0 1 1 0 0,0 0-1 0 0,-2 14 1 0 0,2-10 33 0 0,3-9 216 0 0,2-4-1087 0 0,15-5 113 0 0,0 0 0 0 0,0-2 0 0 0,-1 0 0 0 0,0 0 0 0 0,-1-2 0 0 0,1 0 0 0 0,20-19 0 0 0,-31 25-176 0 0,0-1 1 0 0,0 0 0 0 0,0 0 0 0 0,-1 0 0 0 0,0-1 0 0 0,0 0-1 0 0,4-7 1 0 0,-6 11-8 0 0,-1 0-1 0 0,-1 0 1 0 0,1 0 0 0 0,0 0-1 0 0,0 0 1 0 0,-1 0-1 0 0,1 0 1 0 0,-1 0-1 0 0,0-1 1 0 0,1 1 0 0 0,-1 0-1 0 0,0 0 1 0 0,0 0-1 0 0,-1-1 1 0 0,1 1-1 0 0,0 0 1 0 0,-1-3 0 0 0,-1 0-5 0 0,2 2 1 0 0,-1 1 0 0 0,1 0 0 0 0,-1-1 0 0 0,1 1 0 0 0,-1 0 0 0 0,0 0 0 0 0,0-1 0 0 0,0 1 0 0 0,0 0 0 0 0,0 0 0 0 0,-1 0 0 0 0,-1-2 0 0 0,-1-2 0 0 0,0 1-72 0 0,1-1-1 0 0,0 1 1 0 0,-1 0-1 0 0,0 1 1 0 0,-1-1-1 0 0,1 1 1 0 0,-1-1-1 0 0,1 1 1 0 0,-1 1-1 0 0,0-1 1 0 0,-1 1 0 0 0,1 0-1 0 0,-1 0 1 0 0,1 0-1 0 0,-1 1 1 0 0,-9-3-1 0 0,12 5 42 0 0,1 0 0 0 0,0 0-1 0 0,0 0 1 0 0,-1 0 0 0 0,1 1 0 0 0,0-1-1 0 0,0 1 1 0 0,0 0 0 0 0,-1-1-1 0 0,1 1 1 0 0,0 0 0 0 0,0 0 0 0 0,-2 2-1 0 0,-22 15 193 0 0,23-16-104 0 0,1 1 0 0 0,-1 0 0 0 0,1 0 0 0 0,0 0 0 0 0,-1 0 0 0 0,1 0 0 0 0,1 0 0 0 0,-1 0 0 0 0,0 1 0 0 0,1-1 0 0 0,0 1 0 0 0,-2 6 0 0 0,0 5 33 0 0,-3 29-1 0 0,2-4-412 0 0,-3-6-599 0 0,1 0 0 0 0,-1 58 0 0 0,7-42 497 0 0,-1 0 1388 0 0,2-1-1 0 0,12 81 0 0 0,-11-121-718 0 0,1 0 1 0 0,-1 0-1 0 0,2 0 0 0 0,-1-1 0 0 0,1 0 0 0 0,0 1 0 0 0,1-1 1 0 0,0-1-1 0 0,0 1 0 0 0,1-1 0 0 0,0 0 0 0 0,13 13 0 0 0,-15-17-182 0 0,0 0 0 0 0,0 0 0 0 0,0 0-1 0 0,0 0 1 0 0,1-1 0 0 0,-1 0-1 0 0,1 0 1 0 0,-1 0 0 0 0,1 0 0 0 0,0-1-1 0 0,0 1 1 0 0,0-1 0 0 0,0 0-1 0 0,-1-1 1 0 0,1 0 0 0 0,0 1-1 0 0,1-1 1 0 0,-1-1 0 0 0,-1 1 0 0 0,1-1-1 0 0,0 0 1 0 0,0 0 0 0 0,0 0-1 0 0,0-1 1 0 0,5-2 0 0 0,-1-1-32 0 0,0 0 1 0 0,0-1-1 0 0,0 0 1 0 0,-1-1 0 0 0,1 1-1 0 0,-2-2 1 0 0,1 1-1 0 0,-1-1 1 0 0,0 0-1 0 0,-1-1 1 0 0,1 0-1 0 0,-2 0 1 0 0,7-11 0 0 0,4-15-65 0 0,-2-1 0 0 0,14-48 1 0 0,-19 57-57 0 0,13-47-916 0 0,-9 29-1184 0 0,1 0-3856 0 0,-5 19-56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577 356 2303 0 0,'0'0'13696'0'0,"1"-2"-13493"0"0,6-5-157 0 0,0 0 0 0 0,-1 0 0 0 0,0-1 0 0 0,0 0 0 0 0,0-1 0 0 0,-2 1 0 0 0,1-1 0 0 0,4-12 0 0 0,7-12 17 0 0,35-70-23 0 0,-16 27-16 0 0,-32 71-24 0 0,-2 2 0 0 0,0 1 0 0 0,0 0 0 0 0,0-1 0 0 0,0 1 0 0 0,-1-1 0 0 0,1 1 0 0 0,-1-1 0 0 0,0 1 0 0 0,0-1 0 0 0,0-3 0 0 0,0-5 0 0 0,0 11 0 0 0,0-1 0 0 0,0 1 0 0 0,0-1 0 0 0,0 1 0 0 0,0-1 0 0 0,-1 0 0 0 0,1 1 0 0 0,0-1 0 0 0,0 1 0 0 0,0-1 0 0 0,-1 1 0 0 0,1-1 0 0 0,0 1 0 0 0,0 0 0 0 0,-1-1 0 0 0,1 1 0 0 0,-1-1 0 0 0,1 1 0 0 0,0-1 0 0 0,-1 1 0 0 0,1 0 0 0 0,-1-1 0 0 0,-3 1 0 0 0,-3 0 11 0 0,1 0-1 0 0,0 1 0 0 0,0-1 0 0 0,0 1 1 0 0,-1 0-1 0 0,1 1 0 0 0,0-1 1 0 0,-11 5-1 0 0,-2 3 62 0 0,-23 13 1 0 0,-136 99 642 0 0,161-108-662 0 0,-213 170 40 0 0,209-166-88 0 0,-4 3-4 0 0,1 2-1 0 0,-35 39 1 0 0,53-54 23 0 0,0 1-1 0 0,1-1 1 0 0,0 1 0 0 0,0 0 0 0 0,1 1 0 0 0,0-1 0 0 0,1 1 0 0 0,0-1 0 0 0,0 1 0 0 0,0 0 0 0 0,1 0-1 0 0,1 0 1 0 0,-1 17 0 0 0,2-26-19 0 0,0 1-1 0 0,0-1 0 0 0,0 1 1 0 0,0 0-1 0 0,0-1 0 0 0,0 1 0 0 0,0-1 1 0 0,0 1-1 0 0,0-1 0 0 0,1 1 1 0 0,-1-1-1 0 0,0 1 0 0 0,0-1 1 0 0,1 1-1 0 0,-1-1 0 0 0,0 1 1 0 0,1-1-1 0 0,-1 1 0 0 0,1-1 1 0 0,-1 1-1 0 0,0-1 0 0 0,1 1 1 0 0,3 2 71 0 0,6 5 26 0 0,-6-6-70 0 0,1-1 0 0 0,-1 1 1 0 0,1 0-1 0 0,0-1 1 0 0,0 0-1 0 0,0 0 1 0 0,-1-1-1 0 0,1 1 0 0 0,0-1 1 0 0,0 0-1 0 0,0-1 1 0 0,0 1-1 0 0,0-1 1 0 0,0 0-1 0 0,8-2 1 0 0,7-4 89 0 0,-1 0 1 0 0,26-13-1 0 0,-39 17-103 0 0,23-13 10 0 0,0-1 1 0 0,-1-1-1 0 0,-1-1 1 0 0,-1-1-1 0 0,0-2 1 0 0,-2 0-1 0 0,-1-2 1 0 0,37-47-1 0 0,-56 67-29 0 0,-3 2-1 0 0,1 1 0 0 0,-1-1-1 0 0,0 0 1 0 0,0 1 0 0 0,0-1 0 0 0,1 0 0 0 0,-2 0 0 0 0,1 0-1 0 0,1-4 1 0 0,1 2-12 0 0,-1 0-5 0 0,0-14-11 0 0,0 3 28 0 0,-2 14 3 0 0,-1-27-21 0 0,1 26-68 0 0,1 4-498 0 0,2 7 515 0 0,-2 6 6 0 0,-3-9 58 0 0,0 0 0 0 0,0 0 0 0 0,-1 0-1 0 0,0 0 1 0 0,0-1 0 0 0,-1 1 0 0 0,1-1 0 0 0,-8 9 0 0 0,-11 17-3 0 0,14-16 59 0 0,0 0 0 0 0,2 0 0 0 0,-8 25 0 0 0,13-35-24 0 0,0 0 1 0 0,0 0-1 0 0,0 0 0 0 0,1 1 0 0 0,-1-1 1 0 0,1 0-1 0 0,1 1 0 0 0,-1-1 0 0 0,1 0 0 0 0,0 0 1 0 0,2 7-1 0 0,0-9 17 0 0,2-1-35 0 0,-1-1 0 0 0,1 0 0 0 0,0 0 0 0 0,-1 0 0 0 0,1-1 0 0 0,0 0 0 0 0,6 0 0 0 0,-8 0-3 0 0,0 0 0 0 0,0-1 0 0 0,1 1 1 0 0,-1-1-1 0 0,0 1 0 0 0,0-1 0 0 0,0 0 1 0 0,0 0-1 0 0,0-1 0 0 0,4-1 0 0 0,2-2-84 0 0,0 0-135 0 0,-6 4-15 0 0,1-1 1 0 0,-1 1 0 0 0,0-1 0 0 0,0 1 0 0 0,1 0 0 0 0,-1 1 0 0 0,0-1-1 0 0,6 0 1 0 0,-1 1-768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290 489 8607 0 0,'0'0'396'0'0,"-1"1"-12"0"0,-11 9 65 0 0,1 1 0 0 0,1 0 0 0 0,0 0 0 0 0,0 1 0 0 0,-11 18 0 0 0,6-5 1196 0 0,-21 49 0 0 0,35-72-1287 0 0,-5 13 1249 0 0,9-18 365 0 0,16-22-124 0 0,-17 21-2133 0 0,44-54 611 0 0,84-85-1 0 0,114-97-284 0 0,-209 206-88 0 0,76-56 0 0 0,-86 73 14 0 0,1 1 1 0 0,1 1-1 0 0,0 1 0 0 0,37-13 1 0 0,-61 26 26 0 0,-1 0 0 0 0,1 0 0 0 0,-1 1 1 0 0,1-1-1 0 0,0 1 0 0 0,-1 0 0 0 0,1-1 1 0 0,0 1-1 0 0,0 0 0 0 0,-1 0 0 0 0,1 1 0 0 0,0-1 1 0 0,-1 1-1 0 0,5 1 0 0 0,-5-2-1 0 0,-1 1-1 0 0,1 0 1 0 0,-1 0 0 0 0,1 0 0 0 0,-1 0-1 0 0,0 0 1 0 0,0 1 0 0 0,1-1 0 0 0,-1 0-1 0 0,0 0 1 0 0,0 1 0 0 0,0-1-1 0 0,0 1 1 0 0,-1-1 0 0 0,1 1 0 0 0,0-1-1 0 0,-1 1 1 0 0,1 0 0 0 0,0-1 0 0 0,-1 1-1 0 0,0 0 1 0 0,0-1 0 0 0,1 4 0 0 0,-1 15-44 0 0,0-1 0 0 0,-1 1 0 0 0,-2-1 0 0 0,-4 21 1 0 0,2-7 42 0 0,-6 35-17 0 0,-4 0 0 0 0,-2 0 0 0 0,-46 114 0 0 0,46-143 73 0 0,-2 0 1 0 0,-2-1 0 0 0,-1-2 0 0 0,-2 0-1 0 0,-1-1 1 0 0,-2-2 0 0 0,-41 40 0 0 0,27-36 179 0 0,-2-2 1 0 0,-57 36 0 0 0,-100 48 260 0 0,120-73-453 0 0,59-35-30 0 0,-27 12 0 0 0,40-19 16 0 0,-1-1 0 0 0,1-1 0 0 0,-1 1 0 0 0,0-1 0 0 0,0-1 0 0 0,-14 1 0 0 0,22-2-7 0 0,0 0 1 0 0,0 0 0 0 0,-1 0-1 0 0,1 0 1 0 0,0 0 0 0 0,0 0-1 0 0,0-1 1 0 0,-1 1-1 0 0,1-1 1 0 0,0 1 0 0 0,0 0-1 0 0,0-1 1 0 0,0 0-1 0 0,0 1 1 0 0,0-1 0 0 0,0 0-1 0 0,0 0 1 0 0,0 1 0 0 0,0-1-1 0 0,0 0 1 0 0,0 0-1 0 0,1 0 1 0 0,-1 0 0 0 0,0 0-1 0 0,1 0 1 0 0,-1 0-1 0 0,1 0 1 0 0,-1 0 0 0 0,1-1-1 0 0,-1 1 1 0 0,1 0-1 0 0,0 0 1 0 0,-1 0 0 0 0,1 0-1 0 0,0-1 1 0 0,0 1 0 0 0,0 0-1 0 0,0-2 1 0 0,0-2 40 0 0,1 1 1 0 0,-1-1-1 0 0,1 0 1 0 0,0 1-1 0 0,0-1 1 0 0,1 1-1 0 0,-1-1 1 0 0,5-7-1 0 0,6-8-269 0 0,1 1 0 0 0,0 1 0 0 0,2 0-1 0 0,0 1 1 0 0,1 0 0 0 0,1 1 0 0 0,24-18 0 0 0,-35 31-536 0 0,-1-1-1 0 0,0 1 1 0 0,1 0 0 0 0,0 0-1 0 0,8-3 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9215 0 0,'0'0'422'0'0,"-2"1"-13"0"0,-7 5-264 0 0,-11 4 131 0 0,8-3 526 0 0,10-4-758 0 0,0-1 1058 0 0,3 1-750 0 0,1 2-224 0 0,1 0-1 0 0,-1 0 0 0 0,1 0 1 0 0,0-1-1 0 0,0 1 0 0 0,1-1 1 0 0,-1 1-1 0 0,1-1 0 0 0,0 0 1 0 0,0 0-1 0 0,7 4 1 0 0,8 6 406 0 0,32 16 0 0 0,-15-9 17 0 0,117 78 633 0 0,-117-72-1023 0 0,-1 1 0 0 0,33 35 0 0 0,-57-51-155 0 0,0 1 0 0 0,-1-1 1 0 0,0 2-1 0 0,-1 0 0 0 0,0 0 1 0 0,-1 0-1 0 0,-1 1 0 0 0,11 31 0 0 0,-15-35 13 0 0,-1-1 0 0 0,0 1 0 0 0,0 0-1 0 0,-1 0 1 0 0,0 0 0 0 0,-1 0-1 0 0,0 0 1 0 0,-1-1 0 0 0,0 1 0 0 0,-1 0-1 0 0,0 0 1 0 0,-1 0 0 0 0,0-1 0 0 0,-6 15-1 0 0,-7 6-28 0 0,0-1-1 0 0,-2 0 1 0 0,-1-2-1 0 0,-2 0 1 0 0,-1-1-1 0 0,0-1 1 0 0,-2-2-1 0 0,-1 0 0 0 0,-35 26 1 0 0,42-35-258 0 0,11-10-311 0 0,1 0 1 0 0,-1 1-1 0 0,-8 4 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11743 0 0,'0'0'1180'0'0,"0"2"-1082"0"0,9 30 529 0 0,2-2 0 0 0,0 1 0 0 0,2-1-1 0 0,20 34 1 0 0,-2-5 88 0 0,71 118 908 0 0,15-8-710 0 0,-85-126-811 0 0,3-1-1 0 0,43 42 1 0 0,-67-74-78 0 0,0-1-1 0 0,1 0 1 0 0,0-1-1 0 0,0 0 1 0 0,1-1-1 0 0,17 8 0 0 0,4-2 51 0 0,44 11 0 0 0,-70-22-99 0 0,-6-1-98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6911 0 0,'0'0'854'0'0,"-1"1"-114"0"0,-5 0-341 0 0,0 1 1 0 0,0 0 0 0 0,0 1 0 0 0,1-1-1 0 0,-1 1 1 0 0,1 0 0 0 0,0 0-1 0 0,0 1 1 0 0,-8 6 0 0 0,-5 7-261 0 0,-18 22 0 0 0,10-10 240 0 0,-93 82 174 0 0,24-24-40 0 0,-18 26 305 0 0,-93 87 618 0 0,116-126-966 0 0,74-62-267 0 0,0-2-1 0 0,-1 0 1 0 0,-34 15-1 0 0,48-24-126 0 0,-1 0 0 0 0,0 0-1 0 0,0 0 1 0 0,0-1 0 0 0,0 1-1 0 0,-1-1 1 0 0,-6-1 0 0 0,9 1-4 0 0,2-1-102 0 0,0-1 0 0 0,1 1 0 0 0,-1 0 1 0 0,0-1-1 0 0,1 1 0 0 0,0 0 1 0 0,-1-1-1 0 0,1 1 0 0 0,0 0 1 0 0,0 0-1 0 0,-1 0 0 0 0,1 0 1 0 0,2-2-1 0 0,14-12-4750 0 0,-3 4-910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30 232 5527 0 0,'0'0'423'0'0,"-1"1"-278"0"0,-27 20 10025 0 0,88-85-9297 0 0,-31 32-878 0 0,1 1 1 0 0,1 2-1 0 0,48-35 0 0 0,-75 60-14 0 0,-2 3 14 0 0,0-1-1 0 0,0 1 1 0 0,0-1-1 0 0,0 1 1 0 0,0 0-1 0 0,1 0 0 0 0,-1 0 1 0 0,0 0-1 0 0,0 0 1 0 0,4 0-1 0 0,5-2-47 0 0,-3 1 32 0 0,2 5-22 0 0,1 2 33 0 0,-6-2 9 0 0,4 9 1 0 0,-5-8 3 0 0,0 1 0 0 0,0 0 0 0 0,-1 0 0 0 0,1 0-1 0 0,-1 1 1 0 0,-1-1 0 0 0,1 1 0 0 0,-1 0 0 0 0,0-1 0 0 0,0 1-1 0 0,1 7 1 0 0,-2-1 38 0 0,0-1 0 0 0,-1 0-1 0 0,0 1 1 0 0,-2 11 0 0 0,-16 88 321 0 0,6-49-130 0 0,11-54-138 0 0,0 0 0 0 0,1 0-1 0 0,-1-1 1 0 0,2 1 0 0 0,-1 0-1 0 0,1 0 1 0 0,3 11 0 0 0,-4-17 244 0 0,2-1-264 0 0,0 1-1 0 0,-1-1 0 0 0,1 1 1 0 0,0-1-1 0 0,0 0 0 0 0,0 0 1 0 0,3 2-1 0 0,-2-2 9 0 0,0 0 0 0 0,-1 0 0 0 0,1-1 0 0 0,0 1 0 0 0,0-1 0 0 0,-1 1 0 0 0,1-1 0 0 0,0 0 0 0 0,0 0 0 0 0,0 0 0 0 0,-1-1 0 0 0,1 1 0 0 0,0-1 0 0 0,0 1 0 0 0,5-3 0 0 0,4-2 129 0 0,0 0 1 0 0,13-8-1 0 0,-12 6-56 0 0,261-142 1080 0 0,-247 132-1249 0 0,-1 0 0 0 0,-1-1 0 0 0,0-2 1 0 0,-1 0-1 0 0,22-26 0 0 0,-7-1-671 0 0,11-9-886 0 0,-47 53 1288 0 0,0 1-1 0 0,0 0 1 0 0,0 0-1 0 0,1 0 0 0 0,4-2 1 0 0,-6 3-164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9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15 7831 0 0,'0'0'2762'0'0,"-2"-1"-2133"0"0,-15-12 300 0 0,16 12-385 0 0,-12 21 324 0 0,-1 9-235 0 0,-11 38-1 0 0,3-10-205 0 0,-31 87 252 0 0,-23 53-370 0 0,-31 37 347 0 0,86-194-584 0 0,11-21-125 0 0,-13 29 1 0 0,22-46-799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28 13559 0 0,'9'-26'1536'0'0,"-9"26"-1496"0"0,0 1 1 0 0,0-1-1 0 0,0 0 0 0 0,0 0 0 0 0,0 0 0 0 0,0 0 1 0 0,-1 0-1 0 0,1 0 0 0 0,0 0 0 0 0,0 0 0 0 0,0 0 1 0 0,0 0-1 0 0,0 0 0 0 0,0 0 0 0 0,0 0 0 0 0,0 0 1 0 0,0 0-1 0 0,0-1 0 0 0,0 1 0 0 0,0 0 0 0 0,-1 0 0 0 0,1 0 1 0 0,0 0-1 0 0,0 0 0 0 0,0 0 0 0 0,0 0 0 0 0,0 0 1 0 0,0 0-1 0 0,0 0 0 0 0,0 0 0 0 0,0 0 0 0 0,0 0 1 0 0,0 0-1 0 0,0 0 0 0 0,0 0 0 0 0,0 0 0 0 0,0-1 1 0 0,0 1-1 0 0,0 0 0 0 0,0 0 0 0 0,0 0 0 0 0,0 0 1 0 0,0 0-1 0 0,0 0 0 0 0,0 0 0 0 0,0 0 0 0 0,0 0 0 0 0,0 0 1 0 0,0 0-1 0 0,0 0 0 0 0,0-1 0 0 0,0 1 0 0 0,0 0 1 0 0,0 0-1 0 0,0 0 0 0 0,0 0 0 0 0,-10 8 540 0 0,-10 14-464 0 0,-4 14 43 0 0,3 1 1 0 0,0 1-1 0 0,-14 42 0 0 0,-39 125-70 0 0,39-102-52 0 0,-18 51-15 0 0,-75 198 166 0 0,60-212-106 0 0,52-111-796 0 0,15-28 240 0 0,-11-13-5940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5063 0 0,'0'0'10363'0'0,"2"0"-9742"0"0,17-2-23 0 0,-1 0-1 0 0,0-1 0 0 0,0-1 0 0 0,23-9 1 0 0,-8 3-105 0 0,297-93 811 0 0,-259 82-2827 0 0,-41 13-895 0 0,-17 5-3817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65 9271 0 0,'17'-12'408'0'0,"24"-15"0"0"0,-34 23-192 0 0,1 0 0 0 0,0 0 1 0 0,0 1-1 0 0,0 0 0 0 0,17-4 1750 0 0,-25 9-1742 0 0,0 1-168 0 0,-1 1 1 0 0,1-1-1 0 0,-1 0 1 0 0,0 1-1 0 0,0-1 0 0 0,0 0 1 0 0,-1 0-1 0 0,1 1 1 0 0,-1-1-1 0 0,0 0 1 0 0,1 0-1 0 0,-2-1 0 0 0,1 1 1 0 0,-3 3-1 0 0,-6 6 184 0 0,-23 18-1 0 0,18-16-67 0 0,-158 136 1035 0 0,147-125-1038 0 0,2 2-1 0 0,-40 50 1 0 0,40-46-122 0 0,-16 21 257 0 0,2 2 0 0 0,2 1 0 0 0,3 2 0 0 0,-48 107 0 0 0,73-140-156 0 0,0-1-1 0 0,2 1 1 0 0,1 1-1 0 0,-6 40 1 0 0,11-56-106 0 0,0 0 1 0 0,1 0-1 0 0,0 0 1 0 0,1 0 0 0 0,0 0-1 0 0,0 0 1 0 0,1-1-1 0 0,0 1 1 0 0,1 0-1 0 0,-1-1 1 0 0,2 1 0 0 0,-1-1-1 0 0,1 0 1 0 0,0 0-1 0 0,1-1 1 0 0,8 11 0 0 0,-10-15 11 0 0,0 0 1 0 0,0 0 0 0 0,0 0 0 0 0,1-1-1 0 0,-1 1 1 0 0,1-1 0 0 0,0 0 0 0 0,-1 0-1 0 0,6 1 1 0 0,39 11 457 0 0,-22-7-249 0 0,-12-3-115 0 0,-7-2-101 0 0,0 0 0 0 0,1 0-1 0 0,-1 1 1 0 0,0-1 0 0 0,0 2-1 0 0,0-1 1 0 0,-1 1 0 0 0,10 7-1 0 0,-12-8 20 0 0,-3-2-61 0 0,-1-1 0 0 0,1 1 0 0 0,0 0-1 0 0,-1-1 1 0 0,1 1 0 0 0,-1 0 0 0 0,1 0 0 0 0,-1-1-1 0 0,1 1 1 0 0,-1 0 0 0 0,0 0 0 0 0,1 0 0 0 0,-1 1 0 0 0,3 7 5 0 0,-3 2-10 0 0,-1-3-13 0 0,0-7-62 0 0,-2 3 312 0 0,0-3-1964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50 2303 0 0,'1'-1'167'0'0,"22"-8"3967"0"0,-4 1-2229 0 0,1 0 1 0 0,0 1-1 0 0,37-7 1 0 0,-50 13-1357 0 0,0 0-1 0 0,0 0 1 0 0,0 1 0 0 0,1 0 0 0 0,-1 0-1 0 0,14 3 1 0 0,-23-2-459 0 0,0 0-1 0 0,-1 0 1 0 0,1 1-1 0 0,0-1 1 0 0,0 0-1 0 0,0 1 1 0 0,-2 1 0 0 0,-12 8 141 0 0,-21 4-77 0 0,-47 11-1 0 0,0 0-116 0 0,28-8-81 0 0,-64 12 0 0 0,106-28 15 0 0,0 0 0 0 0,1-1-1 0 0,-1-1 1 0 0,0 0 0 0 0,-16-2-1 0 0,5-2-78 0 0,-47-13 0 0 0,57 12-40 0 0,1 0-1 0 0,-24-13 1 0 0,29 13 53 0 0,8 4 31 0 0,1 3-336 0 0,1 3 429 0 0,0 0 0 0 0,-1 1 0 0 0,0-1 0 0 0,0 0 1 0 0,0 0-1 0 0,0 0 0 0 0,-1 0 0 0 0,0 0 0 0 0,0 0 0 0 0,0 0 0 0 0,-1 0 0 0 0,-2 5 0 0 0,0-1 13 0 0,-1-1 0 0 0,0 0-1 0 0,-1-1 1 0 0,-9 12 0 0 0,4-6-11 0 0,-5 4 54 0 0,-1 0 0 0 0,-31 23 1 0 0,23-20-22 0 0,21-16-29 0 0,-1-1 1 0 0,1 0-1 0 0,-11 4 1 0 0,8-4 88 0 0,6-2 4 0 0,4-2-143 0 0,0 1 0 0 0,0-1 0 0 0,-1 0 0 0 0,1 0 0 0 0,0 0-1 0 0,0 0 1 0 0,-1-1 0 0 0,4-1 0 0 0,6-4-97 0 0,-1 3 68 0 0,0 0-1 0 0,1 1 1 0 0,-1 1 0 0 0,21-3-1 0 0,49 1-117 0 0,62 16 198 0 0,-94-6-8 0 0,-40-5 9 0 0,0 1 0 0 0,0 0 0 0 0,0 0 0 0 0,0 1 0 0 0,0 0 0 0 0,-1 0 0 0 0,1 1 0 0 0,9 5 0 0 0,-16-7-31 0 0,1 0 0 0 0,-1-1 0 0 0,1 1 1 0 0,-1 0-1 0 0,0 0 0 0 0,1 0 0 0 0,-1 1 0 0 0,0-1 0 0 0,-1 0 1 0 0,1 1-1 0 0,0-1 0 0 0,-1 1 0 0 0,1 0 0 0 0,-1-1 1 0 0,0 1-1 0 0,0 0 0 0 0,0 0 0 0 0,0 0 0 0 0,0 0 1 0 0,-1 0-1 0 0,1 0 0 0 0,-1 0 0 0 0,0 0 0 0 0,0 0 0 0 0,0 0 1 0 0,0 0-1 0 0,0 0 0 0 0,-2 4 0 0 0,-2 5 82 0 0,0-1 1 0 0,-1 1-1 0 0,-1-1 0 0 0,0 0 0 0 0,-1-1 0 0 0,0 1 0 0 0,-13 15 1 0 0,13-17-43 0 0,-5 5-22 0 0,0 0 0 0 0,-1-1 0 0 0,0 0 0 0 0,-1-1 0 0 0,-1-1 0 0 0,0 0 0 0 0,0-1 0 0 0,-24 12-1 0 0,19-13-11 0 0,-1 0 0 0 0,0-2 0 0 0,0 0 0 0 0,0-1 0 0 0,-1-1 0 0 0,-35 3 0 0 0,37-7-201 0 0,-18 2 528 0 0,7-2-3673 0 0,40-1 1859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27 4143 0 0,'6'-5'216'0'0,"-4"3"-147"0"0,1 0 0 0 0,0 0-1 0 0,-1 0 1 0 0,1 1-1 0 0,13-11 13661 0 0,-22 11-14570 0 0,3 1 924 0 0,0 0 0 0 0,0 1 0 0 0,0-1-1 0 0,-1 0 1 0 0,1 1 0 0 0,0 0 0 0 0,0 0 0 0 0,0 0 0 0 0,0 0 0 0 0,1 0 0 0 0,-1 1-1 0 0,-4 2 1 0 0,-32 26-7 0 0,27-21-10 0 0,6-4-62 0 0,-116 100 6 0 0,112-95 2 0 0,-1 0-1 0 0,2 1 1 0 0,0 0 0 0 0,0 1-1 0 0,1 0 1 0 0,1 0 0 0 0,0 0-1 0 0,0 1 1 0 0,1 0 0 0 0,-4 16-1 0 0,9-25 11 0 0,0 1-1 0 0,0-1 1 0 0,1 1-1 0 0,0 0 1 0 0,0-1-1 0 0,0 1 1 0 0,0-1-1 0 0,1 1 0 0 0,0 0 1 0 0,-1-1-1 0 0,2 0 1 0 0,2 9-1 0 0,-3-11 3 0 0,0 0 0 0 0,0 0 0 0 0,0 0 0 0 0,0 0-1 0 0,1 0 1 0 0,-1-1 0 0 0,0 1 0 0 0,1 0 0 0 0,-1-1-1 0 0,1 1 1 0 0,0-1 0 0 0,0 0 0 0 0,-1 0 0 0 0,1 1-1 0 0,0-1 1 0 0,0 0 0 0 0,0 0 0 0 0,0-1 0 0 0,0 1-1 0 0,0 0 1 0 0,1-1 0 0 0,-1 1 0 0 0,0-1 0 0 0,0 0-1 0 0,0 1 1 0 0,0-1 0 0 0,1 0 0 0 0,2-1 0 0 0,7-1 88 0 0,0 0 0 0 0,0-1 0 0 0,0-1 0 0 0,0 0 0 0 0,0-1 0 0 0,-1 0 1 0 0,0-1-1 0 0,0 0 0 0 0,0 0 0 0 0,14-13 0 0 0,-10 7-67 0 0,0-1 1 0 0,-1 0-1 0 0,-1-1 0 0 0,0-1 1 0 0,-1 0-1 0 0,12-20 0 0 0,-18 25-57 0 0,2-3 26 0 0,12-25-1 0 0,-18 34-27 0 0,-1 1 0 0 0,0-1 0 0 0,1 0-1 0 0,-1 0 1 0 0,-1 0 0 0 0,1 0 0 0 0,-1 0 0 0 0,1 0 0 0 0,-1 0 0 0 0,0-1 0 0 0,-1-5 0 0 0,0 6-23 0 0,-1-1 0 0 0,1 1 0 0 0,-1 0 0 0 0,-4-7 0 0 0,0-2-66 0 0,5 11 36 0 0,1 2-479 0 0,0-1 499 0 0,0 1 0 0 0,0 0-1 0 0,0-1 1 0 0,0 1 0 0 0,0 0-1 0 0,-1-1 1 0 0,1 1 0 0 0,0 0-1 0 0,0 0 1 0 0,0-1 0 0 0,-1 1-1 0 0,1 0 1 0 0,0 0-1 0 0,0 0 1 0 0,0-1 0 0 0,-1 1-1 0 0,1 0 1 0 0,0 0 0 0 0,-1 0-1 0 0,1 0 1 0 0,0-1 0 0 0,-1 1-1 0 0,-6 6-415 0 0,1-1-1 0 0,-1 2 1 0 0,1-1 0 0 0,1 1-1 0 0,-1-1 1 0 0,1 1-1 0 0,0 1 1 0 0,-6 11 0 0 0,6-9-1084 0 0,0 0-48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 12895 0 0,'1'-3'374'0'0,"8"-10"591"0"0,-8 11-1347 0 0,10-11 2438 0 0,-10 12-1805 0 0,-1 1-1 0 0,0-1 0 0 0,1 1 1 0 0,-1 0-1 0 0,1-1 1 0 0,-1 1-1 0 0,1 0 0 0 0,-1-1 1 0 0,1 1-1 0 0,-1 0 1 0 0,1-1-1 0 0,-1 1 0 0 0,1 0 1 0 0,-1 0-1 0 0,1-1 1 0 0,0 1-1 0 0,-1 0 0 0 0,1 0 1 0 0,-1 0-1 0 0,1 0 1 0 0,0 0-1 0 0,-1 0 0 0 0,2 0 1 0 0,-1 1-192 0 0,0-1 0 0 0,0 1-1 0 0,0 0 1 0 0,0 0 0 0 0,0-1 0 0 0,0 1 0 0 0,0 0 0 0 0,0 0 0 0 0,0 0 0 0 0,0 0-1 0 0,-1 0 1 0 0,1 0 0 0 0,0 0 0 0 0,-1 0 0 0 0,1 0 0 0 0,-1 1 0 0 0,1-1-1 0 0,-1 0 1 0 0,1 0 0 0 0,-1 0 0 0 0,0 1 0 0 0,0-1 0 0 0,0 0 0 0 0,1 1 0 0 0,-2 1-1 0 0,1 4 31 0 0,-1-1 0 0 0,0 0-1 0 0,-1 1 1 0 0,-2 6 0 0 0,-3 13 162 0 0,5-14-217 0 0,-1 0 0 0 0,0 0 0 0 0,-1-1 0 0 0,0 1 0 0 0,-6 10 0 0 0,-3 3 28 0 0,-17 24 0 0 0,-30 30-4447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 6447 0 0,'1'-1'499'0'0,"3"-2"-2834"0"0,11-8 12257 0 0,-19 19-5350 0 0,-6 3-4504 0 0,-1 0 0 0 0,1-1 0 0 0,-2 0 0 0 0,1-1 0 0 0,-14 9 1 0 0,-22 17-64 0 0,-35 26-5 0 0,52-37 2 0 0,6-5-3 0 0,-42 42 0 0 0,61-54 6 0 0,-1 0 1 0 0,1 0-1 0 0,0 0 0 0 0,0 0 1 0 0,1 1-1 0 0,0-1 0 0 0,0 1 1 0 0,1 0-1 0 0,0 1 0 0 0,0-1 1 0 0,-2 13-1 0 0,5-19 14 0 0,0 0 1 0 0,0 1-1 0 0,0-1 0 0 0,0 0 0 0 0,0 0 1 0 0,0 0-1 0 0,1 0 0 0 0,-1 0 0 0 0,1 0 1 0 0,0 0-1 0 0,-1 0 0 0 0,1 0 0 0 0,0 0 1 0 0,0 0-1 0 0,0-1 0 0 0,0 1 0 0 0,1 0 1 0 0,-1-1-1 0 0,0 1 0 0 0,1 0 0 0 0,-1-1 1 0 0,1 0-1 0 0,0 1 0 0 0,-1-1 0 0 0,1 0 1 0 0,0 0-1 0 0,3 2 0 0 0,1-1 71 0 0,-1 1-1 0 0,1-1 1 0 0,0 0 0 0 0,0 0-1 0 0,1-1 1 0 0,-1 0 0 0 0,13 1-1 0 0,8-3 58 0 0,0-1-1 0 0,0-1 1 0 0,0-2-1 0 0,-1 0 1 0 0,1-2-1 0 0,31-13 1 0 0,81-43 94 0 0,-130 59-248 0 0,0-2-1 0 0,0 1 1 0 0,0-1-1 0 0,-1-1 1 0 0,0 1 0 0 0,10-11-1 0 0,-15 13 4 0 0,0 0 0 0 0,0 1 0 0 0,-1-1 0 0 0,1 0 0 0 0,-1 0-1 0 0,0-1 1 0 0,0 1 0 0 0,0 0 0 0 0,0-1 0 0 0,-1 1-1 0 0,0-1 1 0 0,0 1 0 0 0,0-1 0 0 0,-1 0 0 0 0,1 1-1 0 0,-1-8 1 0 0,-1-1-58 0 0,-1 0-1 0 0,0 0 1 0 0,-1 0 0 0 0,0 0-1 0 0,-1 0 1 0 0,-1 1 0 0 0,0 0-1 0 0,0 0 1 0 0,-2 0-1 0 0,1 0 1 0 0,-1 1 0 0 0,-1 0-1 0 0,-14-16 1 0 0,21 27 31 0 0,0-1 0 0 0,0 0-1 0 0,0 1 1 0 0,0-1 0 0 0,0 1 0 0 0,0-1 0 0 0,0 1 0 0 0,0 0-1 0 0,0-1 1 0 0,-1 1 0 0 0,1 0 0 0 0,0 0 0 0 0,0 0 0 0 0,0 0-1 0 0,-1 0 1 0 0,1 0 0 0 0,0 0 0 0 0,0 0 0 0 0,0 0 0 0 0,-1 1-1 0 0,1-1 1 0 0,0 0 0 0 0,0 1 0 0 0,-1 0 0 0 0,-25 13-717 0 0,20-9 250 0 0,1 0-1 0 0,0 0 1 0 0,0 0-1 0 0,0 1 1 0 0,1 0-1 0 0,-6 8 1 0 0,0 1-605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7975 0 0,'0'0'720'0'0,"-1"2"-590"0"0,-1 2-81 0 0,1-3 72 0 0,0 0 0 0 0,1 0 0 0 0,-1 0 0 0 0,0 1 0 0 0,1-1 0 0 0,-1 0 0 0 0,1 0 0 0 0,0 0 0 0 0,-1 0 0 0 0,1 3 0 0 0,0-3 139 0 0,0 1 0 0 0,1 0 1 0 0,-1-1-1 0 0,1 1 1 0 0,-1 0-1 0 0,1-1 0 0 0,0 1 1 0 0,0 0-1 0 0,2 2 1 0 0,4 6 585 0 0,1 0 1 0 0,0 0-1 0 0,1 0 1 0 0,0-2 0 0 0,14 12-1 0 0,-9-8-126 0 0,19 20-1 0 0,-24-20-609 0 0,0-1 0 0 0,0 2 0 0 0,-1-1 0 0 0,0 1 0 0 0,-2 0 0 0 0,1 1-1 0 0,-2 0 1 0 0,0 0 0 0 0,0 0 0 0 0,-1 0 0 0 0,-1 1 0 0 0,0 0 0 0 0,-1-1 0 0 0,-1 1 0 0 0,0 0-1 0 0,-1 0 1 0 0,-1 0 0 0 0,-4 25 0 0 0,3-32-77 0 0,0 0 0 0 0,0 0-1 0 0,-1 0 1 0 0,0-1 0 0 0,-1 1 0 0 0,0-1 0 0 0,0 0-1 0 0,0 0 1 0 0,-1 0 0 0 0,0-1 0 0 0,0 1-1 0 0,-1-1 1 0 0,1 0 0 0 0,-1-1 0 0 0,-1 0-1 0 0,1 0 1 0 0,-1 0 0 0 0,0 0 0 0 0,0-1-1 0 0,-13 6 1 0 0,5-5 60 0 0,-1 1 0 0 0,-25 4 0 0 0,3-7-1194 0 0,32-3 195 0 0,0 0 0 0 0,1-1 0 0 0,-1 0 0 0 0,-7-2 0 0 0,5 0-5358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10591 0 0,'0'0'5863'0'0,"-1"2"-5736"0"0,-5 11 72 0 0,-1-1-1 0 0,0 1 1 0 0,-1-1 0 0 0,-18 21 0 0 0,22-28-179 0 0,1 1 0 0 0,0-1 0 0 0,0 1 0 0 0,1 0-1 0 0,-1 0 1 0 0,1 0 0 0 0,-1 8 0 0 0,-7 16 5 0 0,-85 164 102 0 0,87-180-126 0 0,-1 1 28 0 0,6-11-36 0 0,0 1-1 0 0,1-1 1 0 0,0 0-1 0 0,0 1 0 0 0,0-1 1 0 0,0 1-1 0 0,1-1 1 0 0,-1 1-1 0 0,0 7 1 0 0,2-11-572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 1839 0 0,'-1'1'14587'0'0,"-12"10"-14335"0"0,1 0 1 0 0,0 0-1 0 0,0 2 1 0 0,-13 18-1 0 0,-36 61-236 0 0,20-29 7 0 0,36-55-15 0 0,0-1-1 0 0,0 1 1 0 0,1 0 0 0 0,0 0-1 0 0,1 0 1 0 0,0 0-1 0 0,-4 15 1 0 0,7-21 14 0 0,0 0 0 0 0,-1 1 0 0 0,1-1-1 0 0,0 1 1 0 0,0-1 0 0 0,0 0 0 0 0,1 1 0 0 0,-1-1 0 0 0,0 0 0 0 0,1 1 0 0 0,0-1-1 0 0,-1 0 1 0 0,1 1 0 0 0,0-1 0 0 0,0 0 0 0 0,1 0 0 0 0,-1 0 0 0 0,0 0 0 0 0,0 0-1 0 0,1 0 1 0 0,0-1 0 0 0,-1 1 0 0 0,1 0 0 0 0,0-1 0 0 0,0 1 0 0 0,-1-1 0 0 0,1 1 0 0 0,1-1-1 0 0,-1 0 1 0 0,0 0 0 0 0,0 0 0 0 0,4 1 0 0 0,4 1 119 0 0,-1-1 0 0 0,0 0 0 0 0,1 0 0 0 0,0-1 0 0 0,-1 0 0 0 0,1-1 1 0 0,0 0-1 0 0,-1-1 0 0 0,1 0 0 0 0,-1 0 0 0 0,1-1 0 0 0,16-5 0 0 0,-3-1-66 0 0,-1 0 0 0 0,1-2 0 0 0,39-23 1 0 0,-54 28-64 0 0,0-1 0 0 0,-1 1 0 0 0,1-1 0 0 0,-1 0 0 0 0,12-14 0 0 0,-16 16-13 0 0,0-1 1 0 0,0 1-1 0 0,0-1 1 0 0,0 0-1 0 0,-1 0 1 0 0,0 0 0 0 0,0 0-1 0 0,0 0 1 0 0,-1 0-1 0 0,1-1 1 0 0,0-8-1 0 0,-1 2-53 0 0,-1-25-1 0 0,0 33 41 0 0,0 0-1 0 0,-1 1 1 0 0,1-1-1 0 0,-1 0 1 0 0,0 1-1 0 0,0-1 1 0 0,-1 1-1 0 0,1-1 1 0 0,-1 1 0 0 0,1 0-1 0 0,-4-5 1 0 0,-4-2-30 0 0,7 7 27 0 0,-1 1 1 0 0,1 0 0 0 0,1-1 0 0 0,-1 1 0 0 0,0-1 0 0 0,0 0 0 0 0,1 1 0 0 0,0-1 0 0 0,-1 0-1 0 0,1 0 1 0 0,-1-5 0 0 0,1 5-17 0 0,1 0 0 0 0,-1 1 0 0 0,-1-1 0 0 0,1 0 0 0 0,0 0 0 0 0,-1 1 0 0 0,1-1 0 0 0,-1 1 0 0 0,0-1 0 0 0,0 1-1 0 0,0 0 1 0 0,0 0 0 0 0,0 0 0 0 0,-1 0 0 0 0,1 0 0 0 0,0 0 0 0 0,-1 1 0 0 0,0-1 0 0 0,-3-1 0 0 0,1 1-182 0 0,-1-1 1 0 0,0 1-1 0 0,0 0 1 0 0,0 1-1 0 0,0-1 1 0 0,0 1-1 0 0,0 1 1 0 0,-8-1-1 0 0,13 1-183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293 135 13159 0 0,'64'-39'1492'0'0,"-63"38"-1144"0"0,-4-8 1292 0 0,-1 7-1598 0 0,-1 1-1 0 0,1 0 1 0 0,-1 0-1 0 0,0 0 1 0 0,1 1-1 0 0,-1-1 1 0 0,1 1-1 0 0,-1 0 1 0 0,0 0-1 0 0,1 1 1 0 0,-1 0-1 0 0,1-1 1 0 0,-1 1-1 0 0,1 1 0 0 0,-1-1 1 0 0,1 1-1 0 0,-9 4 1 0 0,-2 2-18 0 0,-1 0 0 0 0,1 1 0 0 0,-20 17 0 0 0,12-7 10 0 0,1 1 1 0 0,-37 42-1 0 0,48-48-17 0 0,0 0-1 0 0,2 1 1 0 0,-1 0-1 0 0,2 0 1 0 0,0 1-1 0 0,-7 20 1 0 0,13-30 46 0 0,1-1 1 0 0,0 1 0 0 0,0 0 0 0 0,0-1 0 0 0,0 1 0 0 0,1-1 0 0 0,0 1 0 0 0,0 0-1 0 0,1 0 1 0 0,-1-1 0 0 0,4 11 0 0 0,-3-13 12 0 0,0 0 0 0 0,0 1 1 0 0,1-1-1 0 0,-1 0 0 0 0,1 0 0 0 0,0 0 0 0 0,0 0 1 0 0,0 0-1 0 0,0 0 0 0 0,0-1 0 0 0,1 1 1 0 0,0-1-1 0 0,-1 1 0 0 0,1-1 0 0 0,0 0 0 0 0,0 0 1 0 0,0 0-1 0 0,0 0 0 0 0,7 2 0 0 0,-3-2 33 0 0,0 0 1 0 0,0 0-1 0 0,0-1 0 0 0,0 0 0 0 0,1 0 0 0 0,-1-1 0 0 0,0 1 0 0 0,1-2 1 0 0,7 0-1 0 0,-4-1-14 0 0,1 0 1 0 0,0-1 0 0 0,-1-1-1 0 0,0 0 1 0 0,12-5 0 0 0,-1-3-10 0 0,-1 0 0 0 0,-1-1 1 0 0,1-1-1 0 0,32-30 1 0 0,-44 34-83 0 0,0 1 0 0 0,0-1 1 0 0,-1-1-1 0 0,-1 0 1 0 0,1 0-1 0 0,-2 0 1 0 0,0-1-1 0 0,0 0 1 0 0,5-15-1 0 0,-6 10-103 0 0,0 1 0 0 0,-1-1-1 0 0,-1 0 1 0 0,-1-1 0 0 0,0 1-1 0 0,-1-26 1 0 0,-2 33 15 0 0,0 1 0 0 0,-1 0 0 0 0,0 0 0 0 0,0 0 1 0 0,-1 0-1 0 0,0 1 0 0 0,-7-15 0 0 0,9 20 44 0 0,-1 0-1 0 0,0 0 1 0 0,0 0-1 0 0,0 1 1 0 0,0-1 0 0 0,0 1-1 0 0,0 0 1 0 0,-1 0 0 0 0,1-1-1 0 0,-1 1 1 0 0,-3-2-1 0 0,4 4-1 0 0,0-1-1 0 0,1 0 0 0 0,-1 1 0 0 0,0-1 0 0 0,0 1 0 0 0,0-1 0 0 0,0 1 0 0 0,0 0 0 0 0,0 0 0 0 0,0 0 0 0 0,0 0 0 0 0,0 0 0 0 0,0 0 0 0 0,0 1 0 0 0,0-1 0 0 0,0 0 0 0 0,0 1 0 0 0,0 0 0 0 0,-3 1 0 0 0,3 0-91 0 0,-1-1-1 0 0,1 1 0 0 0,-1 0 1 0 0,1 0-1 0 0,0 0 1 0 0,0 0-1 0 0,0 0 1 0 0,0 0-1 0 0,0 1 0 0 0,-2 3 1 0 0,1-2-568 0 0,-6 11-5524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2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5983 0 0,'-1'2'5139'0'0,"0"1"-4903"0"0,0 0 0 0 0,0 1 0 0 0,1-1 0 0 0,-1 1 0 0 0,1-1 0 0 0,0 1 0 0 0,0-1 0 0 0,0 0 0 0 0,0 1-1 0 0,0-1 1 0 0,1 1 0 0 0,0-1 0 0 0,1 6 0 0 0,3 5 363 0 0,1-1 0 0 0,8 15 0 0 0,5 13 1138 0 0,56 223 2458 0 0,-74-260-4186 0 0,0 0 1 0 0,0 1-1 0 0,-1-1 1 0 0,0 1-1 0 0,0-1 0 0 0,0 1 1 0 0,0-1-1 0 0,-1 1 1 0 0,0-1-1 0 0,0 0 0 0 0,0 1 1 0 0,0-1-1 0 0,-1 0 1 0 0,1 0-1 0 0,-1 0 1 0 0,0 0-1 0 0,-1 0 0 0 0,-3 6 1 0 0,-1-3 27 0 0,1 0 0 0 0,-1 0 1 0 0,-1 0-1 0 0,0-1 0 0 0,1 0 1 0 0,-2-1-1 0 0,-11 7 0 0 0,7-5-296 0 0,-134 70 1620 0 0,69-47-2388 0 0,57-24-1984 0 0,-40 6 1 0 0,40-10-4156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41 163 6823 0 0,'0'0'5064'0'0,"-9"5"-3345"0"0,18-9 1894 0 0,67-34-1399 0 0,-38 16-1876 0 0,1 3 1 0 0,1 1 0 0 0,0 2 0 0 0,64-17 0 0 0,-79 27-88 0 0,33-4 0 0 0,-49 9-204 0 0,0 0 1 0 0,0 1-1 0 0,0 0 0 0 0,0 1 0 0 0,0 0 1 0 0,0 0-1 0 0,10 3 0 0 0,-8 0-47 0 0,-9-4 0 0 0,-1 1 0 0 0,0-1 0 0 0,0 0 0 0 0,0 1 0 0 0,0-1 0 0 0,1 1 0 0 0,-1-1 0 0 0,0 1 0 0 0,0-1 0 0 0,0 1 0 0 0,0 0 0 0 0,0 0 0 0 0,0 0 0 0 0,1 1 0 0 0,0 0 0 0 0,-1-1-2 0 0,0-1 1 0 0,-1 1-1 0 0,1-1 0 0 0,0 1 0 0 0,0 0 1 0 0,0-1-1 0 0,-1 1 0 0 0,1 0 0 0 0,0 0 1 0 0,-1 0-1 0 0,1 0 0 0 0,-1-1 0 0 0,1 1 1 0 0,-1 0-1 0 0,1 0 0 0 0,-1 0 0 0 0,0 0 1 0 0,1 0-1 0 0,-1 0 0 0 0,0 0 0 0 0,0 0 1 0 0,0 0-1 0 0,1 0 0 0 0,-1 0 0 0 0,-1 2 1 0 0,1 1-14 0 0,0 1-1 0 0,0 0 0 0 0,-1 0 0 0 0,0 0-1 0 0,0-1 1 0 0,0 1 0 0 0,0 0 0 0 0,-1 0-1 0 0,0 0 1 0 0,0-1 0 0 0,0 1 0 0 0,-6 7 0 0 0,-2 3-45 0 0,-23 26 0 0 0,14-21 34 0 0,-1-1-1 0 0,-1-1 1 0 0,-34 23 0 0 0,-75 39-83 0 0,65-42 47 0 0,-109 74-57 0 0,170-109 122 0 0,-3 1-2 0 0,5-3 0 0 0,0 0 0 0 0,0 0 0 0 0,0 0 0 0 0,0 1 0 0 0,1-1 0 0 0,-1 1 0 0 0,0-1 0 0 0,1 1 0 0 0,-1 0 0 0 0,1 0 0 0 0,0-1 0 0 0,-3 5 0 0 0,1 2 0 0 0,3-7 0 0 0,1-1 0 0 0,-1 1 0 0 0,0-1 0 0 0,0 1 0 0 0,1-1 0 0 0,-1 1 0 0 0,0-1 0 0 0,1 0 0 0 0,-1 1 0 0 0,1-1 0 0 0,-1 1 0 0 0,1-1 0 0 0,-1 0 0 0 0,0 0 0 0 0,1 1 0 0 0,0-1 0 0 0,6 3 34 0 0,0-1-1 0 0,0 0 0 0 0,0 0 1 0 0,0-1-1 0 0,0 0 0 0 0,0 0 1 0 0,0-1-1 0 0,7 0 1 0 0,-4 0 63 0 0,0 0-1 0 0,0 1 1 0 0,13 3 0 0 0,19 8 116 0 0,-25-6-209 0 0,0-1-1 0 0,0-1 1 0 0,1-1 0 0 0,0 0-1 0 0,18 0 1 0 0,0-3 34 0 0,0-1 0 0 0,0-1-1 0 0,1-2 1 0 0,39-11 0 0 0,-4-10-38 0 0,-39 13-37 0 0,-31 12-150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 13703 0 0,'0'0'1246'0'0,"-4"-7"1615"0"0,3 7-2856 0 0,0-1 1 0 0,0 1-1 0 0,0 0 1 0 0,0 0-1 0 0,1 0 1 0 0,-1 0-1 0 0,0 0 1 0 0,0 0-1 0 0,0 0 1 0 0,0 0-1 0 0,0 0 0 0 0,1 1 1 0 0,-1-1-1 0 0,0 0 1 0 0,0 0-1 0 0,0 1 1 0 0,1-1-1 0 0,-1 1 1 0 0,0-1-1 0 0,0 1 1 0 0,1-1-1 0 0,-1 1 0 0 0,0-1 1 0 0,1 1-1 0 0,-1-1 1 0 0,0 2-1 0 0,-2 0 12 0 0,-6 8 49 0 0,-1 0-1 0 0,1 0 1 0 0,1 1 0 0 0,-10 15 0 0 0,-5 6 62 0 0,14-20-74 0 0,-103 146 660 0 0,108-152-657 0 0,0 0-1 0 0,1 0 0 0 0,0 1 1 0 0,0-1-1 0 0,1 1 0 0 0,0-1 1 0 0,-2 11-1 0 0,4-15-4 0 0,-1 0 1 0 0,1 1-1 0 0,0-1 1 0 0,0 0-1 0 0,0 1 1 0 0,1-1-1 0 0,-1 0 1 0 0,0 0-1 0 0,1 1 1 0 0,-1-1-1 0 0,1 0 0 0 0,0 0 1 0 0,0 0-1 0 0,0 0 1 0 0,0 0-1 0 0,0 0 1 0 0,1 0-1 0 0,-1 0 1 0 0,0 0-1 0 0,1 0 1 0 0,0-1-1 0 0,-1 1 0 0 0,1 0 1 0 0,0-1-1 0 0,2 2 1 0 0,0-1 35 0 0,-1 0 1 0 0,0-1-1 0 0,1 1 1 0 0,-1-1-1 0 0,0 0 0 0 0,1 0 1 0 0,0-1-1 0 0,-1 1 1 0 0,1-1-1 0 0,-1 1 0 0 0,1-1 1 0 0,0 0-1 0 0,6-2 1 0 0,6 0 142 0 0,29-9 1 0 0,-25 5-164 0 0,-2 1-36 0 0,0-1-1 0 0,-1-1 0 0 0,0 0 1 0 0,0-1-1 0 0,-1-1 1 0 0,17-12-1 0 0,-22 14-14 0 0,-1-1 1 0 0,0 0-1 0 0,-1-1 0 0 0,0 0 0 0 0,0 0 0 0 0,-1-1 1 0 0,0 0-1 0 0,-1-1 0 0 0,10-19 0 0 0,-14 23-24 0 0,0 0 0 0 0,-1 0 0 0 0,2-9 0 0 0,3-10-25 0 0,-6 22-1 0 0,0-1 0 0 0,-1 1 0 0 0,1-1 0 0 0,-1 1 0 0 0,0-1 0 0 0,0 1 0 0 0,0-1 0 0 0,-1 1 0 0 0,1-1 0 0 0,-1 1 1 0 0,0-1-1 0 0,0 1 0 0 0,-1 0 0 0 0,0-1 0 0 0,1 1 0 0 0,-1 0 0 0 0,-1 0 0 0 0,1 0 0 0 0,0 0 0 0 0,-1 1 0 0 0,0-1 0 0 0,0 1 0 0 0,0 0 0 0 0,0-1 0 0 0,-1 1 0 0 0,1 1 0 0 0,-1-1 0 0 0,-6-3 0 0 0,-4 0-264 0 0,0 1 0 0 0,-1 1 0 0 0,0 0 0 0 0,0 1-1 0 0,-26-2 1 0 0,39 5 256 0 0,-12-3-292 0 0,-8 1-3295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3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 10479 0 0,'-9'-2'239'0'0,"-1"0"-1"0"0,0 0 0 0 0,0 1 1 0 0,-20 0-1 0 0,27 1-123 0 0,1 0 0 0 0,-1 0-1 0 0,0 0 1 0 0,0 1 0 0 0,0-1 0 0 0,0 1-1 0 0,0 0 1 0 0,0 0 0 0 0,1 0-1 0 0,-1 0 1 0 0,0 0 0 0 0,1 0 0 0 0,-1 1-1 0 0,1 0 1 0 0,-1-1 0 0 0,1 1 0 0 0,0 0-1 0 0,-1 0 1 0 0,1 0 0 0 0,-2 3 0 0 0,3-3 265 0 0,5 13 158 0 0,-1-8-407 0 0,0 1 0 0 0,0 0 0 0 0,1-1 0 0 0,0 1 0 0 0,1-1 0 0 0,7 9 0 0 0,2 1 130 0 0,20 19-1 0 0,33 19 92 0 0,-20-18 262 0 0,40 34 712 0 0,-34-30-942 0 0,-3 3-1 0 0,54 58 0 0 0,-91-87-291 0 0,0 1-1 0 0,-1 0 0 0 0,-1 1 0 0 0,0 0 0 0 0,-1 1 1 0 0,-1 0-1 0 0,-1 1 0 0 0,0 0 0 0 0,-2 0 0 0 0,0 0 1 0 0,5 32-1 0 0,-9-28-81 0 0,0 0 0 0 0,-2 1 0 0 0,0-1 0 0 0,-2 1-1 0 0,0-1 1 0 0,-2 0 0 0 0,0 0 0 0 0,-13 37 0 0 0,12-45-38 0 0,-1 0 0 0 0,-1 0 0 0 0,0 0 0 0 0,-1-1 0 0 0,-1 0 0 0 0,0-1 0 0 0,0 0 0 0 0,-1-1 0 0 0,-1 1 0 0 0,-1-2 0 0 0,1 0 0 0 0,-25 17 0 0 0,17-15-12 0 0,-1-1-1 0 0,-1 0 1 0 0,0-2-1 0 0,-1-1 1 0 0,0 0 0 0 0,0-2-1 0 0,0 0 1 0 0,-30 3-1 0 0,20-2 52 0 0,30-8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97 176 9559 0 0,'-15'3'490'0'0,"-25"6"-1"0"0,8-1 760 0 0,31-8-589 0 0,-8 1 5634 0 0,10-4-6203 0 0,0 1 1 0 0,0 0 0 0 0,0 0 0 0 0,1 0 0 0 0,-1 0 0 0 0,1 0 0 0 0,-1 0 0 0 0,1 0 0 0 0,0 0 0 0 0,-1 0 0 0 0,1 1 0 0 0,0-1 0 0 0,0 1 0 0 0,0-1 0 0 0,1 1 0 0 0,-1 0 0 0 0,0 0 0 0 0,0 0 0 0 0,5-1-1 0 0,7-3 41 0 0,0 2 0 0 0,18-4 0 0 0,-21 6-12 0 0,61-16-31 0 0,0-2-1 0 0,-1-4 0 0 0,82-38 1 0 0,-104 43-2048 0 0,-29 10 796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2303 0 0,'0'3'167'0'0,"-1"8"209"0"0,0-1 1 0 0,-1 1-1 0 0,-3 10 0 0 0,-4 27 7451 0 0,6 69 3128 0 0,11 2-8871 0 0,30 114-3670 0 0,-18-161-3736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55 10135 0 0,'1'-2'464'0'0,"22"-22"-744"0"0,3-4 13015 0 0,-50 34-12023 0 0,11 0-668 0 0,0 1 1 0 0,0 0-1 0 0,0 0 0 0 0,0 2 1 0 0,-11 10-1 0 0,-53 54-63 0 0,11-10-222 0 0,27-26-413 0 0,39-36 622 0 0,-1-1 0 0 0,1 1 0 0 0,-1-1 0 0 0,1 1 0 0 0,0 0 0 0 0,-1-1 0 0 0,1 1 0 0 0,0 0 0 0 0,0-1 0 0 0,0 1 0 0 0,-1 0 0 0 0,1 0 0 0 0,0-1 0 0 0,0 1 0 0 0,0 0 0 0 0,0-1 0 0 0,0 1 0 0 0,0 0 0 0 0,0 0 0 0 0,1-1 0 0 0,-1 1 0 0 0,0 0 0 0 0,0-1 0 0 0,0 1 0 0 0,1 0 0 0 0,-1-1 0 0 0,0 1 0 0 0,1 0 0 0 0,-1-1 0 0 0,1 1 1 0 0,0 0-1 0 0,16 19-50 0 0,-14-17-20 0 0,5 4 29 0 0,1 1 0 0 0,0-1-1 0 0,0-1 1 0 0,1 1 0 0 0,12 5-1 0 0,56 21-32 0 0,-53-23 110 0 0,0 0-1 0 0,27 17 0 0 0,-43-22 76 0 0,-1 1 0 0 0,0 0 0 0 0,0 0 0 0 0,0 1 0 0 0,12 14 0 0 0,-19-20-61 0 0,1 1 0 0 0,-1-1-1 0 0,0 1 1 0 0,0-1 0 0 0,0 1 0 0 0,0-1-1 0 0,0 1 1 0 0,-1 0 0 0 0,1 0 0 0 0,0-1-1 0 0,-1 1 1 0 0,1 0 0 0 0,-1 0 0 0 0,0 0-1 0 0,1 0 1 0 0,-1-1 0 0 0,0 1 0 0 0,0 0-1 0 0,0 0 1 0 0,-1 0 0 0 0,1 0 0 0 0,0 0-1 0 0,-1-1 1 0 0,1 1 0 0 0,-1 0 0 0 0,0 0-1 0 0,1-1 1 0 0,-1 1 0 0 0,0 0 0 0 0,0-1-1 0 0,0 1 1 0 0,0-1 0 0 0,0 1 0 0 0,-1-1-1 0 0,1 1 1 0 0,0-1 0 0 0,-1 0 0 0 0,1 0-1 0 0,-3 2 1 0 0,-5 4 37 0 0,-1-1 0 0 0,1 0-1 0 0,-2-1 1 0 0,1 0 0 0 0,-13 4-1 0 0,-59 15 57 0 0,42-13-83 0 0,5-2-19 0 0,1-1 0 0 0,-1-2-1 0 0,0-2 1 0 0,0-1 0 0 0,-55-2 0 0 0,87-1-42 0 0,-1 0 1 0 0,1-1-1 0 0,-1 1 0 0 0,1-1 0 0 0,0 0 1 0 0,-1 0-1 0 0,1 0 0 0 0,-3-2 0 0 0,4 2-153 0 0,4-3-212 0 0,1-1 0 0 0,-1 1 0 0 0,1 0 0 0 0,0 0 0 0 0,0 0 0 0 0,0 0 0 0 0,0 0 0 0 0,1 0 0 0 0,5-4 0 0 0,5-2-1717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1412 52 6447 0 0,'15'-10'140'0'0,"1"1"-1"0"0,1 0 0 0 0,0 2 0 0 0,18-7 0 0 0,-11 11 7380 0 0,-25 5-7484 0 0,1-1 1 0 0,0 1-1 0 0,-1-1 1 0 0,1 0-1 0 0,-1 1 1 0 0,0-1-1 0 0,0 0 0 0 0,1 1 1 0 0,-1-1-1 0 0,0 0 1 0 0,0 0-1 0 0,0 0 1 0 0,0 0-1 0 0,0 0 0 0 0,0 0 1 0 0,0 0-1 0 0,-2 1 1 0 0,-1 1 178 0 0,0 0-1 0 0,0-1 1 0 0,0 1 0 0 0,-6 1 0 0 0,-104 47 1796 0 0,-6 2-1382 0 0,-276 55-316 0 0,384-105-312 0 0,-217 43 72 0 0,188-40-54 0 0,0-3 0 0 0,0-1 0 0 0,-68-5 0 0 0,94 1-32 0 0,1 0 1 0 0,-23-6-1 0 0,34 7-20 0 0,-1 0 0 0 0,1-1 0 0 0,-1 1 1 0 0,1 0-1 0 0,0-1 0 0 0,0 0 0 0 0,0 0 0 0 0,0 0 0 0 0,0 0 1 0 0,0 0-1 0 0,0-1 0 0 0,1 1 0 0 0,-1-1 0 0 0,1 0 0 0 0,-4-5 1 0 0,6 7 22 0 0,0 0 1 0 0,0 1-1 0 0,-1-1 1 0 0,1 0-1 0 0,0 0 1 0 0,0 0 0 0 0,0 0-1 0 0,1 0 1 0 0,-1 0-1 0 0,0 0 1 0 0,0 1-1 0 0,0-1 1 0 0,1 0-1 0 0,-1 0 1 0 0,0 0 0 0 0,1 0-1 0 0,-1 1 1 0 0,0-1-1 0 0,1 0 1 0 0,0 0-1 0 0,11-14-99 0 0,-7 10 70 0 0,1 1 1 0 0,-1 0-1 0 0,1 0 0 0 0,0 0 0 0 0,0 1 1 0 0,11-4-1 0 0,0-2-6 0 0,-14 8 38 0 0,-3 0 8 0 0,1 1 0 0 0,0-1-1 0 0,0 1 1 0 0,0 0 0 0 0,0-1 0 0 0,0 1 0 0 0,-1 0 0 0 0,1 0 0 0 0,0-1-1 0 0,0 1 1 0 0,0 0 0 0 0,0 0 0 0 0,0 0 0 0 0,0 0 0 0 0,0 0 0 0 0,0 0 0 0 0,0 1-1 0 0,0-1 1 0 0,0 0 0 0 0,0 0 0 0 0,0 1 0 0 0,0-1 0 0 0,-1 0 0 0 0,1 1-1 0 0,1 0 1 0 0,1 0-3 0 0,-1 1 0 0 0,0-1-1 0 0,1 1 1 0 0,-1-1 0 0 0,0 1-1 0 0,0 0 1 0 0,0 0 0 0 0,0 0-1 0 0,-1 0 1 0 0,1 0 0 0 0,0 0 0 0 0,-1 1-1 0 0,1-1 1 0 0,-1 1 0 0 0,0-1-1 0 0,0 1 1 0 0,0-1 0 0 0,0 1-1 0 0,-1 0 1 0 0,1-1 0 0 0,0 1 0 0 0,-1 4-1 0 0,1 2-8 0 0,0 1-1 0 0,-1-1 0 0 0,0 1 1 0 0,0-1-1 0 0,-3 14 0 0 0,-7 20 161 0 0,-1-1 0 0 0,-2 1 0 0 0,-2-2 0 0 0,-1 0 0 0 0,-3-1 0 0 0,-1-1 0 0 0,-37 55 0 0 0,9-23 432 0 0,-65 72 0 0 0,93-122-473 0 0,11-12-88 0 0,1 0-1 0 0,-1 1 0 0 0,2-1 1 0 0,-1 2-1 0 0,1-1 0 0 0,1 1 1 0 0,0 0-1 0 0,0 0 0 0 0,-4 14 1 0 0,10-24 10 0 0,2-1-539 0 0,1-1 272 0 0,0 0 0 0 0,0-1 0 0 0,-1 1 0 0 0,1 0 0 0 0,-1-1-1 0 0,1 1 1 0 0,-1-1 0 0 0,0 0 0 0 0,3-2 0 0 0,0 0-160 0 0,29-25-1218 0 0,-1-3-15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66 4607 0 0,'0'0'354'0'0,"-9"2"959"0"0,4-1-417 0 0,1 0 0 0 0,-1 1 0 0 0,1 0 0 0 0,0 0 0 0 0,0 0 0 0 0,-5 3 0 0 0,3-2-564 0 0,4-1 1081 0 0,0 7 3039 0 0,11-10-4272 0 0,1 0 0 0 0,-1 0-1 0 0,0-1 1 0 0,0 0 0 0 0,9-3-1 0 0,47-20 134 0 0,-24 8-208 0 0,-12 7-44 0 0,-14 3-46 0 0,1 1 0 0 0,1 1 1 0 0,-1 1-1 0 0,1 0 0 0 0,21-2 0 0 0,-34 6-40 0 0,2-1-333 0 0,0 1 0 0 0,0 0 0 0 0,10 1 0 0 0,-6 1-1177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8287 0 0,'0'0'756'0'0,"-1"2"-622"0"0,-13 27 329 0 0,-17 14 5939 0 0,21-30-4194 0 0,-9 13-928 0 0,8-10-665 0 0,-27 30-1 0 0,25-32-115 0 0,-20 29-1 0 0,11-13-290 0 0,13-16-274 0 0,8-11 26 0 0,0-1-132 0 0,14-4-3411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105 211 9671 0 0,'-14'12'818'0'0,"0"0"-1"0"0,-26 15 0 0 0,4-1 5211 0 0,42-37-5372 0 0,6-7-422 0 0,1 2 0 0 0,1 0-1 0 0,26-24 1 0 0,-15 17-257 0 0,-20 17 21 0 0,79-72 9 0 0,-72 68-19 0 0,1 0-1 0 0,0 1 0 0 0,0 1 0 0 0,1 0 0 0 0,18-6 0 0 0,-26 11 2 0 0,1 0 70 0 0,1 0 1 0 0,0 0 0 0 0,0 1 0 0 0,0 0-1 0 0,0 0 1 0 0,11-1 0 0 0,-17 3 60 0 0,-1 2-89 0 0,1 0 1 0 0,-1 0-1 0 0,1 0 1 0 0,-1 1-1 0 0,0-1 1 0 0,0 0 0 0 0,0 0-1 0 0,0 1 1 0 0,0-1-1 0 0,-1 0 1 0 0,1 1-1 0 0,-1-1 1 0 0,1 6-1 0 0,0-2 18 0 0,-1 0 1 0 0,0 0-1 0 0,0 0 0 0 0,-1 0 1 0 0,0 1-1 0 0,0-1 0 0 0,-2 7 1 0 0,-17 41 461 0 0,15-41-389 0 0,0 0 0 0 0,1 0 1 0 0,-6 24-1 0 0,7 0-98 0 0,3-36-140 0 0,0 0 0 0 0,0 0 0 0 0,0 0 1 0 0,0 0-1 0 0,0 1 0 0 0,0-1 0 0 0,0 0 0 0 0,1 0 1 0 0,-1 0-1 0 0,0 0 0 0 0,1 0 0 0 0,-1 0 0 0 0,0 0 1 0 0,1 0-1 0 0,-1-1 0 0 0,2 3 0 0 0,7 0-4830 0 0,-7-3 3965 0 0,9 0-5126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 5527 0 0,'0'0'250'0'0,"1"0"-2"0"0,16-10-146 0 0,-10 6-647 0 0,-5 3 1452 0 0,0-1-1 0 0,0 1 1 0 0,0 0-1 0 0,0 0 1 0 0,0 1-1 0 0,0-1 1 0 0,3-1-1 0 0,-4 2-711 0 0,0 0-1 0 0,0 0 1 0 0,0 1-1 0 0,-1-1 1 0 0,1 0 0 0 0,0 0-1 0 0,0 0 1 0 0,0 1-1 0 0,-1-1 1 0 0,1 0-1 0 0,0 1 1 0 0,0-1-1 0 0,-1 0 1 0 0,1 1-1 0 0,0-1 1 0 0,-1 1 0 0 0,1-1-1 0 0,0 1 1 0 0,-1 0-1 0 0,1-1 1 0 0,-1 1-1 0 0,1 0 1 0 0,-1-1-1 0 0,1 2 1 0 0,1 1-142 0 0,-1-1 0 0 0,0 1 0 0 0,0 0 0 0 0,0 0 0 0 0,0 0 0 0 0,0 0 0 0 0,-1 0 0 0 0,1 0 0 0 0,-1 0 0 0 0,0 0 0 0 0,0 0 0 0 0,0 0 0 0 0,0 0-1 0 0,-1 0 1 0 0,1 0 0 0 0,-1 0 0 0 0,0 0 0 0 0,0 0 0 0 0,-1 4 0 0 0,-3 4 132 0 0,0 0-1 0 0,0-1 1 0 0,-11 17-1 0 0,-34 41 512 0 0,48-64-674 0 0,-10 9 39 0 0,11-13-463 0 0,-7 8 1202 0 0,6-5-2805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 11055 0 0,'1'-1'852'0'0,"11"-4"7063"0"0,-11 10-9079 0 0,0 3 1279 0 0,0 0-1 0 0,-1 0 1 0 0,0-1 0 0 0,0 1 0 0 0,-1 0 0 0 0,0 0-1 0 0,-1 0 1 0 0,-2 9 0 0 0,-24 62 502 0 0,24-68-526 0 0,-22 50 245 0 0,-60 99 0 0 0,-50 49-150 0 0,132-202-172 0 0,-40 58-400 0 0,4 1 1 0 0,-44 97-1 0 0,80-153-802 0 0,0-1-3855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7367 0 0,'-27'-9'13163'0'0,"60"9"-12951"0"0,-1-1 0 0 0,40-6 1 0 0,28-2-117 0 0,-99 9-120 0 0,122 1-647 0 0,-102 0-1419 0 0,38 9 1 0 0,-33-3-93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118 112 2303 0 0,'-2'9'200'0'0,"2"-7"17"0"0,-1 0 0 0 0,1 0 0 0 0,-1-1 0 0 0,1 1-1 0 0,0 0 1 0 0,0 0 0 0 0,-1 0 0 0 0,1 0 0 0 0,1 0-1 0 0,-1 0 1 0 0,0 0 0 0 0,0 0 0 0 0,1-1 0 0 0,-1 1-1 0 0,1 0 1 0 0,0 0 0 0 0,-1 0 0 0 0,1-1 0 0 0,0 1-1 0 0,0 0 1 0 0,0-1 0 0 0,0 1 0 0 0,0-1-1 0 0,1 1 1 0 0,-1-1 0 0 0,0 1 0 0 0,1-1 0 0 0,-1 0-1 0 0,1 0 1 0 0,-1 0 0 0 0,1 0 0 0 0,-1 0 0 0 0,1 0-1 0 0,0 0 1 0 0,2 0 0 0 0,1 1 452 0 0,0-1 1 0 0,0 0-1 0 0,0 0 1 0 0,1-1-1 0 0,-1 0 0 0 0,0 0 1 0 0,0 0-1 0 0,0 0 0 0 0,1-1 1 0 0,-1 0-1 0 0,9-3 1 0 0,18-6 146 0 0,5-1-342 0 0,0-2 1 0 0,45-22 0 0 0,-75 31-499 0 0,-1 0 0 0 0,0 0 1 0 0,0 0-1 0 0,0-1 0 0 0,-1 0 1 0 0,0 0-1 0 0,1-1 0 0 0,-2 0 1 0 0,1 0-1 0 0,-1 0 0 0 0,0 0 1 0 0,0 0-1 0 0,-1-1 0 0 0,0 0 1 0 0,4-11-1 0 0,-7 18-2 0 0,-1-1 1 0 0,1 1 0 0 0,0-1-1 0 0,-1 0 1 0 0,1 1-1 0 0,-1-1 1 0 0,1 1-1 0 0,-1-1 1 0 0,1 1-1 0 0,-1-1 1 0 0,1 1 0 0 0,-1 0-1 0 0,0-1 1 0 0,1 1-1 0 0,-1 0 1 0 0,0-1-1 0 0,1 1 1 0 0,-1 0-1 0 0,0 0 1 0 0,1 0 0 0 0,-1-1-1 0 0,0 1 1 0 0,-1 0-1 0 0,-2 0-32 0 0,0 0-1 0 0,-1 1 1 0 0,1-1-1 0 0,-1 1 1 0 0,1 0-1 0 0,0 0 1 0 0,0 0-1 0 0,-8 4 1 0 0,-32 18-186 0 0,36-18 200 0 0,-32 18 209 0 0,1 3 0 0 0,1 1 0 0 0,2 2 0 0 0,0 2 0 0 0,3 1 0 0 0,-51 61 1 0 0,72-78-39 0 0,1 0 1 0 0,-10 19-1 0 0,18-28-105 0 0,0 0 1 0 0,0 0-1 0 0,1 0 0 0 0,0 0 0 0 0,0 0 1 0 0,0 0-1 0 0,1 0 0 0 0,0 1 1 0 0,0 12-1 0 0,1-17-21 0 0,0 1 1 0 0,0-1-1 0 0,0 0 1 0 0,1 1-1 0 0,-1-1 1 0 0,1 1-1 0 0,0-1 1 0 0,0 0 0 0 0,0 0-1 0 0,0 1 1 0 0,0-1-1 0 0,0 0 1 0 0,1 0-1 0 0,-1 0 1 0 0,1 0-1 0 0,-1 0 1 0 0,3 1-1 0 0,-1-1 3 0 0,0 1 0 0 0,0-1 0 0 0,1 0 0 0 0,-1 0 0 0 0,1-1 0 0 0,-1 1 0 0 0,1-1 0 0 0,-1 0 0 0 0,8 2 0 0 0,3-1 6 0 0,0-1 0 0 0,1 0 0 0 0,-1-1 0 0 0,26-3 0 0 0,164-35-383 0 0,-107 17-839 0 0,-42 10-3453 0 0,3 1-1533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0:5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3223 0 0,'-1'2'2586'0'0,"-19"42"5561"0"0,-10 24-5354 0 0,4-5-1623 0 0,2-8-463 0 0,-53 110 761 0 0,-5-29-825 0 0,-5-4-1 0 0,-150 174 1 0 0,220-286-787 0 0,0 2-419 0 0,-2-1 0 0 0,-28 25 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17 511 4143 0 0,'-4'-7'428'0'0,"-3"-6"380"0"0,6 11 20 0 0,0 0 0 0 0,0-1 0 0 0,0 1 0 0 0,1 0 0 0 0,-1 0 0 0 0,1 0 0 0 0,-1 0 0 0 0,1-1 0 0 0,0 1 0 0 0,0 0 0 0 0,0-4 0 0 0,3-7-1449 0 0,0 3 869 0 0,0 1 1 0 0,0 0-1 0 0,1 1 0 0 0,0-1 1 0 0,8-10-1 0 0,30-39 443 0 0,-23 33-416 0 0,9-8-33 0 0,0 0 0 0 0,3 3-1 0 0,0 0 1 0 0,43-30 0 0 0,-51 44-210 0 0,1 0-1 0 0,1 2 0 0 0,0 1 1 0 0,0 1-1 0 0,1 1 0 0 0,1 1 1 0 0,39-9-1 0 0,-61 18-9 0 0,1 0-1 0 0,-1 0 1 0 0,1 1 0 0 0,-1-1 0 0 0,1 1-1 0 0,-1 0 1 0 0,1 1 0 0 0,-1-1 0 0 0,1 1-1 0 0,-1 0 1 0 0,0 1 0 0 0,8 2-1 0 0,-9-2-4 0 0,0 0 1 0 0,-1 0-1 0 0,1 0 0 0 0,-1 1 0 0 0,1-1 0 0 0,-1 1 0 0 0,0 0 0 0 0,0 0 0 0 0,0 0 0 0 0,0 0 0 0 0,-1 0 0 0 0,1 1 0 0 0,-1-1 0 0 0,0 1 0 0 0,0 0 0 0 0,2 5 0 0 0,0 1 37 0 0,-1 1 0 0 0,0-1-1 0 0,-1 1 1 0 0,0-1 0 0 0,-1 1 0 0 0,0 0 0 0 0,0-1 0 0 0,-1 1 0 0 0,-1 0 0 0 0,1 0-1 0 0,-2-1 1 0 0,0 1 0 0 0,0-1 0 0 0,-1 1 0 0 0,0-1 0 0 0,-1 0 0 0 0,0 0-1 0 0,0 0 1 0 0,-7 10 0 0 0,-4 3 243 0 0,0-1 0 0 0,-2-1 0 0 0,0 0-1 0 0,-29 25 1 0 0,30-32-344 0 0,-1-1 0 0 0,0-1 0 0 0,0-1 0 0 0,-1 0 0 0 0,-1-1 0 0 0,0-1 0 0 0,0-1 0 0 0,-1 0 0 0 0,-24 5 0 0 0,33-11-352 0 0,1 0 0 0 0,-1-1 0 0 0,0-1 0 0 0,0 1 0 0 0,1-1 1 0 0,-1-1-1 0 0,-10-2 0 0 0,11 0-684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732 133 11519 0 0,'51'-84'2085'0'0,"-34"47"1182"0"0,-11 25 1375 0 0,-16 36-3519 0 0,-151 305-468 0 0,12-30-574 0 0,-25-12-75 0 0,101-189-32 0 0,-119 123 0 0 0,146-177-2374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47 7367 0 0,'4'-2'264'0'0,"14"-2"378"0"0,-11 3-489 0 0,-5 0 1271 0 0,0 13 2406 0 0,-2-11-3688 0 0,1 0 0 0 0,-1 0 0 0 0,1 0 0 0 0,-1 0-1 0 0,0 0 1 0 0,0 0 0 0 0,0 0 0 0 0,0 0 0 0 0,0 0 0 0 0,0 0 0 0 0,0 1 0 0 0,0 1 0 0 0,-2 2-15 0 0,0-1 1 0 0,0 1-1 0 0,0 0 1 0 0,0 0 0 0 0,-1-1-1 0 0,0 0 1 0 0,0 1-1 0 0,-6 5 1 0 0,-34 33 298 0 0,29-30-52 0 0,-37 31 613 0 0,34-30-593 0 0,1 0 0 0 0,1 0 0 0 0,0 2 0 0 0,-15 19 0 0 0,25-27-267 0 0,-1 0 1 0 0,1 0-1 0 0,1 0 0 0 0,0 1 1 0 0,-5 13-1 0 0,9-21-120 0 0,-1 1-1 0 0,0 0 0 0 0,1-1 1 0 0,0 1-1 0 0,-1 0 1 0 0,1 0-1 0 0,0 0 0 0 0,0-1 1 0 0,0 1-1 0 0,0 0 1 0 0,0 0-1 0 0,1 0 0 0 0,-1-1 1 0 0,0 1-1 0 0,1 0 1 0 0,-1-1-1 0 0,1 1 0 0 0,0 0 1 0 0,0-1-1 0 0,-1 1 1 0 0,1 0-1 0 0,0-1 0 0 0,0 1 1 0 0,0-1-1 0 0,1 0 1 0 0,-1 1-1 0 0,0-1 0 0 0,1 0 1 0 0,-1 0-1 0 0,0 0 1 0 0,1 0-1 0 0,-1 0 1 0 0,1 0-1 0 0,0 0 0 0 0,-1 0 1 0 0,3 0-1 0 0,2 1 29 0 0,1 0 1 0 0,-1-1-1 0 0,0 0 0 0 0,1 0 1 0 0,-1-1-1 0 0,13 0 0 0 0,-4-1 15 0 0,28-5 0 0 0,-38 4-43 0 0,1 0-1 0 0,0 0 1 0 0,0-1 0 0 0,-1 0 0 0 0,0 0 0 0 0,1 0 0 0 0,-1 0-1 0 0,0-1 1 0 0,-1 0 0 0 0,1 0 0 0 0,-1 0 0 0 0,1-1-1 0 0,-1 0 1 0 0,-1 1 0 0 0,6-10 0 0 0,1-2-108 0 0,0-1 0 0 0,-2-1 0 0 0,11-29 0 0 0,-13 28-215 0 0,0 0-1 0 0,-2-1 1 0 0,0 0-1 0 0,-2 0 1 0 0,0 0-1 0 0,-1 0 0 0 0,-1 0 1 0 0,0 0-1 0 0,-5-20 1 0 0,5 37 146 0 0,0 1 1 0 0,-1-1-1 0 0,0 1 0 0 0,0 0 1 0 0,1-1-1 0 0,-1 1 0 0 0,-1 0 1 0 0,1 0-1 0 0,0 0 0 0 0,0 0 1 0 0,-1 0-1 0 0,1 0 0 0 0,-1 0 1 0 0,0 0-1 0 0,0 0 1 0 0,1 1-1 0 0,-1-1 0 0 0,0 1 1 0 0,0-1-1 0 0,-3 0 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17567 0 0,'0'0'1588'0'0,"1"1"-1304"0"0,1 7-197 0 0,-1-1-1 0 0,1 1 0 0 0,-2-1 0 0 0,1 1 1 0 0,-1-1-1 0 0,0 1 0 0 0,0-1 1 0 0,-1 1-1 0 0,0-1 0 0 0,0 1 1 0 0,-5 12-1 0 0,-3 8 484 0 0,-23 45 0 0 0,21-50-531 0 0,-19 38 237 0 0,-39 59 1 0 0,-45 51-207 0 0,89-136-52 0 0,-197 345-426 0 0,217-372-215 0 0,-4 12 510 0 0,6-7-7769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15 311 2303 0 0,'0'-2'102'0'0,"-6"-22"-1029"0"0,4 18 2167 0 0,0-1 0 0 0,0 0 1 0 0,1 0-1 0 0,-1-9 0 0 0,2 13-749 0 0,1 1 0 0 0,-1-1 0 0 0,0 0 0 0 0,1 1 0 0 0,-1-1 0 0 0,1 1 0 0 0,0-1 0 0 0,0 1 0 0 0,0-1 0 0 0,0 1 0 0 0,0-1 0 0 0,1 1 0 0 0,-1 0 0 0 0,1-1 0 0 0,2-2 0 0 0,5-3-174 0 0,0 0-1 0 0,0 0 0 0 0,1 1 1 0 0,15-9-1 0 0,1-1-156 0 0,-3 2-145 0 0,-1 2 1 0 0,2 0-1 0 0,0 2 1 0 0,0 0-1 0 0,46-12 1 0 0,-27 10 376 0 0,0 2 0 0 0,0 2 0 0 0,87-6 0 0 0,-119 15-137 0 0,-1 0 0 0 0,0 1 0 0 0,1 0 0 0 0,-1 0 0 0 0,15 5 0 0 0,-21-5-183 0 0,-1 0 0 0 0,0 0 1 0 0,0 1-1 0 0,1-1 0 0 0,-1 1 0 0 0,0 0 0 0 0,0 0 0 0 0,-1 0 0 0 0,1 0 1 0 0,0 0-1 0 0,-1 0 0 0 0,1 1 0 0 0,-1-1 0 0 0,0 1 0 0 0,1 0 1 0 0,-1 0-1 0 0,-1 0 0 0 0,1 0 0 0 0,2 5 0 0 0,-3-4-1 0 0,1 1-1 0 0,-1-1 1 0 0,0 1-1 0 0,-1 0 0 0 0,1 0 1 0 0,-1-1-1 0 0,0 1 1 0 0,0 0-1 0 0,-2 8 1 0 0,-1 1 149 0 0,-9 26-1 0 0,7-22-67 0 0,2-12-92 0 0,0 0 0 0 0,0 1-1 0 0,0-1 1 0 0,-1-1 0 0 0,0 1-1 0 0,0 0 1 0 0,0-1 0 0 0,-10 10-1 0 0,-6 2 104 0 0,-21 16 0 0 0,24-20-82 0 0,-90 56 59 0 0,49-34-328 0 0,7-5-496 0 0,16-15-2736 0 0,22-11 1596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1375 0 0,'47'-5'367'0'0,"-26"4"2881"0"0,-1 0 5355 0 0,-19 1-8436 0 0,-1 0 0 0 0,1 0 0 0 0,0 0 0 0 0,0 0 0 0 0,-1 1 0 0 0,1-1 1 0 0,0 0-1 0 0,0 0 0 0 0,-1 1 0 0 0,1-1 0 0 0,-1 1 0 0 0,1-1 0 0 0,0 1 0 0 0,-1-1 1 0 0,1 1-1 0 0,-1-1 0 0 0,1 1 0 0 0,-1-1 0 0 0,1 1 0 0 0,-1 0 0 0 0,1-1 0 0 0,-1 1 1 0 0,0 0-1 0 0,1-1 0 0 0,-1 1 0 0 0,0 0 0 0 0,1-1 0 0 0,-1 1 0 0 0,0 0 0 0 0,0 0 1 0 0,0-1-1 0 0,0 1 0 0 0,0 0 0 0 0,0 1 0 0 0,0 28 893 0 0,-4-8-440 0 0,0 1 1 0 0,-16 43-1 0 0,12-47-484 0 0,2 1 0 0 0,1 0 0 0 0,0 1 0 0 0,1-1 0 0 0,-1 39 0 0 0,5-58-132 0 0,0-1 1 0 0,0 1-1 0 0,1-1 0 0 0,-1 0 0 0 0,0 1 1 0 0,0-1-1 0 0,0 1 0 0 0,1-1 0 0 0,-1 0 1 0 0,0 1-1 0 0,0-1 0 0 0,1 0 0 0 0,-1 1 1 0 0,0-1-1 0 0,1 0 0 0 0,-1 1 0 0 0,1-1 0 0 0,-1 0 1 0 0,0 0-1 0 0,1 1 0 0 0,-1-1 0 0 0,1 0 1 0 0,-1 0-1 0 0,0 0 0 0 0,1 0 0 0 0,-1 0 1 0 0,2 1-1 0 0,10 0 69 0 0,-6-2-30 0 0,0 0 1 0 0,0 0-1 0 0,1-1 0 0 0,-1 0 0 0 0,0-1 0 0 0,-1 1 0 0 0,1-1 1 0 0,0 0-1 0 0,8-6 0 0 0,-3 2 4 0 0,46-31-393 0 0,92-78 1 0 0,-28 10-1191 0 0,-120 105 1352 0 0,-3 14-376 0 0,-1 0 627 0 0,-1-1 0 0 0,0 1-1 0 0,-10 18 1 0 0,9-23 24 0 0,1 1-1 0 0,1 0 1 0 0,-1 0-1 0 0,2 0 0 0 0,-1 0 1 0 0,1 1-1 0 0,-2 17 1 0 0,4-26-81 0 0,1 0 0 0 0,-1 0 0 0 0,0 0 0 0 0,1 0 1 0 0,-1 0-1 0 0,1 0 0 0 0,-1 0 0 0 0,1 0 0 0 0,-1 0 0 0 0,1 0 0 0 0,0 0 1 0 0,-1 0-1 0 0,1 0 0 0 0,0-1 0 0 0,0 1 0 0 0,0 0 0 0 0,-1 0 0 0 0,3 0 1 0 0,15 9 110 0 0,-5-5-94 0 0,0-1 0 0 0,0-1 0 0 0,0-1-1 0 0,0 0 1 0 0,0 0 0 0 0,17-1-1 0 0,18 3-484 0 0,-43-4 224 0 0,3 1-667 0 0,0 0 0 0 0,14-1-1 0 0,0-3-850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8751 0 0,'0'0'794'0'0,"-8"-4"-437"0"0,6 3-82 0 0,0 1 0 0 0,0 0-1 0 0,0 0 1 0 0,0 0 0 0 0,-1 0 0 0 0,1 1 0 0 0,0-1 0 0 0,0 0-1 0 0,0 1 1 0 0,0 0 0 0 0,0-1 0 0 0,0 1 0 0 0,0 0-1 0 0,0 0 1 0 0,1 0 0 0 0,-1 0 0 0 0,0 0 0 0 0,-2 3 0 0 0,-3 1 181 0 0,0 1 1 0 0,1-1-1 0 0,-7 10 1 0 0,-1 3 85 0 0,1 1 0 0 0,0 1 0 0 0,-17 38 0 0 0,0 0-215 0 0,-193 415 633 0 0,122-208-1007 0 0,99-258-13 0 0,0-3-360 0 0,1 0 0 0 0,-1 1-1 0 0,1-1 1 0 0,0 1 0 0 0,0 7 0 0 0,2-3-934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3679 0 0,'0'0'16448'0'0,"4"-10"-15578"0"0,-5 2-814 0 0,0 0-46 0 0,1 7-10 0 0,0 1 0 0 0,-1-1 0 0 0,1 1 0 0 0,0 0-1 0 0,0-1 1 0 0,0 1 0 0 0,0-1 0 0 0,-1 1 0 0 0,1-1 0 0 0,0 1 0 0 0,0 0-1 0 0,-1-1 1 0 0,1 1 0 0 0,0 0 0 0 0,-1-1 0 0 0,1 1 0 0 0,0 0 0 0 0,-1-1-1 0 0,1 1 1 0 0,-1 0 0 0 0,1 0 0 0 0,0 0 0 0 0,-1-1 0 0 0,1 1-1 0 0,-1 0 1 0 0,1 0 0 0 0,-1 0 0 0 0,1 0 0 0 0,-1 0 0 0 0,1 0 0 0 0,-1 0-1 0 0,0 0 1 0 0,0 0-9 0 0,-1-1 0 0 0,-1 1 0 0 0,0 0 0 0 0,1-1 0 0 0,-1 1 0 0 0,0 1 0 0 0,0-1 0 0 0,1 0 0 0 0,-1 1 1 0 0,0-1-1 0 0,1 1 0 0 0,-1 0 0 0 0,0 0 0 0 0,1 0 0 0 0,-1 0 0 0 0,-3 3 0 0 0,-5 2-56 0 0,-20 17 0 0 0,29-22 64 0 0,-14 11 107 0 0,1 1 0 0 0,0 0 0 0 0,1 2 0 0 0,0-1 0 0 0,1 2 0 0 0,0-1 0 0 0,-12 23 0 0 0,21-30-30 0 0,0-2-45 0 0,0-1 0 0 0,1 1 0 0 0,0 0 0 0 0,1 0 0 0 0,-1 0 0 0 0,1 0 0 0 0,0 0 1 0 0,1 1-1 0 0,-2 7 0 0 0,4-14-25 0 0,-1 1-1 0 0,1 0 1 0 0,-1 0 0 0 0,1 0-1 0 0,-1-1 1 0 0,1 1 0 0 0,0 0-1 0 0,-1-1 1 0 0,1 1 0 0 0,0-1 0 0 0,-1 1-1 0 0,1 0 1 0 0,0-1 0 0 0,0 0-1 0 0,0 1 1 0 0,-1-1 0 0 0,1 1 0 0 0,0-1-1 0 0,0 0 1 0 0,0 0 0 0 0,0 1-1 0 0,0-1 1 0 0,0 0 0 0 0,1 0-1 0 0,5 1 28 0 0,0-1 0 0 0,0 1 0 0 0,0-1-1 0 0,0-1 1 0 0,0 1 0 0 0,0-1 0 0 0,9-3-1 0 0,51-16 180 0 0,-27 6-199 0 0,1 1-182 0 0,-1-2-1 0 0,0-1 1 0 0,-2-3 0 0 0,0-1-1 0 0,54-38 1 0 0,-81 51 73 0 0,0 1 0 0 0,18-7 0 0 0,-27 12 23 0 0,-4 2 8 0 0,-26 17-25 0 0,16-12 124 0 0,0 1 0 0 0,1 1 0 0 0,0 0 0 0 0,-17 17 0 0 0,26-22-23 0 0,-8 7 60 0 0,1 1 1 0 0,0 0 0 0 0,1 0-1 0 0,-11 20 1 0 0,18-30-72 0 0,1 0-1 0 0,-1 0 1 0 0,1 0 0 0 0,-1 0-1 0 0,1-1 1 0 0,0 1 0 0 0,-1 0-1 0 0,1 0 1 0 0,0 0 0 0 0,0 0 0 0 0,0 0-1 0 0,0 0 1 0 0,0 0 0 0 0,0 0-1 0 0,0 0 1 0 0,0 0 0 0 0,0 0-1 0 0,0 0 1 0 0,0 0 0 0 0,1 0-1 0 0,-1 0 1 0 0,0 0 0 0 0,1 0 0 0 0,-1 0-1 0 0,1-1 1 0 0,-1 1 0 0 0,1 0-1 0 0,-1 0 1 0 0,1 0 0 0 0,-1-1-1 0 0,1 1 1 0 0,0 0 0 0 0,0 0 0 0 0,-1-1-1 0 0,1 1 1 0 0,0-1 0 0 0,0 1-1 0 0,0-1 1 0 0,0 1 0 0 0,-1-1-1 0 0,3 1 1 0 0,3 1-61 0 0,0 0 0 0 0,0-1 0 0 0,1 0 0 0 0,-1 0 0 0 0,8 0 0 0 0,-3 0-101 0 0,32 2-2254 0 0,-17-5 982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11975 0 0,'-1'1'5339'0'0,"-4"5"-4978"0"0,0 0 0 0 0,0 0 1 0 0,1 0-1 0 0,-1 1 0 0 0,2-1 0 0 0,-5 10 1 0 0,-15 46 79 0 0,10-23 90 0 0,5-17-352 0 0,-99 245 898 0 0,-56 63-492 0 0,89-185-609 0 0,56-108-1235 0 0,-2-1-1 0 0,-40 56 1 0 0,54-85-362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52 9671 0 0,'0'0'440'0'0,"-1"-1"-5"0"0,-2 0-405 0 0,0-1 0 0 0,0 1 0 0 0,0-1 0 0 0,-1 1 0 0 0,1 0 0 0 0,0 0 0 0 0,-1 1 0 0 0,-4-2 0 0 0,0 2 3297 0 0,-1 0 3463 0 0,69 1-4929 0 0,122-16-725 0 0,238-11-1859 0 0,-403 26-2149 0 0,29 4-1 0 0,-29-1-3718 0 0</inkml:trace>
  <inkml:trace contextRef="#ctx0" brushRef="#br0" timeOffset="1">851 156 4143 0 0,'0'1'4164'0'0,"0"7"-1966"0"0,-6 20 5514 0 0,-10 14-4629 0 0,6-15-1996 0 0,-4 14-532 0 0,-2 0-1 0 0,-38 69 1 0 0,18-49-3667 0 0,32-53 948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0,'0'0'1032'0'0,"11"0"-248"0"0,1 0 120 0 0,3 0 24 0 0,1 2 8 0 0,2 0-1248 0 0,2 0-248 0 0,-1 1-48 0 0,1 1-4568 0 0</inkml:trace>
  <inkml:trace contextRef="#ctx0" brushRef="#br0" timeOffset="1">345 131 7367 0 0,'0'0'1043'0'0,"-2"2"429"0"0,-42 51 5872 0 0,9-12-5784 0 0,14-16-1131 0 0,1 0 1 0 0,1 2 0 0 0,2 0-1 0 0,-20 41 1 0 0,35-65-391 0 0,1 0 0 0 0,0 0 0 0 0,0 1-1 0 0,0-1 1 0 0,0 0 0 0 0,1 1 0 0 0,-1-1 0 0 0,1 0 0 0 0,0 1 0 0 0,0-1 0 0 0,0 1 0 0 0,1-1 0 0 0,-1 0 0 0 0,1 1 0 0 0,-1-1-1 0 0,1 0 1 0 0,0 0 0 0 0,2 5 0 0 0,-1-6 6 0 0,-1 0 0 0 0,0 0 1 0 0,1 0-1 0 0,-1 0 0 0 0,1 0 0 0 0,0 0 0 0 0,0 0 0 0 0,0-1 1 0 0,0 1-1 0 0,0-1 0 0 0,0 1 0 0 0,0-1 0 0 0,0 0 0 0 0,0 0 0 0 0,1 0 1 0 0,-1 0-1 0 0,0 0 0 0 0,1-1 0 0 0,-1 1 0 0 0,1-1 0 0 0,-1 1 1 0 0,1-1-1 0 0,-1 0 0 0 0,1 0 0 0 0,3 0 0 0 0,0-1 34 0 0,0 0 0 0 0,1-1-1 0 0,-1 1 1 0 0,0-1 0 0 0,0 0 0 0 0,-1 0 0 0 0,1-1-1 0 0,0 0 1 0 0,-1 0 0 0 0,1 0 0 0 0,-1-1-1 0 0,0 0 1 0 0,0 0 0 0 0,4-4 0 0 0,-2 1-48 0 0,-1 0 0 0 0,0 0 0 0 0,0 0 0 0 0,-1-1 0 0 0,0 0 0 0 0,0 0 0 0 0,-1 0 0 0 0,6-16 0 0 0,-9 17-30 0 0,1 1-1 0 0,-1 0 1 0 0,-1 0-1 0 0,1-1 0 0 0,-1 1 1 0 0,0-1-1 0 0,-1 1 0 0 0,-1-10 1 0 0,1 7-191 0 0,0 1-1 0 0,1-1 1 0 0,0-11 0 0 0,0 18 40 0 0,0 1 1 0 0,0-1-1 0 0,0 1 0 0 0,-1-1 0 0 0,1 1 1 0 0,0 0-1 0 0,-1-1 0 0 0,1 1 0 0 0,-1 0 1 0 0,0-1-1 0 0,1 1 0 0 0,-1 0 0 0 0,0 0 1 0 0,-1-2-1 0 0,0 0-349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9 257 8287 0 0,'1'2'639'0'0,"0"1"-473"0"0,-1 0 1 0 0,1 1-1 0 0,-1-1 1 0 0,1 1-1 0 0,-1-1 1 0 0,0 1-1 0 0,-1 5 0 0 0,0-4 883 0 0,0 0-1 0 0,-1 0 0 0 0,1-1 1 0 0,-1 1-1 0 0,-3 6 4627 0 0,7-12-5162 0 0,32-13 396 0 0,53-31 1 0 0,91-75-939 0 0,-54 34-1 0 0,-95 66 62 0 0,-17 11 16 0 0,1 0 0 0 0,20-10 0 0 0,-23 16 32 0 0,0 4-64 0 0,-7-1-16 0 0,1 2 0 0 0,8 9 0 0 0,-8-7 26 0 0,0 0-1 0 0,-1 1 0 0 0,0-1 1 0 0,0 1-1 0 0,0 0 1 0 0,-1 0-1 0 0,3 6 1 0 0,11 41 302 0 0,-6-20-247 0 0,3 9-54 0 0,-1 1 0 0 0,6 46 0 0 0,-15-66-223 0 0,-1 1 0 0 0,-1 0 0 0 0,-1 0 0 0 0,-1 0 1 0 0,-6 38-1 0 0,3-43-387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115 255 11975 0 0,'-17'-2'380'0'0,"2"0"-75"0"0,-1 0 1 0 0,-22 1-1 0 0,22 0 557 0 0,15 1-603 0 0,1 0-1 0 0,-1 0 0 0 0,0 0 0 0 0,1 0 0 0 0,-1 0 0 0 0,1 0 0 0 0,-1 0 0 0 0,1 0 0 0 0,-1 0 1 0 0,1 0-1 0 0,-1-1 0 0 0,1 1 0 0 0,-1 0 0 0 0,1 0 0 0 0,-1-1 0 0 0,1 1 0 0 0,-1 0 1 0 0,1-1-1 0 0,-1 1 0 0 0,1 0 0 0 0,0-1 0 0 0,-1 1 0 0 0,1-1 0 0 0,0 1 0 0 0,-1-1 1 0 0,17-5 1406 0 0,266-73 892 0 0,7 20-1972 0 0,-107 24-41 0 0,-81 16-321 0 0,95-23-431 0 0,-194 41-248 0 0,-3 3-644 0 0,-30 36-3676 0 0,15-22-2584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11231 0 0,'0'0'1016'0'0,"-1"1"-836"0"0,-30 25 167 0 0,19-15-155 0 0,-21 14-1 0 0,-51 40-58 0 0,57-43-64 0 0,-38 26 1 0 0,38-30 9 0 0,1 1 1 0 0,0 2-1 0 0,2 1 1 0 0,0 0-1 0 0,2 2 1 0 0,0 1-1 0 0,-21 32 1 0 0,9-6 785 0 0,3 2 1 0 0,-47 107 0 0 0,69-139-615 0 0,0 1 1 0 0,-5 29-1 0 0,12-43-187 0 0,0 1-1 0 0,1 0 1 0 0,0-1-1 0 0,1 1 1 0 0,0 0-1 0 0,0-1 1 0 0,1 1-1 0 0,0 0 1 0 0,3 11-1 0 0,-3-17-38 0 0,0 0 0 0 0,1 0-1 0 0,0 0 1 0 0,-1 0 0 0 0,1 0 0 0 0,0 0-1 0 0,1-1 1 0 0,-1 1 0 0 0,0 0-1 0 0,1-1 1 0 0,-1 0 0 0 0,1 0 0 0 0,0 0-1 0 0,0 0 1 0 0,0 0 0 0 0,0 0-1 0 0,0-1 1 0 0,0 1 0 0 0,1-1 0 0 0,-1 0-1 0 0,0 0 1 0 0,7 1 0 0 0,4 0-49 0 0,-1 0 1 0 0,0-1-1 0 0,1 0 0 0 0,20-2 1 0 0,1 0-232 0 0,9-1-4830 0 0,-17-3-574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11 936 10135 0 0,'0'0'778'0'0,"-1"1"-506"0"0,-8 6 5943 0 0,12-13-3461 0 0,-1 3-3807 0 0,91-115 2088 0 0,8-11-548 0 0,-86 107-432 0 0,262-357 234 0 0,-254 353-215 0 0,-19 36 4 0 0,-2 4-85 0 0,-2 0 0 0 0,1 0-1 0 0,-2 1 1 0 0,0-1 0 0 0,-4 22-1 0 0,-1 16-12 0 0,4-24 20 0 0,1 0 1 0 0,5 37-1 0 0,-3-52-1 0 0,1-1-1 0 0,1 1 1 0 0,0-1-1 0 0,1 0 1 0 0,0 0-1 0 0,1 0 1 0 0,9 16 0 0 0,1-2-13 0 0,2-2 1 0 0,0 0 0 0 0,24 26-1 0 0,52 59 386 0 0,-88-102-301 0 0,-4-6 182 0 0,1-1-125 0 0,0-1-69 0 0,1 1-1 0 0,0-1 1 0 0,-1 0-1 0 0,1 1 1 0 0,0-1-1 0 0,-1-1 1 0 0,1 1 0 0 0,-1 0-1 0 0,1 0 1 0 0,-1-1-1 0 0,0 0 1 0 0,0 1-1 0 0,0-1 1 0 0,3-3-1 0 0,30-36 338 0 0,-25 29-286 0 0,80-107 175 0 0,73-130 0 0 0,-72 105-175 0 0,-28 37-167 0 0,-45 71 1 0 0,3 1 0 0 0,1 1 0 0 0,36-44 0 0 0,-55 75-145 0 0,0 0 1 0 0,0 0 0 0 0,0 0 0 0 0,1 0-1 0 0,-1 1 1 0 0,7-5 0 0 0,-7 6-272 0 0,-1 0 0 0 0,0 1 0 0 0,0-1 0 0 0,0 0 0 0 0,0 1 0 0 0,1-1 0 0 0,-1 1 0 0 0,3 0 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7367 0 0,'0'0'8111'0'0,"2"-1"-7223"0"0,15-10-13 0 0,2 2-1 0 0,-1-1 1 0 0,1 2 0 0 0,37-11 0 0 0,88-14-58 0 0,-115 27-575 0 0,32-7 27 0 0,101-16-186 0 0,-153 27-693 0 0,0 2 1 0 0,16 0-1 0 0,-10 3-505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17247 0 0,'0'0'1566'0'0,"-2"1"-1290"0"0,-5 2 2238 0 0,22-7-1622 0 0,36-7-201 0 0,229-37-1895 0 0,-216 46-2213 0 0,-33 0-3445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54 7367 0 0,'11'-11'837'0'0,"11"-19"11412"0"0,-23 29-12189 0 0,1 0 1 0 0,0 1 0 0 0,0-1 0 0 0,-1 0 0 0 0,1 1-1 0 0,-1-1 1 0 0,1 0 0 0 0,0 1 0 0 0,-1-1 0 0 0,1 1-1 0 0,-1-1 1 0 0,1 0 0 0 0,-1 1 0 0 0,0 0 0 0 0,1-1-1 0 0,-1 1 1 0 0,1-1 0 0 0,-1 1 0 0 0,0 0 0 0 0,1-1-1 0 0,-1 1 1 0 0,0 0 0 0 0,0 0 0 0 0,1-1 0 0 0,-1 1-1 0 0,0 0 1 0 0,0 0 0 0 0,1 0 0 0 0,-1 0 0 0 0,0 0-1 0 0,0 0 1 0 0,0 0 0 0 0,-26 2-30 0 0,3 2-50 0 0,1 2 0 0 0,0 0 1 0 0,-35 16-1 0 0,0-4 1 0 0,20-6-124 0 0,14-4-198 0 0,-1-1 0 0 0,0-1 0 0 0,-38 5 0 0 0,32-10-251 0 0,21-1 151 0 0,-1 0-1 0 0,-19 3 1 0 0,28-2 411 0 0,2-1 24 0 0,-1 0 0 0 0,1 1 1 0 0,-1-1-1 0 0,1 0 0 0 0,-1 0 1 0 0,1 0-1 0 0,-1 0 0 0 0,1 0 0 0 0,-1 0 1 0 0,1 0-1 0 0,-1 0 0 0 0,0 0 1 0 0,1 0-1 0 0,-1 0 0 0 0,1 0 1 0 0,-1 0-1 0 0,1-1 0 0 0,-1 1 1 0 0,1 0-1 0 0,-2-1 0 0 0,2 1-18 0 0,0 0-1 0 0,-1 0 0 0 0,1 0 1 0 0,0 0-1 0 0,0 0 0 0 0,-1 0 0 0 0,1 0 1 0 0,0 0-1 0 0,0 0 0 0 0,-1 0 1 0 0,1 0-1 0 0,0 0 0 0 0,0 0 1 0 0,-1 1-1 0 0,1-1 0 0 0,0 0 1 0 0,0 0-1 0 0,-1 0 0 0 0,1 0 1 0 0,0 0-1 0 0,0 1 0 0 0,0-1 1 0 0,-1 0-1 0 0,1 0 0 0 0,0 0 1 0 0,0 1-1 0 0,0-1 0 0 0,-1 0 1 0 0,1 0-1 0 0,0 0 0 0 0,0 1 1 0 0,0-1-1 0 0,0 0 0 0 0,0 0 1 0 0,0 1-1 0 0,-3 11-1024 0 0,2-6 1438 0 0,-3 5-201 0 0,-2 0 0 0 0,0-1 1 0 0,0 1-1 0 0,-10 10 1 0 0,12-15-140 0 0,-36 46 292 0 0,34-46-314 0 0,0 0 1 0 0,0 0-1 0 0,-1-1 1 0 0,1 1 0 0 0,-14 7-1 0 0,-13 5 68 0 0,31-17 62 0 0,4 1-102 0 0,3 0-35 0 0,-1 0 0 0 0,1-1 0 0 0,-1 1 0 0 0,1-1 0 0 0,-1 0 0 0 0,1 0 0 0 0,0-1 0 0 0,-1 1 1 0 0,1-1-1 0 0,0 0 0 0 0,9-1 0 0 0,6-2-10 0 0,31-8-1 0 0,-16 3-80 0 0,6 0-30 0 0,54-4 1 0 0,-82 11 148 0 0,0 1 1 0 0,-1 0-1 0 0,1 1 1 0 0,0 0-1 0 0,-1 1 1 0 0,1 1-1 0 0,-1 0 1 0 0,22 8-1 0 0,-20-6 62 0 0,16 9 65 0 0,-29-13-160 0 0,0 0-1 0 0,1 0 0 0 0,-1 0 0 0 0,0 0 0 0 0,0 0 0 0 0,0 0 1 0 0,0 0-1 0 0,0 0 0 0 0,0 0 0 0 0,0 0 0 0 0,0 1 0 0 0,-1-1 0 0 0,1 0 1 0 0,0 1-1 0 0,-1-1 0 0 0,1 0 0 0 0,0 3 0 0 0,0 5 116 0 0,0-1 0 0 0,-1 1-1 0 0,0-1 1 0 0,0 1 0 0 0,-1-1-1 0 0,0 0 1 0 0,0 1 0 0 0,-5 13-1 0 0,4-16-70 0 0,0 0-1 0 0,-1-1 1 0 0,1 1 0 0 0,-1-1-1 0 0,-1 1 1 0 0,1-1-1 0 0,-1 0 1 0 0,1-1-1 0 0,-1 1 1 0 0,-1-1 0 0 0,1 1-1 0 0,-10 6 1 0 0,-4 1 12 0 0,0 0 0 0 0,-1 0 1 0 0,-28 11-1 0 0,14-9-63 0 0,-22 9 25 0 0,48-21-31 0 0,1-1 0 0 0,-1 1 0 0 0,1-1 0 0 0,-1 0 0 0 0,1-1 0 0 0,-14 0 0 0 0,15-1-4 0 0,1 1 0 0 0,-1-2 0 0 0,1 1 0 0 0,-1 0 0 0 0,1-1 0 0 0,0 0 0 0 0,-1 0 0 0 0,1 0 0 0 0,0-1-1 0 0,0 1 1 0 0,1-1 0 0 0,-1 0 0 0 0,0 0 0 0 0,-4-6 0 0 0,7 8-76 0 0,7 3-4085 0 0,-2 0 3724 0 0,0 0 1 0 0,0-1-1 0 0,0 0 0 0 0,1 0 1 0 0,6 0-1 0 0,5 0-5281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 6911 0 0,'12'-1'257'0'0,"-20"-1"1606"0"0,-23 0 3805 0 0,18 3-5251 0 0,0 1-1 0 0,1 0 0 0 0,0 1 1 0 0,-1 0-1 0 0,1 1 0 0 0,1 1 1 0 0,-1 0-1 0 0,1 0 0 0 0,-1 1 1 0 0,1 1-1 0 0,1 0 0 0 0,-14 11 1 0 0,9-5-330 0 0,1 0 1 0 0,0 2-1 0 0,1 0 0 0 0,0 0 1 0 0,1 1-1 0 0,1 1 1 0 0,-11 21-1 0 0,19-33-71 0 0,1 0-1 0 0,0 1 1 0 0,0-1-1 0 0,0 1 1 0 0,0 0-1 0 0,1 0 1 0 0,0-1 0 0 0,0 1-1 0 0,1 0 1 0 0,-1 0-1 0 0,2 6 1 0 0,-1-9 3 0 0,0 0 0 0 0,1 0 0 0 0,0 0 1 0 0,-1-1-1 0 0,1 1 0 0 0,0 0 1 0 0,0 0-1 0 0,1-1 0 0 0,-1 1 0 0 0,1-1 1 0 0,-1 1-1 0 0,1-1 0 0 0,0 1 0 0 0,0-1 1 0 0,0 0-1 0 0,0 0 0 0 0,0 0 0 0 0,0 0 1 0 0,0 0-1 0 0,1-1 0 0 0,-1 1 0 0 0,1-1 1 0 0,-1 1-1 0 0,4 0 0 0 0,6 2 68 0 0,1 0 0 0 0,-1-1 1 0 0,1 0-1 0 0,0-1 0 0 0,0 0 0 0 0,0-1 0 0 0,18-1 0 0 0,-4-2 46 0 0,0-1 0 0 0,41-9 0 0 0,-58 10-122 0 0,0-1-1 0 0,0-1 0 0 0,-1 1 1 0 0,1-1-1 0 0,0-1 1 0 0,-1 0-1 0 0,0 0 0 0 0,-1-1 1 0 0,15-11-1 0 0,-18 12-5 0 0,0 1 0 0 0,-1-1-1 0 0,0-1 1 0 0,0 1 0 0 0,0 0-1 0 0,-1-1 1 0 0,0 0 0 0 0,0 0-1 0 0,0 0 1 0 0,-1 0 0 0 0,1 0 0 0 0,-1 0-1 0 0,-1-1 1 0 0,0 1 0 0 0,1-1-1 0 0,-1-8 1 0 0,-1 5-105 0 0,0-1-1 0 0,0 1 1 0 0,-4-17-1 0 0,3 22 53 0 0,0 0-1 0 0,-1 0 0 0 0,1 1 1 0 0,-1-1-1 0 0,0 1 1 0 0,0-1-1 0 0,-1 1 0 0 0,1 0 1 0 0,-6-7-1 0 0,3 5-131 0 0,4 5-50 0 0,1 1 136 0 0,0-1 1 0 0,0 1 0 0 0,-1 0 0 0 0,1-1 0 0 0,0 1 0 0 0,0 0-1 0 0,0-1 1 0 0,0 1 0 0 0,0 0 0 0 0,0-1 0 0 0,0 1 0 0 0,0 0-1 0 0,0-1 1 0 0,0 1 0 0 0,0 0 0 0 0,0-1 0 0 0,0 1 0 0 0,0 0-1 0 0,0-1 1 0 0,0 1 0 0 0,0 0 0 0 0,0-1 0 0 0,1 1 0 0 0,6-6-1533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92 3223 0 0,'4'-3'27'0'0,"-1"0"-1"0"0,1 0 1 0 0,0 0-1 0 0,0 0 1 0 0,0 1-1 0 0,1 0 1 0 0,-1 0-1 0 0,0 0 1 0 0,1 0-1 0 0,7-2 1 0 0,-3 1-7 0 0,-8 3 11 0 0,0 0-1 0 0,0 0 0 0 0,-1 0 1 0 0,1-1-1 0 0,0 1 1 0 0,-1 0-1 0 0,1-1 0 0 0,0 1 1 0 0,-1 0-1 0 0,1-1 0 0 0,-1 1 1 0 0,1-1-1 0 0,0 1 0 0 0,-1-1 1 0 0,1 1-1 0 0,-1-1 0 0 0,0 1 1 0 0,1-1-1 0 0,-1 1 0 0 0,1-2 1 0 0,-4-10 3659 0 0,-1-1 3353 0 0,4 12-6851 0 0,0 0 0 0 0,-1-1 0 0 0,1 1 1 0 0,0 0-1 0 0,-1 0 0 0 0,1 0 0 0 0,-1 0 0 0 0,1-1 0 0 0,-1 1 1 0 0,0 0-1 0 0,1 0 0 0 0,-1 0 0 0 0,0 0 0 0 0,0 0 0 0 0,0 0 1 0 0,1 1-1 0 0,-1-1 0 0 0,0 0 0 0 0,0 0 0 0 0,0 1 0 0 0,-1-1 1 0 0,0 0-1 0 0,0 0-126 0 0,0 1 0 0 0,0-1 0 0 0,0 1 0 0 0,-1 0 0 0 0,1 0 0 0 0,0 0 1 0 0,0 0-1 0 0,0 0 0 0 0,0 0 0 0 0,0 1 0 0 0,0-1 0 0 0,-3 1 0 0 0,-3 3-117 0 0,-1-1 0 0 0,1 1 0 0 0,0 0 0 0 0,0 1 0 0 0,-8 5 0 0 0,6-1 50 0 0,0-1-1 0 0,0 1 1 0 0,0 1 0 0 0,1 0-1 0 0,1 0 1 0 0,-9 15 0 0 0,1 0 61 0 0,-21 47 1 0 0,33-63 35 0 0,0 1-1 0 0,1-1 1 0 0,0 1 0 0 0,1 0-1 0 0,0 0 1 0 0,0 0 0 0 0,1 0-1 0 0,0 16 1 0 0,1-21-9 0 0,1-1 1 0 0,-1 1-1 0 0,1-1 1 0 0,0 1-1 0 0,0-1 0 0 0,0 0 1 0 0,1 1-1 0 0,-1-1 1 0 0,1 0-1 0 0,0 0 1 0 0,0 0-1 0 0,1 0 0 0 0,-1 0 1 0 0,1-1-1 0 0,0 1 1 0 0,0-1-1 0 0,0 1 0 0 0,0-1 1 0 0,1 0-1 0 0,-1 0 1 0 0,5 2-1 0 0,2 0 34 0 0,0 0-1 0 0,0 0 1 0 0,1-1-1 0 0,-1 0 1 0 0,1-1-1 0 0,0 0 1 0 0,0-1-1 0 0,19 1 1 0 0,-4-2-38 0 0,-1 0 1 0 0,45-7 0 0 0,-62 4-69 0 0,0 1 0 0 0,-1-2 1 0 0,1 1-1 0 0,13-8 0 0 0,5 0 34 0 0,-16 5-43 0 0,0 1-1 0 0,-1-2 0 0 0,1 1 1 0 0,-1-1-1 0 0,0-1 0 0 0,0 0 1 0 0,-1 0-1 0 0,0 0 0 0 0,0-1 1 0 0,0 0-1 0 0,7-12 0 0 0,-1 5 6 0 0,-12 14-11 0 0,0-1 0 0 0,0 0 0 0 0,0 0 0 0 0,0-1 0 0 0,0 1 0 0 0,-1 0 0 0 0,1-1 0 0 0,-1 1 0 0 0,1-1 0 0 0,-1 1 0 0 0,0-1 0 0 0,0 0 0 0 0,0 1 0 0 0,0-1 0 0 0,1-5 0 0 0,-2 0-1 0 0,1-4-70 0 0,-1 0 0 0 0,0 0 0 0 0,-3-24 1 0 0,3 33 49 0 0,-1 1 1 0 0,1-1 0 0 0,-1 1 0 0 0,0-1-1 0 0,0 1 1 0 0,0-1 0 0 0,0 1-1 0 0,0 0 1 0 0,0 0 0 0 0,-1-1-1 0 0,1 1 1 0 0,-1 0 0 0 0,0 0-1 0 0,1 0 1 0 0,-1 1 0 0 0,0-1 0 0 0,0 0-1 0 0,0 1 1 0 0,0-1 0 0 0,-1 1-1 0 0,1-1 1 0 0,0 1 0 0 0,0 0-1 0 0,-5-1 1 0 0,-5-1-66 0 0,1 1 0 0 0,-1 1 0 0 0,0-1 0 0 0,0 2 0 0 0,-18 1 0 0 0,-61 10-702 0 0,59-6 307 0 0,-19 3-2266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0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9271 0 0,'0'0'838'0'0,"-1"1"-692"0"0,-1 0 13 0 0,0-1-1 0 0,0 1 1 0 0,0 0 0 0 0,0 0-1 0 0,0 0 1 0 0,1 1-1 0 0,-1-1 1 0 0,0 0-1 0 0,1 1 1 0 0,-1-1-1 0 0,1 1 1 0 0,-1-1-1 0 0,1 1 1 0 0,0 0 0 0 0,0 0-1 0 0,0-1 1 0 0,0 1-1 0 0,0 0 1 0 0,0 0-1 0 0,0 2 1 0 0,0-1-49 0 0,1-1-1 0 0,0 0 1 0 0,0 1 0 0 0,0-1-1 0 0,0 0 1 0 0,0 1 0 0 0,0-1-1 0 0,1 1 1 0 0,-1-1 0 0 0,1 0-1 0 0,-1 0 1 0 0,1 1 0 0 0,0-1-1 0 0,0 0 1 0 0,0 0 0 0 0,0 0-1 0 0,1 0 1 0 0,1 3 0 0 0,5 4 155 0 0,0 0 1 0 0,0 0 0 0 0,1-1 0 0 0,17 13-1 0 0,44 24 295 0 0,-7-5-247 0 0,-33-19-91 0 0,-1 2 0 0 0,34 35 1 0 0,-50-44-19 0 0,0 1 0 0 0,-1 0 0 0 0,0 1 0 0 0,-1 1 1 0 0,-1-1-1 0 0,9 22 0 0 0,-10-14-9 0 0,0 1 0 0 0,-2 0 0 0 0,0 0 0 0 0,-2 1 0 0 0,-1 0 0 0 0,0 0 0 0 0,-2 52 0 0 0,-4-47-168 0 0,0 0-1 0 0,-3-1 0 0 0,0 1 0 0 0,-2-1 0 0 0,-1 0 1 0 0,-18 41-1 0 0,20-58-83 0 0,0-1 1 0 0,-1 1 0 0 0,-1-2-1 0 0,0 1 1 0 0,-1-1-1 0 0,0 0 1 0 0,-1 0 0 0 0,0-1-1 0 0,-15 11 1 0 0,-12 7-35 0 0,-61 34 0 0 0,52-34 118 0 0,-144 85 57 0 0,173-104-28 0 0,-19 15-860 0 0,34-23-104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74 10423 0 0,'3'-6'7170'0'0,"-13"32"-6699"0"0,1-1 1 0 0,1 2 0 0 0,-6 30-1 0 0,12-44-437 0 0,1 0-1 0 0,0 0 0 0 0,1 0 0 0 0,0-1 0 0 0,1 1 0 0 0,1 0 1 0 0,0 0-1 0 0,1-1 0 0 0,4 15 0 0 0,-7-24-19 0 0,0 1-23 0 0,11 9 166 0 0,-9-12-134 0 0,-1 0 1 0 0,1 1-1 0 0,0-1 1 0 0,-1 0 0 0 0,1 0-1 0 0,0 0 1 0 0,0 0 0 0 0,0 0-1 0 0,0 0 1 0 0,0-1-1 0 0,0 1 1 0 0,0-1 0 0 0,0 1-1 0 0,0-1 1 0 0,0 0 0 0 0,0 1-1 0 0,1-1 1 0 0,-1 0-1 0 0,0-1 1 0 0,0 1 0 0 0,0 0-1 0 0,0-1 1 0 0,0 1 0 0 0,0-1-1 0 0,0 1 1 0 0,0-1 0 0 0,0 0-1 0 0,0 0 1 0 0,2-1-1 0 0,2-2-6 0 0,0 0 1 0 0,0 0-1 0 0,0-1 0 0 0,-1 1 0 0 0,1-1 0 0 0,-1-1 0 0 0,5-6 0 0 0,46-72-57 0 0,-7 10-157 0 0,-47 71 154 0 0,1 0 22 0 0,-2 3 17 0 0,0 0 0 0 0,0 0 1 0 0,-1 0-1 0 0,1 0 0 0 0,0 0 1 0 0,-1 1-1 0 0,1-1 1 0 0,0 0-1 0 0,-1 0 0 0 0,1 1 1 0 0,-1-1-1 0 0,1 0 0 0 0,0 1 1 0 0,-1-1-1 0 0,2 1 1 0 0,-2 0-5 0 0,6 3 2 0 0,0 1 0 0 0,-1-1 0 0 0,1 2 0 0 0,-1-1 0 0 0,-1 0-1 0 0,1 1 1 0 0,-1 0 0 0 0,6 9 0 0 0,0 0 1 0 0,0 7 40 0 0,-9-19-31 0 0,0 0-1 0 0,0-1 1 0 0,0 1 0 0 0,1-1-1 0 0,-1 1 1 0 0,0-1-1 0 0,1 0 1 0 0,0 0 0 0 0,-1 1-1 0 0,5 2 1 0 0,20 20 48 0 0,-13-13 66 0 0,17 14 1 0 0,-25-23-81 0 0,-1 0-1 0 0,0 0 1 0 0,1-1 0 0 0,0 1-1 0 0,0-1 1 0 0,-1 0 0 0 0,1-1-1 0 0,9 3 1 0 0,-11-4-23 0 0,0 0 0 0 0,0 1 1 0 0,0-1-1 0 0,0-1 0 0 0,0 1 0 0 0,-1 0 1 0 0,1-1-1 0 0,0 1 0 0 0,0-1 1 0 0,0 0-1 0 0,2-1 0 0 0,-3 1-3 0 0,-1 1-1 0 0,1-1 1 0 0,-1 0 0 0 0,1 0 0 0 0,-1 0-1 0 0,0 0 1 0 0,1 0 0 0 0,-1 0-1 0 0,0 0 1 0 0,0 0 0 0 0,0-1 0 0 0,0 1-1 0 0,0 0 1 0 0,0-1 0 0 0,0 1-1 0 0,0-1 1 0 0,-1 1 0 0 0,1-1-1 0 0,0-1 1 0 0,1-1 0 0 0,-1 1 0 0 0,1 0-1 0 0,0 0 1 0 0,0 0 0 0 0,0 1-1 0 0,0-1 1 0 0,0 0 0 0 0,1 1 0 0 0,-1-1-1 0 0,1 1 1 0 0,3-2 0 0 0,9-11 66 0 0,72-98-228 0 0,-8 8-2724 0 0,-63 86-557 0 0,28-24-1 0 0,-24 26-1700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7831 0 0,'0'0'1164'0'0,"0"2"568"0"0,0 6-607 0 0,-1 0-1 0 0,0 0 0 0 0,0 0 1 0 0,-1 0-1 0 0,-2 7 0 0 0,0-4-293 0 0,0-1 0 0 0,0 0-1 0 0,-7 10 1 0 0,-7 7-466 0 0,-33 40-1 0 0,32-44-283 0 0,1 0 0 0 0,-16 29-1 0 0,25-37-480 0 0,-10 21 394 0 0,10-10-6658 0 0,8-17 334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105 436 9671 0 0,'0'0'748'0'0,"-2"2"-492"0"0,0-1 330 0 0,0 1-1 0 0,-1 0 0 0 0,1-1 0 0 0,-1 1 1 0 0,1-1-1 0 0,-1 0 0 0 0,0 0 0 0 0,1 0 1 0 0,-1 0-1 0 0,-3 0 0 0 0,-2 0 1403 0 0,1 1 0 0 0,-16-1-1 0 0,22-1-1937 0 0,0 0 0 0 0,-1 0 0 0 0,1 0 0 0 0,0 0 0 0 0,-1 0 0 0 0,1-1 0 0 0,0 1 0 0 0,0 0 0 0 0,-1-1 0 0 0,1 1 0 0 0,0-1 0 0 0,0 1 0 0 0,0-1 0 0 0,0 0 0 0 0,-1 1 0 0 0,1-1 0 0 0,0 0 0 0 0,0 0 0 0 0,0 0 0 0 0,1 0 0 0 0,-3-1 0 0 0,2 0 1 0 0,0 0 0 0 0,0 0-1 0 0,0-1 1 0 0,1 1-1 0 0,-1 0 1 0 0,1 0 0 0 0,-1 0-1 0 0,1-1 1 0 0,0 1 0 0 0,-1 0-1 0 0,2-4 1 0 0,-1-4 97 0 0,2-1 0 0 0,0 1 0 0 0,0-1-1 0 0,4-10 1 0 0,-5 20-120 0 0,6-20 72 0 0,2 1 0 0 0,0 0 0 0 0,1 0-1 0 0,1 1 1 0 0,1 0 0 0 0,21-25 0 0 0,-20 29-72 0 0,1 0 0 0 0,1 1 0 0 0,0 1 0 0 0,1 0 0 0 0,1 1 0 0 0,0 1 0 0 0,25-13 0 0 0,-18 13-521 0 0,0 0 0 0 0,1 2 0 0 0,0 1-1 0 0,0 1 1 0 0,33-4 0 0 0,-24 5-5327 0 0,0-1-1804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63 16439 0 0,'11'-11'184'0'0,"-4"3"148"0"0,0 1-1 0 0,-1-1 0 0 0,0 0 0 0 0,7-11 0 0 0,-12 17-69 0 0,-14 5 388 0 0,5 1-532 0 0,0 0-1 0 0,0 1 1 0 0,1 0 0 0 0,0 0-1 0 0,-11 9 1 0 0,-30 35 176 0 0,20-14-10 0 0,1 1 0 0 0,-42 75 0 0 0,-26 89-90 0 0,-4 73-204 0 0,65-171-418 0 0,23-67-21 0 0,7-21-478 0 0,0 1 1 0 0,-1-1-1 0 0,-12 22 0 0 0,11-28-893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11975 0 0,'0'0'7744'0'0,"2"0"-7516"0"0,199-16 1544 0 0,-109 7-1488 0 0,-45 4-207 0 0,298-36-17 0 0,-319 36-1328 0 0,-1-1 0 0 0,42-17-1 0 0,-32 8-5483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14855 0 0,'0'0'1350'0'0,"0"3"-1110"0"0,-14 36 366 0 0,6-14 166 0 0,-13 28-1 0 0,-23 37 370 0 0,-90 179 163 0 0,-73 114-813 0 0,159-307-192 0 0,47-75-9 0 0,4-1-221 0 0,21-7 28 0 0,39-17 0 0 0,16-4-131 0 0,-69 25 13 0 0,0 0 0 0 0,0 2 1 0 0,0-1-1 0 0,0 1 0 0 0,20 0 0 0 0,-26 1 19 0 0,-3 0-2 0 0,0 0 1 0 0,0 0-1 0 0,0 0 0 0 0,1 0 0 0 0,-1 0 0 0 0,0 0 0 0 0,0 0 0 0 0,0 1 0 0 0,0-1 1 0 0,0 0-1 0 0,0 1 0 0 0,0-1 0 0 0,0 1 0 0 0,2 0 0 0 0,-1-1-2 0 0,2 2 1 0 0,6 9 4 0 0,-5-1 21 0 0,1 0 0 0 0,-2 1 0 0 0,1-1 0 0 0,-2 1 0 0 0,1 0-1 0 0,-1 0 1 0 0,1 13 0 0 0,0-7-19 0 0,10 33-1 0 0,-5-26-1 0 0,2-1 0 0 0,16 28-1 0 0,-22-43 10 0 0,1 0 0 0 0,0 0 0 0 0,0-1 0 0 0,1 1 0 0 0,0-2-1 0 0,0 1 1 0 0,1-1 0 0 0,0 0 0 0 0,9 6 0 0 0,-7-7-116 0 0,-1-1 0 0 0,1 1 1 0 0,-1-2-1 0 0,1 1 0 0 0,0-1 0 0 0,1-1 1 0 0,-1 0-1 0 0,0 0 0 0 0,16 0 1 0 0,-1 0-955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10191 0 0,'0'0'6376'0'0,"-1"2"-5834"0"0,-12 27 229 0 0,-15 55-1 0 0,19-56-624 0 0,0 0 0 0 0,-25 49-1 0 0,4-25-103 0 0,-3-1-1 0 0,-2-2 1 0 0,-2-1 0 0 0,-61 61-1 0 0,93-104-41 0 0,-27 27-27 0 0,1 0 1 0 0,-38 55-1 0 0,66-81 97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17 493 9215 0 0,'0'0'707'0'0,"-6"-4"-219"0"0,4 2-214 0 0,1 0 0 0 0,0 0-1 0 0,0 0 1 0 0,0 0 0 0 0,0 1 0 0 0,1-1 0 0 0,-1-1 0 0 0,0 1-1 0 0,1 0 1 0 0,-1 0 0 0 0,1 0 0 0 0,0 0 0 0 0,0 0 0 0 0,0 0-1 0 0,0 0 1 0 0,0-1 0 0 0,0 1 0 0 0,1 0 0 0 0,-1 0-1 0 0,1 0 1 0 0,-1 0 0 0 0,1 0 0 0 0,0 0 0 0 0,1-3 0 0 0,3-5-7 0 0,1 0 1 0 0,0 0-1 0 0,10-12 1 0 0,-12 17 0 0 0,24-29 23 0 0,0 1 0 0 0,2 2 0 0 0,2 1 0 0 0,0 2 0 0 0,2 1 0 0 0,56-34 0 0 0,-45 32-111 0 0,72-32 0 0 0,-98 53-34 0 0,1 0 1 0 0,-1 1-1 0 0,1 2 0 0 0,1 0 1 0 0,-1 1-1 0 0,41-3 0 0 0,-52 7-88 0 0,0 0 0 0 0,0 1 0 0 0,0 0 0 0 0,0 1-1 0 0,0-1 1 0 0,0 2 0 0 0,-1-1 0 0 0,1 1 0 0 0,-1 1 0 0 0,1-1 0 0 0,-1 1-1 0 0,10 7 1 0 0,-14-8-49 0 0,0 0 0 0 0,0 0-1 0 0,-1 0 1 0 0,1 1-1 0 0,-1-1 1 0 0,0 1 0 0 0,0 0-1 0 0,0 0 1 0 0,-1 0 0 0 0,1 0-1 0 0,-1 0 1 0 0,0 1 0 0 0,0-1-1 0 0,-1 1 1 0 0,1-1-1 0 0,-1 1 1 0 0,0 0 0 0 0,0-1-1 0 0,-1 1 1 0 0,1 0 0 0 0,-1 0-1 0 0,0-1 1 0 0,0 1 0 0 0,-2 9-1 0 0,-1-3 1 0 0,0 0 1 0 0,0 0-1 0 0,-1-1 0 0 0,0 0 1 0 0,-1 0-1 0 0,0 0 0 0 0,-1 0 1 0 0,0-1-1 0 0,-1 0 0 0 0,0 0 0 0 0,-9 9 1 0 0,-2 0-74 0 0,-1 0 0 0 0,-1-1 0 0 0,-37 23 0 0 0,9-10-546 0 0,-3-1-1 0 0,0-4 1 0 0,-1-1-1 0 0,-2-3 1 0 0,0-2-1 0 0,-86 18 1 0 0,1-10 214 0 0,143-16 552 0 0,0-6-65 0 0,0-1 0 0 0,0 1 0 0 0,1-1 0 0 0,-1 0 0 0 0,1 0 1 0 0,0 0-1 0 0,0-1 0 0 0,0 0 0 0 0,1 0 0 0 0,9 4 0 0 0,13 8 246 0 0,-8-1-186 0 0,0 1 1 0 0,-1 1-1 0 0,0 0 1 0 0,-2 2 0 0 0,0 0-1 0 0,-1 1 1 0 0,0 0-1 0 0,-2 1 1 0 0,24 44 0 0 0,-3 13-136 0 0,-21-45 40 0 0,19 33 0 0 0,-15-40 50 0 0,-17-25-99 0 0,-1 1 0 0 0,1 0 0 0 0,0-1-1 0 0,-1 1 1 0 0,1-1 0 0 0,0 1 0 0 0,0-1 0 0 0,-1 1 0 0 0,1-1-1 0 0,0 0 1 0 0,0 1 0 0 0,0-1 0 0 0,0 0 0 0 0,-1 0-1 0 0,1 1 1 0 0,0-1 0 0 0,0 0 0 0 0,0 0 0 0 0,0 0 0 0 0,0 0-1 0 0,0 0 1 0 0,0 0 0 0 0,0 0 0 0 0,-1-1 0 0 0,1 1-1 0 0,0 0 1 0 0,1-1 0 0 0,1 0-22 0 0,0 0 0 0 0,0 0 0 0 0,-1 0 0 0 0,1-1 0 0 0,4-3 1 0 0,6-5-861 0 0,-1-3-336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8287 0 0,'0'0'10630'0'0,"3"0"-10172"0"0,351-37 1670 0 0,-328 35-3013 0 0,-1 1 0 0 0,37 4-1 0 0,-42-2-610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31 113 11519 0 0,'0'0'528'0'0,"-2"0"-16"0"0,0 0-413 0 0,-14 2 266 0 0,5 2 7089 0 0,13-4-7034 0 0,40-3 124 0 0,0-2 1 0 0,-1-1 0 0 0,59-17-1 0 0,12-3-392 0 0,-101 24-63 0 0,135-24-1673 0 0,-6 4-4734 0 0,-93 16 375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 10135 0 0,'1'0'778'0'0,"9"-6"-450"0"0,3-2-142 0 0,0 8 3020 0 0,-12 1-3001 0 0,1-1 0 0 0,-1 0 0 0 0,1 1 0 0 0,-1-1 0 0 0,1 1 0 0 0,-1-1 0 0 0,0 1 0 0 0,1-1 0 0 0,-1 1 0 0 0,0 0 0 0 0,0 0 0 0 0,1 0 0 0 0,-1 0 0 0 0,0 0 0 0 0,0 0 0 0 0,0 0 0 0 0,0 0 0 0 0,0 0 0 0 0,0 1 0 0 0,-1-1 0 0 0,2 2 0 0 0,-1-1-105 0 0,-1 1 0 0 0,1-1-1 0 0,0 1 1 0 0,-1-1 0 0 0,0 1 0 0 0,0 0 0 0 0,0-1 0 0 0,0 1 0 0 0,0-1 0 0 0,0 1 0 0 0,-1 3 0 0 0,-2 5-35 0 0,0 0 1 0 0,-1-1-1 0 0,0 1 0 0 0,-9 15 1 0 0,-15 19 274 0 0,-57 72 0 0 0,22-33-262 0 0,39-50-21 0 0,9-15-43 0 0,1 1 0 0 0,1 1 0 0 0,-12 25 1 0 0,21-30-387 0 0,4-15 298 0 0,0-1 0 0 0,0 1 0 0 0,0-1 0 0 0,0 1-1 0 0,0-1 1 0 0,0 1 0 0 0,0-1 0 0 0,1 0 0 0 0,-1 1 0 0 0,0-1 0 0 0,0 1 0 0 0,0-1 0 0 0,1 1 0 0 0,-1-1 0 0 0,0 0-1 0 0,1 1 1 0 0,-1-1 0 0 0,0 0 0 0 0,1 1 0 0 0,-1-1 0 0 0,0 0 0 0 0,1 1 0 0 0,-1-1 0 0 0,1 0 0 0 0,-1 0 0 0 0,1 1 0 0 0,10 2-1160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10591 0 0,'3'-7'964'0'0,"-1"-2"-794"0"0,-2 8 22 0 0,1 0-1 0 0,-1 1 1 0 0,0-1 0 0 0,0 0 0 0 0,0 0 0 0 0,0 0 0 0 0,0 0-1 0 0,0 1 1 0 0,0-1 0 0 0,-1 0 0 0 0,1 0 0 0 0,0 0 0 0 0,0 0 0 0 0,-1 1-1 0 0,1-1 1 0 0,0 0 0 0 0,-1 0 0 0 0,1 1 0 0 0,-1-1 0 0 0,1 0-1 0 0,-1 1 1 0 0,1-1 0 0 0,-1 0 0 0 0,1 1 0 0 0,-1-1 0 0 0,0 1 0 0 0,1-1-1 0 0,-1 1 1 0 0,0-1 0 0 0,0 1 0 0 0,1 0 0 0 0,-1-1 0 0 0,0 1-1 0 0,0 0 1 0 0,-1-1 0 0 0,-1 0 223 0 0,2 0-380 0 0,-1 0 1 0 0,0 0 0 0 0,0 1-1 0 0,0-1 1 0 0,0 1 0 0 0,0-1-1 0 0,0 1 1 0 0,-1 0-1 0 0,1-1 1 0 0,0 1 0 0 0,0 0-1 0 0,0 1 1 0 0,0-1-1 0 0,0 0 1 0 0,0 1 0 0 0,-3 0-1 0 0,1 0 24 0 0,1 1 0 0 0,-1 0-1 0 0,1 0 1 0 0,0 0 0 0 0,-1 0-1 0 0,1 0 1 0 0,0 0 0 0 0,-4 5 0 0 0,-2 4 69 0 0,0 0 1 0 0,1 0 0 0 0,-13 23 0 0 0,-36 59-48 0 0,-15 24 102 0 0,70-113-92 0 0,0 0 0 0 0,0 0-1 0 0,0 0 1 0 0,1 1 0 0 0,-1-1-1 0 0,1 0 1 0 0,0 1 0 0 0,0-1-1 0 0,0 7 1 0 0,1-10 338 0 0,2 1-213 0 0,1 1-196 0 0,1-1 0 0 0,0 0 0 0 0,-1 0 0 0 0,1 0 0 0 0,0 0-1 0 0,0-1 1 0 0,0 1 0 0 0,0-1 0 0 0,0 0 0 0 0,1 0 0 0 0,-1 0 0 0 0,0-1 0 0 0,0 0 0 0 0,1 0-1 0 0,-1 0 1 0 0,8-1 0 0 0,4-1 38 0 0,0 0-1 0 0,0-1 1 0 0,20-7-1 0 0,-16 3-165 0 0,1-1-1 0 0,-2-1 1 0 0,21-12 0 0 0,-29 15 30 0 0,-1-1 0 0 0,1 0 0 0 0,-2-1 0 0 0,1-1 0 0 0,-1 1 0 0 0,14-17 1 0 0,-18 17-57 0 0,-1 1 0 0 0,0-1 1 0 0,0 0-1 0 0,0 0 1 0 0,-1 0-1 0 0,0-1 1 0 0,-1 1-1 0 0,0-1 1 0 0,0 0-1 0 0,-1 1 1 0 0,0-1-1 0 0,-1 0 1 0 0,1 0-1 0 0,-2 0 1 0 0,1 1-1 0 0,-1-1 1 0 0,-1 0-1 0 0,0 0 1 0 0,0 1-1 0 0,-6-15 1 0 0,7 21 92 0 0,0 1 1 0 0,0 0-1 0 0,0 0 1 0 0,0-1 0 0 0,0 1-1 0 0,-1 0 1 0 0,1 0 0 0 0,0 0-1 0 0,-1 0 1 0 0,1 1 0 0 0,-1-1-1 0 0,1 0 1 0 0,-1 1 0 0 0,-2-2-1 0 0,2 2-220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46 6911 0 0,'1'-4'197'0'0,"0"-13"321"0"0,-1 16-229 0 0,0 0 0 0 0,0 0 0 0 0,0 0 0 0 0,0 0 1 0 0,0 0-1 0 0,0 0 0 0 0,0 0 0 0 0,-1 0 0 0 0,1 0 0 0 0,0 0 0 0 0,-1 1 0 0 0,1-1 0 0 0,0 0 1 0 0,-1 0-1 0 0,1 0 0 0 0,-1 0 0 0 0,0 1 0 0 0,1-1 0 0 0,-1 0 0 0 0,0 1 0 0 0,1-1 0 0 0,-2-1 1 0 0,1 2 52 0 0,-1-1-1 0 0,1 1 1 0 0,-1-1 0 0 0,1 1 0 0 0,-1-1 0 0 0,1 1 0 0 0,-1 0 0 0 0,1 0 0 0 0,-1 0 0 0 0,0 0-1 0 0,1 0 1 0 0,-3 0 0 0 0,-5 2 233 0 0,0 0 1 0 0,1 0-1 0 0,-17 7 0 0 0,21-7-887 0 0,-10 4 339 0 0,-1 1 0 0 0,1 1 0 0 0,0 1 0 0 0,1 0 0 0 0,0 1 0 0 0,1 0 1 0 0,0 0-1 0 0,0 2 0 0 0,-18 22 0 0 0,9-6 18 0 0,2 0 0 0 0,1 1-1 0 0,-23 50 1 0 0,34-63-53 0 0,1 0 1 0 0,0 0-1 0 0,-5 21 0 0 0,10-30 50 0 0,0 0 0 0 0,0-1 0 0 0,0 1 0 0 0,1 0 0 0 0,0-1 0 0 0,0 1 0 0 0,1 0 0 0 0,0-1-1 0 0,0 1 1 0 0,1 0 0 0 0,3 8 0 0 0,-3-11 17 0 0,0 0 0 0 0,0 0 1 0 0,0 0-1 0 0,1-1 0 0 0,0 1 0 0 0,0-1 0 0 0,0 0 0 0 0,0 1 0 0 0,0-1 0 0 0,1-1 1 0 0,-1 1-1 0 0,1 0 0 0 0,0-1 0 0 0,0 0 0 0 0,0 0 0 0 0,8 3 0 0 0,-5-2 3 0 0,1-1 0 0 0,-1 0-1 0 0,0-1 1 0 0,1 0-1 0 0,-1 0 1 0 0,1 0 0 0 0,0-1-1 0 0,-1 0 1 0 0,10-1-1 0 0,1-3 2 0 0,0-1-1 0 0,0-1 0 0 0,0 0 0 0 0,-1-2 0 0 0,0 0 0 0 0,23-14 0 0 0,-16 6-28 0 0,-1-1 0 0 0,-1-1 0 0 0,31-34 0 0 0,-40 40-53 0 0,-2 0 0 0 0,0-1 0 0 0,0-1 0 0 0,-1 0 0 0 0,-1 0 0 0 0,0-1 0 0 0,-1 0 0 0 0,-1-1 0 0 0,-1 0 0 0 0,0 0 0 0 0,7-27 0 0 0,-9 23-78 0 0,4-31-200 0 0,-7 47 270 0 0,-1 0 0 0 0,0 0 0 0 0,0 0 0 0 0,-1 0 0 0 0,1 0 0 0 0,-1 0 0 0 0,0 0 0 0 0,0 0-1 0 0,0 1 1 0 0,-2-5 0 0 0,2 6 3 0 0,0 1-1 0 0,0-1 1 0 0,0 1-1 0 0,-1 0 0 0 0,1-1 1 0 0,0 1-1 0 0,-1 0 1 0 0,1 0-1 0 0,0 0 1 0 0,-1 0-1 0 0,1 0 1 0 0,-1 0-1 0 0,0 1 1 0 0,1-1-1 0 0,-1 0 1 0 0,0 1-1 0 0,1 0 0 0 0,-1-1 1 0 0,0 1-1 0 0,0 0 1 0 0,1 0-1 0 0,-1 0 1 0 0,0 0-1 0 0,0 0 1 0 0,0 0-1 0 0,1 0 1 0 0,-4 1-1 0 0,-2 0-118 0 0,1 1 0 0 0,-1 0 1 0 0,1 0-1 0 0,-1 0 0 0 0,-11 7 0 0 0,-40 27-4165 0 0,48-28-1992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 14279 0 0,'0'0'1688'0'0,"6"-6"791"0"0,11-10 2469 0 0,-17 16-4889 0 0,0 0 0 0 0,0 0 1 0 0,0 0-1 0 0,0 0 0 0 0,0 0 0 0 0,0 0 1 0 0,1 0-1 0 0,-1 0 0 0 0,0 0 0 0 0,0 0 0 0 0,0-1 1 0 0,0 1-1 0 0,0 0 0 0 0,0 0 0 0 0,0 0 0 0 0,1 0 1 0 0,-1 0-1 0 0,0 1 0 0 0,0-1 0 0 0,0 0 0 0 0,0 0 1 0 0,0 0-1 0 0,0 0 0 0 0,0 0 0 0 0,1 0 1 0 0,-1 0-1 0 0,0 0 0 0 0,0 0 0 0 0,0 0 0 0 0,0 0 1 0 0,0 0-1 0 0,0 0 0 0 0,0 0 0 0 0,0 0 0 0 0,0 1 1 0 0,1-1-1 0 0,-1 0 0 0 0,0 0 0 0 0,0 0 0 0 0,0 0 1 0 0,0 0-1 0 0,0 0 0 0 0,0 0 0 0 0,0 0 0 0 0,0 1 1 0 0,0-1-1 0 0,0 0 0 0 0,0 0 0 0 0,-2 15 346 0 0,-2-3-402 0 0,0 0-1 0 0,-1 0 0 0 0,0-1 1 0 0,-10 15-1 0 0,-32 42-4 0 0,28-41 3 0 0,-21 27-131 0 0,-21 32 24 0 0,54-74-401 0 0,0-1-1 0 0,1 1 1 0 0,0 1-1 0 0,1-1 0 0 0,-5 21 1 0 0,10-33 431 0 0,0 1-1 0 0,-1-1 1 0 0,1 1 0 0 0,0-1 0 0 0,0 1-1 0 0,0-1 1 0 0,0 1 0 0 0,0-1 0 0 0,0 1-1 0 0,0 0 1 0 0,0-1 0 0 0,0 1 0 0 0,0-1-1 0 0,0 1 1 0 0,1-1 0 0 0,-1 1 0 0 0,0-1-1 0 0,0 1 1 0 0,0-1 0 0 0,1 1 0 0 0,-1-1 0 0 0,0 1-1 0 0,1-1 1 0 0,-1 1 0 0 0,0-1 0 0 0,1 0-1 0 0,-1 1 1 0 0,0-1 0 0 0,1 0 0 0 0,-1 1-1 0 0,1-1 1 0 0,0 1 0 0 0,12 1-1567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 13759 0 0,'0'0'1247'0'0,"1"-1"-1023"0"0,16-7 4061 0 0,-19 9-4066 0 0,-16 11-11 0 0,0 2 0 0 0,-20 19 0 0 0,-23 18-121 0 0,21-25-57 0 0,0-3 0 0 0,-87 37 0 0 0,64-31-319 0 0,62-28 178 0 0,1 1-303 0 0,0-2 399 0 0,0 0 0 0 0,0 1 0 0 0,0-1 0 0 0,0 1 0 0 0,0-1 0 0 0,0 0 0 0 0,0 1 0 0 0,0-1 0 0 0,0 0 0 0 0,0 1 0 0 0,0-1 0 0 0,0 1 0 0 0,0-1 0 0 0,0 0 0 0 0,0 1 0 0 0,0-1 0 0 0,1 0 0 0 0,-1 1 0 0 0,0-1 0 0 0,1 1 0 0 0,8 6-26 0 0,2 0 0 0 0,-1-1 0 0 0,1 0 0 0 0,0-1 0 0 0,0 0 0 0 0,0-1 1 0 0,18 5-1 0 0,89 12 260 0 0,-68-13-106 0 0,-46-8-90 0 0,10 2 70 0 0,0 1 0 0 0,22 8 0 0 0,-33-10-83 0 0,0 0 0 0 0,0 0 0 0 0,0 0 0 0 0,0 1 0 0 0,-1-1 0 0 0,1 1-1 0 0,0 0 1 0 0,-1 0 0 0 0,1 0 0 0 0,-1 0 0 0 0,0 0 0 0 0,0 1-1 0 0,0-1 1 0 0,0 0 0 0 0,0 1 0 0 0,0 0 0 0 0,-1-1 0 0 0,2 5 0 0 0,-2-5-10 0 0,-1 1 0 0 0,1-1 0 0 0,-1 0 1 0 0,0 1-1 0 0,0-1 0 0 0,0 1 0 0 0,0-1 1 0 0,0 0-1 0 0,-1 1 0 0 0,1-1 0 0 0,-1 0 1 0 0,1 1-1 0 0,-1-1 0 0 0,0 0 0 0 0,0 0 0 0 0,0 0 1 0 0,0 0-1 0 0,-1 0 0 0 0,1 0 0 0 0,0 0 1 0 0,-1 0-1 0 0,1 0 0 0 0,-1 0 0 0 0,-2 1 1 0 0,-1 2 9 0 0,-1 0 1 0 0,-1 0-1 0 0,1 0 1 0 0,-1-1-1 0 0,0 0 1 0 0,-7 3 0 0 0,-16 6 107 0 0,0-2-1 0 0,-1-2 1 0 0,-1 0 0 0 0,-37 4 0 0 0,-131 7 23 0 0,192-19-141 0 0,1 0 0 0 0,0 0 0 0 0,0-1 0 0 0,0 0 0 0 0,0 0 0 0 0,0 0 0 0 0,1-1 0 0 0,-1 0 0 0 0,0-1 0 0 0,-7-2 0 0 0,13 4-15 0 0,0-1-1 0 0,0 1 1 0 0,0-1-1 0 0,0 1 1 0 0,0-1-1 0 0,0 0 1 0 0,0 1-1 0 0,0-1 1 0 0,0 0-1 0 0,0 0 1 0 0,1 0-1 0 0,-1 1 1 0 0,0-1-1 0 0,0 0 1 0 0,1 0-1 0 0,-1 0 1 0 0,1 0-1 0 0,-1 0 1 0 0,1-1-1 0 0,0 1 1 0 0,-1 0-1 0 0,1 0 1 0 0,-1-2 0 0 0,2 2-24 0 0,-1-1 0 0 0,0 0 0 0 0,0 0 0 0 0,1 0 0 0 0,-1 1 1 0 0,1-1-1 0 0,-1 0 0 0 0,1 0 0 0 0,0 1 0 0 0,0-1 1 0 0,0 1-1 0 0,0-1 0 0 0,1-1 0 0 0,3-3-153 0 0,0 1 1 0 0,0-1-1 0 0,0 1 0 0 0,1 1 0 0 0,-1-1 1 0 0,9-4-1 0 0,-7 5-67 0 0,0 0 0 0 0,1 1 0 0 0,-1 0 0 0 0,1 1 0 0 0,-1-1-1 0 0,1 2 1 0 0,9-2 0 0 0,15 1-4609 0 0,-13 2-94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85 8287 0 0,'-2'0'4954'0'0,"-5"4"-4577"0"0,0 0 1 0 0,0 1 0 0 0,0-1-1 0 0,0 1 1 0 0,0 0 0 0 0,1 1-1 0 0,0 0 1 0 0,0 0 0 0 0,-7 10-1 0 0,5-4-96 0 0,-1 0-1 0 0,1 0 0 0 0,1 1 1 0 0,-9 22-1 0 0,12-25-167 0 0,0 0 0 0 0,1 0 0 0 0,1 1-1 0 0,0-1 1 0 0,0 1 0 0 0,1-1 0 0 0,0 1-1 0 0,1 10 1 0 0,0-16-76 0 0,1-1 0 0 0,0 1 0 0 0,-1-1 0 0 0,1 0 0 0 0,1 1 0 0 0,-1-1 0 0 0,1 0 0 0 0,0 0 0 0 0,0 0 0 0 0,0 0 0 0 0,0 0 0 0 0,1 0 0 0 0,-1 0 0 0 0,1-1-1 0 0,0 0 1 0 0,0 1 0 0 0,0-1 0 0 0,1 0 0 0 0,-1 0 0 0 0,1-1 0 0 0,5 4 0 0 0,-2-3 19 0 0,1 1-1 0 0,0-1 1 0 0,1 0 0 0 0,-1-1-1 0 0,0 0 1 0 0,1 0-1 0 0,0-1 1 0 0,-1 0-1 0 0,1-1 1 0 0,0 0 0 0 0,-1 0-1 0 0,1-1 1 0 0,-1 0-1 0 0,1 0 1 0 0,0-1-1 0 0,11-4 1 0 0,-2 0-12 0 0,-1 0 0 0 0,0-1 0 0 0,-1-1 0 0 0,1-1-1 0 0,-1 0 1 0 0,25-20 0 0 0,-23 13-171 0 0,1-2 0 0 0,-2 1 0 0 0,-1-2 0 0 0,0 0 0 0 0,-1-1 0 0 0,-1-1-1 0 0,-1 0 1 0 0,-1-1 0 0 0,-1 0 0 0 0,-1-1 0 0 0,12-39 0 0 0,-16 40-358 0 0,-4 14-140 0 0,1-1-1 0 0,-1 1 1 0 0,7-13-1 0 0,-4 13-5514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17391 0 0,'0'0'3848'0'0,"-1"2"-3520"0"0,-72 51 310 0 0,9-7-268 0 0,-99 81-306 0 0,129-102 64 0 0,2 2-1 0 0,-58 61 1 0 0,89-87-103 0 0,0 0 1 0 0,0 0-1 0 0,0 0 0 0 0,0 0 1 0 0,0 0-1 0 0,1 1 0 0 0,-1-1 1 0 0,0 0-1 0 0,1 1 1 0 0,-1-1-1 0 0,1 0 0 0 0,-1 1 1 0 0,1-1-1 0 0,0 1 1 0 0,-1-1-1 0 0,1 0 0 0 0,0 1 1 0 0,0-1-1 0 0,0 1 0 0 0,0-1 1 0 0,0 1-1 0 0,1 1 1 0 0,0-1 2 0 0,0-1 0 0 0,0 1 0 0 0,0 0 0 0 0,0-1 0 0 0,0 1 0 0 0,1-1 0 0 0,-1 1 0 0 0,0-1 0 0 0,1 0 0 0 0,-1 1 1 0 0,1-1-1 0 0,0 0 0 0 0,-1 0 0 0 0,1 0 0 0 0,0 0 0 0 0,2 1 0 0 0,7 2 43 0 0,0 0 0 0 0,1-1 0 0 0,-1 0 1 0 0,1 0-1 0 0,14 0 0 0 0,61 1-57 0 0,-20-9-3608 0 0,-44 2-4049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55 12439 0 0,'70'-41'1746'0'0,"-38"28"5802"0"0,-33 17-7524 0 0,0 0 0 0 0,0 0 0 0 0,0-1 0 0 0,-1 1 0 0 0,0 0 1 0 0,0 0-1 0 0,0-1 0 0 0,0 1 0 0 0,0-1 0 0 0,-1 0 1 0 0,1 0-1 0 0,-4 3 0 0 0,-5 8 32 0 0,-8 13-7 0 0,-28 40 47 0 0,-64 70-1 0 0,-14-2-95 0 0,118-128 1 0 0,4-5 0 0 0,0 1 0 0 0,0 0 0 0 0,1 0 0 0 0,-1 0 0 0 0,1 1 0 0 0,0-1 0 0 0,0 1 0 0 0,0-1 0 0 0,-2 7 0 0 0,4-9 1 0 0,0-1 1 0 0,0 1-1 0 0,0 0 1 0 0,0 0-1 0 0,0-1 1 0 0,0 1-1 0 0,0 0 1 0 0,0 0-1 0 0,0-1 1 0 0,1 1-1 0 0,-1 0 1 0 0,0 0 0 0 0,0-1-1 0 0,1 1 1 0 0,-1 0-1 0 0,0-1 1 0 0,1 1-1 0 0,-1-1 1 0 0,1 1-1 0 0,-1 0 1 0 0,1-1-1 0 0,-1 1 1 0 0,1-1-1 0 0,0 1 1 0 0,14 10 47 0 0,-8-7-34 0 0,1 0-1 0 0,0-1 1 0 0,-1 0-1 0 0,2 0 1 0 0,-1-1-1 0 0,0 0 1 0 0,17 2-1 0 0,63-1-510 0 0,-65-4 61 0 0,-6 1-1349 0 0,24-4 1 0 0,-23 1 20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43 11631 0 0,'-1'1'531'0'0,"-8"8"-163"0"0,1 1 1 0 0,-14 18-1 0 0,10-6 2699 0 0,12-21-2993 0 0,0-1 0 0 0,0 1 0 0 0,0-1 0 0 0,0 1 0 0 0,0-1 0 0 0,0 1 0 0 0,0-1 0 0 0,-1 1 0 0 0,1-1 0 0 0,1 1 0 0 0,-1-1 0 0 0,0 1 0 0 0,0-1 0 0 0,0 1 0 0 0,0-1 0 0 0,0 1 0 0 0,0-1 1 0 0,0 1-1 0 0,1-1 0 0 0,-1 1 0 0 0,0-1 0 0 0,0 1 0 0 0,1-1 0 0 0,-1 0 0 0 0,0 1 0 0 0,1-1 0 0 0,-1 1 0 0 0,0-1 0 0 0,1 0 0 0 0,-1 1 0 0 0,1-1 0 0 0,-1 0 0 0 0,1 0 0 0 0,-1 1 0 0 0,0-1 0 0 0,1 0 0 0 0,-1 0 0 0 0,1 0 0 0 0,-1 0 0 0 0,1 1 0 0 0,-1-1 0 0 0,1 0 0 0 0,-1 0 0 0 0,1 0 0 0 0,0 0 0 0 0,25 1 375 0 0,-24-1-286 0 0,31-4 323 0 0,-1-2-1 0 0,0-1 1 0 0,58-20 0 0 0,-86 26-461 0 0,24-8 39 0 0,7-1 76 0 0,0-3 0 0 0,-1 0 0 0 0,37-21 0 0 0,-65 30-151 0 0,-4 3-45 0 0,-7 0-158 0 0,1 1 157 0 0,0-1 0 0 0,-1 1 0 0 0,1 1 0 0 0,0-1 0 0 0,0 0 0 0 0,-1 1-1 0 0,1 0 1 0 0,0 0 0 0 0,-6 2 0 0 0,-12 6 19 0 0,1 1 0 0 0,0 0-1 0 0,-20 14 1 0 0,-56 44-61 0 0,72-49 135 0 0,0 1-1 0 0,2 1 0 0 0,0 1 1 0 0,2 1-1 0 0,0 0 1 0 0,-33 53-1 0 0,51-69-27 0 0,0 0 0 0 0,0 0 0 0 0,0 1 0 0 0,1-1 0 0 0,0 1 0 0 0,1 0 0 0 0,-1 14 0 0 0,2-21-8 0 0,0 0 0 0 0,1 0 0 0 0,-1 1 0 0 0,0-1 0 0 0,1 0 0 0 0,0 0 0 0 0,-1 0 0 0 0,1 0 0 0 0,0 0 0 0 0,-1 0 0 0 0,1 0 0 0 0,0 0 0 0 0,0 0 0 0 0,0 0 0 0 0,0 0 0 0 0,0-1 0 0 0,0 1 0 0 0,0 0 0 0 0,0 0 0 0 0,0-1 0 0 0,0 1 0 0 0,0-1 0 0 0,1 1 0 0 0,1 0 0 0 0,32 10 0 0 0,-12-7-51 0 0,1-1-1 0 0,45 1 1 0 0,49-8-716 0 0,-78-1-1085 0 0,-1-1 1 0 0,0-1-1 0 0,74-26 0 0 0,-73 19 124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 11951 0 0,'6'-6'4098'0'0,"-9"5"-3873"0"0,0 0 0 0 0,0 0 0 0 0,0 1 0 0 0,0-1 0 0 0,0 1 0 0 0,0-1 0 0 0,-1 1 0 0 0,1 0 0 0 0,0 0 1 0 0,0 0-1 0 0,0 1 0 0 0,-5 0 0 0 0,-41 13 955 0 0,34-10-769 0 0,-21 7 135 0 0,1 2 1 0 0,0 1-1 0 0,-37 20 0 0 0,64-29-478 0 0,0 0-1 0 0,-12 10 1 0 0,11-4-41 0 0,8-7-5 0 0,2-2-18 0 0,0 8-4 0 0,0-6 0 0 0,1-1 0 0 0,0 0 0 0 0,0 0 0 0 0,0 0 0 0 0,0 0 0 0 0,0 0 0 0 0,1-1 0 0 0,-1 1 0 0 0,6 4 0 0 0,30 19 0 0 0,-32-21 0 0 0,4 2-4 0 0,0 0-1 0 0,-1 0 0 0 0,0 1 1 0 0,0 0-1 0 0,-1 1 1 0 0,11 13-1 0 0,-17-18 3 0 0,1 0 1 0 0,0 1-1 0 0,-1-1 0 0 0,0 0 1 0 0,0 1-1 0 0,0-1 0 0 0,0 1 1 0 0,-1-1-1 0 0,0 1 0 0 0,0 0 1 0 0,0 0-1 0 0,-1 0 0 0 0,1 0 1 0 0,-1-1-1 0 0,0 1 0 0 0,-1 0 1 0 0,1 0-1 0 0,-3 8 0 0 0,2-10 12 0 0,0 0-1 0 0,-1-1 1 0 0,1 1 0 0 0,-1 0-1 0 0,0 0 1 0 0,0-1 0 0 0,0 1-1 0 0,0-1 1 0 0,0 1-1 0 0,-1-1 1 0 0,1 0 0 0 0,-1 0-1 0 0,1 0 1 0 0,-1-1-1 0 0,0 1 1 0 0,0 0 0 0 0,0-1-1 0 0,0 0 1 0 0,0 0 0 0 0,0 0-1 0 0,0 0 1 0 0,-6 1-1 0 0,5-1-8 0 0,0 0-1 0 0,0-1 0 0 0,0 1 1 0 0,0-1-1 0 0,0 0 0 0 0,-1 0 0 0 0,1-1 1 0 0,0 1-1 0 0,0-1 0 0 0,0 0 1 0 0,0 0-1 0 0,1 0 0 0 0,-1 0 0 0 0,0-1 1 0 0,0 1-1 0 0,1-1 0 0 0,-1 0 1 0 0,-4-4-1 0 0,7 5-111 0 0,0 1-1 0 0,0-1 1 0 0,1 0 0 0 0,-1 0 0 0 0,0 0 0 0 0,0 0-1 0 0,1 0 1 0 0,-1-1 0 0 0,0 1 0 0 0,1 0-1 0 0,0 0 1 0 0,-1 0 0 0 0,1-1 0 0 0,-1 1 0 0 0,1 0-1 0 0,0-2 1 0 0,1-10-1049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1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 6911 0 0,'0'0'528'0'0,"20"-6"15432"0"0,-38 21-15922 0 0,1 1-1 0 0,1 1 1 0 0,1 0 0 0 0,-26 39-1 0 0,36-48-43 0 0,1 0-1 0 0,0 0 0 0 0,1 0 0 0 0,0 1 1 0 0,0-1-1 0 0,-3 18 0 0 0,6-20-6 0 0,-1 0 0 0 0,1 1 0 0 0,0-1 0 0 0,0 0 0 0 0,1 1 0 0 0,0-1 0 0 0,0 0 0 0 0,0 0 0 0 0,1 0 0 0 0,4 12-1 0 0,3 3-43 0 0,-5-11 45 0 0,0 0 0 0 0,0-1 1 0 0,1 1-1 0 0,1-1 0 0 0,5 8 0 0 0,-4-9 4 0 0,-1 1-1 0 0,0 0 1 0 0,-1 0-1 0 0,1 0 0 0 0,-2 0 1 0 0,0 1-1 0 0,6 19 0 0 0,-8-25 15 0 0,-1 0 0 0 0,-1 0 0 0 0,1-1 0 0 0,-1 1 0 0 0,1 0 0 0 0,-1 0-1 0 0,0 0 1 0 0,0 0 0 0 0,-1 0 0 0 0,1 0 0 0 0,-1-1 0 0 0,0 1 0 0 0,0 0-1 0 0,0 0 1 0 0,-1-1 0 0 0,1 1 0 0 0,-1-1 0 0 0,0 1 0 0 0,0-1 0 0 0,0 1-1 0 0,0-1 1 0 0,-1 0 0 0 0,1 0 0 0 0,-5 3 0 0 0,-3 2 69 0 0,0 0 0 0 0,0-1 0 0 0,-1-1-1 0 0,0 0 1 0 0,-1-1 0 0 0,-19 8 0 0 0,22-10-97 0 0,0-1 1 0 0,-1 1-1 0 0,1-2 0 0 0,-1 1 0 0 0,1-1 1 0 0,-1-1-1 0 0,0 0 0 0 0,1 0 0 0 0,-13-2 0 0 0,-1-5-386 0 0,22 7 313 0 0,0-1 1 0 0,1 1-1 0 0,-1 0 0 0 0,0-1 1 0 0,0 1-1 0 0,1-1 0 0 0,-1 1 1 0 0,1-1-1 0 0,-1 1 0 0 0,0-1 1 0 0,1 0-1 0 0,-1 1 0 0 0,1-1 1 0 0,-1 0-1 0 0,1 1 1 0 0,0-1-1 0 0,-1 0 0 0 0,1 0 1 0 0,0 1-1 0 0,-1-1 0 0 0,1 0 1 0 0,0 0-1 0 0,0 1 0 0 0,0-1 1 0 0,0 0-1 0 0,0-1 1 0 0,2-10-1332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12495 0 0,'0'0'1134'0'0,"0"2"-937"0"0,-1 6 233 0 0,2 0 0 0 0,-1 0 0 0 0,1 0 0 0 0,0 1 0 0 0,3 8 0 0 0,-3-15-226 0 0,0 1 0 0 0,0-1-1 0 0,0 1 1 0 0,0-1 0 0 0,0 0 0 0 0,1 1 0 0 0,-1-1 0 0 0,1 0 0 0 0,0 0 0 0 0,0 0-1 0 0,-1 0 1 0 0,1-1 0 0 0,1 1 0 0 0,-1 0 0 0 0,0-1 0 0 0,0 1 0 0 0,0-1 0 0 0,1 0-1 0 0,-1 0 1 0 0,5 2 0 0 0,11 2 91 0 0,0-1 0 0 0,0-1 0 0 0,0 0 0 0 0,1-2 0 0 0,-1 0 0 0 0,1-1 0 0 0,0 0 0 0 0,-1-2 0 0 0,0 0 0 0 0,28-7 0 0 0,29-2-517 0 0,-73 11 67 0 0,-3-2-729 0 0,-1 0 837 0 0,-1-1 0 0 0,1 1 0 0 0,-1 0 0 0 0,0 0 0 0 0,0 0 0 0 0,0 0-1 0 0,0 0 1 0 0,0 0 0 0 0,0 1 0 0 0,0 0 0 0 0,-1 0 0 0 0,1 0 0 0 0,0 0 0 0 0,-1 0 0 0 0,1 0 0 0 0,-1 1-1 0 0,1 0 1 0 0,-1 0 0 0 0,1 0 0 0 0,-1 0 0 0 0,1 0 0 0 0,-7 2 0 0 0,1 0 30 0 0,-1 0 1 0 0,1 1-1 0 0,0 0 1 0 0,-1 1-1 0 0,2 0 0 0 0,-1 0 1 0 0,-11 7-1 0 0,-25 18 23 0 0,19-14 68 0 0,0 2 1 0 0,0 1 0 0 0,-31 31-1 0 0,37-29 46 0 0,-25 33 0 0 0,39-44-85 0 0,-1 0 0 0 0,1 1 1 0 0,1 0-1 0 0,0 0 0 0 0,0 0 1 0 0,-5 18-1 0 0,9-26-27 0 0,1 0 0 0 0,-1 0-1 0 0,1 0 1 0 0,-1 0 0 0 0,1 0 0 0 0,0 0 0 0 0,0 0 0 0 0,0 0 0 0 0,0 0-1 0 0,0 0 1 0 0,0 0 0 0 0,0 0 0 0 0,1 0 0 0 0,-1 0 0 0 0,1 0-1 0 0,0 0 1 0 0,-1-1 0 0 0,1 1 0 0 0,0 0 0 0 0,0 0 0 0 0,0 0 0 0 0,0-1-1 0 0,0 1 1 0 0,1-1 0 0 0,-1 1 0 0 0,0-1 0 0 0,1 1 0 0 0,-1-1 0 0 0,1 0-1 0 0,0 1 1 0 0,-1-1 0 0 0,1 0 0 0 0,2 1 0 0 0,2 0-11 0 0,1 0-1 0 0,-1 0 1 0 0,0-1 0 0 0,1 1 0 0 0,-1-1-1 0 0,1-1 1 0 0,-1 1 0 0 0,1-1 0 0 0,6-1 0 0 0,183-24-3079 0 0,-149 16 1634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20 12439 0 0,'-1'-1'958'0'0,"1"0"-919"0"0,-1 0 0 0 0,1 0 0 0 0,-1 0 0 0 0,1 0 0 0 0,-1 0 0 0 0,0 0 0 0 0,1 0 0 0 0,-1 0 0 0 0,0 0 0 0 0,0 1 0 0 0,0-1 0 0 0,0 0 0 0 0,0 0 1 0 0,0 1-1 0 0,0-1 0 0 0,0 1 0 0 0,0-1 0 0 0,-2 0 0 0 0,1 0 283 0 0,-1 1 1 0 0,0-1-1 0 0,1 1 1 0 0,-1 0-1 0 0,1 0 1 0 0,-1 0-1 0 0,0 0 1 0 0,-2 1-1 0 0,-5 1 566 0 0,0 0 0 0 0,0 1 0 0 0,-13 5 0 0 0,18-6-874 0 0,-134 60 1074 0 0,123-53-963 0 0,1 0-1 0 0,-1 1 1 0 0,2 0 0 0 0,0 1-1 0 0,0 1 1 0 0,-17 19-1 0 0,28-27-144 0 0,-1 0 1 0 0,1 0-1 0 0,1 1 0 0 0,-1-1 0 0 0,-3 8 0 0 0,6-12 1 0 0,0 1 0 0 0,0 0 0 0 0,0 0 0 0 0,0-1 0 0 0,0 1 0 0 0,0 0-1 0 0,0 0 1 0 0,0-1 0 0 0,0 1 0 0 0,1 0 0 0 0,-1-1 0 0 0,0 1-1 0 0,0 0 1 0 0,1-1 0 0 0,-1 1 0 0 0,1 0 0 0 0,-1-1 0 0 0,0 1-1 0 0,1-1 1 0 0,-1 1 0 0 0,2 0 0 0 0,10 10-367 0 0,35 16-808 0 0,-34-20 1034 0 0,0 0 1 0 0,-1 1 0 0 0,0 0-1 0 0,14 13 1 0 0,-16-12 170 0 0,-1 1 1 0 0,0 1-1 0 0,-1 0 1 0 0,0 0-1 0 0,0 0 1 0 0,6 16-1 0 0,-10-19 121 0 0,0 0-1 0 0,-1 0 0 0 0,-1 0 0 0 0,1 1 0 0 0,-1-1 1 0 0,0 1-1 0 0,-1-1 0 0 0,0 1 0 0 0,-1 0 1 0 0,0 15-1 0 0,-1-18-6 0 0,-1 0 0 0 0,1 0 0 0 0,-1-1 0 0 0,0 1 0 0 0,0-1 0 0 0,-1 1 0 0 0,1-1 0 0 0,-1 0 0 0 0,0 0 0 0 0,-1 0 0 0 0,1 0 0 0 0,-1-1 0 0 0,0 0 0 0 0,0 1 0 0 0,-1-1 0 0 0,1-1 0 0 0,-1 1 0 0 0,0-1 0 0 0,-8 5 0 0 0,-2 0-15 0 0,1-1-1 0 0,-1-1 0 0 0,0 0 0 0 0,0-1 1 0 0,-1-1-1 0 0,-16 2 0 0 0,19-4-127 0 0,0-1-1 0 0,0 0 1 0 0,-1-1-1 0 0,1 0 1 0 0,0-1-1 0 0,-23-5 1 0 0,19 2-984 0 0,0-1 0 0 0,-22-9 1 0 0,23 7-401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601 266 4607 0 0,'0'0'354'0'0,"-2"1"-233"0"0,-20 23 9175 0 0,23-32-8948 0 0,0 5-277 0 0,-1 0 0 0 0,1-1 0 0 0,-1 1 0 0 0,1 0 0 0 0,0-1 0 0 0,1 1 0 0 0,-1 0-1 0 0,0 0 1 0 0,1 0 0 0 0,2-4 0 0 0,8-16 390 0 0,-3-5 200 0 0,8-35 1 0 0,-15 53-615 0 0,-1 0 1 0 0,1-1 0 0 0,-2 1-1 0 0,1-1 1 0 0,-2 1 0 0 0,-1-20-1 0 0,1 28-47 0 0,1 0-1 0 0,-1 0 1 0 0,0 1-1 0 0,0-1 0 0 0,1 0 1 0 0,-1 0-1 0 0,0 0 1 0 0,0 0-1 0 0,-1 1 0 0 0,1-1 1 0 0,0 1-1 0 0,-1-1 1 0 0,1 1-1 0 0,-1-1 1 0 0,1 1-1 0 0,-1 0 0 0 0,1-1 1 0 0,-1 1-1 0 0,0 0 1 0 0,0 0-1 0 0,0 0 1 0 0,0 1-1 0 0,1-1 0 0 0,-1 0 1 0 0,0 1-1 0 0,0-1 1 0 0,0 1-1 0 0,0 0 1 0 0,-1-1-1 0 0,1 1 0 0 0,0 0 1 0 0,-3 1-1 0 0,-4-1-10 0 0,-1 1 1 0 0,1 1-1 0 0,0 0 0 0 0,0 0 0 0 0,-17 6 0 0 0,-8 7 52 0 0,1 1 0 0 0,0 1 0 0 0,1 2 0 0 0,-48 36 0 0 0,24-8 393 0 0,-69 71 1 0 0,121-114-414 0 0,-20 20 155 0 0,-21 29 1 0 0,40-46-103 0 0,0 0 0 0 0,0 1 0 0 0,1-1 0 0 0,0 1 0 0 0,0 0 0 0 0,0 1 0 0 0,1-1 0 0 0,1 0 0 0 0,-3 12 0 0 0,5-18 78 0 0,1-1-114 0 0,0 0 1 0 0,1 1-1 0 0,-1-1 0 0 0,1 0 0 0 0,-1 0 0 0 0,1 0 0 0 0,-1 0 0 0 0,1 0 1 0 0,0 0-1 0 0,0 0 0 0 0,-1-1 0 0 0,4 1 0 0 0,-1 0 17 0 0,1 0 0 0 0,0-1 0 0 0,0 1 0 0 0,0-1 0 0 0,0-1 0 0 0,-1 1 0 0 0,1-1 0 0 0,0 1 0 0 0,7-4 0 0 0,6-1 101 0 0,20-10 0 0 0,-18 6-66 0 0,10-4-55 0 0,-1-2-1 0 0,38-26 1 0 0,-35 22-27 0 0,-23 13-21 0 0,-14 25-54 0 0,-2 0 67 0 0,5-11-25 0 0,2-6-99 0 0,1 0-151 0 0,0 0 37 0 0,0-1 0 0 0,0 1 0 0 0,0 0 0 0 0,1-1 0 0 0,-1 1 0 0 0,1-1 0 0 0,-1 1-1 0 0,1-1 1 0 0,0 0 0 0 0,-1 1 0 0 0,1-1 0 0 0,0 0 0 0 0,0 0 0 0 0,0-1 0 0 0,0 1 0 0 0,0 0 0 0 0,0 0 0 0 0,0-1-1 0 0,0 1 1 0 0,4-1 0 0 0,10 1-5730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3 20791 0 0,'0'0'1584'0'0,"-2"0"-1084"0"0,-1-1-485 0 0,1 1 0 0 0,-1-1-1 0 0,0 1 1 0 0,0 0 0 0 0,1 0-1 0 0,-1 0 1 0 0,0 0 0 0 0,0 1-1 0 0,0-1 1 0 0,1 1 0 0 0,-1 0-1 0 0,0-1 1 0 0,1 1 0 0 0,-1 0-1 0 0,1 1 1 0 0,-5 1 0 0 0,-7 5 94 0 0,-20 16-1 0 0,31-22-67 0 0,-28 22 122 0 0,2 2 1 0 0,1 0-1 0 0,1 2 0 0 0,1 1 0 0 0,1 1 0 0 0,2 1 1 0 0,1 2-1 0 0,2 0 0 0 0,-25 53 0 0 0,-90 245-57 0 0,5-10-437 0 0,103-264-650 0 0,-3-2-1 0 0,-2-1 1 0 0,-59 75 0 0 0,77-111 433 0 0,-76 88-4871 0 0,75-91 3760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3223 0 0,'0'0'16383'0'0,"2"-1"-15963"0"0,35-26 267 0 0,64-64 0 0 0,-9 8-720 0 0,46-19 33 0 0,-126 97 16 0 0,-11 5-11 0 0,-1 0 0 0 0,1 1-1 0 0,0-1 1 0 0,0 1 0 0 0,0-1 0 0 0,-1 1-1 0 0,1-1 1 0 0,0 1 0 0 0,-1 0 0 0 0,1-1-1 0 0,-1 1 1 0 0,1 0 0 0 0,0-1 0 0 0,-1 1-1 0 0,0 0 1 0 0,1 0 0 0 0,-1-1 0 0 0,1 1-1 0 0,-1 0 1 0 0,0 0 0 0 0,0 0 0 0 0,1 0-1 0 0,-1 0 1 0 0,0-1 0 0 0,0 1-1 0 0,0 0 1 0 0,0 0 0 0 0,0 0 0 0 0,0 1-1 0 0,-2 28 197 0 0,-17 65 305 0 0,11-59-402 0 0,1 0 0 0 0,-3 71 0 0 0,12-92-609 0 0,0-11-2064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314 449 4607 0 0,'-1'2'208'0'0,"-1"3"-173"0"0,-1-1 0 0 0,0 1 0 0 0,0-1 0 0 0,0 1 0 0 0,-1-1 0 0 0,-5 5 0 0 0,4-5 710 0 0,0 0 0 0 0,-1 0 1 0 0,1 0-1 0 0,-1 0 1 0 0,0-1-1 0 0,0 0 1 0 0,-13 4-1 0 0,10-5 534 0 0,-1 1 0 0 0,0-1 1 0 0,1-1-1 0 0,-21 1 0 0 0,19-2-942 0 0,0-1 1 0 0,-12-2-1 0 0,18 2-192 0 0,0-1 1 0 0,0 0-1 0 0,0 0 0 0 0,0 0 0 0 0,0 0 0 0 0,0-1 0 0 0,0 0 0 0 0,1 0 1 0 0,0 0-1 0 0,-1-1 0 0 0,1 1 0 0 0,0-1 0 0 0,1 0 0 0 0,-1 0 1 0 0,-4-7-1 0 0,3 4 16 0 0,0-1 0 0 0,1 0 1 0 0,0 0-1 0 0,0-1 0 0 0,0 1 1 0 0,1-1-1 0 0,0 0 0 0 0,-1-12 1 0 0,3 12-108 0 0,0-1 0 0 0,1 1 0 0 0,0-1 0 0 0,1 0 1 0 0,0 1-1 0 0,1-1 0 0 0,0 1 0 0 0,0 0 0 0 0,1 0 0 0 0,0 0 0 0 0,8-15 0 0 0,2-2 112 0 0,2 0-1 0 0,26-33 0 0 0,-30 45-220 0 0,0 0-1 0 0,0 1 0 0 0,2 0 1 0 0,-1 1-1 0 0,1 1 1 0 0,15-11-1 0 0,-17 16 15 0 0,-1 0 1 0 0,1 0-1 0 0,0 1 0 0 0,1 0 1 0 0,-1 1-1 0 0,1 0 0 0 0,0 1 1 0 0,0 0-1 0 0,17-1 0 0 0,-13 2 28 0 0,-1 2-1 0 0,1 0 1 0 0,0 0-1 0 0,-1 2 1 0 0,0 0-1 0 0,1 1 1 0 0,-1 0 0 0 0,27 10-1 0 0,-36-10 25 0 0,1 0 0 0 0,0 0 0 0 0,-1 0 0 0 0,0 1 0 0 0,0 0-1 0 0,0 0 1 0 0,0 1 0 0 0,-1-1 0 0 0,0 1 0 0 0,1 0 0 0 0,-2 1 0 0 0,1-1 0 0 0,-1 1 0 0 0,0 0 0 0 0,0 0-1 0 0,0 1 1 0 0,-1-1 0 0 0,0 1 0 0 0,0-1 0 0 0,-1 1 0 0 0,2 8 0 0 0,-3-9-1 0 0,0 1-1 0 0,-1-1 1 0 0,0 0 0 0 0,0 0 0 0 0,-1 0-1 0 0,0 1 1 0 0,0-1 0 0 0,0 0 0 0 0,0 0 0 0 0,-1 0-1 0 0,0 0 1 0 0,-1-1 0 0 0,1 1 0 0 0,-7 9-1 0 0,5-7 5 0 0,-2-1-1 0 0,1 1 0 0 0,-1-1 0 0 0,0 0 0 0 0,-1 0 0 0 0,1-1 0 0 0,-1 0 0 0 0,-1 0 0 0 0,-9 6 0 0 0,-19 6-275 0 0,0-1 0 0 0,-2-2-1 0 0,-38 10 1 0 0,36-12 52 0 0,36-11 116 0 0,-21 7-1082 0 0,-1-1 1 0 0,-1-2-1 0 0,-41 7 0 0 0,53-13-637 0 0,15 0 1646 0 0,-1 0 0 0 0,0 0 1 0 0,1 0-1 0 0,-1 0 0 0 0,1-1 1 0 0,-1 1-1 0 0,1 0 1 0 0,-1 0-1 0 0,0 0 0 0 0,1 0 1 0 0,-1 0-1 0 0,1-1 0 0 0,-1 1 1 0 0,1 0-1 0 0,-1-1 0 0 0,1 1 1 0 0,-1 0-1 0 0,1-1 0 0 0,0 1 1 0 0,-1 0-1 0 0,1-1 0 0 0,-1 1 1 0 0,1-1-1 0 0,-1 0 0 0 0,0-6-1429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 7367 0 0,'2'-1'568'0'0,"11"-6"-1056"0"0,12-3 3994 0 0,-22 9-3043 0 0,0 1 0 0 0,-1-1 0 0 0,1 0 0 0 0,0 1 0 0 0,0 0 0 0 0,0 0 0 0 0,0 0 0 0 0,0 0 0 0 0,-1 0 1 0 0,1 0-1 0 0,0 1 0 0 0,4 1 0 0 0,-5-2-411 0 0,-1 1 1 0 0,0 0-1 0 0,0 0 1 0 0,0-1-1 0 0,0 1 1 0 0,0 0-1 0 0,0 0 1 0 0,0 0-1 0 0,0 1 1 0 0,0-1-1 0 0,0 0 1 0 0,-1 0-1 0 0,1 0 1 0 0,0 1 0 0 0,-1-1-1 0 0,1 0 1 0 0,-1 1-1 0 0,1 2 1 0 0,3 24 357 0 0,-4-14-285 0 0,-1-1 0 0 0,0 1 1 0 0,-1-1-1 0 0,0 0 1 0 0,-1 0-1 0 0,-9 24 0 0 0,0-7 208 0 0,-27 49 1 0 0,-6 0-3 0 0,-65 128 444 0 0,38-58-556 0 0,60-123-185 0 0,-18 33 1 0 0,24-49-374 0 0,-1-1-1 0 0,0 1 1 0 0,0-1 0 0 0,-1-1-1 0 0,-18 16 1 0 0,24-22 4 0 0,-3 1-186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0 777 5959 0 0,'0'0'8414'0'0,"0"2"-7997"0"0,0 7 4080 0 0,1-11-4281 0 0,100-182 662 0 0,-78 146-876 0 0,2 2 1 0 0,1 1 0 0 0,38-42-1 0 0,-44 57 12 0 0,8-8 75 0 0,38-31 0 0 0,-65 58 55 0 0,1 1-139 0 0,-1 1 0 0 0,1-1-1 0 0,-1 0 1 0 0,0 1 0 0 0,1-1-1 0 0,-1 1 1 0 0,0 0 0 0 0,1-1-1 0 0,-1 1 1 0 0,0 0 0 0 0,0 0-1 0 0,0 0 1 0 0,0 0 0 0 0,0 0-1 0 0,0 0 1 0 0,0 0 0 0 0,0 0-1 0 0,1 2 1 0 0,14 24-56 0 0,-15-24 40 0 0,15 32-13 0 0,-3 0 0 0 0,10 40 1 0 0,-6-22 11 0 0,3 9 12 0 0,40 83 0 0 0,-57-139-1 0 0,6 8 6 0 0,-2-4 10 0 0,-5-7 44 0 0,0-1 0 0 0,0 0 0 0 0,0 0 0 0 0,0 1 0 0 0,1-2 0 0 0,-1 1 0 0 0,0 0 0 0 0,1 0 0 0 0,0-1 0 0 0,-1 1 0 0 0,1-1 0 0 0,0 0 0 0 0,0 0 0 0 0,-1 0 0 0 0,1 0 0 0 0,0 0 0 0 0,0-1 0 0 0,0 0 0 0 0,0 1 0 0 0,0-1 0 0 0,0 0 1 0 0,0 0-1 0 0,0 0 0 0 0,0-1 0 0 0,0 1 0 0 0,0-1 0 0 0,0 0 0 0 0,0 0 0 0 0,0 0 0 0 0,0 0 0 0 0,0 0 0 0 0,2-2 0 0 0,-2 1-34 0 0,-1 1-1 0 0,1-1 1 0 0,0 0 0 0 0,-1 0 0 0 0,1 0-1 0 0,-1 0 1 0 0,0 0 0 0 0,0 0 0 0 0,0-1 0 0 0,0 1-1 0 0,2-4 1 0 0,13-19 55 0 0,-1-1-1 0 0,0-1 1 0 0,14-38 0 0 0,-23 50-82 0 0,122-239 262 0 0,-83 177-252 0 0,64-84-1 0 0,-16 35-671 0 0,-94 125 605 0 0,0 1 1 0 0,0 0-1 0 0,0 0 0 0 0,0 0 1 0 0,1-1-1 0 0,-1 1 0 0 0,0 0 1 0 0,0 0-1 0 0,0 0 0 0 0,0 0 1 0 0,1 0-1 0 0,-1-1 0 0 0,0 1 1 0 0,0 0-1 0 0,0 0 0 0 0,1 0 1 0 0,-1 0-1 0 0,0 0 0 0 0,0 0 1 0 0,1 0-1 0 0,-1 0 0 0 0,0 0 1 0 0,0 0-1 0 0,0 0 0 0 0,1 0 1 0 0,-1 0-1 0 0,0 0 0 0 0,0 0 1 0 0,1 0-1 0 0,-1 0 0 0 0,0 0 1 0 0,0 0-1 0 0,1 0 0 0 0,-1 0 1 0 0,0 0-1 0 0,0 0 0 0 0,7 10-364 0 0,3 19-2264 0 0,-8-21-1286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3679 0 0,'0'0'15712'0'0,"5"-9"-14648"0"0,3 4-891 0 0,-1 0 0 0 0,1 0-1 0 0,0 0 1 0 0,1 1 0 0 0,-1 0-1 0 0,1 1 1 0 0,14-4 0 0 0,119-24-100 0 0,-126 28-72 0 0,25-3-481 0 0,-26 4-55 0 0,0 0 1 0 0,0-1-1 0 0,0-1 0 0 0,23-9 1 0 0,-27 7-1065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2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16439 0 0,'0'0'1491'0'0,"-9"7"-971"0"0,4 1-394 0 0,0 1-1 0 0,0 0 1 0 0,1 0 0 0 0,0 0-1 0 0,0 1 1 0 0,1 0 0 0 0,0-1 0 0 0,-1 13-1 0 0,-11 33-59 0 0,-19 32-44 0 0,-4-2-1 0 0,-50 83 0 0 0,44-103-90 0 0,43-63-627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9671 0 0,'0'-1'748'0'0,"0"-5"-304"0"0,0 1 0 0 0,0-1 1 0 0,1 0-1 0 0,0 1 0 0 0,0-1 0 0 0,0 1 0 0 0,1-1 0 0 0,-1 1 0 0 0,2 0 0 0 0,-1-1 0 0 0,0 1 0 0 0,1 0 0 0 0,0 0 0 0 0,0 1 0 0 0,5-6 1 0 0,3-3-69 0 0,0 1 1 0 0,1 1-1 0 0,0 0 1 0 0,1 1 0 0 0,0 0-1 0 0,19-10 1 0 0,-10 8-93 0 0,1 1 0 0 0,0 1 1 0 0,36-10-1 0 0,9 4 296 0 0,136-14 1 0 0,-202 29-561 0 0,26-1 184 0 0,-1 0 0 0 0,36 3 1 0 0,-51 0-151 0 0,0 0 1 0 0,-1 1 0 0 0,1 1 0 0 0,0 0 0 0 0,-1 0 0 0 0,0 1 0 0 0,20 9 0 0 0,-29-11-52 0 0,0-1 0 0 0,1 0-1 0 0,-1 1 1 0 0,0-1 0 0 0,0 1 0 0 0,0 0-1 0 0,0 0 1 0 0,0 0 0 0 0,0 0 0 0 0,-1 0-1 0 0,1 0 1 0 0,-1 0 0 0 0,0 0 0 0 0,1 1-1 0 0,-1-1 1 0 0,0 1 0 0 0,1 3 0 0 0,-1-3 3 0 0,-1 0 1 0 0,0 1-1 0 0,0-1 1 0 0,0 0 0 0 0,0 1-1 0 0,0-1 1 0 0,-1 0-1 0 0,1 1 1 0 0,-1-1-1 0 0,0 0 1 0 0,0 0 0 0 0,-2 4-1 0 0,-2 3 9 0 0,0 0-1 0 0,-1 0 1 0 0,0-1 0 0 0,-1 0-1 0 0,0 0 1 0 0,0-1 0 0 0,-10 9-1 0 0,-3 1-129 0 0,-1-1-1 0 0,0 0 1 0 0,-2-2 0 0 0,0-1-1 0 0,0 0 1 0 0,-1-2 0 0 0,-1-1-1 0 0,0-1 1 0 0,0-1 0 0 0,-1-1-1 0 0,-50 9 1 0 0,-69 3-870 0 0,130-18 840 0 0,-62 4-1149 0 0,75-6 1090 0 0,-10 18 832 0 0,11-15-576 0 0,1 1 0 0 0,0-1 0 0 0,0 1 0 0 0,0-1 0 0 0,1 0 0 0 0,-1 1 1 0 0,1-1-1 0 0,0 0 0 0 0,0 1 0 0 0,0-1 0 0 0,0 0 0 0 0,0 0 0 0 0,3 4 0 0 0,4 7 326 0 0,16 20 0 0 0,-12-19-39 0 0,17 28 423 0 0,-4-7-272 0 0,30 34-1 0 0,-44-57-384 0 0,-1 0 0 0 0,9 15 0 0 0,-11-18-63 0 0,0-1 0 0 0,1 0 0 0 0,-1-1 0 0 0,2 0 0 0 0,-1 0 0 0 0,16 9 0 0 0,-13-8 4 0 0,4 0 4 0 0,-8-4-22 0 0,0 0 0 0 0,-1 1-1 0 0,1 0 1 0 0,6 7-1 0 0,-6-5-27 0 0,10 7 0 0 0,-6-5-1 0 0,-7-10-5 0 0,-3 0-3 0 0,3 2-330 0 0,0-1 1 0 0,0 0-1 0 0,0 0 1 0 0,11 0-1 0 0,0-3-5046 0 0,-14 1 4121 0 0,11-2-5826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7367 0 0,'-4'-7'12871'0'0,"89"-11"-11283"0"0,4 6-1287 0 0,-2 0-1213 0 0,104-1 0 0 0,-174 13-928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5527 0 0,'0'0'11992'0'0,"2"0"-10544"0"0,86-6 1828 0 0,-22 3-2384 0 0,64-12-569 0 0,-45-4-4730 0 0,-61 14-2621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55 5983 0 0,'1'0'274'0'0,"43"-16"-72"0"0,25-7 10469 0 0,-27 9-6012 0 0,-33 12-4201 0 0,-13 6 235 0 0,-16 6 214 0 0,-76 30-954 0 0,-107 27 1 0 0,155-54-205 0 0,-1-2 0 0 0,0-3 1 0 0,-60 4-1 0 0,101-12 168 0 0,0 0-1 0 0,-1 0 0 0 0,1-1 1 0 0,0 0-1 0 0,-1 0 0 0 0,1-1 1 0 0,-11-4-1 0 0,17 6 49 0 0,0-1 1 0 0,-1 0-1 0 0,1 0 1 0 0,0-1-1 0 0,0 1 1 0 0,0 0-1 0 0,1-1 1 0 0,-1 1 0 0 0,0-1-1 0 0,0 0 1 0 0,1 1-1 0 0,-1-1 1 0 0,1 0-1 0 0,-1 0 1 0 0,1 0-1 0 0,0 0 1 0 0,0 0-1 0 0,0 0 1 0 0,0 0-1 0 0,0-1 1 0 0,0 1-1 0 0,1 0 1 0 0,-1-1-1 0 0,1 1 1 0 0,0 0-1 0 0,-1-1 1 0 0,1 1-1 0 0,0 0 1 0 0,1-5-1 0 0,1-8-361 0 0,-2 14 361 0 0,0 1 1 0 0,0-1-1 0 0,0 1 0 0 0,0-1 0 0 0,1 0 0 0 0,-1 1 1 0 0,0-1-1 0 0,0 1 0 0 0,0-1 0 0 0,1 0 0 0 0,-1 1 1 0 0,0-1-1 0 0,1 1 0 0 0,-1-1 0 0 0,0 1 0 0 0,1-1 1 0 0,-1 1-1 0 0,1 0 0 0 0,-1-1 0 0 0,2 0 1 0 0,-1 16 224 0 0,0-5-131 0 0,-1-1-1 0 0,-1 1 1 0 0,0 0-1 0 0,0-1 1 0 0,-1 1-1 0 0,0-1 1 0 0,0 1-1 0 0,-1-1 0 0 0,-5 10 1 0 0,-5 10 70 0 0,-25 39 0 0 0,29-54-112 0 0,0 0 1 0 0,-2-1-1 0 0,1-1 0 0 0,-2 0 1 0 0,1 0-1 0 0,-2-1 0 0 0,-19 14 1 0 0,26-20 3 0 0,4-4 103 0 0,6-2-121 0 0,-1 1 0 0 0,0-1 0 0 0,0 0 0 0 0,0 0 0 0 0,0-1 0 0 0,0 1 0 0 0,5-3 0 0 0,2-1-59 0 0,32-13-210 0 0,72-20 1 0 0,-90 31 203 0 0,0 2 1 0 0,1 1-1 0 0,0 1 1 0 0,40 1-1 0 0,-52 2 104 0 0,0 2 0 0 0,-1 0-1 0 0,1 0 1 0 0,-1 1 0 0 0,0 0 0 0 0,22 10-1 0 0,-28-10 20 0 0,0 0-1 0 0,0 0 1 0 0,-1 0 0 0 0,1 1-1 0 0,-1 0 1 0 0,1 0-1 0 0,-1 0 1 0 0,-1 1-1 0 0,1 0 1 0 0,0 0-1 0 0,-1 0 1 0 0,0 0-1 0 0,-1 1 1 0 0,6 10-1 0 0,-8-13-30 0 0,0 0-1 0 0,0 0 0 0 0,-1 0 1 0 0,0 0-1 0 0,0 0 0 0 0,1 0 1 0 0,-2 0-1 0 0,1 0 1 0 0,0 0-1 0 0,-1 0 0 0 0,1 0 1 0 0,-1 0-1 0 0,0 0 0 0 0,0 0 1 0 0,0 0-1 0 0,0 0 1 0 0,-1-1-1 0 0,1 1 0 0 0,-1 0 1 0 0,1-1-1 0 0,-1 1 0 0 0,-3 3 1 0 0,-3 3 28 0 0,0 0 1 0 0,-1-1-1 0 0,0 0 1 0 0,-14 10-1 0 0,-21 13 40 0 0,-77 38-1 0 0,92-55-121 0 0,0-1 0 0 0,-1-1 0 0 0,-63 14 0 0 0,88-25 1 0 0,-6 1-344 0 0,0 0 1 0 0,-11 0-1 0 0,21-2-201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5527 0 0,'32'-47'931'0'0,"30"-71"10148"0"0,-38 69-9749 0 0,-6 11-204 0 0,-5 10-524 0 0,2 0 1 0 0,0 1 0 0 0,2 0-1 0 0,24-29 1 0 0,-25 37-529 0 0,1 1 1 0 0,1 1-1 0 0,1 1 1 0 0,36-25-1 0 0,-47 36-109 0 0,0 0 0 0 0,0 1-1 0 0,0 0 1 0 0,0 0 0 0 0,1 1 0 0 0,0 0 0 0 0,0 0 0 0 0,0 1-1 0 0,0 0 1 0 0,0 1 0 0 0,0 0 0 0 0,0 0 0 0 0,0 1 0 0 0,1 0-1 0 0,17 3 1 0 0,-23-1 15 0 0,1-1-1 0 0,0 1 0 0 0,-1 0 1 0 0,1 1-1 0 0,-1-1 0 0 0,0 1 1 0 0,0 0-1 0 0,0 0 0 0 0,0 0 1 0 0,0 0-1 0 0,0 1 0 0 0,-1 0 1 0 0,0-1-1 0 0,0 1 1 0 0,0 0-1 0 0,0 1 0 0 0,3 6 1 0 0,4 9-4 0 0,-2 0 1 0 0,11 37-1 0 0,-13-38 34 0 0,1 3 148 0 0,-1 1 0 0 0,0-1 0 0 0,-2 1 0 0 0,-1 0 0 0 0,1 35 0 0 0,-4-48-100 0 0,-1 0 0 0 0,0 0 0 0 0,-1-1-1 0 0,0 1 1 0 0,0 0 0 0 0,-1-1 0 0 0,0 1-1 0 0,0-1 1 0 0,-1 0 0 0 0,-1 0-1 0 0,1 0 1 0 0,-2-1 0 0 0,1 0 0 0 0,-1 0-1 0 0,-10 11 1 0 0,1-4-18 0 0,-1-1-1 0 0,0-1 1 0 0,-1-1-1 0 0,0 0 0 0 0,-1-2 1 0 0,0 1-1 0 0,-1-2 1 0 0,0-1-1 0 0,0 0 1 0 0,-1-1-1 0 0,0-2 1 0 0,0 0-1 0 0,-1 0 1 0 0,1-2-1 0 0,-1-1 1 0 0,0-1-1 0 0,0 0 1 0 0,0-1-1 0 0,-24-5 0 0 0,36 4-30 0 0,1-1 0 0 0,0-1-1 0 0,0 0 1 0 0,0 0 0 0 0,1 0-1 0 0,-1-1 1 0 0,1 0-1 0 0,0-1 1 0 0,0 0 0 0 0,0 0-1 0 0,1 0 1 0 0,-1-1-1 0 0,1 0 1 0 0,-10-12 0 0 0,13 14-188 0 0,1 0 1 0 0,-1 0 0 0 0,0 0-1 0 0,1 0 1 0 0,0-1 0 0 0,0 1-1 0 0,0 0 1 0 0,1-1 0 0 0,-1 0-1 0 0,1 1 1 0 0,0-1 0 0 0,1 0-1 0 0,-1 1 1 0 0,1-1 0 0 0,0 0-1 0 0,0 0 1 0 0,0 0 0 0 0,1 1-1 0 0,-1-1 1 0 0,1 0 0 0 0,1 1-1 0 0,-1-1 1 0 0,0 0 0 0 0,1 1-1 0 0,0 0 1 0 0,0-1 0 0 0,4-4 0 0 0,6-9-2232 0 0,4 0-4210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72 14743 0 0,'5'-5'73'0'0,"-2"3"154"0"0,-1-1-1 0 0,1 1 1 0 0,0 0-1 0 0,0 0 1 0 0,1 0-1 0 0,5-3 1078 0 0,-10 5-932 0 0,-15 10-154 0 0,1 1-1 0 0,0 0 1 0 0,1 1-1 0 0,0 1 1 0 0,1 0-1 0 0,0 1 1 0 0,1 0 0 0 0,0 1-1 0 0,2 0 1 0 0,0 1-1 0 0,0 0 1 0 0,-12 32-1 0 0,17-37-172 0 0,1-1-24 0 0,0-1 1 0 0,0 1-1 0 0,-3 15 0 0 0,7-23-17 0 0,0 1 0 0 0,-1 0 0 0 0,1-1 0 0 0,0 1 0 0 0,0-1 0 0 0,0 1 1 0 0,0-1-1 0 0,1 1 0 0 0,-1-1 0 0 0,1 1 0 0 0,0-1 0 0 0,-1 1 0 0 0,1-1 0 0 0,0 1 0 0 0,0-1 0 0 0,1 0 0 0 0,-1 0 0 0 0,0 0 0 0 0,3 3 0 0 0,-2-2 30 0 0,0-1-1 0 0,1 0 1 0 0,-1 1 0 0 0,1-1 0 0 0,-1 0-1 0 0,1 0 1 0 0,0-1 0 0 0,0 1 0 0 0,-1 0-1 0 0,1-1 1 0 0,0 0 0 0 0,1 0 0 0 0,4 2-1 0 0,-3-3 37 0 0,0 1-1 0 0,1-1 1 0 0,-1 0-1 0 0,0-1 1 0 0,0 1-1 0 0,0-1 0 0 0,0 0 1 0 0,6-2-1 0 0,6-3-52 0 0,0 0 0 0 0,0-1 0 0 0,-1-1 0 0 0,1 0 0 0 0,-2-1 0 0 0,0-1-1 0 0,0-1 1 0 0,0 0 0 0 0,-2 0 0 0 0,1-2 0 0 0,-2 0 0 0 0,1 0 0 0 0,-2-1 0 0 0,17-26-1 0 0,-24 32-92 0 0,0 0 0 0 0,0-1 0 0 0,-1 1-1 0 0,0-1 1 0 0,0 0 0 0 0,-1 0 0 0 0,-1 0-1 0 0,1 0 1 0 0,-1-1 0 0 0,-1 1-1 0 0,0 0 1 0 0,0 0 0 0 0,-1-1 0 0 0,0 1-1 0 0,0 0 1 0 0,-1 0 0 0 0,-1 0-1 0 0,-6-16 1 0 0,9 23 71 0 0,-1 0-1 0 0,0 1 1 0 0,0-1-1 0 0,1 1 1 0 0,-1-1 0 0 0,-1 0-1 0 0,1 1 1 0 0,0 0-1 0 0,0-1 1 0 0,0 1-1 0 0,-1 0 1 0 0,1 0-1 0 0,-1 0 1 0 0,1-1 0 0 0,-1 2-1 0 0,1-1 1 0 0,-1 0-1 0 0,0 0 1 0 0,1 0-1 0 0,-1 1 1 0 0,0-1-1 0 0,0 1 1 0 0,1-1 0 0 0,-1 1-1 0 0,0 0 1 0 0,0 0-1 0 0,0 0 1 0 0,0 0-1 0 0,1 0 1 0 0,-1 0 0 0 0,0 0-1 0 0,0 1 1 0 0,0-1-1 0 0,1 0 1 0 0,-4 2-1 0 0,2-1-94 0 0,-1 1 0 0 0,1-1 0 0 0,0 1-1 0 0,-1 0 1 0 0,1 0 0 0 0,0 0 0 0 0,0 0-1 0 0,0 0 1 0 0,1 1 0 0 0,-1 0 0 0 0,0-1-1 0 0,1 1 1 0 0,0 0 0 0 0,0 0 0 0 0,0 0-1 0 0,-3 6 1 0 0,5-6-1206 0 0,3 6-64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 9215 0 0,'2'-1'707'0'0,"39"-9"800"0"0,-28 7 2077 0 0,1 0 1 0 0,26 0 0 0 0,-46 16-3521 0 0,-13 18-32 0 0,-26 33 0 0 0,-29 49-32 0 0,62-92 0 0 0,-34 62 0 0 0,42-73 0 0 0,-1 1 0 0 0,2 0 0 0 0,-1 0 0 0 0,1 1 0 0 0,1-1 0 0 0,-1 13 0 0 0,2-21 1 0 0,1 0 0 0 0,1 0 0 0 0,-1 1 0 0 0,0-1 0 0 0,1 0-1 0 0,-1 0 1 0 0,3 6 0 0 0,1 5 304 0 0,-2-13-232 0 0,0 0 0 0 0,0 0 0 0 0,0 0 0 0 0,0 0 0 0 0,0 0-1 0 0,1 0 1 0 0,-1-1 0 0 0,3 1 0 0 0,-1 0-5 0 0,1-1-1 0 0,-1 0 0 0 0,0 0 1 0 0,1 0-1 0 0,-1 0 1 0 0,0-1-1 0 0,0 0 0 0 0,0 0 1 0 0,1 0-1 0 0,-1 0 0 0 0,0-1 1 0 0,0 0-1 0 0,0 0 1 0 0,-1 0-1 0 0,1 0 0 0 0,0 0 1 0 0,4-5-1 0 0,3-1 16 0 0,0-2 0 0 0,-1 1-1 0 0,18-23 1 0 0,29-32-6 0 0,-36 42-44 0 0,-1 0 0 0 0,20-30 0 0 0,-33 41-113 0 0,-1 0 0 0 0,0-1 0 0 0,0 0 0 0 0,-1 0 0 0 0,4-18 0 0 0,-7 23 36 0 0,-1 0 0 0 0,1 0 0 0 0,-1 0 0 0 0,-1 0 0 0 0,1 0 1 0 0,-1 0-1 0 0,-1 0 0 0 0,1 0 0 0 0,-1 0 0 0 0,-1 0 0 0 0,-2-11 0 0 0,3 16 28 0 0,0 0-1 0 0,-1-1 0 0 0,1 1 1 0 0,-1 0-1 0 0,1-1 1 0 0,-1 1-1 0 0,0 0 0 0 0,0 0 1 0 0,0 0-1 0 0,0 1 0 0 0,0-1 1 0 0,-1 0-1 0 0,1 1 0 0 0,0-1 1 0 0,-1 1-1 0 0,1 0 0 0 0,-1 0 1 0 0,1 0-1 0 0,-1 0 0 0 0,0 0 1 0 0,-4 0-1 0 0,-6-1-66 0 0,0 0-1 0 0,-1 2 1 0 0,-15 0 0 0 0,15 0-78 0 0,14 0 74 0 0,-1 0-1 0 0,1 0 0 0 0,0-1 1 0 0,0 1-1 0 0,-1 0 0 0 0,1 0 0 0 0,0 0 1 0 0,-1 0-1 0 0,1 0 0 0 0,0 0 0 0 0,0 0 1 0 0,-1 0-1 0 0,1 0 0 0 0,0 0 0 0 0,0 0 1 0 0,-1 1-1 0 0,1-1 0 0 0,0 0 0 0 0,-1 0 1 0 0,1 0-1 0 0,0 0 0 0 0,0 0 1 0 0,0 0-1 0 0,-1 1 0 0 0,1-1 0 0 0,0 0 1 0 0,0 0-1 0 0,-1 0 0 0 0,1 0 0 0 0,0 1 1 0 0,0-1-1 0 0,0 0 0 0 0,-1 1 0 0 0,7 5-2196 0 0,3-1 650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43 120 9215 0 0,'-2'-4'463'0'0,"1"3"-413"0"0,0 1-1 0 0,1-1 0 0 0,-1 0 1 0 0,0 0-1 0 0,0 0 1 0 0,0 1-1 0 0,0-1 0 0 0,0 0 1 0 0,0 1-1 0 0,1-1 1 0 0,-1 1-1 0 0,-1-1 0 0 0,1 1 1 0 0,0 0-1 0 0,0-1 1 0 0,-2 1-1 0 0,-20-8 11078 0 0,25 1-10068 0 0,1 3-927 0 0,0 0-1 0 0,0 0 0 0 0,0 0 0 0 0,0 1 0 0 0,0-1 0 0 0,1 1 0 0 0,-1 0 1 0 0,1 0-1 0 0,0 0 0 0 0,0 0 0 0 0,6-2 0 0 0,5-2-8 0 0,-1 0 0 0 0,18-5 0 0 0,-10 6-95 0 0,1 1-1 0 0,0 1 0 0 0,0 1 1 0 0,0 0-1 0 0,0 2 1 0 0,31 2-1 0 0,-47 0-77 0 0,1-1-1 0 0,0 1 0 0 0,-1 1 1 0 0,0-1-1 0 0,1 1 1 0 0,-1 1-1 0 0,0-1 1 0 0,0 1-1 0 0,0 0 1 0 0,13 8-1 0 0,-19-9-361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18799 0 0,'0'0'1706'0'0,"-2"1"-1350"0"0,-1 0-260 0 0,-1 0 0 0 0,0 1 1 0 0,1-1-1 0 0,-1 1 0 0 0,1 0 1 0 0,0 0-1 0 0,-1 0 0 0 0,1 1 1 0 0,0-1-1 0 0,0 1 0 0 0,0 0 1 0 0,1 0-1 0 0,-1 0 0 0 0,1 0 1 0 0,0 0-1 0 0,-4 6 0 0 0,-3 7-7 0 0,1 0 0 0 0,-8 22 0 0 0,12-28-16 0 0,-2 8-22 0 0,0 0 0 0 0,1 0 0 0 0,1 1 0 0 0,-4 32-1 0 0,4-28-13 0 0,0 0-1 0 0,-13 35 0 0 0,0 1 2 0 0,-15 69-758 0 0,31-128 633 0 0,1 1-1 0 0,0 0 0 0 0,-1 0 1 0 0,1 0-1 0 0,0 0 1 0 0,0 0-1 0 0,0 0 0 0 0,0 0 1 0 0,0 0-1 0 0,0 0 0 0 0,0 0 1 0 0,0 0-1 0 0,0 0 1 0 0,0-1-1 0 0,1 1 0 0 0,-1 0 1 0 0,0 0-1 0 0,1 0 1 0 0,-1 0-1 0 0,0 0 0 0 0,1 0 1 0 0,-1-1-1 0 0,1 1 1 0 0,0 0-1 0 0,-1 0 0 0 0,1-1 1 0 0,-1 1-1 0 0,1 0 1 0 0,0-1-1 0 0,0 1 0 0 0,-1-1 1 0 0,1 1-1 0 0,1 0 1 0 0,9 3-871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11975 0 0,'0'0'5251'0'0,"-9"1"-3339"0"0,6 0-1831 0 0,0 0-1 0 0,1 0 1 0 0,-1 0 0 0 0,0 0-1 0 0,1 1 1 0 0,-1-1 0 0 0,1 1-1 0 0,0 0 1 0 0,-1-1 0 0 0,1 1 0 0 0,0 0-1 0 0,0 0 1 0 0,0 1 0 0 0,0-1-1 0 0,-2 5 1 0 0,-3 4 7 0 0,0 0 1 0 0,-5 17-1 0 0,4-11-20 0 0,-3 5-33 0 0,-5 11 3 0 0,1 0 0 0 0,-12 45 0 0 0,25-73 40 0 0,0 1 0 0 0,1 0-1 0 0,0 0 1 0 0,0-1 0 0 0,1 1 0 0 0,0 0-1 0 0,0 0 1 0 0,0 0 0 0 0,1 0 0 0 0,-1-1-1 0 0,1 1 1 0 0,1 0 0 0 0,-1-1 0 0 0,1 1-1 0 0,0-1 1 0 0,0 1 0 0 0,1-1 0 0 0,4 8-1 0 0,-5-11-20 0 0,0 0-1 0 0,0-1 1 0 0,1 1-1 0 0,-1-1 1 0 0,0 0-1 0 0,0 0 1 0 0,1 0-1 0 0,-1 0 1 0 0,1 0-1 0 0,-1 0 1 0 0,1 0-1 0 0,4 0 0 0 0,-7-1-28 0 0,6 1 47 0 0,0-1 0 0 0,0 0 0 0 0,0 0 0 0 0,0 0 1 0 0,-1-1-1 0 0,1 1 0 0 0,0-1 0 0 0,0-1 0 0 0,-1 1 0 0 0,1-1 0 0 0,10-5 1 0 0,0-1 45 0 0,0-1 0 0 0,23-15 0 0 0,-28 15-98 0 0,0 1 1 0 0,-1-2-1 0 0,0 1 0 0 0,0-1 0 0 0,-1-1 1 0 0,0 0-1 0 0,-1 0 0 0 0,7-13 0 0 0,-11 16-30 0 0,1 0-1 0 0,-1 0 0 0 0,-1-1 0 0 0,0 1 0 0 0,0-1 1 0 0,-1 0-1 0 0,0 0 0 0 0,0 0 0 0 0,-1 0 0 0 0,0 0 1 0 0,-1 0-1 0 0,0 0 0 0 0,-1-11 0 0 0,0 16-26 0 0,0 0 1 0 0,0 1-1 0 0,0-1 0 0 0,0 1 0 0 0,-1-1 1 0 0,1 1-1 0 0,-1 0 0 0 0,0-1 0 0 0,0 1 1 0 0,0 0-1 0 0,-1 0 0 0 0,1 0 0 0 0,-1 1 1 0 0,0-1-1 0 0,1 1 0 0 0,-1-1 0 0 0,0 1 1 0 0,-1 0-1 0 0,1 0 0 0 0,0 0 0 0 0,0 0 1 0 0,-1 1-1 0 0,-5-2 0 0 0,2 0-112 0 0,-1 1 1 0 0,0 1-1 0 0,0-1 0 0 0,0 1 0 0 0,0 0 0 0 0,0 1 1 0 0,0 0-1 0 0,0 0 0 0 0,-16 4 0 0 0,22-4-102 0 0,15-2-5824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8751 0 0,'0'0'13199'0'0,"-2"2"-13039"0"0,-4 5-103 0 0,0 0 0 0 0,0 1 0 0 0,1 0 0 0 0,-7 14 0 0 0,2-4-53 0 0,0-4 4 0 0,0-1 1 0 0,-1-1-1 0 0,0 0 1 0 0,-1 0-1 0 0,-21 16 0 0 0,-7 7 6 0 0,16-12 39 0 0,-34 41 0 0 0,52-55-40 0 0,0-1-1 0 0,0 1 1 0 0,1 0 0 0 0,0 1 0 0 0,0-1-1 0 0,1 1 1 0 0,0 0 0 0 0,1 0 0 0 0,-2 12-1 0 0,4-18 15 0 0,0-1 0 0 0,1 1 0 0 0,0-1-1 0 0,-1 1 1 0 0,2-1 0 0 0,-1 0-1 0 0,0 1 1 0 0,1-1 0 0 0,-1 1 0 0 0,1-1-1 0 0,0 0 1 0 0,0 1 0 0 0,0-1-1 0 0,0 0 1 0 0,1 0 0 0 0,0 0-1 0 0,-1 0 1 0 0,1 0 0 0 0,0 0 0 0 0,0 0-1 0 0,1-1 1 0 0,-1 1 0 0 0,0-1-1 0 0,1 1 1 0 0,0-1 0 0 0,-1 0-1 0 0,1 0 1 0 0,0 0 0 0 0,0 0 0 0 0,0-1-1 0 0,0 1 1 0 0,1-1 0 0 0,-1 0-1 0 0,0 0 1 0 0,1 0 0 0 0,-1 0-1 0 0,5 0 1 0 0,19 1 258 0 0,1 0 1 0 0,53-5-1 0 0,-63 1-194 0 0,0-1 0 0 0,0-1 0 0 0,-1 0 1 0 0,0-2-1 0 0,27-11 0 0 0,-38 15-77 0 0,-1-1 0 0 0,0 0 0 0 0,0-1-1 0 0,0 1 1 0 0,0-1 0 0 0,0 0 0 0 0,-1 0 0 0 0,0-1 0 0 0,0 1 0 0 0,0-1 0 0 0,0 0 0 0 0,-1 0 0 0 0,0 0 0 0 0,0 0-1 0 0,0-1 1 0 0,0 1 0 0 0,-1-1 0 0 0,0 1 0 0 0,2-10 0 0 0,-1-7 27 0 0,0 0 0 0 0,-1 0 0 0 0,-1 0 0 0 0,-3-25 0 0 0,1 18-24 0 0,3-31 0 0 0,-1 44-96 0 0,5-25-343 0 0,-6 40 250 0 0,-1 1-354 0 0,-1 0 390 0 0,1 0 1 0 0,0-1-1 0 0,-1 2 1 0 0,1-1 0 0 0,0 0-1 0 0,-1 0 1 0 0,1 0-1 0 0,0 1 1 0 0,-1-1-1 0 0,1 0 1 0 0,-2 1 0 0 0,0 1-245 0 0,-38 11-6678 0 0,14-1 424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76 5983 0 0,'-2'1'464'0'0,"-13"1"-587"0"0,8-2 1781 0 0,-1 1 0 0 0,1 1-1 0 0,-12 3 4441 0 0,22-6-5618 0 0,68-21 1026 0 0,12-4-866 0 0,-37 15-515 0 0,-15 2-1511 0 0,57-6 0 0 0,-69 13-4949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9215 0 0,'-4'-7'4819'0'0,"8"4"-4044"0"0,-1 1 1 0 0,1 0-1 0 0,0 0 0 0 0,-1 0 1 0 0,8-2-1 0 0,4 0-152 0 0,21-4 1 0 0,-7 2 76 0 0,86-14 947 0 0,-69 13-1424 0 0,7-1-161 0 0,60-1 0 0 0,-40 12-6774 0 0,-53-1-132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29 6447 0 0,'-2'-6'179'0'0,"-2"-16"11472"0"0,-10 37-10263 0 0,3 3-1055 0 0,1 2 1 0 0,-13 32 0 0 0,13-28-246 0 0,-15 28 0 0 0,-15 13-123 0 0,-78 96 1 0 0,100-140-163 0 0,0-1 1 0 0,-1-1 0 0 0,-2 0-1 0 0,-37 26 1 0 0,56-43 119 0 0,14-13 94 0 0,1 1 18 0 0,1 0-1 0 0,0 1 1 0 0,0 1 0 0 0,27-12-1 0 0,-25 13-27 0 0,22-10-5 0 0,44-11-1 0 0,-52 18 18 0 0,-10 3 79 0 0,0 2 1 0 0,1 0 0 0 0,-1 1 0 0 0,1 1 0 0 0,22 0 0 0 0,-28 3-906 0 0,1 1 1 0 0,16 3-1 0 0,-23-3-324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69 6911 0 0,'3'-33'-347'0'0,"-1"12"3395"0"0,-2 7 6673 0 0,3 35-9208 0 0,-5-7-457 0 0,-1 0 1 0 0,0-1-1 0 0,-1 1 0 0 0,-1-1 1 0 0,-6 14-1 0 0,-37 63 368 0 0,26-51-361 0 0,-141 235-63 0 0,74-143-72 0 0,-122 172-316 0 0,206-294-1841 0 0,14-11-4266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42 17359 0 0,'1'-1'795'0'0,"34"-39"5063"0"0,-35 41-5794 0 0,-1 1-1 0 0,0-1 1 0 0,1 1-1 0 0,-1-1 1 0 0,0 0-1 0 0,0 0 0 0 0,0 1 1 0 0,0-1-1 0 0,0 0 1 0 0,-1 2-1 0 0,-2 1-14 0 0,-28 35 9 0 0,-32 43 169 0 0,57-71-204 0 0,0 0 0 0 0,0 1 1 0 0,1 0-1 0 0,1 0 0 0 0,-7 20 0 0 0,12-29-7 0 0,-1-1 1 0 0,0 0-1 0 0,1 1 0 0 0,0-1 0 0 0,-1 1 1 0 0,1-1-1 0 0,0 1 0 0 0,0-1 0 0 0,0 1 0 0 0,1-1 1 0 0,-1 1-1 0 0,0-1 0 0 0,1 1 0 0 0,0-1 1 0 0,0 0-1 0 0,1 4 0 0 0,0-4 4 0 0,-1 0-1 0 0,1 0 1 0 0,-1 0-1 0 0,1-1 1 0 0,0 1-1 0 0,0 0 1 0 0,0-1-1 0 0,0 1 1 0 0,0-1-1 0 0,0 0 1 0 0,0 0-1 0 0,1 0 1 0 0,-1 0 0 0 0,0 0-1 0 0,1 0 1 0 0,2 0-1 0 0,7 1-8 0 0,0 1 1 0 0,0-2-1 0 0,1 0 0 0 0,-1 0 1 0 0,1-1-1 0 0,-1-1 0 0 0,0 0 1 0 0,22-4-1 0 0,-26 3-137 0 0,-1 0 0 0 0,1 0-1 0 0,0-1 1 0 0,-1 0 0 0 0,0 0-1 0 0,0-1 1 0 0,0 0 0 0 0,0 0 0 0 0,0 0-1 0 0,-1-1 1 0 0,1 0 0 0 0,-1 0 0 0 0,-1-1-1 0 0,9-10 1 0 0,-11 11 86 0 0,0 0 0 0 0,0-1 0 0 0,-1 0 0 0 0,0 1 0 0 0,0-1 0 0 0,-1 0-1 0 0,2-9 1 0 0,-2 10 86 0 0,-1 3 61 0 0,13-10 189 0 0,-8 9-275 0 0,-1 0-1 0 0,1 0 0 0 0,0 1 1 0 0,0 0-1 0 0,0 0 1 0 0,1 0-1 0 0,-1 1 0 0 0,0-1 1 0 0,8 1-1 0 0,-12 0 39 0 0,0 3-5 0 0,0 2-49 0 0,1-1 0 0 0,-1 1 0 0 0,0 0 0 0 0,0 0 0 0 0,-1-1-1 0 0,1 1 1 0 0,-1 0 0 0 0,0 0 0 0 0,0 0 0 0 0,0 0 0 0 0,-1 0-1 0 0,1 0 1 0 0,-1-1 0 0 0,0 1 0 0 0,-2 5 0 0 0,-3 8 91 0 0,0 0 0 0 0,-12 17 0 0 0,5-6 37 0 0,7-15-81 0 0,1 0 1 0 0,1 0-1 0 0,0 1 1 0 0,-3 17-1 0 0,6-27-47 0 0,0 0-1 0 0,1 1 1 0 0,-1-1-1 0 0,1 1 1 0 0,0-1-1 0 0,0 1 1 0 0,1-1-1 0 0,0 1 1 0 0,-1-1 0 0 0,1 0-1 0 0,1 1 1 0 0,-1-1-1 0 0,0 0 1 0 0,1 0-1 0 0,0 0 1 0 0,0 0 0 0 0,4 5-1 0 0,-4-7-29 0 0,0 0 1 0 0,1 0-1 0 0,-1 0 0 0 0,1 0 1 0 0,-1 0-1 0 0,1-1 0 0 0,0 1 0 0 0,0-1 1 0 0,0 0-1 0 0,0 0 0 0 0,0 0 1 0 0,0 0-1 0 0,0 0 0 0 0,5 0 0 0 0,3 0-256 0 0,-1-1-1 0 0,0 0 0 0 0,14-2 1 0 0,21-4-518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13559 0 0,'0'0'1231'0'0,"-2"1"-1014"0"0,-19 10 232 0 0,1 1 0 0 0,1 0 0 0 0,-1 2 0 0 0,-25 23-1 0 0,-15 11 340 0 0,25-22-452 0 0,2 3 0 0 0,0 0 0 0 0,2 2 0 0 0,-42 55 0 0 0,67-79-319 0 0,1 1 0 0 0,0 0 1 0 0,1-1-1 0 0,0 2 0 0 0,0-1 0 0 0,0 0 0 0 0,1 1 0 0 0,-2 11 0 0 0,4-18-14 0 0,1 1 0 0 0,-1 0 0 0 0,1-1 0 0 0,0 1 0 0 0,0-1 0 0 0,0 1 0 0 0,0 0 0 0 0,0-1 0 0 0,1 1 0 0 0,-1-1 0 0 0,1 1-1 0 0,0 0 1 0 0,-1-1 0 0 0,1 1 0 0 0,0-1 0 0 0,1 0 0 0 0,-1 1 0 0 0,0-1 0 0 0,1 0 0 0 0,-1 0 0 0 0,1 0 0 0 0,0 0 0 0 0,0 0 0 0 0,-1 0 0 0 0,1 0 0 0 0,0-1 0 0 0,1 1-1 0 0,-1-1 1 0 0,0 1 0 0 0,0-1 0 0 0,4 2 0 0 0,1-1 2 0 0,-1 0 0 0 0,1 0 0 0 0,0 0-1 0 0,0-1 1 0 0,0 0 0 0 0,0 0 0 0 0,0-1 0 0 0,0 0 0 0 0,0 0-1 0 0,10-2 1 0 0,-2-1 13 0 0,0 0 0 0 0,-1 0-1 0 0,27-12 1 0 0,-31 11-5 0 0,0-1 0 0 0,-1 0 0 0 0,0 0 0 0 0,0-1 0 0 0,0 0 0 0 0,-1-1 0 0 0,0 0 1 0 0,0 0-1 0 0,-1-1 0 0 0,1 0 0 0 0,-2 0 0 0 0,1 0 0 0 0,-1-1 0 0 0,-1 0 0 0 0,0 0 0 0 0,0-1 0 0 0,0 0 0 0 0,-1 1 0 0 0,-1-2 0 0 0,0 1 0 0 0,0 0 0 0 0,1-16 0 0 0,-1 4-81 0 0,-2-1 0 0 0,0 0 0 0 0,-2 0 0 0 0,-5-34 0 0 0,3 37-705 0 0,-2 1 0 0 0,0 0-1 0 0,-8-19 1 0 0,9 29-1208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16415 0 0,'0'0'2275'0'0,"-2"2"-1731"0"0,-125 104 1143 0 0,30-27-1523 0 0,78-62-154 0 0,2 0 0 0 0,0 1 0 0 0,1 1 0 0 0,1 0 0 0 0,-13 23 0 0 0,22-33-9 0 0,1 0 0 0 0,0 1 0 0 0,1-1 0 0 0,0 1 0 0 0,0 1 0 0 0,1-1 0 0 0,1 0 0 0 0,0 1 0 0 0,0-1 0 0 0,1 1-1 0 0,0 0 1 0 0,1-1 0 0 0,0 1 0 0 0,2 11 0 0 0,-2-17-2 0 0,1 0 0 0 0,1 0-1 0 0,-1 0 1 0 0,1 0 0 0 0,0-1 0 0 0,0 1-1 0 0,0 0 1 0 0,1-1 0 0 0,-1 1 0 0 0,1-1-1 0 0,4 4 1 0 0,-4-5 24 0 0,-1 0 0 0 0,1 0 0 0 0,1-1 0 0 0,-1 1-1 0 0,0-1 1 0 0,1 0 0 0 0,-1 0 0 0 0,1 0 0 0 0,-1-1 0 0 0,1 1 0 0 0,0-1 0 0 0,0 0-1 0 0,0 0 1 0 0,5 1 0 0 0,4-1 59 0 0,0 0 0 0 0,0-1 0 0 0,0 0 0 0 0,0-1 0 0 0,0-1 0 0 0,0 0 0 0 0,0 0 0 0 0,-1-1 0 0 0,1-1 0 0 0,-1 0 0 0 0,0-1 0 0 0,13-7-1 0 0,-12 5-30 0 0,0-1-1 0 0,-1 0 0 0 0,0 0 0 0 0,0-2 0 0 0,-1 1 0 0 0,0-1 0 0 0,-1-1 0 0 0,0 0 0 0 0,-1-1 0 0 0,12-17 0 0 0,-12 13-29 0 0,0 0 0 0 0,-1-1-1 0 0,-1 0 1 0 0,-1-1 0 0 0,0 1-1 0 0,-1-1 1 0 0,3-27 0 0 0,-6 34-24 0 0,-1 1 1 0 0,-1-1-1 0 0,0 1 0 0 0,0 0 1 0 0,-1-1-1 0 0,0 1 1 0 0,-1 0-1 0 0,0-1 0 0 0,-1 1 1 0 0,0 0-1 0 0,0 0 1 0 0,-1 1-1 0 0,-1-1 0 0 0,-9-15 1 0 0,12 22-30 0 0,-1 0 0 0 0,0 0 1 0 0,0 0-1 0 0,0 1 0 0 0,0-1 1 0 0,0 1-1 0 0,-1-1 0 0 0,1 1 1 0 0,-1 0-1 0 0,1 0 0 0 0,-1 1 1 0 0,0-1-1 0 0,1 1 0 0 0,-1 0 0 0 0,0 0 1 0 0,0 0-1 0 0,-7 0 0 0 0,1 0-582 0 0,1 1 1 0 0,0 0-1 0 0,0 0 0 0 0,0 1 0 0 0,0 0 0 0 0,-16 5 0 0 0,14-2-6117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719 822 3679 0 0,'0'0'167'0'0,"1"1"-7"0"0,8 6 910 0 0,5 1 8009 0 0,2-6-1793 0 0,-4-6-9404 0 0,-5 1 2248 0 0,-1-1 0 0 0,1 0 0 0 0,-1 0 0 0 0,0 0 1 0 0,0-1-1 0 0,0 0 0 0 0,5-6 0 0 0,-2 1-56 0 0,-1 0 1 0 0,-1-1-1 0 0,9-15 1 0 0,-9 12-42 0 0,18-29 86 0 0,-2-1 0 0 0,28-74 1 0 0,-22 31-62 0 0,-3 13-185 0 0,26-125 1 0 0,-47 173-94 0 0,6-39-290 0 0,-11 59 455 0 0,0-1 0 0 0,0 1 0 0 0,0 0 0 0 0,0 0 0 0 0,-1 0 0 0 0,0 0 0 0 0,-1 0 0 0 0,-2-7 0 0 0,4 11-11 0 0,-2 1-51 0 0,2 1 115 0 0,-1-1-1 0 0,1 1 1 0 0,-1 0-1 0 0,1-1 1 0 0,-1 1 0 0 0,1 0-1 0 0,-1-1 1 0 0,0 1 0 0 0,1 0-1 0 0,-1 0 1 0 0,0 0-1 0 0,1-1 1 0 0,-1 1 0 0 0,0 0-1 0 0,1 0 1 0 0,-1 0 0 0 0,0 0-1 0 0,1 0 1 0 0,-1 0 0 0 0,0 0-1 0 0,1 1 1 0 0,-1-1-1 0 0,0 0 1 0 0,1 0 0 0 0,-1 0-1 0 0,1 1 1 0 0,-1-1 0 0 0,0 0-1 0 0,1 1 1 0 0,-1-1 0 0 0,1 0-1 0 0,-1 1 1 0 0,1-1-1 0 0,-1 1 1 0 0,1-1 0 0 0,-1 1-1 0 0,-1 1-2 0 0,-3 2-16 0 0,0 2 0 0 0,0-1 1 0 0,0 1-1 0 0,0 0 1 0 0,-6 10-1 0 0,-17 37-59 0 0,19-34 68 0 0,-208 411-122 0 0,201-399 132 0 0,-194 354-76 0 0,102-197 53 0 0,-40 64-14 0 0,127-221-93 0 0,-2 0 0 0 0,0-1 0 0 0,-3-1 0 0 0,-44 40 0 0 0,58-57-87 0 0,-2-1 0 0 0,0-1-1 0 0,0 0 1 0 0,-1 0 0 0 0,-20 9-1 0 0,15-15-288 0 0,18-4 123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6 263 14943 0 0,'0'0'1358'0'0,"-1"-1"-1118"0"0,-3-3-123 0 0,3 3 348 0 0,3 0-276 0 0,0-1 0 0 0,-1 1 1 0 0,1 0-1 0 0,0 0 0 0 0,0-1 0 0 0,0 1 0 0 0,0 1 0 0 0,3-3 0 0 0,-4 3-51 0 0,42-18 690 0 0,76-20 0 0 0,-19 7-336 0 0,-5-2-268 0 0,177-59 472 0 0,-238 82-3727 0 0,49-7 0 0 0,-49 12-3827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58 11055 0 0,'-2'-8'1180'0'0,"-2"4"-815"0"0,1 0 0 0 0,-1 0-1 0 0,1 0 1 0 0,-1 0 0 0 0,0 1-1 0 0,-1-1 1 0 0,1 1 0 0 0,0 1-1 0 0,-1-1 1 0 0,0 0 0 0 0,1 1-1 0 0,-1 0 1 0 0,0 0 0 0 0,0 0-1 0 0,-8-1 1 0 0,7 3-285 0 0,-1 0 0 0 0,1 0-1 0 0,0 0 1 0 0,0 1 0 0 0,-1 0 0 0 0,1 0 0 0 0,0 0 0 0 0,-11 5-1 0 0,-2 1-92 0 0,-24 14 0 0 0,0 1 88 0 0,2 2 1 0 0,1 2-1 0 0,1 1 1 0 0,1 2-1 0 0,1 2 0 0 0,-39 43 1 0 0,68-64 100 0 0,-14 18 0 0 0,20-25-128 0 0,0 0 1 0 0,1 1-1 0 0,-1-1 1 0 0,0 0-1 0 0,1 1 1 0 0,0-1-1 0 0,0 1 1 0 0,0-1-1 0 0,0 1 1 0 0,0 5-1 0 0,1-9-37 0 0,0 1-1 0 0,0-1 0 0 0,1 0 0 0 0,-1 1 1 0 0,0-1-1 0 0,1 0 0 0 0,-1 1 1 0 0,0-1-1 0 0,0 0 0 0 0,1 0 1 0 0,-1 1-1 0 0,0-1 0 0 0,1 0 1 0 0,-1 0-1 0 0,0 0 0 0 0,1 0 1 0 0,-1 1-1 0 0,1-1 0 0 0,-1 0 1 0 0,0 0-1 0 0,1 0 0 0 0,-1 0 0 0 0,1 0 1 0 0,-1 0-1 0 0,0 0 0 0 0,1 0 1 0 0,0 0-1 0 0,11 0 93 0 0,2-4-19 0 0,1 0-1 0 0,0 0 1 0 0,-1-1-1 0 0,24-13 0 0 0,-19 10-36 0 0,18-11-48 0 0,-1 0-1 0 0,-1-3 0 0 0,-1-1 1 0 0,41-35-1 0 0,-74 57-70 0 0,-5 4 65 0 0,0 1 0 0 0,-1-1 1 0 0,1 1-1 0 0,1 0 0 0 0,-1 0 0 0 0,1 0 0 0 0,-1 0 0 0 0,1 1 1 0 0,0 0-1 0 0,-3 6 0 0 0,-3 5-43 0 0,6-11 47 0 0,0 0 1 0 0,0 0-1 0 0,0 1 0 0 0,1-1 1 0 0,0 1-1 0 0,0 0 0 0 0,1 0 1 0 0,-1-1-1 0 0,1 1 0 0 0,0 12 1 0 0,1-16-89 0 0,1-1-6 0 0,3 2-83 0 0,0-1 0 0 0,1 1 1 0 0,-1-1-1 0 0,0 0 0 0 0,1 0 1 0 0,4 1-1 0 0,7 1-1028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 11519 0 0,'1'-2'887'0'0,"0"-16"5381"0"0,-7 20-3661 0 0,-7 11-2026 0 0,13-13-485 0 0,-41 42 932 0 0,22-23-753 0 0,0 1 0 0 0,1 0 0 0 0,1 2 1 0 0,-24 39-1 0 0,36-52-290 0 0,3-5-51 0 0,-1 0-1 0 0,1-1 1 0 0,1 1 0 0 0,-1 0-1 0 0,0 0 1 0 0,1 0-1 0 0,0 0 1 0 0,-1 6 0 0 0,15-16-1528 0 0,3-6 120 0 0,5-5-57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35 17015 0 0,'27'-34'4635'0'0,"-28"36"-4284"0"0,-4 13-188 0 0,0 0 1 0 0,-2-1 0 0 0,0 0 0 0 0,-12 19 0 0 0,-41 53 204 0 0,43-63-262 0 0,-44 59 24 0 0,-78 104-3 0 0,-42 71-67 0 0,175-247-56 0 0,-199 330-645 0 0,191-312-2080 0 0,-15 42-1 0 0,20-44-3834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145 158 10135 0 0,'2'-1'464'0'0,"25"-17"6771"0"0,-26 36-6506 0 0,-4-5-586 0 0,-2-1 1 0 0,1 0-1 0 0,-2 0 0 0 0,0 0 0 0 0,-12 19 1 0 0,3-7-72 0 0,6-7-3 0 0,-7 11 231 0 0,1 0 0 0 0,-18 47-1 0 0,22-43-58 0 0,-15 50 247 0 0,24-72-407 0 0,0-1 0 0 0,0 0 0 0 0,1 1 0 0 0,1-1 0 0 0,-1 1 0 0 0,3 16 0 0 0,-2-25-54 0 0,0-1-1 0 0,0 1 1 0 0,0 0 0 0 0,0 0-1 0 0,0 0 1 0 0,0-1 0 0 0,1 1-1 0 0,-1 0 1 0 0,0 0 0 0 0,1-1-1 0 0,-1 1 1 0 0,0 0 0 0 0,1 0-1 0 0,-1-1 1 0 0,1 1 0 0 0,-1 0-1 0 0,1-1 1 0 0,-1 1 0 0 0,1-1-1 0 0,-1 1 1 0 0,1-1 0 0 0,0 1-1 0 0,-1-1 1 0 0,1 1 0 0 0,0-1-1 0 0,1 1 1 0 0,0-1 49 0 0,0 0-1 0 0,0 0 1 0 0,1 0 0 0 0,-1 0 0 0 0,0 0-1 0 0,0-1 1 0 0,1 1 0 0 0,2-2-1 0 0,0 1-105 0 0,6-2 147 0 0,1-1-1 0 0,-1-1 1 0 0,0 0 0 0 0,0 0 0 0 0,-1-1 0 0 0,0-1-1 0 0,0 0 1 0 0,13-11 0 0 0,-3 0-58 0 0,0-1 1 0 0,28-36-1 0 0,23-50 4 0 0,1 0-498 0 0,4 6-5098 0 0,-69 88 3878 0 0</inkml:trace>
  <inkml:trace contextRef="#ctx0" brushRef="#br0" timeOffset="1">560 530 12207 0 0,'4'7'9296'0'0,"-3"-21"-8957"0"0,0 0-1 0 0,1-1 1 0 0,1 1 0 0 0,0 0-1 0 0,1 1 1 0 0,0-1 0 0 0,1 0-1 0 0,10-17 1 0 0,10-14-180 0 0,31-43 1 0 0,-21 34-178 0 0,-24 38-145 0 0,2-1-1 0 0,0 2 0 0 0,1 0 1 0 0,1 0-1 0 0,0 2 0 0 0,1 0 1 0 0,23-16-1 0 0,-26 20-421 0 0,4-3 606 0 0,0 0 1 0 0,25-13-1 0 0,-35 22-580 0 0,0 1 0 0 0,0-1 0 0 0,15-2-1 0 0,-17 4-473 0 0,0 0-1 0 0,1 1 0 0 0,-1 0 0 0 0,1 0 0 0 0,-1 0 0 0 0,8 2 1 0 0,1 1-4829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130 124 13215 0 0,'0'0'604'0'0,"0"2"-13"0"0,4 18-354 0 0,-4-17 55 0 0,1 0 0 0 0,0 1 0 0 0,0-1 0 0 0,0 0-1 0 0,1 0 1 0 0,-1 0 0 0 0,1 0 0 0 0,0 0 0 0 0,-1 0 0 0 0,2 0-1 0 0,-1-1 1 0 0,0 1 0 0 0,5 4 0 0 0,-4-5-51 0 0,-1-1-1 0 0,1 0 1 0 0,-1 1-1 0 0,1-1 1 0 0,0 0 0 0 0,-1 0-1 0 0,1 0 1 0 0,0-1 0 0 0,0 1-1 0 0,0-1 1 0 0,-1 1 0 0 0,1-1-1 0 0,0 0 1 0 0,0 0 0 0 0,0 0-1 0 0,0 0 1 0 0,3-1-1 0 0,29-6 20 0 0,1-2 0 0 0,-2-1 0 0 0,1-2 0 0 0,-1-1 0 0 0,-1-1-1 0 0,0-2 1 0 0,40-27 0 0 0,-65 38-340 0 0,0 0 0 0 0,0-1 0 0 0,0 0 0 0 0,-1 0 0 0 0,0-1 0 0 0,11-14 0 0 0,-18 21 62 0 0,0 0-1 0 0,1-1 0 0 0,-1 1 1 0 0,0-1-1 0 0,0 1 1 0 0,1-1-1 0 0,-1 1 0 0 0,0-1 1 0 0,0 1-1 0 0,0 0 1 0 0,0-1-1 0 0,0 1 1 0 0,0-1-1 0 0,0 1 0 0 0,0-1 1 0 0,0 1-1 0 0,0-1 1 0 0,0 1-1 0 0,0-1 0 0 0,0 1 1 0 0,0-1-1 0 0,0 1 1 0 0,0-1-1 0 0,-1 1 1 0 0,1-1-1 0 0,0 1 0 0 0,0 0 1 0 0,0-1-1 0 0,-1 1 1 0 0,1-1-1 0 0,0 1 1 0 0,-1 0-1 0 0,1-1 0 0 0,0 1 1 0 0,-1 0-1 0 0,1-1 1 0 0,-1 1-1 0 0,1 0 0 0 0,0 0 1 0 0,-1-1-1 0 0,1 1 1 0 0,-1 0-1 0 0,0 0 1 0 0,-1-1-63 0 0,0 0 0 0 0,-1 0 0 0 0,1 0 0 0 0,0 1 1 0 0,0-1-1 0 0,-1 1 0 0 0,-2 0 0 0 0,-7 0-2 0 0,1 1 0 0 0,-1 1-1 0 0,0 0 1 0 0,1 1 0 0 0,-1 0 0 0 0,1 1-1 0 0,-20 9 1 0 0,-71 45-411 0 0,100-57 494 0 0,-52 32 45 0 0,2 3 1 0 0,1 1-1 0 0,-50 49 0 0 0,90-74 2 0 0,0-1-1 0 0,1 2 0 0 0,0-1 1 0 0,1 1-1 0 0,1 1 0 0 0,-9 17 1 0 0,14-25-22 0 0,1-1 0 0 0,1 0 1 0 0,-1 1-1 0 0,1 0 1 0 0,-1-1-1 0 0,2 1 0 0 0,-1 0 1 0 0,1 0-1 0 0,0 5 0 0 0,0-7-17 0 0,1 0 0 0 0,-1 0-1 0 0,1 0 1 0 0,0-1 0 0 0,0 1-1 0 0,1 0 1 0 0,-1-1 0 0 0,1 1 0 0 0,0-1-1 0 0,0 0 1 0 0,0 1 0 0 0,0-1-1 0 0,1 0 1 0 0,4 5 0 0 0,-2-4-3 0 0,-1-1 0 0 0,1 1-1 0 0,0-1 1 0 0,1 0 0 0 0,-1 0 0 0 0,0 0 0 0 0,1-1 0 0 0,0 0 0 0 0,-1 0 0 0 0,1-1-1 0 0,0 1 1 0 0,0-1 0 0 0,0 0 0 0 0,6 0 0 0 0,6-1-922 0 0,0 0 0 0 0,-1-1 0 0 0,29-4 0 0 0,-18 0-6123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99 9215 0 0,'8'-12'295'0'0,"0"1"-1"0"0,1-1 0 0 0,11-10 1 0 0,5 2 3330 0 0,2-1 4952 0 0,-28 21-8462 0 0,-1 1 0 0 0,1 0 0 0 0,-1 0 0 0 0,1 0 0 0 0,-1 0-1 0 0,1 0 1 0 0,0 0 0 0 0,0 0 0 0 0,-2 3 0 0 0,-1-1 35 0 0,-58 52 0 0 0,-23 22-145 0 0,69-61-6 0 0,0 1 1 0 0,-24 36-1 0 0,25-34-7 0 0,12-15-5 0 0,0 0 1 0 0,-1 0-1 0 0,2 0 1 0 0,-1 0 0 0 0,0 1-1 0 0,1-1 1 0 0,0 1-1 0 0,0 0 1 0 0,0-1 0 0 0,1 1-1 0 0,-3 9 1 0 0,5-9-91 0 0,1 0 1 0 0,-1 0 0 0 0,1-1 0 0 0,0 1-1 0 0,0 0 1 0 0,0-1 0 0 0,1 1-1 0 0,0-1 1 0 0,0 0 0 0 0,0 0-1 0 0,4 4 1 0 0,7 13-137 0 0,15 31 103 0 0,8 14 229 0 0,-29-54-61 0 0,-2-3 38 0 0,0-1-1 0 0,-1 1 0 0 0,0-1 1 0 0,0 1-1 0 0,-1 1 0 0 0,-1-1 1 0 0,4 12-1 0 0,3 8 313 0 0,-7-25-275 0 0,-2 1 0 0 0,1-1 0 0 0,0 0 0 0 0,-1 1-1 0 0,1 7 1 0 0,-1-11-95 0 0,-1 1 1 0 0,-1-1-1 0 0,1 1 0 0 0,0-1 0 0 0,0 1 0 0 0,0-1 1 0 0,-1 1-1 0 0,1-1 0 0 0,-1 0 0 0 0,1 1 1 0 0,-1-1-1 0 0,1 1 0 0 0,-1-1 0 0 0,0 0 0 0 0,0 0 1 0 0,0 1-1 0 0,0-1 0 0 0,0 0 0 0 0,0 0 0 0 0,0 0 1 0 0,0 0-1 0 0,-1 1 0 0 0,-4 2 3 0 0,1-1 1 0 0,-1 0-1 0 0,0 0 0 0 0,0 0 0 0 0,0-1 0 0 0,0 1 1 0 0,0-1-1 0 0,0-1 0 0 0,-9 2 0 0 0,-9 0 23 0 0,-27 1 0 0 0,44-4-29 0 0,-58 3 29 0 0,-107-9-1 0 0,149 3-198 0 0,-39-9 1 0 0,56 10 74 0 0,-1 0 0 0 0,0 0 0 0 0,1-1 0 0 0,-1 0 0 0 0,1 0 0 0 0,0-1 0 0 0,0 1 0 0 0,0-1 0 0 0,1-1 0 0 0,-6-4 0 0 0,-4-12-1231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26 5527 0 0,'2'-25'16924'0'0,"-8"36"-16224"0"0,-8 11-314 0 0,-20 23 0 0 0,-2 5-169 0 0,-252 425 170 0 0,56-77-323 0 0,107-193-656 0 0,123-202 462 0 0,0 0 0 0 0,0 0-1 0 0,1 0 1 0 0,-1 0 0 0 0,1 1 0 0 0,0-1-1 0 0,0 0 1 0 0,0 1 0 0 0,0 5 0 0 0,1-6-503 0 0,0 1 1 0 0,0-1 0 0 0,0 0 0 0 0,0 1-1 0 0,2 5 1 0 0,1 1-6384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11975 0 0,'0'0'923'0'0,"-7"-4"-180"0"0,1 2 1080 0 0,0 0 1 0 0,0 0-1 0 0,0 1 0 0 0,-1 0 1 0 0,-10-1-1 0 0,-2 3-118 0 0,18-1-867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4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12871 0 0,'0'0'588'0'0,"-1"0"-12"0"0,-5-2 3547 0 0,8 2-3970 0 0,0-1 1 0 0,0 1 0 0 0,0-1-1 0 0,0 0 1 0 0,0 0 0 0 0,0 1-1 0 0,3-3 1 0 0,6-2 208 0 0,18-2 163 0 0,1 1 0 0 0,-1 1 0 0 0,1 2 0 0 0,43 0 0 0 0,10 0-504 0 0,-25 1-176 0 0,-33 1-607 0 0,0 0-1 0 0,32-6 1 0 0,-25 0-4170 0 0,2-2-1538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193 396 10423 0 0,'-1'1'474'0'0,"0"2"-303"0"0,-4-1 43 0 0,-9 5 37 0 0,8-3-13 0 0,1-1 1 0 0,0 1 0 0 0,0 0 0 0 0,0 1-1 0 0,-6 6 1 0 0,4-4 469 0 0,6-6 6 0 0,0 2-182 0 0,-12 34 975 0 0,7-17-1151 0 0,-2 0 1 0 0,-14 30-1 0 0,13-34-238 0 0,4-8-55 0 0,1 0 1 0 0,-1 0 0 0 0,-12 14-1 0 0,15-19 0 0 0,-1-1 0 0 0,1 1 0 0 0,-1-1 0 0 0,0 0-1 0 0,0 1 1 0 0,0-1 0 0 0,-6 2 0 0 0,7-3 12 0 0,-4-23 207 0 0,6 17-260 0 0,0 1 0 0 0,0-1-1 0 0,0 0 1 0 0,1 0 0 0 0,0 0 0 0 0,-1 1-1 0 0,2-1 1 0 0,-1 0 0 0 0,0 1 0 0 0,1-1-1 0 0,2-3 1 0 0,5-9 36 0 0,16-23-1 0 0,-14 24-49 0 0,80-116-324 0 0,-66 100 26 0 0,1 0-1 0 0,1 2 1 0 0,1 2 0 0 0,45-36-1 0 0,-40 37 321 0 0,1 2 0 0 0,1 2 0 0 0,38-19-1 0 0,-46 29 260 0 0,-1 1-1 0 0,2 1 0 0 0,-1 1 0 0 0,1 2 0 0 0,34-6 0 0 0,-54 12-195 0 0,0 1-1 0 0,0 0 1 0 0,0 1-1 0 0,0 0 1 0 0,0 0 0 0 0,0 1-1 0 0,0 0 1 0 0,0 1-1 0 0,15 4 1 0 0,-20-5-76 0 0,1 1 1 0 0,-1-1-1 0 0,1 1 1 0 0,-1 0-1 0 0,0 0 1 0 0,0 1-1 0 0,0-1 1 0 0,0 1-1 0 0,0-1 1 0 0,-1 1-1 0 0,1 0 1 0 0,-1 0-1 0 0,0 0 1 0 0,0 0-1 0 0,0 1 1 0 0,0-1-1 0 0,0 0 1 0 0,-1 1-1 0 0,0 0 1 0 0,1-1-1 0 0,-1 1 1 0 0,1 7-1 0 0,-1-2-12 0 0,0 1-1 0 0,-1 0 1 0 0,0 0-1 0 0,-1 0 1 0 0,0 0 0 0 0,-2 10-1 0 0,-17 56 28 0 0,13-57-25 0 0,0 0-1 0 0,-2-1 1 0 0,0 0-1 0 0,-13 19 1 0 0,-51 63 53 0 0,-2 3-25 0 0,71-96-120 0 0,0 0-1 0 0,1 0 0 0 0,-4 12 1 0 0,6-17-69 0 0,15 1-1979 0 0,3-2 1042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6911 0 0,'1'-1'8034'0'0,"28"-12"-5971"0"0,0 1 1 0 0,41-12 0 0 0,-42 17-2012 0 0,1 1 0 0 0,-1 1 1 0 0,1 1-1 0 0,0 2 0 0 0,34 1 1 0 0,-52 2-491 0 0,15 0-937 0 0,-9 3-3773 0 0,-4 1-1102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17 107 11519 0 0,'-16'2'9266'0'0,"18"-4"-8629"0"0,28-13 0 0 0,1 0 0 0 0,35-11 0 0 0,67-14-599 0 0,-113 36-512 0 0,-1 1 0 0 0,2 1 0 0 0,-1 1 0 0 0,25 1 0 0 0,-25 0-776 0 0,2 0 66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163 173 10591 0 0,'0'0'4160'0'0,"2"-1"-2493"0"0,34-21-937 0 0,1 1 1 0 0,1 3-1 0 0,48-18 1 0 0,-67 29-576 0 0,102-37 142 0 0,-98 38-45 0 0,0 0 0 0 0,0 2-1 0 0,33-3 1 0 0,-53 7-194 0 0,0 0-1 0 0,0 0 1 0 0,0 0 0 0 0,0 0-1 0 0,-1 1 1 0 0,1-1 0 0 0,0 1-1 0 0,0 0 1 0 0,4 1-1 0 0,-6-1-41 0 0,0-1 0 0 0,0 1-1 0 0,0 0 1 0 0,-1-1-1 0 0,1 1 1 0 0,0 0 0 0 0,0-1-1 0 0,-1 1 1 0 0,1 0-1 0 0,-1 0 1 0 0,1 0 0 0 0,0 0-1 0 0,-1-1 1 0 0,0 1-1 0 0,1 0 1 0 0,-1 0 0 0 0,1 0-1 0 0,-1 0 1 0 0,0 0-1 0 0,0 0 1 0 0,0 0-1 0 0,1 0 1 0 0,-1 0 0 0 0,0 0-1 0 0,0 0 1 0 0,0 0-1 0 0,-1 0 1 0 0,1 0 0 0 0,0 1-1 0 0,-2 4 2 0 0,1-1-1 0 0,-1 0 1 0 0,0 0-1 0 0,0 0 0 0 0,-1 0 1 0 0,1 0-1 0 0,-1 0 1 0 0,-5 7-1 0 0,-32 33 44 0 0,32-36-43 0 0,-30 31 0 0 0,-1-1 0 0 0,-3-2-1 0 0,-1-1 1 0 0,-74 46-1 0 0,-151 91-488 0 0,262-168 462 0 0,-1 0-1 0 0,1 1 0 0 0,0-1 1 0 0,1 1-1 0 0,-10 13 0 0 0,9-7 11 0 0,6-8 0 0 0,1-2 0 0 0,-1-1 0 0 0,0-1 0 0 0,0 1 0 0 0,0-1 0 0 0,0 1 0 0 0,0-1 0 0 0,0 1 0 0 0,0-1 0 0 0,0 1 0 0 0,0 0 0 0 0,0-1 0 0 0,0 1 0 0 0,0-1 0 0 0,1 1 0 0 0,-1-1 0 0 0,0 1 0 0 0,0-1 0 0 0,1 1 0 0 0,-1-1 0 0 0,0 1 0 0 0,1-1 0 0 0,-1 1 0 0 0,0-1 0 0 0,1 1 0 0 0,-1-1 0 0 0,1 0 0 0 0,-1 1 0 0 0,1-1 0 0 0,-1 0 0 0 0,1 1 0 0 0,-1-1 0 0 0,1 0 0 0 0,-1 0 0 0 0,1 0 0 0 0,0 1 0 0 0,0-1 0 0 0,3 2 0 0 0,1 0 0 0 0,-1 0 0 0 0,0-1 0 0 0,1 0 0 0 0,-1 1 0 0 0,1-2 0 0 0,-1 1 0 0 0,1 0 0 0 0,0-1 0 0 0,8 0 0 0 0,6-2 0 0 0,25-5 0 0 0,-21 3 0 0 0,304-50-64 0 0,-296 49-53 0 0,0 2 0 0 0,39 0 1 0 0,-47 4-2847 0 0,42 7 0 0 0,-51-7-1086 0 0,-3 0-834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49 9671 0 0,'0'0'748'0'0,"-2"0"-492"0"0,-6-1 374 0 0,0 1 0 0 0,0 0 0 0 0,0 0 0 0 0,0 1 0 0 0,0 0 0 0 0,0 0 0 0 0,-10 3 0 0 0,-55 21 1868 0 0,53-17-2236 0 0,2 1 1 0 0,-1 1 0 0 0,-22 15-1 0 0,30-17-189 0 0,1 0 1 0 0,1 0-1 0 0,-1 1 0 0 0,1 0 0 0 0,1 1 0 0 0,-13 17 0 0 0,10-9-55 0 0,0 0 0 0 0,-8 22 0 0 0,15-32-16 0 0,1 1 1 0 0,0 0-1 0 0,0 0 0 0 0,1 1 0 0 0,0-1 1 0 0,1 0-1 0 0,0 11 0 0 0,0-16 6 0 0,2-1 1 0 0,-1 1-1 0 0,0-1 0 0 0,1 1 1 0 0,0-1-1 0 0,-1 0 0 0 0,1 1 0 0 0,1-1 1 0 0,-1 0-1 0 0,0 0 0 0 0,1 0 1 0 0,-1 0-1 0 0,1 0 0 0 0,0 0 0 0 0,3 3 1 0 0,-2-2 18 0 0,1-1 0 0 0,0 0 0 0 0,-1 0 1 0 0,1-1-1 0 0,0 1 0 0 0,0-1 0 0 0,1 0 1 0 0,-1 0-1 0 0,0 0 0 0 0,5 1 0 0 0,5 1 46 0 0,0-2 0 0 0,-1 1 1 0 0,1-2-1 0 0,0 0 0 0 0,0 0 0 0 0,22-3 0 0 0,-15-1 43 0 0,1 0 1 0 0,-1-1-1 0 0,0-1 0 0 0,0-1 1 0 0,-1-1-1 0 0,0-1 0 0 0,0 0 0 0 0,-1-2 1 0 0,0 0-1 0 0,0-1 0 0 0,-1-1 0 0 0,-1-1 1 0 0,0 0-1 0 0,16-18 0 0 0,-26 23-90 0 0,0-1 0 0 0,0 1 1 0 0,-1-2-1 0 0,0 1 0 0 0,-1-1 0 0 0,0 0 0 0 0,-1 0 0 0 0,0 0 0 0 0,0 0 0 0 0,-1-1 1 0 0,3-20-1 0 0,-4 23-84 0 0,-1-1 0 0 0,-1 0 0 0 0,0 1 1 0 0,0-1-1 0 0,-1 1 0 0 0,0-1 0 0 0,0 1 1 0 0,-1-1-1 0 0,0 1 0 0 0,0 0 0 0 0,-1 0 1 0 0,0 0-1 0 0,-1 0 0 0 0,1 0 0 0 0,-10-12 1 0 0,11 17-45 0 0,-1-1 0 0 0,1 1 0 0 0,-1 1 0 0 0,0-1 0 0 0,-1 0 1 0 0,1 1-1 0 0,0-1 0 0 0,-1 1 0 0 0,1 0 0 0 0,-1 0 1 0 0,0 1-1 0 0,1-1 0 0 0,-1 1 0 0 0,0-1 0 0 0,0 1 1 0 0,0 1-1 0 0,0-1 0 0 0,0 0 0 0 0,-7 1 0 0 0,1 0-410 0 0,-1 1-1 0 0,1 0 1 0 0,0 1-1 0 0,-1 0 1 0 0,1 0-1 0 0,-14 6 1 0 0,2 1-5438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0,'0'0'9891'0'0,"0"1"-9584"0"0,-15 37 201 0 0,-2 6-315 0 0,-2 0 0 0 0,-36 60 1 0 0,47-90-181 0 0,-54 77-1026 0 0,61-90-49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9 9215 0 0,'0'0'707'0'0,"-8"-3"-438"0"0,5 2-53 0 0,0 0-1 0 0,-1 0 0 0 0,1 0 1 0 0,0 0-1 0 0,-1 1 0 0 0,1 0 1 0 0,-1 0-1 0 0,1 0 1 0 0,-1 0-1 0 0,1 0 0 0 0,-1 1 1 0 0,1-1-1 0 0,-1 1 0 0 0,1 0 1 0 0,0 0-1 0 0,0 0 0 0 0,-1 1 1 0 0,1-1-1 0 0,0 1 0 0 0,0 0 1 0 0,0-1-1 0 0,0 1 1 0 0,1 1-1 0 0,-5 2 0 0 0,-1 3 572 0 0,0 0-1 0 0,0 0 0 0 0,1 1 0 0 0,0 0 1 0 0,1 0-1 0 0,-8 14 0 0 0,-8 23-641 0 0,-17 56 0 0 0,14-38-147 0 0,-42 121 2 0 0,-48 106 0 0 0,101-265-254 0 0,-1-2-1 0 0,-27 35 1 0 0,5-8-888 0 0,28-37-197 0 0,4-6-3099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7831 0 0,'1'-1'4876'0'0,"61"-26"893"0"0,91-22-3718 0 0,-73 26-1296 0 0,119-18 0 0 0,-182 39-1036 0 0,0 0 1 0 0,1 1-1 0 0,-1 1 1 0 0,0 1-1 0 0,1 0 1 0 0,-1 1-1 0 0,20 6 1 0 0,-17-1-2018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93 10135 0 0,'-76'-19'801'0'0,"39"9"931"0"0,0 1 11007 0 0,38 10-12199 0 0,31 9-58 0 0,0-2 1 0 0,0-2-1 0 0,47 5 0 0 0,100-9-78 0 0,427-59-405 0 0,-524 41-517 0 0,14-2-1707 0 0,-76 16 577 0 0,-3 4-345 0 0</inkml:trace>
  <inkml:trace contextRef="#ctx0" brushRef="#br0" timeOffset="1">1186 212 12439 0 0,'0'0'1126'0'0,"0"-2"-929"0"0,10-13 12733 0 0,-9 18-12559 0 0,-1 1-308 0 0,0 0-1 0 0,0 1 0 0 0,0-1 1 0 0,-1 1-1 0 0,0-1 1 0 0,1 0-1 0 0,-1 1 1 0 0,-1-1-1 0 0,1 0 1 0 0,-1 0-1 0 0,-3 6 1 0 0,-4 7 0 0 0,-16 22 1 0 0,10-16-29 0 0,-36 47 39 0 0,36-52-232 0 0,2 0 1 0 0,0 1-1 0 0,1 0 0 0 0,-17 38 0 0 0,28-56-25 0 0,-7 28-803 0 0,7-27 308 0 0,1 0-1 0 0,0-1 1 0 0,0 1 0 0 0,0-1 0 0 0,0 1 0 0 0,0-1 0 0 0,1 1 0 0 0,-1-1-1 0 0,0 1 1 0 0,2 2 0 0 0,5 7-7346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56 207 14711 0 0,'0'0'672'0'0,"2"-1"-9"0"0,11-8-227 0 0,1 1 0 0 0,0 0 0 0 0,1 1 0 0 0,0 1 1 0 0,26-8-1 0 0,2-1 660 0 0,62-20 423 0 0,-71 26-1350 0 0,-1-2 1 0 0,-1-1-1 0 0,0-2 0 0 0,35-20 0 0 0,-66 34-185 0 0,-1-1 0 0 0,1 1 0 0 0,0-1-1 0 0,0 1 1 0 0,-1-1 0 0 0,1 1 0 0 0,0-1-1 0 0,-1 0 1 0 0,1 1 0 0 0,-1-1 0 0 0,1 0-1 0 0,-1 1 1 0 0,1-1 0 0 0,-1 0 0 0 0,1 0-1 0 0,-1 0 1 0 0,0 0-3 0 0,0 1 1 0 0,0 0-1 0 0,0-1 0 0 0,0 1 0 0 0,0-1 1 0 0,0 1-1 0 0,0 0 0 0 0,0-1 0 0 0,0 1 1 0 0,0 0-1 0 0,0 0 0 0 0,-1-1 0 0 0,1 1 1 0 0,0 0-1 0 0,0-1 0 0 0,0 1 0 0 0,-1 0 1 0 0,1 0-1 0 0,0-1 0 0 0,0 1 0 0 0,-1 0 1 0 0,1 0-1 0 0,0-1 0 0 0,-1 1 0 0 0,1 0 1 0 0,0 0-1 0 0,-1 0 0 0 0,-1-1-29 0 0,0 0 1 0 0,0 0-1 0 0,-1 1 0 0 0,1-1 1 0 0,0 1-1 0 0,0-1 0 0 0,-1 1 1 0 0,1 0-1 0 0,0 0 0 0 0,-1 0 1 0 0,-1 1-1 0 0,-34 6-65 0 0,0 2 1 0 0,0 2-1 0 0,1 1 0 0 0,1 2 0 0 0,0 2 1 0 0,-65 39-1 0 0,77-40 211 0 0,1 2 0 0 0,-22 20 0 0 0,37-29-12 0 0,-1 0-1 0 0,1 1 1 0 0,1 0-1 0 0,-1 0 1 0 0,1 1-1 0 0,1 0 1 0 0,-8 17 0 0 0,12-24-70 0 0,1 0 0 0 0,0 0 0 0 0,0 0 1 0 0,0 0-1 0 0,0 1 0 0 0,0-1 0 0 0,1 0 1 0 0,0 1-1 0 0,-1-1 0 0 0,1 0 1 0 0,0 1-1 0 0,1-1 0 0 0,-1 0 0 0 0,1 1 1 0 0,-1-1-1 0 0,1 0 0 0 0,0 0 0 0 0,0 1 1 0 0,1-1-1 0 0,-1 0 0 0 0,0 0 1 0 0,1 0-1 0 0,0-1 0 0 0,0 1 0 0 0,0 0 1 0 0,0-1-1 0 0,0 1 0 0 0,0-1 0 0 0,1 1 1 0 0,-1-1-1 0 0,1 0 0 0 0,0 0 1 0 0,0 0-1 0 0,-1-1 0 0 0,1 1 0 0 0,0-1 1 0 0,0 1-1 0 0,4 0 0 0 0,2 1-53 0 0,1 0 1 0 0,-1 0-1 0 0,1-1 0 0 0,0 0 1 0 0,0-1-1 0 0,14 0 0 0 0,2-1-1141 0 0,33-6 0 0 0,-31 2 23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156 250 8287 0 0,'0'0'639'0'0,"0"2"-415"0"0,-1 3 517 0 0,-1 1-1 0 0,-1 0 1 0 0,1 0 0 0 0,-1-1-1 0 0,0 1 1 0 0,0-1 0 0 0,-7 9 0 0 0,-31 35 1628 0 0,34-42-2195 0 0,0 0 1 0 0,0-1-1 0 0,-1 1 1 0 0,0-2-1 0 0,0 1 1 0 0,-1-1-1 0 0,1 0 1 0 0,-16 6-1 0 0,22-11 86 0 0,5-13-124 0 0,2-1-269 0 0,1 0-1 0 0,0 1 0 0 0,1 0 0 0 0,1 0 1 0 0,0 0-1 0 0,13-14 0 0 0,-2 0-62 0 0,-18 26 185 0 0,50-69-556 0 0,-42 59 428 0 0,0 1 1 0 0,1 0-1 0 0,0 1 1 0 0,15-11 0 0 0,-20 17 176 0 0,-1 0 1 0 0,1 1 0 0 0,1-1 0 0 0,-1 1 0 0 0,0 0 0 0 0,1 1 0 0 0,-1-1-1 0 0,0 1 1 0 0,1 0 0 0 0,0 0 0 0 0,-1 1 0 0 0,1 0 0 0 0,0 0-1 0 0,-1 0 1 0 0,1 1 0 0 0,6 0 0 0 0,-4 1 173 0 0,-1 0 1 0 0,1 1-1 0 0,0-1 1 0 0,-1 1-1 0 0,1 1 1 0 0,-1-1-1 0 0,0 1 1 0 0,0 1-1 0 0,-1-1 0 0 0,11 10 1 0 0,-4-2 122 0 0,-3-4-122 0 0,0 1 0 0 0,-1 0 0 0 0,11 16 0 0 0,-19-23-201 0 0,0 0 1 0 0,0 0 0 0 0,0 0 0 0 0,-1 0 0 0 0,1 0 0 0 0,-1 0 0 0 0,1 0 0 0 0,-1 0 0 0 0,0 0 0 0 0,0 0 0 0 0,0 1 0 0 0,0-1 0 0 0,0 0 0 0 0,0 0 0 0 0,0 0 0 0 0,-1 0 0 0 0,0 3 0 0 0,-1 1 1 0 0,0-1 1 0 0,0 0-1 0 0,0-1 0 0 0,0 1 0 0 0,-6 7 0 0 0,-4 3-28 0 0,11-15 10 0 0,1 0 0 0 0,0 0 0 0 0,0 0 0 0 0,0 0 1 0 0,0 0-1 0 0,0-1 0 0 0,-1 1 0 0 0,1 0 0 0 0,0 0 1 0 0,0 0-1 0 0,0 0 0 0 0,0 0 0 0 0,0 0 0 0 0,-1 0 1 0 0,1 0-1 0 0,0-1 0 0 0,0 1 0 0 0,0 0 0 0 0,0 0 1 0 0,0 0-1 0 0,0 0 0 0 0,0 0 0 0 0,0-1 1 0 0,0 1-1 0 0,0 0 0 0 0,0 0 0 0 0,0 0 0 0 0,-1 0 1 0 0,1-1-1 0 0,0 1 0 0 0,0 0 0 0 0,0 0 0 0 0,0 0 1 0 0,0 0-1 0 0,1-1 0 0 0,-1 1 0 0 0,0 0 0 0 0,0 0 1 0 0,0 0-1 0 0,0 0 0 0 0,0-1 0 0 0,0 1 0 0 0,0-9-90 0 0,6-2-97 0 0,-1 0 1 0 0,2 1-1 0 0,0-1 0 0 0,0 2 0 0 0,11-13 1 0 0,-12 15 104 0 0,23-29-317 0 0,3 2 1 0 0,0 0 0 0 0,68-52-1 0 0,-93 82 521 0 0,0 0 0 0 0,1 0 0 0 0,-1 1 0 0 0,1-1 0 0 0,0 2 0 0 0,0-1 0 0 0,0 1 0 0 0,1 0 0 0 0,-1 1 0 0 0,0 0 0 0 0,14 0 0 0 0,-21 2-77 0 0,1-1 0 0 0,-1 1 0 0 0,0 0-1 0 0,0-1 1 0 0,1 1 0 0 0,-1 0 0 0 0,0 0 0 0 0,0 0-1 0 0,0 0 1 0 0,0 0 0 0 0,0 0 0 0 0,0 0-1 0 0,0 0 1 0 0,1 2 0 0 0,-1-2 27 0 0,2 3-4 0 0,-1 0 0 0 0,0 1 0 0 0,0-1 0 0 0,0 0 0 0 0,0 1 1 0 0,-1-1-1 0 0,0 1 0 0 0,0-1 0 0 0,0 1 0 0 0,0 0 0 0 0,-1-1 0 0 0,0 1 0 0 0,0 0 0 0 0,-1 7 0 0 0,0 4 9 0 0,-2 0 0 0 0,-8 30 0 0 0,2-20 0 0 0,3-13-21 0 0,-5 25 1 0 0,8-18 71 0 0,3-19-191 0 0,0 0 1 0 0,0 0-1 0 0,0-1 0 0 0,0 1 0 0 0,0 0 0 0 0,0 0 0 0 0,0-1 1 0 0,0 1-1 0 0,0 0 0 0 0,1 0 0 0 0,-1-1 0 0 0,0 1 0 0 0,0 0 0 0 0,1 0 1 0 0,-1-1-1 0 0,0 1 0 0 0,1-1 0 0 0,-1 1 0 0 0,1 0 0 0 0,-1-1 0 0 0,1 1 1 0 0,-1-1-1 0 0,1 1 0 0 0,-1-1 0 0 0,2 1 0 0 0,7 2-1621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58 7831 0 0,'8'-35'2373'0'0,"-6"23"1561"0"0,1 1 3615 0 0,-16 14-7078 0 0,3 1-462 0 0,-1 1 0 0 0,1 0 0 0 0,0 0 0 0 0,1 1 0 0 0,-1 1 0 0 0,-13 12 0 0 0,6-6-63 0 0,11-9 42 0 0,-9 7-210 0 0,1 0 1 0 0,1 1-1 0 0,0 0 1 0 0,-12 15-1 0 0,23-25 161 0 0,1 0-1 0 0,0 0 0 0 0,-1 0 1 0 0,1 0-1 0 0,0 0 0 0 0,0 1 1 0 0,0-1-1 0 0,0 0 0 0 0,1 1 1 0 0,-1-1-1 0 0,0 1 0 0 0,1-1 1 0 0,0 1-1 0 0,0-1 0 0 0,0 1 1 0 0,0-1-1 0 0,0 1 0 0 0,0-1 1 0 0,1 1-1 0 0,-1-1 0 0 0,1 0 1 0 0,-1 1-1 0 0,1-1 1 0 0,0 1-1 0 0,0-1 0 0 0,0 0 1 0 0,2 3-1 0 0,3 4-260 0 0,1 0 0 0 0,1 0 0 0 0,-1-1 1 0 0,17 14-1 0 0,1 2 275 0 0,-11-10 110 0 0,-1 1 0 0 0,-1 0 1 0 0,-1 0-1 0 0,0 1 1 0 0,-1 1-1 0 0,9 18 1 0 0,-12-20 142 0 0,18 48 763 0 0,-23-57-806 0 0,-1 0 0 0 0,0 0 0 0 0,1 1 0 0 0,-2-1 0 0 0,1 0 0 0 0,-1 0 0 0 0,0 0 0 0 0,-1 9 0 0 0,1-13-110 0 0,-1-1-1 0 0,1 1 1 0 0,-1-1 0 0 0,0 0-1 0 0,1 1 1 0 0,-1-1 0 0 0,0 0-1 0 0,0 1 1 0 0,0-1 0 0 0,0 0-1 0 0,0 0 1 0 0,0 0-1 0 0,0 0 1 0 0,0 0 0 0 0,-1 0-1 0 0,1 0 1 0 0,-3 1 0 0 0,0 0 34 0 0,0 0 0 0 0,0 0 1 0 0,0 0-1 0 0,-7 1 0 0 0,-5 0 78 0 0,-1 0-1 0 0,0-1 0 0 0,-28 0 1 0 0,-52-7-1462 0 0,83 4 746 0 0,-22-3-563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491 271 12095 0 0,'0'-9'1091'0'0,"0"5"-984"0"0,1-1 1 0 0,0 1 0 0 0,0-1-1 0 0,0 1 1 0 0,2-7-1 0 0,-1 7 440 0 0,-1 0 1 0 0,0-1-1 0 0,0 1 1 0 0,0-1-1 0 0,0-6 0 0 0,-1-8 68 0 0,-6-35 1 0 0,3 39-348 0 0,-1 0 1 0 0,0 0 0 0 0,0 0 0 0 0,-2 1 0 0 0,-8-17 0 0 0,14 30-270 0 0,-1 0-1 0 0,0 0 1 0 0,0 0 0 0 0,0-1-1 0 0,0 1 1 0 0,0 0 0 0 0,0 0-1 0 0,0 0 1 0 0,0 0 0 0 0,0 0-1 0 0,0 1 1 0 0,0-1-1 0 0,0 0 1 0 0,-1 1 0 0 0,1-1-1 0 0,0 0 1 0 0,-1 1 0 0 0,1-1-1 0 0,-2 1 1 0 0,0-1-5 0 0,1 1 0 0 0,-1 0-1 0 0,0 0 1 0 0,1 0 0 0 0,-1 1 0 0 0,1-1 0 0 0,-1 1 0 0 0,0-1-1 0 0,-4 2 1 0 0,-2 3-15 0 0,-1-1-1 0 0,1 1 1 0 0,0 1 0 0 0,-10 7-1 0 0,-31 26-4 0 0,1 3-1 0 0,2 2 1 0 0,2 1 0 0 0,-56 75-1 0 0,91-107 85 0 0,1 0-1 0 0,0 1 0 0 0,0 0 1 0 0,2 1-1 0 0,-9 22 0 0 0,15-35 71 0 0,3-2-53 0 0,5-1-23 0 0,-1 0-1 0 0,0 0 1 0 0,0 0 0 0 0,1-1-1 0 0,-1 0 1 0 0,0 0-1 0 0,0-1 1 0 0,7-4 0 0 0,48-30 112 0 0,-52 32-164 0 0,17-14 39 0 0,-1-1-1 0 0,0-1 1 0 0,-1-1-1 0 0,-1-1 0 0 0,34-46 1 0 0,-56 68-120 0 0,-6 13-173 0 0,-2 6 286 0 0,1 0 1 0 0,-6 30-1 0 0,10-41-146 0 0,1 1-1 0 0,0-1 1 0 0,1 0-1 0 0,0 0 1 0 0,0 0-1 0 0,0 1 1 0 0,1-1-1 0 0,0 0 1 0 0,0 0-1 0 0,3 7 1 0 0,2-3-4637 0 0,2-1-1600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1:5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4 569 5063 0 0,'-1'0'9369'0'0,"-1"-7"-7670"0"0,1 4-1384 0 0,1 0 0 0 0,0-1-1 0 0,0 1 1 0 0,0 0-1 0 0,1 0 1 0 0,-1-1 0 0 0,1 1-1 0 0,-1 0 1 0 0,1 0 0 0 0,0 0-1 0 0,2-4 1 0 0,18-34 1026 0 0,-14 29-943 0 0,12-22-20 0 0,2 2 0 0 0,1 1-1 0 0,2 1 1 0 0,1 1 0 0 0,30-28 0 0 0,153-117-949 0 0,-190 161 131 0 0,1 0 0 0 0,0 1 1 0 0,0 0-1 0 0,36-13 0 0 0,-52 24 247 0 0,0 0-1 0 0,0 0 0 0 0,1 0 1 0 0,-1 1-1 0 0,1 0 1 0 0,-1 0-1 0 0,0 0 0 0 0,1 0 1 0 0,5 1-1 0 0,-8-1 79 0 0,0 0-1 0 0,0 1 1 0 0,0-1 0 0 0,0 1-1 0 0,0-1 1 0 0,0 1 0 0 0,-1-1-1 0 0,1 1 1 0 0,0 0 0 0 0,0-1-1 0 0,-1 1 1 0 0,1 0-1 0 0,0-1 1 0 0,-1 1 0 0 0,1 0-1 0 0,-1 0 1 0 0,1 1 0 0 0,8 16-761 0 0,-8-15 756 0 0,12 33-699 0 0,-8-20 961 0 0,1 0 0 0 0,1-1 0 0 0,15 27-1 0 0,-19-38 57 0 0,0 0 0 0 0,0 1 0 0 0,1-1 0 0 0,0-1 0 0 0,0 1 0 0 0,0 0-1 0 0,0-1 1 0 0,0 0 0 0 0,1 0 0 0 0,-1 0 0 0 0,1 0 0 0 0,0-1 0 0 0,0 0 0 0 0,0 0-1 0 0,0 0 1 0 0,7 1 0 0 0,4-1 357 0 0,1 0 0 0 0,-1 0 0 0 0,1-2 0 0 0,-1 0 0 0 0,28-4 0 0 0,82-21 1019 0 0,-109 20-1477 0 0,0 0-1 0 0,0-1 0 0 0,20-11 1 0 0,-31 14-114 0 0,0 0 0 0 0,-1 0-1 0 0,1-1 1 0 0,-1 0 0 0 0,0 0 0 0 0,0 0 0 0 0,0-1 0 0 0,-1 0-1 0 0,1 0 1 0 0,-1 0 0 0 0,0 0 0 0 0,3-8 0 0 0,-6 12-12 0 0,0 0 1 0 0,0-1 0 0 0,-1 1-1 0 0,1-1 1 0 0,-1 1-1 0 0,0-1 1 0 0,1 1-1 0 0,-1-1 1 0 0,0 1 0 0 0,0-1-1 0 0,0-2 1 0 0,0 3-3 0 0,0 1 0 0 0,0-1 1 0 0,0 0-1 0 0,-1 1 0 0 0,1-1 1 0 0,0 0-1 0 0,0 1 0 0 0,-1-1 1 0 0,1 1-1 0 0,-1-1 0 0 0,1 0 1 0 0,0 1-1 0 0,-1-1 0 0 0,1 1 1 0 0,-1-1-1 0 0,1 1 0 0 0,-1-1 1 0 0,-1 0-1 0 0,0 0-43 0 0,0 1 0 0 0,0-1 0 0 0,0 0 0 0 0,0 1 0 0 0,0 0 0 0 0,0-1 0 0 0,0 1 1 0 0,0 0-1 0 0,0 0 0 0 0,0 0 0 0 0,-1 0 0 0 0,1 1 0 0 0,0-1 0 0 0,0 0 0 0 0,-3 2 0 0 0,-12 4-123 0 0,0 0 0 0 0,1 1 0 0 0,0 1 0 0 0,-19 12 0 0 0,-59 46 87 0 0,77-54 140 0 0,7-4-23 0 0,-99 76 120 0 0,89-66-106 0 0,0 0-1 0 0,1 1 1 0 0,-17 24 0 0 0,32-38-17 0 0,0 1-1 0 0,0 0 1 0 0,1 0-1 0 0,-1 0 1 0 0,1 1 0 0 0,1-1-1 0 0,-1 1 1 0 0,-2 12-1 0 0,5-17-2 0 0,-1 0 0 0 0,1 0 0 0 0,0 0 0 0 0,0 0 0 0 0,0 0 0 0 0,0 0 0 0 0,1 0 0 0 0,-1 0 0 0 0,0 0 0 0 0,1 0 0 0 0,-1 0-1 0 0,1 0 1 0 0,0 0 0 0 0,0 0 0 0 0,0 0 0 0 0,0-1 0 0 0,0 1 0 0 0,0 0 0 0 0,0 0 0 0 0,1-1 0 0 0,-1 1 0 0 0,0-1 0 0 0,1 0 0 0 0,-1 1 0 0 0,1-1 0 0 0,0 0 0 0 0,-1 0 0 0 0,1 0-1 0 0,0 0 1 0 0,0 0 0 0 0,0 0 0 0 0,0 0 0 0 0,3 0 0 0 0,4 2-30 0 0,0-1 0 0 0,0-1 0 0 0,0 1 0 0 0,0-1 0 0 0,0-1 0 0 0,15-1 0 0 0,57-9-362 0 0,-40 4 79 0 0,113-16-4530 0 0,-87 14-1050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189 339 4143 0 0,'0'0'319'0'0,"-2"1"22"0"0,-5 1 1195 0 0,1 1-1 0 0,0 0 1 0 0,-8 6-1 0 0,10-7-1229 0 0,1 0-1 0 0,0 1 1 0 0,0 0-1 0 0,0-1 1 0 0,0 1-1 0 0,1 0 1 0 0,-1 1-1 0 0,1-1 1 0 0,-1 0-1 0 0,1 1 1 0 0,0-1-1 0 0,-2 7 1 0 0,1 2-26 0 0,0 0 1 0 0,1 0-1 0 0,1 0 1 0 0,-1 0 0 0 0,2 0-1 0 0,0 15 1 0 0,-1 27 109 0 0,-2-40-291 0 0,0 0 0 0 0,0 0-1 0 0,-2 0 1 0 0,1 0 0 0 0,-12 21-1 0 0,13-31-74 0 0,0 0 0 0 0,1 0 0 0 0,-1 0 0 0 0,-1 0 0 0 0,1-1 0 0 0,-1 1 0 0 0,1-1 0 0 0,-1 0 0 0 0,0 0 0 0 0,0-1 0 0 0,-6 4 0 0 0,8-5 280 0 0,0-2-210 0 0,1 0-69 0 0,-1 0 0 0 0,1 0 0 0 0,0 0 1 0 0,-1 0-1 0 0,1 0 0 0 0,0 0 0 0 0,0 0 1 0 0,0 0-1 0 0,0-1 0 0 0,0 1 1 0 0,0 0-1 0 0,0-1 0 0 0,0 1 0 0 0,1-1 1 0 0,-1 1-1 0 0,1-1 0 0 0,-1 1 0 0 0,0-3 1 0 0,1 0 15 0 0,-1 0 0 0 0,1 0 0 0 0,0 1 0 0 0,0-1 0 0 0,1 0-1 0 0,-1 0 1 0 0,3-6 0 0 0,1-4 59 0 0,1 0 0 0 0,1 0 0 0 0,8-15 1 0 0,14-21-77 0 0,2 1 0 0 0,1 2 1 0 0,3 1-1 0 0,2 1 0 0 0,2 3 1 0 0,84-75-1 0 0,30-13 40 0 0,-137 119-32 0 0,30-18 0 0 0,-35 26-32 0 0,-8 3-51 0 0,0 1-1 0 0,0-1 1 0 0,0 0-1 0 0,0 1 0 0 0,0 0 1 0 0,0-1-1 0 0,0 1 1 0 0,0 0-1 0 0,-1 0 1 0 0,1 0-1 0 0,0 0 0 0 0,0 1 1 0 0,-1-1-1 0 0,1 0 1 0 0,-1 1-1 0 0,1-1 1 0 0,0 3-1 0 0,5 4-524 0 0,0 1 0 0 0,5 10 0 0 0,-2-3-93 0 0,-1-4-606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242 100 6447 0 0,'-1'1'499'0'0,"-2"5"-194"0"0,0 0-1 0 0,-1 0 1 0 0,0-1-1 0 0,-8 10 1 0 0,6-9 925 0 0,2 0 1 0 0,-1 0 0 0 0,-4 9-1 0 0,8-14-240 0 0,1 14 1548 0 0,24-7-1420 0 0,-17-8-986 0 0,1-1 0 0 0,0 0 1 0 0,0-1-1 0 0,0 1 0 0 0,-1-2 1 0 0,1 1-1 0 0,-1-1 0 0 0,10-5 1 0 0,8-5 105 0 0,23-18-1 0 0,-22 14-87 0 0,-12 8-106 0 0,2 0 1 0 0,-1-1 0 0 0,0 0 0 0 0,-1-1 0 0 0,0-1 0 0 0,14-15 0 0 0,-27 27-49 0 0,-1-1 0 0 0,1 1 1 0 0,-1-1-1 0 0,1 1 0 0 0,-1-1 0 0 0,1 1 0 0 0,-1-1 0 0 0,1 0 0 0 0,-1 1 1 0 0,1-1-1 0 0,-1 0 0 0 0,0 1 0 0 0,1-1 0 0 0,-1 0 0 0 0,0 1 1 0 0,0-1-1 0 0,0 0 0 0 0,0 0 0 0 0,1 1 0 0 0,-1-1 0 0 0,0 0 0 0 0,0 0 1 0 0,0 1-1 0 0,0-1 0 0 0,-1 0 0 0 0,1 1 0 0 0,0-1 0 0 0,0 0 0 0 0,0 0 1 0 0,-1 1-1 0 0,1-2 0 0 0,-1 1-8 0 0,0 1 0 0 0,0-1 0 0 0,0 1 0 0 0,0 0 0 0 0,-1-1 0 0 0,1 1 0 0 0,0 0 0 0 0,0 0 0 0 0,0-1 0 0 0,0 1 0 0 0,0 0 0 0 0,0 0 0 0 0,0 0 0 0 0,-1 1 0 0 0,1-1 0 0 0,0 0 0 0 0,0 0 0 0 0,0 1 0 0 0,0-1 0 0 0,0 0 0 0 0,-2 2 1 0 0,-25 9-187 0 0,0 2 0 0 0,0 2 1 0 0,2 0-1 0 0,-34 25 1 0 0,-92 86 251 0 0,134-111-94 0 0,-10 10 40 0 0,-26 30 0 0 0,45-44 0 0 0,0-1 0 0 0,1 2 0 0 0,0-1 0 0 0,1 1 0 0 0,0 0 0 0 0,-6 16 0 0 0,10-11 0 0 0,4 1 0 0 0,0-16 4 0 0,0 1 0 0 0,1 0 0 0 0,-1-1 0 0 0,1 1 0 0 0,-1-1 0 0 0,1 1 0 0 0,0-1 0 0 0,0 0-1 0 0,-1 0 1 0 0,2 0 0 0 0,-1 0 0 0 0,0 0 0 0 0,0 0 0 0 0,1-1 0 0 0,-1 1 0 0 0,1-1 0 0 0,-1 1 0 0 0,1-1 0 0 0,0 0-1 0 0,-1 0 1 0 0,1 0 0 0 0,0 0 0 0 0,3 0 0 0 0,9 2 50 0 0,1-1 0 0 0,-1 0 0 0 0,18-1 0 0 0,-22-1-44 0 0,129 12 160 0 0,-73-5-5821 0 0,-38-5-212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8287 0 0,'0'0'639'0'0,"0"2"-87"0"0,-30 68 8250 0 0,1-5-7852 0 0,-80 192-488 0 0,84-210-451 0 0,-1-1 1 0 0,-3-1-1 0 0,-42 49 1 0 0,-94 105-1249 0 0,157-190 735 0 0,7-8-139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12 399 13215 0 0,'-3'-9'274'0'0,"0"0"-1"0"0,1-1 1 0 0,1 1-1 0 0,0-1 1 0 0,0 0-1 0 0,1 1 1 0 0,0-15-1 0 0,1 17-84 0 0,1 0 0 0 0,-1 0-1 0 0,1 0 1 0 0,0 0-1 0 0,1 0 1 0 0,0 0 0 0 0,0 0-1 0 0,0 1 1 0 0,1 0-1 0 0,7-10 1 0 0,6-5-20 0 0,1 1 0 0 0,1 1-1 0 0,1 1 1 0 0,1 0 0 0 0,0 2 0 0 0,1 0 0 0 0,1 1 0 0 0,1 2 0 0 0,0 0-1 0 0,34-12 1 0 0,-40 18 24 0 0,1 1 0 0 0,-1 1 1 0 0,1 1-1 0 0,0 1 0 0 0,35-2 0 0 0,-43 5-66 0 0,0 0 1 0 0,-1 0-1 0 0,1 1 1 0 0,0 1-1 0 0,0 0 1 0 0,-1 1-1 0 0,1 0 0 0 0,-1 0 1 0 0,0 1-1 0 0,0 0 1 0 0,17 10-1 0 0,-23-11-90 0 0,0 0-1 0 0,-1 0 1 0 0,1 0-1 0 0,-1 0 0 0 0,0 0 1 0 0,0 0-1 0 0,0 1 1 0 0,0 0-1 0 0,0 0 1 0 0,-1 0-1 0 0,0 0 1 0 0,1 0-1 0 0,-2 0 1 0 0,1 0-1 0 0,0 1 1 0 0,-1-1-1 0 0,0 0 1 0 0,0 1-1 0 0,0 0 0 0 0,-1-1 1 0 0,1 10-1 0 0,-2-6 6 0 0,0 0-1 0 0,0 0 1 0 0,-1 0-1 0 0,0 0 1 0 0,0 0-1 0 0,-1 0 1 0 0,0 0-1 0 0,0-1 1 0 0,-1 1-1 0 0,0-1 1 0 0,-8 10-1 0 0,-2 2 40 0 0,-2 0 0 0 0,0-2 0 0 0,-31 27 0 0 0,-62 39-6 0 0,84-65-57 0 0,0-1-58 0 0,0 0-1 0 0,-35 15 0 0 0,49-26-99 0 0,-1-1 0 0 0,0-1 0 0 0,-1 0 0 0 0,1 0 0 0 0,-1-1 0 0 0,1-1 0 0 0,-26 2 0 0 0,37-4 73 0 0,-1 0 0 0 0,0 0 0 0 0,0 0 0 0 0,1 0 1 0 0,-1-1-1 0 0,0 1 0 0 0,1 0 0 0 0,-1-1 0 0 0,0 1 0 0 0,1-1 0 0 0,-1 0 1 0 0,1 1-1 0 0,-1-1 0 0 0,0 0 0 0 0,1 0 0 0 0,0 0 0 0 0,-1 0 0 0 0,1 0 0 0 0,0 0 1 0 0,0-1-1 0 0,-1 1 0 0 0,1 0 0 0 0,0-1 0 0 0,0 1 0 0 0,-1-3 0 0 0,1 1-271 0 0,0 0 0 0 0,0 0-1 0 0,0-1 1 0 0,1 1 0 0 0,-1-1-1 0 0,1 1 1 0 0,-1-1 0 0 0,1 1-1 0 0,0-1 1 0 0,1 1 0 0 0,0-6-1 0 0,4-14-5873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86 1839 0 0,'77'-48'108'0'0,"-64"41"15"0"0,-1 1 0 0 0,1 0 0 0 0,0 1 0 0 0,22-6 0 0 0,-33 10 299 0 0,0 1 1 0 0,0-1-1 0 0,0 1 0 0 0,-1 0 0 0 0,1 0 0 0 0,0 0 1 0 0,0 0-1 0 0,0 0 0 0 0,0 0 0 0 0,0 0 0 0 0,0 1 0 0 0,0-1 1 0 0,0 0-1 0 0,0 1 0 0 0,0 0 0 0 0,-1-1 0 0 0,1 1 1 0 0,0 0-1 0 0,0 0 0 0 0,-1 0 0 0 0,1 0 0 0 0,-1 1 1 0 0,1-1-1 0 0,1 2 0 0 0,-2-2 41 0 0,0 1 1 0 0,0 0-1 0 0,0 0 1 0 0,0 0-1 0 0,0 0 0 0 0,0 0 1 0 0,-1-1-1 0 0,1 2 1 0 0,0-1-1 0 0,-1 0 0 0 0,1 3 1 0 0,-2 18-323 0 0,-2-11 54 0 0,0 0 0 0 0,0 1-1 0 0,-1-2 1 0 0,-1 1 0 0 0,-8 15 0 0 0,-36 54 805 0 0,20-35-625 0 0,-78 128 365 0 0,-234 380-1052 0 0,338-549-200 0 0,0 1 1 0 0,0-1-1 0 0,0 1 0 0 0,0 0 0 0 0,1 0 0 0 0,0 0 0 0 0,-1 8 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13359 0 0,'0'0'1840'0'0,"-9"6"-424"0"0,1 3-1504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41 16127 0 0,'-7'-8'469'0'0,"0"0"0"0"0,-1 0 0 0 0,-11-9 3754 0 0,30 28-4629 0 0,30 20-1526 0 0,-22-17-112 0 0,-2-2 148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68 11975 0 0,'1'-2'923'0'0,"5"-14"-355"0"0,-2 6 529 0 0,-3 9-790 0 0,0 0-1 0 0,0-1 0 0 0,0 0 0 0 0,-1 1 1 0 0,1-1-1 0 0,0 1 0 0 0,-1-1 0 0 0,1 0 0 0 0,-1 1 1 0 0,0-1-1 0 0,0 0 0 0 0,0 1 0 0 0,0-1 1 0 0,0 0-1 0 0,0 0 0 0 0,0 1 0 0 0,0-1 1 0 0,-1-3-1 0 0,0 4-279 0 0,1 1-1 0 0,-1-1 1 0 0,1 1 0 0 0,-1 0 0 0 0,1-1-1 0 0,-1 1 1 0 0,0-1 0 0 0,1 1 0 0 0,-1 0-1 0 0,0-1 1 0 0,1 1 0 0 0,-1 0-1 0 0,0 0 1 0 0,1 0 0 0 0,-1 0 0 0 0,0-1-1 0 0,1 1 1 0 0,-1 0 0 0 0,0 0 0 0 0,0 0-1 0 0,1 0 1 0 0,-2 1 0 0 0,-16 2 87 0 0,-2 3-110 0 0,0 1 1 0 0,0 1-1 0 0,0 1 0 0 0,1 1 0 0 0,1 0 1 0 0,0 1-1 0 0,-20 17 0 0 0,-109 103-120 0 0,110-95 98 0 0,2 2 0 0 0,-50 69 0 0 0,81-101 18 0 0,0 0 0 0 0,0 0 0 0 0,1 0 0 0 0,0 1 0 0 0,0 0 0 0 0,-2 8 0 0 0,5-2 0 0 0,0-12 4 0 0,1 0-1 0 0,0-1 0 0 0,-1 1 0 0 0,1 0 1 0 0,0 0-1 0 0,0 0 0 0 0,0-1 1 0 0,0 1-1 0 0,0 0 0 0 0,0-1 1 0 0,0 1-1 0 0,0-1 0 0 0,0 1 1 0 0,0-1-1 0 0,0 0 0 0 0,0 1 1 0 0,0-1-1 0 0,0 0 0 0 0,0 0 1 0 0,1 0-1 0 0,-1 1 0 0 0,0-1 1 0 0,0 0-1 0 0,0-1 0 0 0,0 1 1 0 0,0 0-1 0 0,0 0 0 0 0,3-1 1 0 0,2 0 37 0 0,0-1 1 0 0,0 0 0 0 0,11-5 0 0 0,167-95 487 0 0,-140 76-538 0 0,-4 1 13 0 0,0-2-1 0 0,62-56 1 0 0,-97 77 13 0 0,-8 7 0 0 0,-8 4 2 0 0,-23 22-23 0 0,0 0 0 0 0,2 2 0 0 0,-39 45 0 0 0,69-72-29 0 0,0 1 1 0 0,1-1-1 0 0,-1 0 0 0 0,1 1 0 0 0,-1 0 1 0 0,0 3-1 0 0,1-5-890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28 4143 0 0,'11'-7'170'0'0,"16"-14"10182"0"0,-33 26-9281 0 0,4-3-284 0 0,-33 23 465 0 0,1 1 0 0 0,-33 34 0 0 0,-55 69 348 0 0,46-36-860 0 0,64-77-603 0 0,1 1 0 0 0,1 1 0 0 0,-15 35 0 0 0,24-50-145 0 0,-1 0 0 0 0,1 0 1 0 0,1 0-1 0 0,-1 0 0 0 0,0 0 0 0 0,1 0 0 0 0,0 1 0 0 0,-1-1 0 0 0,1 0 1 0 0,0 0-1 0 0,1 6 0 0 0,0-8 1 0 0,0 1 1 0 0,-1-1 0 0 0,1 1-1 0 0,0-1 1 0 0,-1 1 0 0 0,1-1-1 0 0,0 1 1 0 0,0-1 0 0 0,0 0-1 0 0,1 1 1 0 0,-1-1 0 0 0,0 0-1 0 0,0 0 1 0 0,1 0 0 0 0,-1 0-1 0 0,0 0 1 0 0,1 0 0 0 0,-1-1-1 0 0,1 1 1 0 0,-1 0 0 0 0,1-1-1 0 0,0 1 1 0 0,2 0-1 0 0,4 0-98 0 0,0 1 0 0 0,-1-1 0 0 0,1-1 0 0 0,0 0 0 0 0,0 0 0 0 0,-1 0 0 0 0,13-3 0 0 0,55-16-1973 0 0,-47 11 275 0 0,-1 0 90 0 0,0-3-14 0 0</inkml:trace>
  <inkml:trace contextRef="#ctx0" brushRef="#br0" timeOffset="1">539 182 1375 0 0,'0'2'10420'0'0,"-3"17"-5725"0"0,3-17-4583 0 0,0-1 0 0 0,0 1-1 0 0,0 0 1 0 0,1 0 0 0 0,-1 0-1 0 0,1-1 1 0 0,-1 1 0 0 0,1 0-1 0 0,-1-1 1 0 0,1 1 0 0 0,0 0-1 0 0,0-1 1 0 0,0 1 0 0 0,0-1-1 0 0,0 1 1 0 0,0-1 0 0 0,1 0-1 0 0,-1 1 1 0 0,0-1 0 0 0,1 0-1 0 0,-1 0 1 0 0,1 0 0 0 0,-1 0-1 0 0,3 1 1 0 0,2 1 127 0 0,0-1 1 0 0,0 0 0 0 0,1 0-1 0 0,-1 0 1 0 0,1-1 0 0 0,-1 0-1 0 0,1-1 1 0 0,-1 1-1 0 0,11-1 1 0 0,6-2 341 0 0,31-7 0 0 0,-17 3-239 0 0,-10 2-215 0 0,-1-1 0 0 0,0-1-1 0 0,0-1 1 0 0,0-1 0 0 0,25-12 0 0 0,-48 18-140 0 0,1 1 0 0 0,-1-1 0 0 0,0 0 0 0 0,-1 0 0 0 0,1 0 0 0 0,0 0 0 0 0,-1 0 0 0 0,6-6 0 0 0,-8 8-9 0 0,0-1 0 0 0,0 0 0 0 0,0 1-1 0 0,0-1 1 0 0,-1 1 0 0 0,1-1 0 0 0,0 0 0 0 0,0 1 0 0 0,0-1 0 0 0,0 0 0 0 0,-1 1 0 0 0,1-1 0 0 0,0 1-1 0 0,0-1 1 0 0,-1 1 0 0 0,1-1 0 0 0,-1 1 0 0 0,1-1 0 0 0,0 1 0 0 0,-1-1 0 0 0,1 1 0 0 0,-1-1 0 0 0,1 1 0 0 0,-1 0-1 0 0,1-1 1 0 0,-1 1 0 0 0,0-1 0 0 0,-2 0-54 0 0,0 0-1 0 0,0 0 1 0 0,0 0-1 0 0,0 0 1 0 0,0 0-1 0 0,0 1 1 0 0,0-1 0 0 0,-1 1-1 0 0,1 0 1 0 0,0 0-1 0 0,0 0 1 0 0,0 0-1 0 0,-4 1 1 0 0,-5 1-302 0 0,-23 8 0 0 0,14-3 202 0 0,1 1 0 0 0,0 2 0 0 0,-23 13 0 0 0,-55 40 105 0 0,67-42 195 0 0,-15 10-10 0 0,-102 73 569 0 0,126-86-545 0 0,1 0-1 0 0,1 1 0 0 0,0 1 1 0 0,-23 32-1 0 0,40-48-115 0 0,0 0-1 0 0,1 1 1 0 0,-1 0 0 0 0,1 0-1 0 0,-3 8 1 0 0,4-12-24 0 0,1 0 0 0 0,0 0 0 0 0,-1 0 0 0 0,1 0 0 0 0,0 0 0 0 0,0 0-1 0 0,0 0 1 0 0,0 0 0 0 0,0 0 0 0 0,0 0 0 0 0,0 0 0 0 0,0 0 0 0 0,0 0 0 0 0,0 0 0 0 0,1 0 0 0 0,-1 0 0 0 0,0 0 0 0 0,1 0 0 0 0,-1 0-1 0 0,0-1 1 0 0,1 1 0 0 0,-1 0 0 0 0,1 0 0 0 0,0 0 0 0 0,-1 0 0 0 0,1-1 0 0 0,0 1 0 0 0,-1 0 0 0 0,1-1 0 0 0,0 1 0 0 0,0 0 0 0 0,0-1-1 0 0,-1 1 1 0 0,1-1 0 0 0,0 1 0 0 0,1-1 0 0 0,2 2-19 0 0,0-1 0 0 0,0-1 0 0 0,0 1 0 0 0,0 0 0 0 0,0-1 0 0 0,0 0 0 0 0,0 0 0 0 0,7-1 0 0 0,34-8-444 0 0,-32 5 223 0 0,91-27-1892 0 0,-35 6-2909 0 0,-8 2-1080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175 114 8287 0 0,'-11'16'439'0'0,"-25"28"0"0"0,4-7-109 0 0,-41 63 9350 0 0,51-72-6188 0 0,28-37-3384 0 0,12-21-295 0 0,2 1 0 0 0,1 1 0 0 0,2 1 0 0 0,0 1 0 0 0,42-35 0 0 0,-59 56 166 0 0,-5 3 20 0 0,1 0 1 0 0,0 1-1 0 0,0-1 0 0 0,1 1 1 0 0,-1 0-1 0 0,0-1 1 0 0,0 1-1 0 0,1 0 0 0 0,-1 0 1 0 0,1 0-1 0 0,3 0 1 0 0,-4 0 35 0 0,0 1 0 0 0,0 0 1 0 0,0-1-1 0 0,0 1 1 0 0,0 0-1 0 0,0 0 1 0 0,0 0-1 0 0,0 0 1 0 0,-1 1-1 0 0,1-1 1 0 0,0 1-1 0 0,0-1 1 0 0,0 1-1 0 0,0-1 0 0 0,0 1 1 0 0,0 0-1 0 0,-1 0 1 0 0,1 0-1 0 0,0 0 1 0 0,-1 0-1 0 0,1 0 1 0 0,-1 1-1 0 0,1-1 1 0 0,-1 0-1 0 0,1 1 1 0 0,1 2-1 0 0,3 4 135 0 0,0 1 0 0 0,0 0 1 0 0,7 16-1 0 0,-10-19-91 0 0,1 5-12 0 0,0-1 0 0 0,-1 0 0 0 0,0 1-1 0 0,-1 0 1 0 0,2 16 0 0 0,-1-5-15 0 0,14-35-199 0 0,-4-4-119 0 0,11-20-1 0 0,2-2-109 0 0,-21 31 314 0 0,14-19-221 0 0,1 1-1 0 0,1 0 1 0 0,32-28-1 0 0,-53 53 281 0 0,5-4-23 0 0,1 0-1 0 0,0 1 0 0 0,-1 0 1 0 0,2-1-1 0 0,-1 2 0 0 0,7-4 1 0 0,0 4 71 0 0,-10 4-3 0 0,-2 0-17 0 0,1-1 2 0 0,-1 1 0 0 0,1 0 0 0 0,-1-1 0 0 0,0 1 0 0 0,1 0 0 0 0,-1 0 0 0 0,0 0 0 0 0,1 0 0 0 0,-1 0 0 0 0,0 0 0 0 0,0 0 0 0 0,0 0 0 0 0,2 3 0 0 0,11 19 330 0 0,-11-18-231 0 0,1 3-8 0 0,0-1 1 0 0,-1 1-1 0 0,0-1 0 0 0,-1 1 0 0 0,0 0 0 0 0,0 0 1 0 0,-1 0-1 0 0,1 16 0 0 0,-1-1 47 0 0,-7 42 1 0 0,6-61-188 0 0,-2 13-107 0 0,0-1 0 0 0,1 1-1 0 0,2 32 1 0 0,0-47-288 0 0,2 8-4675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49 7831 0 0,'0'0'12632'0'0,"2"0"-12144"0"0,3 1-383 0 0,1-1-1 0 0,0 0 1 0 0,-1 0-1 0 0,1 0 1 0 0,-1-1-1 0 0,1 1 0 0 0,0-2 1 0 0,-1 1-1 0 0,0 0 1 0 0,1-1-1 0 0,-1 0 1 0 0,0 0-1 0 0,0-1 1 0 0,0 0-1 0 0,0 0 1 0 0,7-6-1 0 0,6-11-288 0 0,-17 19 88 0 0,-3 1-123 0 0,0 0 192 0 0,0 1 0 0 0,0-1 0 0 0,0 0 0 0 0,0 1 0 0 0,0-1 0 0 0,1 1 0 0 0,-1 0 0 0 0,-2 1 0 0 0,2-1 9 0 0,-17 9-36 0 0,0 1 0 0 0,1 1 0 0 0,0 1 0 0 0,-30 28 0 0 0,24-20 36 0 0,18-15 13 0 0,-80 70 49 0 0,69-59 33 0 0,1 0 0 0 0,-26 36 0 0 0,40-51-80 0 0,0 1 1 0 0,0 1-1 0 0,1-1 1 0 0,-1 0-1 0 0,1 0 1 0 0,-1 1-1 0 0,1-1 1 0 0,0 0-1 0 0,0 1 1 0 0,1-1-1 0 0,-1 1 1 0 0,1 0-1 0 0,-1-1 1 0 0,1 7-1 0 0,1-10-51 0 0,-1 1 0 0 0,0-1 1 0 0,1 1-1 0 0,-1 0 0 0 0,1-1 0 0 0,-1 1 0 0 0,1-1 0 0 0,-1 1 1 0 0,1-1-1 0 0,-1 1 0 0 0,1-1 0 0 0,-1 1 0 0 0,1-1 0 0 0,0 0 1 0 0,-1 1-1 0 0,1-1 0 0 0,0 0 0 0 0,-1 1 0 0 0,2-1 0 0 0,0 1-121 0 0,1 0-529 0 0,1 0 0 0 0,-1 1 1 0 0,1-2-1 0 0,-1 1 0 0 0,1 0 0 0 0,-1-1 0 0 0,1 1 0 0 0,6-1 1 0 0,16-1-5479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6447 0 0,'0'0'15180'0'0,"1"-2"-14593"0"0,0-1-462 0 0,1-1 0 0 0,0 0 0 0 0,0 0 0 0 0,0 1-1 0 0,0 0 1 0 0,1-1 0 0 0,-1 1 0 0 0,1 0 0 0 0,0 0 0 0 0,0 0 0 0 0,3-2 0 0 0,10-7-23 0 0,17-11 0 0 0,-14 11 43 0 0,39-26-265 0 0,105-51 0 0 0,-151 83 89 0 0,0 1 0 0 0,0 0 1 0 0,1 1-1 0 0,23-5 0 0 0,-24 10 18 0 0,-11 0 17 0 0,0-1-1 0 0,0 1 1 0 0,0 0 0 0 0,0 0-1 0 0,0 0 1 0 0,-1-1 0 0 0,1 1-1 0 0,0 0 1 0 0,0 0-1 0 0,-1 0 1 0 0,1 0 0 0 0,0 1-1 0 0,-1-1 1 0 0,1 0 0 0 0,-1 0-1 0 0,0 0 1 0 0,1 0-1 0 0,-1 1 1 0 0,0-1 0 0 0,0 0-1 0 0,0 0 1 0 0,0 0 0 0 0,0 1-1 0 0,0-1 1 0 0,0 2-1 0 0,0 3 36 0 0,-1 1-1 0 0,1-1 0 0 0,-3 10 0 0 0,-3 2 137 0 0,-1 1 0 0 0,0-1 0 0 0,-20 33 1 0 0,16-29 22 0 0,-18 43 0 0 0,27-60-192 0 0,0 0 10 0 0,1 0 1 0 0,-1 1 0 0 0,1-1-1 0 0,-1 11 1 0 0,1-15-24 0 0,1 0 0 0 0,0 0 0 0 0,0 0 0 0 0,0-1 0 0 0,1 1 0 0 0,-1 0 0 0 0,0 0 0 0 0,0 0 0 0 0,0 0 0 0 0,1 0 0 0 0,-1 0 0 0 0,0 0 0 0 0,1-1 0 0 0,-1 1 0 0 0,1 0 0 0 0,-1 0 0 0 0,1 0 0 0 0,-1-1 0 0 0,1 1 0 0 0,-1 0 0 0 0,1-1 0 0 0,0 1 0 0 0,0 0 0 0 0,-1-1 0 0 0,1 1 0 0 0,0-1 0 0 0,0 1 0 0 0,-1-1 0 0 0,1 0 0 0 0,0 1 0 0 0,0-1 0 0 0,0 0 0 0 0,0 1 0 0 0,0-1 0 0 0,0 0-1 0 0,1 0 1 0 0,4 0-97 0 0,-1 1 0 0 0,1-2 0 0 0,0 1 0 0 0,0-1 0 0 0,0 0 0 0 0,10-2-1 0 0,35-16-2082 0 0,-13 1-62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14 15663 0 0,'-1'-1'1207'0'0,"1"0"-1144"0"0,-1 1 0 0 0,1-1-1 0 0,-1 0 1 0 0,1 0 0 0 0,-1 1 0 0 0,1-1 0 0 0,-1 0 0 0 0,0 1 0 0 0,1-1-1 0 0,-1 0 1 0 0,0 1 0 0 0,0-1 0 0 0,1 1 0 0 0,-1-1 0 0 0,0 1 0 0 0,0 0-1 0 0,0-1 1 0 0,1 1 0 0 0,-1 0 0 0 0,0 0 0 0 0,0-1 0 0 0,0 1-1 0 0,0 0 1 0 0,0 0 0 0 0,0 0 0 0 0,-1 0 0 0 0,-16 5 2011 0 0,6 2-1700 0 0,0 1 0 0 0,1 0 0 0 0,0 1 0 0 0,0 0 1 0 0,1 0-1 0 0,-18 22 0 0 0,11-13-16 0 0,-30 36 281 0 0,1 2 0 0 0,-39 66 0 0 0,50-61-437 0 0,-51 126 1 0 0,78-167-176 0 0,-100 313 62 0 0,95-284-98 0 0,-23 59 26 0 0,31-94-196 0 0,-1-1 0 0 0,-1-1 0 0 0,0 1 0 0 0,0-1 0 0 0,-18 21 0 0 0,12-22-1299 0 0,17-23-2227 0 0,6-7 1905 0 0</inkml:trace>
  <inkml:trace contextRef="#ctx0" brushRef="#br0" timeOffset="1">54 637 11631 0 0,'-54'20'3519'0'0,"59"-20"-2894"0"0,-1-1 0 0 0,1 0 1 0 0,0 1-1 0 0,-1-2 0 0 0,7-1 1 0 0,6-3 85 0 0,5 1-40 0 0,165-38 2999 0 0,4 16-1905 0 0,-152 24-1578 0 0,25-2 14 0 0,0 2-1 0 0,84 7 0 0 0,-136-1 198 0 0,-4-1-1816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402 270 1839 0 0,'1'2'6635'0'0,"-1"4"-5597"0"0,1-1-1 0 0,0 0 0 0 0,1 1 1 0 0,-1-1-1 0 0,1 0 1 0 0,0 0-1 0 0,4 8 1762 0 0,-4-13-2405 0 0,1 0-304 0 0,0-1 1 0 0,-1 1-1 0 0,1-1 1 0 0,0 1 0 0 0,-1-1-1 0 0,1 0 1 0 0,0 0-1 0 0,-1 0 1 0 0,1 0 0 0 0,-1-1-1 0 0,0 1 1 0 0,1-1-1 0 0,-1 1 1 0 0,0-1 0 0 0,0 0-1 0 0,0 0 1 0 0,0 0-1 0 0,0 0 1 0 0,2-4 0 0 0,3-5 126 0 0,0 0 0 0 0,11-24 0 0 0,-10 18-122 0 0,0 0-62 0 0,0 0 0 0 0,-2-1-1 0 0,0 0 1 0 0,-1 0 0 0 0,0-1-1 0 0,-2 1 1 0 0,2-24 0 0 0,-4 39-47 0 0,-1 1 1 0 0,0-1 0 0 0,0 1 0 0 0,-1 0 0 0 0,1-1 0 0 0,0 1 0 0 0,-1 0 0 0 0,1 0 0 0 0,-1-1 0 0 0,0 1 0 0 0,0 0-1 0 0,0 0 1 0 0,0 0 0 0 0,0 0 0 0 0,-2-3 0 0 0,2 4-3 0 0,-1 0-1 0 0,1 0 1 0 0,0 0-1 0 0,-1 0 0 0 0,1 0 1 0 0,-1 0-1 0 0,1 0 1 0 0,-1 0-1 0 0,1 1 1 0 0,-1-1-1 0 0,0 0 1 0 0,0 1-1 0 0,1 0 1 0 0,-1-1-1 0 0,0 1 0 0 0,1 0 1 0 0,-1 0-1 0 0,0 0 1 0 0,0 0-1 0 0,1 0 1 0 0,-4 1-1 0 0,-9 1-52 0 0,0 1 1 0 0,0 1-1 0 0,1 1 0 0 0,-1 0 0 0 0,1 1 0 0 0,0 0 1 0 0,1 0-1 0 0,-1 2 0 0 0,-15 11 0 0 0,-5 8-49 0 0,-57 57-1 0 0,9 10 107 0 0,10-11 13 0 0,62-74-1 0 0,-34 41 0 0 0,38-44 0 0 0,1-1 0 0 0,0 2 0 0 0,1-1 0 0 0,-1 0 0 0 0,1 1 0 0 0,-4 12 0 0 0,6-18 0 0 0,1 1 0 0 0,-1-1 0 0 0,1 1 0 0 0,0-1 0 0 0,0 1 0 0 0,0 0 0 0 0,-1-1 1 0 0,1 1-1 0 0,1-1 0 0 0,-1 1 0 0 0,0-1 0 0 0,0 1 0 0 0,1-1 0 0 0,-1 1 0 0 0,0-1 0 0 0,1 1 0 0 0,0-1 0 0 0,-1 1 0 0 0,1-1 0 0 0,0 0 0 0 0,0 1 0 0 0,0-1 0 0 0,0 0 0 0 0,0 0 0 0 0,0 1 0 0 0,0-1 0 0 0,0 0 0 0 0,0 0 0 0 0,0 0 0 0 0,1 0 1 0 0,-1-1-1 0 0,0 1 0 0 0,1 0 0 0 0,-1-1 0 0 0,1 1 0 0 0,-1 0 0 0 0,3 0 0 0 0,2 0 24 0 0,0 0-1 0 0,0 0 1 0 0,0 0 0 0 0,0-1 0 0 0,0 1 0 0 0,0-1 0 0 0,0-1-1 0 0,9-1 1 0 0,19-5 68 0 0,0-2-1 0 0,-1-1 1 0 0,0-2-1 0 0,-1-1 1 0 0,0-2 0 0 0,-1-1-1 0 0,-1-1 1 0 0,35-27-1 0 0,-115 143 109 0 0,40-78 2 0 0,10-20-159 0 0,-4 16-3628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10 192 6911 0 0,'-9'0'12222'0'0,"10"-1"-11542"0"0,1-4-484 0 0,1 0-1 0 0,0 0 1 0 0,0 0 0 0 0,0 1 0 0 0,1-1 0 0 0,-1 1 0 0 0,1 0 0 0 0,7-6 0 0 0,41-28 156 0 0,-37 27-306 0 0,70-44 74 0 0,-73 48-106 0 0,0 1-1 0 0,1 0 1 0 0,-1 1-1 0 0,1 0 1 0 0,19-4-1 0 0,-19 8-1 0 0,-3 3 24 0 0,-8 0-40 0 0,-1-1 0 0 0,1 0-1 0 0,-1 1 1 0 0,1 0 0 0 0,-1-1 0 0 0,0 1-1 0 0,0 0 1 0 0,0-1 0 0 0,0 1-1 0 0,0 0 1 0 0,0 0 0 0 0,0 0 0 0 0,0 0-1 0 0,-1 0 1 0 0,1 0 0 0 0,-1 0-1 0 0,0 0 1 0 0,1 0 0 0 0,-1 2 0 0 0,0 7 66 0 0,0 0 1 0 0,-1 14 0 0 0,0-19-14 0 0,-1 24 119 0 0,-7 51 145 0 0,8-72-303 0 0,-2 1 1 0 0,1-1-1 0 0,-1 1 0 0 0,-1-1 0 0 0,0 0 0 0 0,-6 10 0 0 0,3-7-606 0 0,7-12 481 0 0,0 1 1 0 0,-1-1-1 0 0,1 0 1 0 0,0 1-1 0 0,-1-1 1 0 0,1 1-1 0 0,0-1 1 0 0,0 1-1 0 0,-1-1 1 0 0,1 1-1 0 0,0-1 1 0 0,0 1-1 0 0,0 0 0 0 0,0-1 1 0 0,0 1-1 0 0,0-1 1 0 0,0 2-1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94 443 7831 0 0,'0'0'1118'0'0,"-14"13"8844"0"0,12-12-9877 0 0,1 0-1 0 0,-1 0 0 0 0,0 0 0 0 0,1-1 1 0 0,-1 1-1 0 0,0-1 0 0 0,0 1 1 0 0,0-1-1 0 0,1 0 0 0 0,-1 0 1 0 0,0 0-1 0 0,0 0 0 0 0,0 0 1 0 0,1 0-1 0 0,-1 0 0 0 0,0-1 1 0 0,0 1-1 0 0,0-1 0 0 0,1 1 1 0 0,-1-1-1 0 0,0 1 0 0 0,1-1 0 0 0,-1 0 1 0 0,0 0-1 0 0,1 0 0 0 0,-1 0 1 0 0,1 0-1 0 0,0 0 0 0 0,-1-1 1 0 0,1 1-1 0 0,0 0 0 0 0,0-1 1 0 0,0 1-1 0 0,0-1 0 0 0,0 1 1 0 0,0-1-1 0 0,0 1 0 0 0,-1-3 0 0 0,-1-4-125 0 0,0 1-1 0 0,0-1 0 0 0,1 1 1 0 0,0-1-1 0 0,0 0 0 0 0,1 0 1 0 0,-1-13-1 0 0,2 9-29 0 0,0 0 1 0 0,1 0-1 0 0,1 0 0 0 0,0 0 1 0 0,0 0-1 0 0,6-15 1 0 0,1 5-121 0 0,0 0 0 0 0,15-26 0 0 0,-16 35 140 0 0,0 1-1 0 0,1 0 1 0 0,1 0 0 0 0,0 1-1 0 0,0 0 1 0 0,1 1 0 0 0,1 0-1 0 0,-1 0 1 0 0,2 2 0 0 0,-1-1-1 0 0,1 2 1 0 0,0-1-1 0 0,1 2 1 0 0,0 0 0 0 0,0 0-1 0 0,0 2 1 0 0,0 0 0 0 0,23-4-1 0 0,-22 7 142 0 0,-1 0 0 0 0,0 1 0 0 0,0 1-1 0 0,0 1 1 0 0,0 0 0 0 0,0 0 0 0 0,-1 1 0 0 0,1 1 0 0 0,-1 0-1 0 0,18 9 1 0 0,-20-8-11 0 0,-1 0-1 0 0,0 1 1 0 0,0 0-1 0 0,-1 1 0 0 0,1 0 1 0 0,-2 0-1 0 0,1 1 1 0 0,-1 0-1 0 0,0 1 1 0 0,0 0-1 0 0,-1 0 1 0 0,11 19-1 0 0,-16-24-69 0 0,0-1-1 0 0,-1 1 1 0 0,1 0-1 0 0,-1 0 1 0 0,0 0-1 0 0,0 0 1 0 0,0 0-1 0 0,0 1 1 0 0,-1-1-1 0 0,0 0 1 0 0,0 0-1 0 0,0 0 1 0 0,0 1-1 0 0,-1 3 1 0 0,-1-2-3 0 0,1-1 1 0 0,-1 0-1 0 0,0 0 1 0 0,-1 0 0 0 0,1 0-1 0 0,-1 0 1 0 0,0-1-1 0 0,0 1 1 0 0,-6 6 0 0 0,-4 2-21 0 0,0-1 1 0 0,-1 0-1 0 0,-1-1 0 0 0,0 0 1 0 0,-21 10-1 0 0,20-12-180 0 0,-1-1 0 0 0,0-1 0 0 0,0 0-1 0 0,-1-1 1 0 0,1-2 0 0 0,-1 1 0 0 0,-1-2 0 0 0,1 0 0 0 0,0-1-1 0 0,-36-2 1 0 0,47 0-298 0 0,1-1-1 0 0,-1 0 1 0 0,1 0-1 0 0,-1-1 0 0 0,1 0 1 0 0,-9-4-1 0 0,2-1-1211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15231 0 0,'0'0'1379'0'0,"-2"2"-1136"0"0,-131 142 1450 0 0,96-103-911 0 0,-57 85 0 0 0,-17 56-287 0 0,19-5-298 0 0,66-124-325 0 0,16-32-1073 0 0,-13 37-1 0 0,19-45-710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9559 0 0,'0'0'432'0'0,"-1"2"-4"0"0,-47 49 710 0 0,-35 23 4693 0 0,29-26-4117 0 0,35-32-1201 0 0,-73 72 1416 0 0,79-74-1745 0 0,1 1 0 0 0,0 0-1 0 0,1 0 1 0 0,-14 27 0 0 0,23-40-163 0 0,1 1 0 0 0,0-1 0 0 0,0 0 0 0 0,1 1 0 0 0,-1-1 0 0 0,0 1 0 0 0,1-1 0 0 0,-1 1 0 0 0,1-1 0 0 0,0 1 0 0 0,0 0 0 0 0,0-1 0 0 0,0 1 0 0 0,1-1 0 0 0,0 5 0 0 0,-1-6 1 0 0,1 1 0 0 0,0 0 1 0 0,0-1-1 0 0,0 1 0 0 0,0-1 1 0 0,0 1-1 0 0,0-1 0 0 0,0 0 1 0 0,0 1-1 0 0,1-1 0 0 0,-1 0 1 0 0,0 0-1 0 0,1 0 0 0 0,-1 0 1 0 0,1 0-1 0 0,-1 0 0 0 0,1 0 1 0 0,0 0-1 0 0,-1-1 0 0 0,1 1 1 0 0,0-1-1 0 0,3 1 0 0 0,6 1 69 0 0,0 0-1 0 0,0-1 0 0 0,0-1 0 0 0,1 0 0 0 0,-1-1 0 0 0,0 0 1 0 0,0 0-1 0 0,18-6 0 0 0,7-3 63 0 0,42-19 0 0 0,-51 18-118 0 0,-1-1 0 0 0,0-1 0 0 0,-1-2 0 0 0,-1 0 1 0 0,0-1-1 0 0,-1-2 0 0 0,26-25 0 0 0,-43 37-44 0 0,2-1-72 0 0,-1-1 1 0 0,0 0 0 0 0,10-15 0 0 0,-15 21 68 0 0,-1 1 0 0 0,0-1 0 0 0,-1 1 0 0 0,1-1 0 0 0,0 0 0 0 0,0 1-1 0 0,-1-1 1 0 0,1 0 0 0 0,-1 1 0 0 0,1-1 0 0 0,-1 0 0 0 0,0 0 0 0 0,0 0 0 0 0,0 0 0 0 0,0 1 0 0 0,0-1 0 0 0,0 0 0 0 0,0 0 0 0 0,0 0 0 0 0,-1 1 0 0 0,1-1 0 0 0,-1 0 0 0 0,0 0-1 0 0,1 1 1 0 0,-1-1 0 0 0,0 1 0 0 0,0-1 0 0 0,-2-2 0 0 0,1 2-45 0 0,-1 1-1 0 0,1-1 0 0 0,-1 1 1 0 0,0 0-1 0 0,0-1 1 0 0,0 1-1 0 0,0 1 1 0 0,0-1-1 0 0,-5 0 1 0 0,-2-2-80 0 0,0 1 82 0 0,0 1 0 0 0,0-1 1 0 0,1 2-1 0 0,-1 0 0 0 0,0 0 0 0 0,-12 2 0 0 0,10-1 42 0 0,-1-1 1 0 0,0 0-1 0 0,-15-2 0 0 0,19 1 5 0 0,-1 0-1 0 0,1 1 0 0 0,-1 0 0 0 0,1 0 0 0 0,-14 2 0 0 0,14-1 9 0 0,3-3-96 0 0,5 1-411 0 0,14-4-6758 0 0,3-2 813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69 6911 0 0,'0'0'623'0'0,"-12"-7"-538"0"0,8 4 2838 0 0,1 2-2426 0 0,0 0 0 0 0,0 0 0 0 0,0 0 0 0 0,0 0 0 0 0,-1 0 0 0 0,1 1 0 0 0,0-1 0 0 0,0 1 0 0 0,-1 0-1 0 0,1 0 1 0 0,-5 1 0 0 0,2 0-151 0 0,0 0 0 0 0,-1 1 0 0 0,2-1 0 0 0,-1 2 0 0 0,-10 3 0 0 0,6 0-226 0 0,0 0 0 0 0,0 0 1 0 0,1 1-1 0 0,-1 1 0 0 0,1-1 1 0 0,-8 11-1 0 0,-6 6 59 0 0,-14 17-122 0 0,1 0 0 0 0,2 2 1 0 0,-28 48-1 0 0,61-89-57 0 0,-5 8 0 0 0,0 1 0 0 0,0 0 0 0 0,1 1 0 0 0,0-1 0 0 0,-3 15 0 0 0,8-23 0 0 0,-1-1 0 0 0,1 0 0 0 0,0 0 0 0 0,0 0 0 0 0,0 1 0 0 0,0-1 0 0 0,0 0 0 0 0,0 0 0 0 0,1 1 0 0 0,-1-1 0 0 0,1 0 0 0 0,-1 0 0 0 0,1 0 0 0 0,0 0 0 0 0,1 3 0 0 0,0-3 0 0 0,-1-1 0 0 0,1 1 0 0 0,-1-1 0 0 0,1 1 0 0 0,0-1 0 0 0,0 1 0 0 0,-1-1 0 0 0,1 0 0 0 0,0 0 0 0 0,0 0 0 0 0,0 0 0 0 0,1 0 0 0 0,-1 0 0 0 0,0-1 0 0 0,0 1 0 0 0,0-1 0 0 0,1 1 0 0 0,2-1 0 0 0,2 1 0 0 0,0-1 0 0 0,-1 0 0 0 0,1-1 0 0 0,0 0 0 0 0,0 0 0 0 0,0 0 0 0 0,0-1 0 0 0,-1 0 0 0 0,9-3 0 0 0,10-6 0 0 0,23-13 0 0 0,-34 16 0 0 0,55-31-230 0 0,-3-3 1 0 0,90-74-1 0 0,-134 98-77 0 0,23-25 0 0 0,-40 37 184 0 0,1 0 0 0 0,-1 0 0 0 0,0-1 0 0 0,-1 0 0 0 0,1 0 0 0 0,-1 0 0 0 0,-1 0 0 0 0,6-15 0 0 0,-8 19 80 0 0,0 0 1 0 0,-1-1-1 0 0,1 1 0 0 0,-1 0 1 0 0,1 0-1 0 0,-1 0 1 0 0,0-1-1 0 0,0 1 1 0 0,-1 0-1 0 0,1 0 1 0 0,-1 0-1 0 0,0-1 1 0 0,1 1-1 0 0,-1 0 1 0 0,-1 0-1 0 0,1 0 1 0 0,-2-3-1 0 0,1 3-9 0 0,-1 0-1 0 0,0-1 1 0 0,1 2-1 0 0,-1-1 1 0 0,0 0-1 0 0,0 0 1 0 0,-1 1-1 0 0,1 0 1 0 0,0 0-1 0 0,-1 0 1 0 0,-7-3-1 0 0,-3 0-58 0 0,-1 1 0 0 0,0 0 0 0 0,0 1 0 0 0,0 1 0 0 0,-30-1 0 0 0,22 3-71 0 0,1 2-1 0 0,-29 5 0 0 0,16-2-349 0 0,33-5 124 0 0,4-3-1046 0 0,8-10 812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685 778 10135 0 0,'0'0'9118'0'0,"2"-1"-8550"0"0,15-16-146 0 0,0-1 0 0 0,-2-1 0 0 0,0 0 1 0 0,24-41-1 0 0,-16 25-201 0 0,22-36-90 0 0,52-106 1 0 0,-82 144-213 0 0,-1-1 1 0 0,-2 0-1 0 0,-1 0 1 0 0,-2-2-1 0 0,8-66 0 0 0,-16 94-3 0 0,-1 0-1 0 0,0 0 1 0 0,0 1-1 0 0,-3-17 0 0 0,3 22 64 0 0,0 1 0 0 0,-1-1 0 0 0,1 1 0 0 0,0-1 0 0 0,-1 1 0 0 0,1-1-1 0 0,-1 1 1 0 0,0 0 0 0 0,0-1 0 0 0,1 1 0 0 0,-1 0 0 0 0,0-1 0 0 0,0 1 0 0 0,0 0-1 0 0,0 0 1 0 0,0 0 0 0 0,0 0 0 0 0,-1 0 0 0 0,1 0 0 0 0,0 0 0 0 0,-1 0 0 0 0,1 0 0 0 0,0 1-1 0 0,-1-1 1 0 0,1 0 0 0 0,-1 1 0 0 0,1-1 0 0 0,-1 1 0 0 0,1 0 0 0 0,-1-1 0 0 0,1 1-1 0 0,-1 0 1 0 0,-1 0 0 0 0,-4 1-17 0 0,1 0 0 0 0,0 0 0 0 0,0 1-1 0 0,0 0 1 0 0,0 0 0 0 0,0 0 0 0 0,0 1-1 0 0,0 0 1 0 0,1 0 0 0 0,-1 1 0 0 0,1-1 0 0 0,0 1-1 0 0,0 0 1 0 0,0 0 0 0 0,-8 10 0 0 0,-3 6-5 0 0,1 0 1 0 0,-22 38 0 0 0,12-14 32 0 0,2 2 1 0 0,2 1 0 0 0,-16 55 0 0 0,-33 153-27 0 0,14-46 23 0 0,26-113 118 0 0,-62 132-1 0 0,65-174-47 0 0,-1-2 0 0 0,-4-1-1 0 0,-64 81 1 0 0,36-61 5 0 0,-111 103 0 0 0,150-152-92 0 0,17-18-4 0 0,0 1 0 0 0,-1-1 1 0 0,1 0-1 0 0,-1 0 1 0 0,-8 6-1 0 0,11-9-232 0 0,3-4-725 0 0,-1 0 696 0 0,1 0 1 0 0,0 0-1 0 0,1 1 0 0 0,-1-1 1 0 0,0 0-1 0 0,1 1 0 0 0,-1-1 1 0 0,3-1-1 0 0,1-4-940 0 0,10-16-4413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91 13823 0 0,'-13'0'475'0'0,"0"2"0"0"0,0 0 0 0 0,0 0 0 0 0,0 1 0 0 0,1 1 0 0 0,-1 0 0 0 0,-17 9 3560 0 0,58-12-3608 0 0,17 0-166 0 0,6-8 193 0 0,70-18 0 0 0,45-22 449 0 0,-156 44-898 0 0,30-10-1528 0 0,-4-2-3471 0 0,-9 3-2377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12959 0 0,'0'0'1172'0'0,"-1"1"-966"0"0,-29 14 770 0 0,0-1 0 0 0,-56 18 0 0 0,32-13 240 0 0,-79 20 238 0 0,6-1-1190 0 0,100-29-260 0 0,15-6-81 0 0,0 1 1 0 0,0 1-1 0 0,1 0 0 0 0,-1 1 1 0 0,-14 9-1 0 0,24-12 5 0 0,2-2 65 0 0,0 0 0 0 0,-1 1-1 0 0,1-1 1 0 0,0 0 0 0 0,0 1 0 0 0,0-1-1 0 0,0 0 1 0 0,0 1 0 0 0,0-1 0 0 0,1 0-1 0 0,-1 1 1 0 0,0-1 0 0 0,1 0 0 0 0,-1 0-1 0 0,1 1 1 0 0,-1-1 0 0 0,1 0 0 0 0,-1 0-1 0 0,1 0 1 0 0,0 0 0 0 0,0 0 0 0 0,1 2-1 0 0,0-1 1 0 0,1 0 0 0 0,0-1-1 0 0,-1 1 1 0 0,1 0-1 0 0,0-1 1 0 0,5 2-1 0 0,1 1-21 0 0,87 38-184 0 0,-63-30 179 0 0,-1 3 0 0 0,53 30 1 0 0,-68-33 6 0 0,29 25 0 0 0,-34-24 27 0 0,-11-11 0 0 0,0 1 1 0 0,0-1-1 0 0,0 0 0 0 0,0 0 0 0 0,-1 1 0 0 0,1-1 0 0 0,-1 0 1 0 0,1 1-1 0 0,-1-1 0 0 0,0 1 0 0 0,0-1 0 0 0,0 0 0 0 0,0 1 1 0 0,-1-1-1 0 0,1 1 0 0 0,-1-1 0 0 0,1 0 0 0 0,-1 1 1 0 0,0-1-1 0 0,0 0 0 0 0,0 0 0 0 0,0 0 0 0 0,-2 3 0 0 0,0 0 22 0 0,0 0 0 0 0,0-1 0 0 0,-1 0 0 0 0,1 1 0 0 0,-1-1-1 0 0,0-1 1 0 0,0 1 0 0 0,-1-1 0 0 0,-5 4 0 0 0,-13 5 35 0 0,0-1 0 0 0,-1 0 0 0 0,0-3 0 0 0,0 0-1 0 0,-1-1 1 0 0,0-1 0 0 0,-1-1 0 0 0,1-2 0 0 0,-1 0 0 0 0,1-2 0 0 0,-1-1 0 0 0,-46-5 0 0 0,66 4-48 0 0,-1 0-1 0 0,0 0 1 0 0,1-1 0 0 0,-1 0 0 0 0,1 0 0 0 0,0-1-1 0 0,-1 0 1 0 0,1 0 0 0 0,1 0 0 0 0,-1 0-1 0 0,0-1 1 0 0,-5-5 0 0 0,8 6-58 0 0,1 1 0 0 0,-1-1-1 0 0,1 0 1 0 0,0 0 0 0 0,0 0 0 0 0,0 0 0 0 0,0 0-1 0 0,0-1 1 0 0,1 1 0 0 0,0 0 0 0 0,-1-1 0 0 0,1 1-1 0 0,0-1 1 0 0,1 0 0 0 0,-1 1 0 0 0,1-1 0 0 0,-1 0-1 0 0,1 1 1 0 0,0-1 0 0 0,1 0 0 0 0,-1 1 0 0 0,1-1-1 0 0,0-4 1 0 0,5-7-26 0 0,-1 8-1001 0 0,2 4-3827 0 0,2 3-643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90 8287 0 0,'1'-2'236'0'0,"0"-13"391"0"0,-5 2 6782 0 0,3 13-7207 0 0,-6 4 4333 0 0,0 1-6245 0 0,-3 6 1795 0 0,1-1 0 0 0,-1 1 0 0 0,2 1 1 0 0,-15 23-1 0 0,8-7 108 0 0,-13 34 1 0 0,19-41-153 0 0,1 1-1 0 0,1 0 0 0 0,1 0 1 0 0,1 1-1 0 0,1 0 0 0 0,-2 35 1 0 0,6-54-34 0 0,0 0 1 0 0,1-1 0 0 0,-1 1-1 0 0,1 0 1 0 0,-1-1 0 0 0,4 7-1 0 0,3 1 5 0 0,-6-10-6 0 0,1 0 0 0 0,-1-1 0 0 0,0 1 0 0 0,1 0 0 0 0,-1 0 0 0 0,1-1 0 0 0,-1 1 0 0 0,1-1 0 0 0,0 1 0 0 0,-1-1 0 0 0,1 0 0 0 0,-1 1 1 0 0,1-1-1 0 0,0 0 0 0 0,-1 0 0 0 0,3 0 0 0 0,0-1 15 0 0,-1 0 0 0 0,1 0 0 0 0,-1 0 0 0 0,1 0 0 0 0,-1 0 0 0 0,0-1 0 0 0,4-1 0 0 0,4-4 62 0 0,0-1-1 0 0,-1 0 1 0 0,10-10 0 0 0,-19 17-78 0 0,20-18 211 0 0,-2-2-1 0 0,-1-1 1 0 0,18-26 0 0 0,39-76 475 0 0,-51 75-603 0 0,-12 23-146 0 0,22-34 0 0 0,-31 56-288 0 0,0-1-1 0 0,-1 1 0 0 0,2-1 0 0 0,-1 1 0 0 0,1 0 0 0 0,-1 1 1 0 0,1-1-1 0 0,0 1 0 0 0,0-1 0 0 0,0 1 0 0 0,1 0 0 0 0,-1 1 0 0 0,7-3 1 0 0,1 1-1304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6 12671 0 0,'2'0'579'0'0,"16"-5"3189"0"0,-18 7-3404 0 0,-1 1-310 0 0,1 0 0 0 0,-1 0 0 0 0,1 0 0 0 0,-1 0 0 0 0,0 0 1 0 0,0 0-1 0 0,0 0 0 0 0,-1 0 0 0 0,1-1 0 0 0,-1 1 0 0 0,1 0 0 0 0,-1-1 0 0 0,-2 3 0 0 0,-6 7 333 0 0,-17 14-1 0 0,8-7 3 0 0,-191 173 1917 0 0,188-172-2058 0 0,-22 25-1 0 0,15-15-62 0 0,25-25-129 0 0,0-1 0 0 0,0 1 0 0 0,0 0 0 0 0,0 1 0 0 0,1-1 0 0 0,0 1 0 0 0,0-1 0 0 0,-3 13 0 0 0,5-14 8 0 0,1-3-58 0 0,1 0-1 0 0,-1 1 1 0 0,0-1-1 0 0,1 1 1 0 0,-1-1 0 0 0,1 0-1 0 0,-1 1 1 0 0,1-1-1 0 0,0 0 1 0 0,-1 0-1 0 0,1 0 1 0 0,0 1 0 0 0,0-1-1 0 0,0 0 1 0 0,0 0-1 0 0,0 0 1 0 0,0 0-1 0 0,0 0 1 0 0,0-1 0 0 0,1 1-1 0 0,-1 0 1 0 0,0 0-1 0 0,0-1 1 0 0,1 1-1 0 0,-1-1 1 0 0,0 1 0 0 0,1-1-1 0 0,1 1 1 0 0,0 0 13 0 0,6 1-10 0 0,1 0 0 0 0,-1-1-1 0 0,1 0 1 0 0,-1 0 0 0 0,1-1-1 0 0,-1 0 1 0 0,18-3 0 0 0,1-2-430 0 0,35-10 1 0 0,7-7-2254 0 0,-32 8 1098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9671 0 0,'0'0'1250'0'0,"0"1"47"0"0,-5 11 1290 0 0,-10 25 1568 0 0,9-25-3601 0 0,0 0 0 0 0,-12 18 0 0 0,-69 84 692 0 0,43-59-1041 0 0,-46 77 1 0 0,82-119-187 0 0,0 2 0 0 0,1-1 0 0 0,0 1 0 0 0,1 0 0 0 0,1 0 0 0 0,0 0 0 0 0,-3 23 0 0 0,5-16-8 0 0,3-20 43 0 0,7 8 77 0 0,-4-9-125 0 0,1 0 0 0 0,-1 0 0 0 0,1 0 0 0 0,-1 0 0 0 0,1 0 0 0 0,-1-1 0 0 0,1 0 0 0 0,0 0 0 0 0,-1 0 0 0 0,1 0 0 0 0,-1 0 0 0 0,1 0 0 0 0,5-2 0 0 0,6-2-22 0 0,28-12 0 0 0,-21 7-65 0 0,20-7-2224 0 0,0-2 0 0 0,63-39 0 0 0,-75 41 645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6911 0 0,'-17'12'1230'0'0,"-1"1"-1"0"0,2 1 0 0 0,-27 29 1 0 0,24-25 736 0 0,13-12-1533 0 0,0 0 0 0 0,0 1 0 0 0,1-1 0 0 0,0 1 0 0 0,0 0 0 0 0,0 0 0 0 0,1 0 0 0 0,0 1 0 0 0,1 0-1 0 0,-1 0 1 0 0,1 0 0 0 0,-1 8 0 0 0,3-14-10 0 0,1-2-402 0 0,0 1 0 0 0,0-1 0 0 0,0 0 1 0 0,0 1-1 0 0,1-1 0 0 0,-1 0 0 0 0,0 1 0 0 0,0-1 1 0 0,0 0-1 0 0,0 1 0 0 0,0-1 0 0 0,1 0 0 0 0,-1 1 1 0 0,0-1-1 0 0,0 0 0 0 0,0 1 0 0 0,1-1 0 0 0,-1 0 0 0 0,0 0 1 0 0,0 1-1 0 0,1-1 0 0 0,-1 0 0 0 0,0 0 0 0 0,1 0 1 0 0,-1 1-1 0 0,0-1 0 0 0,1 0 0 0 0,-1 0 0 0 0,0 0 1 0 0,1 0-1 0 0,-1 0 0 0 0,1 0 0 0 0,-1 1 0 0 0,12 4 184 0 0,-5-4-134 0 0,1 0 0 0 0,-1 0 0 0 0,0-1-1 0 0,1 0 1 0 0,-1 0 0 0 0,1-1 0 0 0,-1 0 0 0 0,0 0 0 0 0,8-3-1 0 0,4-1 64 0 0,-1-2-1 0 0,22-9 0 0 0,-19 6-37 0 0,-1-1 0 0 0,-1-1 0 0 0,22-16 0 0 0,-34 24-96 0 0,-1-2 1 0 0,0 1-1 0 0,0-1 0 0 0,0 0 1 0 0,-1 0-1 0 0,0 0 0 0 0,0-1 1 0 0,-1 1-1 0 0,1-1 0 0 0,-1-1 1 0 0,-1 1-1 0 0,4-10 0 0 0,-6 16-11 0 0,-1 0 0 0 0,0 0-1 0 0,1 0 1 0 0,-1 0 0 0 0,0 0-1 0 0,0 0 1 0 0,0 0 0 0 0,0 0-1 0 0,0 0 1 0 0,0 0 0 0 0,0 0-1 0 0,0 1 1 0 0,0-1 0 0 0,0 0-1 0 0,-1 0 1 0 0,1 0 0 0 0,0 0-1 0 0,-1 0 1 0 0,1 0 0 0 0,0 0-1 0 0,-1 1 1 0 0,1-1 0 0 0,-1 0-1 0 0,1 0 1 0 0,-1 1 0 0 0,0-1-1 0 0,1 0 1 0 0,-1 1 0 0 0,0-1-1 0 0,1 0 1 0 0,-1 1 0 0 0,0-1-1 0 0,0 1 1 0 0,0-1 0 0 0,0 1-1 0 0,1 0 1 0 0,-1-1 0 0 0,0 1-1 0 0,0 0 1 0 0,0-1 0 0 0,0 1-1 0 0,0 0 1 0 0,0 0 0 0 0,0 0-1 0 0,0 0 1 0 0,-1 0 0 0 0,-4 0-53 0 0,0 0 0 0 0,1 1 0 0 0,-1-1 0 0 0,0 1 0 0 0,1 0 0 0 0,-9 4 0 0 0,-11 4-105 0 0,2 2 0 0 0,-45 26 0 0 0,-38 36 81 0 0,103-71 83 0 0,-16 11 6 0 0,-11 8 17 0 0,-45 41-1 0 0,69-55-14 0 0,-1 0-1 0 0,1 0 0 0 0,0 0 1 0 0,0 1-1 0 0,1 0 0 0 0,0 0 1 0 0,0 0-1 0 0,1 0 0 0 0,0 1 1 0 0,0 0-1 0 0,-3 13 0 0 0,7-19-30 0 0,-1 1-1 0 0,0-1 1 0 0,1 0-1 0 0,0 0 1 0 0,0 1-1 0 0,0-1 1 0 0,0 0 0 0 0,0 1-1 0 0,1-1 1 0 0,-1 0-1 0 0,1 0 1 0 0,0 1-1 0 0,0-1 1 0 0,0 0-1 0 0,1 0 1 0 0,-1 0-1 0 0,1 0 1 0 0,-1-1-1 0 0,1 1 1 0 0,0 0 0 0 0,0 0-1 0 0,0-1 1 0 0,5 5-1 0 0,-3-5-34 0 0,0 1 0 0 0,-1-1 0 0 0,1 0 0 0 0,0 0-1 0 0,1 0 1 0 0,-1 0 0 0 0,0-1 0 0 0,0 0 0 0 0,1 0 0 0 0,-1 0-1 0 0,0 0 1 0 0,1-1 0 0 0,-1 1 0 0 0,1-1 0 0 0,-1 0 0 0 0,1-1-1 0 0,5 0 1 0 0,14-4-1915 0 0,2-2-4256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 11519 0 0,'1'-1'887'0'0,"-1"-22"9546"0"0,-10 35-10372 0 0,-36 47 186 0 0,40-51-230 0 0,1 1-1 0 0,0 0 1 0 0,1 0 0 0 0,0 0-1 0 0,-5 16 1 0 0,7-18-54 0 0,1-1 1 0 0,-1 0-1 0 0,1 1 0 0 0,1-1 1 0 0,-1 1-1 0 0,1-1 0 0 0,0 1 0 0 0,1-1 1 0 0,-1 1-1 0 0,1-1 0 0 0,0 1 1 0 0,1-1-1 0 0,0 0 0 0 0,4 11 0 0 0,0-1 24 0 0,-1 1 0 0 0,-1 0-1 0 0,0 0 1 0 0,-2 0-1 0 0,0 1 1 0 0,0-1-1 0 0,-2 1 1 0 0,0-1 0 0 0,-3 22-1 0 0,1-28 39 0 0,0 0 1 0 0,-1 0-1 0 0,0 0 0 0 0,0-1 1 0 0,-1 1-1 0 0,-10 16 0 0 0,10-20 0 0 0,0-1 0 0 0,0 1 0 0 0,-1-1 0 0 0,0-1 0 0 0,-1 1-1 0 0,1-1 1 0 0,-1 1 0 0 0,0-1 0 0 0,0-1 0 0 0,-10 7-1 0 0,6-7-7 0 0,1 0-1 0 0,-1-1 0 0 0,0 0 0 0 0,0 0 0 0 0,0-1 1 0 0,0-1-1 0 0,0 1 0 0 0,0-2 0 0 0,0 1 0 0 0,0-1 1 0 0,-1-1-1 0 0,1 0 0 0 0,-19-4 0 0 0,25 4-62 0 0,1 0 1 0 0,-1 0-1 0 0,1 0 0 0 0,0-1 0 0 0,-1 1 0 0 0,1-1 1 0 0,0 0-1 0 0,0 1 0 0 0,0-2 0 0 0,0 1 0 0 0,1 0 1 0 0,-1 0-1 0 0,0-1 0 0 0,1 0 0 0 0,0 1 0 0 0,0-1 1 0 0,-3-4-1 0 0,3 3-61 0 0,1 1 0 0 0,0-1 0 0 0,0 0 0 0 0,0 0 0 0 0,0 1 0 0 0,0-1 1 0 0,1 0-1 0 0,-1 0 0 0 0,1 0 0 0 0,0 0 0 0 0,1 0 0 0 0,-1 0 0 0 0,1 0 0 0 0,-1 0 0 0 0,3-5 1 0 0,5-19-1760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20 15919 0 0,'0'0'730'0'0,"2"-1"-14"0"0,15-10-302 0 0,-9 4 4021 0 0,-10 7-3995 0 0,-13 3-359 0 0,1 1 0 0 0,0 0 1 0 0,0 1-1 0 0,0 1 0 0 0,0 0 0 0 0,1 1 0 0 0,-13 9 1 0 0,-83 66-143 0 0,98-74 44 0 0,1 1-1 0 0,-1 0 1 0 0,2 1-1 0 0,0 0 1 0 0,0 1-1 0 0,0 0 1 0 0,-9 17-1 0 0,17-27-9 0 0,1 1 0 0 0,-1-1 0 0 0,1 1 0 0 0,-1-1 0 0 0,1 0 0 0 0,0 1 0 0 0,0-1 0 0 0,-1 1 0 0 0,1-1 0 0 0,0 0 0 0 0,0 1 0 0 0,0-1 0 0 0,1 1 0 0 0,-1-1 0 0 0,0 1-1 0 0,0-1 1 0 0,1 0 0 0 0,-1 1 0 0 0,1-1 0 0 0,-1 0 0 0 0,1 1 0 0 0,1 0 0 0 0,-1 1-47 0 0,1-1-1 0 0,0 1 0 0 0,0-1 1 0 0,1 0-1 0 0,-1 0 1 0 0,0 0-1 0 0,1 0 0 0 0,-1-1 1 0 0,5 3-1 0 0,0-1-42 0 0,13 8-66 0 0,1 1 0 0 0,30 23 0 0 0,-38-25 377 0 0,-1 1 0 0 0,-1 0 0 0 0,0 1 0 0 0,16 22 1 0 0,-23-28-99 0 0,0-1 0 0 0,-1 1 1 0 0,0 0-1 0 0,-1 0 1 0 0,1 0-1 0 0,-1 1 1 0 0,0-1-1 0 0,0 0 0 0 0,-1 1 1 0 0,0-1-1 0 0,0 1 1 0 0,-1 0-1 0 0,0-1 0 0 0,0 10 1 0 0,-1-11-39 0 0,0 0 0 0 0,0 0 0 0 0,-1 0 0 0 0,1-1 0 0 0,-1 1 0 0 0,0-1 0 0 0,0 1 0 0 0,0-1 0 0 0,-1 0 0 0 0,0 0 0 0 0,0 0 0 0 0,0 0 0 0 0,0 0 0 0 0,0 0 0 0 0,-1-1 1 0 0,0 0-1 0 0,0 0 0 0 0,0 0 0 0 0,-8 5 0 0 0,-5 1-169 0 0,-1-1 1 0 0,0-1 0 0 0,-33 9-1 0 0,16-5-1092 0 0,32-10 982 0 0,-5 2-663 0 0,0-1 0 0 0,0 1 0 0 0,0-2 0 0 0,-16 3 0 0 0,15-5-662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0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17 407 14191 0 0,'0'0'654'0'0,"-1"2"-17"0"0,-2 3 209 0 0,-6 18-1832 0 0,5-9 9318 0 0,7-14-7674 0 0,7-3-366 0 0,-1 0-1 0 0,1 0 1 0 0,-1-1-1 0 0,0 0 1 0 0,14-9-1 0 0,42-34 89 0 0,-26 19-187 0 0,51-39-77 0 0,69-44-238 0 0,-101 75-288 0 0,66-28-1 0 0,-71 37 289 0 0,28-12 64 0 0,-79 38 134 0 0,-6 14 0 0 0,-3 6-62 0 0,-1-1-1 0 0,0 0 0 0 0,-19 30 1 0 0,14-27 24 0 0,-17 39 1 0 0,27-52-34 0 0,0 0 0 0 0,1 0 0 0 0,0 0 0 0 0,0 1 0 0 0,1-1 0 0 0,0 0 0 0 0,0 1 0 0 0,1-1 0 0 0,1 10 0 0 0,0-9 10 0 0,1-1-1 0 0,0 1 0 0 0,1-1 0 0 0,0 0 0 0 0,0 1 0 0 0,1-1 0 0 0,0-1 0 0 0,0 1 0 0 0,1 0 0 0 0,0-1 0 0 0,0 0 1 0 0,1 0-1 0 0,-1-1 0 0 0,2 0 0 0 0,11 11 0 0 0,8 2 106 0 0,1 0 1 0 0,54 28-1 0 0,-32-24 7 0 0,-28-13-31 0 0,33 19 1 0 0,-47-25-79 0 0,-4-3-12 0 0,-1 0-1 0 0,0 1 0 0 0,0-1 1 0 0,0 0-1 0 0,0 1 1 0 0,0-1-1 0 0,0 1 0 0 0,-1 0 1 0 0,3 2-1 0 0,3 3-5 0 0,-6-6-5 0 0,0 0 0 0 0,0 0 0 0 0,0 0-1 0 0,-1 0 1 0 0,1 0 0 0 0,0 0 0 0 0,0 1 0 0 0,-1-1 0 0 0,1 0-1 0 0,-1 0 1 0 0,1 1 0 0 0,-1-1 0 0 0,1 0 0 0 0,-1 0 0 0 0,0 1-1 0 0,0-1 1 0 0,0 3 0 0 0,1-1-30 0 0,-1-1-54 0 0,3 5-3477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37 5983 0 0,'-2'1'464'0'0,"-19"20"740"0"0,1 6 10632 0 0,21-26-11656 0 0,1 0 0 0 0,-1 0 0 0 0,1 0 0 0 0,-1 0 0 0 0,1-1-1 0 0,0 1 1 0 0,0 0 0 0 0,-1-1 0 0 0,5 1 0 0 0,4 0 113 0 0,0-1 0 0 0,0 1 0 0 0,0-2 1 0 0,0 0-1 0 0,0 0 0 0 0,15-4 0 0 0,-3-1-45 0 0,37-15 0 0 0,-52 18-242 0 0,4-1 4 0 0,-1-1-1 0 0,0 0 0 0 0,0-1 1 0 0,12-7-1 0 0,-22 12-9 0 0,1 1 0 0 0,-1 0 0 0 0,0 0 1 0 0,1-1-1 0 0,-1 1 0 0 0,1 0 0 0 0,-1-1 0 0 0,0 1 0 0 0,1 0 0 0 0,-1-1 0 0 0,0 1 0 0 0,1 0 0 0 0,-1-1 0 0 0,0 1 1 0 0,0-1-1 0 0,1 1 0 0 0,-1-1 0 0 0,0 1 0 0 0,0-1 0 0 0,0 1 0 0 0,0-1 0 0 0,0 1 0 0 0,1-1 0 0 0,-1 1 1 0 0,0-1-1 0 0,0 1 0 0 0,-1-1 0 0 0,-2-3-14 0 0,2 3 9 0 0,0 0-1 0 0,-1 0 1 0 0,1 0-1 0 0,0 1 1 0 0,-1-1-1 0 0,1 0 0 0 0,0 1 1 0 0,-1-1-1 0 0,1 1 1 0 0,-1-1-1 0 0,1 1 0 0 0,-1 0 1 0 0,1-1-1 0 0,-1 1 1 0 0,1 0-1 0 0,-1 0 1 0 0,0 0-1 0 0,1 0 0 0 0,-2 1 1 0 0,-33 6-116 0 0,27-4 92 0 0,-32 9-16 0 0,0 2 1 0 0,1 2-1 0 0,0 1 0 0 0,2 3 1 0 0,0 1-1 0 0,1 1 0 0 0,-62 51 1 0 0,86-62 35 0 0,0 0 0 0 0,1 1 0 0 0,1 1 0 0 0,0 0 0 0 0,-15 23 0 0 0,22-30-16 0 0,1 0 1 0 0,0 0-1 0 0,1 0 1 0 0,0 0-1 0 0,0 0 1 0 0,0 0-1 0 0,-2 12 1 0 0,4-14-19 0 0,0 0 1 0 0,0 0 0 0 0,0 0-1 0 0,0 1 1 0 0,1-1-1 0 0,0 0 1 0 0,0 0-1 0 0,0 0 1 0 0,0-1 0 0 0,0 1-1 0 0,1 0 1 0 0,0 0-1 0 0,3 5 1 0 0,-3-6-48 0 0,1 1 1 0 0,0-1-1 0 0,0 1 1 0 0,0-1-1 0 0,0 0 1 0 0,1 0-1 0 0,-1-1 1 0 0,1 1-1 0 0,0-1 1 0 0,0 1-1 0 0,0-1 1 0 0,0 0-1 0 0,0-1 1 0 0,6 3-1 0 0,0-2-369 0 0,-1 0-1 0 0,1 0 1 0 0,-1-1-1 0 0,1 0 0 0 0,16-1 1 0 0,-3-1-656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42 5063 0 0,'0'0'232'0'0,"2"-9"32"0"0,-3-11 11397 0 0,0 19-11073 0 0,0 0-241 0 0,0 0 1 0 0,0 0 0 0 0,0 0 0 0 0,0 0 0 0 0,0 1-1 0 0,0-1 1 0 0,0 1 0 0 0,0-1 0 0 0,0 1 0 0 0,-2-1 0 0 0,1 0-259 0 0,-1 0 1 0 0,0 0-1 0 0,0 1 1 0 0,0 0-1 0 0,1-1 1 0 0,-1 1-1 0 0,0 0 1 0 0,-4 1-1 0 0,-6 2-34 0 0,0 1 0 0 0,1 0 0 0 0,-1 1 0 0 0,1 0 0 0 0,0 1-1 0 0,0 0 1 0 0,1 1 0 0 0,-20 15 0 0 0,11-5 36 0 0,1 0-1 0 0,0 2 1 0 0,-25 31-1 0 0,40-45-196 0 0,0 1 1 0 0,0-1-1 0 0,1 1 0 0 0,-1 0 0 0 0,1 0 0 0 0,0 0 1 0 0,1 0-1 0 0,-3 10 0 0 0,4-13 60 0 0,1-1-1 0 0,0 1 1 0 0,-1 0 0 0 0,1-1-1 0 0,0 1 1 0 0,1 0-1 0 0,-1-1 1 0 0,0 1 0 0 0,1-1-1 0 0,0 1 1 0 0,-1-1-1 0 0,1 1 1 0 0,0-1 0 0 0,0 1-1 0 0,0-1 1 0 0,1 0-1 0 0,-1 1 1 0 0,0-1 0 0 0,1 0-1 0 0,0 0 1 0 0,-1 0-1 0 0,1 0 1 0 0,0 0 0 0 0,4 2-1 0 0,66 48-1760 0 0,-50-38 1644 0 0,-1 2-1 0 0,0 0 1 0 0,21 22 0 0 0,-33-28 453 0 0,0 0 0 0 0,-2 0 1 0 0,1 1-1 0 0,-1-1 0 0 0,6 13 0 0 0,-11-18-130 0 0,0-1 1 0 0,0 1 0 0 0,-1-1-1 0 0,1 1 1 0 0,-1 0 0 0 0,0-1-1 0 0,0 1 1 0 0,0 0 0 0 0,-1 0-1 0 0,0 0 1 0 0,0-1 0 0 0,0 1-1 0 0,0 0 1 0 0,-1 0 0 0 0,0 0-1 0 0,-2 6 1 0 0,2-8-118 0 0,0 0-1 0 0,-1 0 1 0 0,1-1 0 0 0,-1 1-1 0 0,0-1 1 0 0,0 0 0 0 0,0 0-1 0 0,0 1 1 0 0,0-1-1 0 0,-1 0 1 0 0,1-1 0 0 0,0 1-1 0 0,-1 0 1 0 0,0-1 0 0 0,1 1-1 0 0,-1-1 1 0 0,0 0 0 0 0,0 0-1 0 0,-2 1 1 0 0,-8 1-4 0 0,1 0 1 0 0,-1-1 0 0 0,-14 0-1 0 0,22-1-38 0 0,-34 2-416 0 0,0-1 1 0 0,1-2-1 0 0,-1-2 0 0 0,-55-8 1 0 0,74 4-5005 0 0,4-1-1769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 2759 0 0,'3'-20'2248'0'0,"-5"-2"10368"0"0,0 30-10462 0 0,1 3-1887 0 0,-1 1 1 0 0,0-1 0 0 0,-1 0 0 0 0,0 0-1 0 0,-7 15 1 0 0,-29 50 235 0 0,26-51-360 0 0,-7 10-67 0 0,-2 0 0 0 0,-52 63 1 0 0,72-96-180 0 0,9-12-3405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0,'0'0'3808'0'0,"7"11"-2776"0"0,0-2-1032 0 0,0 3-256 0 0,2 3-24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22 384 5527 0 0,'-1'1'423'0'0,"-13"22"10256"0"0,7-18-6422 0 0,8-12-4149 0 0,-1 0 0 0 0,1 0-1 0 0,1 0 1 0 0,-1 0 0 0 0,1 0 0 0 0,0 0 0 0 0,1 1 0 0 0,4-9-1 0 0,31-50-224 0 0,-22 41 188 0 0,8-14-10 0 0,2 2 1 0 0,2 0-1 0 0,62-61 0 0 0,-85 92 54 0 0,1 0 0 0 0,0 0 0 0 0,0 1 0 0 0,1 0 0 0 0,-1 0 0 0 0,1 1 0 0 0,0-1 0 0 0,0 1 0 0 0,14-4 0 0 0,-17 6-62 0 0,0 1-1 0 0,1-1 0 0 0,-1 0 0 0 0,0 1 1 0 0,0 0-1 0 0,0 0 0 0 0,0 1 0 0 0,1-1 0 0 0,-1 1 1 0 0,0-1-1 0 0,0 1 0 0 0,0 1 0 0 0,0-1 1 0 0,0 1-1 0 0,-1-1 0 0 0,1 1 0 0 0,0 0 0 0 0,-1 0 1 0 0,6 5-1 0 0,-6-4-55 0 0,0 0 0 0 0,0 0 0 0 0,-1 1 0 0 0,1-1-1 0 0,-1 1 1 0 0,0 0 0 0 0,0 0 0 0 0,0 0 0 0 0,-1 0 0 0 0,1 0 0 0 0,-1 0 0 0 0,0 1 0 0 0,0-1 0 0 0,-1 0 0 0 0,1 0 0 0 0,-1 6 0 0 0,1 8-26 0 0,-2 0 0 0 0,-3 27 0 0 0,-37 181-278 0 0,39-220 306 0 0,1 0 0 0 0,0 0-1 0 0,0 0 1 0 0,1 0-1 0 0,0 1 1 0 0,0-1-1 0 0,0 0 1 0 0,2 9-1 0 0,4-1 7 0 0,-2-11-12 0 0,-2-2-12 0 0,3 2-33 0 0,-1-1 0 0 0,0 0 1 0 0,1 0-1 0 0,-1 0 0 0 0,1 0 1 0 0,0-1-1 0 0,0 0 1 0 0,0 0-1 0 0,-1 0 0 0 0,1 0 1 0 0,0-1-1 0 0,5 0 0 0 0,10-1-655 0 0,32-5 0 0 0,-41 5 368 0 0,101-22-5877 0 0,-61 15 414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4431 0 0,'0'0'200'0'0,"1"-1"-8"0"0,35-61 813 0 0,29-28 5248 0 0,-63 87-6012 0 0,9-11 4300 0 0,-6 10-1353 0 0,-5 4-3099 0 0,0 0-44 0 0,0 0-1 0 0,0 0 1 0 0,-3 17 76 0 0,0 4 53 0 0,-9 29 0 0 0,-9 15 208 0 0,-23 134 0 0 0,43-193-362 0 0,1 24 140 0 0,0-30-145 0 0,0 1-1 0 0,1-1 0 0 0,-1 1 1 0 0,1-1-1 0 0,-1 0 0 0 0,1 1 1 0 0,-1-1-1 0 0,1 0 0 0 0,0 0 1 0 0,-1 1-1 0 0,1-1 0 0 0,-1 0 1 0 0,1 0-1 0 0,0 0 0 0 0,-1 0 1 0 0,1 0-1 0 0,-1 0 0 0 0,1 0 1 0 0,0 0-1 0 0,-1 0 1 0 0,1 0-1 0 0,-1 0 0 0 0,1 0 1 0 0,0 0-1 0 0,0-1 0 0 0,18-2 285 0 0,-9-1-217 0 0,0-1 0 0 0,0 0-1 0 0,-1 0 1 0 0,0-1 0 0 0,1 0-1 0 0,14-14 1 0 0,-9 6-53 0 0,0-1 1 0 0,22-31-1 0 0,6-5 7 0 0,-22 27-47 0 0,-12 13-10 0 0,1 0 0 0 0,22-18-1 0 0,-31 28-34 0 0,-1 13 42 0 0,-2 1-1 0 0,0-1 1 0 0,-5 19 0 0 0,-3 21 119 0 0,9-46-98 0 0,-1 5 0 0 0,1 0 0 0 0,1 0 0 0 0,-1 1 1 0 0,2-1-1 0 0,-1 0 0 0 0,1 0 0 0 0,5 20 0 0 0,1-19 6 0 0,-1-10-10 0 0,-4-2 3 0 0,0 1 6 0 0,1 0 1 0 0,-1 0-1 0 0,1-1 1 0 0,0 1-1 0 0,-1-1 1 0 0,1 0-1 0 0,0 0 1 0 0,-1 0-1 0 0,1 0 1 0 0,0 0-1 0 0,-1-1 0 0 0,1 1 1 0 0,0-1-1 0 0,-1 0 1 0 0,1 1-1 0 0,-1-1 1 0 0,1 0-1 0 0,-1-1 1 0 0,0 1-1 0 0,4-2 1 0 0,3-3 71 0 0,1-1-1 0 0,-1 0 1 0 0,12-11 0 0 0,14-19 11 0 0,-2-1 1 0 0,30-44-1 0 0,-37 46-77 0 0,48-67-125 0 0,-32 43-45 0 0,2 1 0 0 0,53-53 0 0 0,-94 109-162 0 0,4-4 571 0 0,-2 4-3946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11055 0 0,'0'0'5847'0'0,"-1"2"-5371"0"0,-17 28-130 0 0,-22 52-1 0 0,7-12-241 0 0,-156 239 131 0 0,-24-15-131 0 0,163-227-69 0 0,-38 48 19 0 0,-44 62-270 0 0,121-161 43 0 0,1 0-893 0 0,3-7-3199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 5983 0 0,'12'-13'11406'0'0,"-50"54"-10678"0"0,-56 77 1 0 0,-21 54 400 0 0,104-157-1125 0 0,4-4 5 0 0,0-1-1 0 0,0 2 1 0 0,1-1 0 0 0,0 0-1 0 0,1 1 1 0 0,-5 18-1 0 0,9-28-4 0 0,1 1 0 0 0,-1-1-1 0 0,1 0 1 0 0,0 1 0 0 0,0-1-1 0 0,0 1 1 0 0,0-1 0 0 0,0 0 0 0 0,1 1-1 0 0,-1-1 1 0 0,1 0 0 0 0,-1 1-1 0 0,1-1 1 0 0,0 0 0 0 0,0 0 0 0 0,0 0-1 0 0,0 0 1 0 0,2 4 0 0 0,-1-4 21 0 0,0 0 0 0 0,0-1 0 0 0,1 1-1 0 0,-1 0 1 0 0,0-1 0 0 0,1 1 0 0 0,-1-1 0 0 0,0 0 0 0 0,1 1 0 0 0,0-1 0 0 0,-1 0 0 0 0,1-1 0 0 0,4 2 0 0 0,1-1 69 0 0,1 0 0 0 0,-1-1 1 0 0,0 0-1 0 0,1 0 0 0 0,-1-1 1 0 0,0 0-1 0 0,0 0 0 0 0,1-1 1 0 0,11-4-1 0 0,-3-1-40 0 0,0-1 0 0 0,0 0 0 0 0,-1-1 0 0 0,-1-1 0 0 0,1 0 0 0 0,-2-1 0 0 0,1-1 0 0 0,-2-1 0 0 0,1 1 0 0 0,-2-2-1 0 0,0 0 1 0 0,0-1 0 0 0,-2 0 0 0 0,1 0 0 0 0,-2-1 0 0 0,0 0 0 0 0,-1-1 0 0 0,-1 0 0 0 0,-1 0 0 0 0,8-30 0 0 0,-13 41-106 0 0,0 0 1 0 0,0 1-1 0 0,-1-1 0 0 0,1 0 0 0 0,-1 0 0 0 0,-1 0 1 0 0,1 0-1 0 0,-1 0 0 0 0,0 1 0 0 0,0-1 0 0 0,-4-11 1 0 0,3 14-15 0 0,0-1 0 0 0,0 0 1 0 0,0 1-1 0 0,-1-1 1 0 0,1 1-1 0 0,-1-1 1 0 0,0 1-1 0 0,1 0 1 0 0,-1 0-1 0 0,-1 1 1 0 0,1-1-1 0 0,0 0 1 0 0,-1 1-1 0 0,1 0 0 0 0,-1 0 1 0 0,0 0-1 0 0,-5-2 1 0 0,-3 1-598 0 0,-1-1 0 0 0,0 2 0 0 0,1-1 0 0 0,-24 0 0 0 0,23 2-605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102 187 5063 0 0,'2'-1'390'0'0,"25"-12"9106"0"0,-24 26-8024 0 0,-3-10-1327 0 0,0 1 0 0 0,0-1 1 0 0,-1 1-1 0 0,1-1 1 0 0,-1 1-1 0 0,0-1 0 0 0,1 0 1 0 0,-2 1-1 0 0,-2 5 1 0 0,-16 30 660 0 0,17-34-672 0 0,1-2-72 0 0,-13 24 404 0 0,-1-1 0 0 0,-2-1 1 0 0,-27 31-1 0 0,41-53-86 0 0,3-4-133 0 0,3-11-32 0 0,10-15-91 0 0,0 4-94 0 0,1 1 0 0 0,1 0 0 0 0,1 0 0 0 0,1 2-1 0 0,21-22 1 0 0,1 4-226 0 0,64-49 0 0 0,-88 76 169 0 0,1 0 1 0 0,0 1-1 0 0,1 1 0 0 0,0 0 0 0 0,0 1 1 0 0,0 1-1 0 0,1 1 0 0 0,1 0 0 0 0,-1 1 0 0 0,1 1 1 0 0,19-3-1 0 0,-33 7 44 0 0,0 0 1 0 0,-1-1-1 0 0,1 2 1 0 0,-1-1-1 0 0,1 0 1 0 0,-1 1-1 0 0,1-1 1 0 0,-1 1-1 0 0,1 0 1 0 0,-1 0-1 0 0,0 0 1 0 0,1 1-1 0 0,3 1 1 0 0,-5-1 15 0 0,0 0 0 0 0,1 0 1 0 0,-1 0-1 0 0,0 1 1 0 0,0-1-1 0 0,0 0 0 0 0,0 1 1 0 0,-1-1-1 0 0,1 1 0 0 0,-1 0 1 0 0,0-1-1 0 0,1 1 0 0 0,-1 0 1 0 0,0 0-1 0 0,-1 0 0 0 0,2 3 1 0 0,0 7 15 0 0,0 1 0 0 0,-1-1 1 0 0,0 0-1 0 0,-1 1 0 0 0,-1-1 1 0 0,0 1-1 0 0,-1-1 0 0 0,0 1 1 0 0,-1-1-1 0 0,-6 17 0 0 0,0-6 46 0 0,-1 0-1 0 0,0-1 0 0 0,-2 0 0 0 0,-23 32 0 0 0,23-39-850 0 0,-1-1-1 0 0,-17 17 1 0 0,22-25 412 0 0,6-5-174 0 0,0 0 0 0 0,-1-1-1 0 0,1 1 1 0 0,0-1 0 0 0,-1 1 0 0 0,-4 1 0 0 0,1 0-3738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7831 0 0,'0'0'706'0'0,"0"2"-406"0"0,0 3 309 0 0,-1 0 0 0 0,0 1 0 0 0,-1-1 0 0 0,1 0 0 0 0,-1 0 0 0 0,0 0 0 0 0,0 0 0 0 0,-1 0 0 0 0,-3 5 1 0 0,-8 20 657 0 0,9-18-839 0 0,-31 90 2020 0 0,31-85-2225 0 0,2 0 0 0 0,0 0-1 0 0,0 0 1 0 0,1 24 0 0 0,2-32-86 0 0,0 1 0 0 0,1-1 0 0 0,0 0 0 0 0,4 18 0 0 0,-4-24-51 0 0,1 1 0 0 0,-1-1 0 0 0,1 1 1 0 0,-1-1-1 0 0,1 0 0 0 0,0 0 0 0 0,0 0 0 0 0,0 0 0 0 0,1 0 0 0 0,-1 0 0 0 0,1 0 0 0 0,-1-1 0 0 0,1 1 0 0 0,0-1 0 0 0,4 2 0 0 0,-6-3 106 0 0,4-1-102 0 0,0 0 0 0 0,-1 0 0 0 0,1-1 0 0 0,0 0 0 0 0,-1 0 0 0 0,1 0 0 0 0,-1 0-1 0 0,1-1 1 0 0,-1 0 0 0 0,9-4 0 0 0,-7 2-38 0 0,0-1-1 0 0,0 0 1 0 0,-1 0-1 0 0,1 0 1 0 0,-1-1-1 0 0,5-7 0 0 0,13-18 15 0 0,28-53 0 0 0,-36 55-575 0 0,2 1 0 0 0,1 0 0 0 0,24-26 1 0 0,-37 48 43 0 0,1 1 1 0 0,0 0-1 0 0,1 0 1 0 0,-1 0-1 0 0,1 1 1 0 0,0 0-1 0 0,0 0 1 0 0,0 1-1 0 0,1 0 1 0 0,7-3-1 0 0,5 2-1079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7 122 5983 0 0,'-6'-6'8667'0'0,"15"3"-1695"0"0,30-3-6589 0 0,-12 3 16 0 0,184-44 199 0 0,-26 4-510 0 0,-149 37-187 0 0,0 2 0 0 0,0 1 0 0 0,44 2 0 0 0,-52 5-312 0 0,-27-4 231 0 0,1 1 0 0 0,0-1 0 0 0,-1 1 0 0 0,1-1 0 0 0,-1 1 0 0 0,1 0 0 0 0,-1 0 0 0 0,1-1 0 0 0,-1 1-1 0 0,0 0 1 0 0,1 0 0 0 0,-1 1 0 0 0,0-1 0 0 0,0 0 0 0 0,2 2 0 0 0,1 5-1087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112 217 2303 0 0,'-3'8'128'0'0,"-1"1"0"0"0,1-1-1 0 0,-1 0 1 0 0,0 0 0 0 0,-8 9-1 0 0,-14 18 3793 0 0,15-20-626 0 0,-2 1 182 0 0,-19 18 2474 0 0,56-76-5378 0 0,2 1 1 0 0,45-54 0 0 0,-66 88-551 0 0,10-12-195 0 0,1 0 1 0 0,1 0 0 0 0,1 2 0 0 0,0 0-1 0 0,27-18 1 0 0,-43 33 24 0 0,-1 5-156 0 0,1 11 413 0 0,-1 1 0 0 0,0-1 0 0 0,-1 18-1 0 0,0-20 21 0 0,0-10 73 0 0,4 16-45 0 0,-4-17-150 0 0,0-1-1 0 0,1 1 1 0 0,-1 0 0 0 0,0 0-1 0 0,1-1 1 0 0,-1 1 0 0 0,1-1 0 0 0,-1 1-1 0 0,1 0 1 0 0,-1-1 0 0 0,1 1 0 0 0,0-1-1 0 0,-1 1 1 0 0,1-1 0 0 0,0 0-1 0 0,-1 1 1 0 0,1-1 0 0 0,0 0 0 0 0,0 1-1 0 0,0-1 1 0 0,16 5 57 0 0,-14-5-64 0 0,1 0-1 0 0,0 0 1 0 0,-1 0-1 0 0,1 0 1 0 0,0 0-1 0 0,-1-1 1 0 0,1 0-1 0 0,-1 1 1 0 0,1-1-1 0 0,-1-1 1 0 0,1 1-1 0 0,-1 0 1 0 0,1-1-1 0 0,-1 0 1 0 0,0 0-1 0 0,5-4 1 0 0,3-3-147 0 0,0 0 0 0 0,-1-1 0 0 0,9-12 1 0 0,-5 7-57 0 0,14-19 47 0 0,-19 22 130 0 0,2 0 1 0 0,-1 1 0 0 0,16-13-1 0 0,-18 18-22 0 0,5 2 34 0 0,-8 6 15 0 0,-4-1 0 0 0,0-1-1 0 0,0 0 0 0 0,0 0 0 0 0,0 0 0 0 0,-1 1 0 0 0,1-1 0 0 0,0 0 0 0 0,0 0 0 0 0,0 1 0 0 0,0-1 0 0 0,-1 1 0 0 0,1-1 0 0 0,0 1 0 0 0,0-1 0 0 0,-1 1 0 0 0,1-1 0 0 0,0 1 0 0 0,-1 0 0 0 0,1-1 0 0 0,-1 1 0 0 0,1 1 0 0 0,1 0 0 0 0,1 1 11 0 0,0 1-1 0 0,0-1 0 0 0,-1 1 1 0 0,1 0-1 0 0,-1 0 1 0 0,0 0-1 0 0,0 0 1 0 0,0 0-1 0 0,-1 0 1 0 0,1 0-1 0 0,-1 0 0 0 0,0 1 1 0 0,0-1-1 0 0,-1 1 1 0 0,1-1-1 0 0,-1 1 1 0 0,0-1-1 0 0,0 1 0 0 0,0-1 1 0 0,-1 1-1 0 0,0-1 1 0 0,-1 6-1 0 0,-4 9 80 0 0,0-1-1 0 0,-1 1 1 0 0,-18 32-1 0 0,6-15-35 0 0,10-16-7 0 0,8-18-160 0 0,14-8-6378 0 0,2-3 436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13247 0 0,'0'0'3616'0'0,"0"2"-3248"0"0,1 5-213 0 0,0-1-1 0 0,0 0 1 0 0,-1 1 0 0 0,0-1-1 0 0,-1 1 1 0 0,1-1-1 0 0,-1 0 1 0 0,0 1-1 0 0,-1-1 1 0 0,1 0 0 0 0,-6 12-1 0 0,-4 7 319 0 0,-22 36 0 0 0,16-30-186 0 0,-75 138 26 0 0,-115 228 366 0 0,196-370-665 0 0,6-15-7 0 0,0-1 0 0 0,0 0 0 0 0,-1 0 0 0 0,-14 19 1 0 0,15-25-94 0 0,4-4-56 0 0,-7-8-212 0 0,6 4 347 0 0,1 1 1 0 0,0 0-1 0 0,-1-1 0 0 0,1 0 0 0 0,0 1 0 0 0,0-1 1 0 0,1 0-1 0 0,-1 1 0 0 0,0-1 0 0 0,1 0 0 0 0,0 0 0 0 0,-1 0 1 0 0,1 1-1 0 0,0-1 0 0 0,1 0 0 0 0,0-3 0 0 0,0-7-125 0 0,8-25 0 0 0,-4 22 12 0 0,1 1 0 0 0,1 0 0 0 0,0 0 0 0 0,0 1 0 0 0,2 0 0 0 0,0 1 0 0 0,0 0-1 0 0,1 0 1 0 0,1 1 0 0 0,0 0 0 0 0,1 0 0 0 0,0 2 0 0 0,1-1 0 0 0,22-12 0 0 0,-27 18 52 0 0,1 0-1 0 0,1 1 1 0 0,-1 0 0 0 0,0 1 0 0 0,1 0 0 0 0,11-2-1 0 0,-18 4 110 0 0,0 1-1 0 0,0-1 0 0 0,0 1 0 0 0,0 0 1 0 0,0 0-1 0 0,0 0 0 0 0,0 0 1 0 0,0 0-1 0 0,0 1 0 0 0,0-1 0 0 0,0 1 1 0 0,0 0-1 0 0,-1 0 0 0 0,1 0 0 0 0,0 0 1 0 0,0 1-1 0 0,-1-1 0 0 0,1 1 1 0 0,0 0-1 0 0,-1-1 0 0 0,0 1 0 0 0,1 0 1 0 0,-1 0-1 0 0,2 3 0 0 0,1 2 129 0 0,-1 0 0 0 0,0 0-1 0 0,0 0 1 0 0,-1 0 0 0 0,0 0 0 0 0,0 1-1 0 0,0-1 1 0 0,-1 1 0 0 0,-1 0 0 0 0,1 0-1 0 0,-1 0 1 0 0,0 0 0 0 0,-1 0 0 0 0,0 0-1 0 0,-1 12 1 0 0,-1-8-32 0 0,-1 0 1 0 0,0 0-1 0 0,-1 0 0 0 0,0 0 0 0 0,0 0 0 0 0,-1-1 1 0 0,-1 0-1 0 0,0 0 0 0 0,-10 13 0 0 0,6-11-49 0 0,0 0-1 0 0,-1 0 0 0 0,-1-1 1 0 0,0-1-1 0 0,0 0 0 0 0,-1 0 1 0 0,0-2-1 0 0,-1 1 1 0 0,0-2-1 0 0,-1 0 0 0 0,0-1 1 0 0,-28 10-1 0 0,37-15-69 0 0,-2 0 0 0 0,1-1 0 0 0,-12 2 0 0 0,17-3-19 0 0,0 0 1 0 0,-1 0 0 0 0,1 0-1 0 0,-1 0 1 0 0,1 0-1 0 0,-1-1 1 0 0,1 1-1 0 0,0-1 1 0 0,-1 1-1 0 0,1-1 1 0 0,0 0-1 0 0,0 0 1 0 0,-4-2-1 0 0,6 2-68 0 0,-1 0-1 0 0,1-1 0 0 0,-1 1 0 0 0,1 0 0 0 0,-1 0 1 0 0,1 0-1 0 0,0-1 0 0 0,0 1 0 0 0,0 0 0 0 0,0 0 1 0 0,0-1-1 0 0,0 1 0 0 0,0 0 0 0 0,0 0 0 0 0,0 0 1 0 0,1-3-1 0 0,4-11-1150 0 0,5-2-47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67 8287 0 0,'0'0'756'0'0,"2"1"-622"0"0,27 19 361 0 0,-19-13 1332 0 0,1 0 1 0 0,0-1 0 0 0,15 8-1 0 0,4-6-1051 0 0,-16-6-523 0 0,1-1-1 0 0,-1-1 1 0 0,1 0 0 0 0,-1 0 0 0 0,1-2 0 0 0,-1 1-1 0 0,0-2 1 0 0,1 0 0 0 0,-1-1 0 0 0,-1 0-1 0 0,1-1 1 0 0,-1-1 0 0 0,1 0 0 0 0,-2-1 0 0 0,1 0-1 0 0,13-11 1 0 0,-22 15-289 0 0,-1-1 1 0 0,1 1-1 0 0,0-1 0 0 0,-1 0 1 0 0,0 0-1 0 0,0 0 0 0 0,0 0 1 0 0,-1-1-1 0 0,1 1 0 0 0,-1-1 1 0 0,0 0-1 0 0,1-6 0 0 0,-2 10-152 0 0,-3 0-49 0 0,-1 0 190 0 0,1 0 0 0 0,-1 1 1 0 0,0-1-1 0 0,0 1 0 0 0,0-1 0 0 0,0 1 1 0 0,0 0-1 0 0,0 0 0 0 0,0 0 0 0 0,0 0 0 0 0,0 1 1 0 0,0-1-1 0 0,1 1 0 0 0,-1 0 0 0 0,0 0 1 0 0,-5 2-1 0 0,-8 4 59 0 0,-23 12 0 0 0,36-17-24 0 0,-150 89 633 0 0,123-71-375 0 0,1 2-1 0 0,-49 48 1 0 0,71-63-203 0 0,1 0 0 0 0,0 1 1 0 0,0-1-1 0 0,1 1 1 0 0,0 0-1 0 0,-6 11 0 0 0,11-17-55 0 0,-1 0-1 0 0,0-1 1 0 0,1 1-1 0 0,-1 0 0 0 0,1 0 1 0 0,-1-1-1 0 0,1 1 1 0 0,0 0-1 0 0,0 0 1 0 0,0 0-1 0 0,0-1 0 0 0,0 1 1 0 0,0 0-1 0 0,0 0 1 0 0,1 0-1 0 0,-1-1 0 0 0,0 1 1 0 0,1 0-1 0 0,0-1 1 0 0,-1 1-1 0 0,1 0 1 0 0,0-1-1 0 0,0 1 0 0 0,0-1 1 0 0,0 1-1 0 0,0-1 1 0 0,0 1-1 0 0,1-1 0 0 0,-1 0 1 0 0,0 0-1 0 0,1 0 1 0 0,-1 1-1 0 0,1-1 1 0 0,-1-1-1 0 0,1 1 0 0 0,-1 0 1 0 0,1 0-1 0 0,0 0 1 0 0,-1-1-1 0 0,3 1 1 0 0,14 5-706 0 0,3-3-38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13359 0 0,'0'-1'1027'0'0,"28"-65"4053"0"0,-7 28-2719 0 0,1 0 0 0 0,52-66-1 0 0,-51 76-2116 0 0,-12 13-214 0 0,2 0 0 0 0,0 1 1 0 0,0 1-1 0 0,27-22 0 0 0,38-27-105 0 0,3 6-1337 0 0,126-64 0 0 0,-183 109 273 0 0,1 1 0 0 0,45-12 0 0 0,-29 13-465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88 6911 0 0,'1'-1'528'0'0,"17"-19"-155"0"0,-4 6 2346 0 0,2 1 1 0 0,-1 1-1 0 0,28-16 1982 0 0,-54 34-4365 0 0,-18 10-259 0 0,-30 22-1 0 0,-9 6-243 0 0,52-34 145 0 0,-129 69-557 0 0,101-57 348 0 0,-65 21 0 0 0,24-16 220 0 0,76-22 19 0 0,12-2 12 0 0,9-1 31 0 0,-12-2-50 0 0,54 6 135 0 0,59-2 0 0 0,-93-3-137 0 0,0 0 0 0 0,35 6-1 0 0,-48-6 10 0 0,-1 1 0 0 0,1 0-1 0 0,-1 0 1 0 0,1 0 0 0 0,-1 1-1 0 0,0 0 1 0 0,0 0 0 0 0,0 1-1 0 0,-1-1 1 0 0,1 1 0 0 0,9 9-1 0 0,-13-11 20 0 0,0 0 0 0 0,0 1-1 0 0,0-1 1 0 0,0 1 0 0 0,-1-1 0 0 0,1 1-1 0 0,-1 0 1 0 0,1 0 0 0 0,-1 0-1 0 0,0 0 1 0 0,0 0 0 0 0,0 0 0 0 0,-1 0-1 0 0,1 0 1 0 0,-1 0 0 0 0,0 0 0 0 0,0 0-1 0 0,0 0 1 0 0,0 1 0 0 0,0-1-1 0 0,0 0 1 0 0,-1 0 0 0 0,0 0 0 0 0,0 0-1 0 0,0 0 1 0 0,0 0 0 0 0,0 0 0 0 0,-2 4-1 0 0,-1-1 32 0 0,-1 0 0 0 0,1 1-1 0 0,-1-1 1 0 0,0-1 0 0 0,0 1-1 0 0,-1-1 1 0 0,0 0 0 0 0,0 0-1 0 0,0-1 1 0 0,-12 7 0 0 0,-23 11-19 0 0,-1-1 0 0 0,-2-3 0 0 0,-60 18 0 0 0,76-28-63 0 0,-1-2-1 0 0,0-1 0 0 0,0-1 1 0 0,-1-1-1 0 0,1-2 0 0 0,-44-3 0 0 0,67 1-31 0 0,0 1-1 0 0,0-2 0 0 0,0 1 0 0 0,0-1 0 0 0,-10-4 0 0 0,14 6-164 0 0,-1-11-548 0 0,5 8 638 0 0,-1 0 0 0 0,1 0 0 0 0,-1 0 0 0 0,1 0 0 0 0,0 1 0 0 0,0-1 0 0 0,0 1 0 0 0,1-1 0 0 0,-1 1 1 0 0,0 0-1 0 0,1 0 0 0 0,-1 0 0 0 0,4-2 0 0 0,6-3-1660 0 0,23-10 0 0 0,-12 8 200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428 140 11055 0 0,'0'0'4666'0'0,"0"2"-3564"0"0,-1 3-906 0 0,-1-1 0 0 0,1 1 0 0 0,-1-1 0 0 0,0 1-1 0 0,-1-1 1 0 0,1 0 0 0 0,-4 5 0 0 0,-6 7 548 0 0,12-16-701 0 0,0 0 0 0 0,0 0 0 0 0,0 0 0 0 0,0 0 0 0 0,0 0 0 0 0,0 0 0 0 0,0 0 0 0 0,0 0 0 0 0,0 0 0 0 0,0 0 0 0 0,0 0 0 0 0,0-1 0 0 0,0 1 0 0 0,-1 0 0 0 0,1 0 0 0 0,0 0 0 0 0,0 0-1 0 0,0 0 1 0 0,0 0 0 0 0,0 0 0 0 0,0 0 0 0 0,0 0 0 0 0,0 0 0 0 0,0 0 0 0 0,0 0 0 0 0,3-7-10 0 0,9-17 33 0 0,-2 0 0 0 0,0-1 0 0 0,-2-1 0 0 0,0 1-1 0 0,3-28 1 0 0,-11 51 129 0 0,-16-7 210 0 0,12 8-403 0 0,1 1 0 0 0,-1 0 0 0 0,0 0 0 0 0,1 0 0 0 0,-1 0 0 0 0,0 0 0 0 0,1 1 0 0 0,-1 0 0 0 0,1-1 0 0 0,-1 1 0 0 0,1 1 0 0 0,-7 2 0 0 0,-4 2-3 0 0,-20 14 0 0 0,33-20 1 0 0,-55 39-35 0 0,-90 81 0 0 0,128-104 41 0 0,9-8-6 0 0,-13 11 0 0 0,-22 25 0 0 0,39-38 0 0 0,0-1 0 0 0,1 1 0 0 0,-1 1 0 0 0,1-1 0 0 0,0 1 0 0 0,1-1 0 0 0,0 1 0 0 0,0 0 0 0 0,-3 13 0 0 0,5-19 5 0 0,1 0-1 0 0,-1 1 0 0 0,1-1 1 0 0,0 1-1 0 0,0-1 1 0 0,0 0-1 0 0,0 1 1 0 0,0-1-1 0 0,0 1 0 0 0,0-1 1 0 0,0 0-1 0 0,0 1 1 0 0,1-1-1 0 0,-1 0 0 0 0,0 1 1 0 0,1-1-1 0 0,-1 0 1 0 0,1 1-1 0 0,0-1 0 0 0,-1 0 1 0 0,1 0-1 0 0,0 0 1 0 0,0 1-1 0 0,0-1 1 0 0,0 0-1 0 0,0 0 0 0 0,0 0 1 0 0,0-1-1 0 0,0 1 1 0 0,0 0-1 0 0,0 0 0 0 0,1 0 1 0 0,-1-1-1 0 0,0 1 1 0 0,0-1-1 0 0,1 1 1 0 0,-1-1-1 0 0,0 1 0 0 0,1-1 1 0 0,-1 0-1 0 0,1 0 1 0 0,-1 0-1 0 0,3 0 1 0 0,2 0 65 0 0,1 0 0 0 0,-1 0 0 0 0,1-1 0 0 0,0 0 1 0 0,-1 0-1 0 0,1-1 0 0 0,11-4 0 0 0,68-38 215 0 0,-64 31-432 0 0,1 1 0 0 0,35-13 0 0 0,-56 24 35 0 0,-2 7 9 0 0,0-3 119 0 0,0-1-1 0 0,0 1 1 0 0,0-1 0 0 0,-1 1-1 0 0,1-1 1 0 0,-1 1-1 0 0,1-1 1 0 0,-2 3 0 0 0,-4 9-1 0 0,4-11-5 0 0,0 1 0 0 0,0-1 0 0 0,1 1 0 0 0,0-1 0 0 0,0 1 0 0 0,-2 6 0 0 0,3-7 33 0 0,0 5-43 0 0,2 0-199 0 0,-2-6-20 0 0,1-1 0 0 0,0 0 0 0 0,0 0 0 0 0,0 0-1 0 0,1 0 1 0 0,-1 0 0 0 0,0 0 0 0 0,0-1 0 0 0,0 1 0 0 0,1 0 0 0 0,-1 0 0 0 0,0-1 0 0 0,1 1 0 0 0,2 0 0 0 0,-2-1-566 0 0,10 4-5727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6911 0 0,'0'0'15237'0'0,"1"-2"-15026"0"0,3-9-193 0 0,2-1 1 0 0,-1 1-1 0 0,2 0 0 0 0,-1 1 1 0 0,1-1-1 0 0,1 1 0 0 0,0 0 1 0 0,0 1-1 0 0,1 0 0 0 0,1 1 1 0 0,16-14-1 0 0,-10 11-3 0 0,0 1-1 0 0,0 1 1 0 0,1 0-1 0 0,0 1 1 0 0,0 0-1 0 0,1 2 1 0 0,24-7-1 0 0,-30 11 46 0 0,-1 0-1 0 0,1 0 1 0 0,0 1 0 0 0,16 1-1 0 0,-24 0-37 0 0,0 0 1 0 0,1 1-1 0 0,-1 0 0 0 0,0-1 0 0 0,0 2 1 0 0,1-1-1 0 0,-1 0 0 0 0,0 1 1 0 0,0 0-1 0 0,0-1 0 0 0,-1 2 0 0 0,1-1 1 0 0,0 0-1 0 0,4 5 0 0 0,-6-4-5 0 0,0-1 1 0 0,0 0-1 0 0,0 1 1 0 0,-1 0-1 0 0,1-1 0 0 0,-1 1 1 0 0,0 0-1 0 0,0 0 0 0 0,0 0 1 0 0,0 0-1 0 0,0 0 0 0 0,0 0 1 0 0,-1 0-1 0 0,0 0 0 0 0,0 0 1 0 0,0 0-1 0 0,0 0 0 0 0,0 0 1 0 0,0 0-1 0 0,-1 0 0 0 0,-1 5 1 0 0,1-2-45 0 0,-1-1 0 0 0,0 1 0 0 0,0-1 0 0 0,0 0 0 0 0,-1 0 0 0 0,0 0 0 0 0,0 0 0 0 0,0 0 0 0 0,-8 8 0 0 0,10-12-109 0 0,-5-8-777 0 0,6 1 826 0 0,0 1 0 0 0,0-1 0 0 0,1 1 0 0 0,-1-1 0 0 0,1 0 0 0 0,0 1 0 0 0,1-1 0 0 0,-1 1 1 0 0,1 0-1 0 0,0-1 0 0 0,0 1 0 0 0,1 0 0 0 0,4-6 0 0 0,1-2-40 0 0,0 0 0 0 0,1 1 1 0 0,20-20-1 0 0,-24 27 125 0 0,1 1 1 0 0,0-1 0 0 0,-1 1-1 0 0,2 0 1 0 0,-1 1-1 0 0,0-1 1 0 0,1 1-1 0 0,-1 1 1 0 0,1-1 0 0 0,0 1-1 0 0,0 0 1 0 0,0 1-1 0 0,0-1 1 0 0,12 1 0 0 0,-17 1 70 0 0,1 0 1 0 0,-1 1 0 0 0,1-1 0 0 0,-1 1 0 0 0,1 0 0 0 0,-1 0 0 0 0,0 0-1 0 0,1 0 1 0 0,-1 0 0 0 0,0 0 0 0 0,0 1 0 0 0,4 2 0 0 0,19 21 648 0 0,-22-21-644 0 0,0 1-1 0 0,-1-1 1 0 0,1 0-1 0 0,-1 1 1 0 0,0-1-1 0 0,0 1 1 0 0,0 0-1 0 0,-1 0 1 0 0,0 0-1 0 0,0 0 1 0 0,0 0-1 0 0,0 0 1 0 0,-1 0 0 0 0,0 0-1 0 0,0 6 1 0 0,-2 7 5 0 0,-1-1 1 0 0,-9 34-1 0 0,11-47-90 0 0,-5 22-1630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6447 0 0,'1'1'3255'0'0,"1"6"-2060"0"0,1-1 0 0 0,-2 1 0 0 0,1 0-1 0 0,-1 0 1 0 0,0 0 0 0 0,0 0 0 0 0,-1 13 0 0 0,-1-8-580 0 0,-1-1 0 0 0,0 0-1 0 0,0 0 1 0 0,-5 14 0 0 0,-6 7-669 0 0,-1 0-1 0 0,-22 37 1 0 0,22-45 842 0 0,-219 349-693 0 0,197-322-1711 0 0,-39 76-1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9215 0 0,'1'-9'950'0'0,"-1"5"-701"0"0,1 1-1 0 0,0 0 1 0 0,0 0 0 0 0,0 0 0 0 0,0 0 0 0 0,0 0 0 0 0,1 0 0 0 0,0 1 0 0 0,-1-1 0 0 0,1 0 0 0 0,0 1 0 0 0,0-1-1 0 0,0 1 1 0 0,0 0 0 0 0,1-1 0 0 0,3-1 0 0 0,5-4 738 0 0,0 1 0 0 0,19-10 0 0 0,-19 11-1265 0 0,173-88 1163 0 0,-126 68-563 0 0,77-24-1 0 0,-123 46-205 0 0,0 1 0 0 0,1 0-1 0 0,0 1 1 0 0,0 0 0 0 0,20 0-1 0 0,-29 2-43 0 0,0 0 0 0 0,0 1-1 0 0,0-1 1 0 0,-1 1 0 0 0,1 0 0 0 0,0 0-1 0 0,0 0 1 0 0,-1 1 0 0 0,1-1 0 0 0,-1 1-1 0 0,1 0 1 0 0,-1 0 0 0 0,0 0 0 0 0,1 0-1 0 0,-1 0 1 0 0,0 1 0 0 0,-1 0 0 0 0,1-1-1 0 0,0 1 1 0 0,-1 0 0 0 0,1 1-1 0 0,3 5 1 0 0,-3-1 32 0 0,1 0-1 0 0,-2 1 1 0 0,1-1-1 0 0,-1 1 1 0 0,0-1-1 0 0,0 1 1 0 0,-1 0-1 0 0,-1 0 1 0 0,1-1-1 0 0,-1 1 1 0 0,-2 12-1 0 0,-1-2-17 0 0,0 1-1 0 0,-1-1 1 0 0,-1 0-1 0 0,-7 19 0 0 0,8-29-44 0 0,0 0-1 0 0,0-1 0 0 0,-1 0 1 0 0,0 0-1 0 0,0 0 0 0 0,0-1 0 0 0,-1 0 1 0 0,-1 0-1 0 0,1 0 0 0 0,-8 6 0 0 0,2-5 4 0 0,1 0-1 0 0,-1 0 1 0 0,0-1-1 0 0,-1-1 0 0 0,0 0 1 0 0,-13 5-1 0 0,-5-2-23 0 0,-1-1-1 0 0,1-2 0 0 0,-1-1 1 0 0,-1-1-1 0 0,-32-1 0 0 0,49-2-94 0 0,0-1 0 0 0,0-1 0 0 0,0 0 0 0 0,0-2 0 0 0,0 1-1 0 0,1-2 1 0 0,-1 0 0 0 0,-21-9 0 0 0,35 12-20 0 0,1 0 0 0 0,-1 0 0 0 0,1-1 0 0 0,0 1 0 0 0,-1 0 0 0 0,1 0 0 0 0,0-1-1 0 0,0 1 1 0 0,0-1 0 0 0,0 1 0 0 0,0-1 0 0 0,0 1 0 0 0,0-1 0 0 0,0 0 0 0 0,0 1 0 0 0,1-1 0 0 0,-1 0-1 0 0,1 0 1 0 0,0 1 0 0 0,-1-1 0 0 0,1 0 0 0 0,0 0 0 0 0,0 0 0 0 0,0 1 0 0 0,0-1 0 0 0,0 0 0 0 0,1-3 0 0 0,4-17-1275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20 9215 0 0,'6'-3'64'0'0,"34"-11"848"0"0,-39 13-895 0 0,1 1 0 0 0,-1 0 0 0 0,0-1-1 0 0,0 1 1 0 0,0 0 0 0 0,1 0-1 0 0,-1 0 1 0 0,0 0 0 0 0,0 0 0 0 0,0 0-1 0 0,1 0 1 0 0,-1 1 0 0 0,0-1-1 0 0,1 1 1 0 0,5 6 1114 0 0,-6-6-518 0 0,0 1-223 0 0,0-1 0 0 0,0 1 0 0 0,-1-1 0 0 0,1 1 0 0 0,0-1-1 0 0,-1 1 1 0 0,1-1 0 0 0,-1 1 0 0 0,0-1 0 0 0,1 1 0 0 0,-1-1 0 0 0,0 1 0 0 0,0 2 0 0 0,0 0-32 0 0,0 0 0 0 0,-1 0-1 0 0,0 0 1 0 0,0 0 0 0 0,-1 4 0 0 0,-3 4-164 0 0,0 1 1 0 0,-9 13-1 0 0,12-23-52 0 0,-24 40 334 0 0,-2-2 0 0 0,-37 42 0 0 0,-2 3-38 0 0,-87 144 141 0 0,-75 96-402 0 0,119-184-121 0 0,106-137-412 0 0,1 1 0 0 0,-1-1 1 0 0,-3 9-1 0 0,5-9-1105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92 2759 0 0,'1'-1'207'0'0,"32"-20"146"0"0,-13 10 1941 0 0,0 1 0 0 0,24-10 0 0 0,32-8 5191 0 0,-78 29-7228 0 0,-51 25 98 0 0,-85 58 0 0 0,-197 138-281 0 0,325-216-74 0 0,0 0 0 0 0,0 1 0 0 0,1 1 0 0 0,-16 16 0 0 0,24-24 1 0 0,1 0-1 0 0,0 0 1 0 0,0 0-1 0 0,-1 1 1 0 0,1-1-1 0 0,0 0 0 0 0,0 1 1 0 0,0-1-1 0 0,-1 0 1 0 0,1 1-1 0 0,0-1 1 0 0,0 0-1 0 0,0 1 1 0 0,0-1-1 0 0,0 0 1 0 0,-1 1-1 0 0,1-1 1 0 0,0 0-1 0 0,0 1 0 0 0,0-1 1 0 0,0 0-1 0 0,0 1 1 0 0,1 0 5 0 0,0 0 0 0 0,-1 0 1 0 0,1 0-1 0 0,0 0 0 0 0,0 0 1 0 0,-1-1-1 0 0,1 1 0 0 0,0 0 0 0 0,0 0 1 0 0,0-1-1 0 0,0 1 0 0 0,0-1 1 0 0,0 1-1 0 0,0-1 0 0 0,2 1 0 0 0,20 7 113 0 0,-19-7-93 0 0,37 10 332 0 0,48 5 0 0 0,19 5-223 0 0,-11-2-1286 0 0,-82-17 24 0 0,0-1 0 0 0,0-1 0 0 0,0 0 0 0 0,24-4-1 0 0,-10-2-760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62 16039 0 0,'0'0'1452'0'0,"2"1"-1196"0"0,10 4 265 0 0,0 0 0 0 0,0 0 0 0 0,1-2 0 0 0,0 1 0 0 0,0-2 0 0 0,0 0 1 0 0,0 0-1 0 0,25-1 0 0 0,-10-2-113 0 0,0-2 0 0 0,-1 0 0 0 0,36-11-1 0 0,-55 12-391 0 0,75-21 162 0 0,-70 18-246 0 0,-1 0-1 0 0,1 0 0 0 0,-1-2 1 0 0,15-9-1 0 0,-20 10-83 0 0,-6 5-11 0 0,-4 1-498 0 0,-10 1 578 0 0,-1 0-1 0 0,1 1 1 0 0,0 1 0 0 0,0 0-1 0 0,0 0 1 0 0,0 2 0 0 0,-21 9-1 0 0,-86 54-59 0 0,92-51 116 0 0,-97 66 41 0 0,109-71 12 0 0,1 2 0 0 0,0-1 0 0 0,0 2 0 0 0,2 0 0 0 0,-17 23 0 0 0,28-35-21 0 0,0 1 0 0 0,0-1-1 0 0,0 1 1 0 0,0 0 0 0 0,1 0-1 0 0,-1 0 1 0 0,1 0 0 0 0,-1 7-1 0 0,1-10-36 0 0,1 0 0 0 0,0 0 1 0 0,0 0-1 0 0,0 0 0 0 0,1 0 0 0 0,-1 0 0 0 0,0 0 0 0 0,0 0 0 0 0,0 0 0 0 0,1 0 1 0 0,-1 0-1 0 0,1 0 0 0 0,-1 0 0 0 0,1 0 0 0 0,-1 0 0 0 0,1 0 0 0 0,-1-1 0 0 0,1 1 1 0 0,0 0-1 0 0,-1 0 0 0 0,1-1 0 0 0,0 1 0 0 0,0 0 0 0 0,0-1 0 0 0,0 1 0 0 0,-1 0 1 0 0,1-1-1 0 0,0 0 0 0 0,0 1 0 0 0,0-1 0 0 0,0 1 0 0 0,0-1 0 0 0,0 0 0 0 0,0 0 1 0 0,0 1-1 0 0,0-1 0 0 0,0 0 0 0 0,0 0 0 0 0,2 0 0 0 0,8 0-2100 0 0,1 1 0 0 0,13-3 0 0 0,5-2-4188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216 337 9215 0 0,'0'0'707'0'0,"-1"2"-464"0"0,-1 5 429 0 0,0 0 0 0 0,-1-1 0 0 0,0 1-1 0 0,0-1 1 0 0,-1 0 0 0 0,0 0 0 0 0,0 0 0 0 0,-6 7 0 0 0,7-11-389 0 0,0 1 0 0 0,1-1 0 0 0,-1 1 0 0 0,0-1 0 0 0,-1 0 0 0 0,1 0 0 0 0,0-1 0 0 0,0 1 1 0 0,-1-1-1 0 0,1 1 0 0 0,-1-1 0 0 0,0 0 0 0 0,1-1 0 0 0,-1 1 0 0 0,0 0 0 0 0,1-1 0 0 0,-1 0 0 0 0,-4 0 0 0 0,2-1-182 0 0,1 1 0 0 0,0-1-1 0 0,-1 0 1 0 0,1 0 0 0 0,0-1 0 0 0,0 1 0 0 0,0-1 0 0 0,0 0 0 0 0,0 0-1 0 0,1-1 1 0 0,-1 0 0 0 0,1 0 0 0 0,-1 0 0 0 0,1 0 0 0 0,-4-4-1 0 0,5 3-32 0 0,0 1 0 0 0,0-1-1 0 0,1 0 1 0 0,-1 1-1 0 0,1-1 1 0 0,0 0-1 0 0,0-1 1 0 0,0 1 0 0 0,0 0-1 0 0,1 0 1 0 0,0-1-1 0 0,0 1 1 0 0,0-1-1 0 0,0 1 1 0 0,1-1-1 0 0,0 1 1 0 0,0-1 0 0 0,0-4-1 0 0,2-2-88 0 0,0 1-1 0 0,0-1 0 0 0,1 1 1 0 0,1-1-1 0 0,0 1 1 0 0,0 0-1 0 0,1 1 0 0 0,0-1 1 0 0,1 1-1 0 0,0 0 1 0 0,0 0-1 0 0,1 1 0 0 0,12-13 1 0 0,-2 5-42 0 0,1 0 0 0 0,0 2 1 0 0,1 0-1 0 0,0 1 0 0 0,29-14 0 0 0,-24 16 4 0 0,0 1 0 0 0,1 1 0 0 0,0 1-1 0 0,1 1 1 0 0,-1 2 0 0 0,1 0-1 0 0,1 2 1 0 0,-1 1 0 0 0,0 1 0 0 0,1 1-1 0 0,-1 1 1 0 0,0 1 0 0 0,1 2-1 0 0,30 8 1 0 0,-47-9 89 0 0,-1-1-1 0 0,1 2 1 0 0,-1 0-1 0 0,1 0 1 0 0,-1 0-1 0 0,-1 1 1 0 0,17 12-1 0 0,-22-15 0 0 0,-1 0-1 0 0,0 0 1 0 0,0 1 0 0 0,0-1-1 0 0,0 0 1 0 0,0 1-1 0 0,0-1 1 0 0,0 1-1 0 0,-1 0 1 0 0,1-1 0 0 0,-1 1-1 0 0,0 0 1 0 0,0 0-1 0 0,0 0 1 0 0,0 0-1 0 0,-1 0 1 0 0,1 0 0 0 0,-1 0-1 0 0,0 0 1 0 0,1 0-1 0 0,-2 0 1 0 0,1 0-1 0 0,0 0 1 0 0,0 0 0 0 0,-1 0-1 0 0,0 0 1 0 0,0 0-1 0 0,1 0 1 0 0,-4 5-1 0 0,0 0 2 0 0,0-1 0 0 0,0 1 0 0 0,-1-1-1 0 0,-1-1 1 0 0,1 1 0 0 0,-1 0-1 0 0,0-1 1 0 0,0 0 0 0 0,-1-1-1 0 0,-9 7 1 0 0,-10 5 93 0 0,-41 20 0 0 0,61-34-108 0 0,-32 15-81 0 0,0-1 0 0 0,-1-2 0 0 0,0-1 0 0 0,-54 10 0 0 0,92-24-32 0 0,-1 1 1 0 0,1-1-1 0 0,0 1 1 0 0,0-1-1 0 0,-1 0 1 0 0,1 0-1 0 0,0 0 1 0 0,0 1 0 0 0,-1-1-1 0 0,1 0 1 0 0,0-1-1 0 0,0 1 1 0 0,-1 0-1 0 0,1 0 1 0 0,0 0-1 0 0,0-1 1 0 0,0 1-1 0 0,-1-1 1 0 0,1 1-1 0 0,0-1 1 0 0,0 1-1 0 0,0-1 1 0 0,0 0-1 0 0,0 1 1 0 0,0-1-1 0 0,0 0 1 0 0,-1-1 0 0 0,-2-7-1749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10135 0 0,'1'0'778'0'0,"5"-1"4391"0"0,-16 12-2785 0 0,-8 7-1596 0 0,-41 29 1 0 0,17-14-233 0 0,-30 31-80 0 0,-94 109 0 0 0,-47 86 664 0 0,124-147-976 0 0,46-60-1054 0 0,-56 49 0 0 0,84-86-762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 9671 0 0,'-15'-25'515'0'0,"6"11"1200"0"0,4 4 4001 0 0,9 30-4645 0 0,-2-8-800 0 0,8 29 184 0 0,2-1 0 0 0,2 0-1 0 0,2 0 1 0 0,1-2 0 0 0,2 0-1 0 0,35 52 1 0 0,-12-30-140 0 0,3-2-1 0 0,101 99 1 0 0,109 69 289 0 0,-179-161-527 0 0,-70-60-77 0 0,45 41-37 0 0,-46-41 26 0 0,0 0 1 0 0,-1 0-1 0 0,0 1 0 0 0,0 0 1 0 0,0-1-1 0 0,-1 1 0 0 0,5 11 0 0 0,-8-15-90 0 0,-1-1 2 0 0,1 1-1 0 0,-1 0 1 0 0,0-1-1 0 0,0 1 1 0 0,0-1-1 0 0,0 1 1 0 0,-1-1-1 0 0,1 1 1 0 0,-2 1-1 0 0,2-2 16 0 0,0-1-1 0 0,0 1 1 0 0,0-1-1 0 0,0 1 1 0 0,0-1-1 0 0,0 1 0 0 0,0-1 1 0 0,0 0-1 0 0,0 1 1 0 0,0-1-1 0 0,0 0 1 0 0,0 0-1 0 0,0 0 0 0 0,0 0 1 0 0,0 0-1 0 0,0 0 1 0 0,0 0-1 0 0,0 0 1 0 0,0 0-1 0 0,0 0 0 0 0,-2-1 1 0 0,1 0-290 0 0,0 0 0 0 0,0 0 1 0 0,1 0-1 0 0,-1 0 0 0 0,0 0 0 0 0,0-1 0 0 0,1 1 1 0 0,-1-1-1 0 0,-2-2 0 0 0,-6-10-5929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15 7831 0 0,'4'-14'7779'0'0,"-5"18"-7522"0"0,1-1-1 0 0,-1 1 1 0 0,1 0 0 0 0,-1-1-1 0 0,-1 1 1 0 0,1 0 0 0 0,0-1 0 0 0,-1 0-1 0 0,-3 6 1 0 0,-21 29 399 0 0,20-30-386 0 0,-70 84 1194 0 0,-139 133-1 0 0,-166 108-947 0 0,280-252-463 0 0,-44 37 22 0 0,131-105-51 0 0,11-10-104 0 0,5-5-19 0 0,0 2 0 0 0,-1-1-1 0 0,1 0 1 0 0,0 0 0 0 0,0 0 0 0 0,0 1 0 0 0,0-1 0 0 0,2 0 0 0 0,5-1-672 0 0,8-5-873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8751 0 0,'0'0'7030'0'0,"1"2"-6178"0"0,0 4-621 0 0,0-1 0 0 0,-1 1 1 0 0,1-1-1 0 0,-1 1 0 0 0,0 0 1 0 0,-1 0-1 0 0,1-1 0 0 0,-4 12 0 0 0,-15 47 921 0 0,16-55-983 0 0,-14 33 280 0 0,-43 77 0 0 0,35-73-479 0 0,9-8-124 0 0,15-36-658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2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0,'0'0'2864'0'0,"13"4"-11248"0"0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 11519 0 0,'-18'0'708'0'0,"4"-1"-127"0"0,1 1 1 0 0,-1 1 0 0 0,1 0 0 0 0,-1 1 0 0 0,-15 4 0 0 0,20-4-91 0 0,-163 53 4302 0 0,124-37-4131 0 0,-69 36 0 0 0,109-50-626 0 0,-1 0 0 0 0,2 1 0 0 0,-1 0 0 0 0,1 0 1 0 0,-1 1-1 0 0,1 0 0 0 0,-11 13 0 0 0,13-10-59 0 0,6-8 9 0 0,-1 1-1 0 0,0-1 1 0 0,0 1-1 0 0,1-1 1 0 0,-1 0-1 0 0,1 1 1 0 0,-1-1-1 0 0,1 0 1 0 0,-1 0-1 0 0,1 1 1 0 0,0-1-1 0 0,0 0 1 0 0,-1 0-1 0 0,1 0 1 0 0,0 0-1 0 0,0 0 1 0 0,0 0-1 0 0,0 0 1 0 0,1 0-1 0 0,0 1 1 0 0,28 16-249 0 0,-23-14 189 0 0,20 11-116 0 0,0 0-25 0 0,30 22 1 0 0,-49-31 188 0 0,0 1 0 0 0,0 0 1 0 0,0 1-1 0 0,-1-1 0 0 0,-1 1 0 0 0,1 1 1 0 0,7 12-1 0 0,-8-10 5 0 0,-1-1 0 0 0,-1 1 0 0 0,1 0 0 0 0,-2 0 0 0 0,0 0 0 0 0,0 1-1 0 0,-1-1 1 0 0,2 16 0 0 0,-4-18 18 0 0,0 1 0 0 0,0-1 0 0 0,-1 0 0 0 0,0 0 0 0 0,0 1 0 0 0,-1-1 0 0 0,0 0 0 0 0,-1 0 0 0 0,0-1 0 0 0,-8 17 0 0 0,8-20 35 0 0,0 0 0 0 0,-1 0-1 0 0,1-1 1 0 0,-1 1-1 0 0,0-1 1 0 0,0 0 0 0 0,0 0-1 0 0,0 0 1 0 0,-1-1 0 0 0,-8 6-1 0 0,6-5 61 0 0,-1 0-1 0 0,-1-1 0 0 0,1 0 0 0 0,0 0 1 0 0,-1-1-1 0 0,-11 2 0 0 0,2-1 105 0 0,-1-2-1 0 0,0-1 1 0 0,1 0-1 0 0,-1-1 1 0 0,-35-6-1 0 0,41 4-95 0 0,-1 0-1 0 0,1-1 1 0 0,-1-1 0 0 0,-22-10-1 0 0,30 11-336 0 0,0 1 0 0 0,1-1-1 0 0,0 0 1 0 0,0 0 0 0 0,-6-6-1 0 0,8 7-468 0 0,0-1 0 0 0,0 0-1 0 0,0 1 1 0 0,1-1 0 0 0,-1 0-1 0 0,1-1 1 0 0,0 1 0 0 0,-1-5 0 0 0,-3-12-6092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7367 0 0,'0'0'667'0'0,"2"1"-547"0"0,-2-1 4 0 0,1 1 1 0 0,0 0-1 0 0,0 0 0 0 0,-1 0 0 0 0,1 0 1 0 0,0 0-1 0 0,-1 0 0 0 0,1 0 0 0 0,-1 0 1 0 0,0 0-1 0 0,1 0 0 0 0,-1 0 0 0 0,0 0 1 0 0,1 0-1 0 0,-1 0 0 0 0,0 1 0 0 0,0-1 1 0 0,0 0-1 0 0,0 0 0 0 0,0 0 0 0 0,0 0 1 0 0,0 0-1 0 0,0 0 0 0 0,-1 0 0 0 0,1 1 1 0 0,-1 1-1 0 0,-2 4 685 0 0,0 0 1 0 0,-1 1-1 0 0,-4 6 0 0 0,-3 7 608 0 0,-4 19-457 0 0,-39 85 188 0 0,-213 377 1260 0 0,164-337-2182 0 0,76-129-323 0 0,-1 0 0 0 0,-42 39 0 0 0,57-62-1061 0 0,-1-1 0 0 0,0-1 0 0 0,-25 16 0 0 0,25-21-4801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13823 0 0,'-9'-2'1431'0'0,"2"0"-1300"0"0,5 2 910 0 0,4 1-436 0 0,9 1-438 0 0,0 0-1 0 0,1-1 0 0 0,-1 0 1 0 0,0 0-1 0 0,1-1 0 0 0,11-2 0 0 0,71-12 98 0 0,-75 11-102 0 0,630-140 2264 0 0,-633 139-2603 0 0,150-41 703 0 0,-60 3-7447 0 0,-75 27 685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179 150 1839 0 0,'1'-1'134'0'0,"19"-19"364"0"0,-7 4 11231 0 0,-11 10-7711 0 0,-8 7-4007 0 0,1-1-1 0 0,-1 1 1 0 0,1 1-1 0 0,-1-1 1 0 0,1 1 0 0 0,-1 0-1 0 0,-8 5 1 0 0,-1 1 25 0 0,-20 13 0 0 0,21-11 23 0 0,0 0-1 0 0,1 0 1 0 0,0 1-1 0 0,0 1 0 0 0,-14 17 1 0 0,25-26-16 0 0,0 0 0 0 0,0 0 0 0 0,0 0-1 0 0,1 0 1 0 0,-1 0 0 0 0,1 0 0 0 0,0 1 0 0 0,-1-1 0 0 0,2 0 0 0 0,-1 1-1 0 0,0-1 1 0 0,0 6 0 0 0,2-7-5 0 0,-1 1-1 0 0,0-1 1 0 0,1 0-1 0 0,-1 0 1 0 0,1 0-1 0 0,0 0 0 0 0,-1 1 1 0 0,1-1-1 0 0,0 0 1 0 0,0 0-1 0 0,1 0 1 0 0,-1-1-1 0 0,0 1 1 0 0,1 0-1 0 0,-1 0 1 0 0,1-1-1 0 0,-1 1 0 0 0,1-1 1 0 0,0 1-1 0 0,2 0 1 0 0,2 2 29 0 0,1 0 0 0 0,-1-1 0 0 0,1 0 0 0 0,0 0 0 0 0,0-1 0 0 0,0 0 0 0 0,0 0 0 0 0,0-1 0 0 0,0 0 0 0 0,0 0 0 0 0,1 0 0 0 0,-1-1 0 0 0,0 0 0 0 0,0-1 0 0 0,10-1 0 0 0,-4 0-14 0 0,0-1 0 0 0,-1 0 0 0 0,0-1-1 0 0,0 0 1 0 0,0-1 0 0 0,0-1 0 0 0,21-12 0 0 0,-26 13-78 0 0,0-1 0 0 0,0 0 0 0 0,-1 0 0 0 0,0 0 0 0 0,0-1 1 0 0,-1 0-1 0 0,0 0 0 0 0,0 0 0 0 0,0-1 0 0 0,-1 1 1 0 0,0-1-1 0 0,-1 0 0 0 0,1 0 0 0 0,-2-1 0 0 0,4-12 1 0 0,-5 13-121 0 0,1 1 1 0 0,-1-1-1 0 0,-1 0 1 0 0,1 1-1 0 0,-1-1 1 0 0,-1 0-1 0 0,0 0 1 0 0,0 1-1 0 0,0-1 1 0 0,-1 1-1 0 0,0-1 1 0 0,0 1 0 0 0,-1 0-1 0 0,0 0 1 0 0,0 0-1 0 0,-1 0 1 0 0,-8-12-1 0 0,10 16 80 0 0,-1 1 0 0 0,1-1-1 0 0,0 1 1 0 0,-1 0 0 0 0,1 0-1 0 0,-1 0 1 0 0,0 1 0 0 0,0-1-1 0 0,1 0 1 0 0,-1 1 0 0 0,0 0-1 0 0,0 0 1 0 0,-1 0 0 0 0,1 0-1 0 0,0 0 1 0 0,-5 0 0 0 0,2 1 21 0 0,1-1 0 0 0,0 2 1 0 0,-1-1-1 0 0,1 0 0 0 0,0 1 0 0 0,-1 0 1 0 0,1 0-1 0 0,-10 4 0 0 0,14-4-32 0 0,2 0-143 0 0,0 0 140 0 0,0 0 0 0 0,0 1 0 0 0,0-1 0 0 0,0-1 0 0 0,0 1 0 0 0,1 0 0 0 0,-1 0 0 0 0,0 0-1 0 0,1-1 1 0 0,-1 1 0 0 0,3 0 0 0 0,27 7-4725 0 0,-12-5 52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6911 0 0,'0'0'623'0'0,"-1"2"-514"0"0,-5 33 2069 0 0,-2 0 0 0 0,-1-1 0 0 0,-24 56 0 0 0,-56 96 2027 0 0,60-130-4728 0 0,-33 73 1048 0 0,-35 67 145 0 0,-14-8-359 0 0,79-142-248 0 0,-39 44 0 0 0,65-84-42 0 0,5-20-93 0 0,2 3 16 0 0,1 1 0 0 0,0 0 0 0 0,1 0 0 0 0,0 0 0 0 0,0 0 0 0 0,1 0 0 0 0,1 1 1 0 0,-1 0-1 0 0,2 0 0 0 0,-1 0 0 0 0,9-10 0 0 0,5-4 36 0 0,1 0 0 0 0,36-32 0 0 0,-47 47 14 0 0,0 1-1 0 0,11-8 0 0 0,-17 13 35 0 0,0 1 0 0 0,0-1 0 0 0,1 0 0 0 0,-1 1 0 0 0,0 0 0 0 0,1 0 0 0 0,-1 0 0 0 0,1 0 0 0 0,-1 0 0 0 0,7 0 0 0 0,-8 2-1 0 0,-1 0 0 0 0,1 0-1 0 0,-1 0 1 0 0,1 0 0 0 0,-1 0 0 0 0,1 0-1 0 0,-1 0 1 0 0,1 0 0 0 0,-1 1 0 0 0,0-1-1 0 0,0 0 1 0 0,0 1 0 0 0,0-1 0 0 0,2 4-1 0 0,-2-4 5 0 0,5 10 89 0 0,1 1 0 0 0,-1 0-1 0 0,-1 0 1 0 0,0 1 0 0 0,-1-1 0 0 0,0 1-1 0 0,3 21 1 0 0,-5-14 57 0 0,0 1-1 0 0,-1 0 0 0 0,0 0 1 0 0,-4 22-1 0 0,-2-16-843 0 0,4-21 255 0 0,-1 1 0 0 0,1-1 0 0 0,1 1 0 0 0,-1-1 0 0 0,1 1 0 0 0,1 10 1 0 0,1-8-1255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3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 1375 0 0,'2'-1'107'0'0,"3"1"1401"0"0,0 0 0 0 0,0 0 0 0 0,0 0-1 0 0,0 0 1 0 0,0 1 0 0 0,8 2 0 0 0,32 11 5344 0 0,-30-8-6287 0 0,22 4-1 0 0,-25-8-304 0 0,0 0 0 0 0,1-1 0 0 0,-1-1 0 0 0,0 0 0 0 0,1 0 0 0 0,-1-2 0 0 0,16-2 0 0 0,-26 4-273 0 0,-1-1 0 0 0,0 1 0 0 0,0 0 0 0 0,0 0 1 0 0,1-1-1 0 0,-1 1 0 0 0,0-1 0 0 0,0 1 0 0 0,0-1 0 0 0,0 0 0 0 0,0 1 1 0 0,0-1-1 0 0,0 0 0 0 0,0 1 0 0 0,0-1 0 0 0,0 0 0 0 0,0 0 0 0 0,-1 0 0 0 0,1 0 1 0 0,0 0-1 0 0,0-1 0 0 0,0 0-60 0 0,-1 1 1 0 0,0 0-1 0 0,0 0 1 0 0,0 0-1 0 0,0 0 1 0 0,0-1-1 0 0,0 1 1 0 0,0 0-1 0 0,0 0 1 0 0,0 0-1 0 0,0-1 1 0 0,-1 0-1 0 0,1 1 26 0 0,-1 0-23 0 0,0 1 1 0 0,0-1-1 0 0,0 0 1 0 0,0 1-1 0 0,-1-1 1 0 0,1 1 0 0 0,0 0-1 0 0,0-1 1 0 0,0 1-1 0 0,0 0 1 0 0,0-1 0 0 0,-1 1-1 0 0,1 0 1 0 0,0 0-1 0 0,0 0 1 0 0,0 0 0 0 0,-3 1-1 0 0,-2 0-5 0 0,0 0-1 0 0,0 1 1 0 0,0 0-1 0 0,1 0 0 0 0,-1 1 1 0 0,0 0-1 0 0,-6 4 1 0 0,-36 28 121 0 0,40-29-61 0 0,-22 18 414 0 0,2 2 1 0 0,0 1 0 0 0,2 2-1 0 0,1 0 1 0 0,-40 63-1 0 0,60-84-316 0 0,0 0 0 0 0,1 0 0 0 0,0 1-1 0 0,1 0 1 0 0,-1-1 0 0 0,2 1 0 0 0,-4 17 0 0 0,5-24-78 0 0,1 1 1 0 0,0-1 0 0 0,0 0 0 0 0,-1 1 0 0 0,1-1 0 0 0,1 0-1 0 0,-1 1 1 0 0,0-1 0 0 0,1 0 0 0 0,-1 1 0 0 0,1-1-1 0 0,0 0 1 0 0,-1 0 0 0 0,1 1 0 0 0,0-1 0 0 0,1 0 0 0 0,-1 0-1 0 0,0 0 1 0 0,0 0 0 0 0,1-1 0 0 0,0 1 0 0 0,-1 0 0 0 0,1 0-1 0 0,0-1 1 0 0,-1 1 0 0 0,1-1 0 0 0,0 0 0 0 0,0 1-1 0 0,0-1 1 0 0,0 0 0 0 0,1 0 0 0 0,-1 0 0 0 0,0-1 0 0 0,0 1-1 0 0,4 0 1 0 0,6 1-121 0 0,0-1 0 0 0,1 0 0 0 0,-1-1 0 0 0,0 0 0 0 0,0-1 0 0 0,23-4 0 0 0,-19 2-310 0 0,44-5-993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49 9671 0 0,'1'-1'440'0'0,"2"-4"-84"0"0,1 0 0 0 0,-1 0 0 0 0,1 1 0 0 0,0-1 0 0 0,1 1 0 0 0,-1 0-1 0 0,1 0 1 0 0,0 1 0 0 0,9-6 3763 0 0,-7 14-3581 0 0,-6-5-524 0 0,0 1 0 0 0,-1-1 0 0 0,1 0 0 0 0,0 1 0 0 0,-1-1 0 0 0,1 0 0 0 0,-1 1 0 0 0,1-1 0 0 0,-1 1 0 0 0,1-1 0 0 0,-1 1 0 0 0,1-1 0 0 0,-1 1 0 0 0,1-1 0 0 0,-1 1 0 0 0,1 1 0 0 0,0 1 34 0 0,0 0-1 0 0,0 0 1 0 0,0 0 0 0 0,0 0 0 0 0,-1 1 0 0 0,0-1 0 0 0,1 0 0 0 0,-1 0 0 0 0,-1 1 0 0 0,1-1 0 0 0,-1 6 0 0 0,-11 37 274 0 0,11-42-293 0 0,-20 56 438 0 0,-43 87-1 0 0,-42 53 78 0 0,54-104-334 0 0,-189 355 287 0 0,188-360-438 0 0,18-31-20 0 0,-35 81-1 0 0,57-108-500 0 0,0 0 0 0 0,2 0 0 0 0,-9 53 0 0 0,20-84 137 0 0,1-3-543 0 0,9-4-723 0 0,2-5-4513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16183 0 0,'0'0'3712'0'0,"2"0"-3062"0"0,53-20 369 0 0,0 2 0 0 0,78-13 0 0 0,119 0-209 0 0,-111 30-684 0 0,-10 1-1233 0 0,-125 0 571 0 0,0-1 0 0 0,0 0 0 0 0,1 0 0 0 0,-1-1 0 0 0,0 0-1 0 0,0 0 1 0 0,0-1 0 0 0,-1 1 0 0 0,11-7 0 0 0,4-5-6199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5983 0 0,'2'0'7628'0'0,"-1"1"-7386"0"0,1 0-1 0 0,0 0 0 0 0,-1-1 1 0 0,1 1-1 0 0,0 1 1 0 0,-1-1-1 0 0,0 0 0 0 0,1 0 1 0 0,-1 0-1 0 0,0 1 0 0 0,1-1 1 0 0,-1 1-1 0 0,0-1 1 0 0,0 1-1 0 0,0-1 0 0 0,1 4 1 0 0,0-1-80 0 0,-1-1 0 0 0,-1 1 1 0 0,1-1-1 0 0,0 1 0 0 0,-1 0 1 0 0,0-1-1 0 0,0 1 0 0 0,0 4 1 0 0,-2 6 26 0 0,0 0 1 0 0,-1 0 0 0 0,-8 20 0 0 0,10-30-62 0 0,-28 74 363 0 0,-3 0-1 0 0,-80 138 1 0 0,-113 130-365 0 0,52-113 16 0 0,164-222-129 0 0,-101 119 482 0 0,96-110-360 0 0,13-18-63 0 0,3-4-27 0 0,27-25-457 0 0,49-59-1 0 0,-4 3 216 0 0,-58 66 143 0 0,34-30 155 0 0,-45 43-87 0 0,0 0 0 0 0,0 0 0 0 0,0 1 1 0 0,0 0-1 0 0,1 0 0 0 0,0 0 0 0 0,-1 1 0 0 0,9-3 0 0 0,-3 5 45 0 0,-8 1-50 0 0,-1 1 0 0 0,1-1 0 0 0,-1 1 0 0 0,0-1 1 0 0,0 1-1 0 0,0 0 0 0 0,1 0 0 0 0,-2 0 0 0 0,1 0 0 0 0,0 0 1 0 0,0 0-1 0 0,-1 1 0 0 0,1-1 0 0 0,-1 1 0 0 0,0-1 0 0 0,2 3 1 0 0,1 7 116 0 0,8 25 0 0 0,-12-36-118 0 0,7 19 102 0 0,0 0 0 0 0,11 19 0 0 0,-10-22-41 0 0,-1 0 0 0 0,11 35 0 0 0,-18-51-71 0 0,1 1 0 0 0,-1-1 0 0 0,1 0 0 0 0,-1 1 0 0 0,0-1 0 0 0,0 1 0 0 0,1-1 0 0 0,-1 1 0 0 0,0-1 0 0 0,0 1 0 0 0,0-1 0 0 0,-1 0 0 0 0,1 1 0 0 0,0-1 0 0 0,0 1 0 0 0,-1-1 0 0 0,1 0 0 0 0,-2 3 0 0 0,-1 1-26 0 0,1 2-591 0 0,-1 0 0 0 0,0 0 0 0 0,-6 9 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247 228 14279 0 0,'0'0'4946'0'0,"2"1"-4405"0"0,7-1-306 0 0,0 1 0 0 0,1-1 0 0 0,-1-1 0 0 0,0 0 1 0 0,1 0-1 0 0,-1 0 0 0 0,0-2 0 0 0,10-2 0 0 0,71-30 23 0 0,-71 27-332 0 0,-1-2-1 0 0,1 0 0 0 0,-2 0 0 0 0,0-2 0 0 0,0 0 1 0 0,-1-1-1 0 0,22-23 0 0 0,-34 32-10 0 0,0 0 1 0 0,-1-1-1 0 0,1 0 1 0 0,-1 1-1 0 0,0-1 1 0 0,0-1-1 0 0,0 1 1 0 0,-1 0-1 0 0,3-9 1 0 0,-5 14 72 0 0,0-1 0 0 0,0 1 1 0 0,0-1-1 0 0,0 1 0 0 0,0-1 1 0 0,0 1-1 0 0,0 0 0 0 0,0-1 1 0 0,-1 1-1 0 0,1-1 0 0 0,0 1 1 0 0,0-1-1 0 0,0 1 0 0 0,0 0 1 0 0,-1-1-1 0 0,1 1 0 0 0,0-1 1 0 0,-1 1-1 0 0,1 0 0 0 0,0-1 1 0 0,0 1-1 0 0,-1 0 0 0 0,1-1 1 0 0,-1 1-1 0 0,1 0 0 0 0,-1-1 1 0 0,-14-2-202 0 0,-16 5-109 0 0,9 5 181 0 0,0 1 0 0 0,0 0 0 0 0,0 2 0 0 0,-20 12 0 0 0,25-13 96 0 0,-29 17 190 0 0,1 2 0 0 0,1 3 1 0 0,1 1-1 0 0,-60 59 0 0 0,79-66 76 0 0,0 2 0 0 0,1 0 0 0 0,-37 60 0 0 0,58-83-215 0 0,-1 1 0 0 0,1-1 1 0 0,1 0-1 0 0,-1 1 0 0 0,1 0 0 0 0,-1-1 0 0 0,1 1 0 0 0,0 6 0 0 0,1-10-5 0 0,-1 1 0 0 0,1-1 0 0 0,0 0 1 0 0,0 1-1 0 0,0-1 0 0 0,1 0 0 0 0,-1 1 0 0 0,0-1 0 0 0,0 0 0 0 0,1 1 0 0 0,-1-1 0 0 0,1 0 0 0 0,-1 0 0 0 0,1 1 0 0 0,0-1 1 0 0,-1 0-1 0 0,1 0 0 0 0,0 0 0 0 0,0 0 0 0 0,0 0 0 0 0,0 0 0 0 0,-1 0 0 0 0,2 0 0 0 0,-1 0 0 0 0,0 0 0 0 0,0 0 1 0 0,0-1-1 0 0,0 1 0 0 0,0 0 0 0 0,1-1 0 0 0,-1 1 0 0 0,0-1 0 0 0,2 1 0 0 0,12 1-24 0 0,-1-1-1 0 0,1-1 1 0 0,-1 0-1 0 0,1-1 1 0 0,0-1-1 0 0,18-4 1 0 0,-23 5 14 0 0,96-19-4 0 0,45-6 23 0 0,-55 15-3047 0 0,-78 7-3382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440 126 1375 0 0,'34'-11'899'0'0,"-1"-2"0"0"0,46-23 0 0 0,-53 23 1000 0 0,0 1 0 0 0,0 1 0 0 0,2 1 0 0 0,43-10 5446 0 0,-78 23-7031 0 0,-1 0 1 0 0,1 0-1 0 0,-1 1 1 0 0,-6 4-1 0 0,0 0-145 0 0,-371 182 348 0 0,356-178-526 0 0,16-7-12 0 0,1 1-1 0 0,0 0 0 0 0,-15 10 0 0 0,16-7-647 0 0,22-9-214 0 0,-1-2 989 0 0,13 0-137 0 0,-1 0 0 0 0,0 2 1 0 0,1 0-1 0 0,-1 2 1 0 0,0 0-1 0 0,0 1 1 0 0,0 2-1 0 0,0 0 0 0 0,0 1 1 0 0,-1 1-1 0 0,0 2 1 0 0,-1 0-1 0 0,21 12 1 0 0,-29-14-8 0 0,-1-1 70 0 0,0 0-1 0 0,0 1 0 0 0,0 0 0 0 0,-1 1 0 0 0,-1 1 0 0 0,1-1 0 0 0,-1 1 0 0 0,10 13 0 0 0,-15-17-1 0 0,-1 0 0 0 0,0 0-1 0 0,0 1 1 0 0,0-1 0 0 0,0 0 0 0 0,3 12-1 0 0,-6-15-20 0 0,0 0 0 0 0,0 0 0 0 0,0 1 0 0 0,0-1-1 0 0,0 0 1 0 0,0 0 0 0 0,0 0 0 0 0,-1 0 0 0 0,1 1-1 0 0,-1-1 1 0 0,0 0 0 0 0,1 0 0 0 0,-1 0 0 0 0,0 0-1 0 0,0 0 1 0 0,0 0 0 0 0,-1-1 0 0 0,1 1 0 0 0,0 0-1 0 0,-1 0 1 0 0,1-1 0 0 0,-3 3 0 0 0,-4 3 99 0 0,0-1 1 0 0,-1 1-1 0 0,0-1 0 0 0,0-1 1 0 0,0 1-1 0 0,-1-2 0 0 0,-16 7 1 0 0,-74 17 450 0 0,-58-2-210 0 0,95-17-319 0 0,32-5 6 0 0,-57 1 1 0 0,75-5-20 0 0,1-1 0 0 0,-1 0 0 0 0,1-1 1 0 0,0-1-1 0 0,-1 0 0 0 0,1 0 1 0 0,-17-8-1 0 0,27 10 5 0 0,0 0 1 0 0,-1 0-1 0 0,1-1 1 0 0,0 1-1 0 0,0-1 1 0 0,0 1-1 0 0,0-1 1 0 0,0 0-1 0 0,1 0 1 0 0,-1 0-1 0 0,0 0 1 0 0,1 0-1 0 0,-1 0 1 0 0,1 0-1 0 0,0 0 0 0 0,-2-4 1 0 0,2 1-600 0 0,-1-1-1 0 0,1 1 1 0 0,0-1 0 0 0,1 1 0 0 0,-1-1-1 0 0,1-7 1 0 0,2 16-691 0 0,8 11-2974 0 0,2 2-1280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404 237 7831 0 0,'0'0'603'0'0,"-8"2"-374"0"0,-21 3 10162 0 0,38-13-10096 0 0,22-16-289 0 0,-12 10-37 0 0,-1-2 0 0 0,23-23 0 0 0,-37 34 25 0 0,0 0 1 0 0,1 0-1 0 0,-2-1 0 0 0,1 0 1 0 0,-1 0-1 0 0,0 0 1 0 0,0 0-1 0 0,0 0 0 0 0,-1 0 1 0 0,0-1-1 0 0,0 1 0 0 0,-1-1 1 0 0,1-7-1 0 0,-1 12 10 0 0,-1 0 0 0 0,0 0 0 0 0,0 0 0 0 0,0 0 0 0 0,0 0 0 0 0,0 0 0 0 0,-1 1 0 0 0,1-1 0 0 0,0 0 0 0 0,-1 0 0 0 0,0 0 0 0 0,1 0-1 0 0,-1 0 1 0 0,0 1 0 0 0,0-1 0 0 0,0 0 0 0 0,0 1 0 0 0,0-1 0 0 0,0 1 0 0 0,0-1 0 0 0,-1 1 0 0 0,-1-2 0 0 0,1 2 5 0 0,0-1-1 0 0,-1 1 1 0 0,1 0 0 0 0,-1 0-1 0 0,0 0 1 0 0,1 1 0 0 0,-1-1 0 0 0,0 1-1 0 0,1-1 1 0 0,-1 1 0 0 0,0 0-1 0 0,0 0 1 0 0,1 0 0 0 0,-6 1 0 0 0,-10 2 66 0 0,1 1 0 0 0,0 0 1 0 0,0 1-1 0 0,0 1 0 0 0,0 0 1 0 0,-15 10-1 0 0,-1 2 151 0 0,-55 41-1 0 0,54-33-88 0 0,-48 46 0 0 0,70-60-126 0 0,0 1 0 0 0,1 1 0 0 0,0 0 0 0 0,1 1 1 0 0,1-1-1 0 0,-13 27 0 0 0,21-36-11 0 0,-1-1 0 0 0,1 1 0 0 0,0 0 0 0 0,0 0 0 0 0,0 0 0 0 0,1-1 0 0 0,-1 1 0 0 0,1 0 0 0 0,1 6 0 0 0,-1-8 0 0 0,1 0 0 0 0,-1 0 0 0 0,1-1 0 0 0,0 1 0 0 0,-1 0 0 0 0,1 0 0 0 0,1 0 0 0 0,-1-1 0 0 0,0 1 0 0 0,1 0 0 0 0,-1-1 0 0 0,1 0 0 0 0,0 1 0 0 0,-1-1 0 0 0,1 0 0 0 0,3 3 0 0 0,8 3 0 0 0,-7-8 0 0 0,-4-1 0 0 0,5 1 0 0 0,-1 0 0 0 0,0-1 0 0 0,1 0 0 0 0,-1 0 0 0 0,0 0 0 0 0,0-1 0 0 0,0 0 0 0 0,10-4 0 0 0,46-28 0 0 0,-51 28 0 0 0,50-33-32 0 0,75-63 0 0 0,-166 147 156 0 0,17-26-115 0 0,-49 78-6 0 0,59-92-35 0 0,1-1 0 0 0,0 0-1 0 0,1 1 1 0 0,-1 0 0 0 0,1-1 0 0 0,-2 9-1 0 0,3-11-283 0 0,0 1 0 0 0,0-1-1 0 0,0 0 1 0 0,0 0 0 0 0,0 0-1 0 0,0 1 1 0 0,1-1 0 0 0,-1 0-1 0 0,2 4 1 0 0,3 2-6071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2303 0 0,'0'0'18138'0'0,"2"-9"-16832"0"0,11-5-1113 0 0,1 0-1 0 0,0 1 1 0 0,1 1-1 0 0,23-16 1 0 0,-17 13-152 0 0,4-4-53 0 0,69-47-404 0 0,-75 53 307 0 0,1 2-1 0 0,0 1 0 0 0,22-8 0 0 0,-38 16 109 0 0,1 0-1 0 0,-1 1 0 0 0,1 0 0 0 0,0 0 0 0 0,0 1 0 0 0,8-1 0 0 0,3 3 2 0 0,-12 3 0 0 0,-2-3 0 0 0,4 3-1 0 0,-4-4 2 0 0,-1 1 0 0 0,1 0 0 0 0,0 0 0 0 0,0-1 0 0 0,-1 1 0 0 0,1 0 0 0 0,-1 0 0 0 0,0 1 0 0 0,1-1 0 0 0,-1 0 0 0 0,1 4 0 0 0,0-2 19 0 0,0-1-1 0 0,-1 1 1 0 0,0-1 0 0 0,1 1 0 0 0,-1-1-1 0 0,-1 1 1 0 0,1 0 0 0 0,0-1-1 0 0,-1 1 1 0 0,0 0 0 0 0,0 0 0 0 0,0 4-1 0 0,-1-2 16 0 0,-1-1-1 0 0,1 0 0 0 0,-1 1 0 0 0,0-1 0 0 0,-1 0 0 0 0,1 0 0 0 0,-1-1 0 0 0,0 1 1 0 0,0 0-1 0 0,-4 3 0 0 0,0 0 24 0 0,0-1-47 0 0,43-42-194 0 0,1 1-1 0 0,2 2 1 0 0,64-41 0 0 0,-98 71 173 0 0,-3 0 10 0 0,0 1 0 0 0,1 0 0 0 0,-1 0 0 0 0,1 0 0 0 0,-1 0 0 0 0,1 1 0 0 0,-1-1-1 0 0,1 1 1 0 0,3-1 0 0 0,-5 1 2 0 0,0 0-1 0 0,0-1 0 0 0,1 1 1 0 0,-1 0-1 0 0,0 0 0 0 0,0 0 1 0 0,0 0-1 0 0,1 0 1 0 0,-1 0-1 0 0,0 0 0 0 0,0 1 1 0 0,0-1-1 0 0,0 0 0 0 0,1 1 1 0 0,-1-1-1 0 0,0 1 1 0 0,0-1-1 0 0,0 1 0 0 0,0 0 1 0 0,0-1-1 0 0,0 1 1 0 0,1 1-1 0 0,-1 0 5 0 0,0-1-1 0 0,1 1 1 0 0,-2 0 0 0 0,1 0-1 0 0,0 0 1 0 0,0-1 0 0 0,-1 1 0 0 0,1 0-1 0 0,-1 0 1 0 0,1 0 0 0 0,-1 0-1 0 0,0 3 1 0 0,1 3 19 0 0,-2 1 0 0 0,1-1 0 0 0,-1 0 0 0 0,-1 0 0 0 0,-3 12 0 0 0,-24 71 210 0 0,24-77-172 0 0,-10 18 0 0 0,10-22-90 0 0,0 1-1 0 0,1-1 0 0 0,0 0 1 0 0,-3 15-1 0 0,7-24-306 0 0,-2 10 180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2759 0 0,'2'1'13638'0'0,"-1"-1"-13540"0"0,0 0 1 0 0,1 0 0 0 0,-1 1 0 0 0,0-1 0 0 0,0 0-1 0 0,1 1 1 0 0,-1 0 0 0 0,0-1 0 0 0,0 1 0 0 0,0 0-1 0 0,1-1 1 0 0,-1 1 0 0 0,0 0 0 0 0,0 0-1 0 0,0 0 1 0 0,0 0 0 0 0,-1 0 0 0 0,1 0 0 0 0,0 0-1 0 0,0 0 1 0 0,1 3 0 0 0,-1-2-13 0 0,-1 1 0 0 0,1-1 0 0 0,0 1 0 0 0,-1 0 0 0 0,0-1 0 0 0,0 1 0 0 0,1 0 0 0 0,-2-1 0 0 0,1 1 0 0 0,-1 4 0 0 0,-1 5 25 0 0,-1 0 0 0 0,-1-1 0 0 0,0 1 0 0 0,-6 11 0 0 0,-128 228 1073 0 0,49-96-672 0 0,-94 169-362 0 0,89-175-52 0 0,34-55-58 0 0,57-90-2 0 0,-6 16-303 0 0,8-18-902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21 378 9647 0 0,'0'0'868'0'0,"1"1"-713"0"0,12 17 2864 0 0,-12-17-2902 0 0,-1-1 1 0 0,0 0-1 0 0,1 1 1 0 0,-1-1-1 0 0,0 0 1 0 0,0 1-1 0 0,1-1 1 0 0,-1 1-1 0 0,0-1 1 0 0,0 1-1 0 0,0-1 1 0 0,0 0-1 0 0,1 1 1 0 0,-1-1-1 0 0,0 1 1 0 0,0-1-1 0 0,0 1 1 0 0,0-1 0 0 0,0 1-1 0 0,0-1 1 0 0,0 1-1 0 0,0-1 1 0 0,-1 1-1 0 0,1-1 1 0 0,0 1-1 0 0,0-1 1 0 0,0 0-1 0 0,0 1 1 0 0,-1 0-1 0 0,1 0-9 0 0,0 0 1 0 0,-1 0-1 0 0,1 0 0 0 0,0 0 0 0 0,-1 0 0 0 0,1 0 0 0 0,-1 0 0 0 0,1 0 1 0 0,-1 0-1 0 0,1 0 0 0 0,-1 0 0 0 0,0 0 0 0 0,0 0 0 0 0,-1 1 1 0 0,2-2-62 0 0,-1 0 0 0 0,0 1 0 0 0,1-1 0 0 0,-1 0 0 0 0,0 0 0 0 0,0 0 0 0 0,1 1 0 0 0,-1-1 0 0 0,0 0 0 0 0,0 0 0 0 0,0 0 0 0 0,1 0 0 0 0,-1 0 0 0 0,0-1 0 0 0,0 1 0 0 0,0 0 0 0 0,1 0 0 0 0,-1 0 0 0 0,0-1 0 0 0,0 1 0 0 0,1 0 0 0 0,-1-1 0 0 0,0 1 0 0 0,1 0 0 0 0,-1-1 0 0 0,0 0 0 0 0,0 0-16 0 0,0-1-1 0 0,0 1 1 0 0,0 0 0 0 0,1 0 0 0 0,-1-1 0 0 0,0 1 0 0 0,1 0-1 0 0,-1-1 1 0 0,1 1 0 0 0,0 0 0 0 0,-1-1 0 0 0,1 1 0 0 0,0-1 0 0 0,0 1-1 0 0,0-3 1 0 0,1-3 18 0 0,-1 0 1 0 0,1 0-1 0 0,1 0 0 0 0,-1 1 0 0 0,1-1 0 0 0,1 0 1 0 0,-1 1-1 0 0,1-1 0 0 0,0 1 0 0 0,1 0 0 0 0,-1 0 1 0 0,7-8-1 0 0,7-6-16 0 0,36-36 0 0 0,-51 54-35 0 0,28-26 7 0 0,0 2 1 0 0,1 1-1 0 0,2 2 0 0 0,65-36 1 0 0,-75 47 132 0 0,1 2 0 0 0,0 1 1 0 0,0 0-1 0 0,1 2 1 0 0,0 1-1 0 0,0 1 0 0 0,0 1 1 0 0,44-1-1 0 0,-64 5-110 0 0,-1 0 0 0 0,1 0 0 0 0,-1 1 0 0 0,1-1 0 0 0,-1 1 0 0 0,1 0 0 0 0,-1 1 0 0 0,0-1 0 0 0,8 4 1 0 0,-10-4-28 0 0,-1 0 0 0 0,0 0 0 0 0,1 0 1 0 0,-1 0-1 0 0,0 1 0 0 0,0-1 1 0 0,0 0-1 0 0,0 0 0 0 0,0 1 1 0 0,0-1-1 0 0,0 1 0 0 0,0-1 1 0 0,-1 1-1 0 0,1-1 0 0 0,0 1 1 0 0,-1-1-1 0 0,1 1 0 0 0,-1-1 1 0 0,0 1-1 0 0,0 0 0 0 0,1-1 1 0 0,-1 1-1 0 0,0 0 0 0 0,0-1 1 0 0,-1 1-1 0 0,1 0 0 0 0,0-1 0 0 0,0 1 1 0 0,-2 3-1 0 0,0 2-1 0 0,-1 1 0 0 0,0 0 0 0 0,-1 0 0 0 0,0-1 0 0 0,0 0 0 0 0,-10 13 0 0 0,-36 39 0 0 0,32-40 0 0 0,-20 21 0 0 0,21-23 0 0 0,1 0 0 0 0,0 2 0 0 0,1-1 0 0 0,1 2 0 0 0,-11 20 0 0 0,21-28 0 0 0,4-12-1 0 0,-1 1-1 0 0,1-1 0 0 0,0 1 1 0 0,0-1-1 0 0,0 1 0 0 0,0 0 1 0 0,0-1-1 0 0,1 1 0 0 0,-1-1 1 0 0,0 1-1 0 0,0-1 0 0 0,0 1 1 0 0,0-1-1 0 0,1 1 0 0 0,-1-1 1 0 0,1 2-1 0 0,0-1-18 0 0,0 0 0 0 0,0 0 0 0 0,1 0 0 0 0,-1-1 0 0 0,0 1 0 0 0,1 0 0 0 0,-1 0 0 0 0,1-1 0 0 0,-1 1 0 0 0,1-1 0 0 0,-1 1 0 0 0,1-1 0 0 0,-1 0 0 0 0,1 1 0 0 0,-1-1 0 0 0,1 0 0 0 0,1 0 0 0 0,30-2-459 0 0,-30 1 385 0 0,26-3-2331 0 0,50-16 1 0 0,-27 3 602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11975 0 0,'3'-15'447'0'0,"0"0"0"0"0,0 0 0 0 0,2 0 0 0 0,0 0 0 0 0,0 1-1 0 0,2-1 1 0 0,-1 2 0 0 0,14-21 0 0 0,-13 25-141 0 0,0-1 0 0 0,1 1 0 0 0,0 1 0 0 0,0 0 0 0 0,1 0 0 0 0,0 0 0 0 0,0 1 0 0 0,1 0 0 0 0,-1 1 0 0 0,2 0 0 0 0,19-8 0 0 0,-10 7-184 0 0,0 0 0 0 0,1 2 1 0 0,0 0-1 0 0,0 1 0 0 0,28-1 0 0 0,-35 4 14 0 0,0 1 0 0 0,0 1-1 0 0,0 0 1 0 0,0 1 0 0 0,0 0-1 0 0,0 2 1 0 0,0-1 0 0 0,-1 1 0 0 0,14 7-1 0 0,-21-8-71 0 0,0 0-1 0 0,-1 0 1 0 0,1 1 0 0 0,-1 0-1 0 0,0 0 1 0 0,0 0-1 0 0,0 0 1 0 0,-1 1-1 0 0,1 0 1 0 0,-1 0 0 0 0,0 0-1 0 0,-1 1 1 0 0,1-1-1 0 0,-1 1 1 0 0,0 0 0 0 0,3 9-1 0 0,-3-6-19 0 0,-1 1-1 0 0,1 0 1 0 0,-2-1-1 0 0,1 1 1 0 0,-1 0-1 0 0,-1 0 1 0 0,0 0 0 0 0,0 0-1 0 0,-1 0 1 0 0,-2 11-1 0 0,-4 13 138 0 0,-16 47 1 0 0,17-64-152 0 0,-1 1 0 0 0,-1-2 1 0 0,0 1-1 0 0,-16 22 1 0 0,18-32-17 0 0,0 1 0 0 0,-1-1-1 0 0,1-1 1 0 0,-1 1 0 0 0,-1-1 0 0 0,1 0 0 0 0,-1-1 0 0 0,0 0 0 0 0,-1 0 0 0 0,1-1 0 0 0,-1 0-1 0 0,0 0 1 0 0,0-1 0 0 0,0 0 0 0 0,0-1 0 0 0,-1 0 0 0 0,-9 1 0 0 0,-6 0-5 0 0,-1-2 0 0 0,1-1 0 0 0,0-1 0 0 0,0-2 0 0 0,-32-6 0 0 0,46 8-215 0 0,0-2-1 0 0,0 0 1 0 0,0 0 0 0 0,1-1 0 0 0,-1 0-1 0 0,1 0 1 0 0,0-2 0 0 0,-17-10 0 0 0,25 14 10 0 0,0 0 1 0 0,0 0-1 0 0,0 0 0 0 0,0-1 1 0 0,1 1-1 0 0,-1 0 0 0 0,1-1 1 0 0,0 1-1 0 0,-1-1 1 0 0,1 1-1 0 0,1-1 0 0 0,-1 0 1 0 0,0 1-1 0 0,0-1 0 0 0,1 0 1 0 0,0 0-1 0 0,-1-4 1 0 0,4-14-1727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15199 0 0,'0'0'1764'0'0,"0"2"-1001"0"0,-4 14 46 0 0,-1 1 0 0 0,-1-1 0 0 0,0 1 0 0 0,-1-2 0 0 0,-14 23-1 0 0,3-4-219 0 0,-23 53 95 0 0,-45 82 114 0 0,65-133-702 0 0,-191 304 306 0 0,42-48-648 0 0,181-289-1372 0 0,3-4-43 0 0,4-5-75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2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188 188 9671 0 0,'0'0'440'0'0,"-1"2"-5"0"0,-16 27-427 0 0,-2 4 3759 0 0,19-32-3572 0 0,0-1 0 0 0,0 1 0 0 0,0-1 0 0 0,0 1 0 0 0,-1 0 0 0 0,1-1 0 0 0,0 1 1 0 0,0-1-1 0 0,0 1 0 0 0,1-1 0 0 0,-1 1 0 0 0,0-1 0 0 0,0 1 0 0 0,0-1 0 0 0,0 1 0 0 0,0-1 1 0 0,1 1-1 0 0,-1-1 0 0 0,0 1 0 0 0,0-1 0 0 0,1 0 0 0 0,-1 1 0 0 0,0-1 0 0 0,1 1 0 0 0,-1-1 1 0 0,0 0-1 0 0,1 1 0 0 0,-1-1 0 0 0,1 1 0 0 0,14 5 1004 0 0,-3-4-746 0 0,1-1 1 0 0,0 0 0 0 0,0-1 0 0 0,0-1 0 0 0,22-3 0 0 0,2 0 81 0 0,6 1-218 0 0,0-1 0 0 0,48-13 0 0 0,-76 13-362 0 0,-1 0 0 0 0,1-2-1 0 0,-1 1 1 0 0,0-2-1 0 0,-1 0 1 0 0,1 0 0 0 0,-1-1-1 0 0,-1-1 1 0 0,21-18-1 0 0,-29 23 0 0 0,4-3-83 0 0,0-1 0 0 0,9-12 0 0 0,-15 18 84 0 0,0-1-1 0 0,-1 0 1 0 0,1 0 0 0 0,0-1-1 0 0,-1 1 1 0 0,0 0 0 0 0,0 0-1 0 0,0-1 1 0 0,0 1 0 0 0,0-1-1 0 0,0-4 1 0 0,-1 5 3 0 0,1 0 0 0 0,0 0 0 0 0,-1 0 0 0 0,1 0 0 0 0,1 0 0 0 0,-1 0 1 0 0,0 0-1 0 0,1 0 0 0 0,0 0 0 0 0,2-2 0 0 0,-2 2-71 0 0,0-1 1 0 0,0 1 0 0 0,0 0-1 0 0,-1-1 1 0 0,1 1 0 0 0,1-7-1 0 0,-3 10 92 0 0,0-1 0 0 0,0 1 0 0 0,0 0 0 0 0,0-1 0 0 0,0 1 0 0 0,0-1 0 0 0,0 1 0 0 0,-1 0 0 0 0,1-1 0 0 0,0 1 0 0 0,0 0-1 0 0,0-1 1 0 0,0 1 0 0 0,-1 0 0 0 0,1-1 0 0 0,0 1 0 0 0,0 0 0 0 0,-1 0 0 0 0,1-1 0 0 0,0 1 0 0 0,0 0 0 0 0,-1 0 0 0 0,1-1 0 0 0,0 1 0 0 0,-1 0 0 0 0,1 0 0 0 0,0 0 0 0 0,-1 0 0 0 0,1-1-1 0 0,-1 1 1 0 0,-11-3-89 0 0,3 3 68 0 0,-1 0 0 0 0,1 0 0 0 0,0 1 0 0 0,0 0 0 0 0,0 1-1 0 0,-11 3 1 0 0,-1 1 20 0 0,-31 14 1 0 0,9 1 40 0 0,1 2 0 0 0,1 1 0 0 0,1 3 0 0 0,1 1 0 0 0,1 2 0 0 0,2 1 0 0 0,-46 51 0 0 0,44-40 40 0 0,-47 54-51 0 0,73-81 3 0 0,1 1 0 0 0,0 1 0 0 0,1 0 0 0 0,-10 24 0 0 0,19-39-9 0 0,0 1 0 0 0,0-1 0 0 0,0 1 0 0 0,0-1 0 0 0,0 1-1 0 0,1 0 1 0 0,-1-1 0 0 0,1 1 0 0 0,0 0 0 0 0,0-1 0 0 0,0 1-1 0 0,0 0 1 0 0,0-1 0 0 0,1 1 0 0 0,-1 0 0 0 0,1-1 0 0 0,0 1-1 0 0,-1-1 1 0 0,1 1 0 0 0,0-1 0 0 0,2 3 0 0 0,-1-2 32 0 0,0-1 1 0 0,1 1-1 0 0,-1-1 1 0 0,1 0-1 0 0,-1 0 1 0 0,1 0-1 0 0,0 0 1 0 0,0 0-1 0 0,0 0 1 0 0,0-1-1 0 0,0 0 1 0 0,0 1-1 0 0,0-1 1 0 0,1 0-1 0 0,-1-1 1 0 0,4 2-1 0 0,34 5 558 0 0,0-1 0 0 0,0-2-1 0 0,1-2 1 0 0,82-7 0 0 0,-85 0-916 0 0,51-5 814 0 0,-31 0-7783 0 0,-28 3-675 0 0</inkml:trace>
  <inkml:trace contextRef="#ctx0" brushRef="#br0" timeOffset="1">1095 708 21191 0 0,'0'0'4061'0'0,"-9"2"-2267"0"0,-45 7-1748 0 0,52-9-227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72 4143 0 0,'24'-36'730'0'0,"-4"5"6894"0"0,-19 30-6388 0 0,0-1-322 0 0,-1 2-872 0 0,0 0 0 0 0,0 0 0 0 0,0 0 0 0 0,1 0 0 0 0,-1 0 1 0 0,0 0-1 0 0,0 0 0 0 0,0-1 0 0 0,0 1 0 0 0,0 0 0 0 0,0 0 0 0 0,0 0 0 0 0,0 0 0 0 0,0 0 0 0 0,0 0 0 0 0,0 0 0 0 0,1 0 0 0 0,-1 0 0 0 0,0 0 0 0 0,0 0 0 0 0,0 0 0 0 0,0-1 0 0 0,0 1 0 0 0,0 0 0 0 0,0 0 0 0 0,1 0 0 0 0,-1 0 0 0 0,0 0 1 0 0,0 0-1 0 0,0 0 0 0 0,0 0 0 0 0,0 0 0 0 0,0 0 0 0 0,1 0 0 0 0,-1 0 0 0 0,0 0 0 0 0,0 1 0 0 0,0-1 0 0 0,0 0 0 0 0,0 0 0 0 0,0 0 0 0 0,0 0 0 0 0,1 0 0 0 0,-1 0 0 0 0,0 0 0 0 0,0 0 0 0 0,0 0 0 0 0,0 0 0 0 0,0 0 0 0 0,0 0 1 0 0,0 1-1 0 0,0-1 0 0 0,0 0 0 0 0,0 0 0 0 0,0 0 0 0 0,1 0 0 0 0,-1 0 0 0 0,0 0 0 0 0,0 0 0 0 0,0 1 0 0 0,0-1 0 0 0,0 0 0 0 0,0 0 0 0 0,0 0 0 0 0,0 0 0 0 0,0 0 0 0 0,0 0 0 0 0,0 1 0 0 0,1 16 485 0 0,-4 23-619 0 0,-15 84 452 0 0,-9 38-357 0 0,20-128 5 0 0,-8 29-59 0 0,-2-2 0 0 0,-48 112-1 0 0,-72 108-567 0 0,110-229 563 0 0,-18 36 61 0 0,44-86 452 0 0,3-5-315 0 0,4-10-85 0 0,41-73 340 0 0,-39 73-472 0 0,-2 0 0 0 0,0-1 0 0 0,0 0 0 0 0,-1 0 0 0 0,-1 0 0 0 0,4-20 0 0 0,-6 20 0 0 0,1 1-1 0 0,1-1 1 0 0,0 1 0 0 0,1 0-1 0 0,0 0 1 0 0,1 1 0 0 0,11-17-1 0 0,-12 23 71 0 0,0 0 0 0 0,0 0 0 0 0,1 0 1 0 0,-1 1-1 0 0,1 0 0 0 0,1 0 0 0 0,-1 0 0 0 0,1 1 0 0 0,0 0 0 0 0,0 0 0 0 0,0 1 0 0 0,8-3 0 0 0,-2 2 49 0 0,-1 0 0 0 0,1 1-1 0 0,0 1 1 0 0,0 0-1 0 0,1 0 1 0 0,-1 2 0 0 0,0-1-1 0 0,0 2 1 0 0,1 0 0 0 0,-1 0-1 0 0,0 1 1 0 0,0 1-1 0 0,0 0 1 0 0,-1 1 0 0 0,1 0-1 0 0,-1 1 1 0 0,0 1 0 0 0,0-1-1 0 0,0 2 1 0 0,-1 0 0 0 0,16 12-1 0 0,-22-15 3 0 0,-1 0 0 0 0,0 0 0 0 0,0 0-1 0 0,-1 0 1 0 0,1 1 0 0 0,-1-1 0 0 0,0 1 0 0 0,0 0-1 0 0,0 0 1 0 0,-1 0 0 0 0,1 0 0 0 0,-1 0 0 0 0,-1 1-1 0 0,1-1 1 0 0,-1 1 0 0 0,0-1 0 0 0,0 1-1 0 0,0-1 1 0 0,-1 1 0 0 0,0 0 0 0 0,0-1 0 0 0,-1 1-1 0 0,1 0 1 0 0,-1-1 0 0 0,0 1 0 0 0,-1-1 0 0 0,1 1-1 0 0,-4 7 1 0 0,-2-1-32 0 0,-1 0 0 0 0,1-1-1 0 0,-2 1 1 0 0,0-2 0 0 0,-11 12-1 0 0,-57 47-227 0 0,67-61 153 0 0,10-8 61 0 0,-143 112-758 0 0,124-99 705 0 0,-1-1-1 0 0,-1-1 1 0 0,0-1-1 0 0,0-1 1 0 0,-40 11-1 0 0,50-17 42 0 0,-2 1-20 0 0,1-1 0 0 0,0 0 1 0 0,-1-1-1 0 0,-24 0 0 0 0,34-2 19 0 0,-1 0 1 0 0,1-1-1 0 0,0 1 0 0 0,-1-1 1 0 0,1 0-1 0 0,0 0 1 0 0,0 0-1 0 0,-1 0 1 0 0,1-1-1 0 0,0 1 0 0 0,0-1 1 0 0,1 0-1 0 0,-1 1 1 0 0,0-2-1 0 0,0 1 1 0 0,1 0-1 0 0,-1 0 0 0 0,1-1 1 0 0,0 1-1 0 0,0-1 1 0 0,0 0-1 0 0,0 0 0 0 0,-2-4 1 0 0,2 3-11 0 0,0-1-1 0 0,0 0 1 0 0,1 1-1 0 0,-1-1 1 0 0,1 0 0 0 0,0 0-1 0 0,1 0 1 0 0,-1 1 0 0 0,1-1-1 0 0,0 0 1 0 0,0 0 0 0 0,0 0-1 0 0,1 0 1 0 0,0 0 0 0 0,0 0-1 0 0,0 0 1 0 0,0 1 0 0 0,1-1-1 0 0,4-8 1 0 0,-2 4-239 0 0,1 1 1 0 0,0 0-1 0 0,1 0 1 0 0,0 1-1 0 0,0 0 1 0 0,0 0-1 0 0,1 0 0 0 0,0 1 1 0 0,12-9-1 0 0,2 2-774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44 3223 0 0,'-137'-39'11590'0'0,"151"35"-10105"0"0,-8 4-1370 0 0,1 0 0 0 0,0 1 0 0 0,0-1-1 0 0,0 1 1 0 0,-1 1 0 0 0,1-1 0 0 0,0 1 0 0 0,12 5 0 0 0,1 3 109 0 0,26 15-1 0 0,-19-6-101 0 0,-2 0-1 0 0,0 2 1 0 0,34 36 0 0 0,-11-10-13 0 0,-12-12-4 0 0,-2 2-1 0 0,-2 1 0 0 0,36 55 1 0 0,-24-23 114 0 0,42 93 0 0 0,-76-142-127 0 0,-1 2-1 0 0,-1-1 1 0 0,-2 1-1 0 0,0 0 1 0 0,-1 1-1 0 0,-2 0 1 0 0,0-1-1 0 0,-1 1 1 0 0,-2 0-1 0 0,0 0 1 0 0,-2 0-1 0 0,-4 26 1 0 0,1-19 11 0 0,-2 1 0 0 0,-1-1 1 0 0,-1 0-1 0 0,-2-1 1 0 0,-15 30-1 0 0,15-39-56 0 0,0 0 0 0 0,-2 0 0 0 0,-1-1-1 0 0,0-1 1 0 0,-1 0 0 0 0,-1-1-1 0 0,-25 21 1 0 0,33-32-90 0 0,-1-1 0 0 0,-1 0 0 0 0,1-1 0 0 0,-1 0 0 0 0,-11 3 0 0 0,11-4-131 0 0,-1-2 326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7855 0 0,'0'0'2218'0'0,"0"3"-1720"0"0,-1 7 163 0 0,-1 0 0 0 0,0 0 0 0 0,-5 17 0 0 0,0-4 35 0 0,-21 77 1226 0 0,-56 134-1 0 0,43-126-1776 0 0,22-53-39 0 0,-34 68 0 0 0,45-108-129 0 0,2-3-108 0 0,0-1-1 0 0,-14 20 1 0 0,18-29-244 0 0,6-20-8393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33 473 5983 0 0,'0'0'6331'0'0,"-18"3"-3423"0"0,17-3-2810 0 0,0-1-1 0 0,0 0 1 0 0,0 1 0 0 0,0-1-1 0 0,0 0 1 0 0,0 0-1 0 0,1 1 1 0 0,-1-1 0 0 0,0 0-1 0 0,0 0 1 0 0,1 0 0 0 0,-1 0-1 0 0,1 0 1 0 0,-1 0 0 0 0,1 0-1 0 0,-1-1 1 0 0,1 1 0 0 0,-1 0-1 0 0,1 0 1 0 0,0 0-1 0 0,0 0 1 0 0,0-1 0 0 0,0 1-1 0 0,0 0 1 0 0,0 0 0 0 0,0 0-1 0 0,0 0 1 0 0,0-1 0 0 0,0 1-1 0 0,1-1 1 0 0,1-7 4 0 0,0 1 1 0 0,1 0-1 0 0,3-9 0 0 0,-5 13 14 0 0,7-15-45 0 0,1 1 0 0 0,1 0 0 0 0,0 1 0 0 0,1 0 0 0 0,1 1 1 0 0,1 0-1 0 0,0 1 0 0 0,1 0 0 0 0,1 1 0 0 0,16-12 0 0 0,22-13 5 0 0,97-55 0 0 0,-125 79-13 0 0,-4 3 120 0 0,44-19-1 0 0,-57 28-123 0 0,0 0 0 0 0,0 0 0 0 0,1 1 0 0 0,-1 1 1 0 0,1-1-1 0 0,-1 2 0 0 0,1-1 0 0 0,0 1 0 0 0,9 1 0 0 0,-11-1-34 0 0,-1 1 0 0 0,1 1 0 0 0,-1-1 0 0 0,0 1-1 0 0,1 0 1 0 0,-1 1 0 0 0,10 4 0 0 0,-14-5-22 0 0,1 0-1 0 0,0 0 1 0 0,-1 0-1 0 0,0 0 1 0 0,1 0-1 0 0,-1 1 1 0 0,0-1 0 0 0,0 1-1 0 0,0-1 1 0 0,0 1-1 0 0,-1 0 1 0 0,1 0 0 0 0,-1-1-1 0 0,0 1 1 0 0,1 0-1 0 0,-1 1 1 0 0,-1-1 0 0 0,2 5-1 0 0,-1 1-2 0 0,0 1 1 0 0,-1 0-1 0 0,0 0 0 0 0,0 0 0 0 0,-1 0 1 0 0,-1-1-1 0 0,0 1 0 0 0,0 0 0 0 0,0-1 0 0 0,-2 1 1 0 0,1-1-1 0 0,-7 12 0 0 0,-6 8-16 0 0,-1 0 0 0 0,-28 33 0 0 0,34-46-3 0 0,-8 8 6 0 0,-1 0-1 0 0,-1 0 1 0 0,-2-2-1 0 0,0-1 1 0 0,-1-1-1 0 0,0-1 1 0 0,-2-1 0 0 0,0-1-1 0 0,-2-1 1 0 0,-38 16-1 0 0,3-5-45 0 0,-51 18 46 0 0,108-43-13 0 0,1 0-1 0 0,-1-1 0 0 0,0 0 1 0 0,0 0-1 0 0,-10 0 0 0 0,15-3-1178 0 0,1 0 805 0 0,0-1 0 0 0,0 1 0 0 0,0 0 0 0 0,0-1 0 0 0,0 1 0 0 0,1 0 0 0 0,-1-1 0 0 0,0 1 0 0 0,1 0 0 0 0,0 0 0 0 0,1-4 0 0 0,5-4-5079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14 11887 0 0,'5'-4'94'0'0,"-3"3"-18"0"0,-1 0-1 0 0,1 0 0 0 0,0 0 0 0 0,0 0 0 0 0,-1 0 0 0 0,1 0 0 0 0,0 1 0 0 0,0-1 0 0 0,0 0 1 0 0,0 1-1 0 0,0 0 0 0 0,0-1 0 0 0,0 1 0 0 0,0 0 0 0 0,4 0 0 0 0,-5 0-1 0 0,-1 0 0 0 0,1 0 0 0 0,0 1 0 0 0,-1-1 0 0 0,1 0 0 0 0,0 0 0 0 0,-1 0 0 0 0,1 0 0 0 0,-1 1 0 0 0,1-1 0 0 0,0 0 0 0 0,-1 1 0 0 0,1-1 0 0 0,-1 0-1 0 0,1 1 1 0 0,-1-1 0 0 0,1 1 0 0 0,-1-1 0 0 0,1 0 0 0 0,-1 1 0 0 0,0-1 0 0 0,1 1 0 0 0,-1 0 0 0 0,0-1 0 0 0,1 1 0 0 0,-1-1 0 0 0,0 1 0 0 0,0 0 0 0 0,1-1 0 0 0,-1 1 0 0 0,0-1 0 0 0,0 1-1 0 0,0 0 1 0 0,0-1 0 0 0,0 1 0 0 0,0 0 0 0 0,0-1 0 0 0,0 1 0 0 0,0 0 0 0 0,0-1 0 0 0,0 1 0 0 0,0-1 0 0 0,-1 1 0 0 0,1 0 0 0 0,-1 0 0 0 0,1 2 69 0 0,-1-1 0 0 0,0 1 0 0 0,0-1 1 0 0,0 0-1 0 0,0 0 0 0 0,0 1 0 0 0,0-1 0 0 0,-1 0 1 0 0,1 0-1 0 0,-1 0 0 0 0,-2 3 0 0 0,-16 12 531 0 0,0 0 0 0 0,-24 31 1 0 0,11-11-527 0 0,-73 90-111 0 0,19-19-21 0 0,49-65-16 0 0,-106 127 0 0 0,125-144 0 0 0,1 0 0 0 0,2 2 0 0 0,1 0 0 0 0,-23 58 0 0 0,30-63 45 0 0,1 2 0 0 0,1-1 0 0 0,1 0 0 0 0,2 1 0 0 0,-2 30 0 0 0,5-40-11 0 0,0 0 0 0 0,1 0 0 0 0,1 0-1 0 0,0 0 1 0 0,1-1 0 0 0,1 1 0 0 0,0-1 0 0 0,1 0-1 0 0,13 26 1 0 0,-14-33 11 0 0,0-1 0 0 0,1 1-1 0 0,0-1 1 0 0,0 0 0 0 0,0-1-1 0 0,1 1 1 0 0,10 7 0 0 0,4 0 71 0 0,22 13 1 0 0,-41-26-113 0 0,14 9 144 0 0,0-2 0 0 0,1 0 0 0 0,27 8 0 0 0,-40-15-132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2759 0 0,'-1'-8'14982'0'0,"5"10"-14921"0"0,-1 0 0 0 0,1 0 0 0 0,-1 0 0 0 0,0 1 0 0 0,0-1 0 0 0,0 1 0 0 0,0 0 0 0 0,0 0 0 0 0,0 0 0 0 0,-1 0 0 0 0,1 0 1 0 0,-1 0-1 0 0,0 1 0 0 0,0-1 0 0 0,0 1 0 0 0,-1 0 0 0 0,1-1 0 0 0,0 6 0 0 0,4 10 207 0 0,-1-1-1 0 0,3 31 0 0 0,3 35 238 0 0,32 180 165 0 0,-35-227-651 0 0,2-1 0 0 0,2 0 0 0 0,1 0 0 0 0,2-2-1 0 0,19 34 1 0 0,-27-56-4 0 0,1-1-1 0 0,0 0 1 0 0,1 0-1 0 0,0-1 1 0 0,1 0 0 0 0,0-1-1 0 0,0 0 1 0 0,1 0-1 0 0,0-1 1 0 0,1 0-1 0 0,-1-1 1 0 0,21 8 0 0 0,-24-12-13 0 0,-1-1 0 0 0,0 0 0 0 0,15 1 0 0 0,-10-1-17 0 0,-10-2-82 0 0,6-3-1111 0 0,-5 2-63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0 12895 0 0,'0'0'1990'0'0,"-2"2"-1345"0"0,-5 6-77 0 0,-1 0-1 0 0,-12 9 1 0 0,-10 10-290 0 0,-150 185 365 0 0,16 11-448 0 0,161-220-186 0 0,-208 281 504 0 0,189-254-451 0 0,-2-2 0 0 0,-2-1 0 0 0,-44 39 0 0 0,60-58-46 0 0,-1 0 0 0 0,0-1 0 0 0,0 0 0 0 0,-1 0 0 0 0,0-1 0 0 0,0-1 0 0 0,-1 0 0 0 0,1 0 0 0 0,-1-2 0 0 0,0 1 0 0 0,0-2 0 0 0,0 0 0 0 0,-19 1 0 0 0,30-3-28 0 0,0 0 0 0 0,1 0 0 0 0,-1 0-1 0 0,0 0 1 0 0,0 0 0 0 0,1 0 0 0 0,-1-1 0 0 0,0 1 0 0 0,0-1-1 0 0,1 1 1 0 0,-1-1 0 0 0,0 0 0 0 0,1 0 0 0 0,-1 1-1 0 0,1-1 1 0 0,-1 0 0 0 0,1 0 0 0 0,-1-1 0 0 0,1 1 0 0 0,0 0-1 0 0,-1 0 1 0 0,1-1 0 0 0,0 1 0 0 0,0-1 0 0 0,0 1-1 0 0,0-1 1 0 0,0 1 0 0 0,-1-4 0 0 0,2 3-13 0 0,-1-1 1 0 0,1 1 0 0 0,0-1-1 0 0,0 1 1 0 0,0-1-1 0 0,0 1 1 0 0,0-1-1 0 0,1 1 1 0 0,-1-1-1 0 0,1 1 1 0 0,-1-1 0 0 0,1 1-1 0 0,0 0 1 0 0,0-1-1 0 0,0 1 1 0 0,0 0-1 0 0,1 0 1 0 0,-1 0-1 0 0,0 0 1 0 0,3-3 0 0 0,5-5-311 0 0,1 0 0 0 0,0 0 0 0 0,20-15 0 0 0,17-4-4437 0 0,-9 9-554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47 17279 0 0,'21'-46'3519'0'0,"-30"53"-3194"0"0,3 1-290 0 0,1 0 1 0 0,0 0-1 0 0,0 1 0 0 0,1-1 0 0 0,0 1 1 0 0,0 0-1 0 0,1 0 0 0 0,-3 12 0 0 0,-2 5-28 0 0,-28 77 52 0 0,-14 39-47 0 0,-72 146 0 0 0,114-273-8 0 0,-137 253 62 0 0,117-224-103 0 0,-1-1 0 0 0,-2-2 0 0 0,-67 69 1 0 0,46-65-490 0 0,46-40-122 0 0,1-2 0 0 0,-1 1 0 0 0,1-1 0 0 0,-1 1 0 0 0,0-2 0 0 0,-1 1 0 0 0,-11 3 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 11231 0 0,'-9'1'197'0'0,"0"2"0"0"0,0-1 0 0 0,0 1 0 0 0,0 1 0 0 0,-12 6 0 0 0,-40 27 1425 0 0,61-36-1594 0 0,-8 4 3635 0 0,11-6-3222 0 0,51-21 54 0 0,65-17 0 0 0,-101 35-491 0 0,-1 0 0 0 0,1 1 0 0 0,24 0 0 0 0,-34 3-117 0 0,0 0 0 0 0,1 0 0 0 0,-1 1 0 0 0,1 0 0 0 0,-1 1 0 0 0,0 0 0 0 0,0 0 0 0 0,0 0 0 0 0,9 5 0 0 0,4 9-2665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6911 0 0,'-7'5'525'0'0,"1"1"-1"0"0,-1 0 0 0 0,-8 10 5498 0 0,15-16-5963 0 0,0 1 1 0 0,0 0-1 0 0,0-1 0 0 0,0 1 1 0 0,1 0-1 0 0,-1 0 0 0 0,0-1 1 0 0,0 1-1 0 0,1 0 0 0 0,-1-1 1 0 0,1 1-1 0 0,-1-1 0 0 0,1 1 1 0 0,-1 0-1 0 0,1-1 0 0 0,-1 1 1 0 0,1-1-1 0 0,-1 1 0 0 0,1-1 1 0 0,-1 0-1 0 0,1 1 0 0 0,0-1 1 0 0,-1 1-1 0 0,1-1 0 0 0,0 0 1 0 0,-1 0-1 0 0,1 1 0 0 0,0-1 1 0 0,0 0-1 0 0,-1 0 0 0 0,2 0 1 0 0,23 1 854 0 0,10-8-229 0 0,0 0 0 0 0,-1-3 0 0 0,34-13 0 0 0,32-9 267 0 0,-76 25-534 0 0,27-3-1 0 0,-14 9-1439 0 0,-30 1-507 0 0,1 1 1 0 0,-1 0-1 0 0,8 2 1 0 0,-5 1-4799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22 11743 0 0,'6'-9'1259'0'0,"1"1"2520"0"0,-7 8-3632 0 0,0 0 0 0 0,0-1 0 0 0,0 1-1 0 0,0 0 1 0 0,0 0 0 0 0,0 0 0 0 0,0 0 0 0 0,0-3 1761 0 0,-1 3-1761 0 0,-8-1 1071 0 0,-13 5-1368 0 0,-8 10 433 0 0,-50 31 0 0 0,9-4-289 0 0,69-39 8 0 0,-47 23-299 0 0,-81 30 0 0 0,123-52 121 0 0,0-1 0 0 0,-1-1 0 0 0,1 1 0 0 0,-1-1 0 0 0,1-1 0 0 0,-1 1 0 0 0,1-1 0 0 0,-1-1 0 0 0,0 1 0 0 0,1-1 0 0 0,-1-1 0 0 0,1 1 0 0 0,0-1 0 0 0,0-1 0 0 0,-1 1 0 0 0,1-1 0 0 0,1 0 0 0 0,-1-1 0 0 0,0 1 0 0 0,1-2 0 0 0,0 1 0 0 0,0 0 0 0 0,-6-7 0 0 0,10 10-193 0 0,-2 0-363 0 0,4 1 715 0 0,-1 0-1 0 0,1 0 0 0 0,0 0 0 0 0,-1 0 0 0 0,1 0 0 0 0,0 0 1 0 0,-1 0-1 0 0,1 0 0 0 0,-1 0 0 0 0,1 0 0 0 0,0 0 1 0 0,-1 0-1 0 0,1 0 0 0 0,0 0 0 0 0,-1 0 0 0 0,1 0 0 0 0,0 1 1 0 0,-1-1-1 0 0,1 0 0 0 0,0 0 0 0 0,-1 0 0 0 0,1 1 1 0 0,0-1-1 0 0,0 0 0 0 0,-1 0 0 0 0,1 1 0 0 0,0-1 0 0 0,0 0 1 0 0,-1 0-1 0 0,1 1 0 0 0,-6 6 116 0 0,1 0-1 0 0,-1 0 1 0 0,1 1 0 0 0,1 0-1 0 0,-5 9 1 0 0,3-7 34 0 0,1 1 0 0 0,-12 14-1 0 0,-5 5 0 0 0,11-15 20 0 0,-23 25-1 0 0,19-25 92 0 0,-1-1-1 0 0,0-1 1 0 0,-1-1 0 0 0,-31 19-1 0 0,44-29-107 0 0,1 0 0 0 0,-1 0-1 0 0,1 0 1 0 0,0 1 0 0 0,0 0 0 0 0,-5 5-1 0 0,7-7 313 0 0,5 1-413 0 0,0 0-1 0 0,0-1 1 0 0,1 1 0 0 0,-1-1 0 0 0,0 0 0 0 0,1 0 0 0 0,-1 0 0 0 0,1-1 0 0 0,-1 1 0 0 0,1-1 0 0 0,8-1 0 0 0,-2-1 18 0 0,-1 0 0 0 0,1-1-1 0 0,18-8 1 0 0,-11 4-41 0 0,9-5 87 0 0,2 1-1 0 0,0 2 1 0 0,40-8-1 0 0,-60 15-77 0 0,-1 1 0 0 0,1 1 0 0 0,0-1 0 0 0,0 1-1 0 0,-1 1 1 0 0,1 0 0 0 0,0 0 0 0 0,-1 1 0 0 0,1 0 0 0 0,-1 0-1 0 0,1 1 1 0 0,-1 0 0 0 0,0 0 0 0 0,0 1 0 0 0,0 0-1 0 0,9 7 1 0 0,-2 1-3 0 0,-1 1-1 0 0,0 0 1 0 0,12 15-1 0 0,-13-13-2 0 0,-8-8 62 0 0,0 0 0 0 0,0 1 0 0 0,-1-1 0 0 0,-1 1 0 0 0,5 10 0 0 0,-5-11 11 0 0,-3-3-52 0 0,1-1 0 0 0,0 1 0 0 0,-1 0 0 0 0,0-1 0 0 0,0 1 0 0 0,0 0 0 0 0,0-1 0 0 0,0 1 0 0 0,-1 0 0 0 0,0-1 0 0 0,0 1 0 0 0,0-1 0 0 0,0 1 0 0 0,0-1 0 0 0,-1 1 0 0 0,0-1 0 0 0,1 0 0 0 0,-1 0 0 0 0,0 0 0 0 0,-1 0 0 0 0,1 0 0 0 0,-4 4 1 0 0,-13 9 8 0 0,0-2 0 0 0,0 0 0 0 0,-2 0 0 0 0,-32 15 0 0 0,-90 30-1 0 0,128-53-76 0 0,-1 0 0 0 0,0-2 1 0 0,0 1-1 0 0,0-2 0 0 0,-28 3 0 0 0,44-6-15 0 0,-1 0-1 0 0,1 0 1 0 0,-1 0-1 0 0,1 0 1 0 0,-1 0-1 0 0,1 0 1 0 0,-1 0-1 0 0,0 0 1 0 0,1 0-1 0 0,-1 0 1 0 0,1 0 0 0 0,-1 0-1 0 0,1-1 1 0 0,-1 1-1 0 0,1 0 1 0 0,-1 0-1 0 0,1 0 1 0 0,-1-1-1 0 0,1 1 1 0 0,-1 0-1 0 0,1-1 1 0 0,-1 1-1 0 0,1 0 1 0 0,0-1-1 0 0,-1 1 1 0 0,1-1-1 0 0,-1 1 1 0 0,1 0 0 0 0,0-1-1 0 0,0 1 1 0 0,-1-1-1 0 0,1 1 1 0 0,0-1-1 0 0,0 1 1 0 0,-1-1-1 0 0,1 0 1 0 0,0 1-1 0 0,0-1 1 0 0,0 1-1 0 0,0-1 1 0 0,0 1-1 0 0,0-1 1 0 0,0 1 0 0 0,0-1-1 0 0,0 0 1 0 0,0 1-1 0 0,0-1 1 0 0,0 1-1 0 0,0-1 1 0 0,1 1-1 0 0,-1-1 1 0 0,1-3-464 0 0,1 1 0 0 0,-1 0 0 0 0,1-1 0 0 0,0 1 0 0 0,0 0 0 0 0,3-3 1 0 0,7-8-5366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5983 0 0,'-11'1'-184'0'0,"-4"-1"952"0"0,-1 2 0 0 0,-24 4 1 0 0,37-5-433 0 0,0 0 0 0 0,0-1 1 0 0,0 1-1 0 0,0 0 0 0 0,0 1 0 0 0,0-1 1 0 0,1 0-1 0 0,-1 1 0 0 0,1 0 1 0 0,-1-1-1 0 0,1 1 0 0 0,-1 0 1 0 0,1 0-1 0 0,0 0 0 0 0,0 1 1 0 0,0-1-1 0 0,0 1 0 0 0,0-1 1 0 0,-2 5-1 0 0,4-5-295 0 0,0 0 0 0 0,0-1-1 0 0,0 1 1 0 0,0 0 0 0 0,0 0 0 0 0,0 0-1 0 0,0-1 1 0 0,1 1 0 0 0,-1 0 0 0 0,1 0 0 0 0,-1-1-1 0 0,1 1 1 0 0,0 0 0 0 0,0 1 0 0 0,1 2 70 0 0,6 14 95 0 0,1-1 1 0 0,1 0-1 0 0,0-1 1 0 0,14 17-1 0 0,56 64 300 0 0,-38-48-279 0 0,34 40 95 0 0,53 65 597 0 0,-106-124-719 0 0,3 3 235 0 0,34 59 0 0 0,-54-82-377 0 0,0 2 1 0 0,-1-1 0 0 0,0 0-1 0 0,-1 1 1 0 0,0 0 0 0 0,-1 0-1 0 0,0 0 1 0 0,-1 0 0 0 0,0 20-1 0 0,-2-17 35 0 0,-1 0 0 0 0,-1 0-1 0 0,-1 0 1 0 0,0 0 0 0 0,-1 0-1 0 0,-1 0 1 0 0,-10 21 0 0 0,6-16 27 0 0,-2 0 0 0 0,-1-2 0 0 0,0 1 1 0 0,-29 32-1 0 0,12-21-136 0 0,0-2 0 0 0,-61 46 1 0 0,-74 37-733 0 0,137-95 228 0 0,-56 24 0 0 0,80-40 354 0 0,1 0 0 0 0,-1 0-1 0 0,0 0 1 0 0,0-1 0 0 0,1 1 0 0 0,-6 0-1 0 0,10-14-10401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95 7367 0 0,'-2'1'568'0'0,"-13"1"-414"0"0,-27 6 3743 0 0,81-17 5166 0 0,42-6-6914 0 0,27-6-2355 0 0,-35 4 369 0 0,150-24 124 0 0,-213 39-315 0 0,1 2 0 0 0,-1-1 1 0 0,1 2-1 0 0,18 1 0 0 0,-26-1-190 0 0,0-1 1 0 0,0 1-1 0 0,0 0 0 0 0,-1 0 0 0 0,1 0 1 0 0,0 0-1 0 0,0 0 0 0 0,-1 0 1 0 0,1 1-1 0 0,-1 0 0 0 0,1-1 0 0 0,-1 1 1 0 0,0 0-1 0 0,0 0 0 0 0,0 0 0 0 0,0 0 1 0 0,0 0-1 0 0,0 1 0 0 0,0-1 0 0 0,-1 1 1 0 0,1-1-1 0 0,0 4 0 0 0,2 6-6542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5527 0 0,'-2'1'423'0'0,"-21"13"10994"0"0,32-6-9198 0 0,-6-6-2066 0 0,1 0 0 0 0,-1 0 0 0 0,0-1-1 0 0,1 1 1 0 0,-1-1 0 0 0,1 0 0 0 0,0 0 0 0 0,-1 0 0 0 0,1-1 0 0 0,0 1 0 0 0,4-1 0 0 0,45-1 815 0 0,-32-1-590 0 0,276-32 1679 0 0,-131 11-2041 0 0,-137 19-421 0 0,-5 1-31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41 5983 0 0,'36'-21'520'0'0,"5"2"8880"0"0,-41 19-9315 0 0,-9 14 951 0 0,-19 18-849 0 0,-17 13 161 0 0,-76 95 0 0 0,101-114-322 0 0,-59 77-20 0 0,-69 120 1 0 0,-41 128-10 0 0,109-164 22 0 0,64-142-8 0 0,3 1 1 0 0,-11 58 0 0 0,22-87 34 0 0,0 0 1 0 0,1 0-1 0 0,1-1 1 0 0,1 1-1 0 0,0 0 1 0 0,1 0-1 0 0,1-1 1 0 0,1 1-1 0 0,6 18 1 0 0,-3-14 87 0 0,2-1 0 0 0,0-1 0 0 0,1 1 0 0 0,1-2-1 0 0,1 1 1 0 0,24 27 0 0 0,9 2 824 0 0,97 80-1 0 0,-113-104-752 0 0,23 27 308 0 0,-38-36-233 0 0,21 18-1 0 0,-34-33-194 0 0,0 1 0 0 0,0-1 0 0 0,-1 1 0 0 0,1 0 0 0 0,0 0 0 0 0,0-1 0 0 0,-1 1 0 0 0,1 0 0 0 0,-1 0 0 0 0,1 0-1 0 0,-1 0 1 0 0,1-1 0 0 0,-1 1 0 0 0,0 0 0 0 0,1 0 0 0 0,-1 0 0 0 0,0 0 0 0 0,0 0 0 0 0,0 0 0 0 0,1 0 0 0 0,-1 0 0 0 0,0 0 0 0 0,0 0 0 0 0,0 0 0 0 0,-1 0-1 0 0,1 0 1 0 0,0 0 0 0 0,0 0 0 0 0,-1 0 0 0 0,1 0 0 0 0,-1 2 0 0 0,-2 1-608 0 0,1 1-1 0 0,-1-1 1 0 0,-1 0 0 0 0,1 0-1 0 0,-5 4 1 0 0,-1 4-3245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51 2303 0 0,'0'0'2294'0'0,"6"-8"362"0"0,14-20-1302 0 0,-19 27-1044 0 0,13-11 4508 0 0,-14 12-4719 0 0,0 0 0 0 0,0-1 395 0 0,0 1-395 0 0,1 0 0 0 0,-1 0 0 0 0,0 0-1 0 0,0 0 1 0 0,0 0 0 0 0,0 0 0 0 0,0 0 0 0 0,1 0 0 0 0,-1 0-1 0 0,0-1 1 0 0,0 1 0 0 0,0 0 0 0 0,0 0 0 0 0,0 0 0 0 0,1 0-1 0 0,-1 0 1 0 0,0 0 0 0 0,0 0 0 0 0,0 0 0 0 0,0 0 0 0 0,0 0-1 0 0,1 0 1 0 0,-1 1 0 0 0,0-1 0 0 0,0 0 0 0 0,0 0 0 0 0,0 0-1 0 0,0 0 1 0 0,1 0 0 0 0,-1 0 0 0 0,0 1 395 0 0,0-1-395 0 0,1 0 0 0 0,-1 0-1 0 0,0 0 1 0 0,0 0 0 0 0,0 0 0 0 0,1 12 834 0 0,-7 15-1061 0 0,-5 5 407 0 0,-2-1 0 0 0,-1-1 0 0 0,-27 43 0 0 0,31-56-280 0 0,-13 21 76 0 0,-46 58-1 0 0,58-81-48 0 0,-14 24-1 0 0,13-18-12 0 0,10-18-101 0 0,1 0 0 0 0,-1 0-1 0 0,1 0 1 0 0,0 0 0 0 0,0 0-1 0 0,1 0 1 0 0,-1 0 0 0 0,1 0-1 0 0,-1 0 1 0 0,1 0 0 0 0,0 0-1 0 0,0 1 1 0 0,0-1 0 0 0,0 0-1 0 0,1 0 1 0 0,0 0 0 0 0,-1 0-1 0 0,1 0 1 0 0,0 0 0 0 0,0 0-1 0 0,1 0 1 0 0,-1 0 0 0 0,1 0 0 0 0,3 4-1 0 0,-4-5-527 0 0,11 2-1393 0 0,1-2-1980 0 0,-1-3-1141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145 306 919 0 0,'-1'2'67'0'0,"-15"22"287"0"0,7-10 3491 0 0,0 0 1 0 0,-9 22 4354 0 0,33-51-6880 0 0,-5 5-1032 0 0,0 0 0 0 0,-1-1 0 0 0,0 0 0 0 0,-1 0-1 0 0,0-1 1 0 0,-1 0 0 0 0,9-22 0 0 0,-9 20-213 0 0,0 1 1 0 0,1 0-1 0 0,0 0 1 0 0,1 1-1 0 0,1 0 1 0 0,0 0-1 0 0,0 1 0 0 0,1 1 1 0 0,16-12-1 0 0,-9 9-62 0 0,1 1 1 0 0,0 1-1 0 0,0 1 0 0 0,1 1 0 0 0,41-13 0 0 0,-22 10 45 0 0,0-2 55 0 0,0 3 0 0 0,42-7 0 0 0,-63 16-58 0 0,0 0-1 0 0,1 1 0 0 0,28 2 0 0 0,-41-1-46 0 0,0 1-1 0 0,0 0 1 0 0,-1 1-1 0 0,1-1 1 0 0,-1 1-1 0 0,10 5 0 0 0,-12-5-7 0 0,0-1-1 0 0,0 1 0 0 0,-1 0 0 0 0,1 0 0 0 0,0 0 1 0 0,-1 1-1 0 0,0-1 0 0 0,0 1 0 0 0,0-1 1 0 0,0 1-1 0 0,0 0 0 0 0,3 5 0 0 0,-4-3 5 0 0,1-1 1 0 0,-1 1-1 0 0,0 0 0 0 0,-1-1 0 0 0,1 1 0 0 0,-1 0 1 0 0,0-1-1 0 0,0 1 0 0 0,0 0 0 0 0,-1-1 0 0 0,0 1 1 0 0,1 0-1 0 0,-2-1 0 0 0,1 1 0 0 0,0-1 1 0 0,-1 1-1 0 0,0-1 0 0 0,-5 8 0 0 0,0 0 4 0 0,0 0 0 0 0,-1-1 0 0 0,0 0 0 0 0,-1 0 0 0 0,-13 12 0 0 0,7-10-24 0 0,-1 0 1 0 0,-1-1-1 0 0,-35 19 0 0 0,-60 23-216 0 0,71-36 142 0 0,-122 51-328 0 0,132-58 348 0 0,1-1 1 0 0,-2-2-1 0 0,-47 7 1 0 0,57-13-50 0 0,0-1 0 0 0,1-1 0 0 0,-1-1 0 0 0,0-1 0 0 0,-38-8 1 0 0,78 1 296 0 0,-14 8-126 0 0,1 1 0 0 0,-1 0 0 0 0,1 0-1 0 0,-1 0 1 0 0,1 0 0 0 0,-1 0 0 0 0,0 1 0 0 0,1 0 0 0 0,-1 0-1 0 0,0 0 1 0 0,8 4 0 0 0,-5-2 14 0 0,-1 1 1 0 0,0-1-1 0 0,-1 1 0 0 0,1 1 1 0 0,-1-1-1 0 0,10 10 0 0 0,0 4 85 0 0,-1 1 0 0 0,-1 1 0 0 0,17 30 0 0 0,-25-41-110 0 0,7 13 5 0 0,3 7 21 0 0,2-2 1 0 0,19 26-1 0 0,-27-43-41 0 0,0 0 1 0 0,1-1 0 0 0,0 0-1 0 0,0-1 1 0 0,1 0 0 0 0,0 0-1 0 0,0-1 1 0 0,1-1 0 0 0,0 0-1 0 0,0 0 1 0 0,0-1 0 0 0,1-1-1 0 0,17 4 1 0 0,-23-6-22 0 0,16 6 43 0 0,-15-5-41 0 0,-6-3 0 0 0,0 1 3 0 0,9 9-32 0 0,-9-9-116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 4143 0 0,'0'0'319'0'0,"-2"-1"-210"0"0,-8-3 60 0 0,-7-2 11353 0 0,16 19-10959 0 0,1-9-432 0 0,1 1 1 0 0,-1-1-1 0 0,1 0 1 0 0,0 1 0 0 0,0-1-1 0 0,1 0 1 0 0,-1 0 0 0 0,1 0-1 0 0,0 0 1 0 0,0 0-1 0 0,1 0 1 0 0,2 4 0 0 0,6 5 351 0 0,22 23 0 0 0,-14-16-202 0 0,1-1-34 0 0,0 0 0 0 0,1-1 1 0 0,1-1-1 0 0,27 16 0 0 0,101 49 884 0 0,-70-39-578 0 0,49 41-192 0 0,-113-72-354 0 0,-13-10-4 0 0,-1-1 3 0 0,0 0-1 0 0,0 1 1 0 0,-1-1 0 0 0,1 1 0 0 0,0 0 0 0 0,-1 0 0 0 0,1-1 0 0 0,-1 1 0 0 0,1 0 0 0 0,-1 0 0 0 0,0 0 0 0 0,0 1 0 0 0,0-1 0 0 0,0 0 0 0 0,0 0 0 0 0,0 4 0 0 0,0-4-97 0 0,-1-1 33 0 0,0-1 0 0 0,0 1-1 0 0,0 0 1 0 0,0-1-1 0 0,0 1 1 0 0,-1-1-1 0 0,1 1 1 0 0,0 0-1 0 0,0-1 1 0 0,0 1-1 0 0,-1-1 1 0 0,1 1 0 0 0,0-1-1 0 0,0 1 1 0 0,-1-1-1 0 0,1 1 1 0 0,-1-1-1 0 0,1 1 1 0 0,0-1-1 0 0,-1 1 1 0 0,1-1-1 0 0,-1 1 1 0 0,1-1 0 0 0,-1 0-1 0 0,1 1 1 0 0,-1-1-1 0 0,1 0 1 0 0,-1 0-1 0 0,1 1 1 0 0,-1-1-1 0 0,0 0 1 0 0,1 0-1 0 0,-1 0 1 0 0,1 0 0 0 0,-1 0-1 0 0,0 1 1 0 0,1-1-1 0 0,-1 0 1 0 0,1-1-1 0 0,-1 1 1 0 0,0 0-1 0 0,1 0 1 0 0,-1 0-1 0 0,1 0 1 0 0,-1 0 0 0 0,0-1-1 0 0,0 1 1 0 0,-2-1-372 0 0,1 0 1 0 0,-1 0 0 0 0,1 0 0 0 0,0 0 0 0 0,0 0 0 0 0,-1 0 0 0 0,1-1-1 0 0,0 1 1 0 0,0-1 0 0 0,-3-2 0 0 0,-4-10-1450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 9671 0 0,'-6'0'446'0'0,"5"0"-391"0"0,-1 0 1 0 0,1 0-1 0 0,-1 0 0 0 0,1 0 1 0 0,-1 1-1 0 0,1-1 1 0 0,-1 0-1 0 0,1 1 1 0 0,-1-1-1 0 0,1 1 1 0 0,0 0-1 0 0,-1-1 1 0 0,1 1-1 0 0,-2 1 1 0 0,3-2 121 0 0,-3 3 2663 0 0,2-3-2663 0 0,1 0 1 0 0,0 0-1 0 0,0 0 1 0 0,0 1-1 0 0,0-1 1 0 0,0 0-1 0 0,0 0 0 0 0,0 1 1 0 0,0-1-1 0 0,0 0 1 0 0,0 0-1 0 0,0 1 1 0 0,0-1-1 0 0,0 0 1 0 0,0 0-1 0 0,0 1 1 0 0,0-1-1 0 0,0 1 1 0 0,8 5 1351 0 0,17 3-1254 0 0,-15-8-7 0 0,0 0 0 0 0,0 0 0 0 0,0-1 0 0 0,-1-1 1 0 0,18-2-1 0 0,50-14 919 0 0,-34 7-755 0 0,107-21 997 0 0,204-13 0 0 0,-299 40-1227 0 0,92 7-1 0 0,-142-2-654 0 0,27 3-4 0 0,-11 5-8277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10135 0 0,'0'0'8303'0'0,"-1"1"-8030"0"0,-57 71 779 0 0,-61 69-584 0 0,79-100-423 0 0,-102 98-10 0 0,25-49 29 0 0,69-59-270 0 0,45-29-62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8495 0 0,'-23'12'904'0'0,"21"-11"-865"0"0,1 0-1 0 0,0 0 0 0 0,0 0 1 0 0,-1 0-1 0 0,1 1 1 0 0,0-1-1 0 0,0 1 0 0 0,0-1 1 0 0,1 0-1 0 0,-1 1 1 0 0,-1 3-1 0 0,0-1 215 0 0,1-3 129 0 0,2 1-14 0 0,-1 0-283 0 0,1 0-1 0 0,-1 0 1 0 0,1 0-1 0 0,0-1 0 0 0,0 1 1 0 0,0 0-1 0 0,0 0 1 0 0,0 0-1 0 0,0-1 0 0 0,0 1 1 0 0,1 0-1 0 0,-1-1 1 0 0,3 3-1 0 0,26 17 1641 0 0,-3-3-472 0 0,-14-5-848 0 0,0 0 0 0 0,-1 1-1 0 0,0 1 1 0 0,-1 0 0 0 0,-1 0-1 0 0,-1 1 1 0 0,15 31-1 0 0,-7-4-2 0 0,23 88-1 0 0,40 298-42 0 0,-61-307-312 0 0,-11-74 51 0 0,-3 1 0 0 0,-1 1 1 0 0,-3-1-1 0 0,-2 1 1 0 0,-2-1-1 0 0,-9 51 1 0 0,-1-40-31 0 0,-2-1 0 0 0,-2 0-1 0 0,-4-1 1 0 0,-33 67 0 0 0,33-84-68 0 0,-2 0 0 0 0,-2-2-1 0 0,-1 0 1 0 0,-2-2 0 0 0,-2-1-1 0 0,-40 37 1 0 0,55-59 54 0 0,-1-1 0 0 0,-1 0 0 0 0,0-1 0 0 0,-1-1 0 0 0,0-1 0 0 0,-1 0 0 0 0,-31 11 0 0 0,48-20-10 0 0,3-6-334 0 0,0 0 0 0 0,0 1 0 0 0,1-1 0 0 0,0 1 0 0 0,0 0 0 0 0,0 0 0 0 0,1 0-1 0 0,-1 0 1 0 0,1 0 0 0 0,3-4 0 0 0,-2 3-567 0 0,8-11-5395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26 7367 0 0,'4'-8'-185'0'0,"-1"2"1822"0"0,2-5 5974 0 0,-11 21-7235 0 0,-1 1 0 0 0,0-2-1 0 0,-16 18 1 0 0,7-9 98 0 0,-30 33 321 0 0,22-25-698 0 0,1 1 1 0 0,-33 52 0 0 0,-267 528-157 0 0,266-494-80 0 0,-67 142-33 0 0,23 9 126 0 0,92-235 49 0 0,2 1 1 0 0,0 0-1 0 0,2 0 0 0 0,2 0 1 0 0,-1 48-1 0 0,5-62 114 0 0,0 1 1 0 0,1-1 0 0 0,0 0-1 0 0,2 0 1 0 0,0 0-1 0 0,1 0 1 0 0,0 0 0 0 0,1-1-1 0 0,1 0 1 0 0,0 0-1 0 0,19 26 1 0 0,-5-15 403 0 0,1 0 0 0 0,2-1 0 0 0,0-1 0 0 0,2-1 1 0 0,1-2-1 0 0,36 23 0 0 0,-54-39-421 0 0,0 0 1 0 0,0 0-1 0 0,0-1 1 0 0,1-1-1 0 0,0 0 1 0 0,-1 0-1 0 0,1-1 1 0 0,0 0-1 0 0,0 0 1 0 0,19-1-1 0 0,-28-1-86 0 0,0 0-1 0 0,0 0 1 0 0,-1 0 0 0 0,1 0-1 0 0,0 0 1 0 0,0 0 0 0 0,-1 0-1 0 0,1 0 1 0 0,0-1 0 0 0,0 1-1 0 0,-1 0 1 0 0,1-1 0 0 0,0 1-1 0 0,0-1 1 0 0,-1 1 0 0 0,1 0-1 0 0,-1-1 1 0 0,1 1 0 0 0,0-1-1 0 0,-1 0 1 0 0,1 1 0 0 0,-1-1-1 0 0,1 1 1 0 0,-1-1 0 0 0,1 0-1 0 0,-1 0 1 0 0,0 1 0 0 0,1-1-1 0 0,-1 0 1 0 0,0 1 0 0 0,1-2-1 0 0,-1 0-161 0 0,-1 1-86 0 0,-11-35-2026 0 0,7 10-5723 0 0,5 16 1459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1 765 3223 0 0,'0'0'8000'0'0,"7"2"-6921"0"0,-3-1 1850 0 0,-3-1-2707 0 0,1 0-1 0 0,0 1 1 0 0,0-1-1 0 0,0 0 1 0 0,0 0-1 0 0,0 0 1 0 0,0-1-1 0 0,-1 1 1 0 0,1 0-1 0 0,0-1 1 0 0,0 1-1 0 0,0-1 1 0 0,-1 1-1 0 0,1-1 1 0 0,0 0-1 0 0,0 0 1 0 0,-1 0-1 0 0,1 0 1 0 0,-1 0-1 0 0,1 0 1 0 0,-1 0-1 0 0,1-1 1 0 0,0-1-1 0 0,6-5-74 0 0,0-1 0 0 0,10-16 0 0 0,-12 16 202 0 0,13-20-238 0 0,-2 0 0 0 0,18-45 1 0 0,-19 39-75 0 0,30-49 1 0 0,16-5 15 0 0,-57 81-67 0 0,-9 16-6 0 0,0-1 1 0 0,0 2 0 0 0,1-1 0 0 0,0 0-1 0 0,0 1 1 0 0,1-1 0 0 0,0 1 0 0 0,1 0-1 0 0,0 0 1 0 0,0-1 0 0 0,1 1 0 0 0,0 0 0 0 0,0 0-1 0 0,1 0 1 0 0,0 0 0 0 0,3 8 0 0 0,-1-5 15 0 0,1-1 1 0 0,0 1 0 0 0,1-1 0 0 0,0 0 0 0 0,1 0-1 0 0,0 0 1 0 0,1-1 0 0 0,0 0 0 0 0,0-1 0 0 0,1 1-1 0 0,11 9 1 0 0,-1-3 21 0 0,0 0 0 0 0,28 17 0 0 0,-34-25 109 0 0,0-2 0 0 0,0 1 0 0 0,0-2 0 0 0,1 0 0 0 0,22 6 0 0 0,-24-9 102 0 0,1 0-1 0 0,0-1 1 0 0,0-1 0 0 0,0 0-1 0 0,18-3 1 0 0,-27 2-191 0 0,0 0-1 0 0,0 0 0 0 0,0 0 1 0 0,0-1-1 0 0,0 1 0 0 0,-1-1 1 0 0,1 0-1 0 0,-1 1 1 0 0,1-1-1 0 0,-1-1 0 0 0,1 1 1 0 0,-1 0-1 0 0,0 0 0 0 0,0-1 1 0 0,0 1-1 0 0,0-1 1 0 0,-1 0-1 0 0,3-4 0 0 0,3-6 23 0 0,-1-1 1 0 0,6-20-1 0 0,-11 32-58 0 0,39-115-8 0 0,69-141-1 0 0,-83 205-273 0 0,20-58 0 0 0,-43 103 258 0 0,0 0 0 0 0,1 1 0 0 0,0 0 0 0 0,0 0 0 0 0,1 0 0 0 0,0 0 0 0 0,0 1 0 0 0,7-7 0 0 0,21-26-171 0 0,-32 37 100 0 0,-12 24-647 0 0,2 9-986 0 0,4-14 116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76 919 0 0,'-2'1'67'0'0,"-12"4"-135"0"0,-6 3 14187 0 0,14-3-12698 0 0,4-3-736 0 0,10 0-134 0 0,3-2-221 0 0,-1 0 0 0 0,1-1 0 0 0,-1 0 0 0 0,0 0 0 0 0,17-5 0 0 0,51-21 428 0 0,-30 9-472 0 0,75-23 291 0 0,-114 38-603 0 0,-7 2-197 0 0,7 7-2265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 3679 0 0,'3'-5'12086'0'0,"-8"29"-11365"0"0,-1-1 0 0 0,0 1-1 0 0,-2-1 1 0 0,-16 32 0 0 0,1-2-147 0 0,3-8-342 0 0,-2-2-1 0 0,-34 51 0 0 0,27-48-165 0 0,-67 101-6456 0 0,90-138 228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65 323 11255 0 0,'1'-2'515'0'0,"8"-14"148"0"0,-6 9-635 0 0,0 1-1 0 0,1 0 1 0 0,0 0-1 0 0,0 0 0 0 0,6-5 1 0 0,10-7 844 0 0,0 0 1 0 0,1 2-1 0 0,1 1 1 0 0,28-16-1 0 0,99-41 903 0 0,-97 49-1204 0 0,1 2 0 0 0,103-25-1 0 0,-151 45-535 0 0,-1 1 0 0 0,1-1 1 0 0,-1 0-1 0 0,0 1 0 0 0,1 0 0 0 0,-1 0 0 0 0,1 1 0 0 0,-1-1 0 0 0,7 2 1 0 0,-9-1-30 0 0,0 0 1 0 0,-1 0 0 0 0,1 0 0 0 0,0 0-1 0 0,-1 0 1 0 0,1 0 0 0 0,0 0 0 0 0,-1 0-1 0 0,1 0 1 0 0,-1 1 0 0 0,0-1 0 0 0,0 1-1 0 0,1-1 1 0 0,-1 1 0 0 0,0-1-1 0 0,0 1 1 0 0,0 0 0 0 0,0 0 0 0 0,-1-1-1 0 0,1 1 1 0 0,0 0 0 0 0,-1 0 0 0 0,0 0-1 0 0,1 3 1 0 0,0 3-6 0 0,-1 0 0 0 0,1 0 0 0 0,-2 1 0 0 0,1-1 0 0 0,-1 0 0 0 0,-1 0 0 0 0,1 0 0 0 0,-1 0 0 0 0,-6 13 0 0 0,1-2 21 0 0,-2 0-1 0 0,-19 31 1 0 0,18-35-2 0 0,-2-1 1 0 0,1-1 0 0 0,-2 0-1 0 0,0 0 1 0 0,0-1-1 0 0,-1-1 1 0 0,0 0 0 0 0,-1-1-1 0 0,-1 0 1 0 0,1-1-1 0 0,-18 6 1 0 0,-25 9-340 0 0,-108 29 0 0 0,163-52 299 0 0,-75 17-404 0 0,-81 9 0 0 0,154-27 416 0 0,-15 2-82 0 0,18-2 31 0 0,17 2-48 0 0,49 4 124 0 0,90 14 1034 0 0,-134-15-791 0 0,0 0-1 0 0,0 1 0 0 0,0 1 1 0 0,-1 1-1 0 0,28 16 0 0 0,-22-8-71 0 0,-1 2 0 0 0,-1 1-1 0 0,-1 0 1 0 0,34 39 0 0 0,-46-47-158 0 0,1 1-1 0 0,0-2-1 0 0,1 1 0 0 0,0-2 0 0 0,1 0 1 0 0,17 10-1 0 0,-11-9-3 0 0,1-1 1 0 0,0-1 0 0 0,41 10-1 0 0,-48-13-718 0 0,-13-5 674 0 0,0 1 1 0 0,1-1 0 0 0,-1 0-1 0 0,0 0 1 0 0,0 0 0 0 0,0 0 0 0 0,0 1-1 0 0,0-1 1 0 0,1 0 0 0 0,-1 0-1 0 0,0 0 1 0 0,0 1 0 0 0,0-1 0 0 0,0 0-1 0 0,0 0 1 0 0,0 1 0 0 0,0-1-1 0 0,0 0 1 0 0,0 0 0 0 0,0 0 0 0 0,0 1-1 0 0,0-1 1 0 0,0 0 0 0 0,0 0-1 0 0,0 1 1 0 0,0-1 0 0 0,0 0 0 0 0,0 0-1 0 0,0 1 1 0 0,-2 0-652 0 0,1 1 0 0 0,0 0-1 0 0,-1-1 1 0 0,0 1 0 0 0,1 0 0 0 0,-1-1-1 0 0,-3 3 1 0 0,1-2-1215 0 0,-8 7-4539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111 260 7831 0 0,'0'0'1976'0'0,"1"3"-697"0"0,2 5-818 0 0,0 0 0 0 0,0 0 0 0 0,-1 1 0 0 0,0-1 0 0 0,0 1 0 0 0,-1 0 1 0 0,-1-1-1 0 0,1 1 0 0 0,-1 0 0 0 0,-1 0 0 0 0,0-1 0 0 0,0 1 0 0 0,0 0 0 0 0,-1-1 0 0 0,-6 16 0 0 0,-1-2-89 0 0,5-11-211 0 0,-1 0 0 0 0,-9 16 0 0 0,11-23-113 0 0,0-1-1 0 0,1 1 1 0 0,-1-1 0 0 0,-1 0-1 0 0,1 0 1 0 0,0 0-1 0 0,-1 0 1 0 0,1 0 0 0 0,-1-1-1 0 0,-6 4 1 0 0,9-6-38 0 0,0 1 0 0 0,0-1 0 0 0,0 0 0 0 0,1 1 0 0 0,-2-1 1 0 0,1 0-1 0 0,0 1 0 0 0,0-1 0 0 0,0 0 0 0 0,0 0 0 0 0,0 0 0 0 0,0 0 0 0 0,0 0 0 0 0,0 0 0 0 0,0 0 1 0 0,0 0-1 0 0,0 0 0 0 0,0-1 0 0 0,0 1 0 0 0,0 0 0 0 0,0-1 0 0 0,0 1 0 0 0,0-1 0 0 0,0 1 1 0 0,0-1-1 0 0,0 1 0 0 0,0-1 0 0 0,1 0 0 0 0,-1 1 0 0 0,0-1 0 0 0,0 0 0 0 0,1 0 0 0 0,-1 1 0 0 0,0-1 1 0 0,1 0-1 0 0,-1 0 0 0 0,0-2 0 0 0,0 1 0 0 0,0 0-1 0 0,0 0 1 0 0,1 0 0 0 0,-1 0-1 0 0,1 0 1 0 0,-1-1 0 0 0,1 1-1 0 0,0 0 1 0 0,0 0 0 0 0,0-1-1 0 0,0 1 1 0 0,0 0 0 0 0,1 0-1 0 0,-1 0 1 0 0,0-1 0 0 0,1 1-1 0 0,1-2 1 0 0,15-39 0 0 0,-15 39-35 0 0,15-31-206 0 0,2 1 1 0 0,2 0-1 0 0,0 1 1 0 0,3 2 0 0 0,0 0-1 0 0,2 1 1 0 0,1 2 0 0 0,36-29-1 0 0,-50 46 300 0 0,1 0-1 0 0,0 1 1 0 0,1 1-1 0 0,0 0 0 0 0,0 1 1 0 0,1 0-1 0 0,0 2 1 0 0,27-9-1 0 0,-17 9 119 0 0,35-9 411 0 0,-55 14-523 0 0,1 1 1 0 0,-1-1-1 0 0,1 1 0 0 0,-1 0 0 0 0,1 1 0 0 0,-1-1 1 0 0,9 3-1 0 0,-8-1-46 0 0,0 0 0 0 0,0 0-1 0 0,-1 0 1 0 0,1 1 0 0 0,-1 0 0 0 0,11 7 0 0 0,-15-8-28 0 0,1 1 0 0 0,0-1 0 0 0,-1 1 0 0 0,1 0 0 0 0,-1-1 0 0 0,0 1-1 0 0,0 0 1 0 0,0 0 0 0 0,0 1 0 0 0,0-1 0 0 0,-1 0 0 0 0,1 1 0 0 0,-1-1 0 0 0,1 8 0 0 0,0-2 35 0 0,-1 1 0 0 0,0 0 1 0 0,-1 0-1 0 0,0 0 0 0 0,-1-1 1 0 0,0 1-1 0 0,0 0 0 0 0,-1-1 0 0 0,-6 19 1 0 0,-5 7 193 0 0,-22 42 0 0 0,22-50-94 0 0,-38 70 353 0 0,-3 5-121 0 0,52-99-358 0 0,-2 7 60 0 0,7-4-148 0 0,-2-5-1 0 0,1 0 0 0 0,0-1 0 0 0,-1 1 0 0 0,1 0 0 0 0,0-1 0 0 0,0 0 0 0 0,-1 1 0 0 0,1-1 0 0 0,0 0 0 0 0,0 0 0 0 0,0 0 0 0 0,0 0 0 0 0,-1 0 0 0 0,1 0 0 0 0,0-1 0 0 0,3 0 0 0 0,31-10-6115 0 0,-15 2-194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16095 0 0,'0'0'4720'0'0,"2"0"-4289"0"0,6-1-205 0 0,0 0 1 0 0,0 0 0 0 0,-1-1-1 0 0,1 0 1 0 0,13-6 0 0 0,15-4 22 0 0,11 1-359 0 0,1 2-1 0 0,0 2 1 0 0,74-2 0 0 0,-105 9-1485 0 0,31-5-1 0 0,-32 1-324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0,'0'0'639'0'0,"0"2"-164"0"0,1 5 555 0 0,1 1 0 0 0,0 0 1 0 0,1-1-1 0 0,0 0 0 0 0,0 1 1 0 0,6 9-1 0 0,-4-8-641 0 0,1-1 0 0 0,0-1-1 0 0,0 1 1 0 0,1-1 0 0 0,0 0 0 0 0,0-1 0 0 0,0 0 0 0 0,14 9 0 0 0,19 10 796 0 0,57 39 732 0 0,-74-46-1516 0 0,16 12 60 0 0,35 35 1 0 0,-44-37-353 0 0,53 37-1 0 0,-73-58-102 0 0,1 0 0 0 0,1 0-1 0 0,-1-1 1 0 0,1 0-1 0 0,0-1 1 0 0,0-1-1 0 0,1 0 1 0 0,-1-1-1 0 0,1 0 1 0 0,0 0 0 0 0,24 0-1 0 0,-32-3 61 0 0,-3 0-191 0 0,1 0 1 0 0,0 0 0 0 0,-1 0 0 0 0,1 0 0 0 0,0-1-1 0 0,-1 1 1 0 0,4-2 0 0 0,2 0-213 0 0,-7 2-141 0 0,3-9-4265 0 0,-1 1 3069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32 2759 0 0,'-10'2'5278'0'0,"7"-3"-4040"0"0,0 0 0 0 0,1 0-1 0 0,0 0 1 0 0,-1-1 0 0 0,1 1 0 0 0,-4-3 0 0 0,0-2-845 0 0,5 5 150 0 0,-13-10 1217 0 0,10 10-1695 0 0,0 0 0 0 0,0 0 0 0 0,0 0 0 0 0,0 1 0 0 0,0 0 0 0 0,0 0 0 0 0,0 0 0 0 0,0 0 0 0 0,0 1 0 0 0,-1-1 0 0 0,1 1 0 0 0,0 0 0 0 0,-7 3 0 0 0,-7 3-69 0 0,-28 16-1 0 0,35-18 57 0 0,-35 22 224 0 0,-61 47 1 0 0,46-31 84 0 0,46-33-249 0 0,-37 28 293 0 0,47-34-356 0 0,0 0 0 0 0,1 0 1 0 0,-1 1-1 0 0,1 0 0 0 0,0 0 0 0 0,1 0 0 0 0,-6 10 0 0 0,8-15-44 0 0,1 1 1 0 0,0 0-1 0 0,-1 0 0 0 0,1-1 1 0 0,0 1-1 0 0,-1 0 0 0 0,1 0 1 0 0,0 0-1 0 0,0-1 0 0 0,0 1 1 0 0,0 0-1 0 0,-1 0 0 0 0,1 0 1 0 0,1 0-1 0 0,-1 0 0 0 0,0-1 1 0 0,0 1-1 0 0,0 0 0 0 0,0 0 1 0 0,0 0-1 0 0,1 0 0 0 0,-1-1 1 0 0,0 1-1 0 0,1 0 0 0 0,-1 0 1 0 0,1-1-1 0 0,-1 1 0 0 0,1 0 1 0 0,-1-1-1 0 0,1 1 0 0 0,-1 0 1 0 0,1-1-1 0 0,0 1 0 0 0,-1-1 1 0 0,1 1-1 0 0,0-1 0 0 0,-1 1 1 0 0,1-1-1 0 0,0 1 0 0 0,0-1 1 0 0,0 0-1 0 0,-1 0 0 0 0,1 1 1 0 0,0-1-1 0 0,2 0 0 0 0,1 1 16 0 0,1 0 0 0 0,0 0 0 0 0,0-1-1 0 0,1 0 1 0 0,-1 0 0 0 0,8-1 0 0 0,13-4 35 0 0,0-1 0 0 0,0-2 0 0 0,47-19 0 0 0,-32 8-213 0 0,58-36 1 0 0,-77 40-42 0 0,-20 14 94 0 0,4-3-509 0 0,-18 22 828 0 0,2 1 0 0 0,0 0 1 0 0,1 1-1 0 0,-10 29 0 0 0,12-30-166 0 0,2 3 51 0 0,-3 6 61 0 0,11-19-952 0 0,3 1-5121 0 0,3-2-1078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12439 0 0,'0'0'4946'0'0,"-1"2"-3785"0"0,-17 28-223 0 0,0-2-1 0 0,-43 51 1 0 0,39-54-843 0 0,2-3 20 0 0,-1 0 0 0 0,-43 34 0 0 0,55-50-114 0 0,-52 40 65 0 0,-3-3 1 0 0,-80 40-1 0 0,125-73-66 0 0,-56 23 0 0 0,66-30-16 0 0,8-2-64 0 0,3-2-496 0 0,14-2-107 0 0,0-1-1 0 0,-1-1 1 0 0,0 0-1 0 0,17-9 0 0 0,-9 4-2884 0 0,16-6-2606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3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58 5063 0 0,'-5'-18'173'0'0,"-1"-2"519"0"0,-2 3 4534 0 0,8 16-5154 0 0,0 1 1 0 0,-1 0-1 0 0,1 0 0 0 0,0 0 1 0 0,0 0-1 0 0,0 0 0 0 0,0-1 0 0 0,0 1 1 0 0,0 0-1 0 0,-1 0 0 0 0,1 0 1 0 0,0 0-1 0 0,0 0 0 0 0,0 0 1 0 0,0 0-1 0 0,0 0 0 0 0,-1 0 0 0 0,1 0 1 0 0,0-1-1 0 0,0 1 0 0 0,0 0 1 0 0,0 0-1 0 0,-1 0 0 0 0,1 0 1 0 0,0 0-1 0 0,0 0 0 0 0,0 0 0 0 0,0 0 1 0 0,-1 0-1 0 0,1 0 0 0 0,0 1 1 0 0,0-1-1 0 0,0 0 0 0 0,0 0 1 0 0,-1 0-1 0 0,1 0 0 0 0,0 0 0 0 0,0 0 1 0 0,0 0-1 0 0,0 0 0 0 0,0 0 1 0 0,-1 1-1 0 0,1-1 0 0 0,0 0 1 0 0,0 0-1 0 0,0 0 0 0 0,0 0 1 0 0,0 0-1 0 0,0 0 0 0 0,-1 1 0 0 0,-4 6 404 0 0,3-3-371 0 0,1 1 1 0 0,0-1 0 0 0,-1 0 0 0 0,1 1 0 0 0,1-1 0 0 0,-1 1 0 0 0,1-1-1 0 0,0 1 1 0 0,0 5 0 0 0,7 45 505 0 0,-4-36-382 0 0,3 12-26 0 0,1-1 1 0 0,1 0-1 0 0,2 0 0 0 0,24 52 0 0 0,-12-39-179 0 0,3 0-1 0 0,40 53 0 0 0,55 75-12 0 0,-35-48-12 0 0,71 117 67 0 0,-129-191 15 0 0,-3 1 0 0 0,-1 2 1 0 0,17 59-1 0 0,-32-82-21 0 0,-1 1 1 0 0,-2-1-1 0 0,-1 1 1 0 0,-2 0-1 0 0,0 0 0 0 0,-2 0 1 0 0,-5 32-1 0 0,0-25 1 0 0,-1 0 0 0 0,-2-1 0 0 0,-2 0 0 0 0,-2 0 0 0 0,-20 44 0 0 0,30-74-56 0 0,-17 36 130 0 0,-2 0-1 0 0,-40 61 0 0 0,-24 2 313 0 0,-106 102 1 0 0,152-166-353 0 0,-121 111 221 0 0,100-98-155 0 0,9-13 116 0 0,12-11 115 0 0,6-10 27 0 0,32-20-606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8719 0 0,'0'0'2059'0'0,"6"-9"73"0"0,-3 7-1989 0 0,0 0 0 0 0,0 0 1 0 0,0 0-1 0 0,0 0 0 0 0,0 0 0 0 0,1 0 1 0 0,-1 1-1 0 0,0 0 0 0 0,7-2 0 0 0,38-5 72 0 0,-15 2-87 0 0,16-2 40 0 0,0 2 0 0 0,0 2 0 0 0,63 3 0 0 0,-90 1-158 0 0,60-5 74 0 0,138-23-1 0 0,-133 14-58 0 0,48-11 91 0 0,-70 11 285 0 0,112-8 0 0 0,-142 23-373 0 0,0 1 1 0 0,62 12 0 0 0,-36-4-33 0 0,-26-3 5 0 0,-29-5 14 0 0,1 0 1 0 0,0-1-1 0 0,0 0 0 0 0,0 0 0 0 0,0 0 0 0 0,0-1 0 0 0,0 0 0 0 0,0-1 0 0 0,9-1 0 0 0,52-16 567 0 0,41-10 197 0 0,-91 24-752 0 0,0 2 0 0 0,0 0 0 0 0,0 1 0 0 0,21 1 0 0 0,-23 2-27 0 0,21 5 0 0 0,9 2 0 0 0,5-5 20 0 0,1-2-1 0 0,-1-3 1 0 0,1-2-1 0 0,-1-2 1 0 0,72-16 0 0 0,-94 17-18 0 0,-1 1 1 0 0,1 1 0 0 0,32 2-1 0 0,15 0-2 0 0,76 1-6 0 0,-52 2 87 0 0,-56-3 10 0 0,96-3 231 0 0,178-16 14 0 0,-112 30-277 0 0,-165-7-54 0 0,35 4-5 0 0,-39-3 0 0 0,68 0 0 0 0,8 0 0 0 0,21-13 0 0 0,65 0 0 0 0,-12 8 64 0 0,-161 0-64 0 0,74 3 0 0 0,-59 1 0 0 0,0-2 0 0 0,69-6 0 0 0,248-15 37 0 0,-154 10 1 0 0,-21 10 72 0 0,-149 0-103 0 0,17 3 9 0 0,12 0 22 0 0,56 1 63 0 0,-64-1 48 0 0,79-6 1 0 0,-66-5-32 0 0,-17 1 157 0 0,65 1 0 0 0,-63 6-53 0 0,25 0 82 0 0,53 5-63 0 0,-51-3-126 0 0,13-5-46 0 0,-19-1-8 0 0,-74 3-57 0 0,1 0 1 0 0,0 1 0 0 0,0-1 0 0 0,-1 0 0 0 0,1 0 0 0 0,0 0 0 0 0,-1 0 0 0 0,1 0-1 0 0,0 0 1 0 0,0 0 0 0 0,-1-1 0 0 0,1 1 0 0 0,0 0 0 0 0,0 0 0 0 0,-1 0 0 0 0,1-1-1 0 0,0 1 1 0 0,-1 0 0 0 0,1-1 0 0 0,0 1 0 0 0,-1-1 0 0 0,1 1 0 0 0,0-1 0 0 0,-1 1-86 0 0,0-1 1 0 0,0 1 0 0 0,0 0-1 0 0,-1 0 1 0 0,1 0 0 0 0,0 0-1 0 0,0-1 1 0 0,0 1 0 0 0,0 0-1 0 0,0 0 1 0 0,-1 0 0 0 0,1 0-1 0 0,0 0 1 0 0,0 0 0 0 0,0 0-1 0 0,-1-1 1 0 0,1 1 0 0 0,0 0-1 0 0,0 0 1 0 0,0 0 0 0 0,-1 0-1 0 0,1 0 1 0 0,0 0 0 0 0,0 0-1 0 0,0 0 1 0 0,-1 0 0 0 0,1 0-1 0 0,0 0 1 0 0,0 0 0 0 0,0 0-1 0 0,-1 0 1 0 0,1 0 0 0 0,0 0-1 0 0,0 0 1 0 0,-1 1 0 0 0,-16 9-2829 0 0,9-5 1267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22 6447 0 0,'0'0'499'0'0,"0"-3"1255"0"0,0 1 0 0 0,0-1 1 0 0,0 0-1 0 0,0 0 0 0 0,-1-4 0 0 0,-1 6-1706 0 0,-1 1-1 0 0,1 0 0 0 0,0 0 1 0 0,0 0-1 0 0,0 0 0 0 0,0 1 1 0 0,0-1-1 0 0,0 1 0 0 0,0-1 1 0 0,0 1-1 0 0,0-1 1 0 0,0 1-1 0 0,0 0 0 0 0,-3 2 1 0 0,-27 19 59 0 0,20-13-71 0 0,-24 18-54 0 0,2 2 0 0 0,0 1 0 0 0,-48 58 0 0 0,-73 117 144 0 0,123-156-40 0 0,-47 100 0 0 0,68-123-16 0 0,0 0-1 0 0,2 0 1 0 0,1 0 0 0 0,-9 53-1 0 0,15-63-26 0 0,1 0 0 0 0,0 0 0 0 0,1 0-1 0 0,1 0 1 0 0,0 0 0 0 0,1 0 0 0 0,1 0 0 0 0,1-1-1 0 0,9 29 1 0 0,-9-35 22 0 0,1 0 0 0 0,0 0 0 0 0,0 0 0 0 0,0 0-1 0 0,2-1 1 0 0,-1 0 0 0 0,1-1 0 0 0,10 11 0 0 0,6 1 162 0 0,39 25 0 0 0,-43-32-138 0 0,0 1-1 0 0,-2 1 0 0 0,1 0 1 0 0,19 22-1 0 0,-30-27-9 0 0,-1 1 0 0 0,11 18 1 0 0,-16-25 806 0 0,3 4-352 0 0,0-5-2649 0 0,5-2 650 0 0,-6 0-237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45 651 10679 0 0,'0'0'1072'0'0,"-2"1"-978"0"0,-5 6 298 0 0,1-1 1 0 0,-1 1 0 0 0,1 0 0 0 0,-11 17 3582 0 0,29-28-3363 0 0,-7 2-471 0 0,-1-1 1 0 0,0 0-1 0 0,0 0 0 0 0,0 0 1 0 0,0-1-1 0 0,0 1 0 0 0,-1-1 0 0 0,6-8 1 0 0,22-36 502 0 0,-29 45-620 0 0,84-162 883 0 0,-57 106-710 0 0,15-46-4 0 0,-24 54-146 0 0,-11 20-32 0 0,-8 30 128 0 0,0 1-82 0 0,1 1-68 0 0,-1-1 1 0 0,1 1 0 0 0,-1 0-1 0 0,0 0 1 0 0,1-1-1 0 0,-1 1 1 0 0,0 0-1 0 0,0 0 1 0 0,1 0 0 0 0,-1 1-1 0 0,0-1 1 0 0,0 0-1 0 0,0 0 1 0 0,0 0-1 0 0,0 1 1 0 0,-1-1 0 0 0,1 1-1 0 0,0-1 1 0 0,0 2-1 0 0,2 3-11 0 0,50 101-40 0 0,-33-65 44 0 0,21 45 88 0 0,38 78 182 0 0,-73-155-165 0 0,-1 0 0 0 0,1 0 0 0 0,1-1 0 0 0,0 1 0 0 0,0-2 0 0 0,1 1 0 0 0,0-1 0 0 0,1 0 0 0 0,17 12 0 0 0,-24-19-55 0 0,0 0 0 0 0,0 0-1 0 0,0 0 1 0 0,1 0 0 0 0,-1 0 0 0 0,1 0-1 0 0,-1-1 1 0 0,0 1 0 0 0,1-1 0 0 0,-1 0-1 0 0,1 0 1 0 0,-1 1 0 0 0,1-2-1 0 0,-1 1 1 0 0,1 0 0 0 0,-1 0 0 0 0,1-1-1 0 0,-1 0 1 0 0,1 1 0 0 0,-1-1 0 0 0,4-2-1 0 0,0 0 47 0 0,0 0 0 0 0,-1 0 0 0 0,1-1 0 0 0,-1 0 0 0 0,0 0 0 0 0,8-7 0 0 0,2-6-30 0 0,0 0-1 0 0,-1-1 1 0 0,14-24 0 0 0,31-63 211 0 0,-21 35-189 0 0,104-221-11 0 0,-130 264-62 0 0,-8 19-27 0 0,1-6-410 0 0,2 1 0 0 0,12-19 0 0 0,-17 28 300 0 0,1 0 0 0 0,1 0 0 0 0,-1 1 0 0 0,0 0 0 0 0,1-1 0 0 0,0 1 0 0 0,-1 0 0 0 0,1 1 0 0 0,1-1 0 0 0,-1 1-1 0 0,8-4 1 0 0,-10 5-303 0 0,0 0-1 0 0,1 1 1 0 0,-1-1-1 0 0,0 0 1 0 0,1 1-1 0 0,-1-1 1 0 0,0 1-1 0 0,1 0 1 0 0,-1 0-1 0 0,0 0 0 0 0,3 0 1 0 0,5 2-1368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106 162 10135 0 0,'0'0'3742'0'0,"-1"1"-3177"0"0,-5 4-225 0 0,0 0 0 0 0,0 0 0 0 0,1 1 0 0 0,0 0 0 0 0,0 0 0 0 0,0 0 0 0 0,1 1-1 0 0,-6 9 1 0 0,0 7 337 0 0,-12 34-1 0 0,2-1-20 0 0,19-54 145 0 0,2-22-655 0 0,1 12-136 0 0,0 0 1 0 0,0 0 0 0 0,1 0 0 0 0,0 1-1 0 0,0-1 1 0 0,1 1 0 0 0,5-8 0 0 0,1 0-18 0 0,1-1 1 0 0,13-13-1 0 0,4 1-199 0 0,1 2-1 0 0,34-24 0 0 0,-16 13 63 0 0,-36 28 176 0 0,0 1 0 0 0,0 0 0 0 0,1 1 0 0 0,0 0 0 0 0,0 1 0 0 0,1 0 0 0 0,0 1 0 0 0,0 1 0 0 0,0 0 0 0 0,0 1 0 0 0,14-2 0 0 0,-16 5-16 0 0,-2 2-16 0 0,0 5 0 0 0,-8-5 2 0 0,1 0-1 0 0,-1 1 0 0 0,0-1 1 0 0,0 1-1 0 0,1-1 0 0 0,-2 1 1 0 0,1-1-1 0 0,0 1 1 0 0,0 0-1 0 0,-1-1 0 0 0,0 1 1 0 0,1 0-1 0 0,-1 0 1 0 0,0 0-1 0 0,0-1 0 0 0,-1 1 1 0 0,1 0-1 0 0,-1 3 0 0 0,-2 7 12 0 0,0-1 0 0 0,-8 19-1 0 0,-34 75-12 0 0,44-102 0 0 0,-1 0 0 0 0,0 0 0 0 0,1 0 0 0 0,0 1 0 0 0,0-1 0 0 0,0 0 0 0 0,1 1 0 0 0,-1 6 0 0 0,0 3 0 0 0,1-6 0 0 0,-5 20 11 0 0,-2-7 42 0 0,6-17-53 0 0,-2 18 0 0 0,3-20 14 0 0,0 0 0 0 0,0 0-1 0 0,1 0 1 0 0,-1 0 0 0 0,0-1 0 0 0,0 1-1 0 0,1 0 1 0 0,-1 0 0 0 0,1-1 0 0 0,0 1-1 0 0,-1 0 1 0 0,1-1 0 0 0,0 1-1 0 0,0-1 1 0 0,0 1 0 0 0,0-1 0 0 0,0 1-1 0 0,0-1 1 0 0,1 1 0 0 0,-1-1 0 0 0,0 0-1 0 0,1 0 1 0 0,-1 0 0 0 0,1 0 0 0 0,-1 0-1 0 0,1 0 1 0 0,0 0 0 0 0,-1 0-1 0 0,1-1 1 0 0,0 1 0 0 0,0-1 0 0 0,-1 1-1 0 0,1-1 1 0 0,3 1 0 0 0,4 0 75 0 0,1 0 0 0 0,0-1 1 0 0,0 0-1 0 0,-1 0 0 0 0,11-2 0 0 0,178-36 350 0 0,-100 17-2788 0 0,-80 17 146 0 0,0-3-4172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10591 0 0,'0'0'964'0'0,"-1"-1"-794"0"0,-2 0-97 0 0,-1 0 1 0 0,1 0 0 0 0,0 0-1 0 0,0 0 1 0 0,0 0 0 0 0,-1 1-1 0 0,1-1 1 0 0,-1 1 0 0 0,1 0-1 0 0,0 0 1 0 0,-1 0 0 0 0,1 1-1 0 0,0-1 1 0 0,-1 1 0 0 0,1 0-1 0 0,0 0 1 0 0,-4 2-1 0 0,3-2 161 0 0,0 0 0 0 0,0 1 0 0 0,0 0 0 0 0,1 0 0 0 0,-1 0-1 0 0,1 0 1 0 0,0 1 0 0 0,0-1 0 0 0,0 1 0 0 0,0 0 0 0 0,0 0-1 0 0,0 0 1 0 0,1 0 0 0 0,-5 6 0 0 0,6-6-169 0 0,0 0 0 0 0,0 1 0 0 0,0-1 1 0 0,0 0-1 0 0,0 1 0 0 0,1-1 0 0 0,0 1 0 0 0,0-1 0 0 0,0 1 1 0 0,0-1-1 0 0,0 1 0 0 0,0-1 0 0 0,1 1 0 0 0,0-1 0 0 0,0 1 1 0 0,0-1-1 0 0,0 0 0 0 0,0 1 0 0 0,1-1 0 0 0,-1 0 1 0 0,1 0-1 0 0,0 0 0 0 0,0 0 0 0 0,3 3 0 0 0,1 2-41 0 0,1 0 0 0 0,0-1 0 0 0,1 0 0 0 0,-1 0-1 0 0,2-1 1 0 0,-1 1 0 0 0,10 4 0 0 0,22 9 56 0 0,1-1 0 0 0,49 14 0 0 0,-57-21-67 0 0,47 16 51 0 0,-17-8 174 0 0,68 34 0 0 0,-112-44-187 0 0,-1 0 1 0 0,0 1-1 0 0,0 1 1 0 0,-1 1 0 0 0,0 0-1 0 0,-1 1 1 0 0,24 28-1 0 0,-32-31-16 0 0,-1 0 0 0 0,1 0 0 0 0,-2 0 1 0 0,0 1-1 0 0,0 0 0 0 0,-1 1 0 0 0,-1-1 0 0 0,0 1 0 0 0,-1 0 0 0 0,0 0 0 0 0,-1 0 0 0 0,0 0 0 0 0,-1 0 0 0 0,0 0 0 0 0,-3 22 1 0 0,-1-6-4 0 0,-1-1 1 0 0,-2 0 0 0 0,-1 0 0 0 0,-1 0 0 0 0,-1-1 0 0 0,-16 31 0 0 0,-18 34 55 0 0,-5-3-1 0 0,-3-2 1 0 0,-4-2-1 0 0,-109 129 1 0 0,140-187-83 0 0,-36 55 1 0 0,54-71-6 0 0,0 0 0 0 0,0 0 0 0 0,1 0 0 0 0,1 0 0 0 0,0 1 0 0 0,0 0-1 0 0,1-1 1 0 0,0 1 0 0 0,0 14 0 0 0,2-21-102 0 0,1-1 0 0 0,0 1 0 0 0,1 0 0 0 0,-1-1 0 0 0,1 1 0 0 0,1 5 0 0 0,-1-9-36 0 0,-1 1-1 0 0,1 0 1 0 0,0-1-1 0 0,-1 1 1 0 0,1-1-1 0 0,0 1 0 0 0,0-1 1 0 0,0 1-1 0 0,0-1 1 0 0,0 1-1 0 0,1-1 1 0 0,-1 0-1 0 0,0 0 0 0 0,1 0 1 0 0,-1 0-1 0 0,1 0 1 0 0,-1 0-1 0 0,3 1 1 0 0,16 5-5361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8751 0 0,'0'0'6972'0'0,"2"-1"-6577"0"0,120-25 644 0 0,-25 4-1053 0 0,19 4-513 0 0,-64 11-3766 0 0,-10 0-999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16559 0 0,'0'0'760'0'0,"-1"-1"-21"0"0,-2 1-697 0 0,0-1 0 0 0,0 0-1 0 0,1 1 1 0 0,-1 0 0 0 0,0-1 0 0 0,0 1 0 0 0,0 1-1 0 0,1-1 1 0 0,-1 0 0 0 0,0 0 0 0 0,0 1 0 0 0,0 0-1 0 0,1-1 1 0 0,-1 1 0 0 0,0 0 0 0 0,1 1 0 0 0,-4 1 0 0 0,5-3-6 0 0,-1 1 220 0 0,-1 1 72 0 0,3-2-304 0 0,-1 0 1 0 0,1 0 0 0 0,0 0-1 0 0,0 1 1 0 0,0-1-1 0 0,0 0 1 0 0,-1 0-1 0 0,1 0 1 0 0,0 0 0 0 0,0 0-1 0 0,0 0 1 0 0,0 0-1 0 0,0 0 1 0 0,-1 0-1 0 0,1 0 1 0 0,0 1 0 0 0,0-1-1 0 0,0 0 1 0 0,0 0-1 0 0,0 0 1 0 0,0 0-1 0 0,0 0 1 0 0,-1 0 0 0 0,1 1-1 0 0,0-1 1 0 0,0 0-1 0 0,0 0 1 0 0,0 0 0 0 0,0 0-1 0 0,0 1 1 0 0,0-1-1 0 0,0 0 1 0 0,0 0-1 0 0,0 0 1 0 0,0 0 0 0 0,0 1-1 0 0,0-1 1 0 0,0 0-1 0 0,0 0 1 0 0,0 1-7 0 0,1 0-1 0 0,-1 0 1 0 0,1 0 0 0 0,-1 0 0 0 0,1-1-1 0 0,-1 1 1 0 0,1 0 0 0 0,0-1-1 0 0,-1 1 1 0 0,1 0 0 0 0,0-1 0 0 0,0 1-1 0 0,-1 0 1 0 0,1-1 0 0 0,0 0 0 0 0,0 1-1 0 0,0-1 1 0 0,0 1 0 0 0,-1-1-1 0 0,3 1 1 0 0,0-1 22 0 0,1 1 0 0 0,0 0 0 0 0,0-1 0 0 0,-1 0 0 0 0,7 0 0 0 0,5-1 92 0 0,27-6-1 0 0,-40 6-119 0 0,111-25 202 0 0,-49 9-378 0 0,1 4 0 0 0,88-8 0 0 0,-115 19-130 0 0,102-3-3202 0 0,-115 5 1630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9 11311 0 0,'2'-1'85'0'0,"0"0"-1"0"0,-1 0 0 0 0,1 0 0 0 0,0 0 0 0 0,0 0 0 0 0,0 1 1 0 0,0-1-1 0 0,-1 1 0 0 0,1-1 0 0 0,4 1 0 0 0,-5 0-55 0 0,0 0-1 0 0,0 0 1 0 0,-1 0-1 0 0,1 1 1 0 0,0-1-1 0 0,0 0 1 0 0,0 1-1 0 0,0-1 1 0 0,-1 1-1 0 0,1-1 1 0 0,0 1-1 0 0,-1-1 1 0 0,1 1-1 0 0,0 0 1 0 0,-1-1-1 0 0,1 1 1 0 0,0 0-1 0 0,-1-1 1 0 0,1 1-1 0 0,-1 0 1 0 0,0 0-1 0 0,1-1 1 0 0,-1 1-1 0 0,1 0 0 0 0,-1 1 1 0 0,1 1 109 0 0,0 0 1 0 0,-1 0-1 0 0,1 0 1 0 0,-1 0-1 0 0,0 0 1 0 0,1 0-1 0 0,-1 0 0 0 0,-1-1 1 0 0,1 1-1 0 0,0 0 1 0 0,-1 0-1 0 0,0 0 1 0 0,-1 5-1 0 0,-2 4 208 0 0,-11 21 0 0 0,9-22-61 0 0,-1 4-239 0 0,-1 0 0 0 0,0-1 1 0 0,-1 0-1 0 0,0 0 0 0 0,-1-1 1 0 0,-1 0-1 0 0,-21 20 0 0 0,-114 104-32 0 0,71-64-110 0 0,30-28 67 0 0,-74 100 1 0 0,-23 63-9 0 0,23-13 57 0 0,85-131 11 0 0,-30 79 1 0 0,55-118 37 0 0,0 0 0 0 0,2 1 0 0 0,1 0 0 0 0,2 0 0 0 0,-3 29 0 0 0,6-39 12 0 0,1 1-1 0 0,1-1 0 0 0,0 1 0 0 0,1-1 0 0 0,1 0 0 0 0,1 1 0 0 0,0-1 1 0 0,1-1-1 0 0,8 20 0 0 0,-3-17 92 0 0,-1 0 1 0 0,2 0-1 0 0,1-2 0 0 0,0 1 1 0 0,1-2-1 0 0,0 1 0 0 0,1-2 1 0 0,1 0-1 0 0,26 20 0 0 0,-11-14 118 0 0,0-2 0 0 0,0 0 0 0 0,2-2 0 0 0,55 19 0 0 0,-77-31-182 0 0,-1-1 0 0 0,1-1 0 0 0,0 0 0 0 0,0 0 0 0 0,0-1 0 0 0,0 0 0 0 0,14-1 0 0 0,-22 0 9 0 0,-1 0-51 0 0,-1 1 1 0 0,1-1-1 0 0,0 0 1 0 0,0 0 0 0 0,0 0-1 0 0,-1 0 1 0 0,1 0-1 0 0,0 0 1 0 0,0-1-1 0 0,0 1 1 0 0,-1 0-1 0 0,1 0 1 0 0,0 0-1 0 0,0-1 1 0 0,1 0-1 0 0,-2 0-130 0 0,1-1-1 0 0,-1 1 1 0 0,1-1-1 0 0,-1 0 1 0 0,1 1-1 0 0,-1-1 1 0 0,0 0-1 0 0,0-2 1 0 0,-3-5-4148 0 0,0 5 833 0 0,0-4-2847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5983 0 0,'2'2'12568'0'0,"0"-1"-12448"0"0,-1 1-1 0 0,1-1 1 0 0,-1 1-1 0 0,0-1 1 0 0,1 1-1 0 0,-1-1 0 0 0,0 1 1 0 0,0 0-1 0 0,0 0 1 0 0,-1 0-1 0 0,1-1 1 0 0,0 1-1 0 0,-1 0 1 0 0,1 0-1 0 0,-1 0 1 0 0,0 0-1 0 0,1 0 1 0 0,-1 0-1 0 0,0 0 0 0 0,0 0 1 0 0,0 0-1 0 0,-1 0 1 0 0,1 0-1 0 0,-1 4 1 0 0,-2 6-555 0 0,-1 1 0 0 0,-9 22 0 0 0,3-9-103 0 0,2-2-722 0 0,-17 34 0 0 0,20-47 803 0 0,-1-1-1 0 0,-1 1 1 0 0,1-2 0 0 0,-2 1 0 0 0,-9 10-1 0 0,16-19 1452 0 0,2 1-890 0 0,0 0 1 0 0,-1 0 0 0 0,1 0 0 0 0,0-1 0 0 0,1 1 0 0 0,-1 0 0 0 0,0-1 0 0 0,0 1 0 0 0,1 0-1 0 0,-1-1 1 0 0,1 0 0 0 0,-1 1 0 0 0,1-1 0 0 0,0 0 0 0 0,-1 0 0 0 0,1 0 0 0 0,0 0 0 0 0,0 0-1 0 0,0 0 1 0 0,0-1 0 0 0,2 1 0 0 0,7 3 57 0 0,0-2-1 0 0,19 3 1 0 0,-13-3 108 0 0,71 11 578 0 0,-42-7-676 0 0,75 19 0 0 0,-101-19-213 0 0,-8-4-36 0 0,0 2 0 0 0,-1-1 0 0 0,1 2 0 0 0,-1-1 1 0 0,0 2-1 0 0,0-1 0 0 0,16 13 0 0 0,-16-7-3 0 0,-10-9 105 0 0,1 0 0 0 0,-1 0 1 0 0,0 0-1 0 0,0 0 0 0 0,0 0 0 0 0,0 0 0 0 0,0 0 0 0 0,-1 1 0 0 0,1-1 0 0 0,-1 0 0 0 0,1 1 1 0 0,-1-1-1 0 0,0 0 0 0 0,0 1 0 0 0,-1 4 0 0 0,1-3 7 0 0,-1 0 1 0 0,-1 1-1 0 0,1-1 0 0 0,0 0 1 0 0,-1 0-1 0 0,0 0 0 0 0,0 0 1 0 0,-3 4-1 0 0,-3 3-90 0 0,-1 0-1 0 0,-1 0 0 0 0,1-1 1 0 0,-16 13-1 0 0,10-13-227 0 0,-1 0 1 0 0,0 0-1 0 0,0-2 0 0 0,-1 0 0 0 0,-29 10 0 0 0,-4 1-1035 0 0,41-14 650 0 0,5-4 227 0 0,-3 1-3129 0 0,6-1 3037 0 0,-8 1-4244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91 399 14279 0 0,'2'-4'641'0'0,"-1"3"-530"0"0,0-1 0 0 0,-1 1 0 0 0,1 0 1 0 0,9-9 7951 0 0,-17 21-7408 0 0,-31 44 145 0 0,31-43-737 0 0,0 0 0 0 0,1 0 0 0 0,-8 19 0 0 0,7-14-39 0 0,-4 16-3514 0 0,2-8-2134 0 0</inkml:trace>
  <inkml:trace contextRef="#ctx0" brushRef="#br0" timeOffset="1">264 118 10591 0 0,'12'-22'944'0'0,"-5"11"-752"0"0,4-1-192 0 0,0-1 0 0 0,0 1 800 0 0,1 1 128 0 0,1 2 32 0 0,-1 2 0 0 0,1-1-800 0 0,1 3-160 0 0,1 1 0 0 0,1 3 0 0 0,0-1-1136 0 0,0 4-184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1375 0 0,'0'0'13351'0'0,"-2"1"-12784"0"0,-1 3-379 0 0,-1 0 0 0 0,0 1 0 0 0,1-1 0 0 0,0 1 0 0 0,0 0 1 0 0,0 0-1 0 0,0 0 0 0 0,1 0 0 0 0,0 1 0 0 0,0-1 0 0 0,-1 7 0 0 0,-7 15 125 0 0,-6 9 127 0 0,-3-2 0 0 0,-30 46 0 0 0,-54 58 44 0 0,40-53-1409 0 0,62-84-71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55 7831 0 0,'2'-4'105'0'0,"1"0"0"0"0,0 0 0 0 0,0 1 0 0 0,0-1 0 0 0,0 0-1 0 0,1 1 1 0 0,-1 0 0 0 0,1 0 0 0 0,0 0 0 0 0,6-4 0 0 0,8-5 9665 0 0,-20 18-9352 0 0,-3 5-402 0 0,-1 0 0 0 0,0 0 0 0 0,-1-1 0 0 0,0 0 1 0 0,-9 11-1 0 0,-7 7 39 0 0,9-8-20 0 0,4-7-29 0 0,0 1-1 0 0,1 0 1 0 0,0 1-1 0 0,1 0 1 0 0,0 0 0 0 0,-6 21-1 0 0,12-29 5 0 0,0 0 1 0 0,0 0-1 0 0,1 1 0 0 0,0-1 0 0 0,0 1 0 0 0,1 13 0 0 0,0-19 9 0 0,1 0-1 0 0,-1 0 0 0 0,1 0 0 0 0,-1 0 0 0 0,1 0 1 0 0,0 0-1 0 0,-1 0 0 0 0,1-1 0 0 0,0 1 1 0 0,0 0-1 0 0,1 0 0 0 0,-1-1 0 0 0,0 1 0 0 0,0-1 1 0 0,1 1-1 0 0,-1-1 0 0 0,1 1 0 0 0,-1-1 0 0 0,1 0 1 0 0,0 0-1 0 0,0 0 0 0 0,-1 0 0 0 0,1 0 0 0 0,0 0 1 0 0,0 0-1 0 0,0 0 0 0 0,0-1 0 0 0,0 1 0 0 0,3-1 1 0 0,3 2 55 0 0,0-1 1 0 0,0-1-1 0 0,1 0 1 0 0,-1 0 0 0 0,1 0-1 0 0,-1-1 1 0 0,0-1-1 0 0,0 1 1 0 0,1-1 0 0 0,-1 0-1 0 0,0-1 1 0 0,-1 0-1 0 0,1-1 1 0 0,0 1 0 0 0,10-8-1 0 0,-9 5-69 0 0,0 0 0 0 0,-1-1-1 0 0,1 0 1 0 0,-1 0-1 0 0,-1-1 1 0 0,1 0 0 0 0,-1-1-1 0 0,-1 1 1 0 0,1-1 0 0 0,-2 0-1 0 0,8-16 1 0 0,-10 20-95 0 0,-1-2 0 0 0,0 1-1 0 0,0 0 1 0 0,-1 0 0 0 0,0-1 0 0 0,0 1 0 0 0,0-1 0 0 0,-1 1 0 0 0,0-1 0 0 0,0 1-1 0 0,-1-1 1 0 0,1 1 0 0 0,-1 0 0 0 0,-1-1 0 0 0,1 1 0 0 0,-1 0 0 0 0,0 0-1 0 0,-1 0 1 0 0,-3-7 0 0 0,-8-3-242 0 0,0-1-236 0 0,13 16 252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1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9215 0 0,'0'0'4786'0'0,"-2"1"-3546"0"0,-20 9-895 0 0,-1 2 0 0 0,2 0 0 0 0,0 1 0 0 0,0 1 0 0 0,1 1 0 0 0,1 1 0 0 0,1 1 1 0 0,0 1-1 0 0,1 0 0 0 0,1 1 0 0 0,1 0 0 0 0,-21 36 0 0 0,31-45-331 0 0,0-1 0 0 0,1 1 0 0 0,0 0 0 0 0,0 1 0 0 0,1-1 0 0 0,1 0 0 0 0,-3 19 0 0 0,5-26 0 0 0,0 0 0 0 0,-1 0 1 0 0,1 0-1 0 0,1 0 1 0 0,-1 0-1 0 0,0 0 1 0 0,1 0-1 0 0,-1 0 0 0 0,1 0 1 0 0,0 0-1 0 0,0 0 1 0 0,0 0-1 0 0,1 0 1 0 0,-1 0-1 0 0,1-1 0 0 0,-1 1 1 0 0,1 0-1 0 0,0-1 1 0 0,0 0-1 0 0,0 1 1 0 0,0-1-1 0 0,1 0 0 0 0,-1 0 1 0 0,0 0-1 0 0,1 0 1 0 0,-1-1-1 0 0,1 1 1 0 0,0-1-1 0 0,0 1 0 0 0,5 1 1 0 0,4 0 69 0 0,1-1 0 0 0,0 0 0 0 0,0 0 0 0 0,0-2 1 0 0,0 1-1 0 0,0-2 0 0 0,0 1 0 0 0,0-2 0 0 0,25-5 0 0 0,-32 5-68 0 0,-1 0 0 0 0,1 0 0 0 0,0 0 0 0 0,-1-1 0 0 0,1 0 0 0 0,-1 0 0 0 0,0 0 0 0 0,0-1 0 0 0,0 0 0 0 0,6-6 0 0 0,-5 3 22 0 0,1 0 1 0 0,-1 0-1 0 0,-1-1 0 0 0,0 0 1 0 0,0 0-1 0 0,4-10 0 0 0,-1-2 33 0 0,0-1-1 0 0,-2 0 1 0 0,-1 0-1 0 0,0 0 0 0 0,2-25 1 0 0,-6 33-98 0 0,0 1 1 0 0,-1-1-1 0 0,0 0 0 0 0,-1 0 1 0 0,0 1-1 0 0,-4-15 0 0 0,5 25-134 0 0,-4 0-362 0 0,4 1 487 0 0,0 1 0 0 0,-1 0 0 0 0,1 0 0 0 0,0 0 0 0 0,0-1 0 0 0,0 1 0 0 0,0 0 0 0 0,0 0 0 0 0,-1 0 0 0 0,1 0 0 0 0,0 0 0 0 0,0-1 0 0 0,0 1 0 0 0,0 0 0 0 0,-1 0 0 0 0,1 0 1 0 0,0 0-1 0 0,0 0 0 0 0,0 0 0 0 0,-1 0 0 0 0,1 0 0 0 0,0 0 0 0 0,0 0 0 0 0,-1 0 0 0 0,1 0 0 0 0,0 0 0 0 0,0 0 0 0 0,0 0 0 0 0,-1 0 0 0 0,1 0 0 0 0,0 0 0 0 0,0 0 0 0 0,-1 0 0 0 0,1 0 0 0 0,0 0 0 0 0,0 0 0 0 0,0 0 0 0 0,0 0 0 0 0,-1 1 0 0 0,1-1 0 0 0,0 0 0 0 0,0 0 0 0 0,0 0 0 0 0,0 0 0 0 0,-1 0 0 0 0,1 1 0 0 0,0-1 0 0 0,0 0 0 0 0,0 0 1 0 0,-9 8-1449 0 0,0 2-342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41 919 0 0,'0'0'18358'0'0,"0"-11"-17616"0"0,1 9-653 0 0,1-1-1 0 0,-1 1 0 0 0,0 0 1 0 0,1-1-1 0 0,-1 1 0 0 0,1 0 1 0 0,0 0-1 0 0,0 0 0 0 0,0 0 1 0 0,2-2-1 0 0,-3 3 4 0 0,7 0 111 0 0,-7 1-184 0 0,1-1 1 0 0,0 1-1 0 0,0 0 0 0 0,-1 0 0 0 0,1 0 1 0 0,0 0-1 0 0,-1 0 0 0 0,1 0 0 0 0,0 1 1 0 0,2 0-1 0 0,-2-1 1150 0 0,-15 17-981 0 0,5-9-171 0 0,0-1-1 0 0,-1 1 1 0 0,0-1 0 0 0,0-1-1 0 0,-1 0 1 0 0,0 0-1 0 0,0-1 1 0 0,-18 7 0 0 0,-10 1 73 0 0,-43 9 1 0 0,62-17-86 0 0,-113 33-5 0 0,121-34-8 0 0,-1 0 1 0 0,-13 8-1 0 0,-12 4-22 0 0,31-13 17 0 0,1 0 1 0 0,-1 0-1 0 0,-8 6 0 0 0,-6 3-87 0 0,19-12 16 0 0,0-2-675 0 0,0 2 754 0 0,1 0-1 0 0,0 0 0 0 0,0 0 0 0 0,0 0 1 0 0,0 0-1 0 0,-1 0 0 0 0,1-1 1 0 0,0 1-1 0 0,0 0 0 0 0,0 0 0 0 0,0 0 1 0 0,0 0-1 0 0,0 0 0 0 0,0-1 0 0 0,-1 1 1 0 0,1 0-1 0 0,0 0 0 0 0,0 0 0 0 0,0 0 1 0 0,0-1-1 0 0,0 1 0 0 0,0 0 0 0 0,0 0 1 0 0,0 0-1 0 0,0 0 0 0 0,0-1 0 0 0,0 1 1 0 0,0 0-1 0 0,0 0 0 0 0,0 0 0 0 0,0-1 1 0 0,0 1-1 0 0,0 0 0 0 0,0 0 0 0 0,0 0 1 0 0,0 0-1 0 0,0-1 0 0 0,0 1 0 0 0,1 0 1 0 0,-1 0-1 0 0,0 0 0 0 0,34-30-474 0 0,-33 29 400 0 0,0 0 14 0 0,3-3 42 0 0,-7 7 11 0 0,-1-1 1 0 0,1 0 0 0 0,-1-1-1 0 0,0 1 1 0 0,-7 2 0 0 0,1-1-21 0 0,6-1 32 0 0,0-1 0 0 0,0 1 0 0 0,0 0 0 0 0,1 0 0 0 0,-1 1 1 0 0,1-1-1 0 0,-1 1 0 0 0,1 0 0 0 0,0-1 0 0 0,0 1 0 0 0,-5 6 0 0 0,-15 14-1 0 0,19-19 4 0 0,0-1 0 0 0,0 1-1 0 0,0 0 1 0 0,0 0 0 0 0,1 1 0 0 0,-5 7 0 0 0,7-11 51 0 0,0 1 1 0 0,-22 61 294 0 0,22-62-214 0 0,2 0-70 0 0,2 0-41 0 0,0 0-1 0 0,0-1 0 0 0,0 1 1 0 0,1-1-1 0 0,-1 1 0 0 0,0-1 1 0 0,0 0-1 0 0,0 0 0 0 0,0-1 1 0 0,0 1-1 0 0,0 0 0 0 0,0-1 1 0 0,0 0-1 0 0,0 0 0 0 0,3-1 1 0 0,7-3 23 0 0,0-2 0 0 0,14-8-1 0 0,-16 8-52 0 0,23-10-1 0 0,5 5 8 0 0,-24 10 0 0 0,-10 4-4 0 0,-3-1-3 0 0,19 7-46 0 0,-9-3 39 0 0,-1 1-1 0 0,19 14 1 0 0,-24-15 11 0 0,1-1 0 0 0,-1 1 0 0 0,1-1 0 0 0,0 0 0 0 0,1-1 1 0 0,-1 0-1 0 0,0 0 0 0 0,1 0 0 0 0,13 2 0 0 0,39 2 56 0 0,-57-7-48 0 0,0 0-1 0 0,0 0 1 0 0,0 0-1 0 0,0 1 1 0 0,0-1-1 0 0,0 1 0 0 0,0 0 1 0 0,6 2-1 0 0,-2 0 21 0 0,-4-2-25 0 0,0 0 1 0 0,-1 0-1 0 0,1 0 1 0 0,-1 0 0 0 0,1 0-1 0 0,-1 0 1 0 0,1 1 0 0 0,-1 0-1 0 0,0-1 1 0 0,0 1 0 0 0,0 0-1 0 0,0 0 1 0 0,0 0 0 0 0,0 0-1 0 0,3 4 1 0 0,-5-5 1 0 0,1 1-1 0 0,0-1 1 0 0,-1 0-1 0 0,1 0 1 0 0,-1 0-1 0 0,1 0 1 0 0,-1 0-1 0 0,0 1 1 0 0,0-1 0 0 0,1 0-1 0 0,-1 0 1 0 0,0 1-1 0 0,0-1 1 0 0,0 0-1 0 0,0 0 1 0 0,0 1-1 0 0,0-1 1 0 0,-1 0-1 0 0,1 0 1 0 0,0 1 0 0 0,-1 1-1 0 0,-1 1 19 0 0,0 1 23 0 0,0 1 0 0 0,0-1 0 0 0,-1 1 0 0 0,0-1 0 0 0,0 0 0 0 0,0 0 0 0 0,-1 0 0 0 0,1-1 0 0 0,-1 1 0 0 0,0-1 1 0 0,-1 0-1 0 0,1 0 0 0 0,-8 5 0 0 0,-5 2 49 0 0,0 0 0 0 0,-29 13 0 0 0,26-15-61 0 0,0-2-1 0 0,-1 0 0 0 0,1-2 1 0 0,-37 6-1 0 0,-87 2 74 0 0,133-12-102 0 0,-39 2 136 0 0,-95 16 0 0 0,111-11 5 0 0,13-4-47 0 0,0 1-1 0 0,-22 9 1 0 0,28-10-59 0 0,-3-1-6 0 0,17-3-88 0 0,3 1-27 0 0,6-1-182 0 0,0 0-1 0 0,0 0 1 0 0,-1 0 0 0 0,11-2-1 0 0,3-2-1033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986 229 1839 0 0,'1'-2'134'0'0,"8"-9"-137"0"0,-5 8 281 0 0,-1-1 0 0 0,0 0 0 0 0,0 0-1 0 0,-1 0 1 0 0,1 0 0 0 0,2-5 0 0 0,-5 7-202 0 0,0 1 1 0 0,1 0 0 0 0,-1 0-1 0 0,0-1 1 0 0,0 1 0 0 0,1 0-1 0 0,-1-1 1 0 0,0 1 0 0 0,-1 0 0 0 0,1 0-1 0 0,0-1 1 0 0,0 1 0 0 0,0 0-1 0 0,-1-1 1 0 0,1 1 0 0 0,-1 0-1 0 0,1 0 1 0 0,-1 0 0 0 0,1 0-1 0 0,-1-1 1 0 0,0 1 0 0 0,0 0 0 0 0,1 0-1 0 0,-1 0 1 0 0,0 0 0 0 0,0 0-1 0 0,0 1 1 0 0,0-1 0 0 0,-1-1-1 0 0,-8-5 938 0 0,-1 0 1 0 0,0 1-1 0 0,-14-7 0 0 0,15 8-265 0 0,0 0 1 0 0,0 0-1 0 0,1-1 1 0 0,-14-11-1 0 0,2-4 724 0 0,14 14-934 0 0,0 0 0 0 0,-1 0 0 0 0,1 0 0 0 0,-16-9 0 0 0,16 13-401 0 0,0 1 1 0 0,0 0-1 0 0,-1 0 0 0 0,1 1 0 0 0,0 0 1 0 0,-1 0-1 0 0,1 1 0 0 0,-15 1 0 0 0,21-1-133 0 0,0 0 0 0 0,0 0 0 0 0,-1 1-1 0 0,1-1 1 0 0,0 0 0 0 0,0 1 0 0 0,0-1 0 0 0,0 1-1 0 0,-1-1 1 0 0,1 1 0 0 0,0-1 0 0 0,0 1 0 0 0,0 0-1 0 0,0 0 1 0 0,1-1 0 0 0,-1 1 0 0 0,0 0 0 0 0,0 0-1 0 0,0 0 1 0 0,1 0 0 0 0,-2 1 0 0 0,1 1 9 0 0,0-1-1 0 0,0 1 1 0 0,0-1 0 0 0,1 1 0 0 0,-1-1 0 0 0,0 1 0 0 0,1-1-1 0 0,0 1 1 0 0,0 4 0 0 0,0 1 15 0 0,1 0 0 0 0,0 0-1 0 0,0 0 1 0 0,1 0 0 0 0,4 12-1 0 0,3-2-29 0 0,0 1 0 0 0,15 21 1 0 0,-13-22 6 0 0,18 38 1 0 0,-24-44 4 0 0,1-1 0 0 0,0 1 0 0 0,1-1 0 0 0,11 15 0 0 0,37 36-11 0 0,10 14-18 0 0,-31-29-81 0 0,-3 1-1 0 0,46 93 1 0 0,-68-119 84 0 0,0 0 1 0 0,-1 1-1 0 0,-2-1 1 0 0,0 1-1 0 0,-2 1 0 0 0,0-1 1 0 0,-2 1-1 0 0,0-1 1 0 0,-3 40-1 0 0,-4-24 11 0 0,-1 0 0 0 0,-19 59-1 0 0,-34 73 6 0 0,36-115-1 0 0,-2-1 0 0 0,-58 92 0 0 0,-84 91 0 0 0,78-116 0 0 0,-228 284-370 0 0,247-335-85 0 0,-122 96 0 0 0,140-133 455 0 0,24-16 0 0 0,19-13-10 0 0,8-4-44 0 0,1-3-88 0 0,0-1 63 0 0,0 1 1 0 0,0 0-1 0 0,0 0 1 0 0,1-1-1 0 0,-1 1 1 0 0,1 0-1 0 0,0 0 1 0 0,0 0-1 0 0,0 0 0 0 0,0 0 1 0 0,0 0-1 0 0,0 0 1 0 0,0 0-1 0 0,1 0 1 0 0,-1 0-1 0 0,1 1 1 0 0,2-3-1 0 0,6-7-5845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21 9215 0 0,'3'-8'950'0'0,"-1"1"1830"0"0,-2 7-2635 0 0,-1-1 0 0 0,0 0 0 0 0,0 1 0 0 0,0-1 0 0 0,0 1 0 0 0,0-1 0 0 0,0 1 0 0 0,0-1 0 0 0,0 1 0 0 0,0 0 0 0 0,0 0 0 0 0,0-1 0 0 0,0 1 0 0 0,0 0 0 0 0,0 0 0 0 0,0 0-1 0 0,0 0 1 0 0,0 0 0 0 0,0 0 0 0 0,0 0 0 0 0,0 1 0 0 0,0-1 0 0 0,-1 1 0 0 0,-26 6 356 0 0,17-3-397 0 0,0 1 1 0 0,1 0 0 0 0,0 1 0 0 0,0 1 0 0 0,0-1 0 0 0,-11 11-1 0 0,5-2-67 0 0,1 0-1 0 0,-22 27 0 0 0,-41 67-36 0 0,23-31 0 0 0,-87 123 0 0 0,94-136 0 0 0,-42 74 0 0 0,58-81 0 0 0,-136 247 0 0 0,14 6 0 0 0,57-64-18 0 0,86-213 83 0 0,2 1 1 0 0,2 0 0 0 0,1 1 0 0 0,1 0-1 0 0,1 47 1 0 0,5-61 143 0 0,0 0-1 0 0,5 22 1 0 0,-4-33-58 0 0,1 0 0 0 0,0-1 0 0 0,1 0 0 0 0,0 0 0 0 0,0 0 0 0 0,8 11 0 0 0,-2-5 95 0 0,1 0 1 0 0,1-1-1 0 0,0-1 1 0 0,1 0-1 0 0,0-1 0 0 0,29 22 1 0 0,-20-20 62 0 0,1-1 0 0 0,1 0-1 0 0,-1-2 1 0 0,33 12 0 0 0,11 7 720 0 0,-65-30-585 0 0,-1 0-369 0 0,7 4 5 0 0,0 2-23 0 0,-1 1-46 0 0,-2 0-36 0 0,-4-7-98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14 919 0 0,'1'-1'67'0'0,"2"1"-168"0"0,43-8 11945 0 0,-35 8-11162 0 0,-5 0-919 0 0,2 5 7749 0 0,-13-1-6655 0 0,-4-1-857 0 0,-3 2 0 0 0,1 0 0 0 0,-12 7 0 0 0,7-3-107 0 0,-1 0 0 0 0,-1-1-1 0 0,1-1 1 0 0,-1-1 0 0 0,0 0 0 0 0,-24 4 0 0 0,40-10 85 0 0,0 0 0 0 0,0 1 0 0 0,1-1 0 0 0,-1 0 0 0 0,0-1 0 0 0,0 1 0 0 0,0 0 1 0 0,1 0-1 0 0,-1-1 0 0 0,0 1 0 0 0,0-1 0 0 0,1 0 0 0 0,-1 1 0 0 0,1-1 0 0 0,-1 0 0 0 0,0 0 1 0 0,1 0-1 0 0,-1 0 0 0 0,1 0 0 0 0,0 0 0 0 0,-1 0 0 0 0,1-1 0 0 0,0 1 0 0 0,0 0 1 0 0,0-1-1 0 0,0 1 0 0 0,0-1 0 0 0,0 0 0 0 0,-1-1 0 0 0,0-2-14 0 0,0 0-1 0 0,0 0 1 0 0,1 0-1 0 0,-1 0 0 0 0,1 0 1 0 0,1-1-1 0 0,-1 1 1 0 0,0-8-1 0 0,1 13 31 0 0,0-1 1 0 0,0 0-1 0 0,0 1 0 0 0,0-1 1 0 0,0 1-1 0 0,0-1 0 0 0,0 0 1 0 0,-1 1-1 0 0,1-1 0 0 0,0 1 0 0 0,0-1 1 0 0,-1 1-1 0 0,1-1 0 0 0,0 1 1 0 0,-1-1-1 0 0,1 1 0 0 0,0-1 0 0 0,-1 1 1 0 0,1-1-1 0 0,-1 1 0 0 0,1 0 1 0 0,-1-1-1 0 0,1 1 0 0 0,-1 0 0 0 0,1-1 1 0 0,-1 1-1 0 0,1 0 0 0 0,-1 0 1 0 0,1-1-1 0 0,-1 1 0 0 0,0 0 0 0 0,1 0 1 0 0,-2 0-1 0 0,1-1-10 0 0,0 1 0 0 0,-1 0 1 0 0,1 0-1 0 0,0 0 0 0 0,0 0 0 0 0,-1 0 0 0 0,1 1 0 0 0,0-1 1 0 0,-1 0-1 0 0,1 1 0 0 0,-2 0 0 0 0,0 1 2 0 0,-1 0 1 0 0,1 1-1 0 0,0-1 0 0 0,1 1 1 0 0,-1 0-1 0 0,0-1 0 0 0,1 1 0 0 0,-1 0 1 0 0,1 1-1 0 0,0-1 0 0 0,0 0 0 0 0,1 1 1 0 0,-2 3-1 0 0,0 1 3 0 0,0-1 1 0 0,1 1-1 0 0,1 0 0 0 0,-1 0 1 0 0,1 9-1 0 0,0-14 11 0 0,1-3 0 0 0,0 1 0 0 0,0 0 0 0 0,0 0 0 0 0,0-1 0 0 0,0 1 0 0 0,0 0 0 0 0,0 0 0 0 0,0-1 0 0 0,0 1 0 0 0,-1 0 0 0 0,1-1 0 0 0,0 1 0 0 0,-1 0 0 0 0,1-1 0 0 0,0 1 0 0 0,-1 0 0 0 0,1-1 0 0 0,-1 1 0 0 0,1-1 0 0 0,-1 1 0 0 0,0 0 0 0 0,-10 10 0 0 0,12-6 0 0 0,0-3 0 0 0,-1 2 0 0 0,0 0 0 0 0,-1 0 0 0 0,1 0 0 0 0,-1 0 0 0 0,0 0 0 0 0,0 0 0 0 0,-1 0 0 0 0,1 0 0 0 0,-1 0 0 0 0,0-1 0 0 0,0 1 0 0 0,0-1 0 0 0,-4 5 0 0 0,-1 2 0 0 0,-1-1 0 0 0,0 0 0 0 0,-12 10 0 0 0,-20 11 0 0 0,0-1 0 0 0,-66 35 0 0 0,77-48 0 0 0,-20 11 20 0 0,48-27 568 0 0,13-4-516 0 0,20-7-50 0 0,1 1-1 0 0,48-8 0 0 0,-10 1-14 0 0,31-4 14 0 0,-88 19-19 0 0,0 0 0 0 0,0 1 0 0 0,0 1 0 0 0,0 1 0 0 0,19 2 0 0 0,-29-2-2 0 0,0 0 0 0 0,0 0 0 0 0,0 1 0 0 0,0-1 0 0 0,0 1 0 0 0,0 0 0 0 0,0 0 0 0 0,0 0 0 0 0,-1 0 0 0 0,6 5 0 0 0,-1 1 0 0 0,2 6 0 0 0,-10-9 0 0 0,0-1 0 0 0,3 2 0 0 0,-2-4 0 0 0,-1-1 0 0 0,1 1 0 0 0,-1 0 0 0 0,1 0 0 0 0,-1 0 0 0 0,1 0 0 0 0,-1 0 0 0 0,0-1 0 0 0,0 1 0 0 0,0 0 0 0 0,0 0 0 0 0,-1 0 0 0 0,1 2 0 0 0,-2 2 25 0 0,1 1-1 0 0,0-1 1 0 0,-1 0-1 0 0,-1 0 1 0 0,1 0 0 0 0,-1-1-1 0 0,1 1 1 0 0,-2 0-1 0 0,1-1 1 0 0,-1 0-1 0 0,1 0 1 0 0,-2 0 0 0 0,-5 5-1 0 0,-4 5 99 0 0,-1-2 0 0 0,-32 22-1 0 0,-5-3-83 0 0,-1-2 0 0 0,-1-3-1 0 0,-67 24 1 0 0,110-46-21 0 0,-2-1-1 0 0,-14 3 1 0 0,17-5-30 0 0,9-1 12 0 0,1-1 0 0 0,0 0 0 0 0,0 0 1 0 0,0 0-1 0 0,-1 0 0 0 0,1 0 0 0 0,0 0 0 0 0,0 0 0 0 0,-1 0 0 0 0,1 0 0 0 0,0 0 0 0 0,0 0 0 0 0,-1 0 0 0 0,1 0 0 0 0,0 0 0 0 0,0 0 1 0 0,-1 0-1 0 0,1 0 0 0 0,0 0 0 0 0,0 0 0 0 0,0 0 0 0 0,-1 0 0 0 0,1-1 0 0 0,0 1 0 0 0,0 0 0 0 0,-1 0 0 0 0,-7-5-198 0 0,7 5-106 0 0,-14-22-2744 0 0,16 21 2761 0 0,-1 0 125 0 0,1 0-1 0 0,-1 0 0 0 0,1 0 1 0 0,0 0-1 0 0,-1 1 0 0 0,1-1 1 0 0,0 0-1 0 0,0 0 0 0 0,-1 1 1 0 0,1-1-1 0 0,0 0 1 0 0,0 1-1 0 0,0-1 0 0 0,0 1 1 0 0,1-1-1 0 0,8-4-5124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 5063 0 0,'5'-6'12210'0'0,"-16"11"-12057"0"0,0 1 0 0 0,1 1 0 0 0,0 0 0 0 0,-16 14 0 0 0,6-5-48 0 0,2-1 78 0 0,1 0-1 0 0,-25 29 1 0 0,33-33-97 0 0,1 0 0 0 0,0 0 1 0 0,0 1-1 0 0,1 0 0 0 0,-8 21 1 0 0,14-30-63 0 0,0-1 0 0 0,0 0 0 0 0,0 0 0 0 0,1 1 0 0 0,-1-1 0 0 0,1 1 0 0 0,-1-1 0 0 0,1 0 0 0 0,0 1 0 0 0,0-1 0 0 0,0 1 0 0 0,0-1 0 0 0,1 0 0 0 0,-1 1 0 0 0,1-1 0 0 0,-1 1 0 0 0,1-1 0 0 0,0 0 0 0 0,0 0 0 0 0,0 1 1 0 0,0-1-1 0 0,0 0 0 0 0,0 0 0 0 0,1 0 0 0 0,-1 0 0 0 0,1 0 0 0 0,-1-1 0 0 0,1 1 0 0 0,2 2 0 0 0,0-1 47 0 0,0-1-1 0 0,1 0 1 0 0,-1 0 0 0 0,0 0-1 0 0,1 0 1 0 0,-1 0 0 0 0,1-1-1 0 0,0 0 1 0 0,-1 0 0 0 0,1 0-1 0 0,0-1 1 0 0,0 1 0 0 0,8-1-1 0 0,2-2 70 0 0,-1 0 1 0 0,0-1-1 0 0,1 0 0 0 0,-1-1 0 0 0,-1-1 0 0 0,1 0 0 0 0,20-11 0 0 0,-33 16-133 0 0,1-1-1 0 0,0 0 0 0 0,-1 0 0 0 0,1 0 0 0 0,0 0 0 0 0,-1 0 0 0 0,1-1 0 0 0,-1 1 0 0 0,0 0 0 0 0,1-1 0 0 0,-1 1 0 0 0,0-1 1 0 0,0 1-1 0 0,0-1 0 0 0,0 1 0 0 0,0-1 0 0 0,0 0 0 0 0,-1 0 0 0 0,2-2 0 0 0,-2 1-4 0 0,0-1 1 0 0,0 0-1 0 0,0 1 0 0 0,-1-1 1 0 0,1 0-1 0 0,-1 1 0 0 0,0-1 1 0 0,-2-6-1 0 0,-23-55-281 0 0,20 52 10 0 0,0 0 1 0 0,1-1 0 0 0,1 1 0 0 0,0-1 0 0 0,0 0-1 0 0,2 0 1 0 0,-2-20 0 0 0,4 33 37 0 0,-2 5-3388 0 0,1-2 3291 0 0,1 0 1 0 0,-1 0-1 0 0,0 0 0 0 0,-1-1 1 0 0,-1 4-1 0 0,-4 6-675 0 0,2 0-346 0 0,0-1-154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2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72 9071 0 0,'3'0'414'0'0,"7"-4"-273"0"0,1 0 0 0 0,-1 0-1 0 0,12-8 1 0 0,-12 7 703 0 0,-1 0 0 0 0,1 1 1 0 0,0 0-1 0 0,16-4 4090 0 0,-25 20-4703 0 0,-1-9-144 0 0,0 18 187 0 0,-11 12-282 0 0,7-24 8 0 0,0 1 0 0 0,0 0 0 0 0,-2-1 0 0 0,1 0 0 0 0,-1 0 0 0 0,0-1 0 0 0,-1 0 0 0 0,-10 11 0 0 0,6-9 93 0 0,1 1 0 0 0,1 0 0 0 0,0 0 1 0 0,0 1-1 0 0,1 0 0 0 0,0 1 0 0 0,1 0 0 0 0,1 0 0 0 0,0 0 0 0 0,-6 22 0 0 0,6-12 99 0 0,5-21-25 0 0,1-1-144 0 0,0 0 0 0 0,1 0 0 0 0,-1 0 1 0 0,0-1-1 0 0,0 1 0 0 0,1 0 0 0 0,-1 0 0 0 0,1-1 1 0 0,-1 1-1 0 0,1 0 0 0 0,-1-1 0 0 0,1 1 0 0 0,-1 0 0 0 0,1-1 1 0 0,0 2-1 0 0,1 0 31 0 0,-1-1-31 0 0,0 0-1 0 0,1-1 1 0 0,-1 1-1 0 0,0-1 1 0 0,0 1-1 0 0,1-1 1 0 0,-1 1-1 0 0,0-1 1 0 0,0 0-1 0 0,1 0 1 0 0,-1 0-1 0 0,0 0 1 0 0,1 0-1 0 0,-1 0 1 0 0,0 0-1 0 0,2 0 1 0 0,21-6 254 0 0,-14 3-137 0 0,-2 2-110 0 0,0-1 0 0 0,-1-1 0 0 0,1 1 0 0 0,-1-1 0 0 0,0 0 0 0 0,0-1 0 0 0,0 0 0 0 0,0 0 0 0 0,-1 0 0 0 0,1-1 0 0 0,-1 0 0 0 0,0 0 0 0 0,-1-1 0 0 0,1 0 0 0 0,-1 0 0 0 0,0 0 0 0 0,-1 0 0 0 0,1-1 0 0 0,5-13 0 0 0,-3 1-14 0 0,-1 0-1 0 0,0-1 0 0 0,-2 1 1 0 0,2-24-1 0 0,-1 10-28 0 0,-3 25-23 0 0,-1 0-1 0 0,-1 0 0 0 0,1 0 1 0 0,-1 0-1 0 0,-1 0 1 0 0,-1-13-1 0 0,1 19 16 0 0,1 0 0 0 0,-1-1 0 0 0,1 1 0 0 0,-1 0 0 0 0,0 0 0 0 0,0 0 0 0 0,0-1 0 0 0,0 1 0 0 0,-1 0 0 0 0,1 0 0 0 0,0 0 0 0 0,-1 1 0 0 0,1-1 0 0 0,-1 0 0 0 0,0 1 0 0 0,0-1 0 0 0,1 1 0 0 0,-1-1-1 0 0,0 1 1 0 0,0 0 0 0 0,0 0 0 0 0,-1 0 0 0 0,1 0 0 0 0,0 0 0 0 0,0 0 0 0 0,-4 0 0 0 0,-8-1-90 0 0,1 2 0 0 0,-1 0 0 0 0,0 0 0 0 0,0 1 0 0 0,1 1 0 0 0,-1 0-1 0 0,-17 6 1 0 0,-25 3-145 0 0,45-10 242 0 0,8-1 6 0 0,0 0 0 0 0,0 1 1 0 0,0-1-1 0 0,0 0 0 0 0,0 1 0 0 0,0 0 0 0 0,1-1 0 0 0,-1 1 0 0 0,0 0 0 0 0,0 1 0 0 0,1-1 1 0 0,-1 0-1 0 0,0 1 0 0 0,-2 2 0 0 0,4-3-164 0 0,16 5-3185 0 0,2-1-2741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 1375 0 0,'-2'0'107'0'0,"-22"5"1392"0"0,-8 3 9951 0 0,18 1-6380 0 0,39-7-4672 0 0,0-2 1 0 0,0-1 0 0 0,43-6 0 0 0,-34 3-141 0 0,5 0-115 0 0,0 1-16 0 0,43-11 0 0 0,-69 10-165 0 0,10-1-964 0 0,-18 2 929 0 0,-3 1-1608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92 130 8751 0 0,'-1'1'674'0'0,"-10"18"-559"0"0,1-1 2136 0 0,0-2 0 0 0,-1 1 0 0 0,-22 23 1 0 0,23-26-479 0 0,4-6-271 0 0,9-15-1309 0 0,6-9-172 0 0,1 1 0 0 0,0 0 0 0 0,1 0 1 0 0,0 1-1 0 0,1 0 0 0 0,1 1 0 0 0,1 0 0 0 0,20-14 1 0 0,-13 11-36 0 0,2 1 0 0 0,0 2-1 0 0,0 0 1 0 0,2 1 0 0 0,28-9 0 0 0,-38 16 9 0 0,-1 0 1 0 0,1 1-1 0 0,1 1 0 0 0,-1 1 0 0 0,23-2 0 0 0,-33 4 21 0 0,-1 0 0 0 0,1 0 0 0 0,-1 1 0 0 0,1-1 0 0 0,-1 1 0 0 0,1 0-1 0 0,-1 0 1 0 0,1 0 0 0 0,-1 1 0 0 0,0 0 0 0 0,0-1 0 0 0,0 1 0 0 0,0 1-1 0 0,0-1 1 0 0,0 1 0 0 0,0-1 0 0 0,-1 1 0 0 0,1 0 0 0 0,-1 1 0 0 0,0-1-1 0 0,0 0 1 0 0,5 9 0 0 0,-6-7 7 0 0,0 0 0 0 0,0 0-1 0 0,0 0 1 0 0,-1 0 0 0 0,0 1 0 0 0,0-1 0 0 0,0 0-1 0 0,-1 1 1 0 0,0-1 0 0 0,0 1 0 0 0,0-1 0 0 0,-1 1-1 0 0,-1 7 1 0 0,-1 5 127 0 0,-2 0 0 0 0,-10 27 0 0 0,11-35-160 0 0,-6 18-192 0 0,-2 0-1 0 0,-26 46 1 0 0,34-65-3032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1 919 0 0,'-1'1'15856'0'0,"-27"33"-14427"0"0,-33 44-390 0 0,-39 60-664 0 0,35-52-338 0 0,-6 14 27 0 0,57-81-66 0 0,9-12 8 0 0,0-1 0 0 0,0 1-1 0 0,1 0 1 0 0,0 0 0 0 0,-4 11-1 0 0,8-16-175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53 1375 0 0,'0'0'66'0'0,"-1"1"-8"0"0,-2 0 1604 0 0,-1 0 0 0 0,1 0 0 0 0,0 0 0 0 0,-1 0 0 0 0,-6 0-1 0 0,9-1-1414 0 0,1 0 0 0 0,-1 0 0 0 0,0 1 0 0 0,0-1 0 0 0,0 0 1 0 0,0 0-1 0 0,0 1 0 0 0,0-1 0 0 0,1 0 0 0 0,-1 1 0 0 0,0-1 0 0 0,0 1 0 0 0,1-1 0 0 0,-1 1 0 0 0,0-1 0 0 0,-1 2 0 0 0,-5 4 169 0 0,0 0 1 0 0,0 1 0 0 0,1 0-1 0 0,-10 14 1 0 0,-3 8-165 0 0,1 1 1 0 0,-20 47 0 0 0,31-57-46 0 0,7-18 66 0 0,-1 0-178 0 0,1-2-64 0 0,0 1 0 0 0,0 0 1 0 0,0 0-1 0 0,0-1 0 0 0,0 1 0 0 0,0 0 1 0 0,0 0-1 0 0,1-1 0 0 0,-1 1 0 0 0,0 0 1 0 0,0-1-1 0 0,1 1 0 0 0,-1 0 0 0 0,0-1 1 0 0,1 1-1 0 0,-1 0 0 0 0,0-1 0 0 0,1 1 1 0 0,-1-1-1 0 0,1 1 0 0 0,-1-1 0 0 0,1 1 1 0 0,-1-1-1 0 0,2 1 0 0 0,0 1 461 0 0,10-1-85 0 0,-6-1-363 0 0,0 0 0 0 0,0 0 1 0 0,0-1-1 0 0,-1 0 0 0 0,1 0 0 0 0,0-1 0 0 0,-1 1 1 0 0,1-1-1 0 0,-1-1 0 0 0,0 1 0 0 0,1-1 1 0 0,-1 1-1 0 0,0-2 0 0 0,6-4 0 0 0,-2 1-52 0 0,0-1 0 0 0,-1 0 0 0 0,0-1 0 0 0,0 1 0 0 0,-1-1 0 0 0,8-14 0 0 0,-4 7-47 0 0,-8 13 42 0 0,-1-1 0 0 0,0 0 0 0 0,1 1 0 0 0,-1-1 0 0 0,0 0 0 0 0,-1 0 0 0 0,1 0 0 0 0,-1 0 1 0 0,2-6-1 0 0,-1-1-124 0 0,-1 1 0 0 0,0-1 0 0 0,-1 0 0 0 0,0 1 1 0 0,-1-1-1 0 0,-2-12 0 0 0,2 18-316 0 0,-1-1 0 0 0,1 0-1 0 0,-1 1 1 0 0,0 0 0 0 0,-5-8-1 0 0,6 11 206 0 0,1 1-389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23 12871 0 0,'6'-5'96'0'0,"-4"3"59"0"0,0 0 0 0 0,1 0 0 0 0,0 0 0 0 0,-1 0 0 0 0,1 1 0 0 0,0-1 0 0 0,0 1 0 0 0,6-3 2513 0 0,-11 5-2316 0 0,-40 18-9 0 0,-76 47 0 0 0,111-62-329 0 0,-95 62 18 0 0,80-51-21 0 0,1 1 0 0 0,-29 30-1 0 0,43-38 24 0 0,0-1 0 0 0,1 1-1 0 0,0 1 1 0 0,0-1 0 0 0,1 1 0 0 0,0 0-1 0 0,1 0 1 0 0,0 1 0 0 0,-6 18 0 0 0,10-26 30 0 0,0 0 0 0 0,0 0 0 0 0,0 0 1 0 0,0 0-1 0 0,0 0 0 0 0,1 0 0 0 0,-1 0 1 0 0,0 0-1 0 0,1-1 0 0 0,-1 1 0 0 0,1 0 1 0 0,0 0-1 0 0,0 0 0 0 0,0 0 1 0 0,0-1-1 0 0,0 1 0 0 0,0 0 0 0 0,0-1 1 0 0,0 1-1 0 0,1-1 0 0 0,-1 1 0 0 0,1-1 1 0 0,-1 0-1 0 0,1 1 0 0 0,0-1 0 0 0,-1 0 1 0 0,1 0-1 0 0,0 0 0 0 0,3 1 1 0 0,3 1 82 0 0,-1 0 0 0 0,1 0 0 0 0,0-1 0 0 0,0-1 0 0 0,13 2 0 0 0,-9-2-63 0 0,0-2 0 0 0,0 0 0 0 0,0 0 0 0 0,0-1 0 0 0,0-1 0 0 0,0 0 0 0 0,-1-1 0 0 0,20-8 0 0 0,-25 10-74 0 0,0-1 1 0 0,-1 0-1 0 0,0 0 0 0 0,1 0 0 0 0,-1 0 1 0 0,0-1-1 0 0,-1 0 0 0 0,8-7 0 0 0,-9 7-4 0 0,0 0-1 0 0,-1 0 1 0 0,1 0 0 0 0,-1 0-1 0 0,0 0 1 0 0,0-1 0 0 0,0 1-1 0 0,0-1 1 0 0,-1 1 0 0 0,0-1-1 0 0,1-7 1 0 0,-1 3-100 0 0,0 0 0 0 0,-1 0 0 0 0,0 0 0 0 0,-1 0 0 0 0,0-1 0 0 0,-2-8 0 0 0,-17-52-1201 0 0,-1-2 376 0 0,20 71 841 0 0,1 0-1 0 0,0 1 1 0 0,-1-1-1 0 0,1 1 1 0 0,0-1-1 0 0,0 1 0 0 0,0-1 1 0 0,0 0-1 0 0,0 1 1 0 0,-1-1-1 0 0,1 0 1 0 0,0 1-1 0 0,0-1 1 0 0,1 1-1 0 0,-1-1 1 0 0,0 0-1 0 0,0 1 1 0 0,0-1-1 0 0,0 1 1 0 0,0-1-1 0 0,1 0 1 0 0,-1 1-1 0 0,0-1 1 0 0,1 1-1 0 0,-1-1 0 0 0,0 1 1 0 0,1-1-1 0 0,-1 1 1 0 0,0-1-1 0 0,1 1 1 0 0,-1-1-1 0 0,1 1 1 0 0,-1 0-1 0 0,1-1 1 0 0,-1 1-1 0 0,1 0 1 0 0,-1-1-1 0 0,2 1 1 0 0,9-3-1524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4 10735 0 0,'-17'-2'520'0'0,"-1"1"0"0"0,-24 1 0 0 0,42 0-460 0 0,0 0-1 0 0,-1 0 1 0 0,1 0-1 0 0,0 0 0 0 0,-1 0 1 0 0,1 1-1 0 0,0-1 1 0 0,-1 0-1 0 0,1 0 1 0 0,0 0-1 0 0,-1 0 0 0 0,1 1 1 0 0,0-1-1 0 0,0 0 1 0 0,-1 1-1 0 0,1-1 1 0 0,0 0-1 0 0,0 0 0 0 0,0 1 1 0 0,-1-1-1 0 0,1 0 1 0 0,0 1-1 0 0,0-1 1 0 0,0 0-1 0 0,0 1 0 0 0,0-1 1 0 0,0 0-1 0 0,0 1 1 0 0,0-1-1 0 0,0 0 1 0 0,0 1-1 0 0,0-1 0 0 0,0 0 1 0 0,0 1-1 0 0,0-1 1 0 0,0 1-1 0 0,0 0 16 0 0,0 0-1 0 0,0 1 0 0 0,0-1 1 0 0,1 0-1 0 0,-1 0 0 0 0,1 1 1 0 0,-1-1-1 0 0,0 0 0 0 0,1 0 1 0 0,0 0-1 0 0,-1 0 0 0 0,2 2 1 0 0,115 123 2324 0 0,-97-105-2234 0 0,26 23-9 0 0,54 39 1 0 0,23 20 98 0 0,-83-65 167 0 0,64 78 0 0 0,-93-101-304 0 0,-1-1 1 0 0,0 1 0 0 0,-1 1-1 0 0,-1-1 1 0 0,-1 1 0 0 0,0 1-1 0 0,-1 0 1 0 0,0 0 0 0 0,5 32-1 0 0,-9-26-52 0 0,-1 0 0 0 0,-2-1 0 0 0,0 1 0 0 0,-1 0 0 0 0,-1-1 1 0 0,-1 1-1 0 0,-1-1 0 0 0,-1 0 0 0 0,-12 28 0 0 0,-12 19-60 0 0,-56 94 1 0 0,81-155-1 0 0,-112 192 1 0 0,-68 126-655 0 0,147-250-359 0 0,3 2 0 0 0,-34 116 0 0 0,61-167 576 0 0,-29 89-1666 0 0,30-98 1830 0 0,0-1 0 0 0,-2 0 0 0 0,0-1 0 0 0,-16 23 0 0 0,3-12 142 0 0,-1-2-1 0 0,-1 0 1 0 0,-31 25 0 0 0,-88 59 2006 0 0,94-74-448 0 0,8-7 450 0 0,-74 35 0 0 0,45-27-582 0 0,36-17-952 0 0,33-18-173 0 0,2 0-96 0 0,5 2 1416 0 0,-4-3-1423 0 0,4 3-71 0 0,-5-3-117 0 0,33-3-6633 0 0,-25 1 5312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152 148 1839 0 0,'-2'0'134'0'0,"-5"3"6012"0"0,19-17-4880 0 0,-6 6-812 0 0,8-4 307 0 0,1 0-1 0 0,0 1 0 0 0,1 1 0 0 0,0 0 0 0 0,1 1 0 0 0,0 1 0 0 0,20-7 1 0 0,-21 7-339 0 0,-9 5-251 0 0,-1 0 0 0 0,1 0 1 0 0,-1 1-1 0 0,1 0 0 0 0,0 0 1 0 0,11-1-1 0 0,16-5 393 0 0,-28 6-431 0 0,0 1-1 0 0,1-1 0 0 0,-1 1 0 0 0,10-1 0 0 0,-15 2-166 0 0,9 1 191 0 0,-10 0-148 0 0,1-1 0 0 0,-1 1 0 0 0,0-1 0 0 0,1 1 0 0 0,-1-1 0 0 0,1 1 0 0 0,-1 0 0 0 0,0-1 0 0 0,0 1 0 0 0,1 0 1 0 0,-1-1-1 0 0,0 1 0 0 0,0 0 0 0 0,0 0 0 0 0,0-1 0 0 0,0 1 0 0 0,0 0 0 0 0,0-1 0 0 0,0 1 0 0 0,0 0 0 0 0,0 0 0 0 0,0-1 0 0 0,-1 1 0 0 0,1 1 1 0 0,-1 2 3 0 0,-1 0 0 0 0,1-1 0 0 0,-1 1 0 0 0,0 0 0 0 0,0 0 1 0 0,0-1-1 0 0,-4 5 0 0 0,-19 24 67 0 0,22-29-79 0 0,-61 65-121 0 0,25-28 32 0 0,-1-2-28 0 0,-69 52 0 0 0,-44 42 52 0 0,149-129 66 0 0,3-1-1 0 0,-1 0 0 0 0,1 0 0 0 0,-1-1 0 0 0,1 1 1 0 0,0 0-1 0 0,0 0 0 0 0,-1 1 0 0 0,1-1 0 0 0,1 0 1 0 0,-2 4-1 0 0,1-4 168 0 0,12 2 123 0 0,14-1 80 0 0,-23-3-230 0 0,11-2 278 0 0,31-4 335 0 0,139-15 524 0 0,-179 21-1271 0 0,8-3-4 0 0,-6 1-4 0 0,-2 1-1220 0 0,0 1 1 0 0,0-1-1 0 0,0 1 0 0 0,0 0 0 0 0,6 0 0 0 0,-4 0-2042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29 919 0 0,'1'-1'67'0'0,"15"-14"5627"0"0,-9 12-4733 0 0,-5 2-271 0 0,6-3 496 0 0,0 0 3896 0 0,-12 10-2803 0 0,-11 11-1881 0 0,7-7-283 0 0,-1 0-1 0 0,0-1 1 0 0,-1 0-1 0 0,-16 12 1 0 0,15-14-80 0 0,5-4-14 0 0,1 0 1 0 0,0 1-1 0 0,-1 0 1 0 0,1 0-1 0 0,1 0 0 0 0,-1 1 1 0 0,-8 9-1 0 0,-2 7 49 0 0,3-6-7 0 0,2 1 1 0 0,-1 0-1 0 0,2 0 0 0 0,-10 22 1 0 0,17-33-29 0 0,1-1 0 0 0,-1 0 1 0 0,1 0-1 0 0,0 1 0 0 0,0-1 0 0 0,1 1 0 0 0,-1-1 1 0 0,1 1-1 0 0,0-1 0 0 0,0 1 0 0 0,1 0 1 0 0,-1-1-1 0 0,1 1 0 0 0,0-1 0 0 0,0 0 0 0 0,1 1 1 0 0,-1-1-1 0 0,1 0 0 0 0,0 0 0 0 0,0 0 1 0 0,0 0-1 0 0,1 0 0 0 0,2 4 0 0 0,0-4 18 0 0,-1 1 0 0 0,1-1-1 0 0,0 0 1 0 0,0 0 0 0 0,0 0-1 0 0,0-1 1 0 0,1 1 0 0 0,-1-1-1 0 0,1-1 1 0 0,0 1 0 0 0,0-1-1 0 0,0 0 1 0 0,0 0 0 0 0,0-1-1 0 0,1 0 1 0 0,6 1 0 0 0,2-1 101 0 0,-1-1 1 0 0,1 0 0 0 0,0-1 0 0 0,0 0-1 0 0,27-7 1 0 0,-35 6-121 0 0,0 0-1 0 0,0-1 1 0 0,0 0 0 0 0,-1 0-1 0 0,1 0 1 0 0,0-1-1 0 0,-1 0 1 0 0,0 0-1 0 0,0-1 1 0 0,0 0 0 0 0,5-6-1 0 0,-7 7-25 0 0,0-1 1 0 0,0 0-1 0 0,-1 1 0 0 0,1-1 1 0 0,-1-1-1 0 0,-1 1 0 0 0,1 0 1 0 0,-1-1-1 0 0,0 1 0 0 0,0-1 1 0 0,0 0-1 0 0,-1 0 0 0 0,0 0 1 0 0,1-7-1 0 0,-2 1-152 0 0,0 1 0 0 0,-1-1 0 0 0,0 1 0 0 0,-1 0 1 0 0,0-1-1 0 0,0 1 0 0 0,-1 0 0 0 0,-1 0 0 0 0,0 0 0 0 0,-1 1 0 0 0,0-1 0 0 0,-10-15 0 0 0,11 20 16 0 0,0 0 0 0 0,-1 1-1 0 0,0-1 1 0 0,0 1 0 0 0,0 0-1 0 0,-1 0 1 0 0,0 1 0 0 0,0 0 0 0 0,0 0-1 0 0,0 0 1 0 0,0 1 0 0 0,-1-1-1 0 0,0 2 1 0 0,0-1 0 0 0,1 1-1 0 0,-2 0 1 0 0,1 0 0 0 0,0 1 0 0 0,0 0-1 0 0,-14 0 1 0 0,-24 4-167 0 0,43-3 115 0 0,4 2-980 0 0,4 4 789 0 0,1 0 0 0 0,13 9 0 0 0,-3-6-68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77 8287 0 0,'-2'1'639'0'0,"-23"13"-235"0"0,12-7 1888 0 0,-1-2 0 0 0,-28 9 0 0 0,39-14-499 0 0,5 0-642 0 0,11-2-181 0 0,22-5-195 0 0,197-68 665 0 0,-152 41-4621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60 7367 0 0,'8'-14'784'0'0,"-3"8"449"0"0,-1 1-1 0 0,1 0 1 0 0,1 0-1 0 0,-1 0 1 0 0,1 1-1 0 0,0 0 1 0 0,12-8 2746 0 0,-22 23-3563 0 0,0-7-356 0 0,0 0 0 0 0,0 0 0 0 0,0 0 0 0 0,0 0 0 0 0,-1-1 0 0 0,0 1 0 0 0,-7 3 0 0 0,-41 17 30 0 0,28-14-75 0 0,-3 1-167 0 0,-2-2 0 0 0,1-1 0 0 0,-45 6 0 0 0,40-7-85 0 0,9-3 44 0 0,-122 19-1089 0 0,145-23 1258 0 0,1 0-1 0 0,-1 0 0 0 0,1 0 1 0 0,-1 0-1 0 0,1 0 0 0 0,-1 0 1 0 0,1 0-1 0 0,-1-1 0 0 0,1 1 0 0 0,-1 0 1 0 0,1-1-1 0 0,-1 1 0 0 0,1-1 1 0 0,-1 0-1 0 0,1 1 0 0 0,0-1 1 0 0,-3-2-1 0 0,3 2-2 0 0,1 0 0 0 0,-1-1 0 0 0,0 1 0 0 0,0 0 1 0 0,0-1-1 0 0,1 1 0 0 0,-1-1 0 0 0,1 1 0 0 0,-1-1 0 0 0,1 0 0 0 0,0 1 0 0 0,-1-1 0 0 0,1 1 0 0 0,0-1 0 0 0,0-3 1 0 0,0 4-185 0 0,6-9-296 0 0,-3 5 320 0 0,-1 0-1 0 0,2 0 1 0 0,-1 1-1 0 0,0 0 0 0 0,1-1 1 0 0,0 1-1 0 0,0 1 1 0 0,5-5-1 0 0,-7 6 88 0 0,2-3 54 0 0,-3 4 280 0 0,-3 2-196 0 0,1 0-1 0 0,-1 0 0 0 0,0 0 0 0 0,1 0 1 0 0,-1 0-1 0 0,1 0 0 0 0,-1 1 0 0 0,-1 1 1 0 0,-1 1 44 0 0,-27 23 309 0 0,-46 52 0 0 0,69-71-383 0 0,0 0 1 0 0,-1 0-1 0 0,-10 6 0 0 0,9-7 2 0 0,0 1 1 0 0,-13 14-1 0 0,20-20-31 0 0,2-1 39 0 0,1 0 0 0 0,-1-1 0 0 0,0 1 0 0 0,0 0-1 0 0,1-1 1 0 0,-1 1 0 0 0,0 0 0 0 0,1 0 0 0 0,-1 0 0 0 0,1 0 0 0 0,0 0 0 0 0,-1-1-1 0 0,1 1 1 0 0,-1 0 0 0 0,1 0 0 0 0,0 0 0 0 0,0 0 0 0 0,0 0 0 0 0,-1 0-1 0 0,1 0 1 0 0,0 0 0 0 0,0 0 0 0 0,1 0 0 0 0,-1 0 0 0 0,0 0 0 0 0,0 0 0 0 0,0 0-1 0 0,1 0 1 0 0,-1 0 0 0 0,0 0 0 0 0,1 0 0 0 0,-1 0 0 0 0,1 0 0 0 0,-1 0-1 0 0,1-1 1 0 0,0 2 0 0 0,1 0-2 0 0,-1 1 0 0 0,1-1-1 0 0,0 0 1 0 0,0 0 0 0 0,0 0 0 0 0,1 0-1 0 0,-1 0 1 0 0,0 0 0 0 0,1-1 0 0 0,-1 1-1 0 0,1-1 1 0 0,0 1 0 0 0,2 0 0 0 0,2 0 1 0 0,0 1 1 0 0,1-1 0 0 0,-1-1 0 0 0,9 2 0 0 0,6-2-2 0 0,1-1 0 0 0,0 0-1 0 0,25-5 1 0 0,-3 0-5 0 0,-20 3-12 0 0,0 2 0 0 0,43 3 0 0 0,-58-1 3 0 0,1-1 0 0 0,0 2-1 0 0,-1-1 1 0 0,0 2 0 0 0,1-1 0 0 0,-1 1 0 0 0,0 1 0 0 0,17 10 0 0 0,-23-12 75 0 0,-1 1 1 0 0,1 0 0 0 0,0 0 0 0 0,-1 0 0 0 0,0 0 0 0 0,0 0-1 0 0,0 1 1 0 0,-1-1 0 0 0,1 1 0 0 0,-1 0 0 0 0,0 0 0 0 0,1 5 0 0 0,-2-7 15 0 0,-1 1 0 0 0,1 0 1 0 0,-1 0-1 0 0,0 0 1 0 0,0 0-1 0 0,-1 0 1 0 0,1 0-1 0 0,-1 0 0 0 0,1-1 1 0 0,-1 1-1 0 0,0 0 1 0 0,-3 6-1 0 0,1-4 20 0 0,0 0 1 0 0,0-1-1 0 0,-1 1 0 0 0,0 0 0 0 0,0-1 1 0 0,0 0-1 0 0,0 0 0 0 0,-1 0 0 0 0,0-1 0 0 0,-9 7 1 0 0,-5 2 94 0 0,-35 18 1 0 0,28-18-131 0 0,7-3-54 0 0,-1-2 0 0 0,0 0-1 0 0,0-1 1 0 0,0-1-1 0 0,-1-1 1 0 0,0-1-1 0 0,-1-1 1 0 0,1 0-1 0 0,0-2 1 0 0,-1 0 0 0 0,-37-5-1 0 0,47 2-46 0 0,1 0 0 0 0,-14-4 0 0 0,22 5-11 0 0,0 0-1 0 0,0-1 0 0 0,-1 1 0 0 0,1-1 0 0 0,0 1 0 0 0,0-1 1 0 0,1 0-1 0 0,-1 0 0 0 0,0 0 0 0 0,1 0 0 0 0,-4-4 0 0 0,6 5-100 0 0,-1 0-1 0 0,1 1 0 0 0,0-1 1 0 0,0 0-1 0 0,0 0 0 0 0,0 1 1 0 0,0-1-1 0 0,0 0 0 0 0,0 1 1 0 0,0-1-1 0 0,0 0 0 0 0,0 0 1 0 0,0 1-1 0 0,0-1 0 0 0,1 0 0 0 0,-1 1 1 0 0,0-1-1 0 0,0 0 0 0 0,1 1 1 0 0,0-2-1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2759 0 0,'0'0'8848'0'0,"2"-1"-8336"0"0,4-1-136 0 0,1-1-1 0 0,-1 1 0 0 0,1 0 1 0 0,-1 1-1 0 0,1-1 0 0 0,-1 1 1 0 0,11 0-1 0 0,50 3 615 0 0,-59-1-1023 0 0,85 2 231 0 0,-72-2-196 0 0,-1-2 0 0 0,0 0 0 0 0,1-1 0 0 0,25-7 0 0 0,13 0-2 0 0,-31 4 96 0 0,42-13 0 0 0,4-1 152 0 0,-20 10 6 0 0,69-2 0 0 0,56 8 496 0 0,1-12 578 0 0,-172 14-1274 0 0,17-2 108 0 0,74-7 452 0 0,-84 10-569 0 0,0 0 0 0 0,-1 1-1 0 0,1 1 1 0 0,26 7 0 0 0,-26-5-65 0 0,-1 2 0 0 0,-1 0 0 0 0,17 10 1 0 0,-3-2-30 0 0,-23-13 49 0 0,-1 0 0 0 0,1 0 0 0 0,0 0 0 0 0,-1 0 0 0 0,1 0 0 0 0,0-1 0 0 0,0 1 0 0 0,0-1 0 0 0,5-1 0 0 0,37-5 0 0 0,-31 4 0 0 0,93-19 11 0 0,-30 7 47 0 0,39-5-63 0 0,-53 13 5 0 0,43-2 0 0 0,125 8 0 0 0,53-14 64 0 0,-145 12-11 0 0,-69 4-34 0 0,-11-2-19 0 0,127-3 0 0 0,-66-2 136 0 0,133 11 0 0 0,-112-4-90 0 0,-39-3 132 0 0,26 2-15 0 0,54 2-142 0 0,-97 4 119 0 0,137-8-1 0 0,-114-2 308 0 0,-8 0-109 0 0,-34 1-274 0 0,0 3 0 0 0,0 3 0 0 0,68 13 0 0 0,-94-14-53 0 0,1-1 1 0 0,-1-2-1 0 0,42-5 0 0 0,35 0 8 0 0,102 8-19 0 0,98-22 903 0 0,-112 3-430 0 0,-192 15-467 0 0,0 0 14 0 0,0 1-1 0 0,20 2 0 0 0,-24-1-19 0 0,0 1 0 0 0,-3-1-25 0 0,-5 0-105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41 13503 0 0,'1'-2'307'0'0,"24"-29"940"0"0,-24 30-367 0 0,-2 0-800 0 0,0 0 1 0 0,0 0 0 0 0,0 1-1 0 0,0-1 1 0 0,-1 1 0 0 0,1-1 0 0 0,0 1-1 0 0,0-1 1 0 0,-1 1 0 0 0,1 0-1 0 0,0 0 1 0 0,0-1 0 0 0,-1 1 0 0 0,-1 0-1 0 0,-3 1-57 0 0,1 0 0 0 0,-1 1 1 0 0,1-1-1 0 0,-1 1 0 0 0,1 0 0 0 0,0 1 0 0 0,-8 4 0 0 0,-1 1 35 0 0,-17 15-1 0 0,3 1-57 0 0,1 2 0 0 0,-39 49 0 0 0,36-39 0 0 0,-36 33 0 0 0,26-33 4 0 0,-174 173 111 0 0,187-178-90 0 0,1 0 1 0 0,2 2-1 0 0,1 1 1 0 0,1 1 0 0 0,-21 49-1 0 0,18-27 399 0 0,-23 78 0 0 0,43-114-326 0 0,0 0 1 0 0,1 0-1 0 0,1 1 0 0 0,1-1 0 0 0,1 1 0 0 0,1 0 0 0 0,3 31 1 0 0,0-35 45 0 0,1 0 1 0 0,0-1 0 0 0,1 0-1 0 0,0 0 1 0 0,2 0-1 0 0,0-1 1 0 0,1 1 0 0 0,16 23-1 0 0,-15-27 29 0 0,1-1 0 0 0,1 1 0 0 0,0-2 0 0 0,1 1 0 0 0,0-1 0 0 0,1-1 0 0 0,0-1-1 0 0,0 0 1 0 0,29 15 0 0 0,-6-9 123 0 0,2-2-1 0 0,0-1 1 0 0,0-2-1 0 0,42 5 0 0 0,-69-12-281 0 0,-7-1-4 0 0,-1-1 0 0 0,1-1 0 0 0,0 1 0 0 0,0-1 0 0 0,0 1 0 0 0,7-1 0 0 0,-9 0-123 0 0,23-15-1988 0 0,-23 13 1625 0 0,1-1 0 0 0,-1 1 0 0 0,0 0 0 0 0,0-1 1 0 0,0 0-1 0 0,0 1 0 0 0,0-1 0 0 0,3-6 0 0 0,0-3-1092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149 345 2759 0 0,'12'-50'22627'0'0,"-30"96"-22549"0"0,-12 26 1 0 0,-82 129-3567 0 0,111-199 2872 0 0</inkml:trace>
  <inkml:trace contextRef="#ctx0" brushRef="#br0" timeOffset="1">596 0 6911 0 0,'0'0'9008'0'0,"-1"2"-8316"0"0,-5 12-794 0 0,0 0 0 0 0,1 1 0 0 0,1-1 0 0 0,0 1 0 0 0,-3 29 0 0 0,3-18-1472 0 0,0-6 316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561 101 2303 0 0,'1'-1'167'0'0,"46"-13"1417"0"0,-33 11 1468 0 0,26-10 0 0 0,-16 3-1655 0 0,-2 1-9 0 0,-1 0-1 0 0,1-2 0 0 0,29-20 1958 0 0,-64 35-3068 0 0,-244 89-133 0 0,242-88-161 0 0,-191 53-658 0 0,186-54 573 0 0,-27 2 0 0 0,42-6 66 0 0,0 1 0 0 0,-1-1 0 0 0,1-1 0 0 0,0 1 0 0 0,0-1 0 0 0,-1 0 0 0 0,1 0 0 0 0,0 0 0 0 0,0-1 0 0 0,-8-2 0 0 0,12 3 25 0 0,0 0-1 0 0,-1 0 1 0 0,1 0-1 0 0,-1-1 0 0 0,1 1 1 0 0,0 0-1 0 0,0 0 1 0 0,0-1-1 0 0,0 1 1 0 0,0 0-1 0 0,0-1 1 0 0,0 1-1 0 0,0-1 0 0 0,0 0 1 0 0,1 1-1 0 0,-1-1 1 0 0,0-2-1 0 0,1 2 5 0 0,1 1 1 0 0,0-1-1 0 0,0 1 0 0 0,-1 0 0 0 0,1-1 1 0 0,0 1-1 0 0,0 0 0 0 0,1 0 0 0 0,-1 0 1 0 0,1-2-1 0 0,0 1 1 0 0,-1 2 8 0 0,-1 0 0 0 0,0 0 0 0 0,0 0 0 0 0,0-1-1 0 0,0 1 1 0 0,0 0 0 0 0,0 0 0 0 0,0 0 0 0 0,0 0 0 0 0,0-1 0 0 0,0 1-1 0 0,1 0 1 0 0,-1 0 0 0 0,0 0 0 0 0,0 0 0 0 0,0 0 0 0 0,0 0-1 0 0,0 0 1 0 0,1-1 0 0 0,-1 1 0 0 0,0 0 0 0 0,0 0 0 0 0,0 0-1 0 0,0 0 1 0 0,1 0 0 0 0,-1 0 0 0 0,0 0 0 0 0,0 0 0 0 0,0 0 0 0 0,0 0-1 0 0,1 0 1 0 0,-1 0 0 0 0,0 0 0 0 0,0 0 0 0 0,0 0 0 0 0,1 0-1 0 0,-1 0 1 0 0,0 0 0 0 0,0 0 0 0 0,0 0 0 0 0,0 0 0 0 0,1 0 0 0 0,-1 1-1 0 0,0-1 1 0 0,0 0 0 0 0,3 10 37 0 0,-4 18 19 0 0,-1-16-32 0 0,-1 0 1 0 0,-1 0 0 0 0,0-1 0 0 0,-1 1 0 0 0,0-1 0 0 0,-1 0 0 0 0,0 0 0 0 0,-9 10 0 0 0,5-7-5 0 0,-1 0 0 0 0,-1-1 1 0 0,0 0-1 0 0,-1-1 0 0 0,-15 11 1 0 0,-11 4 253 0 0,37-26-54 0 0,-4 0-74 0 0,16-1-56 0 0,-3 0-91 0 0,104-12 101 0 0,-95 12-76 0 0,0 1-1 0 0,0 0 1 0 0,0 0-1 0 0,0 2 1 0 0,16 4-1 0 0,-26-5 34 0 0,76 23 720 0 0,-69-20-663 0 0,0 0 1 0 0,-1 1-1 0 0,1 1 1 0 0,12 9-1 0 0,-17-10-57 0 0,-7-5-45 0 0,0-1-1 0 0,0 1 1 0 0,0 0 0 0 0,0 0 0 0 0,-1 0 0 0 0,1 0-1 0 0,0 0 1 0 0,0 0 0 0 0,-1 0 0 0 0,1 0-1 0 0,-1 0 1 0 0,1 0 0 0 0,-1 0 0 0 0,1 0 0 0 0,-1 0-1 0 0,0 0 1 0 0,1 1 0 0 0,-1-1 0 0 0,0 0 0 0 0,0 2-1 0 0,0-1 5 0 0,-1 1 0 0 0,1-1 1 0 0,-1 0-1 0 0,1 0 0 0 0,-1 0 0 0 0,0 0 0 0 0,0-1 0 0 0,0 1 0 0 0,0 0 0 0 0,0 0 0 0 0,-2 1 0 0 0,-3 4 12 0 0,0 0-1 0 0,0-1 0 0 0,-1 1 1 0 0,-9 5-1 0 0,-7 5-55 0 0,0-1 0 0 0,-1-2 0 0 0,0 0 0 0 0,-1-2 0 0 0,-1 0 0 0 0,0-2 0 0 0,0-1 0 0 0,-1-1 0 0 0,-52 9 0 0 0,72-16-4 0 0,0-1-1 0 0,-1 0 1 0 0,1 0 0 0 0,-11-2-1 0 0,18 2 6 0 0,-1 0 1 0 0,1 0-1 0 0,0 0 0 0 0,0 0 1 0 0,-1 0-1 0 0,1 0 0 0 0,0 0 0 0 0,0 0 1 0 0,-1 0-1 0 0,1 0 0 0 0,0 0 0 0 0,0 0 1 0 0,-1-1-1 0 0,1 1 0 0 0,0 0 0 0 0,0 0 1 0 0,-1 0-1 0 0,1 0 0 0 0,0 0 0 0 0,0-1 1 0 0,0 1-1 0 0,-1 0 0 0 0,1 0 1 0 0,0 0-1 0 0,0-1 0 0 0,0 1 0 0 0,0 0 1 0 0,-1 0-1 0 0,1 0 0 0 0,0-1 0 0 0,0 1 1 0 0,0 0-1 0 0,0 0 0 0 0,0-1 0 0 0,0 1 1 0 0,0 0-1 0 0,0-1 0 0 0,0 1 0 0 0,0 0 1 0 0,0 0-1 0 0,0-1 0 0 0,0 1 1 0 0,0 0-1 0 0,0 0 0 0 0,0-1 0 0 0,0 1 1 0 0,0 0-1 0 0,0 0 0 0 0,0-1 0 0 0,1 1 1 0 0,-1 0-1 0 0,0 0 0 0 0,0-1 0 0 0,0 1 1 0 0,0 0-1 0 0,0 0 0 0 0,1 0 1 0 0,-1-1-1 0 0,13-11-1262 0 0,-12 11 1408 0 0,5-2-570 0 0,0-1-1 0 0,0 1 1 0 0,0 0 0 0 0,0 0-1 0 0,0 0 1 0 0,0 1 0 0 0,10-2-1 0 0,2-1-946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12007 0 0,'5'-6'1083'0'0,"0"0"2442"0"0,-5 6-3451 0 0,-1 1-1 0 0,0 0 1 0 0,0 0-1 0 0,0-1 1 0 0,0 1-1 0 0,0 0 1 0 0,0-1-1 0 0,0 1 1 0 0,0-1-1 0 0,-2 1 1 0 0,-1 1 13 0 0,-4 4-40 0 0,1 1-1 0 0,0-1 1 0 0,0 2-1 0 0,0-1 1 0 0,1 1-1 0 0,-10 16 1 0 0,2-5-13 0 0,-104 140 190 0 0,116-156-151 0 0,-1 1-1 0 0,1 0 1 0 0,0 0 0 0 0,0 0-1 0 0,0 0 1 0 0,1 0 0 0 0,-1 1-1 0 0,1-1 1 0 0,0 0-1 0 0,0 1 1 0 0,1-1 0 0 0,-1 6-1 0 0,1-8 411 0 0,24 5 298 0 0,-17-7-671 0 0,0 0-1 0 0,0 0 0 0 0,0-1 1 0 0,0 1-1 0 0,0-2 1 0 0,0 1-1 0 0,0-1 0 0 0,0 0 1 0 0,-1 0-1 0 0,1-1 1 0 0,12-7-1 0 0,-6 2-30 0 0,0 0 0 0 0,0-1 0 0 0,-1 0 0 0 0,17-17 0 0 0,-25 22-86 0 0,0 0 0 0 0,0 0-1 0 0,0-1 1 0 0,-1 0 0 0 0,0 1 0 0 0,0-1-1 0 0,0 0 1 0 0,0 0 0 0 0,-1-1-1 0 0,0 1 1 0 0,0-1 0 0 0,-1 1 0 0 0,1-1-1 0 0,-1 1 1 0 0,0-1 0 0 0,-1 0 0 0 0,1 0-1 0 0,-1 1 1 0 0,-1-11 0 0 0,-1 10-100 0 0,1 1 0 0 0,-1-1 1 0 0,-1 1-1 0 0,-4-9 0 0 0,-1-2-186 0 0,4 11 480 0 0,2 3-1504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76 13159 0 0,'6'-7'380'0'0,"-1"0"1"0"0,1 1-1 0 0,0 0 0 0 0,0 0 0 0 0,1 0 0 0 0,-1 1 1 0 0,1 0-1 0 0,0 0 0 0 0,1 1 0 0 0,-1 0 0 0 0,1 0 1 0 0,0 1-1 0 0,13-5 1831 0 0,-22 13-2205 0 0,0 0 0 0 0,-1 0 1 0 0,0 0-1 0 0,1 0 1 0 0,-2 0-1 0 0,1-1 1 0 0,-1 1-1 0 0,1-1 1 0 0,-6 6-1 0 0,2-2 0 0 0,-94 136 58 0 0,72-106-57 0 0,14-20-14 0 0,-14 23-1 0 0,25-37 24 0 0,0 1 0 0 0,1 0 0 0 0,0 1 0 0 0,0-1-1 0 0,0 0 1 0 0,0 0 0 0 0,1 1 0 0 0,0-1 0 0 0,-1 12 0 0 0,2-16-2 0 0,0-1 0 0 0,1 1-1 0 0,-1 0 1 0 0,0 0 0 0 0,0-1 0 0 0,0 1 0 0 0,0 0 0 0 0,1-1 0 0 0,-1 1-1 0 0,0 0 1 0 0,1-1 0 0 0,-1 1 0 0 0,1 0 0 0 0,-1-1 0 0 0,1 1-1 0 0,-1-1 1 0 0,1 1 0 0 0,-1-1 0 0 0,1 1 0 0 0,-1-1 0 0 0,1 1 0 0 0,-1-1-1 0 0,1 1 1 0 0,0-1 0 0 0,-1 0 0 0 0,1 1 0 0 0,0-1 0 0 0,0 0 0 0 0,-1 0-1 0 0,1 0 1 0 0,0 1 0 0 0,-1-1 0 0 0,2 0 0 0 0,26 0 388 0 0,-22-1-350 0 0,6 0 113 0 0,1-1 0 0 0,-1 0-1 0 0,0-1 1 0 0,23-8 0 0 0,45-25 213 0 0,-67 30-337 0 0,-11 5-37 0 0,15-7 24 0 0,-1 0 0 0 0,0-1 0 0 0,0-1 0 0 0,14-12 0 0 0,-26 19-28 0 0,0 0 0 0 0,-1-1-1 0 0,1 1 1 0 0,-1-1 0 0 0,0 0-1 0 0,0 0 1 0 0,-1 0 0 0 0,1 0-1 0 0,-1-1 1 0 0,0 1 0 0 0,0-1-1 0 0,0 1 1 0 0,0-1 0 0 0,-1 0-1 0 0,0 1 1 0 0,0-1-1 0 0,0 0 1 0 0,-1 0 0 0 0,0 0-1 0 0,0-6 1 0 0,-1 6-11 0 0,0 1-1 0 0,0 0 1 0 0,0 0-1 0 0,0 0 1 0 0,-1 0 0 0 0,0 0-1 0 0,0 1 1 0 0,0-1-1 0 0,0 0 1 0 0,-1 1-1 0 0,1-1 1 0 0,-1 1 0 0 0,-3-3-1 0 0,-5-5-33 0 0,-1 1-1 0 0,-15-12 1 0 0,-31-12-116 0 0,49 25-23 0 0,9 6 110 0 0,0 2 8 0 0,-1-1-177 0 0,-8 7-1814 0 0,-8 10-138 0 0,9-4 407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369 112 8983 0 0,'0'0'808'0'0,"-9"-1"-648"0"0,2 0 694 0 0,0 1-1 0 0,0 0 1 0 0,-1 0-1 0 0,1 0 1 0 0,0 1-1 0 0,-9 1 3465 0 0,17-2-4166 0 0,11-3 32 0 0,0-1-1 0 0,0-1 1 0 0,0 0 0 0 0,15-10-1 0 0,21-8 276 0 0,-8 6-125 0 0,-21 8-218 0 0,1 1-1 0 0,0 1 1 0 0,40-9-1 0 0,-58 15-56 0 0,-1 2-57 0 0,-1-1 1 0 0,1 1-1 0 0,-1 0 1 0 0,1-1-1 0 0,-1 1 1 0 0,0-1-1 0 0,1 1 1 0 0,-1 0-1 0 0,0 0 1 0 0,0-1-1 0 0,1 1 1 0 0,-1 0-1 0 0,0-1 1 0 0,0 1-1 0 0,0 0 1 0 0,0 0-1 0 0,0-1 1 0 0,0 1-1 0 0,0 1 1 0 0,-2 14 12 0 0,0-10-8 0 0,0 0 0 0 0,-1 1 0 0 0,0-1 1 0 0,0-1-1 0 0,-1 1 0 0 0,0 0 0 0 0,1-1 0 0 0,-8 8 0 0 0,-6 5-93 0 0,0 0-1 0 0,0-1 0 0 0,-2-1 1 0 0,-20 13-1 0 0,2 0-32 0 0,-95 65-519 0 0,114-82 612 0 0,-49 29-54 0 0,-116 54 0 0 0,176-92 92 0 0,32-1 80 0 0,50-6 300 0 0,-1-3 0 0 0,90-21 0 0 0,22-2-293 0 0,-125 21-63 0 0,-59 8-129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85 8751 0 0,'0'0'794'0'0,"-2"0"-652"0"0,-32 11 484 0 0,-9 3 3055 0 0,4 3-1994 0 0,2 3 0 0 0,-60 39 0 0 0,93-56-1617 0 0,0 0-1 0 0,1 0 1 0 0,-1 1-1 0 0,1-1 0 0 0,0 1 1 0 0,0 0-1 0 0,0 0 1 0 0,0 0-1 0 0,1 0 1 0 0,0 1-1 0 0,0-1 0 0 0,-3 9 1 0 0,4-11-61 0 0,1 1-1 0 0,-1-1 1 0 0,1 0-1 0 0,0 0 1 0 0,-1 1-1 0 0,1-1 1 0 0,0 0 0 0 0,0 1-1 0 0,1-1 1 0 0,-1 0-1 0 0,0 0 1 0 0,1 1 0 0 0,0-1-1 0 0,-1 0 1 0 0,1 0-1 0 0,0 0 1 0 0,0 0 0 0 0,0 0-1 0 0,0 0 1 0 0,1 0-1 0 0,-1 0 1 0 0,0 0 0 0 0,1 0-1 0 0,-1-1 1 0 0,1 1-1 0 0,0-1 1 0 0,-1 1 0 0 0,4 1-1 0 0,8 4 67 0 0,0 0 0 0 0,0-1-1 0 0,1 0 1 0 0,0-1 0 0 0,0-1-1 0 0,0 0 1 0 0,29 4 0 0 0,-39-8-56 0 0,-1 0 0 0 0,1 0 1 0 0,0 0-1 0 0,0 0 1 0 0,0-1-1 0 0,0 1 1 0 0,-1-1-1 0 0,1 0 1 0 0,0 0-1 0 0,-1-1 1 0 0,1 1-1 0 0,0-1 0 0 0,-1 0 1 0 0,0 0-1 0 0,1 0 1 0 0,-1 0-1 0 0,0 0 1 0 0,0-1-1 0 0,0 1 1 0 0,-1-1-1 0 0,1 0 1 0 0,3-5-1 0 0,3-4 56 0 0,-2 0 0 0 0,1 0 0 0 0,-2-1 0 0 0,11-24 0 0 0,-10 15-100 0 0,-1 1-1 0 0,0-1 1 0 0,-2-1-1 0 0,0 1 1 0 0,-2 0-1 0 0,0-1 1 0 0,-3-37-1 0 0,1 58-5 0 0,0-1-1 0 0,0 1 1 0 0,-1 0 0 0 0,1 0-1 0 0,-1-1 1 0 0,1 1-1 0 0,-3-4 1 0 0,3 5 1 0 0,-1 1 0 0 0,0-1-1 0 0,1 0 1 0 0,-1 0 0 0 0,0 1 0 0 0,1-1 0 0 0,-1 0 0 0 0,0 1 0 0 0,0-1-1 0 0,1 1 1 0 0,-1-1 0 0 0,0 1 0 0 0,0-1 0 0 0,0 1 0 0 0,0-1 0 0 0,0 1-1 0 0,0 0 1 0 0,-1-1 0 0 0,0 1-115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7367 0 0,'0'0'334'0'0,"-2"0"-1"0"0,-16 1-1051 0 0,14-1 1378 0 0,1 0-1 0 0,-1 1 0 0 0,1 0 1 0 0,-1 0-1 0 0,-4 1 0 0 0,7-1-371 0 0,-1 0-1 0 0,0 0 1 0 0,0 0-1 0 0,0 0 1 0 0,1 1-1 0 0,-1-1 0 0 0,1 0 1 0 0,-1 1-1 0 0,1-1 1 0 0,0 1-1 0 0,-1-1 1 0 0,1 1-1 0 0,0 0 1 0 0,0-1-1 0 0,0 1 0 0 0,0 0 1 0 0,0 0-1 0 0,1 0 1 0 0,-1 0-1 0 0,0 3 1 0 0,0-1-191 0 0,1-1 1 0 0,0 0-1 0 0,0 0 1 0 0,1 0 0 0 0,-1 0-1 0 0,1 0 1 0 0,-1 0 0 0 0,1 0-1 0 0,0 0 1 0 0,0 0 0 0 0,0 0-1 0 0,1 0 1 0 0,-1 0-1 0 0,1 0 1 0 0,-1-1 0 0 0,1 1-1 0 0,0-1 1 0 0,0 1 0 0 0,0-1-1 0 0,0 0 1 0 0,4 4 0 0 0,3 2 33 0 0,1-1-1 0 0,0 0 1 0 0,0 0 0 0 0,15 8 0 0 0,14 2 177 0 0,61 19 0 0 0,19 8 30 0 0,-76-24-230 0 0,-1 2 0 0 0,-2 1 0 0 0,54 41 0 0 0,-76-50-98 0 0,-1 0 1 0 0,0 1-1 0 0,-2 1 0 0 0,0 1 0 0 0,0 0 0 0 0,-2 1 1 0 0,0 0-1 0 0,-1 1 0 0 0,12 27 0 0 0,-15-22-5 0 0,0 1 0 0 0,-2-1 0 0 0,-1 1 0 0 0,-1 1 0 0 0,-1-1 0 0 0,-1 1 0 0 0,-1-1 0 0 0,-1 1 0 0 0,-2 0 0 0 0,0-1 0 0 0,-2 1 0 0 0,-1-1 0 0 0,-10 36 0 0 0,4-27-6 0 0,-1 0 1 0 0,-2-1-1 0 0,-2-1 1 0 0,0 0-1 0 0,-3-1 0 0 0,0-1 1 0 0,-2-1-1 0 0,-1 0 1 0 0,-31 32-1 0 0,13-22 1 0 0,-81 62 0 0 0,-56 18 0 0 0,91-70 61 0 0,44-27 62 0 0,-58 42 0 0 0,98-63-102 0 0,2 0-206 0 0,-1 0 91 0 0,1 0 0 0 0,0 0 0 0 0,0-1-1 0 0,0 1 1 0 0,0 0 0 0 0,0 0 0 0 0,0-1-1 0 0,0 1 1 0 0,0-1 0 0 0,0 1 0 0 0,0-1-1 0 0,0 1 1 0 0,1-1 0 0 0,1 1 0 0 0,9 1-1380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2303 0 0,'0'0'17415'0'0,"2"0"-17334"0"0,11 2-69 0 0,-1 0-1 0 0,0-1 0 0 0,0-1 1 0 0,1 0-1 0 0,-1 0 1 0 0,24-5-1 0 0,68-30-197 0 0,-19 6-600 0 0,-58 23-37 0 0,-15 6-4674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4:5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5983 0 0,'1'-1'9648'0'0,"0"0"-9491"0"0,0 0-1 0 0,0 1 0 0 0,0-1 0 0 0,0 0 0 0 0,0 1 1 0 0,0-1-1 0 0,0 1 0 0 0,0 0 0 0 0,0-1 1 0 0,0 1-1 0 0,0 0 0 0 0,0-1 0 0 0,0 1 1 0 0,0 0-1 0 0,0 0 0 0 0,1 0 0 0 0,-1 0 1 0 0,0 0-1 0 0,0 0 0 0 0,0 1 0 0 0,2-1 1 0 0,0 2-69 0 0,0-1 0 0 0,1 1 0 0 0,-1-1 0 0 0,0 1 0 0 0,4 3 0 0 0,7 5 289 0 0,-10-9-319 0 0,-1 1 1 0 0,1-1-1 0 0,0 0 0 0 0,0 0 1 0 0,0 0-1 0 0,0 0 1 0 0,0-1-1 0 0,0 0 0 0 0,0 0 1 0 0,0 0-1 0 0,0 0 1 0 0,6-1-1 0 0,6-2 72 0 0,26-8 0 0 0,-42 11-126 0 0,73-26 151 0 0,-52 17-183 0 0,0 1 1 0 0,1 1-1 0 0,0 1 0 0 0,44-6 1 0 0,-64 12-190 0 0,1-1 1 0 0,-1 1-1 0 0,0 0 1 0 0,1 0-1 0 0,-1 1 1 0 0,0-1 0 0 0,0 0-1 0 0,0 1 1 0 0,1-1-1 0 0,-1 1 1 0 0,0 0-1 0 0,0-1 1 0 0,4 3-1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4143 0 0,'0'0'12852'0'0,"0"2"-12657"0"0,-3 18 243 0 0,2-8-315 0 0,-1-1-1 0 0,-1 1 0 0 0,0-1 0 0 0,-7 19 0 0 0,-32 54 276 0 0,-59 86 0 0 0,-3 4-286 0 0,96-156-196 0 0,7-16-93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12959 0 0,'0'0'3242'0'0,"-2"1"-2644"0"0,-5 3-530 0 0,0 0 0 0 0,1 0 0 0 0,-1 1 0 0 0,1 0 0 0 0,0 0 0 0 0,0 0 0 0 0,1 1 0 0 0,0 0 0 0 0,-7 9 0 0 0,-1 6 219 0 0,-19 38 1 0 0,23-41-263 0 0,-62 107-25 0 0,-1 0 0 0 0,64-106 12 0 0,7-17 600 0 0,3-2-406 0 0,7 1-143 0 0,0-1 0 0 0,-1 0 0 0 0,1-1 0 0 0,0 0 0 0 0,-1 0 0 0 0,1-1 0 0 0,0 0 0 0 0,-1 0 0 0 0,0-1 0 0 0,0 0 0 0 0,0-1 0 0 0,9-5 1 0 0,14-9 324 0 0,46-36 1 0 0,-71 49-384 0 0,9-6-112 0 0,-1 0 0 0 0,-1-1 0 0 0,0 0-1 0 0,16-20 1 0 0,-25 26 70 0 0,0 1 0 0 0,0 0 0 0 0,-1-1 0 0 0,0 0 0 0 0,0 0 0 0 0,-1 0 0 0 0,0 0 0 0 0,0 0 0 0 0,0 0 0 0 0,0-1 0 0 0,-1 1 0 0 0,0-1 0 0 0,-1 1 0 0 0,1-1 0 0 0,-2-9 0 0 0,0 7-18 0 0,0 1 0 0 0,0-1 0 0 0,-1 0-1 0 0,0 0 1 0 0,-1 1 0 0 0,-7-17 0 0 0,8 22 22 0 0,1 0 0 0 0,-1 1 0 0 0,0-1 0 0 0,0 1 0 0 0,0-1 0 0 0,0 1 0 0 0,0-1 0 0 0,0 1 0 0 0,-1 0 0 0 0,1 0 0 0 0,-1 0 0 0 0,0 1 1 0 0,1-1-1 0 0,-1 1 0 0 0,0-1 0 0 0,0 1 0 0 0,0 0 0 0 0,0 0 0 0 0,0 0 0 0 0,0 0 0 0 0,0 1 0 0 0,-6-1 0 0 0,4 0-95 0 0,0 1 0 0 0,-1 0 0 0 0,1 0 0 0 0,0 0 0 0 0,-1 0 0 0 0,1 1 0 0 0,0 0 0 0 0,0 0 0 0 0,0 1 0 0 0,-1-1 0 0 0,1 1 0 0 0,-8 4 0 0 0,12-5-593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13503 0 0,'0'0'2583'0'0,"1"-2"-1335"0"0,5-9-372 0 0,1 0 1 0 0,0 0-1 0 0,1 1 1 0 0,0 0-1 0 0,13-12 1 0 0,53-41 533 0 0,-31 32-1437 0 0,1 2 1 0 0,1 3-1 0 0,71-32 0 0 0,-103 53-65 0 0,0 0 0 0 0,21-4-1 0 0,-31 9 45 0 0,6 1 24 0 0,3 6-38 0 0,-10-2 68 0 0,-2-4-10 0 0,1 2 6 0 0,0 0 0 0 0,0 1-1 0 0,0-1 1 0 0,0 0 0 0 0,-1 1 0 0 0,0-1 0 0 0,0 0-1 0 0,0 1 1 0 0,0-1 0 0 0,0 1 0 0 0,-1-1-1 0 0,0 4 1 0 0,-3 8 78 0 0,-7 20-1 0 0,2-10 23 0 0,6-15-18 0 0,1 1 1 0 0,0-1-1 0 0,0 1 0 0 0,1 20 0 0 0,0-26-325 0 0,2-1 1 0 0,-1 0-1 0 0,0 0 0 0 0,1 1 0 0 0,0-1 1 0 0,0 0-1 0 0,0 0 0 0 0,0 0 1 0 0,1 0-1 0 0,0 0 0 0 0,-1 0 0 0 0,1 0 1 0 0,1-1-1 0 0,-1 1 0 0 0,4 3 1 0 0,3 1-7190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37 14223 0 0,'0'0'654'0'0,"1"-2"-17"0"0,0-7-409 0 0,-1 8-165 0 0,0 0 0 0 0,0 0-1 0 0,0 1 1 0 0,0-1 0 0 0,0 0 0 0 0,0 0 0 0 0,0 0 0 0 0,0 0-1 0 0,-1 0 1 0 0,1 0 0 0 0,0 0 0 0 0,-1 0 0 0 0,1 0 0 0 0,0 0-1 0 0,-1 0 1 0 0,1 0 0 0 0,-1 1 0 0 0,0-1 0 0 0,1 0 0 0 0,-1 0-1 0 0,0 1 1 0 0,1-1 0 0 0,-1 0 0 0 0,0 1 0 0 0,0-1 0 0 0,1 1-1 0 0,-1-1 1 0 0,0 1 0 0 0,0-1 0 0 0,0 1 0 0 0,0-1 0 0 0,0 1 0 0 0,0 0-1 0 0,0 0 1 0 0,0-1 0 0 0,0 1 0 0 0,0 0 0 0 0,0 0 0 0 0,1 0-1 0 0,-1 0 1 0 0,0 0 0 0 0,0 0 0 0 0,0 0 0 0 0,-2 1 0 0 0,2-1-91 0 0,-7 1 93 0 0,0 0 0 0 0,1 0 0 0 0,0 1-1 0 0,-1-1 1 0 0,1 2 0 0 0,0-1 0 0 0,0 1 0 0 0,0 0 0 0 0,0 1 0 0 0,1 0 0 0 0,-1 0 0 0 0,-8 7 0 0 0,-6 6 158 0 0,0 2 0 0 0,-17 20 0 0 0,20-19-223 0 0,2 0 0 0 0,1 1 0 0 0,0 1 0 0 0,2 0 0 0 0,1 1 0 0 0,0 1 0 0 0,-13 39 0 0 0,24-58 0 0 0,-1 0 0 0 0,1-1 0 0 0,1 1 0 0 0,-1 0 0 0 0,0 0 0 0 0,1 9 0 0 0,0-13 0 0 0,0 0 0 0 0,0 0 0 0 0,0 0 0 0 0,1 0 0 0 0,-1 0 0 0 0,0 1 0 0 0,0-1 0 0 0,0 0 0 0 0,1 0 0 0 0,-1 0 0 0 0,1 0 0 0 0,-1 0 0 0 0,1 0 0 0 0,-1 0 0 0 0,1 0 0 0 0,-1-1 0 0 0,1 1 0 0 0,0 0 0 0 0,0 0 0 0 0,-1 0 0 0 0,1-1 0 0 0,0 1 0 0 0,0 0 0 0 0,0-1 0 0 0,0 1 0 0 0,1 0 0 0 0,1 1 0 0 0,1 0 19 0 0,-1-1-1 0 0,1 1 1 0 0,-1-1-1 0 0,1 1 1 0 0,-1-1-1 0 0,1-1 1 0 0,0 1 0 0 0,-1 0-1 0 0,1-1 1 0 0,0 0-1 0 0,0 0 1 0 0,-1 0-1 0 0,1 0 1 0 0,7-2-1 0 0,5-1 174 0 0,32-10 0 0 0,-39 10-166 0 0,11-4 35 0 0,0 0-1 0 0,0-1 0 0 0,-1-1 1 0 0,24-15-1 0 0,-33 17-36 0 0,0 0 1 0 0,-1-1-1 0 0,0 0 0 0 0,0 0 0 0 0,-1-1 0 0 0,0 0 1 0 0,-1 0-1 0 0,0-1 0 0 0,8-14 0 0 0,-11 17-41 0 0,-1 1-1 0 0,0-1 0 0 0,0 0 1 0 0,0 0-1 0 0,-1 0 1 0 0,0-1-1 0 0,-1 1 0 0 0,2-11 1 0 0,-3 14 5 0 0,0 0 1 0 0,-1-1-1 0 0,1 1 1 0 0,-1 0-1 0 0,1 0 0 0 0,-1 0 1 0 0,-1 1-1 0 0,1-1 1 0 0,0 0-1 0 0,-1 0 1 0 0,0 1-1 0 0,0-1 0 0 0,0 1 1 0 0,0-1-1 0 0,-1 1 1 0 0,1 0-1 0 0,-6-5 1 0 0,5 4-92 0 0,-1 0 1 0 0,0 1 0 0 0,1 0 0 0 0,-1-1-1 0 0,-1 1 1 0 0,1 1 0 0 0,0-1 0 0 0,-1 1 0 0 0,1-1-1 0 0,-1 1 1 0 0,0 1 0 0 0,0-1 0 0 0,1 1 0 0 0,-1 0-1 0 0,0 0 1 0 0,0 0 0 0 0,0 0 0 0 0,-1 1 0 0 0,1 0-1 0 0,0 0 1 0 0,0 1 0 0 0,-8 1 0 0 0,4 0-688 0 0,0 1 0 0 0,0 1 1 0 0,1-1-1 0 0,0 1 0 0 0,-13 9 0 0 0,13-8-234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71 11055 0 0,'0'-2'506'0'0,"1"-3"-243"0"0,-1 4-223 0 0,0-1 0 0 0,0 0 0 0 0,0 0 1 0 0,0 0-1 0 0,0 0 0 0 0,-1 1 0 0 0,1-1 1 0 0,-1 0-1 0 0,1 0 0 0 0,-1 1 0 0 0,0-1 0 0 0,1 0 1 0 0,-1 1-1 0 0,0-1 0 0 0,-1-1 0 0 0,-21-31 9220 0 0,21 34-8996 0 0,-1 3-255 0 0,0-1 0 0 0,0 1 0 0 0,0-1 0 0 0,0 1-1 0 0,1 0 1 0 0,-1 0 0 0 0,1 0 0 0 0,-1 1 0 0 0,-1 4 0 0 0,-17 36 7 0 0,10-20-17 0 0,-28 62 13 0 0,13-28 14 0 0,-65 107 0 0 0,20-47 452 0 0,47-76-2350 0 0,0-2-3818 0 0,17-28-802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 5527 0 0,'-10'-9'15068'0'0,"7"11"-13275"0"0,-2 11-2659 0 0,2-4 1314 0 0,2-8-236 0 0,1 0-182 0 0,0-1-1 0 0,0 0 1 0 0,-1 1 0 0 0,1-1 0 0 0,0 0 0 0 0,-1 1-1 0 0,1-1 1 0 0,0 0 0 0 0,0 1 0 0 0,0-1 0 0 0,-1 1-1 0 0,1-1 1 0 0,0 0 0 0 0,0 1 0 0 0,0-1 0 0 0,0 1-1 0 0,0-1 1 0 0,0 0 0 0 0,0 1 0 0 0,0-1 0 0 0,0 1-1 0 0,0 0 1 0 0,7 1-6 0 0,-3 0 24 0 0,3 2-36 0 0,-3 8-27 0 0,-5 5-207 0 0,1-15-549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7279 0 0,'0'0'1046'0'0,"-2"1"-770"0"0,-9 0 137 0 0,0-1 4175 0 0,10 0-3543 0 0,2 0-973 0 0,5-3-2 0 0,-2 2 4 0 0,8-2-58 0 0,2 1-16 0 0,8-1 31 0 0,-9 2-7 0 0,-2 0-15 0 0,15 1 56 0 0,-18 0 8 0 0,0 0-1 0 0,0 0 0 0 0,0-1 1 0 0,8-2-1 0 0,4-1 140 0 0,38-2 0 0 0,-49 5-196 0 0,160-11 305 0 0,-126 9-294 0 0,75-3 86 0 0,63 6-49 0 0,-161-1-45 0 0,1-1-1 0 0,25-6 1 0 0,-26 4 37 0 0,0 1 0 0 0,26-1 0 0 0,-29 5-56 0 0,0 1 0 0 0,1 0 0 0 0,32 9 0 0 0,-38-8 0 0 0,-1-2 30 0 0,-1 0 0 0 0,1 0 0 0 0,-1-1 0 0 0,1-1 0 0 0,-1 0-1 0 0,1 0 1 0 0,18-5 0 0 0,-16 3 144 0 0,1 1 0 0 0,-1 0 0 0 0,1 1-1 0 0,13 0 1 0 0,43 0 44 0 0,-20-2-112 0 0,7 4 37 0 0,87-12 0 0 0,-135 9-111 0 0,-2 1-8 0 0,1-1 1 0 0,-1 2 0 0 0,0-1 0 0 0,1 1-1 0 0,-1 0 1 0 0,14 2 0 0 0,-13-1-11 0 0,-1 0-1 0 0,1-1 1 0 0,0 0 0 0 0,0 0 0 0 0,0-1-1 0 0,11-2 1 0 0,8 0 7 0 0,122-4 459 0 0,-118 6-362 0 0,24-2 40 0 0,15 3 130 0 0,-65 0-285 0 0,4 0 52 0 0,1-1 0 0 0,0 0 0 0 0,10-2 0 0 0,-18 2 94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5527 0 0,'0'0'12624'0'0,"-1"0"-12417"0"0,-22 14-85 0 0,0-2 1 0 0,0 0-1 0 0,-31 10 0 0 0,6-8-199 0 0,0-1 0 0 0,-1-2 0 0 0,0-3 0 0 0,-85 4 0 0 0,124-12-71 0 0,1 0 0 0 0,-1 0-1 0 0,1-1 1 0 0,0-1 0 0 0,-1 0 0 0 0,-11-3 0 0 0,20 4 2 0 0,0 1-5 0 0,0-1 143 0 0,0 1 1 0 0,1-1-1 0 0,-1 1 1 0 0,0-1-1 0 0,1 0 1 0 0,-1 1-1 0 0,0-1 1 0 0,1 0-1 0 0,-1 0 1 0 0,1 1-1 0 0,-1-1 1 0 0,1 0-1 0 0,0 0 1 0 0,-1 0-1 0 0,1 0 1 0 0,0 0-1 0 0,0 1 1 0 0,-1-1-1 0 0,1-2 1 0 0,1 0-3 0 0,-1 0 0 0 0,1 0 0 0 0,0 0 0 0 0,0 0 0 0 0,0 0 0 0 0,0 1 0 0 0,0-1 0 0 0,1 0 0 0 0,-1 0 0 0 0,1 1 0 0 0,3-5 0 0 0,2-5 10 0 0,-24 25 56 0 0,4-5-59 0 0,2 2 1 0 0,-5 3-11 0 0,1 2 0 0 0,0-1 0 0 0,1 2 0 0 0,1 0 0 0 0,-16 24 0 0 0,26-37 13 0 0,-1 2 0 0 0,-3 15 0 0 0,3-5 0 0 0,1-2 11 0 0,3-8 32 0 0,0 5-17 0 0,0-8 257 0 0,2-1-206 0 0,3 1-70 0 0,-1 0 1 0 0,0 0-1 0 0,1-1 0 0 0,-1 0 0 0 0,0 0 1 0 0,1 0-1 0 0,-1 0 0 0 0,1-1 0 0 0,0 0 1 0 0,-1 0-1 0 0,1 0 0 0 0,-1 0 0 0 0,1-1 0 0 0,0 1 1 0 0,-1-1-1 0 0,7-3 0 0 0,19-2 14 0 0,55 4 31 0 0,31-3 72 0 0,-110 4-106 0 0,15-2 144 0 0,0 2 1 0 0,33 1-1 0 0,-48 0-131 0 0,-1 0 0 0 0,0 1-1 0 0,0 0 1 0 0,0 0 0 0 0,0 1 0 0 0,0-1 0 0 0,0 1-1 0 0,-1 0 1 0 0,1 0 0 0 0,0 0 0 0 0,-1 1-1 0 0,0 0 1 0 0,1 0 0 0 0,-1 0 0 0 0,0 0-1 0 0,4 5 1 0 0,-6-5-30 0 0,1 1-1 0 0,-1-1 0 0 0,0 1 0 0 0,0 0 1 0 0,0-1-1 0 0,-1 1 0 0 0,1 0 1 0 0,-1 0-1 0 0,0 0 0 0 0,0 0 1 0 0,0 0-1 0 0,-1 0 0 0 0,0 0 0 0 0,1 0 1 0 0,-1 1-1 0 0,-1-1 0 0 0,1 0 1 0 0,0 0-1 0 0,-1 0 0 0 0,0 0 1 0 0,0 0-1 0 0,0 0 0 0 0,-1 0 0 0 0,1 0 1 0 0,-4 5-1 0 0,1-1 6 0 0,-1 0 0 0 0,0 0 0 0 0,-1-1-1 0 0,1 1 1 0 0,-1-1 0 0 0,-1 0 0 0 0,1-1 0 0 0,-1 0 0 0 0,0 0-1 0 0,-11 7 1 0 0,-43 23 15 0 0,-2-3 0 0 0,-1-3 0 0 0,-105 35 0 0 0,154-60-21 0 0,-30 5 0 0 0,38-9 0 0 0,0-1 0 0 0,0 1 0 0 0,0-1 0 0 0,0-1 0 0 0,0 1 0 0 0,-13-3 0 0 0,8-3-21 0 0,10 5-26 0 0,1 0 1 0 0,0 0-1 0 0,-1-1 0 0 0,1 1 1 0 0,0 0-1 0 0,0-1 0 0 0,0 1 1 0 0,0-1-1 0 0,0 1 1 0 0,0-1-1 0 0,0 0 0 0 0,0 1 1 0 0,1-1-1 0 0,-1 0 0 0 0,1 0 1 0 0,-1 1-1 0 0,1-1 1 0 0,-1 0-1 0 0,1 0 0 0 0,0 0 1 0 0,0 0-1 0 0,0 0 0 0 0,0 1 1 0 0,1-1-1 0 0,-1 0 1 0 0,0 0-1 0 0,1 0 0 0 0,-1 1 1 0 0,1-1-1 0 0,0 0 0 0 0,-1 0 1 0 0,1 1-1 0 0,0-1 0 0 0,0 1 1 0 0,0-1-1 0 0,2-2 1 0 0,-2 3-305 0 0,9-5-842 0 0,7 2-3838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 12607 0 0,'-3'-4'6696'0'0,"3"15"-6614"0"0,0-1 54 0 0,0 1 0 0 0,0 0-1 0 0,-1-1 1 0 0,-1 1 0 0 0,-5 19-1 0 0,-32 72 623 0 0,-11 38 372 0 0,29-72-698 0 0,8-28-255 0 0,-8 49-1 0 0,20-88-242 0 0,1-1 0 0 0,0 1 0 0 0,0 0 0 0 0,0-1 0 0 0,0 1 0 0 0,0-1 0 0 0,1 1 0 0 0,-1 0 0 0 0,0-1 0 0 0,0 1 0 0 0,0-1 0 0 0,0 1 0 0 0,1-1-1 0 0,-1 1 1 0 0,0 0 0 0 0,1-1 0 0 0,-1 1 0 0 0,0-1 0 0 0,1 0 0 0 0,-1 1 0 0 0,0-1 0 0 0,1 1 0 0 0,-1-1 0 0 0,1 1 0 0 0,-1-1 0 0 0,1 0 0 0 0,-1 1-1 0 0,1-1 1 0 0,-1 0 0 0 0,1 0 0 0 0,0 1 0 0 0,-1-1 0 0 0,1 0 0 0 0,-1 0 0 0 0,1 0 0 0 0,0 0 0 0 0,-1 0 0 0 0,1 0 0 0 0,21 1-2364 0 0,-2-7-4221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8287 0 0,'0'0'7491'0'0,"1"-1"-6516"0"0,25-27 1117 0 0,-22 23-1843 0 0,0 0-1 0 0,1 0 0 0 0,0 0 1 0 0,0 0-1 0 0,8-5 0 0 0,-12 9-153 0 0,0 1-40 0 0,-1 0-1 0 0,0-1 1 0 0,1 1 0 0 0,-1 0 0 0 0,1-1 0 0 0,-1 1 0 0 0,0 0-1 0 0,1 0 1 0 0,-1-1 0 0 0,1 1 0 0 0,-1 0 0 0 0,1 0-1 0 0,-1 0 1 0 0,1 0 0 0 0,-1-1 0 0 0,1 1 0 0 0,-1 0-1 0 0,1 0 1 0 0,0 6 91 0 0,-1-1 0 0 0,0 1 0 0 0,0 0 0 0 0,-2 10 0 0 0,2-12-74 0 0,-1-1 349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0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7367 0 0,'0'0'4674'0'0,"10"0"-861"0"0,-8 1-3301 0 0,0-1 0 0 0,0 1 0 0 0,0-1-1 0 0,0 0 1 0 0,0 1 0 0 0,0-1 0 0 0,0 0 0 0 0,0 0 0 0 0,0-1 0 0 0,0 1 0 0 0,2-1 0 0 0,-19 28-503 0 0,-35 45 1 0 0,5-7-11 0 0,-133 236 1 0 0,173-290 0 0 0,0 1 0 0 0,1 0 0 0 0,0-1 0 0 0,0 1 0 0 0,1 0 0 0 0,1 1 0 0 0,-1 11 0 0 0,4 1 92 0 0,3-16-11 0 0,0-4-30 0 0,2 5 88 0 0,1 0-1 0 0,0 0 1 0 0,1-1 0 0 0,0 0-1 0 0,1 0 1 0 0,0 0 0 0 0,0-2-1 0 0,12 9 1 0 0,-7-5 28 0 0,-3-4-44 0 0,15 15 67 0 0,-15-14-190 0 0,-1-2 12 0 0,-3-1 47 0 0,-5-4 358 0 0,-20-7-2485 0 0,9 5 543 0 0,0-1-378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244 256 3223 0 0,'2'0'3458'0'0,"34"-13"3763"0"0,-34 13-6911 0 0,1-1 0 0 0,-1 0-1 0 0,1 1 1 0 0,-1-1 0 0 0,0 0 0 0 0,1-1-1 0 0,-1 1 1 0 0,0 0 0 0 0,0-1 0 0 0,0 1-1 0 0,0-1 1 0 0,0 1 0 0 0,0-1 0 0 0,0 0 0 0 0,2-3-1 0 0,-2 1-309 0 0,0 0 0 0 0,0 0-1 0 0,-1 0 1 0 0,1 0 0 0 0,-1 0-1 0 0,0-1 1 0 0,0 1 0 0 0,0-6-1 0 0,0-8-29 0 0,0 1-1 0 0,-1 0 0 0 0,-1 0 1 0 0,-1-1-1 0 0,-8-31 0 0 0,10 47 22 0 0,0 0 0 0 0,-1 0 0 0 0,0 0 0 0 0,1 0 1 0 0,-1 0-1 0 0,0 0 0 0 0,0 0 0 0 0,0 1 0 0 0,0-1 0 0 0,0 0 0 0 0,0 0 0 0 0,-1 1 0 0 0,1-1 0 0 0,-1 1 0 0 0,1 0 0 0 0,-1-1 0 0 0,1 1 0 0 0,-1 0 0 0 0,0 0 1 0 0,1 0-1 0 0,-1 0 0 0 0,0 0 0 0 0,0 0 0 0 0,0 0 0 0 0,0 1 0 0 0,0-1 0 0 0,0 1 0 0 0,0-1 0 0 0,-2 1 0 0 0,-3 0-27 0 0,0 0-1 0 0,0 0 1 0 0,0 1-1 0 0,0 0 1 0 0,0 0-1 0 0,0 1 1 0 0,-8 2-1 0 0,3 0 27 0 0,0 1-1 0 0,0 1 1 0 0,1-1-1 0 0,0 2 1 0 0,0-1-1 0 0,1 2 1 0 0,-18 15-1 0 0,10-7-4 0 0,2 2 0 0 0,0 0 0 0 0,-16 24 0 0 0,29-36 57 0 0,-1 0 0 0 0,1 1-1 0 0,0 0 1 0 0,1-1 0 0 0,-1 1 0 0 0,1 0-1 0 0,1 0 1 0 0,-1 0 0 0 0,1 1 0 0 0,0-1-1 0 0,1 0 1 0 0,1 14 0 0 0,0-11 154 0 0,1 0-1 0 0,1 0 1 0 0,0-1 0 0 0,0 1 0 0 0,1-1-1 0 0,0 1 1 0 0,1-1 0 0 0,0 0 0 0 0,0-1-1 0 0,13 16 1 0 0,-15-22-155 0 0,-1-1 1 0 0,0 1-1 0 0,1-1 0 0 0,-1 0 0 0 0,1 0 1 0 0,-1 0-1 0 0,1 0 0 0 0,0-1 0 0 0,-1 1 0 0 0,1-1 1 0 0,0 1-1 0 0,4-1 0 0 0,-2 0-37 0 0,0-1-1 0 0,0 1 0 0 0,-1-1 1 0 0,1 0-1 0 0,0-1 1 0 0,-1 1-1 0 0,1-1 0 0 0,-1 0 1 0 0,0 0-1 0 0,1 0 1 0 0,-1-1-1 0 0,0 1 1 0 0,0-1-1 0 0,-1 0 0 0 0,1 0 1 0 0,5-6-1 0 0,3-4 1 0 0,0-1-1 0 0,-1 1 1 0 0,11-19-1 0 0,-14 20-11 0 0,-4 8 2 0 0,-1-1 1 0 0,0 0-1 0 0,-1 1 1 0 0,1-1-1 0 0,-1 0 1 0 0,0 0-1 0 0,0 0 0 0 0,0 0 1 0 0,1-8-1 0 0,-1 5 17 0 0,-2 7 20 0 0,0-1-257 0 0,1-4 225 0 0,-13 29 74 0 0,-35 73 50 0 0,-19 49 96 0 0,11-13-123 0 0,28-70 101 0 0,11-27-146 0 0,10-22-12 0 0,0 0 1 0 0,0 1 0 0 0,-5 23-1 0 0,11-36 64 0 0,9-11-309 0 0,-7 7 177 0 0,7-10-795 0 0,1-1 0 0 0,10-22 0 0 0,-6 8-496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 5983 0 0,'0'0'464'0'0,"2"0"-305"0"0,5-2 1200 0 0,-1 1 0 0 0,1 1 1 0 0,22-1 10111 0 0,-29 2-11442 0 0,-1 0 1 0 0,1 0-1 0 0,0 1 0 0 0,0-1 0 0 0,-1 0 1 0 0,1 0-1 0 0,-1 0 0 0 0,1 0 0 0 0,-1 0 1 0 0,1 0-1 0 0,-1-1 0 0 0,0 1 0 0 0,1 0 1 0 0,-1 0-1 0 0,0 0 0 0 0,0 0 0 0 0,-1 0 0 0 0,-19 13-2 0 0,11-7 21 0 0,-26 15-68 0 0,-1-1-1 0 0,-78 31 0 0 0,90-42-110 0 0,0-2-1 0 0,0-1 1 0 0,-1-1 0 0 0,0 0 0 0 0,0-3-1 0 0,-45 2 1 0 0,63-5 26 0 0,1 0-1 0 0,-1 0 0 0 0,1-1 1 0 0,0 0-1 0 0,-1 0 0 0 0,1-1 1 0 0,0 0-1 0 0,0 0 0 0 0,0-1 1 0 0,0 0-1 0 0,-13-7 0 0 0,19 9-178 0 0,-1-15-466 0 0,2 15 758 0 0,1 1 0 0 0,-1-1 1 0 0,0 1-1 0 0,0-1 0 0 0,0 1 0 0 0,0-1 1 0 0,0 1-1 0 0,1 0 0 0 0,-1-1 1 0 0,0 1-1 0 0,0-1 0 0 0,1 1 1 0 0,-1 0-1 0 0,0-1 0 0 0,1 1 1 0 0,-1 0-1 0 0,0-1 0 0 0,1 1 1 0 0,-1 0-1 0 0,0-1 0 0 0,1 1 1 0 0,-1 0-1 0 0,1 0 0 0 0,-1 0 1 0 0,1-1-1 0 0,-1 1 0 0 0,1 0 1 0 0,-1 0-1 0 0,0 0 0 0 0,1 0 1 0 0,-1 0-1 0 0,1 0 0 0 0,-1 0 1 0 0,1 0-1 0 0,-1 0 0 0 0,1 0 1 0 0,-1 0-1 0 0,1 0 0 0 0,-1 0 0 0 0,1 0 1 0 0,-1 0-1 0 0,1 1 0 0 0,-1-1 1 0 0,0 0-1 0 0,1 1 0 0 0,1-1 31 0 0,0 1-1 0 0,0 0 0 0 0,-1 0 0 0 0,1 0 0 0 0,-1 0 0 0 0,1 0 0 0 0,-1 0 1 0 0,1 0-1 0 0,-1 0 0 0 0,0 1 0 0 0,0-1 0 0 0,2 2 0 0 0,-1-1-6 0 0,-1-1-22 0 0,-1 0 1 0 0,1 0-1 0 0,0-1 0 0 0,-1 1 1 0 0,1 0-1 0 0,-1 0 0 0 0,1 0 1 0 0,-1 0-1 0 0,0 0 0 0 0,1 0 1 0 0,-1 0-1 0 0,0 0 0 0 0,0 0 1 0 0,1 2-1 0 0,-1 2 2 0 0,1 0 0 0 0,-1 0 0 0 0,0 0-1 0 0,0 0 1 0 0,-1 0 0 0 0,1 0 0 0 0,-1 0 0 0 0,0 0 0 0 0,0 0 0 0 0,-1 0 0 0 0,1 0 0 0 0,-1-1 0 0 0,-4 7-1 0 0,2 0 20 0 0,3-7-31 0 0,-1-1 0 0 0,0 1 0 0 0,1-1 1 0 0,-1 0-1 0 0,0 0 0 0 0,-1 1 0 0 0,1-1 0 0 0,0-1 0 0 0,-6 6 0 0 0,1 0 11 0 0,-34 34 287 0 0,40-41-385 0 0,4-2-894 0 0,86-12 361 0 0,-56 6 616 0 0,23-5 295 0 0,91-7 0 0 0,-140 19-237 0 0,-1 0 0 0 0,0 0 0 0 0,0 1 0 0 0,-1 0 0 0 0,1 0 0 0 0,0 0-1 0 0,0 1 1 0 0,0 0 0 0 0,8 3 0 0 0,-11-3-26 0 0,0 0 0 0 0,1 0-1 0 0,-1 0 1 0 0,0 0 0 0 0,0 1 0 0 0,0-1-1 0 0,-1 1 1 0 0,1 0 0 0 0,-1 0 0 0 0,1 0-1 0 0,-1 0 1 0 0,0 0 0 0 0,0 0 0 0 0,0 0-1 0 0,-1 1 1 0 0,3 5 0 0 0,-2-4 7 0 0,-1 1 0 0 0,1 1 1 0 0,-1-1-1 0 0,-1 0 0 0 0,1 0 0 0 0,-1 0 0 0 0,0 12 1 0 0,-1 15 186 0 0,1-26-189 0 0,0 0 1 0 0,-1-1-1 0 0,0 1 1 0 0,0 0-1 0 0,-1 0 0 0 0,1-1 1 0 0,-2 1-1 0 0,1-1 1 0 0,-1 1-1 0 0,0-1 1 0 0,0 0-1 0 0,0 0 0 0 0,-6 6 1 0 0,2-4 21 0 0,0 0 0 0 0,-1 0-1 0 0,0 0 1 0 0,-1-1 0 0 0,0 0 0 0 0,0 0 0 0 0,-13 6 0 0 0,-9 3 37 0 0,1-2 1 0 0,-2-1 0 0 0,0-1 0 0 0,0-2 0 0 0,-1-1 0 0 0,-66 9 0 0 0,94-18-67 0 0,-1 1 7 0 0,0 0 0 0 0,0 0 1 0 0,0-1-1 0 0,0 1 0 0 0,0-2 0 0 0,0 1 0 0 0,0 0 1 0 0,0-1-1 0 0,0-1 0 0 0,1 1 0 0 0,-1-1 0 0 0,0 0 1 0 0,-8-3-1 0 0,14 4-28 0 0,-1 1 0 0 0,1 0 1 0 0,0 0-1 0 0,-1 0 0 0 0,1-1 1 0 0,0 1-1 0 0,0 0 0 0 0,-1-1 1 0 0,1 1-1 0 0,0 0 0 0 0,0-1 0 0 0,-1 1 1 0 0,1 0-1 0 0,0-1 0 0 0,0 1 1 0 0,0 0-1 0 0,0-1 0 0 0,0 1 1 0 0,-1-1-1 0 0,1 1 0 0 0,0-1 0 0 0,0-1-8 0 0,0 1 0 0 0,0-1 0 0 0,1 1 0 0 0,-1-1 0 0 0,0 1 0 0 0,1-1 0 0 0,-1 1 0 0 0,1 0 0 0 0,-1-1 0 0 0,1 1 0 0 0,1-3 0 0 0,-2 4-67 0 0,1-1 1 0 0,-1 0 0 0 0,1 0-1 0 0,-1 0 1 0 0,1 1-1 0 0,0-1 1 0 0,-1 0-1 0 0,1 1 1 0 0,0-1-1 0 0,-1 0 1 0 0,1 1 0 0 0,0-1-1 0 0,0 1 1 0 0,-1-1-1 0 0,1 1 1 0 0,0 0-1 0 0,0-1 1 0 0,0 1 0 0 0,0 0-1 0 0,0-1 1 0 0,0 1-1 0 0,-1 0 1 0 0,1 0-1 0 0,2 0 1 0 0,0 0-1183 0 0,0 1 0 0 0,0-1-1 0 0,0 1 1 0 0,-1 0 0 0 0,1 0 0 0 0,3 1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33 14279 0 0,'-1'-2'116'0'0,"-1"0"-1"0"0,1 0 0 0 0,0 0 0 0 0,-1 1 1 0 0,1-1-1 0 0,-1 0 0 0 0,1 1 1 0 0,-1-1-1 0 0,0 1 0 0 0,0-1 0 0 0,0 1 1 0 0,0 0-1 0 0,0 0 0 0 0,-4-2 1 0 0,2 1 198 0 0,-1 1 0 0 0,1 0 0 0 0,-1 0 0 0 0,0 0 0 0 0,0 0 1 0 0,-8 1-1 0 0,0 1 167 0 0,0 0 0 0 0,1 1 0 0 0,-1 0 1 0 0,-19 7-1 0 0,18-4-286 0 0,-1 1 1 0 0,2 0-1 0 0,-1 2 1 0 0,1-1-1 0 0,0 2 1 0 0,0 0-1 0 0,-12 11 0 0 0,7-3-106 0 0,1 0-1 0 0,0 1 1 0 0,-24 35-1 0 0,40-53-87 0 0,-1 4 1 0 0,-1 0 1 0 0,1 0-1 0 0,0 0 0 0 0,-2 5 0 0 0,2 2 9 0 0,2-9-9 0 0,0-1 0 0 0,0 1-1 0 0,1-1 1 0 0,-1 1 0 0 0,0-1 0 0 0,1 1 0 0 0,-1-1 0 0 0,1 0 0 0 0,0 1-1 0 0,-1-1 1 0 0,1 0 0 0 0,0 0 0 0 0,0 1 0 0 0,0-1 0 0 0,0 0 0 0 0,0 0-1 0 0,0 0 1 0 0,0 0 0 0 0,0 0 0 0 0,0 0 0 0 0,1 1 0 0 0,1-1-16 0 0,0 0 0 0 0,0 0 1 0 0,-1 0-1 0 0,1 0 0 0 0,0 0 1 0 0,0-1-1 0 0,0 1 0 0 0,0-1 1 0 0,0 0-1 0 0,3 0 0 0 0,5 0-85 0 0,0-1-1 0 0,0-1 0 0 0,0 0 1 0 0,17-6-1 0 0,-17 4 12 0 0,-1 0 1 0 0,1-1-1 0 0,-1-1 0 0 0,-1 1 1 0 0,1-2-1 0 0,-1 1 1 0 0,0-1-1 0 0,0-1 0 0 0,-1 1 1 0 0,0-1-1 0 0,0-1 0 0 0,-1 0 1 0 0,10-15-1 0 0,-14 21 67 0 0,-2 1 11 0 0,0 0-1 0 0,0 0 1 0 0,0-1 0 0 0,0 1-1 0 0,0 0 1 0 0,-1 0-1 0 0,1 0 1 0 0,0-4 0 0 0,-1 5 79 0 0,-2 1-59 0 0,-1 1 1 0 0,0-1-1 0 0,0 1 0 0 0,1-1 1 0 0,-1 1-1 0 0,0 0 1 0 0,1 0-1 0 0,-1 0 0 0 0,1 0 1 0 0,-1 1-1 0 0,1-1 0 0 0,0 1 1 0 0,-1 0-1 0 0,1-1 1 0 0,0 1-1 0 0,0 0 0 0 0,0 0 1 0 0,1 0-1 0 0,-1 1 0 0 0,0-1 1 0 0,1 0-1 0 0,-1 1 1 0 0,1-1-1 0 0,0 0 0 0 0,-1 4 1 0 0,-4 7-120 0 0,2 0-1 0 0,0 1 1 0 0,-4 22 0 0 0,-22 173-2148 0 0,16-90 1422 0 0,-9 51-256 0 0,-27 182 2057 0 0,-5-114 2289 0 0,13-69-1393 0 0,39-151-1795 0 0,1 1-1 0 0,0 0 1 0 0,2 0 0 0 0,0 0-1 0 0,1 0 1 0 0,1 0 0 0 0,0 0-1 0 0,2 0 1 0 0,0-1 0 0 0,1 0-1 0 0,11 26 1 0 0,1 10-215 0 0,-16-52 17 0 0,-13 6-286 0 0,10-7 396 0 0,0 0 0 0 0,-1 0-1 0 0,1-1 1 0 0,-1 1 0 0 0,1-1-1 0 0,-1 0 1 0 0,1 1 0 0 0,-1-1 0 0 0,1 0-1 0 0,0-1 1 0 0,-1 1 0 0 0,-3-1-1 0 0,-32-10-7 0 0,21 6 20 0 0,-5-3 5 0 0,-1-1 0 0 0,1-1-1 0 0,1 0 1 0 0,-33-23-1 0 0,-76-64 470 0 0,125 93-424 0 0,-12-9 165 0 0,1-1 0 0 0,-25-28 0 0 0,36 37-323 0 0,1-1-1 0 0,-1 0 1 0 0,2 0 0 0 0,-1 0-1 0 0,1-1 1 0 0,0 1 0 0 0,0-1-1 0 0,0 1 1 0 0,1-1 0 0 0,0 0-1 0 0,-1-14 1 0 0,2-8-1789 0 0,5 8-2915 0 0,3-1-1727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 6911 0 0,'0'0'528'0'0,"-9"0"-320"0"0,-6-2 506 0 0,11 1-137 0 0,-1 1 1 0 0,1-1-1 0 0,-1 1 1 0 0,1 0-1 0 0,-1 0 1 0 0,1 1-1 0 0,-1-1 0 0 0,1 1 1 0 0,-5 1-1 0 0,2 0 428 0 0,4-1-513 0 0,0 0 0 0 0,-1 0 0 0 0,1 0 0 0 0,0 0 0 0 0,0 1 0 0 0,0 0 0 0 0,-5 3 1 0 0,7-4-227 0 0,1-1-242 0 0,-1 0-1 0 0,1 0 0 0 0,0 0 1 0 0,-1 0-1 0 0,1 1 1 0 0,0-1-1 0 0,-1 0 1 0 0,1 0-1 0 0,0 1 0 0 0,-1-1 1 0 0,1 0-1 0 0,0 0 1 0 0,0 1-1 0 0,0-1 1 0 0,-1 0-1 0 0,1 1 0 0 0,0-1 1 0 0,0 0-1 0 0,0 1 1 0 0,0-1-1 0 0,-1 0 1 0 0,1 1-1 0 0,0-1 0 0 0,0 1 1 0 0,0-1-1 0 0,0 0 1 0 0,0 1-1 0 0,0-1 1 0 0,0 0-1 0 0,0 1 0 0 0,0-1 1 0 0,0 1-1 0 0,0-1 1 0 0,0 0-1 0 0,1 1 1 0 0,-1 0-1 0 0,4 13 350 0 0,1-5-293 0 0,0-1 0 0 0,0 0 0 0 0,1-1 0 0 0,0 0 0 0 0,1 0 0 0 0,0 0 0 0 0,0 0 0 0 0,10 6 0 0 0,7 4 155 0 0,38 19 0 0 0,9 0-6 0 0,-36-20 116 0 0,0 3 0 0 0,42 28 0 0 0,-68-41-295 0 0,0 2 0 0 0,0-1 0 0 0,0 1 0 0 0,-1 1 0 0 0,0-1 0 0 0,-1 2 0 0 0,0-1 0 0 0,0 1 0 0 0,-1 0 0 0 0,0 0 0 0 0,-1 0 0 0 0,5 13 0 0 0,-8-16-49 0 0,0 0 0 0 0,-1 0 0 0 0,1 1 0 0 0,-1-1 0 0 0,-1 0 0 0 0,1 1 0 0 0,-1-1-1 0 0,0 0 1 0 0,-1 1 0 0 0,-2 10 0 0 0,0-7 3 0 0,0 0-1 0 0,-1 0 1 0 0,0 0 0 0 0,-1 0-1 0 0,-11 19 1 0 0,-4-1 4 0 0,-2-1 0 0 0,0-1 0 0 0,-35 31 0 0 0,-183 168-68 0 0,235-221-159 0 0,0 1 0 0 0,0 0 0 0 0,-8 12 0 0 0,12-17-117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 15119 0 0,'10'-4'1606'0'0,"-2"-1"1092"0"0,-8 8-2355 0 0,1 8-130 0 0,-1 1 0 0 0,0-1 0 0 0,-1 0 1 0 0,0 1-1 0 0,-3 13 0 0 0,-19 61 474 0 0,16-64-509 0 0,-49 170 147 0 0,-76 274 551 0 0,128-447-1131 0 0,-1 0-1 0 0,-2-1 1 0 0,1 0-1 0 0,-2 0 1 0 0,0-1 0 0 0,-16 24-1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10223 0 0,'0'0'920'0'0,"0"2"-754"0"0,-2 13 10805 0 0,2-15-10934 0 0,0 0-1 0 0,1 0 1 0 0,-1 0-1 0 0,0-1 0 0 0,0 1 1 0 0,0 0-1 0 0,1 0 1 0 0,-1 0-1 0 0,0 0 0 0 0,0 0 1 0 0,1 0-1 0 0,-1 0 1 0 0,0-1-1 0 0,0 1 0 0 0,0 0 1 0 0,1 0-1 0 0,-1 0 1 0 0,0 0-1 0 0,0 0 0 0 0,1 0 1 0 0,-1 0-1 0 0,0 0 0 0 0,0 0 1 0 0,1 0-1 0 0,-1 0 1 0 0,0 0-1 0 0,0 1 0 0 0,1-1 1 0 0,-1 0-1 0 0,0 0 1 0 0,0 0-1 0 0,0 0 0 0 0,1 0 1 0 0,-1 0-1 0 0,0 0 1 0 0,0 1-1 0 0,0-1 0 0 0,1 0 1 0 0,-1 0-1 0 0,0 0 1 0 0,0 1-1 0 0,0-1 0 0 0,0 0 1 0 0,0 0-1 0 0,1 0 0 0 0,-1 1 1 0 0,0-1-1 0 0,0 0 1 0 0,0 0-1 0 0,0 1 0 0 0,0-1 1 0 0,0 0-1 0 0,0 1 1 0 0,1 24 2110 0 0,-1-15-2005 0 0,1-1-142 0 0,1-2-15 0 0,-1-5-65 0 0,2 7-2497 0 0,32-76 1832 0 0,-34 66 1058 0 0,-15 9-1557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 1375 0 0,'-6'2'22319'0'0,"6"-7"-23960"0"0,-1 6 1715 0 0,-8 5-58 0 0,0 3-16 0 0,0-2 0 0 0,-1 0 0 0 0,2-2 11 0 0,6-4 43 0 0,0-2 16 0 0,1 1-72 0 0,1 0 1 0 0,-1 0-1 0 0,1 0 1 0 0,-1 0-1 0 0,1 0 1 0 0,-1 0-1 0 0,0-1 1 0 0,1 1-1 0 0,-1 0 0 0 0,1 0 1 0 0,-1-1-1 0 0,1 1 1 0 0,-1 0-1 0 0,1-1 1 0 0,-1 1-1 0 0,1-1 1 0 0,0 1-1 0 0,-1 0 1 0 0,1-1-1 0 0,-1 1 1 0 0,1-1-1 0 0,0 1 0 0 0,-1-1 1 0 0,1 1-1 0 0,0-1 1 0 0,0 0-1 0 0,0 1 1 0 0,-1-1-1 0 0,1 1 1 0 0,0-1-1 0 0,0 1 1 0 0,0-1-1 0 0,0 0 1 0 0,0 1-1 0 0,0-1 0 0 0,0 1 1 0 0,0-1-1 0 0,0 0 1 0 0,1 0-1 0 0,-1-2-27 0 0,1 1 0 0 0,-1 0-1 0 0,1 0 1 0 0,0-1 0 0 0,0 1-1 0 0,0 0 1 0 0,2-2 0 0 0,4-6 14 0 0,0 0 34 0 0,-6 9 77 0 0,-7 15 157 0 0,1-5-162 0 0,0 0 1 0 0,-1 0-1 0 0,0 0 0 0 0,-1-1 0 0 0,-12 12 0 0 0,9-9-10 0 0,-13 18 0 0 0,20-25-27 0 0,-3 3-30 0 0,5-5 301 0 0,3-13-165 0 0,4-7-100 0 0,1-3-40 0 0,-1 4-44 0 0,-6 15-91 0 0,17 2-4466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20 3679 0 0,'0'0'4716'0'0,"12"-15"4484"0"0,-12 14-9163 0 0,1 1-1 0 0,-1-1 1 0 0,1 1-1 0 0,-1 0 1 0 0,1-1-1 0 0,-1 1 1 0 0,1 0-1 0 0,-1 0 1 0 0,1-1 0 0 0,-1 1-1 0 0,1 0 1 0 0,-1 0-1 0 0,1 0 1 0 0,0-1-1 0 0,-1 1 1 0 0,1 0-1 0 0,-1 0 1 0 0,1 0-1 0 0,0 0 1 0 0,-1 0-1 0 0,1 0 1 0 0,0 0-1 0 0,-1 1 1 0 0,1-1-1 0 0,-1 0 1 0 0,1 0 0 0 0,-1 0-1 0 0,1 1 1 0 0,0-1-1 0 0,-1 0 1 0 0,1 0-1 0 0,-1 1 1 0 0,1 0-1 0 0,0 0-1 0 0,0 0 1 0 0,0 0-1 0 0,0 1 0 0 0,-1-1 0 0 0,1 0 0 0 0,-1 0 0 0 0,1 1 0 0 0,-1-1 0 0 0,1 1 0 0 0,-1-1 1 0 0,0 0-1 0 0,1 1 0 0 0,-1-1 0 0 0,0 1 0 0 0,0 1 0 0 0,-2 4 22 0 0,1-1 0 0 0,-1 0 0 0 0,0 0 0 0 0,0 0 0 0 0,-1 0 0 0 0,1 0 1 0 0,-1-1-1 0 0,-1 1 0 0 0,-6 8 0 0 0,1-1 23 0 0,-30 43 33 0 0,-2-2 1 0 0,-60 61 0 0 0,94-108-114 0 0,-79 87-554 0 0,78-79 280 0 0,8-15 267 0 0,0 0 0 0 0,0 0 0 0 0,0 0-1 0 0,0 0 1 0 0,0 0 0 0 0,0 1 0 0 0,0-1 0 0 0,0 0 0 0 0,0 0 0 0 0,0 0-1 0 0,0 0 1 0 0,0 0 0 0 0,0 0 0 0 0,0 0 0 0 0,0 1 0 0 0,0-1-1 0 0,0 0 1 0 0,1 0 0 0 0,-1 0 0 0 0,0 0 0 0 0,0 0 0 0 0,0 0 0 0 0,0 0-1 0 0,0 0 1 0 0,0 0 0 0 0,0 0 0 0 0,1 0 0 0 0,-1 0 0 0 0,0 0 0 0 0,0 0-1 0 0,0 1 1 0 0,0-1 0 0 0,0 0 0 0 0,1 0 0 0 0,-1 0 0 0 0,0 0-1 0 0,0 0 1 0 0,0-1 0 0 0,0 1 0 0 0,0 0 0 0 0,0 0 0 0 0,1 0 0 0 0,-1 0-1 0 0,0 0 1 0 0,0 0 0 0 0,0 0 0 0 0,0 0 0 0 0,0 0 0 0 0,0 0-1 0 0,1 0 1 0 0,28-14-491 0 0,-17 8 597 0 0,14-7-104 0 0,1 2 0 0 0,42-12-1 0 0,-42 18 146 0 0,0 1 1 0 0,1 1-1 0 0,-1 1 0 0 0,1 1 0 0 0,48 6 1 0 0,-65-3-127 0 0,2 4-20 0 0,-11-3-36 0 0,-2-1-20 0 0,1-1-518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6447 0 0,'-1'1'10196'0'0,"-6"12"-9706"0"0,1 0 0 0 0,-5 17 1 0 0,-2 3-376 0 0,-36 101 93 0 0,3-34 50 0 0,-66 101 1 0 0,-74 81-62 0 0,161-249-189 0 0,15-21 24 0 0,1 1 1 0 0,0 0 0 0 0,-11 22 0 0 0,19-31 10 0 0,-2 2-43 0 0,3-5-54 0 0,13 0-1959 0 0,1-2 970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4143 0 0,'0'0'13848'0'0,"-1"2"-13369"0"0,-35 55 494 0 0,8-13-833 0 0,3-1-140 0 0,1 1 0 0 0,-22 62 0 0 0,44-102 26 0 0,1-1 0 0 0,0 1 0 0 0,-1 0 0 0 0,1 0 0 0 0,1-1 0 0 0,-1 1 0 0 0,1 0 0 0 0,-1 0 0 0 0,1 0-1 0 0,0 0 1 0 0,0 0 0 0 0,1 0 0 0 0,-1 0 0 0 0,1 0 0 0 0,0 0 0 0 0,0-1 0 0 0,3 8 0 0 0,-2-9 27 0 0,-1 0 1 0 0,1-1 0 0 0,0 1-1 0 0,0 0 1 0 0,0-1-1 0 0,0 1 1 0 0,0-1 0 0 0,0 0-1 0 0,0 1 1 0 0,0-1-1 0 0,1 0 1 0 0,-1 0 0 0 0,4 1-1 0 0,-5-2-20 0 0,5 2 34 0 0,0-1 0 0 0,-1 0 0 0 0,1 0 0 0 0,0 0 0 0 0,0-1 0 0 0,-1 0 0 0 0,10 0 0 0 0,1-2 148 0 0,22-6 0 0 0,-34 7-219 0 0,0 0 0 0 0,-1-1-1 0 0,0 1 1 0 0,1-1 0 0 0,-1 0 0 0 0,0 0 0 0 0,0 0-1 0 0,0-1 1 0 0,0 1 0 0 0,0-1 0 0 0,-1 1-1 0 0,1-1 1 0 0,-1 0 0 0 0,0 0 0 0 0,1 0 0 0 0,-1-1-1 0 0,2-5 1 0 0,2-4-21 0 0,0-1 0 0 0,-1 0 0 0 0,4-15 0 0 0,-5 11-98 0 0,-1-1-1 0 0,-1 1 1 0 0,-1-1-1 0 0,0 1 1 0 0,-1-1 0 0 0,-4-24-1 0 0,2 33-18 0 0,0 1 0 0 0,-5-15-1 0 0,0 1-384 0 0,7 23 414 0 0,-1-1 1 0 0,0 0 0 0 0,1 0 0 0 0,-1 1-1 0 0,0-1 1 0 0,0 0 0 0 0,1 1 0 0 0,-1-1-1 0 0,0 1 1 0 0,0-1 0 0 0,0 1 0 0 0,0-1-1 0 0,0 1 1 0 0,0 0 0 0 0,0-1 0 0 0,0 1-1 0 0,0 0 1 0 0,0 0 0 0 0,0 0 0 0 0,0 0-1 0 0,0 0 1 0 0,0 0 0 0 0,0 0 0 0 0,0 0-1 0 0,0 0 1 0 0,-2 1 0 0 0,2-1-408 0 0,-5 5-2105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 13103 0 0,'0'0'1186'0'0,"2"0"-978"0"0,13-5-231 0 0,-12 5 221 0 0,0 0 2664 0 0,-2 2-2469 0 0,0 2-336 0 0,-1 0 0 0 0,1 0 0 0 0,-1 0-1 0 0,0 0 1 0 0,-1 0 0 0 0,1 0 0 0 0,0 0-1 0 0,-1 0 1 0 0,0 0 0 0 0,0 0 0 0 0,0-1-1 0 0,-1 1 1 0 0,1 0 0 0 0,-1 0 0 0 0,-3 5 0 0 0,-5 7 74 0 0,-24 30 0 0 0,29-40-115 0 0,-36 45 34 0 0,4-6 44 0 0,-33 53-1 0 0,39-42 37 0 0,28-49-98 0 0,0 1 0 0 0,0-1 0 0 0,0 1 0 0 0,1-1 0 0 0,-2 17 0 0 0,4-22 12 0 0,0 0 0 0 0,0 1 1 0 0,0-1-1 0 0,0 1 0 0 0,0-1 1 0 0,0 0-1 0 0,1 1 1 0 0,-1-1-1 0 0,1 0 0 0 0,0 1 1 0 0,0-1-1 0 0,0 0 1 0 0,0 0-1 0 0,0 0 0 0 0,0 1 1 0 0,1-1-1 0 0,-1 0 1 0 0,0-1-1 0 0,3 3 0 0 0,-1-1 42 0 0,0-1-1 0 0,0 0 1 0 0,0-1-1 0 0,0 1 1 0 0,0 0 0 0 0,0-1-1 0 0,0 0 1 0 0,1 0-1 0 0,-1 0 1 0 0,0 0-1 0 0,1 0 1 0 0,3 0-1 0 0,2 0 41 0 0,0-1-1 0 0,1 0 1 0 0,-1-1-1 0 0,0 1 1 0 0,0-2-1 0 0,0 1 1 0 0,0-2-1 0 0,0 1 1 0 0,11-5-1 0 0,-3-1-62 0 0,-1 0 1 0 0,-1-1-1 0 0,1-1 0 0 0,-2-1 0 0 0,1 0 0 0 0,-1 0 1 0 0,-1-2-1 0 0,0 1 0 0 0,17-24 0 0 0,-26 29-52 0 0,0 1 1 0 0,-1-1-1 0 0,0 1 0 0 0,0-1 1 0 0,0 0-1 0 0,-1 0 0 0 0,0 0 1 0 0,-1-1-1 0 0,0 1 0 0 0,0 0 1 0 0,0-12-1 0 0,-1 2 16 0 0,-1 0 1 0 0,-1 1-1 0 0,-1-1 0 0 0,-4-15 0 0 0,6 27-46 0 0,-1-1 0 0 0,0 1 0 0 0,1 1 0 0 0,-2-1 0 0 0,1 0 0 0 0,-1 0 0 0 0,1 1 0 0 0,-7-7 0 0 0,8 9 8 0 0,-1 0-1 0 0,0 0 0 0 0,0 0 1 0 0,0 1-1 0 0,0-1 0 0 0,0 1 0 0 0,0-1 1 0 0,0 1-1 0 0,0 0 0 0 0,-1 0 0 0 0,1 0 1 0 0,-1 0-1 0 0,1 0 0 0 0,0 1 0 0 0,-1-1 1 0 0,1 1-1 0 0,-1-1 0 0 0,0 1 1 0 0,-4 0-1 0 0,-5 1-164 0 0,-1 1-1 0 0,1 0 1 0 0,-15 4 0 0 0,22-4-14 0 0,-1 0 1 0 0,1 0 0 0 0,0 0 0 0 0,-1 1 0 0 0,1 0-1 0 0,0 0 1 0 0,1 0 0 0 0,-10 8 0 0 0,13-10-720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83 10591 0 0,'35'-48'976'0'0,"-9"14"6730"0"0,-79 147-6046 0 0,-67 208 1 0 0,100-247-1739 0 0,-14 117 0 0 0,34-184-23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78 6447 0 0,'0'0'298'0'0,"-1"0"-10"0"0,0 0-88 0 0,0 1 0 0 0,1-1 1 0 0,-1 0-1 0 0,0 0 1 0 0,0 0-1 0 0,-9-3 8351 0 0,10 0-8274 0 0,1 0 0 0 0,-1 0 0 0 0,1 1 0 0 0,-1-1 0 0 0,1 0 0 0 0,0 0 0 0 0,0 1 0 0 0,0-1 1 0 0,1 1-1 0 0,-1-1 0 0 0,0 1 0 0 0,1 0 0 0 0,0-1 0 0 0,-1 1 0 0 0,1 0 0 0 0,4-3 0 0 0,-1 0 40 0 0,0 1 1 0 0,0 1-1 0 0,0-1 1 0 0,1 1-1 0 0,0 0 0 0 0,8-4 1 0 0,-13 7 298 0 0,1 23-759 0 0,-2-21-462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1110 2303 0 0,'-1'2'412'0'0,"-29"43"17989"0"0,35-45-19066 0 0,-4 0 1651 0 0,9-5-208 0 0,-6 1-654 0 0,0-1 1 0 0,-1 0-1 0 0,0-1 0 0 0,0 1 0 0 0,-1 0 1 0 0,1-1-1 0 0,2-8 0 0 0,-2 5-36 0 0,0 0-1 0 0,9-13 0 0 0,81-138 241 0 0,-51 83-204 0 0,100-136 0 0 0,-46 88-200 0 0,-95 124 17 0 0,4 15-146 0 0,-3 0 193 0 0,-1-1-1 0 0,0 0 0 0 0,-1 0 1 0 0,-1 1-1 0 0,-2 16 1 0 0,0 4 0 0 0,1 196-46 0 0,5-197 59 0 0,1-1 0 0 0,1 0 0 0 0,2 0 0 0 0,1 0-1 0 0,12 30 1 0 0,-14-47 21 0 0,1-1 0 0 0,0 0 0 0 0,1-1 0 0 0,0 0 0 0 0,1 0 0 0 0,0-1 0 0 0,1 0 0 0 0,1 0 0 0 0,0-1 0 0 0,0-1 0 0 0,1 0 0 0 0,0 0 0 0 0,1-1 0 0 0,0-1 0 0 0,23 11 0 0 0,-33-18 16 0 0,0 1 0 0 0,0-1 0 0 0,0-1-1 0 0,0 1 1 0 0,0 0 0 0 0,0-1 0 0 0,1 0 0 0 0,-1 1-1 0 0,0-1 1 0 0,6-1 0 0 0,-8 1 27 0 0,1-1 7 0 0,4-1-38 0 0,-1-1 0 0 0,0 0-1 0 0,0 0 1 0 0,0 0-1 0 0,0 0 1 0 0,0-1-1 0 0,-1 0 1 0 0,1 0-1 0 0,-1 0 1 0 0,0 0 0 0 0,0-1-1 0 0,4-7 1 0 0,6-10 128 0 0,17-38 0 0 0,-15 28-44 0 0,18-34 41 0 0,69-126 87 0 0,-33 76-242 0 0,5 3 0 0 0,133-154-1 0 0,-167 221-3 0 0,203-245 0 0 0,-230 268-21 0 0,-13 22-81 0 0,-19 16-863 0 0,12-10 671 0 0,0 0 0 0 0,1 1 0 0 0,-8 11 1 0 0,11-15-31 0 0,1 1 0 0 0,-1-1 0 0 0,1 1 0 0 0,0-1 0 0 0,0 1 0 0 0,0 0 0 0 0,0 0 0 0 0,0 0 0 0 0,0-1 0 0 0,1 1 0 0 0,-1 0 0 0 0,1 0 0 0 0,0 4 1 0 0,2 5-1599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35 128 3223 0 0,'-2'0'595'0'0,"-4"1"1215"0"0,-16 4 5196 0 0,17-6-4117 0 0,12-3-1879 0 0,3 0-833 0 0,0 0-1 0 0,1 1 1 0 0,0 0 0 0 0,19-2 0 0 0,47-1 1863 0 0,-6 1-1722 0 0,-32 0-266 0 0,132-13-40 0 0,-58 15 383 0 0,31-2-283 0 0,-115 2-82 0 0,90-4-3 0 0,-105 8-28 0 0,-1-1 1 0 0,1 2-1 0 0,-1 0 1 0 0,1 0-1 0 0,-1 1 1 0 0,21 8-1 0 0,-27-7 1 0 0,16 6 0 0 0,-13-6-9 0 0,0-2 0 0 0,0 1 0 0 0,0-1 0 0 0,1-1 0 0 0,-1 0 0 0 0,0 0 0 0 0,17-2 0 0 0,5-3-134 0 0,35-7 0 0 0,-41 5 117 0 0,0 2-1 0 0,38-1 1 0 0,-54 4-44 0 0,-1 2 0 0 0,1-1 0 0 0,0 2 0 0 0,-1-1 0 0 0,1 1 0 0 0,-1 1 0 0 0,10 3 0 0 0,-4-2 20 0 0,0-1 0 0 0,0 0 0 0 0,0-1 0 0 0,0-1 0 0 0,0 0 0 0 0,19-2 0 0 0,90-16 103 0 0,-45 4 473 0 0,25 8-112 0 0,5 0-461 0 0,-35-6 361 0 0,84-9 981 0 0,-145 19-1145 0 0,14-1 67 0 0,-1 1 0 0 0,55 5-1 0 0,-65-3-205 0 0,0-1-1 0 0,0 0 1 0 0,0-2-1 0 0,0 1 1 0 0,0-2 0 0 0,21-6-1 0 0,36-7 137 0 0,-73 16-165 0 0,13-1 441 0 0,4 2-3438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23 5983 0 0,'1'-1'4128'0'0,"19"-16"34"0"0,-18 17-3541 0 0,7-4 3556 0 0,-7 7-4104 0 0,-2 1 0 0 0,1 0 1 0 0,0 0-1 0 0,-1 0 0 0 0,0 0 0 0 0,1-1 0 0 0,-2 1 0 0 0,1 0 0 0 0,0 0 0 0 0,-1 0 1 0 0,0 0-1 0 0,0 0 0 0 0,-2 5 0 0 0,-3 8 155 0 0,-15 26 1 0 0,15-31-158 0 0,-72 139 292 0 0,70-134-349 0 0,2-4-3 0 0,0-1-1 0 0,1 1 1 0 0,0 0-1 0 0,1 0 1 0 0,-4 19-1 0 0,8-18-10 0 0,3 1 0 0 0,-3-10 8 0 0,11 17 38 0 0,-11-22-148 0 0,0 1 0 0 0,0-1 1 0 0,1 0-1 0 0,-1 0 0 0 0,0 1 1 0 0,0-1-1 0 0,0 0 0 0 0,0 1 1 0 0,0-1-1 0 0,1 0 0 0 0,-1 0 1 0 0,0 1-1 0 0,0-1 0 0 0,0 0 1 0 0,1 0-1 0 0,-1 0 0 0 0,0 1 1 0 0,0-1-1 0 0,1 0 0 0 0,-1 0 1 0 0,0 0-1 0 0,1 0 1 0 0,-1 1-1 0 0,0-1 0 0 0,1 0 1 0 0,-1 0-1 0 0,0 0 0 0 0,0 0 1 0 0,1 0-1 0 0,-1 0 0 0 0,1 0 1 0 0,8-10-2273 0 0,2-6 827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20 11311 0 0,'8'-7'1212'0'0,"9"-2"-1074"0"0,-16 8 62 0 0,-1 1-1 0 0,1-1 1 0 0,0 1 0 0 0,0 0 0 0 0,0-1 0 0 0,0 1 0 0 0,0 0 0 0 0,-1 0 0 0 0,1-1 0 0 0,0 1 0 0 0,0 0-1 0 0,0 0 1 0 0,0 0 0 0 0,0 0 0 0 0,0 0 0 0 0,1 1 0 0 0,-1-1-108 0 0,-1 0 0 0 0,0 0 1 0 0,1 1-1 0 0,-1-1 0 0 0,0 0 1 0 0,1 1-1 0 0,-1-1 0 0 0,0 0 1 0 0,1 1-1 0 0,-1-1 0 0 0,0 0 0 0 0,1 1 1 0 0,-1-1-1 0 0,0 1 0 0 0,0-1 1 0 0,0 1-1 0 0,0-1 0 0 0,1 0 0 0 0,-1 1 1 0 0,0-1-1 0 0,0 1 0 0 0,0 0 1 0 0,0 4 159 0 0,0-1 0 0 0,-1 1 1 0 0,1-1-1 0 0,-1 1 1 0 0,-1 4-1 0 0,0-2-245 0 0,2-6 167 0 0,-7 7 159 0 0,7-7-289 0 0,0 0 0 0 0,-1 0 0 0 0,1 0 0 0 0,-1-1 0 0 0,1 1 0 0 0,-1 0 0 0 0,0 0 0 0 0,1-1-1 0 0,-1 1 1 0 0,0 0 0 0 0,0-1 0 0 0,1 1 0 0 0,-1-1 0 0 0,0 1 0 0 0,0-1 0 0 0,-1 1 0 0 0,-35 1 448 0 0,28-2-346 0 0,1 0 0 0 0,-17 2 0 0 0,-13 6-122 0 0,-61 23 0 0 0,-35 22 56 0 0,45-17-56 0 0,69-30 48 0 0,20-6-69 0 0,-1 0 0 0 0,1 0 0 0 0,-1 0 0 0 0,1-1 1 0 0,-1 1-1 0 0,1 0 0 0 0,-1 0 0 0 0,1 0 0 0 0,-1 0 0 0 0,1-1 0 0 0,-1 1 0 0 0,1 0 0 0 0,0-1 0 0 0,-1 1 0 0 0,1 0 0 0 0,-1-1 0 0 0,1 1 0 0 0,0 0 1 0 0,-1-1-1 0 0,1 1 0 0 0,0-1 0 0 0,0 1 0 0 0,-1-1 0 0 0,1 1 0 0 0,0 0 0 0 0,0-2 0 0 0,-5-11 46 0 0,4 11-47 0 0,1-1 0 0 0,-1 1-1 0 0,1-1 1 0 0,0 1 0 0 0,0-1 0 0 0,0 1-1 0 0,0-4 1 0 0,1 2-4 0 0,-1-1 0 0 0,0 0 0 0 0,0 0 0 0 0,-1 1 0 0 0,-1-10-1 0 0,2 14 2 0 0,0-1 0 0 0,0 1 0 0 0,0 0 0 0 0,-1 0 0 0 0,1-1 0 0 0,0 1 0 0 0,0 0-1 0 0,0 0 1 0 0,0 0 0 0 0,0-1 0 0 0,0 1 0 0 0,-1 0 0 0 0,1 0 0 0 0,0 0-1 0 0,0 0 1 0 0,0-1 0 0 0,0 1 0 0 0,-1 0 0 0 0,1 0 0 0 0,0 0 0 0 0,0 0-1 0 0,0 0 1 0 0,-1 0 0 0 0,1-1 0 0 0,0 1 0 0 0,0 0 0 0 0,-1 0 0 0 0,1 0 0 0 0,0 0-1 0 0,0 0 1 0 0,-1 0 0 0 0,1 0 0 0 0,0 0 0 0 0,0 0 0 0 0,-1 0 0 0 0,1 0-1 0 0,0 0 1 0 0,0 0 0 0 0,-1 0 0 0 0,1 0 0 0 0,0 1 0 0 0,0-1 0 0 0,0 0-1 0 0,-1 0 1 0 0,1 0 0 0 0,0 0 0 0 0,0 0 0 0 0,0 0 0 0 0,-1 1 0 0 0,1-1 0 0 0,-10 8 8 0 0,10-8-10 0 0,-5 4 0 0 0,1 1-1 0 0,-1-1 1 0 0,1 1-1 0 0,0 0 1 0 0,-5 8-1 0 0,5-5-4 0 0,0 1-1 0 0,0 0 0 0 0,1 0 1 0 0,-3 13-1 0 0,4-11 9 0 0,1-2 0 0 0,0 2 0 0 0,0-8 6 0 0,0 0-1 0 0,0-1 1 0 0,0 1-1 0 0,0 0 1 0 0,0 0-1 0 0,0 0 1 0 0,-1-1-1 0 0,0 1 1 0 0,1 0-1 0 0,-1-1 1 0 0,-3 4-1 0 0,5-6-7 0 0,-18 25 2 0 0,13-16 0 0 0,3-1 0 0 0,3-7 0 0 0,-1 0 0 0 0,1-1 0 0 0,0 1 0 0 0,0 0 0 0 0,0-1 0 0 0,0 1 0 0 0,-1-1 0 0 0,1 1 0 0 0,0-1 0 0 0,0 1 0 0 0,0-1 0 0 0,0 0 0 0 0,0 1 0 0 0,0-1 0 0 0,0 0 0 0 0,0 0 0 0 0,0 0 0 0 0,0 0 0 0 0,0 0 0 0 0,0 0 0 0 0,0 0 0 0 0,0 0 0 0 0,2 0 0 0 0,28-7 43 0 0,-27 7-26 0 0,22-8-11 0 0,25-12 1 0 0,-24 10-8 0 0,29-9 1 0 0,-48 17 0 0 0,0 1 0 0 0,0-1 0 0 0,0 1 0 0 0,1 1 0 0 0,-1-1 0 0 0,0 1 0 0 0,0 1 0 0 0,11 1 0 0 0,-6 2-12 0 0,8 5-49 0 0,-18-6 60 0 0,-1 1-9 0 0,3 1-2 0 0,-1 0 1 0 0,1 0-1 0 0,-1 1 0 0 0,6 10 0 0 0,6 10 11 0 0,-9-16 1 0 0,0-4 11 0 0,-5-3 31 0 0,-1-2-41 0 0,0 0-1 0 0,0 0 1 0 0,-1 0-1 0 0,1 0 1 0 0,-1 0-1 0 0,1 0 0 0 0,-1 0 1 0 0,0 1-1 0 0,1-1 1 0 0,-1 0-1 0 0,0 0 1 0 0,0 0-1 0 0,0 1 0 0 0,0-1 1 0 0,0 0-1 0 0,0 0 1 0 0,0 1-1 0 0,0-1 1 0 0,0 0-1 0 0,-1 0 0 0 0,1 1 1 0 0,-1 1-1 0 0,0 0 1 0 0,0 2 3 0 0,-1-1 0 0 0,0 1-1 0 0,0 0 1 0 0,0-1 0 0 0,0 0 0 0 0,-1 0-1 0 0,0 0 1 0 0,1 0 0 0 0,-1 0 0 0 0,-1 0-1 0 0,1-1 1 0 0,-1 1 0 0 0,-6 4 0 0 0,-5 4 26 0 0,-1-2 1 0 0,-18 10-1 0 0,33-19-27 0 0,-16 7 19 0 0,0 0-1 0 0,0 0 1 0 0,-1-2 0 0 0,0 0 0 0 0,-21 3-1 0 0,10-4 18 0 0,1-1-1 0 0,-48-1 0 0 0,2-3 2 0 0,73 0-157 0 0,13 3-10256 0 0,1-1 5143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 1839 0 0,'2'-9'160'0'0,"1"-16"16864"0"0,-4 26-16757 0 0,-2 4-197 0 0,0-1 0 0 0,0 0 0 0 0,1 1 0 0 0,0 0 1 0 0,-1 0-1 0 0,2 0 0 0 0,-4 9 0 0 0,0 3 45 0 0,-7 21 187 0 0,-12 68 0 0 0,-5 19-54 0 0,19-96-87 0 0,-2 0 1 0 0,0-1-1 0 0,-20 32 0 0 0,31-59-154 0 0,-7 11 83 0 0,1 0 0 0 0,1 1 0 0 0,0-1 0 0 0,1 1 0 0 0,0 1 0 0 0,-2 13 0 0 0,5-17-79 0 0,2-2-992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5527 0 0,'1'-1'4427'0'0,"1"-2"-3110"0"0,0-1 0 0 0,0 1 0 0 0,1 0 0 0 0,-1 0 0 0 0,1 0 0 0 0,6-4 0 0 0,-8 6-723 0 0,15-14 934 0 0,0 2 1189 0 0,-11 11-2745 0 0,-3 2 10 0 0,-1-1-1 0 0,1 0 1 0 0,0 1-1 0 0,0-1 1 0 0,0 0-1 0 0,0 0 1 0 0,-1-1-1 0 0,1 1 0 0 0,-1 0 1 0 0,3-2-1 0 0,-4 3 18 0 0,0 0 0 0 0,0 0-1 0 0,0 0 1 0 0,0 0-1 0 0,0 0 1 0 0,0 0 0 0 0,0 0-1 0 0,0 0 1 0 0,0 0-1 0 0,0 0 1 0 0,0 0-1 0 0,0 0 1 0 0,0 0 0 0 0,0 0-1 0 0,0 0 1 0 0,0 0-1 0 0,0 0 1 0 0,0 0-1 0 0,0 0 1 0 0,0 0 0 0 0,0 0-1 0 0,0 0 1 0 0,0 0-1 0 0,0 0 1 0 0,0 0-1 0 0,1 0 1 0 0,-1 0 0 0 0,0 0-1 0 0,0 0 1 0 0,-4 12-12 0 0,-3 1 26 0 0,1-6 40 0 0,5-6 54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 1375 0 0,'16'-8'8588'0'0,"-4"5"-191"0"0,-6 3-6335 0 0,-6 2-2007 0 0,-4 6-37 0 0,-1 0 1 0 0,1 0-1 0 0,-1 0 1 0 0,0 0-1 0 0,-10 10 1 0 0,-4 7 8 0 0,8-12-27 0 0,-1 0 0 0 0,0 0 0 0 0,-20 16 0 0 0,-13 12 0 0 0,-33 35 0 0 0,-25 28 0 0 0,89-88 0 0 0,1 0 0 0 0,0 1 0 0 0,2 1 0 0 0,-18 35 0 0 0,23-39 44 0 0,0 2-1 0 0,2-1 0 0 0,0 0 1 0 0,1 1-1 0 0,-3 30 0 0 0,6-36 78 0 0,1 1 0 0 0,0-1 0 0 0,1 0 1 0 0,0 1-1 0 0,0-1 0 0 0,1 0 0 0 0,1 0 0 0 0,-1-1 0 0 0,2 1 0 0 0,-1-1 0 0 0,1 0 0 0 0,1 0 0 0 0,0 0 0 0 0,0-1 0 0 0,14 15 0 0 0,-3-7 312 0 0,1-1 0 0 0,24 16 0 0 0,-40-30-106 0 0,0 2-205 0 0,11 8 157 0 0,-12-10-183 0 0,-8-10-4816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3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225 123 3223 0 0,'0'0'11784'0'0,"-10"0"-10490"0"0,8 0-248 0 0,5-4-403 0 0,11-7-201 0 0,21-12-373 0 0,-17 11 6 0 0,1 1-1 0 0,-1 0 1 0 0,2 2 0 0 0,0 0 0 0 0,0 1 0 0 0,0 1 0 0 0,1 1 0 0 0,30-5 0 0 0,-48 11-56 0 0,0 0 1 0 0,0 0-1 0 0,-1 0 0 0 0,1 0 0 0 0,0 0 1 0 0,4 2-1 0 0,4 2 53 0 0,-3 3-4 0 0,-5-5-60 0 0,4 15-3 0 0,-6-13 0 0 0,0-3-1 0 0,0 1 0 0 0,-1 0 0 0 0,1 0 0 0 0,-1 0 0 0 0,1 0 0 0 0,-1 0 0 0 0,0-1 0 0 0,1 1 0 0 0,-1 0 0 0 0,0 0-1 0 0,0 0 1 0 0,-1 0 0 0 0,1 3 0 0 0,-1-2-3 0 0,-1 1-1 0 0,1 0 1 0 0,-1-1-1 0 0,1 1 1 0 0,-1-1 0 0 0,0 0-1 0 0,0 0 1 0 0,0 0-1 0 0,-1 0 1 0 0,1 0-1 0 0,-1 0 1 0 0,0 0-1 0 0,1-1 1 0 0,-1 1-1 0 0,-1-1 1 0 0,1 0 0 0 0,0 0-1 0 0,0 0 1 0 0,-6 2-1 0 0,-4 3 1 0 0,-70 44 1 0 0,-125 74 39 0 0,206-123-89 0 0,3-5-415 0 0,0 0 454 0 0,1 1 0 0 0,-1-1 0 0 0,0 1-1 0 0,1-1 1 0 0,0 1 0 0 0,-1 0 0 0 0,1 0-1 0 0,0 0 1 0 0,0 0 0 0 0,1 0 0 0 0,-1 0-1 0 0,0 0 1 0 0,0 1 0 0 0,6-3 0 0 0,3-2 8 0 0,0 1 1 0 0,14-5-1 0 0,-13 6 0 0 0,0 1 0 0 0,1 0 0 0 0,-1 0 0 0 0,1 2 0 0 0,-1-1 0 0 0,20 1 0 0 0,-27 1 5 0 0,0 1 1 0 0,0-1 0 0 0,0 1-1 0 0,0-1 1 0 0,0 2 0 0 0,0-1-1 0 0,-1 0 1 0 0,1 1-1 0 0,0 0 1 0 0,-1 0 0 0 0,1 0-1 0 0,-1 1 1 0 0,0-1 0 0 0,0 1-1 0 0,0 0 1 0 0,0 1 0 0 0,0-1-1 0 0,-1 1 1 0 0,5 4 0 0 0,-3 1 48 0 0,1 7-39 0 0,-7-12-16 0 0,0-1 3 0 0,0 2 3 0 0,0-1 0 0 0,0 0 1 0 0,0 1-1 0 0,0-1 0 0 0,-1 0 0 0 0,1 0 0 0 0,-1 1 0 0 0,0-1 0 0 0,-1-1 0 0 0,1 1 1 0 0,-1 0-1 0 0,0-1 0 0 0,1 1 0 0 0,-1-1 0 0 0,-7 6 0 0 0,-4 2 31 0 0,-1 0-1 0 0,-26 14 1 0 0,5-3-13 0 0,6-3-22 0 0,-2 0 0 0 0,0-2 0 0 0,-1-2 0 0 0,-54 18 0 0 0,80-31 0 0 0,-7 3 0 0 0,0-1 0 0 0,-23 4 0 0 0,29-8 0 0 0,-1-2 11 0 0,6 0 32 0 0,-2-5-33 0 0,1 0-28 0 0,4 6-73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93 10159 0 0,'0'0'920'0'0,"1"-1"-754"0"0,1 0-152 0 0,9-11 53 0 0,-10 11 86 0 0,-1 0 0 0 0,1 0-1 0 0,0 0 1 0 0,-1 0 0 0 0,1 0 0 0 0,0-1-1 0 0,-1 1 1 0 0,1 0 0 0 0,-1 0 0 0 0,0-1 0 0 0,1 1-1 0 0,-1 0 1 0 0,0-1 0 0 0,0 1 0 0 0,0 0 0 0 0,0-1-1 0 0,0 1 1 0 0,0 0 0 0 0,0 0 0 0 0,-1-3-1 0 0,0 3-2 0 0,1-1 0 0 0,-1 0 0 0 0,0 0 0 0 0,0 0 0 0 0,-1 0 0 0 0,1 1 0 0 0,0-1 0 0 0,0 1 0 0 0,-1-1 1 0 0,1 1-1 0 0,-4-3 0 0 0,0 0 1 0 0,-1 1 0 0 0,1 0 0 0 0,-1 0 0 0 0,1 0 0 0 0,-1 1 0 0 0,0-1 0 0 0,-10-1 0 0 0,3 2-26 0 0,-1 1 0 0 0,1 0 0 0 0,0 1 0 0 0,0 1 0 0 0,0 0 0 0 0,0 1 0 0 0,0 0-1 0 0,-13 4 1 0 0,3 1-16 0 0,0 0-1 0 0,1 2 0 0 0,-34 17 1 0 0,40-17-93 0 0,1 1 0 0 0,-18 13 1 0 0,29-20-15 0 0,0 0 1 0 0,0 1 0 0 0,0 0-1 0 0,1 0 1 0 0,-1 0-1 0 0,1 0 1 0 0,0 0-1 0 0,0 1 1 0 0,1-1 0 0 0,-1 1-1 0 0,1 0 1 0 0,-2 6-1 0 0,2-7-2 0 0,2-3 0 0 0,0 0 0 0 0,-1 0 0 0 0,1 0 0 0 0,0 1 0 0 0,0-1 0 0 0,0 0 0 0 0,0 0 0 0 0,0 0 0 0 0,0 0 0 0 0,0 1 0 0 0,0-1 0 0 0,0 0 0 0 0,0 0 0 0 0,1 0 0 0 0,-1 0 0 0 0,0 0 0 0 0,1 0 0 0 0,-1 0 0 0 0,1 0 0 0 0,0 0 0 0 0,0 2 0 0 0,1 0 0 0 0,0 0 0 0 0,0 0-1 0 0,0 0 1 0 0,1-1 0 0 0,-1 1 0 0 0,1 0-1 0 0,0-1 1 0 0,0 0 0 0 0,0 1-1 0 0,0-1 1 0 0,0 0 0 0 0,5 2 0 0 0,7 3 5 0 0,22 8 1 0 0,-28-12 1 0 0,16 6 32 0 0,7 3 181 0 0,54 27 0 0 0,-78-34-165 0 0,1 0 1 0 0,-1 0-1 0 0,0 1 1 0 0,-1 0-1 0 0,0 0 1 0 0,1 1-1 0 0,-2 0 1 0 0,1 1-1 0 0,-1-1 1 0 0,9 16-1 0 0,-14-21-53 0 0,0-1 0 0 0,0 0 0 0 0,0 1-1 0 0,-1-1 1 0 0,1 0 0 0 0,0 1 0 0 0,-1-1-1 0 0,1 1 1 0 0,-1-1 0 0 0,0 1 0 0 0,0-1 0 0 0,1 1-1 0 0,-1-1 1 0 0,0 1 0 0 0,0 0 0 0 0,0-1-1 0 0,-1 1 1 0 0,1 1 0 0 0,-1 2 18 0 0,0 1-15 0 0,0 1 1 0 0,-1-1 0 0 0,1 0 0 0 0,-2 1 0 0 0,1-1 0 0 0,0 0 0 0 0,-1 0 0 0 0,0 0 0 0 0,-1-1 0 0 0,1 1 0 0 0,-1-1 0 0 0,0 0 0 0 0,-1 0 0 0 0,1 0 0 0 0,-1 0 0 0 0,0-1 0 0 0,0 0 0 0 0,-6 4 0 0 0,-4 2 10 0 0,-1 0 0 0 0,0-1 1 0 0,0-1-1 0 0,-1-1 0 0 0,-23 7 0 0 0,30-10-53 0 0,1-2-1 0 0,-1 0 1 0 0,1 0-1 0 0,-1 0 1 0 0,0-1-1 0 0,0-1 1 0 0,-16 0-1 0 0,23-1 27 0 0,0 1-1 0 0,0-1 1 0 0,0 1-1 0 0,0-1 1 0 0,0 0 0 0 0,0 0-1 0 0,0 0 1 0 0,1-1-1 0 0,-1 1 1 0 0,0-1-1 0 0,1 1 1 0 0,-1-1-1 0 0,1 0 1 0 0,0 0-1 0 0,-1 0 1 0 0,1 0 0 0 0,0 0-1 0 0,0 0 1 0 0,1-1-1 0 0,-1 1 1 0 0,0-1-1 0 0,1 0 1 0 0,-1 1-1 0 0,1-1 1 0 0,0 0 0 0 0,0 0-1 0 0,0 1 1 0 0,-1-7-1 0 0,1 1 5 0 0,0 0-1 0 0,1 1 1 0 0,0-1-1 0 0,0 0 1 0 0,0 1 0 0 0,1-1-1 0 0,0 0 1 0 0,1 1-1 0 0,0-1 1 0 0,0 1-1 0 0,0 0 1 0 0,1-1 0 0 0,0 1-1 0 0,1 0 1 0 0,0 1-1 0 0,6-10 1 0 0,1 1 30 0 0,0 1 1 0 0,1 1-1 0 0,1 0 1 0 0,0 0-1 0 0,29-20 1 0 0,-18 18 82 0 0,0 2 1 0 0,1 0 0 0 0,41-15-1 0 0,-29 13-75 0 0,-28 12-31 0 0,-2-1 0 0 0,1 0 0 0 0,0-1 0 0 0,-1 1 0 0 0,7-7 0 0 0,-11 9-39 0 0,-1 0 1 0 0,1 0-1 0 0,-1-1 1 0 0,0 1-1 0 0,0-1 1 0 0,0 0-1 0 0,0 1 0 0 0,0-1 1 0 0,0 0-1 0 0,-1 0 1 0 0,0 0-1 0 0,1 0 1 0 0,-1-1-1 0 0,0 1 0 0 0,-1 0 1 0 0,2-4-1 0 0,-1-4-172 0 0,0 6 35 0 0,-1-1 0 0 0,1 0 1 0 0,-1 1-1 0 0,0-1 0 0 0,-1 0 0 0 0,1 0 0 0 0,-1 1 0 0 0,0-1 1 0 0,0 1-1 0 0,-5-11 0 0 0,6 15-79 0 0,-11 1-967 0 0,0 3-2730 0 0,-1 3-1282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31 4143 0 0,'0'0'654'0'0,"2"-1"527"0"0,10-2 1144 0 0,-1-1 1 0 0,0-1-1 0 0,23-12 7197 0 0,-36 17-9431 0 0,-72 23-13 0 0,17-5-60 0 0,-2 2-18 0 0,-83 17 0 0 0,136-36 0 0 0,1 0 0 0 0,-1-1 0 0 0,0 0 0 0 0,1 0 0 0 0,-1 0 0 0 0,1 0 0 0 0,-1-1 0 0 0,-7-2 0 0 0,12 3-16 0 0,0 0-1 0 0,0-1 0 0 0,0 1 1 0 0,0 0-1 0 0,-1-1 0 0 0,1 1 1 0 0,0-1-1 0 0,0 0 1 0 0,0 1-1 0 0,1-1 0 0 0,-1 0 1 0 0,0 1-1 0 0,0-1 1 0 0,0 0-1 0 0,0 0 0 0 0,1 0 1 0 0,-2-1-1 0 0,2 2 9 0 0,0 0 0 0 0,0-1 0 0 0,0 1 1 0 0,0 0-1 0 0,0 0 0 0 0,-1 0 0 0 0,1-1 0 0 0,0 1 0 0 0,0 0 0 0 0,0 0 0 0 0,-1 0 0 0 0,1-1 1 0 0,0 1-1 0 0,0 0 0 0 0,0 0 0 0 0,-1 0 0 0 0,1 0 0 0 0,0 0 0 0 0,0 0 0 0 0,0 0 1 0 0,-1-1-1 0 0,1 1 0 0 0,0 0 0 0 0,0 0 0 0 0,-1 0 0 0 0,-10 19-88 0 0,-45 75 96 0 0,47-82-1 0 0,0-3 13 0 0,8-8 108 0 0,-12 17-43 0 0,2 0-77 0 0,-26 35-16 0 0,37-52-61 0 0,5-2-243 0 0,1 0 275 0 0,0 0 0 0 0,-1 0 0 0 0,1-1-1 0 0,-1 1 1 0 0,9-5 0 0 0,19-5-179 0 0,-33 11 224 0 0,12-2-118 0 0,-1 0 1 0 0,0 0 0 0 0,22 1-1 0 0,-30 2 118 0 0,0-1 1 0 0,1 0-1 0 0,-1 1 0 0 0,1 0 0 0 0,-1 0 0 0 0,0 0 0 0 0,0 0 0 0 0,0 1 0 0 0,1-1 0 0 0,-1 1 0 0 0,0-1 1 0 0,-1 1-1 0 0,1 0 0 0 0,0 0 0 0 0,-1 1 0 0 0,1-1 0 0 0,2 4 0 0 0,3 4 33 0 0,-1 0-1 0 0,0 0 0 0 0,-1 1 1 0 0,0 0-1 0 0,-1 0 0 0 0,0 1 1 0 0,5 19-1 0 0,-9-25 39 0 0,7 4 19 0 0,-6-8-42 0 0,0 0 147 0 0,-3 0-162 0 0,1 0-1 0 0,0 0 1 0 0,-1 0 0 0 0,0 0-1 0 0,1 0 1 0 0,-1 0 0 0 0,0 0-1 0 0,0 0 1 0 0,0 0 0 0 0,0-1-1 0 0,-1 1 1 0 0,1 0 0 0 0,0 0 0 0 0,-1-1-1 0 0,-1 2 1 0 0,-28 23 297 0 0,26-22-266 0 0,-32 21 10 0 0,-56 29 0 0 0,81-47-91 0 0,0-2-1 0 0,0 1 1 0 0,0-1 0 0 0,-1-1-1 0 0,0 0 1 0 0,-21 2 0 0 0,18-4-6 0 0,1-1 0 0 0,0-1 0 0 0,-1-1 0 0 0,1 0 0 0 0,0-1 0 0 0,-27-7-1 0 0,41 9-57 0 0,23 0-1024 0 0,70 6-4042 0 0,-73-5 3707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4143 0 0,'-53'15'792'0'0,"20"0"8822"0"0,32-8-8858 0 0,1-7-729 0 0,0 1-1 0 0,0-1 1 0 0,0 1-1 0 0,0-1 1 0 0,0 1-1 0 0,0-1 1 0 0,0 0-1 0 0,0 1 1 0 0,0-1-1 0 0,0 1 1 0 0,0-1-1 0 0,1 1 1 0 0,-1-1-1 0 0,0 0 1 0 0,0 1-1 0 0,0-1 1 0 0,1 0-1 0 0,-1 1 1 0 0,0-1-1 0 0,0 1 1 0 0,1-1-1 0 0,-1 0 1 0 0,0 0-1 0 0,0 1 1 0 0,1-1-1 0 0,-1 0 1 0 0,1 1-1 0 0,5 3 79 0 0,0 0-1 0 0,0 0 0 0 0,0 0 1 0 0,0-1-1 0 0,1 0 0 0 0,0 0 1 0 0,-1 0-1 0 0,1-1 1 0 0,8 2-1 0 0,26 9 742 0 0,-28-6-528 0 0,-1-1 1 0 0,1 2 0 0 0,-1 0 0 0 0,-1 0 0 0 0,0 1-1 0 0,0 1 1 0 0,0 0 0 0 0,-1 0 0 0 0,-1 1 0 0 0,12 17-1 0 0,-11-12-168 0 0,0 0-1 0 0,-1 1 0 0 0,-1 0 0 0 0,0 1 0 0 0,-1 0 0 0 0,-1 0 0 0 0,5 25 0 0 0,-8-23-132 0 0,0 0 0 0 0,-1 0 0 0 0,0 0 0 0 0,-2 0-1 0 0,-1 0 1 0 0,-2 21 0 0 0,1-29-9 0 0,-1 0 1 0 0,0 0-1 0 0,-1 0 1 0 0,0-1-1 0 0,0 1 0 0 0,-1-1 1 0 0,-1 0-1 0 0,0 0 1 0 0,0-1-1 0 0,-1 0 1 0 0,-9 10-1 0 0,-6 4-35 0 0,-1-1 0 0 0,-1-2 0 0 0,-2 0-1 0 0,-27 17 1 0 0,-116 59-109 0 0,89-61-47 0 0,79-35 110 0 0,0-2-459 0 0,1 1 482 0 0,-1 0-1 0 0,1 0 1 0 0,0-1 0 0 0,-1 1 0 0 0,1 0 0 0 0,0 0-1 0 0,-1-1 1 0 0,1 1 0 0 0,0 0 0 0 0,0-1 0 0 0,-1 1-1 0 0,1 0 1 0 0,0-1 0 0 0,0 1 0 0 0,0 0 0 0 0,-1-1-1 0 0,1 1 1 0 0,0-1 0 0 0,0 1 0 0 0,0 0 0 0 0,0-1-1 0 0,0 1 1 0 0,0-1 0 0 0,0 1 0 0 0,0-1 0 0 0,0 1-1 0 0,0 0 1 0 0,0-1 0 0 0,0 1 0 0 0,0-1 0 0 0,0 1-1 0 0,0 0 1 0 0,1-1 0 0 0,2-15-1707 0 0,-1 13 887 0 0,-1 0-1 0 0,1 0 0 0 0,-1 1 1 0 0,1-1-1 0 0,0 1 0 0 0,3-4 1 0 0,5-4-4424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1993 54 1375 0 0,'72'-28'853'0'0,"-7"2"11321"0"0,-86 28-10075 0 0,-7 4-1025 0 0,-1 1-1 0 0,-41 16 1 0 0,17-5-507 0 0,-329 89 167 0 0,329-94-704 0 0,-90 21-80 0 0,-1-6 1 0 0,-155 9 0 0 0,261-34 25 0 0,-142 7-67 0 0,150-10 71 0 0,1-2-1 0 0,0 0 0 0 0,0-2 1 0 0,-31-9-1 0 0,51 11-21 0 0,-1 0 1 0 0,1-1-1 0 0,1-1 0 0 0,-1 1 1 0 0,0-2-1 0 0,1 1 0 0 0,0-1 0 0 0,0 0 1 0 0,-13-12-1 0 0,20 16 26 0 0,0 0 1 0 0,0 1-1 0 0,0-1 1 0 0,0 0-1 0 0,0 0 1 0 0,0-1-1 0 0,1 1 1 0 0,-1 0-1 0 0,0 0 0 0 0,1 0 1 0 0,-1 0-1 0 0,1-1 1 0 0,0 1-1 0 0,-1 0 1 0 0,1 0-1 0 0,0-1 1 0 0,-1 1-1 0 0,1 0 1 0 0,0-1-1 0 0,0 1 1 0 0,0 0-1 0 0,0-1 1 0 0,1 1-1 0 0,-1 0 0 0 0,0-1 1 0 0,0 1-1 0 0,1 0 1 0 0,-1 0-1 0 0,1-1 1 0 0,-1 1-1 0 0,1 0 1 0 0,-1 0-1 0 0,1 0 1 0 0,0 0-1 0 0,0 0 1 0 0,1-2-1 0 0,0 1 12 0 0,0 1-1 0 0,0-1 1 0 0,0 1-1 0 0,0 0 1 0 0,0-1 0 0 0,1 1-1 0 0,-1 0 1 0 0,0 1-1 0 0,0-1 1 0 0,1 0 0 0 0,-1 1-1 0 0,1-1 1 0 0,-1 1 0 0 0,0 0-1 0 0,1-1 1 0 0,-1 1-1 0 0,1 0 1 0 0,-1 1 0 0 0,4 0-1 0 0,0 0 4 0 0,0 1 0 0 0,0 0 1 0 0,0 1-1 0 0,-1-1 0 0 0,1 1 0 0 0,-1 0 0 0 0,0 1 0 0 0,0-1 0 0 0,0 1 1 0 0,0 0-1 0 0,-1 1 0 0 0,1-1 0 0 0,-1 1 0 0 0,0-1 0 0 0,-1 1 0 0 0,1 0 0 0 0,-1 1 1 0 0,0-1-1 0 0,0 1 0 0 0,-1-1 0 0 0,4 9 0 0 0,-3-4-3 0 0,0 0 0 0 0,0 0 0 0 0,-1 0 0 0 0,0 0 0 0 0,-1 0 0 0 0,0 0 0 0 0,-1 0 0 0 0,0 1-1 0 0,0-1 1 0 0,-1 0 0 0 0,-1 0 0 0 0,-2 14 0 0 0,-5 0-20 0 0,0 1 1 0 0,-2-2-1 0 0,-1 1 0 0 0,-16 24 0 0 0,-66 83-57 0 0,-80 72 14 0 0,137-161 136 0 0,-63 76 426 0 0,76-86-189 0 0,-37 64-1 0 0,52-77-277 0 0,8-18-202 0 0,27-10-1758 0 0,8-13-1027 0 0,-17 7 1432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61 13847 0 0,'0'0'631'0'0,"5"-8"217"0"0,1 2-389 0 0,-1 1 0 0 0,0-1 1 0 0,1 1-1 0 0,0 0 0 0 0,1 0 0 0 0,-1 0 1 0 0,1 1-1 0 0,14-7 2496 0 0,-19 11-2544 0 0,-2 0-395 0 0,0 0-1 0 0,1 0 0 0 0,-1 0 0 0 0,0 0 1 0 0,0 0-1 0 0,0 0 0 0 0,1 0 0 0 0,-1 0 1 0 0,0 0-1 0 0,0 0 0 0 0,0 0 1 0 0,1 0-1 0 0,-1 0 0 0 0,0 0 0 0 0,0 0 1 0 0,0 0-1 0 0,1 0 0 0 0,-1 0 0 0 0,0 0 1 0 0,0 0-1 0 0,0 0 0 0 0,1 0 1 0 0,-1 0-1 0 0,0 0 0 0 0,0 1 0 0 0,0-1 1 0 0,0 0-1 0 0,1 0 0 0 0,-1 0 0 0 0,0 0 1 0 0,0 0-1 0 0,0 1 0 0 0,0-1 0 0 0,0 0 1 0 0,1 0-1 0 0,-1 0 0 0 0,0 0 1 0 0,0 1-1 0 0,0 6 39 0 0,0 0 0 0 0,0 0 0 0 0,-1 0 0 0 0,0 0 0 0 0,0-1 0 0 0,-1 1 0 0 0,-2 7 0 0 0,-20 50 283 0 0,15-43-221 0 0,-13 32 7 0 0,-40 107 234 0 0,47-105-377 0 0,2 0 0 0 0,-10 93 0 0 0,12-89-788 0 0,-1-21-7402 0 0,7-27 1624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5:4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15663 0 0,'0'0'8432'0'0,"8"-8"-8181"0"0,-29 41 25 0 0,6-11 109 0 0,15-20-70 0 0,-9 6-2818 0 0,3-4 1067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1375 0 0,'0'0'15132'0'0,"2"-1"-14801"0"0,43-5 796 0 0,-35 5-1093 0 0,22-5 25 0 0,-4-1 10 0 0,31-13 1 0 0,-49 17 111 0 0,-1 1 0 0 0,0 0 0 0 0,1 1 0 0 0,-1 0 0 0 0,19 0 0 0 0,14-2 143 0 0,121-21-84 0 0,-98 7-195 0 0,-28 6-26 0 0,-27 8 3 0 0,-5 1 3 0 0,0 1 0 0 0,1 0 0 0 0,-1 0 0 0 0,9 0 0 0 0,-3 1-12 0 0,0 2-13 0 0,0 0 0 0 0,-8-1 3 0 0,1-1 1 0 0,-1 1-1 0 0,0-1 0 0 0,0 0 0 0 0,0 0 1 0 0,1 0-1 0 0,-1 0 0 0 0,0 0 0 0 0,0-1 1 0 0,0 1-1 0 0,1-1 0 0 0,2-1 0 0 0,-5 2 9 0 0,64-15 59 0 0,-51 10-70 0 0,24-2 1 0 0,38 0-2 0 0,-59 5 22 0 0,0 1-1 0 0,33 3 0 0 0,17-2-21 0 0,-26-1 0 0 0,32-6 402 0 0,1 1 4 0 0,-8 3-179 0 0,-30 0-174 0 0,-12 2-53 0 0,31-3 64 0 0,-52 4-64 0 0,10-2 0 0 0,4-2 0 0 0,12-2 120 0 0,0 2-1 0 0,0 1 0 0 0,50 1 1 0 0,13-2 21 0 0,-70 4-96 0 0,-12-1-5 0 0,1 1 0 0 0,-1 0 0 0 0,1 1 0 0 0,-1 0 0 0 0,0 0 0 0 0,1 1 0 0 0,-1 1 0 0 0,11 3 0 0 0,21 8 107 0 0,-29-11-123 0 0,13 3 53 0 0,0-2 0 0 0,0-1 0 0 0,0-1 0 0 0,34-2 0 0 0,-58 0-73 0 0,103-8 100 0 0,-36 0-64 0 0,-58 8-40 0 0,0 0 0 0 0,0 1 0 0 0,0 0 0 0 0,14 4 0 0 0,10 1 0 0 0,17 5 51 0 0,-35-6-25 0 0,0-1-1 0 0,19 1 1 0 0,21-3 87 0 0,72-8 0 0 0,-100 5-94 0 0,57 1 129 0 0,-57 2-62 0 0,45-5 0 0 0,29-12 81 0 0,-62 8-110 0 0,1 1 0 0 0,0 2 0 0 0,55 2 0 0 0,14 13-145 0 0,-104-10 88 0 0,20 1 0 0 0,1 0 0 0 0,0-2 0 0 0,42-5 0 0 0,171-23 0 0 0,-228 26 1 0 0,-5 2 1 0 0,-1-1 1 0 0,0 1-1 0 0,13 1 1 0 0,-4 1 51 0 0,56 1-55 0 0,142 2 1 0 0,-174-4 0 0 0,-16-1 0 0 0,30 4 0 0 0,-32 0 0 0 0,2 0 0 0 0,40 1 0 0 0,-1-10 0 0 0,-1-1 0 0 0,11 2 47 0 0,-36 1-30 0 0,24 1-17 0 0,-30 2 0 0 0,39-6 0 0 0,41-7 0 0 0,-92 13 0 0 0,0 0 0 0 0,32 5 0 0 0,-18-1 0 0 0,78 9 0 0 0,-94-13 0 0 0,5 2 0 0 0,0-2 0 0 0,1 0 0 0 0,24-4 0 0 0,40-14 0 0 0,54-6 0 0 0,-100 21 0 0 0,0 3 0 0 0,48 4 0 0 0,-53 1 0 0 0,-24-2 0 0 0,0-1 0 0 0,16 0 0 0 0,37-5 0 0 0,82-14 0 0 0,-101 10 0 0 0,85-6 32 0 0,-110 13-25 0 0,-1 0-1 0 0,1 2 0 0 0,-1 0 1 0 0,28 7-1 0 0,-5 2-6 0 0,70 15 0 0 0,-92-24 0 0 0,0-2 0 0 0,0 0 0 0 0,-1-2 0 0 0,1 0 0 0 0,27-6 0 0 0,-17 2 0 0 0,25-2 32 0 0,95-4 0 0 0,-136 12-32 0 0,50 0 0 0 0,81-10 0 0 0,-112 7 0 0 0,58 2 0 0 0,-19 1 0 0 0,310-20 0 0 0,-172 19 0 0 0,18 21 0 0 0,-203-17 0 0 0,14-1 0 0 0,0-2 0 0 0,50-5 0 0 0,20-1 0 0 0,167-1 171 0 0,-202 5-139 0 0,44-6 111 0 0,-55 2-124 0 0,64 4 0 0 0,-89 7-17 0 0,-29-3 14 0 0,0-1-1 0 0,0 0 1 0 0,16-1-1 0 0,-4 0-15 0 0,63 0 0 0 0,-68 0 20 0 0,0-1 0 0 0,-1-1 0 0 0,1 0-1 0 0,-1-1 1 0 0,0-1 0 0 0,26-9 0 0 0,-33 9 20 0 0,-3 2-9 0 0,0 0 0 0 0,1 0 0 0 0,-1 1 1 0 0,1-1-1 0 0,-1 1 0 0 0,11 0 0 0 0,45 0 44 0 0,-46 0-59 0 0,25 2 32 0 0,-20 1-39 0 0,0-1 54 0 0,-16-1-63 0 0,72 3 64 0 0,-45-1-52 0 0,-26-1 36 0 0,-1-1 1 0 0,1 0-1 0 0,-1 0 0 0 0,0-1 1 0 0,1 0-1 0 0,8-2 0 0 0,31-5 127 0 0,-35 6-164 0 0,33 2-11 0 0,-33 0 0 0 0,-1 2 0 0 0,-2-1 11 0 0,-5 0 271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1375 0 0,'0'0'136'0'0,"-7"4"-136"0"0,-2-1 64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30 12295 0 0,'0'0'274'0'0,"1"-1"39"0"0,7-4-117 0 0,1 1 0 0 0,-1 0 0 0 0,0 1 0 0 0,1 0 0 0 0,16-4 0 0 0,-23 7 267 0 0,0-1 17 0 0,5 0-23 0 0,-5 1-122 0 0,-1 0-58 0 0,0 0-231 0 0,0-1 0 0 0,-1 1 0 0 0,1 0 0 0 0,0 0 0 0 0,-1 0 0 0 0,1 0 0 0 0,-1 0 0 0 0,1 0 0 0 0,0 0 0 0 0,-1 1 0 0 0,1-1 0 0 0,0 0 0 0 0,-1 0 0 0 0,1 0 0 0 0,-1 1 0 0 0,1-1 0 0 0,-1 0 1 0 0,1 0-1 0 0,-1 1 0 0 0,1-1 0 0 0,-1 1 0 0 0,1-1 0 0 0,-1 0 0 0 0,1 1 0 0 0,-1-1 0 0 0,1 1 0 0 0,-1-1 0 0 0,0 1 0 0 0,1-1 0 0 0,-1 1 0 0 0,0 0 0 0 0,1-1 0 0 0,-1 1 0 0 0,0-1 0 0 0,0 1 0 0 0,0 0 0 0 0,1 1-17 0 0,-1 0 1 0 0,0 0-1 0 0,1 0 0 0 0,-1 0 1 0 0,-1 0-1 0 0,1 0 0 0 0,0 0 0 0 0,0 0 1 0 0,-1 0-1 0 0,0 3 0 0 0,1-3 81 0 0,-8 7 84 0 0,1-3-137 0 0,0 0 0 0 0,-1-1-1 0 0,0 1 1 0 0,0-2 0 0 0,0 1 0 0 0,-1-1 0 0 0,-12 5-1 0 0,-3 2-22 0 0,-28 11 4 0 0,-85 26-1 0 0,-59 3-23 0 0,124-33 49 0 0,60-14-63 0 0,8-3-2 0 0,0 0 1 0 0,0 0-1 0 0,0 0 1 0 0,-1 0 0 0 0,1-1-1 0 0,0 0 1 0 0,-5 0-1 0 0,8 0-58 0 0,1-1 34 0 0,0-1-1 0 0,1 0 1 0 0,-1 0-1 0 0,1 1 1 0 0,-1-1 0 0 0,1 0-1 0 0,0 1 1 0 0,-1-1-1 0 0,1 1 1 0 0,0-1-1 0 0,0 1 1 0 0,0-1-1 0 0,0 1 1 0 0,1 0 0 0 0,-1-1-1 0 0,2-1 1 0 0,-1 2 3 0 0,-1 0-57 0 0,2 0-53 0 0,-3 0 119 0 0,0 1 0 0 0,0 0 1 0 0,0 0-1 0 0,1 0 0 0 0,-1 0 0 0 0,0 0 1 0 0,0 0-1 0 0,0 0 0 0 0,0-1 0 0 0,1 1 0 0 0,-1 0 1 0 0,0 0-1 0 0,0 0 0 0 0,0 0 0 0 0,0 0 1 0 0,1 0-1 0 0,-1 0 0 0 0,0 0 0 0 0,0 0 0 0 0,0 0 1 0 0,1 0-1 0 0,-1 0 0 0 0,0 0 0 0 0,0 0 0 0 0,0 0 1 0 0,1 0-1 0 0,-1 0 0 0 0,0 0 0 0 0,0 0 1 0 0,0 0-1 0 0,0 0 0 0 0,1 1 0 0 0,-1-1 0 0 0,0 0 1 0 0,0 0-1 0 0,1 4 13 0 0,0 0 0 0 0,0 1 0 0 0,-1-1 0 0 0,0 0 0 0 0,0 0 1 0 0,0 1-1 0 0,0-1 0 0 0,0 0 0 0 0,-1 0 0 0 0,0 1 0 0 0,0-1 0 0 0,-3 7 0 0 0,-3 6 2 0 0,-14 27 0 0 0,16-36-2 0 0,-1 4 1 0 0,-2 0 0 0 0,0 0 0 0 0,0-1 0 0 0,-1 1 0 0 0,-16 13 0 0 0,18-19 0 0 0,2-2 12 0 0,5-3 52 0 0,1-2 12 0 0,8-3-86 0 0,-1-1 0 0 0,1 1 0 0 0,0 1 0 0 0,0-1 0 0 0,1 2 0 0 0,-1-1 0 0 0,1 1-1 0 0,-1 1 1 0 0,13-1 0 0 0,-4 2 47 0 0,-1 0 0 0 0,1 1 0 0 0,-1 1 0 0 0,25 6 0 0 0,-29-5 50 0 0,41 10 471 0 0,60 6 0 0 0,-91-16-410 0 0,-15-1-83 0 0,0 0 0 0 0,0-1 0 0 0,15 0 0 0 0,-21-1 0 0 0,-3 1-60 0 0,1 1 0 0 0,-1-1 0 0 0,1 1 0 0 0,-1-1 0 0 0,0 1 0 0 0,0-1 0 0 0,0 1 0 0 0,0-1 0 0 0,0 0-1 0 0,0 1 1 0 0,0-1 0 0 0,-2 1 0 0 0,-7 7-5 0 0,1-1 0 0 0,-1-1 0 0 0,-1 1 0 0 0,1-2 0 0 0,-16 8 0 0 0,-62 23 0 0 0,71-31 0 0 0,-191 71 0 0 0,191-71 0 0 0,-1-1 0 0 0,1 0 0 0 0,-1-1 0 0 0,-34 3 0 0 0,50-7 0 0 0,0 0 0 0 0,0 0 0 0 0,1-1 0 0 0,-1 1 0 0 0,0-1 0 0 0,0 1 0 0 0,1-1 0 0 0,-1 1 0 0 0,-2-2 0 0 0,-3-4 0 0 0,6 4-5 0 0,1 0 0 0 0,-1 0-1 0 0,0 0 1 0 0,1 0 0 0 0,-1 0-1 0 0,1 0 1 0 0,0 0 0 0 0,-1 0-1 0 0,1 0 1 0 0,0 0 0 0 0,0 0-1 0 0,0 0 1 0 0,1 0 0 0 0,0-3-1 0 0,9-27-588 0 0,-9 29 492 0 0,0 2-92 0 0,-3 1-377 0 0,-1 0 495 0 0,1 1 0 0 0,0-1 0 0 0,0 1 1 0 0,0 0-1 0 0,0 0 0 0 0,0 0 0 0 0,0 0 0 0 0,0 0 0 0 0,0 0 0 0 0,0 0 0 0 0,0 0 1 0 0,1 1-1 0 0,-4 2 0 0 0,2-1-67 0 0,0 0 1 0 0,1 0-1 0 0,-1 0 1 0 0,1 0-1 0 0,0 1 0 0 0,-4 6 1 0 0,6-9 19 0 0,0 0 0 0 0,0 0 0 0 0,0 1-1 0 0,-1-1 1 0 0,1 0 0 0 0,0 0 0 0 0,1 0 0 0 0,-1 1 0 0 0,0-1 0 0 0,0 0 0 0 0,0 0-1 0 0,1 0 1 0 0,-1 0 0 0 0,0 1 0 0 0,1-1 0 0 0,-1 0 0 0 0,2 2 0 0 0,-2-3 122 0 0,7 9-789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67 7831 0 0,'0'0'603'0'0,"6"-6"-374"0"0,5-4 1088 0 0,0 0-1 0 0,0 0 1 0 0,1 2-1 0 0,21-14 1 0 0,-30 21 499 0 0,-5 2-1741 0 0,-30 20 9 0 0,2 1 0 0 0,0 1 0 0 0,1 1 0 0 0,-35 39 0 0 0,34-31 27 0 0,3-4 218 0 0,1 1 0 0 0,-36 53 0 0 0,61-80-278 0 0,-1 0-1 0 0,1 1 0 0 0,0 0 0 0 0,0-1 1 0 0,0 1-1 0 0,-1 4 0 0 0,1-5 122 0 0,7 6 128 0 0,-4-7-277 0 0,-1-1 0 0 0,1 1 0 0 0,0 0-1 0 0,-1 0 1 0 0,1-1 0 0 0,0 1 0 0 0,-1-1-1 0 0,1 1 1 0 0,0-1 0 0 0,0 0 0 0 0,-1 0 0 0 0,1 1-1 0 0,0-1 1 0 0,0-1 0 0 0,2 1 0 0 0,28-6 259 0 0,-31 6-265 0 0,54-16 162 0 0,-1-2 0 0 0,-1-2 0 0 0,97-53 0 0 0,-144 70-208 0 0,-1 0 0 0 0,1-1-1 0 0,0 0 1 0 0,-1 0 0 0 0,0-1-1 0 0,0 1 1 0 0,0-1 0 0 0,6-8 0 0 0,-9 11 11 0 0,-1-1 1 0 0,1 0-1 0 0,-1 1 0 0 0,0-1 1 0 0,1 0-1 0 0,-1 0 1 0 0,0 1-1 0 0,-1-1 1 0 0,1 0-1 0 0,0 0 1 0 0,-1 0-1 0 0,0 0 1 0 0,0 0-1 0 0,1 0 1 0 0,-2 0-1 0 0,1 0 1 0 0,0 0-1 0 0,-1 0 0 0 0,1 0 1 0 0,-1 0-1 0 0,-1-3 1 0 0,0 0-34 0 0,0 1 0 0 0,-1-1 1 0 0,1 1-1 0 0,-1 0 0 0 0,0 0 1 0 0,-1 0-1 0 0,1 0 0 0 0,-8-7 0 0 0,9 10-55 0 0,-1-1 0 0 0,0 1 0 0 0,0 0 0 0 0,1 0 0 0 0,-2 1 0 0 0,1-1-1 0 0,0 1 1 0 0,0-1 0 0 0,0 1 0 0 0,-1 0 0 0 0,1 0 0 0 0,0 1 0 0 0,-1-1-1 0 0,1 1 1 0 0,-8-1 0 0 0,8 1-486 0 0,0 1 1 0 0,-1-1-1 0 0,1 0 0 0 0,0 1 0 0 0,0 0 0 0 0,0 0 0 0 0,-6 2 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45 3679 0 0,'2'-1'284'0'0,"50"-18"1529"0"0,-8 1 2762 0 0,-16 11 1489 0 0,-22 18-5073 0 0,-6-8-919 0 0,0 0 0 0 0,0 0 0 0 0,-1 0 0 0 0,1 0 0 0 0,-1 0 0 0 0,1 0 0 0 0,-1 0-1 0 0,0 0 1 0 0,0 0 0 0 0,0 0 0 0 0,0 0 0 0 0,-1 0 0 0 0,1-1 0 0 0,-3 5 0 0 0,-6 6 78 0 0,-17 19 1 0 0,10-12-103 0 0,-9 13 20 0 0,-1 0 318 0 0,1 1 0 0 0,-40 71 1 0 0,64-100-352 0 0,0 0 1 0 0,0 1 0 0 0,0-1 0 0 0,1 1 0 0 0,0-1 0 0 0,0 1-1 0 0,0 0 1 0 0,1 9 0 0 0,0-13-27 0 0,1-1-1 0 0,-1 0 1 0 0,1 1 0 0 0,-1-1-1 0 0,1 0 1 0 0,0 0 0 0 0,-1 0-1 0 0,1 1 1 0 0,0-1 0 0 0,0 0-1 0 0,0 0 1 0 0,0 0 0 0 0,0 0-1 0 0,0-1 1 0 0,2 3-1 0 0,-1-2 20 0 0,0 1 2 0 0,1-1 1 0 0,0 1-1 0 0,-1 0 1 0 0,1-1 0 0 0,0 0-1 0 0,0 0 1 0 0,-1 0-1 0 0,1 0 1 0 0,0 0 0 0 0,0 0-1 0 0,0-1 1 0 0,0 1-1 0 0,1-1 1 0 0,-1 0 0 0 0,0 0-1 0 0,0 0 1 0 0,0-1-1 0 0,0 1 1 0 0,0-1 0 0 0,0 1-1 0 0,0-1 1 0 0,0 0-1 0 0,3-2 1 0 0,7-3 113 0 0,0 0 0 0 0,-1-1 0 0 0,21-15 0 0 0,-24 16-112 0 0,16-12 63 0 0,0 0-1 0 0,-1-2 0 0 0,-1 0 1 0 0,28-33-1 0 0,-45 46-105 0 0,-1 0 1 0 0,1 0-1 0 0,-2 0 0 0 0,1-1 0 0 0,-1 0 0 0 0,0 0 1 0 0,0 0-1 0 0,-1 0 0 0 0,0 0 0 0 0,2-13 0 0 0,-5 19-17 0 0,0 0-1 0 0,-1-1 0 0 0,1 1 0 0 0,0 0 1 0 0,-1 0-1 0 0,0 0 0 0 0,1-1 0 0 0,-1 1 1 0 0,0 0-1 0 0,0 0 0 0 0,0 0 0 0 0,0 0 1 0 0,0 0-1 0 0,-1 1 0 0 0,1-1 0 0 0,-1 0 1 0 0,1 1-1 0 0,-1-1 0 0 0,0 0 0 0 0,1 1 1 0 0,-1 0-1 0 0,0-1 0 0 0,0 1 0 0 0,0 0 1 0 0,-3-1-1 0 0,-5-3-89 0 0,-1 0 1 0 0,0 1-1 0 0,-15-4 1 0 0,25 8 116 0 0,-173-43-576 0 0,173 43 438 0 0,12 0-1788 0 0,1 0 335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11975 0 0,'0'0'923'0'0,"-2"2"-602"0"0,-7 9 624 0 0,1 1 0 0 0,1 0 1 0 0,-1 0-1 0 0,2 0 0 0 0,-10 25 0 0 0,7-15-921 0 0,-79 192 1565 0 0,31-79-1349 0 0,42-104-1452 0 0,-1-1 1 0 0,-29 43-1 0 0,18-32 17 0 0,18-28-557 0 0,0-2-58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0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13903 0 0,'0'0'1262'0'0,"6"-9"816"0"0,-5 7-1481 0 0,0 0 0 0 0,1 0-1 0 0,-1 1 1 0 0,1-1 0 0 0,-1 0-1 0 0,1 1 1 0 0,0-1 0 0 0,-1 1-1 0 0,5-3 1 0 0,-3 2-574 0 0,1 0 0 0 0,0 0 0 0 0,-1 0 0 0 0,6-6 0 0 0,14-11 1246 0 0,-39 32-1196 0 0,13-10-69 0 0,-55 51-16 0 0,49-45 0 0 0,7-7-108 0 0,9-9-3074 0 0,1-1-2376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4055 0 0,'0'0'13888'0'0,"2"2"-13672"0"0,2-1-125 0 0,0 1 0 0 0,0-1 0 0 0,1 0 0 0 0,-1 0 0 0 0,0 0 0 0 0,1-1 0 0 0,-1 1 0 0 0,0-1 0 0 0,6 0 0 0 0,1-1 29 0 0,-1 0 0 0 0,0-1 0 0 0,13-4 0 0 0,50-11 370 0 0,-57 15-440 0 0,-1 0-1 0 0,1 1 1 0 0,22 2-1 0 0,-18-1-48 0 0,28-2 0 0 0,148-16 63 0 0,-53-3 31 0 0,-114 17 13 0 0,33 0 1 0 0,-31 3-77 0 0,14 1-32 0 0,-16 0 0 0 0,-10 1 0 0 0,0-1 0 0 0,0-1 0 0 0,23-4 0 0 0,66-10 0 0 0,-66 9 0 0 0,70 0 0 0 0,-73 5 0 0 0,1-1 0 0 0,48-10 0 0 0,-9-4 0 0 0,-58 11 34 0 0,0 1 0 0 0,26-1 0 0 0,-3 1 0 0 0,-13 2-8 0 0,1 1-1 0 0,49 5 0 0 0,-75-3-53 0 0,85 2 175 0 0,-21-1 146 0 0,41 0-155 0 0,-70-3-121 0 0,-6 0 12 0 0,47-9 0 0 0,-46 5-31 0 0,46-2-1 0 0,-47 7-8 0 0,1 2-1 0 0,56 9 1 0 0,-57-7 152 0 0,0-1 0 0 0,0-2 0 0 0,1-1 0 0 0,39-6 0 0 0,20-1 265 0 0,-73 5-315 0 0,38 1 0 0 0,-31 2-102 0 0,55-7 122 0 0,-42 1-33 0 0,140 2 73 0 0,-108 4 160 0 0,-70-1-287 0 0,16 1 38 0 0,0-1 1 0 0,-1-2 0 0 0,1 1-1 0 0,-1-2 1 0 0,22-6 0 0 0,4-2 1 0 0,-34 8-22 0 0,-3 1-46 0 0,-6 2-72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78 112 2759 0 0,'-2'0'207'0'0,"-1"1"-641"0"0,-18 3 1142 0 0,17-3 0 0 0,0 0-1 0 0,0 0 1 0 0,0 1-1 0 0,1-1 0 0 0,-1 1 1 0 0,0 0-1 0 0,1 0 1 0 0,-1 0-1 0 0,1 0 1 0 0,-5 4-1 0 0,7-5-283 0 0,-1 3 372 0 0,1-3-745 0 0,1-1-1 0 0,0 0 1 0 0,0 0-1 0 0,0 0 1 0 0,-1 0-1 0 0,1 0 1 0 0,0 1-1 0 0,0-1 1 0 0,0 0-1 0 0,0 0 1 0 0,0 0-1 0 0,-1 1 1 0 0,1-1-1 0 0,0 0 1 0 0,0 0-1 0 0,0 0 1 0 0,0 1-1 0 0,0-1 1 0 0,0 0-1 0 0,0 0 1 0 0,0 1-1 0 0,0-1 1 0 0,0 0-1 0 0,0 0 1 0 0,0 1-1 0 0,0-1 1 0 0,0 0-1 0 0,0 0 0 0 0,0 0 1 0 0,0 1-1 0 0,0-1 1 0 0,0 2 89 0 0,1-1 0 0 0,-1 1 0 0 0,1 0 0 0 0,-1-1 0 0 0,1 1 0 0 0,-1-1 0 0 0,1 0 0 0 0,0 1 1 0 0,0-1-1 0 0,0 1 0 0 0,0-1 0 0 0,0 0 0 0 0,0 0 0 0 0,0 0 0 0 0,0 0 0 0 0,1 1 0 0 0,1 0 0 0 0,1 0 43 0 0,-1 0 0 0 0,0-1 0 0 0,0 0 0 0 0,1 0 0 0 0,-1 0 0 0 0,1 0 0 0 0,6 1 0 0 0,2-1 215 0 0,0-1 0 0 0,1 0 0 0 0,23-4 0 0 0,28-9 860 0 0,101-35-1 0 0,-48 13-704 0 0,158-34-1722 0 0,-240 57-2082 0 0,-20 4-3425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99 5063 0 0,'0'0'232'0'0,"-2"0"-13"0"0,-20 7 40 0 0,-1 2 8734 0 0,24-11-8688 0 0,4-5-201 0 0,0 0 0 0 0,1 0 0 0 0,-1 1 0 0 0,1-1 0 0 0,1 1-1 0 0,-1 1 1 0 0,1-1 0 0 0,0 1 0 0 0,0 0 0 0 0,0 1 0 0 0,1 0-1 0 0,0 0 1 0 0,0 1 0 0 0,0-1 0 0 0,16-3 0 0 0,10 0 476 0 0,1 0 0 0 0,55-2 0 0 0,-76 8-318 0 0,41-1 668 0 0,-53 2-890 0 0,0 1 1 0 0,1-1 0 0 0,-1 0 0 0 0,0 1-1 0 0,0 0 1 0 0,0 0 0 0 0,1-1 0 0 0,-1 1-1 0 0,3 2 1 0 0,-2-1-15 0 0,-3-2-21 0 0,1 1 0 0 0,-1-1 0 0 0,1 1 0 0 0,-1 0 0 0 0,0-1-1 0 0,1 1 1 0 0,-1-1 0 0 0,0 1 0 0 0,1-1 0 0 0,-1 1 0 0 0,0 0 0 0 0,0-1 0 0 0,0 1 0 0 0,0 0 0 0 0,0-1 0 0 0,1 1 0 0 0,-1 0 0 0 0,0-1 0 0 0,0 1 0 0 0,0 0 0 0 0,-1 0-1 0 0,1 0 8 0 0,0 2-8 0 0,0 1 1 0 0,-1-1-1 0 0,1 0 1 0 0,-1 0-1 0 0,0 0 1 0 0,0 0-1 0 0,0 0 1 0 0,0 0-1 0 0,0 0 1 0 0,-1 0-1 0 0,1 0 1 0 0,-1-1-1 0 0,0 1 1 0 0,0 0-1 0 0,0-1 1 0 0,0 0-1 0 0,-3 3 1 0 0,-7 6-35 0 0,0-1 0 0 0,-17 11 1 0 0,12-9-10 0 0,-189 119-864 0 0,83-58 338 0 0,86-50-61 0 0,-67 32-1 0 0,99-53 569 0 0,-16 10-252 0 0,12-6 111 0 0,7-5 106 0 0,4-1-30 0 0,1-1 146 0 0,0 1 0 0 0,-1-1 0 0 0,0 0 1 0 0,1 0-1 0 0,-1 0 0 0 0,3-2 1 0 0,6-1 85 0 0,17-7 169 0 0,121-41 739 0 0,-116 43-776 0 0,1 2 0 0 0,0 1 0 0 0,0 2-1 0 0,0 1 1 0 0,46 2 0 0 0,-17 2-537 0 0,-61-1 219 0 0,1 0-246 0 0,6-1 181 0 0,-6 0-130 0 0,-1 1-59 0 0,8-3-12 0 0,-8 3-47 0 0,0-1-197 0 0,11-3-1713 0 0,-3-2-3063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2303 0 0,'0'0'16872'0'0,"-2"2"-16752"0"0,-14 18-85 0 0,-28 26 0 0 0,0 2-17 0 0,29-31-10 0 0,1 1 0 0 0,0 1 0 0 0,2 0 0 0 0,0 0 0 0 0,1 2 0 0 0,1-1 0 0 0,-14 43 0 0 0,20-44-8 0 0,5-14 0 0 0,1-1 0 0 0,2 15 1 0 0,0-14 3 0 0,-1-2 3 0 0,-2 0 23 0 0,2-1-1 0 0,-1 1 0 0 0,0-1 1 0 0,0 1-1 0 0,1-1 1 0 0,-1 0-1 0 0,1 0 0 0 0,-1 0 1 0 0,1 0-1 0 0,0 0 1 0 0,0-1-1 0 0,0 1 1 0 0,0-1-1 0 0,0 0 0 0 0,0 0 1 0 0,1 0-1 0 0,-1 0 1 0 0,0-1-1 0 0,0 1 0 0 0,4-1 1 0 0,0 0 119 0 0,0 0 1 0 0,-1 0 0 0 0,1-1-1 0 0,0 0 1 0 0,-1 0-1 0 0,1-1 1 0 0,-1 0 0 0 0,12-5-1 0 0,-6 2-43 0 0,-1 0 0 0 0,1-1 0 0 0,-1-1-1 0 0,-1 0 1 0 0,1-1 0 0 0,-1 0 0 0 0,9-9 0 0 0,-14 11-106 0 0,0 0 0 0 0,0 0 0 0 0,-1 0 0 0 0,0-1 0 0 0,0 0 0 0 0,0 1 0 0 0,-1-1 0 0 0,0-1 1 0 0,0 1-1 0 0,-1 0 0 0 0,0-1 0 0 0,-1 1 0 0 0,2-9 0 0 0,-2 5-33 0 0,-1-1 1 0 0,0 1-1 0 0,0-1 0 0 0,-1 1 1 0 0,-1 0-1 0 0,1-1 0 0 0,-7-18 1 0 0,6 24-41 0 0,-1 0 0 0 0,1-1 0 0 0,-1 1 0 0 0,0 0 0 0 0,0 0 0 0 0,-1 0 0 0 0,0 1 0 0 0,0-1 0 0 0,0 1 0 0 0,-1 0 0 0 0,0 0 0 0 0,0 1 0 0 0,0-1 0 0 0,-8-4 0 0 0,10 7 48 0 0,0 1-1 0 0,0-1 0 0 0,0 1 1 0 0,-1 0-1 0 0,1 0 0 0 0,-1 1 1 0 0,1-1-1 0 0,0 1 0 0 0,-1-1 1 0 0,1 1-1 0 0,-1 0 0 0 0,1 0 1 0 0,-1 1-1 0 0,1-1 0 0 0,-1 1 1 0 0,1-1-1 0 0,-1 1 0 0 0,1 0 1 0 0,0 1-1 0 0,0-1 0 0 0,-5 3 1 0 0,-5 3-35 0 0,1 0 0 0 0,0 2 0 0 0,-18 15 0 0 0,26-22 44 0 0,3 0-10 0 0,-1-1-1 0 0,1 1 1 0 0,-1-1-1 0 0,1 1 1 0 0,0 0-1 0 0,0-1 1 0 0,0 1-1 0 0,0 0 1 0 0,0 0-1 0 0,-1 2 1 0 0,1-2-11 0 0,0 0-91 0 0,14 11-4137 0 0,1-6-1454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25 8751 0 0,'-1'-2'674'0'0,"-7"-21"11136"0"0,-3 42-11114 0 0,2 6-495 0 0,1 1 1 0 0,-8 43-1 0 0,4-12-34 0 0,-22 91-94 0 0,28-113-426 0 0,1 0 0 0 0,0 44 1 0 0,5-47-999 0 0,0-29 872 0 0,-2 11-11433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37 5063 0 0,'-7'0'11773'0'0,"10"-6"-7744"0"0,14-13-5399 0 0,-7 8 4930 0 0,-11 14-3335 0 0,-1 5-94 0 0,-1 1-1 0 0,0-1 1 0 0,0 1-1 0 0,-1-1 1 0 0,-9 15-1 0 0,11-21 51 0 0,5-4-284 0 0,-1 1 63 0 0,0-1 0 0 0,0 0 0 0 0,0 0 1 0 0,0 0-1 0 0,1-3 0 0 0,-2 4 1 0 0,2-2-89 0 0,3-3 9 0 0,-5 5 39 0 0,-2 3 92 0 0,-3 10 44 0 0,-1 0-58 0 0,4-9-65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 5983 0 0,'4'-7'12688'0'0,"-2"14"-12661"0"0,-1 0 0 0 0,-1 0 0 0 0,1 0 1 0 0,-1 0-1 0 0,-1 1 0 0 0,1-1 0 0 0,-1 0 0 0 0,0 0 0 0 0,-1 0 0 0 0,1 0 0 0 0,-1 0 0 0 0,-6 12 0 0 0,-4 6 101 0 0,-28 47 0 0 0,24-45-129 0 0,-1-1-1 0 0,-2-1 1 0 0,0-1-1 0 0,-2 0 1 0 0,-1-1-1 0 0,-34 27 1 0 0,54-48-53 0 0,10-14-246 0 0,-2 5 300 0 0,1 0 0 0 0,-1 1-1 0 0,1 0 1 0 0,0 1 0 0 0,1-1-1 0 0,-1 1 1 0 0,1 1 0 0 0,0 0-1 0 0,1 0 1 0 0,-1 0 0 0 0,0 1 0 0 0,12-3-1 0 0,9 1 233 0 0,46-1 0 0 0,6-1 40 0 0,111-37 71 0 0,-122 26-423 0 0,-68 17-23 0 0,-3 3-1975 0 0,0 1 1798 0 0,-1 0 0 0 0,1 0 1 0 0,-1 0-1 0 0,0 0 1 0 0,0-1-1 0 0,-2 3 1 0 0,-10 8-3971 0 0,2-3-729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 8287 0 0,'1'-5'10367'0'0,"-1"14"-10291"0"0,1 1 1 0 0,-1 0-1 0 0,-1-1 0 0 0,1 1 0 0 0,-4 11 1 0 0,-13 50 120 0 0,12-53-139 0 0,-12 36 5 0 0,-1-1 0 0 0,-4 0 0 0 0,-34 62 0 0 0,-98 141 164 0 0,142-237-226 0 0,-6 10 63 0 0,17-27-41 0 0,4-2-400 0 0,10 0-1119 0 0,3-3-5006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356 213 5527 0 0,'30'-28'295'0'0,"-22"22"706"0"0,0-1 0 0 0,-1 0 0 0 0,0 0 0 0 0,0 0 0 0 0,-1-1 0 0 0,0 0 0 0 0,0 0 0 0 0,-1-1 1 0 0,5-9-1 0 0,-8 14-664 0 0,0-1 0 0 0,-1 1 0 0 0,1 0 1 0 0,-1-1-1 0 0,0 0 0 0 0,-1 1 0 0 0,1-1 1 0 0,-1 1-1 0 0,0-1 0 0 0,0-4 0 0 0,-1 7-286 0 0,1 0 1 0 0,-1 0-1 0 0,1 0 0 0 0,-1 0 0 0 0,0 0 0 0 0,0 0 0 0 0,0 1 0 0 0,0-1 0 0 0,0 0 0 0 0,0 0 1 0 0,-1 1-1 0 0,1-1 0 0 0,0 1 0 0 0,-1 0 0 0 0,1-1 0 0 0,-1 1 0 0 0,0 0 0 0 0,1 0 0 0 0,-1 0 1 0 0,0 0-1 0 0,0 0 0 0 0,1 0 0 0 0,-1 0 0 0 0,0 1 0 0 0,-3-2 0 0 0,-7 0-6 0 0,1 0-1 0 0,-1 0 1 0 0,0 1 0 0 0,0 0-1 0 0,1 1 1 0 0,-1 1 0 0 0,0-1-1 0 0,0 2 1 0 0,0 0 0 0 0,-21 6-1 0 0,-5 5 19 0 0,-65 30-1 0 0,83-34-62 0 0,-27 18 0 0 0,40-23 0 0 0,0 1 0 0 0,1 1 0 0 0,-1-1 0 0 0,1 1 0 0 0,0 0 0 0 0,-8 11 0 0 0,12-14-4 0 0,0 0-1 0 0,0-1 1 0 0,1 1 0 0 0,-1 0-1 0 0,1 1 1 0 0,-1-1 0 0 0,1 0-1 0 0,0 0 1 0 0,0 0-1 0 0,1 1 1 0 0,-1-1 0 0 0,1 1-1 0 0,-1-1 1 0 0,1 0 0 0 0,0 1-1 0 0,1-1 1 0 0,-1 1-1 0 0,0-1 1 0 0,1 0 0 0 0,0 1-1 0 0,0-1 1 0 0,0 0 0 0 0,0 0-1 0 0,2 4 1 0 0,1 0-10 0 0,0-1 1 0 0,0 0 0 0 0,1 0-1 0 0,0-1 1 0 0,0 1 0 0 0,0-1-1 0 0,1 0 1 0 0,0-1 0 0 0,0 1 0 0 0,7 3-1 0 0,59 34 14 0 0,-31-18 0 0 0,63 46 0 0 0,-100-66 0 0 0,0-2 0 0 0,0 1 0 0 0,-1 0 0 0 0,1 1 0 0 0,-1-1 0 0 0,0 0 0 0 0,0 1 0 0 0,0 0 0 0 0,0 0 0 0 0,0 0 0 0 0,-1 0 0 0 0,0 0 0 0 0,0 0 0 0 0,0 1 0 0 0,0-1 0 0 0,-1 1 0 0 0,0 0 0 0 0,0-1 0 0 0,1 8 0 0 0,-1-7 6 0 0,0 1 0 0 0,-1-1 0 0 0,0 1 0 0 0,0 0 0 0 0,0-1 0 0 0,0 1 0 0 0,-1-1 0 0 0,0 1-1 0 0,0-1 1 0 0,-1 1 0 0 0,0-1 0 0 0,-2 6 0 0 0,0-4 9 0 0,0 1 1 0 0,0-1-1 0 0,-1 0 1 0 0,0 0-1 0 0,0-1 0 0 0,-1 1 1 0 0,-8 7-1 0 0,-1-2-4 0 0,-1 0 1 0 0,0-1-1 0 0,-1-1 1 0 0,0 0-1 0 0,-1-1 1 0 0,-21 7-1 0 0,33-13-37 0 0,0-1 0 0 0,0 0 1 0 0,-1 0-1 0 0,1-1 0 0 0,-1 1 0 0 0,0-2 0 0 0,-12 1 0 0 0,17-1 16 0 0,0 0-1 0 0,-1-1 1 0 0,1 1 0 0 0,0-1-1 0 0,-1 1 1 0 0,1-1 0 0 0,0 0-1 0 0,0 0 1 0 0,0 0 0 0 0,0 0-1 0 0,0 0 1 0 0,0 0 0 0 0,0-1-1 0 0,0 1 1 0 0,0-1 0 0 0,1 1-1 0 0,-1-1 1 0 0,1 0 0 0 0,-1 0-1 0 0,1 1 1 0 0,0-1 0 0 0,-1 0-1 0 0,1 0 1 0 0,0 0 0 0 0,-1-4-1 0 0,-1-2-3 0 0,1 0 0 0 0,0 0 0 0 0,0 0 0 0 0,1 0 1 0 0,0 0-1 0 0,0 0 0 0 0,1 0 0 0 0,1-12 0 0 0,2-7 12 0 0,8-32 0 0 0,-2 19-59 0 0,-5 12 149 0 0,3-53 1 0 0,-7 79 927 0 0,1 0-943 0 0,-1 0-44 0 0,1 0-27 0 0,-1 1-1 0 0,1 0 1 0 0,-1 0-1 0 0,1 0 0 0 0,-1 0 1 0 0,1 0-1 0 0,0 0 1 0 0,0 0-1 0 0,-1 0 0 0 0,1 0 1 0 0,0 0-1 0 0,0 0 1 0 0,0 0-1 0 0,0 0 0 0 0,0 1 1 0 0,0-1-1 0 0,0 0 1 0 0,0 1-1 0 0,2-1 0 0 0,9-6-22 0 0,0 1-1 0 0,0 1 0 0 0,0 0 0 0 0,22-4 0 0 0,14-7-59 0 0,-11 0 58 0 0,0-3 1 0 0,-2 0 0 0 0,0-3-1 0 0,-2 0 1 0 0,48-42-1 0 0,-47 31-56 0 0,-31 30 40 0 0,0 0 1 0 0,-1 0-1 0 0,1-1 0 0 0,-1 1 0 0 0,0-1 0 0 0,0 0 1 0 0,0 1-1 0 0,2-8 0 0 0,-3 10-33 0 0,-3 1-416 0 0,-5 3-91 0 0,0 0 0 0 0,-1 0-1 0 0,1 1 1 0 0,1 0 0 0 0,-1 0 0 0 0,-11 9 0 0 0,15-10-1028 0 0,-4 1-52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11143 0 0,'0'0'2560'0'0,"-1"1"-2124"0"0,-97 144 889 0 0,-10 16-747 0 0,102-150-485 0 0,-47 87 532 0 0,49-87-501 0 0,-1-1 0 0 0,2 1 0 0 0,-1 0 0 0 0,1 1 0 0 0,1-1-1 0 0,0 0 1 0 0,0 17 0 0 0,2-27-52 0 0,7 9 258 0 0,-4-8-267 0 0,0 0 1 0 0,0-1-1 0 0,0 0 1 0 0,0 1-1 0 0,0-1 1 0 0,0 0-1 0 0,1-1 1 0 0,-1 1-1 0 0,0-1 1 0 0,1 1-1 0 0,-1-1 1 0 0,0 0-1 0 0,1 0 1 0 0,-1-1-1 0 0,0 1 1 0 0,1-1-1 0 0,-1 1 1 0 0,4-2-1 0 0,4-1 115 0 0,0-1 0 0 0,0 0-1 0 0,0 0 1 0 0,11-8-1 0 0,147-102 477 0 0,-163 109-640 0 0,0 0 1 0 0,0 0-1 0 0,0-1 1 0 0,-1 0-1 0 0,0 0 1 0 0,0-1-1 0 0,-1 1 1 0 0,0-1-1 0 0,0 0 1 0 0,0 0-1 0 0,-1 0 1 0 0,0-1-1 0 0,-1 1 1 0 0,1-1-1 0 0,-1 0 1 0 0,-1 0-1 0 0,1 0 1 0 0,-1-8-1 0 0,-1 6-9 0 0,0-1-1 0 0,0 1 1 0 0,-1 0-1 0 0,0-1 1 0 0,-1 1-1 0 0,-1 0 1 0 0,1 0-1 0 0,-1 0 1 0 0,-1 1-1 0 0,0-1 1 0 0,0 1-1 0 0,-1 0 1 0 0,-8-11-1 0 0,9 13-6 0 0,-1 1 0 0 0,-1-1-1 0 0,1 1 1 0 0,-1 0 0 0 0,0 1 0 0 0,0 0-1 0 0,-11-8 1 0 0,12 10-17 0 0,0 1-1 0 0,-1-1 0 0 0,1 1 1 0 0,0 0-1 0 0,-1 1 1 0 0,1-1-1 0 0,-1 1 0 0 0,1 0 1 0 0,-1 0-1 0 0,0 1 0 0 0,-10 0 1 0 0,8 0-46 0 0,0 1 0 0 0,0 0 0 0 0,0 0 0 0 0,0 1 0 0 0,0 0-1 0 0,0 0 1 0 0,1 1 0 0 0,-1 0 0 0 0,1 1 0 0 0,0-1 0 0 0,0 1 0 0 0,0 1 0 0 0,0-1 0 0 0,-10 11 0 0 0,15-13-59 0 0,0 0 1 0 0,1 0 0 0 0,-1 1-1 0 0,1-1 1 0 0,-1 1 0 0 0,0 2-1 0 0,0 0-175 0 0,1-4-133 0 0,15-2-2172 0 0,3-2-3152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 14743 0 0,'0'0'1136'0'0,"-1"-1"-746"0"0,-8-7 1684 0 0,7 13 1246 0 0,2 1-2416 0 0,-31 141-804 0 0,-63 182 0 0 0,63-240-396 0 0,30-84-14 0 0,0-1 0 0 0,0 0 0 0 0,0 1 0 0 0,1-1 0 0 0,0 1 0 0 0,0-1-1 0 0,1 5 1 0 0,-1 5-2541 0 0,0-1-3561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14599 0 0,'0'0'9208'0'0,"0"2"-9109"0"0,-4 10 27 0 0,3-5-60 0 0,-1 0 0 0 0,0 1 0 0 0,-1-1 1 0 0,0-1-1 0 0,0 1 0 0 0,-5 7 0 0 0,6-10-2 0 0,-1 4-37 0 0,3-8-21 0 0,1 1 1 0 0,0-1 0 0 0,-1 0-1 0 0,1 0 1 0 0,0 0 0 0 0,-1 0-1 0 0,1 0 1 0 0,-1 0 0 0 0,1 0-1 0 0,0 0 1 0 0,-1 0 0 0 0,1 0-1 0 0,-1 0 1 0 0,1 0 0 0 0,0-1-1 0 0,19-4 6 0 0,-16 3-13 0 0,0-1 1 0 0,2 1 0 0 0,-6 6 0 0 0,-5 9 0 0 0,4-12 0 0 0,0 5 0 0 0,-12 18 0 0 0,7-15-91 0 0,22-22-1038 0 0,3-4 437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11055 0 0,'0'0'852'0'0,"-1"2"-560"0"0,-5 4 471 0 0,0 0 0 0 0,-13 11-1 0 0,-3 3 1857 0 0,-11 14-1244 0 0,2 2 0 0 0,-33 46 0 0 0,22-12-904 0 0,12-17-427 0 0,29-52-163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92 10191 0 0,'0'0'464'0'0,"-1"0"-8"0"0,-55-12 8667 0 0,191-16-6674 0 0,-71 15-2077 0 0,87-20-1033 0 0,-137 30-2225 0 0,8 1-8249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6:2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12007 0 0,'0'0'2854'0'0,"2"1"-1996"0"0,4 1-492 0 0,0 0-1 0 0,0 0 1 0 0,1-1-1 0 0,-1 0 1 0 0,1 0-1 0 0,-1-1 1 0 0,1 0-1 0 0,-1 0 0 0 0,11-1 1 0 0,9-3 469 0 0,27-8 0 0 0,-22 5-195 0 0,39-11 295 0 0,22-3 13 0 0,-80 20-927 0 0,0 0 1 0 0,0 1-1 0 0,-1 1 0 0 0,1 0 0 0 0,0 0 1 0 0,0 2-1 0 0,19 5 0 0 0,31 4-575 0 0,-30-6-1174 0 0,-11-3-4789 0 0,-10-1 74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8375 0 0,'0'0'6280'0'0,"1"-1"-6056"0"0,10-2 401 0 0,-2-1-1 0 0,18-10 2271 0 0,-28 15-2801 0 0,-3 6-76 0 0,1 0-4 0 0,2-6 52 0 0,0 1 12 0 0,1-1-70 0 0,-1 0 0 0 0,1 1 1 0 0,-1-1-1 0 0,0 0 1 0 0,0 0-1 0 0,1 0 1 0 0,-1 0-1 0 0,0 0 1 0 0,0 0-1 0 0,0 0 1 0 0,0 0-1 0 0,0 0 1 0 0,-1 0-1 0 0,1 0 0 0 0,-2 1 1 0 0,0-1 45 0 0,2 0 143 0 0,0-1-181 0 0,1 0-1 0 0,0 0 1 0 0,0 1 0 0 0,0-1-1 0 0,0 0 1 0 0,-1 0-1 0 0,1 0 1 0 0,0 0 0 0 0,0 1-1 0 0,-1-1 1 0 0,1 0-1 0 0,0 0 1 0 0,0 0 0 0 0,0 0-1 0 0,-1 0 1 0 0,1 0 0 0 0,0 0-1 0 0,0 0 1 0 0,-1 0-1 0 0,1 0 1 0 0,0 0 0 0 0,0 0-1 0 0,-1 0 1 0 0,1 0-1 0 0,0 0 1 0 0,-1 0 0 0 0,1 0-1 0 0,0 0 1 0 0,0 0-1 0 0,0 0 1 0 0,-1 0 0 0 0,1 0-1 0 0,-1-1 1 0 0,-2-9-3 0 0,3-2-13 0 0,1 9-7 0 0,0-1-1 0 0,0 1 1 0 0,0 0-1 0 0,1 0 0 0 0,-1 0 1 0 0,1 0-1 0 0,0 1 1 0 0,5-6-1 0 0,-4 3-60 0 0,-2 4-4 0 0,-2 3 125 0 0,0 1 159 0 0,0 0 0 0 0,0 0 0 0 0,0 0-1 0 0,0 1 1 0 0,1-1 0 0 0,-1 3 0 0 0,1-3-326 0 0,-1 4 135 0 0,0-3 22 0 0,-2 2-22 0 0,3-5 288 0 0,1-2-239 0 0,3 0-24 0 0,-3 0-36 0 0,1 0-1 0 0,-1 0 1 0 0,1 0-1 0 0,-1 0 1 0 0,1 0-1 0 0,-1 0 1 0 0,0 0-1 0 0,0 0 1 0 0,0-1 0 0 0,0 1-1 0 0,0 0 1 0 0,2-4-1 0 0,-1 2 463 0 0,-3 5-246 0 0,-9 10-208 0 0,-4 6 7 0 0,6-9-39 0 0,7-7-125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63 3679 0 0,'0'0'284'0'0,"4"-8"236"0"0,-2 3 1551 0 0,1 0 0 0 0,0 0-1 0 0,0 0 1 0 0,0 0-1 0 0,4-4 1 0 0,13-8 11 0 0,-18 16-1000 0 0,-2 1-1003 0 0,0 0 0 0 0,1 0-1 0 0,-1-1 1 0 0,1 1 0 0 0,-1 0-1 0 0,0 0 1 0 0,1 0 0 0 0,-1-1-1 0 0,0 1 1 0 0,1 0 0 0 0,-1 0-1 0 0,1 0 1 0 0,-1 0 0 0 0,0 0-1 0 0,1 0 1 0 0,-1 0 0 0 0,1 0-1 0 0,-1 0 1 0 0,0 0 0 0 0,1 0-1 0 0,-1 0 1 0 0,1 0 0 0 0,0 1-1 0 0,0 2-35 0 0,0 0-1 0 0,0 1 0 0 0,-1 0 1 0 0,1-1-1 0 0,-1 1 0 0 0,1-1 1 0 0,-1 1-1 0 0,0 0 1 0 0,-1-1-1 0 0,1 1 0 0 0,-1-1 1 0 0,1 1-1 0 0,-1-1 1 0 0,-2 5-1 0 0,-2 9 83 0 0,-12 24 0 0 0,15-38-98 0 0,-39 84 262 0 0,-3-3 0 0 0,-63 88 0 0 0,55-106-100 0 0,14-18-553 0 0,37-47 143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67 174 5983 0 0,'-2'-1'274'0'0,"-8"0"33"0"0,0 0 0 0 0,-17 2 1 0 0,9-1 9103 0 0,31-1-8869 0 0,-1-1 0 0 0,0 0 0 0 0,14-4 0 0 0,55-17 2976 0 0,4-1-1531 0 0,15 2-1891 0 0,174-18 0 0 0,-269 40-96 0 0,0-1 0 0 0,-1 2 0 0 0,1-1 0 0 0,0 0 0 0 0,-1 1 0 0 0,1 0 0 0 0,4 2 0 0 0,-7-3 0 0 0,0 1 0 0 0,1-1 0 0 0,0 1 0 0 0,0-1 0 0 0,0 0 0 0 0,0 1 0 0 0,0-1 0 0 0,3-1 0 0 0,0 0 0 0 0,-3 1 3 0 0,-1 0-1 0 0,1 0 1 0 0,0 0 0 0 0,-1-1-1 0 0,1 1 1 0 0,0-1 0 0 0,-1 0-1 0 0,1 0 1 0 0,-1 0 0 0 0,1 0-1 0 0,-1 0 1 0 0,1-1-1 0 0,2-1 1 0 0,3-2 13 0 0,50-24 50 0 0,-38 20-57 0 0,-20 9-9 0 0,1 0-1 0 0,-1-1 1 0 0,0 1-1 0 0,0 0 1 0 0,1 0-1 0 0,-1 0 1 0 0,0-1-1 0 0,0 1 1 0 0,1 0-1 0 0,-1 0 1 0 0,0 0-1 0 0,1 0 1 0 0,-1 0-1 0 0,0 0 1 0 0,0-1-1 0 0,1 1 1 0 0,-1 0-1 0 0,0 0 1 0 0,1 0-1 0 0,-1 0 1 0 0,0 0-1 0 0,1 0 1 0 0,-1 0-1 0 0,0 0 1 0 0,1 1-1 0 0,-1-1 1 0 0,0 0-1 0 0,0 0 1 0 0,1 0-1 0 0,-1 0 1 0 0,0 0-1 0 0,1 0 1 0 0,-1 1-1 0 0,0-1 1 0 0,0 0-1 0 0,1 0 1 0 0,-1 0-1 0 0,0 1 1 0 0,0-1-1 0 0,1 0 1 0 0,-2 8-40 0 0,1-8 33 0 0,-1 6 3 0 0,-1 1 0 0 0,0-1-1 0 0,0 0 1 0 0,0 1 0 0 0,-1-1-1 0 0,0 0 1 0 0,0-1-1 0 0,0 1 1 0 0,-5 6 0 0 0,-7 7-15 0 0,-19 20 0 0 0,15-19 15 0 0,-139 137 47 0 0,54-59-22 0 0,68-61 45 0 0,-53 71 0 0 0,69-79-33 0 0,1 0 0 0 0,2 1 0 0 0,-21 50 0 0 0,24-48 63 0 0,14-31 99 0 0,-2 3 467 0 0,1-2-1574 0 0,9-6-5953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64 4143 0 0,'0'0'191'0'0,"3"-1"-11"0"0,8-3 40 0 0,1-1-1 0 0,13-7 1 0 0,-14 6 1671 0 0,1 1-1 0 0,20-7 1 0 0,26-6 5567 0 0,-69 23-7031 0 0,-26 7-272 0 0,0-2 0 0 0,-51 7 0 0 0,3 0-43 0 0,13-2 36 0 0,-76 21 115 0 0,126-29-151 0 0,1 0 0 0 0,0 2 0 0 0,0 0 0 0 0,-31 21 0 0 0,46-26-87 0 0,1 0 1 0 0,0 0-1 0 0,0 0 0 0 0,1 0 1 0 0,-1 1-1 0 0,1 0 0 0 0,0 0 1 0 0,0 0-1 0 0,-4 9 0 0 0,6-11 23 0 0,2-1-43 0 0,0-1-1 0 0,-1 0 0 0 0,1 1 1 0 0,0-1-1 0 0,0 0 0 0 0,0 1 1 0 0,0-1-1 0 0,0 0 1 0 0,0 1-1 0 0,0-1 0 0 0,0 0 1 0 0,1 1-1 0 0,-1-1 0 0 0,0 0 1 0 0,1 0-1 0 0,-1 1 0 0 0,1-1 1 0 0,0 0-1 0 0,-1 0 1 0 0,1 0-1 0 0,0 0 0 0 0,-1 0 1 0 0,1 0-1 0 0,0 0 0 0 0,0 0 1 0 0,0 0-1 0 0,2 1 1 0 0,0 0 16 0 0,0-1 0 0 0,0 0 1 0 0,0 0-1 0 0,0 0 1 0 0,0-1-1 0 0,0 1 0 0 0,1-1 1 0 0,3 1-1 0 0,4 0 76 0 0,16 3-70 0 0,-1 0 0 0 0,0 2-1 0 0,0 1 1 0 0,0 2 0 0 0,44 20-1 0 0,-47-15-24 0 0,0 1-1 0 0,-1 2 0 0 0,-1 0 1 0 0,0 1-1 0 0,-1 1 0 0 0,-1 1 1 0 0,29 40-1 0 0,-28-36 42 0 0,-14-19-34 0 0,-1 1 0 0 0,0 1 1 0 0,0-1-1 0 0,-1 1 0 0 0,0 0 1 0 0,0 0-1 0 0,6 15 0 0 0,-8-16 2 0 0,0 0-1 0 0,0 1 1 0 0,-1-1-1 0 0,0 1 1 0 0,-1 0 0 0 0,1-1-1 0 0,-1 1 1 0 0,0-1-1 0 0,-1 1 1 0 0,1 0-1 0 0,-1-1 1 0 0,-1 1-1 0 0,1-1 1 0 0,-1 1 0 0 0,0-1-1 0 0,-1 0 1 0 0,0 0-1 0 0,1 0 1 0 0,-2 0-1 0 0,1 0 1 0 0,-1-1 0 0 0,0 1-1 0 0,0-1 1 0 0,-5 5-1 0 0,-4 0-1 0 0,1 0 0 0 0,-1-1-1 0 0,-1 0 1 0 0,0-1 0 0 0,0-1-1 0 0,-1 0 1 0 0,-24 7 0 0 0,-1-2-12 0 0,-71 11 0 0 0,91-20 3 0 0,-1-1-1 0 0,1-1 0 0 0,-1-1 1 0 0,0 0-1 0 0,1-2 0 0 0,-33-6 1 0 0,42 6-11 0 0,0-1 0 0 0,0-1 0 0 0,0 1 0 0 0,1-2 1 0 0,0 1-1 0 0,0-1 0 0 0,0-1 0 0 0,1 0 0 0 0,-1 0 0 0 0,1-1 1 0 0,1 0-1 0 0,-1-1 0 0 0,-11-13 0 0 0,17 18 10 0 0,1-1 1 0 0,0 1-1 0 0,0 0 0 0 0,0-1 0 0 0,0 1 1 0 0,0-1-1 0 0,0 0 0 0 0,1 1 0 0 0,0-1 0 0 0,0 0 1 0 0,0 0-1 0 0,0 0 0 0 0,1 0 0 0 0,-1 0 1 0 0,1 0-1 0 0,1-6 0 0 0,0 5 1 0 0,0 0 0 0 0,0 1 0 0 0,1-1 0 0 0,-1 1 0 0 0,1-1 1 0 0,0 1-1 0 0,1 0 0 0 0,-1-1 0 0 0,1 1 0 0 0,0 0 0 0 0,0 1 0 0 0,0-1 0 0 0,5-4 0 0 0,5-4 43 0 0,1 0 0 0 0,1 0 0 0 0,0 2 0 0 0,1 0 1 0 0,31-15-1 0 0,92-29 191 0 0,-51 22-124 0 0,-64 22-94 0 0,2 1 11 0 0,25-15 1 0 0,-44 20-20 0 0,0 0 1 0 0,-1 0 0 0 0,1 0 0 0 0,-1-1-1 0 0,0 0 1 0 0,-1 0 0 0 0,1-1-1 0 0,7-10 1 0 0,-10 11-6 0 0,0-1-1 0 0,0 0 1 0 0,0 0-1 0 0,0 0 1 0 0,-1 0-1 0 0,2-10 1 0 0,5-41 40 0 0,-7 39-38 0 0,1 1-1 0 0,5-17 1 0 0,-6 27-17 0 0,0 1 0 0 0,1-1 1 0 0,0 1-1 0 0,0-1 0 0 0,1 1 0 0 0,-1 0 1 0 0,1 0-1 0 0,1 0 0 0 0,-1 1 0 0 0,1-1 1 0 0,0 1-1 0 0,0 0 0 0 0,0 1 1 0 0,1-1-1 0 0,0 1 0 0 0,0 0 0 0 0,0 1 1 0 0,0-1-1 0 0,10-3 0 0 0,-14 6-68 0 0,-10 10-1480 0 0,-16 10 418 0 0,17-13-3985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0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28 1375 0 0,'0'0'4448'0'0,"-11"-6"-2466"0"0,8 5-2012 0 0,2 1 153 0 0,-1 0 1 0 0,0 0-1 0 0,1 0 0 0 0,-1 0 1 0 0,0 0-1 0 0,1 0 1 0 0,-1 1-1 0 0,0-1 1 0 0,1 1-1 0 0,-1-1 0 0 0,1 1 1 0 0,-1-1-1 0 0,1 1 1 0 0,-3 2-1 0 0,3-3-27 0 0,-1 1-221 0 0,1 0 1 0 0,-1-1 0 0 0,0 1-1 0 0,1-1 1 0 0,-1 1 0 0 0,0-1-1 0 0,1 1 1 0 0,-1-1-1 0 0,0 0 1 0 0,1 0 0 0 0,-1 0-1 0 0,0 0 1 0 0,0 0 0 0 0,1 0-1 0 0,-1 0 1 0 0,0-1 0 0 0,1 1-1 0 0,-1 0 1 0 0,0-1 0 0 0,1 0-1 0 0,-4-1 1 0 0,-4-4 88 0 0,3-1-167 0 0,2 1-61 0 0,0-2-2036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0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182 302 3223 0 0,'0'0'3106'0'0,"-7"9"-1758"0"0,-3-2-1317 0 0,-1 0 0 0 0,1 0 0 0 0,0 1 0 0 0,0 0 0 0 0,-11 14 0 0 0,-8 7 3753 0 0,21-23-1273 0 0,-15 1-1572 0 0,-13 7 1619 0 0,34-14-2355 0 0,-3 2-309 0 0,16 4 1373 0 0,-8-5-1137 0 0,0-1-45 0 0,25 0 315 0 0,-25 0-345 0 0,0-1 3 0 0,11 0-46 0 0,2-1-12 0 0,-2 0 0 0 0,1-1 0 0 0,1-1 0 0 0,-1 1 0 0 0,0 1 0 0 0,-1-2 0 0 0,0 1 0 0 0,25-4 0 0 0,-28 6 0 0 0,-5 0 0 0 0,-1 0 0 0 0,1 0 0 0 0,0 0 0 0 0,-1-1 0 0 0,1 0 0 0 0,7-3 0 0 0,12-5 76 0 0,-10 4-24 0 0,0 0 0 0 0,-1-1 0 0 0,15-9 0 0 0,-9 3 9 0 0,103-66 130 0 0,-104 68-191 0 0,-16 10 0 0 0,18-6 0 0 0,-5 1 0 0 0,-2 2 0 0 0,2 1 0 0 0,1 3 11 0 0,1 0 32 0 0,39 0-33 0 0,-23 0-10 0 0,19 2 54 0 0,-37 0-44 0 0,6 1-10 0 0,-19-2 0 0 0,16 6 0 0 0,-15-6 6 0 0,0 1 1 0 0,0 0-1 0 0,0 0 0 0 0,-1 0 0 0 0,1 0 1 0 0,-1 1-1 0 0,1-1 0 0 0,-1 1 0 0 0,0 0 0 0 0,0 0 1 0 0,4 5-1 0 0,-4-5 4 0 0,0 1 0 0 0,0-1 0 0 0,0 0 0 0 0,-1 1-1 0 0,1-1 1 0 0,-1 1 0 0 0,0 0 0 0 0,0 0 0 0 0,1 5 0 0 0,4 7 16 0 0,16 33 25 0 0,11 17 84 0 0,-31-60-125 0 0,1 0 0 0 0,0 0-1 0 0,1 0 1 0 0,-1-1 0 0 0,1 0 0 0 0,0 0-1 0 0,12 8 1 0 0,-1-4-10 0 0,-11-8 0 0 0,0-1 0 0 0,1 1 0 0 0,0 0 0 0 0,1 0 0 0 0,-1-1 0 0 0,0 0 0 0 0,1 0 0 0 0,-1-1 0 0 0,0 1 0 0 0,10-3 0 0 0,3-3 0 0 0,26-10 0 0 0,-5 2 0 0 0,-31 11 0 0 0,-3 1 0 0 0,0 0 0 0 0,-1 1 0 0 0,12-2 0 0 0,15-2 0 0 0,4 1-12 0 0,66-11-18 0 0,176-50 0 0 0,-258 59 30 0 0,45-12 0 0 0,-45 15 0 0 0,-14 5 0 0 0,-2 0 0 0 0,1-1 0 0 0,0-1 0 0 0,14 9 0 0 0,-13-6 0 0 0,0 1-1 0 0,0 0 1 0 0,0 0-1 0 0,0 0 1 0 0,-1 1-1 0 0,9 9 1 0 0,-2 0 38 0 0,12 21 1 0 0,-13-19-23 0 0,1 0-1 0 0,0-1 1 0 0,23 24-1 0 0,-18-25-15 0 0,-11-12 0 0 0,-1-1 0 0 0,11 4 0 0 0,3-3-12 0 0,-9-3-3 0 0,0 0 0 0 0,-1-1 0 0 0,1 0 0 0 0,-1 0 0 0 0,12-5 0 0 0,46-23-27 0 0,-46 19 42 0 0,45-15 0 0 0,-27 17-1 0 0,0 1 1 0 0,62-3-1 0 0,-57 7 98 0 0,73-14 0 0 0,-90 9-84 0 0,-1 0 0 0 0,0-2 0 0 0,0-1-1 0 0,39-25 1 0 0,-49 29-13 0 0,-1 0 0 0 0,1 1 0 0 0,27-9 0 0 0,-20 11-11 0 0,-18 5-13 0 0,1 1-1 0 0,1 0 24 0 0,0-1 0 0 0,0 1 0 0 0,0 0 0 0 0,0 0 0 0 0,0 1 0 0 0,-1 0 0 0 0,1 0 0 0 0,-1 0 0 0 0,1 1 0 0 0,-1 0 0 0 0,0 1 0 0 0,8 4 0 0 0,0 4 74 0 0,1 0-1 0 0,-2 0 1 0 0,18 21 0 0 0,31 28 388 0 0,-48-48-436 0 0,-11-9-5 0 0,1-1-1 0 0,0 0 1 0 0,0 0 0 0 0,0-1-1 0 0,0 1 1 0 0,0-1 0 0 0,0 0-1 0 0,1 0 1 0 0,-1 0 0 0 0,1-1-1 0 0,-1 1 1 0 0,1-1 0 0 0,0 0-1 0 0,-1 0 1 0 0,10-1 0 0 0,-6 0-10 0 0,0-1 0 0 0,-1 0 0 0 0,0-1 0 0 0,1 1 0 0 0,-1-2 1 0 0,0 1-1 0 0,0-1 0 0 0,0 0 0 0 0,9-5 0 0 0,56-36-10 0 0,-39 23 0 0 0,43-20 0 0 0,-64 35-16 0 0,1 1 0 0 0,1 1 0 0 0,-1 0 0 0 0,0 0 0 0 0,1 2 0 0 0,0-1 0 0 0,0 2 0 0 0,19 0 0 0 0,-4 2 7 0 0,0 1 0 0 0,0 1 0 0 0,41 11 0 0 0,81 34-27 0 0,-95-28 36 0 0,-35-14 0 0 0,-16-6 0 0 0,-1-1 0 0 0,14 3 14 0 0,-17-2 0 0 0,4-2 11 0 0,25-3-14 0 0,-9 1-11 0 0,-1 4 0 0 0,-19 0 0 0 0,14 1 0 0 0,-1 3 0 0 0,16 6 0 0 0,6-3 0 0 0,-27-5 0 0 0,-5-2 0 0 0,1 1 0 0 0,0-1 0 0 0,-1 1 0 0 0,1-1 0 0 0,0-1 0 0 0,-1 1 0 0 0,7-2 0 0 0,-1 1 0 0 0,1-2 0 0 0,-1 1 0 0 0,1-1 0 0 0,-1-1 0 0 0,20-8 0 0 0,49-33 0 0 0,-44 24 0 0 0,2-1 0 0 0,1 3 0 0 0,1 0 0 0 0,55-17 0 0 0,-89 35 0 0 0,0 0 0 0 0,0 0 0 0 0,0 0 0 0 0,0 1 0 0 0,1 0 0 0 0,-1 0 0 0 0,0 0 0 0 0,0 0 0 0 0,0 1 0 0 0,0 0 0 0 0,0 0 0 0 0,0 0 0 0 0,0 1 0 0 0,0 0 0 0 0,0 0 0 0 0,-1 0 0 0 0,9 5 0 0 0,0 2 0 0 0,-1 0 0 0 0,0 1 0 0 0,0 1 0 0 0,15 18 0 0 0,-8-11 0 0 0,-13-10 0 0 0,-4-5 0 0 0,0-1 0 0 0,0 1 0 0 0,0 0 0 0 0,1-1 0 0 0,-1 0 0 0 0,1 0 0 0 0,3 3 0 0 0,11 8 10 0 0,-12-11 13 0 0,0-1-3 0 0,0 1-12 0 0,-3-1-7 0 0,0 0 1 0 0,1 0-1 0 0,-1 0 1 0 0,0 0-1 0 0,0-1 0 0 0,1 1 1 0 0,-1-1-1 0 0,0 0 0 0 0,4 1 1 0 0,5 0 4 0 0,0-1-1 0 0,0 1 1 0 0,-1-2 0 0 0,1 1 0 0 0,0-2 0 0 0,-1 1-1 0 0,1-2 1 0 0,-1 1 0 0 0,14-6 0 0 0,11-6-10 0 0,44-24-1 0 0,-18 7 9 0 0,-41 23-4 0 0,-1 0 0 0 0,1 1 0 0 0,0 2 0 0 0,30-6 0 0 0,-37 9 0 0 0,1 1 0 0 0,0 0 0 0 0,0 1 0 0 0,-1 1 0 0 0,1 0 0 0 0,0 1 0 0 0,23 6 0 0 0,-24-6 0 0 0,19 6 11 0 0,6 5 106 0 0,-16-6-55 0 0,-9-1-35 0 0,5 4 12 0 0,19 13 14 0 0,-23-15-42 0 0,2 1 1 0 0,30 16 101 0 0,-42-21-100 0 0,21 8-15 0 0,-13-8 2 0 0,-1 0 0 0 0,2 0 0 0 0,-1-1 0 0 0,0-1 0 0 0,0 0 0 0 0,1-1 0 0 0,13 0 0 0 0,89-11 0 0 0,-44 3 0 0 0,-59 7 0 0 0,67-4 64 0 0,-55 4-64 0 0,-15-1 0 0 0,0 0 0 0 0,13-4 0 0 0,22-4 0 0 0,-35 6 0 0 0,25-3 0 0 0,-2 2 11 0 0,-26 3-4 0 0,1 0 1 0 0,0 0 0 0 0,0 1-1 0 0,0 0 1 0 0,0 1 0 0 0,14 2-1 0 0,-16-3 0 0 0,-1 0 1 0 0,1 1-1 0 0,-1 0 0 0 0,1 0 1 0 0,-1 0-1 0 0,0 1 0 0 0,1-1 1 0 0,-1 1-1 0 0,4 2 0 0 0,4 3 4 0 0,-8-6-4 0 0,0 0-1 0 0,0 1 1 0 0,-1-1-1 0 0,1 1 1 0 0,-1 0-1 0 0,1 1 1 0 0,-1-1-1 0 0,5 5 1 0 0,-1 0 5 0 0,-2-4 1 0 0,14 17 39 0 0,-11-11 3 0 0,1-1 0 0 0,0 1 0 0 0,19 12 0 0 0,-1-3 80 0 0,-14-15-122 0 0,-4-1 2 0 0,16 4 9 0 0,-18-7-3 0 0,0 0-13 0 0,11 0-8 0 0,0-1 0 0 0,0-1 0 0 0,0-1 0 0 0,0-1 0 0 0,-1 0 0 0 0,24-10 0 0 0,4-1 0 0 0,-38 13 0 0 0,-3 2 0 0 0,1-1 0 0 0,-1 1 0 0 0,0 0 0 0 0,1 1 0 0 0,0-1 0 0 0,6 1 0 0 0,66-3 0 0 0,-21 0 0 0 0,85-13 0 0 0,-125 13 0 0 0,9 0 27 0 0,-16 4-1 0 0,5 0-15 0 0,3 2 0 0 0,2 2 31 0 0,5 3-27 0 0,-22-7-17 0 0,24 2-79 0 0,-11-1 12 0 0,-5-1 2 0 0,-5-1 67 0 0,19-1-12 0 0,-5-1-3 0 0,1-1 0 0 0,-1-1 0 0 0,0 0 0 0 0,0-2 0 0 0,0 0 0 0 0,0-1 0 0 0,-1-1 0 0 0,-1-1-1 0 0,1 0 1 0 0,-1-1 0 0 0,21-17 0 0 0,-26 18 15 0 0,6-5 2 0 0,36-20 1 0 0,-49 31-1 0 0,1 0 1 0 0,-1 1-1 0 0,1 0 1 0 0,0 0-1 0 0,-1 0 1 0 0,1 1-1 0 0,0-1 1 0 0,0 2-1 0 0,0-1 1 0 0,0 1-1 0 0,11 0 1 0 0,-9 1 43 0 0,-1 0 0 0 0,1 1 0 0 0,-1 0 0 0 0,1 1 0 0 0,-1-1 0 0 0,0 1 0 0 0,0 1 0 0 0,0-1 0 0 0,0 1 0 0 0,6 5 0 0 0,6 3-19 0 0,6 2 26 0 0,-11-6-31 0 0,2 0 31 0 0,2-1 11 0 0,0 0-11 0 0,1-3-42 0 0,-8-3-12 0 0,-2 0 4 0 0,-1 0 0 0 0,1-1 0 0 0,16-1 0 0 0,-10-1 10 0 0,0 0 0 0 0,0-1 0 0 0,0-1 0 0 0,0 0 0 0 0,0-1 0 0 0,-1 0 0 0 0,0-1 1 0 0,0-1-1 0 0,-1 0 0 0 0,19-13 0 0 0,-22 14 26 0 0,1 1 1 0 0,0 0-1 0 0,0 0 0 0 0,13-2 1 0 0,24-10 173 0 0,-18 4-57 0 0,58-18-1 0 0,-84 29-145 0 0,22-1 52 0 0,-18 2-34 0 0,-4 0-20 0 0,1 1 0 0 0,-1 0 0 0 0,0 0 0 0 0,0 0 0 0 0,0 0 0 0 0,7 2 0 0 0,45 13 56 0 0,-25-8-64 0 0,-1-3 0 0 0,2 0 0 0 0,-18-7 0 0 0,-4 0 0 0 0,19-3-41 0 0,-1-2 0 0 0,0-1 0 0 0,37-16 0 0 0,5-3-39 0 0,-23 12 84 0 0,64-19-56 0 0,-100 32 39 0 0,0 1 0 0 0,1 1 0 0 0,-1 0 1 0 0,1 0-1 0 0,-1 1 0 0 0,1 0 0 0 0,21 4 0 0 0,-20 0-29 0 0,-11-4 43 0 0,0 1 0 0 0,1 0 1 0 0,-1-1-1 0 0,0 1 0 0 0,1 0 0 0 0,-1 0 1 0 0,0 0-1 0 0,0 1 0 0 0,0-1 0 0 0,0 0 1 0 0,0 1-1 0 0,2 1 0 0 0,1 2 36 0 0,-1-2 19 0 0,0 0-1 0 0,0 0 1 0 0,-1 1-1 0 0,7 6 1 0 0,7 8 157 0 0,-14-14-199 0 0,-2-3-8 0 0,1 1 0 0 0,-1-1 0 0 0,0 0 0 0 0,1 1 0 0 0,-1-1-1 0 0,1 0 1 0 0,-1 0 0 0 0,1 0 0 0 0,2 1 0 0 0,2 1 1 0 0,0 0 0 0 0,-1-1 0 0 0,1 0 0 0 0,0-1 0 0 0,0 1 0 0 0,0-1-1 0 0,1 0 1 0 0,-1-1 0 0 0,0 1 0 0 0,10-2 0 0 0,-3 1-14 0 0,0-1 0 0 0,0-1 0 0 0,24-5 0 0 0,14-5-18 0 0,-28 8-75 0 0,1 0 1 0 0,34 1-1 0 0,-24 6-39 0 0,-18-1 97 0 0,0 0 31 0 0,-1-1 11 0 0,8-2 0 0 0,-19 0 0 0 0,1-2 0 0 0,2 2 7 0 0,-1-1 0 0 0,1-1-1 0 0,-1 1 1 0 0,0-1 0 0 0,0-1 0 0 0,0 1-1 0 0,0-1 1 0 0,5-4 0 0 0,35-22-4 0 0,-42 27-3 0 0,20-6 0 0 0,-4 4-26 0 0,-15 5 10 0 0,0 2 5 0 0,0-2 11 0 0,1 1 0 0 0,0 1 0 0 0,0-1 0 0 0,0 1 0 0 0,-1 0 0 0 0,1 1 0 0 0,-1-1 0 0 0,1 1 0 0 0,-1 0 0 0 0,0 0 0 0 0,0 1 0 0 0,0-1 0 0 0,-1 1 0 0 0,8 8 0 0 0,4 6 18 0 0,-1 0-1 0 0,17 28 1 0 0,-27-37-18 0 0,16 25 53 0 0,-18-26-52 0 0,2 0 0 0 0,-1-1 1 0 0,1 1-1 0 0,0-1 0 0 0,0 0 0 0 0,1-1 1 0 0,0 1-1 0 0,13 10 0 0 0,-17-16-1 0 0,0 0 0 0 0,0 0 0 0 0,0-1 0 0 0,0 1 0 0 0,0 0 0 0 0,1-1 0 0 0,-1 0 0 0 0,0 1 0 0 0,0-1 1 0 0,0 0-1 0 0,1 0 0 0 0,-1 0 0 0 0,0 0 0 0 0,0-1 0 0 0,1 1 0 0 0,-1-1 0 0 0,0 1 0 0 0,0-1 0 0 0,0 0 0 0 0,0 0 0 0 0,0 0 0 0 0,3-2 0 0 0,3-1-11 0 0,0-1 0 0 0,0-1 0 0 0,-1 1 1 0 0,8-8-1 0 0,-1-2-18 0 0,1 0 0 0 0,-2-1 1 0 0,0-1-1 0 0,14-25 0 0 0,35-78-873 0 0,-39 68-1076 0 0,-1 1-5913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428 108 1839 0 0,'4'-6'-180'0'0,"0"0"-1"0"0,0 0 0 0 0,8-8 0 0 0,19-15 2936 0 0,-9 13 3199 0 0,24-14 0 0 0,-45 30-5274 0 0,5-1 2690 0 0,-8 7-3664 0 0,-3 6 312 0 0,1 0-1 0 0,-2-1 1 0 0,0 0 0 0 0,0 0-1 0 0,-1-1 1 0 0,0 1 0 0 0,-11 11-1 0 0,-67 62 94 0 0,69-68-107 0 0,-120 94-4 0 0,50-43 0 0 0,60-46 0 0 0,2 2 0 0 0,-30 34 0 0 0,45-47 0 0 0,2 0 0 0 0,-1 1 0 0 0,1 0 0 0 0,0 0 0 0 0,1 0 0 0 0,1 1 0 0 0,0 0 0 0 0,0 0 0 0 0,-3 15 0 0 0,8-23 13 0 0,-1 0 1 0 0,0 0-1 0 0,1 0 0 0 0,0 1 1 0 0,0-1-1 0 0,0 0 0 0 0,1 0 0 0 0,-1 0 1 0 0,1 0-1 0 0,0 0 0 0 0,0 0 1 0 0,0 0-1 0 0,3 7 0 0 0,-2-9 0 0 0,0 1-1 0 0,-1 0 1 0 0,1-1-1 0 0,0 1 1 0 0,1-1-1 0 0,-1 0 1 0 0,0 0-1 0 0,1 0 1 0 0,-1 0-1 0 0,1 0 1 0 0,-1 0 0 0 0,1-1-1 0 0,0 1 1 0 0,0-1-1 0 0,0 0 1 0 0,0 1-1 0 0,0-2 1 0 0,4 2-1 0 0,10 1 155 0 0,1 0 1 0 0,-1-1-1 0 0,35-2 0 0 0,55-10 403 0 0,-48 4-305 0 0,-59 6-263 0 0,257-17 448 0 0,-255 17-550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6447 0 0,'-48'12'1067'0'0,"34"-8"1620"0"0,-1 0 3437 0 0,25 1-5322 0 0,2 0-485 0 0,0-2-1 0 0,0 1 1 0 0,1-1 0 0 0,21 2-1 0 0,23 4 365 0 0,-32-1-406 0 0,-1 1 0 0 0,0 0 0 0 0,0 2 0 0 0,-1 1 0 0 0,0 0 0 0 0,22 17 0 0 0,-20-10-35 0 0,0 1 0 0 0,-1 1 1 0 0,-1 1-1 0 0,32 40 1 0 0,-30-29-79 0 0,-2 1-1 0 0,29 54 1 0 0,-44-71-149 0 0,-1 0 0 0 0,0 1 0 0 0,-2 0 1 0 0,0 0-1 0 0,-1 0 0 0 0,0 1 0 0 0,-2 0 0 0 0,0 0 0 0 0,-2-1 0 0 0,0 1 0 0 0,0 0 0 0 0,-2 0 0 0 0,-1 0 1 0 0,-4 19-1 0 0,-5 4-10 0 0,-1 0 1 0 0,-2-1 0 0 0,-2 0-1 0 0,-40 68 1 0 0,33-70-204 0 0,-3-1 1 0 0,-1-2-1 0 0,-35 36 0 0 0,46-53 92 0 0,2-5-7 0 0,0 0-1 0 0,0-2 1 0 0,-25 16-1 0 0,5-3-190 0 0,34-24-348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59 263 9871 0 0,'-1'2'455'0'0,"-3"6"38"0"0,-1-1 1 0 0,1 1-1 0 0,-2-1 0 0 0,1 0 1 0 0,-1 0-1 0 0,0 0 0 0 0,-15 13 5020 0 0,30-25-4523 0 0,15-9-1057 0 0,171-144 435 0 0,-159 127-280 0 0,1 0-1 0 0,62-37 1 0 0,-92 64 54 0 0,-1 0 0 0 0,1 1-1 0 0,0-1 1 0 0,0 2 0 0 0,0-1 0 0 0,0 1 0 0 0,0 0 0 0 0,1 0 0 0 0,12 0-1 0 0,-19 2-110 0 0,0 0 0 0 0,0 0 0 0 0,1 1 0 0 0,-1-1 0 0 0,0 0 0 0 0,0 1-1 0 0,0-1 1 0 0,0 1 0 0 0,-1-1 0 0 0,1 1 0 0 0,0-1 0 0 0,0 1-1 0 0,0 0 1 0 0,0 0 0 0 0,0-1 0 0 0,-1 1 0 0 0,2 1 0 0 0,9 15 105 0 0,-9-10-113 0 0,1 1 0 0 0,-1-1 0 0 0,0 1 0 0 0,-1-1 0 0 0,0 1 0 0 0,0-1 0 0 0,-1 1 0 0 0,0 0 0 0 0,0 0-1 0 0,0-1 1 0 0,-1 1 0 0 0,-1 0 0 0 0,1-1 0 0 0,-4 9 0 0 0,-2 8 50 0 0,-2-1 0 0 0,-23 44 0 0 0,23-52-22 0 0,-15 20 0 0 0,16-25-127 0 0,1 0 0 0 0,0 0 1 0 0,-9 21-1 0 0,15-30-628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50 382 3223 0 0,'2'1'8896'0'0,"-1"-1"-8664"0"0,0 1-1 0 0,1-1 0 0 0,-1 1 1 0 0,0 0-1 0 0,0 0 0 0 0,1-1 1 0 0,-1 1-1 0 0,0 0 0 0 0,0 0 1 0 0,0 0-1 0 0,0 0 1 0 0,0 0-1 0 0,0 1 0 0 0,0-1 1 0 0,-1 0-1 0 0,2 2 0 0 0,0 1-14 0 0,-1-1 0 0 0,0 0 0 0 0,0 1 0 0 0,0-1-1 0 0,-1 0 1 0 0,1 7 0 0 0,-1 3 11 0 0,0 1 1 0 0,-5 23-1 0 0,5-34-101 0 0,-7 26 58 0 0,0 0 1 0 0,-2-1-1 0 0,-2 0 0 0 0,-26 52 1 0 0,36-78 816 0 0,1-10-948 0 0,0 1 1 0 0,0-1-1 0 0,1 1 0 0 0,-1-1 0 0 0,2 1 0 0 0,-1-1 1 0 0,1 1-1 0 0,0 0 0 0 0,1 0 0 0 0,-1 0 0 0 0,1 0 1 0 0,5-7-1 0 0,6-10-112 0 0,33-42 0 0 0,-45 64 64 0 0,34-43-364 0 0,3 2-1 0 0,45-40 1 0 0,-44 46 246 0 0,68-59-417 0 0,-80 74 420 0 0,1 1 0 0 0,34-18 0 0 0,-38 25 131 0 0,4-3 101 0 0,0 2 1 0 0,50-19-1 0 0,-60 28-83 0 0,1-2 126 0 0,40-7-1 0 0,-54 13-140 0 0,-1 1 0 0 0,1 1 0 0 0,0-1 0 0 0,0 1 0 0 0,-1 0 0 0 0,1 1 0 0 0,0-1-1 0 0,-1 1 1 0 0,1 0 0 0 0,0 1 0 0 0,-1-1 0 0 0,8 4 0 0 0,-11-4-18 0 0,0 0 1 0 0,0 0-1 0 0,0 1 0 0 0,0-1 1 0 0,0 1-1 0 0,0-1 1 0 0,0 1-1 0 0,-1-1 0 0 0,1 1 1 0 0,0 0-1 0 0,-1 0 0 0 0,0 0 1 0 0,1 0-1 0 0,-1 0 1 0 0,0 0-1 0 0,0 0 0 0 0,1 4 1 0 0,-1-2 4 0 0,-1 0 1 0 0,1 0-1 0 0,-1-1 1 0 0,0 1-1 0 0,0 0 1 0 0,0 0-1 0 0,0 0 1 0 0,-1 0-1 0 0,1-1 1 0 0,-2 5-1 0 0,-2 2 19 0 0,1 1-1 0 0,-1-2 1 0 0,-1 1-1 0 0,0 0 1 0 0,0-1-1 0 0,-13 17 1 0 0,-89 101 172 0 0,76-85-128 0 0,2 2 1 0 0,-46 89-1 0 0,74-133-76 0 0,-6 16-26 0 0,0-1-1 0 0,-9 32 1 0 0,15-44 31 0 0,0 1-1 0 0,1-1 0 0 0,-1 1 0 0 0,0-1 0 0 0,1 1 0 0 0,0-1 1 0 0,0 1-1 0 0,0-1 0 0 0,0 1 0 0 0,1 0 0 0 0,-1-1 1 0 0,1 1-1 0 0,0-1 0 0 0,0 1 0 0 0,1-1 0 0 0,-1 0 0 0 0,0 1 1 0 0,1-1-1 0 0,0 0 0 0 0,3 4 0 0 0,-3-5 4 0 0,1 0 0 0 0,0 0 0 0 0,-1 0 0 0 0,1 0 0 0 0,0 0 0 0 0,0-1 0 0 0,0 0 0 0 0,1 1 0 0 0,-1-1 0 0 0,0 0 0 0 0,0 0 0 0 0,1-1 0 0 0,3 1 0 0 0,4 0 104 0 0,-1 0 1 0 0,22-2-1 0 0,15-3 197 0 0,-15 0-64 0 0,-1 2 0 0 0,39 3 0 0 0,-61 0-268 0 0,-7-1-92 0 0,5 7-4510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43 124 7367 0 0,'-16'2'787'0'0,"-11"5"9656"0"0,29-7-9813 0 0,65-12 410 0 0,0-3 0 0 0,97-36 0 0 0,-52 12-603 0 0,-95 35-458 0 0,-1 0 0 0 0,1 1 1 0 0,-1 1-1 0 0,35 0 0 0 0,-49 2-211 0 0,0 0 0 0 0,1 0 0 0 0,-1 0 0 0 0,0 0 1 0 0,1 0-1 0 0,-1 1 0 0 0,0-1 0 0 0,0 1 0 0 0,1 0 0 0 0,-1-1 0 0 0,0 1 0 0 0,0 0 0 0 0,0 0 0 0 0,0 1 0 0 0,0-1 0 0 0,0 0 0 0 0,2 3 0 0 0,2 7-6610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 5063 0 0,'-11'7'241'0'0,"6"-4"-83"0"0,0 0-1 0 0,-1 0 1 0 0,-10 4 13464 0 0,18-6-12995 0 0,11 0-110 0 0,1 0-1 0 0,0-1 1 0 0,-1-1 0 0 0,20-2-1 0 0,57-15 279 0 0,-42 7-448 0 0,-19 6-188 0 0,10-4-13 0 0,1 2 0 0 0,67-3 0 0 0,-76 13-1057 0 0,-14-1-1008 0 0,-1-1-3389 0 0,0-1-1679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2303 0 0,'0'-1'5304'0'0,"-1"-1"-4849"0"0,1 0 1 0 0,0 0-1 0 0,0 1 0 0 0,0-1 0 0 0,0 0 0 0 0,1 0 0 0 0,-1 1 0 0 0,0-1 0 0 0,1 0 0 0 0,-1 0 0 0 0,1 1 0 0 0,1-3 0 0 0,0-1-127 0 0,1 1 0 0 0,-1 0-1 0 0,1 0 1 0 0,4-5-1 0 0,5-3-364 0 0,21-18 0 0 0,-30 27 256 0 0,31-22 86 0 0,69-41 1 0 0,-81 53-134 0 0,15-8 331 0 0,0 2 1 0 0,0 1 0 0 0,2 2 0 0 0,0 2 0 0 0,1 2-1 0 0,67-13 1 0 0,-99 23-340 0 0,0 1 0 0 0,0 1 0 0 0,-1-1-1 0 0,1 1 1 0 0,0 1 0 0 0,9 1 0 0 0,-15-2-147 0 0,0 1 0 0 0,-1-1 0 0 0,1 1 0 0 0,0-1 1 0 0,-1 1-1 0 0,1 0 0 0 0,-1 0 0 0 0,1 0 0 0 0,-1 0 0 0 0,1 0 1 0 0,-1 0-1 0 0,0 0 0 0 0,0 0 0 0 0,1 0 0 0 0,-1 1 1 0 0,0-1-1 0 0,0 0 0 0 0,0 1 0 0 0,0-1 0 0 0,-1 1 0 0 0,1-1 1 0 0,0 1-1 0 0,0-1 0 0 0,-1 1 0 0 0,1 0 0 0 0,-1-1 1 0 0,0 1-1 0 0,1 0 0 0 0,-1 0 0 0 0,0-1 0 0 0,0 1 0 0 0,0 0 1 0 0,-1 3-1 0 0,0 6-4 0 0,0 0 1 0 0,-1-1-1 0 0,0 1 0 0 0,0 0 1 0 0,-2-1-1 0 0,1 1 0 0 0,-1-1 1 0 0,-9 16-1 0 0,5-14-1 0 0,0 1 0 0 0,-1-1-1 0 0,0 0 1 0 0,-1-1 0 0 0,-18 16 0 0 0,-7 1-23 0 0,-1-2 1 0 0,-2-1 0 0 0,-48 23 0 0 0,61-34-16 0 0,-49 28-146 0 0,-42 23 105 0 0,94-54 67 0 0,0 1 0 0 0,0 1 0 0 0,2 0 0 0 0,-22 19 0 0 0,33-25 0 0 0,5 1 0 0 0,7 0 19 0 0,-1-7 6 0 0,0 1 1 0 0,1-1-1 0 0,-1 0 1 0 0,0 1-1 0 0,1-1 1 0 0,-1 0-1 0 0,0-1 0 0 0,1 1 1 0 0,-1 0-1 0 0,1-1 1 0 0,0 1-1 0 0,-1-1 1 0 0,1 0-1 0 0,2 0 1 0 0,39-3 344 0 0,-42 3-346 0 0,127-22 923 0 0,-34 3-406 0 0,-23 7-294 0 0,-34 4-259 0 0,1 2 1 0 0,1 2-1 0 0,62 0 0 0 0,-62 12-1379 0 0,-17-3-4153 0 0,-16-4-756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251 117 12407 0 0,'36'-41'5116'0'0,"-40"43"-2954"0"0,-14 10-914 0 0,-25 21-1383 0 0,2 2 309 0 0,-60 56 175 0 0,91-82-297 0 0,1 1 0 0 0,1 0 0 0 0,-1 0 0 0 0,2 1 0 0 0,0 0 0 0 0,-7 15 0 0 0,11-21-24 0 0,1 0-1 0 0,0 0 1 0 0,0 0 0 0 0,0 0-1 0 0,1 1 1 0 0,-1-1 0 0 0,2 0-1 0 0,-1 1 1 0 0,0-1 0 0 0,1 1-1 0 0,0 0 1 0 0,0-1 0 0 0,1 1-1 0 0,0-1 1 0 0,0 0 0 0 0,0 1-1 0 0,3 7 1 0 0,-2-10 0 0 0,0 1 0 0 0,0 0-1 0 0,1-1 1 0 0,-1 0 0 0 0,1 0 0 0 0,0 0-1 0 0,0 0 1 0 0,0 0 0 0 0,1 0 0 0 0,-1-1-1 0 0,1 1 1 0 0,-1-1 0 0 0,1 0-1 0 0,0 0 1 0 0,-1-1 0 0 0,1 1 0 0 0,6 1-1 0 0,1 0 60 0 0,0 0-1 0 0,1-1 0 0 0,0 0 0 0 0,-1-1 0 0 0,13 0 0 0 0,-6-1-9 0 0,0-1 0 0 0,-1-1 0 0 0,1-1 0 0 0,0 0 0 0 0,-1-1 0 0 0,0-1 0 0 0,0 0 0 0 0,0-2-1 0 0,-1 0 1 0 0,0 0 0 0 0,0-2 0 0 0,19-13 0 0 0,-28 17-71 0 0,120-94 168 0 0,-114 87-229 0 0,0-1 0 0 0,-1 0 1 0 0,0-1-1 0 0,-1 0 1 0 0,-1-1-1 0 0,17-29 0 0 0,-25 39-28 0 0,0 0-1 0 0,0 0 0 0 0,0 1 1 0 0,-1-1-1 0 0,0 0 0 0 0,0 0 1 0 0,0-1-1 0 0,0 1 0 0 0,-1 0 0 0 0,0-10 1 0 0,-1 12 15 0 0,0-1 0 0 0,1 1 0 0 0,-1 0 0 0 0,0 0 1 0 0,-1 0-1 0 0,1 0 0 0 0,0 0 0 0 0,-1 0 0 0 0,0 0 1 0 0,0 0-1 0 0,0 1 0 0 0,0-1 0 0 0,0 1 0 0 0,0-1 1 0 0,-1 1-1 0 0,1 0 0 0 0,-6-4 0 0 0,-5-3-215 0 0,0 1 0 0 0,-1 1 0 0 0,0 0-1 0 0,-28-9 1 0 0,11 4-145 0 0,19 7-373 0 0,-1 1 0 0 0,-21-5-1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3223 0 0,'0'0'4087'0'0,"1"-1"-4006"0"0,1-1-176 0 0,0 0 0 0 0,-1 0-1 0 0,1-1 1 0 0,-1 1-1 0 0,1 0 1 0 0,-1-1 0 0 0,0 1-1 0 0,2-4 1 0 0,-1-3-351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79 646 5063 0 0,'0'0'654'0'0,"-1"2"11"0"0,-1 9 941 0 0,-9 22 0 0 0,1-3-577 0 0,4-12 29 0 0,-13 26 0 0 0,11-28-247 0 0,1 0-1 0 0,-6 23 0 0 0,11-22 325 0 0,2-17-1078 0 0,0 0 0 0 0,0 1 0 0 0,0-1 0 0 0,0 1 1 0 0,1-1-1 0 0,-1 0 0 0 0,0 1 0 0 0,0-1 0 0 0,0 0 0 0 0,0 1 1 0 0,1-1-1 0 0,-1 0 0 0 0,0 0 0 0 0,0 1 0 0 0,1-1 0 0 0,-1 0 1 0 0,0 0-1 0 0,0 1 0 0 0,1-1 0 0 0,-1 0 0 0 0,0 0 0 0 0,1 0 1 0 0,-1 1-1 0 0,2-1-3 0 0,-1 0 0 0 0,0 0 0 0 0,1 0 0 0 0,-1 0 0 0 0,0-1 0 0 0,1 1 0 0 0,-1 0 1 0 0,0 0-1 0 0,0-1 0 0 0,1 1 0 0 0,-1-1 0 0 0,0 1 0 0 0,0-1 0 0 0,0 0 0 0 0,0 1 0 0 0,2-2 1 0 0,2-2 38 0 0,0 0 0 0 0,0 0 0 0 0,0 0 0 0 0,-1-1 1 0 0,0 0-1 0 0,0 0 0 0 0,0 0 0 0 0,6-10 0 0 0,0-5 160 0 0,10-25 1 0 0,4-7 11 0 0,29-58-17 0 0,-2 5-160 0 0,-17 37-28 0 0,-18 33-60 0 0,1 2-1 0 0,2 1 1 0 0,25-35 0 0 0,-36 59-65 0 0,-1 4-7 0 0,-5 4 58 0 0,-1-1 0 0 0,0 1 0 0 0,1-1 0 0 0,-1 1 0 0 0,1 0 0 0 0,-1 0 0 0 0,1 0 1 0 0,-1-1-1 0 0,1 1 0 0 0,0 1 0 0 0,-1-1 0 0 0,1 0 0 0 0,-1 0 0 0 0,1 0 0 0 0,-1 1 1 0 0,1-1-1 0 0,-1 1 0 0 0,2 0 0 0 0,-1 1 0 0 0,1-1 0 0 0,-1 1 1 0 0,0-1-1 0 0,0 1 0 0 0,0 0 1 0 0,0 0-1 0 0,0 0 0 0 0,0 0 0 0 0,2 4 1 0 0,0 1-13 0 0,0 1 0 0 0,0 0 0 0 0,-1 0 0 0 0,1 0 0 0 0,1 11 1 0 0,1 3 11 0 0,22 105-58 0 0,-22-88 72 0 0,2 0 0 0 0,1 0 0 0 0,19 48 0 0 0,-23-74 82 0 0,1 0-1 0 0,1-1 0 0 0,8 12 1 0 0,-11-18-31 0 0,0-1 1 0 0,1 1-1 0 0,0-1 1 0 0,0 0-1 0 0,0 0 1 0 0,1 0-1 0 0,7 5 1 0 0,-9-9 23 0 0,-1 0 1 0 0,0-1-1 0 0,0 1 1 0 0,0-1-1 0 0,0 1 0 0 0,1-1 1 0 0,-1 0-1 0 0,0 0 1 0 0,0-1-1 0 0,0 1 1 0 0,0-1-1 0 0,1 1 1 0 0,2-2-1 0 0,-2 1 26 0 0,5-2-31 0 0,0 1 1 0 0,0-1 0 0 0,0-1-1 0 0,-1 0 1 0 0,1 0-1 0 0,-1-1 1 0 0,0 0 0 0 0,0 0-1 0 0,-1-1 1 0 0,0 0-1 0 0,0 0 1 0 0,0-1 0 0 0,-1 1-1 0 0,7-10 1 0 0,0-3 20 0 0,0 0 0 0 0,-2 0-1 0 0,0-1 1 0 0,13-37 0 0 0,43-130 174 0 0,22-56 62 0 0,-86 236-329 0 0,46-117-284 0 0,-49 122 150 0 0,2-3 177 0 0,1 22-9283 0 0,-2 3 3123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95 7367 0 0,'-1'0'568'0'0,"-5"2"-328"0"0,1 0 0 0 0,0 0 0 0 0,1 1 0 0 0,-1-1 0 0 0,-5 5 0 0 0,1-2 6876 0 0,12-5-6903 0 0,0-1 0 0 0,-1 0 0 0 0,1 0 0 0 0,0 0 0 0 0,-1 0 0 0 0,1-1 0 0 0,4-2 0 0 0,2-2 91 0 0,143-61 1329 0 0,-129 60-1537 0 0,-1 0 0 0 0,2 1 0 0 0,-1 2 0 0 0,48-4 1 0 0,-61 7-408 0 0,1 1 44 0 0,0 0-1 0 0,19 2 1 0 0,-27-2-646 0 0,1 1 1 0 0,0 0-1 0 0,-1 0 0 0 0,1 1 1 0 0,-1-1-1 0 0,7 4 0 0 0,1 2-4743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98 9215 0 0,'-1'0'422'0'0,"-15"7"7595"0"0,29-4-6422 0 0,-6-2-1381 0 0,0-1 0 0 0,0 0 0 0 0,-1-1 1 0 0,1 1-1 0 0,0-1 0 0 0,11-3 1 0 0,42-16 468 0 0,-12 3-53 0 0,16-1-502 0 0,2 4 1 0 0,110-10-1 0 0,-58 16-4770 0 0,-83 7 2884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49 13991 0 0,'2'-2'639'0'0,"14"-9"232"0"0,0 1 0 0 0,33-16 4026 0 0,-68 37-4786 0 0,1 1 1 0 0,1 0 0 0 0,-19 16 0 0 0,-22 17-61 0 0,0-8-37 0 0,-81 39-1 0 0,98-58-238 0 0,-1-1-1 0 0,-1-1 1 0 0,-44 8 0 0 0,67-20-267 0 0,-1-1 0 0 0,1-1 0 0 0,0 0 0 0 0,-38-4 0 0 0,57 2 402 0 0,0 0 1 0 0,0 0 0 0 0,0 0 0 0 0,-1-1 0 0 0,1 1 0 0 0,0 0 0 0 0,0 1 0 0 0,0-1 0 0 0,0 0 0 0 0,-1 0 0 0 0,1 0 0 0 0,0 1 0 0 0,0-1 0 0 0,0 0 0 0 0,0 1 0 0 0,0-1-1 0 0,0 1 1 0 0,0 0 0 0 0,0-1 0 0 0,0 1 0 0 0,0 0 0 0 0,0-1 0 0 0,0 1 0 0 0,1 0 0 0 0,-1 0 0 0 0,0 0 0 0 0,0 0 0 0 0,1 0 0 0 0,-1 0 0 0 0,1 0 0 0 0,-1 0-1 0 0,0 1 1 0 0,-1 1 349 0 0,-8 9-41 0 0,1-1 1 0 0,-19 16 0 0 0,9-9 159 0 0,-24 20 569 0 0,-10 9 200 0 0,53-47-1146 0 0,-1 1 0 0 0,1-1 0 0 0,0 0-1 0 0,-1 1 1 0 0,1-1 0 0 0,-1 0 0 0 0,1 1 0 0 0,0-1-1 0 0,-1 0 1 0 0,1 1 0 0 0,0-1 0 0 0,-1 1-1 0 0,1-1 1 0 0,0 1 0 0 0,0-1 0 0 0,-1 1 0 0 0,1-1-1 0 0,0 1 1 0 0,0-1 0 0 0,0 1 0 0 0,0-1 0 0 0,0 1-1 0 0,0 0 1 0 0,0-1 0 0 0,0 1 0 0 0,0-1-1 0 0,0 1 1 0 0,0 0 0 0 0,1 0-8 0 0,0 0-1 0 0,0 0 1 0 0,1 0-1 0 0,-1 0 1 0 0,0 0 0 0 0,1 0-1 0 0,-1-1 1 0 0,1 1-1 0 0,1 0 1 0 0,-2-1 5 0 0,30 11-64 0 0,0-1-1 0 0,45 8 1 0 0,-31-8 34 0 0,143 46 197 0 0,-185-55-164 0 0,34 11 141 0 0,44 15 483 0 0,-73-23-475 0 0,1 0-1 0 0,-1 1 1 0 0,0 0 0 0 0,0 0 0 0 0,0 0-1 0 0,11 11 1 0 0,-18-14-120 0 0,1-1 0 0 0,-1 1 0 0 0,1-1 0 0 0,-1 1 0 0 0,0 0 0 0 0,0-1-1 0 0,0 1 1 0 0,0 0 0 0 0,0 0 0 0 0,0 0 0 0 0,0 0 0 0 0,-1 0 0 0 0,1 0 0 0 0,-1 0 0 0 0,1 0-1 0 0,-1 0 1 0 0,0 0 0 0 0,0 0 0 0 0,0 3 0 0 0,-1-2-6 0 0,1 0 0 0 0,-1 0 0 0 0,0 0 1 0 0,0 0-1 0 0,0 0 0 0 0,-1 0 0 0 0,1 0 0 0 0,-1 0 0 0 0,0-1 0 0 0,1 1 0 0 0,-4 3 1 0 0,-4 3 12 0 0,0 0 1 0 0,-1-1-1 0 0,0 0 1 0 0,-21 13-1 0 0,11-10-3 0 0,-1 0 0 0 0,-41 14 0 0 0,-47 8 65 0 0,90-27-97 0 0,-70 16 94 0 0,73-19-68 0 0,0-1-1 0 0,0 0 0 0 0,-26-1 1 0 0,35-1-19 0 0,1-1 1 0 0,0 0 0 0 0,0-1-1 0 0,0 1 1 0 0,0-1 0 0 0,0 0 0 0 0,0-1-1 0 0,0 0 1 0 0,0 0 0 0 0,1 0-1 0 0,-7-5 1 0 0,11 8-27 0 0,1-1 0 0 0,-1 1 1 0 0,1 0-1 0 0,0 0 0 0 0,-1-1 0 0 0,1 1 1 0 0,0 0-1 0 0,-1-1 0 0 0,1 1 1 0 0,0 0-1 0 0,-1-1 0 0 0,1 1 0 0 0,0 0 1 0 0,0-1-1 0 0,-1 1 0 0 0,1-1 0 0 0,0 1 1 0 0,0-1-1 0 0,0 1 0 0 0,0 0 1 0 0,0-1-1 0 0,0 1 0 0 0,0-1 0 0 0,0 1 1 0 0,0-1-1 0 0,0 1 0 0 0,0-1 0 0 0,0 1 1 0 0,0-1-1 0 0,0 0-6 0 0,1 0 0 0 0,-1 0 1 0 0,1 0-1 0 0,0 0 0 0 0,-1 1 1 0 0,1-1-1 0 0,0 0 0 0 0,0 1 0 0 0,-1-1 1 0 0,1 0-1 0 0,0 1 0 0 0,2-2 0 0 0,30-10-856 0 0,-32 12 779 0 0,52-12-3074 0 0,-31 7-589 0 0,8-2-2118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63 875 11519 0 0,'-7'-7'496'0'0,"0"0"1"0"0,-8-10-1 0 0,-12-11 3367 0 0,21 21 1673 0 0,9 28-5535 0 0,1-1 0 0 0,0 0 0 0 0,2 1 0 0 0,15 35 0 0 0,18 25-84 0 0,47 103-384 0 0,-69-144 357 0 0,62 137-592 0 0,-63-146 541 0 0,2 0 0 0 0,1-2 1 0 0,32 40-1 0 0,-41-57 117 0 0,1-1 0 0 0,0-1-1 0 0,20 16 1 0 0,-27-23 70 0 0,0 0 0 0 0,0 0 0 0 0,1-1-1 0 0,-1 1 1 0 0,1-1 0 0 0,0 0 0 0 0,-1-1 0 0 0,1 1 0 0 0,0-1 0 0 0,0 0-1 0 0,0 0 1 0 0,0 0 0 0 0,0-1 0 0 0,8 0 0 0 0,-11 0 15 0 0,1 0 1 0 0,-1-1 0 0 0,0 0-1 0 0,1 1 1 0 0,-1-1-1 0 0,0 0 1 0 0,0 0-1 0 0,0 0 1 0 0,0 0-1 0 0,0 0 1 0 0,0-1 0 0 0,0 1-1 0 0,0-1 1 0 0,0 1-1 0 0,2-3 1 0 0,-2 0 22 0 0,1 1-1 0 0,-1-1 1 0 0,0 1 0 0 0,0-1 0 0 0,0 0 0 0 0,-1 1 0 0 0,1-1-1 0 0,0-5 1 0 0,1-3 88 0 0,-1-1-1 0 0,0 1 1 0 0,-1-1 0 0 0,-2-23-1 0 0,-5-42 101 0 0,-4-1 0 0 0,-3 2 0 0 0,-31-99 0 0 0,32 142-254 0 0,7 23 5 0 0,0 0 0 0 0,2-1 1 0 0,-6-22-1 0 0,7 24 27 0 0,3 9-44 0 0,1 3-9 0 0,29 20 24 0 0,-1 2-1 0 0,-2 1 0 0 0,-1 1 1 0 0,36 44-1 0 0,86 130-41 0 0,-135-179-50 0 0,1-1 0 0 0,1-1 0 0 0,1 0-1 0 0,1-1 1 0 0,0-1 0 0 0,1-1 0 0 0,1 0-1 0 0,28 16 1 0 0,-45-31 104 0 0,-1 1-1 0 0,0-1 0 0 0,1 0 1 0 0,-1 0-1 0 0,1-1 0 0 0,-1 1 1 0 0,1 0-1 0 0,-1-1 1 0 0,1 1-1 0 0,0-1 0 0 0,-1 0 1 0 0,1 0-1 0 0,-1 0 1 0 0,1 0-1 0 0,0-1 0 0 0,-1 1 1 0 0,1-1-1 0 0,-1 1 0 0 0,1-1 1 0 0,-1 0-1 0 0,4-1 1 0 0,-3 0 48 0 0,0 0 0 0 0,-1 0 1 0 0,1 0-1 0 0,-1 0 0 0 0,0 0 0 0 0,0 0 1 0 0,0-1-1 0 0,0 1 0 0 0,0-1 1 0 0,0 1-1 0 0,-1-1 0 0 0,1 0 1 0 0,-1 0-1 0 0,1 1 0 0 0,-1-1 1 0 0,0 0-1 0 0,1-5 0 0 0,0-8 213 0 0,-1 0-1 0 0,0-1 1 0 0,-1 1-1 0 0,-1 0 1 0 0,-1 0 0 0 0,-5-24-1 0 0,3 12-32 0 0,-13-58 105 0 0,-36-110 1 0 0,6 25-84 0 0,-15-203-991 0 0,38 196 412 0 0,19 144-1 0 0,-2 1-1 0 0,-1 0 1 0 0,-17-41-1 0 0,20 60-267 0 0,-1 0 0 0 0,-1 0 0 0 0,-1 1 0 0 0,0 0 0 0 0,0 1 0 0 0,-1-1 0 0 0,-1 2 0 0 0,0-1 0 0 0,-20-16 0 0 0,3 8-1083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 14335 0 0,'0'0'1306'0'0,"0"-1"-1077"0"0,-1 0-111 0 0,1 0 1 0 0,0 0-1 0 0,-1 1 0 0 0,1-1 1 0 0,-1 0-1 0 0,0 0 1 0 0,1 0-1 0 0,-1 1 0 0 0,0-1 1 0 0,1 1-1 0 0,-1-1 0 0 0,0 0 1 0 0,1 1-1 0 0,-1-1 0 0 0,0 1 1 0 0,0-1-1 0 0,0 1 1 0 0,0 0-1 0 0,0-1 0 0 0,1 1 1 0 0,-1 0-1 0 0,0 0 0 0 0,0 0 1 0 0,0-1-1 0 0,0 1 1 0 0,0 0-1 0 0,0 0 0 0 0,0 0 1 0 0,0 0-1 0 0,0 1 0 0 0,-1-1 1 0 0,-1 1 41 0 0,0 0 1 0 0,-1 0-1 0 0,1 1 1 0 0,0-1 0 0 0,1 1-1 0 0,-4 2 1 0 0,4-3-106 0 0,-6 4 92 0 0,1 1 0 0 0,-1 1 0 0 0,1 0-1 0 0,0 0 1 0 0,1 0 0 0 0,-1 1 0 0 0,-7 12 0 0 0,-32 65-31 0 0,38-69-90 0 0,6-12-61 0 0,0 1 0 0 0,0-1 0 0 0,0 1 0 0 0,1 0 0 0 0,0-1 0 0 0,0 1 0 0 0,0 0 0 0 0,0 5 0 0 0,2-9-122 0 0,0 0 0 0 0,-1 0 0 0 0,1 0 1 0 0,0 0-1 0 0,0 0 0 0 0,0 0 0 0 0,0 0 0 0 0,0 0 0 0 0,0-1 0 0 0,0 1 0 0 0,0 0 0 0 0,1-1 0 0 0,-1 1 0 0 0,0 0 0 0 0,2 0 1 0 0,10 3-1150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65 6447 0 0,'13'-16'176'0'0,"-4"3"236"0"0,23-23 9158 0 0,-34 37-9506 0 0,0-1 1 0 0,1 1 0 0 0,-1 0 0 0 0,0 0-1 0 0,0 0 1 0 0,1 0 0 0 0,-1 0-1 0 0,1 0 1 0 0,-1 0 0 0 0,-1 3 0 0 0,0-2 41 0 0,-125 115 1957 0 0,89-78-1651 0 0,-37 40 153 0 0,65-64-491 0 0,-1 0 0 0 0,2 0 0 0 0,-17 31 0 0 0,26-44-60 0 0,0 0 0 0 0,0-1 0 0 0,1 1 0 0 0,-1 0 0 0 0,0 0 0 0 0,1 0 0 0 0,-1 0 0 0 0,1 0-1 0 0,0 0 1 0 0,0 0 0 0 0,-1 0 0 0 0,1 0 0 0 0,1 0 0 0 0,-1-1 0 0 0,0 4 0 0 0,1-4-3 0 0,0 0 0 0 0,0 1 0 0 0,-1-1-1 0 0,1 0 1 0 0,0 0 0 0 0,0 0 0 0 0,0 0 0 0 0,0 0 0 0 0,0 0 0 0 0,0 0 0 0 0,0-1 0 0 0,1 1 0 0 0,-1 0-1 0 0,0-1 1 0 0,0 1 0 0 0,1 0 0 0 0,-1-1 0 0 0,0 0 0 0 0,1 1 0 0 0,-1-1 0 0 0,0 0 0 0 0,3 1 0 0 0,8 0 58 0 0,-1 0 0 0 0,1 0 0 0 0,0-1 0 0 0,-1-1 1 0 0,1 0-1 0 0,0 0 0 0 0,12-4 0 0 0,0-1 28 0 0,-1-1-1 0 0,33-15 0 0 0,-46 18-100 0 0,0-1 0 0 0,-1 0-1 0 0,0-1 1 0 0,0 0 0 0 0,0-1 0 0 0,0 0-1 0 0,-1 0 1 0 0,8-9 0 0 0,-12 12-15 0 0,-1-1-1 0 0,1 0 1 0 0,-1 0 0 0 0,0 0 0 0 0,0-1 0 0 0,0 1 0 0 0,-1-1 0 0 0,0 1-1 0 0,0-1 1 0 0,0 0 0 0 0,-1 0 0 0 0,0 0 0 0 0,0 0 0 0 0,0 0-1 0 0,-1 0 1 0 0,0-7 0 0 0,-2 1-154 0 0,1-1 0 0 0,-2 0 0 0 0,0 1 0 0 0,0-1 1 0 0,-1 1-1 0 0,0 0 0 0 0,-1 0 0 0 0,-1 1 0 0 0,-9-16 0 0 0,11 20-287 0 0,-5-6 317 0 0,7 6-4829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26 13159 0 0,'58'-26'3840'0'0,"-65"31"-2674"0"0,-101 72-259 0 0,44-29-626 0 0,43-33-124 0 0,1 1 0 0 0,0 2 1 0 0,1 0-1 0 0,-26 33 1 0 0,34-37-69 0 0,1 0 1 0 0,0 1-1 0 0,1 0 0 0 0,1 1 1 0 0,1 0-1 0 0,0 0 1 0 0,-8 30-1 0 0,14-40-52 0 0,0-1 0 0 0,1 0 0 0 0,-1 0 0 0 0,1 0 0 0 0,0 1-1 0 0,1-1 1 0 0,-1 0 0 0 0,1 0 0 0 0,0 0 0 0 0,0 0 0 0 0,3 8 0 0 0,-3-11-5 0 0,0 1 1 0 0,1 0 0 0 0,-1 0-1 0 0,1 0 1 0 0,0 0 0 0 0,-1-1-1 0 0,1 1 1 0 0,0-1 0 0 0,1 0-1 0 0,-1 1 1 0 0,0-1 0 0 0,1 0-1 0 0,-1 0 1 0 0,1 0 0 0 0,-1-1-1 0 0,1 1 1 0 0,0-1 0 0 0,0 1 0 0 0,5 1-1 0 0,7 0 53 0 0,0 0-1 0 0,1-1 0 0 0,-1-1 1 0 0,1 0-1 0 0,-1-1 1 0 0,1-1-1 0 0,0 0 0 0 0,-1-1 1 0 0,23-6-1 0 0,-13 2-24 0 0,-1-2 0 0 0,1-1 0 0 0,-2-1 0 0 0,44-25 0 0 0,-56 28-35 0 0,-1-1 0 0 0,1 0-1 0 0,-2 0 1 0 0,1-1 0 0 0,-1 0-1 0 0,-1 0 1 0 0,0-1 0 0 0,0 0 0 0 0,-1-1-1 0 0,0 0 1 0 0,5-12 0 0 0,-7 12-33 0 0,0 1 1 0 0,-1-1 0 0 0,-1 0-1 0 0,1 0 1 0 0,-2 0-1 0 0,0 0 1 0 0,0-1-1 0 0,-1 1 1 0 0,0-1-1 0 0,-1 1 1 0 0,-1-1 0 0 0,-2-17-1 0 0,2 25-45 0 0,0-1-1 0 0,0 0 0 0 0,-1 0 1 0 0,0 0-1 0 0,0 1 1 0 0,0-1-1 0 0,0 1 0 0 0,-1-1 1 0 0,0 1-1 0 0,0 0 1 0 0,0 0-1 0 0,0 0 1 0 0,0 1-1 0 0,-1-1 0 0 0,0 1 1 0 0,0 0-1 0 0,0 0 1 0 0,0 0-1 0 0,-7-4 0 0 0,2 3-154 0 0,-1 0 0 0 0,1 1-1 0 0,-1 0 1 0 0,0 1 0 0 0,0 0-1 0 0,0 0 1 0 0,0 1 0 0 0,-18 0 0 0 0,18 1-349 0 0,-1 0 0 0 0,0 0 0 0 0,1 1 1 0 0,-1 1-1 0 0,1-1 0 0 0,-14 5 0 0 0,23-5-679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 1839 0 0,'0'0'14811'0'0,"7"-10"-12934"0"0,4-21-166 0 0,-11 29-758 0 0,1 0-793 0 0,1-5-117 0 0,-1 5-15 0 0,-2 5-16 0 0,2 0-2 0 0,-2 1-8 0 0,-7 16 74 0 0,0-7-33 0 0,-1 0-21 0 0,1-4 38 0 0,6-7 44 0 0,0-2-1066 0 0,-16 9-407 0 0,9 0-3682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 11055 0 0,'0'0'852'0'0,"-2"0"-560"0"0,-3-2 164 0 0,0 0 0 0 0,0 1 0 0 0,-1 0 0 0 0,1 0 0 0 0,0 0 0 0 0,-1 1 0 0 0,1 0 0 0 0,-1 0 0 0 0,1 0 0 0 0,0 1 0 0 0,-1-1 0 0 0,1 1 0 0 0,0 1 0 0 0,-1-1 0 0 0,-4 3 0 0 0,4-2-386 0 0,1 1 0 0 0,-1 0 0 0 0,1 0 0 0 0,0 0 0 0 0,0 1 0 0 0,0-1 0 0 0,0 1 0 0 0,-5 6 0 0 0,-10 13-68 0 0,2 0 1 0 0,0 1 0 0 0,-20 39 0 0 0,-35 83-4 0 0,68-134 1 0 0,0-3 0 0 0,1 0 0 0 0,0 1 0 0 0,1 0 0 0 0,0-1 0 0 0,0 1 0 0 0,-2 17 0 0 0,5-5 0 0 0,2-17 0 0 0,0-1 0 0 0,-1-2 26 0 0,0 1 0 0 0,0-1 0 0 0,0 1 0 0 0,1-1 0 0 0,-1 0 0 0 0,1 1 0 0 0,-1-1-1 0 0,1 0 1 0 0,0 0 0 0 0,0 0 0 0 0,0-1 0 0 0,0 1 0 0 0,0 0 0 0 0,0-1 0 0 0,0 1 0 0 0,1-1 0 0 0,-1 0 0 0 0,1 1-1 0 0,-1-1 1 0 0,1 0 0 0 0,-1-1 0 0 0,1 1 0 0 0,4 1 0 0 0,1-2 41 0 0,0 0 1 0 0,-1 0-1 0 0,1 0 1 0 0,0-1-1 0 0,-1 0 1 0 0,1 0-1 0 0,8-3 1 0 0,1-1-24 0 0,1-1 0 0 0,-1-1 0 0 0,0 0 1 0 0,0-1-1 0 0,-1-1 0 0 0,0 0 1 0 0,-1-2-1 0 0,27-21 0 0 0,-24 15-49 0 0,-9 10-2 0 0,0 0 1 0 0,-1-1-1 0 0,0 0 0 0 0,-1 0 0 0 0,1-1 0 0 0,-2 0 0 0 0,12-19 0 0 0,-11 12-66 0 0,0 0-1 0 0,-2 0 1 0 0,1-1-1 0 0,-2 0 1 0 0,0 0-1 0 0,2-30 1 0 0,-6 43 55 0 0,0-1 0 0 0,0 0 1 0 0,-1 1-1 0 0,1-1 0 0 0,-1 1 0 0 0,0-1 1 0 0,0 1-1 0 0,-1-1 0 0 0,1 1 1 0 0,-1-1-1 0 0,0 1 0 0 0,0 0 1 0 0,-1 0-1 0 0,1 0 0 0 0,-1 0 1 0 0,0 1-1 0 0,-4-5 0 0 0,5 6-16 0 0,0 0-1 0 0,-1 0 1 0 0,1 0-1 0 0,-1 0 1 0 0,1 1 0 0 0,-1-1-1 0 0,0 1 1 0 0,0 0-1 0 0,1 0 1 0 0,-1 0-1 0 0,0 0 1 0 0,0 0-1 0 0,0 0 1 0 0,0 1-1 0 0,0 0 1 0 0,-1 0-1 0 0,1 0 1 0 0,0 0-1 0 0,0 0 1 0 0,0 0-1 0 0,0 1 1 0 0,0-1-1 0 0,0 1 1 0 0,0 0-1 0 0,0 0 1 0 0,-3 1-1 0 0,-1 2-588 0 0,0-1-1 0 0,-12 9 1 0 0,2 4-5221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2759 0 0,'0'0'20797'0'0,"-1"2"-20722"0"0,-5 6-62 0 0,-1-1 1 0 0,1 0-1 0 0,-1 0 0 0 0,0-1 1 0 0,-1 1-1 0 0,0-1 0 0 0,0-1 1 0 0,-16 9-1 0 0,-76 30 83 0 0,55-28-336 0 0,-1-2 0 0 0,-1-2 0 0 0,0-2 0 0 0,-92 8 0 0 0,-7-12-1236 0 0,135-6 1401 0 0,-1 1 0 0 0,-14 3 0 0 0,25-4 11 0 0,3 0-312 0 0,-2 0 376 0 0,0 0 0 0 0,1 0 0 0 0,-1 0 0 0 0,1 0 0 0 0,-1 0 0 0 0,0 0 0 0 0,1 1 0 0 0,-1-1 0 0 0,1 0 0 0 0,-1 0 0 0 0,0 0 0 0 0,1 0 0 0 0,-1 1 0 0 0,0-1 0 0 0,1 0 0 0 0,-1 0 1 0 0,0 0-1 0 0,1 1 0 0 0,-1-1 0 0 0,0 0 0 0 0,0 1 0 0 0,1-1 0 0 0,-1 0 0 0 0,0 1 0 0 0,0-1 0 0 0,0 0 0 0 0,1 1 0 0 0,-1-1 0 0 0,0 0 0 0 0,0 1 0 0 0,0-1 0 0 0,0 1 0 0 0,0-1 0 0 0,0 0 0 0 0,0 1 0 0 0,0-1 0 0 0,0 1 0 0 0,0-1 0 0 0,0 0 0 0 0,0 1 0 0 0,0-1 0 0 0,0 1 1 0 0,0-1-1 0 0,0 0 0 0 0,0 1 0 0 0,0-1 0 0 0,-1 1 0 0 0,1 0 3 0 0,-3 14 46 0 0,-1 1-1 0 0,-1-1 1 0 0,-1 0-1 0 0,0-1 1 0 0,-10 19-1 0 0,6-13-8 0 0,-11 34 0 0 0,21-54-39 0 0,-1 0-1 0 0,1 0 1 0 0,0 0 0 0 0,0 1 0 0 0,0-1-1 0 0,0 0 1 0 0,0 0 0 0 0,-1 1-1 0 0,1-1 1 0 0,0 0 0 0 0,0 1 0 0 0,0-1-1 0 0,0 0 1 0 0,0 0 0 0 0,0 1 0 0 0,0-1-1 0 0,0 0 1 0 0,0 0 0 0 0,0 1 0 0 0,0-1-1 0 0,0 0 1 0 0,0 1 0 0 0,0-1 0 0 0,0 0-1 0 0,0 0 1 0 0,1 1 0 0 0,-1-1-1 0 0,0 0 1 0 0,0 0 0 0 0,0 1 0 0 0,0-1-1 0 0,0 0 1 0 0,1 0 0 0 0,-1 1 0 0 0,0-1-1 0 0,0 0 1 0 0,0 0 0 0 0,1 0 0 0 0,-1 0-1 0 0,0 1 1 0 0,0-1 0 0 0,1 0 0 0 0,-1 0-1 0 0,0 0 1 0 0,0 0 0 0 0,1 0-1 0 0,-1 0 1 0 0,0 0 0 0 0,1 0 0 0 0,-1 0-1 0 0,0 0 1 0 0,0 0 0 0 0,1 0 0 0 0,-1 0-1 0 0,0 0 1 0 0,1 0 0 0 0,-1 0 0 0 0,0 0-1 0 0,0 0 1 0 0,1 0 0 0 0,-1 0-1 0 0,0 0 1 0 0,0 0 0 0 0,1 0 0 0 0,-1 0-1 0 0,0-1 1 0 0,1 1 0 0 0,-1 0 2 0 0,11-3-3 0 0,1 0 0 0 0,-1-1 1 0 0,-1 0-1 0 0,1 0 0 0 0,0-1 0 0 0,15-11 0 0 0,15-6-22 0 0,-39 21 14 0 0,24-11-114 0 0,1 0 1 0 0,50-14-1 0 0,-68 24 115 0 0,0 0-1 0 0,0 1 0 0 0,0 0 0 0 0,1 0 0 0 0,-1 1 0 0 0,0 1 0 0 0,0-1 0 0 0,0 1 1 0 0,0 1-1 0 0,0 0 0 0 0,0 0 0 0 0,0 0 0 0 0,10 5 0 0 0,6 7-6 0 0,0 0-1 0 0,0 1 1 0 0,-2 2 0 0 0,40 35-1 0 0,-59-49 22 0 0,12 11 54 0 0,23 26-1 0 0,-37-38-41 0 0,-1 0-1 0 0,0 0 1 0 0,1 1 0 0 0,-1-1-1 0 0,0 1 1 0 0,0-1-1 0 0,0 1 1 0 0,-1-1-1 0 0,1 1 1 0 0,0-1 0 0 0,-1 1-1 0 0,0 0 1 0 0,0-1-1 0 0,0 1 1 0 0,0-1-1 0 0,0 1 1 0 0,0 0 0 0 0,-1-1-1 0 0,1 1 1 0 0,-1-1-1 0 0,-1 6 1 0 0,0-3 11 0 0,0-1 0 0 0,-1 1 0 0 0,1 0-1 0 0,-1-1 1 0 0,0 1 0 0 0,0-1 0 0 0,0 0 0 0 0,-1 0 0 0 0,1 0 0 0 0,-6 3 0 0 0,1-1-11 0 0,-1 0 1 0 0,0 0 0 0 0,0-1 0 0 0,-1 0 0 0 0,0-1 0 0 0,-11 4 0 0 0,-66 14 64 0 0,46-12-73 0 0,-32 7 48 0 0,1-4 0 0 0,-114 7 1 0 0,180-20-61 0 0,3 0-12 0 0,-1 0 1 0 0,0 0-1 0 0,0 0 1 0 0,1-1-1 0 0,-8-1 1 0 0,18-10-1064 0 0,5 0-216 0 0,4 1-3604 0 0,3 1-1274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6 633 10591 0 0,'-6'5'11144'0'0,"10"-7"-11060"0"0,0 1 1 0 0,0-1-1 0 0,0-1 0 0 0,-1 1 1 0 0,1 0-1 0 0,-1-1 0 0 0,1 0 0 0 0,-1 0 1 0 0,4-5-1 0 0,26-34 207 0 0,-17 20-164 0 0,229-304 620 0 0,-233 309-758 0 0,-6 25-122 0 0,-1 7 99 0 0,-1 0 0 0 0,4 21 0 0 0,-3-12-12 0 0,2 8 44 0 0,2-1-1 0 0,1 1 0 0 0,2-2 1 0 0,25 49-1 0 0,-29-65 3 0 0,0 0 0 0 0,1 0 0 0 0,1-1 0 0 0,0 0 1 0 0,1-1-1 0 0,0 0 0 0 0,1-1 0 0 0,1 0 0 0 0,-1-1 0 0 0,2 0 0 0 0,17 9 0 0 0,-25-15 9 0 0,0-1-1 0 0,1-1 0 0 0,-1 0 1 0 0,0 1-1 0 0,1-2 1 0 0,0 1-1 0 0,-1-1 1 0 0,1 0-1 0 0,0 0 0 0 0,0-1 1 0 0,7 0-1 0 0,-12-1 48 0 0,1 1 0 0 0,0 0 0 0 0,-1-1-1 0 0,1 0 1 0 0,0 0 0 0 0,-1 0 0 0 0,1 0 0 0 0,-1 0-1 0 0,1 0 1 0 0,-1 0 0 0 0,0-1 0 0 0,1 1-1 0 0,-1-1 1 0 0,0 0 0 0 0,0 0 0 0 0,0 0 0 0 0,0 0-1 0 0,-1 0 1 0 0,1 0 0 0 0,0 0 0 0 0,-1-1 0 0 0,0 1-1 0 0,1 0 1 0 0,-1-1 0 0 0,0 1 0 0 0,0-1-1 0 0,0 0 1 0 0,-1 1 0 0 0,2-5 0 0 0,2-19 373 0 0,-2-1 0 0 0,0-28 1 0 0,-1 28-210 0 0,7-53 1 0 0,-3 57-213 0 0,1 0 0 0 0,1 0 0 0 0,2 1 0 0 0,12-26 0 0 0,1 7-172 0 0,32-44 0 0 0,-50 79 164 0 0,10-14-39 0 0,0-1 0 0 0,2 2 0 0 0,21-22 0 0 0,-31 36-103 0 0,0 0 0 0 0,0 0 0 0 0,0 1 0 0 0,1-1 0 0 0,11-4 0 0 0,-18 9-64 0 0,1-1 1 0 0,-1 1-1 0 0,1 0 0 0 0,-1 0 0 0 0,1 0 0 0 0,-1 0 1 0 0,1 0-1 0 0,-1 0 0 0 0,1 0 0 0 0,-1 0 0 0 0,1 0 1 0 0,-1 0-1 0 0,1 0 0 0 0,-1 0 0 0 0,1 0 0 0 0,-1 0 1 0 0,1 0-1 0 0,-1 0 0 0 0,1 1 0 0 0,-1-1 0 0 0,1 0 1 0 0,-1 0-1 0 0,0 0 0 0 0,1 1 0 0 0,-1-1 0 0 0,1 0 1 0 0,-1 1-1 0 0,0-1 0 0 0,1 0 0 0 0,-1 1 0 0 0,0-1 1 0 0,1 1-1 0 0,-1-1 0 0 0,0 0 0 0 0,0 1 1 0 0,1-1-1 0 0,-1 1 0 0 0,0-1 0 0 0,0 1 0 0 0,0-1 1 0 0,0 1-1 0 0,0-1 0 0 0,1 1 0 0 0,-1-1 0 0 0,0 1 1 0 0,1 12-6785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8719 0 0,'0'0'7178'0'0,"2"0"-6620"0"0,74-26 1269 0 0,111-24 0 0 0,-131 37-1553 0 0,-25 7-375 0 0,35-2 1 0 0,19-4-5548 0 0,-69 7 137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62 1839 0 0,'-2'0'134'0'0,"-17"-4"14655"0"0,30 4-13704 0 0,-9 0-1040 0 0,197-18 2413 0 0,-98 2-1915 0 0,79-7 49 0 0,-164 23-896 0 0,-1 0 0 0 0,1 1 1 0 0,18 3-1 0 0,-32-4-249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219 239 6911 0 0,'-7'-3'623'0'0,"3"2"-991"0"0,0 0 680 0 0,-1 0-1 0 0,1-1 1 0 0,-1 1 0 0 0,1-1-1 0 0,-7-4 1 0 0,11 5-152 0 0,-1 1 0 0 0,0-1 0 0 0,1 1-1 0 0,-1-1 1 0 0,0 0 0 0 0,1 1 0 0 0,-1-1 0 0 0,1 0 0 0 0,-1 1 0 0 0,1-1 0 0 0,-1 0 0 0 0,1 0-1 0 0,0 1 1 0 0,-1-1 0 0 0,1 0 0 0 0,0 0 0 0 0,0 0 0 0 0,-1 0 0 0 0,1 1 0 0 0,0-1-1 0 0,0 0 1 0 0,0 0 0 0 0,0 0 0 0 0,0 0 0 0 0,0 0 0 0 0,0 0 0 0 0,1 1 0 0 0,-1-1-1 0 0,0 0 1 0 0,0 0 0 0 0,1 0 0 0 0,-1 0 0 0 0,0 1 0 0 0,1-1 0 0 0,-1 0 0 0 0,1 0-1 0 0,0 0 1 0 0,4-7 9 0 0,1 1 0 0 0,0 0-1 0 0,0 1 1 0 0,0 0 0 0 0,1 0 0 0 0,0 0-1 0 0,0 1 1 0 0,15-9 0 0 0,7-1 120 0 0,32-12 1 0 0,-41 19-116 0 0,22-9 108 0 0,0 3-1 0 0,2 1 0 0 0,-1 3 1 0 0,2 1-1 0 0,48-3 0 0 0,-80 11-160 0 0,-1 0 0 0 0,1 1 0 0 0,0 1 1 0 0,-1 0-1 0 0,1 1 0 0 0,-1 0 0 0 0,22 7 0 0 0,-31-8-96 0 0,1 1 1 0 0,0-1-1 0 0,-1 1 1 0 0,1 0-1 0 0,-1 0 1 0 0,1 1-1 0 0,-1-1 1 0 0,0 1-1 0 0,0 0 0 0 0,0-1 1 0 0,0 1-1 0 0,2 4 1 0 0,-4-4-24 0 0,1 0 1 0 0,-1 0 0 0 0,1 0-1 0 0,-1 0 1 0 0,0 0-1 0 0,0 0 1 0 0,0 1 0 0 0,-1-1-1 0 0,1 0 1 0 0,-1 1 0 0 0,0-1-1 0 0,0 1 1 0 0,0-1-1 0 0,0 0 1 0 0,0 1 0 0 0,-2 4-1 0 0,0-1-16 0 0,0 1 0 0 0,-1-1 0 0 0,0 1-1 0 0,-1-1 1 0 0,1 0 0 0 0,-1 0 0 0 0,-1-1-1 0 0,1 1 1 0 0,-1-1 0 0 0,0 0 0 0 0,0 0 0 0 0,-10 8-1 0 0,-7 4-64 0 0,-1-1-1 0 0,-27 17 0 0 0,-363 183-1273 0 0,388-205 1280 0 0,-39 18-17 0 0,16-9 44 0 0,-64 39 0 0 0,93-46 62 0 0,17-13 287 0 0,14 4-78 0 0,-3-4-162 0 0,1 0 0 0 0,0 0 0 0 0,-1-1 0 0 0,1 0-1 0 0,0-1 1 0 0,-1 0 0 0 0,1-1 0 0 0,12-3 0 0 0,-6 2-5 0 0,138-30 455 0 0,55-11 118 0 0,-118 26-509 0 0,56-9-13 0 0,-121 24-105 0 0,0 1-1 0 0,0 1 1 0 0,44 4 0 0 0,-43 4-747 0 0,-27 4-81 0 0,-5 9-3243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8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18 13791 0 0,'7'-18'6983'0'0,"-13"18"-6951"0"0,-1 1 0 0 0,1 0-1 0 0,-1 0 1 0 0,1 1 0 0 0,0-1 0 0 0,-11 5 0 0 0,-37 21 200 0 0,21-10-174 0 0,-13 5-58 0 0,-141 72 0 0 0,159-78-173 0 0,0-2 0 0 0,-2-1-1 0 0,0-1 1 0 0,-53 14 0 0 0,77-25 64 0 0,0 0 1 0 0,0 0 0 0 0,0 0 0 0 0,-1-1 0 0 0,1 0 0 0 0,0 0 0 0 0,0-1 0 0 0,-7-1-1 0 0,11 2 38 0 0,0-1 0 0 0,0 1 0 0 0,0-1 0 0 0,-1 0 0 0 0,1 0-1 0 0,1 0 1 0 0,-1 0 0 0 0,0 0 0 0 0,0 0 0 0 0,0-1-1 0 0,0 1 1 0 0,1-1 0 0 0,-1 1 0 0 0,1-1 0 0 0,-1 0-1 0 0,1 1 1 0 0,0-1 0 0 0,-1 0 0 0 0,1 0 0 0 0,0 0 0 0 0,0 0-1 0 0,1 0 1 0 0,-1 0 0 0 0,0 0 0 0 0,0-3 0 0 0,0 0-229 0 0,1-1 1 0 0,-1 1-1 0 0,1 0 1 0 0,0-1 0 0 0,1 1-1 0 0,-1 0 1 0 0,1 0-1 0 0,2-8 1 0 0,0-4-426 0 0,-2 15 699 0 0,-11 21 684 0 0,5-5-420 0 0,-1 0 1 0 0,2 1 0 0 0,0 0-1 0 0,0 0 1 0 0,1 0 0 0 0,0 22-1 0 0,2-30-10 0 0,1 0 0 0 0,0 0 0 0 0,2 12 0 0 0,-2-18 404 0 0,13 16-9 0 0,-11-14-587 0 0,1 0 0 0 0,0 0 0 0 0,0-1 0 0 0,0 1 0 0 0,0-1 0 0 0,0 1 0 0 0,1-1 0 0 0,-1 0 0 0 0,1 0 0 0 0,0-1 0 0 0,-1 1 0 0 0,1-1 0 0 0,0 1 0 0 0,0-1 0 0 0,0-1 0 0 0,0 1 0 0 0,0 0 0 0 0,4-1-1 0 0,9 1-76 0 0,-1-1 0 0 0,0 0 0 0 0,19-4 0 0 0,25-4-402 0 0,-24 2 306 0 0,0 1 1 0 0,0 2-1 0 0,65 3 0 0 0,-91 1 211 0 0,0 1 0 0 0,1 0-1 0 0,-1 0 1 0 0,0 1 0 0 0,0 0 0 0 0,0 0-1 0 0,0 2 1 0 0,-1-1 0 0 0,1 1-1 0 0,-1 0 1 0 0,-1 1 0 0 0,1 0-1 0 0,-1 0 1 0 0,0 1 0 0 0,0 0-1 0 0,0 1 1 0 0,10 13 0 0 0,-13-13-26 0 0,1 0 1 0 0,-1 1 0 0 0,-1-1-1 0 0,0 1 1 0 0,0 0-1 0 0,-1 0 1 0 0,0 0 0 0 0,0 1-1 0 0,-1-1 1 0 0,0 1-1 0 0,-1-1 1 0 0,0 1-1 0 0,0 0 1 0 0,-1-1 0 0 0,-2 19-1 0 0,0-12 160 0 0,-1 0 0 0 0,0 0 0 0 0,-9 23 1 0 0,10-33-108 0 0,-1 0 0 0 0,0 0 0 0 0,0 0 1 0 0,-1 0-1 0 0,0-1 0 0 0,1 0 1 0 0,-2 0-1 0 0,1 0 0 0 0,-1 0 1 0 0,1-1-1 0 0,-10 8 0 0 0,-8 2-31 0 0,-1-1 0 0 0,0 0-1 0 0,-1-2 1 0 0,-1-1 0 0 0,-25 8 0 0 0,-130 24 55 0 0,140-35-14 0 0,-54 2 0 0 0,73-8-45 0 0,0-1 1 0 0,0-2 0 0 0,0 0-1 0 0,-29-7 1 0 0,46 8-50 0 0,-2 0-16 0 0,1-1 0 0 0,0 0 0 0 0,0 0 0 0 0,0 0 0 0 0,-5-4 0 0 0,10 6-2 0 0,-5-3-254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9671 0 0,'0'0'8867'0'0,"0"2"-8559"0"0,-1 11-33 0 0,0 0 0 0 0,-1 0 1 0 0,0 0-1 0 0,-1 0 0 0 0,-1 0 0 0 0,-9 23 1 0 0,-43 74 388 0 0,47-93-518 0 0,-18 31 109 0 0,-98 163 559 0 0,100-171-655 0 0,-33 72 0 0 0,23-41-50 0 0,-133 281-294 0 0,159-333-228 0 0,-4 10-2781 0 0,11-20 1538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246 295 1839 0 0,'-1'2'411'0'0,"-23"31"6550"0"0,-8 24-3672 0 0,-6 9-1590 0 0,-112 146 1549 0 0,149-210-1822 0 0,1-5-1140 0 0,0-3-208 0 0,1 0 0 0 0,0 0-1 0 0,0 0 1 0 0,1 0-1 0 0,-1 0 1 0 0,1 1 0 0 0,0-1-1 0 0,5-8 1 0 0,30-46 69 0 0,-8 14-177 0 0,18-35-519 0 0,4 3 0 0 0,68-83-1 0 0,-102 141 379 0 0,1-1 1 0 0,1 2-1 0 0,26-20 0 0 0,-32 29 248 0 0,1 1 0 0 0,0 0 0 0 0,1 1 0 0 0,0 0 0 0 0,0 1 0 0 0,22-6 0 0 0,-26 9 44 0 0,0 1 0 0 0,0 1 0 0 0,0 0 0 0 0,1 1 0 0 0,-1 0 0 0 0,0 0-1 0 0,1 1 1 0 0,13 2 0 0 0,-23-1-57 0 0,0 0-10 0 0,0 0-54 0 0,0 0 1 0 0,-1 0-1 0 0,1 0 1 0 0,-1 1-1 0 0,1-1 1 0 0,-1 1 0 0 0,1-1-1 0 0,-1 1 1 0 0,0-1-1 0 0,0 1 1 0 0,0 0 0 0 0,0 0-1 0 0,0-1 1 0 0,0 1-1 0 0,0 0 1 0 0,0 0-1 0 0,-1 0 1 0 0,1 0 0 0 0,0 4-1 0 0,-1-2 0 0 0,0-1 0 0 0,-1 1 0 0 0,1-1 0 0 0,-1 1 0 0 0,0-1-1 0 0,0 1 1 0 0,-2 4 0 0 0,-3 8 0 0 0,-1 0 0 0 0,-1 0 0 0 0,-15 22 0 0 0,-35 42 0 0 0,22-33 0 0 0,17-20 94 0 0,1 1 0 0 0,1 1 0 0 0,-25 59 0 0 0,28-53-11 0 0,11-21-30 0 0,5 2 1 0 0,-2-14-47 0 0,1 0 1 0 0,0 0-1 0 0,1 0 1 0 0,-1 0-1 0 0,0 0 1 0 0,1 0-1 0 0,-1 0 1 0 0,1 0-1 0 0,-1-1 1 0 0,1 1 0 0 0,0-1-1 0 0,0 1 1 0 0,0-1-1 0 0,0 0 1 0 0,0 0-1 0 0,0 0 1 0 0,0 0-1 0 0,0 0 1 0 0,0 0 0 0 0,0 0-1 0 0,0-1 1 0 0,1 1-1 0 0,4 0 1 0 0,5 0 73 0 0,1 1 1 0 0,0-2-1 0 0,14-1 1 0 0,-19 1-36 0 0,124-6 566 0 0,71-2-677 0 0,-201 8-213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 6911 0 0,'0'0'4523'0'0,"8"-8"437"0"0,-7 7-4793 0 0,1 0 0 0 0,-1 0 1 0 0,0 0-1 0 0,0 1 0 0 0,1-1 0 0 0,-1 0 1 0 0,1 0-1 0 0,-1 1 0 0 0,1-1 0 0 0,-1 1 1 0 0,0-1-1 0 0,1 1 0 0 0,0 0 0 0 0,-1 0 1 0 0,1-1-1 0 0,-1 1 0 0 0,1 0 0 0 0,-1 0 1 0 0,1 1-1 0 0,-1-1 0 0 0,1 0 0 0 0,-1 0 1 0 0,1 1-1 0 0,2 0 0 0 0,-4 0-131 0 0,1 0 0 0 0,0-1 0 0 0,0 1 0 0 0,0 0-1 0 0,-1 0 1 0 0,1 0 0 0 0,-1 0 0 0 0,1 0 0 0 0,0 0 0 0 0,-1 0 0 0 0,0 0-1 0 0,1 0 1 0 0,-1 0 0 0 0,0 0 0 0 0,1 0 0 0 0,-1 0 0 0 0,0 2 0 0 0,0 17 46 0 0,-1-13-63 0 0,-1 0-1 0 0,0-1 1 0 0,0 1-1 0 0,-1 0 1 0 0,0-1-1 0 0,0 1 1 0 0,0-1 0 0 0,-1 0-1 0 0,0 0 1 0 0,-9 10-1 0 0,-5 4 36 0 0,-30 26 0 0 0,45-44-51 0 0,-274 224 178 0 0,243-200-182 0 0,5-4 7 0 0,-35 21 0 0 0,63-41 37 0 0,1-1-43 0 0,0-1 0 0 0,1 1 1 0 0,-1-1-1 0 0,0 1 0 0 0,0-1 1 0 0,0 1-1 0 0,0-1 0 0 0,1 1 1 0 0,-1-1-1 0 0,0 0 0 0 0,1 1 1 0 0,-1-1-1 0 0,0 1 1 0 0,1-1-1 0 0,-1 0 0 0 0,0 1 1 0 0,1-1-1 0 0,-1 1 0 0 0,1-1 1 0 0,-1 0-1 0 0,0 0 0 0 0,1 1 1 0 0,-1-1-1 0 0,1 0 0 0 0,-1 0 1 0 0,1 0-1 0 0,-1 1 1 0 0,1-1-1 0 0,-1 0 0 0 0,1 0 1 0 0,0 0-1 0 0,1 0-1 0 0,5 2 38 0 0,0 0 0 0 0,0-1 0 0 0,0 0 0 0 0,0 0 1 0 0,0-1-1 0 0,0 0 0 0 0,10-1 0 0 0,51-11 521 0 0,-18 2-266 0 0,-10 5 152 0 0,90-11 477 0 0,-106 15-827 0 0,1 0 1 0 0,-1 2 0 0 0,33 5 0 0 0,-30 2-82 0 0,-16-2-13 0 0,-10-5 0 0 0,0-1 0 0 0,0 1 0 0 0,-1-1 0 0 0,1 1 0 0 0,0-1 0 0 0,0 1 0 0 0,0 0 0 0 0,-1 0 0 0 0,1-1 0 0 0,0 1 0 0 0,-1 0 0 0 0,1 0 0 0 0,-1 0 0 0 0,1 0 0 0 0,-1 0 0 0 0,1 0 0 0 0,-1-1 0 0 0,0 1 0 0 0,0 0 0 0 0,1 0 0 0 0,-1 0 0 0 0,0 0 0 0 0,0 0 0 0 0,0 0 0 0 0,0 0 0 0 0,0 2 0 0 0,0 0 0 0 0,0 6 0 0 0,-1-7-61 0 0,1 0 0 0 0,0 0 0 0 0,-1 0 0 0 0,0 0 0 0 0,1 0 0 0 0,-1 0 0 0 0,0 0 0 0 0,-2 3 0 0 0,1-1-199 0 0,1-2-246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3679 0 0,'0'0'19672'0'0,"2"0"-19528"0"0,21-2 85 0 0,0-1 0 0 0,41-9 0 0 0,-18 2-68 0 0,-37 8-160 0 0,115-19 190 0 0,-94 18-317 0 0,0 1 0 0 0,35 1-1 0 0,-18 8-2375 0 0,-36-5 22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 6911 0 0,'0'0'528'0'0,"-5"-7"-13"0"0,-15-23 14815 0 0,20 31-15242 0 0,-7 16-17 0 0,3-12-46 0 0,1 1-1 0 0,-1 0 1 0 0,0-1 0 0 0,0 0-1 0 0,-1 0 1 0 0,0 0 0 0 0,-6 5-1 0 0,10-9-229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86 4143 0 0,'1'-2'319'0'0,"7"-14"11704"0"0,-17 15-11038 0 0,5 1-878 0 0,-1 1 0 0 0,1-1 0 0 0,0 1 0 0 0,0 0 0 0 0,0 0 0 0 0,1 1 0 0 0,-1-1 0 0 0,0 1 0 0 0,0 0 0 0 0,1 0 0 0 0,-1 0 0 0 0,-3 3 1 0 0,-5 5 224 0 0,-19 19 1 0 0,6-4-63 0 0,2 2-1 0 0,-29 41 0 0 0,47-60-170 0 0,0 0-1 0 0,0 1 1 0 0,1 0-1 0 0,0-1 1 0 0,-3 14 0 0 0,6-19-45 0 0,0 1 1 0 0,0 0-1 0 0,1-1 1 0 0,-1 1 0 0 0,1 0-1 0 0,0-1 1 0 0,0 1 0 0 0,0 0-1 0 0,0-1 1 0 0,1 1-1 0 0,-1 0 1 0 0,1-1 0 0 0,0 1-1 0 0,0-1 1 0 0,1 1 0 0 0,1 3-1 0 0,-1-5-21 0 0,0 0 0 0 0,0 0 0 0 0,0-1 0 0 0,0 1 0 0 0,1-1 0 0 0,-1 1 0 0 0,0-1 0 0 0,1 0 0 0 0,-1 0 0 0 0,1 0 0 0 0,0 0 0 0 0,-1-1 0 0 0,4 1 0 0 0,-3 0 18 0 0,7 1-22 0 0,-1 0 0 0 0,1-1 0 0 0,0 0 0 0 0,0-1 0 0 0,0 0 0 0 0,-1-1 0 0 0,1 0 0 0 0,0 0 0 0 0,-1-1 0 0 0,1 0 0 0 0,-1-1 0 0 0,11-4 0 0 0,12-6 69 0 0,0-2 0 0 0,30-19 0 0 0,-45 24-153 0 0,-1-1 1 0 0,-1-1-1 0 0,1 0 0 0 0,-2-1 0 0 0,0-1 0 0 0,0 0 1 0 0,-2-1-1 0 0,0 0 0 0 0,0-1 0 0 0,17-33 0 0 0,-26 43-46 0 0,-1 1 0 0 0,0 0 0 0 0,0-1 0 0 0,0 1 0 0 0,-1-1 0 0 0,1 0 0 0 0,-2 0 0 0 0,1 1 0 0 0,-1-1 0 0 0,1 0-1 0 0,-2 0 1 0 0,0-9 0 0 0,0 12 21 0 0,1 1 0 0 0,-1-1 0 0 0,0 0 0 0 0,0 1 0 0 0,0-1-1 0 0,0 1 1 0 0,-1-1 0 0 0,1 1 0 0 0,-1-1 0 0 0,1 1 0 0 0,-1 0-1 0 0,0 0 1 0 0,0 0 0 0 0,0 0 0 0 0,0 0 0 0 0,0 0 0 0 0,0 0-1 0 0,-1 1 1 0 0,1-1 0 0 0,-1 1 0 0 0,1-1 0 0 0,-1 1 0 0 0,1 0 0 0 0,-1 0-1 0 0,0 0 1 0 0,1 1 0 0 0,-5-1 0 0 0,-7-1-58 0 0,1 1-1 0 0,-1 0 1 0 0,0 1 0 0 0,1 1 0 0 0,-19 2-1 0 0,-66 19 252 0 0,86-20-75 0 0,-8 5 40 0 0,18-6-152 0 0,5-1-256 0 0,10-1-576 0 0,2-2-286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593 128 8287 0 0,'71'-65'3658'0'0,"-2"2"8311"0"0,-69 65-11952 0 0,0 0 1 0 0,0 0 0 0 0,0 0-1 0 0,0 0 1 0 0,0 0 0 0 0,0 0-1 0 0,-1 0 1 0 0,1 0 0 0 0,-1 0-1 0 0,1 0 1 0 0,-1 0 0 0 0,0 0-1 0 0,0 0 1 0 0,1-1 0 0 0,-1 1-1 0 0,-1 0 1 0 0,1-1-1 0 0,0 1 1 0 0,0 0 0 0 0,-3 1-1 0 0,-8 10-2 0 0,-1-1-1 0 0,-1-1 0 0 0,0-1 0 0 0,0 0 1 0 0,-30 16-1 0 0,8-9 20 0 0,-57 19 1 0 0,78-31-80 0 0,1-1 0 0 0,-1-1 0 0 0,0 0-1 0 0,0-1 1 0 0,-1 0 0 0 0,1-1 0 0 0,0-1 0 0 0,0 0 0 0 0,-1-1-1 0 0,1-1 1 0 0,0-1 0 0 0,0 0 0 0 0,0 0 0 0 0,1-2-1 0 0,-1 0 1 0 0,-22-11 0 0 0,21 7-121 0 0,-49-23-1537 0 0,65 32 1682 0 0,-1 0 1 0 0,1 0 0 0 0,-1 0-1 0 0,1 0 1 0 0,-1 0-1 0 0,1 0 1 0 0,-1 0-1 0 0,1 0 1 0 0,-1 0 0 0 0,1 0-1 0 0,-1 0 1 0 0,1 0-1 0 0,-1 0 1 0 0,1 1-1 0 0,-1-1 1 0 0,1 0 0 0 0,-1 0-1 0 0,1 0 1 0 0,-1 1-1 0 0,1-1 1 0 0,-1 0-1 0 0,1 1 1 0 0,0-1-1 0 0,-1 0 1 0 0,1 1 0 0 0,0-1-1 0 0,-1 0 1 0 0,1 1-1 0 0,0-1 1 0 0,-1 1-1 0 0,1-1 1 0 0,0 1 0 0 0,0-1-1 0 0,0 1 1 0 0,-1-1-1 0 0,1 0 1 0 0,0 1-1 0 0,0 0 1 0 0,-4 20 20 0 0,4-3-36 0 0,1 1 0 0 0,0 0 0 0 0,7 27 1 0 0,-5-25 163 0 0,3 41 1 0 0,-6-61 15 0 0,-6 13 352 0 0,-4-8-363 0 0,0 0-1 0 0,0 0 1 0 0,0-1 0 0 0,-1 0-1 0 0,0-1 1 0 0,0 0 0 0 0,-19 4-1 0 0,21-5-121 0 0,9-3-11 0 0,0 0 0 0 0,0 0 0 0 0,0 0 0 0 0,0 0 0 0 0,0 0 0 0 0,0 0 0 0 0,0 0 0 0 0,0 0 0 0 0,0 0 0 0 0,0 0 0 0 0,0 1 0 0 0,1-1 0 0 0,-1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0,-1 0 0 0 0,1 0 0 0 0,0 0 0 0 0,0 0 0 0 0,0 0 0 0 0,0 1 0 0 0,0-1 0 0 0,0 0 0 0 0,0 0 0 0 0,0 0 0 0 0,0 0 0 0 0,0 0 0 0 0,0 0 0 0 0,0 0 0 0 0,0 0 0 0 0,0 0 0 0 0,0 0 0 0 0,0 0 0 0 0,0 0 0 0 0,-1 0 0 0 0,1 0 0 0 0,0 0 0 0 0,0 0 0 0 0,0 0 0 0 0,0 0 0 0 0,0 0 0 0 0,0 0 0 0 0,7 2 0 0 0,11 0 0 0 0,15-2 1 0 0,40-5 0 0 0,-12 0-14 0 0,-37 3 8 0 0,15-1-17 0 0,-1 2 0 0 0,58 6-1 0 0,-84-3 20 0 0,-1 0 0 0 0,0 0 0 0 0,0 1-1 0 0,0 0 1 0 0,0 1 0 0 0,-1 0 0 0 0,0 1 0 0 0,0 0-1 0 0,0 1 1 0 0,0 0 0 0 0,-1 0 0 0 0,0 1-1 0 0,10 9 1 0 0,-18-15 9 0 0,1 1 1 0 0,-1-1-1 0 0,0 1 0 0 0,0-1 0 0 0,1 1 1 0 0,-1 0-1 0 0,0 0 0 0 0,-1-1 1 0 0,1 1-1 0 0,0 0 0 0 0,0 0 0 0 0,-1 0 1 0 0,1 0-1 0 0,-1 0 0 0 0,0 0 0 0 0,1 0 1 0 0,-1 4-1 0 0,-1-3 19 0 0,1 0 0 0 0,-1 1 0 0 0,0-1 0 0 0,0 0 1 0 0,0 0-1 0 0,0 0 0 0 0,0 0 0 0 0,-1 0 0 0 0,-3 6 0 0 0,-2 0 41 0 0,0 0 0 0 0,-1 0 0 0 0,0 0 0 0 0,-1-1 0 0 0,-9 7 0 0 0,-5 1-30 0 0,0-1 0 0 0,-1-1 0 0 0,-1-1 0 0 0,0-1 0 0 0,-1-1 0 0 0,-33 9 0 0 0,41-15-26 0 0,1 1 25 0 0,-31 5 0 0 0,44-10-24 0 0,0-1-1 0 0,0 1 1 0 0,-1-1-1 0 0,1 0 1 0 0,0 0-1 0 0,0-1 0 0 0,-1 1 1 0 0,1-1-1 0 0,0 0 1 0 0,0 0-1 0 0,0 0 1 0 0,-7-4-1 0 0,9 4-1 0 0,0-1 0 0 0,0 1 0 0 0,1-1 0 0 0,-1 1 0 0 0,0-1 0 0 0,1 0 0 0 0,0 0 0 0 0,-1 1 0 0 0,-1-5 0 0 0,-1 0 9 0 0,4 5-119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1 659 919 0 0,'1'2'2160'0'0,"8"19"5614"0"0,-1 12-3953 0 0,-8-31-2941 0 0,0-2-735 0 0,-1 1-1 0 0,1-1 1 0 0,0 1 0 0 0,-1 0-1 0 0,1-1 1 0 0,0 1-1 0 0,0-1 1 0 0,0 1 0 0 0,0 0-1 0 0,0-1 1 0 0,0 1 0 0 0,0 0-1 0 0,0-1 1 0 0,0 1 0 0 0,0 0-1 0 0,0-1 1 0 0,0 1 0 0 0,0-1-1 0 0,0 1 1 0 0,0 0 0 0 0,1-1-1 0 0,-1 1 1 0 0,0-1 0 0 0,0 1-1 0 0,1-1 1 0 0,-1 1-1 0 0,1-1 1 0 0,-1 1 0 0 0,0-1-1 0 0,1 1 1 0 0,-1-1 0 0 0,1 1-1 0 0,-1-1 1 0 0,1 1 0 0 0,-1-1-1 0 0,1 0 1 0 0,-1 1 0 0 0,1-1-1 0 0,-1 0 1 0 0,1 0 0 0 0,0 1-1 0 0,-1-1 1 0 0,1 0 0 0 0,1 0-1 0 0,1-1-71 0 0,0 0 1 0 0,0-1-1 0 0,0 1 0 0 0,0-1 1 0 0,0 1-1 0 0,0-1 0 0 0,0 0 1 0 0,0-1-1 0 0,-1 1 0 0 0,1 0 0 0 0,-1-1 1 0 0,0 1-1 0 0,3-4 0 0 0,4-4 64 0 0,8-9-76 0 0,-1 0-1 0 0,0-1 1 0 0,-2-1 0 0 0,0 0 0 0 0,19-43-1 0 0,-15 22 34 0 0,-1-1 0 0 0,14-60-1 0 0,-26 72-228 0 0,0 6-61 0 0,-4 20 119 0 0,0 7 37 0 0,4 24 14 0 0,0-1-1 0 0,13 40 1 0 0,24 46-38 0 0,-38-101 63 0 0,0 0 61 0 0,1 1-1 0 0,0-1 0 0 0,0 0 1 0 0,1-1-1 0 0,0 1 0 0 0,1-1 1 0 0,0 0-1 0 0,1-1 0 0 0,0 0 1 0 0,0 0-1 0 0,0 0 1 0 0,1-1-1 0 0,0-1 0 0 0,1 1 1 0 0,-1-2-1 0 0,1 1 0 0 0,0-1 1 0 0,16 5-1 0 0,-6-4 293 0 0,-19-5-184 0 0,0-1-145 0 0,-1 1 1 0 0,0-1-1 0 0,1 0 1 0 0,-1 1-1 0 0,0-1 0 0 0,1 0 1 0 0,-1 0-1 0 0,0 1 0 0 0,1-1 1 0 0,-1 0-1 0 0,1 0 0 0 0,-1 0 1 0 0,0 0-1 0 0,1 1 0 0 0,-1-1 1 0 0,1 0-1 0 0,-1 0 0 0 0,1 0 1 0 0,-1 0-1 0 0,0 0 0 0 0,1 0 1 0 0,-1 0-1 0 0,1 0 1 0 0,-1 0-1 0 0,1 0 0 0 0,-1 0 1 0 0,1-1-1 0 0,-1 1 0 0 0,0 0 1 0 0,1 0-1 0 0,0-1 0 0 0,14-3 342 0 0,-12 2-298 0 0,-1 0 0 0 0,1 0 0 0 0,-1-1 0 0 0,1 1 0 0 0,-1 0 0 0 0,0-1-1 0 0,0 0 1 0 0,0 1 0 0 0,3-7 0 0 0,13-29 261 0 0,-15 31-285 0 0,78-163 437 0 0,37-146-352 0 0,-111 287-144 0 0,-6 18-2 0 0,2 1-1 0 0,0-1 1 0 0,8-19 0 0 0,-10 28-91 0 0,1-1 0 0 0,0 1 1 0 0,1-1-1 0 0,-1 1 0 0 0,0 0 1 0 0,1 0-1 0 0,-1 0 0 0 0,1 0 1 0 0,-1 0-1 0 0,1 0 0 0 0,0 1 1 0 0,0-1-1 0 0,4 0 0 0 0,-3 1-406 0 0,-1 0 0 0 0,0 0 0 0 0,1 0-1 0 0,-1 1 1 0 0,1-1 0 0 0,-1 1 0 0 0,1 0-1 0 0,4 1 1 0 0,3 0-1429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5063 0 0,'0'0'6443'0'0,"0"0"-6230"0"0,-1 0 0 0 0,1 0 0 0 0,-1 0 0 0 0,1 0 0 0 0,-1 1-1 0 0,1-1 1 0 0,-1 0 0 0 0,1 0 0 0 0,-1 1 0 0 0,1-1 0 0 0,-1 0 0 0 0,1 0 0 0 0,0 1 0 0 0,-1-1 0 0 0,1 1 0 0 0,-1-1-1 0 0,1 0 1 0 0,-1 1 0 0 0,2 3-34 0 0,-1 0 0 0 0,1 0 0 0 0,0 0 0 0 0,0 0 0 0 0,1 0 0 0 0,-1 0 0 0 0,1 0 0 0 0,0-1 0 0 0,0 1 0 0 0,0-1 0 0 0,0 1 0 0 0,4 4 0 0 0,6 6 226 0 0,20 19-1 0 0,-15-17-237 0 0,68 69 413 0 0,-69-67-550 0 0,0 1-1 0 0,-1 1 0 0 0,12 21 0 0 0,-24-35-38 0 0,-1-1 1 0 0,1 0-1 0 0,-1 1 0 0 0,0-1 0 0 0,0 1 0 0 0,0 0 0 0 0,-1 0 0 0 0,0 0 1 0 0,0-1-1 0 0,-1 1 0 0 0,0 0 0 0 0,0 0 0 0 0,0 0 0 0 0,-1 0 1 0 0,-1 7-1 0 0,0-5-14 0 0,0-1 0 0 0,-1 0 0 0 0,1 0 0 0 0,-2 0 0 0 0,1-1 0 0 0,-1 1 1 0 0,0-1-1 0 0,0 0 0 0 0,-1 0 0 0 0,0 0 0 0 0,-11 10 0 0 0,-4 1 12 0 0,-1-2-1 0 0,0 0 1 0 0,-1-2 0 0 0,-1 0-1 0 0,0-1 1 0 0,-34 11-1 0 0,41-16 11 0 0,-33 12 3 0 0,45-18-3 0 0,0 0 0 0 0,0 0 0 0 0,0 0 0 0 0,0-1-1 0 0,-1 1 1 0 0,1-1 0 0 0,0 0 0 0 0,0-1 0 0 0,0 1-1 0 0,-4-1 1 0 0,7 1-3 0 0,1 0 0 0 0,-1 0 0 0 0,1 0 0 0 0,-1-1 0 0 0,1 1 0 0 0,-1 0 0 0 0,1 0 0 0 0,-1 0 0 0 0,1-1 0 0 0,0 1-1 0 0,-1 0 1 0 0,1 0 0 0 0,-1-1 0 0 0,1 1 0 0 0,0 0 0 0 0,-1-1 0 0 0,1 1 0 0 0,-1 0 0 0 0,1-1 0 0 0,0 1 0 0 0,0-1 0 0 0,-1 1 0 0 0,1 0 0 0 0,0-2-1 0 0,1-3-12 0 0,-1 5 10 0 0,2-4-170 0 0,-1 0 0 0 0,1 0 0 0 0,0 1 0 0 0,0-1 0 0 0,0 1 1 0 0,1-1-1 0 0,-1 1 0 0 0,1 0 0 0 0,0 0 0 0 0,0 0 1 0 0,0 0-1 0 0,4-2 0 0 0,17-13-1074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47 7831 0 0,'-5'-7'706'0'0,"3"3"-606"0"0,-1-1 1 0 0,1 1 0 0 0,-1 1 0 0 0,0-1-1 0 0,-5-5 1 0 0,-3 1 5777 0 0,10 7-5648 0 0,0 1 0 0 0,-1 0-1 0 0,1-1 1 0 0,-1 1 0 0 0,1 0-1 0 0,0 0 1 0 0,-1 0 0 0 0,1 0-1 0 0,-1 0 1 0 0,1 0 0 0 0,0 0-1 0 0,-1 0 1 0 0,1 1 0 0 0,-1-1-1 0 0,-1 1 1 0 0,-19 10-31 0 0,20-10-11 0 0,-18 11-19 0 0,0 2 1 0 0,0 0-1 0 0,-26 27 0 0 0,1-1-16 0 0,22-20-91 0 0,-29 33 0 0 0,47-46-50 0 0,4 1-12 0 0,2-6 2 0 0,0-1 0 0 0,0 0 0 0 0,0 0-1 0 0,-1 0 1 0 0,1 0 0 0 0,0 0 0 0 0,0 0-1 0 0,1 0 1 0 0,-1 0 0 0 0,0 0 0 0 0,0 0-1 0 0,0-1 1 0 0,0 1 0 0 0,1 0 0 0 0,-1-1 0 0 0,2 2-1 0 0,27 6 42 0 0,-22-6-52 0 0,2 2 24 0 0,0-1 0 0 0,0 2 1 0 0,0-1-1 0 0,-1 1 0 0 0,0 1 0 0 0,0-1 0 0 0,-1 2 0 0 0,1-1 0 0 0,-1 1 1 0 0,0 0-1 0 0,-1 1 0 0 0,0 0 0 0 0,0 0 0 0 0,6 10 0 0 0,-10-13 13 0 0,0 0-1 0 0,0 1 0 0 0,0-1 0 0 0,-1 0 0 0 0,1 1 0 0 0,-1 0 1 0 0,-1-1-1 0 0,1 1 0 0 0,-1 0 0 0 0,0 0 0 0 0,0 0 1 0 0,-1 0-1 0 0,1 0 0 0 0,-1 0 0 0 0,-1 0 0 0 0,1 0 1 0 0,-1 0-1 0 0,0 0 0 0 0,-1-1 0 0 0,1 1 0 0 0,-1 0 1 0 0,0-1-1 0 0,0 1 0 0 0,-1-1 0 0 0,0 1 0 0 0,-5 6 1 0 0,3-5 18 0 0,-1-1 1 0 0,1 0-1 0 0,-2 0 1 0 0,1-1 0 0 0,-1 1-1 0 0,1-1 1 0 0,-2-1-1 0 0,1 1 1 0 0,0-1 0 0 0,-1 0-1 0 0,0-1 1 0 0,-11 4-1 0 0,-2-1 21 0 0,0-1 0 0 0,0-1 0 0 0,-37 3 0 0 0,44-6-128 0 0,-1 0 0 0 0,1-1-1 0 0,0-1 1 0 0,-1 0 0 0 0,1-1 0 0 0,-27-6 0 0 0,40 7 2 0 0,1 1 0 0 0,-1 0 0 0 0,1-1 0 0 0,-1 1 0 0 0,1 0 0 0 0,-1-1 0 0 0,1 1 0 0 0,-1 0-1 0 0,1-1 1 0 0,0 1 0 0 0,-1-1 0 0 0,1 1 0 0 0,0-1 0 0 0,-1 1 0 0 0,1-1 0 0 0,0 1 0 0 0,0-1 0 0 0,0 1 0 0 0,-1-1 0 0 0,1 1 0 0 0,0-1 0 0 0,0 1 0 0 0,0-1 0 0 0,0 0 0 0 0,0 1 0 0 0,0-1 0 0 0,0 1 0 0 0,0-1 0 0 0,0 0 0 0 0,5-16-2781 0 0,3 5-3444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45 5983 0 0,'13'-6'553'0'0,"39"-20"-433"0"0,-15 13 9567 0 0,-37 15-9284 0 0,-5 6-149 0 0,1 0 0 0 0,-1 0 0 0 0,-1 0-1 0 0,0 0 1 0 0,-11 11 0 0 0,-10 12 540 0 0,13-11-190 0 0,-20 34 0 0 0,30-45-495 0 0,0-1 0 0 0,0 1 0 0 0,1 0 0 0 0,-1 0 0 0 0,2 0 0 0 0,0 1 0 0 0,-2 11 0 0 0,4-18-88 0 0,0 0 0 0 0,0 0 0 0 0,0 0 0 0 0,1 0 0 0 0,-1 1 0 0 0,1-1 0 0 0,0 0 0 0 0,-1 0-1 0 0,2 0 1 0 0,-1 0 0 0 0,0 0 0 0 0,4 5 0 0 0,10 14-13 0 0,-8-17 46 0 0,-1-2 19 0 0,-2 0-26 0 0,1 0 1 0 0,-1 0-1 0 0,1-1 0 0 0,0 1 1 0 0,0-1-1 0 0,0 0 1 0 0,0-1-1 0 0,0 1 1 0 0,0-1-1 0 0,1 0 0 0 0,-1 0 1 0 0,0-1-1 0 0,1 1 1 0 0,-1-1-1 0 0,0 0 0 0 0,1-1 1 0 0,-1 1-1 0 0,1-1 1 0 0,7-3-1 0 0,-4 1 15 0 0,0 0-1 0 0,0-1 0 0 0,0-1 1 0 0,0 0-1 0 0,-1 0 1 0 0,0 0-1 0 0,0-1 1 0 0,0 0-1 0 0,-1-1 0 0 0,8-7 1 0 0,-6 4-35 0 0,0 0 0 0 0,-1 0 0 0 0,0 0 0 0 0,-1-1 1 0 0,0 0-1 0 0,8-19 0 0 0,-13 27-54 0 0,-1-1 1 0 0,0 1-1 0 0,1-1 1 0 0,-2 0-1 0 0,1 1 1 0 0,0-1-1 0 0,-1 0 1 0 0,1 0-1 0 0,-1 1 1 0 0,0-1-1 0 0,-1 0 1 0 0,1 0-1 0 0,-1 0 1 0 0,1 1-1 0 0,-1-1 1 0 0,0 0-1 0 0,0 1 1 0 0,-1-1-1 0 0,1 1 1 0 0,-1-1-1 0 0,0 1 1 0 0,0 0-1 0 0,0 0 1 0 0,0 0-1 0 0,0 0 1 0 0,-1 0-1 0 0,-5-5 1 0 0,-5-3-111 0 0,-1 1 0 0 0,-1 1 1 0 0,1 0-1 0 0,-2 1 0 0 0,-27-11 1 0 0,41 18 137 0 0,-1 0-87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 11631 0 0,'0'0'1054'0'0,"-9"2"-844"0"0,7-2-139 0 0,1 0-1 0 0,-1 0 1 0 0,0 1-1 0 0,1-1 0 0 0,-1 1 1 0 0,0-1-1 0 0,1 1 1 0 0,-1-1-1 0 0,1 1 1 0 0,0 0-1 0 0,-1 0 0 0 0,1 0 1 0 0,-1 0-1 0 0,1 0 1 0 0,0 0-1 0 0,0 0 1 0 0,-2 3-1 0 0,3-4 58 0 0,-1 1 0 0 0,1 0-1 0 0,0 0 1 0 0,0 0 0 0 0,-1 0 0 0 0,1 0 0 0 0,0 0 0 0 0,0 0 0 0 0,0 0-1 0 0,0 0 1 0 0,0 0 0 0 0,0-1 0 0 0,1 1 0 0 0,-1 0 0 0 0,0 0-1 0 0,0 0 1 0 0,1 0 0 0 0,-1 0 0 0 0,0 0 0 0 0,1 0 0 0 0,0 1 0 0 0,2 1 303 0 0,-1 1 1 0 0,1-1 0 0 0,0 0 0 0 0,0 1 0 0 0,0-2 0 0 0,0 1-1 0 0,1 0 1 0 0,-1 0 0 0 0,8 3 0 0 0,-4-3-262 0 0,1 0 0 0 0,0-1-1 0 0,1 0 1 0 0,-1 0 0 0 0,0-1 0 0 0,1 0 0 0 0,14 0-1 0 0,62-6 680 0 0,-71 3-716 0 0,375-67 1596 0 0,-386 69-1725 0 0,96-27 254 0 0,25-4-2413 0 0,-122 31 1255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1 919 0 0,'-2'11'16884'0'0,"-7"12"-16887"0"0,-1 0-1 0 0,-12 23 0 0 0,11-25 3 0 0,-53 98 116 0 0,49-95-85 0 0,-1-1 0 0 0,-34 39-1 0 0,26-37 13 0 0,8-6-21 0 0,-2-1-1 0 0,0-1 1 0 0,-21 15-1 0 0,-6-2-30 0 0,43-29-54 0 0,15-5-2999 0 0,-1-1 2104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287 298 2759 0 0,'0'0'126'0'0,"-7"4"20"0"0,-104 51 11573 0 0,122-62-10828 0 0,154-115 1875 0 0,-146 108-2638 0 0,21-16 162 0 0,2 1 0 0 0,0 3 0 0 0,52-24 0 0 0,-58 35-161 0 0,0 1 0 0 0,1 2 1 0 0,0 1-1 0 0,1 2 0 0 0,0 2 0 0 0,62-4 0 0 0,-92 11-153 0 0,0 0-1 0 0,-1 1 1 0 0,1 0 0 0 0,0 0-1 0 0,-1 0 1 0 0,1 1-1 0 0,-1 0 1 0 0,1 1 0 0 0,11 5-1 0 0,-17-7 18 0 0,0 0-1 0 0,1 1 0 0 0,-1-1 1 0 0,0 1-1 0 0,0-1 0 0 0,0 1 1 0 0,0 0-1 0 0,-1 0 1 0 0,1 0-1 0 0,0 0 0 0 0,-1 0 1 0 0,1 0-1 0 0,-1 0 0 0 0,0 0 1 0 0,1 1-1 0 0,-1-1 1 0 0,0 1-1 0 0,-1-1 0 0 0,1 1 1 0 0,0-1-1 0 0,-1 1 0 0 0,1-1 1 0 0,-1 1-1 0 0,0-1 1 0 0,0 1-1 0 0,0 0 0 0 0,0-1 1 0 0,0 1-1 0 0,-1-1 0 0 0,1 1 1 0 0,-2 4-1 0 0,-1 1 3 0 0,0-1 0 0 0,0 0-1 0 0,0 0 1 0 0,-1 0 0 0 0,0 0 0 0 0,-1-1-1 0 0,1 1 1 0 0,-1-1 0 0 0,0 0 0 0 0,-1-1-1 0 0,0 1 1 0 0,0-1 0 0 0,0 0 0 0 0,-10 6-1 0 0,-10 4 11 0 0,0-1-1 0 0,-44 16 0 0 0,24-11-10 0 0,-38 19-1 0 0,-112 48 78 0 0,175-79-71 0 0,12-4-5 0 0,0 0 1 0 0,0 1 0 0 0,0 0 0 0 0,-10 6 0 0 0,17-9-97 0 0,5-1-221 0 0,0-1 285 0 0,0 1 1 0 0,0-1-1 0 0,0 0 1 0 0,6-2 0 0 0,4-2-34 0 0,119-27-6 0 0,-107 28 51 0 0,-1 1 0 0 0,1 0 0 0 0,37 3 0 0 0,-53 1-22 0 0,0 0-1 0 0,-1 1 0 0 0,15 5 1 0 0,-23-7 45 0 0,1 1-4 0 0,0-1 0 0 0,-1 0 0 0 0,1 0 0 0 0,0 1 0 0 0,-1-1 0 0 0,1 0 0 0 0,0 1 0 0 0,-1-1 0 0 0,1 1 0 0 0,-1-1-1 0 0,1 1 1 0 0,0-1 0 0 0,-1 1 0 0 0,1-1 0 0 0,-1 1 0 0 0,1 0 0 0 0,15 16-67 0 0,-13-16 75 0 0,1 1-2 0 0,5 11-12 0 0,-8-12 8 0 0,0 0 1 0 0,0 1 0 0 0,0-1 0 0 0,0 1 0 0 0,0-1 0 0 0,0 1 0 0 0,-1-1-1 0 0,1 1 1 0 0,0 0 0 0 0,-1-1 0 0 0,1 1 0 0 0,-1 0 0 0 0,0 0 0 0 0,1-1 0 0 0,-1 4-1 0 0,0 1 1 0 0,0-5 3 0 0,0 1 0 0 0,0-1 0 0 0,1 1 0 0 0,-1-1 0 0 0,0 1 0 0 0,0-1 0 0 0,0 1 0 0 0,-1-1 0 0 0,1 1 0 0 0,0-1 0 0 0,0 1 0 0 0,-1-1 0 0 0,1 0 0 0 0,-1 1 0 0 0,0-1 0 0 0,1 1 0 0 0,-1-1 0 0 0,0 0 0 0 0,0 0 0 0 0,-1 2 0 0 0,-1 1 0 0 0,-11 15 84 0 0,0-2 0 0 0,-1 0-1 0 0,-1 0 1 0 0,-18 13 0 0 0,7-4 41 0 0,7-8-66 0 0,-1 0-1 0 0,-1-2 1 0 0,0 0-1 0 0,-1-2 1 0 0,-1 0-1 0 0,0-2 1 0 0,-39 15-1 0 0,6-7 64 0 0,-92 19-1 0 0,112-32-99 0 0,-1-2 1 0 0,1-1-1 0 0,-63-2 0 0 0,94-3-63 0 0,-1 0 0 0 0,1 0-1 0 0,0 0 1 0 0,-1-1 0 0 0,1 0-1 0 0,0 0 1 0 0,-7-4 0 0 0,12 6-109 0 0,4-8-628 0 0,-2 7 651 0 0,0 0 1 0 0,-1-1-1 0 0,1 1 1 0 0,-1 0-1 0 0,1-1 1 0 0,0 1-1 0 0,0 0 0 0 0,0 0 1 0 0,2-2-1 0 0,-2 1-609 0 0,8-1-2680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49 5063 0 0,'1'-2'232'0'0,"3"-4"1168"0"0,6-13-3892 0 0,1-3 17858 0 0,-17 46-15052 0 0,2-6-191 0 0,-6 11 59 0 0,-2-1 0 0 0,-2 0 0 0 0,0 0 0 0 0,-28 38 1 0 0,10-14-25 0 0,31-50-219 0 0,13-8-9762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92 300 2303 0 0,'-2'0'167'0'0,"-33"-3"1153"0"0,22 4 3142 0 0,0 0-1 0 0,-16 4 1521 0 0,31-7-5928 0 0,12-10-199 0 0,2 0 0 0 0,0 0 1 0 0,31-16-1 0 0,-3 2-151 0 0,116-67-444 0 0,-71 43 709 0 0,-69 38 8 0 0,45-24 484 0 0,-57 32-302 0 0,1 1 0 0 0,-1 0 0 0 0,0 0 1 0 0,1 1-1 0 0,0 0 0 0 0,11-1 0 0 0,2 5 313 0 0,-20-1-272 0 0,5 15 224 0 0,-2-5-293 0 0,-4-6-75 0 0,0 1 0 0 0,0 0 0 0 0,0-1 0 0 0,-1 1 0 0 0,1 0 0 0 0,-2 0 0 0 0,1-1 0 0 0,0 1 0 0 0,-1 0 0 0 0,-2 8 0 0 0,-3 6 68 0 0,-13 30 0 0 0,6-19-115 0 0,-7 15 54 0 0,-5 16-2 0 0,21-48-48 0 0,1-1-182 0 0,3-10-21 0 0,1-2 57 0 0,-1 0 1 0 0,0-1 0 0 0,1 1 0 0 0,-1-1 0 0 0,1 1 0 0 0,-1-1 0 0 0,1 1 0 0 0,-1-1 0 0 0,1 1 0 0 0,-1-1 0 0 0,1 0 0 0 0,-1 1-1 0 0,1-1 1 0 0,0 0 0 0 0,0 1 0 0 0,8 2-1680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22 2303 0 0,'-1'0'15332'0'0,"-13"6"-14974"0"0,0 0 1 0 0,1 0-1 0 0,0 1 0 0 0,0 1 0 0 0,-22 18 0 0 0,-55 55-370 0 0,61-53 167 0 0,22-21-114 0 0,-1 1 1 0 0,1 0-1 0 0,-8 12 0 0 0,12-17-9 0 0,1 1-1 0 0,0-1 1 0 0,1 1-1 0 0,-1 0 1 0 0,1-1 0 0 0,-1 1-1 0 0,1 0 1 0 0,0 0-1 0 0,0 0 1 0 0,1 0 0 0 0,-1 6-1 0 0,1-9 41 0 0,1 1 6 0 0,2 1-37 0 0,-1 0 1 0 0,1 0 0 0 0,0 0 0 0 0,0-1 0 0 0,0 1 0 0 0,0-1 0 0 0,0 0 0 0 0,0 0-1 0 0,1 0 1 0 0,-1 0 0 0 0,1 0 0 0 0,0-1 0 0 0,5 2 0 0 0,-4-2-3 0 0,1 0 0 0 0,-1-1 1 0 0,0 1-1 0 0,0-1 0 0 0,0-1 1 0 0,1 1-1 0 0,-1-1 0 0 0,0 0 1 0 0,0 0-1 0 0,7-2 0 0 0,-4 1-23 0 0,0-1 1 0 0,0 0-1 0 0,-1 0 0 0 0,1-1 1 0 0,0 0-1 0 0,-1 0 0 0 0,0 0 0 0 0,0-1 1 0 0,-1 0-1 0 0,1-1 0 0 0,-1 1 1 0 0,0-1-1 0 0,-1 0 0 0 0,1-1 0 0 0,-1 1 1 0 0,0-1-1 0 0,-1 0 0 0 0,7-14 0 0 0,-2 1-177 0 0,-2 0-1 0 0,0 0 1 0 0,-1-1-1 0 0,-1 0 0 0 0,-1 0 1 0 0,-1-1-1 0 0,1-40 0 0 0,-4 61-46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9 323 6911 0 0,'0'0'7876'0'0,"0"0"-7688"0"0,0 0-1 0 0,-1 0 1 0 0,1 0 0 0 0,0 1-1 0 0,0-1 1 0 0,-1 0-1 0 0,1 0 1 0 0,0 0-1 0 0,0 0 1 0 0,-1 0 0 0 0,1 0-1 0 0,0 0 1 0 0,-1 0-1 0 0,1 0 1 0 0,0 0 0 0 0,0 0-1 0 0,-1-1 1 0 0,1 1-1 0 0,0 0 1 0 0,-1 0-1 0 0,1 0 1 0 0,0 0 0 0 0,0 0-1 0 0,-2-1 939 0 0,2 0-939 0 0,0 1 1 0 0,3-7-201 0 0,1 0-1 0 0,0 0 1 0 0,0 0-1 0 0,1 1 1 0 0,0 0 0 0 0,0 0-1 0 0,0 0 1 0 0,10-8 0 0 0,1-2-75 0 0,1-2 16 0 0,1 2-1 0 0,1 0 1 0 0,0 1 0 0 0,1 0-1 0 0,0 2 1 0 0,1 1 0 0 0,1 0-1 0 0,40-15 1 0 0,-56 25 130 0 0,0 1 0 0 0,0-1 0 0 0,0 1 0 0 0,0 0 0 0 0,0 0 0 0 0,0 1 1 0 0,0 0-1 0 0,0 0 0 0 0,0 0 0 0 0,0 1 0 0 0,10 2 0 0 0,-13-2-8 0 0,1 0 1 0 0,0 1 0 0 0,-1-1 0 0 0,1 1-1 0 0,-1 0 1 0 0,1 0 0 0 0,-1 0-1 0 0,0 1 1 0 0,0-1 0 0 0,0 1 0 0 0,0 0-1 0 0,0 0 1 0 0,-1 0 0 0 0,1 0-1 0 0,-1 0 1 0 0,0 0 0 0 0,0 1-1 0 0,2 4 1 0 0,-1-3-31 0 0,-2 1-1 0 0,1-1 1 0 0,-1 1-1 0 0,0 0 0 0 0,0-1 1 0 0,0 1-1 0 0,-1 0 1 0 0,0 0-1 0 0,0-1 1 0 0,0 1-1 0 0,-1 0 1 0 0,0-1-1 0 0,0 1 0 0 0,0 0 1 0 0,-1-1-1 0 0,-4 11 1 0 0,5-15-1 0 0,2-3-281 0 0,2-10 96 0 0,1 1-1 0 0,0 0 1 0 0,1 0-1 0 0,0 0 1 0 0,1 1 0 0 0,0 0-1 0 0,1 0 1 0 0,12-15-1 0 0,-5 9-115 0 0,1 1-1 0 0,0 0 0 0 0,1 1 0 0 0,20-13 0 0 0,-31 24 221 0 0,9-8-188 0 0,32-15 1 0 0,-43 25 286 0 0,0-1 0 0 0,1 1 1 0 0,-1 0-1 0 0,1 0 0 0 0,-1 0 0 0 0,1 0 1 0 0,0 1-1 0 0,-1-1 0 0 0,1 1 0 0 0,0 0 1 0 0,-1 0-1 0 0,5 1 0 0 0,3 0 143 0 0,42 2 884 0 0,-48-3-974 0 0,1 1 1 0 0,-1 0-1 0 0,0 1 1 0 0,0-1-1 0 0,0 1 1 0 0,10 5-1 0 0,-13-6-10 0 0,2 10 80 0 0,-3-7-127 0 0,0-1 0 0 0,0 1 0 0 0,-1 0 0 0 0,0 0 0 0 0,0 0 0 0 0,0 0 0 0 0,0 0 0 0 0,0 0 0 0 0,-3 7 0 0 0,-12 36 345 0 0,6-22-215 0 0,-23 55 281 0 0,3-13-227 0 0,24-50-296 0 0,4-16-139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9215 0 0,'-1'1'5766'0'0,"-8"4"-3496"0"0,-22 15 2213 0 0,23-16-4317 0 0,1 1 1 0 0,0 1-1 0 0,1-1 0 0 0,-1 1 1 0 0,1 0-1 0 0,0 1 0 0 0,1-1 1 0 0,-6 9-1 0 0,1 2-339 0 0,1 0 1 0 0,1 0-1 0 0,0 0 0 0 0,1 1 1 0 0,-8 35-1 0 0,16-43-3183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13591 0 0,'0'0'1472'0'0,"9"-4"-1472"0"0,0 2-88 0 0,2 1 88 0 0,0 1-144 0 0,1 1 24 0 0,3 1 8 0 0,1 2-3792 0 0,0-2-768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3223 0 0,'0'0'9696'0'0,"8"0"-4162"0"0,-30 20-5507 0 0,-41 29 1 0 0,43-36 213 0 0,0 2 0 0 0,2 0 1 0 0,-33 35-1 0 0,23-17 660 0 0,27-32-644 0 0,-1 5 183 0 0,1-6-427 0 0,1 1 0 0 0,0-1 0 0 0,-1 1 0 0 0,1-1 0 0 0,0 1 0 0 0,0-1 0 0 0,-1 1 0 0 0,1 0 0 0 0,0-1 0 0 0,0 1 1 0 0,0-1-1 0 0,0 1 0 0 0,0-1 0 0 0,0 1 0 0 0,0 0 0 0 0,0-1 0 0 0,0 1 0 0 0,0-1 0 0 0,0 1 0 0 0,0-1 0 0 0,0 1 0 0 0,1 0 0 0 0,-1 0-7 0 0,1 0 0 0 0,0 0 0 0 0,-1 0 0 0 0,1-1 0 0 0,0 1 0 0 0,0 0 0 0 0,0-1 1 0 0,0 1-1 0 0,0 0 0 0 0,0-1 0 0 0,0 1 0 0 0,0-1 0 0 0,0 0 0 0 0,0 1 0 0 0,0-1 0 0 0,0 0 0 0 0,0 1 0 0 0,0-1 0 0 0,0 0 0 0 0,1 0 0 0 0,-1 0 0 0 0,0 0 0 0 0,0 0 0 0 0,0 0 0 0 0,0 0 0 0 0,2-1 0 0 0,0 0 7 0 0,13-1 12 0 0,0-2 1 0 0,-1 0-1 0 0,0-1 0 0 0,27-11 0 0 0,-16 5-44 0 0,-25 11-61 0 0,2 11-137 0 0,-1-6 198 0 0,-1 0 0 0 0,0-1 1 0 0,0 1-1 0 0,0 10 0 0 0,-1-6 15 0 0,0 0-1 0 0,1 0 1 0 0,0 0-1 0 0,4 17 1 0 0,-5-25-19 0 0,1 0 1 0 0,-1 0-1 0 0,1 0 1 0 0,-1 0-1 0 0,1-1 1 0 0,-1 1 0 0 0,1 0-1 0 0,0-1 1 0 0,0 1-1 0 0,-1 0 1 0 0,1-1 0 0 0,0 1-1 0 0,0-1 1 0 0,0 1-1 0 0,-1-1 1 0 0,1 1-1 0 0,0-1 1 0 0,2 1 0 0 0,15 2-506 0 0,-1-3-769 0 0,3-3-374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11975 0 0,'0'0'5936'0'0,"0"0"-5757"0"0,0 0 0 0 0,-1 0-1 0 0,1 0 1 0 0,0-1 0 0 0,-1 1 0 0 0,1 0-1 0 0,0 0 1 0 0,-1 0 0 0 0,1 0 0 0 0,0 0-1 0 0,-1 0 1 0 0,1 0 0 0 0,-1 0-1 0 0,1 0 1 0 0,0 0 0 0 0,-1 0 0 0 0,1 0-1 0 0,0 0 1 0 0,-1 1 0 0 0,-37 79 1534 0 0,-31 99 0 0 0,-9 91-1605 0 0,63-214-271 0 0,-3-1-1 0 0,-26 56 1 0 0,6-39-1276 0 0,12-24-615 0 0,25-46 1415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222 131 7831 0 0,'0'0'706'0'0,"-1"1"-578"0"0,-16 23-30 0 0,10-6 5341 0 0,8-16-5152 0 0,-1 0-1 0 0,1 0 1 0 0,0 0-1 0 0,-1-1 1 0 0,1 1-1 0 0,0 0 1 0 0,0 0 0 0 0,0-1-1 0 0,1 1 1 0 0,-1-1-1 0 0,0 1 1 0 0,1-1-1 0 0,-1 0 1 0 0,3 3 0 0 0,1-2-74 0 0,-1 0 0 0 0,1 1 1 0 0,0-1-1 0 0,-1-1 1 0 0,1 1-1 0 0,0-1 1 0 0,0 0-1 0 0,0 0 1 0 0,0 0-1 0 0,5-1 1 0 0,6 1 80 0 0,-1-2 1 0 0,16-1 0 0 0,2-2-83 0 0,-1-2 1 0 0,53-16-1 0 0,-69 17-199 0 0,0-1 0 0 0,-1-1-1 0 0,0 0 1 0 0,0-1-1 0 0,-1-1 1 0 0,0 0 0 0 0,14-12-1 0 0,-23 16-26 0 0,-1 1 0 0 0,1-1-1 0 0,-1-1 1 0 0,0 1 0 0 0,-1-1 0 0 0,1 1-1 0 0,-1-1 1 0 0,3-9 0 0 0,-5 13-6 0 0,0 0 0 0 0,-1 0 1 0 0,1 0-1 0 0,-1 0 0 0 0,0 0 0 0 0,1 0 1 0 0,-1 0-1 0 0,0 0 0 0 0,0 0 0 0 0,0 0 0 0 0,-1 0 1 0 0,1 0-1 0 0,0 0 0 0 0,-1-2 0 0 0,0 3 3 0 0,0 0-1 0 0,0 0 1 0 0,1-1 0 0 0,-1 1-1 0 0,0 0 1 0 0,0 0-1 0 0,0 0 1 0 0,0 0 0 0 0,0 0-1 0 0,-1 0 1 0 0,1 0-1 0 0,0 1 1 0 0,0-1 0 0 0,-1 0-1 0 0,1 1 1 0 0,0-1-1 0 0,-1 0 1 0 0,1 1-1 0 0,0 0 1 0 0,-1-1 0 0 0,-2 1-1 0 0,-8-2-19 0 0,0 1 0 0 0,0 0-1 0 0,0 1 1 0 0,0 1-1 0 0,-14 2 1 0 0,-60 15-35 0 0,59-10 109 0 0,-1 2 0 0 0,2 0-1 0 0,-1 2 1 0 0,2 1 0 0 0,0 1-1 0 0,0 2 1 0 0,-42 33 0 0 0,42-27 33 0 0,1 1 0 0 0,0 2 0 0 0,2 0 0 0 0,1 1 0 0 0,1 1 0 0 0,-25 44 0 0 0,41-63-67 0 0,0 0 0 0 0,0 0 0 0 0,1 1 0 0 0,0-1 0 0 0,1 1-1 0 0,0-1 1 0 0,-2 16 0 0 0,4-21 8 0 0,-1 0-1 0 0,1 0 1 0 0,0 0-1 0 0,1 0 1 0 0,-1 0 0 0 0,0 0-1 0 0,1 0 1 0 0,-1 0-1 0 0,1-1 1 0 0,0 1-1 0 0,0 0 1 0 0,0 0-1 0 0,1-1 1 0 0,-1 1 0 0 0,1 0-1 0 0,-1-1 1 0 0,1 0-1 0 0,0 1 1 0 0,0-1-1 0 0,0 0 1 0 0,0 0-1 0 0,0 0 1 0 0,0 0 0 0 0,1 0-1 0 0,-1 0 1 0 0,5 1-1 0 0,1 1 57 0 0,1 0-1 0 0,0-1 0 0 0,1-1 1 0 0,-1 0-1 0 0,0 0 0 0 0,12 1 1 0 0,59-1 398 0 0,-71-2-399 0 0,166-6 506 0 0,-117 3-560 0 0,-47 2-429 0 0,-1 0-1 0 0,18-6 1 0 0,-14 4-291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359 285 1375 0 0,'2'-1'2026'0'0,"6"-6"-536"0"0,-1 0 1 0 0,0-1-1 0 0,0 1 1 0 0,-1-1-1 0 0,9-15 1 0 0,25-50-483 0 0,-17 27-137 0 0,-15 33-508 0 0,-1-1 0 0 0,-1 0 0 0 0,0 0 0 0 0,7-30 0 0 0,-13 43 145 0 0,-1 0-485 0 0,1 1 1 0 0,0 0 0 0 0,-1-1-1 0 0,1 1 1 0 0,-1-1-1 0 0,1 1 1 0 0,-1 0-1 0 0,1 0 1 0 0,-1-1-1 0 0,0 1 1 0 0,1 0-1 0 0,-1 0 1 0 0,1 0 0 0 0,-1-1-1 0 0,0 1 1 0 0,1 0-1 0 0,-1 0 1 0 0,1 0-1 0 0,-1 0 1 0 0,0 0-1 0 0,1 0 1 0 0,-1 0-1 0 0,1 1 1 0 0,-2-1 0 0 0,-14 4 32 0 0,-237 95-56 0 0,233-89-2 0 0,0 2 0 0 0,0 0 0 0 0,-27 22 0 0 0,-46 52 282 0 0,90-83-211 0 0,0-1 0 0 0,1 1-1 0 0,-1 0 1 0 0,1 1 0 0 0,-1-1-1 0 0,1 0 1 0 0,1 1 0 0 0,-1-1-1 0 0,0 1 1 0 0,1-1 0 0 0,-1 1-1 0 0,1 0 1 0 0,0 0 0 0 0,1 0-1 0 0,-1-1 1 0 0,0 1 0 0 0,1 6-1 0 0,1-8-9 0 0,0 0 1 0 0,0 0-1 0 0,0-1 0 0 0,0 1 0 0 0,0 0 0 0 0,1-1 0 0 0,-1 1 0 0 0,1-1 0 0 0,-1 1 1 0 0,1-1-1 0 0,-1 0 0 0 0,1 1 0 0 0,3 0 0 0 0,-1 1 28 0 0,0-1 1 0 0,1 1-1 0 0,-1-1 0 0 0,0-1 1 0 0,1 1-1 0 0,0-1 0 0 0,-1 1 0 0 0,1-1 1 0 0,0 0-1 0 0,7 0 0 0 0,-4-1 21 0 0,1-1-1 0 0,-1 1 1 0 0,1-1-1 0 0,-1-1 1 0 0,12-3 0 0 0,6-3 32 0 0,-2-2 0 0 0,43-23 0 0 0,-61 29-150 0 0,21-12-135 0 0,-2-1-1 0 0,0-2 0 0 0,-1-1 1 0 0,41-43-1 0 0,-64 62 66 0 0,-10 14-421 0 0,-2 2 475 0 0,1 1-1 0 0,0 0 1 0 0,1 1 0 0 0,1 0-1 0 0,0 0 1 0 0,2 0 0 0 0,-7 24-1 0 0,13-39-5 0 0,-1 1 0 0 0,1-1 1 0 0,0 1-1 0 0,0-1 0 0 0,0 0 0 0 0,0 1 0 0 0,0-1 0 0 0,0 1 0 0 0,1-1 1 0 0,-1 0-1 0 0,1 1 0 0 0,0-1 0 0 0,0 3 0 0 0,0-4-86 0 0,0 0-1 0 0,-1 0 1 0 0,1 0-1 0 0,0 0 1 0 0,0 1-1 0 0,0-1 0 0 0,0 0 1 0 0,0-1-1 0 0,0 1 1 0 0,0 0-1 0 0,0 0 1 0 0,0 0-1 0 0,0-1 1 0 0,1 1-1 0 0,-1 0 1 0 0,0-1-1 0 0,0 1 1 0 0,1-1-1 0 0,-1 0 1 0 0,0 1-1 0 0,1-1 1 0 0,-1 0-1 0 0,0 0 0 0 0,3 0 1 0 0,17-1-1121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 15575 0 0,'0'0'1410'0'0,"1"-1"-1160"0"0,5-1-156 0 0,-5 2-51 0 0,0-1 1 0 0,0 1 0 0 0,0 0-1 0 0,-1 0 1 0 0,1 0 0 0 0,0 0-1 0 0,0 0 1 0 0,-1 1 0 0 0,1-1-1 0 0,0 0 1 0 0,0 0-1 0 0,-1 0 1 0 0,1 1 0 0 0,0-1-1 0 0,-1 0 1 0 0,1 1 0 0 0,0-1-1 0 0,-1 1 1 0 0,1-1 0 0 0,0 0-1 0 0,-1 1 1 0 0,2 0 0 0 0,9 13 590 0 0,-10-9-549 0 0,0-1 1 0 0,0 1-1 0 0,0-1 0 0 0,0 1 0 0 0,0-1 1 0 0,-1 1-1 0 0,0 0 0 0 0,0-1 0 0 0,0 1 0 0 0,-1 0 1 0 0,0-1-1 0 0,-2 8 0 0 0,-2 8 196 0 0,-13 29-1 0 0,12-36-125 0 0,-46 104 329 0 0,-73 121 0 0 0,72-142-391 0 0,14-24-25 0 0,-3-2 0 0 0,-87 110-1 0 0,97-146-71 0 0,-36 30 0 0 0,47-45-23 0 0,14-12-141 0 0,-1 0-1 0 0,0-1 0 0 0,0 0 1 0 0,0 0-1 0 0,-1-1 0 0 0,0 0 0 0 0,0 0 1 0 0,-11 3-1 0 0,18-7-391 0 0,2-3-716 0 0,2-11 48 0 0,3-3-227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16439 0 0,'0'-7'348'0'0,"0"-9"177"0"0,0 1-1 0 0,4-20 1 0 0,-3 29-314 0 0,0 1 0 0 0,1-1 0 0 0,0 0 0 0 0,0 1 0 0 0,1-1 0 0 0,-1 1 0 0 0,1 0 0 0 0,0 0 0 0 0,5-6 0 0 0,5-4 12 0 0,1 0 0 0 0,0 1 0 0 0,0 1 0 0 0,2 1 0 0 0,0 0 0 0 0,0 1 0 0 0,22-12 0 0 0,2 3-107 0 0,0 2-1 0 0,49-15 1 0 0,-63 25 63 0 0,46-9 0 0 0,-58 15-124 0 0,0 0-1 0 0,1 1 1 0 0,-1 1-1 0 0,0 0 1 0 0,16 3-1 0 0,-25-2-50 0 0,1 0-1 0 0,-1 1 1 0 0,0 0 0 0 0,1 0-1 0 0,-1 0 1 0 0,0 1 0 0 0,0-1-1 0 0,-1 1 1 0 0,1 1 0 0 0,0-1-1 0 0,-1 1 1 0 0,0-1-1 0 0,0 1 1 0 0,0 0 0 0 0,0 1-1 0 0,-1-1 1 0 0,0 1 0 0 0,1-1-1 0 0,-2 1 1 0 0,1 0 0 0 0,2 7-1 0 0,-3-8 21 0 0,-2 0 0 0 0,1 0 0 0 0,0-1 0 0 0,-1 1 0 0 0,1 0 0 0 0,-1 0-1 0 0,0 0 1 0 0,-1 0 0 0 0,1 0 0 0 0,-1 0 0 0 0,1-1 0 0 0,-3 7 0 0 0,0 0 54 0 0,-1-1 0 0 0,0 1 1 0 0,-7 13-1 0 0,2-9-73 0 0,0 0-1 0 0,-1 0 1 0 0,-1-1-1 0 0,0 0 1 0 0,-1-1 0 0 0,0 0-1 0 0,-1-1 1 0 0,0 0-1 0 0,-1-1 1 0 0,-18 10 0 0 0,1-4-204 0 0,0-1 0 0 0,-1-1 1 0 0,-65 17-1 0 0,1-8-175 0 0,85-22 222 0 0,-1 1 1 0 0,0-2-1 0 0,-1 1 0 0 0,1-2 1 0 0,-23-3-1 0 0,35 4 25 0 0,0-1 0 0 0,-1 1 0 0 0,1-1 0 0 0,0 0 1 0 0,0 1-1 0 0,0-1 0 0 0,0 1 0 0 0,0-1 0 0 0,0 0 0 0 0,0 1 0 0 0,0-1 0 0 0,1 0 0 0 0,-1 1 0 0 0,0-1 0 0 0,0 1 0 0 0,0-1 1 0 0,1 1-1 0 0,-1-2 0 0 0,0 2 70 0 0,8-15-1407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2759 0 0,'0'3'207'0'0,"-1"7"1174"0"0,0-1 1 0 0,0 1-1 0 0,-1-1 1 0 0,0 1-1 0 0,-1-1 0 0 0,0 0 1 0 0,-8 17-1 0 0,-39 63 3543 0 0,20-39-4119 0 0,5-6-53 0 0,-92 179 1834 0 0,-9 98-1338 0 0,124-315-1471 0 0,-11 31 655 0 0,-22 42 0 0 0,29-67-990 0 0,-2 1 1 0 0,-11 14-1 0 0,13-20-1042 0 0,0 0-1 0 0,0-1 1 0 0,-1 1-1 0 0,-12 8 1 0 0,8-8-5011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7367 0 0,'11'-30'1135'0'0,"17"-32"-1"0"0,-22 50-108 0 0,1 1 0 0 0,0 0 0 0 0,1 0 0 0 0,0 1-1 0 0,15-15 1 0 0,20-14-442 0 0,2 1 0 0 0,2 3 0 0 0,52-30 0 0 0,-63 44-294 0 0,1 1 0 0 0,57-21 0 0 0,-83 37-158 0 0,0 1 1 0 0,0 0-1 0 0,0 1 1 0 0,0 0-1 0 0,0 1 1 0 0,0 0-1 0 0,1 1 1 0 0,11 1-1 0 0,-8 1-41 0 0,0 1 0 0 0,-1 0 0 0 0,1 1 0 0 0,-1 0 0 0 0,21 10 0 0 0,-16-6 59 0 0,-1 2 0 0 0,31 19 0 0 0,-43-25-92 0 0,-1 0 0 0 0,0 0-1 0 0,0 0 1 0 0,-1 0-1 0 0,1 1 1 0 0,-1 0-1 0 0,0 0 1 0 0,0 0-1 0 0,-1 0 1 0 0,0 1 0 0 0,0-1-1 0 0,0 1 1 0 0,3 8-1 0 0,-5-11-21 0 0,-1 0 0 0 0,1 0 0 0 0,-1 1-1 0 0,0-1 1 0 0,0 0 0 0 0,0 0 0 0 0,0 0 0 0 0,-1 0-1 0 0,1 0 1 0 0,-1 0 0 0 0,0 0 0 0 0,0 0 0 0 0,0 0-1 0 0,0-1 1 0 0,0 1 0 0 0,-1 0 0 0 0,1 0 0 0 0,-1-1-1 0 0,0 1 1 0 0,0-1 0 0 0,-2 3 0 0 0,-5 4 82 0 0,-1 0 1 0 0,0 0 0 0 0,-18 12-1 0 0,16-13-61 0 0,-12 9-45 0 0,0-2 0 0 0,-1-1 1 0 0,-1-1-1 0 0,0-1 0 0 0,0-1 1 0 0,-1-2-1 0 0,-1 0 0 0 0,0-2 1 0 0,0-1-1 0 0,0-1 0 0 0,0-2 1 0 0,-56 1-1 0 0,80-4-70 0 0,0-1 0 0 0,-1 1 0 0 0,1 0 1 0 0,0-1-1 0 0,0 0 0 0 0,0 0 0 0 0,0 0 0 0 0,0-1 0 0 0,0 1 1 0 0,0-1-1 0 0,-4-2 0 0 0,7 3-11 0 0,-1 0-1 0 0,0-1 1 0 0,1 1 0 0 0,0 0 0 0 0,-1-1 0 0 0,1 1-1 0 0,0-1 1 0 0,-1 1 0 0 0,1-1 0 0 0,0 0 0 0 0,0 0-1 0 0,0 1 1 0 0,1-1 0 0 0,-1 0 0 0 0,0 0 0 0 0,1 0-1 0 0,-1 0 1 0 0,1 0 0 0 0,-1 0 0 0 0,1 0 0 0 0,0 0-1 0 0,0 0 1 0 0,0 0 0 0 0,0 0 0 0 0,1-3 0 0 0,4-14-1634 0 0,5-3-412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5063 0 0,'0'0'232'0'0,"2"1"-13"0"0,24 21 1018 0 0,-9-6 12097 0 0,-10-32-11548 0 0,-6 10-1583 0 0,-1 0 0 0 0,1 0 1 0 0,-2 0-1 0 0,1 0 0 0 0,-2-11 0 0 0,0 12-147 0 0,2-1 1 0 0,-1 1-1 0 0,1-1 0 0 0,0 0 1 0 0,0 1-1 0 0,1-10 0 0 0,4-5 40 0 0,0 0-1 0 0,1 0 0 0 0,1 1 1 0 0,1 0-1 0 0,14-24 0 0 0,-15 32-106 0 0,0 0-1 0 0,1 0 0 0 0,0 0 0 0 0,1 1 1 0 0,1 1-1 0 0,-1-1 0 0 0,1 2 1 0 0,1-1-1 0 0,13-8 0 0 0,-2 5-319 0 0,0 0 1 0 0,0 1-1 0 0,1 2 0 0 0,0 0 0 0 0,1 1 0 0 0,0 1 0 0 0,0 2 1 0 0,33-4-1 0 0,-30 7-832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53 11519 0 0,'0'0'528'0'0,"1"-2"-16"0"0,0-4-325 0 0,1-3 6117 0 0,-1 5-3646 0 0,-1 4-2631 0 0,1 0 0 0 0,-1-1 0 0 0,0 1 0 0 0,0 0 1 0 0,0 0-1 0 0,0 0 0 0 0,0 0 0 0 0,0 0 1 0 0,0 0-1 0 0,0 0 0 0 0,0 0 0 0 0,0 0 1 0 0,0 0-1 0 0,0 0 0 0 0,0 0 0 0 0,0-1 1 0 0,0 1-1 0 0,0 0 0 0 0,0 0 0 0 0,0 0 0 0 0,0 0 1 0 0,0 0-1 0 0,0 0 0 0 0,0 0 0 0 0,0 0 1 0 0,0 0-1 0 0,0 0 0 0 0,0 0 0 0 0,0-1 1 0 0,0 1-1 0 0,0 0 0 0 0,0 0 0 0 0,0 0 0 0 0,0 0 1 0 0,0 0-1 0 0,0 0 0 0 0,0 0 0 0 0,0 0 1 0 0,0 0-1 0 0,-1 0 0 0 0,1 0 0 0 0,0 0 1 0 0,0 0-1 0 0,0 0 0 0 0,0-1 0 0 0,0 1 1 0 0,0 0-1 0 0,0 0 0 0 0,0 0 0 0 0,0 0 0 0 0,0 0 1 0 0,0 0-1 0 0,0 0 0 0 0,-1 0 0 0 0,1 0 1 0 0,0 0-1 0 0,0 0 0 0 0,-13 8 25 0 0,0 1 1 0 0,1 0-1 0 0,-20 18 0 0 0,14-10-53 0 0,-9 6 1 0 0,0 1 0 0 0,2 2 0 0 0,1 0 0 0 0,-39 57 0 0 0,60-79 1 0 0,0 1 1 0 0,1-1-1 0 0,0 1 0 0 0,0 0 1 0 0,0 0-1 0 0,0 0 0 0 0,1 0 1 0 0,-2 9-1 0 0,5-5 60 0 0,-1-7-47 0 0,0-1 0 0 0,0 0 0 0 0,0 0-1 0 0,0 0 1 0 0,0 0 0 0 0,0 0 0 0 0,1 0-1 0 0,-1 0 1 0 0,0 0 0 0 0,0-1 0 0 0,1 1-1 0 0,-1 0 1 0 0,1-1 0 0 0,-1 1 0 0 0,0-1 0 0 0,1 1-1 0 0,-1-1 1 0 0,1 0 0 0 0,-1 0 0 0 0,1 1-1 0 0,0-1 1 0 0,1 0 0 0 0,6-1 128 0 0,-1 1-1 0 0,16-4 1 0 0,-15 2-84 0 0,7-1-42 0 0,-1-2-1 0 0,0 1 0 0 0,0-2 0 0 0,0 0 0 0 0,0-1 1 0 0,16-10-1 0 0,2-4 15 0 0,41-35 0 0 0,-70 54-39 0 0,-1-1-1 0 0,0 0 1 0 0,1 0 0 0 0,-1 0-1 0 0,-1-1 1 0 0,1 1 0 0 0,0 0-1 0 0,-1-1 1 0 0,0 0 0 0 0,0 0-1 0 0,3-5 1 0 0,-4 6-17 0 0,1-1 0 0 0,1 1 0 0 0,-1-1 0 0 0,0 1-1 0 0,1 0 1 0 0,0 0 0 0 0,-1 0 0 0 0,6-3 0 0 0,-4 2-43 0 0,0 1 0 0 0,0-1 0 0 0,-1 0 0 0 0,6-8 0 0 0,-6 8-41 0 0,-1 1-1 0 0,0-1 1 0 0,-1 0-1 0 0,1 0 0 0 0,-1 0 1 0 0,0 0-1 0 0,0 0 1 0 0,0 0-1 0 0,0-1 1 0 0,-1 1-1 0 0,1 0 1 0 0,-1 0-1 0 0,-1-1 1 0 0,0-5-1 0 0,1 7 26 0 0,-1 0 0 0 0,0 1 0 0 0,0-1 0 0 0,0 1 0 0 0,0-1 0 0 0,0 1 0 0 0,0 0 0 0 0,-1-1 0 0 0,1 1 0 0 0,-1 0 0 0 0,0 0 0 0 0,1 0 0 0 0,-1 0 0 0 0,0 0 0 0 0,0 1 0 0 0,-1-1 0 0 0,1 1 0 0 0,0-1 0 0 0,0 1 0 0 0,-1 0 0 0 0,1-1 0 0 0,-1 1 0 0 0,1 1 0 0 0,-4-2 1 0 0,-4 0-244 0 0,0 0 1 0 0,-1 1 0 0 0,1 0 0 0 0,-18 1 0 0 0,13 0-2391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1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9671 0 0,'-2'1'748'0'0,"-6"3"-213"0"0,1 0-1 0 0,0 0 0 0 0,-11 9 1 0 0,16-11-205 0 0,-1 1 1 0 0,1-1-1 0 0,-1 1 0 0 0,1-1 1 0 0,0 1-1 0 0,0 0 1 0 0,0 0-1 0 0,1 0 1 0 0,-1 0-1 0 0,1 0 1 0 0,-1 0-1 0 0,0 5 1 0 0,1-3-186 0 0,0 0 0 0 0,0-1 0 0 0,1 1 1 0 0,0 0-1 0 0,0-1 0 0 0,0 1 0 0 0,0 0 1 0 0,1 0-1 0 0,-1-1 0 0 0,1 1 1 0 0,1-1-1 0 0,1 8 0 0 0,1-5 52 0 0,-1 0-1 0 0,1-1 1 0 0,0 1-1 0 0,0-1 1 0 0,1 0-1 0 0,-1 0 0 0 0,7 6 1 0 0,8 5 363 0 0,1-1 1 0 0,0-1-1 0 0,35 20 0 0 0,-49-32-470 0 0,243 141 1953 0 0,-244-141-2019 0 0,33 20 413 0 0,61 48-1 0 0,-9 13 523 0 0,-84-79-975 0 0,-5-4-143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45 14423 0 0,'-9'-6'290'0'0,"6"5"-111"0"0,0-1 0 0 0,1 1 0 0 0,-1-1-1 0 0,1 0 1 0 0,-1 0 0 0 0,-1-3 0 0 0,-17-19 3943 0 0,1 34-2467 0 0,-123 108-353 0 0,36-25-1027 0 0,-1-10 17 0 0,-85 70 696 0 0,171-136-901 0 0,14-11-42 0 0,4 2-244 0 0,2 0-637 0 0,2-7-241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0,'0'0'8592'0'0,"0"2"-8347"0"0,2 91 2029 0 0,-2-91-2360 0 0,2 0-220 0 0,1 2-364 0 0,0-1 0 0 0,0 0 0 0 0,1 0 0 0 0,-1 0 0 0 0,6 4 0 0 0,2-3-7189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8 10911 0 0,'0'0'987'0'0,"1"-1"-810"0"0,0-5 3486 0 0,-2 8-3565 0 0,0-1 0 0 0,0 1 0 0 0,0 0 0 0 0,0-1 0 0 0,0 1 0 0 0,-1-1 1 0 0,-2 3-1 0 0,-4 5 88 0 0,-143 232 1542 0 0,73-111-1250 0 0,-26 42-146 0 0,-92 142 24 0 0,174-283-339 0 0,-5 11-16 0 0,-3-2 0 0 0,-60 64 0 0 0,86-99-57 0 0,2-3 11 0 0,0 0-1 0 0,0 0 1 0 0,0 0 0 0 0,-1 0 0 0 0,1 0-1 0 0,0-1 1 0 0,-1 1 0 0 0,1-1-1 0 0,-1 1 1 0 0,1-1 0 0 0,-6 2-1 0 0,7-3 14 0 0,1 0 0 0 0,0 0 0 0 0,0 0 0 0 0,-1 0 0 0 0,1 0 0 0 0,0 0 0 0 0,0 0 0 0 0,0 0 0 0 0,-1 0 0 0 0,1 0 0 0 0,0 0 0 0 0,0 0 0 0 0,-1 0 0 0 0,1 0-1 0 0,0-1 1 0 0,0 1 0 0 0,-1 0 0 0 0,1 0 0 0 0,0 0 0 0 0,0 0 0 0 0,0 0 0 0 0,-1 0 0 0 0,1-1 0 0 0,0 1 0 0 0,0 0 0 0 0,0 0 0 0 0,0 0 0 0 0,0 0 0 0 0,-1-1 0 0 0,1 1 0 0 0,0 0 0 0 0,0-1 0 0 0,0-8-989 0 0,3-8-205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0,'0'0'4368'0'0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 5063 0 0,'0'0'11663'0'0,"-2"1"-11454"0"0,-21 7 13 0 0,0 2-1 0 0,0 1 1 0 0,0 1 0 0 0,-29 22-1 0 0,19-5 445 0 0,6-3-181 0 0,18-19-331 0 0,-33 28 598 0 0,37-30-660 0 0,0-1 0 0 0,1 1 0 0 0,0-1 0 0 0,0 1-1 0 0,1 1 1 0 0,-5 7 0 0 0,7-11-70 0 0,0-1 0 0 0,1 1 0 0 0,-1-1 0 0 0,1 1 0 0 0,-1-1 0 0 0,1 1 0 0 0,-1 0 0 0 0,1-1 0 0 0,0 1 0 0 0,0 0 0 0 0,0-1 0 0 0,0 1 0 0 0,0 0 0 0 0,0-1 0 0 0,0 1 0 0 0,0 0 0 0 0,2 2 0 0 0,-2-2-1 0 0,1-1 0 0 0,0 0-1 0 0,0 0 1 0 0,0 1 0 0 0,0-1 0 0 0,0 0 0 0 0,0 0-1 0 0,0 0 1 0 0,0 0 0 0 0,1-1 0 0 0,-1 1 0 0 0,0 0-1 0 0,0 0 1 0 0,1-1 0 0 0,-1 1 0 0 0,2 0 0 0 0,6 1 59 0 0,-1 0 0 0 0,1-1 0 0 0,0 0 0 0 0,0 0 1 0 0,11-1-1 0 0,-18 0-72 0 0,29-2-72 0 0,1-1 0 0 0,-1-1 0 0 0,0-2 1 0 0,0-1-1 0 0,-1-1 0 0 0,46-19 0 0 0,-65 22-4 0 0,-1-1 0 0 0,1 1-1 0 0,-1-2 1 0 0,-1 1 0 0 0,1-1 0 0 0,-1-1-1 0 0,-1 1 1 0 0,11-13 0 0 0,-15 16 51 0 0,0 0 1 0 0,-1-1-1 0 0,0 1 1 0 0,0-1-1 0 0,0 0 1 0 0,0 0-1 0 0,-1 0 1 0 0,0 0 0 0 0,0 0-1 0 0,0 0 1 0 0,0-1-1 0 0,-1 1 1 0 0,0-1-1 0 0,0 1 1 0 0,-1-1-1 0 0,0 1 1 0 0,0-1-1 0 0,0 1 1 0 0,-1-9-1 0 0,0 11-20 0 0,1 1-1 0 0,-1-1 1 0 0,0 1 0 0 0,0-1-1 0 0,0 1 1 0 0,0 0 0 0 0,-1-1-1 0 0,1 1 1 0 0,0 0 0 0 0,-1 0-1 0 0,0 0 1 0 0,1 0 0 0 0,-1 0-1 0 0,0 1 1 0 0,0-1-1 0 0,0 0 1 0 0,0 1 0 0 0,0-1-1 0 0,0 1 1 0 0,-1 0 0 0 0,1 0-1 0 0,0 0 1 0 0,-1 0 0 0 0,-3-1-1 0 0,-3 0-395 0 0,-1 1 0 0 0,0 0 1 0 0,-1 0-1 0 0,-18 2 0 0 0,8-1-1554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22 6911 0 0,'2'-1'528'0'0,"0"0"-426"0"0,18-19 10976 0 0,-20 22-10683 0 0,-1 3-261 0 0,0 1 0 0 0,-1-1 1 0 0,1 1-1 0 0,-1-1 0 0 0,0 0 1 0 0,0 0-1 0 0,-1 0 0 0 0,0 0 0 0 0,-5 8 1 0 0,-2 3 99 0 0,-159 300 1766 0 0,25-46-1744 0 0,34-85-487 0 0,97-165-74 0 0,-10 18-3343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1839 0 0,'0'0'83'0'0,"2"-1"-6"0"0,9-4 4394 0 0,0-1 0 0 0,16-11 0 0 0,4-2 88 0 0,2 4-3663 0 0,33-3 505 0 0,1 3 1 0 0,118-11-1 0 0,-137 21-1310 0 0,-1-2-1 0 0,0-2 1 0 0,50-17-1 0 0,-69 17-799 0 0,-2-1 0 0 0,0-2-1 0 0,0 0 1 0 0,-1-2 0 0 0,0 0 0 0 0,34-28 0 0 0,-41 26-810 0 0,-4 0-152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09:2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0,'0'0'4130'0'0,"0"2"-3274"0"0,0 2-701 0 0,1 1 1 0 0,0-1-1 0 0,0 1 1 0 0,0-1 0 0 0,1 1-1 0 0,-1-1 1 0 0,1 0 0 0 0,0 0-1 0 0,1 0 1 0 0,-1 0 0 0 0,0 0-1 0 0,4 3 1 0 0,4 6 379 0 0,1-1 0 0 0,14 13-1 0 0,-2-6-233 0 0,0-1-1 0 0,1-1 1 0 0,1-1-1 0 0,41 19 1 0 0,115 40 622 0 0,-80-36-466 0 0,-94-36-653 0 0,1 1 1 0 0,-1 0-1 0 0,0 1 0 0 0,0 0 0 0 0,-1 0 0 0 0,12 10 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556 189 4607 0 0,'0'0'7775'0'0,"10"-4"-6438"0"0,-9 3-1152 0 0,0 0 1 0 0,0 0-1 0 0,0 0 0 0 0,0 0 0 0 0,0 0 1 0 0,0 0-1 0 0,0-1 0 0 0,0 1 0 0 0,0 0 0 0 0,-1 0 1 0 0,1-1-1 0 0,-1 1 0 0 0,1-1 0 0 0,-1 1 0 0 0,1-1 1 0 0,-1 1-1 0 0,0 0 0 0 0,0-1 0 0 0,1 1 0 0 0,-1-1 1 0 0,-1-2-1 0 0,0-39-502 0 0,0 37 567 0 0,1-29-250 0 0,0-7 0 0 0,0 40-1 0 0,0 1-1 0 0,0 0 1 0 0,-1 0-1 0 0,1 0 1 0 0,0-1-1 0 0,-1 1 1 0 0,1 0-1 0 0,0 0 0 0 0,-1 0 1 0 0,0 0-1 0 0,1 0 1 0 0,-1 0-1 0 0,1 0 1 0 0,-1 0-1 0 0,0 0 1 0 0,0 0-1 0 0,0 0 1 0 0,0 0-1 0 0,1 0 1 0 0,-1 1-1 0 0,0-1 1 0 0,0 0-1 0 0,0 1 1 0 0,-1-1-1 0 0,1 1 1 0 0,0-1-1 0 0,0 1 0 0 0,0-1 1 0 0,0 1-1 0 0,0 0 1 0 0,-1-1-1 0 0,1 1 1 0 0,-2 0-1 0 0,-2 0-10 0 0,1 0-1 0 0,-1 1 1 0 0,1 0-1 0 0,0-1 0 0 0,-1 1 1 0 0,-5 3-1 0 0,-24 10-18 0 0,1 1-1 0 0,-55 36 1 0 0,40-23 41 0 0,-8 6 39 0 0,2 2 0 0 0,-82 72 0 0 0,126-100-38 0 0,1 1-1 0 0,0 0 1 0 0,0 1 0 0 0,-12 17-1 0 0,16-16 5 0 0,5-9-4 0 0,0 0-1 0 0,0-1 1 0 0,0 1-1 0 0,1 0 1 0 0,-1-1 0 0 0,0 1-1 0 0,1-1 1 0 0,-1 1-1 0 0,1-1 1 0 0,0 1 0 0 0,-1-1-1 0 0,1 1 1 0 0,0-1-1 0 0,0 1 1 0 0,0-1 0 0 0,0 0-1 0 0,0 1 1 0 0,0-1 0 0 0,1 0-1 0 0,-1 0 1 0 0,0 0-1 0 0,0 0 1 0 0,1 0 0 0 0,-1 0-1 0 0,1-1 1 0 0,1 2-1 0 0,3 1 32 0 0,0 0 0 0 0,1 0 0 0 0,-1-1 0 0 0,1 0-1 0 0,7 2 1 0 0,5-1 46 0 0,0-1 1 0 0,1-1-1 0 0,-1 0 0 0 0,22-3 0 0 0,-6-1 34 0 0,48-12-1 0 0,-65 11-103 0 0,-1-1-1 0 0,1 0 1 0 0,-1-2 0 0 0,22-10-1 0 0,-31 13-26 0 0,-1-1 0 0 0,0 1 0 0 0,0-1 0 0 0,0-1 0 0 0,-1 1 0 0 0,0-1 0 0 0,0 0 0 0 0,-1-1 0 0 0,1 1 0 0 0,-1-1 0 0 0,6-12 0 0 0,5-12 25 0 0,-8 62 64 0 0,-3 0-69 0 0,-3-28 3 0 0,-1 24 25 0 0,-3-14 288 0 0,3-5-6555 0 0,6-2 561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5983 0 0,'0'0'542'0'0,"-8"3"-49"0"0,2-1 642 0 0,2 1 1 0 0,-1 0-1 0 0,0 1 0 0 0,1-1 1 0 0,-1 1-1 0 0,1 0 0 0 0,-4 4 1 0 0,-25 34 1552 0 0,27-34-2684 0 0,-32 45 657 0 0,-32 62 0 0 0,-24 64-528 0 0,39-71-70 0 0,43-85-117 0 0,-56 99 6 0 0,54-99-486 0 0,-1-2-1 0 0,-1 1 1 0 0,-23 23-1 0 0,28-36-830 0 0,2-1-326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7367 0 0,'2'-6'211'0'0,"0"0"0"0"0,0-1 0 0 0,0 1 1 0 0,1 1-1 0 0,0-1 0 0 0,0 0 0 0 0,1 1 0 0 0,4-8 0 0 0,39-38 2964 0 0,-34 38-2456 0 0,15-15-133 0 0,2 2 0 0 0,0 2 0 0 0,50-31 1 0 0,108-48 454 0 0,-178 98-996 0 0,76-34 253 0 0,-74 34-170 0 0,1 0-1 0 0,0 2 1 0 0,1-1 0 0 0,23-2 0 0 0,-34 6-76 0 0,1 0 1 0 0,0 0-1 0 0,-1 0 1 0 0,1 0-1 0 0,-1 0 1 0 0,1 1-1 0 0,0 0 1 0 0,-1 0 0 0 0,1 0-1 0 0,-1 0 1 0 0,0 0-1 0 0,1 1 1 0 0,-1-1-1 0 0,0 1 1 0 0,5 3-1 0 0,-6-3-10 0 0,0 0-1 0 0,0 0 0 0 0,0 1 0 0 0,0-1 0 0 0,-1 0 0 0 0,1 1 0 0 0,-1-1 0 0 0,0 1 0 0 0,0-1 0 0 0,0 1 1 0 0,0-1-1 0 0,0 1 0 0 0,0 0 0 0 0,-1-1 0 0 0,1 1 0 0 0,-1 0 0 0 0,0 0 0 0 0,0 0 0 0 0,0-1 0 0 0,0 6 1 0 0,-2 2 104 0 0,0 1 1 0 0,0-1 0 0 0,-1 0 0 0 0,0 1 0 0 0,-9 16 0 0 0,0-3 216 0 0,-17 25-1 0 0,15-29-271 0 0,0-2 0 0 0,-1 1-1 0 0,-1-2 1 0 0,-1 0 0 0 0,0-1-1 0 0,-39 26 1 0 0,22-20-174 0 0,0-1 0 0 0,-2-3 0 0 0,-48 19 0 0 0,64-29-305 0 0,-36 9 1 0 0,50-16-19 0 0,0 1 1 0 0,0-1-1 0 0,0-1 1 0 0,0 1-1 0 0,0-1 1 0 0,-1 0-1 0 0,1-1 1 0 0,0 1-1 0 0,0-1 0 0 0,-11-3 1 0 0,6-1-1142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9671 0 0,'0'0'875'0'0,"0"3"-719"0"0,1 6 160 0 0,-1 1 0 0 0,-1-1 0 0 0,1 1 0 0 0,-1-1-1 0 0,-1 0 1 0 0,0 1 0 0 0,0-1 0 0 0,-1 0 0 0 0,-7 16 0 0 0,-6 9 2005 0 0,-24 37 0 0 0,27-50-2401 0 0,-30 52 1006 0 0,-96 120 0 0 0,-132 105-663 0 0,253-280-395 0 0,-15 13-767 0 0,11-12-2578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11231 0 0,'1'-2'256'0'0,"17"-42"115"0"0,1 1 0 0 0,2 0-1 0 0,2 1 1 0 0,1 2 0 0 0,3 1-1 0 0,38-46 1 0 0,-43 61-93 0 0,2 0 0 0 0,0 1 0 0 0,2 1-1 0 0,0 1 1 0 0,1 2 0 0 0,1 0 0 0 0,1 2 0 0 0,1 1 0 0 0,53-20 0 0 0,-63 29 32 0 0,1 0 0 0 0,-1 2 0 0 0,1 0 0 0 0,0 1 0 0 0,43-2 0 0 0,-56 6-227 0 0,0 0-1 0 0,0 1 0 0 0,0 0 0 0 0,-1 0 1 0 0,1 1-1 0 0,0 0 0 0 0,-1 1 0 0 0,1-1 0 0 0,-1 1 1 0 0,1 1-1 0 0,-1-1 0 0 0,-1 1 0 0 0,1 1 1 0 0,0-1-1 0 0,-1 1 0 0 0,0 0 0 0 0,0 1 0 0 0,0-1 1 0 0,5 9-1 0 0,-5-7-17 0 0,-1 1-1 0 0,1 0 1 0 0,-2 0 0 0 0,1 0-1 0 0,-1 1 1 0 0,0-1 0 0 0,-1 1-1 0 0,0 0 1 0 0,3 16 0 0 0,-5-18-2 0 0,0 1 1 0 0,-1-1-1 0 0,0 1 1 0 0,0-1 0 0 0,-1 0-1 0 0,1 1 1 0 0,-2-1-1 0 0,1 0 1 0 0,-1 0-1 0 0,0 1 1 0 0,0-1 0 0 0,-7 12-1 0 0,2-7 15 0 0,0 1 0 0 0,-2-2 0 0 0,1 1-1 0 0,-1-1 1 0 0,-1 0 0 0 0,0-1 0 0 0,0 0 0 0 0,-1-1-1 0 0,0 0 1 0 0,-1-1 0 0 0,0 0 0 0 0,-23 11 0 0 0,2-5-77 0 0,0-1 1 0 0,-1-2 0 0 0,-68 14 0 0 0,84-22-82 0 0,-1 0-1 0 0,1-1 1 0 0,-1-1 0 0 0,-30-2 0 0 0,43 1-28 0 0,-1 0 1 0 0,1-1-1 0 0,0 0 1 0 0,0-1-1 0 0,0 1 1 0 0,0-1-1 0 0,0 0 0 0 0,1-1 1 0 0,-1 1-1 0 0,0-1 1 0 0,1 0-1 0 0,0-1 0 0 0,0 1 1 0 0,0-1-1 0 0,0 0 1 0 0,1 0-1 0 0,-8-8 1 0 0,11 9-146 0 0,-1 0 1 0 0,0-1 0 0 0,1 1 0 0 0,-1-1 0 0 0,1 1 0 0 0,0-1 0 0 0,0 0-1 0 0,0 1 1 0 0,1-1 0 0 0,-1 0 0 0 0,1 0 0 0 0,0 0 0 0 0,0 1 0 0 0,0-1-1 0 0,1 0 1 0 0,-1 0 0 0 0,1 1 0 0 0,1-5 0 0 0,3-7-1375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170 532 6911 0 0,'-12'1'322'0'0,"1"0"0"0"0,0 1 0 0 0,0 1 0 0 0,0 0 0 0 0,-12 5 0 0 0,6-1 1525 0 0,-1-1-1 0 0,-30 8 0 0 0,48-14-1821 0 0,-1 0 1 0 0,1 0-1 0 0,0 0 0 0 0,0 0 1 0 0,0 0-1 0 0,-1 0 1 0 0,1 0-1 0 0,0 0 0 0 0,0 0 1 0 0,0 0-1 0 0,-1 0 0 0 0,1 0 1 0 0,0 0-1 0 0,0 0 0 0 0,-1 0 1 0 0,1 0-1 0 0,0 0 1 0 0,0 0-1 0 0,0 0 0 0 0,-1-1 1 0 0,1 1-1 0 0,0 0 0 0 0,0 0 1 0 0,0 0-1 0 0,0 0 0 0 0,-1 0 1 0 0,1 0-1 0 0,0-1 1 0 0,0 1-1 0 0,0 0 0 0 0,0 0 1 0 0,-1 0-1 0 0,1 0 0 0 0,0-1 1 0 0,0 1-1 0 0,0 0 1 0 0,0 0-1 0 0,0 0 0 0 0,0-1 1 0 0,0 1-1 0 0,0 0 0 0 0,0-1 1 0 0,2-12 166 0 0,11-13-282 0 0,5-2 137 0 0,2 1 0 0 0,2 0 0 0 0,26-26 0 0 0,-16 18 141 0 0,5-1 40 0 0,2 1 0 0 0,1 2 1 0 0,45-29-1 0 0,-35 27 11 0 0,-15 10 87 0 0,2 1-1 0 0,1 1 0 0 0,1 3 1 0 0,0 1-1 0 0,61-20 0 0 0,-90 36-218 0 0,0 0 0 0 0,1 1 0 0 0,-1 0-1 0 0,0 1 1 0 0,1 0 0 0 0,18 1 0 0 0,-25 0-94 0 0,-1 1 0 0 0,0-1 1 0 0,0 1-1 0 0,1-1 0 0 0,-1 1 0 0 0,0 0 0 0 0,0 0 0 0 0,0 1 1 0 0,0-1-1 0 0,0 1 0 0 0,0-1 0 0 0,0 1 0 0 0,-1 0 1 0 0,1 0-1 0 0,0 0 0 0 0,-1 0 0 0 0,0 1 0 0 0,1-1 1 0 0,-1 1-1 0 0,0-1 0 0 0,0 1 0 0 0,-1 0 0 0 0,1 0 0 0 0,-1 0 1 0 0,2 3-1 0 0,1 5-7 0 0,-1 1 1 0 0,-1-1-1 0 0,0 0 1 0 0,-1 1-1 0 0,0 0 1 0 0,-1-1-1 0 0,0 1 0 0 0,-2 18 1 0 0,-4 7-9 0 0,-13 46-1 0 0,13-65 30 0 0,0-1 0 0 0,-1 0 0 0 0,-1-1 0 0 0,0 1 1 0 0,-1-1-1 0 0,-1-1 0 0 0,-13 17 0 0 0,-91 94 226 0 0,81-91-168 0 0,5-7-6 0 0,-43 36 0 0 0,59-55-75 0 0,0 0 0 0 0,0-1 0 0 0,0-1 0 0 0,-1 0-1 0 0,0-1 1 0 0,-1 0 0 0 0,-16 4 0 0 0,24-9-21 0 0,1 0-1 0 0,-1 0 1 0 0,0-1-1 0 0,1 1 1 0 0,-1-1-1 0 0,0-1 1 0 0,1 1-1 0 0,-1-1 0 0 0,-7-2 1 0 0,11 3-20 0 0,1-1-1 0 0,0 1 1 0 0,-1-1-1 0 0,1 1 1 0 0,0-1 0 0 0,-1 0-1 0 0,1 0 1 0 0,0 1 0 0 0,0-1-1 0 0,0 0 1 0 0,-1 0-1 0 0,1 0 1 0 0,0 0 0 0 0,0-1-1 0 0,0 1 1 0 0,-1-2 0 0 0,2 2-45 0 0,-1-1 0 0 0,1 1 1 0 0,0-1-1 0 0,0 1 0 0 0,0-1 1 0 0,0 1-1 0 0,0 0 0 0 0,0-1 1 0 0,0 1-1 0 0,0-1 0 0 0,0 1 1 0 0,0-1-1 0 0,1 1 0 0 0,-1 0 1 0 0,1-1-1 0 0,-1 1 0 0 0,1 0 1 0 0,0-1-1 0 0,-1 1 1 0 0,3-2-1 0 0,7-11-4463 0 0,4-1-1433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89 506 15719 0 0,'0'0'1424'0'0,"-8"2"-1029"0"0,5-3-151 0 0,0 1 0 0 0,0-1 0 0 0,0 1 0 0 0,0-1 0 0 0,0 0 0 0 0,0 0 0 0 0,0 0 0 0 0,0-1 0 0 0,1 1 0 0 0,-1-1 0 0 0,0 1 0 0 0,1-1 0 0 0,-1 0 0 0 0,1 0 0 0 0,-1 0 0 0 0,-2-4 0 0 0,1 2-53 0 0,1 0 0 0 0,0-1 0 0 0,0 1 0 0 0,0 0 0 0 0,1-1 0 0 0,-1 0 0 0 0,1 1 0 0 0,0-1 0 0 0,-1-6 0 0 0,2 4-119 0 0,0 0-1 0 0,0 0 0 0 0,1 0 0 0 0,0 1 0 0 0,1-1 0 0 0,0 0 0 0 0,0 0 0 0 0,0 1 0 0 0,1-1 1 0 0,0 0-1 0 0,0 1 0 0 0,0 0 0 0 0,1-1 0 0 0,0 1 0 0 0,0 0 0 0 0,1 0 0 0 0,5-7 0 0 0,6-6-110 0 0,0 1 0 0 0,1 1-1 0 0,31-26 1 0 0,-12 15-376 0 0,2 2 0 0 0,0 1 0 0 0,2 2 0 0 0,76-33 0 0 0,-91 46-684 0 0,0 1-1 0 0,1 0 0 0 0,0 2 0 0 0,51-7 0 0 0,-48 12-742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325 151 7831 0 0,'-1'0'2754'0'0,"-3"-2"-2094"0"0,1 1 1 0 0,-1 0 0 0 0,0 0 0 0 0,0 1 0 0 0,0-1-1 0 0,0 1 1 0 0,0-1 0 0 0,0 1 0 0 0,0 0 0 0 0,0 1-1 0 0,0-1 1 0 0,-5 2 0 0 0,3 0-333 0 0,0 0-1 0 0,-1 0 1 0 0,1 1-1 0 0,0 0 1 0 0,0 0-1 0 0,-9 7 1 0 0,2 0-278 0 0,1 1 0 0 0,0 0 0 0 0,1 0-1 0 0,0 1 1 0 0,-13 19 0 0 0,-8 19 94 0 0,-49 100 0 0 0,78-144-142 0 0,0 1-1 0 0,0-1 0 0 0,1 1 1 0 0,0 0-1 0 0,0 0 1 0 0,0 0-1 0 0,1 0 1 0 0,0 0-1 0 0,1 0 1 0 0,-1 0-1 0 0,1 0 0 0 0,2 14 1 0 0,-2-20 10 0 0,1 0 1 0 0,-1 0-1 0 0,0 0 0 0 0,1 0 1 0 0,-1 0-1 0 0,1 0 0 0 0,0 0 1 0 0,-1-1-1 0 0,1 1 0 0 0,0 0 1 0 0,-1 0-1 0 0,1 0 0 0 0,0-1 1 0 0,0 1-1 0 0,0 0 0 0 0,0-1 1 0 0,0 1-1 0 0,-1-1 0 0 0,1 1 1 0 0,0-1-1 0 0,0 1 1 0 0,0-1-1 0 0,2 1 0 0 0,0 0 20 0 0,0-1 0 0 0,0 1-1 0 0,0-1 1 0 0,0 1 0 0 0,0-1 0 0 0,6 0-1 0 0,0-2 30 0 0,0 0-1 0 0,-1-1 1 0 0,1 0-1 0 0,0 0 0 0 0,-1 0 1 0 0,0-1-1 0 0,0-1 0 0 0,0 1 1 0 0,0-2-1 0 0,7-5 1 0 0,7-7 31 0 0,37-40 1 0 0,-43 40-86 0 0,-1-1 1 0 0,0 0-1 0 0,-2-1 1 0 0,0 0-1 0 0,-2-1 1 0 0,14-32-1 0 0,-19 37-106 0 0,-1 0 1 0 0,0-1-1 0 0,-1 1 0 0 0,0-1 0 0 0,-2 0 0 0 0,0 0 0 0 0,0 0 1 0 0,-2 0-1 0 0,-3-30 0 0 0,0 29-489 0 0</inkml:trace>
  <inkml:trace contextRef="#ctx0" brushRef="#br0" timeOffset="1">807 53 11975 0 0,'-2'-6'200'0'0,"0"0"-1"0"0,-1 1 1 0 0,-4-10-1 0 0,5 13 17 0 0,1 0 0 0 0,0 0 0 0 0,-1 0 0 0 0,1 1 0 0 0,-1-1 0 0 0,0 0 0 0 0,-2-1 0 0 0,-9-1 4721 0 0,9 16-4273 0 0,3-7-582 0 0,0 0 0 0 0,1 0-1 0 0,-1 0 1 0 0,1 0 0 0 0,1-1 0 0 0,-1 1 0 0 0,1 0-1 0 0,-1 0 1 0 0,1 0 0 0 0,1-1 0 0 0,-1 1 0 0 0,3 4 0 0 0,1 4 251 0 0,1 0 1 0 0,15 22 0 0 0,8 6 171 0 0,2 0-1 0 0,48 48 1 0 0,83 63-91 0 0,-91-81-358 0 0,-34-32-64 0 0,-35-38-221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11975 0 0,'-9'0'408'0'0,"0"0"-1"0"0,0 1 0 0 0,0 0 0 0 0,1 0 1 0 0,-16 5-1 0 0,18-3 192 0 0,0-1 0 0 0,0 1 0 0 0,0 0-1 0 0,1 1 1 0 0,-1-1 0 0 0,1 1 0 0 0,0 0 0 0 0,-8 8 0 0 0,-7 11 153 0 0,1 0 1 0 0,-31 50-1 0 0,10-12-267 0 0,-1-3-232 0 0,-2-2-1 0 0,-54 53 1 0 0,79-92-261 0 0,0-1-1 0 0,0-1 1 0 0,-2 0 0 0 0,0-1-1 0 0,0-1 1 0 0,-2-1 0 0 0,1-1-1 0 0,-1-1 1 0 0,-43 13 0 0 0,-47 2-195 0 0,111-25-168 0 0,18-2-6644 0 0,7-1 281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1375 0 0,'0'0'23096'0'0,"-7"-6"-24760"0"0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17567 0 0,'-30'-7'1588'0'0,"30"7"-1576"0"0,0 0 1 0 0,0-1-1 0 0,0 1 0 0 0,0 0 0 0 0,0 0 0 0 0,0 0 1 0 0,0 0-1 0 0,0 0 0 0 0,0 0 0 0 0,0 0 1 0 0,0 0-1 0 0,0 0 0 0 0,1 0 0 0 0,-1 0 0 0 0,0 0 1 0 0,0 0-1 0 0,0 0 0 0 0,0 0 0 0 0,0-1 0 0 0,0 1 1 0 0,0 0-1 0 0,0 0 0 0 0,0 0 0 0 0,0 0 0 0 0,0 0 1 0 0,0 0-1 0 0,0 0 0 0 0,0 0 0 0 0,0 0 1 0 0,0 0-1 0 0,0-1 0 0 0,0 1 0 0 0,0 0 0 0 0,0 0 1 0 0,0 0-1 0 0,0 0 0 0 0,0 0 0 0 0,0 0 0 0 0,0 0 1 0 0,0 0-1 0 0,0 0 0 0 0,0 0 0 0 0,-1-1 0 0 0,1 1 1 0 0,0 0-1 0 0,0 0 0 0 0,0 0 0 0 0,0 0 1 0 0,0 0-1 0 0,0 0 0 0 0,0 0 0 0 0,0 0 0 0 0,9-2 248 0 0,410-41 2508 0 0,83-11-1861 0 0,-384 43-709 0 0,636-43 1042 0 0,116 62 13 0 0,-857-7-1254 0 0,77 4-4 0 0,124 22-1 0 0,-188-21-399 0 0,-1 1-1 0 0,35 16 0 0 0,-51-13-3079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38 106 6447 0 0,'-19'-54'936'0'0,"0"2"10950"0"0,20 53-11858 0 0,-1 1 1 0 0,0-1 0 0 0,0 1 0 0 0,1-1 0 0 0,-1 1 0 0 0,1-1 0 0 0,-1 0 0 0 0,1 1 0 0 0,-1-1 0 0 0,2 2 0 0 0,2 4 31 0 0,15 45 268 0 0,84 195 856 0 0,-101-243-1166 0 0,32 65 249 0 0,81 122 0 0 0,-72-132-202 0 0,147 182 193 0 0,-20-70-122 0 0,-168-170-110 0 0,-4-14-4024 0 0,-1-2 2719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6447 0 0,'0'0'2552'0'0,"-4"8"1755"0"0,-51 67-618 0 0,20-29-3202 0 0,13-14-76 0 0,-114 147 950 0 0,77-116-1204 0 0,-93 76-1 0 0,49-45 30 0 0,-100 117-1 0 0,99-107-165 0 0,97-98-222 0 0,-1 0 1 0 0,0 0-1 0 0,0-1 0 0 0,-13 6 1 0 0,19-10-320 0 0,2-4-675 0 0,2-14 76 0 0,5-6-202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57 299 1375 0 0,'-6'4'90'0'0,"-1"0"0"0"0,-1-1 0 0 0,1 0 0 0 0,0 0 0 0 0,-14 2 11916 0 0,21-11-11775 0 0,0 1 0 0 0,-1 0-1 0 0,2 0 1 0 0,-1-1-1 0 0,1 1 1 0 0,-1 0 0 0 0,1 0-1 0 0,1 0 1 0 0,-1 0-1 0 0,1 0 1 0 0,3-7 0 0 0,6-9 238 0 0,15-25 1 0 0,-18 34-263 0 0,2-5-88 0 0,1 1 0 0 0,0 0 0 0 0,1 1 0 0 0,1 1 0 0 0,1-1 0 0 0,0 2 0 0 0,1 0 0 0 0,0 1 0 0 0,29-18 0 0 0,-40 28-29 0 0,1 0-1 0 0,0 0 0 0 0,0 0 1 0 0,8-1-1 0 0,-11 3 32 0 0,0 1-1 0 0,1 0-106 0 0,0 1 0 0 0,0 0 0 0 0,-1 0 0 0 0,1 0 0 0 0,-1 0 0 0 0,1 1 0 0 0,-1-1 0 0 0,0 1 0 0 0,0-1 0 0 0,3 5 0 0 0,-2-1-2 0 0,0-1 0 0 0,-1 1-1 0 0,1-1 1 0 0,-1 1 0 0 0,-1 0 0 0 0,1-1-1 0 0,0 11 1 0 0,3 22 37 0 0,-2-6 147 0 0,9 34 0 0 0,-9-57-157 0 0,-1 1 0 0 0,1-1 0 0 0,1 0 0 0 0,0 0 1 0 0,0 0-1 0 0,1-1 0 0 0,0 0 0 0 0,7 9 1 0 0,-7-12 73 0 0,0 0 0 0 0,0 0 1 0 0,0-1-1 0 0,1 0 0 0 0,-1 0 1 0 0,1 0-1 0 0,0-1 1 0 0,0 0-1 0 0,9 3 0 0 0,9 3 316 0 0,28 6 0 0 0,-45-13-366 0 0,10 1 4 0 0,0 0 1 0 0,0 0-1 0 0,0-2 1 0 0,1 0-1 0 0,-1-1 0 0 0,0-1 1 0 0,0-1-1 0 0,1 0 0 0 0,-1-1 1 0 0,0-1-1 0 0,-1 0 0 0 0,21-9 1 0 0,-16 4-351 0 0,-1 0 0 0 0,0-2 0 0 0,0 0 1 0 0,-1-1-1 0 0,-1-1 0 0 0,0-1 0 0 0,-1 0 1 0 0,31-33-1 0 0,-38 33-2018 0 0,-2 1-4625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13991 0 0,'0'0'2036'0'0,"0"2"-1470"0"0,-1 6-283 0 0,0-1 0 0 0,0 1 1 0 0,0 0-1 0 0,-1 0 0 0 0,-6 14 0 0 0,-19 39 212 0 0,17-40-272 0 0,-186 346 783 0 0,126-244-919 0 0,52-95-270 0 0,-1 0-1 0 0,-1-2 0 0 0,-28 29 1 0 0,38-43-104 0 0,4-5-2180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184 329 6447 0 0,'0'0'1610'0'0,"-2"1"-582"0"0,-35 2 5754 0 0,35-14-5698 0 0,2 10-1045 0 0,0 0 0 0 0,-1-1-1 0 0,1 1 1 0 0,0-1 0 0 0,0 1-1 0 0,0 0 1 0 0,0-1 0 0 0,0 1-1 0 0,1 0 1 0 0,-1-1 0 0 0,1-1-1 0 0,1-4 32 0 0,1 1 0 0 0,1-1-1 0 0,-1 1 1 0 0,1 0 0 0 0,7-9-1 0 0,26-27 200 0 0,-27 31-204 0 0,5-4 68 0 0,0 1-1 0 0,1 1 1 0 0,0 1-1 0 0,1 0 0 0 0,0 1 1 0 0,28-13-1 0 0,116-42 1029 0 0,-135 57-821 0 0,1 1 1 0 0,44-8-1 0 0,-63 14-255 0 0,0 1 0 0 0,1 1 1 0 0,-1-1-1 0 0,1 1 0 0 0,-1 1 1 0 0,1-1-1 0 0,-1 2 0 0 0,0-1 0 0 0,1 1 1 0 0,-1 0-1 0 0,0 1 0 0 0,15 7 0 0 0,-20-9-80 0 0,-1 0 0 0 0,0 1 0 0 0,1 0 0 0 0,-1-1 0 0 0,0 1 0 0 0,0 0 0 0 0,0 0 0 0 0,0 0 0 0 0,0 1-1 0 0,0-1 1 0 0,-1 0 0 0 0,1 1 0 0 0,-1-1 0 0 0,1 1 0 0 0,-1-1 0 0 0,0 1 0 0 0,1 3 0 0 0,-1-2-4 0 0,-1 0 1 0 0,1 0-1 0 0,-1 0 0 0 0,0 0 1 0 0,0 0-1 0 0,0 0 1 0 0,-1 0-1 0 0,0 1 1 0 0,1-1-1 0 0,-3 6 1 0 0,-3 4-6 0 0,0 0-1 0 0,-1 0 1 0 0,0-1 0 0 0,-1 0-1 0 0,-12 15 1 0 0,2-5-117 0 0,-1-2 0 0 0,-1 0 0 0 0,-1-1 0 0 0,-1-1 0 0 0,0-1 0 0 0,-32 19 0 0 0,-5-2-238 0 0,-93 40 0 0 0,-26-7 52 0 0,170-65 297 0 0,7-2-54 0 0,2-3-236 0 0,0 1 263 0 0,1-1-1 0 0,-1 1 0 0 0,0-1 1 0 0,1 1-1 0 0,-1 0 0 0 0,1 0 0 0 0,0-1 1 0 0,1 0-1 0 0,-1 1-1 0 0,10-6-22 0 0,1 0 1 0 0,-1 0-1 0 0,1 1 0 0 0,1 1 0 0 0,-1 0 1 0 0,22-5-1 0 0,3 3 158 0 0,45-3-1 0 0,-70 8-48 0 0,0 2 0 0 0,0 0 0 0 0,-1 0 0 0 0,1 1 0 0 0,0 1-1 0 0,0 0 1 0 0,-1 0 0 0 0,22 9 0 0 0,-28-9-38 0 0,-1 0-1 0 0,1 1 1 0 0,-1 0-1 0 0,1 1 1 0 0,-1-1-1 0 0,0 1 1 0 0,0 0-1 0 0,-1 0 1 0 0,1 0-1 0 0,-1 1 1 0 0,0-1-1 0 0,0 1 1 0 0,0 0-1 0 0,-1 1 1 0 0,0-1-1 0 0,0 0 1 0 0,0 1-1 0 0,0 0 1 0 0,2 10 0 0 0,-3-8 21 0 0,-1-1 0 0 0,0 1 0 0 0,0-1 0 0 0,-1 1 0 0 0,0 0 1 0 0,0-1-1 0 0,0 1 0 0 0,-1-1 0 0 0,-1 1 0 0 0,1-1 0 0 0,-1 1 1 0 0,0-1-1 0 0,-1 0 0 0 0,-5 11 0 0 0,3-8 88 0 0,-1 1-1 0 0,-1-1 1 0 0,0 0 0 0 0,0-1 0 0 0,-1 1-1 0 0,0-2 1 0 0,0 1 0 0 0,-15 11 0 0 0,-17 9 38 0 0,-1-2 0 0 0,-54 26 0 0 0,-91 30 238 0 0,170-77-395 0 0,-4 3 0 0 0,0-2 0 0 0,0 0 0 0 0,-35 6 0 0 0,53-13-8 0 0,0 1-1 0 0,0-1 1 0 0,0 0 0 0 0,0 0-1 0 0,0 0 1 0 0,0 0-1 0 0,0 0 1 0 0,0-1 0 0 0,0 1-1 0 0,0 0 1 0 0,0-1-1 0 0,0 0 1 0 0,0 1 0 0 0,1-1-1 0 0,-1 0 1 0 0,0 0-1 0 0,0 0 1 0 0,1 0 0 0 0,-1 0-1 0 0,1 0 1 0 0,-1-1-1 0 0,1 1 1 0 0,-1 0 0 0 0,0-3-1 0 0,0 1-13 0 0,0 1 0 0 0,1-1 0 0 0,-1-1 0 0 0,1 1-1 0 0,0 0 1 0 0,0 0 0 0 0,1 0 0 0 0,-1-1 0 0 0,0 1 0 0 0,1 0 0 0 0,0 0-1 0 0,0-1 1 0 0,0-4 0 0 0,1 1-182 0 0,0-1 0 0 0,0 1 0 0 0,0 0 0 0 0,1-1 0 0 0,4-11 0 0 0,-5 18-168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57 15551 0 0,'0'0'712'0'0,"-1"-2"-16"0"0,1 2-687 0 0,-1-1-1 0 0,1 0 1 0 0,-1 1 0 0 0,1-1-1 0 0,-1 0 1 0 0,1 1 0 0 0,-1-1-1 0 0,1 1 1 0 0,-1-1-1 0 0,0 1 1 0 0,1-1 0 0 0,-1 1-1 0 0,0-1 1 0 0,1 1 0 0 0,-1 0-1 0 0,0-1 1 0 0,0 1-1 0 0,1 0 1 0 0,-1-1 0 0 0,0 1-1 0 0,0 0 1 0 0,0 0 0 0 0,1 0-1 0 0,-1 0 1 0 0,0 0-1 0 0,0 0 1 0 0,0 0 0 0 0,1 0-1 0 0,-1 0 1 0 0,-1 1 0 0 0,-1-1 37 0 0,-10 2 185 0 0,0 0 1 0 0,-1 1 0 0 0,1 0 0 0 0,0 1 0 0 0,0 1-1 0 0,-13 6 1 0 0,-72 43 876 0 0,86-47-997 0 0,-3 3-96 0 0,1 0 1 0 0,0 0-1 0 0,0 2 0 0 0,1 0 1 0 0,-14 15-1 0 0,19-17 17 0 0,0 0 0 0 0,1 0 1 0 0,0 0-1 0 0,1 1 0 0 0,0 0 0 0 0,1 0 0 0 0,-8 24 0 0 0,12-34-14 0 0,1 1-1 0 0,0-1 1 0 0,0 1-1 0 0,-1 0 1 0 0,1-1-1 0 0,0 1 1 0 0,1-1 0 0 0,-1 1-1 0 0,0 0 1 0 0,0-1-1 0 0,1 1 1 0 0,-1-1-1 0 0,1 1 1 0 0,-1-1-1 0 0,1 1 1 0 0,-1-1-1 0 0,1 1 1 0 0,0-1-1 0 0,0 0 1 0 0,0 1 0 0 0,0-1-1 0 0,0 0 1 0 0,0 0-1 0 0,0 1 1 0 0,0-1-1 0 0,1 0 1 0 0,-1 0-1 0 0,0-1 1 0 0,1 1-1 0 0,-1 0 1 0 0,2 1 0 0 0,1 0 38 0 0,1 0 1 0 0,-1 0 0 0 0,1-1 0 0 0,0 1-1 0 0,-1-1 1 0 0,1 0 0 0 0,0 0-1 0 0,8 0 1 0 0,0-1 3 0 0,-1-1 0 0 0,0 0 0 0 0,0-1-1 0 0,0 0 1 0 0,0-1 0 0 0,0 0 0 0 0,0-1 0 0 0,-1 0 0 0 0,1-1-1 0 0,19-12 1 0 0,-24 13-24 0 0,0-2-1 0 0,0 1 0 0 0,0-1 1 0 0,-1 0-1 0 0,1 0 0 0 0,-2-1 1 0 0,1 1-1 0 0,-1-1 1 0 0,0-1-1 0 0,0 1 0 0 0,-1-1 1 0 0,0 0-1 0 0,0 0 0 0 0,-1 0 1 0 0,5-15-1 0 0,-3 1-132 0 0,-1-1 0 0 0,-1 0 0 0 0,0 1 0 0 0,-2-1-1 0 0,-1 0 1 0 0,-4-40 0 0 0,0 49-226 0 0,4 14 270 0 0,-1 0 1 0 0,1-1-1 0 0,0 1 1 0 0,0 0-1 0 0,0 0 1 0 0,0-1 0 0 0,0 1-1 0 0,0 0 1 0 0,0 0-1 0 0,0 0 1 0 0,0-1-1 0 0,-1 1 1 0 0,1 0 0 0 0,0 0-1 0 0,0 0 1 0 0,0 0-1 0 0,0-1 1 0 0,0 1-1 0 0,-1 0 1 0 0,1 0 0 0 0,0 0-1 0 0,0 0 1 0 0,0 0-1 0 0,-1-1 1 0 0,1 1 0 0 0,0 0-1 0 0,0 0 1 0 0,-1 0-1 0 0,1 0 1 0 0,0 0-1 0 0,0 0 1 0 0,-1 0 0 0 0,1 0-1 0 0,0 0 1 0 0,0 0-1 0 0,0 0 1 0 0,-1 0-1 0 0,1 0 1 0 0,0 0 0 0 0,0 0-1 0 0,-1 0 1 0 0,1 0-1 0 0,0 0 1 0 0,0 1 0 0 0,0-1-1 0 0,-1 0 1 0 0,1 0-1 0 0,0 0 1 0 0,0 0-1 0 0,0 0 1 0 0,-1 1 0 0 0,1-1-1 0 0,0 0 1 0 0,0 0-1 0 0,0 0 1 0 0,0 0-1 0 0,0 1 1 0 0,-1-1 0 0 0,1 0-1 0 0,0 0 1 0 0,0 0-1 0 0,0 1 1 0 0,0-1 0 0 0,-5 8-1382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 9671 0 0,'0'0'748'0'0,"-12"-12"7378"0"0,9 12-7830 0 0,0 0 0 0 0,0 1 0 0 0,0-1 0 0 0,1 1 0 0 0,-1 0 0 0 0,0 0 0 0 0,0 0 0 0 0,1 0 0 0 0,-1 1 0 0 0,1-1 0 0 0,-1 1 0 0 0,1 0 0 0 0,0-1 0 0 0,-1 1 0 0 0,1 0 0 0 0,-3 4 0 0 0,-4 5-210 0 0,0 0-1 0 0,-9 15 1 0 0,5-7 358 0 0,-40 66-506 0 0,53-84-35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93 389 15407 0 0,'-28'-14'1365'0'0,"21"12"-1127"0"0,1-1 0 0 0,0 0 0 0 0,-1-1 0 0 0,1 0-1 0 0,-5-4 1 0 0,9 6-135 0 0,0 0 0 0 0,0 0-1 0 0,0 0 1 0 0,1 0 0 0 0,-1 0-1 0 0,1-1 1 0 0,-1 1 0 0 0,1 0-1 0 0,0-1 1 0 0,0 1 0 0 0,0-1-1 0 0,0 0 1 0 0,1 1 0 0 0,-1-1-1 0 0,1 0 1 0 0,-1 1 0 0 0,1-4-1 0 0,0 0-5 0 0,1 1-1 0 0,-1-1 1 0 0,1 1-1 0 0,0-1 1 0 0,1 1-1 0 0,-1-1 1 0 0,1 1 0 0 0,0 0-1 0 0,1 0 1 0 0,-1 0-1 0 0,1 0 1 0 0,0 0-1 0 0,5-6 1 0 0,6-7 25 0 0,33-29 1 0 0,-41 41-88 0 0,11-11-33 0 0,0 1 0 0 0,2 1 0 0 0,0 1 0 0 0,1 1 0 0 0,0 0 0 0 0,1 2 0 0 0,31-14 0 0 0,-33 18 6 0 0,0 0 0 0 0,32-5-1 0 0,-43 10 62 0 0,0 2-1 0 0,0-1 1 0 0,0 1-1 0 0,0 0 1 0 0,0 0-1 0 0,0 1 1 0 0,0 0-1 0 0,0 1 1 0 0,10 2-1 0 0,-17-3-52 0 0,0 0 0 0 0,1-1 0 0 0,-1 1 0 0 0,1 0 0 0 0,-1 0 0 0 0,0 0 0 0 0,0 0 0 0 0,1 0 0 0 0,-1 0 0 0 0,0 0 0 0 0,0 1 0 0 0,0-1 0 0 0,0 0 0 0 0,0 1 0 0 0,-1-1 0 0 0,1 0 0 0 0,0 1 0 0 0,-1-1 0 0 0,1 1 0 0 0,-1-1 0 0 0,1 1 0 0 0,-1-1 0 0 0,0 1 0 0 0,1 1 0 0 0,-1 2-3 0 0,0-1 0 0 0,1 0 0 0 0,-2 0-1 0 0,1 1 1 0 0,0-1 0 0 0,-1 0 0 0 0,-1 6 0 0 0,-13 32 37 0 0,-1-1 1 0 0,-43 76 0 0 0,51-101-34 0 0,-8 19 0 0 0,14-29-14 0 0,0-1-1 0 0,1 1 0 0 0,-1-1 1 0 0,1 1-1 0 0,1-1 0 0 0,-1 1 1 0 0,1 10-1 0 0,0-14-27 0 0,0-1 1 0 0,0 1-1 0 0,1 0 0 0 0,-1-1 0 0 0,1 1 1 0 0,-1-1-1 0 0,1 1 0 0 0,0-1 0 0 0,-1 1 0 0 0,1-1 1 0 0,0 1-1 0 0,0-1 0 0 0,0 1 0 0 0,0-1 1 0 0,0 0-1 0 0,3 2 0 0 0,-2-1-115 0 0,1 0 0 0 0,0 0 0 0 0,0-1 0 0 0,0 1 0 0 0,0-1 0 0 0,0 0 0 0 0,0 1 0 0 0,4-1 1 0 0,2 1-697 0 0,-1-1 1 0 0,1 0-1 0 0,0 0 1 0 0,-1-1-1 0 0,17-1 1 0 0,6-4-6224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488 114 5527 0 0,'33'-29'460'0'0,"0"0"405"0"0,-8 11 3337 0 0,-12 11-808 0 0,24-10 0 0 0,-6 4 35 0 0,-31 20-3248 0 0,0-5-168 0 0,1 0 1 0 0,-1 0-1 0 0,0 1 0 0 0,0-1 0 0 0,-1 0 1 0 0,1 0-1 0 0,0 0 0 0 0,-1 0 1 0 0,1 0-1 0 0,-1 0 0 0 0,0 0 0 0 0,0 0 1 0 0,1 0-1 0 0,-1 0 0 0 0,0 0 1 0 0,-1 0-1 0 0,1-1 0 0 0,-2 3 1 0 0,-39 42 261 0 0,-57 47 1 0 0,-55 33 218 0 0,111-91-439 0 0,2 2 0 0 0,1 2-1 0 0,1 1 1 0 0,3 2 0 0 0,-52 77 0 0 0,78-103-55 0 0,1 1 0 0 0,0 0 0 0 0,2 0 0 0 0,0 0 0 0 0,0 1 0 0 0,-4 21 0 0 0,9-28 0 0 0,1 0 0 0 0,-1 0 0 0 0,2 0 0 0 0,-1 0 0 0 0,2 0 0 0 0,-1 0 0 0 0,1-1 0 0 0,1 1 0 0 0,0 0 0 0 0,1 0 0 0 0,7 19 0 0 0,-1-8 20 0 0,1-2 1 0 0,1 1-1 0 0,0-2 0 0 0,2 1 0 0 0,0-2 1 0 0,1 1-1 0 0,1-2 0 0 0,0 0 1 0 0,20 15-1 0 0,-32-29-24 0 0,0-1 0 0 0,1 0 0 0 0,-1 0 0 0 0,1 0 0 0 0,0 0 1 0 0,-1-1-1 0 0,1 1 0 0 0,0-1 0 0 0,0 0 0 0 0,0 0 0 0 0,0-1 0 0 0,0 1 1 0 0,0-1-1 0 0,1 0 0 0 0,-1 0 0 0 0,0 0 0 0 0,0 0 0 0 0,0-1 0 0 0,0 1 1 0 0,7-3-1 0 0,6 0-383 0 0,6-2-687 0 0,-10 1-4856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358 129 1375 0 0,'0'0'66'0'0,"-1"1"-8"0"0,-4 3-46 0 0,-33 28 18331 0 0,51-32-17855 0 0,8-3-332 0 0,-1-1 1 0 0,0-1 0 0 0,0-1-1 0 0,0-1 1 0 0,36-17-1 0 0,19-7-134 0 0,-56 23-16 0 0,-1 0 1 0 0,22-14-1 0 0,-22 11 16 0 0,35-14 1 0 0,-28 15-23 0 0,-24 10 0 0 0,-1-1 0 0 0,1 1 0 0 0,-1 0 0 0 0,0 0 0 0 0,1 0 0 0 0,-1-1 0 0 0,1 1 0 0 0,-1 0 0 0 0,1 0 0 0 0,-1 0 0 0 0,1 0 0 0 0,-1 0 0 0 0,1 0 0 0 0,-1 0 0 0 0,0 0 0 0 0,1 0 0 0 0,-1 0 0 0 0,1 0 0 0 0,-1 0 0 0 0,1 1 0 0 0,-1-1 0 0 0,1 0 0 0 0,-1 0 0 0 0,0 0 0 0 0,1 1 0 0 0,-1-1 0 0 0,1 1 0 0 0,1 3 0 0 0,-2-1 0 0 0,1-1 0 0 0,-1 0 0 0 0,0 1 0 0 0,0-1 0 0 0,1 1 0 0 0,-1-1 0 0 0,-1 1 0 0 0,1-1 0 0 0,0 0 0 0 0,-1 1 0 0 0,1-1 0 0 0,-1 1 0 0 0,0-1 0 0 0,0 0 0 0 0,1 0 0 0 0,-3 3 0 0 0,-2 5 0 0 0,-14 20 0 0 0,18-29 0 0 0,-14 20 2 0 0,-2 0 0 0 0,-1-2-1 0 0,-38 35 1 0 0,-69 42-82 0 0,121-93 73 0 0,-184 119-409 0 0,53-38 220 0 0,121-74 167 0 0,-97 67-132 0 0,110-77 159 0 0,-3 3 0 0 0,-1 0 0 0 0,1 0-1 0 0,0 0 1 0 0,-7 2 0 0 0,7-3 1 0 0,26-12 154 0 0,1 1 0 0 0,0 1 0 0 0,0 1-1 0 0,1 1 1 0 0,0 1 0 0 0,0 2 0 0 0,0 0 0 0 0,48 1 0 0 0,9 7 539 0 0,107 19 0 0 0,-186-24-692 0 0,1 1-1 0 0,16 2-298 0 0,24 1 0 0 0,-42-4-362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22 15175 0 0,'6'-6'1372'0'0,"3"-10"2183"0"0,-12 17-3539 0 0,1-1 0 0 0,0 0 0 0 0,0 1 0 0 0,0-1-1 0 0,0 1 1 0 0,0 0 0 0 0,-1 0 0 0 0,1 0 0 0 0,0 0 0 0 0,1 0 0 0 0,-1 0 0 0 0,0 1 0 0 0,0-1 0 0 0,-1 2 0 0 0,-23 26 127 0 0,22-25-140 0 0,-32 41-3 0 0,2 2 0 0 0,1 2 0 0 0,-28 59 0 0 0,56-98 30 0 0,0 0-1 0 0,1 1 0 0 0,1-1 1 0 0,-1 1-1 0 0,2 0 1 0 0,-3 20-1 0 0,4-27-19 0 0,1-1 0 0 0,0 1 0 0 0,0-1 0 0 0,0 1 0 0 0,0 0 0 0 0,1-1 0 0 0,-1 1 0 0 0,1-1-1 0 0,0 1 1 0 0,0-1 0 0 0,0 0 0 0 0,1 1 0 0 0,-1-1 0 0 0,1 0 0 0 0,0 0 0 0 0,0 0 0 0 0,0 0 0 0 0,0 0 0 0 0,0 0 0 0 0,1-1 0 0 0,-1 1 0 0 0,1-1-1 0 0,-1 0 1 0 0,1 1 0 0 0,5 2 0 0 0,3 0 75 0 0,1 0-1 0 0,0-1 1 0 0,0 0 0 0 0,0-1-1 0 0,0 0 1 0 0,0 0-1 0 0,1-2 1 0 0,-1 1-1 0 0,1-2 1 0 0,-1 0 0 0 0,20-2-1 0 0,-11 0-30 0 0,-1-2 0 0 0,0 0 0 0 0,0-1 0 0 0,0-1-1 0 0,0-1 1 0 0,24-13 0 0 0,-32 15-32 0 0,-1-1 1 0 0,0 0-1 0 0,-1-1 0 0 0,0-1 0 0 0,0 1 0 0 0,0-2 1 0 0,-1 1-1 0 0,0-1 0 0 0,-1 0 0 0 0,0-1 1 0 0,-1 0-1 0 0,1-1 0 0 0,-2 1 0 0 0,0-1 0 0 0,0 0 1 0 0,-1-1-1 0 0,5-14 0 0 0,-7 16-23 0 0,0-1-1 0 0,-1 0 0 0 0,-1 0 1 0 0,1 0-1 0 0,-2 0 1 0 0,1 0-1 0 0,-2 0 0 0 0,-1-12 1 0 0,1 15-45 0 0,-1 1 0 0 0,0-1 1 0 0,0 1-1 0 0,0 0 0 0 0,-1 0 1 0 0,-1 0-1 0 0,1 1 0 0 0,-1-1 1 0 0,0 1-1 0 0,-1 0 0 0 0,1 0 1 0 0,-10-10-1 0 0,7 10-48 0 0,0 0-1 0 0,-1 0 1 0 0,0 0 0 0 0,0 1-1 0 0,0 0 1 0 0,0 1-1 0 0,-1-1 1 0 0,0 2 0 0 0,0-1-1 0 0,-9-1 1 0 0,10 3-12 0 0,1 0 0 0 0,-1 1 0 0 0,0 0 0 0 0,0 0 0 0 0,0 1 0 0 0,1 0 0 0 0,-1 1 0 0 0,0-1 0 0 0,0 1 0 0 0,0 1 0 0 0,1 0 0 0 0,-11 3 0 0 0,16-4-168 0 0,2 0-46 0 0,-4 19-1544 0 0,5-7-4374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1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10999 0 0,'0'0'3402'0'0,"2"1"-2662"0"0,21 13 381 0 0,7 4-74 0 0,36 27-1 0 0,-27-15-771 0 0,45 39 199 0 0,-69-56-322 0 0,0 2 0 0 0,-1 0 0 0 0,14 20 1 0 0,-26-32-146 0 0,1 1 1 0 0,-1-1 0 0 0,0 1 0 0 0,0 0 0 0 0,0 0 0 0 0,-1 0 0 0 0,1 0-1 0 0,-1 0 1 0 0,0 0 0 0 0,0 0 0 0 0,-1 0 0 0 0,1 0 0 0 0,-1 0 0 0 0,0 0 0 0 0,0 1-1 0 0,0-1 1 0 0,0 0 0 0 0,-1 0 0 0 0,0 0 0 0 0,-1 6 0 0 0,-1-3 5 0 0,0 0 1 0 0,-1-1-1 0 0,1 0 1 0 0,-1 0-1 0 0,0 0 0 0 0,-1 0 1 0 0,1 0-1 0 0,-1-1 1 0 0,0 0-1 0 0,-1 0 1 0 0,-6 5-1 0 0,-5 2 39 0 0,0-2 0 0 0,0 0 0 0 0,0 0 0 0 0,-1-2 0 0 0,-1 0 0 0 0,0-1 0 0 0,1-1 0 0 0,-2-1 0 0 0,-32 5 0 0 0,23-5 15 0 0,27-5-162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35 7367 0 0,'0'0'568'0'0,"0"-2"-373"0"0,6-4 1348 0 0,0-1-1 0 0,0 1 1 0 0,10-8 3128 0 0,-13 35-4261 0 0,-3-17-356 0 0,0 0-1 0 0,0 1 1 0 0,-1-1-1 0 0,0 0 0 0 0,1 0 1 0 0,-1 1-1 0 0,-1-1 1 0 0,1 0-1 0 0,-1 0 1 0 0,0 0-1 0 0,-3 6 1 0 0,-5 5 186 0 0,-17 22 0 0 0,15-22-116 0 0,-155 204 358 0 0,148-193-543 0 0,18-25-630 0 0,3 1-233 0 0,10 4-1024 0 0,-1-3-3940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2303 0 0,'0'0'15220'0'0,"-1"2"-15016"0"0,-30 26 42 0 0,19-19-215 0 0,1 2 0 0 0,-18 18 0 0 0,22-19 9 0 0,-19 25 11 0 0,24-32-16 0 0,1 0 0 0 0,-1 0-1 0 0,1 1 1 0 0,0-1-1 0 0,0 0 1 0 0,0 1 0 0 0,0-1-1 0 0,0 0 1 0 0,1 1-1 0 0,-1 3 1 0 0,1-6-14 0 0,1 0-1 0 0,-1 0 1 0 0,0 1 0 0 0,1-1-1 0 0,-1 0 1 0 0,1 0 0 0 0,-1 0-1 0 0,1 0 1 0 0,-1 0 0 0 0,1 0-1 0 0,0 0 1 0 0,-1 0 0 0 0,1-1-1 0 0,0 1 1 0 0,0 0 0 0 0,0 0-1 0 0,0 0 1 0 0,-1-1 0 0 0,1 1-1 0 0,0-1 1 0 0,0 1 0 0 0,1-1-1 0 0,-1 1 1 0 0,2 0 0 0 0,1 1 77 0 0,1-1 0 0 0,0 1 0 0 0,10 1 0 0 0,-7-3-46 0 0,0 0 1 0 0,0 0-1 0 0,0 0 0 0 0,0-1 0 0 0,0 0 0 0 0,0-1 0 0 0,0 0 1 0 0,0 0-1 0 0,-1-1 0 0 0,10-4 0 0 0,-11 5-17 0 0,0-1-1 0 0,-1 0 0 0 0,0 0 1 0 0,1-1-1 0 0,-1 1 1 0 0,0-1-1 0 0,-1 0 1 0 0,1 0-1 0 0,-1-1 0 0 0,0 1 1 0 0,0-1-1 0 0,0 0 1 0 0,5-10-1 0 0,-7 10-108 0 0,0 0 0 0 0,0 0 0 0 0,-1 0 0 0 0,0 0 0 0 0,0 0 0 0 0,0 0 0 0 0,-1 0 0 0 0,1 0 0 0 0,-1 0 0 0 0,-1-9 0 0 0,1 12 48 0 0,0 1-1 0 0,-1-1 0 0 0,1 0 1 0 0,-1 1-1 0 0,1-1 0 0 0,-1 0 1 0 0,1 1-1 0 0,-1-1 0 0 0,0 1 1 0 0,0-1-1 0 0,0 1 0 0 0,0-1 1 0 0,0 1-1 0 0,0 0 0 0 0,0-1 1 0 0,0 1-1 0 0,0 0 1 0 0,-1 0-1 0 0,1 0 0 0 0,-1 0 1 0 0,1 0-1 0 0,-1 0 0 0 0,1 0 1 0 0,-1 0-1 0 0,1 1 0 0 0,-1-1 1 0 0,0 1-1 0 0,1-1 0 0 0,-1 1 1 0 0,0 0-1 0 0,1-1 0 0 0,-1 1 1 0 0,-3 0-1 0 0,-3 1-129 0 0,0 0-1 0 0,0 0 0 0 0,0 0 0 0 0,-9 4 1 0 0,10-3-875 0 0,-1 0 1 0 0,0 0 0 0 0,1-1 0 0 0,-11 1 0 0 0,19-4-149 0 0,5-7-3076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 2303 0 0,'52'-2'15663'0'0,"-54"13"-15116"0"0,-1-4-504 0 0,1 0 1 0 0,-1 0 0 0 0,0 0 0 0 0,0-1 0 0 0,-1 1 0 0 0,-5 5 0 0 0,-29 37 37 0 0,29-38-43 0 0,-11 14 159 0 0,-22 33 1 0 0,36-49-182 0 0,1 1 0 0 0,0 0 0 0 0,0 1 0 0 0,1-1 1 0 0,0 1-1 0 0,1 0 0 0 0,-3 11 0 0 0,6-20-4 0 0,0 0 1 0 0,-1-1-1 0 0,1 1 0 0 0,0-1 1 0 0,0 1-1 0 0,0 0 0 0 0,0-1 0 0 0,0 1 1 0 0,1 0-1 0 0,-1-1 0 0 0,1 1 0 0 0,-1 0 1 0 0,1-1-1 0 0,-1 1 0 0 0,1-1 0 0 0,0 1 1 0 0,-1-1-1 0 0,1 1 0 0 0,0-1 1 0 0,0 0-1 0 0,0 0 0 0 0,0 1 0 0 0,1-1 1 0 0,-1 0-1 0 0,0 0 0 0 0,0 0 0 0 0,1 0 1 0 0,-1 0-1 0 0,0 0 0 0 0,1 0 0 0 0,-1-1 1 0 0,1 1-1 0 0,0 0 0 0 0,-1-1 0 0 0,1 1 1 0 0,-1-1-1 0 0,4 1 0 0 0,6 0 110 0 0,0 0 0 0 0,-1-1-1 0 0,1 0 1 0 0,19-2 0 0 0,-19 1-94 0 0,1 0 55 0 0,0-1-1 0 0,20-5 1 0 0,39-19 268 0 0,-69 26-340 0 0,-1-1 1 0 0,1 0 0 0 0,0 0 0 0 0,0 0 0 0 0,-1 0 0 0 0,1 0 0 0 0,0 0 0 0 0,-1-1 0 0 0,0 1 0 0 0,1 0 0 0 0,-1-1 0 0 0,0 1 0 0 0,1-1 0 0 0,-1 0 0 0 0,0 1 0 0 0,0-1-1 0 0,1-3 1 0 0,-1 2 1 0 0,0 0-1 0 0,-1 0 0 0 0,1 0 0 0 0,-1 0 0 0 0,0 0 0 0 0,0 0 1 0 0,0 0-1 0 0,0 0 0 0 0,0 0 0 0 0,-2-5 0 0 0,0 1-7 0 0,0-1 0 0 0,-1 1 0 0 0,0 0 0 0 0,0 0 0 0 0,0 0 0 0 0,-1 0 0 0 0,0 1 0 0 0,-7-8 0 0 0,4 5-95 0 0,-27-28-177 0 0,31 33 180 0 0,-1 0-1 0 0,0 1 1 0 0,-1 0-1 0 0,1 0 1 0 0,-1 0-1 0 0,-8-4 1 0 0,12 6-163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5527 0 0,'0'0'2400'0'0,"-1"-8"3808"0"0,2 6-5964 0 0,0 0 1 0 0,1 0-1 0 0,-1 0 0 0 0,1 0 0 0 0,0 0 1 0 0,0 1-1 0 0,0-1 0 0 0,0 1 0 0 0,0-1 0 0 0,0 1 1 0 0,0 0-1 0 0,0-1 0 0 0,0 1 0 0 0,0 0 0 0 0,1 1 1 0 0,2-2-1 0 0,6-1 204 0 0,1 0 1 0 0,13-1 0 0 0,-7 2-43 0 0,598-79 3538 0 0,-306 67-3554 0 0,-39 3-1720 0 0,-212 2-2794 0 0,-47 7 607 0 0,6-2-3126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0 17247 0 0,'0'0'2354'0'0,"-1"1"-1833"0"0,-22 20 875 0 0,15-15-1166 0 0,0 0 0 0 0,1 1 0 0 0,-8 10 0 0 0,-23 36 299 0 0,-40 76 1 0 0,-22 33-521 0 0,-94 89 40 0 0,155-201-45 0 0,-84 87-187 0 0,55-64-1394 0 0,65-69 1568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82 10591 0 0,'0'0'488'0'0,"0"-2"-12"0"0,6-20-109 0 0,9-12 5677 0 0,-5 11-891 0 0,-12 24-4924 0 0,-18 18-335 0 0,-2-1-1 0 0,0-1 0 0 0,0 0 0 0 0,-42 20 0 0 0,30-19-439 0 0,-1-3 0 0 0,-69 22-1 0 0,72-28-15 0 0,-39 6 0 0 0,62-14 342 0 0,-1 0-1 0 0,1 0 0 0 0,-1-1 0 0 0,1 0 0 0 0,-1-1 1 0 0,1 0-1 0 0,-1 0 0 0 0,1-1 0 0 0,-10-3 0 0 0,18 4 5 0 0,0 1 0 0 0,-1-1 0 0 0,1 1 0 0 0,0-1-1 0 0,-1 0 1 0 0,1 0 0 0 0,0 1 0 0 0,0-1 0 0 0,-1 0 0 0 0,1 0-1 0 0,0 0 1 0 0,0 0 0 0 0,0 0 0 0 0,0-1 0 0 0,1 1 0 0 0,-1 0 0 0 0,0 0-1 0 0,0-1 1 0 0,1 1 0 0 0,-1 0 0 0 0,0-3 0 0 0,1 2 66 0 0,0 0 1 0 0,0 0 0 0 0,0-1-1 0 0,0 1 1 0 0,0 0 0 0 0,1 0-1 0 0,-1 0 1 0 0,1 0 0 0 0,-1-1-1 0 0,1 1 1 0 0,0 0-1 0 0,0 0 1 0 0,0 0 0 0 0,0 0-1 0 0,0 0 1 0 0,1 1 0 0 0,-1-1-1 0 0,4-4 3958 0 0,-10 17-3058 0 0,0-3-498 0 0,-1 1 1 0 0,1-1 0 0 0,-9 8 0 0 0,-1 3-191 0 0,15-18-57 0 0,-1 0-1 0 0,1 0 1 0 0,-1 0 0 0 0,0 0-1 0 0,1 0 1 0 0,-1 0-1 0 0,0 0 1 0 0,0-1 0 0 0,1 1-1 0 0,-1 0 1 0 0,0 0 0 0 0,0-1-1 0 0,0 1 1 0 0,0 0 0 0 0,-1 0-1 0 0,1-1 0 0 0,0 0-1 0 0,0 1 0 0 0,0-1 0 0 0,0 1 1 0 0,0-1-1 0 0,1 1 0 0 0,-1 0 0 0 0,0-1 1 0 0,1 1-1 0 0,-1 0 0 0 0,0 0 1 0 0,1-1-1 0 0,-1 1 0 0 0,1 0 0 0 0,-1 1 1 0 0,-9 11 1 0 0,-12 27 0 0 0,14-28-5 0 0,7-6 0 0 0,-1 7 0 0 0,3 0 0 0 0,-1-11 0 0 0,1 0 0 0 0,0-1 0 0 0,0 1 0 0 0,0-1 0 0 0,0 1 0 0 0,0-1 0 0 0,1 1 0 0 0,-1-1 0 0 0,0 0 0 0 0,1 1 0 0 0,-1-1 0 0 0,1 0 0 0 0,-1 0 0 0 0,1 0 0 0 0,-1 0 0 0 0,1 0 0 0 0,0-1 0 0 0,-1 1 0 0 0,1 0 0 0 0,0-1 0 0 0,0 1 0 0 0,3 0 0 0 0,5 0 0 0 0,0 0 0 0 0,0 0 0 0 0,10-1 0 0 0,-13 0 0 0 0,15 0 48 0 0,0 1 0 0 0,0 2 0 0 0,34 6 0 0 0,-48-7 59 0 0,0 0-1 0 0,0 1 0 0 0,0 0 1 0 0,0 0-1 0 0,0 1 0 0 0,0 0 1 0 0,-1 0-1 0 0,0 1 0 0 0,0 0 1 0 0,0 0-1 0 0,11 12 0 0 0,-16-15-39 0 0,0 1 0 0 0,0 0 1 0 0,0 0-1 0 0,-1 1 0 0 0,0-1 0 0 0,1 0 0 0 0,0 7 0 0 0,-1-6-6 0 0,0-3-36 0 0,-1 1-1 0 0,0 0 1 0 0,0 0 0 0 0,0 0 0 0 0,0 0 0 0 0,0 0 0 0 0,-1 0 0 0 0,1 0 0 0 0,-1 0 0 0 0,1 0 0 0 0,-1 0 0 0 0,0 0 0 0 0,0-1 0 0 0,-1 4 0 0 0,0-1 31 0 0,-2 3 30 0 0,0 0 0 0 0,-1 0 0 0 0,0-1 1 0 0,0 1-1 0 0,0-1 0 0 0,-11 10 0 0 0,0-2 29 0 0,-26 16-1 0 0,21-17-146 0 0,0-2 0 0 0,-1 0 0 0 0,0-1 0 0 0,0-2 0 0 0,-1 0 0 0 0,-1-1 0 0 0,1-2 0 0 0,-1 0 0 0 0,-32 1 0 0 0,50-6-93 0 0,0 0 1 0 0,0 0-1 0 0,0-1 0 0 0,-8-2 0 0 0,12 2-83 0 0,1-11-952 0 0,2-1 744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 1839 0 0,'5'-7'13860'0'0,"-27"9"-11925"0"0,9 3-1795 0 0,0 1 0 0 0,0 0 0 0 0,0 1 0 0 0,1 1 0 0 0,0 0 0 0 0,-14 12 0 0 0,3-3-45 0 0,5-5-50 0 0,1 1 1 0 0,0 1 0 0 0,1 1 0 0 0,0 0-1 0 0,-16 21 1 0 0,24-25-46 0 0,1-2 0 0 0,0 0 0 0 0,-7 15 0 0 0,9-10 0 0 0,4 0 0 0 0,1-12 2 0 0,0-1-1 0 0,1 0 1 0 0,-1 0-1 0 0,1 0 0 0 0,-1 0 1 0 0,1 0-1 0 0,-1 0 1 0 0,1 0-1 0 0,0 0 1 0 0,0 2-1 0 0,1-2 10 0 0,0 0 1 0 0,0 1-1 0 0,-1-1 0 0 0,1 0 0 0 0,0 0 1 0 0,0 0-1 0 0,0 0 0 0 0,0-1 0 0 0,1 1 0 0 0,-1 0 1 0 0,0-1-1 0 0,0 1 0 0 0,0-1 0 0 0,0 0 1 0 0,1 0-1 0 0,-1 0 0 0 0,0 0 0 0 0,0 0 0 0 0,0 0 1 0 0,0-1-1 0 0,3 0 0 0 0,5-1 82 0 0,0-1-1 0 0,0 0 1 0 0,10-6 0 0 0,-11 5-89 0 0,0-1 0 0 0,-1-1 1 0 0,1 1-1 0 0,-1-2 0 0 0,-1 1 1 0 0,1-1-1 0 0,-1 0 1 0 0,0 0-1 0 0,-1-1 0 0 0,0 0 1 0 0,0 0-1 0 0,0-1 1 0 0,-1 1-1 0 0,-1-1 0 0 0,1 0 1 0 0,-1-1-1 0 0,-1 1 1 0 0,0-1-1 0 0,0 1 0 0 0,-1-1 1 0 0,0 0-1 0 0,-1 0 1 0 0,0 0-1 0 0,-1 0 0 0 0,0 0 1 0 0,-1-12-1 0 0,1 21-137 0 0,-1 0 0 0 0,1-1 0 0 0,0 1 0 0 0,-1 0 0 0 0,1 0 0 0 0,-1 0 0 0 0,1-1-1 0 0,-1 1 1 0 0,0 0 0 0 0,0 0 0 0 0,1 0 0 0 0,-1 0 0 0 0,0 0 0 0 0,0 0 0 0 0,0 0 0 0 0,0 1 0 0 0,0-1-1 0 0,0 0 1 0 0,0 0 0 0 0,-3 0 0 0 0,-9-2-4177 0 0,6 3 2839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 7831 0 0,'20'-9'10231'0'0,"-21"11"-9888"0"0,-5 10-167 0 0,0-1 0 0 0,-1-1 1 0 0,0 1-1 0 0,-1-1 0 0 0,0 0 1 0 0,0-1-1 0 0,-19 15 0 0 0,20-17-134 0 0,0-1-1 0 0,1 1 0 0 0,0 0 1 0 0,0 0-1 0 0,0 1 0 0 0,1 0 1 0 0,0 0-1 0 0,0 0 0 0 0,1 0 1 0 0,0 1-1 0 0,-4 16 0 0 0,7-24-37 0 0,1 1 0 0 0,-1 0 0 0 0,1 0-1 0 0,0-1 1 0 0,-1 1 0 0 0,1 0 0 0 0,0 0 0 0 0,0 0-1 0 0,0-1 1 0 0,1 1 0 0 0,-1 0 0 0 0,0 0 0 0 0,1 0-1 0 0,-1-1 1 0 0,1 1 0 0 0,0 0 0 0 0,-1-1 0 0 0,1 1-1 0 0,0-1 1 0 0,0 1 0 0 0,1 1 0 0 0,1 1-1 0 0,-1-1 39 0 0,1 1 1 0 0,0-1-1 0 0,0 0 1 0 0,1 0-1 0 0,-1 0 1 0 0,0 0-1 0 0,1-1 1 0 0,0 1-1 0 0,0-1 1 0 0,0 0-1 0 0,0 0 1 0 0,4 1-1 0 0,-2 0-16 0 0,0-2-1 0 0,1 1 1 0 0,-1 0 0 0 0,0-1-1 0 0,0 0 1 0 0,1-1 0 0 0,11 0-1 0 0,-11-1 30 0 0,1-1 1 0 0,0 0-1 0 0,-1-1 0 0 0,1 0 0 0 0,-1 0 1 0 0,0-1-1 0 0,0 1 0 0 0,0-2 0 0 0,0 1 0 0 0,-1-1 1 0 0,12-10-1 0 0,-12 9-39 0 0,1-1 0 0 0,-1 0-1 0 0,-1-1 1 0 0,1 1 0 0 0,-1-1 0 0 0,0 0 0 0 0,-1 0 0 0 0,0-1 0 0 0,0 1 0 0 0,-1-1-1 0 0,0 0 1 0 0,-1 0 0 0 0,0 0 0 0 0,0 0 0 0 0,-1 0 0 0 0,0-1 0 0 0,0 1 0 0 0,-1 0-1 0 0,0-1 1 0 0,-3-12 0 0 0,3 21-17 0 0,0-1 1 0 0,-1 0-1 0 0,1 1 0 0 0,0-1 0 0 0,-1 0 0 0 0,0 1 1 0 0,1-1-1 0 0,-1 1 0 0 0,0-1 0 0 0,0 1 0 0 0,0-1 1 0 0,0 1-1 0 0,0 0 0 0 0,0-1 0 0 0,0 1 0 0 0,-1 0 1 0 0,1 0-1 0 0,0 0 0 0 0,-1 0 0 0 0,1 0 0 0 0,-3-1 1 0 0,0 1-20 0 0,1 0 0 0 0,0 0 1 0 0,0 0-1 0 0,-1 1 1 0 0,1-1-1 0 0,0 1 0 0 0,-5 0 1 0 0,6 0-4 0 0,-47 0-935 0 0,28 0-2085 0 0,22-3 1564 0 0,10-12-52 0 0,7 1-5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2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 6911 0 0,'-14'-6'603'0'0,"1"-1"-1"0"0,-16-9 2459 0 0,29 16-2962 0 0,-1 0 1 0 0,0 0 0 0 0,1 0-1 0 0,-1 0 1 0 0,0 0-1 0 0,1 0 1 0 0,-1 1 0 0 0,0-1-1 0 0,1 0 1 0 0,-1 0 0 0 0,1 1-1 0 0,-1-1 1 0 0,0 0-1 0 0,1 1 1 0 0,-1-1 0 0 0,1 1-1 0 0,-1-1 1 0 0,1 0 0 0 0,-1 1-1 0 0,1-1 1 0 0,-1 1-1 0 0,1-1 1 0 0,0 1 0 0 0,-1 0-1 0 0,1 0 1 0 0,-1 1 9 0 0,0 0 0 0 0,1 0 0 0 0,-1 0 0 0 0,1 0 0 0 0,-1 0 0 0 0,1 0 0 0 0,0 0 0 0 0,0 4 0 0 0,1 0 61 0 0,-1 0 0 0 0,1 0 0 0 0,1 0 0 0 0,-1 0-1 0 0,4 9 1 0 0,21 43 357 0 0,3-2 0 0 0,38 58 1 0 0,-18-47-478 0 0,71 75 1 0 0,-65-79 110 0 0,52 74 0 0 0,-92-114-75 0 0,-1 0-1 0 0,-1 1 0 0 0,-1 0 1 0 0,-1 1-1 0 0,-1 1 0 0 0,-1-1 1 0 0,7 38-1 0 0,-11-25-41 0 0,-1-1-1 0 0,-2 1 1 0 0,-2 0-1 0 0,-1 0 0 0 0,-2 0 1 0 0,-14 67-1 0 0,11-81-32 0 0,-1 1 0 0 0,-1-1 0 0 0,-1-1 0 0 0,-1 0-1 0 0,-1 0 1 0 0,-18 27 0 0 0,-1-6-124 0 0,-66 74 1 0 0,78-99 80 0 0,-1-1 0 0 0,-1 0-1 0 0,-1-2 1 0 0,0 0 0 0 0,-26 15 0 0 0,-3-4 124 0 0,-79 30 0 0 0,127-56-170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2303 0 0,'0'0'11710'0'0,"-1"1"-11428"0"0,-6 4-13 0 0,1 1 1 0 0,-1 0-1 0 0,2 0 0 0 0,-1 1 0 0 0,0 0 0 0 0,1 0 0 0 0,-5 9 0 0 0,-1 1 134 0 0,-95 147 1057 0 0,76-118-1296 0 0,29-45-944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12031 0 0,'0'0'536'0'0,"0"-10"104"0"0,0 1 816 0 0,11 9-1616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136 221 4143 0 0,'0'0'6611'0'0,"-1"2"-6182"0"0,-3 5 3 0 0,3-5 384 0 0,1-1-433 0 0,-2 28 1066 0 0,2-27-1105 0 0,5 16 720 0 0,-4-16-830 0 0,-1-1-192 0 0,0-1 0 0 0,1 1 0 0 0,-1 0 0 0 0,1 0 1 0 0,-1 0-1 0 0,1 0 0 0 0,-1-1 0 0 0,1 1 0 0 0,0 0 0 0 0,-1 0 1 0 0,1-1-1 0 0,0 1 0 0 0,-1 0 0 0 0,1-1 0 0 0,0 1 1 0 0,0-1-1 0 0,0 1 0 0 0,-1-1 0 0 0,1 0 0 0 0,0 1 1 0 0,0-1-1 0 0,2 1 0 0 0,19 5 466 0 0,-13-6-382 0 0,0 0-1 0 0,-1 0 0 0 0,1-1 1 0 0,0 0-1 0 0,-1 0 1 0 0,1-1-1 0 0,-1 0 1 0 0,11-4-1 0 0,2-2-3 0 0,39-21-1 0 0,-40 17-190 0 0,0 0 0 0 0,-1-1-1 0 0,0-1 1 0 0,-1-1 0 0 0,-1 0-1 0 0,17-19 1 0 0,-31 30 6 0 0,1-1 0 0 0,-1 1-1 0 0,1-1 1 0 0,-1 0 0 0 0,-1 0 0 0 0,1 0 0 0 0,-1 0 0 0 0,1 0 0 0 0,-2-1-1 0 0,1 1 1 0 0,0-1 0 0 0,-1 1 0 0 0,0-7 0 0 0,2 3 15 0 0,-3 7 42 0 0,1 0 0 0 0,-1 0 0 0 0,1 0 0 0 0,-1 0 0 0 0,0-1 0 0 0,1 1 0 0 0,-1 0 0 0 0,0 0 0 0 0,-1-1-1 0 0,1 1 1 0 0,0 0 0 0 0,-2-4 0 0 0,2 4-3 0 0,0 1 6 0 0,0 1 1 0 0,0-1 0 0 0,0 1-1 0 0,0-1 1 0 0,0 1 0 0 0,-1-1-1 0 0,1 1 1 0 0,0-1 0 0 0,-1 0-1 0 0,1 1 1 0 0,0 0 0 0 0,-1-1-1 0 0,1 1 1 0 0,0-1 0 0 0,-1 1-1 0 0,1-1 1 0 0,-1 1 0 0 0,1 0 0 0 0,-1-1-1 0 0,1 1 1 0 0,-1 0 0 0 0,1-1-1 0 0,-1 1 1 0 0,0-1-1 0 0,0 0 0 0 0,0 0 0 0 0,0 1 1 0 0,-1-1-1 0 0,1 0 0 0 0,0 0 0 0 0,0 1 0 0 0,0-1 1 0 0,-1 1-1 0 0,1 0 0 0 0,0-1 0 0 0,0 1 0 0 0,-1 0 1 0 0,1-1-1 0 0,0 1 0 0 0,-1 0 0 0 0,1 0 0 0 0,0 0 1 0 0,-1 0-1 0 0,1 0 0 0 0,0 1 0 0 0,-1-1 0 0 0,1 0 1 0 0,0 1-1 0 0,-2 0 0 0 0,-1 0 1 0 0,-22 6-9 0 0,1 1-1 0 0,0 2 0 0 0,0 0 1 0 0,-27 17-1 0 0,26-14 6 0 0,14-7 8 0 0,-115 62-51 0 0,109-57 45 0 0,0 1 1 0 0,1 1 0 0 0,1 1 0 0 0,-25 25-1 0 0,35-31 105 0 0,0-1 0 0 0,1 1-1 0 0,0 0 1 0 0,1 0 0 0 0,-1 0 0 0 0,1 1-1 0 0,1 0 1 0 0,0 0 0 0 0,0 0 0 0 0,1 0-1 0 0,0 0 1 0 0,1 0 0 0 0,-1 17-1 0 0,1-19-95 0 0,1 0 0 0 0,1-1 0 0 0,-1 1-1 0 0,1 0 1 0 0,0 0 0 0 0,1 0 0 0 0,0-1-1 0 0,0 1 1 0 0,0-1 0 0 0,1 0 0 0 0,0 1 0 0 0,0-1-1 0 0,0 0 1 0 0,1-1 0 0 0,0 1 0 0 0,0-1-1 0 0,1 1 1 0 0,-1-1 0 0 0,7 5 0 0 0,-8-8 59 0 0,-1-1 0 0 0,1 1 0 0 0,0-1 0 0 0,-1 0 0 0 0,1 1 1 0 0,0-1-1 0 0,0-1 0 0 0,0 1 0 0 0,0 0 0 0 0,0-1 1 0 0,0 1-1 0 0,0-1 0 0 0,0 0 0 0 0,1 0 0 0 0,4-1 1 0 0,4 0 198 0 0,0-2 0 0 0,18-5 0 0 0,-19 5-105 0 0,45-13 417 0 0,183-43 1126 0 0,-212 57-1641 0 0,-19 1-93 0 0,-6 0-133 0 0,-8 12-1560 0 0,-2-2 453 0 0,-2 0-57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4143 0 0,'0'0'9327'0'0,"1"2"-8718"0"0,1 1-441 0 0,-1 0-1 0 0,1 0 1 0 0,-1 0-1 0 0,0 0 1 0 0,0 0-1 0 0,0 1 1 0 0,0-1-1 0 0,-1 0 0 0 0,1 1 1 0 0,-1-1-1 0 0,0 1 1 0 0,0-1-1 0 0,0 0 1 0 0,-1 1-1 0 0,1-1 1 0 0,-1 1-1 0 0,0-1 1 0 0,-1 4-1 0 0,-3 10 168 0 0,-1 1 1 0 0,-8 16-1 0 0,-110 201 220 0 0,-19-11-106 0 0,138-218-486 0 0,4-5-152 0 0,9-10-1079 0 0,4-6-3083 0 0,2-4-1420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453 198 6447 0 0,'0'0'499'0'0,"-2"1"-328"0"0,-8 4 436 0 0,-1 0 0 0 0,1 1 0 0 0,-10 8-1 0 0,9-6 309 0 0,0-1-1 0 0,-16 8 0 0 0,11-7-351 0 0,7-4-83 0 0,0 0 0 0 0,0 0 0 0 0,-15 3 0 0 0,22-7-171 0 0,-3 1 155 0 0,5-1-367 0 0,-1 0 1 0 0,1 0-1 0 0,-1 1 1 0 0,1-1-1 0 0,-1 0 1 0 0,1 0-1 0 0,-1 0 1 0 0,1 0-1 0 0,-1 0 1 0 0,1 0-1 0 0,-1 0 1 0 0,1 0-1 0 0,-1 0 1 0 0,1 0-1 0 0,-1 0 1 0 0,1 0-1 0 0,-1 0 1 0 0,1 0-1 0 0,-1-1 1 0 0,1 1-1 0 0,-1 0 1 0 0,1 0-1 0 0,-1-1 1 0 0,1 1-1 0 0,-1 0 1 0 0,0-1-1 0 0,1 0-77 0 0,-1 0 0 0 0,1 1 0 0 0,-1-1 0 0 0,1 0 0 0 0,-1 0 1 0 0,1 0-1 0 0,-1 0 0 0 0,1 0 0 0 0,0 0 0 0 0,0 0 0 0 0,0 0 0 0 0,-1 0 0 0 0,1 0 0 0 0,0 0 0 0 0,0 0 0 0 0,0 0 0 0 0,0 0 0 0 0,0 0 0 0 0,1 0 0 0 0,-1 0 0 0 0,0 0 0 0 0,1-1 0 0 0,0 0 68 0 0,0 0 1 0 0,0-1-1 0 0,1 1 0 0 0,-1 0 0 0 0,1 0 0 0 0,-1 0 0 0 0,1 0 0 0 0,3-3 0 0 0,4-2 205 0 0,1 0 0 0 0,0 1 0 0 0,10-6 0 0 0,-17 11-287 0 0,357-160 137 0 0,-336 151-94 0 0,1 2 0 0 0,0 0 0 0 0,0 2 0 0 0,0 1 0 0 0,1 1 0 0 0,0 1 0 0 0,0 1 0 0 0,48 3 0 0 0,-68-1-48 0 0,-4 1-1 0 0,1-1-1 0 0,-1 0 0 0 0,0 0 0 0 0,0 1 0 0 0,0-1 1 0 0,0 1-1 0 0,0 0 0 0 0,0-1 0 0 0,0 1 0 0 0,0 0 1 0 0,-1 0-1 0 0,1 0 0 0 0,0 1 0 0 0,2 1 1 0 0,4 4-55 0 0,-7-5 49 0 0,0-1-1 0 0,0 1 1 0 0,-1-1 0 0 0,1 1 0 0 0,-1 0-1 0 0,1 0 1 0 0,-1-1 0 0 0,1 1 0 0 0,-1 0 0 0 0,0 0-1 0 0,0-1 1 0 0,0 1 0 0 0,0 0 0 0 0,0 0-1 0 0,0-1 1 0 0,-1 1 0 0 0,1 0 0 0 0,-1 0-1 0 0,1-1 1 0 0,-1 1 0 0 0,1 0 0 0 0,-1-1-1 0 0,-1 3 1 0 0,-2 3-8 0 0,0-1 0 0 0,0 0 0 0 0,0-1 0 0 0,-8 9 0 0 0,-28 23 11 0 0,-2-1-1 0 0,-81 54 1 0 0,93-69 2 0 0,-5 1 1 0 0,-59 27 0 0 0,42-23 0 0 0,34-18 9 0 0,0 0 0 0 0,-1-1 1 0 0,0-1-1 0 0,-1 0 0 0 0,1-2 0 0 0,-29 3 0 0 0,40-6-22 0 0,6-1-54 0 0,4-2 49 0 0,-1 1 1 0 0,1-1-1 0 0,0 1 0 0 0,0 0 0 0 0,-1 0 1 0 0,1-1-1 0 0,0 1 0 0 0,3 0 0 0 0,10-5-3 0 0,0 1 0 0 0,0 1 0 0 0,1 1 0 0 0,0 0 0 0 0,23-1 0 0 0,35-6-63 0 0,66-26-384 0 0,-132 34 454 0 0,1 1 0 0 0,0 0 0 0 0,0 0 0 0 0,-1 0 0 0 0,1 1 0 0 0,0 1 0 0 0,0-1 0 0 0,0 1 0 0 0,0 1 0 0 0,-1 0 0 0 0,1 0 0 0 0,-1 0 0 0 0,11 6 0 0 0,-17-7 8 0 0,-1-1 1 0 0,0 1 0 0 0,0 0 0 0 0,0 0 0 0 0,0 0 0 0 0,0 0 0 0 0,0 0 0 0 0,0 1 0 0 0,0-1 0 0 0,0 0 0 0 0,-1 0-1 0 0,1 1 1 0 0,0-1 0 0 0,-1 0 0 0 0,1 1 0 0 0,-1-1 0 0 0,1 0 0 0 0,-1 1 0 0 0,0-1 0 0 0,0 1 0 0 0,0 1 0 0 0,1 2-7 0 0,-1 0 0 0 0,0 0 0 0 0,-1 0 1 0 0,0 7-1 0 0,-2-2 17 0 0,0 0 1 0 0,0 0 0 0 0,-1 0-1 0 0,0 0 1 0 0,-1-1-1 0 0,0 1 1 0 0,0-1 0 0 0,-1-1-1 0 0,0 1 1 0 0,-1-1-1 0 0,-7 8 1 0 0,-7 4 109 0 0,0-1 1 0 0,-43 29-1 0 0,27-23-88 0 0,-2-3 0 0 0,0-1-1 0 0,-1-2 1 0 0,-1-2 0 0 0,-1-2-1 0 0,-86 21 1 0 0,108-32-17 0 0,1-1-1 0 0,-1 0 1 0 0,-1-1 0 0 0,1-1 0 0 0,0-1 0 0 0,0-1-1 0 0,0-1 1 0 0,0-1 0 0 0,0 0 0 0 0,1-2-1 0 0,-36-12 1 0 0,45 13-324 0 0,0 0-1 0 0,0 1 0 0 0,0 0 1 0 0,0 0-1 0 0,-20-2 0 0 0,58-2-5569 0 0,-11 4 448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12 9215 0 0,'7'-11'11672'0'0,"-12"20"-10244"0"0,-8 17-1728 0 0,-15 10 1032 0 0,-32 34 0 0 0,44-53-469 0 0,10-10-253 0 0,2-3-27 0 0,-1 0-2885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12407 0 0,'9'-32'930'0'0,"-7"23"-495"0"0,1-1 0 0 0,0 1 1 0 0,0-1-1 0 0,1 1 0 0 0,1 0 1 0 0,-1 1-1 0 0,1-1 0 0 0,0 1 1 0 0,8-9-1 0 0,1 4-200 0 0,2 0-1 0 0,-1 1 1 0 0,2 1 0 0 0,0 0 0 0 0,19-9-1 0 0,0 0-183 0 0,96-60-87 0 0,187-103-126 0 0,-312 179 235 0 0,1 0 0 0 0,0 0 1 0 0,0 1-1 0 0,0 1 0 0 0,0-1 0 0 0,0 1 0 0 0,9-1 0 0 0,-13 3 0 0 0,0 0 0 0 0,-1 0-1 0 0,1 0 1 0 0,-1 1 0 0 0,1-1-1 0 0,0 1 1 0 0,-1 0 0 0 0,1 0 0 0 0,-1 0-1 0 0,0 0 1 0 0,1 1 0 0 0,-1-1 0 0 0,0 1-1 0 0,0 0 1 0 0,0 0 0 0 0,0 0-1 0 0,0 0 1 0 0,4 5 0 0 0,2 3 34 0 0,-1 1 0 0 0,0 0 0 0 0,-1 0-1 0 0,-1 1 1 0 0,1-1 0 0 0,-2 1 0 0 0,8 22 0 0 0,7 15 79 0 0,-19-46-182 0 0,1 1 0 0 0,-1-1 0 0 0,0 1 0 0 0,0-1 0 0 0,0 1 0 0 0,0-1 0 0 0,-1 1 1 0 0,1-1-1 0 0,-1 1 0 0 0,0 0 0 0 0,0-1 0 0 0,-1 1 0 0 0,1 0 0 0 0,-1-1 0 0 0,1 1 0 0 0,-1-1 0 0 0,0 1 0 0 0,-1-1 0 0 0,1 1 0 0 0,0-1 0 0 0,-1 0 0 0 0,0 0 0 0 0,0 0 0 0 0,0 0 0 0 0,0 0 0 0 0,-5 5 0 0 0,-5 3 27 0 0,0 0-1 0 0,0-1 1 0 0,-1 0 0 0 0,-25 14-1 0 0,21-14-17 0 0,-39 24 61 0 0,0-3 1 0 0,-73 29-1 0 0,93-46 5 0 0,-1-2 0 0 0,-1-1 0 0 0,1-2-1 0 0,-78 8 1 0 0,115-17-93 0 0,-1 0-1 0 0,1 0 1 0 0,-1 0-1 0 0,1 0 1 0 0,0 0-1 0 0,-1 0 1 0 0,1 0-1 0 0,-1 0 1 0 0,1 0-1 0 0,0 0 1 0 0,-1 0-1 0 0,1 0 1 0 0,-1 0-1 0 0,1 0 1 0 0,0 0-1 0 0,-1-1 1 0 0,1 1-1 0 0,0 0 1 0 0,-1 0-1 0 0,1 0 1 0 0,-1-1-1 0 0,3-6-1379 0 0,15-7-913 0 0,3 0 491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5983 0 0,'0'0'12528'0'0,"5"-7"-10702"0"0,41-46-576 0 0,2-2-1174 0 0,-17 14-722 0 0,3 1 0 0 0,1 2 0 0 0,62-52 0 0 0,-89 83 650 0 0,0 1-1 0 0,0 1 1 0 0,1-1 0 0 0,0 2-1 0 0,0-1 1 0 0,0 1-1 0 0,17-5 1 0 0,-11 5 299 0 0,0 1 0 0 0,0 1 0 0 0,0 0 0 0 0,22 1 0 0 0,22 4 448 0 0,-53-2-704 0 0,1 0 1 0 0,-1 0-1 0 0,0 1 0 0 0,0 0 1 0 0,0 0-1 0 0,0 0 0 0 0,6 4 0 0 0,-10-5-46 0 0,-1 0-1 0 0,1-1 1 0 0,-1 1-1 0 0,0 0 1 0 0,1 0-1 0 0,-1 0 1 0 0,0 1-1 0 0,0-1 0 0 0,0 0 1 0 0,1 0-1 0 0,-1 1 1 0 0,-1-1-1 0 0,1 0 1 0 0,0 1-1 0 0,0-1 0 0 0,0 1 1 0 0,-1-1-1 0 0,1 1 1 0 0,-1 0-1 0 0,1-1 1 0 0,-1 1-1 0 0,0-1 0 0 0,0 1 1 0 0,1 0-1 0 0,-1-1 1 0 0,0 1-1 0 0,-1 0 1 0 0,1-1-1 0 0,0 1 0 0 0,0 0 1 0 0,-1-1-1 0 0,1 1 1 0 0,-2 2-1 0 0,-7 22 0 0 0,8-22 0 0 0,0 0 0 0 0,0 0 0 0 0,0 0 0 0 0,-1 0 0 0 0,-3 6 0 0 0,-22 27 134 0 0,-37 41 0 0 0,40-51 4 0 0,1 1 1 0 0,1 1-1 0 0,-19 34 0 0 0,34-47-125 0 0,7-11-11 0 0,0-1 5 0 0,2 8 51 0 0,-1-10-41 0 0,0-1-1 0 0,0 1 0 0 0,-1 0 0 0 0,1-1 0 0 0,0 1 0 0 0,1-1 0 0 0,-1 1 0 0 0,0-1 0 0 0,0 0 0 0 0,1 0 0 0 0,-1 1 0 0 0,0-1 0 0 0,1 0 0 0 0,-1 0 0 0 0,1 0 0 0 0,0 0 0 0 0,-1-1 0 0 0,1 1 0 0 0,0 0 0 0 0,0-1 1 0 0,-1 1-1 0 0,1-1 0 0 0,0 1 0 0 0,0-1 0 0 0,0 0 0 0 0,-1 0 0 0 0,1 0 0 0 0,0 0 0 0 0,2 0 0 0 0,7-1-1084 0 0,0-1 1 0 0,0 1 0 0 0,18-7-1 0 0,-15 4-3010 0 0,0 1-2309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22 1839 0 0,'30'-22'15223'0'0,"-31"24"-14834"0"0,-15 19-54 0 0,-1-1-1 0 0,-1-1 1 0 0,-34 28 0 0 0,14-14-142 0 0,-91 83 230 0 0,45-43-114 0 0,-109 122-1 0 0,161-157-6 0 0,3 1 1 0 0,1 1-1 0 0,-22 45 0 0 0,38-62-163 0 0,1 1 0 0 0,1 0 0 0 0,1 0 0 0 0,2 1 0 0 0,0 0-1 0 0,1 1 1 0 0,-2 36 0 0 0,6-39 4 0 0,1-1-1 0 0,2 1 1 0 0,0 0-1 0 0,6 30 0 0 0,-5-44-80 0 0,0 0-1 0 0,1 1 0 0 0,0-2 0 0 0,0 1 0 0 0,1 0 0 0 0,0-1 0 0 0,1 0 0 0 0,0 0 1 0 0,0 0-1 0 0,1 0 0 0 0,0-1 0 0 0,0 0 0 0 0,9 8 0 0 0,-5-7 19 0 0,-1 0 0 0 0,1-1 0 0 0,1-1 0 0 0,-1 1 0 0 0,1-2 0 0 0,0 0 0 0 0,1 0 0 0 0,12 4 0 0 0,-18-8 58 0 0,1 1 0 0 0,-1-1 0 0 0,13 1 0 0 0,-1-1-7422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135 266 5063 0 0,'0'0'6983'0'0,"9"-7"-4727"0"0,7-7-1505 0 0,2 1 1 0 0,0 0-1 0 0,0 1 1 0 0,22-10-1 0 0,-14 8-567 0 0,62-31 294 0 0,142-51 0 0 0,-215 90-418 0 0,-6 2-37 0 0,1 0 0 0 0,-1 0 1 0 0,1 1-1 0 0,-1 1 0 0 0,1 0 0 0 0,0 0 0 0 0,19 0 1 0 0,-28 2-24 0 0,-1 0 1 0 0,1 0-1 0 0,-1 0 0 0 0,0 0 1 0 0,1 0-1 0 0,-1 0 1 0 0,0 0-1 0 0,1 0 1 0 0,-1 0-1 0 0,0 0 1 0 0,1 0-1 0 0,-1 0 1 0 0,1 1-1 0 0,-1-1 1 0 0,0 0-1 0 0,0 0 1 0 0,1 1-1 0 0,-1-1 1 0 0,0 0-1 0 0,1 0 1 0 0,-1 1-1 0 0,0 0 0 0 0,1 0 0 0 0,-1 0 0 0 0,0 0 0 0 0,0 0 0 0 0,0 0 0 0 0,0 0 0 0 0,0 0 0 0 0,0 1 0 0 0,0-1 0 0 0,-1 0 0 0 0,1 0 0 0 0,0 0 0 0 0,-1 0 0 0 0,1 0 0 0 0,0 0 0 0 0,-2 2 0 0 0,-11 18 0 0 0,11-17 0 0 0,-11 14-27 0 0,-1 0 0 0 0,0-2 0 0 0,-1 1-1 0 0,-1-2 1 0 0,0 0 0 0 0,-22 15 0 0 0,-116 69-230 0 0,131-85 242 0 0,-13 8-47 0 0,-180 110-654 0 0,179-109 716 0 0,21-14 0 0 0,-26 20 0 0 0,-5 8 103 0 0,46-36 844 0 0,2 0-878 0 0,3 2-23 0 0,-1-1 0 0 0,1 0 1 0 0,0 0-1 0 0,0 0 0 0 0,0 0 0 0 0,0-1 1 0 0,0 1-1 0 0,0-1 0 0 0,1 0 0 0 0,-1 0 1 0 0,0-1-1 0 0,0 1 0 0 0,1-1 0 0 0,-1 0 1 0 0,0 0-1 0 0,9-2 0 0 0,5-1 188 0 0,-1-2 0 0 0,32-10 0 0 0,-22 5-41 0 0,113-31 595 0 0,-113 35-633 0 0,0 1 0 0 0,0 2 0 0 0,35-1 0 0 0,-51 4-155 0 0,-3 1-12 0 0,-6-1-53 0 0,-3 5-188 0 0,0-1 92 0 0,0 0 0 0 0,0-1 0 0 0,-1 1 0 0 0,1 0 0 0 0,-1 0 0 0 0,-2 4 0 0 0,1-3-191 0 0,2-2-232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86 14423 0 0,'2'-4'132'0'0,"-1"0"18"0"0,0 0 1 0 0,0 1 0 0 0,1 0-1 0 0,-1-1 1 0 0,1 1-1 0 0,0 0 1 0 0,0 0-1 0 0,0 0 1 0 0,4-4 2033 0 0,-8 7-1983 0 0,-3 1-151 0 0,1 0-1 0 0,-1 1 0 0 0,0 0 1 0 0,1 0-1 0 0,0 0 1 0 0,-1 0-1 0 0,1 1 0 0 0,-4 2 1 0 0,-33 29-30 0 0,18-14 27 0 0,-5 6 14 0 0,1 1 0 0 0,1 1 0 0 0,1 1-1 0 0,-33 53 1 0 0,55-77-12 0 0,0 0-1 0 0,0 1 1 0 0,0 0-1 0 0,0-1 0 0 0,1 1 1 0 0,0 0-1 0 0,0 0 1 0 0,1 0-1 0 0,0 1 1 0 0,0-1-1 0 0,0 0 1 0 0,1 12-1 0 0,0-15 12 0 0,0 0-1 0 0,1 0 0 0 0,-1 0 1 0 0,1-1-1 0 0,0 1 1 0 0,0 0-1 0 0,0 0 1 0 0,0 0-1 0 0,1-1 1 0 0,-1 1-1 0 0,1 0 1 0 0,-1-1-1 0 0,1 0 1 0 0,0 1-1 0 0,0-1 1 0 0,0 0-1 0 0,0 0 1 0 0,1 0-1 0 0,-1 0 1 0 0,1 0-1 0 0,-1-1 1 0 0,1 1-1 0 0,-1-1 0 0 0,1 1 1 0 0,0-1-1 0 0,0 0 1 0 0,-1 0-1 0 0,5 0 1 0 0,-2 1 29 0 0,1-1-1 0 0,0-1 1 0 0,-1 1 0 0 0,1-1-1 0 0,0 0 1 0 0,-1-1 0 0 0,1 1-1 0 0,8-3 1 0 0,6-2 122 0 0,19-7 0 0 0,-23 6-130 0 0,0 0-53 0 0,0-1 0 0 0,-1 0 0 0 0,0-2 0 0 0,-1 1 0 0 0,0-2 0 0 0,0 0 0 0 0,-1-1 0 0 0,0 0 0 0 0,-1 0 0 0 0,0-2 0 0 0,14-18 0 0 0,-21 23-90 0 0,1-1 0 0 0,-1 0 0 0 0,0 0 0 0 0,0 0 0 0 0,-1 0 0 0 0,-1-1 0 0 0,0 1 0 0 0,3-14 0 0 0,-5 17 13 0 0,0-1 0 0 0,-1 0-1 0 0,0 1 1 0 0,0-1-1 0 0,0 1 1 0 0,-1-1 0 0 0,0 1-1 0 0,0-1 1 0 0,-1 1-1 0 0,0-1 1 0 0,0 1 0 0 0,0 0-1 0 0,-6-11 1 0 0,4 11-85 0 0,-1-1 0 0 0,1 0 0 0 0,-1 1 1 0 0,0 0-1 0 0,0 0 0 0 0,-1 1 0 0 0,0-1 0 0 0,0 1 0 0 0,-8-5 1 0 0,-5-1-752 0 0,-41-18 0 0 0,57 27 817 0 0,-3-1-28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9871 0 0,'0'0'898'0'0,"-2"0"-741"0"0,-2 2-151 0 0,-1 0 776 0 0,-1 0 0 0 0,1 0 0 0 0,0 1 0 0 0,0 0 0 0 0,-6 4 0 0 0,10-6-600 0 0,0 0-1 0 0,0 0 1 0 0,0 1-1 0 0,0-1 1 0 0,-1 0-1 0 0,2 0 1 0 0,-1 1-1 0 0,0-1 1 0 0,0 1-1 0 0,0-1 1 0 0,1 1 0 0 0,-1-1-1 0 0,1 1 1 0 0,-1 0-1 0 0,1-1 1 0 0,0 1-1 0 0,-1-1 1 0 0,1 1-1 0 0,0 0 1 0 0,0-1-1 0 0,0 1 1 0 0,0 0-1 0 0,1 2 1 0 0,0-3-137 0 0,-1 1 1 0 0,1-1-1 0 0,0 1 1 0 0,0-1-1 0 0,0 1 1 0 0,0-1-1 0 0,0 0 1 0 0,0 1-1 0 0,0-1 1 0 0,1 0-1 0 0,-1 0 1 0 0,0 0 0 0 0,4 2-1 0 0,-1 0 64 0 0,15 13 166 0 0,-2-1 298 0 0,29 29 0 0 0,-41-38-491 0 0,0 0-1 0 0,-1 0 1 0 0,0 0 0 0 0,0 0 0 0 0,0 1 0 0 0,-1 0 0 0 0,0 0 0 0 0,0 0 0 0 0,2 11 0 0 0,-3-6-61 0 0,0-1 0 0 0,0 1-1 0 0,-1 0 1 0 0,0 0 0 0 0,-2 0 0 0 0,1 0-1 0 0,-4 20 1 0 0,3-27-24 0 0,-1 1 0 0 0,1-1 0 0 0,-1 0-1 0 0,0 0 1 0 0,0 0 0 0 0,-1 0 0 0 0,1 0 0 0 0,-1 0 0 0 0,0-1-1 0 0,0 1 1 0 0,-1-1 0 0 0,1 0 0 0 0,-1 0 0 0 0,0 0 0 0 0,0-1-1 0 0,-1 1 1 0 0,1-1 0 0 0,-1 0 0 0 0,-5 3 0 0 0,-5 1-44 0 0,-1 0 0 0 0,0-1 0 0 0,0 0 0 0 0,-26 4 0 0 0,35-8-70 0 0,-1-1-1 0 0,1 0 1 0 0,-1-1 0 0 0,0 0 0 0 0,1 0 0 0 0,-1-1-1 0 0,0 1 1 0 0,1-2 0 0 0,-1 1 0 0 0,1-1 0 0 0,0 0-1 0 0,-12-6 1 0 0,18 8-4 0 0,-1-1 0 0 0,1 1 0 0 0,0-1 0 0 0,0 0 0 0 0,0 1 0 0 0,0-1 0 0 0,0 0 0 0 0,0 0 0 0 0,1 0 0 0 0,-1 0 0 0 0,0 0 0 0 0,0 0 0 0 0,1 0 0 0 0,-1 0 0 0 0,0 0 0 0 0,1 0 0 0 0,-1 0 0 0 0,1 0 0 0 0,-1 0 0 0 0,1-1 0 0 0,0 0 0 0 0,0-9-1729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 3223 0 0,'-1'1'12579'0'0,"-5"3"-11878"0"0,-32 16 2229 0 0,36-20-2389 0 0,3-2-523 0 0,0-1 1 0 0,1 1 0 0 0,-1 0-1 0 0,0-1 1 0 0,1 1-1 0 0,-1 0 1 0 0,1 0-1 0 0,-1 0 1 0 0,1 0 0 0 0,0 0-1 0 0,4-2 1 0 0,-2 0-17 0 0,3-3-2 0 0,0 0 1560 0 0,-11 6-1409 0 0,-2 1-257 0 0,-7 8 1572 0 0,-4 5-1334 0 0,8-5-123 0 0,0-1 1 0 0,-14 10 0 0 0,16-13-23 0 0,5-3 77 0 0,15-17-2988 0 0,-4 8-2204 0 0,3 0-1527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191 103 10423 0 0,'0'0'1854'0'0,"-1"2"-1041"0"0,-8 13 864 0 0,8-14-945 0 0,-1 8 4016 0 0,3-9-4660 0 0,0 1 0 0 0,0-1 1 0 0,0 1-1 0 0,0-1 0 0 0,1 1 0 0 0,-1-1 0 0 0,0 1 0 0 0,0-1 0 0 0,1 0 0 0 0,-1 0 0 0 0,0 0 0 0 0,1 0 1 0 0,-1 0-1 0 0,0 0 0 0 0,1 0 0 0 0,-1 0 0 0 0,2-1 0 0 0,30-7-27 0 0,-21 4 100 0 0,41-12 35 0 0,50-24 0 0 0,33-10 236 0 0,-136 50-431 0 0,11-3 73 0 0,0-1-1 0 0,0 2 1 0 0,1 0 0 0 0,-1 0-1 0 0,14 0 1 0 0,-23 2-64 0 0,0 0 0 0 0,0 0 1 0 0,0 1-1 0 0,0-1 0 0 0,0 0 1 0 0,0 1-1 0 0,0-1 0 0 0,0 1 1 0 0,0 0-1 0 0,0-1 0 0 0,0 1 1 0 0,0 0-1 0 0,0 0 0 0 0,0 0 0 0 0,0 0 1 0 0,-1 1-1 0 0,1-1 0 0 0,-1 1 1 0 0,1-1-1 0 0,-1 1 0 0 0,1-1 1 0 0,-1 1-1 0 0,0 0 0 0 0,0-1 0 0 0,0 1 1 0 0,0 0-1 0 0,0 0 0 0 0,0 0 1 0 0,0 0-1 0 0,0 0 0 0 0,-1 0 1 0 0,1 0-1 0 0,-1 0 0 0 0,0 0 1 0 0,0 0-1 0 0,1 3 0 0 0,-1 1-5 0 0,-1 0 1 0 0,1-1-1 0 0,-1 1 0 0 0,0 0 1 0 0,0 0-1 0 0,-1-1 0 0 0,0 1 1 0 0,0-1-1 0 0,0 1 0 0 0,0-1 1 0 0,-6 8-1 0 0,-1 2 16 0 0,-2-1 1 0 0,-17 21-1 0 0,11-19-21 0 0,1-2 0 0 0,-2 0 0 0 0,-37 24 0 0 0,47-33 0 0 0,-69 40-228 0 0,-106 44-1 0 0,-10 6-58 0 0,160-78 208 0 0,31-16-23 0 0,13 1-549 0 0,5 0 850 0 0,30-2-1 0 0,-7 0 172 0 0,35 5 7 0 0,-25-1-53 0 0,74-4-1 0 0,-123 0-322 0 0,46-4 132 0 0,48-10 1 0 0,-93 14-238 0 0,11 15-4441 0 0,-9-13 2030 0 0,6 4-3916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0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13215 0 0,'-26'-20'1515'0'0,"25"19"-1090"0"0,0 2 133 0 0,-1 3-407 0 0,-1 0 0 0 0,2-1 1 0 0,-1 1-1 0 0,0 0 0 0 0,1 0 1 0 0,0 1-1 0 0,0-1 0 0 0,0 0 1 0 0,0 0-1 0 0,1 1 0 0 0,-1 5 1 0 0,4 52 489 0 0,-3-58-578 0 0,4 24 109 0 0,2-1 0 0 0,0 0 1 0 0,2 0-1 0 0,1 0 1 0 0,18 36-1 0 0,-18-45-117 0 0,0 0 0 0 0,2 0-1 0 0,16 21 1 0 0,44 45 240 0 0,-36-44-69 0 0,-33-37-218 0 0,25 27 368 0 0,-2 1 0 0 0,-1 2 0 0 0,31 55 0 0 0,-50-76-223 0 0,0 0-1 0 0,0 0 1 0 0,-1 0 0 0 0,-1 1 0 0 0,0 0 0 0 0,2 17 0 0 0,-4-20-65 0 0,-1-1 0 0 0,0 1 0 0 0,-1 0 1 0 0,0 0-1 0 0,0-1 0 0 0,-1 1 0 0 0,0-1 1 0 0,-1 1-1 0 0,-6 13 0 0 0,0-3 71 0 0,-2-1 0 0 0,0 0-1 0 0,-1-1 1 0 0,-1 0 0 0 0,0-1-1 0 0,-20 18 1 0 0,-1-1 96 0 0,-68 49 0 0 0,24-26-203 0 0,-95 75-381 0 0,151-107-1480 0 0,15-16-54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9671 0 0,'0'0'9674'0'0,"-1"3"-9485"0"0,-1 15 16 0 0,-2 0 1 0 0,0 0 0 0 0,-9 24-1 0 0,-26 56 131 0 0,21-56-309 0 0,-9 24-11 0 0,-129 285 48 0 0,130-307-105 0 0,-1-2 0 0 0,-48 56-1 0 0,74-96-64 0 0,5-25-4917 0 0,6-10 3298 0 0,2-5-17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101 470 1375 0 0,'-2'1'107'0'0,"-16"12"-383"0"0,12-8 1831 0 0,0 0 0 0 0,0 0 0 0 0,-1-1 0 0 0,1 0-1 0 0,-1-1 1 0 0,-13 5 0 0 0,20-7-1445 0 0,-1-1 0 0 0,0 0 0 0 0,0 0 1 0 0,1 0-1 0 0,-1 0 0 0 0,0 0 0 0 0,0 0 0 0 0,1 0 0 0 0,-1 0 0 0 0,0 0 1 0 0,0 0-1 0 0,1 0 0 0 0,-1 0 0 0 0,0-1 0 0 0,1 1 0 0 0,-1 0 0 0 0,0-1 1 0 0,1 1-1 0 0,-1 0 0 0 0,0-1 0 0 0,1 1 0 0 0,-1-1 0 0 0,1 1 0 0 0,-1-1 0 0 0,1 1 1 0 0,-1-1-1 0 0,1 1 0 0 0,-1-1 0 0 0,1 0 0 0 0,-1 1 0 0 0,1-1 0 0 0,0 1 1 0 0,-1-1-1 0 0,1 0 0 0 0,0 0 0 0 0,0 1 0 0 0,-1-1 0 0 0,1 0 0 0 0,0 1 1 0 0,0-1-1 0 0,0-1 0 0 0,0-2 78 0 0,-1-1 0 0 0,1 1 0 0 0,1-1 0 0 0,-1 1 0 0 0,2-6 1 0 0,1-3-110 0 0,0 1 0 0 0,1 0 1 0 0,1 1-1 0 0,0-1 0 0 0,1 1 1 0 0,0 0-1 0 0,0 0 0 0 0,1 1 1 0 0,10-12-1 0 0,13-12 237 0 0,40-36 0 0 0,-67 67-315 0 0,52-50 13 0 0,2 3 1 0 0,67-45-1 0 0,-115 89 85 0 0,-1 1 0 0 0,1 1 0 0 0,0-1 0 0 0,1 2 0 0 0,-1-1 0 0 0,1 1 0 0 0,-1 0 0 0 0,1 1 1 0 0,0 1-1 0 0,0-1 0 0 0,0 1 0 0 0,0 1 0 0 0,16 1 0 0 0,-19 0-44 0 0,1 0 0 0 0,0 0 1 0 0,-1 1-1 0 0,1 1 0 0 0,-1-1 1 0 0,0 1-1 0 0,0 0 0 0 0,0 1 0 0 0,0-1 1 0 0,-1 2-1 0 0,1-1 0 0 0,-1 0 1 0 0,0 1-1 0 0,0 1 0 0 0,-1-1 0 0 0,1 1 1 0 0,-1-1-1 0 0,5 9 0 0 0,-4-5-43 0 0,0 0 0 0 0,-1 0 0 0 0,0 0-1 0 0,0 1 1 0 0,-1-1 0 0 0,0 1 0 0 0,-1 0 0 0 0,0 1 0 0 0,-1-1-1 0 0,0 0 1 0 0,-1 1 0 0 0,0-1 0 0 0,0 1 0 0 0,-1-1 0 0 0,0 1-1 0 0,-1 0 1 0 0,0-1 0 0 0,-1 0 0 0 0,0 1 0 0 0,-1-1 0 0 0,0 0-1 0 0,-5 11 1 0 0,-4 1-12 0 0,0-1 0 0 0,-2 0 0 0 0,0-1 0 0 0,-1-1 0 0 0,-1 0 0 0 0,0-1 0 0 0,-23 18 0 0 0,13-11 0 0 0,-7 6 0 0 0,0-1 0 0 0,-53 35 0 0 0,53-45-25 0 0,0-1 0 0 0,-44 18 0 0 0,60-30-323 0 0,0-1 0 0 0,0-1-1 0 0,-1 0 1 0 0,0-2 0 0 0,0 0-1 0 0,-33 2 1 0 0,28-9-1767 0 0,10-4-3069 0 0,9 2-108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44 15575 0 0,'3'-4'327'0'0,"0"0"0"0"0,0 1 1 0 0,1 0-1 0 0,-1 0 0 0 0,1 0 0 0 0,0 0 0 0 0,-1 0 0 0 0,1 1 0 0 0,1-1 0 0 0,-1 1 0 0 0,0 0 0 0 0,0 1 0 0 0,1-1 0 0 0,-1 1 1 0 0,1-1-1 0 0,-1 2 0 0 0,1-1 0 0 0,9 0 0 0 0,-14 1-258 0 0,1 0 1 0 0,0 0 0 0 0,-1 0-1 0 0,1 0 1 0 0,0 0-1 0 0,-1 1 1 0 0,1-1 0 0 0,0 0-1 0 0,-1 0 1 0 0,1 1-1 0 0,0-1 1 0 0,-1 1 0 0 0,1-1-1 0 0,-1 0 1 0 0,1 1 0 0 0,-1-1-1 0 0,1 1 1 0 0,-1-1-1 0 0,1 1 1 0 0,-1-1 0 0 0,0 1-1 0 0,1 0 1 0 0,-1-1-1 0 0,0 1 1 0 0,1-1 0 0 0,-1 1-1 0 0,0 0 1 0 0,0-1-1 0 0,1 1 1 0 0,-1 0 0 0 0,0-1-1 0 0,0 2 1 0 0,1 22-222 0 0,-1-22 261 0 0,-2 6-97 0 0,1 0 0 0 0,-1 0 0 0 0,0 0-1 0 0,0 0 1 0 0,-1-1 0 0 0,0 1 0 0 0,-1-1-1 0 0,1 0 1 0 0,-8 10 0 0 0,-6 8 38 0 0,-23 24 1 0 0,40-49-51 0 0,-107 107 92 0 0,47-49-56 0 0,57-56-38 0 0,-7 12 15 0 0,10-13-5 0 0,1 0 0 0 0,0-1 0 0 0,-1 1 0 0 0,1-1 0 0 0,0 1 0 0 0,0-1 0 0 0,-1 1 1 0 0,1-1-1 0 0,0 0 0 0 0,0 1 0 0 0,0-1 0 0 0,-1 0 0 0 0,3 1 0 0 0,1-1 1 0 0,1 1 0 0 0,-1 0 0 0 0,1-1 0 0 0,-1 0 0 0 0,1 0 1 0 0,-1-1-1 0 0,1 1 0 0 0,8-3 0 0 0,36-14 57 0 0,-33 11-58 0 0,9-4-24 0 0,-2-1 0 0 0,1-1 1 0 0,-2-1-1 0 0,0-1 0 0 0,33-28 0 0 0,92-95-81 0 0,-146 136 97 0 0,7-7-11 0 0,-4 2-43 0 0,-53 61-149 0 0,32-35 193 0 0,9-12 10 0 0,-1 2 0 0 0,2-1 0 0 0,0 1-1 0 0,0 0 1 0 0,1 0 0 0 0,0 1-1 0 0,-7 18 1 0 0,11-25 0 0 0,2-3 0 0 0,-1 0 0 0 0,1 1 0 0 0,-1-1 0 0 0,1 1 0 0 0,0-1 0 0 0,0 1 0 0 0,0-1 0 0 0,0 1 0 0 0,0-1 0 0 0,0 1 0 0 0,0-1 0 0 0,0 1 0 0 0,0-1 0 0 0,1 1 0 0 0,-1-1 0 0 0,1 0 0 0 0,-1 1 0 0 0,2 2 0 0 0,0 0-17 0 0,0 0 0 0 0,0 1 0 0 0,0-1 0 0 0,1 0 0 0 0,-1 0-1 0 0,1 0 1 0 0,0-1 0 0 0,0 1 0 0 0,1-1 0 0 0,-1 1 0 0 0,1-1 0 0 0,0 0 0 0 0,-1-1-1 0 0,1 1 1 0 0,1 0 0 0 0,-1-1 0 0 0,0 0 0 0 0,0 0 0 0 0,1-1 0 0 0,-1 1 0 0 0,1-1-1 0 0,0 0 1 0 0,-1 0 0 0 0,1 0 0 0 0,0-1 0 0 0,0 1 0 0 0,-1-1 0 0 0,1 0 0 0 0,0-1-1 0 0,0 1 1 0 0,6-2 0 0 0,39-12-4216 0 0,-30 6-2930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 10591 0 0,'13'-5'1313'0'0,"15"-4"-1651"0"0,-8 7 6737 0 0,-21 13-5437 0 0,-1-4-741 0 0,-1 1 0 0 0,1-1 0 0 0,-2 0 0 0 0,1 0 0 0 0,-1 0-1 0 0,0-1 1 0 0,-7 8 0 0 0,0 4 35 0 0,-142 188 337 0 0,21-32-257 0 0,116-151-336 0 0,-40 65 0 0 0,49-76 0 0 0,1 1 0 0 0,0 0 0 0 0,1 0 0 0 0,0 1 0 0 0,-3 16 0 0 0,7-26-94 0 0,0 0 0 0 0,1 0 0 0 0,0 0 0 0 0,0 0-1 0 0,0 0 1 0 0,0 0 0 0 0,0 0 0 0 0,1 0 0 0 0,-1 0 0 0 0,1 0 0 0 0,0-1-1 0 0,1 1 1 0 0,-1 0 0 0 0,1 0 0 0 0,-1-1 0 0 0,1 1 0 0 0,0-1-1 0 0,0 1 1 0 0,1-1 0 0 0,-1 0 0 0 0,1 0 0 0 0,0 0 0 0 0,-1 0 0 0 0,1-1-1 0 0,1 1 1 0 0,-1-1 0 0 0,0 1 0 0 0,0-1 0 0 0,1 0 0 0 0,5 2 0 0 0,9 2-1596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14279 0 0,'1'-2'1103'0'0,"1"1"-788"0"0,0-1 1 0 0,0 0 0 0 0,-1-1-1 0 0,1 1 1 0 0,0 0-1 0 0,-1 0 1 0 0,1-1-1 0 0,1-4 1 0 0,7 13 2199 0 0,-7-5-2424 0 0,-1 1 1 0 0,1 0 0 0 0,-1 0 0 0 0,0 0 0 0 0,0 0 0 0 0,0 0-1 0 0,0 0 1 0 0,0 1 0 0 0,0-1 0 0 0,-1 0 0 0 0,1 1 0 0 0,1 3 0 0 0,13 36 268 0 0,-11-28-173 0 0,13 35 230 0 0,2 8-119 0 0,2-1 0 0 0,40 72-1 0 0,-57-120-294 0 0,150 237 141 0 0,-131-207-198 0 0,-13-20-54 0 0,21 27-1 0 0,-28-40 92 0 0,-1-1-1 0 0,1 0 1 0 0,0-1-1 0 0,0 1 1 0 0,1-1 0 0 0,-1 1-1 0 0,1-1 1 0 0,-1-1-1 0 0,1 1 1 0 0,0-1 0 0 0,6 3-1 0 0,-9-5-41 0 0,-1 0 0 0 0,1 0 0 0 0,-1 1 0 0 0,1-1 0 0 0,-1 0 0 0 0,1-1 0 0 0,-1 1 1 0 0,1 0-1 0 0,-1 0 0 0 0,1-1 0 0 0,-1 1 0 0 0,1 0 0 0 0,-1-1 0 0 0,0 0 0 0 0,1 1 0 0 0,-1-1 0 0 0,0 0 0 0 0,1 0 0 0 0,-1 1 0 0 0,0-1 0 0 0,0 0 0 0 0,0 0 0 0 0,1-2 0 0 0,2-1-339 0 0,-1 0-1 0 0,1 0 0 0 0,-1 0 1 0 0,-1-1-1 0 0,4-5 1 0 0,3-9-1444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8751 0 0,'0'0'10055'0'0,"0"2"-9304"0"0,-1 4-685 0 0,-1 1 1 0 0,0-1-1 0 0,-1 1 0 0 0,0-1 1 0 0,-5 10-1 0 0,-22 31 714 0 0,27-43-692 0 0,-30 43 201 0 0,-2-2 0 0 0,-1-1 1 0 0,-3-2-1 0 0,-2-2 0 0 0,-1-2 0 0 0,-69 49 0 0 0,62-53-261 0 0,-95 71 95 0 0,115-82-99 0 0,1 2 1 0 0,-43 49-1 0 0,66-67-30 0 0,0 0 1 0 0,-8 15-1 0 0,12-20-76 0 0,22 8-3069 0 0,-6-11-4055 0 0</inkml:trace>
  <inkml:trace contextRef="#ctx0" brushRef="#br0" timeOffset="1">1083 344 5983 0 0,'0'0'274'0'0,"-2"0"-6"0"0,-19 4 12271 0 0,25-9-9592 0 0,17-6-4434 0 0,-19 10 2437 0 0,36-17-636 0 0,0 1-1 0 0,70-19 1 0 0,-92 32-717 0 0,0 0-1 0 0,25-1 0 0 0,-11 6-6042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 2759 0 0,'-16'4'386'0'0,"-24"8"15668"0"0,73-14-15029 0 0,-1-1 0 0 0,1-2 1 0 0,56-16-1 0 0,-51 10-1325 0 0,0 3 0 0 0,44-4 0 0 0,-59 10-1066 0 0,0 0-413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57 13359 0 0,'1'-1'143'0'0,"40"-38"2001"0"0,-22 23 6697 0 0,-27 25-8777 0 0,-3 1-78 0 0,0-1 0 0 0,-1 0 0 0 0,0-1 0 0 0,-1 0 0 0 0,-21 10 0 0 0,25-14 1 0 0,-144 66-467 0 0,129-62 229 0 0,1 0 0 0 0,-1-2 0 0 0,0-1 0 0 0,-45 4 0 0 0,63-9 152 0 0,1 0 0 0 0,-1 0 0 0 0,1 0 0 0 0,-1-1-1 0 0,0 0 1 0 0,1 0 0 0 0,-6-2 0 0 0,9 2 1 0 0,0 0 0 0 0,0 0 1 0 0,0 0-1 0 0,0 0 0 0 0,0 0 0 0 0,1 0 1 0 0,-1 0-1 0 0,0 0 0 0 0,1-1 0 0 0,-1 1 1 0 0,1-1-1 0 0,-1 1 0 0 0,1-1 0 0 0,0 1 0 0 0,-1-1 1 0 0,1 0-1 0 0,0 0 0 0 0,0 0 0 0 0,0 0 1 0 0,1 0-1 0 0,-2-2 0 0 0,1 1-296 0 0,2-1 319 0 0,0-3-250 0 0,0 6 650 0 0,-7 18 103 0 0,3-11-279 0 0,-1-1 1 0 0,0 1 0 0 0,0-1-1 0 0,0 0 1 0 0,-1 0 0 0 0,0-1-1 0 0,0 1 1 0 0,0-1-1 0 0,-10 6 1 0 0,-7 6 227 0 0,-39 30 330 0 0,33-27-466 0 0,-43 41-1 0 0,64-53-181 0 0,3 1 7 0 0,7 0-7 0 0,-1-6-54 0 0,-1-1-1 0 0,1 1 1 0 0,0-1-1 0 0,0 0 1 0 0,0 0 0 0 0,0 0-1 0 0,0 0 1 0 0,1 0-1 0 0,-1 0 1 0 0,0 0-1 0 0,0-1 1 0 0,1 1 0 0 0,-1-1-1 0 0,0 0 1 0 0,3 0-1 0 0,39 1-11 0 0,-39-1 0 0 0,96-8-304 0 0,-64 4 133 0 0,2 2 0 0 0,-1 1 0 0 0,52 5 0 0 0,-82-3 161 0 0,20 3-19 0 0,44 12 0 0 0,-64-14 88 0 0,-1 1 0 0 0,1 0-1 0 0,0 1 1 0 0,-1-1 0 0 0,0 1 0 0 0,0 1-1 0 0,0-1 1 0 0,0 1 0 0 0,-1 1-1 0 0,7 6 1 0 0,-10-9-16 0 0,0 0 0 0 0,-1-1 0 0 0,0 2 0 0 0,0-1 0 0 0,0 0 0 0 0,0 0 0 0 0,0 1 0 0 0,-1-1 1 0 0,1 1-1 0 0,-1-1 0 0 0,0 1 0 0 0,0-1 0 0 0,0 1 0 0 0,-1 0 0 0 0,1 0 0 0 0,-1-1 0 0 0,0 1 0 0 0,0 0 0 0 0,0 0 0 0 0,-1 4 0 0 0,0-4 10 0 0,-1 0 1 0 0,1 1-1 0 0,-1-1 0 0 0,0 0 0 0 0,0 0 1 0 0,0 0-1 0 0,-1 0 0 0 0,1 0 1 0 0,-1-1-1 0 0,0 1 0 0 0,0-1 1 0 0,0 0-1 0 0,0 1 0 0 0,-1-2 1 0 0,1 1-1 0 0,-6 3 0 0 0,-15 8 2 0 0,-1-1 0 0 0,0-1 0 0 0,0-1 0 0 0,-48 13-1 0 0,-114 18 233 0 0,89-22-223 0 0,63-13-297 0 0,34-7 112 0 0,6-9-4500 0 0,6-3-2608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 13735 0 0,'-14'-2'411'0'0,"0"0"-1"0"0,-18 1 1 0 0,26 1-288 0 0,0 0 0 0 0,0 1 0 0 0,0-1 0 0 0,0 2 0 0 0,1-1 0 0 0,-1 0 0 0 0,0 1 0 0 0,-6 3 0 0 0,11-4 338 0 0,2 10 319 0 0,0-6-699 0 0,1 0 0 0 0,0-1 0 0 0,0 1 0 0 0,0-1 0 0 0,1 1 0 0 0,0-1 0 0 0,-1 0 0 0 0,1 0 0 0 0,1 0 0 0 0,4 5 0 0 0,41 34 493 0 0,-46-41-539 0 0,68 50 715 0 0,81 45 1 0 0,12 7 303 0 0,-131-81-556 0 0,-2 2 0 0 0,52 51 0 0 0,-70-60-370 0 0,0 0-1 0 0,0 0 0 0 0,-2 1 0 0 0,0 1 0 0 0,-1 0 0 0 0,0 0 0 0 0,-2 1 0 0 0,0 0 0 0 0,-1 1 0 0 0,-1 0 0 0 0,-1 0 0 0 0,-1 0 0 0 0,0 0 0 0 0,-2 1 0 0 0,0-1 0 0 0,-2 1 0 0 0,0 0 0 0 0,-1-1 0 0 0,-1 1 0 0 0,-9 38 0 0 0,5-34-153 0 0,-1 1 0 0 0,-1-2 0 0 0,-2 1-1 0 0,0-1 1 0 0,-1-1 0 0 0,-2 0 0 0 0,0 0-1 0 0,-1-1 1 0 0,-2-1 0 0 0,0 0 0 0 0,-1-2-1 0 0,-25 24 1 0 0,17-20-262 0 0,-36 23 0 0 0,50-38 60 0 0,-1-1 0 0 0,0 0 0 0 0,0-1 0 0 0,0 0 0 0 0,-27 7 0 0 0,36-12 127 0 0,1-1-1 0 0,-1 1 1 0 0,1-1-1 0 0,-1 0 1 0 0,0 0 0 0 0,1 0-1 0 0,-1 0 1 0 0,-2-1-1 0 0,4 1 1 0 0,0 0-1 0 0,1 0 0 0 0,-1 0 1 0 0,0 0-1 0 0,1-1 0 0 0,-1 1 0 0 0,0 0 1 0 0,1-1-1 0 0,-1 1 0 0 0,1 0 1 0 0,-1-1-1 0 0,0 1 0 0 0,1-1 0 0 0,-1 1 1 0 0,1-1-1 0 0,-1 1 0 0 0,1-1 1 0 0,-1 1-1 0 0,1-1 0 0 0,0 1 0 0 0,-1-1 1 0 0,1 0-1 0 0,0 1 0 0 0,-1-1 1 0 0,1 0-1 0 0,0 1 0 0 0,0-1 0 0 0,-1 0 1 0 0,1 0-1 0 0,0 1 0 0 0,0-1 1 0 0,0 0-1 0 0,3-13-6861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26 129 4143 0 0,'0'0'319'0'0,"-2"1"-210"0"0,-22 2 17967 0 0,251-82-16244 0 0,-171 58-3506 0 0,28-6-5005 0 0,-62 21-272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 11975 0 0,'0'0'4962'0'0,"-1"-9"-1056"0"0,1 8-3753 0 0,0-1 0 0 0,1 1 0 0 0,-1-1 0 0 0,1 1 0 0 0,-1 0 0 0 0,1-1 0 0 0,0 1 0 0 0,0 0 0 0 0,-1 0 0 0 0,1-1 0 0 0,0 1 0 0 0,0 0 0 0 0,0 0 0 0 0,0 0 0 0 0,0 0 0 0 0,1 0 0 0 0,-1 0 0 0 0,0 0 0 0 0,0 1 0 0 0,1-1 0 0 0,-1 0 0 0 0,0 1 0 0 0,1-1 0 0 0,2 0 0 0 0,3-2-26 0 0,0 1 0 0 0,0 0-1 0 0,11-1 1 0 0,0 1-84 0 0,-1 1 1 0 0,1 1-1 0 0,0 1 0 0 0,-1 1 0 0 0,28 5 1 0 0,84 29-155 0 0,-64-17-897 0 0,-33-10 403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646 140 919 0 0,'67'-57'-66'0'0,"-8"4"654"0"0,-20 23 13344 0 0,-54 49-12939 0 0,-158 142 757 0 0,61-63-1555 0 0,79-64-195 0 0,0 2 0 0 0,-53 78 0 0 0,-41 93 0 0 0,-4 50-6 0 0,107-200 33 0 0,3 1 0 0 0,-23 98 0 0 0,40-137 37 0 0,0 1 1 0 0,2 0 0 0 0,1 0-1 0 0,0-1 1 0 0,2 1-1 0 0,0 0 1 0 0,1 0 0 0 0,9 36-1 0 0,-9-47-19 0 0,1 0-1 0 0,0 0 1 0 0,1 0-1 0 0,0-1 1 0 0,0 1 0 0 0,1-1-1 0 0,0 0 1 0 0,0 0-1 0 0,1-1 1 0 0,0 1-1 0 0,1-1 1 0 0,-1 0 0 0 0,1-1-1 0 0,0 0 1 0 0,1 0-1 0 0,0-1 1 0 0,0 1-1 0 0,0-2 1 0 0,0 1 0 0 0,12 3-1 0 0,-2-1 99 0 0,1-2-1 0 0,0 0 0 0 0,0-1 1 0 0,0 0-1 0 0,22 0 0 0 0,0-4 309 0 0,73-8-1 0 0,-112 8-409 0 0,-6 0-304 0 0,1 1 174 0 0,-1 0-1 0 0,0 0 0 0 0,1 0 1 0 0,-1 1-1 0 0,1-1 0 0 0,-4 3 1 0 0,-7 2-193 0 0,-21 3-934 0 0,12-7-4416 0 0,9-3-264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331 168 5063 0 0,'-13'2'229'0'0,"0"1"-1"0"0,0 0 0 0 0,-15 7 0 0 0,-24 6 10067 0 0,55-18-9811 0 0,17-13-132 0 0,2 1-1 0 0,0 1 1 0 0,44-20-1 0 0,-30 16-177 0 0,13-7 101 0 0,94-43 1020 0 0,-142 67-1287 0 0,35-13 471 0 0,-33 12-421 0 0,0 0 0 0 0,0 1 0 0 0,0-1-1 0 0,1 1 1 0 0,-1 0 0 0 0,0-1 0 0 0,0 1-1 0 0,1 1 1 0 0,3 0 0 0 0,-6-1-47 0 0,0 0 1 0 0,0 0 0 0 0,0 1-1 0 0,-1-1 1 0 0,1 0 0 0 0,0 1-1 0 0,0-1 1 0 0,0 0 0 0 0,-1 1-1 0 0,1-1 1 0 0,0 1 0 0 0,-1 0-1 0 0,1-1 1 0 0,0 1 0 0 0,-1 0-1 0 0,1-1 1 0 0,-1 1 0 0 0,1 0-1 0 0,-1-1 1 0 0,1 1-1 0 0,-1 0 1 0 0,1 1 0 0 0,-1 0-3 0 0,1-1 0 0 0,-1 1 0 0 0,0 0 0 0 0,0 0 0 0 0,0 0 0 0 0,0 0 0 0 0,0-1 0 0 0,0 1 0 0 0,-1 0 0 0 0,1 2 1 0 0,-3 4-10 0 0,0 0 1 0 0,0 0 0 0 0,-6 11 0 0 0,8-17 1 0 0,-11 21-19 0 0,-1-1 0 0 0,-1-1 0 0 0,-1 0 0 0 0,-1 0 0 0 0,0-2 0 0 0,-2 0 0 0 0,-38 32 0 0 0,-188 111-1431 0 0,148-103 970 0 0,57-36 359 0 0,-63 44 336 0 0,101-66 235 0 0,0 0-433 0 0,1-1-1 0 0,0 1 1 0 0,0-1 0 0 0,0 0-1 0 0,0 1 1 0 0,0-1 0 0 0,0 1-1 0 0,0-1 1 0 0,0 1 0 0 0,0-1-1 0 0,0 0 1 0 0,0 1 0 0 0,0-1-1 0 0,1 1 1 0 0,-1-1-1 0 0,0 1 1 0 0,0-1 0 0 0,0 0-1 0 0,0 1 1 0 0,1-1 0 0 0,-1 0-1 0 0,0 1 1 0 0,0-1 0 0 0,1 0-1 0 0,-1 1 1 0 0,0-1 0 0 0,1 0-1 0 0,-1 1 1 0 0,0-1-1 0 0,1 0 1 0 0,-1 0 0 0 0,0 0-1 0 0,1 1 1 0 0,0-1 0 0 0,12 9 296 0 0,-8-7-255 0 0,0 0-1 0 0,0-1 1 0 0,0 0 0 0 0,0 0-1 0 0,0 0 1 0 0,0 0-1 0 0,0-1 1 0 0,10 0 0 0 0,42-7 52 0 0,-50 6-118 0 0,79-16 24 0 0,108-37 0 0 0,-58 14-2146 0 0,-103 30-2240 0 0,-24 6 2769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23 228 5063 0 0,'0'0'736'0'0,"0"2"360"0"0,0 1-371 0 0,1-1-276 0 0,-1-1-1 0 0,0 1 1 0 0,0 0 0 0 0,0-1 0 0 0,0 1-1 0 0,0 0 1 0 0,0-1 0 0 0,-1 1 0 0 0,1 0-1 0 0,-1-1 1 0 0,1 1 0 0 0,-1-1 0 0 0,1 1-1 0 0,-1-1 1 0 0,0 1 0 0 0,0-1 0 0 0,0 1 0 0 0,0-1-1 0 0,0 0 1 0 0,0 0 0 0 0,-1 2 0 0 0,2-3-388 0 0,0 0 0 0 0,0 1 0 0 0,-1-1 0 0 0,1 0 0 0 0,0 0 0 0 0,0 0 0 0 0,0 0 1 0 0,0 1-1 0 0,0-1 0 0 0,0 0 0 0 0,0 0 0 0 0,-1 0 0 0 0,1 0 0 0 0,0 0 1 0 0,0 1-1 0 0,0-1 0 0 0,0 0 0 0 0,-1 0 0 0 0,1 0 0 0 0,0 0 0 0 0,0 0 0 0 0,0 0 1 0 0,0 0-1 0 0,-1 0 0 0 0,1 0 0 0 0,0 0 0 0 0,0 0 0 0 0,0 0 0 0 0,-1 0 0 0 0,1 0 1 0 0,0 0-1 0 0,0 0 0 0 0,0 0 0 0 0,-1 0 0 0 0,1 0 0 0 0,0 0 0 0 0,0 0 0 0 0,0 0 1 0 0,-1 0-1 0 0,1 0 0 0 0,0 0 0 0 0,0 0 0 0 0,0-1 0 0 0,0 1 0 0 0,-1 0 1 0 0,1 0-1 0 0,0 0 0 0 0,0 0 0 0 0,0 0 0 0 0,0-1 0 0 0,0 1 0 0 0,-1 0 0 0 0,-1-16 466 0 0,2 8-624 0 0,0 0-1 0 0,3-14 1 0 0,1 8 97 0 0,1 1 0 0 0,1 0 0 0 0,0 0 0 0 0,1 0 0 0 0,14-18 0 0 0,-3 2 0 0 0,-13 21 0 0 0,0 0 0 0 0,0 1 0 0 0,0 0 0 0 0,1 0 0 0 0,13-12 0 0 0,-16 16 0 0 0,0 0 0 0 0,0 1-1 0 0,0 0 1 0 0,0-1 0 0 0,1 1-1 0 0,-1 0 1 0 0,0 1 0 0 0,7-3 0 0 0,-3 1-19 0 0,-2 2-66 0 0,0-1 0 0 0,0 1 0 0 0,-1 0 1 0 0,1 0-1 0 0,0 0 0 0 0,0 1 0 0 0,9 0 0 0 0,-11 0 65 0 0,-1 0-116 0 0,-2 0 126 0 0,0 0-1 0 0,1 0 1 0 0,-1 1 0 0 0,0-1-1 0 0,1 0 1 0 0,-1 1-1 0 0,1-1 1 0 0,-1 0-1 0 0,0 0 1 0 0,1 0 0 0 0,-1 1-1 0 0,1-1 1 0 0,-1 0-1 0 0,1 0 1 0 0,-1 0 0 0 0,0 0-1 0 0,1 0 1 0 0,-1 0-1 0 0,1 0 1 0 0,12 3-139 0 0,27 14-358 0 0,-38-16 411 0 0,-1 2-216 0 0,0 0 328 0 0,0 0 0 0 0,-1 1 0 0 0,1-1 0 0 0,-1 0 0 0 0,0 1 0 0 0,0-1 0 0 0,0 0 0 0 0,0 1 0 0 0,0-1 0 0 0,-2 5-1 0 0,-11 38 67 0 0,2-10-67 0 0,-41 188 316 0 0,47-210-30 0 0,4-12-139 0 0,-3 6 955 0 0,4-10-1130 0 0,4-8-69 0 0,3 1 2 0 0,3-1 0 0 0,138-103 280 0 0,-142 108-180 0 0,1 1 0 0 0,0-1 0 0 0,0 2 1 0 0,0-1-1 0 0,0 1 0 0 0,0 0 0 0 0,1 0 0 0 0,0 1 0 0 0,-1 0 0 0 0,1 1 0 0 0,0 0 0 0 0,0 0 0 0 0,0 0 0 0 0,8 1 1 0 0,-6 1-21 0 0,-1 0 0 0 0,0 1 1 0 0,0 0-1 0 0,0 0 0 0 0,0 1 1 0 0,0 0-1 0 0,0 1 0 0 0,-1-1 1 0 0,0 2-1 0 0,1-1 0 0 0,11 11 1 0 0,-14-11-32 0 0,25 23-132 0 0,-30-26 177 0 0,-1 1 0 0 0,1-1 1 0 0,-1 0-1 0 0,1 0 0 0 0,-1 0 0 0 0,0 1 0 0 0,1-1 0 0 0,-1 0 0 0 0,0 0 0 0 0,0 1 0 0 0,0-1 0 0 0,0 0 1 0 0,0 1-1 0 0,0-1 0 0 0,0 0 0 0 0,-1 0 0 0 0,0 3 0 0 0,-6 22 142 0 0,7-26-150 0 0,-7 16 43 0 0,-1 0 0 0 0,-15 24 0 0 0,2-5-144 0 0,-9 21-67 0 0,-3-2 0 0 0,-2-1 0 0 0,-2-2 0 0 0,-67 70 0 0 0,71-90 383 0 0,18-18 115 0 0,-22 25 0 0 0,37-37-361 0 0,-1 0 0 0 0,1-1 1 0 0,-1 1-1 0 0,0 0 0 0 0,1-1 0 0 0,-1 1 1 0 0,0 0-1 0 0,1-1 0 0 0,-1 1 1 0 0,0-1-1 0 0,0 1 0 0 0,1-1 0 0 0,-1 1 1 0 0,0-1-1 0 0,0 0 0 0 0,0 1 0 0 0,0-1 1 0 0,0 0-1 0 0,0 0 0 0 0,1 0 0 0 0,-1 0 1 0 0,0 0-1 0 0,0 1 0 0 0,0-2 1 0 0,0 1-1 0 0,0 0 0 0 0,0 0 0 0 0,0 0 1 0 0,0 0-1 0 0,-1-1 0 0 0,0 0-176 0 0,0-3-1177 0 0,2 4 1321 0 0,0-1 0 0 0,0 1 0 0 0,-1 0 0 0 0,1 0 0 0 0,0-1 0 0 0,0 1 0 0 0,0 0 0 0 0,0 0 0 0 0,-1-1 0 0 0,1 1 0 0 0,0 0 0 0 0,0 0 0 0 0,0-1 0 0 0,0 1 0 0 0,0 0 0 0 0,0-1 0 0 0,0 1 0 0 0,0 0 0 0 0,0 0 0 0 0,0-1 0 0 0,0 1 0 0 0,0 0 0 0 0,0-1 0 0 0,0 1 0 0 0,0 0 0 0 0,0-1 0 0 0,0 1 0 0 0,0 0 0 0 0,0 0 0 0 0,0-1 1 0 0,1 1-1 0 0,0-3-151 0 0,7-5-1023 0 0,1 1 464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12439 0 0,'0'0'3059'0'0,"-2"1"-2116"0"0,-1 0-813 0 0,0 0 0 0 0,0 0 0 0 0,0 0 0 0 0,0 1 0 0 0,0-1 1 0 0,1 1-1 0 0,-1 0 0 0 0,1 0 0 0 0,-1 0 0 0 0,1 0 0 0 0,-1 0 1 0 0,1 1-1 0 0,0-1 0 0 0,-3 5 0 0 0,-4 6 113 0 0,-12 25-1 0 0,12-21 79 0 0,-25 49 175 0 0,-26 43-106 0 0,-323 506 1564 0 0,374-599-1891 0 0,-94 143 385 0 0,83-131-384 0 0,-2-2-1 0 0,0 0 0 0 0,-39 34 0 0 0,44-45-100 0 0,16-14-475 0 0,13-2-9359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 8751 0 0,'-1'0'7250'0'0,"-8"2"-6826"0"0,1 1 1 0 0,-1 0 0 0 0,1 0 0 0 0,0 1-1 0 0,-12 7 1 0 0,3 0 50 0 0,-22 18 0 0 0,21-13-328 0 0,1 0 0 0 0,1 0-1 0 0,-26 35 1 0 0,33-38-138 0 0,1 0 1 0 0,0 1-1 0 0,0 0 0 0 0,1 0 1 0 0,1 1-1 0 0,-7 24 0 0 0,12-36 9 0 0,0 0-1 0 0,1-1 0 0 0,-1 1 1 0 0,1 0-1 0 0,-1 0 0 0 0,1 0 1 0 0,0 0-1 0 0,0 0 0 0 0,0 0 1 0 0,1 0-1 0 0,-1 0 0 0 0,1 0 1 0 0,0 0-1 0 0,-1 0 0 0 0,1-1 1 0 0,0 1-1 0 0,1 0 0 0 0,-1 0 1 0 0,0-1-1 0 0,1 1 0 0 0,0-1 1 0 0,-1 1-1 0 0,1-1 0 0 0,0 0 1 0 0,0 0-1 0 0,0 0 0 0 0,1 0 1 0 0,-1 0-1 0 0,0 0 0 0 0,1 0 1 0 0,-1-1-1 0 0,1 1 0 0 0,0-1 1 0 0,-1 0-1 0 0,1 0 0 0 0,0 0 1 0 0,0 0-1 0 0,0 0 0 0 0,0-1 1 0 0,0 1-1 0 0,3-1 0 0 0,6 1 77 0 0,-1-1 0 0 0,1 0 0 0 0,0-1 1 0 0,0 0-1 0 0,0-1 0 0 0,0 0 0 0 0,0-1 0 0 0,20-8 0 0 0,-6 1 72 0 0,-1-2-1 0 0,43-27 1 0 0,-51 28-122 0 0,-2 0-1 0 0,0-1 1 0 0,0 0-1 0 0,-1-1 1 0 0,18-22 0 0 0,-27 29-37 0 0,0-1 0 0 0,-1 1 1 0 0,1-1-1 0 0,-1 0 1 0 0,-1 0-1 0 0,1 0 1 0 0,-1-1-1 0 0,-1 1 1 0 0,1-1-1 0 0,-1 0 0 0 0,0 0 1 0 0,-1 1-1 0 0,0-1 1 0 0,0 0-1 0 0,-1 0 1 0 0,0-9-1 0 0,-1 14-35 0 0,1-1 1 0 0,-1 1-1 0 0,1 0 0 0 0,-1-1 1 0 0,0 1-1 0 0,0 0 0 0 0,-1 0 1 0 0,1 0-1 0 0,-1 0 0 0 0,1 0 1 0 0,-1 0-1 0 0,0 0 0 0 0,0 0 1 0 0,0 1-1 0 0,-1-1 0 0 0,1 1 1 0 0,0-1-1 0 0,-1 1 0 0 0,0 0 1 0 0,0 0-1 0 0,-4-2 0 0 0,3 2-53 0 0,0 0 0 0 0,-1 1 0 0 0,0-1 0 0 0,1 1 0 0 0,-1 0 0 0 0,0 0 0 0 0,1 1 0 0 0,-1 0 0 0 0,0-1 0 0 0,0 2 0 0 0,1-1 0 0 0,-1 0 0 0 0,0 1 0 0 0,-6 2 0 0 0,-15 3-428 0 0,1 0-837 0 0,0 1 0 0 0,-33 13 1 0 0,39-11-193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11255 0 0,'0'0'5144'0'0,"2"0"-4302"0"0,-25 8 4606 0 0,-75 32-5737 0 0,-59 27-588 0 0,136-60 599 0 0,0 0 0 0 0,-1-2 1 0 0,1-1-1 0 0,-2 0 0 0 0,-34 1 1 0 0,54-5 232 0 0,1 0 0 0 0,-1 0 1 0 0,1 0-1 0 0,-1 0 0 0 0,1-1 1 0 0,-1 1-1 0 0,1-1 0 0 0,0 1 1 0 0,-1-1-1 0 0,1 0 0 0 0,0 0 1 0 0,-1 0-1 0 0,-3-3 0 0 0,6 4-69 0 0,13-18-412 0 0,-7 13 513 0 0,-1 1-1 0 0,2 0 1 0 0,-1 0-1 0 0,0 1 1 0 0,1 0 0 0 0,0 0-1 0 0,0 1 1 0 0,0-1-1 0 0,0 1 1 0 0,0 1-1 0 0,0-1 1 0 0,0 1 0 0 0,14 0-1 0 0,-10 3 74 0 0,-1 3 0 0 0,-4 3-48 0 0,-5-5-12 0 0,-1-1 0 0 0,1 1 0 0 0,-1 0 0 0 0,0-1 0 0 0,0 1 0 0 0,0 0 0 0 0,0-1 0 0 0,-1 1 0 0 0,1 0 0 0 0,-1-1 0 0 0,1 1 0 0 0,-1-1 0 0 0,0 1 0 0 0,0-1 0 0 0,-2 4 0 0 0,-2 4 0 0 0,-1 0 0 0 0,-8 10 0 0 0,-3 3-24 0 0,-2 0 0 0 0,-31 29 0 0 0,-58 36-70 0 0,107-87 20 0 0,2-1-406 0 0,50-15 511 0 0,87-13 0 0 0,-120 25-31 0 0,0 2 1 0 0,1-1 0 0 0,-1 2 0 0 0,0 1 0 0 0,0 0 0 0 0,1 1 0 0 0,-1 1 0 0 0,0 1 0 0 0,-1 0-1 0 0,1 1 1 0 0,18 9 0 0 0,-29-10 44 0 0,0 1 1 0 0,0-1-1 0 0,0 2 0 0 0,0-1 0 0 0,-1 1 0 0 0,0 0 0 0 0,8 11 1 0 0,-12-15 48 0 0,-2 0 2 0 0,0 1-57 0 0,0-1 0 0 0,0 1-1 0 0,-1-1 1 0 0,1 0 0 0 0,-1 1-1 0 0,1-1 1 0 0,-1 1 0 0 0,0-1 0 0 0,0 0-1 0 0,0 1 1 0 0,0-1 0 0 0,-1 2-1 0 0,-2 1 100 0 0,0 0 0 0 0,0-1 1 0 0,0 0-1 0 0,-7 6 0 0 0,-13 9-50 0 0,-1-1 0 0 0,-1-2 1 0 0,0 0-1 0 0,-32 13 1 0 0,-117 40 434 0 0,86-35-426 0 0,62-24-75 0 0,0 0-1 0 0,-38 7 0 0 0,61-16-22 0 0,-16 0-20 0 0,19-1-91 0 0,1-2-60 0 0,0 0 0 0 0,0 0 0 0 0,0 0 0 0 0,0 0 0 0 0,1 0 0 0 0,-1 1 0 0 0,1-1 1 0 0,0 0-1 0 0,-1 0 0 0 0,3-3 0 0 0,5-9-1667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 10591 0 0,'-2'-1'819'0'0,"-54"-9"6626"0"0,57 18-7356 0 0,1 0-1 0 0,0 0 1 0 0,0 0-1 0 0,1-1 1 0 0,0 1-1 0 0,0 0 1 0 0,6 10-1 0 0,-3-7-41 0 0,79 154 71 0 0,-65-132-82 0 0,2-2-1 0 0,45 54 0 0 0,48 28 11 0 0,-69-71-32 0 0,-3 1 0 0 0,40 51 0 0 0,-72-79 9 0 0,0 1-1 0 0,-1 0 1 0 0,0 1-1 0 0,-2 0 1 0 0,0 0-1 0 0,0 1 1 0 0,-2 0-1 0 0,0 0 1 0 0,-1 0-1 0 0,4 36 1 0 0,-7-33 14 0 0,-2 0 1 0 0,0 1-1 0 0,-2-1 0 0 0,0 0 1 0 0,-7 32-1 0 0,1-24-27 0 0,-1 0-1 0 0,-2 0 1 0 0,-16 33 0 0 0,-10 5 11 0 0,-2-3 1 0 0,-60 75 0 0 0,-244 273 21 0 0,322-388-191 0 0,-2 0 1 0 0,-1-2 0 0 0,-30 22-1 0 0,52-42-117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23 8287 0 0,'6'-6'150'0'0,"-4"5"-93"0"0,-1-1 0 0 0,0 1 0 0 0,1-1 0 0 0,-1 1 0 0 0,1 0-1 0 0,-1 0 1 0 0,1 0 0 0 0,0 0 0 0 0,0 0 0 0 0,-1 0 0 0 0,1 0 0 0 0,3 0 0 0 0,1-1 173 0 0,-5 2-129 0 0,-1 0 0 0 0,0 1 0 0 0,1-1 0 0 0,-1 0 0 0 0,1 0 0 0 0,-1 0 0 0 0,0 0-1 0 0,1 0 1 0 0,-1 1 0 0 0,0-1 0 0 0,1 0 0 0 0,-1 0 0 0 0,0 1 0 0 0,1-1 0 0 0,-1 0 0 0 0,0 0-1 0 0,1 1 1 0 0,-1-1 0 0 0,0 0 0 0 0,0 1 0 0 0,0-1 0 0 0,1 1 0 0 0,-1-1 0 0 0,0 0 0 0 0,0 1-1 0 0,0-1 1 0 0,1 1 0 0 0,2 10 1142 0 0,-3-10-1101 0 0,1 2 69 0 0,-1 0 1 0 0,0 1 0 0 0,0-1 0 0 0,0 0-1 0 0,0 1 1 0 0,-1-1 0 0 0,1 0 0 0 0,-1 1-1 0 0,0-1 1 0 0,0 0 0 0 0,0 0 0 0 0,0 0-1 0 0,0 0 1 0 0,-1 0 0 0 0,0 0 0 0 0,1 0-1 0 0,-4 3 1 0 0,-4 6 118 0 0,-1 0 0 0 0,-18 16 0 0 0,16-16 90 0 0,-26 24-83 0 0,-79 61-1 0 0,38-41-300 0 0,-72 69 0 0 0,124-100 62 0 0,2 1-1 0 0,0 1 0 0 0,2 2 1 0 0,1 0-1 0 0,-36 63 0 0 0,57-90-81 0 0,-6 10 52 0 0,1 0 1 0 0,0 1-1 0 0,1 0 0 0 0,0 0 1 0 0,1 0-1 0 0,-5 27 1 0 0,9-35-40 0 0,-1-1 1 0 0,2 1 0 0 0,-1-1-1 0 0,0 1 1 0 0,1-1-1 0 0,0 1 1 0 0,0-1-1 0 0,0 0 1 0 0,0 1 0 0 0,1-1-1 0 0,0 0 1 0 0,0 0-1 0 0,0 0 1 0 0,0 0-1 0 0,1 0 1 0 0,-1-1-1 0 0,1 1 1 0 0,0-1 0 0 0,0 0-1 0 0,0 1 1 0 0,1-1-1 0 0,-1-1 1 0 0,1 1-1 0 0,-1 0 1 0 0,1-1 0 0 0,8 4-1 0 0,-3-2-184 0 0,1 0 0 0 0,0 0 0 0 0,0-1 0 0 0,0-1 0 0 0,0 0-1 0 0,1 0 1 0 0,-1-1 0 0 0,0 0 0 0 0,1 0 0 0 0,16-2 0 0 0,0-3-856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1839 0 0,'0'0'19824'0'0,"-1"1"-19439"0"0,-5 5-283 0 0,0 0 0 0 0,0-1 0 0 0,1 2 0 0 0,0-1 0 0 0,0 1 0 0 0,0 0 0 0 0,1 0 0 0 0,0 0-1 0 0,1 0 1 0 0,-1 1 0 0 0,-2 12 0 0 0,4-11-147 0 0,2-8-190 0 0,7 2-953 0 0,-6-2 1094 0 0,-1-1 1 0 0,1 0-1 0 0,-1 1 1 0 0,1-1-1 0 0,-1 0 1 0 0,1 0-1 0 0,0 1 0 0 0,-1-1 1 0 0,1 0-1 0 0,0 0 1 0 0,-1 0-1 0 0,1 0 1 0 0,0 0-1 0 0,-1 0 0 0 0,2 0 1 0 0,1 0-169 0 0,0-1 0 0 0,0 0 0 0 0,0 0 0 0 0,0 0-1 0 0,0-1 1 0 0,0 1 0 0 0,0-1 0 0 0,-1 1 0 0 0,1-1 0 0 0,-1 0 0 0 0,4-3 0 0 0,5-3-502 0 0,23-16-1250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260 207 14335 0 0,'-15'3'542'0'0,"0"2"-1"0"0,-19 6 0 0 0,9-2-493 0 0,3-5 4143 0 0,23-7-4072 0 0,0 1 0 0 0,1-1 0 0 0,-1 1 0 0 0,0-1 0 0 0,1 1 0 0 0,0-1 0 0 0,0 1 0 0 0,0 0 0 0 0,0-1 0 0 0,0 1 0 0 0,3-2 0 0 0,-4 4-67 0 0,58-49 630 0 0,-36 31-643 0 0,12-6-39 0 0,2 1 0 0 0,66-32 0 0 0,-82 45 12 0 0,27-9 0 0 0,-42 17 20 0 0,1 0 0 0 0,-1 1 0 0 0,1-1 0 0 0,-1 1 0 0 0,1 1 0 0 0,0-1 0 0 0,0 1 0 0 0,10 1 0 0 0,-16-1-26 0 0,-1 1 0 0 0,1-1 0 0 0,-1 1 0 0 0,1 0 1 0 0,-1-1-1 0 0,0 1 0 0 0,1-1 0 0 0,-1 1 0 0 0,1 0 0 0 0,-1-1 0 0 0,0 1 0 0 0,0 0 0 0 0,1-1 0 0 0,-1 1 0 0 0,0 0 0 0 0,0 0 0 0 0,0-1 1 0 0,0 1-1 0 0,0 1 0 0 0,0-1 4 0 0,0 3-9 0 0,0 0 0 0 0,0 0 0 0 0,0 1 0 0 0,-1-1-1 0 0,1 0 1 0 0,-1 0 0 0 0,0 0 0 0 0,-1 0 0 0 0,1 0 0 0 0,-1 0 0 0 0,1-1 0 0 0,-1 1-1 0 0,-3 3 1 0 0,-5 9 4 0 0,-16 20 0 0 0,25-35-3 0 0,-36 43-2 0 0,-79 75-1 0 0,-57 22-741 0 0,54-49 489 0 0,108-84 253 0 0,-4 4 0 0 0,0 0 0 0 0,-15 17 0 0 0,25-23 15 0 0,5-6-9 0 0,0 1-1 0 0,0-1 1 0 0,0 0 0 0 0,0 1-1 0 0,0-1 1 0 0,0 1 0 0 0,0-1 0 0 0,0 0-1 0 0,0 1 1 0 0,0-1 0 0 0,0 1-1 0 0,0-1 1 0 0,1 0 0 0 0,-1 1-1 0 0,0-1 1 0 0,0 1 0 0 0,0-1 0 0 0,1 0-1 0 0,-1 1 1 0 0,0-1 0 0 0,0 0-1 0 0,1 0 1 0 0,-1 1 0 0 0,1-1 0 0 0,8 8 52 0 0,-5-5-43 0 0,1-1-1 0 0,-1 0 1 0 0,1 0-1 0 0,0 0 1 0 0,0 0-1 0 0,0-1 1 0 0,0 0-1 0 0,0 0 1 0 0,0 0-1 0 0,1-1 1 0 0,6 1-1 0 0,8-2 107 0 0,34-6 0 0 0,-11 1-57 0 0,20-2 25 0 0,-39 4-14 0 0,42-2 1 0 0,-63 6-443 0 0,1 0-1 0 0,-1 0 1 0 0,1 0-1 0 0,-1 1 1 0 0,1-1-1 0 0,-1 1 1 0 0,0 0-1 0 0,6 2 1 0 0,-2-1-1150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5983 0 0,'-8'-2'456'0'0,"1"1"0"0"0,0 0 0 0 0,0 1 0 0 0,0-1 0 0 0,-10 2 0 0 0,16-1-120 0 0,1 0 0 0 0,-1 0 0 0 0,0 1 0 0 0,0-1 0 0 0,1 0 0 0 0,-1 1 0 0 0,0-1 0 0 0,1 0 0 0 0,-1 1 0 0 0,0-1 0 0 0,1 1 0 0 0,-1-1 0 0 0,0 1 0 0 0,1-1 0 0 0,-1 1 0 0 0,1 0 0 0 0,-2 0 0 0 0,2 1-141 0 0,-1-1 0 0 0,1 0 0 0 0,-1 0 0 0 0,1 0 0 0 0,0 1-1 0 0,-1-1 1 0 0,1 0 0 0 0,0 0 0 0 0,0 1 0 0 0,0 0 0 0 0,0 2-82 0 0,0 0 0 0 0,1-1 0 0 0,0 1 0 0 0,-1-1 0 0 0,1 1 0 0 0,2 4 0 0 0,4 7 77 0 0,1-1 0 0 0,0-1 0 0 0,0 1 0 0 0,2-1-1 0 0,-1-1 1 0 0,14 13 0 0 0,5 3 74 0 0,42 31-1 0 0,12 3 21 0 0,-30-23 44 0 0,55 50 1 0 0,-97-78-267 0 0,1 1 0 0 0,-2-1-1 0 0,1 1 1 0 0,-2 1 0 0 0,1 0-1 0 0,-2 0 1 0 0,0 1 0 0 0,-1-1 0 0 0,0 2-1 0 0,-1-1 1 0 0,5 19 0 0 0,-8-22-37 0 0,0 1 0 0 0,-1-1 1 0 0,0 1-1 0 0,0-1 1 0 0,-2 1-1 0 0,1-1 0 0 0,-1 1 1 0 0,-1-1-1 0 0,0 0 1 0 0,-1 1-1 0 0,0-1 0 0 0,0 0 1 0 0,-1-1-1 0 0,-1 1 0 0 0,-8 15 1 0 0,-4-1 70 0 0,-1 0 1 0 0,-1 0-1 0 0,-1-2 1 0 0,-1-1-1 0 0,-27 23 1 0 0,8-12-13 0 0,-1-3 0 0 0,-56 34 0 0 0,72-50-152 0 0,0-1 1 0 0,0-1-1 0 0,-28 9 1 0 0,52-20-68 0 0,0-1 67 0 0,1 0 0 0 0,-1 1 0 0 0,0-1 1 0 0,1 0-1 0 0,-1 0 0 0 0,1 0 0 0 0,-1 1 0 0 0,0-1 0 0 0,1 0 1 0 0,-1 0-1 0 0,1 0 0 0 0,-1 0 0 0 0,0 0 0 0 0,1 0 0 0 0,-1 0 1 0 0,0 0-1 0 0,1-1 0 0 0,-1 1 0 0 0,0 0 0 0 0,-4-6-816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33 4607 0 0,'0'0'354'0'0,"1"-1"-233"0"0,13-9 1612 0 0,7-11 14860 0 0,-23 22-16527 0 0,-71 32-60 0 0,-120 39 1 0 0,185-70-61 0 0,0 1-1 0 0,0-2 0 0 0,-1 1 1 0 0,-11 0-1 0 0,16-2-36 0 0,1 0-1 0 0,-1 0 1 0 0,0-1-1 0 0,0 1 1 0 0,1-1-1 0 0,-1 0 1 0 0,1 0-1 0 0,-1 0 1 0 0,1 0-1 0 0,-1-1 1 0 0,1 1-1 0 0,-4-3 1 0 0,6 2-36 0 0,0 1 0 0 0,0-1 0 0 0,0 1 0 0 0,0-1 0 0 0,1 0 0 0 0,-1 0 0 0 0,1 1 0 0 0,-1-1 0 0 0,1 0 0 0 0,0 0 0 0 0,-1 0 1 0 0,1-3-1 0 0,0 4 107 0 0,0-16-829 0 0,0 15 1016 0 0,-4 13-9 0 0,-36 70 440 0 0,38-77-553 0 0,-7 9 57 0 0,3-5 1 0 0,-16 12 21 0 0,16-16-101 0 0,5-3 30 0 0,35 5 11 0 0,6-6-14 0 0,61 8-1 0 0,-86-5 78 0 0,0 0-1 0 0,0 0 1 0 0,0 2 0 0 0,0 0-1 0 0,-1 0 1 0 0,0 2 0 0 0,15 7-1 0 0,-25-12-79 0 0,11 11 115 0 0,-8-7-86 0 0,-6-5-58 0 0,0 0-1 0 0,-1 1 0 0 0,1-1 0 0 0,0 0 0 0 0,-1 1 0 0 0,1-1 0 0 0,0 0 1 0 0,-1 1-1 0 0,0-1 0 0 0,1 1 0 0 0,-1-1 0 0 0,0 1 0 0 0,0-1 0 0 0,0 1 0 0 0,0-1 1 0 0,0 4-1 0 0,0-2 6 0 0,-1 0-1 0 0,1 1 1 0 0,-1-1 0 0 0,0 0 0 0 0,0 0-1 0 0,-2 4 1 0 0,0-1 2 0 0,-1 0 0 0 0,0 0 0 0 0,0-1 0 0 0,-1 0-1 0 0,1 0 1 0 0,-1 0 0 0 0,0 0 0 0 0,-1-1 0 0 0,1 0 0 0 0,-11 7-1 0 0,-7 1 59 0 0,-36 15 0 0 0,43-21-55 0 0,-56 21 14 0 0,46-19-54 0 0,1 1 1 0 0,-36 20 0 0 0,59-29-274 0 0,-11 9 673 0 0,7-4-3855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47 5983 0 0,'43'-18'996'0'0,"-34"14"227"0"0,0 0 0 0 0,0 0 0 0 0,18-4 0 0 0,-5 5 754 0 0,10-3 3376 0 0,-34 19-4771 0 0,-1-6-472 0 0,1 0 0 0 0,-1 0-1 0 0,-1 0 1 0 0,1 0 0 0 0,-1-1 0 0 0,0 1 0 0 0,-1-1-1 0 0,0 0 1 0 0,0 0 0 0 0,-8 7 0 0 0,-6 4 97 0 0,-40 25 1 0 0,15-12-167 0 0,-4 5-29 0 0,-145 115 40 0 0,153-114-52 0 0,-40 46 0 0 0,65-66 0 0 0,2 2 0 0 0,0-1 0 0 0,1 2 0 0 0,1 0 0 0 0,-15 33 0 0 0,24-46 8 0 0,-1 0-1 0 0,1 1 1 0 0,1 0-1 0 0,-1 0 0 0 0,1-1 1 0 0,0 1-1 0 0,1 0 1 0 0,0 0-1 0 0,0 0 1 0 0,0 0-1 0 0,1 0 1 0 0,0 0-1 0 0,3 11 1 0 0,-2-12 23 0 0,0-1 1 0 0,1 1-1 0 0,-1-1 1 0 0,1 0-1 0 0,0 0 1 0 0,1 0-1 0 0,-1 0 1 0 0,1 0-1 0 0,0-1 1 0 0,0 0-1 0 0,0 0 1 0 0,1 0-1 0 0,0 0 1 0 0,-1 0-1 0 0,1-1 1 0 0,7 3-1 0 0,5 2 84 0 0,1-1-1 0 0,-1-1 1 0 0,36 7 0 0 0,10 3 18 0 0,-60-15-282 0 0,1 0-1 0 0,-1-1 0 0 0,0 1 1 0 0,0-1-1 0 0,7 0 1 0 0,0-1-6360 0 0,-1 0-93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8287 0 0,'0'0'12467'0'0,"0"2"-11922"0"0,-3 3-276 0 0,-3 10 428 0 0,-1 1 0 0 0,-3 18 0 0 0,10-33-121 0 0,-2 10-1076 0 0,4-2-693 0 0,2 7-7096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74 9215 0 0,'0'0'707'0'0,"8"-5"-438"0"0,66-45 10573 0 0,-65 41-10135 0 0,-9 4-254 0 0,-1 4-445 0 0,0 1 1 0 0,0-1-1 0 0,-1 1 1 0 0,1-1-1 0 0,0 1 1 0 0,0 0-1 0 0,-1-1 0 0 0,1 1 1 0 0,0 0-1 0 0,0 0 1 0 0,-1 0-1 0 0,1 0 1 0 0,-2 0-1 0 0,-9 1-19 0 0,-1 0-1 0 0,1 1 1 0 0,0 0-1 0 0,-1 1 1 0 0,1 1-1 0 0,1 0 1 0 0,-13 5 0 0 0,-76 42 15 0 0,98-49-5 0 0,-26 13-14 0 0,-64 40 150 0 0,81-48-96 0 0,1 1-1 0 0,1 0 1 0 0,-1 0-1 0 0,1 1 1 0 0,0 1-1 0 0,-8 11 0 0 0,14-17-22 0 0,1 0 0 0 0,0 0 0 0 0,0 0 0 0 0,-2 7 0 0 0,2 0 38 0 0,2-10-53 0 0,0 0 0 0 0,1 0 1 0 0,-1 0-1 0 0,0 0 0 0 0,0 1 0 0 0,1-1 1 0 0,-1 0-1 0 0,0 0 0 0 0,1 0 0 0 0,-1 0 1 0 0,1 0-1 0 0,0 0 0 0 0,-1 0 1 0 0,1 0-1 0 0,0-1 0 0 0,-1 1 0 0 0,1 0 1 0 0,0 0-1 0 0,0 0 0 0 0,0-1 0 0 0,0 1 1 0 0,0 0-1 0 0,0-1 0 0 0,0 1 0 0 0,0-1 1 0 0,0 1-1 0 0,0-1 0 0 0,0 0 0 0 0,0 1 1 0 0,0-1-1 0 0,0 0 0 0 0,0 0 1 0 0,0 0-1 0 0,0 0 0 0 0,2 0 0 0 0,4 0 7 0 0,0-1-1 0 0,0 0 1 0 0,0 0-1 0 0,12-3 0 0 0,-8 1-4 0 0,154-49-662 0 0,-102 31 489 0 0,-62 20 106 0 0,-1 3 8 0 0,-20 40 43 0 0,3-5 15 0 0,16-36-5 0 0,0 1-1 0 0,1 0 1 0 0,-1 0 0 0 0,1 0-1 0 0,-1-1 1 0 0,1 1 0 0 0,0 0-1 0 0,0 0 1 0 0,0 0 0 0 0,0 0-1 0 0,0 0 1 0 0,0 0 0 0 0,0-1-1 0 0,1 1 1 0 0,-1 0 0 0 0,1 0-1 0 0,-1 0 1 0 0,1-1-1 0 0,0 1 1 0 0,0 0 0 0 0,-1-1-1 0 0,1 1 1 0 0,0 0 0 0 0,1-1-1 0 0,1 3 1 0 0,0 0-23 0 0,0-1-65 0 0,0 1 1 0 0,0-1-1 0 0,1 0 0 0 0,0 0 1 0 0,-1 0-1 0 0,1 0 0 0 0,0-1 1 0 0,1 1-1 0 0,-1-1 0 0 0,5 2 1 0 0,4 0-1131 0 0,0 1 0 0 0,17 3 0 0 0,-17-7-891 0 0,1-2-3483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534 102 11831 0 0,'43'-30'1151'0'0,"5"-4"-570"0"0,-19 8 6590 0 0,-30 25-7097 0 0,-1-1 1 0 0,0 1 0 0 0,0 0-1 0 0,0 0 1 0 0,0 0-1 0 0,0 0 1 0 0,0 0-1 0 0,-1 1 1 0 0,1-1-1 0 0,0 1 1 0 0,0-1-1 0 0,0 1 1 0 0,-1 0 0 0 0,1-1-1 0 0,0 1 1 0 0,-1 1-1 0 0,1-1 1 0 0,-4 1-1 0 0,-4 1-61 0 0,0 0 0 0 0,-16 5-1 0 0,25-6 7 0 0,-79 30-19 0 0,-91 49 0 0 0,90-40 0 0 0,68-34-1 0 0,-45 25-11 0 0,57-31-58 0 0,2 2-18 0 0,4 4 38 0 0,-1 0-1 0 0,1 0 1 0 0,1-1-1 0 0,-1 1 1 0 0,1-1-1 0 0,9 6 1 0 0,45 24-344 0 0,-7-3 24 0 0,-10-4 299 0 0,-9-6 7 0 0,-2 1 0 0 0,0 1-1 0 0,38 38 1 0 0,-65-57 71 0 0,-1 0-1 0 0,0 0 1 0 0,-1 0-1 0 0,1 0 1 0 0,-1 1-1 0 0,0-1 1 0 0,0 1 0 0 0,-1 0-1 0 0,0 0 1 0 0,2 6-1 0 0,-3-8-2 0 0,0-1-1 0 0,-1 0 0 0 0,0 1 1 0 0,0-1-1 0 0,0 0 1 0 0,0 1-1 0 0,0-1 1 0 0,0 1-1 0 0,-1-1 0 0 0,0 0 1 0 0,0 0-1 0 0,0 1 1 0 0,0-1-1 0 0,0 0 1 0 0,0 0-1 0 0,-1 0 0 0 0,0 0 1 0 0,1 0-1 0 0,-1 0 1 0 0,-3 3-1 0 0,-3 2 8 0 0,0-1-1 0 0,-1 0 0 0 0,1 0 1 0 0,-1 0-1 0 0,-1-1 0 0 0,1-1 1 0 0,-11 6-1 0 0,-6 0 11 0 0,-43 13-1 0 0,44-18-74 0 0,0 0-1 0 0,-1-2 0 0 0,0 0 1 0 0,1-2-1 0 0,-1-1 0 0 0,0-1 1 0 0,0-1-1 0 0,-27-5 0 0 0,46 5 56 0 0,-1-1-1 0 0,1 0 1 0 0,-1 0 0 0 0,1-1-1 0 0,0 1 1 0 0,0-1 0 0 0,0-1-1 0 0,0 0 1 0 0,1 0-1 0 0,-11-8 1 0 0,14 10 3 0 0,1 0 0 0 0,0 0 1 0 0,0-1-1 0 0,0 1 0 0 0,0-1 0 0 0,0 1 0 0 0,0-1 0 0 0,0 0 1 0 0,1 1-1 0 0,0-1 0 0 0,-1 0 0 0 0,1 0 0 0 0,0 0 1 0 0,1 0-1 0 0,-1 0 0 0 0,0 0 0 0 0,1-1 0 0 0,0 1 0 0 0,0 0 1 0 0,0 0-1 0 0,0 0 0 0 0,0 0 0 0 0,0-1 0 0 0,1 1 0 0 0,0 0 1 0 0,-1 0-1 0 0,1 0 0 0 0,2-4 0 0 0,4-6 37 0 0,-1 0-1 0 0,2 1 0 0 0,0 0 1 0 0,0 0-1 0 0,1 1 1 0 0,1 0-1 0 0,0 1 0 0 0,0 0 1 0 0,1 0-1 0 0,21-14 0 0 0,11-4 425 0 0,76-37 0 0 0,-43 30-77 0 0,58-32 362 0 0,-131 65-818 0 0,-1 0-1 0 0,1 0 0 0 0,-1 0 1 0 0,0-1-1 0 0,0 1 1 0 0,0 0-1 0 0,0-1 1 0 0,0 1-1 0 0,0-1 0 0 0,0 0 1 0 0,-1 0-1 0 0,0 0 1 0 0,1 0-1 0 0,0-5 1 0 0,1-4-475 0 0,0 0 1 0 0,1-20 0 0 0,-2 14 237 0 0,5-42-3937 0 0,-7 59 2996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0,'1'0'5571'0'0,"12"1"-4631"0"0,-1 0 0 0 0,21 4 0 0 0,55 21-370 0 0,-66-19-145 0 0,22 9-35 0 0,-2 1 1 0 0,0 2 0 0 0,-1 3 0 0 0,68 46 0 0 0,-77-45-162 0 0,0 1 0 0 0,-2 1-1 0 0,-1 2 1 0 0,-1 1 0 0 0,38 49 0 0 0,-54-60-109 0 0,-2 0 1 0 0,0 0 0 0 0,0 1 0 0 0,-2 0 0 0 0,9 26 0 0 0,-13-30-43 0 0,0 1 1 0 0,-1 0-1 0 0,-1-1 1 0 0,0 1-1 0 0,-1 0 1 0 0,-1 0-1 0 0,-3 30 0 0 0,-1-18 59 0 0,-2 1 0 0 0,-1-1-1 0 0,-2-1 1 0 0,-18 44-1 0 0,2-19 40 0 0,-40 61-1 0 0,32-63-269 0 0,-55 65 0 0 0,61-84-346 0 0,-1-2 0 0 0,-2 0 0 0 0,-33 24 0 0 0,35-34-72 0 0,-1-1 0 0 0,-1-1-1 0 0,-35 13 1 0 0,-36 19 141 0 0,59-20-360 0 0,41-27 305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 11775 0 0,'0'0'1068'0'0,"1"-1"-877"0"0,32-10 5709 0 0,-35 12-5843 0 0,1 1 0 0 0,-1 0 0 0 0,1 0 0 0 0,-1 0 0 0 0,1 0 0 0 0,0 0 0 0 0,0 0 0 0 0,-1 3 0 0 0,1-2 13 0 0,-4 6 20 0 0,-8 15 58 0 0,2 1-1 0 0,-14 44 1 0 0,-6 22-48 0 0,14-42-448 0 0,16-48 261 0 0,1-1-1 0 0,0 1 1 0 0,0-1 0 0 0,-1 1-1 0 0,1-1 1 0 0,0 0 0 0 0,0 1-1 0 0,0-1 1 0 0,0 1 0 0 0,0-1-1 0 0,0 1 1 0 0,0-1 0 0 0,0 1 0 0 0,0-1-1 0 0,0 1 1 0 0,0-1 0 0 0,0 1-1 0 0,0-1 1 0 0,0 1 0 0 0,0-1-1 0 0,0 1 1 0 0,0-1 0 0 0,1 1-1 0 0,-1-1 1 0 0,0 1 0 0 0,1 0 0 0 0,11 2-543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67 12895 0 0,'0'0'1172'0'0,"0"-2"-966"0"0,2 0-7 0 0,0-1 1 0 0,0 0 0 0 0,0 1-1 0 0,0-1 1 0 0,0 1 0 0 0,0 0-1 0 0,0 0 1 0 0,4-2 0 0 0,2-3 441 0 0,32-28 5015 0 0,-41 37-5646 0 0,-1-1 1 0 0,1 1-1 0 0,0-1 0 0 0,0 0 0 0 0,-1 0 1 0 0,1 0-1 0 0,0 0 0 0 0,-4 2 0 0 0,3-1 5 0 0,-15 9 35 0 0,0-1 1 0 0,-1 0 0 0 0,-35 14-1 0 0,-60 10-14 0 0,99-31-134 0 0,0 0 0 0 0,0-1 0 0 0,0 0-1 0 0,-26-2 1 0 0,32 0 7 0 0,0-1-1 0 0,0 0 0 0 0,1-1 1 0 0,-1 0-1 0 0,0 0 1 0 0,1-1-1 0 0,0 0 1 0 0,-1 0-1 0 0,1 0 0 0 0,-8-6 1 0 0,12 6-6 0 0,0 1 1 0 0,1-1-1 0 0,-1 1 0 0 0,-4-7 1 0 0,-1 0-236 0 0,7 8 140 0 0,6 14-1013 0 0,0 7 1666 0 0,6 39 0 0 0,-7-34 14 0 0,-4-24-446 0 0,0 0-1 0 0,0 1 1 0 0,1-1-1 0 0,-1 0 0 0 0,0 1 1 0 0,0-1-1 0 0,0 0 1 0 0,0 1-1 0 0,0-1 1 0 0,-1 0-1 0 0,1 1 1 0 0,0-1-1 0 0,-1 0 1 0 0,1 1-1 0 0,-1-1 0 0 0,1 0 1 0 0,-1 0-1 0 0,1 1 1 0 0,-1-1-1 0 0,0 0 1 0 0,0 0-1 0 0,0 0 1 0 0,1 0-1 0 0,-3 2 1 0 0,-5 7 89 0 0,1-1-10 0 0,6-8-105 0 0,0 0 1 0 0,-1 1-1 0 0,1-1 0 0 0,0 0 1 0 0,0 1-1 0 0,0-1 1 0 0,1 1-1 0 0,-1-1 0 0 0,0 1 1 0 0,0 0-1 0 0,1-1 1 0 0,-1 1-1 0 0,1 0 0 0 0,0 0 1 0 0,-1-1-1 0 0,1 1 0 0 0,0 3 1 0 0,0-4-84 0 0,8 2 26 0 0,-1-1 0 0 0,1 0 0 0 0,-1 0 0 0 0,1-1 0 0 0,0 0 0 0 0,0 0 1 0 0,-1-1-1 0 0,1 0 0 0 0,0 0 0 0 0,11-3 0 0 0,18 1-161 0 0,49 2 104 0 0,125 17-1 0 0,-200-15 197 0 0,-1 0-1 0 0,0 1 1 0 0,-1 0 0 0 0,1 0-1 0 0,-1 2 1 0 0,1-1 0 0 0,16 11-1 0 0,-22-12-56 0 0,-1-1 1 0 0,1 1-1 0 0,-1 0 0 0 0,1-1 1 0 0,-1 2-1 0 0,0-1 0 0 0,0 0 1 0 0,-1 1-1 0 0,1-1 0 0 0,-1 1 1 0 0,1 0-1 0 0,-1 0 0 0 0,0 0 1 0 0,-1 0-1 0 0,1 0 0 0 0,-1 0 1 0 0,1 0-1 0 0,-1 1 0 0 0,-1-1 1 0 0,2 6-1 0 0,-3-7 5 0 0,0 0 0 0 0,0 0-1 0 0,0-1 1 0 0,0 1 0 0 0,0 0-1 0 0,-1 0 1 0 0,1-1 0 0 0,-1 1-1 0 0,0-1 1 0 0,1 1 0 0 0,-1-1-1 0 0,0 0 1 0 0,-4 3 0 0 0,-8 8 63 0 0,-1-1 0 0 0,0-1 0 0 0,0 0 1 0 0,-1-1-1 0 0,-1-1 0 0 0,0 0 0 0 0,0-1 1 0 0,0-1-1 0 0,-29 7 0 0 0,-17 2 56 0 0,-91 9-1 0 0,112-19-45 0 0,-49 8-1127 0 0,90-13 525 0 0,-2 6-4608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2303 0 0,'0'0'17140'0'0,"2"0"-16521"0"0,25 2 14 0 0,-1-1-1 0 0,1-2 1 0 0,28-4 0 0 0,-21 2-402 0 0,108-11 247 0 0,-35 2-3010 0 0,-89 10 1297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1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12671 0 0,'-2'1'579'0'0,"-3"2"-205"0"0,3-1-322 0 0,-1-1 0 0 0,1 1 0 0 0,-1 0-1 0 0,1-1 1 0 0,0 1 0 0 0,0 0 0 0 0,-3 3 0 0 0,5-4-29 0 0,-1-1 0 0 0,1 0 0 0 0,0 0 0 0 0,0 0 0 0 0,0 0 0 0 0,-1 0 0 0 0,1 0 0 0 0,0 1 0 0 0,0-1 0 0 0,0 0 0 0 0,0 0 0 0 0,-1 0 0 0 0,1 1 0 0 0,0-1 0 0 0,0 0 0 0 0,0 0 0 0 0,0 0 0 0 0,0 1 0 0 0,0-1 0 0 0,0 0 1 0 0,0 0-1 0 0,0 1 0 0 0,0-1 0 0 0,-1 0 0 0 0,1 0 0 0 0,0 1 0 0 0,0-1 0 0 0,0 0 0 0 0,1 0 0 0 0,-1 1 0 0 0,0-1 0 0 0,0 0 0 0 0,0 0 0 0 0,0 0 0 0 0,0 1 0 0 0,0-1 0 0 0,0 0 0 0 0,0 0 0 0 0,0 1 0 0 0,0-1 0 0 0,1 0 0 0 0,-1 0 0 0 0,0 0 0 0 0,0 0 0 0 0,0 1 0 0 0,15 2 2336 0 0,18-3 1367 0 0,78-11-1638 0 0,77-7-928 0 0,-77 18-2509 0 0,-88 0 482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2303 0 0,'0'0'2414'0'0,"2"0"-1204"0"0,5-1-485 0 0,-1 0 0 0 0,0 0 0 0 0,1-1 0 0 0,-1 0-1 0 0,0 0 1 0 0,0 0 0 0 0,0-1 0 0 0,9-5 0 0 0,13-6 5275 0 0,-33 32-5729 0 0,5-16 102 0 0,-2-2-319 0 0,-25 5-44 0 0,2 0 4 0 0,23-4 200 0 0,3-3-169 0 0,0 1 0 0 0,0-1-1 0 0,0 1 1 0 0,0 0-1 0 0,0-1 1 0 0,0 1 0 0 0,1 0-1 0 0,-1 0 1 0 0,0 0 0 0 0,3-2-1 0 0,-1 1 37 0 0,68-55 330 0 0,-70 56 610 0 0,-2 2-927 0 0,-5 9-79 0 0,-16 20 124 0 0,21-28-136 0 0,1-1 0 0 0,-1 0 0 0 0,0 0 0 0 0,0 0 0 0 0,0 1 0 0 0,0-1 0 0 0,0 0 1 0 0,0 0-1 0 0,0 0 0 0 0,0 0 0 0 0,0-1 0 0 0,-1 1 0 0 0,-1 1 0 0 0,-12 6 18 0 0,7-2-22 0 0,4-4 0 0 0,-16 4 14 0 0,19-6 40 0 0,2-9 11 0 0,1 1-64 0 0,1 0 0 0 0,-1 1 11 0 0,-1 5 521 0 0,-2 4-478 0 0,1 5-43 0 0,0-7-11 0 0,0 0 0 0 0,0 1 0 0 0,0-1 0 0 0,0 0 0 0 0,1 1 0 0 0,-1-1 0 0 0,0 0 0 0 0,0 1 0 0 0,0-1 0 0 0,1 0 0 0 0,-1 0 0 0 0,0 1 0 0 0,0-1 0 0 0,0 0 0 0 0,1 0 0 0 0,-1 1 0 0 0,0-1 0 0 0,1 0 0 0 0,-1 0 0 0 0,0 0 0 0 0,0 0 0 0 0,1 1 0 0 0,0-1 0 0 0,0 0-77 0 0,1 0 0 0 0,0 0 0 0 0,0-1 1 0 0,0 1-1 0 0,-1 0 0 0 0,1-1 0 0 0,0 1 0 0 0,-1-1 0 0 0,1 1 0 0 0,0-1 0 0 0,-1 0 1 0 0,1 0-1 0 0,-1 0 0 0 0,1 0 0 0 0,-1 0 0 0 0,1 0 0 0 0,-1 0 0 0 0,0 0 0 0 0,1 0 0 0 0,1-3 1 0 0,-2 3-931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10159 0 0,'0'0'5886'0'0,"-1"2"-5340"0"0,-24 106 2106 0 0,2-14-1833 0 0,15-57-634 0 0,-2-1 1 0 0,-28 64-1 0 0,36-95-170 0 0,-16 38 83 0 0,-33 55 0 0 0,14-41-38 0 0,36-55-132 0 0,12-15-10242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5063 0 0,'0'0'4091'0'0,"-18"2"1498"0"0,15-1-5440 0 0,-1 1 0 0 0,0-1 0 0 0,1 0-1 0 0,0 1 1 0 0,-1 0 0 0 0,1 0 0 0 0,0 0 0 0 0,0 0-1 0 0,0 0 1 0 0,0 1 0 0 0,0 0 0 0 0,0-1 0 0 0,1 1-1 0 0,0 0 1 0 0,-1 0 0 0 0,1 0 0 0 0,0 0 0 0 0,0 1-1 0 0,-2 5 1 0 0,4-8 235 0 0,0-1-341 0 0,-1 1 0 0 0,1-1 0 0 0,0 0 0 0 0,0 1 0 0 0,0-1 0 0 0,0 0-1 0 0,0 1 1 0 0,0-1 0 0 0,0 1 0 0 0,0-1 0 0 0,0 0 0 0 0,0 1 0 0 0,1-1 0 0 0,-1 0 0 0 0,0 1-1 0 0,0-1 1 0 0,0 0 0 0 0,0 1 0 0 0,0-1 0 0 0,1 0 0 0 0,-1 1 0 0 0,0-1 0 0 0,1 1 0 0 0,12-3 141 0 0,1 0 1 0 0,0 0 0 0 0,-1-2 0 0 0,0 0-1 0 0,0 0 1 0 0,0-1 0 0 0,14-7 0 0 0,22-9-3 0 0,74-18 244 0 0,153-27 1 0 0,-248 61-412 0 0,0 1-1 0 0,0 1 1 0 0,1 2 0 0 0,34 3-1 0 0,-41 1-14 0 0,-19-2 0 0 0,14 0 0 0 0,-14-1 1 0 0,-2 0-1 0 0,0 0 1 0 0,0 0-1 0 0,0 0 1 0 0,0 0 0 0 0,0 0-1 0 0,0-1 1 0 0,0 1-1 0 0,0 0 1 0 0,0-1 0 0 0,0 1-1 0 0,-1 0 1 0 0,1-1-1 0 0,0 1 1 0 0,0-1 0 0 0,0 1-1 0 0,1-2 1 0 0,4-1 7 0 0,-1-1 1 0 0,1-1 0 0 0,0 1-1 0 0,-1-1 1 0 0,6-6-1 0 0,-9 9-6 0 0,3-1-2 0 0,-3 5 0 0 0,-3 5 0 0 0,1-7 0 0 0,-1 8 0 0 0,-1 0 0 0 0,0 0 0 0 0,0 0 0 0 0,-1-1 0 0 0,0 1 0 0 0,-7 11 0 0 0,-29 41 0 0 0,25-39 0 0 0,-13 16-10 0 0,-2 0-1 0 0,-1-2 0 0 0,-2-2 1 0 0,-1 0-1 0 0,-64 47 0 0 0,83-70 11 0 0,1 0 0 0 0,-1 1 0 0 0,2 1 0 0 0,-1 0 0 0 0,2 0 0 0 0,0 1 0 0 0,-10 16 0 0 0,9-8 0 0 0,1 1 0 0 0,2 0 0 0 0,-8 25 0 0 0,7-20-117 0 0,9-26-495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2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13415 0 0,'0'0'1500'0'0,"-1"2"-1128"0"0,-3 5-23 0 0,-1-1-1 0 0,1 1 1 0 0,-1-1-1 0 0,0 0 1 0 0,-1 0 0 0 0,-12 9-1 0 0,-1 3 128 0 0,-96 82 223 0 0,99-87-652 0 0,-55 41 202 0 0,-132 75 0 0 0,171-111-174 0 0,-1 0-25 0 0,-44 33 0 0 0,68-45-37 0 0,0 1-1 0 0,1 1 1 0 0,0 0 0 0 0,0 0-1 0 0,1 0 1 0 0,0 1 0 0 0,1 0-1 0 0,0 1 1 0 0,-7 14 0 0 0,10-17 9 0 0,0 0 0 0 0,1 0 0 0 0,0 0 0 0 0,0 0 0 0 0,0 1 0 0 0,1-1 0 0 0,0 1 0 0 0,1-1 0 0 0,0 1 1 0 0,0 0-1 0 0,2 14 0 0 0,0-16 24 0 0,-1 0 1 0 0,1-1 0 0 0,0 1-1 0 0,0 0 1 0 0,1-1-1 0 0,-1 0 1 0 0,1 0-1 0 0,1 0 1 0 0,-1 0 0 0 0,1 0-1 0 0,-1 0 1 0 0,1-1-1 0 0,1 0 1 0 0,-1 0 0 0 0,10 7-1 0 0,0-2 70 0 0,0-1 0 0 0,1 0 0 0 0,0-1 0 0 0,0 0 0 0 0,1-2 0 0 0,0 0 0 0 0,23 5 0 0 0,-11-6 85 0 0,0 0-1 0 0,1-2 0 0 0,43-1 0 0 0,-48-3-108 0 0,1-1-1 0 0,42-11 0 0 0,47-21 78 0 0,-17 2-141 0 0,137-43 28 0 0,-209 68-65 0 0,0-1 0 0 0,0-1 0 0 0,-1 0 0 0 0,-1-2-1 0 0,0-1 1 0 0,41-30 0 0 0,-60 40 9 0 0,-2 1 0 0 0,1 0 0 0 0,-1-1 0 0 0,0 1 0 0 0,0 0 0 0 0,0-1 0 0 0,0 1 0 0 0,0-1 0 0 0,0 1 0 0 0,1-6 0 0 0,-1 6-9 0 0,-1-1-1 0 0,0 1 1 0 0,0 0-1 0 0,0 0 1 0 0,0-1-1 0 0,-1 1 1 0 0,1-1-1 0 0,-1 1 1 0 0,1-1-1 0 0,-1 1 1 0 0,0-1-1 0 0,0 1 1 0 0,0 0-1 0 0,0-1 1 0 0,0 1-1 0 0,-1-1 1 0 0,1 1 0 0 0,-1-1-1 0 0,0 1 1 0 0,1-1-1 0 0,-1 1 1 0 0,0 0-1 0 0,0 0 1 0 0,-3-4-1 0 0,2 3-7 0 0,-1 0 0 0 0,0 0 0 0 0,0 0 0 0 0,0 0 0 0 0,0 0 0 0 0,0 1 0 0 0,0 0 0 0 0,-1-1 0 0 0,1 1 0 0 0,-1 1 0 0 0,0-1 0 0 0,1 0 0 0 0,-1 1 0 0 0,-5-2 0 0 0,-1 1 1 0 0,0 1 0 0 0,0 0-1 0 0,1 0 1 0 0,-1 1 0 0 0,0 1 0 0 0,0-1-1 0 0,1 1 1 0 0,-1 1 0 0 0,0 0 0 0 0,1 0-1 0 0,-14 6 1 0 0,10-3 13 0 0,1 0 0 0 0,0 1 0 0 0,0 1 0 0 0,0 0-1 0 0,1 1 1 0 0,0 0 0 0 0,-18 17 0 0 0,22-18 4 0 0,0 1 0 0 0,1 0-1 0 0,1 1 1 0 0,-1-1 0 0 0,1 1 0 0 0,1 0-1 0 0,-6 15 1 0 0,5-9 51 0 0,0 0-1 0 0,1 0 1 0 0,1 0 0 0 0,-2 20-1 0 0,4-26-25 0 0,0-6-12 0 0,1 1 0 0 0,0 0 1 0 0,0 0-1 0 0,0 0 0 0 0,0 0 1 0 0,0-1-1 0 0,2 7 0 0 0,0-2 10 0 0,-1 0 35 0 0,5 13-2327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11055 0 0,'0'0'852'0'0,"-2"2"-560"0"0,-10 8 1695 0 0,0 1-1 0 0,-19 24 0 0 0,15-15-765 0 0,-15 27 0 0 0,-43 99 39 0 0,63-122-774 0 0,-105 225 404 0 0,-112 236-490 0 0,222-473-489 0 0,-17 34 225 0 0,-28 44 0 0 0,42-78-462 0 0,0 1-1 0 0,0-1 1 0 0,-1 0 0 0 0,-1-1 0 0 0,0 0 0 0 0,0-1 0 0 0,-26 17 0 0 0,28-22-1974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10047 0 0,'0'0'1098'0'0,"-1"2"-945"0"0,-3 5 49 0 0,1 0 0 0 0,-1 0-1 0 0,1 1 1 0 0,1-1 0 0 0,-1 1 0 0 0,1-1-1 0 0,0 1 1 0 0,1 0 0 0 0,0 0 0 0 0,0 0 0 0 0,1 10-1 0 0,-2 8 243 0 0,-8 32 0 0 0,4-26-212 0 0,-5 23-25 0 0,-30 81 0 0 0,26-88-37 0 0,14-44-161 0 0,-5 12 204 0 0,1 0 1 0 0,1 1-1 0 0,-3 23 1 0 0,3-18-109 0 0,3-20 391 0 0,3-5-368 0 0,42-70 873 0 0,76-109 558 0 0,-64 112-1244 0 0,99-94 0 0 0,-90 106 247 0 0,-63 57-431 0 0,0 0-195 0 0,2 0-121 0 0,0 1-1 0 0,1-1 1 0 0,-1 1 0 0 0,0 0 0 0 0,0 0 0 0 0,0 1 0 0 0,0-1-1 0 0,8 3 1 0 0,-10-2-148 0 0,3 1 472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22 6911 0 0,'1'-1'528'0'0,"4"-8"4106"0"0,-4 9-4503 0 0,-1-1 0 0 0,0 1 0 0 0,0 0 0 0 0,0 0 0 0 0,0-1 0 0 0,0 1 0 0 0,0 0 0 0 0,0 0 0 0 0,0-1 0 0 0,0 1 0 0 0,-1 0-1 0 0,1 0 1 0 0,0-1 0 0 0,0 1 0 0 0,0 0 0 0 0,0 0 0 0 0,0-1 0 0 0,0 1 0 0 0,0 0 0 0 0,0 0 0 0 0,-1 0 0 0 0,1-1 0 0 0,0 1 0 0 0,0 0 0 0 0,0 0 0 0 0,-1 0 0 0 0,1 0 0 0 0,0-1 0 0 0,0 1 0 0 0,-6-1 138 0 0,0-1 1 0 0,1 1 0 0 0,-1 1-1 0 0,0-1 1 0 0,0 1-1 0 0,0 0 1 0 0,1 0-1 0 0,-10 2 1 0 0,2 1 19 0 0,1-1 1 0 0,-24 10 0 0 0,29-9-233 0 0,1 0 0 0 0,-1 1 0 0 0,1 0 0 0 0,-10 8 0 0 0,-9 5 8 0 0,14-9-64 0 0,1 1 1 0 0,-1 0-1 0 0,2 1 0 0 0,-1 0 0 0 0,2 0 1 0 0,-11 16-1 0 0,-19 21-144 0 0,-16 12-1267 0 0,52-57 1116 0 0,2 0-664 0 0,0 9 706 0 0,0-8-4 0 0,1-3-26 0 0,0 0 255 0 0,0 0 0 0 0,-1 1 0 0 0,1-1 1 0 0,0 0-1 0 0,0 1 0 0 0,0-1 1 0 0,0 1-1 0 0,0-1 0 0 0,-1 1 0 0 0,2 1 1 0 0,3 1-10 0 0,4 0 11 0 0,0 0 0 0 0,0 0 0 0 0,0 0 0 0 0,1-1 0 0 0,-1-1 0 0 0,17 1 0 0 0,-16-1 60 0 0,0 0 0 0 0,0 0-1 0 0,-1 1 1 0 0,1 0 0 0 0,0 1 0 0 0,10 4-1 0 0,20 12 144 0 0,45 30-1 0 0,-75-43-126 0 0,-1 1-1 0 0,0 0 1 0 0,0 1 0 0 0,15 16-1 0 0,-22-22-35 0 0,0 0-1 0 0,-1 1 1 0 0,1-1-1 0 0,0 1 0 0 0,-1-1 1 0 0,0 1-1 0 0,1-1 1 0 0,-1 1-1 0 0,0 0 0 0 0,0-1 1 0 0,-1 1-1 0 0,1 0 1 0 0,-1 0-1 0 0,1 0 0 0 0,-1 0 1 0 0,0 0-1 0 0,0 0 0 0 0,0-1 1 0 0,0 1-1 0 0,-1 0 1 0 0,1 0-1 0 0,-1 0 0 0 0,0 0 1 0 0,-1 4-1 0 0,-3 2 37 0 0,0-1 0 0 0,0 0 0 0 0,-1-1 0 0 0,0 1 0 0 0,0-1 0 0 0,-1 0 0 0 0,-7 7 0 0 0,-56 38 181 0 0,-45 20 176 0 0,104-66-390 0 0,0 0-1 0 0,1-1 0 0 0,-2-1 1 0 0,1 0-1 0 0,0 0 1 0 0,-1-1-1 0 0,0 0 0 0 0,0-1 1 0 0,1-1-1 0 0,-1 0 1 0 0,0 0-1 0 0,0-1 0 0 0,-1-1 1 0 0,2 0-1 0 0,-1 0 1 0 0,0-1-1 0 0,0-1 0 0 0,0 0 1 0 0,-14-6-1 0 0,22 7-25 0 0,0 0-1 0 0,0-1 1 0 0,0 1-1 0 0,0-1 0 0 0,1 1 1 0 0,-1-1-1 0 0,1 0 1 0 0,0 0-1 0 0,0-1 1 0 0,0 1-1 0 0,0-1 0 0 0,0 1 1 0 0,1-1-1 0 0,0 0 1 0 0,0 0-1 0 0,0 0 0 0 0,0 0 1 0 0,0 0-1 0 0,1-1 1 0 0,0 1-1 0 0,0 0 1 0 0,0-1-1 0 0,0 1 0 0 0,1-1 1 0 0,0 1-1 0 0,0-1 1 0 0,0 1-1 0 0,0-1 1 0 0,1 1-1 0 0,0 0 0 0 0,0-1 1 0 0,0 1-1 0 0,0 0 1 0 0,2-5-1 0 0,-2 7-120 0 0,17-10-1915 0 0,-16 11 793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 1375 0 0,'0'0'11615'0'0,"1"2"-11198"0"0,0 0-145 0 0,-1 1-1 0 0,0 0 1 0 0,1 0-1 0 0,-1-1 0 0 0,0 1 1 0 0,0 0-1 0 0,-1 0 1 0 0,1 0-1 0 0,-1-1 1 0 0,1 1-1 0 0,-2 3 1 0 0,2-5-3 0 0,-1 0-206 0 0,1-1-1 0 0,0 1 1 0 0,0-1-1 0 0,0 1 1 0 0,0-1-1 0 0,-1 0 1 0 0,1 1 0 0 0,0-1-1 0 0,0 1 1 0 0,-1-1-1 0 0,1 0 1 0 0,0 1 0 0 0,-1-1-1 0 0,1 0 1 0 0,0 1-1 0 0,-1-1 1 0 0,0 0 0 0 0,-8 0 81 0 0,3-4-134 0 0,0-2-22 0 0,3 0-57 0 0,1 3-87 0 0,1-1 119 0 0,1-5-181 0 0,0 8 238 0 0,1-1 0 0 0,-1 1 0 0 0,0 0 0 0 0,1 0-1 0 0,-1 0 1 0 0,1 0 0 0 0,-1 0 0 0 0,1-1 0 0 0,-1 1-1 0 0,1 0 1 0 0,0 0 0 0 0,-1 0 0 0 0,1 1 0 0 0,0-1 0 0 0,0 0-1 0 0,0 0 1 0 0,0 0 0 0 0,0 0 0 0 0,0 1 0 0 0,0-1-1 0 0,2 0 1 0 0,-2 0 708 0 0,-12 17-656 0 0,9-13-72 0 0,-10 7 0 0 0,8-6-5 0 0,-20 9-144 0 0,23-13 161 0 0,10-7 10 0 0,14-9-1190 0 0,-13 9-3612 0 0,-1 2-768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 11055 0 0,'0'0'506'0'0,"0"-2"-10"0"0,7-11 6112 0 0,-7 13-6515 0 0,1 0-1 0 0,-1 0 1 0 0,0 0-1 0 0,1 0 1 0 0,-1 0 0 0 0,1 0-1 0 0,-1 0 1 0 0,0 0-1 0 0,1 0 1 0 0,-1 0 0 0 0,1 0-1 0 0,-1 1 1 0 0,0-1-1 0 0,1 0 1 0 0,-1 0 0 0 0,0 0-1 0 0,1 0 1 0 0,-1 1 0 0 0,0-1-1 0 0,1 0 1 0 0,-1 1-1 0 0,11 11-467 0 0,-10-8 429 0 0,1-1-1 0 0,-1 0 1 0 0,0 1-1 0 0,0-1 1 0 0,-1 1 0 0 0,1 0-1 0 0,-1-1 1 0 0,0 1-1 0 0,0-1 1 0 0,0 1-1 0 0,0 0 1 0 0,-1 5-1 0 0,-2 6 153 0 0,-8 24 0 0 0,7-26-132 0 0,-99 267 387 0 0,84-236-876 0 0,-3-1 1 0 0,-30 46-1 0 0,50-88-130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113 162 2759 0 0,'0'0'126'0'0,"-2"0"-5"0"0,-34 8-145 0 0,30-7 1246 0 0,-1 1 0 0 0,1 0 1 0 0,-1 1-1 0 0,1 0 0 0 0,0 0 1 0 0,0 0-1 0 0,0 0 0 0 0,0 1 1 0 0,1 0-1 0 0,-9 8 2116 0 0,21-7-2551 0 0,6 1-272 0 0,-4-5-397 0 0,-1-1 1 0 0,0 0 0 0 0,0 0 0 0 0,0 0 0 0 0,1-1 0 0 0,-1 0-1 0 0,0-1 1 0 0,9-2 0 0 0,10-6 271 0 0,27-11 0 0 0,-17 5-21 0 0,128-45 567 0 0,-131 51-764 0 0,-1 1 0 0 0,70-8 0 0 0,-89 15-161 0 0,-8 2-11 0 0,0-1 0 0 0,0 1 1 0 0,0 0-1 0 0,0 0 0 0 0,0 1 0 0 0,9 1 0 0 0,-6 0-16 0 0,-7-2-61 0 0,9-2-6 0 0,-6 1 71 0 0,1-1 0 0 0,-1 1-1 0 0,0-1 1 0 0,0 0 0 0 0,0-1 0 0 0,0 1-1 0 0,5-5 1 0 0,33-25-149 0 0,-28 20 124 0 0,-9 7-28 0 0,-5 4-6 0 0,-1 14-17 0 0,-2-7 77 0 0,1 0 1 0 0,0-1-1 0 0,-1 1 0 0 0,0-1 0 0 0,-1 1 0 0 0,1-1 1 0 0,-6 8-1 0 0,-27 36-104 0 0,10-16 76 0 0,-6 11 39 0 0,-53 57 0 0 0,-45 32 0 0 0,29-31 0 0 0,83-83 3 0 0,-26 41-1 0 0,36-49 4 0 0,-4 6 20 0 0,1 0 0 0 0,1 1 0 0 0,-10 28 0 0 0,18-44-128 0 0,3-2 2 0 0,1-1-184 0 0,1 1-1 0 0,0-1 1 0 0,-1 0-1 0 0,1 0 1 0 0,-1 0-1 0 0,1 0 1 0 0,-1-1-1 0 0,0 1 1 0 0,0-1-1 0 0,6-3 1 0 0,-2 0-869 0 0,-1 0 1 0 0,0 0-1 0 0,10-11 1 0 0,-1 0-782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3:3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581 114 4143 0 0,'0'0'319'0'0,"1"-1"-210"0"0,2-3 1827 0 0,-1-1 0 0 0,1 1 0 0 0,-1 0 0 0 0,1-1 0 0 0,1-4 1 0 0,-3 6-1426 0 0,-1 1 1 0 0,1-1-1 0 0,0 0 1 0 0,-1 1 0 0 0,0-1-1 0 0,0 0 1 0 0,1 0-1 0 0,-2-3 1 0 0,1 4-453 0 0,-1-1 0 0 0,1 1 0 0 0,-1 0 0 0 0,0 0-1 0 0,0-1 1 0 0,0 1 0 0 0,0 0 0 0 0,0 0 0 0 0,0 0 0 0 0,0 0 0 0 0,-1 0-1 0 0,1 0 1 0 0,-1 1 0 0 0,0-1 0 0 0,1 0 0 0 0,-1 1 0 0 0,0-1 0 0 0,0 1 0 0 0,0 0-1 0 0,0 0 1 0 0,-4-2 0 0 0,1 1-52 0 0,-1-1 0 0 0,0 2 0 0 0,0-1 0 0 0,0 1-1 0 0,0 0 1 0 0,0 0 0 0 0,0 0 0 0 0,0 1 0 0 0,0 0 0 0 0,-8 1-1 0 0,-10 2-37 0 0,-29 7 0 0 0,41-7 2 0 0,-23 5-7 0 0,0 2 0 0 0,2 1 0 0 0,-1 1 0 0 0,-32 17 0 0 0,53-22 26 0 0,0 0 1 0 0,0 1-1 0 0,1 0 1 0 0,0 1-1 0 0,1 1 1 0 0,-1 0-1 0 0,2 0 1 0 0,-1 1-1 0 0,2 0 1 0 0,-1 1-1 0 0,2 0 1 0 0,-10 16-1 0 0,17-26 0 0 0,-1 1 0 0 0,1-1-1 0 0,0 1 1 0 0,0-1 0 0 0,0 1-1 0 0,1-1 1 0 0,-1 1 0 0 0,1-1 0 0 0,-1 1-1 0 0,1 0 1 0 0,0-1 0 0 0,0 1-1 0 0,0 0 1 0 0,0-1 0 0 0,0 1 0 0 0,1 0-1 0 0,-1-1 1 0 0,1 1 0 0 0,0-1-1 0 0,0 1 1 0 0,0-1 0 0 0,0 1-1 0 0,0-1 1 0 0,0 0 0 0 0,1 1 0 0 0,-1-1-1 0 0,1 0 1 0 0,0 0 0 0 0,-1 0-1 0 0,1 0 1 0 0,3 2 0 0 0,20 17-40 0 0,0-2 0 0 0,36 21 0 0 0,11 7-4 0 0,-18-9 48 0 0,-27-20-13 0 0,0 1 0 0 0,-2 2-1 0 0,24 23 1 0 0,-41-36 18 0 0,0 1 1 0 0,-1-1-1 0 0,0 1 0 0 0,0 1 0 0 0,9 18 0 0 0,-15-25 3 0 0,0-1 0 0 0,0 1 0 0 0,0 0 0 0 0,0-1 0 0 0,0 1 0 0 0,-1 0 0 0 0,0-1-1 0 0,1 1 1 0 0,-1 0 0 0 0,0-1 0 0 0,0 1 0 0 0,0 0 0 0 0,-1 0 0 0 0,1-1 0 0 0,-1 1-1 0 0,1 0 1 0 0,-1-1 0 0 0,0 1 0 0 0,0-1 0 0 0,0 1 0 0 0,-1-1 0 0 0,1 1 0 0 0,0-1-1 0 0,-1 0 1 0 0,0 1 0 0 0,1-1 0 0 0,-1 0 0 0 0,0 0 0 0 0,0 0 0 0 0,-3 1 0 0 0,-10 8 25 0 0,0-1 1 0 0,-1-1 0 0 0,-1 0 0 0 0,0-2 0 0 0,-35 12 0 0 0,5-1-33 0 0,-15 7-67 0 0,-107 29 0 0 0,167-54 74 0 0,1 1 0 0 0,-1-1-1 0 0,0 1 1 0 0,1-1 0 0 0,-1 0-1 0 0,0 0 1 0 0,0 0 0 0 0,1 0 0 0 0,-1 0-1 0 0,0 0 1 0 0,1-1 0 0 0,-1 1-1 0 0,0 0 1 0 0,1-1 0 0 0,-1 1 0 0 0,0-1-1 0 0,1 0 1 0 0,-1 0 0 0 0,1 1-1 0 0,-1-1 1 0 0,1 0 0 0 0,0 0 0 0 0,-1 0-1 0 0,1 0 1 0 0,0-1 0 0 0,0 1-1 0 0,-1 0 1 0 0,1-1 0 0 0,0 1 0 0 0,0 0-1 0 0,1-1 1 0 0,-1 1 0 0 0,0-1-1 0 0,0 0 1 0 0,1 1 0 0 0,-1-1 0 0 0,1 1-1 0 0,-1-1 1 0 0,1 0 0 0 0,0 1-1 0 0,-1-3 1 0 0,0-5 8 0 0,1 1 1 0 0,0-1-1 0 0,0 1 0 0 0,0-1 1 0 0,1 0-1 0 0,3-14 0 0 0,2 0-10 0 0,2 1 0 0 0,0-1 0 0 0,1 1 0 0 0,1 0 0 0 0,1 1 0 0 0,1 1 0 0 0,18-25 0 0 0,-14 26 0 0 0,0 0 0 0 0,1 1 0 0 0,29-23 0 0 0,63-40 0 0 0,-102 76 0 0 0,65-42 0 0 0,-48 34 0 0 0,-1-2 0 0 0,-1 0 0 0 0,-1-2 0 0 0,24-22 0 0 0,-39 32-12 0 0,0-1-1 0 0,0-1 1 0 0,4-8-1 0 0,8-11-161 0 0,-17 27 86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249 115 6447 0 0,'10'-16'878'0'0,"2"1"0"0"0,-1-1 0 0 0,2 2-1 0 0,0 0 1 0 0,23-18 0 0 0,-22 24 3465 0 0,-12 11-3917 0 0,-1-1-352 0 0,0 0 0 0 0,0 1-1 0 0,0-1 1 0 0,0 1 0 0 0,0-1-1 0 0,0 1 1 0 0,-1 0 0 0 0,1-1-1 0 0,-1 1 1 0 0,1-1 0 0 0,-1 1 0 0 0,0 0-1 0 0,0 0 1 0 0,-1-1 0 0 0,1 1-1 0 0,0 0 1 0 0,-1-1 0 0 0,0 1-1 0 0,-1 3 1 0 0,-3 7 189 0 0,0 0 1 0 0,-12 20-1 0 0,7-14-136 0 0,4-8-66 0 0,-17 37 187 0 0,-43 62 0 0 0,-82 102-104 0 0,140-201-271 0 0,-1 0 0 0 0,0 0 1 0 0,0-1-1 0 0,-1 0 0 0 0,-1-1 0 0 0,-14 11 0 0 0,23-19-351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410 422 7631 0 0,'0'0'690'0'0,"-2"2"-569"0"0,-70 82 2948 0 0,71-81-2840 0 0,-1-1 0 0 0,1 1 0 0 0,-1 0 0 0 0,1 0 0 0 0,0-1 0 0 0,0 1 0 0 0,0 0 0 0 0,0 0 0 0 0,0 5 0 0 0,-1 3 56 0 0,0-5-63 0 0,0 0 0 0 0,-1 0 0 0 0,1 0 0 0 0,-1 0 0 0 0,0 0 0 0 0,-1-1 0 0 0,0 0 0 0 0,1 1 0 0 0,-9 6 0 0 0,11-10 287 0 0,1-2-471 0 0,-1 0 0 0 0,1 1 0 0 0,0-1 0 0 0,0 0 0 0 0,-1 0 0 0 0,1 1 0 0 0,0-1 0 0 0,0 0 0 0 0,-1 0 0 0 0,1 0 0 0 0,0 1 0 0 0,-1-1 0 0 0,1 0 0 0 0,0 0 0 0 0,0 0 1 0 0,-1 0-1 0 0,1 0 0 0 0,0 0 0 0 0,-1 0 0 0 0,1 0 0 0 0,0 0 0 0 0,-1 0 0 0 0,1 0 0 0 0,0 0 0 0 0,-1 0 0 0 0,1 0 0 0 0,0 0 0 0 0,-1 0 0 0 0,1 0 0 0 0,0 0 0 0 0,-1 0 0 0 0,1 0 0 0 0,0-1 0 0 0,-1 1 0 0 0,1 0 0 0 0,0 0 0 0 0,0 0 0 0 0,-1-1 0 0 0,1 1 0 0 0,0 0 0 0 0,0 0 0 0 0,-1-1 0 0 0,1 1 0 0 0,0-1 0 0 0,-1 1 27 0 0,0-1 1 0 0,0 0-1 0 0,1 0 1 0 0,-1 0-1 0 0,0 1 0 0 0,1-1 1 0 0,-1 0-1 0 0,1 0 1 0 0,-1 0-1 0 0,1 0 0 0 0,0 0 1 0 0,-1 0-1 0 0,1 0 1 0 0,0 0-1 0 0,0 0 0 0 0,0 0 1 0 0,0-2-1 0 0,2-9 15 0 0,0 0 0 0 0,1 1 0 0 0,1 0 1 0 0,0-1-1 0 0,0 1 0 0 0,1 1 0 0 0,1-1 0 0 0,0 1 0 0 0,0 0 0 0 0,1 0 0 0 0,0 0 0 0 0,15-13 0 0 0,11-10 9 0 0,71-54 1 0 0,-96 81-78 0 0,48-35-12 0 0,2 3 0 0 0,80-41 0 0 0,134-42 0 0 0,-245 111-4 0 0,50-14 0 0 0,-67 22 15 0 0,0 0 1 0 0,0 1-1 0 0,0 0 0 0 0,0 0 0 0 0,0 1 1 0 0,0 1-1 0 0,1 0 0 0 0,16 3 1 0 0,-25-4-10 0 0,0 1 1 0 0,0 0 0 0 0,0-1 0 0 0,0 1 0 0 0,0 0 0 0 0,1 0 0 0 0,-2 0 0 0 0,1 0 0 0 0,0 1 0 0 0,0-1 0 0 0,0 0 0 0 0,0 1 0 0 0,-1-1 0 0 0,1 1 0 0 0,-1 0 0 0 0,1-1 0 0 0,-1 1 0 0 0,0 0 0 0 0,1 0 0 0 0,-1 0 0 0 0,0 0-1 0 0,0 0 1 0 0,-1 0 0 0 0,1 0 0 0 0,0 1 0 0 0,-1-1 0 0 0,1 0 0 0 0,-1 0 0 0 0,0 0 0 0 0,1 1 0 0 0,-1-1 0 0 0,0 0 0 0 0,-1 0 0 0 0,1 4 0 0 0,-2 3 4 0 0,0 0 1 0 0,0-1-1 0 0,-1 1 1 0 0,0-1-1 0 0,-1 0 0 0 0,0 0 1 0 0,-7 12-1 0 0,-9 10-7 0 0,-1-1 0 0 0,-1-1 0 0 0,-31 28 0 0 0,-84 70 0 0 0,108-102-18 0 0,-1-2 0 0 0,-1-1 1 0 0,-1-1-1 0 0,-66 29 0 0 0,-37 5-572 0 0,13-5-459 0 0,77-32 461 0 0,43-16 450 0 0,17-7-432 0 0,34-14 482 0 0,1 3 0 0 0,91-20 0 0 0,-81 25 81 0 0,-36 6 72 0 0,0 1 1 0 0,1 2-1 0 0,-1 0 1 0 0,44 1-1 0 0,-64 3-59 0 0,0-1 0 0 0,0 1 0 0 0,0-1-1 0 0,0 1 1 0 0,0 0 0 0 0,-1 1 0 0 0,1-1 0 0 0,0 1-1 0 0,-1 0 1 0 0,1 0 0 0 0,-1 0 0 0 0,1 0 0 0 0,-1 0-1 0 0,0 1 1 0 0,0-1 0 0 0,0 1 0 0 0,0 0 0 0 0,-1 0-1 0 0,5 6 1 0 0,-5-5-2 0 0,0 0-1 0 0,0 0 1 0 0,-1 1-1 0 0,1-1 1 0 0,-1 1-1 0 0,0-1 1 0 0,0 1-1 0 0,0-1 1 0 0,-1 1 0 0 0,0 0-1 0 0,0-1 1 0 0,0 1-1 0 0,0 0 1 0 0,-1-1-1 0 0,0 1 1 0 0,-2 6-1 0 0,1-2 21 0 0,-1 0 0 0 0,-1-1 0 0 0,0 0 0 0 0,0 0 0 0 0,0 0 0 0 0,-1 0 0 0 0,0-1 1 0 0,-1 0-1 0 0,0 0 0 0 0,-9 9 0 0 0,-9 5 167 0 0,-43 30 1 0 0,37-29-144 0 0,-6 2 51 0 0,-1-2 0 0 0,-43 19 0 0 0,36-19-38 0 0,-201 85 88 0 0,229-101-149 0 0,-41 21 55 0 0,36-16-56 0 0,-26 9 0 0 0,41-18 7 0 0,-1 0 0 0 0,1-1-1 0 0,-1 1 1 0 0,0-1 0 0 0,0-1 0 0 0,1 1-1 0 0,-1-1 1 0 0,0 0 0 0 0,0-1-1 0 0,0 0 1 0 0,1 0 0 0 0,-1 0 0 0 0,-8-3-1 0 0,6 0 15 0 0,1 1 0 0 0,0-1-1 0 0,0 0 1 0 0,1-1 0 0 0,-1 1 0 0 0,1-2-1 0 0,0 1 1 0 0,1-1 0 0 0,-12-12 0 0 0,6 5-130 0 0,1 0 0 0 0,1 0 0 0 0,0-1 0 0 0,-12-23 0 0 0,22 37 52 0 0,0 0 1 0 0,0 0-1 0 0,0-1 0 0 0,0 1 0 0 0,0 0 0 0 0,0-1 0 0 0,0 1 1 0 0,0 0-1 0 0,0-1 0 0 0,0 1 0 0 0,0 0 0 0 0,0-1 1 0 0,0 1-1 0 0,0 0 0 0 0,0-1 0 0 0,0 1 0 0 0,1 0 1 0 0,-1-1-1 0 0,0 1 0 0 0,0 0 0 0 0,0 0 0 0 0,1-1 0 0 0,-1 1 1 0 0,0 0-1 0 0,0 0 0 0 0,1-1 0 0 0,-1 1 0 0 0,0 0 1 0 0,0 0-1 0 0,1 0 0 0 0,-1 0 0 0 0,0-1 0 0 0,1 1 0 0 0,-1 0 1 0 0,0 0-1 0 0,1 0 0 0 0,-1 0 0 0 0,0 0 0 0 0,0 0 1 0 0,1 0-1 0 0,12-3-2332 0 0,3 3-3098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 3223 0 0,'1'-2'240'0'0,"17"-20"11260"0"0,-16 22-11011 0 0,0 0 0 0 0,1 0 0 0 0,-1 0 0 0 0,0 0 0 0 0,0 0-1 0 0,0 0 1 0 0,0 1 0 0 0,1-1 0 0 0,-1 1 0 0 0,3 1 0 0 0,-4-1-429 0 0,1 0-1 0 0,-1 0 1 0 0,1 0 0 0 0,0 0 0 0 0,-1 0 0 0 0,0 0 0 0 0,1 1 0 0 0,-1-1 0 0 0,0 1-1 0 0,0-1 1 0 0,0 1 0 0 0,0-1 0 0 0,0 1 0 0 0,0 0 0 0 0,0-1 0 0 0,0 1 0 0 0,-1 0-1 0 0,1 0 1 0 0,-1 0 0 0 0,1-1 0 0 0,-1 4 0 0 0,1 0-10 0 0,-1-1 0 0 0,0 1 0 0 0,0 0 0 0 0,0 0 0 0 0,-1-1 1 0 0,0 1-1 0 0,0 0 0 0 0,0-1 0 0 0,0 1 0 0 0,-4 8 0 0 0,-3 3 170 0 0,-15 24 0 0 0,14-25-110 0 0,-9 15-409 0 0,-2 1 1 0 0,-1-2-1 0 0,-31 35 1 0 0,50-63-769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70 286 11887 0 0,'0'0'547'0'0,"-2"2"-11"0"0,-16 19-323 0 0,2-8 43 0 0,11-12-67 0 0,1-1 8 0 0,-17 4 2644 0 0,19-4-2228 0 0,1-10 268 0 0,1 7-808 0 0,0 0 0 0 0,0 0 0 0 0,0 0 0 0 0,0 0 0 0 0,1 0 0 0 0,-1 1 0 0 0,1-1 0 0 0,-1 0 0 0 0,1 0 0 0 0,0 1 0 0 0,0-1 0 0 0,3-4 0 0 0,6-9 40 0 0,2 0 1 0 0,0 1 0 0 0,1 0-1 0 0,1 1 1 0 0,26-22 0 0 0,-9 9-74 0 0,-1 2-41 0 0,65-42 0 0 0,-61 45-10 0 0,-29 18-2 0 0,1 0-1 0 0,-1 1 1 0 0,1 0 0 0 0,10-3-1 0 0,0 3 14 0 0,-15 3 16 0 0,1 1 0 0 0,0-1 0 0 0,-1 1-1 0 0,1-1 1 0 0,-1 1 0 0 0,0 0 0 0 0,1-1 0 0 0,-1 1 0 0 0,1 0-1 0 0,-1 0 1 0 0,0 0 0 0 0,0 0 0 0 0,1 0 0 0 0,-1 0-1 0 0,0 0 1 0 0,0 0 0 0 0,0 1 0 0 0,0-1 0 0 0,-1 0-1 0 0,1 1 1 0 0,0-1 0 0 0,0 1 0 0 0,-1-1 0 0 0,1 0 0 0 0,-1 1-1 0 0,1 2 1 0 0,1 2 64 0 0,-1 0 1 0 0,0 0-1 0 0,0 0 0 0 0,0 0 0 0 0,-1 10 0 0 0,-2 4 102 0 0,0 0-1 0 0,-2 0 0 0 0,0 0 1 0 0,-1-1-1 0 0,-10 26 0 0 0,-47 89-99 0 0,52-115-37 0 0,0 7-32 0 0,9-24-223 0 0,0 7-112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38 165 1375 0 0,'-1'-1'107'0'0,"-2"-1"-72"0"0,0 1 0 0 0,1-1 1 0 0,-1 0-1 0 0,0 0 0 0 0,1 0 0 0 0,-18-21 16141 0 0,29 5-12371 0 0,-4 14-3569 0 0,-1 0 1 0 0,1-1 0 0 0,0 1-1 0 0,0 1 1 0 0,0-1 0 0 0,0 1-1 0 0,0 0 1 0 0,1 0 0 0 0,0 1-1 0 0,8-3 1 0 0,9-3 159 0 0,30-4-1 0 0,-50 11-368 0 0,96-14 580 0 0,126-5-1 0 0,-127 14-443 0 0,-63 2-470 0 0,66-1-2657 0 0,-88 5 2254 0 0,-1 0 0 0 0,0 1 0 0 0,0 1-1 0 0,0 0 1 0 0,23 8 0 0 0,-22-5-6390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47 9671 0 0,'76'-47'7852'0'0,"-78"48"-7794"0"0,0 0 0 0 0,-1 0-1 0 0,1 1 1 0 0,0-1 0 0 0,0 0-1 0 0,1 1 1 0 0,-1-1 0 0 0,0 1-1 0 0,-2 2 1 0 0,1 0 33 0 0,-15 15 60 0 0,1 1 0 0 0,1 0 1 0 0,-20 35-1 0 0,17-26-70 0 0,-38 64-70 0 0,51-80-11 0 0,-1 0 0 0 0,2 1 0 0 0,0 0 0 0 0,0 0-1 0 0,-3 18 1 0 0,8-26-9 0 0,0 0 0 0 0,0-1-1 0 0,0 1 1 0 0,1-1 0 0 0,2 11-1 0 0,-2-15 24 0 0,0 1 0 0 0,0-1 0 0 0,0 1 0 0 0,0-1-1 0 0,0 0 1 0 0,0 1 0 0 0,0-1 0 0 0,0 0 0 0 0,1 0 0 0 0,-1 0 0 0 0,1 0-1 0 0,-1 0 1 0 0,0 0 0 0 0,1 0 0 0 0,3 1 0 0 0,-2 0 20 0 0,2 0 21 0 0,0 0-1 0 0,1 0 0 0 0,-1 0 1 0 0,0 0-1 0 0,1-1 0 0 0,0 0 1 0 0,-1 0-1 0 0,1 0 0 0 0,0-1 1 0 0,-1 0-1 0 0,1 0 0 0 0,10-2 1 0 0,-2 0 59 0 0,0-1 0 0 0,0-1 0 0 0,25-10 0 0 0,-34 11-102 0 0,-1 1 0 0 0,0-1 0 0 0,0 0-1 0 0,0 0 1 0 0,0 0 0 0 0,0-1 0 0 0,-1 0 0 0 0,1 1 0 0 0,-1-1 0 0 0,0 0 0 0 0,0-1 0 0 0,0 1 0 0 0,-1 0 0 0 0,0-1-1 0 0,0 0 1 0 0,3-8 0 0 0,1-6 39 0 0,0-1 0 0 0,4-36 0 0 0,-9 42-32 0 0,0-1 1 0 0,-1 1 0 0 0,0 0 0 0 0,-2-1 0 0 0,1 1 0 0 0,-2 0 0 0 0,0 0-1 0 0,0 0 1 0 0,-7-15 0 0 0,7 22-31 0 0,-1-1-1 0 0,0 1 1 0 0,0 0 0 0 0,0 1-1 0 0,-1-1 1 0 0,0 1-1 0 0,-1 0 1 0 0,-7-8 0 0 0,11 14-27 0 0,1-1 0 0 0,0 0 0 0 0,0 1 0 0 0,0-1 0 0 0,0 1 0 0 0,-1 0 0 0 0,1-1 0 0 0,0 1 1 0 0,-1 0-1 0 0,1 0 0 0 0,0 0 0 0 0,0 0 0 0 0,-1 0 0 0 0,1 0 0 0 0,0 0 0 0 0,-1 0 1 0 0,1 1-1 0 0,0-1 0 0 0,0 0 0 0 0,0 1 0 0 0,-3 1 0 0 0,-19 11-856 0 0,7 5-4772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95 282 3679 0 0,'-2'1'284'0'0,"-13"14"-239"0"0,-6 6 2333 0 0,1 1 6185 0 0,13-14-7306 0 0,5-7-81 0 0,1 1-681 0 0,-15 12 3034 0 0,14-15-3360 0 0,1-1-144 0 0,0 1 1 0 0,0-1-1 0 0,0 0 0 0 0,0 1 0 0 0,1-1 0 0 0,-1 0 1 0 0,0 0-1 0 0,1 1 0 0 0,-1-1 0 0 0,1 0 1 0 0,0 0-1 0 0,0 0 0 0 0,-1 0 0 0 0,1 0 0 0 0,1-3 1 0 0,-1 0 5 0 0,1 0 0 0 0,0 0 0 0 0,1 0 0 0 0,-1 1 0 0 0,1-1 0 0 0,2-4 0 0 0,4-6-6 0 0,1 1 0 0 0,18-24 0 0 0,-15 24-37 0 0,0 0 0 0 0,1 0 0 0 0,1 2 0 0 0,0 0 0 0 0,1 0 0 0 0,28-16 0 0 0,-28 20-36 0 0,-1 4 26 0 0,0 4-32 0 0,-13 0 50 0 0,-1 1 1 0 0,1-1-1 0 0,0 1 0 0 0,0-1 0 0 0,0 1 0 0 0,-1-1 0 0 0,1 1 1 0 0,0 0-1 0 0,-1-1 0 0 0,1 1 0 0 0,-1 0 0 0 0,1 0 1 0 0,0 0-1 0 0,1 3 3 0 0,-1-1 0 0 0,0 0 0 0 0,0 0 0 0 0,0 0 1 0 0,-1 1-1 0 0,1-1 0 0 0,-1 0 0 0 0,0 0 0 0 0,0 1 0 0 0,0-1 1 0 0,0 0-1 0 0,0 1 0 0 0,-1 3 0 0 0,-3 9 28 0 0,-5 20-1 0 0,6-27-3 0 0,-45 123 298 0 0,43-119-317 0 0,-1 0-4 0 0,-7 6-376 0 0,18-31 176 0 0,9-11 171 0 0,1 0 1 0 0,1 1-1 0 0,1 1 0 0 0,27-26 0 0 0,-22 25-11 0 0,1 1-1 0 0,1 1 1 0 0,52-32-1 0 0,87-38-176 0 0,-144 80 202 0 0,-4 2 131 0 0,-1 1 0 0 0,1 0 1 0 0,0 1-1 0 0,1 1 1 0 0,22-6-1 0 0,-35 11 233 0 0,-1 2-270 0 0,7 7-56 0 0,0 4 19 0 0,-6-7-13 0 0,0 1-1 0 0,-1 0 0 0 0,0-1 0 0 0,-1 1 0 0 0,1 0 0 0 0,-1 0 0 0 0,-1 0 1 0 0,1-1-1 0 0,-1 1 0 0 0,0 0 0 0 0,-1 0 0 0 0,-1 8 0 0 0,-3 10 215 0 0,-16 48-1 0 0,11-43-146 0 0,1-8-72 0 0,-1 0 0 0 0,0 0 0 0 0,-2-1 0 0 0,-26 35 0 0 0,21-30-45 0 0,16-25-175 0 0,17 4-3851 0 0,2-6 2295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185 327 13823 0 0,'0'0'6891'0'0,"0"3"-6279"0"0,-1 5-458 0 0,-1 0 0 0 0,0 1 0 0 0,-1-1 0 0 0,0 0 0 0 0,0-1 0 0 0,-1 1 0 0 0,0 0 0 0 0,-6 9 0 0 0,-8 7 218 0 0,-21 25-1 0 0,-8 8-144 0 0,37-43-206 0 0,4-7-35 0 0,1 1 1 0 0,0 0-1 0 0,0 1 1 0 0,1-1-1 0 0,-7 18 1 0 0,9-16 230 0 0,1-7-1602 0 0</inkml:trace>
  <inkml:trace contextRef="#ctx0" brushRef="#br0" timeOffset="1">324 8 13415 0 0,'0'0'1456'0'0,"10"-6"-1456"0"0,5 5 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281 129 4143 0 0,'0'0'319'0'0,"-1"-1"-210"0"0,-8-44 10070 0 0,3 26-8160 0 0,-10-27 1 0 0,8 34-1274 0 0,6 10-391 0 0,-1 1 74 0 0,2 1-401 0 0,1-1 1 0 0,-1 1-1 0 0,0 0 0 0 0,1 0 0 0 0,-1-1 1 0 0,0 1-1 0 0,0 0 0 0 0,1 0 1 0 0,-1 0-1 0 0,0 0 0 0 0,1 0 0 0 0,-1 0 1 0 0,0 0-1 0 0,-1 0 0 0 0,-5 3 10 0 0,1 0-1 0 0,-1 0 0 0 0,0 1 1 0 0,1 0-1 0 0,0 0 0 0 0,0 1 1 0 0,-8 7-1 0 0,-38 44-92 0 0,35-36 70 0 0,0-2-51 0 0,-25 40 0 0 0,36-49 36 0 0,1 1 1 0 0,0-1 0 0 0,1 1 0 0 0,0 0-1 0 0,0 0 1 0 0,1 0 0 0 0,-1 11-1 0 0,3-20-1 0 0,1 0-1 0 0,0 0 0 0 0,0 0 1 0 0,0 0-1 0 0,0 1 1 0 0,0-1-1 0 0,0 0 1 0 0,0 0-1 0 0,1 0 0 0 0,-1 2 1 0 0,1-1-7 0 0,0-1 0 0 0,0 0 0 0 0,0 0 1 0 0,0 1-1 0 0,0-1 0 0 0,0 0 0 0 0,0 0 0 0 0,0 0 1 0 0,1 0-1 0 0,-1 0 0 0 0,0-1 0 0 0,0 1 0 0 0,1 0 0 0 0,-1 0 1 0 0,1-1-1 0 0,-1 1 0 0 0,0-1 0 0 0,1 0 0 0 0,-1 1 1 0 0,1-1-1 0 0,-1 0 0 0 0,1 0 0 0 0,0 0 0 0 0,-1 0 0 0 0,1 0 1 0 0,-1 0-1 0 0,4-1 0 0 0,5 0-7 0 0,1-1 0 0 0,18-6 1 0 0,-22 6 9 0 0,8-3-9 0 0,-1 0 0 0 0,0-1 0 0 0,-1-1 0 0 0,0-1 1 0 0,0 0-1 0 0,0 0 0 0 0,-1-1 0 0 0,0-1 0 0 0,14-15 0 0 0,-15 14 14 0 0,-5 0-21 0 0,-6 11 13 0 0,0-1 0 0 0,0 1 1 0 0,0 0-1 0 0,0-1 0 0 0,0 1 1 0 0,0-1-1 0 0,0 1 0 0 0,0-1 0 0 0,0 1 1 0 0,0 0-1 0 0,0-1 0 0 0,0 1 0 0 0,0 0 1 0 0,0-1-1 0 0,0 1 0 0 0,-1-1 1 0 0,1 1-1 0 0,0 0 0 0 0,0-1 0 0 0,0 1 1 0 0,-1 0-1 0 0,1-1 0 0 0,0 1 0 0 0,0 0 1 0 0,-1-1-1 0 0,1 1 0 0 0,0 0 1 0 0,-1 0-1 0 0,1-1 0 0 0,0 1 0 0 0,-1 0 1 0 0,1 0-1 0 0,0 0 0 0 0,-1 0 0 0 0,1-1 1 0 0,-1 1-1 0 0,1 0 0 0 0,0 0 1 0 0,-1 0-1 0 0,1 0 0 0 0,-1 0 0 0 0,1 0 1 0 0,0 0-1 0 0,-1 0 0 0 0,1 0 0 0 0,-1 0 1 0 0,1 0-1 0 0,0 0 0 0 0,-2 1 1 0 0,-1 0-28 0 0,0 0 1 0 0,1 0 0 0 0,-1 0-1 0 0,0 0 1 0 0,0 0 0 0 0,0 1-1 0 0,1 0 1 0 0,-1-1 0 0 0,1 1-1 0 0,-4 4 1 0 0,2-2-1 0 0,1 0 1 0 0,-1 0-1 0 0,1 0 0 0 0,-3 6 1 0 0,1-3-120 0 0,4-5-667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25 14599 0 0,'6'-3'222'0'0,"-4"1"-64"0"0,0 1-1 0 0,0-1 0 0 0,0 0 0 0 0,0 1 0 0 0,0-1 0 0 0,-1 0 0 0 0,1 0 0 0 0,2-4 0 0 0,-2 4 274 0 0,-5 6-182 0 0,0 0 0 0 0,0-1 0 0 0,1 1 0 0 0,-4 7 0 0 0,-5 8 90 0 0,-98 124 808 0 0,-21 30-193 0 0,61-66-477 0 0,5 3 0 0 0,-80 188 0 0 0,119-234-245 0 0,-31 71-242 0 0,50-125-374 0 0,4-9-7 0 0,1 1 0 0 0,0 0 0 0 0,0-1 0 0 0,0 1 0 0 0,0 0 0 0 0,0 0 0 0 0,0 0 0 0 0,0 3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504 202 10047 0 0,'0'0'912'0'0,"-2"-1"-666"0"0,-6-2 3508 0 0,6 2-3318 0 0,-4-5-152 0 0,5 4-69 0 0,-1 1-14 0 0,-2-6-27 0 0,0 0 0 0 0,0-1 0 0 0,0 1 0 0 0,1-1 0 0 0,0 0-1 0 0,-2-10 1 0 0,2 5 58 0 0,-11-21-1 0 0,12 29-215 0 0,-1 0 0 0 0,1 0-1 0 0,-1 0 1 0 0,0 1 0 0 0,-1-1 0 0 0,1 1-1 0 0,-1 0 1 0 0,0 0 0 0 0,0 0-1 0 0,0 0 1 0 0,-1 1 0 0 0,1 0 0 0 0,-1 0-1 0 0,0 0 1 0 0,0 0 0 0 0,0 1-1 0 0,0 0 1 0 0,0 0 0 0 0,-1 0 0 0 0,1 0-1 0 0,0 1 1 0 0,-1 0 0 0 0,1 0-1 0 0,-1 1 1 0 0,0 0 0 0 0,1-1 0 0 0,-10 3-1 0 0,1-1-14 0 0,1 2 0 0 0,-1 0 0 0 0,1 1 0 0 0,0 0 0 0 0,0 1 0 0 0,0 0 0 0 0,0 1 0 0 0,1 1 0 0 0,0-1 0 0 0,-11 10 0 0 0,4-1 29 0 0,1 0 1 0 0,0 1-1 0 0,1 1 0 0 0,-29 36 1 0 0,42-47-21 0 0,0 0 0 0 0,0 0 0 0 0,0 0 0 0 0,1 1 0 0 0,0-1 0 0 0,1 1 0 0 0,-1 0 0 0 0,-2 13 0 0 0,4-18-8 0 0,1 0-1 0 0,0 0 1 0 0,0 0-1 0 0,0 1 1 0 0,0-1-1 0 0,0 0 0 0 0,0 0 1 0 0,0 1-1 0 0,1-1 1 0 0,-1 0-1 0 0,1 0 0 0 0,0 0 1 0 0,-1 1-1 0 0,1-1 1 0 0,0 0-1 0 0,0 0 1 0 0,1 0-1 0 0,-1-1 0 0 0,0 1 1 0 0,1 0-1 0 0,-1 0 1 0 0,1-1-1 0 0,-1 1 1 0 0,1-1-1 0 0,0 1 0 0 0,0-1 1 0 0,-1 0-1 0 0,1 1 1 0 0,0-1-1 0 0,0 0 0 0 0,4 1 1 0 0,1 0 21 0 0,0 0 0 0 0,0 0 0 0 0,0-1 0 0 0,0 0-1 0 0,0 0 1 0 0,14-1 0 0 0,45-5 72 0 0,-54 3-91 0 0,122-19 127 0 0,-108 15-127 0 0,0-1 0 0 0,-1-2-1 0 0,28-12 1 0 0,-31 9 599 0 0,-33 16-303 0 0,1 2-212 0 0,1 2 1 0 0,0 0-1 0 0,0 0 1 0 0,0 0 0 0 0,1 1-1 0 0,1 0 1 0 0,-1 1-1 0 0,1 0 1 0 0,-6 13-1 0 0,10-18-36 0 0,2-4-37 0 0,0 0 0 0 0,0 1 0 0 0,0-1 0 0 0,1 0 0 0 0,-1 1 0 0 0,0-1 0 0 0,1 1 0 0 0,-1-1 0 0 0,1 1 0 0 0,0 0-1 0 0,-1-1 1 0 0,1 1 0 0 0,0-1 0 0 0,0 4 0 0 0,3 6 52 0 0,-2-9-76 0 0,0 0 0 0 0,0 0-1 0 0,0-1 1 0 0,1 1 0 0 0,-1 0 0 0 0,0-1 0 0 0,1 1 0 0 0,-1-1 0 0 0,1 0-1 0 0,0 0 1 0 0,-1 1 0 0 0,1-1 0 0 0,0 0 0 0 0,0 0 0 0 0,0-1 0 0 0,0 1-1 0 0,-1 0 1 0 0,1 0 0 0 0,0-1 0 0 0,4 1 0 0 0,1 0-326 0 0,-1-1 1 0 0,1 1-1 0 0,-1-2 0 0 0,1 1 1 0 0,8-2-1 0 0,10-3-908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4143 0 0,'0'2'10167'0'0,"0"17"-8414"0"0,1-1-782 0 0,-2 1 0 0 0,-4 35-1 0 0,-3-21-361 0 0,-2 0 1 0 0,-19 47-1 0 0,-38 60 14 0 0,38-82-498 0 0,2-2-51 0 0,-3-1-1 0 0,-3-2 1 0 0,-2-1 0 0 0,-77 87-1 0 0,20-41-350 0 0,-125 137-1068 0 0,180-194-381 0 0,35-40 696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1839 0 0,'16'-75'154'0'0,"-9"50"2100"0"0,2 0-1 0 0,15-34 1 0 0,-15 42-488 0 0,0-1 0 0 0,2 1 0 0 0,22-27-1 0 0,-22 32-1535 0 0,0 0 0 0 0,22-17 0 0 0,-13 13 43 0 0,0 2-1 0 0,2 0 0 0 0,0 2 1 0 0,0 0-1 0 0,1 1 0 0 0,0 2 1 0 0,38-11-1 0 0,12-1-127 0 0,41-10 150 0 0,-87 26-86 0 0,-1 0 0 0 0,37-1 0 0 0,-58 6-153 0 0,0 0 1 0 0,0 0 0 0 0,0 0 0 0 0,0 1-1 0 0,-1 0 1 0 0,1 0 0 0 0,0 0 0 0 0,0 0-1 0 0,-1 1 1 0 0,1 0 0 0 0,7 4 0 0 0,-9-4-26 0 0,-1 0 0 0 0,1 0 0 0 0,-1 0 0 0 0,0 0 0 0 0,0 0 0 0 0,0 1 0 0 0,0-1 0 0 0,0 1 0 0 0,0-1 0 0 0,-1 1 0 0 0,1 0 1 0 0,-1-1-1 0 0,0 1 0 0 0,0 0 0 0 0,0 0 0 0 0,0 0 0 0 0,0 0 0 0 0,-1 0 0 0 0,1 6 0 0 0,-1 2 27 0 0,0 0 0 0 0,-1 0-1 0 0,0 0 1 0 0,-1-1 0 0 0,0 1-1 0 0,-1 0 1 0 0,0-1 0 0 0,-1 1 0 0 0,0-1-1 0 0,-1 0 1 0 0,0 0 0 0 0,0-1-1 0 0,-1 1 1 0 0,0-1 0 0 0,-9 10-1 0 0,-1 0 23 0 0,-1-1-1 0 0,-1-1 1 0 0,0-1-1 0 0,-1 0 1 0 0,-37 23-1 0 0,-50 19 83 0 0,24-14-87 0 0,59-32-88 0 0,0-1-1 0 0,0-1 1 0 0,-1-1-1 0 0,0-1 1 0 0,-1-1-1 0 0,-26 5 1 0 0,28-9-1761 0 0,-42 1 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1839 0 0,'0'0'83'0'0,"2"1"-6"0"0,0 0-112 0 0,0 0-1 0 0,0 1 1 0 0,0-1 0 0 0,0 1-1 0 0,0-1 1 0 0,0 1-1 0 0,-1 0 1 0 0,1-1-1 0 0,-1 1 1 0 0,3 4-1 0 0,-2-2 589 0 0,0 0 0 0 0,0 0 1 0 0,0 1-1 0 0,-1-1 0 0 0,1 1 0 0 0,-1-1 0 0 0,0 1 0 0 0,0 7 0 0 0,0-1 1240 0 0,-1 0 0 0 0,-1 0-1 0 0,0-1 1 0 0,0 1 0 0 0,-6 20-1 0 0,-14 31-1126 0 0,-3-2-1 0 0,-2 0 0 0 0,-3-2 1 0 0,-52 79-1 0 0,46-89-370 0 0,-2-1 0 0 0,-61 60 0 0 0,70-77-235 0 0,-33 28 38 0 0,-81 61 1 0 0,95-81-177 0 0,7-3-2645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10591 0 0,'79'-109'855'0'0,"23"-27"1126"0"0,-83 114-986 0 0,0 1 1 0 0,1 1 0 0 0,44-33 0 0 0,-34 32-713 0 0,1 2 0 0 0,52-25 1 0 0,-67 37-230 0 0,0 1 1 0 0,1 0 0 0 0,-1 1-1 0 0,1 1 1 0 0,0 1-1 0 0,0 0 1 0 0,28 0 0 0 0,-37 3 28 0 0,0 1 1 0 0,1 0-1 0 0,-1 0 1 0 0,0 1 0 0 0,0 0-1 0 0,-1 0 1 0 0,1 1 0 0 0,0 0-1 0 0,-1 0 1 0 0,1 1 0 0 0,-1 0-1 0 0,0 0 1 0 0,0 1 0 0 0,-1 0-1 0 0,8 7 1 0 0,-9-7-47 0 0,0 0 1 0 0,0 0-1 0 0,-1 0 1 0 0,0 1-1 0 0,0 0 1 0 0,0 0-1 0 0,-1 0 1 0 0,1 0-1 0 0,-2 1 1 0 0,1-1-1 0 0,-1 1 1 0 0,0 0-1 0 0,0 0 1 0 0,-1-1-1 0 0,0 1 1 0 0,0 0-1 0 0,-1 14 1 0 0,-1-9-1 0 0,-1 0 1 0 0,0 0 0 0 0,-1 0-1 0 0,0 0 1 0 0,-1-1 0 0 0,-1 1-1 0 0,0-1 1 0 0,0 0-1 0 0,-1 0 1 0 0,0-1 0 0 0,-1 1-1 0 0,0-1 1 0 0,-17 17 0 0 0,7-10 67 0 0,-1 0 1 0 0,-1-1-1 0 0,0-1 1 0 0,-1-1-1 0 0,-1-1 1 0 0,-22 11-1 0 0,6-5 121 0 0,-32 17 764 0 0,-132 49 1 0 0,178-77-1008 0 0,18-5-139 0 0,-1-1 0 0 0,1 0 0 0 0,-1 0 0 0 0,0 0 0 0 0,0-1 0 0 0,1 0 0 0 0,-1 0 0 0 0,0-1 0 0 0,0 1 1 0 0,0-1-1 0 0,0-1 0 0 0,-7 0 0 0 0,12 1 15 0 0,0-1-1 0 0,1 1 1 0 0,-1 0 0 0 0,0 0-1 0 0,1 0 1 0 0,-1-1 0 0 0,0 1-1 0 0,1-1 1 0 0,-1 1 0 0 0,1 0-1 0 0,-1-1 1 0 0,1 1 0 0 0,-1-1 0 0 0,1 1-1 0 0,-1-1 1 0 0,1 1 0 0 0,-1-1-1 0 0,0-1 1 0 0,0 0-307 0 0,-7-11-1166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231 204 6911 0 0,'0'0'13774'0'0,"0"1"-12846"0"0,1 5-747 0 0,-1 0 0 0 0,0-1 0 0 0,0 1 0 0 0,0 0 0 0 0,-1-1 0 0 0,1 1 1 0 0,-1 0-1 0 0,-1-1 0 0 0,1 1 0 0 0,-1-1 0 0 0,-4 9 0 0 0,-4 8-37 0 0,-20 29 0 0 0,20-36 2 0 0,-77 104 184 0 0,33-48-233 0 0,28-36-276 0 0,25-34-379 0 0,12 0-3209 0 0,3-2 2159 0 0</inkml:trace>
  <inkml:trace contextRef="#ctx0" brushRef="#br0" timeOffset="1">534 46 11055 0 0,'2'-9'1176'0'0,"0"2"-1176"0"0,0-2 3552 0 0,1 1-2280 0 0,1 1-368 0 0,5 4-680 0 0,0 1-224 0 0,2 2-88 0 0,-1 0 8 0 0,-1 2 0 0 0,4 1-2448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18 740 4143 0 0,'-2'-1'5875'0'0,"0"-2"-5563"0"0,1 1-1 0 0,-1-1 1 0 0,0 0 0 0 0,1 0-1 0 0,0 1 1 0 0,-1-1 0 0 0,1 0-1 0 0,0 0 1 0 0,0 0 0 0 0,1 0-1 0 0,-1-1 1 0 0,1 1 0 0 0,0 0 0 0 0,-1 0-1 0 0,1 0 1 0 0,0 0 0 0 0,1-5-1 0 0,1-9 1109 0 0,9-33 0 0 0,-7 34-757 0 0,3-17-92 0 0,2 2 1 0 0,1-1-1 0 0,1 1 0 0 0,2 1 0 0 0,1 0 1 0 0,30-47-1 0 0,-24 48-475 0 0,2 1 0 0 0,0 1 0 0 0,34-31 0 0 0,-38 41-175 0 0,2 1-1 0 0,0 1 1 0 0,1 1-1 0 0,0 1 1 0 0,34-16 0 0 0,2 7-1514 0 0,1 3 0 0 0,74-16 0 0 0,-123 33 1208 0 0,20-4-1360 0 0,0 2-57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11 10135 0 0,'0'0'778'0'0,"-9"-8"743"0"0,7 8-1231 0 0,-1-1-1 0 0,1 0 1 0 0,0 1-1 0 0,0 0 1 0 0,0-1-1 0 0,-1 1 1 0 0,1 0-1 0 0,0 0 1 0 0,0 0-1 0 0,-1 1 1 0 0,1-1-1 0 0,0 1 1 0 0,0-1-1 0 0,0 1 1 0 0,0-1-1 0 0,-1 1 1 0 0,-2 2-1 0 0,-7 3-177 0 0,-21 14 0 0 0,18-10 252 0 0,-159 104 100 0 0,153-99-376 0 0,-45 34 139 0 0,58-42-202 0 0,1-1 1 0 0,1 1 0 0 0,-1 0-1 0 0,1 0 1 0 0,1 1 0 0 0,-8 11-1 0 0,12-17-6 0 0,0 1 0 0 0,-1-1 0 0 0,1 0-1 0 0,0 1 1 0 0,1-1 0 0 0,-1 1 0 0 0,0-1 0 0 0,1 1-1 0 0,-1 0 1 0 0,1-1 0 0 0,0 1 0 0 0,0-1-1 0 0,0 1 1 0 0,0 0 0 0 0,0-1 0 0 0,1 1 0 0 0,-1-1-1 0 0,1 1 1 0 0,0-1 0 0 0,-1 1 0 0 0,1-1 0 0 0,1 1-1 0 0,-1-1 1 0 0,0 0 0 0 0,0 1 0 0 0,1-1-1 0 0,-1 0 1 0 0,1 0 0 0 0,0 0 0 0 0,-1 0 0 0 0,5 2-1 0 0,-2 0 16 0 0,1-1 0 0 0,0 0-1 0 0,0 0 1 0 0,0 0 0 0 0,0-1-1 0 0,0 0 1 0 0,1 0-1 0 0,-1 0 1 0 0,1-1 0 0 0,-1 1-1 0 0,1-1 1 0 0,0-1 0 0 0,9 1-1 0 0,-5-1-3 0 0,-1-1-1 0 0,1 0 0 0 0,0 0 1 0 0,0-1-1 0 0,0-1 0 0 0,-1 1 1 0 0,1-2-1 0 0,-1 1 0 0 0,0-1 1 0 0,0-1-1 0 0,0 0 0 0 0,0 0 1 0 0,-1 0-1 0 0,0-1 0 0 0,0-1 1 0 0,-1 1-1 0 0,9-10 0 0 0,-7 8-42 0 0,-1-1 0 0 0,1-1 0 0 0,-1 1 0 0 0,-1-2 0 0 0,0 1 0 0 0,-1-1 0 0 0,0 1-1 0 0,0-2 1 0 0,-1 1 0 0 0,0-1 0 0 0,-1 0 0 0 0,-1 0 0 0 0,0 0 0 0 0,0 0 0 0 0,-1 0 0 0 0,0-22 0 0 0,-3-22-2410 0 0,2 43 1276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 8287 0 0,'0'0'639'0'0,"-1"3"-230"0"0,-2 10 219 0 0,1 0 0 0 0,1 0 0 0 0,0 0 0 0 0,0 0 0 0 0,1 0 0 0 0,1 0 0 0 0,0 0-1 0 0,1 0 1 0 0,0 0 0 0 0,1 0 0 0 0,9 24 0 0 0,-3-16-300 0 0,1-2 0 0 0,0 1 0 0 0,1-1 0 0 0,1-1 0 0 0,25 30 0 0 0,-15-24-71 0 0,2 0 1 0 0,1-2 0 0 0,29 21 0 0 0,-22-19-121 0 0,-5-5 55 0 0,0 1 0 0 0,-2 1-1 0 0,0 1 1 0 0,25 30 0 0 0,-43-42-128 0 0,-6-6-8 0 0,-3 8-34 0 0,0-9-62 0 0,0 0 1 0 0,0 0-1 0 0,0 0 0 0 0,-1 0 0 0 0,1-1 1 0 0,-1 1-1 0 0,1-1 0 0 0,-1 1 0 0 0,0-1 1 0 0,-3 2-1 0 0,4-3-256 0 0,0 0-625 0 0,-6 1 610 0 0,3-3-3810 0 0,-7-10 2315 0 0</inkml:trace>
  <inkml:trace contextRef="#ctx0" brushRef="#br0" timeOffset="1">564 21 9671 0 0,'-16'-16'1004'0'0,"6"12"-789"0"0,8 3 96 0 0,-1 1 1 0 0,0 0-1 0 0,0 0 0 0 0,1 0 0 0 0,-1 1 1 0 0,0-1-1 0 0,0 1 0 0 0,1 0 1 0 0,-1-1-1 0 0,0 1 0 0 0,1 0 0 0 0,-1 0 1 0 0,1 1-1 0 0,0-1 0 0 0,-1 1 1 0 0,-2 2-1 0 0,3-3-279 0 0,1 0 1 0 0,0 1-1 0 0,-1-1 1 0 0,1 1-1 0 0,0-1 0 0 0,0 1 1 0 0,0 0-1 0 0,0 0 1 0 0,0-1-1 0 0,1 1 1 0 0,-2 3-1 0 0,0 1 28 0 0,-24 58 644 0 0,-16 35 2128 0 0,35-87-2598 0 0,-1-1-1 0 0,0-1 0 0 0,-1 1 1 0 0,-18 16-1 0 0,2-2 72 0 0,-69 72 255 0 0,-78 89-331 0 0,161-173-203 0 0,1 1 0 0 0,-9 15 0 0 0,17-24-106 0 0,-1-1-1 0 0,1 0 1 0 0,0 1-1 0 0,1-1 1 0 0,-1 1-1 0 0,1-1 1 0 0,0 1-1 0 0,0 0 1 0 0,0-1-1 0 0,1 1 1 0 0,-1 9-1 0 0,4-11-1766 0 0,11 5-5295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15663 0 0,'0'0'3894'0'0,"-2"3"-2682"0"0,-58 74 1334 0 0,10-13-1582 0 0,28-29-710 0 0,1 1 0 0 0,-17 39 0 0 0,20-38-708 0 0,17-35-162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55 400 2303 0 0,'-5'14'535'0'0,"-15"27"-1"0"0,12-26 1628 0 0,-11 10 12581 0 0,18-28-14289 0 0,1-2-333 0 0,-1 0 0 0 0,1 0 1 0 0,0-1-1 0 0,0 1 0 0 0,0 0 0 0 0,1-1 0 0 0,0 1 0 0 0,0 0 0 0 0,2-6 0 0 0,19-49 144 0 0,-13 43-240 0 0,1-1 0 0 0,0 1 0 0 0,2 1 0 0 0,0 0 0 0 0,1 0-1 0 0,0 1 1 0 0,1 1 0 0 0,25-19 0 0 0,-24 21-76 0 0,0 1 1 0 0,0 0-1 0 0,2 2 0 0 0,-1 0 1 0 0,19-7-1 0 0,-31 15-13 0 0,8 0 11 0 0,2 3 42 0 0,-1 5 11 0 0,-5 4-11 0 0,-6-6 11 0 0,0 0-1 0 0,-1 1 1 0 0,1-1-1 0 0,-1 1 1 0 0,-1-1-1 0 0,1 1 1 0 0,-1-1-1 0 0,0 1 1 0 0,0-1-1 0 0,-2 9 1 0 0,1-3 29 0 0,-1-1 1 0 0,-1 1-1 0 0,0-1 0 0 0,-6 15 1 0 0,-31 49 58 0 0,34-62-32 0 0,3-8 21 0 0,-2 2 8 0 0,3-5 109 0 0,2-3-113 0 0,0-2-58 0 0,0 0-1 0 0,0 0 1 0 0,0 0-1 0 0,1 0 0 0 0,0 0 1 0 0,-1 0-1 0 0,2 0 1 0 0,-1 0-1 0 0,0 0 1 0 0,1 0-1 0 0,0 1 1 0 0,0-1-1 0 0,3-4 1 0 0,6-9-4 0 0,19-21 1 0 0,-18 23-73 0 0,14-18-206 0 0,2 0 0 0 0,1 2 0 0 0,2 2 0 0 0,1 1 0 0 0,1 1 0 0 0,45-28 0 0 0,-71 50 246 0 0,-3 2 0 0 0,1 1 1 0 0,-1 0 0 0 0,0 0-1 0 0,1 0 1 0 0,-1 1 0 0 0,10-2-1 0 0,1-1-35 0 0,-2 1 36 0 0,-2 5 28 0 0,-10-1 1 0 0,0-1 0 0 0,0 1 1 0 0,0 0-1 0 0,-1-1 0 0 0,1 1 0 0 0,0 0 0 0 0,0 0 0 0 0,0 0 0 0 0,-1 0 0 0 0,1 0 1 0 0,0 0-1 0 0,-1 0 0 0 0,1 0 0 0 0,0 0 0 0 0,-1 0 0 0 0,0 0 0 0 0,1 0 0 0 0,-1 0 0 0 0,0 0 1 0 0,1 0-1 0 0,-1 0 0 0 0,0 2 0 0 0,2 23 197 0 0,-6-5-57 0 0,-1 0 0 0 0,-1-1 0 0 0,0 0 0 0 0,-2 0 0 0 0,-14 29 0 0 0,8-20-12 0 0,-34 93 245 0 0,42-105-396 0 0,2 0 1 0 0,-1 1-1 0 0,2 0 1 0 0,0 0 0 0 0,1 19-1 0 0,5-20-638 0 0,0-16-513 0 0,9 5-342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95 10591 0 0,'8'-10'355'0'0,"31"-35"1953"0"0,-15 20 2596 0 0,-23 24-4176 0 0,-12-6-287 0 0,6 6-422 0 0,0-1 0 0 0,0 1 0 0 0,-1 0 0 0 0,1 0 0 0 0,0 1 0 0 0,0-1 0 0 0,-1 1 0 0 0,1 0-1 0 0,0 1 1 0 0,-1 0 0 0 0,-6 1 0 0 0,-4 2-17 0 0,0 0 0 0 0,-20 9-1 0 0,9-1 21 0 0,0 2-1 0 0,1 1 0 0 0,0 1 1 0 0,1 0-1 0 0,1 2 0 0 0,0 2 1 0 0,2 0-1 0 0,-20 23 0 0 0,35-37-20 0 0,5-4 0 0 0,0 1 0 0 0,0-1 0 0 0,0 1 0 0 0,0 0-1 0 0,0-1 1 0 0,1 1 0 0 0,-1 0 0 0 0,1 0 0 0 0,0 0 0 0 0,-2 6 0 0 0,1-4 42 0 0,0 6-22 0 0,2-10-19 0 0,0-1 1 0 0,0 1-1 0 0,0-1 1 0 0,0 1-1 0 0,0 0 1 0 0,0-1-1 0 0,0 1 1 0 0,0-1-1 0 0,0 1 1 0 0,1-1-1 0 0,-1 1 1 0 0,0-1-1 0 0,0 1 1 0 0,0 0-1 0 0,1-1 1 0 0,-1 1-1 0 0,0-1 1 0 0,1 0-1 0 0,-1 1 1 0 0,0-1-1 0 0,1 1 1 0 0,0 0-1 0 0,-1-1 5 0 0,2 1 1 0 0,-1 1 1 0 0,0-1-1 0 0,1 0 0 0 0,-1 0 1 0 0,0 0-1 0 0,1-1 0 0 0,-1 1 1 0 0,1 0-1 0 0,-1 0 0 0 0,1-1 1 0 0,0 1-1 0 0,-1-1 0 0 0,1 1 1 0 0,-1-1-1 0 0,1 0 0 0 0,2 0 1 0 0,-1 1 26 0 0,5-1 44 0 0,0 0-1 0 0,0 0 1 0 0,0-1-1 0 0,1 0 1 0 0,-1 0-1 0 0,0-1 0 0 0,0 0 1 0 0,-1 0-1 0 0,1-1 1 0 0,0 0-1 0 0,-1 0 1 0 0,11-6-1 0 0,-17 7 58 0 0,2 1 0 0 0,8-6-11 0 0,-6 4-62 0 0,-10 7-51 0 0,-5 4-18 0 0,0-1 36 0 0,1 1-1 0 0,-12 11 1 0 0,7-3 52 0 0,13-12-73 0 0,1-2-7 0 0,-1 1-96 0 0,12 5-1208 0 0,-7-6 851 0 0,-1 0 0 0 0,1 0 0 0 0,-1 0 0 0 0,8 2 1 0 0,7 0-4334 0 0,-2-2-966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29 7367 0 0,'4'-5'678'0'0,"4"-4"-1157"0"0,5-5 9663 0 0,-12 17-8328 0 0,0 2-753 0 0,-1 0 1 0 0,0 0-1 0 0,0 0 0 0 0,0 0 0 0 0,0 1 1 0 0,-1-1-1 0 0,0 0 0 0 0,0 0 1 0 0,0 0-1 0 0,0 0 0 0 0,-1 0 1 0 0,0-1-1 0 0,-5 9 0 0 0,-3 5 416 0 0,-2 0-1 0 0,-16 19 0 0 0,-10 15 338 0 0,-128 276 1589 0 0,91-168-2253 0 0,55-118-181 0 0,-90 164 98 0 0,94-182-98 0 0,0 0-1 0 0,-2-1 1 0 0,-1-1 0 0 0,0-1 0 0 0,-2 0-1 0 0,-24 18 1 0 0,-38 19-1699 0 0,68-49 1046 0 0,0-1 0 0 0,-1 0 0 0 0,-27 9 0 0 0,40-16-1187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11975 0 0,'-13'1'147'0'0,"0"0"0"0"0,0 2 0 0 0,0-1 0 0 0,0 2 0 0 0,0-1 0 0 0,0 2 0 0 0,1 0 0 0 0,-19 10 0 0 0,18-7 1916 0 0,-25 19 4958 0 0,43-25-6751 0 0,0-1 0 0 0,0 1 1 0 0,0 0-1 0 0,0-1 0 0 0,0 0 0 0 0,1-1 1 0 0,-1 1-1 0 0,0-1 0 0 0,1 0 0 0 0,8-1 1 0 0,6-2 290 0 0,30-7 0 0 0,-13 1-130 0 0,283-43 468 0 0,-262 44-1257 0 0,0-3-1 0 0,-1-2 1 0 0,81-31 0 0 0,-114 31-2621 0 0,-13 5-4271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221 354 14943 0 0,'0'0'4522'0'0,"-1"2"-3550"0"0,-40 40 1169 0 0,26-29-1406 0 0,-22 29-1 0 0,22-21-364 0 0,-15 31 0 0 0,4-7-134 0 0,23-40-332 0 0,0 0 0 0 0,0 0 0 0 0,0 0-1 0 0,-1 0 1 0 0,0-1 0 0 0,0 0 0 0 0,0 1 0 0 0,-6 3 0 0 0,3-3-207 0 0,6-3-597 0 0,-8 4-6208 0 0</inkml:trace>
  <inkml:trace contextRef="#ctx0" brushRef="#br0" timeOffset="1">455 1 15983 0 0,'0'0'1728'0'0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51 6911 0 0,'0'0'6539'0'0,"-2"1"-5744"0"0,-8 9 193 0 0,-2-2 0 0 0,0 1 0 0 0,-15 7 0 0 0,-5 4 389 0 0,19-12-1072 0 0,0 1 0 0 0,1 0 0 0 0,1 0 1 0 0,-1 1-1 0 0,1 1 0 0 0,1 0 0 0 0,-15 21 0 0 0,21-27-269 0 0,1 1-1 0 0,0-1 1 0 0,0 1-1 0 0,-2 6 1 0 0,3 9 194 0 0,2-19-182 0 0,0 1-24 0 0,0 0 1 0 0,0-1-1 0 0,0 1 0 0 0,1 0 0 0 0,-1-1 0 0 0,1 1 1 0 0,0-1-1 0 0,0 1 0 0 0,0-1 0 0 0,0 1 1 0 0,0-1-1 0 0,1 0 0 0 0,-1 0 0 0 0,1 1 0 0 0,1 1 1 0 0,0-1 1 0 0,0 0 0 0 0,1 0 0 0 0,-1-1 0 0 0,1 1 0 0 0,-1-1 0 0 0,1 0 0 0 0,0 1 0 0 0,6 1 0 0 0,0-1 18 0 0,0 0 0 0 0,0 0-1 0 0,1-1 1 0 0,-1-1 0 0 0,0 0-1 0 0,21 0 1 0 0,-25-1-27 0 0,0-1 0 0 0,0 1 1 0 0,0-1-1 0 0,0-1 0 0 0,0 1 0 0 0,-1-1 0 0 0,1 0 1 0 0,-1 0-1 0 0,1 0 0 0 0,-1-1 0 0 0,0 0 0 0 0,6-4 0 0 0,-8 5-7 0 0,0-1 0 0 0,-1 1-1 0 0,0-1 1 0 0,1 1-1 0 0,-1-1 1 0 0,0 0 0 0 0,0 0-1 0 0,0 0 1 0 0,-1 0 0 0 0,1-1-1 0 0,-1 1 1 0 0,0 0-1 0 0,0-1 1 0 0,0 1 0 0 0,0 0-1 0 0,0-1 1 0 0,-1 0-1 0 0,1 1 1 0 0,-1-1 0 0 0,0 1-1 0 0,-1-7 1 0 0,-3-16-14 0 0,-1-1 1 0 0,-1 1-1 0 0,-15-37 0 0 0,14 43-35 0 0,3 9 14 0 0,0 1 1 0 0,-10-14-1 0 0,9 15-152 0 0,0 0 0 0 0,-5-15 0 0 0,9 22-152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1839 0 0,'0'0'83'0'0,"-2"1"-6"0"0,-13 17 2236 0 0,-11 9 5459 0 0,2-3-2947 0 0,9-8-5813 0 0,-164 199 3477 0 0,176-211-2387 0 0,0 0 0 0 0,0 1 1 0 0,0-1-1 0 0,0 1 0 0 0,-3 6 0 0 0,6-9 529 0 0,0 2 25 0 0,0-4-637 0 0,0 0 1 0 0,0 0 0 0 0,0 0-1 0 0,-1 0 1 0 0,1 1 0 0 0,0-1-1 0 0,0 0 1 0 0,0 0 0 0 0,0 0 0 0 0,0 1-1 0 0,0-1 1 0 0,0 0 0 0 0,0 0-1 0 0,0 0 1 0 0,0 1 0 0 0,0-1-1 0 0,0 0 1 0 0,0 0 0 0 0,0 0-1 0 0,0 1 1 0 0,0-1 0 0 0,0 0 0 0 0,1 0-1 0 0,-1 0 1 0 0,0 0 0 0 0,0 1-1 0 0,0-1 1 0 0,0 0 0 0 0,0 0-1 0 0,0 0 1 0 0,0 0 0 0 0,1 1 0 0 0,-1-1-1 0 0,4 4 126 0 0,1-1 0 0 0,0 1 0 0 0,0-1 0 0 0,0 0-1 0 0,0 0 1 0 0,0-1 0 0 0,0 1 0 0 0,1-1 0 0 0,10 3 0 0 0,7 0 7 0 0,27 2-1 0 0,-16-2 189 0 0,-33-5-329 0 0,1 0 1 0 0,-1 0-1 0 0,1-1 0 0 0,0 1 1 0 0,-1 0-1 0 0,1 0 0 0 0,0-1 1 0 0,-1 1-1 0 0,1-1 0 0 0,-1 1 1 0 0,1-1-1 0 0,-1 0 0 0 0,1 0 1 0 0,-1 0-1 0 0,0 0 0 0 0,1 0 0 0 0,-1 0 1 0 0,0 0-1 0 0,0 0 0 0 0,0 0 1 0 0,0 0-1 0 0,0-1 0 0 0,0 1 1 0 0,0 0-1 0 0,0-1 0 0 0,0 1 1 0 0,0-3-1 0 0,3-4 25 0 0,0-1 0 0 0,-1 1 0 0 0,4-13 1 0 0,-7 19-27 0 0,3-11 24 0 0,-1-1 0 0 0,0 1 0 0 0,0-1 1 0 0,-2-22-1 0 0,-1 8 27 0 0,-7-34 0 0 0,6 53-61 0 0,0 0-1 0 0,-1-1 1 0 0,0 1-1 0 0,0 0 1 0 0,-1 0-1 0 0,-7-10 1 0 0,11 19-1 0 0,-1-2-84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2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43 287 2303 0 0,'-1'2'475'0'0,"-7"4"1557"0"0,-26 17 15172 0 0,36-26-16467 0 0,5-5-445 0 0,1 0 0 0 0,-1 0 0 0 0,1 1 0 0 0,14-9 0 0 0,42-25 124 0 0,-31 21-288 0 0,97-61-28 0 0,68-44 699 0 0,-196 124-414 0 0,-2 4-289 0 0,-1 11-114 0 0,-1-1 0 0 0,0 1 1 0 0,-1-1-1 0 0,-1 0 0 0 0,0 0 0 0 0,-6 12 0 0 0,2-5-3 0 0,-8 37-1 0 0,12-33 23 0 0,1-1 0 0 0,0 1 0 0 0,2 0-1 0 0,1 0 1 0 0,1 0 0 0 0,1 0 0 0 0,1-1 0 0 0,1 1-1 0 0,1-1 1 0 0,2 0 0 0 0,0 0 0 0 0,11 25 0 0 0,-11-33-139 0 0,1 0 1 0 0,1 0-1 0 0,0 0 1 0 0,1-1-1 0 0,0-1 1 0 0,21 21-1 0 0,-8-11-1849 0 0,27 21 1 0 0,-22-24-5721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46 10047 0 0,'36'-34'1071'0'0,"-35"33"-1015"0"0,1-1 0 0 0,0 1 0 0 0,0 0 0 0 0,-1 0 0 0 0,1 0 0 0 0,0 0 0 0 0,0 0 0 0 0,4-1-1 0 0,4 3 954 0 0,-8 0-868 0 0,0-1 13 0 0,0 1 1 0 0,0 0-1 0 0,0 0 0 0 0,-1 0 0 0 0,1 0 0 0 0,0 0 1 0 0,0 0-1 0 0,-1 1 0 0 0,1-1 0 0 0,-1 1 0 0 0,1-1 0 0 0,-1 1 1 0 0,1-1-1 0 0,-1 1 0 0 0,0 0 0 0 0,0 0 0 0 0,0-1 0 0 0,2 5 1 0 0,-1 0-1 0 0,-1 0 0 0 0,1 0-1 0 0,-1 0 1 0 0,0 0 0 0 0,0 0 0 0 0,0 0 0 0 0,-1 0 0 0 0,0 0 0 0 0,0 0 0 0 0,-3 11 0 0 0,-1 7 180 0 0,-12 32 0 0 0,8-28-110 0 0,-22 64 192 0 0,-3-2 1 0 0,-60 113-1 0 0,-49 48-264 0 0,-15-9 2 0 0,107-166-137 0 0,31-43-12 0 0,1 1 0 0 0,-14 37 1 0 0,29-65-34 0 0,2-4-148 0 0,17-22-7231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11 179 13359 0 0,'-10'-13'3051'0'0,"14"13"-2172"0"0,68-6 1284 0 0,116-23 0 0 0,176-42 120 0 0,-131 46-2119 0 0,-73 8-3588 0 0,-154 17 2713 0 0,-1-1 1 0 0,1 0 0 0 0,0-1-1 0 0,10-3 1 0 0,-1-3-1113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38 10591 0 0,'31'-37'5059'0'0,"-32"40"-4941"0"0,1 1 1 0 0,-1 0-1 0 0,1 0 1 0 0,-1 0-1 0 0,0 0 0 0 0,0-1 1 0 0,-1 1-1 0 0,1 0 1 0 0,-5 5-1 0 0,-22 31 201 0 0,14-21-97 0 0,-18 31 152 0 0,2 1 0 0 0,2 1 1 0 0,3 2-1 0 0,-22 64 0 0 0,7-4-311 0 0,-76 199 240 0 0,79-227-210 0 0,-73 126 1 0 0,88-178-62 0 0,-44 51 0 0 0,-33 25 32 0 0,98-110-64 0 0,-3 6 34 0 0,2-4-25 0 0,1 0 0 0 0,-1 0 1 0 0,1 0-1 0 0,-1-1 0 0 0,1 1 1 0 0,-1 0-1 0 0,0-1 0 0 0,-4 3 1 0 0,89-71-625 0 0,118-124 0 0 0,-187 177 541 0 0,61-63-319 0 0,-62 65 306 0 0,1 0 0 0 0,0 1-1 0 0,31-17 1 0 0,-17 17-6 0 0,-26 11 24 0 0,-1 2-9 0 0,0 3 70 0 0,0-1 0 0 0,0 1 0 0 0,-1-1 0 0 0,1 1 0 0 0,-1-1 1 0 0,0 1-1 0 0,-1 0 0 0 0,1-1 0 0 0,-1 1 0 0 0,0-1 0 0 0,-3 9 0 0 0,-3 7 90 0 0,-13 25 1 0 0,8-19 74 0 0,-7 16 157 0 0,-16 40 307 0 0,31-72-541 0 0,1 1-1 0 0,0 0 1 0 0,0-1 0 0 0,1 1-1 0 0,0 20 1 0 0,2-28-100 0 0,0 0 1 0 0,0 0-1 0 0,1 0 0 0 0,-1 0 0 0 0,1 0 0 0 0,0 0 1 0 0,0 0-1 0 0,0 0 0 0 0,0-1 0 0 0,0 1 0 0 0,1 0 1 0 0,-1-1-1 0 0,1 1 0 0 0,3 3 0 0 0,12 9-5117 0 0,-3-6-869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80 15055 0 0,'0'0'1366'0'0,"3"1"-1078"0"0,5 2-51 0 0,-1-1 0 0 0,1 1 0 0 0,1-1 0 0 0,-1-1 0 0 0,0 1 0 0 0,0-2 0 0 0,1 1 0 0 0,11-1 0 0 0,-8-1 35 0 0,-1 0-1 0 0,1-1 1 0 0,0 0-1 0 0,-1-1 1 0 0,19-7-1 0 0,-19 6-197 0 0,0-2-43 0 0,-6 0 8 0 0,-5 5-69 0 0,1 1 0 0 0,0-1 0 0 0,0 0 0 0 0,0 1 0 0 0,-1-1 0 0 0,1 0 0 0 0,0 0 0 0 0,-1 0 0 0 0,1 1-1 0 0,-1-1 1 0 0,1 0 0 0 0,-1 0 0 0 0,1 0 0 0 0,-1 0 0 0 0,0 0 0 0 0,0 0 0 0 0,1 0 0 0 0,-1 0 0 0 0,0 0 0 0 0,0 0 0 0 0,0 0 0 0 0,0 0-1 0 0,0-1 1 0 0,0 1 0 0 0,0 0 0 0 0,0 0 0 0 0,-1 0 0 0 0,1 0 0 0 0,0 0 0 0 0,-1 0 0 0 0,1 0 0 0 0,0 0 0 0 0,-1 1 0 0 0,0-1 0 0 0,1 0 0 0 0,-1 0-1 0 0,1 0 1 0 0,-1 0 0 0 0,0 1 0 0 0,1-1 0 0 0,-1 0 0 0 0,0 0 0 0 0,0 1 0 0 0,-1-2 0 0 0,-3 0-82 0 0,1-1 0 0 0,0 1 0 0 0,-1 0 0 0 0,1 0 0 0 0,-1 0 0 0 0,1 1 0 0 0,-1-1 0 0 0,-8 0 0 0 0,5 1 67 0 0,0 1 0 0 0,-1 0 0 0 0,1 1 0 0 0,-1 0 0 0 0,1 0 0 0 0,0 1 0 0 0,0 0 0 0 0,0 1 0 0 0,0-1 0 0 0,0 1 0 0 0,0 1 0 0 0,-12 7 1 0 0,-7 6 124 0 0,-49 40 0 0 0,64-47-39 0 0,8-7-28 0 0,-20 16 187 0 0,-31 33 0 0 0,49-46-128 0 0,1 0 0 0 0,0 0 0 0 0,0 1 0 0 0,0 0 0 0 0,1 0 0 0 0,0 0 0 0 0,0 1 0 0 0,1 0-1 0 0,0-1 1 0 0,-4 15 0 0 0,7-19-62 0 0,-1 0-1 0 0,1 0 0 0 0,0 1 1 0 0,0-1-1 0 0,0 0 0 0 0,0 1 1 0 0,0-1-1 0 0,1 0 1 0 0,-1 1-1 0 0,1-1 0 0 0,0 0 1 0 0,0 0-1 0 0,0 0 0 0 0,1 0 1 0 0,1 5-1 0 0,0-5 0 0 0,0 1 0 0 0,-1-1 1 0 0,1 0-1 0 0,1 0 0 0 0,-1 0 0 0 0,0 0 0 0 0,1 0 0 0 0,-1-1 0 0 0,1 1 1 0 0,6 2-1 0 0,2 0 3 0 0,-1-1 0 0 0,2 0 0 0 0,-1-1 0 0 0,0 0 1 0 0,1-1-1 0 0,0 0 0 0 0,14 0 0 0 0,6-2-12 0 0,42-4 0 0 0,-13-4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338 114 10135 0 0,'5'-8'356'0'0,"1"0"-1"0"0,-1 0 0 0 0,1 1 1 0 0,1 0-1 0 0,-1 0 0 0 0,1 0 0 0 0,1 1 1 0 0,11-8-1 0 0,20-19 3038 0 0,-27 25-1281 0 0,-10 10-1815 0 0,0 1-257 0 0,0 1 1 0 0,-1-1-1 0 0,1 1 0 0 0,-1-1 1 0 0,0 1-1 0 0,0 0 0 0 0,0 0 0 0 0,0-1 1 0 0,-1 1-1 0 0,1 0 0 0 0,-1 0 1 0 0,0 0-1 0 0,0 0 0 0 0,-1-1 0 0 0,1 1 1 0 0,-1 0-1 0 0,-1 4 0 0 0,-3 13-17 0 0,-17 38 0 0 0,14-39 25 0 0,-75 206 257 0 0,-39 103 163 0 0,35-134-2484 0 0,70-162 804 0 0,-2-1 1 0 0,-1-1 0 0 0,-42 50 0 0 0,39-56-4760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9671 0 0,'0'0'748'0'0,"-2"0"-492"0"0,1 1-132 0 0,0-1 1 0 0,0 0-1 0 0,0 1 0 0 0,0-1 0 0 0,0 1 0 0 0,1-1 0 0 0,-1 1 1 0 0,0-1-1 0 0,0 1 0 0 0,1 0 0 0 0,-1-1 0 0 0,0 1 0 0 0,1 0 0 0 0,-1-1 1 0 0,1 1-1 0 0,-1 0 0 0 0,1 0 0 0 0,-1 0 0 0 0,1-1 0 0 0,-1 1 0 0 0,1 0 1 0 0,0 0-1 0 0,0 0 0 0 0,-1 0 0 0 0,1 0 0 0 0,0 0 0 0 0,0 0 0 0 0,0 0 1 0 0,0 0-1 0 0,0 0 0 0 0,0-1 0 0 0,0 1 0 0 0,0 0 0 0 0,1 0 0 0 0,-1 0 1 0 0,0 0-1 0 0,0 0 0 0 0,1 0 0 0 0,-1 0 0 0 0,1-1 0 0 0,0 2 0 0 0,0 1-72 0 0,1 0 0 0 0,0-1 0 0 0,0 0-1 0 0,0 1 1 0 0,0-1 0 0 0,0 0 0 0 0,0 0-1 0 0,1 0 1 0 0,-1 0 0 0 0,1 0 0 0 0,-1-1-1 0 0,1 1 1 0 0,4 1 0 0 0,5 0 125 0 0,0 1 0 0 0,0-1 0 0 0,0-1 0 0 0,1 0-1 0 0,-1-1 1 0 0,1-1 0 0 0,14 0 0 0 0,91-13 990 0 0,-84 7-968 0 0,282-47 1346 0 0,-4-30-3499 0 0,-262 67-4881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12439 0 0,'0'0'958'0'0,"-1"3"-506"0"0,-1 2-197 0 0,-19 72 1669 0 0,-37 89 1 0 0,27-92-1360 0 0,-92 227 916 0 0,97-229-1391 0 0,-4-1 1 0 0,-2-2-1 0 0,-4 0 0 0 0,-3-3 0 0 0,-83 109 1 0 0,101-146-71 0 0,14-18 1 0 0,-17 18 0 0 0,22-27-117 0 0,-2 1 67 0 0,0-2-1695 0 0,9-11 1494 0 0,0 0 0 0 0,1 0 1 0 0,0 0-1 0 0,0 1 0 0 0,1 0 0 0 0,9-9 1 0 0,54-50-903 0 0,-14 16 519 0 0,51-54 734 0 0,-105 105-106 0 0,17-15 415 0 0,-18 16-378 0 0,0-1-1 0 0,0 0 1 0 0,-1 1 0 0 0,1-1-1 0 0,0 1 1 0 0,0 0-1 0 0,0-1 1 0 0,0 1 0 0 0,0 0-1 0 0,0-1 1 0 0,0 1 0 0 0,1 0-1 0 0,-1 0 1 0 0,0 0 0 0 0,0 0-1 0 0,0 0 1 0 0,0 0 0 0 0,0 0-1 0 0,0 0 1 0 0,0 1 0 0 0,1-1-1 0 0,2 3 28 0 0,-1-1 0 0 0,1 1 0 0 0,-1-1 0 0 0,0 1-1 0 0,0 0 1 0 0,0 1 0 0 0,-1-1 0 0 0,1 0 0 0 0,-1 1 0 0 0,1-1 0 0 0,-1 1-1 0 0,0 0 1 0 0,-1-1 0 0 0,1 1 0 0 0,2 8 0 0 0,1 9 337 0 0,6 42 0 0 0,-7-39-94 0 0,-3-19-266 0 0,2 14 98 0 0,9 30 0 0 0,-12-47-346 0 0,2 1-1292 0 0,5 9-5060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213 104 11975 0 0,'0'0'923'0'0,"0"3"-459"0"0,-3 24 2284 0 0,2-23-2307 0 0,0 1 1 0 0,1-1-1 0 0,-1 1 0 0 0,1 0 1 0 0,0 7-1 0 0,1-10 68 0 0,0-1 17 0 0,2 1-379 0 0,0 0 1 0 0,0-1 0 0 0,0 1 0 0 0,0-1 0 0 0,1 1 0 0 0,-1-1 0 0 0,0 0-1 0 0,0-1 1 0 0,1 1 0 0 0,-1-1 0 0 0,0 1 0 0 0,1-1 0 0 0,-1 0 0 0 0,1 0-1 0 0,-1 0 1 0 0,5-1 0 0 0,9-2 204 0 0,0-1 0 0 0,17-6 0 0 0,-18 6-107 0 0,-5 1-165 0 0,-1 0-1 0 0,1-1 1 0 0,-1 0 0 0 0,0-1-1 0 0,0 0 1 0 0,16-11-1 0 0,-14 8-57 0 0,-6 4-10 0 0,-1 0 1 0 0,0 0 0 0 0,0 0-1 0 0,0-1 1 0 0,0 1-1 0 0,0-1 1 0 0,-1-1 0 0 0,7-9-1 0 0,-6 4 0 0 0,-4-2-12 0 0,-1 11-11 0 0,0 1 1 0 0,0-1-1 0 0,0 0 0 0 0,-1 0 0 0 0,1 1 1 0 0,0-1-1 0 0,-1 0 0 0 0,0 1 0 0 0,1-1 1 0 0,-1 1-1 0 0,0-1 0 0 0,0 1 1 0 0,0-1-1 0 0,0 1 0 0 0,0-1 0 0 0,0 1 1 0 0,0 0-1 0 0,0 0 0 0 0,-1-1 0 0 0,1 1 1 0 0,0 0-1 0 0,-1 0 0 0 0,1 0 0 0 0,-1 0 1 0 0,1 1-1 0 0,-1-1 0 0 0,1 0 0 0 0,-1 1 1 0 0,0-1-1 0 0,1 1 0 0 0,-1-1 1 0 0,0 1-1 0 0,0 0 0 0 0,1 0 0 0 0,-1 0 1 0 0,-3 0-1 0 0,-5 0-78 0 0,0 1 1 0 0,1 1-1 0 0,-1 0 1 0 0,0 0 0 0 0,-10 5-1 0 0,-15 4 13 0 0,1 3-1 0 0,1 0 1 0 0,0 2 0 0 0,-40 28-1 0 0,53-31 40 0 0,1 1 0 0 0,1 1-1 0 0,1 0 1 0 0,0 2 0 0 0,1 0 0 0 0,0 0-1 0 0,-23 37 1 0 0,35-47 50 0 0,1 0 0 0 0,-1 0 0 0 0,1 0 0 0 0,0 0 0 0 0,1 0 0 0 0,0 1 0 0 0,0-1 0 0 0,1 1 0 0 0,0-1 0 0 0,0 1 0 0 0,0 8 0 0 0,1-11-3 0 0,1-1-1 0 0,-1 1 0 0 0,1 0 1 0 0,0-1-1 0 0,0 1 1 0 0,0-1-1 0 0,1 1 0 0 0,0-1 1 0 0,0 1-1 0 0,0-1 1 0 0,0 0-1 0 0,1 0 0 0 0,-1 0 1 0 0,1 0-1 0 0,0-1 1 0 0,0 1-1 0 0,0-1 0 0 0,1 0 1 0 0,4 4-1 0 0,3 0 17 0 0,0 0 1 0 0,1-1-1 0 0,-1 0 1 0 0,2-1-1 0 0,-1 0 0 0 0,0-1 1 0 0,1 0-1 0 0,0-1 0 0 0,0-1 1 0 0,0 0-1 0 0,0-1 0 0 0,24 0 1 0 0,12-3-61 0 0,-1-3 1 0 0,53-11-1 0 0,-71 11-81 0 0,320-70-4893 0 0,-270 53 3345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1 455 0 0,'0'0'15568'0'0,"-2"1"-14924"0"0,-9 6-453 0 0,0 1 0 0 0,0 0 0 0 0,1 1 0 0 0,0 0 0 0 0,0 1 0 0 0,1 0 0 0 0,1 0 0 0 0,-14 20 0 0 0,-2 11 41 0 0,-23 51 1 0 0,19-34-53 0 0,25-53-178 0 0,-130 240 259 0 0,106-201-520 0 0,-2-2-1 0 0,-1-2 0 0 0,-51 54 0 0 0,79-93 92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9 354 16671 0 0,'-9'2'9352'0'0,"11"-3"-9192"0"0,15-8-191 0 0,1 0 1 0 0,-2-1-1 0 0,27-21 0 0 0,132-113-738 0 0,-132 109 542 0 0,-14 14-217 0 0,0 0 0 0 0,1 2-1 0 0,63-29 1 0 0,-90 47 436 0 0,0 0 1 0 0,0-1-1 0 0,0 2 0 0 0,0-1 0 0 0,0 0 1 0 0,0 0-1 0 0,0 1 0 0 0,0 0 0 0 0,1-1 0 0 0,-1 1 1 0 0,0 0-1 0 0,0 1 0 0 0,0-1 0 0 0,1 1 1 0 0,-1-1-1 0 0,5 3 0 0 0,-7-2 6 0 0,1 0 1 0 0,0 0-1 0 0,0 0 0 0 0,0 0 0 0 0,-1 1 1 0 0,1-1-1 0 0,0 0 0 0 0,-1 1 0 0 0,1 0 1 0 0,-1-1-1 0 0,0 1 0 0 0,1 0 0 0 0,-1 0 0 0 0,0 0 1 0 0,0 0-1 0 0,0 0 0 0 0,-1 0 0 0 0,1 0 1 0 0,0 0-1 0 0,-1 0 0 0 0,1 0 0 0 0,-1 0 1 0 0,0 0-1 0 0,0 4 0 0 0,1 4 37 0 0,-2 0 0 0 0,1 0 0 0 0,-2 0 0 0 0,1 0 0 0 0,-6 18-1 0 0,-21 48 367 0 0,0 1-148 0 0,25-67-193 0 0,1 0 0 0 0,0 0 0 0 0,0 1 1 0 0,1-1-1 0 0,0 16 0 0 0,1-22-5 0 0,1 0 1 0 0,-1-1-1 0 0,1 1 0 0 0,0 0 1 0 0,0 0-1 0 0,0 0 0 0 0,1-1 1 0 0,0 1-1 0 0,-1-1 0 0 0,1 1 1 0 0,0-1-1 0 0,1 1 0 0 0,-1-1 1 0 0,0 0-1 0 0,1 0 0 0 0,0 0 1 0 0,5 4-1 0 0,0-2 100 0 0,0 0 0 0 0,1-1 0 0 0,0 0 1 0 0,0 0-1 0 0,0-1 0 0 0,0 0 0 0 0,0-1 0 0 0,11 2 0 0 0,5-2-26 0 0,1 0-1 0 0,-1-1 1 0 0,42-6-1 0 0,-11 2-737 0 0,-31 3-233 0 0,-7 0-1228 0 0,0-1-3477 0 0,2-2-2283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134 395 5983 0 0,'-1'2'464'0'0,"-2"2"-328"0"0,0 1 0 0 0,-1-1 0 0 0,1 0-1 0 0,-1 0 1 0 0,0 0 0 0 0,0-1 0 0 0,0 1-1 0 0,-6 3 1 0 0,-41 21 3306 0 0,47-26-3007 0 0,0-1-1 0 0,0 0 0 0 0,0 0 0 0 0,0 0 1 0 0,0 0-1 0 0,-8 0 0 0 0,12-1-405 0 0,-1 0-1 0 0,1 0 1 0 0,0 0-1 0 0,0 0 1 0 0,-1 0-1 0 0,1 0 1 0 0,0 0-1 0 0,0 0 1 0 0,-1 0-1 0 0,1 0 1 0 0,0-1 0 0 0,0 1-1 0 0,-1 0 1 0 0,1 0-1 0 0,0 0 1 0 0,0 0-1 0 0,0 0 1 0 0,-1 0-1 0 0,1-1 1 0 0,0 1-1 0 0,0 0 1 0 0,0 0-1 0 0,-1 0 1 0 0,1-1-1 0 0,0 1 1 0 0,0 0-1 0 0,0 0 1 0 0,0 0-1 0 0,0-1 1 0 0,0 1-1 0 0,0 0 1 0 0,0 0-1 0 0,-1-1 1 0 0,3-10 672 0 0,7-10-88 0 0,12-11-505 0 0,2 1 0 0 0,1 1 0 0 0,33-32 0 0 0,91-75-120 0 0,-128 120 146 0 0,1 0-1 0 0,1 2 1 0 0,0 0 0 0 0,1 2-1 0 0,1 0 1 0 0,0 2-1 0 0,29-10 1 0 0,-39 16 17 0 0,1 1 0 0 0,0 0 0 0 0,0 2 0 0 0,0-1 1 0 0,0 2-1 0 0,0 0 0 0 0,0 0 0 0 0,0 2 0 0 0,0 0 0 0 0,0 0 1 0 0,0 2-1 0 0,0 0 0 0 0,0 0 0 0 0,14 7 0 0 0,-20-7-104 0 0,-1 1 0 0 0,0 0 0 0 0,0 1 0 0 0,0 0 0 0 0,0 0 0 0 0,-1 0 0 0 0,0 1 0 0 0,0 0 0 0 0,7 9 0 0 0,-12-13-34 0 0,1 1 1 0 0,-1 0 0 0 0,0 0-1 0 0,-1 0 1 0 0,1 0 0 0 0,0 1 0 0 0,-1-1-1 0 0,0 0 1 0 0,1 1 0 0 0,-1-1 0 0 0,-1 1-1 0 0,1-1 1 0 0,0 1 0 0 0,-1-1-1 0 0,0 1 1 0 0,0 0 0 0 0,0-1 0 0 0,0 1-1 0 0,-1-1 1 0 0,1 1 0 0 0,-1-1 0 0 0,0 1-1 0 0,0-1 1 0 0,0 1 0 0 0,0-1-1 0 0,-3 4 1 0 0,-2 5 44 0 0,-1-1-1 0 0,-1 0 1 0 0,0 0 0 0 0,0-1-1 0 0,-17 16 1 0 0,-56 42 82 0 0,63-54-106 0 0,-15 12-41 0 0,-1-1 1 0 0,-67 34-1 0 0,77-47-155 0 0,-1-1 1 0 0,0-2-1 0 0,-1 0 1 0 0,0-1-1 0 0,-38 5 1 0 0,49-11-142 0 0,0-1 0 0 0,-27 0 0 0 0,38-1 140 0 0,0-1 1 0 0,0 1 0 0 0,0-1-1 0 0,0 1 1 0 0,-1-1 0 0 0,2-1-1 0 0,-1 1 1 0 0,0 0 0 0 0,0-1-1 0 0,0 0 1 0 0,1 0 0 0 0,-1 0-1 0 0,1 0 1 0 0,-1-1 0 0 0,-2-2-1 0 0,-1-6-4062 0 0,2-1-1302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105 470 10103 0 0,'0'0'1267'0'0,"-2"-1"-275"0"0,-7-1-111 0 0,1-1 1 0 0,-1 0-1 0 0,1-1 0 0 0,0 0 0 0 0,0 0 1 0 0,-10-7-1 0 0,15 9-725 0 0,0-1 0 0 0,1 1 0 0 0,-1 0 0 0 0,1-1 0 0 0,-1 1 0 0 0,1-1 0 0 0,0 0 0 0 0,0 0-1 0 0,0 0 1 0 0,1 0 0 0 0,-1 0 0 0 0,1 0 0 0 0,0-1 0 0 0,-1 1 0 0 0,1 0 0 0 0,1-1 0 0 0,-1 1 0 0 0,0 0 0 0 0,1-1 0 0 0,0-3 0 0 0,0-5-76 0 0,2 1-1 0 0,-1 0 1 0 0,1-1 0 0 0,1 1 0 0 0,0 0-1 0 0,1 0 1 0 0,0 0 0 0 0,10-17 0 0 0,5-6 181 0 0,28-37 1 0 0,-37 56-549 0 0,1 1 1 0 0,1 0-1 0 0,0 1 0 0 0,0 1 1 0 0,2-1-1 0 0,-1 2 0 0 0,22-14 1 0 0,-28 21 129 0 0,1 0 0 0 0,-1 0 1 0 0,1 0-1 0 0,0 1 0 0 0,0 0 1 0 0,1 0-1 0 0,-1 1 0 0 0,0 1 1 0 0,1-1-1 0 0,-1 1 0 0 0,1 0 1 0 0,0 1-1 0 0,-1 0 0 0 0,1 1 1 0 0,-1-1-1 0 0,1 2 1 0 0,9 2-1 0 0,5 3-1866 0 0,1 0-3873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97 1839 0 0,'-2'1'134'0'0,"-16"7"-54"0"0,-7 11 6576 0 0,20-14-4775 0 0,0-1-1 0 0,0 0 1 0 0,-9 5-1 0 0,14-9-1804 0 0,-1 0 0 0 0,1 0 0 0 0,-1 0 0 0 0,1 0 0 0 0,-1 1-1 0 0,1-1 1 0 0,-1 0 0 0 0,1 0 0 0 0,0 1 0 0 0,-1-1 0 0 0,1 0 0 0 0,0 1-1 0 0,-1-1 1 0 0,1 0 0 0 0,0 1 0 0 0,-1-1 0 0 0,1 0 0 0 0,0 1 0 0 0,-1-1-1 0 0,1 1 1 0 0,0-1 0 0 0,0 1 0 0 0,0-1 0 0 0,0 1 0 0 0,-1-1 0 0 0,1 0 0 0 0,0 1-1 0 0,0-1 1 0 0,0 1 0 0 0,0-1 0 0 0,0 1 0 0 0,0-1 0 0 0,0 1 0 0 0,0-1-1 0 0,0 1 1 0 0,0-1 0 0 0,1 1 0 0 0,-1-1 0 0 0,0 1 0 0 0,0-1 0 0 0,0 1-1 0 0,1-1 1 0 0,-1 0 0 0 0,1 2 0 0 0,0-1 42 0 0,0 0 0 0 0,0 0 0 0 0,0 1 0 0 0,1-1-1 0 0,-1 0 1 0 0,0 0 0 0 0,1 0 0 0 0,-1 0 0 0 0,1 0 0 0 0,2 0 0 0 0,1 1-18 0 0,-1-1 1 0 0,1-1-1 0 0,-1 1 1 0 0,1-1 0 0 0,-1 1-1 0 0,1-1 1 0 0,0-1-1 0 0,-1 1 1 0 0,1-1-1 0 0,-1 1 1 0 0,1-1-1 0 0,-1-1 1 0 0,1 1 0 0 0,5-3-1 0 0,7-4 145 0 0,0 0-1 0 0,18-13 1 0 0,-20 12-107 0 0,0 0-109 0 0,23-19 0 0 0,-33 24-69 0 0,0 0 0 0 0,0-1 1 0 0,-1 0-1 0 0,0 0 0 0 0,0 0 0 0 0,0-1 1 0 0,4-7-1 0 0,-7 12 1 0 0,-1-1 1 0 0,1 0 0 0 0,-1 0-1 0 0,1 1 1 0 0,-1-1-1 0 0,0 0 1 0 0,0 0-1 0 0,0 1 1 0 0,0-1 0 0 0,0 0-1 0 0,0 0 1 0 0,0 1-1 0 0,-1-3 1 0 0,0 1-64 0 0,1 3 80 0 0,0-1 1 0 0,-1 0-1 0 0,1 1 1 0 0,-1-1 0 0 0,1 1-1 0 0,-1-1 1 0 0,1 1-1 0 0,-1-1 1 0 0,0 1-1 0 0,1-1 1 0 0,-1 1-1 0 0,0 0 1 0 0,1-1 0 0 0,-1 1-1 0 0,0 0 1 0 0,1 0-1 0 0,-1-1 1 0 0,0 1-1 0 0,0 0 1 0 0,0 0-1 0 0,-1 0-38 0 0,-2-2 14 0 0,0 2 0 0 0,0-1-1 0 0,0 0 1 0 0,0 1 0 0 0,0 0-1 0 0,0 0 1 0 0,0 0 0 0 0,0 0-1 0 0,0 1 1 0 0,0 0 0 0 0,0-1 0 0 0,-4 3-1 0 0,-6 2-134 0 0,-27 13 0 0 0,23-9 67 0 0,-270 141-316 0 0,268-137 428 0 0,1 0 0 0 0,0 2 0 0 0,1 0 0 0 0,1 1 0 0 0,-25 30 0 0 0,39-42 1 0 0,0 0 0 0 0,0 0-1 0 0,0 1 1 0 0,0 0 0 0 0,1-1-1 0 0,0 1 1 0 0,0 0 0 0 0,0 0-1 0 0,1 0 1 0 0,-1 0 0 0 0,1 1 0 0 0,0 7-1 0 0,0-10 0 0 0,1 0-1 0 0,1 1 0 0 0,-1-1 0 0 0,0 0 1 0 0,1 0-1 0 0,0 0 0 0 0,0 1 1 0 0,0-1-1 0 0,0 0 0 0 0,0 0 1 0 0,0 0-1 0 0,1 0 0 0 0,0-1 1 0 0,-1 1-1 0 0,1 0 0 0 0,0-1 1 0 0,0 1-1 0 0,1-1 0 0 0,-1 0 1 0 0,0 1-1 0 0,5 2 0 0 0,2 0-31 0 0,0 1 0 0 0,0-1 0 0 0,0-1-1 0 0,1 0 1 0 0,19 6 0 0 0,-4-4-891 0 0,31 4-1 0 0,-24-6-102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47 9215 0 0,'0'0'2424'0'0,"-1"0"-2203"0"0,1 0-1 0 0,0-1 0 0 0,-1 1 1 0 0,1 0-1 0 0,-1 0 0 0 0,1 0 1 0 0,-1 0-1 0 0,1 0 1 0 0,-1 0-1 0 0,1 0 0 0 0,-1 0 1 0 0,1 0-1 0 0,-1 0 0 0 0,1 0 1 0 0,-1 0-1 0 0,1 0 0 0 0,-1 0 1 0 0,1 0-1 0 0,-1 0 1 0 0,1 1-1 0 0,-1-1 0 0 0,-5 6 29 0 0,0 0 0 0 0,1 1 0 0 0,0 0 0 0 0,0 0 0 0 0,1 0 0 0 0,0 0 0 0 0,0 1 0 0 0,0 0 0 0 0,1-1 0 0 0,0 1 0 0 0,1 1 0 0 0,-2 8 0 0 0,-3 18 236 0 0,-3 53 1 0 0,10-85-466 0 0,0 15 33 0 0,0 0-1 0 0,1 0 1 0 0,1 0-1 0 0,6 23 1 0 0,-6-27 2 0 0,-1-2 17 0 0,2-1 192 0 0,0-9 749 0 0,7-13 734 0 0,-5 4-2058 0 0,27-31 589 0 0,2 1 1 0 0,66-55-1 0 0,-75 70-228 0 0,157-127-418 0 0,-165 134-97 0 0,23-15-1 0 0,-34 26-123 0 0,1 0 1 0 0,-1 1-1 0 0,0 0 0 0 0,1 0 1 0 0,0 0-1 0 0,0 1 0 0 0,-1 0 1 0 0,9-1-1 0 0,-1 2-6134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166 315 9671 0 0,'0'0'11080'0'0,"-1"3"-10482"0"0,-10 34 282 0 0,2-1-551 0 0,-3-1-1 0 0,0 0 1 0 0,-29 54-1 0 0,15-46-474 0 0,-7 12-220 0 0,13-16-8062 0 0</inkml:trace>
  <inkml:trace contextRef="#ctx0" brushRef="#br0" timeOffset="1">294 35 11719 0 0,'3'-16'1272'0'0,"8"7"-1272"0"0,1 5 0 0 0,3-1-200 0 0,-1 5-3320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55 13935 0 0,'0'0'1262'0'0,"-3"1"-1037"0"0,-15 6 119 0 0,1 2 0 0 0,0 0 0 0 0,0 1 0 0 0,-26 21 0 0 0,-58 59 904 0 0,87-76-1114 0 0,0 0 0 0 0,1 1 0 0 0,-14 22 0 0 0,22-29-118 0 0,0 1 1 0 0,0 0-1 0 0,1 0 0 0 0,0 0 0 0 0,1 0 0 0 0,-1 1 0 0 0,2-1 0 0 0,-3 17 0 0 0,6-10-16 0 0,-1-14 1 0 0,0-1 0 0 0,1 0 0 0 0,-1 0 1 0 0,1 1-1 0 0,-1-1 0 0 0,1 0 0 0 0,0 0 0 0 0,-1 0 0 0 0,1 0 0 0 0,1 1 0 0 0,1 1 3 0 0,-1-1 0 0 0,1-1 0 0 0,0 1 0 0 0,0 0 0 0 0,0-1 0 0 0,0 1 0 0 0,0-1 0 0 0,0 0 0 0 0,0 0 0 0 0,1 0 0 0 0,-1 0 0 0 0,0-1-1 0 0,0 1 1 0 0,1-1 0 0 0,-1 0 0 0 0,1 0 0 0 0,4-1 0 0 0,5 0 9 0 0,1-1 1 0 0,-1 0-1 0 0,14-5 0 0 0,-15 3 18 0 0,1-1-1 0 0,-1 0 0 0 0,0 0 1 0 0,0-1-1 0 0,-1-1 0 0 0,0 0 1 0 0,13-10-1 0 0,-17 11 0 0 0,1-1 0 0 0,-2 0 0 0 0,1 0 0 0 0,-1 0 0 0 0,0-1 0 0 0,0 0 0 0 0,-1 0-1 0 0,0 0 1 0 0,0-1 0 0 0,4-12 0 0 0,-8 18 38 0 0,0 0 0 0 0,0 0-1 0 0,-1 0 1 0 0,1 0 0 0 0,-1 0 0 0 0,1 0-1 0 0,-1-1 1 0 0,0 1 0 0 0,-1 0-1 0 0,1 0 1 0 0,0 0 0 0 0,-1 0 0 0 0,0 0-1 0 0,0 0 1 0 0,0 0 0 0 0,0 0-1 0 0,0 0 1 0 0,0 1 0 0 0,-1-1 0 0 0,1 0-1 0 0,-1 1 1 0 0,0-1 0 0 0,-4-4-1 0 0,-4-3 58 0 0,0 1 0 0 0,-1 0-1 0 0,0 0 1 0 0,-15-8-1 0 0,13 9-121 0 0,-17-15 1 0 0,24 16 7 0 0,0 0 1 0 0,0 0-1 0 0,-6-11 0 0 0,9 14-18 0 0,2 3-44 0 0,1 0-1 0 0,-1-1 0 0 0,1 1 0 0 0,0 0 0 0 0,-1 0 0 0 0,1-1 0 0 0,0 1 0 0 0,-1 0 0 0 0,1 0 0 0 0,0-1 0 0 0,0 1 0 0 0,0 0 0 0 0,0-1 0 0 0,0 1 0 0 0,1 0 0 0 0,-1-1 0 0 0,0 1 0 0 0,1 0 0 0 0,-1 0 0 0 0,1-2 0 0 0,0 1-189 0 0,0-1 0 0 0,0 1 1 0 0,1 0-1 0 0,-1 0 1 0 0,1-1-1 0 0,-1 1 0 0 0,1 0 1 0 0,2-2-1 0 0,12-7-4499 0 0,5 2-1336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117 179 17015 0 0,'0'-2'779'0'0,"-7"-18"2028"0"0,5 21-2743 0 0,-1 1 0 0 0,1-1 1 0 0,0 1-1 0 0,0-1 1 0 0,0 1-1 0 0,0 0 1 0 0,0 0-1 0 0,0 0 0 0 0,0 0 1 0 0,-1 3-1 0 0,2-5-62 0 0,-7 12-3 0 0,0 0 0 0 0,1 0-1 0 0,0 0 1 0 0,0 1 0 0 0,-6 20-1 0 0,4-7-2 0 0,-9 51 0 0 0,17-71 6 0 0,-1 4 19 0 0,0 0 0 0 0,1 0 1 0 0,0 17-1 0 0,4-8 86 0 0,0-15-91 0 0,0-1 1 0 0,-1 1-5 0 0,0-1 1 0 0,1 0 0 0 0,-1 1-1 0 0,1-1 1 0 0,0-1 0 0 0,0 1-1 0 0,0 0 1 0 0,0-1-1 0 0,1 1 1 0 0,-1-1 0 0 0,1 0-1 0 0,-1 0 1 0 0,1 0-1 0 0,0-1 1 0 0,0 1 0 0 0,0-1-1 0 0,0 0 1 0 0,0 0 0 0 0,0-1-1 0 0,0 1 1 0 0,0-1-1 0 0,4 0 1 0 0,-2 0-1 0 0,1 0 0 0 0,-1 0 0 0 0,0-1-1 0 0,0 0 1 0 0,0 0 0 0 0,0-1 0 0 0,0 0 0 0 0,0 0 0 0 0,0 0-1 0 0,-1-1 1 0 0,1 0 0 0 0,-1 0 0 0 0,10-7 0 0 0,0-3 36 0 0,-1-1 0 0 0,-1-1 0 0 0,23-30 0 0 0,27-54 233 0 0,-34 50-125 0 0,56-113 127 0 0,-52 93-942 0 0,-32 67 242 0 0,-3-7-3535 0 0,2 7 2481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52 15199 0 0,'0'-2'1172'0'0,"0"-10"-765"0"0,-2 0-228 0 0,1 10-51 0 0,0 1 1 0 0,-1-1 0 0 0,1 0-1 0 0,0 1 1 0 0,-1-1 0 0 0,1 1 0 0 0,-1 0-1 0 0,1-1 1 0 0,-1 1 0 0 0,0 0-1 0 0,1 0 1 0 0,-1 0 0 0 0,0 0 0 0 0,0 0-1 0 0,0 0 1 0 0,0 1 0 0 0,0-1-1 0 0,0 1 1 0 0,0-1 0 0 0,0 1 0 0 0,-2-1-1 0 0,-7 0 184 0 0,1 0-1 0 0,-18 2 0 0 0,-61 9-243 0 0,51-4-83 0 0,19-3 2 0 0,1 1 0 0 0,-1 1-1 0 0,1 1 1 0 0,-1 0 0 0 0,-29 17-1 0 0,43-21-33 0 0,0 1-1 0 0,0 1 0 0 0,0-1 1 0 0,1 1-1 0 0,0-1 0 0 0,-1 1 1 0 0,1 1-1 0 0,1-1 1 0 0,-1 0-1 0 0,1 1 0 0 0,0 0 1 0 0,0 0-1 0 0,0 0 0 0 0,0 0 1 0 0,1 0-1 0 0,0 1 0 0 0,0-1 1 0 0,-1 9-1 0 0,1-7-18 0 0,2-1 0 0 0,-1 1 0 0 0,1 0-1 0 0,0-1 1 0 0,0 1 0 0 0,0 0 0 0 0,1-1 0 0 0,0 1 0 0 0,1-1-1 0 0,0 1 1 0 0,0-1 0 0 0,0 0 0 0 0,0 1 0 0 0,1-1-1 0 0,4 7 1 0 0,-2-6-128 0 0,1 0 0 0 0,-1-1 0 0 0,1 1-1 0 0,1-1 1 0 0,6 6 0 0 0,2 1-166 0 0,55 47-983 0 0,-45-40 1612 0 0,-2 0 0 0 0,0 1 0 0 0,-1 1 0 0 0,18 26 1 0 0,-10 1 1976 0 0,-29-47-1827 0 0,-1 0-360 0 0,0-1 0 0 0,0 1 0 0 0,-1 0 0 0 0,1-1 0 0 0,0 1 0 0 0,-1 0 0 0 0,1-1 0 0 0,-1 1 0 0 0,1-1 0 0 0,-1 1 0 0 0,0 0 0 0 0,1-1 0 0 0,-1 0 0 0 0,0 1 0 0 0,0-1 0 0 0,0 1 0 0 0,0-1 0 0 0,-1 0 0 0 0,1 0 0 0 0,0 0 0 0 0,0 0 0 0 0,-1 0 0 0 0,1 0 0 0 0,-1 0 0 0 0,1 0 0 0 0,-1 0 0 0 0,1-1 0 0 0,-1 1 0 0 0,-2 0 0 0 0,-5 2 33 0 0,0 0 0 0 0,0-1 0 0 0,0 0 0 0 0,-9 1 0 0 0,-33 2-225 0 0,0-2 0 0 0,-1-3 0 0 0,1-1 0 0 0,0-3 0 0 0,-64-13 0 0 0,89 11-1829 0 0,10 1-2568 0 0,1-2-1861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38 12495 0 0,'0'0'1875'0'0,"-7"-10"376"0"0,2 6-2033 0 0,0 1 1 0 0,0 0 0 0 0,0 0 0 0 0,0 1 0 0 0,-1-1 0 0 0,1 1-1 0 0,-1 0 1 0 0,0 1 0 0 0,1-1 0 0 0,-1 1 0 0 0,0 0 0 0 0,0 1-1 0 0,0-1 1 0 0,0 1 0 0 0,-10 1 0 0 0,-6 1-142 0 0,1 1-1 0 0,1 1 1 0 0,-1 1 0 0 0,1 1-1 0 0,-1 1 1 0 0,2 1 0 0 0,-1 0 0 0 0,1 1-1 0 0,0 2 1 0 0,1-1 0 0 0,0 2-1 0 0,-20 18 1 0 0,17-13-140 0 0,1 1 0 0 0,0 1 1 0 0,1 0-1 0 0,2 2 0 0 0,0 0 0 0 0,-22 37 0 0 0,38-56 41 0 0,0 0-1 0 0,1 0 1 0 0,-1 0-1 0 0,1 0 1 0 0,-1 0-1 0 0,1 0 1 0 0,0 0-1 0 0,0 1 1 0 0,0-1-1 0 0,0 0 1 0 0,0 0-1 0 0,0 0 1 0 0,1 3-1 0 0,0-1-38 0 0,-1-3 38 0 0,1 0 0 0 0,-1 1 0 0 0,0-1 0 0 0,1 0 1 0 0,0 1-1 0 0,-1-1 0 0 0,1 0 0 0 0,0 1 0 0 0,-1-1 0 0 0,1 0 0 0 0,0 0 0 0 0,0 0 0 0 0,0 0 0 0 0,0 0 0 0 0,0 0 0 0 0,0 0 0 0 0,3 2 0 0 0,-1-1-8 0 0,0 0 0 0 0,1-1 0 0 0,-1 1 0 0 0,8 2 0 0 0,0-2 6 0 0,0-1 0 0 0,0 0-1 0 0,0 0 1 0 0,0-1 0 0 0,0-1 0 0 0,16-2-1 0 0,0 1-18 0 0,-15 1 44 0 0,75-2-17 0 0,-75 3 31 0 0,1 1 0 0 0,-1 0 0 0 0,1 1 0 0 0,21 7 0 0 0,-19-3-14 0 0,-5 6-10 0 0,-5 1-22 0 0,-5-11 55 0 0,0 1 1 0 0,-1 0 0 0 0,1 0-1 0 0,0-1 1 0 0,-1 1 0 0 0,1 0 0 0 0,-1-1-1 0 0,0 1 1 0 0,0-1 0 0 0,0 1 0 0 0,0-1-1 0 0,-1 1 1 0 0,1-1 0 0 0,0 0 0 0 0,-1 1-1 0 0,0-1 1 0 0,0 0 0 0 0,1 0-1 0 0,-1 0 1 0 0,0 0 0 0 0,-1-1 0 0 0,1 1-1 0 0,0 0 1 0 0,-4 1 0 0 0,-2 2 95 0 0,-1 0 0 0 0,0-1 0 0 0,0 0-1 0 0,0-1 1 0 0,-16 4 0 0 0,-15 1 180 0 0,0-2 0 0 0,-53 2 0 0 0,-82-8-87 0 0,70-2-140 0 0,81 3 95 0 0,-18 2-3071 0 0,56-4 1002 0 0,5 0-4464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12 5983 0 0,'1'-11'8557'0'0,"-11"19"-5790"0"0,-15 21-2336 0 0,-108 195 1128 0 0,65-107-970 0 0,22-38-253 0 0,-5-2 0 0 0,-74 89 0 0 0,-85 115 57 0 0,169-223-834 0 0,40-56 153 0 0,-2 11-2252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1375 0 0,'0'0'14662'0'0,"-2"1"-14340"0"0,-6 6-143 0 0,1 0 0 0 0,0 0 0 0 0,0 1 0 0 0,1 0-1 0 0,0 0 1 0 0,-9 18 0 0 0,-25 62 332 0 0,10-20-218 0 0,28-65-288 0 0,-66 123 78 0 0,62-117-589 0 0,0 0-1 0 0,-1 0 1 0 0,0-1 0 0 0,-15 16-1 0 0,14-19-5305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17279 0 0,'0'0'1870'0'0,"0"3"-1700"0"0,-1 1-121 0 0,1 0 0 0 0,0 1 0 0 0,-1-1-1 0 0,0 0 1 0 0,0 0 0 0 0,0 0 0 0 0,-1 0-1 0 0,1 0 1 0 0,-1 0 0 0 0,0-1 0 0 0,0 1 0 0 0,-5 6-1 0 0,-2 1 165 0 0,-1 0-1 0 0,-16 14 0 0 0,-13 13 527 0 0,11-6-115 0 0,13-16-475 0 0,0 1 1 0 0,1 1-1 0 0,0 0 0 0 0,2 1 0 0 0,-14 27 0 0 0,25-44-482 0 0,-1 4-235 0 0,1-2-564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0,'0'0'3400'0'0,"17"0"-8920"0"0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253 231 8287 0 0,'0'0'639'0'0,"-1"3"-415"0"0,-2 4 58 0 0,0 0-1 0 0,0 0 1 0 0,-1-1-1 0 0,0 1 1 0 0,0-1-1 0 0,-1 0 1 0 0,0 0-1 0 0,0-1 1 0 0,0 0 0 0 0,-8 7-1 0 0,-65 45 4905 0 0,73-53-4957 0 0,2-2 84 0 0,0-1-1 0 0,-1 1 1 0 0,1 0 0 0 0,0-1-1 0 0,-6 2 1 0 0,7-3 308 0 0,0 0-319 0 0,-1 0-229 0 0,-1-1 1 0 0,1 1-1 0 0,0-1 1 0 0,0 0 0 0 0,0-1-1 0 0,0 1 1 0 0,0 0 0 0 0,0-1-1 0 0,0 0 1 0 0,1 0 0 0 0,-1 0-1 0 0,1 0 1 0 0,-1 0-1 0 0,1 0 1 0 0,0 0 0 0 0,-1-1-1 0 0,1 1 1 0 0,1-1 0 0 0,-4-5-1 0 0,1 2-41 0 0,0-1 0 0 0,0 0 0 0 0,1 0 0 0 0,0 0 0 0 0,0-1 0 0 0,1 1 0 0 0,-3-13-1 0 0,4 12-33 0 0,1 0-1 0 0,-1 0 0 0 0,2-1 0 0 0,-1 1 1 0 0,1 0-1 0 0,1 0 0 0 0,-1 0 0 0 0,1 0 0 0 0,1 0 1 0 0,-1 0-1 0 0,1 0 0 0 0,1 1 0 0 0,-1-1 0 0 0,1 1 1 0 0,1 0-1 0 0,-1 0 0 0 0,1 1 0 0 0,9-11 0 0 0,-4 7-44 0 0,1 0 0 0 0,-1 1-1 0 0,2 1 1 0 0,-1-1 0 0 0,1 2 0 0 0,0-1-1 0 0,1 2 1 0 0,-1 0 0 0 0,1 0-1 0 0,16-4 1 0 0,-1 3-114 0 0,-1 0-1 0 0,0 2 1 0 0,1 1-1 0 0,34 0 1 0 0,-45 4 121 0 0,0 1 1 0 0,-1 0 0 0 0,1 1 0 0 0,0 0 0 0 0,-1 2 0 0 0,1 0-1 0 0,-1 1 1 0 0,19 8 0 0 0,-22-4 27 0 0,-6 7-36 0 0,-4 1 51 0 0,-3-13 23 0 0,0 0 0 0 0,-1 1 1 0 0,0-1-1 0 0,0 0 0 0 0,0 0 1 0 0,-1 0-1 0 0,1 0 0 0 0,-1 0 1 0 0,0-1-1 0 0,0 1 0 0 0,0 0 0 0 0,0-1 1 0 0,-1 0-1 0 0,0 1 0 0 0,1-1 1 0 0,-1 0-1 0 0,0 0 0 0 0,-5 3 0 0 0,-7 5 206 0 0,0-1-1 0 0,-32 17 0 0 0,32-19-160 0 0,-30 16 184 0 0,-54 20-1 0 0,34-16-62 0 0,8-3-1929 0 0,20-12-4767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9215 0 0,'0'0'707'0'0,"0"3"-464"0"0,0 1-114 0 0,0 1 1 0 0,0 0-1 0 0,0-1 0 0 0,-1 1 1 0 0,0-1-1 0 0,0 1 1 0 0,0-1-1 0 0,0 1 0 0 0,-1-1 1 0 0,1 0-1 0 0,-1 0 1 0 0,0 0-1 0 0,0 0 1 0 0,-6 8-1 0 0,-102 125 1989 0 0,-60 83 1491 0 0,12 5-2061 0 0,77-117-1192 0 0,-26 40-1222 0 0,104-145 582 0 0,-2 3 229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69 3223 0 0,'0'0'14383'0'0,"2"2"-14282"0"0,2 3 47 0 0,1-1 0 0 0,0 0 1 0 0,0 1-1 0 0,0-1 0 0 0,0-1 0 0 0,1 1 0 0 0,-1-1 0 0 0,1 0 0 0 0,0 0 0 0 0,0-1 0 0 0,0 0 0 0 0,0 0 0 0 0,0 0 1 0 0,1-1-1 0 0,-1 1 0 0 0,1-2 0 0 0,-1 1 0 0 0,0-1 0 0 0,1 0 0 0 0,-1 0 0 0 0,1-1 0 0 0,-1 0 0 0 0,1 0 1 0 0,-1 0-1 0 0,0-1 0 0 0,10-3 0 0 0,-7 1-139 0 0,1-1 1 0 0,-1 1-1 0 0,-1-1 0 0 0,1-1 1 0 0,-1 0-1 0 0,0 0 0 0 0,0 0 1 0 0,-1-1-1 0 0,8-9 0 0 0,-5 3-9 0 0,-9 11-2 0 0,0-1 0 0 0,0 0 0 0 0,-1 0 0 0 0,1 1-1 0 0,-1-1 1 0 0,0 0 0 0 0,1-4 0 0 0,-1 5-91 0 0,-3 1-197 0 0,-3 0 234 0 0,1 0 1 0 0,-1 1-1 0 0,0-1 0 0 0,1 1 1 0 0,-1 0-1 0 0,0 1 0 0 0,0-1 1 0 0,1 1-1 0 0,-1 0 0 0 0,1 1 1 0 0,-11 3-1 0 0,-10 5-113 0 0,-25 13 0 0 0,49-22 166 0 0,-21 11-41 0 0,0 2 0 0 0,1 0 0 0 0,-40 34 0 0 0,30-19 41 0 0,-46 55-1 0 0,70-73 4 0 0,0 0 0 0 0,0 0-1 0 0,-9 19 1 0 0,14-23 2 0 0,0 0-1 0 0,0 0 1 0 0,1 0-1 0 0,0 1 1 0 0,0-1-1 0 0,1 1 0 0 0,-1 14 1 0 0,4-6 41 0 0,0-13-43 0 0,-1-1 1 0 0,1 1-1 0 0,-1-1 1 0 0,1 1 0 0 0,0-1-1 0 0,0 0 1 0 0,0 0-1 0 0,0 0 1 0 0,0 0 0 0 0,0 0-1 0 0,1 0 1 0 0,-1-1 0 0 0,1 1-1 0 0,-1-1 1 0 0,1 1-1 0 0,-1-1 1 0 0,1 0 0 0 0,5 1-1 0 0,5 2 0 0 0,0-2-1 0 0,24 3 1 0 0,-32-5 0 0 0,26 2-343 0 0,0-1-1 0 0,0-2 0 0 0,42-6 1 0 0,-49 3-841 0 0,-1-2-58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410 231 5063 0 0,'2'-2'7442'0'0,"1"-3"-7071"0"0,1 0 1 0 0,-1 0-1 0 0,0 0 1 0 0,0 0-1 0 0,0 0 1 0 0,-1-1 0 0 0,1 1-1 0 0,-1-1 1 0 0,-1 0-1 0 0,1 0 1 0 0,-1 0-1 0 0,0 0 1 0 0,0-11-1 0 0,0-5 431 0 0,-1-1 0 0 0,-4-28-1 0 0,3 48-725 0 0,1 0-1 0 0,-1 1 0 0 0,0-1 1 0 0,0 0-1 0 0,0 0 1 0 0,0 1-1 0 0,-1-1 1 0 0,1 1-1 0 0,0-1 0 0 0,-1 1 1 0 0,0 0-1 0 0,0-1 1 0 0,-3-2-1 0 0,4 4-65 0 0,0 1 0 0 0,-1-1 1 0 0,1 0-1 0 0,0 1 0 0 0,-1-1 0 0 0,1 1 0 0 0,0 0 0 0 0,-1-1 0 0 0,1 1 1 0 0,-1 0-1 0 0,1 0 0 0 0,-1 0 0 0 0,1 0 0 0 0,-1 0 0 0 0,1 0 0 0 0,-1 0 0 0 0,1 0 1 0 0,-2 1-1 0 0,-1 0-3 0 0,-6 0-36 0 0,1 1 1 0 0,0 0-1 0 0,0 1 0 0 0,1 0 0 0 0,-1 0 1 0 0,1 1-1 0 0,-1 0 0 0 0,-15 10 0 0 0,-1 4-42 0 0,-31 29 1 0 0,16-14 78 0 0,14-11 8 0 0,0-2-60 0 0,-37 37 0 0 0,57-50 31 0 0,-1 1 0 0 0,1-1 0 0 0,0 1 0 0 0,1 1 0 0 0,0-1 0 0 0,0 1 0 0 0,1 0 0 0 0,0 0 0 0 0,-4 15 0 0 0,8-23 6 0 0,0 0 1 0 0,0-1 0 0 0,0 1 0 0 0,0 0 0 0 0,0-1 0 0 0,0 1 0 0 0,0 0 0 0 0,0-1 0 0 0,0 1 0 0 0,1 0 0 0 0,-1-1-1 0 0,0 1 1 0 0,0 0 0 0 0,1-1 0 0 0,-1 1 0 0 0,0-1 0 0 0,1 1 0 0 0,-1-1 0 0 0,1 1 0 0 0,-1-1 0 0 0,1 1 0 0 0,-1 0-11 0 0,2 0 0 0 0,-1 1 0 0 0,0-1 1 0 0,1 1-1 0 0,-1-1 0 0 0,1 1 0 0 0,-1-1 1 0 0,1 0-1 0 0,0 0 0 0 0,0 0 0 0 0,-1 0 1 0 0,1 0-1 0 0,0 0 0 0 0,0 0 0 0 0,0-1 0 0 0,3 2 1 0 0,-1-1-9 0 0,4 1 22 0 0,-1 0 1 0 0,1-1 0 0 0,0 0-1 0 0,0 0 1 0 0,-1-1 0 0 0,1 1-1 0 0,8-2 1 0 0,56-10 1 0 0,-49 6-7 0 0,-9 2-364 0 0,0-1 1 0 0,1 0 0 0 0,-2-1 0 0 0,1-1 0 0 0,0 0 0 0 0,-1-1 0 0 0,-1 0-1 0 0,1-1 1 0 0,-1-1 0 0 0,0 0 0 0 0,-1 0 0 0 0,0-1 0 0 0,13-16 0 0 0,-23 26 375 0 0,-1-1 0 0 0,1 1 0 0 0,-1 0 1 0 0,0-1-1 0 0,1 1 0 0 0,-1-1 1 0 0,0 1-1 0 0,1 0 0 0 0,-1-1 0 0 0,0 1 1 0 0,0-1-1 0 0,1 1 0 0 0,-1-1 0 0 0,0 1 1 0 0,0-1-1 0 0,0 1 0 0 0,0-1 1 0 0,0 1-1 0 0,0-1 0 0 0,0 0 0 0 0,-7 0 1050 0 0,-16 11-200 0 0,15-5-772 0 0,1 0 1 0 0,-1 0-1 0 0,1 1 0 0 0,0 0 0 0 0,1 0 1 0 0,-1 1-1 0 0,1 0 0 0 0,1 0 1 0 0,-1 0-1 0 0,-7 15 0 0 0,7-7 5 0 0,3-1-872 0 0,5-2-3393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10591 0 0,'0'0'488'0'0,"1"-2"-12"0"0,11-30 1209 0 0,2 1 0 0 0,1 0 1 0 0,1 1-1 0 0,2 0 0 0 0,1 2 0 0 0,27-32 0 0 0,-24 37-1602 0 0,45-40 1 0 0,47-26-757 0 0,-75 60-1867 0 0,1 3-3394 0 0,-18 12-278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283 112 10591 0 0,'-1'2'819'0'0,"-50"97"6084"0"0,61-101-6485 0 0,0 1 1 0 0,0-1 0 0 0,-1-1 0 0 0,1 0 0 0 0,0 0 0 0 0,-1-1 0 0 0,13-7-1 0 0,12-4 261 0 0,-1 2-465 0 0,62-34 0 0 0,-76 35-258 0 0,0 0 1 0 0,-1-2 0 0 0,-1 1 0 0 0,22-24 0 0 0,-19 18-312 0 0,-18 18 166 0 0,-6 2-590 0 0,-30 12 371 0 0,-154 57-1056 0 0,147-53 1406 0 0,0 1 0 0 0,1 1-1 0 0,2 3 1 0 0,0 1 0 0 0,1 2-1 0 0,-58 50 1 0 0,88-68 58 0 0,0 0 0 0 0,0 0 0 0 0,0 0 0 0 0,1 1 0 0 0,0 0 1 0 0,-5 10-1 0 0,9-16 10 0 0,1 0 0 0 0,0 1 0 0 0,0-1 0 0 0,0 0 1 0 0,0 0-1 0 0,0 1 0 0 0,1-1 0 0 0,-1 0 1 0 0,1 1-1 0 0,0-1 0 0 0,-1 0 0 0 0,1 1 1 0 0,0-1-1 0 0,0 1 0 0 0,1-1 0 0 0,-1 0 0 0 0,0 1 1 0 0,1-1-1 0 0,0 0 0 0 0,-1 1 0 0 0,1-1 1 0 0,0 0-1 0 0,0 0 0 0 0,0 1 0 0 0,0-1 0 0 0,1 0 1 0 0,-1 0-1 0 0,1 0 0 0 0,-1-1 0 0 0,3 3 1 0 0,5 4 64 0 0,0-1 1 0 0,1 0 0 0 0,0 0-1 0 0,0-1 1 0 0,0-1 0 0 0,1 1-1 0 0,16 4 1 0 0,84 20 808 0 0,-76-22-585 0 0,59 11 564 0 0,107 8 0 0 0,-195-26-990 0 0,0-1 1 0 0,0 0-1 0 0,0 0 0 0 0,0 0 1 0 0,0-1-1 0 0,7-1 0 0 0,9-5-1090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1226 10159 0 0,'3'-3'464'0'0,"63"-45"176"0"0,-40 24-335 0 0,13-10 1830 0 0,61-71 0 0 0,-59 47-1141 0 0,66-120 1 0 0,-90 148-875 0 0,63-128 166 0 0,-27 52-144 0 0,-43 86-131 0 0,108-232 106 0 0,-109 227-145 0 0,-1 0-1 0 0,-1-1 1 0 0,-1 1-1 0 0,2-30 1 0 0,-8 52 1 0 0,1 0 0 0 0,-1 0 1 0 0,0 0-1 0 0,-1-1 0 0 0,1 1 1 0 0,0 0-1 0 0,-1 0 1 0 0,1 0-1 0 0,-3-4 0 0 0,2 5 6 0 0,1 1 0 0 0,-1 0 0 0 0,0 0 0 0 0,0 0-1 0 0,0 0 1 0 0,0 0 0 0 0,0 0 0 0 0,0 0 0 0 0,0 0 0 0 0,0 0-1 0 0,0 0 1 0 0,-1 0 0 0 0,1 1 0 0 0,0-1 0 0 0,-1 1-1 0 0,1-1 1 0 0,0 1 0 0 0,-1-1 0 0 0,1 1 0 0 0,-1 0 0 0 0,1-1-1 0 0,-2 1 1 0 0,-1 0-7 0 0,0 0 0 0 0,1 0 0 0 0,-1 0 0 0 0,0 0 0 0 0,1 1 0 0 0,-1-1 0 0 0,0 1 0 0 0,1 0 0 0 0,-1 0 0 0 0,1 1 1 0 0,-1-1-1 0 0,1 1 0 0 0,0-1 0 0 0,-1 1 0 0 0,-2 2 0 0 0,-5 5 11 0 0,1-1 1 0 0,-17 19 0 0 0,15-15-20 0 0,-14 15 8 0 0,2 1-1 0 0,1 1 0 0 0,-28 46 0 0 0,20-21-6 0 0,-30 73 0 0 0,-71 190-10 0 0,24 9 15 0 0,97-284 27 0 0,-93 318-196 0 0,93-331 64 0 0,-1 0 1 0 0,-2-1 0 0 0,0-1 0 0 0,-2 0 0 0 0,-20 25 0 0 0,11-20 8 0 0,-1-2 0 0 0,-1-1 0 0 0,-45 37 1 0 0,-16-1-1065 0 0,36-27-1130 0 0,44-31-664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88 11519 0 0,'-7'-3'401'0'0,"5"2"-325"0"0,0 0 0 0 0,0 0 0 0 0,0 0 1 0 0,-1 1-1 0 0,1-1 0 0 0,0 1 1 0 0,0-1-1 0 0,0 1 0 0 0,-1 0 0 0 0,1 0 1 0 0,0 0-1 0 0,-3 0 0 0 0,-4 1 5878 0 0,19 1-4814 0 0,21 0-1183 0 0,-1-6 683 0 0,0-1 0 0 0,36-11 0 0 0,6-1-150 0 0,24 0-300 0 0,101-4 0 0 0,-71 17-2751 0 0,-97 5 151 0 0,-3 2-4212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12439 0 0,'2'-20'1216'0'0,"-6"11"-1088"0"0,-5 7 240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67 9671 0 0,'0'0'3800'0'0,"-2"2"-2272"0"0,-19 15-519 0 0,-30 34 0 0 0,3-3-1075 0 0,23-26 66 0 0,2 2 0 0 0,-32 39 0 0 0,49-55 0 0 0,1-1 0 0 0,-1 1 0 0 0,2 1 0 0 0,-1-1 0 0 0,2 0 0 0 0,-1 1 0 0 0,1 0 0 0 0,0 0 0 0 0,0 0 0 0 0,1 0 0 0 0,1 0 0 0 0,0 1 0 0 0,-1 17 0 0 0,2-25 8 0 0,0 0 0 0 0,0 0 0 0 0,1 0 0 0 0,-1 1 0 0 0,0-1-1 0 0,1 0 1 0 0,0 0 0 0 0,-1 0 0 0 0,1 0 0 0 0,0 0 0 0 0,0 0 0 0 0,0 0-1 0 0,0 0 1 0 0,0 0 0 0 0,1 0 0 0 0,-1-1 0 0 0,0 1 0 0 0,1 0 0 0 0,-1-1 0 0 0,1 1-1 0 0,0-1 1 0 0,0 0 0 0 0,-1 0 0 0 0,1 1 0 0 0,0-1 0 0 0,0 0 0 0 0,0 0-1 0 0,0-1 1 0 0,0 1 0 0 0,0 0 0 0 0,1-1 0 0 0,-1 1 0 0 0,0-1 0 0 0,0 0 0 0 0,0 0-1 0 0,3 0 1 0 0,5 0 94 0 0,1-1 0 0 0,-1 0-1 0 0,0 0 1 0 0,0-1 0 0 0,-1-1-1 0 0,17-5 1 0 0,12-9 62 0 0,1-1 0 0 0,-2-1 1 0 0,-1-2-1 0 0,50-39 0 0 0,-72 50-145 0 0,-1-1 0 0 0,-1 0-1 0 0,0-1 1 0 0,0-1 0 0 0,-1 0-1 0 0,16-25 1 0 0,-23 31-6 0 0,0 0 1 0 0,0 0 0 0 0,-1-1-1 0 0,0 1 1 0 0,0-1 0 0 0,0 1-1 0 0,-1-1 1 0 0,-1 0 0 0 0,1 0-1 0 0,-1 0 1 0 0,-1 0 0 0 0,1 0-1 0 0,-1 0 1 0 0,-1 0 0 0 0,0 0-1 0 0,-2-12 1 0 0,2 16 0 0 0,0 0 0 0 0,-1 0 0 0 0,1 0 0 0 0,-1 0 0 0 0,0 0 0 0 0,0 0 0 0 0,-1 0 0 0 0,1 0 0 0 0,-1 1-1 0 0,0-1 1 0 0,0 1 0 0 0,0 0 0 0 0,0 0 0 0 0,-6-5 0 0 0,3 5-21 0 0,1 0 0 0 0,-1 0 0 0 0,1 1 0 0 0,-1-1 0 0 0,0 1 0 0 0,0 1 0 0 0,0-1 0 0 0,0 1 0 0 0,-9-1 0 0 0,-2 1-130 0 0,0 1 0 0 0,0 1 0 0 0,0 1 0 0 0,1 0 0 0 0,-1 1 0 0 0,-29 10 0 0 0,39-11-41 0 0,0 1 1 0 0,0 0-1 0 0,0 1 1 0 0,-6 4-1 0 0,11-7-633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48 798 4143 0 0,'0'0'319'0'0,"0"-2"-210"0"0,-1-17 5760 0 0,-6-37-1 0 0,-9-20-531 0 0,8 40-4693 0 0,-6-53 0 0 0,13 77-492 0 0,1-1 1 0 0,0 1-1 0 0,1-1 0 0 0,0 1 0 0 0,1-1 0 0 0,0 1 1 0 0,1-1-1 0 0,5-13 0 0 0,0 7-142 0 0,1-1 1 0 0,0 2-1 0 0,2-1 0 0 0,0 1 0 0 0,1 1 0 0 0,1 0 1 0 0,0 1-1 0 0,1 0 0 0 0,19-16 0 0 0,-14 16-67 0 0,1 1 0 0 0,0 1 0 0 0,1 0 0 0 0,1 2 0 0 0,0 1 0 0 0,0 0 0 0 0,36-11-1 0 0,137-25 150 0 0,-75 27-1701 0 0,-41 8-3122 0 0,-64 10 3406 0 0,21-3-5715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36 8263 0 0,'0'0'748'0'0,"0"-2"-614"0"0,-5-32 5690 0 0,3 37-5619 0 0,-70 115 1062 0 0,-20 35 940 0 0,80-130-2437 0 0,1 1 1 0 0,2 0-1 0 0,0 0 1 0 0,-10 47 0 0 0,18-65 207 0 0,0 0 0 0 0,0 0 1 0 0,1 0-1 0 0,0 0 1 0 0,0 0-1 0 0,0 0 0 0 0,3 11 1 0 0,-3-16 23 0 0,0 1 1 0 0,1 0 0 0 0,0-1 0 0 0,-1 1-1 0 0,1-1 1 0 0,0 1 0 0 0,0-1-1 0 0,0 1 1 0 0,0-1 0 0 0,0 0-1 0 0,0 1 1 0 0,0-1 0 0 0,0 0-1 0 0,1 0 1 0 0,-1 0 0 0 0,0 0 0 0 0,1 0-1 0 0,-1 0 1 0 0,1 0 0 0 0,-1 0-1 0 0,1-1 1 0 0,-1 1 0 0 0,1 0-1 0 0,0-1 1 0 0,-1 0 0 0 0,1 1-1 0 0,0-1 1 0 0,-1 0 0 0 0,1 0-1 0 0,0 0 1 0 0,-1 0 0 0 0,4 0 0 0 0,7-1 84 0 0,1-1 1 0 0,-1 0 0 0 0,0-1-1 0 0,1-1 1 0 0,15-6 0 0 0,57-29 1042 0 0,-17 1-1985 0 0,86-64 1 0 0,-140 92 799 0 0,14-11-39 0 0,0-2 1 0 0,-2 0 0 0 0,-1-2-1 0 0,25-30 1 0 0,-40 41 206 0 0,0-1 1 0 0,0 0-1 0 0,-1-1 0 0 0,11-27 1 0 0,-20 40-43 0 0,1 0 1 0 0,-1-1 0 0 0,0 1 0 0 0,0 0-1 0 0,0 0 1 0 0,-1-7 0 0 0,1 5 0 0 0,0 4 0 0 0,-4-2 35 0 0,4 2-103 0 0,0 1 0 0 0,0 0 1 0 0,-1 0-1 0 0,1-1 0 0 0,0 1 0 0 0,0 0 0 0 0,0 0 1 0 0,-1-1-1 0 0,1 1 0 0 0,0 0 0 0 0,0 0 0 0 0,-1-1 1 0 0,1 1-1 0 0,0 0 0 0 0,0 0 0 0 0,-1 0 0 0 0,1 0 1 0 0,0 0-1 0 0,-1-1 0 0 0,1 1 0 0 0,0 0 0 0 0,0 0 1 0 0,-1 0-1 0 0,1 0 0 0 0,-1 0 0 0 0,-3 0 8 0 0,0 0 0 0 0,0 0 0 0 0,1 0 0 0 0,-1 0 0 0 0,0 1 0 0 0,0-1 0 0 0,0 1 0 0 0,1 0-1 0 0,-1 0 1 0 0,0 1 0 0 0,1-1 0 0 0,-1 1 0 0 0,1 0 0 0 0,-1 0 0 0 0,1 0 0 0 0,0 0 0 0 0,0 0 0 0 0,0 1 0 0 0,0-1-1 0 0,-4 6 1 0 0,-5 6 42 0 0,2 0 0 0 0,-1 1 0 0 0,-10 21 0 0 0,6-11-16 0 0,-7 10 22 0 0,7-13-18 0 0,2 0-1 0 0,-21 45 0 0 0,32-60-98 0 0,0 0 0 0 0,0 0-1 0 0,0 0 1 0 0,1 1 0 0 0,0-1 0 0 0,1 0-1 0 0,0 0 1 0 0,0 1 0 0 0,0-1 0 0 0,1 0-1 0 0,0 1 1 0 0,1-1 0 0 0,-1 0 0 0 0,1 0-1 0 0,1 0 1 0 0,-1 0 0 0 0,1-1 0 0 0,1 1-1 0 0,-1-1 1 0 0,1 1 0 0 0,0-1 0 0 0,0 0-1 0 0,1-1 1 0 0,0 1 0 0 0,0-1 0 0 0,0 0-1 0 0,0 0 1 0 0,1 0 0 0 0,0-1 0 0 0,0 0 0 0 0,13 6-1 0 0,-1-3-6118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42 7831 0 0,'11'-18'142'0'0,"3"-6"10027"0"0,-30 25-9092 0 0,1 3-912 0 0,0 1 0 0 0,1 0 0 0 0,0 1 0 0 0,0 1 0 0 0,1 0 0 0 0,-17 11 0 0 0,10-6-92 0 0,-9 8 31 0 0,-1 2-1 0 0,2 0 1 0 0,-46 50-1 0 0,25-25-71 0 0,33-31-29 0 0,0 1 1 0 0,-18 24-1 0 0,23-27-4 0 0,8-7 3 0 0,-1 11-20 0 0,4-17 3 0 0,0 0 0 0 0,0 0 0 0 0,0 0-1 0 0,0 0 1 0 0,1 0 0 0 0,-1 0 0 0 0,0 0 0 0 0,0 0 0 0 0,1 0 0 0 0,-1 0 0 0 0,0 0 0 0 0,1 0 0 0 0,-1 0-1 0 0,1-1 1 0 0,-1 1 0 0 0,1 0 0 0 0,0 0 0 0 0,-1 0 0 0 0,1-1 0 0 0,0 1 0 0 0,0 0 0 0 0,-1 0 0 0 0,1-1-1 0 0,2 2 1 0 0,20 11-258 0 0,-10-9 83 0 0,0 0 0 0 0,0-1 0 0 0,1 0 0 0 0,14 1 0 0 0,-12-2 14 0 0,0 0 0 0 0,25 9 0 0 0,-32-8 171 0 0,0 0 0 0 0,0 1 0 0 0,0 1 0 0 0,0-1 0 0 0,-1 1 0 0 0,0 1 1 0 0,0 0-1 0 0,0 0 0 0 0,-1 0 0 0 0,7 8 0 0 0,-5 0 5 0 0,-8-12 13 0 0,0 0-1 0 0,0 1 1 0 0,0-1-1 0 0,0 0 1 0 0,-1 1-1 0 0,1-1 1 0 0,-1 1-1 0 0,1-1 1 0 0,-1 1-1 0 0,0-1 1 0 0,0 1-1 0 0,0-1 1 0 0,-1 1-1 0 0,1-1 1 0 0,0 1-1 0 0,-1-1 1 0 0,-1 4-1 0 0,1-3 34 0 0,-1 1 0 0 0,0-1 0 0 0,0 0-1 0 0,0 0 1 0 0,-1 0 0 0 0,1 0-1 0 0,-1 0 1 0 0,1 0 0 0 0,-1-1-1 0 0,-4 4 1 0 0,-6 2 114 0 0,0 0 0 0 0,0-1 0 0 0,0-1 0 0 0,-25 9 0 0 0,14-7-51 0 0,-89 28 134 0 0,46-17-175 0 0,-101 41 0 0 0,121-34-296 0 0,44-25-52 0 0,7-2-3004 0 0,-3 0 3177 0 0,0 1-1 0 0,0-1 0 0 0,0 0 1 0 0,0 1-1 0 0,0-1 0 0 0,0 0 1 0 0,-1 1-1 0 0,2-2 0 0 0,2-1-173 0 0,14-11-630 0 0,1-2-8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38 12895 0 0,'5'-6'406'0'0,"24"-20"751"0"0,-28 25-809 0 0,-1 1-1 0 0,1-1 1 0 0,-1 1 0 0 0,1-1-1 0 0,0 1 1 0 0,-1 0-1 0 0,1-1 1 0 0,0 1 0 0 0,0 0-1 0 0,-1-1 1 0 0,1 1 0 0 0,0 0-1 0 0,-1 0 1 0 0,1 0 0 0 0,1 0-1 0 0,-1 0-261 0 0,-1 0 1 0 0,1 0-1 0 0,0 0 0 0 0,-1 0 0 0 0,1 1 1 0 0,-1-1-1 0 0,1 0 0 0 0,0 1 0 0 0,-1-1 0 0 0,1 0 1 0 0,-1 1-1 0 0,1-1 0 0 0,-1 1 0 0 0,0-1 1 0 0,1 1-1 0 0,-1-1 0 0 0,1 1 0 0 0,-1-1 1 0 0,0 1-1 0 0,1-1 0 0 0,-1 1 0 0 0,1 1 0 0 0,0 0-90 0 0,-1 1 0 0 0,1 0-1 0 0,0-1 1 0 0,-1 1-1 0 0,1 0 1 0 0,-1 0-1 0 0,0-1 1 0 0,0 1 0 0 0,0 3-1 0 0,-1 0 62 0 0,-1-1-1 0 0,0 1 1 0 0,0 0-1 0 0,0-1 1 0 0,-1 1-1 0 0,1-1 1 0 0,-5 6-1 0 0,-27 36 105 0 0,19-28-83 0 0,-93 119 109 0 0,14-22-1906 0 0,83-99 506 0 0,-1 0-3959 0 0,1-5-1186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131 275 5527 0 0,'-31'39'580'0'0,"-15"16"2008"0"0,-8 4 6036 0 0,60-72-7689 0 0,1 3-775 0 0,0 1 1 0 0,1 0-1 0 0,0 0 0 0 0,1 0 1 0 0,0 1-1 0 0,0 0 0 0 0,13-7 1 0 0,-9 5-121 0 0,264-170 32 0 0,-218 144-66 0 0,-22 14 0 0 0,1 2-1 0 0,1 1 0 0 0,73-24 1 0 0,-104 41 90 0 0,-1 0 1 0 0,0 1 0 0 0,1 0 0 0 0,11 0 0 0 0,-17 1 351 0 0,0 2-194 0 0,-1 0-221 0 0,1 1 1 0 0,-1-1-1 0 0,0 1 0 0 0,0 0 0 0 0,0 0 0 0 0,0 0 1 0 0,0 0-1 0 0,-1 0 0 0 0,1 0 0 0 0,-1 0 1 0 0,0 0-1 0 0,0 0 0 0 0,0 0 0 0 0,0 0 0 0 0,0 0 1 0 0,-1 0-1 0 0,1 0 0 0 0,-1 0 0 0 0,0-1 0 0 0,-2 6 1 0 0,-2 7 32 0 0,-1 0 0 0 0,-12 21 0 0 0,-47 68-65 0 0,-9 17 517 0 0,66-105-1667 0 0,1 0 1 0 0,0 0-1 0 0,1 1 0 0 0,1 0 0 0 0,-6 32 0 0 0,9-23-5469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90 15863 0 0,'1'-2'728'0'0,"0"0"-495"0"0,1-8 498 0 0,-2 9-719 0 0,0-1-1 0 0,0 1 1 0 0,0 0-1 0 0,0 0 1 0 0,0 0 0 0 0,0 0-1 0 0,0-1 1 0 0,0 1-1 0 0,-1 0 1 0 0,1 0-1 0 0,0 0 1 0 0,-1 0 0 0 0,1 0-1 0 0,-1 0 1 0 0,1 0-1 0 0,-1 0 1 0 0,0 0-1 0 0,1 0 1 0 0,-1 0 0 0 0,0 0-1 0 0,0 0 1 0 0,1 0-1 0 0,-1 1 1 0 0,0-1-1 0 0,0 0 1 0 0,0 0-1 0 0,0 1 1 0 0,0-1 0 0 0,0 1-1 0 0,-1-1 1 0 0,-1-1 113 0 0,-7-2 153 0 0,0 1-1 0 0,0 0 1 0 0,0 0-1 0 0,0 1 1 0 0,-20-2-1 0 0,9 1-290 0 0,-18-3 106 0 0,-60-8 715 0 0,86 13-666 0 0,0 1 1 0 0,-1 0-1 0 0,1 1 0 0 0,0 0 1 0 0,-17 4-1 0 0,24-3-132 0 0,1-1-1 0 0,0 1 1 0 0,0 0 0 0 0,0 1 0 0 0,0-1-1 0 0,0 1 1 0 0,0 0 0 0 0,1 0-1 0 0,-5 5 1 0 0,7-7-10 0 0,0 0 0 0 0,0 0 0 0 0,1 1 0 0 0,-1-1 0 0 0,1 1 0 0 0,-1 0 0 0 0,1-1 0 0 0,0 1 0 0 0,-1 0 0 0 0,1 0 0 0 0,0 0 0 0 0,0 0 0 0 0,0 0 0 0 0,1 0 0 0 0,-2 2 0 0 0,0 4 0 0 0,0-1-66 0 0,0 1-1 0 0,0-1 1 0 0,1 0-1 0 0,0 1 1 0 0,1 0 0 0 0,0-1-1 0 0,0 1 1 0 0,0-1-1 0 0,1 1 1 0 0,0-1 0 0 0,0 1-1 0 0,1-1 1 0 0,0 0-1 0 0,1 0 1 0 0,-1 1-1 0 0,1-1 1 0 0,1-1 0 0 0,-1 1-1 0 0,1-1 1 0 0,0 1-1 0 0,8 9 1 0 0,-9-14 0 0 0,0 1 0 0 0,0-1 0 0 0,1 0 0 0 0,-1 0 0 0 0,0 0 0 0 0,1 0 0 0 0,-1-1 0 0 0,1 1 0 0 0,0-1 1 0 0,-1 0-1 0 0,1 0 0 0 0,0 0 0 0 0,0-1 0 0 0,0 1 0 0 0,0-1 0 0 0,0 0 0 0 0,-1 0 0 0 0,1 0 0 0 0,0-1 0 0 0,0 1 0 0 0,0-1 0 0 0,4-1 0 0 0,-3 0 59 0 0,1 1-1 0 0,-1-1 0 0 0,0 0 0 0 0,-1 0 0 0 0,1-1 0 0 0,0 0 0 0 0,-1 0 0 0 0,1 0 0 0 0,-1 0 0 0 0,0 0 0 0 0,0-1 0 0 0,0 0 0 0 0,0 0 0 0 0,-1 0 0 0 0,5-7 0 0 0,-6 9 30 0 0,1-1-6 0 0,3-15 75 0 0,-2-6-16 0 0,-4 23-22 0 0,-3 2 1 0 0,-7 5-75 0 0,0 0 0 0 0,0 1 1 0 0,0 0-1 0 0,1 1 1 0 0,0 0-1 0 0,-11 13 1 0 0,-46 64-16 0 0,44-55-8 0 0,5-7 26 0 0,-69 97-65 0 0,73-98 59 0 0,1-1 1 0 0,1 2-1 0 0,-16 45 1 0 0,19-38 21 0 0,2 0 0 0 0,1 1 0 0 0,1-1 0 0 0,1 1 0 0 0,3 48 0 0 0,24 153 3 0 0,-15-181 168 0 0,3 1-1 0 0,28 77 0 0 0,51 93 746 0 0,-47-120-479 0 0,-33-74-322 0 0,-1 0 0 0 0,8 35 0 0 0,-15-48-85 0 0,0 0 1 0 0,-1 0-1 0 0,-1 0 1 0 0,-1 0-1 0 0,0 0 1 0 0,-3 20-1 0 0,-1-19-28 0 0,-3-4 11 0 0,5-10-7 0 0,0-1 0 0 0,0 0 1 0 0,0 0-1 0 0,0 0 0 0 0,0 0 0 0 0,0 0 0 0 0,0-1 1 0 0,0 1-1 0 0,0-1 0 0 0,0 1 0 0 0,-1-1 0 0 0,1 0 1 0 0,0 0-1 0 0,0 0 0 0 0,-1 0 0 0 0,1 0 1 0 0,0 0-1 0 0,0-1 0 0 0,0 1 0 0 0,0-1 0 0 0,0 1 1 0 0,-1-1-1 0 0,1 0 0 0 0,0 0 0 0 0,-3-2 1 0 0,-6-3-20 0 0,-1 0 1 0 0,1-2 0 0 0,-10-8 0 0 0,16 12-8 0 0,-22-17-354 0 0,-44-48 0 0 0,-17-33-2613 0 0,75 87 2311 0 0,-32-40-5385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7343 0 0,'0'0'332'0'0,"-1"0"-4"0"0,-4 1-238 0 0,0-1-1 0 0,1 0 1 0 0,-1 1 0 0 0,1 0-1 0 0,0 0 1 0 0,-1 0-1 0 0,1 1 1 0 0,0-1-1 0 0,-1 1 1 0 0,-3 2-1 0 0,0 1 314 0 0,-4 0-230 0 0,1 0 0 0 0,1 2 0 0 0,-1-1 0 0 0,1 1-1 0 0,1 1 1 0 0,-1-1 0 0 0,1 2 0 0 0,0-1 0 0 0,-14 19-1 0 0,-19 24 147 0 0,-3-1 0 0 0,-2-3 0 0 0,-63 50 0 0 0,-108 96-104 0 0,156-130-175 0 0,-70 89 0 0 0,117-132-27 0 0,1 0 0 0 0,-14 28 0 0 0,28-47-9 0 0,-1 0 0 0 0,1 0 1 0 0,-1 0-1 0 0,1-1 1 0 0,0 1-1 0 0,-1 0 1 0 0,1 0-1 0 0,0 0 0 0 0,0 0 1 0 0,0 0-1 0 0,0 0 1 0 0,0 0-1 0 0,0 0 0 0 0,0 0 1 0 0,0 0-1 0 0,0 0 1 0 0,0 0-1 0 0,0 0 1 0 0,1 0-1 0 0,-1 0 0 0 0,0-1 1 0 0,1 1-1 0 0,-1 0 1 0 0,1 0-1 0 0,-1 0 1 0 0,1 0-1 0 0,-1-1 0 0 0,1 1 1 0 0,0 0-1 0 0,-1 0 1 0 0,1-1-1 0 0,0 1 0 0 0,-1 0 1 0 0,1-1-1 0 0,0 1 1 0 0,0-1-1 0 0,0 1 1 0 0,0-1-1 0 0,1 1 0 0 0,4 1 74 0 0,0 0 0 0 0,0 0 0 0 0,0 0 0 0 0,10 0 0 0 0,-14-1-48 0 0,123 6 1205 0 0,-75-5-698 0 0,-3-1 262 0 0,87-7 0 0 0,-113 3-600 0 0,-1-1 0 0 0,0 0-1 0 0,0-1 1 0 0,0-2 0 0 0,-1 0-1 0 0,33-16 1 0 0,-12-2 175 0 0,-1-1 1 0 0,-2-1-1 0 0,0-3 1 0 0,-2-1 0 0 0,-2-1-1 0 0,-1-2 1 0 0,-1-1-1 0 0,-2-1 1 0 0,37-61-1 0 0,-54 76-295 0 0,0-2 0 0 0,-1 1 0 0 0,-2-1 0 0 0,0-1 0 0 0,10-44 0 0 0,-16 55-54 0 0,-1 0 0 0 0,-1-1 0 0 0,0 1 0 0 0,0 0 1 0 0,-1-1-1 0 0,-1 1 0 0 0,0-1 0 0 0,-1 1 0 0 0,-1 0 0 0 0,0 0 0 0 0,0 0 0 0 0,-8-18 0 0 0,7 24-66 0 0,1 1 1 0 0,-1-1-1 0 0,0 1 0 0 0,0 0 0 0 0,0 1 0 0 0,-1-1 1 0 0,0 1-1 0 0,0-1 0 0 0,-9-6 0 0 0,10 10 13 0 0,1-1-1 0 0,-1 1 1 0 0,0 0-1 0 0,0 0 1 0 0,1 1-1 0 0,-1-1 1 0 0,0 1 0 0 0,0 0-1 0 0,-1 0 1 0 0,1 0-1 0 0,0 0 1 0 0,0 1-1 0 0,0 0 1 0 0,-1 0-1 0 0,1 0 1 0 0,0 0 0 0 0,-8 2-1 0 0,2 1-102 0 0,0 0 0 0 0,0 0-1 0 0,0 1 1 0 0,1 1 0 0 0,-1 0-1 0 0,1 0 1 0 0,0 1 0 0 0,-16 12-1 0 0,0 5-674 0 0,-32 36-1 0 0,47-47 506 0 0,2-3-888 0 0,1 0 0 0 0,-12 18 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78 335 4607 0 0,'0'0'354'0'0,"-1"1"-233"0"0,-8 7 588 0 0,4-3 873 0 0,0 0 0 0 0,1 0-1 0 0,-7 8 1 0 0,10-11-707 0 0,0 0-366 0 0,0-2-502 0 0,-2 4 363 0 0,-1-1 0 0 0,0 1 0 0 0,0-1 0 0 0,-6 4 0 0 0,8-7-38 0 0,0 0 159 0 0,1 0-462 0 0,1 1-1 0 0,0-1 1 0 0,0 0-1 0 0,-1 0 1 0 0,1 0-1 0 0,0 0 1 0 0,-1 0-1 0 0,1 0 0 0 0,0 0 1 0 0,0 0-1 0 0,-1 0 1 0 0,1 0-1 0 0,0 0 1 0 0,-1 0-1 0 0,1 0 1 0 0,0 0-1 0 0,0 0 0 0 0,-1 0 1 0 0,1-1-1 0 0,0 1 1 0 0,-1 0-1 0 0,1 0 1 0 0,0 0-1 0 0,0 0 0 0 0,-1 0 1 0 0,1-1-1 0 0,0 1 1 0 0,0 0-1 0 0,0 0 1 0 0,-1 0-1 0 0,1-1 1 0 0,-1-5 29 0 0,1-1 1 0 0,-1 1-1 0 0,1 0 1 0 0,1-1 0 0 0,-1 1-1 0 0,1 0 1 0 0,0 0 0 0 0,1 0-1 0 0,-1-1 1 0 0,1 1-1 0 0,0 0 1 0 0,1 1 0 0 0,-1-1-1 0 0,7-9 1 0 0,2-4 118 0 0,1 1 0 0 0,1 1-1 0 0,16-17 1 0 0,5-6-177 0 0,43-44 0 0 0,-58 68 29 0 0,22-15-1 0 0,-20 15 27 0 0,-17 14 3 0 0,0-1-1 0 0,0 1 1 0 0,0 0-1 0 0,1 0 1 0 0,-1 1-1 0 0,1-1 1 0 0,-1 1 0 0 0,1 0-1 0 0,0 0 1 0 0,-1 0-1 0 0,1 1 1 0 0,8 0-1 0 0,-13 0-40 0 0,0-1 1 0 0,1 1-1 0 0,-1 0 0 0 0,1 0 0 0 0,-1 0 0 0 0,0 0 0 0 0,1 1 0 0 0,-1-1 1 0 0,1 0-1 0 0,-1 0 0 0 0,0 0 0 0 0,1 0 0 0 0,-1 0 0 0 0,0 0 1 0 0,1 0-1 0 0,-1 1 0 0 0,0-1 0 0 0,1 0 0 0 0,-1 0 0 0 0,0 1 1 0 0,0-1-1 0 0,1 0 0 0 0,-1 0 0 0 0,0 1 0 0 0,0-1 0 0 0,1 1 1 0 0,-1-1-2 0 0,0 0 0 0 0,0 0 0 0 0,0 1 0 0 0,1-1 0 0 0,-1 0 0 0 0,0 0 0 0 0,0 0 0 0 0,0 0 0 0 0,0 1 0 0 0,1-1 0 0 0,-1 0 0 0 0,0 0 0 0 0,0 0 0 0 0,0 0 0 0 0,1 0 0 0 0,-1 0 0 0 0,0 1 0 0 0,0-1 0 0 0,1 0 0 0 0,-1 0 0 0 0,0 0 0 0 0,0 0 0 0 0,1 0 0 0 0,-1 0 0 0 0,0 0 0 0 0,1 0 0 0 0,0 3 151 0 0,0 5-128 0 0,0-1 1 0 0,0 0-1 0 0,-1 0 1 0 0,0 1-1 0 0,0-1 1 0 0,-1 0 0 0 0,0 1-1 0 0,0-1 1 0 0,-3 10-1 0 0,-5 11 107 0 0,-12 29-1 0 0,3-13-62 0 0,-55 136-327 0 0,51-124-907 0 0,17-34-4596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44 4607 0 0,'-2'1'208'0'0,"-13"4"29"0"0,11-4-201 0 0,0 1 0 0 0,0-1-1 0 0,1 1 1 0 0,-1 0-1 0 0,0-1 1 0 0,1 2-1 0 0,0-1 1 0 0,-1 0-1 0 0,1 1 1 0 0,-4 3-1 0 0,5-4 1066 0 0,0 1-1 0 0,0-1 0 0 0,0 1 0 0 0,1 0 0 0 0,-1-1 1 0 0,1 1-1 0 0,-1 0 0 0 0,1 0 0 0 0,-2 6 0 0 0,3-8-1001 0 0,0 0 0 0 0,0 0 0 0 0,0 0 0 0 0,0 0 0 0 0,0 0 0 0 0,0 0-1 0 0,0 0 1 0 0,0 0 0 0 0,0 0 0 0 0,1 0 0 0 0,-1 0 0 0 0,0 0 0 0 0,1 0-1 0 0,-1 0 1 0 0,1 0 0 0 0,-1 0 0 0 0,1 0 0 0 0,-1 0 0 0 0,1-1 0 0 0,0 1-1 0 0,-1 0 1 0 0,1 0 0 0 0,0-1 0 0 0,0 1 0 0 0,-1 0 0 0 0,1-1 0 0 0,0 1-1 0 0,0-1 1 0 0,0 1 0 0 0,0-1 0 0 0,0 1 0 0 0,0-1 0 0 0,0 0 0 0 0,0 1-1 0 0,0-1 1 0 0,2 0 0 0 0,13 5 203 0 0,1-2 0 0 0,-1 0 0 0 0,1-1 0 0 0,24-1 0 0 0,-12-2-201 0 0,1-2 0 0 0,38-8 0 0 0,-54 8-90 0 0,0-3-11 0 0,-4-3-12 0 0,-2-3-56 0 0,-5 7-6 0 0,-1 0 0 0 0,0 0 0 0 0,-1 0 0 0 0,1 0 0 0 0,-1-1 0 0 0,0 1 0 0 0,0 0 0 0 0,0-1 0 0 0,-1 1 0 0 0,0 0 0 0 0,0-1 0 0 0,-1-8 0 0 0,1 12-100 0 0,-8-8-168 0 0,7 8 318 0 0,-1 1 0 0 0,0-1 0 0 0,0 1 1 0 0,1 0-1 0 0,-1 0 0 0 0,0 0 1 0 0,0 0-1 0 0,0 0 0 0 0,0 0 1 0 0,0 0-1 0 0,-1 1 0 0 0,1-1 1 0 0,0 1-1 0 0,0-1 0 0 0,0 1 0 0 0,0 0 1 0 0,-1 0-1 0 0,1 0 0 0 0,0 0 1 0 0,0 0-1 0 0,0 1 0 0 0,-1-1 1 0 0,1 1-1 0 0,0-1 0 0 0,0 1 1 0 0,0 0-1 0 0,-4 2 0 0 0,-5 2-80 0 0,0 1 0 0 0,1 0 0 0 0,-18 13 0 0 0,24-15 44 0 0,-39 28-198 0 0,3 3 1 0 0,0 1 0 0 0,-35 43-1 0 0,51-51 252 0 0,2 1-1 0 0,0 1 0 0 0,3 1 1 0 0,0 1-1 0 0,-18 44 0 0 0,34-69 6 0 0,1 0-1 0 0,-1 1 1 0 0,1-1-1 0 0,0 1 1 0 0,1-1-1 0 0,0 1 0 0 0,0 0 1 0 0,1-1-1 0 0,0 10 1 0 0,0-14 16 0 0,1 0 0 0 0,-1 1 1 0 0,1-1-1 0 0,0 1 0 0 0,0-1 1 0 0,0 0-1 0 0,1 0 0 0 0,-1 0 0 0 0,1 1 1 0 0,0-2-1 0 0,0 1 0 0 0,0 0 0 0 0,0 0 1 0 0,0 0-1 0 0,0-1 0 0 0,1 1 1 0 0,0-1-1 0 0,-1 0 0 0 0,1 0 0 0 0,0 0 1 0 0,0 0-1 0 0,4 2 0 0 0,4 1 59 0 0,1-1 0 0 0,-1 0 0 0 0,1-1 0 0 0,0 0 0 0 0,0 0 1 0 0,21 1-1 0 0,1-3 26 0 0,40-3 1 0 0,-58 0-249 0 0,0 0 0 0 0,0-2 0 0 0,0 0 0 0 0,0 0 0 0 0,-1-2 0 0 0,0 0 0 0 0,0 0 0 0 0,25-16 0 0 0,-15 6-1440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24 1839 0 0,'1'-2'134'0'0,"7"-18"14338"0"0,-10 20-13831 0 0,1 0-585 0 0,0-1 0 0 0,0 1-1 0 0,-1 0 1 0 0,1 0 0 0 0,0 0 0 0 0,0 0-1 0 0,0 0 1 0 0,-1 0 0 0 0,1 0 0 0 0,0 0 0 0 0,0 0-1 0 0,-1 1 1 0 0,1-1 0 0 0,0 0 0 0 0,0 1 0 0 0,0-1-1 0 0,0 1 1 0 0,0 0 0 0 0,0-1 0 0 0,0 1 0 0 0,0 0-1 0 0,0-1 1 0 0,0 1 0 0 0,0 0 0 0 0,-1 1 0 0 0,-4 4 141 0 0,1 0 0 0 0,-8 14 1 0 0,7-11-34 0 0,-24 41 313 0 0,-42 93 0 0 0,44-83-349 0 0,-50 114-18 0 0,-7 15-62 0 0,43-104-53 0 0,-58 116 92 0 0,73-155-146 0 0,-1 0 0 0 0,-41 48 0 0 0,-4-10-703 0 0,22-32-3041 0 0,36-40-2087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167 293 5983 0 0,'0'0'464'0'0,"0"3"-146"0"0,-1 4 174 0 0,0 1 1 0 0,0-1-1 0 0,0 0 1 0 0,-1 0-1 0 0,0 1 1 0 0,0-1-1 0 0,-1 0 1 0 0,-5 9 0 0 0,-35 55 1286 0 0,21-36-1245 0 0,-52 77 434 0 0,68-102-957 0 0,14-40 186 0 0,5 1-164 0 0,1 1 0 0 0,2 1 0 0 0,1 1 0 0 0,1 0 0 0 0,1 1 0 0 0,1 1 0 0 0,36-32 0 0 0,-28 31 139 0 0,1 1 0 0 0,1 2 0 0 0,2 1 0 0 0,0 1 0 0 0,1 2 0 0 0,0 1 0 0 0,2 2 0 0 0,0 1 0 0 0,44-11 0 0 0,-73 23-6 0 0,0 1-1 0 0,0 0 1 0 0,0 0-1 0 0,0 0 1 0 0,0 1-1 0 0,0 0 1 0 0,0 0-1 0 0,11 2 1 0 0,-15-2-136 0 0,0 1 0 0 0,0-1 0 0 0,0 1 0 0 0,0 0 1 0 0,0 0-1 0 0,0 0 0 0 0,0 0 0 0 0,0 0 1 0 0,0 0-1 0 0,-1 1 0 0 0,1-1 0 0 0,0 1 1 0 0,-1-1-1 0 0,1 1 0 0 0,-1-1 0 0 0,0 1 1 0 0,1 0-1 0 0,-1 0 0 0 0,0 0 0 0 0,0-1 1 0 0,0 1-1 0 0,0 0 0 0 0,-1 1 0 0 0,1-1 1 0 0,0 0-1 0 0,-1 0 0 0 0,1 3 0 0 0,0 4-13 0 0,-1 0 0 0 0,0 1 0 0 0,0-1 0 0 0,-1 0 0 0 0,0 0 0 0 0,0 0 0 0 0,-1 0-1 0 0,0 0 1 0 0,-1 0 0 0 0,-5 13 0 0 0,-3 2 33 0 0,-2 0 0 0 0,-19 30 0 0 0,23-41-66 0 0,5-5-21 0 0,-1-1 1 0 0,0 1-1 0 0,0-1 1 0 0,-1 0 0 0 0,1-1-1 0 0,-2 1 1 0 0,1-1 0 0 0,-11 7-1 0 0,4-4-39 0 0,9-6 3 0 0,-1 0 0 0 0,0 0 1 0 0,0 0-1 0 0,0 0 0 0 0,-8 2 0 0 0,12-5 58 0 0,0 0-1 0 0,1 0 1 0 0,-1 0-1 0 0,0 0 1 0 0,0 0 0 0 0,0 0-1 0 0,0 0 1 0 0,0 0 0 0 0,0 0-1 0 0,0-1 1 0 0,0 1-1 0 0,0 0 1 0 0,0 0 0 0 0,0-1-1 0 0,0 1 1 0 0,1-1 0 0 0,-1 1-1 0 0,0-1 1 0 0,0 1 0 0 0,0-1-1 0 0,1 1 1 0 0,-1-1-1 0 0,0 0 1 0 0,0-1 0 0 0,0 1-10 0 0,0 0 0 0 0,0-1 0 0 0,0 1 0 0 0,0 0 0 0 0,0-1-1 0 0,1 1 1 0 0,-1-1 0 0 0,0 1 0 0 0,1-1 0 0 0,-1 1 0 0 0,1-1 0 0 0,0 1 0 0 0,-1-3 0 0 0,2 1-4 0 0,-1 0 0 0 0,0 0 0 0 0,1 0-1 0 0,0 0 1 0 0,0 0 0 0 0,0 0 0 0 0,0 0 0 0 0,0 1 0 0 0,0-1-1 0 0,1 0 1 0 0,-1 1 0 0 0,1-1 0 0 0,3-3 0 0 0,4-4-100 0 0,18-16 1 0 0,-7 8 89 0 0,36-32 16 0 0,2 2-1 0 0,66-40 0 0 0,-115 81 23 0 0,55-32 324 0 0,1 2-1 0 0,75-30 1 0 0,-131 63-243 0 0,0 0 62 0 0,0 0 0 0 0,1 0 0 0 0,-1 1 0 0 0,1 1 0 0 0,0 0 0 0 0,0 0 0 0 0,16-1 0 0 0,-25 3-125 0 0,0 0 0 0 0,0 1 0 0 0,1-1 0 0 0,-1 0 0 0 0,0 0 0 0 0,0 1 0 0 0,0-1 0 0 0,0 1-1 0 0,0-1 1 0 0,1 1 0 0 0,-1-1 0 0 0,0 1 0 0 0,0 0 0 0 0,0 0 0 0 0,-1-1 0 0 0,1 1 0 0 0,0 0 0 0 0,0 0 0 0 0,0 0-1 0 0,-1 0 1 0 0,1 0 0 0 0,0 0 0 0 0,-1 0 0 0 0,1 0 0 0 0,-1 0 0 0 0,1 0 0 0 0,-1 0 0 0 0,1 1 0 0 0,-1-1 0 0 0,0 0-1 0 0,0 0 1 0 0,1 3 0 0 0,-1 1-6 0 0,1-1 0 0 0,-1 1 0 0 0,0 0 0 0 0,-1 0 0 0 0,1 0 0 0 0,-2 7 0 0 0,-4 5 24 0 0,0 0-1 0 0,-2 0 1 0 0,0-1-1 0 0,-20 31 1 0 0,9-16 3 0 0,-44 70 46 0 0,-31 58-478 0 0,90-151-158 0 0,1 0-1 0 0,-3 16 1 0 0,5-20 140 0 0,0-1-647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96 6447 0 0,'5'-4'81'0'0,"-1"1"56"0"0,-1-1-1 0 0,0 1 1 0 0,1-1 0 0 0,-1 1-1 0 0,-1-1 1 0 0,4-9 8878 0 0,-8 12-8918 0 0,-1 0-1 0 0,0 1 0 0 0,0 0 1 0 0,0-1-1 0 0,0 1 0 0 0,0 0 1 0 0,0 1-1 0 0,0-1 0 0 0,0 0 1 0 0,0 1-1 0 0,0 0 0 0 0,0-1 1 0 0,0 1-1 0 0,0 0 0 0 0,1 1 1 0 0,-1-1-1 0 0,0 0 0 0 0,1 1 1 0 0,-1 0-1 0 0,1-1 0 0 0,-1 1 1 0 0,-3 4-1 0 0,-4 4 35 0 0,0 0-1 0 0,1 1 1 0 0,-12 18 0 0 0,17-24-90 0 0,-7 12-63 0 0,1-1-1 0 0,0 1 0 0 0,1 0 1 0 0,1 1-1 0 0,1 0 0 0 0,0 1 1 0 0,1-1-1 0 0,1 1 0 0 0,-4 37 1 0 0,3-10-32 0 0,5-41 54 0 0,-1 0 0 0 0,4 17 0 0 0,1-11 11 0 0,-3-9 58 0 0,3-2 78 0 0,3-1-83 0 0,0-1 0 0 0,0 1 0 0 0,-1-1 0 0 0,1 0 0 0 0,-1-1-1 0 0,1 1 1 0 0,-1-1 0 0 0,0 0 0 0 0,1-1 0 0 0,-2 1 0 0 0,9-8 0 0 0,5-6 78 0 0,25-31 0 0 0,-22 24-82 0 0,-13 15-38 0 0,-1-1 0 0 0,0-1 0 0 0,0 1 0 0 0,-1-1 0 0 0,0-1 1 0 0,-1 1-1 0 0,-1-1 0 0 0,7-22 0 0 0,-7 14-20 0 0,0 1-1 0 0,-2 0 0 0 0,0-1 1 0 0,-2-38-1 0 0,0 51-221 0 0,-1 1 0 0 0,0-1 0 0 0,-5-11 0 0 0,6 16-228 0 0,-11-8-1026 0 0,-5-4-780 0 0,14 13 1062 0 0,0 1-168 0 0,-9 0-72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71 5983 0 0,'36'-71'13351'0'0,"-39"73"-12867"0"0,-3 3-327 0 0,-1 0-1 0 0,1 1 1 0 0,0 0 0 0 0,0 0 0 0 0,0 0-1 0 0,1 1 1 0 0,0-1 0 0 0,-8 16 0 0 0,-30 67-51 0 0,34-67-63 0 0,-173 466 128 0 0,160-429-277 0 0,-3 0 1 0 0,-2-1 0 0 0,-47 73-1 0 0,53-97-66 0 0,-118 183-1668 0 0,23-47-3022 0 0,104-153-400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10135 0 0,'0'0'778'0'0,"-2"0"-506"0"0,-8 0 3744 0 0,20-1-3220 0 0,1 0 1 0 0,-1-1-1 0 0,21-6 1 0 0,5 0-325 0 0,95-19 838 0 0,129-45 0 0 0,-236 65-1163 0 0,104-30 588 0 0,-112 34-683 0 0,0 1 1 0 0,0 0-1 0 0,0 0 0 0 0,0 2 1 0 0,0 0-1 0 0,18 3 0 0 0,-28-2-162 0 0,0 0 0 0 0,0 1 0 0 0,0-1 0 0 0,0 1 1 0 0,9 5-1 0 0,-12-6-251 0 0,0 1 1 0 0,0 0-1 0 0,0 1 1 0 0,0-1-1 0 0,0 0 1 0 0,0 1-1 0 0,-1-1 0 0 0,1 1 1 0 0,-1 0-1 0 0,4 5 1 0 0,0 6-1303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254 369 6911 0 0,'0'0'623'0'0,"-1"2"-514"0"0,-11 28 552 0 0,0 19 4786 0 0,1-4-1213 0 0,1-17-4153 0 0,-5 3 119 0 0,-1-1 0 0 0,-1-1 1 0 0,-41 51-1 0 0,-9 15-401 0 0,48-68-126 0 0,3-5-4886 0 0</inkml:trace>
  <inkml:trace contextRef="#ctx0" brushRef="#br0" timeOffset="1">581 36 12695 0 0,'3'-25'560'0'0,"-1"15"256"0"0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2759 0 0,'0'0'495'0'0,"0"3"1034"0"0,5 61 4731 0 0,-1 37-4363 0 0,-3-66-1488 0 0,-1 104 150 0 0,-1-60-218 0 0,1-67 1550 0 0,4-16 368 0 0,-1-2-2771 0 0,7-13 1002 0 0,9-23 0 0 0,10-19 12 0 0,9-2-40 0 0,3 2 1 0 0,73-84 0 0 0,-86 113-322 0 0,2 2 0 0 0,2 1 0 0 0,0 1 0 0 0,2 2 0 0 0,65-38 0 0 0,-78 53-84 0 0,-17 11-54 0 0,2 0-157 0 0,-4 0 34 0 0,0 1 0 0 0,-1 0 0 0 0,1 0 0 0 0,0 0 0 0 0,0 0 0 0 0,0 0 0 0 0,-1 0 0 0 0,1 0 0 0 0,-1 1 0 0 0,1-1 0 0 0,-1 1 0 0 0,1-1 0 0 0,1 3 0 0 0,-1 0-424 0 0,1 0 0 0 0,-1 0 0 0 0,1 0 0 0 0,-1 1 0 0 0,3 8 0 0 0,-1 6-1142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284 198 5983 0 0,'3'-16'601'0'0,"0"0"0"0"0,2 0 0 0 0,0 0 0 0 0,0 0 0 0 0,11-20 0 0 0,0-2 2509 0 0,-6 0-368 0 0,-23 34-2201 0 0,9 3-486 0 0,0 1 0 0 0,0 0 0 0 0,0 0 0 0 0,0 0 0 0 0,0 1 1 0 0,0-1-1 0 0,0 1 0 0 0,0 0 0 0 0,-6 2 0 0 0,-34 17 59 0 0,27-10-80 0 0,1 1 0 0 0,0 1 0 0 0,-16 15 0 0 0,-1 0 20 0 0,9-8 192 0 0,-25 26 0 0 0,41-36-145 0 0,0 0-1 0 0,1 0 1 0 0,0 0 0 0 0,0 1-1 0 0,1 0 1 0 0,-5 12 0 0 0,11-22-86 0 0,-1 1 0 0 0,1 0 1 0 0,0 0-1 0 0,-1 0 0 0 0,1 0 0 0 0,0 0 1 0 0,0-1-1 0 0,0 1 0 0 0,0 0 0 0 0,0 0 1 0 0,0 0-1 0 0,0 0 0 0 0,0 0 0 0 0,0 0 1 0 0,0-1-1 0 0,0 1 0 0 0,1 0 0 0 0,-1 0 1 0 0,0 0-1 0 0,0 0 0 0 0,1 0 0 0 0,-1-1 1 0 0,1 1-1 0 0,0 1 0 0 0,0-1 8 0 0,1 1 0 0 0,-1-1 1 0 0,1 0-1 0 0,-1 0 0 0 0,1 0 1 0 0,0 0-1 0 0,-1 0 0 0 0,1 0 0 0 0,0 0 1 0 0,3 1-1 0 0,2 0 34 0 0,0 0 0 0 0,0-1 0 0 0,0 0 0 0 0,13 0 1 0 0,-3-1-97 0 0,1-2 1 0 0,-1 0 0 0 0,1-1 0 0 0,28-10 0 0 0,-44 12-133 0 0,10-3-145 0 0,-41 62 604 0 0,24-45-272 0 0,3 1-16 0 0,2-13-38 0 0,1 0-1 0 0,-1-1 0 0 0,0 1 1 0 0,1 0-1 0 0,-1 0 1 0 0,0 0-1 0 0,1 0 0 0 0,-1 0 1 0 0,1-1-1 0 0,0 1 1 0 0,-1 0-1 0 0,1 0 0 0 0,-1-1 1 0 0,1 1-1 0 0,0 0 1 0 0,0-1-1 0 0,-1 1 0 0 0,1-1 1 0 0,0 1-1 0 0,0-1 0 0 0,0 1 1 0 0,0-1-1 0 0,-1 0 1 0 0,1 1-1 0 0,0-1 0 0 0,0 0 1 0 0,0 0-1 0 0,0 0 1 0 0,0 0-1 0 0,0 0 0 0 0,0 0 1 0 0,1 0-1 0 0,2 1-250 0 0,1-1 1 0 0,-1-1-1 0 0,1 1 0 0 0,-1-1 0 0 0,0 1 0 0 0,6-3 0 0 0,15-7-1224 0 0,2-3-14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68 11055 0 0,'20'-31'1002'0'0,"-11"12"-406"0"0,-9 14-245 0 0,0 1 2254 0 0,0 3-2545 0 0,0 1 0 0 0,0 0 1 0 0,-1-1-1 0 0,1 1 0 0 0,0 0 0 0 0,0-1 1 0 0,0 1-1 0 0,0 0 0 0 0,0 0 1 0 0,0-1-1 0 0,0 1 0 0 0,-1 0 1 0 0,1-1-1 0 0,0 1 0 0 0,0 0 1 0 0,0 0-1 0 0,-1-1 0 0 0,1 1 1 0 0,0 0-1 0 0,0 0 0 0 0,-1 0 0 0 0,1-1 1 0 0,0 1-1 0 0,0 0 0 0 0,-1 0 1 0 0,1 0-1 0 0,0 0 0 0 0,-1-1 1 0 0,-12 0 828 0 0,-12 6-210 0 0,19-2-632 0 0,1 0 1 0 0,-1 0-1 0 0,1 1 1 0 0,0 0-1 0 0,0 0 1 0 0,0 0-1 0 0,0 0 1 0 0,1 1-1 0 0,0-1 1 0 0,0 1-1 0 0,0 0 0 0 0,-4 7 1 0 0,-2 5 16 0 0,0 0 0 0 0,-11 30 0 0 0,-45 150 88 0 0,8-23-160 0 0,53-160 4 0 0,-128 296 83 0 0,129-303-78 0 0,-68 123 70 0 0,53-99-186 0 0,-2 0 0 0 0,-25 27 1 0 0,-51 47-759 0 0,76-85 111 0 0,-1-1 1 0 0,-46 30 0 0 0,49-38-611 0 0,2-4-278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11055 0 0,'-2'-2'296'0'0,"-2"1"-31"0"0,-13 6 516 0 0,11-2 3549 0 0,5 0-1747 0 0,14 2-1000 0 0,23-1-1121 0 0,18-3 374 0 0,0-4-1 0 0,71-10 1 0 0,43-3-663 0 0,-164 15-440 0 0,-1 1 0 0 0,1 0 0 0 0,0 0-1 0 0,-1 1 1 0 0,1-1 0 0 0,-1 1 0 0 0,7 1 0 0 0,8 9-4150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155 256 15175 0 0,'0'0'2139'0'0,"-1"3"-1595"0"0,-2 14-277 0 0,0 0 0 0 0,-1 0-1 0 0,-1 0 1 0 0,-1 0 0 0 0,-1-1 0 0 0,-12 24 0 0 0,-61 90-92 0 0,54-94-206 0 0,25-34-182 0 0,16-5-11581 0 0</inkml:trace>
  <inkml:trace contextRef="#ctx0" brushRef="#br0" timeOffset="1">494 1 2759 0 0,'0'0'272'0'0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74 100 2303 0 0,'-9'-60'498'0'0,"4"42"2631"0"0,-3-1 8458 0 0,7 19-11392 0 0,1-1 1 0 0,-1 1 0 0 0,0 0-1 0 0,0-1 1 0 0,0 1-1 0 0,0 0 1 0 0,0 0 0 0 0,0-1-1 0 0,0 1 1 0 0,0 0 0 0 0,1 0-1 0 0,-1 0 1 0 0,0 0 0 0 0,0 0-1 0 0,0 0 1 0 0,0 1 0 0 0,0-1-1 0 0,0 0 1 0 0,0 0 0 0 0,0 1-1 0 0,1-1 1 0 0,-2 1-1 0 0,-2 3-78 0 0,1 0 0 0 0,0 0 0 0 0,1 1 0 0 0,-1-1 0 0 0,1 1-1 0 0,0-1 1 0 0,0 1 0 0 0,0 0 0 0 0,1 0 0 0 0,-1 0 0 0 0,1 0-1 0 0,0 9 1 0 0,-1 6 151 0 0,2 40 0 0 0,4-11-91 0 0,16 74 1 0 0,21 48-181 0 0,-36-154 3 0 0,128 436-974 0 0,-17-65-840 0 0,-85-274 1349 0 0,42 163 389 0 0,-63-235 147 0 0,7 37 557 0 0,39 110 1 0 0,-52-179-595 0 0,0-1 1 0 0,1 0-1 0 0,5 9 1 0 0,-9-16-43 0 0,1 0 0 0 0,-1 0 0 0 0,1 0 0 0 0,-1 0 0 0 0,1 0 1 0 0,0 0-1 0 0,0 0 0 0 0,0-1 0 0 0,0 1 0 0 0,0-1 0 0 0,0 0 0 0 0,0 1 0 0 0,1-1 0 0 0,-1 0 1 0 0,0 0-1 0 0,5 1 0 0 0,-5-2-31 0 0,-1-1 1 0 0,1 1-1 0 0,-1-1 0 0 0,1 1 1 0 0,-1-1-1 0 0,1 1 1 0 0,-1-1-1 0 0,0 0 0 0 0,1 0 1 0 0,-1 0-1 0 0,0 0 1 0 0,1 0-1 0 0,-1 0 0 0 0,0 0 1 0 0,0 0-1 0 0,0 0 1 0 0,1-3-1 0 0,0 3-21 0 0,0-2-152 0 0,0 0 0 0 0,0 0 1 0 0,0-1-1 0 0,0 1 0 0 0,-1 0 0 0 0,1-1 0 0 0,-1 1 0 0 0,1-5 1 0 0,5-15-1603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 1375 0 0,'-5'2'63'0'0,"0"-1"0"0"0,-1 0 0 0 0,1-1-1 0 0,0 1 1 0 0,-12-1 11838 0 0,30-1-7119 0 0,77-7-3251 0 0,268-27 1349 0 0,-307 33-2688 0 0,64 6 0 0 0,-93-1-1347 0 0,25 6 0 0 0,-23 0-5577 0 0,-13-3 630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59 11831 0 0,'0'0'1075'0'0,"0"-2"-883"0"0,-1 1-56 0 0,1 0-1 0 0,0 0 1 0 0,-1 0-1 0 0,1 0 1 0 0,-1 0 0 0 0,1 0-1 0 0,-1 0 1 0 0,1 1 0 0 0,-1-1-1 0 0,0 0 1 0 0,1 0-1 0 0,-1 1 1 0 0,0-1 0 0 0,0 0-1 0 0,1 1 1 0 0,-1-1 0 0 0,0 1-1 0 0,0-1 1 0 0,0 1-1 0 0,0-1 1 0 0,0 1 0 0 0,0 0-1 0 0,0-1 1 0 0,0 1 0 0 0,0 0-1 0 0,0 0 1 0 0,0-1-1 0 0,0 1 1 0 0,-1 0 0 0 0,-3 1-42 0 0,1-1 1 0 0,0 1 0 0 0,-1 0 0 0 0,1 0-1 0 0,0 1 1 0 0,-5 1 0 0 0,0 1-80 0 0,0 0 0 0 0,0 1 1 0 0,1 0-1 0 0,0 0 0 0 0,0 1 0 0 0,-10 9 0 0 0,-38 44-32 0 0,36-36 25 0 0,9-9 27 0 0,0 0 0 0 0,1 1 0 0 0,1 0 0 0 0,-13 29 0 0 0,19-38-12 0 0,1 0-1 0 0,0 0 1 0 0,0 0 0 0 0,1 0 0 0 0,-1 1 0 0 0,1-1-1 0 0,1 0 1 0 0,-1 1 0 0 0,2 10 0 0 0,-1-15 33 0 0,2 0 8 0 0,2 0 1 0 0,1 1 0 0 0,-1-1 1 0 0,1 0-1 0 0,0-1 0 0 0,-1 1 0 0 0,1-1 0 0 0,0 0 1 0 0,0 0-1 0 0,0 0 0 0 0,0-1 0 0 0,0 0 1 0 0,0 0-1 0 0,0 0 0 0 0,0 0 0 0 0,0-1 0 0 0,6-1 1 0 0,11-3 162 0 0,0-1 0 0 0,27-12 1 0 0,-38 14-247 0 0,13-6 70 0 0,-20 8-51 0 0,-2 1-10 0 0,0 0 1 0 0,0 0-1 0 0,0 0 0 0 0,0 0 1 0 0,0-1-1 0 0,0 1 0 0 0,0-1 1 0 0,-1 1-1 0 0,1-1 0 0 0,0 1 1 0 0,-1-1-1 0 0,1 0 0 0 0,1-3 1 0 0,0 1-31 0 0,-1 0 32 0 0,1 0-1 0 0,-1 0 1 0 0,0-1 0 0 0,0 1-1 0 0,0 0 1 0 0,0-1 0 0 0,-1 1-1 0 0,1-8 1 0 0,1 2 1 0 0,3-13 41 0 0,-1-1 0 0 0,3-38 0 0 0,-7 50-18 0 0,-1 0 0 0 0,0-1 0 0 0,-1 1 0 0 0,-1-1 0 0 0,0 1 0 0 0,-5-20 0 0 0,5 30-59 0 0,1 0-1 0 0,-1 0 0 0 0,1 1 1 0 0,-1-1-1 0 0,0 1 0 0 0,1-1 1 0 0,-1 1-1 0 0,0 0 0 0 0,0 0 1 0 0,0-1-1 0 0,-3 0 0 0 0,1 0-61 0 0,3 2 61 0 0,0-1 0 0 0,0 1 0 0 0,-1 0 0 0 0,1 0 1 0 0,0-1-1 0 0,0 1 0 0 0,0 0 0 0 0,-1 0 0 0 0,1 0 0 0 0,0 0 0 0 0,0 0 0 0 0,-1 0 0 0 0,1 1 0 0 0,0-1 0 0 0,0 0 0 0 0,-3 2 0 0 0,-2-1-180 0 0,-15 4-1008 0 0,19-4 815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1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14 449 1375 0 0,'0'0'66'0'0,"-1"3"-8"0"0,-12 29 15413 0 0,19-42-15026 0 0,1-1-1 0 0,0 1 1 0 0,0 0-1 0 0,12-12 1 0 0,40-36-15 0 0,-2 2-312 0 0,0-3-22 0 0,4 2 1 0 0,1 3 0 0 0,76-50-1 0 0,-127 97-96 0 0,24-10 0 0 0,-20 9 11 0 0,-13 7 493 0 0,-1 4-377 0 0,1 1-95 0 0,0 1 0 0 0,-1-1 0 0 0,0 1 0 0 0,0-1 0 0 0,-1 1 0 0 0,1-1 0 0 0,-1 1 0 0 0,0 0 0 0 0,0-1 0 0 0,0 1 0 0 0,-1 0 0 0 0,0-1 0 0 0,-2 10 0 0 0,-3 7-30 0 0,-16 35 0 0 0,12-32 86 0 0,-6 19-62 0 0,4-11 8 0 0,-31 59-1 0 0,32-71-6 0 0,-11 32 0 0 0,10-24-501 0 0,11-25-665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86 5063 0 0,'0'0'232'0'0,"0"-2"-13"0"0,1-31 4832 0 0,-1-5 1814 0 0,1 36-5328 0 0,-1 0-791 0 0,2-6-188 0 0,-4 8 330 0 0,-5 16 848 0 0,-2 3-1785 0 0,-46 83 54 0 0,12-18-279 0 0,-59 83 0 0 0,46-93-1735 0 0,55-72 485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0,'0'0'1880'0'0,"-5"18"-776"0"0,3 3 32 0 0,4-3 8 0 0,3 0-1592 0 0,4 0-320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24 14079 0 0,'0'0'646'0'0,"0"-2"-16"0"0,-3-19 2978 0 0,0 22-3525 0 0,0-1-1 0 0,0 1 0 0 0,0 0 0 0 0,0 0 1 0 0,0 1-1 0 0,1-1 0 0 0,-1 1 1 0 0,0-1-1 0 0,1 1 0 0 0,-1 0 1 0 0,1 0-1 0 0,-4 4 0 0 0,-1-1-28 0 0,-19 16-7 0 0,-66 57 40 0 0,-44 34-77 0 0,55-57-283 0 0,79-54 189 0 0,2 0 43 0 0,-1-1-1 0 0,1 1 1 0 0,-1-1 0 0 0,1 1-1 0 0,-1-1 1 0 0,1 1 0 0 0,-1 0-1 0 0,1-1 1 0 0,0 1 0 0 0,-1-1-1 0 0,1 1 1 0 0,0 0 0 0 0,0-1-1 0 0,0 1 1 0 0,-1 0 0 0 0,1-1-1 0 0,0 1 1 0 0,0 0 0 0 0,0 1-1 0 0,2 1 17 0 0,0 0 0 0 0,0 0-1 0 0,1 0 1 0 0,-1 0 0 0 0,1 0-1 0 0,-1-1 1 0 0,1 1 0 0 0,0-1 0 0 0,0 0-1 0 0,4 3 1 0 0,37 18-99 0 0,-15-9 65 0 0,28 18 1 0 0,-12-5-282 0 0,79 32-1 0 0,-121-57 327 0 0,15 6-91 0 0,8 6-48 0 0,-11-6 137 0 0,-3 1 16 0 0,-11-8 0 0 0,-1 0 0 0 0,1 0 0 0 0,0 0 0 0 0,-1-1 0 0 0,0 1 0 0 0,1 0 0 0 0,-1 0 0 0 0,0 0 0 0 0,1 0 0 0 0,-1 0 0 0 0,0 0 0 0 0,0 2 0 0 0,0-1 0 0 0,0-1 0 0 0,0 1 0 0 0,0 0 0 0 0,0 0 0 0 0,-1 0 0 0 0,1 0 0 0 0,0 0 0 0 0,-1-1 0 0 0,0 1 0 0 0,1 0-1 0 0,-1-1 1 0 0,0 1 0 0 0,0 0 0 0 0,0-1 0 0 0,-2 3 0 0 0,0-1 10 0 0,0 0 1 0 0,0 0-1 0 0,0-1 0 0 0,0 1 0 0 0,0-1 1 0 0,-8 4-1 0 0,-1 0 74 0 0,-1-1 1 0 0,0 0-1 0 0,-17 3 0 0 0,-119 24 567 0 0,-25 6-312 0 0,161-34-504 0 0,1 0 0 0 0,-1-2 0 0 0,0 1 0 0 0,0-2 0 0 0,0 0 0 0 0,0 0 0 0 0,-15-2 0 0 0,28 1 91 0 0,0 0 1 0 0,-1 0-1 0 0,1 0 1 0 0,-1 0-1 0 0,1 0 1 0 0,0-1-1 0 0,-1 1 1 0 0,1 0-1 0 0,0 0 1 0 0,-1 0-1 0 0,1-1 1 0 0,0 1-1 0 0,-1 0 1 0 0,1-1-1 0 0,0 1 1 0 0,-1 0 0 0 0,1-1-1 0 0,0 1 1 0 0,0 0-1 0 0,-1-1 1 0 0,1 1-1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575 213 6911 0 0,'0'-24'94'0'0,"2"-68"2844"0"0,5 32 4121 0 0,6 26-3799 0 0,-12 32-1988 0 0,-1 4-1144 0 0,-5 13-136 0 0,0 0 0 0 0,-1 0-1 0 0,-14 24 1 0 0,2-4 2 0 0,-173 388 8 0 0,84-183-276 0 0,-63 84-1918 0 0,152-296 810 0 0,-32 37-1 0 0,42-56 20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99 3223 0 0,'0'-2'240'0'0,"-1"-3"96"0"0,-2-17-703 0 0,8 6 5258 0 0,-4 15-4435 0 0,0-1-1 0 0,0 1 1 0 0,0 0-1 0 0,0-1 1 0 0,0 1-1 0 0,0 0 1 0 0,1 0-1 0 0,-1 0 1 0 0,1 0-1 0 0,-1 0 1 0 0,1 0-1 0 0,-1 0 1 0 0,4-1-1 0 0,20-6 547 0 0,40-2 1114 0 0,88-5 1 0 0,67 11-342 0 0,-159 7-1363 0 0,98 17 0 0 0,-13 0-1564 0 0,-141-20 667 0 0,1 0-1 0 0,0 0 1 0 0,-1 0 0 0 0,10-3-1 0 0,9-3-4547 0 0,-1-2-986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61 6911 0 0,'-6'-5'364'0'0,"1"-1"-1"0"0,0 0 0 0 0,-7-10 1 0 0,1-12 8306 0 0,10 31-8275 0 0,-12 29 131 0 0,-18 35 0 0 0,2-6-345 0 0,-118 257 509 0 0,12-27-513 0 0,-84 152-329 0 0,212-430 116 0 0,2-3 30 0 0,-15 27-390 0 0,-26 40 0 0 0,40-68 195 0 0,-1 0 0 0 0,-1 0 0 0 0,1-1 0 0 0,-1 0 0 0 0,0 0 1 0 0,-1 0-1 0 0,0-1 0 0 0,0-1 0 0 0,-12 7 0 0 0,19-12-92 0 0,1-1 284 0 0,1 0 0 0 0,-1 0 0 0 0,1 0 0 0 0,0 0 0 0 0,-1-1 0 0 0,1 1 0 0 0,-1 0 0 0 0,1 0 0 0 0,0 0 0 0 0,-1-1 0 0 0,1 1 0 0 0,0 0 0 0 0,-1-1 0 0 0,1 1 0 0 0,0 0 0 0 0,-1-1 0 0 0,1 1 0 0 0,0 0 0 0 0,0-1 0 0 0,-1 1 0 0 0,1 0 0 0 0,0-1 0 0 0,0 1 0 0 0,0-1 0 0 0,0 1 0 0 0,0 0 0 0 0,-1-1 0 0 0,1 1 0 0 0,0-1 0 0 0,0 1 0 0 0,0-1 0 0 0,0 0 0 0 0,0-13-38 0 0,0 14 47 0 0,1-6 19 0 0,0 0 0 0 0,1 1 0 0 0,0-1 0 0 0,-1 1-1 0 0,2-1 1 0 0,-1 1 0 0 0,1 0 0 0 0,-1 0 0 0 0,7-9 0 0 0,5-4 50 0 0,19-19 0 0 0,-9 11-41 0 0,-20 21-16 0 0,22-27-168 0 0,2 1 1 0 0,61-51-1 0 0,-43 46-145 0 0,-7 5-88 0 0,1 2 0 0 0,54-30 0 0 0,-87 55 559 0 0,1 0 0 0 0,0 1 0 0 0,0 0 0 0 0,1 1 0 0 0,-1 0 0 0 0,0 0 0 0 0,17-1 0 0 0,-23 3-89 0 0,-1 1 0 0 0,1-1 0 0 0,-1 1 0 0 0,0-1 0 0 0,1 1 0 0 0,-1 0 0 0 0,0-1 0 0 0,1 1 0 0 0,-1 0 0 0 0,0 0 0 0 0,0 0 0 0 0,0 0 0 0 0,0 0 0 0 0,0 0 0 0 0,0 0 0 0 0,0 1 0 0 0,0-1 0 0 0,0 0 0 0 0,-1 0 0 0 0,1 1 0 0 0,0-1 0 0 0,0 3 0 0 0,1 1 37 0 0,0 1 1 0 0,-1 0 0 0 0,0-1 0 0 0,0 1 0 0 0,0 0 0 0 0,-1 0 0 0 0,1 0-1 0 0,-2-1 1 0 0,1 1 0 0 0,0 0 0 0 0,-3 7 0 0 0,-2 11 120 0 0,-12 32 1 0 0,11-37-135 0 0,-71 176 102 0 0,56-148-682 0 0,21-45 74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65 10591 0 0,'0'0'4106'0'0,"-1"-2"-3120"0"0,-9-11 441 0 0,-2 1 0 0 0,-22-21-1 0 0,32 32-1143 0 0,-9-2 234 0 0,9 3-501 0 0,0-1 0 0 0,-1 2 0 0 0,1-1 0 0 0,-1 0-1 0 0,1 0 1 0 0,-1 1 0 0 0,1-1 0 0 0,0 1 0 0 0,-1 0-1 0 0,1 0 1 0 0,0 0 0 0 0,-1 0 0 0 0,1 0 0 0 0,0 0 0 0 0,0 0-1 0 0,0 1 1 0 0,-2 1 0 0 0,-5 5-80 0 0,1 0 0 0 0,-11 12 0 0 0,7-6-73 0 0,-28 33-74 0 0,-44 65-1 0 0,47-60 166 0 0,33-47 44 0 0,1 0 0 0 0,-1 1-1 0 0,1-1 1 0 0,-3 8 0 0 0,4 0-8 0 0,2-12 6 0 0,1 0 1 0 0,-1 0 0 0 0,0-1-1 0 0,1 1 1 0 0,-1 0 0 0 0,0 0-1 0 0,1-1 1 0 0,-1 1 0 0 0,1 0-1 0 0,-1-1 1 0 0,1 1 0 0 0,0-1-1 0 0,-1 1 1 0 0,1 0 0 0 0,0 0-1 0 0,2 0-4 0 0,0 0 0 0 0,0 0 0 0 0,0 0 0 0 0,0 0 0 0 0,0-1 0 0 0,0 1 0 0 0,0-1 0 0 0,0 0 0 0 0,1 0 0 0 0,-1 0 0 0 0,0 0 0 0 0,0 0 0 0 0,0-1 0 0 0,0 1 0 0 0,6-3 0 0 0,3 0-36 0 0,0-1 1 0 0,17-9 0 0 0,86-48-427 0 0,-101 54 458 0 0,-17 22-117 0 0,-5 0-95 0 0,-1 0 0 0 0,-13 18 0 0 0,8-13-2855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15 7367 0 0,'0'0'568'0'0,"0"-3"-373"0"0,3-9 7889 0 0,-6 13-7886 0 0,1 0-1 0 0,-1 0 1 0 0,0 0 0 0 0,0 1-1 0 0,1-1 1 0 0,-1 1 0 0 0,0-1-1 0 0,1 1 1 0 0,0 0 0 0 0,-4 3 0 0 0,-2 3 37 0 0,0 0 1 0 0,1 1-1 0 0,0-1 1 0 0,1 1-1 0 0,-7 12 1 0 0,-24 52 684 0 0,29-56-729 0 0,-72 159 865 0 0,-106 336 1 0 0,182-500-1113 0 0,-15 58-1064 0 0,-35 81 0 0 0,40-122-3983 0 0,-2-2-1621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261 115 10999 0 0,'0'0'994'0'0,"1"1"-816"0"0,3 4 164 0 0,1-1 0 0 0,-1 0 1 0 0,1 0-1 0 0,-1 0 0 0 0,1-1 0 0 0,0 0 0 0 0,0 0 0 0 0,1 0 0 0 0,-1-1 0 0 0,1 1 0 0 0,-1-1 0 0 0,1-1 0 0 0,0 1 0 0 0,0-1 0 0 0,0 0 0 0 0,0 0 0 0 0,6 0 1 0 0,5-3-88 0 0,-1 1 0 0 0,0-2 1 0 0,1 0-1 0 0,-1-1 1 0 0,-1-1-1 0 0,1 0 1 0 0,-1-1-1 0 0,0 0 1 0 0,0-2-1 0 0,-1 0 0 0 0,18-12 1 0 0,-26 15-251 0 0,-2 2-6 0 0,0 0 1 0 0,0 0-1 0 0,-1 0 0 0 0,1-1 1 0 0,-1 0-1 0 0,0 1 1 0 0,0-1-1 0 0,0 0 1 0 0,0-1-1 0 0,-1 1 0 0 0,0 0 1 0 0,3-7-1 0 0,-5 10-14 0 0,0 1 0 0 0,0-1 0 0 0,0 0 0 0 0,1 0 0 0 0,-1 0 0 0 0,0 1 0 0 0,0-1 0 0 0,0 0 0 0 0,0 0 0 0 0,0 0 0 0 0,0 1 0 0 0,-1-1 0 0 0,1 0 0 0 0,0 0 0 0 0,0 0 0 0 0,0 1 0 0 0,-1-1 0 0 0,1 0 0 0 0,0 0 0 0 0,-1 1 0 0 0,1-1 0 0 0,-1 0 0 0 0,1 1 0 0 0,-1-1 0 0 0,1 1 0 0 0,-1-1 0 0 0,1 0 0 0 0,-1 1 0 0 0,0-1 0 0 0,1 1 0 0 0,-1 0 0 0 0,0-1 0 0 0,0 0 0 0 0,-1 0-36 0 0,-1 0 0 0 0,1 0 0 0 0,0 0 0 0 0,0 0 0 0 0,-1 1 0 0 0,1-1 0 0 0,-1 1 0 0 0,1-1 0 0 0,-4 1 0 0 0,-6 0-80 0 0,0 1 0 0 0,0 1 0 0 0,0 0 0 0 0,1 1 0 0 0,-17 6 0 0 0,-56 26-135 0 0,-90 51 210 0 0,145-70 216 0 0,0 2 0 0 0,-47 39 0 0 0,65-48-95 0 0,1 0-1 0 0,0 1 1 0 0,1 0-1 0 0,1 0 1 0 0,-1 1-1 0 0,2 0 1 0 0,-1 1 0 0 0,1 0-1 0 0,-9 23 1 0 0,15-32-59 0 0,0 0 1 0 0,0 0 0 0 0,1 0 0 0 0,-1 0 0 0 0,1 0-1 0 0,0 0 1 0 0,-1 1 0 0 0,1-1 0 0 0,1 0 0 0 0,-1 0-1 0 0,0 0 1 0 0,1 0 0 0 0,0 0 0 0 0,0 1 0 0 0,0-1 0 0 0,2 4-1 0 0,-1-2 0 0 0,1-1 0 0 0,0 0 0 0 0,0 0 0 0 0,0 0 0 0 0,0 0 0 0 0,1 0 0 0 0,0-1 0 0 0,-1 1 0 0 0,8 3 0 0 0,-1 0-1 0 0,1-1 0 0 0,0-1-1 0 0,0 1 1 0 0,0-2 0 0 0,0 0-1 0 0,1 0 1 0 0,23 3 0 0 0,-16-4-296 0 0,1-2-1 0 0,-1 0 1 0 0,21-2 0 0 0,-6-2-395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17 177 12439 0 0,'-1'-2'566'0'0,"-1"-1"-360"0"0,-1 1-37 0 0,-6-15 414 0 0,9 16-441 0 0,0 0 0 0 0,-1 1 0 0 0,1-1 0 0 0,0 0 0 0 0,0 0 0 0 0,0 0-1 0 0,0 0 1 0 0,0 0 0 0 0,-1 0 0 0 0,2 0 0 0 0,-1 1 0 0 0,0-1 0 0 0,0 0 0 0 0,0 0-1 0 0,0 0 1 0 0,1 0 0 0 0,-1 0 0 0 0,0 1 0 0 0,1-1 0 0 0,-1 0 0 0 0,0 0 0 0 0,1 0-1 0 0,-1 1 1 0 0,1-1 0 0 0,-1 0 0 0 0,1 1 0 0 0,0-1 0 0 0,-1 0 0 0 0,1 1 0 0 0,0-1-1 0 0,1 0 1 0 0,1-1 137 0 0,0 0 0 0 0,0 0 0 0 0,1 0 0 0 0,-1 1 0 0 0,7-3 0 0 0,17-2 243 0 0,0 1 1 0 0,0 1 0 0 0,0 1 0 0 0,33 2-1 0 0,43-5 463 0 0,-69 2-822 0 0,112-20-22 0 0,-135 20-785 0 0,0 0-1 0 0,0-1 0 0 0,0 0 1 0 0,-1-1-1 0 0,0 0 1 0 0,12-9-1 0 0,1 0-955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79 14455 0 0,'43'-77'1622'0'0,"-43"75"-628"0"0,-1 5-676 0 0,-16 31-239 0 0,-31 43 0 0 0,-1 0 101 0 0,-32 79 191 0 0,-34 59 130 0 0,-86 83-325 0 0,91-137-168 0 0,9-12-129 0 0,89-132-94 0 0,-3 2-372 0 0,2 0-1 0 0,0 1 1 0 0,-19 42 0 0 0,31-60-1285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4607 0 0,'0'0'208'0'0,"-1"1"-9"0"0,-5 4 114 0 0,6-5-292 0 0,0 0-1 0 0,0 0 0 0 0,0 0 0 0 0,-1 0 0 0 0,1 0 0 0 0,0 0 0 0 0,0 0 0 0 0,0 0 0 0 0,0 0 1 0 0,0 0-1 0 0,0 0 0 0 0,0 0 0 0 0,0 0 0 0 0,0 0 0 0 0,0 0 0 0 0,0 0 0 0 0,0 0 0 0 0,0 0 1 0 0,0 0-1 0 0,0 1 0 0 0,0-1 0 0 0,0 0 0 0 0,0 0 0 0 0,0 0 0 0 0,0 0 0 0 0,0 0 1 0 0,0 0-1 0 0,0 0 0 0 0,0 0 0 0 0,0 0 0 0 0,0 0 0 0 0,0 0 0 0 0,0 0 0 0 0,0 0 0 0 0,0 0 1 0 0,0 0-1 0 0,0 1 0 0 0,0-1 0 0 0,0 0 0 0 0,0 0 0 0 0,0 0 0 0 0,0 0 0 0 0,0 0 0 0 0,0 0 1 0 0,0 0-1 0 0,0 0 0 0 0,0 0 0 0 0,0 0 0 0 0,0 0 0 0 0,0 0 0 0 0,0 0 0 0 0,0 0 0 0 0,0 0 1 0 0,0 0-1 0 0,0 0 0 0 0,1 0 0 0 0,-1 0 0 0 0,0 0 0 0 0,0 0 0 0 0,0 0 0 0 0,0 0 0 0 0,0 0 1 0 0,0 0-1 0 0,0 0 0 0 0,0 0 0 0 0,0 0 0 0 0,0 0 0 0 0,0 0 0 0 0,0 0 0 0 0,3 2 351 0 0,1 0-1 0 0,-1-1 0 0 0,0 0 0 0 0,0 1 1 0 0,1-1-1 0 0,-1-1 0 0 0,1 1 1 0 0,-1 0-1 0 0,1-1 0 0 0,-1 0 0 0 0,1 0 1 0 0,-1 0-1 0 0,1 0 0 0 0,-1 0 0 0 0,5-2 1 0 0,10-1 338 0 0,31-11 1 0 0,-23 6-335 0 0,233-66 1627 0 0,47-13 101 0 0,-92 44-1179 0 0,-122 30-3330 0 0,-65 10-3808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0 9671 0 0,'0'0'2200'0'0,"-2"2"-912"0"0,-16 18 134 0 0,0 0 0 0 0,-28 44 0 0 0,-65 123 201 0 0,55-88-1446 0 0,-93 125 0 0 0,-120 135-454 0 0,176-232-54 0 0,-6 13 219 0 0,75-112-451 0 0,22-27 409 0 0,3-4-204 0 0,6-16 309 0 0,1 1-1 0 0,1 0 0 0 0,0 0 1 0 0,1 1-1 0 0,1 0 0 0 0,0 0 1 0 0,2 1-1 0 0,0 1 1 0 0,0 0-1 0 0,26-21 0 0 0,-3 7 107 0 0,1 2-1 0 0,0 1 1 0 0,68-34-1 0 0,-96 55 14 0 0,1 0-1 0 0,-1 1 1 0 0,1 0-1 0 0,0 1 1 0 0,0 0-1 0 0,0 1 1 0 0,0 0-1 0 0,12-1 1 0 0,-17 5 200 0 0,-2 2-226 0 0,-1-1 0 0 0,0 0-1 0 0,1 1 1 0 0,-1 0 0 0 0,-1-1 0 0 0,1 1 0 0 0,-1 0-1 0 0,1 0 1 0 0,-1 0 0 0 0,0 0 0 0 0,0 0-1 0 0,-1 0 1 0 0,1 0 0 0 0,-1 0 0 0 0,0 0-1 0 0,0 1 1 0 0,0-1 0 0 0,-2 6 0 0 0,-1 8 53 0 0,-1 0 1 0 0,0 0 0 0 0,-8 17 0 0 0,3-9-33 0 0,-2-1-1 0 0,-1 0 1 0 0,0 0 0 0 0,-23 31 0 0 0,-20 32-54 0 0,53-86-235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349 135 9215 0 0,'-1'2'707'0'0,"-3"7"-598"0"0,-2 1 685 0 0,1 1 0 0 0,0 0 0 0 0,1 1 0 0 0,-5 17 3988 0 0,12-28-4146 0 0,1-1-493 0 0,1 1 1 0 0,-1-1-1 0 0,0 0 1 0 0,1-1 0 0 0,-1 1-1 0 0,0-1 1 0 0,1 0 0 0 0,-1 0-1 0 0,0 0 1 0 0,0-1-1 0 0,0 0 1 0 0,0 1 0 0 0,6-5-1 0 0,9-5 294 0 0,25-21 0 0 0,-26 18-180 0 0,29-19 173 0 0,-23 17-381 0 0,0-1 0 0 0,-2-1-1 0 0,25-25 1 0 0,-46 43-51 0 0,-1-1-1 0 0,0 1 1 0 0,1 0-1 0 0,-1 0 1 0 0,1-1-1 0 0,-1 1 1 0 0,0 0 0 0 0,1-1-1 0 0,-1 1 1 0 0,0-1-1 0 0,0 1 1 0 0,1 0-1 0 0,-1-1 1 0 0,0 1-1 0 0,0-1 1 0 0,0 1 0 0 0,1 0-1 0 0,-1-1 1 0 0,0 1-1 0 0,0-1 1 0 0,0 1-1 0 0,0-1 1 0 0,0 1-1 0 0,0-1 1 0 0,0 1 0 0 0,0-1-1 0 0,0 1 1 0 0,0-1-1 0 0,0 1 1 0 0,0 0-1 0 0,0-1 1 0 0,-1 0-1 0 0,-4-1-63 0 0,2 1 47 0 0,0 0-1 0 0,1 0 0 0 0,-1 1 0 0 0,1-1 0 0 0,-1 1 1 0 0,0 0-1 0 0,0 0 0 0 0,1 0 0 0 0,-1 0 0 0 0,0 0 1 0 0,-3 1-1 0 0,-31 10-249 0 0,15-2 110 0 0,1 1 0 0 0,1 1 1 0 0,0 1-1 0 0,1 1 0 0 0,-19 16 1 0 0,4-5 25 0 0,-5 6 35 0 0,0 0 1 0 0,2 3 0 0 0,1 1 0 0 0,-44 55 0 0 0,53-55 107 0 0,5-9-123 0 0,1 2 1 0 0,1 1-1 0 0,-31 58 0 0 0,50-83 66 0 0,-1 0 0 0 0,1 1 0 0 0,0-1 1 0 0,0 0-1 0 0,0 1 0 0 0,0-1 0 0 0,1 1 0 0 0,-1 0 1 0 0,1-1-1 0 0,0 1 0 0 0,0-1 0 0 0,0 1 0 0 0,2 5 0 0 0,-2-7-1 0 0,1 0 0 0 0,0 0-1 0 0,0 0 1 0 0,0 0 0 0 0,1 0-1 0 0,-1 0 1 0 0,0 0-1 0 0,1 0 1 0 0,-1-1 0 0 0,1 1-1 0 0,-1 0 1 0 0,1-1 0 0 0,0 0-1 0 0,0 1 1 0 0,0-1-1 0 0,0 0 1 0 0,0 0 0 0 0,0 0-1 0 0,0 0 1 0 0,0 0 0 0 0,0 0-1 0 0,3 0 1 0 0,5 1-104 0 0,1 0 1 0 0,-1 0 0 0 0,0-1-1 0 0,1 0 1 0 0,-1-1-1 0 0,15-1 1 0 0,65-13-364 0 0,-45 6 523 0 0,20-3-11 0 0,43-7-146 0 0,-71 15 85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796 582 1375 0 0,'-1'3'66'0'0,"-31"85"372"0"0,16-50 11210 0 0,17-40-11064 0 0,37-64 622 0 0,2 2-1 0 0,57-69 1 0 0,0 1-911 0 0,-82 108-574 0 0,0-2 0 0 0,-2 0 0 0 0,-1-1 0 0 0,-1 0 0 0 0,-1-1 0 0 0,12-55 0 0 0,-20 76 195 0 0,-1 1-1 0 0,-1 0 1 0 0,1-1 0 0 0,-1 1 0 0 0,0 0-1 0 0,0-1 1 0 0,-1 1 0 0 0,0-1 0 0 0,-1-6-1 0 0,1 11-43 0 0,-5 3 97 0 0,1-1 0 0 0,-1 1 0 0 0,0 0-1 0 0,0 0 1 0 0,1 1 0 0 0,-1 0 0 0 0,1 0-1 0 0,0 0 1 0 0,-1 1 0 0 0,1 0 0 0 0,0 0-1 0 0,-8 6 1 0 0,-4 5 14 0 0,1 0 0 0 0,-15 19 1 0 0,18-20 2 0 0,-4 7-11 0 0,1-1 0 0 0,1 2 1 0 0,-21 37-1 0 0,-27 73 6 0 0,26-40 19 0 0,-18 44 0 0 0,-106 205-128 0 0,101-205 112 0 0,-32 58-105 0 0,77-168-240 0 0,-2-1 1 0 0,0 0-1 0 0,-2-2 1 0 0,-1 0-1 0 0,0-1 0 0 0,-1-1 1 0 0,-2-1-1 0 0,-47 31 1 0 0,-45 27 94 0 0,104-70 194 0 0,-1 1 0 0 0,1 0 0 0 0,-17 16 0 0 0,18-13-80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26 154 6911 0 0,'-2'2'528'0'0,"-21"7"7328"0"0,26-8-7496 0 0,7 1-192 0 0,-1-1 0 0 0,0 0-1 0 0,1-1 1 0 0,-1 0-1 0 0,0-1 1 0 0,17-2 0 0 0,59-16 612 0 0,-84 19-770 0 0,136-38 777 0 0,103-24 890 0 0,-173 48-3255 0 0,111-8 0 0 0,-120 16-4323 0 0,-31 1 1114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15 5983 0 0,'-1'-1'5338'0'0,"-7"-2"-4953"0"0,1 1 1 0 0,-1 0-1 0 0,1 0 1 0 0,-1 0-1 0 0,1 1 1 0 0,-1 0-1 0 0,0 1 1 0 0,0 0-1 0 0,0 0 1 0 0,1 1-1 0 0,-1-1 1 0 0,-11 4-1 0 0,-9 3-200 0 0,1 0-1 0 0,-31 13 1 0 0,38-11-133 0 0,0 1 0 0 0,1 0-1 0 0,0 2 1 0 0,-25 19 0 0 0,-64 64-54 0 0,85-73 2 0 0,1 1 0 0 0,1 0 0 0 0,-33 51 0 0 0,51-68 0 0 0,0 0 0 0 0,0 0-1 0 0,-3 10 1 0 0,5-14 1 0 0,1 0 0 0 0,-1 1 0 0 0,1-1 0 0 0,-1 0 0 0 0,1 0 0 0 0,0 1 0 0 0,0-1 0 0 0,0 0 0 0 0,0 1 0 0 0,1-1 0 0 0,-1 0 1 0 0,1 1-1 0 0,0 2 0 0 0,0-4 3 0 0,-1 0 1 0 0,0 0-1 0 0,1 0 1 0 0,-1-1-1 0 0,1 1 1 0 0,-1 0 0 0 0,1 0-1 0 0,0-1 1 0 0,-1 1-1 0 0,1 0 1 0 0,0-1-1 0 0,-1 1 1 0 0,2 0 0 0 0,1 0 4 0 0,1 1 0 0 0,-1-1 1 0 0,1 0-1 0 0,-1 0 1 0 0,1-1-1 0 0,-1 1 0 0 0,1-1 1 0 0,-1 0-1 0 0,1 1 0 0 0,6-2 1 0 0,38-5 61 0 0,-44 5-67 0 0,38-9 42 0 0,-1-2 0 0 0,79-34 1 0 0,-116 44-42 0 0,10-3 5 0 0,0-2-1 0 0,-1 0 0 0 0,0 0 1 0 0,-1-1-1 0 0,0-1 0 0 0,0 0 1 0 0,18-17-1 0 0,-28 22 44 0 0,3-2 17 0 0,-4 5 330 0 0,-3 1-132 0 0,-5 1-208 0 0,1 0 1 0 0,-1 0 0 0 0,1 0 0 0 0,-1 1 0 0 0,1 0 0 0 0,0 1 0 0 0,-1-1 0 0 0,-6 5 0 0 0,4-2 21 0 0,-1 1 0 0 0,1 0 0 0 0,1 0 0 0 0,-14 12 0 0 0,15-9-82 0 0,2 0-124 0 0,5-9 109 0 0,0 0 0 0 0,0 0 1 0 0,0 0-1 0 0,0 0 0 0 0,0 0 0 0 0,0 1 0 0 0,0-1 0 0 0,0 0 0 0 0,0 0 0 0 0,0 0 0 0 0,0 0 1 0 0,0 0-1 0 0,0 0 0 0 0,0 0 0 0 0,0 0 0 0 0,0 1 0 0 0,0-1 0 0 0,0 0 0 0 0,0 0 1 0 0,0 0-1 0 0,0 0 0 0 0,0 0 0 0 0,0 0 0 0 0,0 0 0 0 0,0 1 0 0 0,0-1 0 0 0,0 0 0 0 0,0 0 1 0 0,0 0-1 0 0,0 0 0 0 0,0 0 0 0 0,0 0 0 0 0,0 0 0 0 0,0 0 0 0 0,0 0 0 0 0,1 0 0 0 0,-1 0 1 0 0,0 1-1 0 0,0-1 0 0 0,0 0 0 0 0,0 0 0 0 0,0 0 0 0 0,11 9-831 0 0,5-2-32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9 5063 0 0,'11'-9'12631'0'0,"-14"9"-11783"0"0,-2 1-684 0 0,-1 1 0 0 0,1-1 0 0 0,0 1 0 0 0,0 0 0 0 0,0 0 0 0 0,0 0 0 0 0,0 1 0 0 0,-7 5 0 0 0,-39 31 53 0 0,32-23-90 0 0,-25 19-41 0 0,-64 69 1 0 0,96-91-95 0 0,0 0 0 0 0,2 1 0 0 0,-1 1 1 0 0,2 0-1 0 0,0 0 0 0 0,1 1 0 0 0,0 0 0 0 0,1 1 0 0 0,-7 25 1 0 0,13-38-13 0 0,1-1 1 0 0,-1 1-1 0 0,1 0 1 0 0,-1 0-1 0 0,1 0 1 0 0,0-1-1 0 0,1 1 1 0 0,-1 0-1 0 0,1 0 1 0 0,0 0-1 0 0,0-1 1 0 0,0 1-1 0 0,0 0 1 0 0,0-1-1 0 0,1 1 1 0 0,0-1-1 0 0,3 6 1 0 0,-3-7-1 0 0,0 1 0 0 0,0-1 1 0 0,1 1-1 0 0,-1-1 0 0 0,0 0 0 0 0,1 0 1 0 0,0 0-1 0 0,0-1 0 0 0,-1 1 0 0 0,1 0 1 0 0,0-1-1 0 0,0 0 0 0 0,0 0 0 0 0,0 0 1 0 0,1 0-1 0 0,-1 0 0 0 0,0-1 0 0 0,0 1 0 0 0,1-1 1 0 0,-1 0-1 0 0,4 0 0 0 0,24-2-394 0 0,0-2 1 0 0,58-13-1 0 0,-56 7 55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80 919 0 0,'39'-43'-156'0'0,"-5"7"15548"0"0,-34 38-15036 0 0,0 6-231 0 0,-1-1 0 0 0,0 0 0 0 0,-1 0 0 0 0,0 0 0 0 0,0 0 0 0 0,0 0 0 0 0,-6 11-1 0 0,-29 49 629 0 0,22-42-457 0 0,-171 338 1728 0 0,-14 26-1552 0 0,169-335-510 0 0,-177 275-2732 0 0,162-273-115 0 0,26-36 1266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96 269 11055 0 0,'-2'1'852'0'0,"-33"10"141"0"0,28-8 202 0 0,0-1 0 0 0,-1 0 0 0 0,1 0 0 0 0,-1 0 0 0 0,-13 1 2528 0 0,23-13-3589 0 0,0 7-152 0 0,0-1 0 0 0,0 1-1 0 0,0-1 1 0 0,0 1-1 0 0,1 0 1 0 0,-1 0-1 0 0,1 0 1 0 0,5-5-1 0 0,28-20-301 0 0,-28 22 244 0 0,30-22-473 0 0,1 2-1 0 0,1 1 1 0 0,2 2 0 0 0,53-22-1 0 0,-53 33 840 0 0,-40 12 39 0 0,6 7 359 0 0,-6-5-631 0 0,-1 0 0 0 0,0 0 0 0 0,1 0 0 0 0,-1 1 0 0 0,0-1 1 0 0,0 0-1 0 0,0 1 0 0 0,-1-1 0 0 0,1 0 0 0 0,-1 1 0 0 0,1-1 0 0 0,-1 1 0 0 0,0-1 0 0 0,0 1 1 0 0,0 4-1 0 0,-1 3 150 0 0,0 1 0 0 0,-5 14 0 0 0,3-9 15 0 0,-3 9 80 0 0,-18 47 0 0 0,23-70-243 0 0,3-3-67 0 0,-1 0 0 0 0,1 0 1 0 0,0-1-1 0 0,-1 1 0 0 0,0 0 1 0 0,1 0-1 0 0,-1-1 0 0 0,0 1 1 0 0,1-1-1 0 0,-1 1 0 0 0,1-2 1 0 0,0-1-12 0 0,39-49-558 0 0,-23 27 250 0 0,2 1-1 0 0,25-24 0 0 0,-31 35 295 0 0,1-1-79 0 0,31-23 1 0 0,-42 35 165 0 0,1 0 1 0 0,0 0 0 0 0,0 0-1 0 0,0 1 1 0 0,0-1 0 0 0,0 1 0 0 0,0 0-1 0 0,1 1 1 0 0,-1 0 0 0 0,1 0-1 0 0,10-1 1 0 0,-12 2 16 0 0,-1 0-1 0 0,1 1 1 0 0,-1 0-1 0 0,0-1 1 0 0,1 1 0 0 0,-1 1-1 0 0,0-1 1 0 0,0 0-1 0 0,0 1 1 0 0,1-1 0 0 0,-2 1-1 0 0,1 0 1 0 0,0 0-1 0 0,0 0 1 0 0,-1 1-1 0 0,1-1 1 0 0,-1 1 0 0 0,1-1-1 0 0,-1 1 1 0 0,0 0-1 0 0,0 0 1 0 0,0 0 0 0 0,1 4-1 0 0,2 3-28 0 0,0 1 0 0 0,-1 0 0 0 0,0 0 1 0 0,-1 1-1 0 0,4 18 0 0 0,-6-14-33 0 0,0-1 0 0 0,-1 1-1 0 0,-1 0 1 0 0,0 0 0 0 0,-5 22 0 0 0,3-23-744 0 0,0 0-1 0 0,-1-1 0 0 0,-1 1 1 0 0,-1-1-1 0 0,0 0 0 0 0,-8 14 1 0 0,9-19-6196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28 130 13247 0 0,'-20'2'1195'0'0,"19"0"-982"0"0,-6 16 5 0 0,9-13-77 0 0,-1-4-34 0 0,2 4 374 0 0,4-2-351 0 0,0 0 0 0 0,0 0 0 0 0,1 0 1 0 0,-1-1-1 0 0,1 0 0 0 0,-1-1 0 0 0,1 1 0 0 0,0-2 1 0 0,-1 1-1 0 0,1-1 0 0 0,0 0 0 0 0,10-1 0 0 0,13-4 183 0 0,54-13-1 0 0,-70 14-173 0 0,140-36 729 0 0,288-61 261 0 0,-399 95-1350 0 0,58-1 0 0 0,-100 7 44 0 0,0 0 1 0 0,0 0 0 0 0,0 0 0 0 0,0 0-1 0 0,0 0 1 0 0,0 0 0 0 0,0 1 0 0 0,0-1 0 0 0,0 1-1 0 0,-1-1 1 0 0,1 1 0 0 0,0 0 0 0 0,0 0 0 0 0,0 0-1 0 0,-1 0 1 0 0,1 0 0 0 0,0 0 0 0 0,2 3 0 0 0,-3-3-1274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12551 0 0,'0'0'1135'0'0,"-3"2"-932"0"0,-135 111 2270 0 0,24-19-2010 0 0,85-71-355 0 0,1 1 1 0 0,0 1-1 0 0,2 1 1 0 0,-32 42-1 0 0,55-65-52 0 0,1 1 0 0 0,0 0 0 0 0,0 0 0 0 0,0-1 0 0 0,1 1 0 0 0,-1 0 0 0 0,1 0 0 0 0,-1 9 0 0 0,2-11 120 0 0,1-1-155 0 0,2 1-1 0 0,-1-1 1 0 0,0 0-1 0 0,0 0 1 0 0,0 0 0 0 0,1 0-1 0 0,-1 0 1 0 0,0 0-1 0 0,1-1 1 0 0,-1 1-1 0 0,0-1 1 0 0,1 1 0 0 0,-1-1-1 0 0,5 0 1 0 0,2 0-5 0 0,-1-1 0 0 0,16-2 1 0 0,10-4 10 0 0,-1-2 1 0 0,0-1 0 0 0,-1-1 0 0 0,0-2 0 0 0,-1-1-1 0 0,58-36 1 0 0,-82 45-18 0 0,1 0-1 0 0,-1-1 0 0 0,-1 1 0 0 0,1-1 1 0 0,-1-1-1 0 0,0 1 0 0 0,0-1 1 0 0,-1 0-1 0 0,7-12 0 0 0,-10 15-4 0 0,0 1 0 0 0,-1-1 0 0 0,1 0 0 0 0,-1 0 0 0 0,0-1 0 0 0,0 1 1 0 0,-1 0-1 0 0,1 0 0 0 0,-1 0 0 0 0,0-1 0 0 0,0 1 0 0 0,0 0 0 0 0,-1 0 0 0 0,1-1 0 0 0,-1 1 0 0 0,0 0 0 0 0,0 0 0 0 0,-1 0 0 0 0,1 0 0 0 0,-1 0 0 0 0,-3-6 0 0 0,-1 1-18 0 0,0 0 1 0 0,-1 1-1 0 0,1 0 0 0 0,-2 0 0 0 0,1 0 0 0 0,-1 1 0 0 0,0 0 0 0 0,-1 1 1 0 0,1 0-1 0 0,-1 0 0 0 0,-1 1 0 0 0,1 0 0 0 0,-1 1 0 0 0,0 0 1 0 0,0 0-1 0 0,0 1 0 0 0,0 0 0 0 0,-14-2 0 0 0,22 5-324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8287 0 0,'0'0'6268'0'0,"1"-2"-5921"0"0,28-114 3633 0 0,-21 73-2668 0 0,17-46 1 0 0,-10 47-804 0 0,2 1 1 0 0,2 0-1 0 0,35-57 0 0 0,-43 81-533 0 0,0 1 0 0 0,2 1 1 0 0,0 0-1 0 0,0 1 0 0 0,1 0 0 0 0,1 1 0 0 0,0 1 0 0 0,1 0 0 0 0,1 1 1 0 0,26-13-1 0 0,-22 13-362 0 0,1 2 0 0 0,0 1 1 0 0,38-9-1 0 0,-48 14-250 0 0,0 1 0 0 0,1 1 0 0 0,-1 0 0 0 0,0 1-1 0 0,0 0 1 0 0,1 1 0 0 0,-1 0 0 0 0,22 6 0 0 0,-15 0-811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258 292 2303 0 0,'0'0'102'0'0,"-1"-1"-1"0"0,-14-9 9283 0 0,1 7-3380 0 0,12 3-5681 0 0,1 0 0 0 0,-1 0 1 0 0,1 1-1 0 0,-1-1 0 0 0,1 0 0 0 0,-1 1 0 0 0,1-1 0 0 0,-1 1 0 0 0,1-1 1 0 0,-1 1-1 0 0,1 0 0 0 0,0 0 0 0 0,-3 1 0 0 0,-1 3-656 0 0,1-1 1 0 0,0 1-1 0 0,0 0 0 0 0,0 0 0 0 0,1 0 1 0 0,-6 10-1 0 0,2-2 1859 0 0,-42 73-1040 0 0,10-17-305 0 0,26-49-353 0 0,2 1 0 0 0,0 0 1 0 0,1 1-1 0 0,1 0 0 0 0,-12 44 0 0 0,21-62-522 0 0,-1 1 0 0 0,1-1 1 0 0,0 0-1 0 0,0 8 0 0 0</inkml:trace>
  <inkml:trace contextRef="#ctx0" brushRef="#br0" timeOffset="1">330 13 13359 0 0,'0'0'1448'0'0,"15"-7"-5384"0"0,-1 2-808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41 6447 0 0,'0'0'586'0'0,"0"-2"-486"0"0,-2 0 302 0 0,1-1 0 0 0,0 1 1 0 0,-1 0-1 0 0,0-1 0 0 0,1 1 0 0 0,-1 0 1 0 0,0 0-1 0 0,0 0 0 0 0,0 0 1 0 0,0 0-1 0 0,-1 1 0 0 0,1-1 0 0 0,0 1 1 0 0,-1-1-1 0 0,1 1 0 0 0,-1 0 0 0 0,-2-1 1 0 0,-1 1 178 0 0,0-1 0 0 0,0 1-1 0 0,0 1 1 0 0,0-1 0 0 0,-8 1 0 0 0,11 0-683 0 0,-8 1 330 0 0,1 0 1 0 0,-1 1 0 0 0,1 0 0 0 0,0 1-1 0 0,-1 0 1 0 0,1 0 0 0 0,0 1 0 0 0,1 0-1 0 0,-1 1 1 0 0,1 0 0 0 0,-15 11 0 0 0,5-2-145 0 0,-1 2 0 0 0,2 0 1 0 0,-32 36-1 0 0,42-42-76 0 0,-1 0 0 0 0,1 0 0 0 0,1 1 0 0 0,0 0 0 0 0,0 0 0 0 0,1 1 0 0 0,-6 18 0 0 0,9-15-8 0 0,3-13-1 0 0,0 0 0 0 0,0 0 1 0 0,0 0-1 0 0,1 0 0 0 0,-1 0 0 0 0,1 0 0 0 0,-1 0 0 0 0,1 0 1 0 0,-1 0-1 0 0,1-1 0 0 0,0 1 0 0 0,0 0 0 0 0,0 0 0 0 0,0-1 1 0 0,1 1-1 0 0,-1-1 0 0 0,2 3 0 0 0,0-2 5 0 0,-1 0 0 0 0,1 0-1 0 0,0 0 1 0 0,0-1 0 0 0,0 1 0 0 0,0-1-1 0 0,0 0 1 0 0,0 1 0 0 0,6 0 0 0 0,0-1-47 0 0,-1 1 0 0 0,1-1 0 0 0,0-1 0 0 0,-1 0 1 0 0,1 0-1 0 0,0-1 0 0 0,9-2 0 0 0,-9 1-157 0 0,0 0-1 0 0,-1 0 0 0 0,1-1 1 0 0,0-1-1 0 0,-1 1 1 0 0,12-8-1 0 0,-18 10 111 0 0,3-5 442 0 0,-2 4-1319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15199 0 0,'0'0'1732'0'0,"-3"3"-898"0"0,-127 136 2657 0 0,86-90-3414 0 0,-92 109 475 0 0,106-118-446 0 0,1 2 1 0 0,-26 52 0 0 0,-26 80 101 0 0,51-83-1202 0 0,10 2-3306 0 0,18-76 2764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55 17359 0 0,'0'0'795'0'0,"1"-2"-16"0"0,4-23-465 0 0,-5 24-271 0 0,0 0 0 0 0,0 1 0 0 0,1-1 0 0 0,-1 0 0 0 0,0 0 0 0 0,0 0-1 0 0,0 0 1 0 0,0 0 0 0 0,0 0 0 0 0,0 1 0 0 0,0-1 0 0 0,0 0 0 0 0,-1 0 0 0 0,1 0-1 0 0,0 0 1 0 0,0 0 0 0 0,-1 1 0 0 0,1-1 0 0 0,-1 0 0 0 0,1 0 0 0 0,-1 1 0 0 0,1-1 0 0 0,-1 0-1 0 0,1 0 1 0 0,-1 1 0 0 0,1-1 0 0 0,-1 1 0 0 0,0-1 0 0 0,1 1 0 0 0,-1-1 0 0 0,0 1 0 0 0,0-1-1 0 0,1 1 1 0 0,-1-1 0 0 0,0 1 0 0 0,0 0 0 0 0,0-1 0 0 0,0 1 0 0 0,0 0 0 0 0,-1 0 0 0 0,-1 0 107 0 0,0 0 1 0 0,0 0 0 0 0,0 0-1 0 0,0 1 1 0 0,0-1 0 0 0,0 1-1 0 0,0 0 1 0 0,1 0 0 0 0,-1 0-1 0 0,0 0 1 0 0,-3 3 0 0 0,-3 1-164 0 0,1 1 1 0 0,0 1 0 0 0,0-1-1 0 0,0 2 1 0 0,1-1 0 0 0,0 1-1 0 0,1 0 1 0 0,0 0 0 0 0,0 1-1 0 0,0 0 1 0 0,1 0-1 0 0,1 0 1 0 0,-1 0 0 0 0,2 1-1 0 0,-1 0 1 0 0,1 0 0 0 0,1 0-1 0 0,0 0 1 0 0,0 0 0 0 0,1 0-1 0 0,0 13 1 0 0,2-11-114 0 0,0 0 1 0 0,1 1-1 0 0,0-2 0 0 0,1 1 1 0 0,5 12-1 0 0,-2-3 49 0 0,12 37 43 0 0,2-1-1 0 0,34 65 0 0 0,-40-93 184 0 0,26 55 322 0 0,-39-80-414 0 0,-3 8-35 0 0,2-11-19 0 0,-1 0 1 0 0,0 1 0 0 0,0-1-1 0 0,0 0 1 0 0,0 0-1 0 0,0 0 1 0 0,-1 0 0 0 0,1 0-1 0 0,0 0 1 0 0,0 0-1 0 0,-1 0 1 0 0,1-1 0 0 0,0 1-1 0 0,-1 0 1 0 0,1-1-1 0 0,-1 1 1 0 0,1-1 0 0 0,-1 0-1 0 0,1 1 1 0 0,-2-1-1 0 0,-37 3 43 0 0,26-3-42 0 0,-19 1-256 0 0,-1-1 0 0 0,1-1 1 0 0,0-2-1 0 0,1-2 0 0 0,-1-1 0 0 0,1-1 0 0 0,0-2 0 0 0,-58-24 1 0 0,62 19-1003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8 6447 0 0,'0'0'5275'0'0,"-2"-1"-3780"0"0,-3-1-1264 0 0,-1 1 0 0 0,1 0 0 0 0,0 0 0 0 0,-1 0 0 0 0,1 1-1 0 0,-1 0 1 0 0,1 0 0 0 0,-1 0 0 0 0,1 1 0 0 0,-1-1 0 0 0,1 1 0 0 0,0 1 0 0 0,-1-1 0 0 0,1 1 0 0 0,0 0 0 0 0,-9 5 0 0 0,-22 11 182 0 0,0 3 0 0 0,2 0 0 0 0,0 3-1 0 0,-41 37 1 0 0,59-48-404 0 0,1 1 0 0 0,0 1 1 0 0,1 0-1 0 0,1 1 0 0 0,0 0 0 0 0,-15 28 0 0 0,26-41-9 0 0,0 1 0 0 0,1-1 0 0 0,-1 1 0 0 0,1-1 0 0 0,0 1 0 0 0,0 0 0 0 0,1 0 0 0 0,-1-1 0 0 0,1 1 0 0 0,0 0 0 0 0,0 0 0 0 0,0 0 0 0 0,0 0 0 0 0,0-1 0 0 0,1 1 0 0 0,0 0 0 0 0,0 0 0 0 0,0-1 0 0 0,0 1 0 0 0,1-1 0 0 0,-1 1 0 0 0,1-1 0 0 0,0 1 0 0 0,5 5 0 0 0,-3-4 0 0 0,0 0 0 0 0,1 0 0 0 0,0 0 0 0 0,0-1 0 0 0,1 1 0 0 0,-1-1 0 0 0,1-1 0 0 0,0 1 0 0 0,0-1 0 0 0,0 0 0 0 0,0 0 0 0 0,0-1 0 0 0,8 3 0 0 0,5-1 7 0 0,0 0-1 0 0,1 0 0 0 0,-1-2 1 0 0,38 0-1 0 0,-45-3-3 0 0,-1 0 1 0 0,1-1-1 0 0,0 0 0 0 0,-1-1 0 0 0,0 0 0 0 0,1-1 1 0 0,-1 0-1 0 0,-1-1 0 0 0,16-8 0 0 0,-16 7-2 0 0,-1 0 0 0 0,1-1 0 0 0,-1 0 0 0 0,0-1 0 0 0,-1 0 0 0 0,1 0-1 0 0,-2-1 1 0 0,12-15 0 0 0,-15 17-8 0 0,0 0 0 0 0,0-1 0 0 0,-1 1 0 0 0,0-1 0 0 0,0 0-1 0 0,-1 0 1 0 0,0 0 0 0 0,-1 0 0 0 0,1 0 0 0 0,-1 0 0 0 0,-1 0-1 0 0,0 0 1 0 0,0-9 0 0 0,-1 2-63 0 0,-1 1 0 0 0,0-1 0 0 0,-1 1-1 0 0,-1-1 1 0 0,-8-21 0 0 0,11 32 17 0 0,-1 0 0 0 0,0 0-1 0 0,0 0 1 0 0,0 1 0 0 0,0-1 0 0 0,-1 0-1 0 0,0 1 1 0 0,0 0 0 0 0,1 0 0 0 0,-2 0 0 0 0,1 0-1 0 0,0 0 1 0 0,-1 0 0 0 0,1 1 0 0 0,-1 0-1 0 0,0 0 1 0 0,0 0 0 0 0,1 0 0 0 0,-2 0-1 0 0,1 1 1 0 0,0 0 0 0 0,0 0 0 0 0,-6-1 0 0 0,2 2-457 0 0,0 0 1 0 0,0 0-1 0 0,0 1 1 0 0,1 0-1 0 0,-1 1 1 0 0,0 0-1 0 0,0 0 1 0 0,1 1-1 0 0,-12 5 1 0 0,17-7-1054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4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147 325 2303 0 0,'-6'10'184'0'0,"0"-2"0"0"0,-1 1 0 0 0,0-1 0 0 0,-1 0 0 0 0,-9 8 0 0 0,-25 15 6058 0 0,40-30-5912 0 0,0 1 0 0 0,0-1-1 0 0,0 0 1 0 0,0 0 0 0 0,-1 0 0 0 0,1 0 0 0 0,0 0 0 0 0,-1 0 0 0 0,1-1 0 0 0,0 1 0 0 0,-1-1 0 0 0,1 1 0 0 0,-1-1 0 0 0,1 0 0 0 0,-1 0 0 0 0,1 0-1 0 0,-1-1 1 0 0,1 1 0 0 0,-4-1 0 0 0,4 0 390 0 0,2-1 0 0 0,-1-5-560 0 0,1 1-1 0 0,0 0 0 0 0,0-1 1 0 0,1 1-1 0 0,0 0 0 0 0,0 0 1 0 0,0 0-1 0 0,1-1 1 0 0,0 1-1 0 0,0 1 0 0 0,1-1 1 0 0,-1 0-1 0 0,1 1 0 0 0,7-11 1 0 0,13-14-12 0 0,0 0 1 0 0,2 1 0 0 0,47-42-1 0 0,97-62 115 0 0,-160 127-157 0 0,1-1 1 0 0,16-7-1 0 0,-24 14 31 0 0,1 5-87 0 0,0 1 0 0 0,-1 1 1 0 0,1-1-1 0 0,-1 0 0 0 0,-1 0 0 0 0,1 1 0 0 0,-1-1 0 0 0,0 1 0 0 0,0 11 1 0 0,-11 99 202 0 0,6-90-231 0 0,1 0 1 0 0,1 1-1 0 0,2-1 0 0 0,4 40 1 0 0,-4-63-104 0 0,1-1 1 0 0,0 1-1 0 0,0-1 0 0 0,0 1 1 0 0,0-1-1 0 0,1 1 0 0 0,0-1 1 0 0,-1 0-1 0 0,1 0 1 0 0,0 0-1 0 0,0 0 0 0 0,1 0 1 0 0,-1 0-1 0 0,1-1 1 0 0,-1 1-1 0 0,1-1 0 0 0,0 0 1 0 0,0 0-1 0 0,0 0 0 0 0,0 0 1 0 0,0 0-1 0 0,0 0 1 0 0,1-1-1 0 0,-1 0 0 0 0,1 0 1 0 0,-1 0-1 0 0,1 0 0 0 0,-1 0 1 0 0,6 0-1 0 0,12 1-7071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1375 0 0,'0'0'316'0'0,"0"3"691"0"0,-1 0-55 0 0,0 1 0 0 0,-1 0 1 0 0,1-1-1 0 0,0 1 0 0 0,-1-1 0 0 0,-4 7 2752 0 0,-9 8 294 0 0,13-16-3178 0 0,2 0-654 0 0,-1 0 1 0 0,0 0 0 0 0,0 0-1 0 0,0 0 1 0 0,0 0-1 0 0,0 0 1 0 0,0-1 0 0 0,-4 6 3655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42 11055 0 0,'2'-1'852'0'0,"30"-23"1883"0"0,-8 7 6395 0 0,-25 22-9118 0 0,-1-1 0 0 0,1-1 0 0 0,-1 1 0 0 0,0 0 0 0 0,0 0-1 0 0,0 0 1 0 0,0-1 0 0 0,0 1 0 0 0,-5 3 0 0 0,6-5-5 0 0,-12 14 24 0 0,-1-1 0 0 0,-1 0 0 0 0,-18 14 0 0 0,-54 36 4 0 0,21-18-113 0 0,65-46-69 0 0,9 4-1423 0 0,4 3 1379 0 0,-7-6 143 0 0,121 39-410 0 0,-113-36 448 0 0,-1 1 0 0 0,1 0 1 0 0,-1 1-1 0 0,-1 1 0 0 0,1 0 1 0 0,-1 0-1 0 0,16 16 0 0 0,-22-19 20 0 0,0 2-1 0 0,0-1 1 0 0,0 1-1 0 0,-1 0 1 0 0,0 0-1 0 0,0 0 0 0 0,-1 0 1 0 0,0 1-1 0 0,0-1 1 0 0,0 1-1 0 0,-1 0 1 0 0,1 12-1 0 0,-2-14 46 0 0,-1-1 0 0 0,0 0 0 0 0,0 1 0 0 0,0-1-1 0 0,-1 0 1 0 0,0 1 0 0 0,0-1 0 0 0,0 0 0 0 0,-1 0 0 0 0,0 0 0 0 0,0 0-1 0 0,0 0 1 0 0,0 0 0 0 0,-1 0 0 0 0,0-1 0 0 0,0 1 0 0 0,0-1-1 0 0,0 0 1 0 0,-8 7 0 0 0,3-4 88 0 0,-1 0-1 0 0,-1-1 0 0 0,1 0 1 0 0,-1 0-1 0 0,0-1 1 0 0,0 0-1 0 0,-1-1 1 0 0,1 0-1 0 0,-1-1 0 0 0,0 0 1 0 0,0-1-1 0 0,0 0 1 0 0,-16 1-1 0 0,13-2-47 0 0,0-1 0 0 0,0 0-1 0 0,0-1 1 0 0,0-1 0 0 0,0 0-1 0 0,1-1 1 0 0,-1 0 0 0 0,1-1 0 0 0,-1-1-1 0 0,-18-9 1 0 0,27 11-93 0 0,0 0 1 0 0,0 0-1 0 0,0 0 1 0 0,0-1-1 0 0,1 0 0 0 0,-1 0 1 0 0,-4-6-1 0 0,8 9-158 0 0,-1-1-1 0 0,1 0 1 0 0,-1 0 0 0 0,1 0-1 0 0,0-1 1 0 0,0 1-1 0 0,0 0 1 0 0,0 0 0 0 0,1-1-1 0 0,-1 1 1 0 0,0 0-1 0 0,1-1 1 0 0,0 1 0 0 0,-1 0-1 0 0,1-1 1 0 0,0 1-1 0 0,0-1 1 0 0,1 1 0 0 0,-1 0-1 0 0,1-4 1 0 0,4-7-1467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47 8287 0 0,'0'-2'382'0'0,"-5"-19"126"0"0,3 10-287 0 0,2 9 851 0 0,0 0 368 0 0,0-6 6337 0 0,-2 10-7417 0 0,-14 20 34 0 0,2 1 1 0 0,-14 30-1 0 0,-21 54-179 0 0,30-61-117 0 0,-77 188 55 0 0,-12 29-386 0 0,-66 119-2775 0 0,170-374 2941 0 0,1-1 33 0 0,0 0 1 0 0,1 0-1 0 0,0 0 0 0 0,-2 9 0 0 0,3-3-205 0 0,1-10 194 0 0,0-1-91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444 217 6127 0 0,'0'0'556'0'0,"0"3"-458"0"0,0 21 7272 0 0,2-26-6522 0 0,3-7-577 0 0,1-1-1 0 0,-1 0 1 0 0,0 0 0 0 0,-1-1-1 0 0,0 1 1 0 0,-1-1-1 0 0,0 0 1 0 0,-1 0 0 0 0,0 0-1 0 0,-1 0 1 0 0,0 0-1 0 0,0-1 1 0 0,-2 1 0 0 0,1 0-1 0 0,-1 0 1 0 0,-1 0-1 0 0,-3-12 1 0 0,5 21-258 0 0,-1 0 1 0 0,0 0 0 0 0,1 0-1 0 0,-1 0 1 0 0,0 0-1 0 0,0 0 1 0 0,-1 0 0 0 0,1 1-1 0 0,0-1 1 0 0,0 1-1 0 0,-1-1 1 0 0,1 1 0 0 0,-1-1-1 0 0,0 1 1 0 0,1 0-1 0 0,-1-1 1 0 0,0 1-1 0 0,0 0 1 0 0,1 0 0 0 0,-1 1-1 0 0,0-1 1 0 0,0 0-1 0 0,0 0 1 0 0,0 1 0 0 0,0 0-1 0 0,0-1 1 0 0,-1 1-1 0 0,1 0 1 0 0,-3 0 0 0 0,1 0 13 0 0,-1 1 1 0 0,1-1 0 0 0,0 1 0 0 0,-1 0 0 0 0,1 1-1 0 0,0-1 1 0 0,-1 1 0 0 0,1 0 0 0 0,0 0 0 0 0,0 0 0 0 0,0 0-1 0 0,-5 5 1 0 0,-40 38-149 0 0,-71 81 0 0 0,90-93 95 0 0,-83 115-86 0 0,78-97 92 0 0,32-48 19 0 0,1 0 1 0 0,-1 1-1 0 0,1-1 0 0 0,0 1 0 0 0,0 0 1 0 0,0 0-1 0 0,1 0 0 0 0,-1 0 0 0 0,1 0 1 0 0,0 0-1 0 0,0 0 0 0 0,1 0 0 0 0,-1 0 1 0 0,1 1-1 0 0,0 7 0 0 0,1-11-2 0 0,-1 0 0 0 0,1 0 1 0 0,0 1-1 0 0,0-1 0 0 0,0 0 0 0 0,-1 0 0 0 0,1 0 0 0 0,0 0 0 0 0,0 0 1 0 0,0-1-1 0 0,1 1 0 0 0,-1 0 0 0 0,0 0 0 0 0,0-1 0 0 0,0 1 0 0 0,0 0 1 0 0,1-1-1 0 0,-1 1 0 0 0,0-1 0 0 0,2 1 0 0 0,2 0 3 0 0,1-1 0 0 0,-1 1 0 0 0,1-1 0 0 0,-1 1 0 0 0,1-2 0 0 0,-1 1 0 0 0,1-1 0 0 0,-1 1 0 0 0,7-3 0 0 0,48-16 0 0 0,-52 17 0 0 0,8-5 9 0 0,0-1-1 0 0,0 0 0 0 0,-1-1 1 0 0,0 0-1 0 0,-1-1 0 0 0,0-1 1 0 0,0-1-1 0 0,-1 0 1 0 0,-1 0-1 0 0,0-1 0 0 0,0-1 1 0 0,-2 0-1 0 0,16-26 1 0 0,-19 25 1 0 0,-3 5 16 0 0,-3 8 372 0 0,-1 0-266 0 0,3-5-17 0 0,-3 5 94 0 0,0 5-111 0 0,-1-2-106 0 0,-1 9-240 0 0,-1 0 1 0 0,1 0 0 0 0,1 0 0 0 0,0 1 0 0 0,0-1 0 0 0,1 1 0 0 0,0-1 0 0 0,1 1 0 0 0,2 10 0 0 0,2-5-1612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43 462 5527 0 0,'0'0'770'0'0,"-1"-1"288"0"0,-2-1-645 0 0,0 0 0 0 0,1 0-1 0 0,-1 0 1 0 0,1-1-1 0 0,0 1 1 0 0,0-1 0 0 0,0 1-1 0 0,0-1 1 0 0,0 0-1 0 0,0 0 1 0 0,1 0 0 0 0,-1 0-1 0 0,1 0 1 0 0,0 0-1 0 0,0 0 1 0 0,-1-7 0 0 0,-1-5 709 0 0,1 1-1 0 0,-1-24 1 0 0,3 27-846 0 0,0 0 0 0 0,1 0-1 0 0,1 0 1 0 0,0 0 0 0 0,0 1-1 0 0,1-1 1 0 0,1 1 0 0 0,0-1-1 0 0,0 1 1 0 0,1 0 0 0 0,0 1 0 0 0,1-1-1 0 0,0 1 1 0 0,0 0 0 0 0,1 0-1 0 0,0 1 1 0 0,11-10 0 0 0,3-1-256 0 0,0 1 1 0 0,2 1 0 0 0,0 1-1 0 0,1 1 1 0 0,41-19 0 0 0,-16 14-1608 0 0,-15 11-4838 0 0,-14 5 38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55 5527 0 0,'-6'-6'373'0'0,"0"1"-1"0"0,0 0 1 0 0,-1 0-1 0 0,1 0 0 0 0,-1 1 1 0 0,0 0-1 0 0,-1 0 0 0 0,1 1 1 0 0,-1 0-1 0 0,1 0 1 0 0,-12-2-1 0 0,13 4-154 0 0,1 0 0 0 0,-1 1 0 0 0,1 0 0 0 0,0-1 0 0 0,-1 2 0 0 0,1-1 0 0 0,-1 1 1 0 0,1 0-1 0 0,0 0 0 0 0,-1 0 0 0 0,1 1 0 0 0,0-1 0 0 0,0 1 0 0 0,0 1 0 0 0,0-1 0 0 0,0 1 0 0 0,1 0 0 0 0,-5 3 0 0 0,-4 4-114 0 0,1 1 0 0 0,1 0-1 0 0,0 1 1 0 0,1 1 0 0 0,0-1-1 0 0,1 1 1 0 0,0 1 0 0 0,-6 14-1 0 0,4-6-195 0 0,2 1-1 0 0,1-1 0 0 0,0 1 0 0 0,-7 40 1 0 0,15-60 4 0 0,-1 1 0 0 0,1-1 1 0 0,0 1-1 0 0,0-1 0 0 0,0 1 1 0 0,0-1-1 0 0,1 1 0 0 0,-1-1 1 0 0,1 1-1 0 0,0-1 0 0 0,1 4 1 0 0,-1-5 55 0 0,1-1 1 0 0,-1 1 0 0 0,0-1 0 0 0,1 0-1 0 0,-1 0 1 0 0,1 1 0 0 0,-1-1 0 0 0,1 0 0 0 0,-1 0-1 0 0,1 0 1 0 0,0-1 0 0 0,-1 1 0 0 0,1 0-1 0 0,3 0 1 0 0,-3 0-18 0 0,13 2-56 0 0,-9-3 122 0 0,-1-1-1 0 0,0 0 1 0 0,0 0-1 0 0,0 0 1 0 0,0-1-1 0 0,-1 1 1 0 0,1-1 0 0 0,0 0-1 0 0,-1-1 1 0 0,1 1-1 0 0,5-4 1 0 0,6-6 36 0 0,22-21 1 0 0,-27 24-39 0 0,55-54 1608 0 0,-68 65-1100 0 0,-7 6-181 0 0,-1 2 1 0 0,2 0-1 0 0,-1 0 1 0 0,1 0-1 0 0,-13 23 1 0 0,-26 64 359 0 0,41-83-589 0 0,3-9-76 0 0,-70 167 368 0 0,58-133-939 0 0,3 1-1 0 0,-12 61 1 0 0,22-64-1579 0 0,2-22-3357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202 129 12871 0 0,'0'0'1164'0'0,"0"2"-958"0"0,0 0-83 0 0,0-1 1 0 0,0 1-1 0 0,0-1 1 0 0,0 1-1 0 0,1-1 1 0 0,-1 0-1 0 0,0 1 1 0 0,1-1 0 0 0,-1 0-1 0 0,1 1 1 0 0,0-1-1 0 0,-1 0 1 0 0,1 0-1 0 0,0 1 1 0 0,0-1-1 0 0,0 0 1 0 0,-1 0 0 0 0,1 0-1 0 0,0 0 1 0 0,1 0-1 0 0,-1 0 1 0 0,0 0-1 0 0,0-1 1 0 0,0 1-1 0 0,0 0 1 0 0,1-1 0 0 0,0 2-1 0 0,3-1 110 0 0,0 1 0 0 0,0-1 1 0 0,0 0-1 0 0,1 0 0 0 0,-1-1 0 0 0,10 0 1 0 0,4 0 337 0 0,0-1 1 0 0,25-4 0 0 0,-35 3-538 0 0,0 0-1 0 0,-1 0 0 0 0,1-1 1 0 0,-1 0-1 0 0,1-1 0 0 0,-1 0 1 0 0,9-6-1 0 0,-1-1 28 0 0,-14 6-60 0 0,-1 2 9 0 0,5-9 24 0 0,-5 9-64 0 0,-1 0 1 0 0,1-1-1 0 0,-1 1 1 0 0,0 0-1 0 0,0-1 1 0 0,0 1 0 0 0,0 0-1 0 0,0-1 1 0 0,-1 1-1 0 0,1 0 1 0 0,-1-1 0 0 0,0 1-1 0 0,0 0 1 0 0,-1 0-1 0 0,1 0 1 0 0,0-1 0 0 0,-1 2-1 0 0,0-1 1 0 0,0 0-1 0 0,0 0 1 0 0,0 0 0 0 0,0 1-1 0 0,0-1 1 0 0,-5-2-1 0 0,5 2-7 0 0,-2 1 1 0 0,1 0-1 0 0,0 0 0 0 0,0 0 0 0 0,-1 0 0 0 0,1 0 0 0 0,-1 1 0 0 0,1-1 0 0 0,-1 1 0 0 0,0 0 1 0 0,1 0-1 0 0,-1 1 0 0 0,0-1 0 0 0,0 1 0 0 0,0-1 0 0 0,1 1 0 0 0,-1 1 0 0 0,0-1 1 0 0,0 0-1 0 0,0 1 0 0 0,-5 1 0 0 0,-2 2 10 0 0,1 1-1 0 0,0 0 1 0 0,0 1 0 0 0,1-1 0 0 0,-1 2-1 0 0,1-1 1 0 0,1 2 0 0 0,-1-1 0 0 0,-14 17-1 0 0,-1 6 17 0 0,-31 50-1 0 0,49-72 11 0 0,-18 30 70 0 0,1 0 1 0 0,2 2-1 0 0,2 0 1 0 0,2 1-1 0 0,-18 63 1 0 0,32-95-65 0 0,1-1 1 0 0,1 1-1 0 0,0 0 1 0 0,0-1 0 0 0,1 16-1 0 0,0-21-17 0 0,0 0 0 0 0,1 0 0 0 0,-1 0 0 0 0,1 0 0 0 0,0-1 1 0 0,0 1-1 0 0,0 0 0 0 0,0 0 0 0 0,0-1 0 0 0,1 1 0 0 0,-1-1 0 0 0,1 1 0 0 0,0-1 0 0 0,0 0 0 0 0,0 1 0 0 0,0-1 0 0 0,0 0 0 0 0,0 0 0 0 0,0 0 0 0 0,5 2 1 0 0,-2-1-69 0 0,0-1 0 0 0,1 0 1 0 0,-1 0-1 0 0,1 0 1 0 0,-1-1-1 0 0,1 0 1 0 0,0 0-1 0 0,-1 0 1 0 0,1-1-1 0 0,0 1 0 0 0,9-2 1 0 0,7-2-906 0 0,36-8 0 0 0,-53 10 766 0 0,30-10-3928 0 0,0-2-1236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336 294 5527 0 0,'0'0'851'0'0,"0"-2"630"0"0,1-33 5383 0 0,-1 32-6293 0 0,0-11 372 0 0,-2-34 327 0 0,0 35-1273 0 0,2 0 1 0 0,-1 1 0 0 0,2-1 0 0 0,-1 0 0 0 0,4-17 0 0 0,-3 26-30 0 0,2-6-272 0 0,-1-1 1 0 0,1-14 0 0 0,-3 23 179 0 0,1-1 0 0 0,-1 0 0 0 0,-1 1 0 0 0,1-1 0 0 0,0 0 1 0 0,-1 1-1 0 0,1-1 0 0 0,-1 1 0 0 0,0-1 0 0 0,0 1 0 0 0,0-1 0 0 0,0 1 1 0 0,0-1-1 0 0,-3-3 0 0 0,3 6 105 0 0,1-1 0 0 0,-1 0 0 0 0,0 1 0 0 0,0-1 1 0 0,0 1-1 0 0,0-1 0 0 0,0 1 0 0 0,0 0 0 0 0,0-1 0 0 0,0 1 0 0 0,0 0 0 0 0,0 0 1 0 0,0-1-1 0 0,0 1 0 0 0,0 0 0 0 0,0 0 0 0 0,0 0 0 0 0,0 0 0 0 0,-2 1 0 0 0,-17 3-178 0 0,12 0 123 0 0,0 0-1 0 0,-1 1 1 0 0,2 0-1 0 0,-1 0 1 0 0,-13 11 0 0 0,-30 35 11 0 0,38-35 126 0 0,0 1 0 0 0,-19 35 0 0 0,16-26 57 0 0,1 1 80 0 0,0 1-1 0 0,-15 44 1 0 0,-12 61 761 0 0,41-130-902 0 0,0 0 0 0 0,0 0 0 0 0,0 0 0 0 0,1 0 0 0 0,-1 0 0 0 0,1 0 0 0 0,0 0 0 0 0,0 0 0 0 0,0 1 0 0 0,0-1 0 0 0,1 0 0 0 0,-1 0 0 0 0,1 0 0 0 0,0 0 0 0 0,0 0 0 0 0,0 0 0 0 0,0 0 0 0 0,0-1 0 0 0,1 1 0 0 0,-1 0 0 0 0,1 0 0 0 0,0-1 0 0 0,0 1 0 0 0,0-1 0 0 0,4 5 0 0 0,-5-7-39 0 0,1 1 1 0 0,-1 0 0 0 0,0 0 0 0 0,0-1 0 0 0,1 1 0 0 0,-1-1 0 0 0,0 1 0 0 0,1-1-1 0 0,-1 0 1 0 0,1 0 0 0 0,-1 1 0 0 0,1-1 0 0 0,-1 0 0 0 0,1 0 0 0 0,1-1 0 0 0,20-3 150 0 0,-16 1-119 0 0,0 1 1 0 0,0-1-1 0 0,-1-1 1 0 0,1 1-1 0 0,11-10 1 0 0,29-26 33 0 0,-26 20-72 0 0,2-4 59 0 0,37-44 1 0 0,-11 10-11 0 0,-19 21 3521 0 0,-32 37-3340 0 0,-3 1-239 0 0,0 1 1 0 0,1-1-1 0 0,0 1 0 0 0,0 0 1 0 0,0 1-1 0 0,0-1 1 0 0,0 1-1 0 0,1-1 0 0 0,-1 1 1 0 0,1 0-1 0 0,0 0 0 0 0,0 1 1 0 0,1-1-1 0 0,-1 1 0 0 0,-2 6 0 0 0,-32 92-1867 0 0,37-102 1733 0 0,0 0 1 0 0,0-1-1 0 0,0 1 1 0 0,-1 0-1 0 0,1 0 1 0 0,0 0-1 0 0,0-1 1 0 0,0 1-1 0 0,0 0 1 0 0,0 0-1 0 0,1-1 1 0 0,-1 1-1 0 0,0 0 1 0 0,0 0-1 0 0,1 1 1 0 0,-1 0-804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107 337 1839 0 0,'-2'2'134'0'0,"-45"27"1169"0"0,14-12 4798 0 0,32-17-5893 0 0,1 1 0 0 0,-1-1 0 0 0,0 0 1 0 0,1 1-1 0 0,-1-1 0 0 0,0 0 1 0 0,0 0-1 0 0,1 0 0 0 0,-1 1 0 0 0,0-1 1 0 0,0 0-1 0 0,1 0 0 0 0,-1 0 0 0 0,0 0 1 0 0,0 0-1 0 0,1 0 0 0 0,-1 0 1 0 0,0-1-1 0 0,0 1 0 0 0,0 0 0 0 0,1 0 1 0 0,-1-1-1 0 0,0 1 0 0 0,0-1 0 0 0,0 0-129 0 0,1 1-1 0 0,-1-1 0 0 0,1 0 0 0 0,-1 0 1 0 0,1 1-1 0 0,-1-1 0 0 0,1 0 0 0 0,0 0 1 0 0,0 0-1 0 0,-1 0 0 0 0,1 0 0 0 0,0 1 0 0 0,0-1 1 0 0,0 0-1 0 0,0 0 0 0 0,0 0 0 0 0,0-1 1 0 0,1-3-1 0 0,-1 0 1 0 0,1 1-1 0 0,0-1 1 0 0,1 1 0 0 0,-1-1-1 0 0,3-5 1 0 0,5-5 110 0 0,1 0 0 0 0,0 0 0 0 0,0 1 0 0 0,17-17 0 0 0,57-47 53 0 0,-41 38-276 0 0,-34 32 34 0 0,60-54 0 0 0,-56 52 0 0 0,0 0 0 0 0,1 1 0 0 0,22-11 0 0 0,-35 19 0 0 0,-1 1 0 0 0,1 0 0 0 0,0-1 0 0 0,0 1 0 0 0,-1 0 0 0 0,1-1 0 0 0,0 1 0 0 0,0 0 0 0 0,0 0 0 0 0,0 0 0 0 0,-1 0 0 0 0,1 0 0 0 0,0 0 0 0 0,1 0 0 0 0,0 1 16 0 0,-1-1-1 0 0,1 1 0 0 0,-1 0 1 0 0,1 0-1 0 0,-1 0 1 0 0,1 0-1 0 0,-1 1 1 0 0,0-1-1 0 0,0 0 0 0 0,0 1 1 0 0,0-1-1 0 0,1 0 1 0 0,-2 1-1 0 0,1-1 1 0 0,0 1-1 0 0,0 0 0 0 0,0-1 1 0 0,-1 1-1 0 0,1 0 1 0 0,-1-1-1 0 0,0 1 0 0 0,1 0 1 0 0,-1-1-1 0 0,0 1 1 0 0,0 3-1 0 0,1 7 264 0 0,-1 0-1 0 0,-3 19 1 0 0,2-24-217 0 0,-3 22 324 0 0,-2-1 0 0 0,-12 38 0 0 0,9-37-224 0 0,-10 59 1 0 0,17-62-265 0 0,4-18-12 0 0,0-4 46 0 0,5 7-1579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261 460 14335 0 0,'0'0'2119'0'0,"-1"-1"-1500"0"0,-8-6-110 0 0,1 1 1 0 0,-1 0-1 0 0,-18-9 0 0 0,9 6-220 0 0,-23-13 176 0 0,26 16-391 0 0,1-2 1 0 0,1 0 0 0 0,-1 0-1 0 0,1-1 1 0 0,-18-17-1 0 0,26 21-112 0 0,0 0 0 0 0,1-1-1 0 0,0 1 1 0 0,0-1 0 0 0,0 0-1 0 0,0 0 1 0 0,1-1-1 0 0,0 1 1 0 0,1-1 0 0 0,-1 1-1 0 0,1-1 1 0 0,-2-13 0 0 0,4 14-28 0 0,-1 1-1 0 0,1 0 1 0 0,0-1 0 0 0,0 1-1 0 0,1 0 1 0 0,0-1 0 0 0,0 1-1 0 0,0 0 1 0 0,0-1 0 0 0,1 1-1 0 0,0 0 1 0 0,0 0 0 0 0,1 0-1 0 0,-1 1 1 0 0,1-1 0 0 0,0 1 0 0 0,5-7-1 0 0,4-2-143 0 0,1 0-1 0 0,1 1 0 0 0,-1 1 1 0 0,2 0-1 0 0,-1 1 1 0 0,2 1-1 0 0,-1 0 1 0 0,1 1-1 0 0,1 0 0 0 0,23-6 1 0 0,-25 9 248 0 0,1 0 0 0 0,0 2 0 0 0,0 0 0 0 0,0 1 1 0 0,0 0-1 0 0,0 2 0 0 0,0 0 0 0 0,0 0 0 0 0,1 2 0 0 0,-1 0 0 0 0,26 7 1 0 0,-31-6 175 0 0,0 1 0 0 0,-1 0 0 0 0,1 1 0 0 0,-1 0 1 0 0,0 0-1 0 0,-1 1 0 0 0,1 1 0 0 0,13 12 0 0 0,-18-14-127 0 0,0 0 0 0 0,-1 0 0 0 0,1 0 0 0 0,-2 1 0 0 0,1-1 0 0 0,0 1 0 0 0,-1 0 0 0 0,0 0 0 0 0,-1 0 0 0 0,1 1 0 0 0,-1-1-1 0 0,0 1 1 0 0,-1-1 0 0 0,1 1 0 0 0,0 12 0 0 0,-2-10-43 0 0,0 0-1 0 0,0 0 0 0 0,-1 0 1 0 0,0 0-1 0 0,-2 10 0 0 0,1-13-39 0 0,0 0 0 0 0,0 0 0 0 0,-1 0 0 0 0,0-1 0 0 0,0 1 0 0 0,0-1 0 0 0,0 0 0 0 0,-7 8 0 0 0,-6 4-100 0 0,0 0 0 0 0,-1-1-1 0 0,-26 20 1 0 0,30-27-106 0 0,1-1 0 0 0,-1-1 0 0 0,0 1 0 0 0,-1-2 0 0 0,0 0-1 0 0,-20 5 1 0 0,18-6-103 0 0,1-1 71 0 0,-23 4-1 0 0,34-7 104 0 0,0-1-1 0 0,-1 1 1 0 0,1-1-1 0 0,0-1 0 0 0,0 1 1 0 0,0 0-1 0 0,-1-1 1 0 0,1 0-1 0 0,0 0 0 0 0,-5-2 1 0 0,7 2-845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58 10591 0 0,'52'-43'1134'0'0,"-36"31"-1056"0"0,-12 11-332 0 0,1 0 4090 0 0,-5 4-2718 0 0,0 1-1104 0 0,-1-1-1 0 0,1 1 0 0 0,-1 0 0 0 0,0 0 1 0 0,0-1-1 0 0,0 1 0 0 0,-1-1 1 0 0,1 1-1 0 0,-1-1 0 0 0,0 1 1 0 0,0-1-1 0 0,-5 6 0 0 0,-4 4-104 0 0,-22 20 1 0 0,1-1 130 0 0,4 3 263 0 0,1 1 0 0 0,2 1 0 0 0,-33 66 0 0 0,-43 126 955 0 0,40-85-1016 0 0,-27 39-67 0 0,1-2-2606 0 0,77-158 567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17 9215 0 0,'5'-4'144'0'0,"-1"0"-58"0"0,22-4 6815 0 0,-29 8-6481 0 0,-10 0-273 0 0,1 1-1 0 0,-1 0 1 0 0,0 1 0 0 0,1 0-1 0 0,-1 1 1 0 0,-16 6 0 0 0,8-3-34 0 0,-37 13-349 0 0,1 3 1 0 0,-89 48-1 0 0,117-55 80 0 0,1 2-1 0 0,-41 31 1 0 0,55-36 188 0 0,-1 1 0 0 0,2 0 0 0 0,0 1 0 0 0,0 0 0 0 0,-19 30 0 0 0,28-38 35 0 0,1 1 0 0 0,-1-1 0 0 0,1 1 0 0 0,1 0 0 0 0,-1 0 0 0 0,1 0-1 0 0,0 0 1 0 0,1 1 0 0 0,-2 14 0 0 0,3-18-38 0 0,0 0 0 0 0,0 0 0 0 0,1 1 0 0 0,0-1 0 0 0,-1 0 0 0 0,1 0 0 0 0,1 0 0 0 0,-1 0-1 0 0,1 0 1 0 0,-1 0 0 0 0,1 0 0 0 0,0-1 0 0 0,1 1 0 0 0,-1 0 0 0 0,0-1 0 0 0,1 0 0 0 0,0 0 0 0 0,5 5 0 0 0,-1-2 9 0 0,0-1 0 0 0,0 0 1 0 0,1-1-1 0 0,0 0 1 0 0,0 0-1 0 0,0-1 1 0 0,0 0-1 0 0,11 3 1 0 0,71 11-15 0 0,-61-13-148 0 0,-3 1-452 0 0,56 7 105 0 0,-26-7-5004 0 0,-37-5 361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1375 0 0,'0'0'11479'0'0,"-2"9"-10422"0"0,1-1-732 0 0,1-1-1 0 0,0 1 1 0 0,0-1 0 0 0,0 1-1 0 0,1-1 1 0 0,0 1-1 0 0,4 13 1 0 0,-1-4 142 0 0,2-1 0 0 0,9 21 0 0 0,-5-19-118 0 0,1 1 0 0 0,21 25 1 0 0,-19-27-199 0 0,-1 0 0 0 0,15 31 0 0 0,-24-43-128 0 0,-1-1 0 0 0,0 1 1 0 0,0 0-1 0 0,-1 0 0 0 0,2 9 1 0 0,-3-12-20 0 0,0 1 1 0 0,0 0 0 0 0,0-1 0 0 0,-1 1 0 0 0,1-1-1 0 0,-1 1 1 0 0,0 3 0 0 0,0-5-2 0 0,0 2 4 0 0,0 0 0 0 0,-1 0 0 0 0,0 0 0 0 0,1 0 0 0 0,-1-1 0 0 0,0 1 0 0 0,0-1 0 0 0,-1 1 0 0 0,1-1 0 0 0,0 0 0 0 0,-4 3 0 0 0,-31 21 63 0 0,32-23-64 0 0,-55 31 37 0 0,-2-2-1 0 0,-78 27 1 0 0,117-50-45 0 0,-113 38-2657 0 0,125-45 1480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49 9215 0 0,'1'-3'707'0'0,"14"-21"4562"0"0,-16 22-3662 0 0,1 0-1533 0 0,-1 1 1 0 0,1 0-1 0 0,-1 0 1 0 0,1 0 0 0 0,-1 0-1 0 0,1 0 1 0 0,-1 0-1 0 0,0 0 1 0 0,0 0-1 0 0,1 0 1 0 0,-1 1-1 0 0,0-1 1 0 0,0 0-1 0 0,0 0 1 0 0,0 1-1 0 0,0-1 1 0 0,0 1-1 0 0,0-1 1 0 0,0 1-1 0 0,0-1 1 0 0,0 1-1 0 0,0-1 1 0 0,-1 1-1 0 0,1 0 1 0 0,0 0 0 0 0,0-1-1 0 0,-2 1 1 0 0,-2 0-55 0 0,0 0 0 0 0,0 1 0 0 0,0 0 0 0 0,0-1 0 0 0,0 1 0 0 0,0 1 0 0 0,-8 2 0 0 0,-33 17-47 0 0,30-13 40 0 0,-24 12-30 0 0,0 2 0 0 0,-67 51 0 0 0,84-55 13 0 0,0 2 1 0 0,2 1-1 0 0,0 0 1 0 0,1 2 0 0 0,-22 31-1 0 0,40-50 4 0 0,-1-1 0 0 0,1 1 0 0 0,-1 0 0 0 0,1 0 0 0 0,0 0 0 0 0,1 0 0 0 0,-1 0 0 0 0,1 0 0 0 0,-1 0 0 0 0,1 1 0 0 0,1-1 0 0 0,-1 0 0 0 0,1 1 0 0 0,-1 7 0 0 0,2-11 0 0 0,-1 0 0 0 0,0 0 0 0 0,0 0 0 0 0,1 0 0 0 0,-1 0 0 0 0,1 0 0 0 0,-1 0 0 0 0,1 0 0 0 0,-1 0 0 0 0,1-1 0 0 0,0 2 0 0 0,3 2 11 0 0,-1-2 1 0 0,1 1-1 0 0,0 0 0 0 0,0-1 0 0 0,-1 0 1 0 0,2 0-1 0 0,-1 0 0 0 0,0 0 0 0 0,0 0 1 0 0,1-1-1 0 0,-1 0 0 0 0,0 0 1 0 0,1 0-1 0 0,-1-1 0 0 0,1 1 0 0 0,0-1 1 0 0,5-1-1 0 0,1 1 16 0 0,1-1 1 0 0,-1-1 0 0 0,0 0-1 0 0,0 0 1 0 0,0-1 0 0 0,10-5-1 0 0,2-2-151 0 0,0-1 0 0 0,-2-1 0 0 0,1 0 0 0 0,-2-2 0 0 0,1-1 0 0 0,-2 0 0 0 0,0-2 0 0 0,-1 0 0 0 0,-1-1 0 0 0,27-35 0 0 0,-43 51-88 0 0,-3 3 122 0 0,-1 1 89 0 0,-1 0 1 0 0,1 0 0 0 0,1 0-1 0 0,-1 1 1 0 0,0-1 0 0 0,0 1-1 0 0,1-1 1 0 0,-1 1 0 0 0,1 0 0 0 0,0 0-1 0 0,0 0 1 0 0,0 0 0 0 0,0 1-1 0 0,1-1 1 0 0,-1 0 0 0 0,1 1 0 0 0,-1 5-1 0 0,0 2-1232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4:5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10 472 7831 0 0,'0'0'603'0'0,"-2"-1"-140"0"0,-5-5 2657 0 0,7 3-1263 0 0,0-8-1462 0 0,2-1 0 0 0,0 1 0 0 0,0 0 0 0 0,1 0 0 0 0,0 0 0 0 0,1 0 0 0 0,0 0 0 0 0,1 1 0 0 0,0 0 0 0 0,1 0 0 0 0,0 0 0 0 0,10-13 0 0 0,12-11 224 0 0,59-57 0 0 0,-53 60-357 0 0,2 2 0 0 0,1 1 0 0 0,72-41 0 0 0,-94 60-62 0 0,27-9 0 0 0,-40 17-104 0 0,0 3-90 0 0,0 0-1 0 0,-1 0 1 0 0,0 1-1 0 0,0-1 0 0 0,1 0 1 0 0,-1 1-1 0 0,-1-1 1 0 0,1 1-1 0 0,0-1 1 0 0,0 1-1 0 0,-1-1 1 0 0,0 1-1 0 0,1-1 1 0 0,-1 1-1 0 0,0-1 0 0 0,0 1 1 0 0,-1 0-1 0 0,1 3 1 0 0,-2 6 14 0 0,-1 0 1 0 0,-5 16 0 0 0,7-24 1 0 0,-31 81 156 0 0,21-57-153 0 0,0-1-1 0 0,2 1 1 0 0,-7 40-1 0 0,15-64-94 0 0,0 0 0 0 0,1 0 1 0 0,0 0-1 0 0,-1-1 0 0 0,1 1 0 0 0,1 0 0 0 0,-1 0 0 0 0,0 0 0 0 0,1 0 0 0 0,0 0 1 0 0,0-1-1 0 0,0 1 0 0 0,1 0 0 0 0,-1-1 0 0 0,1 1 0 0 0,-1-1 0 0 0,1 1 0 0 0,1-1 0 0 0,-1 0 1 0 0,0 0-1 0 0,6 5 0 0 0,1 1-524 0 0,-5-4 87 0 0,1-1 0 0 0,0 1-1 0 0,1-1 1 0 0,-1-1 0 0 0,1 1 0 0 0,8 4 0 0 0,-2-3-1076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54 5527 0 0,'10'-16'627'0'0,"3"-7"-587"0"0,-5 8 5412 0 0,-16 46-3849 0 0,-41 93 153 0 0,7-18-958 0 0,12-27-611 0 0,-4-1 0 0 0,-74 124 1 0 0,24-66-158 0 0,-84 132-2 0 0,167-267-122 0 0,1-14-262 0 0,2 3 319 0 0,1-1 1 0 0,0 0 0 0 0,1 1 0 0 0,0-1-1 0 0,1 1 1 0 0,0 0 0 0 0,7-9 0 0 0,-9 13 27 0 0,25-44-68 0 0,42-56-1 0 0,-61 93 73 0 0,0 2 0 0 0,1-1 0 0 0,0 1 1 0 0,1 1-1 0 0,0 0 0 0 0,1 0 0 0 0,0 1 0 0 0,0 1 0 0 0,1 0 0 0 0,0 0 0 0 0,1 2 0 0 0,21-9 0 0 0,-17 9 82 0 0,0 1 0 0 0,0 1 0 0 0,0 0-1 0 0,32-2 1 0 0,-46 6-35 0 0,1 0-1 0 0,-1 1 1 0 0,1-1 0 0 0,-1 1-1 0 0,1 0 1 0 0,-1 0-1 0 0,0 0 1 0 0,0 1 0 0 0,0 0-1 0 0,0-1 1 0 0,0 1-1 0 0,0 1 1 0 0,0-1 0 0 0,0 1-1 0 0,-1-1 1 0 0,6 6-1 0 0,-5-4 21 0 0,0 1 1 0 0,0 0-1 0 0,-1 0 0 0 0,1 1 0 0 0,-1-1 0 0 0,0 1 0 0 0,-1-1 0 0 0,0 1 0 0 0,1 0 0 0 0,1 11 0 0 0,-2-7 27 0 0,0 0-1 0 0,-1 0 1 0 0,0 0 0 0 0,-1 0-1 0 0,0 0 1 0 0,-1 0 0 0 0,0 0-1 0 0,-1 0 1 0 0,1-1 0 0 0,-2 1-1 0 0,1 0 1 0 0,-2-1 0 0 0,1 0 0 0 0,-9 15-1 0 0,3-9-1 0 0,0-2 0 0 0,-2 1 0 0 0,1-1 0 0 0,-2-1 0 0 0,0 0 0 0 0,0-1 0 0 0,-1 0 0 0 0,0-1 0 0 0,-1 0 0 0 0,0-1 0 0 0,-20 9 0 0 0,28-15-89 0 0,-9 4 16 0 0,0 0 0 0 0,0-1 0 0 0,0-1 0 0 0,-23 5 0 0 0,34-9-21 0 0,-16 2-106 0 0,1 0-1 0 0,-1-1 1 0 0,-22-1-1 0 0,37-1 68 0 0,1 0-1 0 0,-1-1 1 0 0,0 1-1 0 0,1-1 1 0 0,-1 0-1 0 0,0 0 0 0 0,1-1 1 0 0,-1 1-1 0 0,1-1 1 0 0,0 0-1 0 0,0 0 1 0 0,0-1-1 0 0,0 1 1 0 0,0-1-1 0 0,0 0 0 0 0,0 0 1 0 0,1 0-1 0 0,0-1 1 0 0,-4-3-1 0 0,6 5-7 0 0,-1 0 0 0 0,0-1 0 0 0,1 1 0 0 0,0-1 0 0 0,-1 1 0 0 0,1-1 0 0 0,0 0 0 0 0,1 1 0 0 0,-1-1 0 0 0,0 0 0 0 0,1 0 0 0 0,-1 0 0 0 0,1 1 0 0 0,0-1 0 0 0,0 0 0 0 0,0 0 0 0 0,0 0 0 0 0,1 1 0 0 0,-1-1 0 0 0,1 0 0 0 0,0 0 0 0 0,1-4 0 0 0,1 2-437 0 0,-1 1 0 0 0,1 0-1 0 0,0 0 1 0 0,0 0 0 0 0,0 0-1 0 0,0 0 1 0 0,1 0 0 0 0,0 1-1 0 0,-1 0 1 0 0,1 0 0 0 0,1 0-1 0 0,4-3 1 0 0,12-6-4112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124 126 3223 0 0,'3'0'240'0'0,"34"-1"3599"0"0,-20-1-2220 0 0,0 2 0 0 0,0 0-1 0 0,27 5 1 0 0,-27-1-1041 0 0,1 2 0 0 0,-1 0 0 0 0,-1 1 0 0 0,27 16 0 0 0,-13-8-230 0 0,-27-14 604 0 0,-1-1-720 0 0,0-1-190 0 0,0 1 0 0 0,-1-1 0 0 0,1 0-1 0 0,0 1 1 0 0,-1-1 0 0 0,1 0 0 0 0,0 0 0 0 0,-1-1 0 0 0,1 1-1 0 0,-1 0 1 0 0,0 0 0 0 0,1-1 0 0 0,-1 1 0 0 0,0 0-1 0 0,0-1 1 0 0,0 0 0 0 0,0 1 0 0 0,2-4 0 0 0,-2 1-23 0 0,1 0 0 0 0,-1 0 1 0 0,0 0-1 0 0,0-1 0 0 0,0 1 0 0 0,0 0 1 0 0,-1-1-1 0 0,0-4 0 0 0,-1 0-148 0 0,0-1 1 0 0,-1 1-1 0 0,-1-1 0 0 0,1 1 0 0 0,-1 0 0 0 0,-1 0 1 0 0,0 0-1 0 0,0 0 0 0 0,-6-8 0 0 0,9 16 91 0 0,0-1-1 0 0,0 1 1 0 0,0-1 0 0 0,0 1-1 0 0,0-1 1 0 0,-1 1-1 0 0,1 0 1 0 0,0 0-1 0 0,-1 0 1 0 0,1 0 0 0 0,-1 0-1 0 0,1 0 1 0 0,-1 0-1 0 0,1 0 1 0 0,-1 0 0 0 0,0 1-1 0 0,1-1 1 0 0,-1 1-1 0 0,0-1 1 0 0,0 1-1 0 0,1-1 1 0 0,-1 1 0 0 0,0 0-1 0 0,0 0 1 0 0,0 0-1 0 0,1 0 1 0 0,-1 0 0 0 0,0 1-1 0 0,0-1 1 0 0,1 1-1 0 0,-4 0 1 0 0,-4 3-21 0 0,0-1 1 0 0,0 2 0 0 0,0-1-1 0 0,-13 10 1 0 0,15-9 10 0 0,-13 9-34 0 0,0 0 0 0 0,1 2 0 0 0,0 0 0 0 0,-17 21 0 0 0,-57 81-77 0 0,75-92 157 0 0,-18 33 0 0 0,31-49 15 0 0,1 0 1 0 0,-1 0-1 0 0,2 0 1 0 0,0 0-1 0 0,0 1 1 0 0,1-1-1 0 0,-2 15 1 0 0,4-22-2 0 0,-1 0 0 0 0,1 0-1 0 0,0 0 1 0 0,0 0 0 0 0,1 1 0 0 0,-1-1 0 0 0,1 0 0 0 0,-1 0 0 0 0,1 0 0 0 0,0 0 0 0 0,0-1 0 0 0,0 1 0 0 0,1 0 0 0 0,-1 0 0 0 0,1-1 0 0 0,-1 1 0 0 0,1 0 0 0 0,0-1 0 0 0,0 0 0 0 0,0 1 0 0 0,0-1 0 0 0,1 0 0 0 0,-1 0 0 0 0,1 0 0 0 0,-1-1 0 0 0,1 1-1 0 0,-1 0 1 0 0,1-1 0 0 0,0 0 0 0 0,0 0 0 0 0,0 0 0 0 0,3 1 0 0 0,12 1 54 0 0,0-1 1 0 0,0-1-1 0 0,0-1 0 0 0,24-2 0 0 0,73-14 113 0 0,-51 5-94 0 0,-5-1-526 0 0,2-1-2029 0 0,-58 13 1690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303 265 3679 0 0,'0'0'284'0'0,"0"2"-186"0"0,1 4 963 0 0,0 1-1 0 0,-1-1 1 0 0,1 0 0 0 0,-1 0 0 0 0,-1 1 0 0 0,-1 10-1 0 0,0 5 921 0 0,-7 30 1191 0 0,9-50-1756 0 0,-3-1-1038 0 0,0 0-283 0 0,0-1 1 0 0,0 1 0 0 0,-1-1 0 0 0,1 1 0 0 0,0-1 0 0 0,-1 0 0 0 0,1-1 0 0 0,-1 1 0 0 0,1 0 0 0 0,0-1 0 0 0,0 0 0 0 0,-1 0 0 0 0,1 0-1 0 0,0 0 1 0 0,0 0 0 0 0,0-1 0 0 0,-4-2 0 0 0,-1 0 13 0 0,-1 0 0 0 0,-14-4 0 0 0,-5-3-52 0 0,-1-2-47 0 0,12 7 4 0 0,1-1-1 0 0,1-1 1 0 0,-22-15-1 0 0,22 14-13 0 0,-5-6 0 0 0,11 3-9 0 0,9 6-24 0 0,1 5 5 0 0,-1-2 0 0 0,0 0 0 0 0,1 0 0 0 0,0 0 0 0 0,0 0 0 0 0,0 0 0 0 0,0 0 1 0 0,0 1-1 0 0,0-1 0 0 0,1 0 0 0 0,-1 1 0 0 0,1-1 0 0 0,0 1 0 0 0,0 0 0 0 0,4-4 1 0 0,3-4-131 0 0,21-14 0 0 0,-28 22 146 0 0,33-21-289 0 0,69-36 0 0 0,-70 41 185 0 0,-10 6 99 0 0,0 0 1 0 0,1 1 0 0 0,0 1 0 0 0,1 2 0 0 0,0 0 0 0 0,0 2 0 0 0,1 1-1 0 0,-1 1 1 0 0,32-1 0 0 0,-52 5 105 0 0,0 0 0 0 0,0 0 0 0 0,0 1 0 0 0,0-1 0 0 0,-1 1 0 0 0,1 1 0 0 0,0-1 0 0 0,-1 1 0 0 0,1 0 0 0 0,-1 0 0 0 0,11 6 0 0 0,-15-7-80 0 0,0 0 0 0 0,0 0 1 0 0,0 1-1 0 0,1-1 0 0 0,-1 1 0 0 0,-1-1 0 0 0,1 1 0 0 0,0-1 0 0 0,0 1 0 0 0,0-1 1 0 0,-1 1-1 0 0,1 0 0 0 0,-1-1 0 0 0,1 4 0 0 0,2 23 13 0 0,-3-22-18 0 0,0 0 0 0 0,-1 0 0 0 0,0-1 0 0 0,0 1 0 0 0,-1 0 1 0 0,1 0-1 0 0,-1-1 0 0 0,0 1 0 0 0,-1-1 0 0 0,1 0 0 0 0,-1 1 0 0 0,0-1 0 0 0,-7 8 0 0 0,-6 6 7 0 0,0-2-1 0 0,-19 18 0 0 0,21-22 19 0 0,-14 10-6 0 0,0-1-1 0 0,-47 29 0 0 0,-1-1-46 0 0,70-46-61 0 0,0 0 1 0 0,0 0 0 0 0,-1-1-1 0 0,1 0 1 0 0,-1 0-1 0 0,0-1 1 0 0,0 0 0 0 0,0 0-1 0 0,-9 1 1 0 0,14-2-115 0 0,0-3-107 0 0,0 1-98 0 0,0-1 1 0 0,0 1 0 0 0,0-1 0 0 0,1 1-1 0 0,-1-1 1 0 0,1 0 0 0 0,-1 0 0 0 0,-2-3-1 0 0,0-8-5268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6911 0 0,'0'0'3210'0'0,"0"3"-2434"0"0,0 0-723 0 0,-1 1 0 0 0,0 0 1 0 0,1-1-1 0 0,-1 1 1 0 0,-1 0-1 0 0,1-1 1 0 0,0 0-1 0 0,-1 1 0 0 0,0-1 1 0 0,-2 4-1 0 0,-28 36 609 0 0,16-23-89 0 0,-19 26 258 0 0,-47 70 493 0 0,-95 198 1 0 0,127-208-1203 0 0,34-69-56 0 0,0-2-1 0 0,-3 0 1 0 0,-40 57-1 0 0,22-40-234 0 0,36-50-39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12895 0 0,'0'0'6008'0'0,"-1"3"-5626"0"0,-54 109 30 0 0,43-90-368 0 0,7-13-32 0 0,-74 152-135 0 0,71-139-1811 0 0,7-13-3363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665 582 7367 0 0,'0'0'334'0'0,"-2"3"-1"0"0,-29 73 204 0 0,-19 48 8931 0 0,50-126-9294 0 0,1-1 1 0 0,-1 1-1 0 0,1 0 0 0 0,0-1 0 0 0,0 1 0 0 0,0 0 0 0 0,0-1 1 0 0,2-3-1 0 0,3-4 22 0 0,57-160 452 0 0,-39 99-524 0 0,5-9-311 0 0,107-337-2474 0 0,-133 408 2360 0 0,-2 7-56 0 0,-3 2-417 0 0,-1 1 729 0 0,0 0-1 0 0,-1 0 1 0 0,1 0-1 0 0,0 1 1 0 0,0-1-1 0 0,0 1 1 0 0,0 0-1 0 0,1 0 1 0 0,-1 0-1 0 0,0 0 0 0 0,1 0 1 0 0,0 0-1 0 0,-1 1 1 0 0,1-1-1 0 0,-3 6 1 0 0,-5 6 13 0 0,-13 29-1 0 0,18-35 17 0 0,-149 315 764 0 0,87-167-605 0 0,-129 218-1 0 0,125-241 70 0 0,4-8 288 0 0,52-101-352 0 0,-1-1 0 0 0,0 0 0 0 0,-22 21 0 0 0,24-29-105 0 0,-89 86-504 0 0,94-95-214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44 135 2303 0 0,'-2'1'167'0'0,"-3"1"95"0"0,1 0 0 0 0,0 1 0 0 0,0 0 0 0 0,0 0 0 0 0,0 0 0 0 0,1 0 0 0 0,-1 0 0 0 0,-5 8 7773 0 0,11-10-7015 0 0,2 0-932 0 0,-1 0 0 0 0,0 0 0 0 0,1 0 0 0 0,-1 0 0 0 0,0-1 0 0 0,1 0 0 0 0,-1 1 0 0 0,1-1-1 0 0,-1-1 1 0 0,1 1 0 0 0,-1 0 0 0 0,6-2 0 0 0,9-2 619 0 0,19-8 0 0 0,-20 6-150 0 0,138-35 1782 0 0,-90 25-1992 0 0,76-28 1 0 0,-96 23-906 0 0,-17 5-4496 0 0,-10 3-1032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678 614 8287 0 0,'0'0'639'0'0,"-1"2"-194"0"0,-1 11 999 0 0,0 0 0 0 0,-1 0 0 0 0,-6 14 1 0 0,-8 26-694 0 0,17-50-283 0 0,-4 5-333 0 0,-2 4 2268 0 0,7-23-1029 0 0,12-30-1101 0 0,2 0 1 0 0,37-72-1 0 0,-10 27-85 0 0,-5 0-1100 0 0,-4-2 0 0 0,43-178 0 0 0,-75 265 894 0 0,-1 0-1 0 0,0-1 0 0 0,0 1 1 0 0,0 0-1 0 0,0 0 1 0 0,0 0-1 0 0,0-1 1 0 0,0 1-1 0 0,-1 0 0 0 0,1 0 1 0 0,0 0-1 0 0,-1 0 1 0 0,1-1-1 0 0,-1 1 0 0 0,1 0 1 0 0,-1 0-1 0 0,0 0 1 0 0,1 0-1 0 0,-1 0 1 0 0,-1-1-1 0 0,2 2 17 0 0,0 0-1 0 0,-1 0 0 0 0,0 0 0 0 0,1 0 0 0 0,-1 0 0 0 0,1-1 0 0 0,-1 1-1 0 0,0 0 1 0 0,1 1 0 0 0,-1-1 0 0 0,1 0 0 0 0,-1 0 0 0 0,0 0 0 0 0,1 0 0 0 0,-1 0 0 0 0,1 0-1 0 0,-1 1 1 0 0,1-1 0 0 0,-1 0 0 0 0,1 1 0 0 0,-1-1 0 0 0,0 1 0 0 0,0-1-6 0 0,-5 4-8 0 0,-1 0-1 0 0,1 0 1 0 0,0 0 0 0 0,0 1 0 0 0,1 0-1 0 0,-1 0 1 0 0,1 0 0 0 0,-6 9 0 0 0,-34 53-69 0 0,35-52 63 0 0,-97 182-46 0 0,26-45 63 0 0,-72 154 6 0 0,62-130 0 0 0,31-66 0 0 0,37-67 0 0 0,-2 0 0 0 0,-32 42 0 0 0,-13 23-1 0 0,-4 5 13 0 0,68-105-25 0 0,2-4-211 0 0,1 0 0 0 0,0 0 0 0 0,0 0 0 0 0,-5 9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3679 0 0,'0'0'6224'0'0,"-10"0"-4778"0"0,1 0-1018 0 0,0 0-1 0 0,1 0 1 0 0,-1 1 0 0 0,1 0 0 0 0,-1 1 0 0 0,1 0 0 0 0,-1 0 0 0 0,1 1 0 0 0,0 0-1 0 0,0 1 1 0 0,-7 3 0 0 0,-8 7-305 0 0,1 0-1 0 0,1 2 0 0 0,0 0 1 0 0,1 1-1 0 0,1 1 0 0 0,1 1 1 0 0,1 0-1 0 0,0 2 0 0 0,1 0 1 0 0,2 1-1 0 0,-13 23 0 0 0,25-41-94 0 0,0 1-1 0 0,0-1 1 0 0,0 0-1 0 0,1 1 1 0 0,-1-1-1 0 0,1 1 1 0 0,0 0-1 0 0,1-1 1 0 0,-1 1-1 0 0,1 0 1 0 0,0-1-1 0 0,0 1 1 0 0,0 0-1 0 0,2 5 1 0 0,-1-6 1 0 0,0-1 0 0 0,0 0 0 0 0,0 0-1 0 0,0 0 1 0 0,1-1 0 0 0,0 1 0 0 0,-1 0 0 0 0,1 0 0 0 0,0-1 0 0 0,0 1 0 0 0,0-1-1 0 0,1 0 1 0 0,-1 1 0 0 0,0-1 0 0 0,1 0 0 0 0,0 0 0 0 0,-1-1 0 0 0,1 1 0 0 0,0-1-1 0 0,0 1 1 0 0,4 1 0 0 0,5 0 30 0 0,0 1-1 0 0,0-2 1 0 0,0 0-1 0 0,0 0 1 0 0,0-1-1 0 0,1 0 1 0 0,-1-1-1 0 0,0-1 0 0 0,0 0 1 0 0,0 0-1 0 0,1-1 1 0 0,-1-1-1 0 0,16-6 1 0 0,-9 3 15 0 0,-1-2-1 0 0,0-1 1 0 0,0 0 0 0 0,0-1-1 0 0,-1-1 1 0 0,-1 0 0 0 0,22-20-1 0 0,-34 27-53 0 0,1-1 0 0 0,-1 0 0 0 0,0 0 0 0 0,0 0 0 0 0,-1 0 1 0 0,0 0-1 0 0,0-1 0 0 0,0 0 0 0 0,0 1 0 0 0,-1-1 0 0 0,0 0 0 0 0,0 0 0 0 0,-1 0 0 0 0,1-1 0 0 0,-1 1 0 0 0,-1 0 0 0 0,1-8 0 0 0,-1 10-37 0 0,0 0 1 0 0,-1-1-1 0 0,1 1 0 0 0,-1 0 0 0 0,0 0 1 0 0,0 0-1 0 0,-1 0 0 0 0,1 0 0 0 0,-1 0 0 0 0,0 0 1 0 0,0 0-1 0 0,0 1 0 0 0,0-1 0 0 0,-1 1 1 0 0,1-1-1 0 0,-1 1 0 0 0,0 0 0 0 0,0 0 0 0 0,0 0 1 0 0,-1 1-1 0 0,1-1 0 0 0,-1 1 0 0 0,1-1 1 0 0,-1 1-1 0 0,0 0 0 0 0,-5-2 0 0 0,-3 1-204 0 0,1 0 0 0 0,-1 1 0 0 0,0 0 0 0 0,0 0 0 0 0,0 1 0 0 0,0 1 0 0 0,0 0 0 0 0,1 1 0 0 0,-1 0 0 0 0,0 0 0 0 0,-14 5 0 0 0,24-6-100 0 0,15 5-3539 0 0,1-1-1119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25 123 11519 0 0,'0'0'887'0'0,"-2"1"-583"0"0,0 0-281 0 0,1-1 0 0 0,-1 1 0 0 0,1 0 0 0 0,0-1 1 0 0,-1 1-1 0 0,1 0 0 0 0,-1 0 0 0 0,1 0 0 0 0,0 0 0 0 0,0 1 0 0 0,-7 3 4822 0 0,8-5-4841 0 0,1 0 1 0 0,-1 0 0 0 0,0 0 0 0 0,0 0 0 0 0,0 0 0 0 0,0 0-1 0 0,1 0 1 0 0,-1 0 0 0 0,0 1 0 0 0,0-1 0 0 0,0 0-1 0 0,0 0 1 0 0,0 0 0 0 0,0 0 0 0 0,1 0 0 0 0,-1 0 0 0 0,0 0-1 0 0,0 1 1 0 0,0-1 0 0 0,0 0 0 0 0,0 0 0 0 0,0 0 0 0 0,0 0-1 0 0,0 0 1 0 0,0 1 0 0 0,0-1 0 0 0,0 0 0 0 0,0 0-1 0 0,0 0 1 0 0,0 0 0 0 0,0 0 0 0 0,0 1 0 0 0,0-1 0 0 0,0 0-1 0 0,0 0 1 0 0,0 1 7 0 0,0-1 0 0 0,0 1 0 0 0,0-1 0 0 0,0 0 0 0 0,1 1 0 0 0,-1-1 0 0 0,0 0 0 0 0,0 1-1 0 0,0-1 1 0 0,0 0 0 0 0,0 1 0 0 0,0-1 0 0 0,1 0 0 0 0,-1 1 0 0 0,0-1 0 0 0,0 0 0 0 0,1 0 0 0 0,-1 1-1 0 0,0-1 1 0 0,0 0 0 0 0,1 0 0 0 0,-1 1 0 0 0,0-1 0 0 0,1 0 0 0 0,-1 0 0 0 0,0 0 0 0 0,1 1 0 0 0,-1-1 0 0 0,0 0-1 0 0,1 0 1 0 0,-1 0 0 0 0,1 0 0 0 0,10 1 216 0 0,0 0-1 0 0,1-1 0 0 0,-1 0 1 0 0,0-1-1 0 0,0 0 0 0 0,16-4 1 0 0,67-22 830 0 0,-42 9-691 0 0,53-17 203 0 0,93-11-558 0 0,-117 29-5179 0 0,-68 14-1105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221 238 2303 0 0,'0'2'6168'0'0,"-7"40"894"0"0,4-22-6360 0 0,-9 30 0 0 0,7-31-29 0 0,-2-1 0 0 0,0 0 1 0 0,-1 0-1 0 0,-18 28 0 0 0,19-35-484 0 0,-130 183 310 0 0,135-193-976 0 0</inkml:trace>
  <inkml:trace contextRef="#ctx0" brushRef="#br0" timeOffset="1">444 13 11111 0 0,'0'0'1088'0'0,"11"-9"-968"0"0,3 6-5040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12751 0 0,'0'0'3960'0'0,"-3"2"-3481"0"0,-34 24-57 0 0,0 1 1 0 0,1 3-1 0 0,-52 56 0 0 0,62-58-422 0 0,-36 40 0 0 0,54-57 0 0 0,0-1 0 0 0,1 1 0 0 0,0 0 0 0 0,-10 23 0 0 0,12-19 0 0 0,3-4 16 0 0,2-11-7 0 0,0 1 0 0 0,0 0 0 0 0,1 0 0 0 0,-1-1-1 0 0,0 1 1 0 0,0 0 0 0 0,1 0 0 0 0,-1-1 0 0 0,0 1 0 0 0,1 0-1 0 0,-1-1 1 0 0,1 1 0 0 0,-1 0 0 0 0,1-1 0 0 0,-1 1-1 0 0,1 0 1 0 0,-1-1 0 0 0,1 1 0 0 0,-1-1 0 0 0,1 1 0 0 0,0-1-1 0 0,-1 0 1 0 0,1 1 0 0 0,0-1 0 0 0,0 0 0 0 0,0 1 0 0 0,22 7 149 0 0,-20-7-121 0 0,12 2 65 0 0,0 0 0 0 0,0-2 1 0 0,0 0-1 0 0,0 0 1 0 0,0-1-1 0 0,23-4 1 0 0,23 1-276 0 0,-27 0-1303 0 0,-18 0-90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80 10135 0 0,'0'0'7990'0'0,"0"2"-7889"0"0,0 7-9 0 0,-1-1 0 0 0,0 0 1 0 0,-1 1-1 0 0,0-1 0 0 0,0 0 1 0 0,0 0-1 0 0,-1 0 0 0 0,-8 14 0 0 0,-4 4 117 0 0,-22 29-1 0 0,8-13-58 0 0,13-4-150 0 0,15-37 30 0 0,1 1 0 0 0,-1-1-1 0 0,1 1 1 0 0,-1-1 0 0 0,1 1-1 0 0,-1-1 1 0 0,1 1 0 0 0,0-1-1 0 0,0 1 1 0 0,-1-1 0 0 0,1 1-1 0 0,0-1 1 0 0,1 1 0 0 0,-1-1-1 0 0,0 1 1 0 0,0-1 0 0 0,1 1-1 0 0,-1-1 1 0 0,0 1 0 0 0,1-1-1 0 0,0 0 1 0 0,-1 1 0 0 0,1-1-1 0 0,0 0 1 0 0,0 1 0 0 0,-1-1-1 0 0,1 0 1 0 0,0 0 0 0 0,0 0 0 0 0,2 2-1 0 0,0-1 72 0 0,0 0-1 0 0,0 0 0 0 0,-1 0 1 0 0,1 0-1 0 0,1 0 1 0 0,-1-1-1 0 0,0 0 1 0 0,0 1-1 0 0,0-1 0 0 0,1 0 1 0 0,4 0-1 0 0,0 1 118 0 0,-1 0-97 0 0,-1-1 0 0 0,1 0 1 0 0,0-1-1 0 0,-1 0 0 0 0,1 0 1 0 0,-1 0-1 0 0,12-2 0 0 0,-4-1 79 0 0,-1 0 0 0 0,20-8 0 0 0,-29 10-172 0 0,0-1-1 0 0,-1-1 0 0 0,1 1 0 0 0,0 0 0 0 0,0-1 0 0 0,-1 0 0 0 0,0 0 0 0 0,1 0 0 0 0,2-4 0 0 0,22-31 66 0 0,38-77 42 0 0,-34 56-116 0 0,-22 39-76 0 0,1 0-1 0 0,19-26 1 0 0,-23 37-78 0 0,-3 2-109 0 0,1 1 0 0 0,0 0 1 0 0,0 1-1 0 0,0-1 0 0 0,12-8 0 0 0,-15 13-289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468 110 3223 0 0,'1'-1'143'0'0,"3"-7"-3"0"0,8-14 10601 0 0,1 4-5749 0 0,-4 7-4965 0 0,1 1-1 0 0,10-10 0 0 0,1 1 3479 0 0,-22 20-3473 0 0,1 0-1 0 0,-1 0 0 0 0,1 0 1 0 0,-1 0-1 0 0,1 0 0 0 0,0 0 1 0 0,0 0-1 0 0,-1 0 1 0 0,1 0-1 0 0,0 0 0 0 0,0 1 1 0 0,-1 5-9 0 0,-8 18 1 0 0,-1-1-1 0 0,-1 0 0 0 0,-25 38 1 0 0,11-20 16 0 0,-30 52 29 0 0,-113 150 0 0 0,-44 46-5 0 0,208-285-126 0 0,1 0 1 0 0,0 1-1 0 0,0-1 0 0 0,1 1 1 0 0,-1-1-1 0 0,1 1 0 0 0,1 0 0 0 0,-1 0 1 0 0,1 0-1 0 0,0 0 0 0 0,0 0 1 0 0,1 0-1 0 0,0 7 0 0 0,0-12-37 0 0,0-1 1 0 0,0 1-1 0 0,0 0 0 0 0,1 0 1 0 0,-1 0-1 0 0,0-1 0 0 0,1 1 1 0 0,-1 0-1 0 0,1 0 0 0 0,-1-1 1 0 0,0 1-1 0 0,1 0 0 0 0,0 0 1 0 0,-1-1-1 0 0,1 1 0 0 0,0 0 1 0 0,1 1-370 0 0,9 8-1555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84 14279 0 0,'1'-5'75'0'0,"4"-16"747"0"0,3-26 0 0 0,-7 45 41 0 0,-1 1-696 0 0,0 1 0 0 0,0 0 1 0 0,0-1-1 0 0,0 1 1 0 0,0 0-1 0 0,0-1 0 0 0,0 1 1 0 0,0 0-1 0 0,0-1 0 0 0,0 1 1 0 0,0 0-1 0 0,0-1 1 0 0,-1 1-1 0 0,1 0 0 0 0,0-1 1 0 0,0 1-1 0 0,0 0 1 0 0,0-1-1 0 0,0 1 0 0 0,-1 0 1 0 0,1-1-1 0 0,-4 4-171 0 0,0 0 0 0 0,0 1 0 0 0,1-1-1 0 0,-1 1 1 0 0,1 0 0 0 0,0 0 0 0 0,0 0 0 0 0,-2 5-1 0 0,-20 40-27 0 0,7-11 22 0 0,-26 38 10 0 0,-29 58 0 0 0,39-68 404 0 0,-3 0 0 0 0,-48 62 0 0 0,-10 16 140 0 0,-51 108-260 0 0,115-190-500 0 0,31-61 87 0 0,7 12-3326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17647 0 0,'0'0'1958'0'0,"2"1"-1570"0"0,6-1 254 0 0,0 1 0 0 0,0-1 0 0 0,0-1 0 0 0,0 1 0 0 0,15-4 0 0 0,-16 2-47 0 0,9 1-195 0 0,0 0 0 0 0,0 1 0 0 0,0 1 0 0 0,0 1 0 0 0,0 0-1 0 0,19 5 1 0 0,22 3-272 0 0,18-5-107 0 0,-1-3 1 0 0,118-11-1 0 0,-82-4-945 0 0,-74 7-1608 0 0,-1-2-3308 0 0,-4 1-1976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25 7831 0 0,'1'-2'603'0'0,"0"0"-86"0"0,0 1-1033 0 0,1-4 1031 0 0,5-10 4446 0 0,-21 19-3705 0 0,6 0-1144 0 0,1 0-1 0 0,-1 0 1 0 0,1 0 0 0 0,0 1-1 0 0,1 0 1 0 0,-1 0-1 0 0,1 1 1 0 0,0 0-1 0 0,0 0 1 0 0,1 0-1 0 0,-6 8 1 0 0,-7 13 63 0 0,-22 41-1 0 0,-119 263 278 0 0,92-182-344 0 0,24-65-117 0 0,-76 113 0 0 0,63-118-180 0 0,-22 32 103 0 0,70-96 107 0 0,0 0 1 0 0,1 0-1 0 0,1 0 1 0 0,0 1-1 0 0,1 0 1 0 0,-4 19 0 0 0,5-9 2 0 0,-22 97-762 0 0,26-121-403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5527 0 0,'0'0'840'0'0,"1"3"588"0"0,1 0-1141 0 0,-1-1 0 0 0,1 1 0 0 0,0-1 0 0 0,-1 0 0 0 0,1 1 0 0 0,0-1 0 0 0,1 0 0 0 0,-1 0 0 0 0,0 0 0 0 0,0-1 0 0 0,1 1 0 0 0,-1 0 0 0 0,1-1 0 0 0,0 0 1 0 0,-1 1-1 0 0,1-1 0 0 0,0 0 0 0 0,0-1 0 0 0,0 1 0 0 0,-1 0 0 0 0,1-1 0 0 0,0 0 0 0 0,0 1 0 0 0,0-1 0 0 0,0 0 0 0 0,4-1 0 0 0,18-2 665 0 0,0-2 1 0 0,45-14-1 0 0,45-25 1234 0 0,-1 0-617 0 0,-89 36-1211 0 0,1 1-1 0 0,42-6 1 0 0,105 1-1078 0 0,-4 1-4056 0 0,-152 9 2964 0 0,32-9 0 0 0,-18 1-35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71 7367 0 0,'0'0'992'0'0,"-1"1"216"0"0,-47 65 4672 0 0,-31 30-4830 0 0,42-51-380 0 0,22-27-471 0 0,0 1 0 0 0,2 0 0 0 0,0 1 0 0 0,1 1 0 0 0,1 0-1 0 0,-14 38 1 0 0,26-57-178 0 0,-1-1 1 0 0,0 1-1 0 0,0 0 0 0 0,1-1 0 0 0,-1 1 0 0 0,1-1 1 0 0,-1 1-1 0 0,1-1 0 0 0,0 0 0 0 0,-1 1 0 0 0,1-1 1 0 0,0 1-1 0 0,0-1 0 0 0,0 0 0 0 0,0 0 0 0 0,0 0 1 0 0,0 0-1 0 0,1 0 0 0 0,1 2 0 0 0,0-1 10 0 0,0 1-1 0 0,1-1 1 0 0,0 0-1 0 0,-1 0 1 0 0,1-1 0 0 0,0 1-1 0 0,0-1 1 0 0,0 1-1 0 0,0-1 1 0 0,0-1-1 0 0,0 1 1 0 0,1 0 0 0 0,-1-1-1 0 0,0 0 1 0 0,7 0-1 0 0,5-2 73 0 0,0-1 0 0 0,26-6 0 0 0,-32 6-61 0 0,15-3 25 0 0,-1-2 0 0 0,-1-1-1 0 0,1 0 1 0 0,30-19 0 0 0,-39 19-86 0 0,0 0 0 0 0,-1-1 1 0 0,0-1-1 0 0,-1-1 0 0 0,0 0 1 0 0,-1 0-1 0 0,13-17 0 0 0,-20 21-24 0 0,0-1-1 0 0,0 1 1 0 0,-1-1 0 0 0,0 0-1 0 0,-1 0 1 0 0,0 0-1 0 0,0 0 1 0 0,-1 0 0 0 0,0-1-1 0 0,-1 1 1 0 0,0-1-1 0 0,0 1 1 0 0,-2-20 0 0 0,1 19 9 0 0,-2-1 0 0 0,1 1 0 0 0,-1-1 0 0 0,-1 1 0 0 0,0 0 0 0 0,0 0 0 0 0,-1 0 1 0 0,0 1-1 0 0,-1-1 0 0 0,0 1 0 0 0,-1 0 0 0 0,-10-14 0 0 0,13 20-115 0 0,0 0 1 0 0,0 0-1 0 0,0 0 0 0 0,0 1 0 0 0,-1-1 0 0 0,1 1 1 0 0,-1-1-1 0 0,1 1 0 0 0,-1 0 0 0 0,0 1 0 0 0,0-1 0 0 0,0 1 1 0 0,0-1-1 0 0,0 1 0 0 0,0 0 0 0 0,0 1 0 0 0,-6-1 1 0 0,-5 2-1494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925 475 13103 0 0,'-2'1'598'0'0,"-79"62"3379"0"0,82-64-3544 0 0,33-32 288 0 0,-3-1-1 0 0,34-47 1 0 0,-37 39-710 0 0,28-56 1 0 0,-44 74-31 0 0,-2 0-1 0 0,0-1 0 0 0,-2 0 1 0 0,6-31-1 0 0,-13 51-20 0 0,0-1 1 0 0,0 0 0 0 0,-1 0-1 0 0,1 0 1 0 0,-2 0 0 0 0,1 0-1 0 0,0 1 1 0 0,-4-12 0 0 0,4 16 20 0 0,-1-1 1 0 0,1 0 0 0 0,-1 0-1 0 0,0 0 1 0 0,0 1 0 0 0,0-1 0 0 0,0 1-1 0 0,0-1 1 0 0,0 0 0 0 0,0 1-1 0 0,-1 0 1 0 0,1-1 0 0 0,-1 1 0 0 0,1 0-1 0 0,-1 0 1 0 0,1 0 0 0 0,-1 0 0 0 0,1 0-1 0 0,-1 0 1 0 0,0 0 0 0 0,0 0-1 0 0,1 1 1 0 0,-1-1 0 0 0,0 1 0 0 0,0-1-1 0 0,0 1 1 0 0,0 0 0 0 0,0 0-1 0 0,-3 0 1 0 0,-4 0-24 0 0,-1 1 0 0 0,1 0 0 0 0,0 1 0 0 0,0 0 0 0 0,0 0 0 0 0,-14 7 0 0 0,0 1-75 0 0,-27 17 0 0 0,39-19 113 0 0,-1 0 0 0 0,2 0 0 0 0,-1 1 0 0 0,1 1 0 0 0,1 0 0 0 0,-1 0 0 0 0,-8 14 0 0 0,-4 9-12 0 0,-23 43 0 0 0,8 3 222 0 0,-43 127 0 0 0,35-82-66 0 0,17-54 27 0 0,-4-2 0 0 0,-2 0-1 0 0,-3-3 1 0 0,-52 70 0 0 0,-3-17-20 0 0,-114 112 0 0 0,205-229-148 0 0,-72 70 78 0 0,71-70-39 0 0,10-11-425 0 0,-4 6 206 0 0,58-84-4114 0 0,-52 73 3898 0 0,25-38-1377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25 8287 0 0,'5'-5'437'0'0,"-3"2"-237"0"0,0 1-1 0 0,0 0 0 0 0,1-1 1 0 0,0 1-1 0 0,-1 0 1 0 0,1 0-1 0 0,3-1 0 0 0,-192 118 10081 0 0,153-94-10289 0 0,-129 88-202 0 0,115-75 97 0 0,-55 54 0 0 0,93-80 33 0 0,1 1-1 0 0,0 0 1 0 0,-11 16-1 0 0,17-22 65 0 0,0 0-1 0 0,1 0 1 0 0,-1 0-1 0 0,1 0 0 0 0,0 0 1 0 0,-1 0-1 0 0,1 1 0 0 0,1-1 1 0 0,-1 0-1 0 0,0 1 1 0 0,1-1-1 0 0,0 0 0 0 0,-1 1 1 0 0,2-1-1 0 0,-1 1 1 0 0,1 4-1 0 0,2-3-62 0 0,2 0 45 0 0,-1-1 0 0 0,1 0 1 0 0,0 0-1 0 0,1 0 0 0 0,-1 0 0 0 0,1-1 1 0 0,0 0-1 0 0,-1 0 0 0 0,1-1 0 0 0,0 1 1 0 0,1-1-1 0 0,-1-1 0 0 0,10 3 0 0 0,144 9-1138 0 0,-157-13 1154 0 0,17 1-453 0 0,0-1-1 0 0,0-2 1 0 0,0 0-1 0 0,30-7 1 0 0,-13-1-598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46 5063 0 0,'6'-9'10018'0'0,"-8"9"-8960"0"0,-4 1-910 0 0,0 1-1 0 0,1-1 0 0 0,-1 1 1 0 0,1 0-1 0 0,-1 1 0 0 0,1-1 1 0 0,0 1-1 0 0,0 0 0 0 0,0 0 1 0 0,-7 6-1 0 0,-15 9 132 0 0,3-4 20 0 0,-27 22-1 0 0,11-7-145 0 0,33-24-142 0 0,-1 1 1 0 0,1 0 0 0 0,0 0 0 0 0,0 0 0 0 0,1 1 0 0 0,-1 0 0 0 0,2 0 0 0 0,-1 1-1 0 0,1-1 1 0 0,-5 11 0 0 0,6-4-12 0 0,5 0 0 0 0,5 0 0 0 0,-2-10 7 0 0,0 0 0 0 0,0-1 0 0 0,0 1 0 0 0,0-1 0 0 0,1 0-1 0 0,-1 0 1 0 0,1-1 0 0 0,0 0 0 0 0,0 1 0 0 0,0-2 0 0 0,0 1 0 0 0,0 0 0 0 0,0-1-1 0 0,9 1 1 0 0,0 0 28 0 0,0-1 0 0 0,1-1 0 0 0,-1 0 0 0 0,20-2 0 0 0,-25 1-22 0 0,0-1 1 0 0,0 0 0 0 0,-1-1-1 0 0,1 1 1 0 0,0-1 0 0 0,-1-1 0 0 0,0 0-1 0 0,0 0 1 0 0,0-1 0 0 0,0 0-1 0 0,-1 0 1 0 0,0-1 0 0 0,0 1 0 0 0,0-2-1 0 0,-1 1 1 0 0,0-1 0 0 0,0 0-1 0 0,0 0 1 0 0,-1-1 0 0 0,0 1 0 0 0,-1-1-1 0 0,0 0 1 0 0,0-1 0 0 0,0 1-1 0 0,-1-1 1 0 0,-1 1 0 0 0,3-10 0 0 0,-2 6-67 0 0,-1 1 1 0 0,0-1-1 0 0,-1 0 1 0 0,0 1-1 0 0,-1-1 1 0 0,0 0-1 0 0,-1 1 1 0 0,0-1 0 0 0,-1 0-1 0 0,0 1 1 0 0,-6-16-1 0 0,8 25-299 0 0,-13-1-1500 0 0,11 2 1429 0 0,0 1 1 0 0,0 0-1 0 0,0 0 0 0 0,0 0 0 0 0,0 0 0 0 0,0 0 0 0 0,0 0 0 0 0,0 0 0 0 0,1 1 1 0 0,-1-1-1 0 0,0 1 0 0 0,-2 0 0 0 0,-10 5-4444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108 200 13935 0 0,'0'0'1262'0'0,"-1"2"-1037"0"0,-2 11 8 0 0,0-1-1 0 0,-1 1 1 0 0,-1-1 0 0 0,0-1-1 0 0,0 1 1 0 0,-1-1 0 0 0,-13 18-1 0 0,16-25-97 0 0,-1-1 0 0 0,0 0 0 0 0,1 0 0 0 0,-1 0 0 0 0,-6 3 0 0 0,4-2 78 0 0,6-4-178 0 0,-1 1 1 0 0,1-1-1 0 0,-1 0 1 0 0,0 1-1 0 0,1-1 1 0 0,-1 0 0 0 0,0 0-1 0 0,1 1 1 0 0,-1-1-1 0 0,0 0 1 0 0,1 0-1 0 0,-1 0 1 0 0,0 0-1 0 0,1 0 1 0 0,-1 0-1 0 0,-1 0 1 0 0,-2 0 893 0 0,4 0-919 0 0,0 0-1 0 0,-1 0 1 0 0,1 0 0 0 0,0 0-1 0 0,0 0 1 0 0,-1-1-1 0 0,1 1 1 0 0,0 0-1 0 0,0 0 1 0 0,-1 0 0 0 0,1 0-1 0 0,0 0 1 0 0,0 0-1 0 0,-1-1 1 0 0,1 1-1 0 0,0 0 1 0 0,0 0 0 0 0,0 0-1 0 0,-1-1 1 0 0,1 1-1 0 0,0 0 1 0 0,0 0 0 0 0,0 0-1 0 0,0-1 1 0 0,-1 1-1 0 0,1 0 1 0 0,0 0-1 0 0,0-1 1 0 0,0 1 0 0 0,0-1-1 0 0,0-11 138 0 0,5-10-52 0 0,2 3-126 0 0,2 0 0 0 0,0 1 0 0 0,1 0 1 0 0,1 1-1 0 0,1 0 0 0 0,0 1 0 0 0,1 1 1 0 0,1-1-1 0 0,1 2 0 0 0,16-14 0 0 0,-15 17-19 0 0,1 0 1 0 0,0 1-1 0 0,1 1 0 0 0,0 1 0 0 0,19-7 1 0 0,-34 14 118 0 0,0 0 0 0 0,0 1 0 0 0,0-1 0 0 0,0 1 1 0 0,-1-1-1 0 0,1 1 0 0 0,0 0 0 0 0,0 0 0 0 0,0 0 1 0 0,0 1-1 0 0,0-1 0 0 0,0 1 0 0 0,0 0 0 0 0,0-1 1 0 0,-1 1-1 0 0,1 0 0 0 0,0 1 0 0 0,-1-1 0 0 0,6 3 1 0 0,-6-1-51 0 0,0-1 1 0 0,1 1-1 0 0,-1 0 1 0 0,-1 0 0 0 0,1 0-1 0 0,0 0 1 0 0,-1 0-1 0 0,1 0 1 0 0,-1 0 0 0 0,0 1-1 0 0,0-1 1 0 0,0 0-1 0 0,0 1 1 0 0,-1-1 0 0 0,1 1-1 0 0,-1 4 1 0 0,0 13 59 0 0,-1-16-65 0 0,-1 0 0 0 0,-7 25 60 0 0,-2 0 2 0 0,6-19-17 0 0,5-9 9 0 0,-1 0-4 0 0,-1 6-84 0 0,1-6-145 0 0,2-4-805 0 0,12-19 700 0 0,54-77-608 0 0,-59 87 823 0 0,0 1 0 0 0,2 1 0 0 0,-1-1 0 0 0,1 1 0 0 0,0 1 0 0 0,23-14 0 0 0,-24 17 135 0 0,0 2 0 0 0,0-1 0 0 0,1 1 0 0 0,-1 0-1 0 0,1 1 1 0 0,0 0 0 0 0,0 1 0 0 0,0 0 0 0 0,0 0 0 0 0,0 1 0 0 0,0 0 0 0 0,0 1 0 0 0,0 0 0 0 0,0 1 0 0 0,-1 0 0 0 0,19 6 0 0 0,-25-6-1 0 0,0 0 0 0 0,0 0 0 0 0,0 0 0 0 0,0 0 0 0 0,0 0 0 0 0,0 1 0 0 0,-1-1 0 0 0,1 1 0 0 0,-1 0 0 0 0,0-1 0 0 0,1 1 1 0 0,1 4-1 0 0,-1-1-22 0 0,0-1-1 0 0,-1 1 1 0 0,1-1 0 0 0,-1 1 0 0 0,1 7 0 0 0,-2-9-39 0 0,-1 1-1 0 0,1 0 1 0 0,-1 0 0 0 0,0 0 0 0 0,0-1-1 0 0,-1 1 1 0 0,0 0 0 0 0,1 0 0 0 0,-4 7-1 0 0,-1 4 8 0 0,-11 20 0 0 0,7-17-19 0 0,1-1 42 0 0,3-7-12 0 0,-8 23 0 0 0,12-32-64 0 0,1 0 0 0 0,-1 1-1 0 0,0-1 1 0 0,1 1 0 0 0,-1-1-1 0 0,1 0 1 0 0,0 1 0 0 0,0-1-1 0 0,0 1 1 0 0,0-1 0 0 0,1 5-1 0 0,0-1-379 0 0,-1-6 365 0 0,0 1 1 0 0,0-1-1 0 0,0 0 0 0 0,0 1 1 0 0,0-1-1 0 0,0 0 0 0 0,0 1 0 0 0,0-1 1 0 0,0 0-1 0 0,0 1 0 0 0,0-1 1 0 0,0 0-1 0 0,0 1 0 0 0,0-1 0 0 0,1 0 1 0 0,-1 1-1 0 0,0-1 0 0 0,0 0 1 0 0,0 1-1 0 0,1-1 0 0 0,-1 0 0 0 0,0 0 1 0 0,0 1-1 0 0,1-1 0 0 0,1 2-1273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13447 0 0,'0'0'2962'0'0,"-1"3"-2722"0"0,-8 30 420 0 0,-1-1-1 0 0,-23 48 1 0 0,14-36-139 0 0,-33 90 563 0 0,-49 108-286 0 0,-49 21-498 0 0,95-158-298 0 0,54-104-301 0 0,10-11-822 0 0,-7 7 889 0 0,13-15-1152 0 0,2-4-346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7 369 8287 0 0,'-1'-3'382'0'0,"-4"-23"126"0"0,5 24-307 0 0,0-1 1 0 0,-1 1-1 0 0,1 0 1 0 0,0-1-1 0 0,0 1 1 0 0,0-1-1 0 0,1 1 0 0 0,-1 0 1 0 0,1 0-1 0 0,-1-1 1 0 0,1 1-1 0 0,0 0 1 0 0,0 0-1 0 0,0-1 1 0 0,0 1-1 0 0,0 0 1 0 0,0 0-1 0 0,0 0 1 0 0,1 1-1 0 0,-1-1 1 0 0,1 0-1 0 0,0 0 0 0 0,-1 1 1 0 0,1-1-1 0 0,0 1 1 0 0,0-1-1 0 0,0 1 1 0 0,3-1-1 0 0,71-44 201 0 0,15-11-96 0 0,-44 27 442 0 0,1 2 0 0 0,1 2 0 0 0,75-29 0 0 0,-105 47-276 0 0,1 1 1 0 0,0 1-1 0 0,1 0 0 0 0,-1 2 0 0 0,27-3 1 0 0,-43 7-365 0 0,1 0 1 0 0,-1 0 0 0 0,0 0-1 0 0,0 1 1 0 0,0-1 0 0 0,0 1-1 0 0,0 0 1 0 0,1 0 0 0 0,-2 1-1 0 0,1-1 1 0 0,0 1 0 0 0,0 0-1 0 0,0 0 1 0 0,-1 0 0 0 0,1 1-1 0 0,3 2 1 0 0,-3-1-24 0 0,0 0 0 0 0,-1 1 0 0 0,1-1 0 0 0,-1 0 0 0 0,0 1 0 0 0,0 0 1 0 0,-1-1-1 0 0,1 1 0 0 0,-1 0 0 0 0,0 1 0 0 0,1 7 0 0 0,-1-6-37 0 0,0 0 0 0 0,-1 1 0 0 0,0-1 0 0 0,-1 1 0 0 0,0 0 1 0 0,0-1-1 0 0,0 1 0 0 0,-1-1 0 0 0,0 1 0 0 0,-1-1 0 0 0,1 1 0 0 0,-2-1 0 0 0,1 0 1 0 0,-1 0-1 0 0,0 0 0 0 0,0 0 0 0 0,-1-1 0 0 0,-5 9 0 0 0,-10 5 15 0 0,-1 0 0 0 0,-1-2 0 0 0,0 0 0 0 0,-31 18 0 0 0,13-8-63 0 0,13-9-54 0 0,-1-1 0 0 0,-1-2 0 0 0,-1 0 1 0 0,0-2-1 0 0,-36 12 0 0 0,52-20-113 0 0,11-5 6 0 0,0 0 0 0 0,0 0-1 0 0,0 0 1 0 0,0 0 0 0 0,-1 0 0 0 0,1-1-1 0 0,0 1 1 0 0,0-1 0 0 0,0 1 0 0 0,-1-1-1 0 0,1 0 1 0 0,0 0 0 0 0,-1 0 0 0 0,1 0-1 0 0,0 0 1 0 0,0 0 0 0 0,-1-1 0 0 0,1 1-1 0 0,-3-2 1 0 0,4 2 13 0 0,1-1-1 0 0,0 0 1 0 0,-1 0 0 0 0,1 1-1 0 0,-1-1 1 0 0,1 0 0 0 0,0 0-1 0 0,-1 0 1 0 0,1 1 0 0 0,0-1-1 0 0,0 0 1 0 0,0-1 0 0 0,0 0-164 0 0,-1-12-1448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65 187 9671 0 0,'11'-10'287'0'0,"-4"5"-97"0"0,-1-1 1 0 0,0 1-1 0 0,15-8 0 0 0,-21 13 13 0 0,0 0-1 0 0,0 0 1 0 0,1-1-1 0 0,-1 1 0 0 0,0 0 1 0 0,1-1-1 0 0,-1 1 1 0 0,0 0-1 0 0,1 0 1 0 0,-1 0-1 0 0,0-1 0 0 0,1 1 1 0 0,-1 0-1 0 0,1 0 1 0 0,-1 0-1 0 0,0 0 1 0 0,1 0-1 0 0,-1 0 0 0 0,1 0 1 0 0,-1 0-1 0 0,0 0 1 0 0,1 0-1 0 0,-1 0 1 0 0,1 0-1 0 0,-1 0 0 0 0,1 0 1 0 0,-5 10 1232 0 0,-14 14-696 0 0,7-13-429 0 0,0 1-1 0 0,1 1 1 0 0,1 0-1 0 0,0 0 0 0 0,0 1 1 0 0,2 0-1 0 0,0 0 1 0 0,0 1-1 0 0,1 0 1 0 0,1 0-1 0 0,1 0 0 0 0,-5 23 1 0 0,9-18 59 0 0,1-19-339 0 0,-1 0-1 0 0,0 0 1 0 0,0 0 0 0 0,0 1 0 0 0,1-1 0 0 0,-1 0 0 0 0,1 0 0 0 0,-1 0 0 0 0,1 0 0 0 0,-1 0 0 0 0,1-1 0 0 0,-1 1 0 0 0,1 0 0 0 0,0 0-1 0 0,0 0 1 0 0,-1 0 0 0 0,1-1 0 0 0,2 2 0 0 0,1 1 43 0 0,1-1 0 0 0,-1 1 0 0 0,1-1 0 0 0,0 0 0 0 0,0-1 0 0 0,0 1 0 0 0,0-1 0 0 0,0 0 0 0 0,0 0 0 0 0,0 0 0 0 0,0-1 0 0 0,1 0-1 0 0,5 0 1 0 0,-7-1-47 0 0,29-1 165 0 0,54-12 1 0 0,-77 11-176 0 0,1 0 0 0 0,0-1 0 0 0,-1 0 0 0 0,1-1 0 0 0,-1 0 0 0 0,0 0 0 0 0,-1-1 0 0 0,16-13-1 0 0,-14 9-9 0 0,0 0 0 0 0,-1-1 0 0 0,-1 0 0 0 0,0-1 0 0 0,0 0 0 0 0,-1-1 0 0 0,0 1-1 0 0,-2-1 1 0 0,9-22 0 0 0,0-8-196 0 0,15-79-1 0 0,-29 115 161 0 0,-1 4-93 0 0,1 0-1 0 0,0 1 1 0 0,-1-1-1 0 0,1 1 1 0 0,0-1-1 0 0,0 1 0 0 0,1-1 1 0 0,-1 1-1 0 0,0 0 1 0 0,1 0-1 0 0,-1-1 0 0 0,1 1 1 0 0,3-3-1 0 0,-2 3-333 0 0,1 0 0 0 0,-1 0 0 0 0,1 0-1 0 0,-1 0 1 0 0,1 1 0 0 0,-1 0 0 0 0,1 0-1 0 0,7-2 1 0 0,5 0-1503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88 12439 0 0,'27'-88'8831'0'0,"-28"91"-8455"0"0,-23 44-95 0 0,-3-1 0 0 0,-36 49 1 0 0,-16 27 96 0 0,-45 63-133 0 0,29-49-119 0 0,-10 36-78 0 0,54-87-32 0 0,36-60-7 0 0,2 1 1 0 0,0 1-1 0 0,-16 47 0 0 0,29-72-138 0 0,-1 1-588 0 0,1-2 292 0 0,-1 5 693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76 9671 0 0,'-2'-1'748'0'0,"0"-1"-617"0"0,-1 0-74 0 0,-15-2 311 0 0,17 4-164 0 0,1 0 0 0 0,0 0-1 0 0,0 0 1 0 0,-1 0-1 0 0,1-1 1 0 0,0 1-1 0 0,-1 0 1 0 0,1 0 0 0 0,0 0-1 0 0,-1 0 1 0 0,1 0-1 0 0,-1 0 1 0 0,1 0-1 0 0,0 0 1 0 0,-1 0 0 0 0,1 0-1 0 0,0 0 1 0 0,-1 0-1 0 0,1 0 1 0 0,0 0 0 0 0,-1 1-1 0 0,1-1 1 0 0,0 0-1 0 0,-1 0 1 0 0,1 0-1 0 0,0 0 1 0 0,0 0 0 0 0,-1 1-1 0 0,1-1 1 0 0,0 0-1 0 0,-1 0 1 0 0,1 1 0 0 0,0-1-1 0 0,0 0 1 0 0,0 0-1 0 0,-1 1 1 0 0,1-1-1 0 0,0 0 1 0 0,0 1 0 0 0,0-1-1 0 0,0 0 1 0 0,0 1-1 0 0,-1-1 1 0 0,1 0 0 0 0,0 1-1 0 0,0 3-154 0 0,0-2-1135 0 0,0 1 1330 0 0,3-1 84 0 0,2 1-221 0 0,-1 1-1 0 0,1-1 1 0 0,0 0 0 0 0,0-1-1 0 0,0 1 1 0 0,0-1-1 0 0,1 0 1 0 0,-1 0-1 0 0,0-1 1 0 0,1 1 0 0 0,0-1-1 0 0,-1 0 1 0 0,1-1-1 0 0,7 0 1 0 0,58-7 1032 0 0,86-21 0 0 0,-29 3-560 0 0,123-26-1180 0 0,-246 50-619 0 0,9 1-75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233 202 12895 0 0,'0'0'4544'0'0,"3"1"-2805"0"0,19 5-766 0 0,0-2-1 0 0,27 3 1 0 0,-36-5-533 0 0,37 5 842 0 0,-21 1-1207 0 0,-19-5-62 0 0,0-1 0 0 0,0 1 1 0 0,0-2-1 0 0,15 2 0 0 0,-21-3-13 0 0,0 1-1 0 0,-1-1 1 0 0,1 0 0 0 0,0 0-1 0 0,-1 0 1 0 0,1 0 0 0 0,-1-1-1 0 0,1 0 1 0 0,0 1 0 0 0,-1-1 0 0 0,1 0-1 0 0,-1-1 1 0 0,0 1 0 0 0,1-1-1 0 0,-1 1 1 0 0,5-5 0 0 0,-3 3-7 0 0,2-2-6 0 0,0-1-1 0 0,0 1 1 0 0,-1-1 0 0 0,0-1-1 0 0,9-11 1 0 0,24-40-79 0 0,-34 50 65 0 0,-1 2-30 0 0,-1 0-1 0 0,1-1 0 0 0,-1 1 0 0 0,-1-1 0 0 0,1 0 0 0 0,-1 1 0 0 0,0-1 0 0 0,-1 0 0 0 0,0 0 0 0 0,1-13 0 0 0,-2 19 40 0 0,0-1 1 0 0,0 1-1 0 0,0 0 0 0 0,-1 0 0 0 0,1-1 1 0 0,0 1-1 0 0,-1 0 0 0 0,1 0 0 0 0,-1 0 1 0 0,1-1-1 0 0,-1 1 0 0 0,0 0 0 0 0,1 0 1 0 0,-1 0-1 0 0,0 0 0 0 0,0 0 0 0 0,0 0 1 0 0,1 0-1 0 0,-1 0 0 0 0,0 1 0 0 0,0-1 1 0 0,-1 0-1 0 0,1 0 0 0 0,0 1 0 0 0,0-1 1 0 0,0 1-1 0 0,0-1 0 0 0,-1 1 0 0 0,1-1 1 0 0,0 1-1 0 0,0 0 0 0 0,-2-1 0 0 0,-1 1-17 0 0,0-1-1 0 0,-1 1 0 0 0,1 0 0 0 0,-1 0 1 0 0,1 0-1 0 0,0 0 0 0 0,-8 3 0 0 0,-10 3-54 0 0,0 2-1 0 0,0 0 1 0 0,1 2-1 0 0,0 0 1 0 0,0 1-1 0 0,-23 18 1 0 0,-108 94 33 0 0,38-28-5 0 0,92-78 62 0 0,0 1 0 0 0,0 0 0 0 0,2 2 0 0 0,1 0 0 0 0,-24 33 0 0 0,41-50 18 0 0,0 0-1 0 0,0 0 1 0 0,0 0-1 0 0,0 1 0 0 0,1-1 1 0 0,-1 0-1 0 0,1 1 1 0 0,0-1-1 0 0,0 1 1 0 0,0 0-1 0 0,1-1 1 0 0,-1 1-1 0 0,1 0 0 0 0,0 0 1 0 0,0-1-1 0 0,0 1 1 0 0,1 0-1 0 0,-1-1 1 0 0,1 1-1 0 0,0 0 1 0 0,0-1-1 0 0,0 1 0 0 0,0-1 1 0 0,1 1-1 0 0,-1-1 1 0 0,1 0-1 0 0,0 1 1 0 0,0-1-1 0 0,0 0 1 0 0,0 0-1 0 0,1 0 0 0 0,-1-1 1 0 0,1 1-1 0 0,5 4 1 0 0,0-2 166 0 0,-1 1-1 0 0,2-1 1 0 0,-1-1 0 0 0,0 1 0 0 0,1-1 0 0 0,16 5 0 0 0,58 10 938 0 0,-78-18-1062 0 0,18 1 265 0 0,1-1 0 0 0,0 0 0 0 0,-1-2 1 0 0,39-6-1 0 0,-30 3-116 0 0,18-1-374 0 0,1-2 1 0 0,88-25-1 0 0,-131 27-523 0 0,-3 2-2971 0 0,-6 1 1960 0 0,-2-8-12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5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19807 0 0,'0'0'2065'0'0,"-2"1"-1829"0"0,-6 0 80 0 0,3-1 57 0 0,-1 1-1 0 0,1-1 0 0 0,-1 1 0 0 0,1 1 0 0 0,-1-1 0 0 0,1 1 0 0 0,0 0 1 0 0,-10 5-1 0 0,-6 6-197 0 0,20-13-168 0 0,1 0 0 0 0,-1 0 0 0 0,1 1 0 0 0,-1-1 0 0 0,1 0 0 0 0,-1 0 0 0 0,1 1 0 0 0,-1-1 0 0 0,1 1 0 0 0,-1-1 0 0 0,1 0 0 0 0,-1 1 0 0 0,1-1 0 0 0,0 1 0 0 0,-1-1 0 0 0,1 1 0 0 0,0-1 1 0 0,-1 1-1 0 0,1-1 0 0 0,0 1 0 0 0,0-1 0 0 0,-1 1 0 0 0,1 0 0 0 0,0-1 0 0 0,0 1 0 0 0,0-1 0 0 0,0 1 0 0 0,0 0 0 0 0,0-1 0 0 0,0 2 0 0 0,0 10 48 0 0,0-11-60 0 0,0 0 0 0 0,1 0 1 0 0,-1 0-1 0 0,1 0 0 0 0,-1 0 0 0 0,1 0 1 0 0,0 0-1 0 0,-1 0 0 0 0,1 0 1 0 0,1 2-1 0 0,1-1-150 0 0,0 1 1 0 0,0-1-1 0 0,0 1 1 0 0,1-1-1 0 0,-1 0 1 0 0,1 0-1 0 0,6 2 1 0 0,9 2-1117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4143 0 0,'2'0'3512'0'0,"9"1"-812"0"0,0 0-1 0 0,0 0 1 0 0,19-2-1 0 0,-15-1-1029 0 0,1 0 0 0 0,15-5 0 0 0,11-7-1122 0 0,39-18-1 0 0,9-3 731 0 0,-25 12-823 0 0,-28 9-558 0 0,-1 2 0 0 0,2 1 0 0 0,42-6 0 0 0,-59 17-1037 0 0,-6 2-2426 0 0,-6-1 1984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0,'0'0'9912'0'0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26 2303 0 0,'0'0'102'0'0,"8"-8"3735"0"0,-6 4-2250 0 0,7-10 4262 0 0,-13 25-3424 0 0,-18 41-1905 0 0,-7 13-38 0 0,-3 0-416 0 0,11-21-13 0 0,-2-1 0 0 0,-2-1 0 0 0,-43 56 0 0 0,31-55-197 0 0,-3-1-1 0 0,-53 43 1 0 0,54-50-1684 0 0,38-34 1296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 7167 0 0,'-108'49'747'0'0,"79"-34"-279"0"0,-1-1-1 0 0,-40 12 1 0 0,9-4 3172 0 0,65-23-3498 0 0,0 1-1 0 0,0-1 1 0 0,0 1 0 0 0,0 0 0 0 0,5 1 0 0 0,8 0 69 0 0,50-7 917 0 0,130-27 0 0 0,-26 2 10 0 0,339-14 696 0 0,-298 50-1609 0 0,-119-1-210 0 0,-68-3-153 0 0,-1-1-1 0 0,0-1 0 0 0,0-1 1 0 0,39-9-1 0 0,-58 10-246 0 0,-1-1-1 0 0,1 0 1 0 0,0 0 0 0 0,0-1-1 0 0,5-3 1 0 0,6-6-986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20 224 8751 0 0,'0'0'674'0'0,"-2"2"-438"0"0,-14 18 570 0 0,14-18 58 0 0,3 0 38 0 0,0 1-811 0 0,1 0 1 0 0,-1 0-1 0 0,0 0 0 0 0,1-1 1 0 0,-1 1-1 0 0,1-1 1 0 0,0 1-1 0 0,0-1 0 0 0,0 1 1 0 0,0-1-1 0 0,0 0 1 0 0,1 0-1 0 0,-1 0 1 0 0,1-1-1 0 0,-1 1 0 0 0,1 0 1 0 0,0-1-1 0 0,-1 0 1 0 0,1 1-1 0 0,0-1 1 0 0,0 0-1 0 0,0-1 0 0 0,0 1 1 0 0,0 0-1 0 0,0-1 1 0 0,0 0-1 0 0,5 1 1 0 0,11-3 326 0 0,0-1-1 0 0,0 0 1 0 0,0-2 0 0 0,-1 0 0 0 0,28-11 0 0 0,0 0 295 0 0,347-99 1904 0 0,-255 76-2145 0 0,198-41-220 0 0,-291 73-486 0 0,0 2 1 0 0,91 2 0 0 0,-98 6-3897 0 0,73 14 0 0 0,-80-10-1233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593 458 4607 0 0,'0'0'354'0'0,"0"1"-233"0"0,-7 21 1962 0 0,0 0 1 0 0,-2 24-1 0 0,5-28 1974 0 0,15-18-2991 0 0,-6-2-861 0 0,1 1 0 0 0,-1-1-1 0 0,0 0 1 0 0,0 0 0 0 0,0 0-1 0 0,0-1 1 0 0,-1 1 0 0 0,8-6-1 0 0,33-32 608 0 0,-29 25-611 0 0,21-20-97 0 0,-2-2 0 0 0,-1-2 1 0 0,-2-1-1 0 0,36-60 0 0 0,-60 87-179 0 0,-1 0-1 0 0,0 0 1 0 0,-1 0 0 0 0,-1-1-1 0 0,0 0 1 0 0,5-21 0 0 0,-9 29 8 0 0,-1 1 1 0 0,1 0 0 0 0,-1-1 0 0 0,0 1 0 0 0,0-1 0 0 0,-1 1 0 0 0,1 0 0 0 0,-1-1 0 0 0,-2-5-1 0 0,1 7-3 0 0,1 1-1 0 0,-1-1 1 0 0,1 1-1 0 0,-1 0 1 0 0,0-1-1 0 0,0 1 1 0 0,-1 0-1 0 0,1 1 1 0 0,-1-1-1 0 0,1 0 1 0 0,-1 1-1 0 0,0-1 1 0 0,0 1-1 0 0,-5-3 1 0 0,3 2 16 0 0,0 1 0 0 0,0 0 1 0 0,-1 0-1 0 0,1 1 1 0 0,0 0-1 0 0,-1 0 1 0 0,1 0-1 0 0,0 0 1 0 0,-1 1-1 0 0,1 0 0 0 0,-1 0 1 0 0,1 1-1 0 0,-1-1 1 0 0,1 1-1 0 0,-1 0 1 0 0,-8 4-1 0 0,2-1 1 0 0,0 0 0 0 0,1 1 0 0 0,-1 0 0 0 0,1 1 0 0 0,0 1 0 0 0,-12 9 0 0 0,8-4 50 0 0,0 1-1 0 0,1 1 1 0 0,1 0-1 0 0,0 0 0 0 0,1 2 1 0 0,1-1-1 0 0,0 2 1 0 0,1-1-1 0 0,1 1 1 0 0,1 1-1 0 0,-8 22 1 0 0,-21 75 79 0 0,-23 124 1 0 0,51-202-68 0 0,-11 41 122 0 0,-54 132 0 0 0,7-56 291 0 0,47-116-340 0 0,0-2 1 0 0,-27 35-1 0 0,18-31 1 0 0,-52 53-1 0 0,76-88-98 0 0,-2 1 0 0 0,1-1-1 0 0,-1-1 1 0 0,0 1-1 0 0,-11 5 1 0 0,13-8-624 0 0,-1 1 0 0 0,0-1 1 0 0,0 0-1 0 0,-8 1 0 0 0,3-1-4615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31 187 11887 0 0,'-9'-2'576'0'0,"-12"-8"4496"0"0,40 4-3843 0 0,-7 1-964 0 0,55-14 720 0 0,324-75 496 0 0,-387 93-1566 0 0,104-19-808 0 0,-36 3-5086 0 0,-31 5-288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10159 0 0,'0'0'3984'0'0,"1"2"-3500"0"0,2 13-125 0 0,0 0-1 0 0,1 0 1 0 0,1-1-1 0 0,1 1 1 0 0,8 16-1 0 0,44 69 878 0 0,-40-70-1020 0 0,5 6 112 0 0,1-1 1 0 0,2-1-1 0 0,53 54 0 0 0,36 20 173 0 0,73 76-74 0 0,-160-149-411 0 0,-3 1 0 0 0,0 2 0 0 0,21 46 0 0 0,-41-77-34 0 0,-1 1 0 0 0,-1 0 0 0 0,1 1 1 0 0,-2-1-1 0 0,1 1 0 0 0,2 12 0 0 0,-5-19-145 0 0,1 7-2125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8751 0 0,'0'0'3570'0'0,"-2"0"-2698"0"0,0 1-752 0 0,-1 0 1 0 0,1-1-1 0 0,-1 1 1 0 0,1 0-1 0 0,0 1 1 0 0,-1-1-1 0 0,1 0 1 0 0,0 1 0 0 0,0-1-1 0 0,-3 3 1 0 0,-21 23 487 0 0,11-11-265 0 0,-320 286 1777 0 0,219-202-1927 0 0,9-5 120 0 0,-79 66 786 0 0,178-154-1080 0 0,-1 0-44 0 0,1 0-1 0 0,-17 9 1 0 0,23-15-860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13 423 2759 0 0,'0'0'1604'0'0,"-12"-8"4419"0"0,12 6-5831 0 0,1-1 0 0 0,-1 0-1 0 0,1 1 1 0 0,0-1 0 0 0,0 1 0 0 0,0 0-1 0 0,0-1 1 0 0,0 1 0 0 0,0 0 0 0 0,2-3-1 0 0,19-24 1008 0 0,-17 23-968 0 0,48-54 1209 0 0,86-75 0 0 0,-37 38-832 0 0,-99 94-599 0 0,2-3 3 0 0,1 0 0 0 0,-1 0 1 0 0,1 1-1 0 0,1 0 0 0 0,-1 0 0 0 0,1 1 0 0 0,0 0 0 0 0,0 0 0 0 0,13-5 0 0 0,-10 7-12 0 0,-1 6 0 0 0,-7-2 0 0 0,-1 0 0 0 0,1 0 0 0 0,-1 0 0 0 0,0 0 0 0 0,1 0-1 0 0,-1 0 1 0 0,0 1 0 0 0,-1-1 0 0 0,1 0 0 0 0,0 1 0 0 0,-1-1 0 0 0,1 0 0 0 0,-1 1-1 0 0,1-1 1 0 0,-1 1 0 0 0,0-1 0 0 0,-1 4 0 0 0,0 8 10 0 0,-5 25 1 0 0,3-24 24 0 0,-2 19-13 0 0,1 0 1 0 0,1 41-1 0 0,3-59-1 0 0,1 0 0 0 0,1 0 0 0 0,1 1 0 0 0,0-1 0 0 0,1 0 0 0 0,10 25 0 0 0,-12-34 70 0 0,2 0 1 0 0,-1 0-1 0 0,1 0 0 0 0,0-1 0 0 0,1 1 0 0 0,-1-1 0 0 0,1 0 0 0 0,11 9 0 0 0,-14-12-21 0 0,1-1-1 0 0,0 0 0 0 0,1 0 1 0 0,-1 0-1 0 0,0-1 0 0 0,0 1 1 0 0,1-1-1 0 0,-1 1 0 0 0,1-1 1 0 0,0 0-1 0 0,-1 0 0 0 0,1-1 1 0 0,0 1-1 0 0,-1-1 0 0 0,1 0 1 0 0,0 0-1 0 0,-1 0 0 0 0,1 0 1 0 0,0-1-1 0 0,4-1 0 0 0,14-5 255 0 0,1-1 0 0 0,-1-1-1 0 0,21-12 1 0 0,-8 4-57 0 0,4-1-180 0 0,0-3 1 0 0,46-33-1 0 0,-61 38-99 0 0,-15 11-3 0 0,0-1-1 0 0,-1 0 1 0 0,1-1-1 0 0,-1 1 1 0 0,-1-2-1 0 0,1 1 1 0 0,10-15-1 0 0,-17 21-85 0 0,10-12-5783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56 5063 0 0,'21'-34'931'0'0,"-5"13"6761"0"0,-16 31-7365 0 0,-1 1-1 0 0,0-1 1 0 0,0 0 0 0 0,-1 1-1 0 0,-1-1 1 0 0,-5 14 0 0 0,-8 23 39 0 0,-93 239 390 0 0,61-180-759 0 0,-72 144 120 0 0,118-247-301 0 0,-2 3 249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60 128 14191 0 0,'0'0'323'0'0,"0"4"44"0"0,1 17 59 0 0,-1 0 0 0 0,-1 0 1 0 0,-4 24-1 0 0,-17 66 1003 0 0,8-60-876 0 0,7-27-121 0 0,-4 26-1 0 0,11-50-405 0 0,0 1 0 0 0,0-1-1 0 0,0 0 1 0 0,-1 1 0 0 0,1-1-1 0 0,0 0 1 0 0,0 1 0 0 0,0-1 0 0 0,0 1-1 0 0,0-1 1 0 0,1 0 0 0 0,-1 1-1 0 0,0-1 1 0 0,0 0 0 0 0,0 1 0 0 0,0-1-1 0 0,0 0 1 0 0,0 1 0 0 0,1-1-1 0 0,-1 0 1 0 0,0 1 0 0 0,0-1 0 0 0,0 0-1 0 0,1 0 1 0 0,-1 1 0 0 0,0-1-1 0 0,0 0 1 0 0,1 0 0 0 0,-1 1 0 0 0,0-1-1 0 0,1 0 1 0 0,-1 0 0 0 0,0 0-1 0 0,1 1 1 0 0,-1-1 0 0 0,0 0 0 0 0,1 0-1 0 0,1 0 12 0 0,0 0 1 0 0,0 0-1 0 0,0 0 0 0 0,0 0 0 0 0,-1 0 0 0 0,1 0 0 0 0,0-1 0 0 0,3 0 0 0 0,38-17 90 0 0,-40 16-45 0 0,40-21-40 0 0,0-2 0 0 0,52-43-1 0 0,11-6-6 0 0,-99 70-24 0 0,-6 4-7 0 0,0 1 1 0 0,-1 0-1 0 0,1 0 1 0 0,-1 0-1 0 0,0 0 1 0 0,1 0-1 0 0,-1 0 0 0 0,0-1 1 0 0,1 1-1 0 0,-1 0 1 0 0,0 2-1 0 0,2 14 83 0 0,-1 0 0 0 0,-1 1 0 0 0,0-1 1 0 0,-1 1-1 0 0,-7 32 0 0 0,0 4 190 0 0,7-47-221 0 0,0 0-1 0 0,1-1 0 0 0,0 1 1 0 0,0 0-1 0 0,0-1 0 0 0,1 1 1 0 0,0 0-1 0 0,0-1 1 0 0,1 1-1 0 0,-1-1 0 0 0,2 0 1 0 0,2 7-1 0 0,-4-11 49 0 0,14 11 208 0 0,-14-12-282 0 0,1 1 0 0 0,0-1 0 0 0,0 0 0 0 0,0 0-1 0 0,0 0 1 0 0,0 0 0 0 0,0-1 0 0 0,0 1 0 0 0,0 0 0 0 0,0-1 0 0 0,0 1-1 0 0,0-1 1 0 0,0 0 0 0 0,0 0 0 0 0,0 0 0 0 0,0 0 0 0 0,1 0 0 0 0,-1 0-1 0 0,0 0 1 0 0,0-1 0 0 0,0 1 0 0 0,4-2 0 0 0,0 0 46 0 0,0-1 0 0 0,0 1 0 0 0,0-1 1 0 0,0 0-1 0 0,10-8 0 0 0,9-10 40 0 0,-1-2 0 0 0,-1-1 0 0 0,35-47 0 0 0,-25 30-53 0 0,129-167-74 0 0,-159 204-13 0 0,12-18-436 0 0,1 0 0 0 0,2 1 1 0 0,0 0-1 0 0,23-19 0 0 0,-27 28-304 0 0,-5 4-2084 0 0,20-13 1 0 0,-20 15-3127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79 5063 0 0,'56'-71'6819'0'0,"-52"63"-1518"0"0,-17 23-4920 0 0,0-1-1 0 0,1 2 1 0 0,-18 31-1 0 0,-21 58-179 0 0,23-31-86 0 0,-23 93 0 0 0,-6 80 59 0 0,4-11-87 0 0,17-123-42 0 0,20-67 59 0 0,-16 69 0 0 0,32-114-340 0 0,9-12-3251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54 123 12351 0 0,'-20'0'419'0'0,"-14"2"3386"0"0,60 10-2133 0 0,-18-11-1460 0 0,0 1-1 0 0,1-1 1 0 0,-1-1-1 0 0,0 0 1 0 0,1 0-1 0 0,-1 0 0 0 0,1-1 1 0 0,-1 0-1 0 0,9-3 1 0 0,14-4 336 0 0,28-13-1 0 0,-58 21-543 0 0,54-21 415 0 0,65-22 60 0 0,-73 27-374 0 0,4 0-688 0 0,-16 9-5237 0 0,-17 5-1082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84 1375 0 0,'21'-13'-175'0'0,"26"-23"-1"0"0,-23 19 1575 0 0,0-1 11792 0 0,-32 26-12243 0 0,-30 24-209 0 0,-48 30-1 0 0,-15 12-492 0 0,14 3-165 0 0,4 3 1 0 0,-120 150 0 0 0,168-185-57 0 0,-33 54 0 0 0,57-79-9 0 0,0-1-1 0 0,1 2 1 0 0,1-1 0 0 0,1 1-1 0 0,-9 39 1 0 0,16-50 81 0 0,-1-1 0 0 0,1 0 0 0 0,1 1 1 0 0,0-1-1 0 0,0 0 0 0 0,1 1 0 0 0,0-1 0 0 0,1 0 1 0 0,0 1-1 0 0,0-1 0 0 0,1 0 0 0 0,0-1 0 0 0,1 1 1 0 0,0 0-1 0 0,0-1 0 0 0,1 0 0 0 0,0 0 0 0 0,0 0 0 0 0,1-1 1 0 0,0 0-1 0 0,0 0 0 0 0,1 0 0 0 0,0-1 0 0 0,0 0 1 0 0,0 0-1 0 0,1 0 0 0 0,10 5 0 0 0,2 0 85 0 0,0-1 1 0 0,0-1-1 0 0,1 0 0 0 0,0-1 0 0 0,0-2 0 0 0,1 0 0 0 0,36 4 0 0 0,-56-9-710 0 0,-4 8-2519 0 0,-2 3 1983 0 0,-3-3-22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0 787 455 0 0,'0'0'7586'0'0,"1"2"-7045"0"0,3 15 582 0 0,-3-12-693 0 0,1 0 0 0 0,-1 0 0 0 0,1 0 0 0 0,3 7 0 0 0,-4-11-28 0 0,4 15 1802 0 0,-2-6 3958 0 0,5-22-5902 0 0,18-20 0 0 0,-4 7-68 0 0,92-142 117 0 0,-66 91-407 0 0,-3 9-21 0 0,114-190-557 0 0,-125 185 666 0 0,-33 70-45 0 0,-1 4-76 0 0,6 12 90 0 0,-1 0 0 0 0,-1 0 0 0 0,0 1 0 0 0,3 28-1 0 0,-4 49 76 0 0,-4-58-50 0 0,1 2 10 0 0,7 203 87 0 0,-6-219-39 0 0,-1-15-12 0 0,0 0-1 0 0,1 1 1 0 0,-1-1-1 0 0,1 0 1 0 0,0 0 0 0 0,0 0-1 0 0,1 0 1 0 0,-1 0 0 0 0,1 0-1 0 0,4 6 1 0 0,-5-8 25 0 0,0-1 0 0 0,0 0 0 0 0,1 0 0 0 0,-1 1 1 0 0,1-1-1 0 0,-1 0 0 0 0,1 0 0 0 0,0-1 0 0 0,0 1 0 0 0,2 2 1 0 0,-3-3 232 0 0,1-1-63 0 0,1-1-152 0 0,1 1 0 0 0,-1 0 1 0 0,0-1-1 0 0,0 1 0 0 0,1-1 1 0 0,-1 0-1 0 0,0 0 0 0 0,0 0 1 0 0,0-1-1 0 0,0 1 0 0 0,0-1 1 0 0,0 0-1 0 0,-1 0 0 0 0,1 1 1 0 0,-1-2-1 0 0,1 1 0 0 0,-1 0 1 0 0,3-4-1 0 0,3-4-38 0 0,-1 0 1 0 0,0-1-1 0 0,8-17 1 0 0,-12 24-14 0 0,49-83 37 0 0,-13 26-54 0 0,192-348-708 0 0,-171 311 462 0 0,-49 81 156 0 0,-10 16-53 0 0,10 5-1584 0 0,12 7-187 0 0,-10-4-3683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6447 0 0,'0'0'9766'0'0,"-1"2"-9533"0"0,1 4-156 0 0,-1 0 1 0 0,1 0-1 0 0,0 0 1 0 0,0 1 0 0 0,1-1-1 0 0,0 0 1 0 0,0 0-1 0 0,0 0 1 0 0,1 0-1 0 0,0 0 1 0 0,0 0-1 0 0,4 6 1 0 0,-1-2 37 0 0,1-1 1 0 0,1 1 0 0 0,-1-1-1 0 0,1-1 1 0 0,1 1 0 0 0,9 7-1 0 0,10 9 263 0 0,33 33 68 0 0,-57-55-441 0 0,1 1-1 0 0,-1 0 1 0 0,-1 1 0 0 0,1-1-1 0 0,0 1 1 0 0,-1-1 0 0 0,0 1-1 0 0,0 0 1 0 0,-1-1 0 0 0,1 1-1 0 0,-1 0 1 0 0,0 0 0 0 0,0 0-1 0 0,-1 1 1 0 0,1-1 0 0 0,-1 0-1 0 0,0 0 1 0 0,-1 0-1 0 0,1 0 1 0 0,-3 9 0 0 0,0-2 30 0 0,0-1 0 0 0,-2 1 1 0 0,1-1-1 0 0,-1 0 0 0 0,-1 0 1 0 0,0-1-1 0 0,-12 17 0 0 0,4-8 53 0 0,-1 0-1 0 0,0-1 0 0 0,-2-1 1 0 0,0 0-1 0 0,-1-1 1 0 0,-29 20-1 0 0,34-28-63 0 0,3-1-5 0 0,0-1-1 0 0,-13 6 1 0 0,13-11-29 0 0,9-1-31 0 0,1 0 0 0 0,-1 0 0 0 0,1 0 1 0 0,-1 0-1 0 0,1-1 0 0 0,-1 1 1 0 0,1 0-1 0 0,-1 0 0 0 0,1-1 1 0 0,-1 1-1 0 0,1 0 0 0 0,-1-1 1 0 0,1 1-1 0 0,0 0 0 0 0,-1-1 1 0 0,1 1-1 0 0,0-1 0 0 0,-1 1 0 0 0,1-1 1 0 0,0 1-1 0 0,0-1 0 0 0,-1 1 1 0 0,1-1-1 0 0,0 1 0 0 0,0-1 1 0 0,0 1-1 0 0,-1-1 0 0 0,1 1 1 0 0,0-1-1 0 0,0 1 0 0 0,0-1 1 0 0,0 0-1 0 0,5-11-1382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13735 0 0,'0'0'1246'0'0,"-2"0"-1028"0"0,-3 1-102 0 0,0-1 0 0 0,0 1 0 0 0,0 0 0 0 0,0 0 0 0 0,0 1 0 0 0,0-1 0 0 0,1 1 0 0 0,-1 0 0 0 0,0 0 0 0 0,1 1 0 0 0,0-1 0 0 0,-1 1 0 0 0,1 0 0 0 0,0 0 0 0 0,0 1 0 0 0,1-1 0 0 0,-1 1 0 0 0,1 0 0 0 0,0-1 0 0 0,-4 7 0 0 0,-5 9 76 0 0,0 1 0 0 0,2 0-1 0 0,-11 28 1 0 0,8-20 44 0 0,-180 341 780 0 0,192-368-1040 0 0,11-14-2796 0 0,0-4-3319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107 424 8287 0 0,'0'0'7534'0'0,"-3"-8"-6009"0"0,2 6-1420 0 0,1-1 1 0 0,0 1 0 0 0,0 0-1 0 0,0-1 1 0 0,1 1-1 0 0,-1 0 1 0 0,1 0 0 0 0,-1-1-1 0 0,1 1 1 0 0,0 0-1 0 0,-1 0 1 0 0,1-1 0 0 0,1 1-1 0 0,-1 0 1 0 0,2-3-1 0 0,27-31 354 0 0,-20 25-330 0 0,22-24-72 0 0,71-57 0 0 0,-22 22-59 0 0,-62 53 15 0 0,0 1 0 0 0,0 1 0 0 0,1 0-1 0 0,41-20 1 0 0,-48 29 97 0 0,0 0 1 0 0,0 1-1 0 0,1 1 1 0 0,-1 0-1 0 0,1 1 1 0 0,0 0-1 0 0,0 1 0 0 0,0 1 1 0 0,28 1-1 0 0,-22 1 80 0 0,-1 1 0 0 0,29 8 0 0 0,-41-9-149 0 0,-1 1 1 0 0,1 0-1 0 0,-1 1 0 0 0,0-1 1 0 0,0 1-1 0 0,0 1 0 0 0,0-1 0 0 0,0 1 1 0 0,0 0-1 0 0,8 8 0 0 0,-13-10-42 0 0,1-1 0 0 0,-1 1 0 0 0,0 0 1 0 0,0 0-1 0 0,0 0 0 0 0,0 0 0 0 0,0 0 0 0 0,-1 0 0 0 0,1 0 0 0 0,-1 0 0 0 0,1 0 0 0 0,-1 0 0 0 0,0 0 0 0 0,1 1 1 0 0,-1-1-1 0 0,0 0 0 0 0,-1 0 0 0 0,1 0 0 0 0,0 0 0 0 0,0 0 0 0 0,-1 0 0 0 0,0 1 0 0 0,1-1 0 0 0,-1 0 0 0 0,0 0 1 0 0,0-1-1 0 0,-2 5 0 0 0,-3 4-12 0 0,-1 0 1 0 0,0-1 0 0 0,-15 16-1 0 0,18-20 8 0 0,-23 22-97 0 0,-1-1 1 0 0,-57 42-1 0 0,-75 29-273 0 0,123-78 299 0 0,-1-2 1 0 0,-1-1-1 0 0,-50 12 0 0 0,58-20 60 0 0,0-2 0 0 0,-1-1-1 0 0,1-1 1 0 0,-60-1 0 0 0,84-3-95 0 0,-1 0 0 0 0,1-1 0 0 0,-1 0 0 0 0,1 0 0 0 0,0-1 0 0 0,-1 0 0 0 0,-12-5 0 0 0,40 6-73 0 0,-14 2 203 0 0,0 1-1 0 0,1-1 1 0 0,-1 1 0 0 0,0 1-1 0 0,0-1 1 0 0,0 1-1 0 0,0 0 1 0 0,-1 1 0 0 0,1-1-1 0 0,-1 1 1 0 0,0 0-1 0 0,9 9 1 0 0,1 4 153 0 0,-1 1 0 0 0,17 26 1 0 0,8 10 76 0 0,-14-26-133 0 0,1-2 0 0 0,51 39 1 0 0,-37-33 153 0 0,-32-25-84 0 0,0 0 1 0 0,17 9-1 0 0,42 13 147 0 0,-65-28-864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5527 0 0,'-2'2'10220'0'0,"1"0"-10129"0"0,0 0 0 0 0,0 0 0 0 0,1 0 0 0 0,-1 0 0 0 0,0 1 0 0 0,1-1-1 0 0,-1 0 1 0 0,1 1 0 0 0,0-1 0 0 0,0 0 0 0 0,0 0 0 0 0,0 1 0 0 0,0-1 0 0 0,0 0 0 0 0,1 1-1 0 0,-1-1 1 0 0,1 0 0 0 0,0 0 0 0 0,-1 1 0 0 0,1-1 0 0 0,0 0 0 0 0,0 0 0 0 0,1 0 0 0 0,1 3-1 0 0,4 6 22 0 0,1 0 0 0 0,1 0 0 0 0,10 9 0 0 0,-13-13 88 0 0,44 45 504 0 0,22 25 325 0 0,-62-64-877 0 0,1 1-1 0 0,-2 0 1 0 0,1 1 0 0 0,7 17 0 0 0,-15-25-82 0 0,1 0-1 0 0,-1 0 1 0 0,0 0-1 0 0,0 0 1 0 0,0 12-1 0 0,-1-16-35 0 0,-1 1-1 0 0,0-1 0 0 0,0 1 0 0 0,0-1 0 0 0,-1 1 0 0 0,1-1 0 0 0,-1 0 0 0 0,0 1 0 0 0,0-1 0 0 0,0 0 0 0 0,0 1 0 0 0,0-1 0 0 0,-4 5 0 0 0,-8 9 168 0 0,8-10-71 0 0,-1 0 0 0 0,1 0-1 0 0,-4 9 1 0 0,5-9-82 0 0,0-1 0 0 0,-1 0-1 0 0,1 0 1 0 0,-1 0 0 0 0,-1 0 0 0 0,1-1-1 0 0,-9 7 1 0 0,-3 1 81 0 0,-26 15 0 0 0,-10-1-323 0 0,47-24 144 0 0,-1-1 0 0 0,1 0 0 0 0,-1 0 0 0 0,1 0-1 0 0,-1-1 1 0 0,-11 1 0 0 0,17-2-71 0 0,-1 0-1 0 0,0 0 1 0 0,1 0 0 0 0,-1-1 0 0 0,1 1 0 0 0,-1-1-1 0 0,0 1 1 0 0,1-1 0 0 0,-1 1 0 0 0,1-1 0 0 0,-1 0-1 0 0,1 0 1 0 0,0 0 0 0 0,-3-1 0 0 0,-3-7-5552 0 0,1-1-939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86 307 919 0 0,'0'2'10142'0'0,"0"2"-9271"0"0,0 1 1 0 0,-1-1 0 0 0,0 0 0 0 0,0 0-1 0 0,-2 7 1 0 0,-21 41 467 0 0,13-30-338 0 0,-33 64 703 0 0,43-85-664 0 0,1-3-916 0 0,3-11-71 0 0,-1 0-1 0 0,2 0 0 0 0,0 1 1 0 0,0-1-1 0 0,1 1 1 0 0,10-18-1 0 0,48-69-452 0 0,-57 89 340 0 0,12-14 9 0 0,1 1-1 0 0,0 1 1 0 0,2 1 0 0 0,0 1-1 0 0,1 0 1 0 0,1 2 0 0 0,1 0-1 0 0,1 2 1 0 0,0 1 0 0 0,1 1-1 0 0,1 1 1 0 0,0 1 0 0 0,0 1-1 0 0,2 2 1 0 0,-1 1 0 0 0,1 1-1 0 0,30-3 1 0 0,-51 8 127 0 0,1 1 0 0 0,0 1 1 0 0,-1 0-1 0 0,1 0 0 0 0,15 3 0 0 0,-14 1-56 0 0,-9-3-14 0 0,0 0-1 0 0,0 1 1 0 0,1-1-1 0 0,-1 1 1 0 0,0-1-1 0 0,0 1 1 0 0,-1-1-1 0 0,1 1 1 0 0,0 0-1 0 0,0-1 1 0 0,-1 1-1 0 0,1 0 1 0 0,-1 0-1 0 0,1-1 1 0 0,-1 1-1 0 0,0 0 1 0 0,0 0-1 0 0,0 0 1 0 0,0 0-1 0 0,0-1 1 0 0,0 1-1 0 0,0 0 1 0 0,-1 0-1 0 0,1 0 1 0 0,-1-1-1 0 0,1 1 1 0 0,-2 2-1 0 0,-2 6 31 0 0,0 1 0 0 0,-1-1 1 0 0,-8 13-1 0 0,6-12-19 0 0,-26 47 60 0 0,-32 60 130 0 0,55-95-179 0 0,0-1-1 0 0,2 1 0 0 0,-9 36 1 0 0,16-54-15 0 0,0-3-9 0 0,1 0-1 0 0,-1 0 1 0 0,1 0-1 0 0,0 0 1 0 0,0 0-1 0 0,0-1 1 0 0,0 1-1 0 0,0 0 1 0 0,0 0-1 0 0,0 0 1 0 0,1 0-1 0 0,-1 0 1 0 0,1-1-1 0 0,-1 1 1 0 0,1 0-1 0 0,0 0 1 0 0,0-1-1 0 0,1 3 1 0 0,4 6 68 0 0,0 0 1 0 0,1-1 0 0 0,0 0-1 0 0,0 0 1 0 0,1 0 0 0 0,0-1-1 0 0,14 11 1 0 0,-14-13-92 0 0,-6-4 21 0 0,0-1-1 0 0,0 0 1 0 0,1 0 0 0 0,-1 0-1 0 0,0 0 1 0 0,1 0-1 0 0,-1 0 1 0 0,1-1 0 0 0,-1 1-1 0 0,1-1 1 0 0,0 0-1 0 0,2 0 1 0 0,33-1 5 0 0,-24-2-389 0 0,0 0 0 0 0,0-1 0 0 0,0-1 1 0 0,0 0-1 0 0,-1 0 0 0 0,22-13 0 0 0,-10 2-1445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0,'0'0'4867'0'0,"1"2"-4674"0"0,10 10 410 0 0,23 20-1 0 0,3 3 183 0 0,21 22 144 0 0,8 9-20 0 0,-44-41-538 0 0,-1 2-1 0 0,-2 1 1 0 0,0 0-1 0 0,-2 1 1 0 0,19 46-1 0 0,-25-50-180 0 0,-2 2 0 0 0,-1-1 0 0 0,-2 1 0 0 0,0 0 0 0 0,-2 0 0 0 0,0 1 0 0 0,-2 30 0 0 0,-2-30-136 0 0,-1 0 0 0 0,-2 0-1 0 0,0-1 1 0 0,-2 0 0 0 0,-2 0 0 0 0,0 0 0 0 0,-1 0 0 0 0,-2-1-1 0 0,-1-1 1 0 0,-1 0 0 0 0,-1 0 0 0 0,-25 35 0 0 0,24-41-95 0 0,-60 77 156 0 0,64-85-212 0 0,0-1-1 0 0,-1-1 0 0 0,0 1 0 0 0,-1-2 0 0 0,1 1 0 0 0,-19 8 0 0 0,19-11-844 0 0,1 1-1 0 0,-15 11 1 0 0,15-10-4116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46 8751 0 0,'32'-46'9279'0'0,"-31"52"-9191"0"0,0 0-1 0 0,-1 0 1 0 0,0 0 0 0 0,-1-1-1 0 0,1 1 1 0 0,-1 0 0 0 0,0 0 0 0 0,-1-1-1 0 0,-3 11 1 0 0,-25 51 278 0 0,21-48-248 0 0,-58 134 451 0 0,-18 34-279 0 0,20-60-239 0 0,-5-4-1 0 0,-95 126 1 0 0,111-175 0 0 0,22-27 14 0 0,-3-1 0 0 0,-59 60-1 0 0,52-72 84 0 0,41-33-56 0 0,1-4-61 0 0,0 1-1 0 0,0-1 1 0 0,1 1-1 0 0,-1 0 1 0 0,1 0-1 0 0,1-4 1 0 0,4-4-43 0 0,1 0 0 0 0,1 0 1 0 0,0 1-1 0 0,0 0 0 0 0,15-12 0 0 0,-9 8-3 0 0,13-10-89 0 0,0 1 0 0 0,1 1 0 0 0,1 2 0 0 0,1 1 0 0 0,1 1 0 0 0,60-23 0 0 0,-75 33 127 0 0,2 1-1 0 0,-1 1 1 0 0,0 0-1 0 0,20-2 1 0 0,-31 7 52 0 0,0-1 0 0 0,-1 1 1 0 0,1 0-1 0 0,0 1 0 0 0,-1-1 0 0 0,1 1 0 0 0,8 3 1 0 0,-11-3-15 0 0,0 0 0 0 0,0 0 0 0 0,0 1 0 0 0,0 0 0 0 0,0-1 1 0 0,0 1-1 0 0,0 0 0 0 0,-1 0 0 0 0,1 0 0 0 0,-1 1 0 0 0,0-1 1 0 0,1 1-1 0 0,-1-1 0 0 0,1 4 0 0 0,0-2-6 0 0,-1 1 1 0 0,-1-1-1 0 0,1 0 0 0 0,-1 1 1 0 0,0 0-1 0 0,0-1 0 0 0,0 1 0 0 0,0 0 1 0 0,-1-1-1 0 0,0 1 0 0 0,0 0 1 0 0,0 0-1 0 0,-1-1 0 0 0,0 1 0 0 0,-1 7 1 0 0,-2 3 61 0 0,-1 0-1 0 0,0-1 1 0 0,-11 22 0 0 0,2-10-32 0 0,-2 0 0 0 0,-27 34 0 0 0,43-59-183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 4143 0 0,'-55'-6'1543'0'0,"19"5"6730"0"0,36 6-8115 0 0,0 1-1 0 0,1-1 1 0 0,0 0 0 0 0,0 0-1 0 0,1 0 1 0 0,0 0-1 0 0,-1-1 1 0 0,1 1-1 0 0,1 0 1 0 0,-1-1-1 0 0,1 1 1 0 0,5 6 0 0 0,5 4 399 0 0,28 28 0 0 0,-17-19 42 0 0,-6-6-248 0 0,-1 1 0 0 0,-1 1 0 0 0,0 1 0 0 0,-2 0 1 0 0,12 23-1 0 0,-21-35-271 0 0,-2 0 0 0 0,1 0 0 0 0,-1 0 0 0 0,-1 1 0 0 0,1-1 0 0 0,-2 1 0 0 0,2 10 0 0 0,-3-13-60 0 0,0 0-1 0 0,-1 0 1 0 0,1 0-1 0 0,-1 0 0 0 0,-1 0 1 0 0,1 0-1 0 0,-1 0 1 0 0,0 0-1 0 0,-1-1 0 0 0,-5 12 1 0 0,1-7 14 0 0,0-1 1 0 0,-1 1 0 0 0,0-2-1 0 0,0 1 1 0 0,-1-1 0 0 0,0 0-1 0 0,-1-1 1 0 0,0 0 0 0 0,0-1-1 0 0,-1 0 1 0 0,-15 7-1 0 0,-2 0-59 0 0,0-2 0 0 0,-2-1 0 0 0,-42 11 0 0 0,63-19-474 0 0,-1-1 1 0 0,0 0 0 0 0,-13 0-1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8751 0 0,'0'0'1758'0'0,"-2"1"-848"0"0,-4 2-658 0 0,0-1 1 0 0,0 2-1 0 0,1-1 0 0 0,-1 1 0 0 0,1-1 0 0 0,-1 1 0 0 0,1 1 0 0 0,1-1 0 0 0,-1 1 0 0 0,1 0 0 0 0,-1 0 0 0 0,1 0 1 0 0,-5 10-1 0 0,-47 83 303 0 0,-56 140 0 0 0,65-133-468 0 0,-54 139 100 0 0,21-46 53 0 0,76-189-230 0 0,-1 4-7 0 0,-1-1 0 0 0,0-1 1 0 0,-10 15-1 0 0,14-23-119 0 0,-1 1 1 0 0,1-1-1 0 0,-1 0 0 0 0,0-1 0 0 0,0 1 0 0 0,0 0 1 0 0,-1-1-1 0 0,1 0 0 0 0,-1 1 0 0 0,1-1 0 0 0,-1-1 1 0 0,0 1-1 0 0,0 0 0 0 0,-6 1 0 0 0,-23 2-2638 0 0,16-5 1176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161 166 10367 0 0,'-20'-1'505'0'0,"1"0"0"0"0,0 2 0 0 0,-35 5 0 0 0,6 3 5393 0 0,49-7-5608 0 0,3 0-195 0 0,-1 1-1 0 0,1-1 0 0 0,0 0 1 0 0,0 0-1 0 0,0 0 0 0 0,0 0 1 0 0,0 0-1 0 0,0-1 1 0 0,1 0-1 0 0,-1 0 0 0 0,0 0 1 0 0,8 0-1 0 0,11 0 236 0 0,25-1-1 0 0,-37 0-239 0 0,46-3 502 0 0,93-17 0 0 0,56-26 174 0 0,-125 28-508 0 0,138-40-300 0 0,-78 9-4206 0 0,-117 39 2482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5983 0 0,'0'0'8850'0'0,"-1"2"-7894"0"0,-89 189 1518 0 0,12-32-1786 0 0,63-123-624 0 0,-102 227 146 0 0,89-208-166 0 0,-3-1 0 0 0,-60 81 0 0 0,77-117 108 0 0,-1-1 1 0 0,-1-1 0 0 0,-20 17-1 0 0,35-32 288 0 0,0-15-263 0 0,0 10-146 0 0,1-1-17 0 0,1 0 1 0 0,-1 1-1 0 0,1-1 0 0 0,-1 0 0 0 0,1 0 0 0 0,1 1 1 0 0,-1-1-1 0 0,1 1 0 0 0,0-1 0 0 0,0 1 0 0 0,0 0 0 0 0,4-6 1 0 0,4-5-61 0 0,23-25-1 0 0,-26 31 37 0 0,8-8-33 0 0,0 0 1 0 0,1 2 0 0 0,28-22-1 0 0,-37 32 30 0 0,0 0 0 0 0,0 1-1 0 0,1-1 1 0 0,0 2 0 0 0,0-1-1 0 0,0 1 1 0 0,0 0 0 0 0,0 1-1 0 0,1 0 1 0 0,-1 0 0 0 0,1 1-1 0 0,10-1 1 0 0,-16 2 11 0 0,0 0-1 0 0,-1 0 1 0 0,1 1 0 0 0,-1-1 0 0 0,1 0 0 0 0,0 1-1 0 0,-1 0 1 0 0,1 0 0 0 0,-1 0 0 0 0,0 0-1 0 0,1 0 1 0 0,-1 0 0 0 0,0 0 0 0 0,0 1 0 0 0,4 3-1 0 0,-3-3 47 0 0,-1 1 1 0 0,1 0-1 0 0,-1 0 0 0 0,0 0 0 0 0,0 0 0 0 0,-1 1 0 0 0,1-1 0 0 0,-1 0 0 0 0,1 1 0 0 0,0 4 0 0 0,1 7 200 0 0,-1 0-1 0 0,0 0 1 0 0,-1 0-1 0 0,-1 22 1 0 0,0-21-139 0 0,-1 2 17 0 0,1-4-88 0 0,0 0 1 0 0,0 0-1 0 0,2 0 0 0 0,5 27 0 0 0,-6-40-90 0 0,-1 1-1 0 0,1-1 1 0 0,0 0 0 0 0,0 0-1 0 0,-1 0 1 0 0,1 0 0 0 0,0 0-1 0 0,0 0 1 0 0,0 0 0 0 0,0 0 0 0 0,1-1-1 0 0,-1 1 1 0 0,0 0 0 0 0,0 0-1 0 0,0-1 1 0 0,2 1-1 0 0,19 6-945 0 0,11-5-2176 0 0,-14-4 1352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81 5983 0 0,'0'0'860'0'0,"1"0"388"0"0,34 6 6066 0 0,-21-5-5441 0 0,26-1 0 0 0,-36-1-1643 0 0,0 0-1 0 0,0 0 1 0 0,0 0-1 0 0,0-1 1 0 0,4-2-1 0 0,4 0 4 0 0,-7 2-235 0 0,0-1 1 0 0,0 1 0 0 0,0-1 0 0 0,0 1-1 0 0,6-6 1 0 0,-9 7-103 0 0,-1-1 1 0 0,1 0-1 0 0,0 0 0 0 0,0 0 0 0 0,-1 0 1 0 0,1 0-1 0 0,-1-1 0 0 0,1 1 0 0 0,-1 0 1 0 0,0-1-1 0 0,0 1 0 0 0,0 0 0 0 0,0-4 1 0 0,0 5-277 0 0,-2 0 10 0 0,0-1 339 0 0,1 1 1 0 0,-1 0-1 0 0,0 0 0 0 0,0 0 0 0 0,0 0 0 0 0,0 0 0 0 0,0 0 1 0 0,0 0-1 0 0,0 0 0 0 0,0 0 0 0 0,0 0 0 0 0,0 0 0 0 0,-1 1 0 0 0,1-1 1 0 0,0 0-1 0 0,-1 1 0 0 0,1 0 0 0 0,0-1 0 0 0,-1 1 0 0 0,1-1 1 0 0,0 1-1 0 0,-1 0 0 0 0,1 0 0 0 0,-1 0 0 0 0,1 0 0 0 0,-1 0 1 0 0,1 0-1 0 0,0 0 0 0 0,-1 1 0 0 0,-2 0 0 0 0,-4 1-162 0 0,-1 0 0 0 0,0 1 0 0 0,-13 6 0 0 0,-5 4 446 0 0,1 0-1 0 0,0 3 1 0 0,0 0 0 0 0,-37 31-1 0 0,49-34-99 0 0,-1 1-1 0 0,2 0 1 0 0,0 0-1 0 0,1 1 1 0 0,0 1 0 0 0,1 0-1 0 0,1 1 1 0 0,-9 19-1 0 0,17-33-136 0 0,1-1-1 0 0,0 1 1 0 0,0-1-1 0 0,0 1 1 0 0,1 0 0 0 0,-1-1-1 0 0,1 1 1 0 0,-1 0-1 0 0,1-1 1 0 0,0 1-1 0 0,0 0 1 0 0,0-1-1 0 0,0 1 1 0 0,1 0 0 0 0,0 4-1 0 0,1-4-22 0 0,-1-1 1 0 0,0 0-1 0 0,0 0 1 0 0,1 0-1 0 0,-1 0 0 0 0,1 0 1 0 0,0 0-1 0 0,0 0 0 0 0,-1-1 1 0 0,1 1-1 0 0,0-1 0 0 0,0 1 1 0 0,1-1-1 0 0,-1 0 0 0 0,0 0 1 0 0,5 2-1 0 0,21 5-185 0 0,5-5-28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148 234 13703 0 0,'-51'25'1433'0'0,"24"-11"-13"0"0,-42 15 1743 0 0,69-32-2972 0 0,0 1-1 0 0,1-1 0 0 0,-1 0 0 0 0,1 1 1 0 0,-1-1-1 0 0,1 0 0 0 0,0 1 1 0 0,0-1-1 0 0,1 1 0 0 0,-1-1 1 0 0,0 1-1 0 0,1 0 0 0 0,3-5 0 0 0,2-1-54 0 0,0 1 0 0 0,12-9 0 0 0,-3 2 172 0 0,28-25-279 0 0,62-42 1 0 0,-80 63-135 0 0,2 1 1 0 0,0 2-1 0 0,1 1 1 0 0,30-11-1 0 0,-53 23 83 0 0,0 1 0 0 0,0-1 0 0 0,0 1 0 0 0,0 1 0 0 0,10-1 0 0 0,-16 1 22 0 0,1 0 0 0 0,0 0 1 0 0,-1 0-1 0 0,1 0 0 0 0,-1 0 0 0 0,1 1 0 0 0,0-1 0 0 0,-1 0 0 0 0,1 1 0 0 0,-1-1 0 0 0,1 0 1 0 0,-1 1-1 0 0,1-1 0 0 0,-1 0 0 0 0,1 1 0 0 0,-1-1 0 0 0,1 1 0 0 0,-1-1 0 0 0,0 1 1 0 0,1-1-1 0 0,-1 1 0 0 0,0 0 0 0 0,1-1 0 0 0,-1 1 0 0 0,0-1 0 0 0,0 1 0 0 0,0 0 1 0 0,1-1-1 0 0,-1 1 0 0 0,0-1 0 0 0,0 2 0 0 0,1 19 192 0 0,-9 37 337 0 0,5-47-487 0 0,1 0 0 0 0,1 0 1 0 0,0-1-1 0 0,0 1 1 0 0,1 0-1 0 0,0 0 1 0 0,3 17-1 0 0,0-18 24 0 0,1 0 0 0 0,-1 0 0 0 0,1 0 0 0 0,1-1 0 0 0,0 0 0 0 0,0 0 0 0 0,1 0 0 0 0,0-1 0 0 0,1 1 0 0 0,-1-1 0 0 0,2-1 0 0 0,-1 1 0 0 0,1-1 0 0 0,0-1 0 0 0,0 0 0 0 0,1 0 0 0 0,0 0 0 0 0,0-1 0 0 0,11 5 0 0 0,5 1 40 0 0,47 14-1 0 0,-58-22-88 0 0,0 0-1 0 0,1 0 1 0 0,0-2-1 0 0,28 1 0 0 0,-9-4-154 0 0,42-8-1 0 0,-5-7-3211 0 0,-46 10-4500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84 672 5063 0 0,'-26'31'443'0'0,"18"-21"111"0"0,0 0 1 0 0,1 0-1 0 0,0 0 1 0 0,-7 15-1 0 0,1 6 5902 0 0,24-26-5464 0 0,-9-4-909 0 0,1-1 0 0 0,0 1 0 0 0,0-1 0 0 0,-1 0 0 0 0,1 0 0 0 0,0 0 0 0 0,0 0 0 0 0,-1 0 1 0 0,1-1-1 0 0,0 1 0 0 0,0-1 0 0 0,3-1 0 0 0,34-16 607 0 0,-26 11-540 0 0,5-3-66 0 0,-1-1 1 0 0,-1 0-1 0 0,0-2 1 0 0,0 0-1 0 0,25-26 1 0 0,65-85-63 0 0,35-75 19 0 0,-54 73-83 0 0,-64 94 17 0 0,-23 31-31 0 0,-2 3-88 0 0,-35 78 65 0 0,-41 105 303 0 0,71-165-214 0 0,1 0 0 0 0,0 1 0 0 0,1-1 1 0 0,1 1-1 0 0,1 0 0 0 0,1 0 0 0 0,3 30 0 0 0,-2-48 4 0 0,0 0 0 0 0,1 0-1 0 0,-1 0 1 0 0,1 0 0 0 0,0 0 0 0 0,0 0-1 0 0,0 0 1 0 0,0-1 0 0 0,3 6-1 0 0,-3-7 11 0 0,0 0-1 0 0,0 0 1 0 0,0-1-1 0 0,0 1 1 0 0,0 0-1 0 0,0 0 0 0 0,0-1 1 0 0,0 1-1 0 0,0 0 1 0 0,0-1-1 0 0,0 1 0 0 0,0-1 1 0 0,0 0-1 0 0,0 1 1 0 0,1-1-1 0 0,-1 0 0 0 0,0 1 1 0 0,0-1-1 0 0,0 0 1 0 0,1 0-1 0 0,-1 0 0 0 0,0 0 1 0 0,0 0-1 0 0,0-1 1 0 0,1 1-1 0 0,1-1 1 0 0,14-4 147 0 0,0-2 0 0 0,-1 0 0 0 0,0 0 0 0 0,0-2 0 0 0,26-18 0 0 0,-22 14-97 0 0,34-24-1 0 0,76-68 0 0 0,-105 82-73 0 0,-2-1 0 0 0,41-54 0 0 0,31-63 0 0 0,-24 33 0 0 0,5-3-13 0 0,-75 110-52 0 0,-1 4-81 0 0,-4 12 93 0 0,-1-1-1 0 0,0 1 0 0 0,-11 20 1 0 0,-28 43-6 0 0,10-19 60 0 0,-8 16 11 0 0,-23 45-58 0 0,56-101 40 0 0,1 0 0 0 0,1 1 0 0 0,1 0 0 0 0,-5 30 0 0 0,10-45 22 0 0,0-1-1 0 0,0 1 1 0 0,1 0-1 0 0,0-1 1 0 0,0 1-1 0 0,0 0 1 0 0,1 0-1 0 0,0-1 1 0 0,-1 1-1 0 0,2-1 1 0 0,-1 1-1 0 0,0-1 1 0 0,1 1-1 0 0,0-1 1 0 0,4 8-1 0 0,2 2 106 0 0,-6-11-70 0 0,-1 0 0 0 0,1-1 0 0 0,-1 1 0 0 0,1 0 0 0 0,0-1 0 0 0,0 1 0 0 0,0-1 0 0 0,1 0 0 0 0,-1 0 0 0 0,0 0 0 0 0,4 2 1 0 0,11 8 125 0 0,-14-11-109 0 0,10 4-185 0 0,24 4 1 0 0,-30-8-4 0 0,-5 0-98 0 0,0-1 2 0 0,43 3-4218 0 0,-35-3-1388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9671 0 0,'0'0'2472'0'0,"-9"2"824"0"0,7 0-3129 0 0,0-1 0 0 0,1 0-1 0 0,-1 1 1 0 0,0-1 0 0 0,1 1 0 0 0,-1 0-1 0 0,1-1 1 0 0,-1 1 0 0 0,1 0-1 0 0,0 0 1 0 0,-1 0 0 0 0,1 0 0 0 0,0 0-1 0 0,1 0 1 0 0,-1 0 0 0 0,0 1 0 0 0,0 3-1 0 0,-1 2-22 0 0,0 0-1 0 0,1 0 0 0 0,0 14 1 0 0,1-13-37 0 0,1 0 0 0 0,0 0 1 0 0,0 0-1 0 0,1 0 0 0 0,0 0 0 0 0,0 0 1 0 0,1-1-1 0 0,0 1 0 0 0,1-1 0 0 0,0 0 1 0 0,10 15-1 0 0,-6-12-3 0 0,1 0 1 0 0,0-1-1 0 0,1 0 1 0 0,0 0 0 0 0,0-1-1 0 0,1-1 1 0 0,13 9-1 0 0,9 2 58 0 0,1-2 0 0 0,0-2 0 0 0,2 0 0 0 0,66 17 0 0 0,-72-25-463 0 0,-1 0 0 0 0,1-2 1 0 0,0-1-1 0 0,1-2 0 0 0,56-2 0 0 0,-74 0-2362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6447 0 0,'0'0'499'0'0,"-9"3"1502"0"0,3 0 2298 0 0,-10 11-2596 0 0,-29 30-1 0 0,29-26-1124 0 0,-30 24 0 0 0,-20 8 199 0 0,-83 67 1158 0 0,82-55-1276 0 0,61-58-660 0 0,5-4-271 0 0,12-2-3890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9439 0 0,'-5'-2'8592'0'0,"243"-35"-6077"0"0,-87 26-3574 0 0,-102 11-2474 0 0,50 7 1 0 0,-76-3 1733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0,'0'0'2602'0'0,"0"2"-1188"0"0,5 16 1037 0 0,15 78-1078 0 0,-7-7-1489 0 0,31 107 0 0 0,-10-100 64 0 0,-10-33-13 0 0,-13-32 32 0 0,11 34-191 0 0,-3-8-344 0 0,-14-45 286 0 0,-4-10 122 0 0,15-10-9168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31 16671 0 0,'0'0'763'0'0,"2"-1"-14"0"0,31-15 155 0 0,-30 14-529 0 0,0 0 0 0 0,-1 1 1 0 0,1-1-1 0 0,0 1 0 0 0,0 0 1 0 0,0 0-1 0 0,0 0 0 0 0,1 0 1 0 0,-1 0-1 0 0,0 1 0 0 0,0 0 0 0 0,4-1 1 0 0,-3 12-39 0 0,-3-8-326 0 0,-1-1 0 0 0,1 1 0 0 0,-1-1 0 0 0,0 1 0 0 0,0-1 0 0 0,0 1 0 0 0,0-1 0 0 0,-1 1-1 0 0,1-1 1 0 0,-1 1 0 0 0,1-1 0 0 0,-1 0 0 0 0,0 1 0 0 0,0-1 0 0 0,-1 3 0 0 0,-4 4-19 0 0,1 1-1 0 0,-9 9 1 0 0,7-8 29 0 0,-129 154 93 0 0,118-145-111 0 0,-57 55-273 0 0,35-36-113 0 0,38-38-301 0 0,4-1-831 0 0,10-6 282 0 0,5-5-186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3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6447 0 0,'-3'-6'14226'0'0,"26"4"-13519"0"0,32 1 0 0 0,4 1-267 0 0,-53-1-408 0 0,167-14 196 0 0,-59 3-1185 0 0,-47 5-2555 0 0,-43 4-3239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106 257 1839 0 0,'0'0'11784'0'0,"0"3"-11512"0"0,-1 25 25 0 0,-2 1-1 0 0,-1-1 1 0 0,-1 0-1 0 0,-13 42 1 0 0,15-60-280 0 0,-1 0 1 0 0,0 0-1 0 0,0-1 1 0 0,-1 1-1 0 0,0-1 1 0 0,-1 0-1 0 0,0-1 1 0 0,-1 0-1 0 0,1 0 0 0 0,-12 11 1 0 0,17-18 429 0 0,-3-9-225 0 0,4 5-206 0 0,-1 0 0 0 0,1 0 0 0 0,-1-1-1 0 0,1 1 1 0 0,0 0 0 0 0,0-1 0 0 0,1 1 0 0 0,-1 0-1 0 0,0 0 1 0 0,1-1 0 0 0,0 1 0 0 0,2-5-1 0 0,2-6 9 0 0,12-19 0 0 0,-14 27-17 0 0,10-19-128 0 0,1 2 0 0 0,0 0-1 0 0,2 0 1 0 0,31-32 0 0 0,-28 35-71 0 0,1 1 1 0 0,0 2-1 0 0,1 0 1 0 0,1 1-1 0 0,1 1 1 0 0,28-14 0 0 0,57-25 159 0 0,67-35 216 0 0,-167 83-133 0 0,-5 4-35 0 0,-1 1-1 0 0,1-1 1 0 0,-1 1-1 0 0,1 0 1 0 0,0-1 0 0 0,0 1-1 0 0,-1 0 1 0 0,1 0-1 0 0,0 1 1 0 0,0-1 0 0 0,4 0-1 0 0,2 1 0 0 0,-8 0-11 0 0,-1 0-1 0 0,1 0 1 0 0,-1 0-1 0 0,1 0 1 0 0,-1 1-1 0 0,0-1 1 0 0,1 0-1 0 0,-1 0 1 0 0,1 1 0 0 0,-1-1-1 0 0,0 0 1 0 0,1 0-1 0 0,-1 1 1 0 0,0-1-1 0 0,0 0 1 0 0,1 1 0 0 0,-1-1-1 0 0,0 1 1 0 0,0-1-1 0 0,1 0 1 0 0,-1 1-1 0 0,0-1 1 0 0,0 1 0 0 0,0-1-1 0 0,0 0 1 0 0,1 1-1 0 0,1 10 54 0 0,-2-5-11 0 0,0 0 0 0 0,0 0-1 0 0,-1-1 1 0 0,1 1 0 0 0,-1-1-1 0 0,-1 1 1 0 0,-3 10 0 0 0,-19 36 225 0 0,9-21-124 0 0,6-15-106 0 0,0-1 0 0 0,-1 1 0 0 0,-19 20 0 0 0,14-17 12 0 0,-16 27 0 0 0,27-40-26 0 0,1 0-1 0 0,0 1 1 0 0,0 0 0 0 0,0 0 0 0 0,1 0 0 0 0,0 0-1 0 0,0 0 1 0 0,0 12 0 0 0,1-15 33 0 0,1 0 1 0 0,0 1-1 0 0,1-1 0 0 0,-1 0 1 0 0,1 1-1 0 0,0-1 1 0 0,0 0-1 0 0,0 0 0 0 0,1 0 1 0 0,-1 0-1 0 0,1 0 1 0 0,0 0-1 0 0,0 0 0 0 0,1 0 1 0 0,3 5-1 0 0,1-2 37 0 0,1 1 0 0 0,-1-1 0 0 0,1 0 0 0 0,0 0 0 0 0,11 6 0 0 0,-3-3 62 0 0,48 30 727 0 0,-58-37-801 0 0,0 0 0 0 0,0 0-1 0 0,0-1 1 0 0,0 0 0 0 0,0 0 0 0 0,1 0-1 0 0,-1-1 1 0 0,12 1 0 0 0,-15-2-252 0 0,0 0 0 0 0,1-1 1 0 0,-1 1-1 0 0,0-1 0 0 0,1 0 0 0 0,-1 0 1 0 0,0 0-1 0 0,0 0 0 0 0,0-1 1 0 0,0 1-1 0 0,0-1 0 0 0,0 1 0 0 0,4-5 1 0 0,-5 5-301 0 0,0 0-896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10367 0 0,'0'0'935'0'0,"0"2"-768"0"0,-3 8 297 0 0,0 0 0 0 0,-1-1 0 0 0,1 1 0 0 0,-9 14 0 0 0,5-12 10 0 0,1 1 1 0 0,-5 16 0 0 0,0 9-109 0 0,-2-1 1 0 0,-2 0 0 0 0,-1 0-1 0 0,-2-2 1 0 0,-28 42 0 0 0,21-40-265 0 0,9-11 40 0 0,-28 32 0 0 0,38-52-131 0 0,4-5 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4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17 490 5063 0 0,'0'0'390'0'0,"-7"-15"-50"0"0,5 11 295 0 0,0-1 1 0 0,1 1 0 0 0,0-1 0 0 0,-1 0-1 0 0,2 0 1 0 0,-1 0 0 0 0,0 1 0 0 0,1-1-1 0 0,0-6 1 0 0,1 5-287 0 0,0-1 0 0 0,0 1-1 0 0,1-1 1 0 0,-1 1 0 0 0,2 0 0 0 0,2-7-1 0 0,3-3-134 0 0,0 1-1 0 0,2 1 0 0 0,0 0 1 0 0,15-18-1 0 0,-14 20-96 0 0,1 0 0 0 0,0 1 0 0 0,1 0 1 0 0,21-13-1 0 0,60-30 886 0 0,-43 28-348 0 0,2 1 0 0 0,0 3 0 0 0,1 2 0 0 0,1 3 0 0 0,101-18 0 0 0,-142 32-601 0 0,2 0-3 0 0,1 1 0 0 0,-1 1-1 0 0,0 0 1 0 0,1 0 0 0 0,28 5-1 0 0,-43-4-58 0 0,-1 0-1 0 0,1 1 1 0 0,-1-1 0 0 0,1 1-1 0 0,0-1 1 0 0,-1 1 0 0 0,1 0-1 0 0,-1-1 1 0 0,0 1-1 0 0,1 0 1 0 0,-1 0 0 0 0,0 0-1 0 0,1 0 1 0 0,-1 1 0 0 0,0-1-1 0 0,0 0 1 0 0,0 0-1 0 0,0 1 1 0 0,0-1 0 0 0,0 0-1 0 0,0 1 1 0 0,-1-1 0 0 0,1 1-1 0 0,0-1 1 0 0,-1 1-1 0 0,1 0 1 0 0,-1-1 0 0 0,0 1-1 0 0,1-1 1 0 0,-1 1 0 0 0,0 0-1 0 0,0-1 1 0 0,0 1-1 0 0,0 0 1 0 0,-1-1 0 0 0,1 1-1 0 0,0 0 1 0 0,0-1 0 0 0,-1 1-1 0 0,0-1 1 0 0,1 1 0 0 0,-2 1-1 0 0,-1 6-35 0 0,-2-1 1 0 0,1 0-1 0 0,-1 0 0 0 0,-1 0 1 0 0,1-1-1 0 0,-1 0 0 0 0,0 0 1 0 0,-1 0-1 0 0,-10 8 0 0 0,-5 2-50 0 0,1-1 0 0 0,-26 12-1 0 0,-44 26-213 0 0,-112 62-711 0 0,157-94 605 0 0,0-1 1 0 0,-78 23-1 0 0,116-42 347 0 0,0-1 0 0 0,1 0 0 0 0,-1 0-1 0 0,-13 0 1 0 0,20-2 44 0 0,0 0 0 0 0,0 1 0 0 0,0-1 0 0 0,1 0-1 0 0,-1 1 1 0 0,0-1 0 0 0,0 0 0 0 0,0 0 0 0 0,0 0-1 0 0,1 0 1 0 0,-1 0 0 0 0,1 0 0 0 0,-2-2 0 0 0,0 0-77 0 0,2 3 72 0 0,0-1-1 0 0,0 1 0 0 0,-1-1 1 0 0,1 1-1 0 0,0-1 0 0 0,-1 1 1 0 0,1-1-1 0 0,-1 1 0 0 0,1-1 1 0 0,-1 1-1 0 0,1-1 1 0 0,0 1-1 0 0,-1-1 0 0 0,0 1 1 0 0,1 0-1 0 0,-1-1 0 0 0,1 1 1 0 0,-1 0-1 0 0,1 0 0 0 0,-1-1 1 0 0,0 1-1 0 0,-2 11 118 0 0,2-6-108 0 0,1-2 85 0 0,0 1 0 0 0,0-1 0 0 0,0 1-1 0 0,1-1 1 0 0,-1 1 0 0 0,1-1 0 0 0,0 0-1 0 0,0 1 1 0 0,0-1 0 0 0,0 0 0 0 0,3 6 0 0 0,1 0 94 0 0,1-1 1 0 0,9 12 0 0 0,1-2 126 0 0,1-1-1 0 0,0 0 1 0 0,1-1-1 0 0,1-1 1 0 0,0-1-1 0 0,35 19 0 0 0,135 54 1532 0 0,-97-47-1066 0 0,-15-5-258 0 0,-71-33-510 0 0,-4-1-124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5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25 191 3679 0 0,'0'0'284'0'0,"-25"2"13853"0"0,28-1-13945 0 0,-1 1 0 0 0,1-1-1 0 0,0 0 1 0 0,0 0 0 0 0,0 0 0 0 0,-1 0 0 0 0,6 0 0 0 0,36-1 258 0 0,78-8-1 0 0,46-18 100 0 0,-49 6-114 0 0,-25 6-33 0 0,312-33 893 0 0,-323 44-1225 0 0,186-6-20 0 0,0 19-70 0 0,-233-7-78 0 0,1-2 0 0 0,0-1 0 0 0,0-2-1 0 0,0-2 1 0 0,0-1 0 0 0,-1-2 0 0 0,55-18 0 0 0,-59 15 44 0 0,-10 4 8 0 0,30-14-1 0 0,-30 12-20 0 0,-20 7-10 0 0,0 2-26 0 0,-1-1 81 0 0,-1 0 1 0 0,0 0-1 0 0,1 0 0 0 0,-1 0 1 0 0,0 0-1 0 0,1 0 0 0 0,-1 0 1 0 0,0 0-1 0 0,0 0 0 0 0,1 0 1 0 0,-1 0-1 0 0,0 0 0 0 0,1 0 1 0 0,-1 0-1 0 0,0 0 0 0 0,0 0 1 0 0,1 1-1 0 0,-1-1 0 0 0,0 0 1 0 0,0 0-1 0 0,1 0 0 0 0,-1 1 1 0 0,0-1-1 0 0,0 0 0 0 0,1 1 0 0 0,4 15-1281 0 0,-6-2-4087 0 0,-4-3-1018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7:5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9215 0 0,'0'0'8298'0'0,"1"0"-7945"0"0,1 1-289 0 0,-1-1 0 0 0,0 0 0 0 0,1 1 1 0 0,-1-1-1 0 0,1 0 0 0 0,-1 0 0 0 0,1 0 0 0 0,-1 0 0 0 0,1 0 1 0 0,-1 0-1 0 0,1 0 0 0 0,-1 0 0 0 0,0-1 0 0 0,1 1 0 0 0,-1-1 1 0 0,2 0-1 0 0,1-1 71 0 0,-1 0 1 0 0,1 0-1 0 0,-1 0 0 0 0,0 0 1 0 0,6-6-1 0 0,1-2 136 0 0,0-1-1 0 0,10-17 0 0 0,-17 25-248 0 0,23-39 364 0 0,36-72 1 0 0,-38 66-203 0 0,1-3 56 0 0,23-40 273 0 0,-47 89-69 0 0,0 4-369 0 0,19 33-73 0 0,0 2 0 0 0,21 58-1 0 0,-27-50-18 0 0,-2 1-1 0 0,5 48 0 0 0,-12-59 17 0 0,-5-23 3 0 0,2 0-1 0 0,-1 0 1 0 0,2 0 0 0 0,0 0-1 0 0,0-1 1 0 0,9 21 0 0 0,-12-31 2 0 0,1 0 0 0 0,-1 0 0 0 0,0 0 0 0 0,1 0 0 0 0,-1 0 0 0 0,1 0 0 0 0,0-1 0 0 0,-1 1 0 0 0,1 0 0 0 0,0 0 0 0 0,-1 0 0 0 0,1-1 0 0 0,0 1 0 0 0,0 0 0 0 0,0-1 0 0 0,-1 1 0 0 0,1-1 0 0 0,0 1 0 0 0,0-1 0 0 0,0 1 0 0 0,0-1 0 0 0,0 0 0 0 0,0 1 0 0 0,0-1 0 0 0,0 0 0 0 0,2 0 0 0 0,0 1 32 0 0,2 0-2 0 0,0-1 0 0 0,0 1 0 0 0,0-1 0 0 0,0 0 0 0 0,0 0 1 0 0,0-1-1 0 0,0 1 0 0 0,0-1 0 0 0,0 0 0 0 0,0-1 0 0 0,0 1 0 0 0,-1-1 0 0 0,1 0 0 0 0,0 0 1 0 0,-1 0-1 0 0,7-5 0 0 0,-5 2-1 0 0,1 1 1 0 0,-1-1 0 0 0,1-1-1 0 0,-1 0 1 0 0,-1 1-1 0 0,1-2 1 0 0,-1 1 0 0 0,0-1-1 0 0,5-9 1 0 0,-5 6-3 0 0,-1 0 1 0 0,0 0-1 0 0,-1-1 1 0 0,0 1-1 0 0,2-14 1 0 0,4-57 106 0 0,-4 23-64 0 0,21-79-42 0 0,-19 111-24 0 0,1 1 0 0 0,1-1 0 0 0,15-27 0 0 0,-4 18-8 0 0,1 2 0 0 0,31-39 0 0 0,-47 66-6 0 0,-3 4-37 0 0,0-1 0 0 0,0 1 0 0 0,0 0 0 0 0,0-1 0 0 0,-1 0 0 0 0,1 1 0 0 0,-1-1 0 0 0,2-3 0 0 0,-3 13-354 0 0,0 10-1726 0 0,0-6-2876 0 0,2 2-2065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1638 1 2759 0 0,'0'0'17484'0'0,"-1"0"-17298"0"0,-112 27 203 0 0,-17 3-16 0 0,-153 45-413 0 0,86-19 16 0 0,94-34 0 0 0,-1-4 0 0 0,-141 6 0 0 0,178-22 24 0 0,-1-2 0 0 0,1-4 0 0 0,0-3 0 0 0,-68-15 0 0 0,80 6 19 0 0,53 15 242 0 0,14 6-182 0 0,-8-3-78 0 0,21 7-1 0 0,-1-2 0 0 0,1 0 0 0 0,1-2 0 0 0,-1-1 0 0 0,1-1 0 0 0,32 0 0 0 0,-47-3-10 0 0,-6 0-5 0 0,-1 0 0 0 0,1 0 0 0 0,-1 0 1 0 0,1 1-1 0 0,0-1 0 0 0,-1 1 0 0 0,1 1 0 0 0,-1-1 0 0 0,7 4 1 0 0,-8-4 12 0 0,0 0 0 0 0,0 1 0 0 0,0 0 0 0 0,0 0 0 0 0,0 0 0 0 0,-1 0 0 0 0,1 0 0 0 0,-1 1 0 0 0,0-1 1 0 0,1 1-1 0 0,-1-1 0 0 0,0 1 0 0 0,-1 0 0 0 0,1 0 0 0 0,1 3 0 0 0,3 7-15 0 0,0 0 1 0 0,4 18-1 0 0,-6-18 16 0 0,12 40-4 0 0,-6-17-28 0 0,2-1 1 0 0,1 0-1 0 0,27 52 0 0 0,-25-64 33 0 0,0 0 0 0 0,2-1 0 0 0,24 25 0 0 0,36 35 0 0 0,-71-74 0 0 0,1 0 0 0 0,-1 0 0 0 0,7 13 0 0 0,-9-12 0 0 0,-4 0 11 0 0,-1-7 5 0 0,1 1 1 0 0,-1-1-1 0 0,-1 0 0 0 0,1 0 1 0 0,0 1-1 0 0,0-1 0 0 0,-1 0 1 0 0,1 0-1 0 0,-1 0 0 0 0,0-1 1 0 0,1 1-1 0 0,-1 0 0 0 0,0-1 1 0 0,-4 3-1 0 0,-16 7 342 0 0,20-10-314 0 0,1-1 0 0 0,0 1 0 0 0,-1-1 1 0 0,1 1-1 0 0,-1-1 0 0 0,1 0 0 0 0,-1 0 0 0 0,1 0 0 0 0,0 0 0 0 0,-1 0 0 0 0,1 0 1 0 0,-1 0-1 0 0,1 0 0 0 0,-1 0 0 0 0,-1-1 0 0 0,2 0-7 0 0,0 0 0 0 0,-1 0-1 0 0,1-1 1 0 0,0 1 0 0 0,0 0-1 0 0,0-1 1 0 0,0 1 0 0 0,0-1-1 0 0,0 1 1 0 0,0-1 0 0 0,1 1-1 0 0,-1-1 1 0 0,0 1 0 0 0,1-1-1 0 0,-1 0 1 0 0,1 1 0 0 0,0-1-1 0 0,-1 0 1 0 0,1 0 0 0 0,0 1-1 0 0,0-1 1 0 0,0 0 0 0 0,0 0-1 0 0,1-2 1 0 0,1-7 104 0 0,-1 0 1 0 0,6-16-1 0 0,-7 25-122 0 0,35-116 363 0 0,15-65-211 0 0,-42 146-143 0 0,-2-1 0 0 0,-1 0-1 0 0,-1-39 1 0 0,-5 59-60 0 0,-3-30 0 0 0,4 48 21 0 0,0-1-1 0 0,0 1 0 0 0,0 0 1 0 0,0 0-1 0 0,0 0 1 0 0,0 0-1 0 0,0 0 0 0 0,0 0 1 0 0,0-1-1 0 0,0 1 1 0 0,0 0-1 0 0,0 0 0 0 0,1 0 1 0 0,-1 0-1 0 0,0 0 1 0 0,0 0-1 0 0,0 0 0 0 0,0 0 1 0 0,0 0-1 0 0,0 0 1 0 0,0 0-1 0 0,1 0 0 0 0,-1-1 1 0 0,0 1-1 0 0,0 0 1 0 0,0 0-1 0 0,0 0 0 0 0,0 0 1 0 0,0 0-1 0 0,1 0 1 0 0,-1 0-1 0 0,0 0 0 0 0,0 0 1 0 0,0 0-1 0 0,0 0 1 0 0,0 0-1 0 0,0 0 1 0 0,1 0-1 0 0,-1 1 0 0 0,0-1 1 0 0,0 0-1 0 0,0 0 1 0 0,0 0-1 0 0,0 0 0 0 0,13 4-1181 0 0,13 9-976 0 0,-5 0-720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37 180 8607 0 0,'0'0'780'0'0,"-2"0"-640"0"0,-4 0 1632 0 0,16-18 715 0 0,1 6-2071 0 0,1 1 1 0 0,0 0 0 0 0,1 1-1 0 0,19-12 1 0 0,-16 11-196 0 0,1-1 220 0 0,0 1 1 0 0,1 1-1 0 0,0 0 0 0 0,0 1 1 0 0,1 2-1 0 0,0-1 0 0 0,0 2 1 0 0,28-5-1 0 0,-45 10-216 0 0,0 3-23 0 0,-1-2-195 0 0,0 1 1 0 0,0-1-1 0 0,-1 1 1 0 0,1 0-1 0 0,0-1 1 0 0,0 1-1 0 0,0 0 1 0 0,-1 0-1 0 0,1 0 1 0 0,0 0-1 0 0,-1 0 1 0 0,1 0-1 0 0,0 0 1 0 0,-1 0-1 0 0,0 0 1 0 0,1 0-1 0 0,-1 0 1 0 0,0 0-1 0 0,1 0 1 0 0,-1 0-1 0 0,0 0 1 0 0,0 0-1 0 0,0 0 1 0 0,0 0-1 0 0,0 0 1 0 0,0 3-1 0 0,0 0 13 0 0,-1 2 0 0 0,1 0 0 0 0,-1 0 0 0 0,0-1 0 0 0,0 1 0 0 0,-1 0 0 0 0,1-1 0 0 0,-1 1-1 0 0,-1-1 1 0 0,1 1 0 0 0,-1-1 0 0 0,0 0 0 0 0,0 0 0 0 0,-5 6 0 0 0,-6 5 26 0 0,0-1 0 0 0,-24 20 0 0 0,0-1-55 0 0,-100 102-199 0 0,124-121 215 0 0,0 0 0 0 0,1 1-1 0 0,-15 25 1 0 0,27-40 125 0 0,3 1-81 0 0,-1-1 0 0 0,1 0 0 0 0,0 0 0 0 0,0 0 0 0 0,1-1 0 0 0,-1 1 0 0 0,0 0 0 0 0,3 0 0 0 0,8 0 74 0 0,-1 0 1 0 0,1-1 0 0 0,-1 0 0 0 0,1-1 0 0 0,-1 0 0 0 0,25-6 0 0 0,11-2 70 0 0,-37 8-188 0 0,1 0 0 0 0,0 0-1 0 0,-1 1 1 0 0,1 0 0 0 0,-1 1 0 0 0,1 0 0 0 0,-1 1 0 0 0,1 0 0 0 0,-1 1 0 0 0,19 8-1 0 0,-27-10-50 0 0,23 10-1629 0 0,39 23 1 0 0,-53-25 404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8719 0 0,'0'0'794'0'0,"-1"0"-652"0"0,-7 2 380 0 0,1 0 0 0 0,0 1 0 0 0,0-1 0 0 0,-6 5 0 0 0,11-7 374 0 0,1 2-160 0 0,-8 13 582 0 0,9-14-120 0 0,0 1-661 0 0,1 2-333 0 0,0 1 1 0 0,0-1-1 0 0,1 0 1 0 0,0 1-1 0 0,0-1 1 0 0,0 0-1 0 0,0 0 0 0 0,0-1 1 0 0,1 1-1 0 0,6 6 1 0 0,3 3 278 0 0,23 17-1 0 0,-20-17-287 0 0,104 82 617 0 0,24 21-200 0 0,-28-23-329 0 0,-83-68-234 0 0,-17-13-38 0 0,-10-8-8 0 0,12 3-18 0 0,-16-6-60 0 0,2-2-47 0 0,21-3-1417 0 0,-22 3 131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49 5063 0 0,'0'0'390'0'0,"2"-2"-252"0"0,2-3-27 0 0,12-18 1889 0 0,-15 21-732 0 0,0 1 1 0 0,-1-1-1 0 0,1 0 1 0 0,-1 1-1 0 0,1-1 1 0 0,-1 0-1 0 0,1 1 0 0 0,-1-4 1 0 0,-2 7-900 0 0,-23 20 137 0 0,-108 88 560 0 0,-38 41-695 0 0,133-115-386 0 0,-78 67-169 0 0,97-92-3447 0 0,15-9 3237 0 0,2-1-943 0 0,-7 6-1541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11231 0 0,'0'0'1216'0'0,"0"11"-1216"0"0,-2-1 200 0 0,0 3 24 0 0,2-2 0 0 0,0 1 0 0 0,2 1-304 0 0,2-1-56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6911 0 0,'0'0'8244'0'0,"2"-1"-7409"0"0,8-5-221 0 0,0 1 1 0 0,0 1-1 0 0,1 0 0 0 0,19-4 1 0 0,49-7 591 0 0,-64 13-957 0 0,19-3 197 0 0,47-1 1 0 0,-4 9-3240 0 0,-59-1 1407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15863 0 0,'0'0'3034'0'0,"3"-1"-2322"0"0,19-7-158 0 0,0 0 1 0 0,1 2 0 0 0,0 0 0 0 0,0 2 0 0 0,1 0-1 0 0,-1 2 1 0 0,38 0 0 0 0,71-3-867 0 0,-109 5-836 0 0,36 4 0 0 0,-48-3 236 0 0,7 1-640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1375 0 0,'2'-1'107'0'0,"25"-15"437"0"0,34-25-1 0 0,23-13-497 0 0,135-81 2620 0 0,-177 109-344 0 0,1 2 1 0 0,1 1 0 0 0,82-29 4659 0 0,-129 54-6630 0 0,-63 54 266 0 0,-97 93-524 0 0,-39 83-462 0 0,174-194 326 0 0,2 2 0 0 0,1 0 0 0 0,2 1 0 0 0,-26 67 0 0 0,38-79 20 0 0,1 1 0 0 0,1 0 0 0 0,-8 58 0 0 0,15-75 34 0 0,2 1-1 0 0,-1-1 1 0 0,2 1 0 0 0,0-1-1 0 0,0 0 1 0 0,1 1-1 0 0,1-1 1 0 0,0 0 0 0 0,1 0-1 0 0,1-1 1 0 0,9 21 0 0 0,-9-23 97 0 0,1 0 1 0 0,0 0-1 0 0,1-1 1 0 0,0 0-1 0 0,1 0 1 0 0,0 0-1 0 0,0-1 1 0 0,0 0-1 0 0,1-1 1 0 0,1 0-1 0 0,-1 0 1 0 0,1-1-1 0 0,0 0 1 0 0,0-1-1 0 0,17 6 1 0 0,-14-7-4 0 0,25 10 330 0 0,-26-8-351 0 0,-8-3-17 0 0,3 3 2 0 0,-5-5-2 0 0,-1 1 8 0 0,5 5-4 0 0,-4-5 14 0 0,6-4-7006 0 0,-7 2 6743 0 0,-1-1 1 0 0,1 1-1 0 0,-1 0 1 0 0,1-1-1 0 0,-1 1 0 0 0,1 0 1 0 0,-1-1-1 0 0,1 1 1 0 0,-1-1-1 0 0,1 1 1 0 0,-1-1-1 0 0,1 0 1 0 0,11-12-1950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10 5063 0 0,'0'0'390'0'0,"2"-1"-252"0"0,0 1 228 0 0,0 0 0 0 0,0-1 0 0 0,0 1 0 0 0,0-1 0 0 0,0 1 0 0 0,0-1 0 0 0,0 0 0 0 0,2-1-1 0 0,1 0 1728 0 0,-3 2-1368 0 0,1 0 271 0 0,-3 0-908 0 0,1-1 0 0 0,-1 1-1 0 0,0 0 1 0 0,1 0 0 0 0,-1 0 0 0 0,1 0 0 0 0,-1 0 0 0 0,1 0 0 0 0,-1 0-1 0 0,1 0 1 0 0,-1 0 0 0 0,0 0 0 0 0,1 1 0 0 0,-1-1 0 0 0,1 0 0 0 0,-1 0 0 0 0,1 0-1 0 0,-1 1 1 0 0,2 2 90 0 0,0 0 0 0 0,-1 0-1 0 0,1 0 1 0 0,-1 0-1 0 0,0 0 1 0 0,0 0 0 0 0,0 0-1 0 0,-1 0 1 0 0,1 1-1 0 0,-1-1 1 0 0,0 0 0 0 0,1 1-1 0 0,-2-1 1 0 0,1 0-1 0 0,0 1 1 0 0,-1-1 0 0 0,1 0-1 0 0,-2 4 1 0 0,-3 9 248 0 0,0-1 0 0 0,-11 23 1 0 0,7-18-166 0 0,-13 30-99 0 0,-3-1 1 0 0,-1-1-1 0 0,-53 71 0 0 0,60-92-490 0 0,18-26 46 0 0,-3 4-10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113 322 2303 0 0,'0'0'102'0'0,"-9"2"2050"0"0,9-2-1724 0 0,-1 0 0 0 0,0 0 1 0 0,1-1-1 0 0,-1 1 0 0 0,0 0 1 0 0,1 0-1 0 0,-1-1 0 0 0,0 1 1 0 0,1 0-1 0 0,-1-1 0 0 0,1 1 0 0 0,-1-1 1 0 0,1 1-1 0 0,-1-1 0 0 0,1 1 1 0 0,-1-1-1 0 0,1 1 0 0 0,-1-1 1 0 0,1 1-1 0 0,0-1 0 0 0,-1 0 0 0 0,1 1 1 0 0,0-1-1 0 0,-1-1 0 0 0,1 1-148 0 0,-1-1-1 0 0,1 0 1 0 0,0 0-1 0 0,0 1 0 0 0,0-1 1 0 0,0 0-1 0 0,0 0 1 0 0,1 1-1 0 0,0-4 1 0 0,0 0-239 0 0,0 1 0 0 0,1 0 0 0 0,0 0 0 0 0,-1 0 0 0 0,2 0 0 0 0,-1 0 0 0 0,0 0 0 0 0,4-3 1 0 0,12-11 182 0 0,1 1 1 0 0,1 0 0 0 0,0 2-1 0 0,42-25 1 0 0,98-40 760 0 0,-142 72-835 0 0,10-5 144 0 0,0 1 0 0 0,44-11 1 0 0,-63 21-214 0 0,1 0 1 0 0,0 0-1 0 0,-1 1 1 0 0,1 0-1 0 0,0 1 1 0 0,0 0 0 0 0,-1 0-1 0 0,1 1 1 0 0,0 0-1 0 0,-1 1 1 0 0,18 5-1 0 0,-24-6-78 0 0,0 0 0 0 0,-1 0 0 0 0,1 0 0 0 0,-1 1 0 0 0,0-1 0 0 0,1 1-1 0 0,-1-1 1 0 0,0 1 0 0 0,0 0 0 0 0,0 0 0 0 0,0 0 0 0 0,0 0-1 0 0,-1 0 1 0 0,1 0 0 0 0,0 0 0 0 0,-1 1 0 0 0,0-1 0 0 0,1 1-1 0 0,-1-1 1 0 0,0 1 0 0 0,0-1 0 0 0,0 5 0 0 0,0-2-1 0 0,-1-1-1 0 0,0 0 1 0 0,0 0 0 0 0,0 0-1 0 0,-1 0 1 0 0,0 0 0 0 0,1 0-1 0 0,-1 0 1 0 0,-1 0 0 0 0,1 0-1 0 0,-1 0 1 0 0,1-1 0 0 0,-1 1-1 0 0,-4 5 1 0 0,-6 9-68 0 0,-2 0-1 0 0,0-1 1 0 0,-1-1 0 0 0,-1 0-1 0 0,-28 22 1 0 0,-95 58-448 0 0,83-61-392 0 0,-79 35 0 0 0,105-57 432 0 0,0-1 0 0 0,0-2 0 0 0,-1-1 0 0 0,-57 9 0 0 0,78-17 397 0 0,-1-1 1 0 0,1 1 0 0 0,-14-3-1 0 0,21 2 237 0 0,0-4 358 0 0,1 3-34 0 0,8-3-402 0 0,-1 3 29 0 0,0-1-1 0 0,0 1 1 0 0,0 0 0 0 0,1 0-1 0 0,-1 0 1 0 0,0 1 0 0 0,0 0-1 0 0,1 0 1 0 0,-1 0-1 0 0,0 1 1 0 0,0 0 0 0 0,9 2-1 0 0,1 1 74 0 0,-1 1-1 0 0,1 0 1 0 0,15 9-1 0 0,-15-6-64 0 0,1 1-1 0 0,-2 1 1 0 0,0 1 0 0 0,15 13-1 0 0,49 54 323 0 0,-36-34-371 0 0,-18-21-63 0 0,-12-12 87 0 0,0 1 0 0 0,-1 0 0 0 0,19 26 0 0 0,-23-26 261 0 0,8 23 1 0 0,-11-25-115 0 0,-4-9-21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1 557 1839 0 0,'0'0'10672'0'0,"2"1"-9904"0"0,7 8 4654 0 0,-7-10-5313 0 0,0 0 0 0 0,0 0 1 0 0,0 0-1 0 0,1-1 1 0 0,-1 1-1 0 0,-1-1 1 0 0,1 1-1 0 0,0-1 1 0 0,0 0-1 0 0,-1 0 1 0 0,1 0-1 0 0,-1 0 1 0 0,3-3-1 0 0,-2 2 72 0 0,7-12 77 0 0,-1 1 0 0 0,-1-1 0 0 0,0 0 0 0 0,-1-1 0 0 0,6-24 0 0 0,-5 18-149 0 0,-2 6-56 0 0,22-73 105 0 0,-24 76-149 0 0,-1-1 0 0 0,0 1 0 0 0,-1-1 0 0 0,0-22 0 0 0,-1 31-10 0 0,-2-11 3 0 0,-1-1-16 0 0,3 15-54 0 0,1 5-4 0 0,7 21 36 0 0,-3-12 25 0 0,-1 1 1 0 0,1-1-1 0 0,8 14 0 0 0,-3-12 11 0 0,53 60 0 0 0,-52-62 0 0 0,-1-1 15 0 0,16 22 0 0 0,12 33 30 0 0,-14-30 136 0 0,-14-22-73 0 0,-8-12-89 0 0,0 0 0 0 0,1 0-1 0 0,-1-1 1 0 0,0 1 0 0 0,1-1 0 0 0,-1 1-1 0 0,1-1 1 0 0,-1 0 0 0 0,1 0 0 0 0,0 0-1 0 0,0 0 1 0 0,-1 0 0 0 0,1-1 0 0 0,0 1-1 0 0,4-1 1 0 0,3 0 99 0 0,1 0 1 0 0,-1-1-1 0 0,0 0 0 0 0,1-1 0 0 0,-1 0 0 0 0,0 0 1 0 0,0-1-1 0 0,12-6 0 0 0,-20 8 42 0 0,1-1-100 0 0,1 0-1 0 0,0-1 1 0 0,-1 1-1 0 0,0-1 1 0 0,1 0-1 0 0,-1 0 1 0 0,0-1 0 0 0,2-2-1 0 0,-2 2-32 0 0,-1-1-1 0 0,0 1 0 0 0,-1 0 1 0 0,1-1-1 0 0,0 1 1 0 0,-1-1-1 0 0,0 1 1 0 0,0-1-1 0 0,-1 1 0 0 0,1-6 1 0 0,-1-78 389 0 0,-2 58-321 0 0,6-55-1 0 0,-2 71-94 0 0,3-23 0 0 0,1 0 0 0 0,21-65 0 0 0,-26 97 0 0 0,10-19 0 0 0,-7 15-16 0 0,0 7-63 0 0,21 2-90 0 0,-22 0 50 0 0,9 3-509 0 0,17 6-3271 0 0,-27-8 2177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1375 0 0,'-33'7'4'0'0,"27"-7"1140"0"0,0 1 1 0 0,0 0 0 0 0,1 1-1 0 0,-1 0 1 0 0,0 0 0 0 0,1 0-1 0 0,-1 0 1 0 0,-5 4 0 0 0,8-4-808 0 0,0-1 0 0 0,0 1 0 0 0,1 0 0 0 0,-1 0 0 0 0,0 0 0 0 0,1 0 0 0 0,-1 0 0 0 0,1 0 0 0 0,0 1 0 0 0,-4 4 0 0 0,5-5-268 0 0,1 0 1 0 0,-1-1-1 0 0,1 1 0 0 0,-1 0 0 0 0,1 0 1 0 0,0 0-1 0 0,0-1 0 0 0,-1 1 0 0 0,2 0 0 0 0,-1 0 1 0 0,0 0-1 0 0,0-1 0 0 0,0 1 0 0 0,1 0 1 0 0,-1 0-1 0 0,1-1 0 0 0,-1 1 0 0 0,1 0 0 0 0,0-1 1 0 0,2 4-1 0 0,6 10 208 0 0,1 0 0 0 0,0 0 0 0 0,1-1 1 0 0,23 23-1 0 0,-2-3 6 0 0,0 2-65 0 0,-2 2-1 0 0,-1 2 0 0 0,-2 0 1 0 0,-1 2-1 0 0,25 58 0 0 0,-29-46-92 0 0,-2 2-1 0 0,-3 0 0 0 0,-2 1 0 0 0,-3 1 1 0 0,-2 0-1 0 0,3 61 0 0 0,-12-71-88 0 0,-1 1-1 0 0,-2-1 0 0 0,-3 0 0 0 0,-1 1 1 0 0,-3-2-1 0 0,-2 0 0 0 0,-29 81 0 0 0,18-74-24 0 0,-2-1 0 0 0,-3-1-1 0 0,-2-1 1 0 0,-2-1 0 0 0,-63 76-1 0 0,44-67 23 0 0,-45 53 26 0 0,77-93-70 0 0,-1-1 0 0 0,-1-1 0 0 0,-31 22 0 0 0,43-34-4 0 0,4-3-2 0 0,0 1 0 0 0,1-1 0 0 0,-1 1 0 0 0,1 0 0 0 0,-6 6 0 0 0,8-7-172 0 0,18-15-3801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76 13271 0 0,'1'-1'299'0'0,"12"-17"496"0"0,5-13 85 0 0,-17 29 298 0 0,9-19 2638 0 0,-9 19-2390 0 0,-6 10-1314 0 0,-109 159-82 0 0,-139 159-843 0 0,197-246 512 0 0,4 3 1 0 0,4 2-1 0 0,4 2 1 0 0,3 1-1 0 0,4 3 0 0 0,-43 161 1 0 0,71-209 207 0 0,1 0 1 0 0,1 1-1 0 0,0 73 1 0 0,8-84 313 0 0,1-1 1 0 0,1 0-1 0 0,2 0 1 0 0,1 0-1 0 0,18 52 1 0 0,-20-71-28 0 0,1 0 1 0 0,1-1 0 0 0,0 1 0 0 0,1-1 0 0 0,0-1 0 0 0,1 0 0 0 0,0 0 0 0 0,0 0-1 0 0,1-1 1 0 0,1 0 0 0 0,0-1 0 0 0,0 0 0 0 0,1 0 0 0 0,0-1 0 0 0,1-1 0 0 0,-1 0-1 0 0,1 0 1 0 0,14 4 0 0 0,0-1 165 0 0,-4-3 116 0 0,0 1 0 0 0,-1 1 0 0 0,22 13 0 0 0,-28-10 345 0 0,-13-11-586 0 0,-3 0-182 0 0,0-1-165 0 0,0 1 0 0 0,1 0-1 0 0,-1 0 1 0 0,0-1 0 0 0,0 1 0 0 0,0 0-1 0 0,1-1 1 0 0,-1 1 0 0 0,0 0-1 0 0,0-1 1 0 0,0 0 0 0 0,0 1-1 0 0,0-1 1 0 0,0 1 0 0 0,0-1-1 0 0,0 0 1 0 0,0 0 0 0 0,0 0 0 0 0,0 0-1 0 0,0 1 1 0 0,0-1 0 0 0,-1-1-1 0 0,1 1 1 0 0,0 0 0 0 0,0 0-1 0 0,0 0 1 0 0,0 0 0 0 0,0-1-1 0 0,0 1 1 0 0,0 0 0 0 0,0-1-1 0 0,0 1 1 0 0,0-1 0 0 0,1 0 0 0 0,-1 1-1 0 0,0-1 1 0 0,0 1 0 0 0,0-1-1 0 0,0 0 1 0 0,1 0 0 0 0,-1 1-1 0 0,0-1 1 0 0,1 0 0 0 0,-1 0-1 0 0,1 0 1 0 0,-1-1 0 0 0,-3-5-1391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6911 0 0,'0'0'528'0'0,"-2"0"-82"0"0,1 0-21 0 0,0 0 0 0 0,0 0 0 0 0,0 0 0 0 0,0 0 1 0 0,0 1-1 0 0,0-1 0 0 0,0 0 0 0 0,0 1 0 0 0,0-1 0 0 0,0 1 1 0 0,0-1-1 0 0,0 1 0 0 0,0-1 0 0 0,0 1 0 0 0,0 0 0 0 0,1-1 1 0 0,-1 1-1 0 0,0 0 0 0 0,-1 1 0 0 0,-4 5 113 0 0,5-6-955 0 0,0 1 833 0 0,0 1-80 0 0,-15 36 415 0 0,-10 45 1 0 0,20-63-626 0 0,-12 36 53 0 0,-1-2-1 0 0,-4 0 1 0 0,-1-1 0 0 0,-52 80-1 0 0,30-66-135 0 0,-29 47 50 0 0,70-104-82 0 0,5-11-11 0 0,0 0 1 0 0,0 0-1 0 0,0 0 1 0 0,0 0-1 0 0,0 1 1 0 0,0-1-1 0 0,-1 0 0 0 0,1 0 1 0 0,0 0-1 0 0,0 0 1 0 0,0 0-1 0 0,0 0 1 0 0,0 0-1 0 0,0 0 1 0 0,0 0-1 0 0,0 0 1 0 0,0 0-1 0 0,0 0 0 0 0,0 1 1 0 0,0-1-1 0 0,0 0 1 0 0,0 0-1 0 0,0 0 1 0 0,0 0-1 0 0,0 0 1 0 0,0 0-1 0 0,0 0 0 0 0,0 0 1 0 0,0 0-1 0 0,0 0 1 0 0,0 0-1 0 0,1 0 1 0 0,-1 1-1 0 0,0-1 1 0 0,0 0-1 0 0,0 0 1 0 0,0 0-1 0 0,0 0 0 0 0,0 0 1 0 0,0 0-1 0 0,0 0 1 0 0,0 0-1 0 0,0 0 1 0 0,0 0-1 0 0,0 0 1 0 0,0 0-1 0 0,0 0 1 0 0,0 0-1 0 0,1 0 0 0 0,-1 0 1 0 0,0 0-1 0 0,0 0 1 0 0,0 0-1 0 0,0 0 1 0 0,0 0-1 0 0,0 0 1 0 0,0 0-1 0 0,0 0 1 0 0,4 1-29 0 0,0 0 1 0 0,0 0 0 0 0,0-1-1 0 0,0 0 1 0 0,0 1 0 0 0,-1-2-1 0 0,1 1 1 0 0,0 0 0 0 0,0-1 0 0 0,0 1-1 0 0,0-1 1 0 0,0 0 0 0 0,3-2-1 0 0,5-1-286 0 0,-2-1-1 0 0,1 0 0 0 0,13-9 0 0 0,8-8-481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5983 0 0,'0'0'11620'0'0,"2"0"-11068"0"0,27-2 812 0 0,39-8 0 0 0,-50 7-1024 0 0,35-5 318 0 0,223-45-261 0 0,-201 34-3210 0 0,-61 13 827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 16183 0 0,'0'0'738'0'0,"1"-2"-14"0"0,0-4 2148 0 0,-11 8-2394 0 0,4-1-434 0 0,0 0-1 0 0,0 0 1 0 0,0 1 0 0 0,0 0-1 0 0,0 0 1 0 0,0 1 0 0 0,1-1-1 0 0,-1 1 1 0 0,-5 4-1 0 0,-9 7 33 0 0,-18 17-1 0 0,23-19-28 0 0,-17 15-16 0 0,1 2 0 0 0,-27 32 0 0 0,44-44-18 0 0,0 1 0 0 0,1 0-1 0 0,1 1 1 0 0,1 0 0 0 0,-14 31 0 0 0,25-48 12 0 0,-1 0 1 0 0,0-1-1 0 0,1 1 0 0 0,-1 0 0 0 0,1 0 0 0 0,0-1 0 0 0,-1 1 1 0 0,1 0-1 0 0,0 0 0 0 0,0 0 0 0 0,0-1 0 0 0,0 1 1 0 0,1 0-1 0 0,-1 0 0 0 0,0 0 0 0 0,1-1 0 0 0,-1 1 0 0 0,1 0 1 0 0,0-1-1 0 0,-1 1 0 0 0,1 0 0 0 0,0-1 0 0 0,2 3 0 0 0,-1-1 34 0 0,1-1-1 0 0,0 1 0 0 0,-1-1 0 0 0,1 0 0 0 0,0 0 1 0 0,0 0-1 0 0,0 0 0 0 0,1-1 0 0 0,-1 1 0 0 0,0-1 1 0 0,5 2-1 0 0,4 0-24 0 0,1 0 1 0 0,-1 0 0 0 0,1-1-1 0 0,-1-1 1 0 0,1 0-1 0 0,-1-1 1 0 0,1 0 0 0 0,0-1-1 0 0,-1 0 1 0 0,19-5-1 0 0,-21 3-432 0 0,0 0 0 0 0,0 0 0 0 0,-1-1 0 0 0,0-1 0 0 0,1 1 0 0 0,-1-2 1 0 0,-1 1-1 0 0,11-9 0 0 0,2-3-1424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22 11687 0 0,'0'0'532'0'0,"0"-2"-4"0"0,-1-7-337 0 0,-1 2 3378 0 0,-7 4-1741 0 0,6 4-1736 0 0,1 0 0 0 0,-1 0-1 0 0,1 1 1 0 0,-1-1 0 0 0,1 1-1 0 0,0 0 1 0 0,-1 0 0 0 0,1-1 0 0 0,0 1-1 0 0,0 1 1 0 0,0-1 0 0 0,0 0-1 0 0,-2 4 1 0 0,-22 37 319 0 0,21-35-298 0 0,-60 127 644 0 0,10-17-236 0 0,-55 59-503 0 0,92-156 143 0 0,14-18-850 0 0,0 1-1 0 0,1 0 0 0 0,-1 1 0 0 0,-4 7 0 0 0,13-34-4028 0 0,4 1-492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7 381 10679 0 0,'0'0'971'0'0,"-1"-2"-800"0"0,0 1-94 0 0,1-1 1 0 0,-1 0-1 0 0,0 1 1 0 0,1-1 0 0 0,-1 0-1 0 0,1 0 1 0 0,-1 1 0 0 0,1-1-1 0 0,0 0 1 0 0,0 0-1 0 0,0 0 1 0 0,0 1 0 0 0,0-1-1 0 0,0 0 1 0 0,1 0-1 0 0,-1 0 1 0 0,1 1 0 0 0,-1-1-1 0 0,1 0 1 0 0,-1 0-1 0 0,1 1 1 0 0,0-1 0 0 0,0 1-1 0 0,0-1 1 0 0,0 1-1 0 0,0-1 1 0 0,0 1 0 0 0,3-3-1 0 0,6-7 416 0 0,2 1 0 0 0,-1 0 0 0 0,2 0 0 0 0,13-8-1 0 0,57-28 333 0 0,-50 28-554 0 0,61-33 822 0 0,140-54 0 0 0,-198 93-524 0 0,72-16 1 0 0,-88 25-391 0 0,0 0-1 0 0,0 2 1 0 0,0 0-1 0 0,0 1 1 0 0,26 3-1 0 0,-41-2-151 0 0,0 0 0 0 0,0 0-1 0 0,0 0 1 0 0,0 1 0 0 0,0 0-1 0 0,-1 0 1 0 0,1 0 0 0 0,-1 0-1 0 0,8 5 1 0 0,-10-5-20 0 0,-1-1 0 0 0,1 0 1 0 0,-1 1-1 0 0,1-1 0 0 0,-1 1 0 0 0,0 0 0 0 0,0-1 0 0 0,0 1 1 0 0,0 0-1 0 0,0 0 0 0 0,0 0 0 0 0,0 0 0 0 0,0 0 0 0 0,-1 0 0 0 0,1 0 1 0 0,-1 0-1 0 0,1 0 0 0 0,-1 0 0 0 0,0 0 0 0 0,0 0 0 0 0,0 0 0 0 0,0 0 1 0 0,0 0-1 0 0,0 0 0 0 0,-1 0 0 0 0,0 2 0 0 0,-1 4-1 0 0,-1-1 1 0 0,0 0-1 0 0,0 0 0 0 0,-1 0 1 0 0,0 0-1 0 0,0 0 0 0 0,-1-1 1 0 0,1 0-1 0 0,-1 0 0 0 0,-1 0 1 0 0,-9 8-1 0 0,-4 1 11 0 0,0-1 1 0 0,-34 20-1 0 0,-15 1-513 0 0,-2-2 0 0 0,-1-3 0 0 0,-98 26 0 0 0,137-48 242 0 0,0-1-1 0 0,0-1 0 0 0,-1-3 1 0 0,0 0-1 0 0,-63-4 0 0 0,65 2 255 0 0,19-1 15 0 0,5-2 60 0 0,7 2-66 0 0,-1 0 1 0 0,1 0 0 0 0,0 0 0 0 0,-1 0 0 0 0,1 0-1 0 0,0 1 1 0 0,-1-1 0 0 0,1 0 0 0 0,0 0 0 0 0,-1 1-1 0 0,1-1 1 0 0,0 0 0 0 0,-1 0 0 0 0,1 1-1 0 0,0-1 1 0 0,0 0 0 0 0,-1 1 0 0 0,1-1 0 0 0,0 0-1 0 0,0 1 1 0 0,0-1 0 0 0,-1 1 0 0 0,1-1 0 0 0,0 0-1 0 0,0 1 1 0 0,0-1 0 0 0,0 1 0 0 0,0-1 0 0 0,0 0-1 0 0,0 1 1 0 0,0-1 0 0 0,0 1 0 0 0,0-1 0 0 0,0 0-1 0 0,0 1 1 0 0,-1 16 144 0 0,2-10-62 0 0,0 0 1 0 0,1 0-1 0 0,0 0 0 0 0,0 0 0 0 0,0-1 0 0 0,1 1 0 0 0,0-1 0 0 0,0 1 1 0 0,7 9-1 0 0,5 4 230 0 0,23 25 1 0 0,-33-40-287 0 0,10 11 70 0 0,1 0 0 0 0,1-1 0 0 0,1-1 0 0 0,0-1-1 0 0,1 0 1 0 0,0-2 0 0 0,1 0 0 0 0,0-1 0 0 0,0-1 0 0 0,1 0 0 0 0,1-2 0 0 0,-1-1 0 0 0,1 0 0 0 0,0-2 0 0 0,31 3-1 0 0,-6-2 50 0 0,-47-5-154 0 0,0 0 1 0 0,0 0-1 0 0,1 0 0 0 0,-1 0 1 0 0,0 0-1 0 0,0 0 0 0 0,1 0 1 0 0,-1 0-1 0 0,0 0 0 0 0,0 0 0 0 0,0 0 1 0 0,1 0-1 0 0,-1 1 0 0 0,0-1 1 0 0,0 0-1 0 0,0 0 0 0 0,1 0 0 0 0,-1 0 1 0 0,0 0-1 0 0,0 0 0 0 0,0 1 1 0 0,0-1-1 0 0,0 0 0 0 0,1 0 1 0 0,-1 0-1 0 0,0 0 0 0 0,0 1 0 0 0,0-1 1 0 0,0 0-1 0 0,0 0 0 0 0,0 0 1 0 0,0 1-1 0 0,0-1 0 0 0,1 0 1 0 0,-1 0-1 0 0,0 0 0 0 0,0 1 0 0 0,0-1 1 0 0,0 0-1 0 0,0 0 0 0 0,0 0 1 0 0,0 1-1 0 0,0-1 0 0 0,0 0 1 0 0,0 0-1 0 0,-1 1 0 0 0,1-1 0 0 0,0 0 1 0 0,0 0-1 0 0,0 0 0 0 0,0 1 1 0 0,0-1-1 0 0,0 0 0 0 0,0 0 0 0 0,0 0 1 0 0,-1 1-1 0 0,-7 8-89 0 0,7-9 67 0 0,-11 13-1339 0 0,0 0-1 0 0,-9 15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93 6447 0 0,'-9'0'342'0'0,"1"0"1"0"0,-1 1-1 0 0,-9 3 0 0 0,-10 5 11369 0 0,56-5-10085 0 0,29-7-835 0 0,93-16 1 0 0,-98 11-641 0 0,145-24 373 0 0,-175 28-491 0 0,243-35 1041 0 0,-220 35-865 0 0,1 2-1 0 0,-1 3 0 0 0,81 10 0 0 0,-118-10-393 0 0,1 1 1 0 0,-1 0-1 0 0,1 1 1 0 0,-1 0-1 0 0,0 0 0 0 0,8 4 1 0 0,-14-6 63 0 0,0 1 0 0 0,0-1 0 0 0,0 0 0 0 0,1 1 0 0 0,-1 0-1 0 0,-1-1 1 0 0,1 1 0 0 0,0 0 0 0 0,0 0 0 0 0,-1 0 0 0 0,1 0 0 0 0,-1 0 0 0 0,1 0 0 0 0,-1 0 0 0 0,0 1 0 0 0,0-1 0 0 0,0 1 0 0 0,0-1 0 0 0,-1 0 0 0 0,1 1 0 0 0,-1-1 0 0 0,1 1 0 0 0,-1 0 0 0 0,0 3 0 0 0,-1 12-5175 0 0,-3-1-1498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2303 0 0,'0'0'16474'0'0,"1"-2"-16166"0"0,3-1-274 0 0,-1 0 1 0 0,0-1-1 0 0,0 0 1 0 0,0 0 0 0 0,0 0-1 0 0,-1 0 1 0 0,3-5-1 0 0,15-36 882 0 0,-13 29-563 0 0,5-17-77 0 0,-1-1-1 0 0,7-40 1 0 0,12-39 370 0 0,-25 93-502 0 0,-3 14-130 0 0,0-1 0 0 0,0 1-1 0 0,0-1 1 0 0,4-7-1 0 0,-5 13-72 0 0,0 2-59 0 0,5 4 117 0 0,0 0 0 0 0,0 1-1 0 0,-1-1 1 0 0,0 1 0 0 0,0 1 0 0 0,0-1 0 0 0,-1 0 0 0 0,0 1-1 0 0,4 11 1 0 0,-1-1 2 0 0,-2 0-1 0 0,6 27 1 0 0,1 6-2 0 0,0-7 20 0 0,-5-15 113 0 0,21 49 0 0 0,-25-71-68 0 0,0 0 0 0 0,1 0 0 0 0,0-1 0 0 0,0 1 0 0 0,0-1 0 0 0,1 0 0 0 0,0 0 0 0 0,0 0 0 0 0,0 0 0 0 0,1-1 0 0 0,11 7 0 0 0,-5-5 115 0 0,0 0 1 0 0,0-1-1 0 0,0 0 0 0 0,1-1 1 0 0,14 3-1 0 0,-24-7-82 0 0,-2 1-1 0 0,8 0-5 0 0,0 1-14 0 0,-7-2 195 0 0,-1 0-249 0 0,0-1 1 0 0,-1 1-1 0 0,1-1 1 0 0,0 1-1 0 0,-1-1 0 0 0,1 1 1 0 0,0-1-1 0 0,-1 0 0 0 0,1 1 1 0 0,-1-1-1 0 0,1 0 0 0 0,-1 1 1 0 0,1-1-1 0 0,-1 0 1 0 0,1 0-1 0 0,-1 1 0 0 0,1-2 1 0 0,7-16 331 0 0,-3 0-106 0 0,0 0 0 0 0,-1 0 0 0 0,-1 0 0 0 0,1-20-1 0 0,5-26 33 0 0,60-272-110 0 0,-66 328-171 0 0,-2 5-2 0 0,-1 0 0 0 0,1 0 0 0 0,-1 0 0 0 0,1 0 0 0 0,-1 0 1 0 0,0-4-1 0 0,0 5-62 0 0,56-18-8439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178 144 1375 0 0,'-59'-36'564'0'0,"42"25"1695"0"0,0-1 0 0 0,2 0 0 0 0,-1-2 1 0 0,2 0-1 0 0,-26-30 3840 0 0,41 46-5906 0 0,9 24 44 0 0,1-1-1 0 0,1 0 1 0 0,1-1 0 0 0,24 33-1 0 0,-26-40-195 0 0,18 26 93 0 0,46 50 0 0 0,43 35 102 0 0,-55-63-72 0 0,77 104 0 0 0,-124-145-144 0 0,0 1 1 0 0,-1 0-1 0 0,-1 1 1 0 0,-2 1-1 0 0,-1 0 1 0 0,-1 0-1 0 0,-1 1 1 0 0,8 44-1 0 0,-14-49-21 0 0,-1 0 0 0 0,0 0 0 0 0,-2 1 0 0 0,-1-1 0 0 0,-1 0-1 0 0,-5 25 1 0 0,0-17-41 0 0,-1 0-1 0 0,-2-1 0 0 0,-26 57 1 0 0,12-40 9 0 0,-3-1 0 0 0,-2-1 0 0 0,-2-2 0 0 0,-2-1 0 0 0,-41 41 0 0 0,33-41 90 0 0,-1-3 0 0 0,-54 40 0 0 0,82-69 54 0 0,0-1 1 0 0,0 0-1 0 0,-19 8 0 0 0,32-16-239 0 0,1-1 0 0 0,-1 0-1 0 0,0 1 1 0 0,0-1 0 0 0,0 0 0 0 0,1 0 0 0 0,-1 0-1 0 0,0 0 1 0 0,0 1 0 0 0,0-1 0 0 0,0 0-1 0 0,0 0 1 0 0,1 0 0 0 0,-1-1 0 0 0,-1 1 0 0 0,8-8-3547 0 0,42-14 2447 0 0,-35 17 766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14655 0 0,'20'-20'6991'0'0,"-21"22"-6814"0"0,-70 84 107 0 0,-89 121-240 0 0,91-101-44 0 0,-83 131 0 0 0,18 10 0 0 0,112-198 0 0 0,-24 76 0 0 0,40-101 0 0 0,0-1 0 0 0,2 1 0 0 0,0 0 0 0 0,2 0 0 0 0,1 41 0 0 0,2-52 71 0 0,0 0 0 0 0,1 0 0 0 0,0 1 0 0 0,1-1-1 0 0,1 0 1 0 0,0-1 0 0 0,1 1 0 0 0,0-1 0 0 0,1 0 0 0 0,1 0 0 0 0,-1-1-1 0 0,2 1 1 0 0,16 19 0 0 0,7 0 766 0 0,38 31-1 0 0,10 8-46 0 0,-75-67-762 0 0,17 21 185 0 0,-20-22-49 0 0,0-1-91 0 0,2 5 13 0 0,-2-4-41 0 0,-1 4-1278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18 901 7855 0 0,'0'0'714'0'0,"0"2"-586"0"0,-10 15-11 0 0,9-14 287 0 0,-1 1 0 0 0,1-1-1 0 0,0 1 1 0 0,1-1 0 0 0,-2 6 0 0 0,2 4 7816 0 0,0-16-8071 0 0,1 1 0 0 0,0-1 0 0 0,0 1 0 0 0,0-1 0 0 0,0 1 0 0 0,1-1 0 0 0,2-3 0 0 0,1-2 180 0 0,54-102 1203 0 0,20-43-1075 0 0,107-208-325 0 0,-180 375-192 0 0,3 29 60 0 0,7 66 0 0 0,0 2 0 0 0,-10-85 6 0 0,2 1 0 0 0,0-2 0 0 0,19 41-1 0 0,48 66 39 0 0,-74-131 86 0 0,-1 1-1 0 0,1-1 1 0 0,0 0 0 0 0,0 0 0 0 0,0 0 0 0 0,0 0-1 0 0,0 0 1 0 0,0-1 0 0 0,0 1 0 0 0,0 0 0 0 0,0 0-1 0 0,0-1 1 0 0,0 1 0 0 0,0-1 0 0 0,1 1 0 0 0,-1-1-1 0 0,0 1 1 0 0,1-1 0 0 0,-1 0 0 0 0,0 1 0 0 0,0-1-1 0 0,3 0 1 0 0,-2 0-124 0 0,0-1 0 0 0,1 1 0 0 0,-1-1 0 0 0,0 1 0 0 0,0-1 0 0 0,0 0 0 0 0,0 1 0 0 0,0-1 0 0 0,0 0 0 0 0,-1 0 0 0 0,1-1 0 0 0,0 1 0 0 0,0 0-1 0 0,1-2 1 0 0,5-5 54 0 0,-1 0 0 0 0,1-1-1 0 0,-1 0 1 0 0,9-16-1 0 0,19-43 24 0 0,-25 48-66 0 0,83-213 33 0 0,-67 161-47 0 0,61-174-499 0 0,-42 104-400 0 0,-42 133 966 0 0,0 1-817 0 0,-3 8 728 0 0,0 0-1 0 0,1 0 1 0 0,-1 0 0 0 0,0 0 0 0 0,1 0 0 0 0,-1 0-1 0 0,0 0 1 0 0,0 0 0 0 0,1 0 0 0 0,-1 0-1 0 0,0 0 1 0 0,1 0 0 0 0,-1 0 0 0 0,0 1-1 0 0,0-1 1 0 0,1 0 0 0 0,-1 0 0 0 0,0 0-1 0 0,0 0 1 0 0,0 1 0 0 0,1-1 0 0 0,-1 0 0 0 0,0 0-1 0 0,0 1 1 0 0,0-1 0 0 0,0 0 0 0 0,1 0-1 0 0,-1 1 1 0 0,0-1 0 0 0,0 0 0 0 0,0 1-1 0 0,0-1 1 0 0,6 11-752 0 0,0 0-1 0 0,0 0 1 0 0,4 16 0 0 0,0-2-1078 0 0,-3-8 199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95 6911 0 0,'0'0'528'0'0,"-8"0"-80"0"0,-26-8 6836 0 0,34 8-7080 0 0,0 0-1 0 0,-1 0 0 0 0,1 0 0 0 0,0 0 1 0 0,0 0-1 0 0,-1 0 0 0 0,-3-3 3659 0 0,4 3-3659 0 0,-1-1 1 0 0,1 1-1 0 0,0 0 0 0 0,0 0 1 0 0,0-1-1 0 0,0 1 0 0 0,0-1 0 0 0,7-6 1496 0 0,18-7-2627 0 0,-22 13 1518 0 0,19-8-503 0 0,0 0 1 0 0,1 2-1 0 0,0 0 0 0 0,0 2 1 0 0,36-4-1 0 0,-27 4-68 0 0,2 2-1 0 0,35 1 1 0 0,-15 3-568 0 0,-17-3-3971 0 0,-24 0-2515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53 224 5063 0 0,'0'0'10407'0'0,"0"3"-9526"0"0,-4 26 796 0 0,1-1-950 0 0,0 0 0 0 0,-3 0 0 0 0,0 0 0 0 0,-14 37 0 0 0,15-54-712 0 0,1-4 57 0 0,3-6 449 0 0,4-20-9 0 0,5 0-426 0 0,1 1-1 0 0,1 1 1 0 0,0-1 0 0 0,2 2-1 0 0,14-19 1 0 0,-13 18-64 0 0,3-2-55 0 0,0 1 1 0 0,1 0-1 0 0,1 1 0 0 0,1 1 1 0 0,25-17-1 0 0,108-58-163 0 0,-128 78 206 0 0,1 1 0 0 0,0 1 0 0 0,1 2 0 0 0,0 0 0 0 0,1 2 0 0 0,0 0 0 0 0,48-4 0 0 0,-67 10-5 0 0,-5 1 0 0 0,0 0-1 0 0,0 0 0 0 0,0 0 0 0 0,1 0 0 0 0,-1 1 1 0 0,0-1-1 0 0,0 1 0 0 0,0-1 0 0 0,0 1 0 0 0,0 0 1 0 0,0 1-1 0 0,0-1 0 0 0,3 2 0 0 0,2 3-4 0 0,-7-4 3 0 0,1 1 1 0 0,-1-1-1 0 0,0 1 0 0 0,0-1 0 0 0,0 1 0 0 0,0-1 1 0 0,-1 1-1 0 0,1-1 0 0 0,-1 1 0 0 0,1 0 0 0 0,-1 0 1 0 0,0-1-1 0 0,0 1 0 0 0,0 0 0 0 0,-1-1 0 0 0,1 1 1 0 0,-1 0-1 0 0,1-1 0 0 0,-1 1 0 0 0,-1 2 0 0 0,-2 6 19 0 0,-1 0 0 0 0,0 0 0 0 0,-7 11 0 0 0,-30 45 133 0 0,27-46-120 0 0,1 1 0 0 0,1 0 0 0 0,1 1-1 0 0,-17 45 1 0 0,28-63-27 0 0,-1-1 1 0 0,1 1-1 0 0,0 0 0 0 0,1-1 0 0 0,-1 1 1 0 0,1 0-1 0 0,0-1 0 0 0,0 1 0 0 0,1 0 1 0 0,-1 0-1 0 0,3 9 0 0 0,-1-12 10 0 0,-1 1-1 0 0,0 0 1 0 0,1 0 0 0 0,-1-1-1 0 0,1 1 1 0 0,0-1 0 0 0,0 1-1 0 0,0-1 1 0 0,0 0 0 0 0,0 0-1 0 0,0 1 1 0 0,1-2 0 0 0,-1 1-1 0 0,1 0 1 0 0,-1 0 0 0 0,1-1-1 0 0,0 0 1 0 0,0 1-1 0 0,4 0 1 0 0,14 5 137 0 0,1-1 0 0 0,0-1 1 0 0,35 2-1 0 0,69-1 93 0 0,-67-5-168 0 0,-20 0-84 0 0,-22-2-183 0 0,0 2 0 0 0,31 4 0 0 0,-39-2 117 0 0,4 1-4636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11 797 7423 0 0,'0'0'675'0'0,"0"3"-555"0"0,-6 21 428 0 0,5-22 49 0 0,1 0 31 0 0,-2 4-1512 0 0,1 7 4999 0 0,1-13-3970 0 0,0 1 0 0 0,-1-1 1 0 0,1 0-1 0 0,0 0 0 0 0,0 0 1 0 0,0 1-1 0 0,0-1 0 0 0,0 0 1 0 0,0 0-1 0 0,0 0 0 0 0,0 1 1 0 0,0-1-1 0 0,0 0 0 0 0,1 0 1 0 0,0 3 2033 0 0,0-3-2033 0 0,7-10 1544 0 0,79-129-133 0 0,108-155-1014 0 0,-178 269-542 0 0,-1-1 1 0 0,-1-1 0 0 0,-1-1 0 0 0,-1 0-1 0 0,11-35 1 0 0,-16 28 9 0 0,-8 41-4 0 0,-1 1 0 0 0,1-1 0 0 0,0 1 0 0 0,1-1 0 0 0,0 1 0 0 0,1 7 0 0 0,0-6-3 0 0,2 19 35 0 0,28 161 75 0 0,-24-154-81 0 0,2-1 0 0 0,0-1 0 0 0,24 48 0 0 0,-19-49 43 0 0,22 41 231 0 0,-32-64-236 0 0,1 0 0 0 0,0 0 1 0 0,0 0-1 0 0,1-1 1 0 0,14 13-1 0 0,-17-16 21 0 0,1-1 0 0 0,0 0 0 0 0,0-1 0 0 0,0 1 0 0 0,7 2 0 0 0,-11-5 84 0 0,10 0 161 0 0,-9-1-318 0 0,0 0-1 0 0,-1 0 0 0 0,1 0 0 0 0,0-1 0 0 0,0 1 0 0 0,-1 0 0 0 0,1-1 0 0 0,-1 1 1 0 0,1-1-1 0 0,-1 1 0 0 0,0-1 0 0 0,1 0 0 0 0,-1 1 0 0 0,0-1 0 0 0,0 0 0 0 0,1-3 0 0 0,1-4 142 0 0,0 1 0 0 0,2-17 0 0 0,4-9 43 0 0,-2 14-202 0 0,31-81 30 0 0,58-106 1 0 0,42-73-119 0 0,-106 214-73 0 0,-16 36-177 0 0,-15 29 217 0 0,3-2-3304 0 0,-3 2 3087 0 0,-1 1 1 0 0,1 0-1 0 0,0-1 0 0 0,0 1 0 0 0,0 0 0 0 0,-1 0 0 0 0,1 0 0 0 0,0 0 1 0 0,1 0-1 0 0,1-1 99 0 0,0 2-1322 0 0,6 2-210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15551 0 0,'0'0'3594'0'0,"0"1"-2942"0"0,1 8-396 0 0,-1-1 1 0 0,0 0-1 0 0,0 0 1 0 0,-1 1-1 0 0,0-1 1 0 0,0 0-1 0 0,-1 0 1 0 0,-4 15-1 0 0,-32 66 292 0 0,26-64-351 0 0,-77 162 72 0 0,-193 301 0 0 0,156-325-132 0 0,77-103 273 0 0,48-58 102 0 0,2-4-411 0 0,8-14-11 0 0,0 1-1 0 0,1 0 0 0 0,1 1 1 0 0,1 0-1 0 0,0 0 0 0 0,23-19 0 0 0,-2 5-251 0 0,62-38-1 0 0,-82 58 120 0 0,-1 0-1 0 0,1 2 0 0 0,0-1 1 0 0,1 1-1 0 0,0 1 0 0 0,0 1 1 0 0,0 0-1 0 0,25-4 0 0 0,-35 8 44 0 0,-1-1 0 0 0,1 1 0 0 0,-1 0 0 0 0,1 0 0 0 0,-1 1 0 0 0,1-1 0 0 0,-1 1 0 0 0,0-1 0 0 0,1 1 0 0 0,3 1 0 0 0,2 1 0 0 0,-3-1 0 0 0,20 7 0 0 0,-15-3 0 0 0,2 3 0 0 0,-12-4 0 0 0,-1-3 0 0 0,0 2 0 0 0,1 0 0 0 0,-1 0 0 0 0,1 0 0 0 0,-1 1 0 0 0,0-1 0 0 0,-1 0 0 0 0,1 0 0 0 0,-1 0 0 0 0,0 1 0 0 0,-2 5 0 0 0,-3 7 0 0 0,-9 18 0 0 0,6-14 0 0 0,-18 37 110 0 0,17-40-41 0 0,1 1 0 0 0,1 0-1 0 0,1 1 1 0 0,1 0 0 0 0,-6 29 0 0 0,12-48-63 0 0,0-1 1 0 0,0 1-1 0 0,0 0 1 0 0,0-1-1 0 0,0 1 1 0 0,0 0 0 0 0,0-1-1 0 0,1 1 1 0 0,-1 0-1 0 0,0-1 1 0 0,0 1-1 0 0,0 0 1 0 0,1-1-1 0 0,-1 1 1 0 0,0-1-1 0 0,1 1 1 0 0,-1-1-1 0 0,1 1 1 0 0,-1-1-1 0 0,1 1 1 0 0,-1-1 0 0 0,1 1-1 0 0,-1-1 1 0 0,1 1-1 0 0,-1-1 1 0 0,1 0-1 0 0,-1 1 1 0 0,1-1-1 0 0,0 0 1 0 0,0 1-1 0 0,22 4 8 0 0,-19-4-5 0 0,45 5-56 0 0,1-2-1 0 0,51-3 1 0 0,-75-1-184 0 0,-24 0 53 0 0,7 0-1726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51 158 9671 0 0,'-50'-26'9714'0'0,"70"17"-8796"0"0,5 2-564 0 0,28-3 1 0 0,-5 1 74 0 0,-35 7-302 0 0,206-53 1148 0 0,-59 16-1511 0 0,-158 39 44 0 0,4 7-4128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12895 0 0,'0'0'7107'0'0,"0"2"-6807"0"0,1 14 27 0 0,0 0 1 0 0,-1 1-1 0 0,-1-1 0 0 0,0 0 1 0 0,-2 0-1 0 0,0 0 0 0 0,-9 29 1 0 0,-6 6-155 0 0,-25 50 1 0 0,17-50-101 0 0,-14 31 56 0 0,39-80-87 0 0,14-1-6711 0 0,1-2-567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18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40 6447 0 0,'-56'-22'1452'0'0,"20"5"7359"0"0,37 18-8362 0 0,69 76 616 0 0,-22-25-983 0 0,96 126 8 0 0,-69-82-55 0 0,-33-43 70 0 0,-2 3 0 0 0,-3 1 0 0 0,-3 1 0 0 0,-2 2 0 0 0,-2 2 0 0 0,40 123 0 0 0,-51-113-26 0 0,-3 0 1 0 0,-3 1-1 0 0,5 95 1 0 0,-14-69-63 0 0,-19 192 1 0 0,8-234-15 0 0,-2-1 0 0 0,-27 89-1 0 0,24-110-33 0 0,-1-1 0 0 0,-2 0 1 0 0,-1-1-1 0 0,-1-1 0 0 0,-26 36 0 0 0,4-18-89 0 0,-1-2 0 0 0,-81 75-1 0 0,-113 63 1261 0 0,106-107 490 0 0,71-46-758 0 0,57-33-879 0 0,0 0-1 0 0,0 0 0 0 0,0 0 1 0 0,0 1-1 0 0,0-1 0 0 0,0 0 1 0 0,0 0-1 0 0,0 0 1 0 0,-1 0-1 0 0,1 0 0 0 0,0 0 1 0 0,0 0-1 0 0,0 0 1 0 0,0 1-1 0 0,0-1 0 0 0,0 0 1 0 0,0 0-1 0 0,0 0 1 0 0,0 0-1 0 0,0 0 0 0 0,0 0 1 0 0,0 1-1 0 0,0-1 0 0 0,0 0 1 0 0,0 0-1 0 0,0 0 1 0 0,0 0-1 0 0,0 0 0 0 0,0 1 1 0 0,0-1-1 0 0,0 0 1 0 0,0 0-1 0 0,0 0 0 0 0,0 0 1 0 0,0 0-1 0 0,1 0 1 0 0,-1 0-1 0 0,0 1 0 0 0,0-1 1 0 0,0 0-1 0 0,0 0 0 0 0,0 0 1 0 0,0 0-1 0 0,0 0 1 0 0,0 0-1 0 0,0 0 0 0 0,1 0 1 0 0,-1 0-1 0 0,0 0 1 0 0,0 0-1 0 0,0 0 0 0 0,0 1 1 0 0,0-1-1 0 0,0 0 1 0 0,1 0-1 0 0,-1 0 0 0 0,0 0 1 0 0,15 6-600 0 0,24 5-1887 0 0,-36-11 1935 0 0,11 4-884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11831 0 0,'0'0'1804'0'0,"-3"2"-1236"0"0,-8 11-149 0 0,0 0 1 0 0,0 1-1 0 0,1 0 0 0 0,1 0 0 0 0,0 1 0 0 0,-7 19 1 0 0,-35 103 45 0 0,35-88-405 0 0,-98 300-1261 0 0,112-343 1107 0 0,-2 9-299 0 0,-1-1 0 0 0,-1 1 0 0 0,0-1 0 0 0,-1-1 0 0 0,-10 15 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101 593 9935 0 0,'0'0'455'0'0,"-3"2"-12"0"0,-8 4-370 0 0,1 1 0 0 0,-1 0 0 0 0,1 1 0 0 0,-14 14 0 0 0,5-5 224 0 0,18-15-251 0 0,0-1-1 0 0,-1 1 0 0 0,1 0 0 0 0,0 0 1 0 0,0 0-1 0 0,0 1 0 0 0,0-1 0 0 0,1 0 1 0 0,-1 0-1 0 0,1 0 0 0 0,-1 4 0 0 0,0-5-28 0 0,1 2 343 0 0,0 0-362 0 0,0 4 309 0 0,0-10 289 0 0,3-17 61 0 0,4 1-517 0 0,1 0 0 0 0,0 0 0 0 0,21-32 0 0 0,-11 19-135 0 0,25-43 69 0 0,75-100-1 0 0,-91 140-84 0 0,2 2 1 0 0,1 1-1 0 0,1 1 0 0 0,63-47 0 0 0,-76 66 181 0 0,1 0 0 0 0,1 1-1 0 0,-1 1 1 0 0,24-9 0 0 0,-33 15-85 0 0,0 1-1 0 0,1 0 1 0 0,-1 1 0 0 0,1 0 0 0 0,0 0 0 0 0,-1 1 0 0 0,1 0 0 0 0,0 1 0 0 0,0 0 0 0 0,15 3 0 0 0,-22-2-60 0 0,-1 0-1 0 0,1 0 1 0 0,-1 0-1 0 0,1 0 1 0 0,-1 1 0 0 0,1 0-1 0 0,-1-1 1 0 0,0 1-1 0 0,0 0 1 0 0,0 1 0 0 0,0-1-1 0 0,0 0 1 0 0,0 1-1 0 0,-1 0 1 0 0,4 3 0 0 0,-3 0-15 0 0,1-1 1 0 0,-1 1 0 0 0,0 0 0 0 0,-1 0 0 0 0,1 0 0 0 0,-1 0 0 0 0,0 0 0 0 0,1 7 0 0 0,0 6 4 0 0,-1-1-1 0 0,-1 0 1 0 0,-1 36-1 0 0,-12 54-23 0 0,7-66 13 0 0,-2 1-4 0 0,-1 0 0 0 0,-3-1 0 0 0,-30 80 0 0 0,20-72 0 0 0,-3-1 0 0 0,-52 80 0 0 0,50-91 66 0 0,-2-2-1 0 0,-1-1 0 0 0,-2-2 1 0 0,-1-1-1 0 0,-47 37 0 0 0,63-57-76 0 0,0-1-1 0 0,-2 0 1 0 0,1-1 0 0 0,-1-1-1 0 0,-1 0 1 0 0,-31 9-1 0 0,43-16 12 0 0,0 0 0 0 0,0-1-1 0 0,0-1 1 0 0,0 1 0 0 0,-1-1-1 0 0,1 0 1 0 0,0 0 0 0 0,0-1-1 0 0,0 0 1 0 0,-14-4 0 0 0,17 4-4 0 0,0-1 0 0 0,0 0 0 0 0,0 0 0 0 0,0 0 0 0 0,0 0 0 0 0,1-1 0 0 0,-1 1 1 0 0,1-1-1 0 0,0 0 0 0 0,0 0 0 0 0,0 0 0 0 0,0-1 0 0 0,0 1 0 0 0,0-1 0 0 0,1 1 0 0 0,0-1 1 0 0,0 0-1 0 0,0 0 0 0 0,-2-7 0 0 0,2 5-111 0 0,0-1 1 0 0,0 0 0 0 0,1 0-1 0 0,0 0 1 0 0,0 0-1 0 0,1 0 1 0 0,0 0-1 0 0,0 0 1 0 0,0 0-1 0 0,1 0 1 0 0,0 0-1 0 0,1 0 1 0 0,0 1-1 0 0,0-1 1 0 0,0 0-1 0 0,0 1 1 0 0,1-1-1 0 0,1 1 1 0 0,-1 0 0 0 0,1 0-1 0 0,0 0 1 0 0,0 1-1 0 0,0-1 1 0 0,1 1-1 0 0,0 0 1 0 0,6-5-1 0 0,5-3-929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86 8751 0 0,'0'0'3936'0'0,"2"3"-2277"0"0,3 7-1150 0 0,1-1 0 0 0,1 0-1 0 0,0 0 1 0 0,0 0 0 0 0,13 11 0 0 0,-17-17-469 0 0,1 0 1 0 0,-1-1 0 0 0,1 1 0 0 0,-1-1 0 0 0,1 0-1 0 0,0 0 1 0 0,0-1 0 0 0,0 1 0 0 0,0-1 0 0 0,0 0-1 0 0,0 0 1 0 0,0 0 0 0 0,0-1 0 0 0,1 1 0 0 0,-1-1-1 0 0,0 0 1 0 0,0 0 0 0 0,9-1 0 0 0,2-4 52 0 0,0 0-1 0 0,0 0 1 0 0,0-2 0 0 0,-1 1-1 0 0,0-2 1 0 0,18-12 0 0 0,7-3 123 0 0,-33 20-182 0 0,23-13 202 0 0,39-28 0 0 0,-58 35-238 0 0,-4 0-91 0 0,-5 8-66 0 0,-1 0-17 0 0,0 0 154 0 0,0 0 0 0 0,0 1 0 0 0,-1-1 0 0 0,1 0 0 0 0,0 1 0 0 0,-1-1 0 0 0,1 0 0 0 0,-1 1 0 0 0,1-1 0 0 0,-1 0 0 0 0,1 1 0 0 0,-1-1 0 0 0,1 1 0 0 0,-1-1 0 0 0,1 1 0 0 0,-1 0 0 0 0,0-1 0 0 0,1 1 0 0 0,-1-1 0 0 0,0 1 0 0 0,0 0 0 0 0,1 0 0 0 0,-1-1 0 0 0,-1 1 0 0 0,-20-4-304 0 0,11 6 217 0 0,0-1 0 0 0,-1 2 1 0 0,1-1-1 0 0,0 2 0 0 0,0-1 0 0 0,1 1 0 0 0,-14 8 0 0 0,-70 44-125 0 0,76-44 219 0 0,-2 2-1 0 0,1 0 1 0 0,1 1-1 0 0,-27 30 0 0 0,-41 60-49 0 0,80-97 68 0 0,0 0 0 0 0,1 1 0 0 0,0-1-1 0 0,0 1 1 0 0,1 0 0 0 0,0 0 0 0 0,-4 18-1 0 0,7-22 12 0 0,0 0-1 0 0,0 0 1 0 0,1 0-1 0 0,0 0 1 0 0,0 0-1 0 0,0 0 1 0 0,1 0-1 0 0,0 0 1 0 0,0 0 0 0 0,0 0-1 0 0,0 0 1 0 0,1 0-1 0 0,0 0 1 0 0,0-1-1 0 0,0 1 1 0 0,0-1-1 0 0,4 6 1 0 0,-3-6-16 0 0,0 1 1 0 0,1-1-1 0 0,0 0 1 0 0,-1 0 0 0 0,1-1-1 0 0,0 1 1 0 0,1-1 0 0 0,-1 0-1 0 0,1 0 1 0 0,-1 0-1 0 0,1 0 1 0 0,0-1 0 0 0,0 0-1 0 0,5 2 1 0 0,-1-2 98 0 0,-1-1 1 0 0,0 1-1 0 0,1-2 1 0 0,-1 1-1 0 0,0-1 1 0 0,1 0-1 0 0,-1 0 0 0 0,11-3 1 0 0,0-1-321 0 0,0 0 0 0 0,31-13 0 0 0,28-18-4434 0 0,-49 21-843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5983 0 0,'0'2'464'0'0,"3"46"109"0"0,2-24 2408 0 0,4-7 3166 0 0,-9-17-6090 0 0,3-11 1001 0 0,-3 0-591 0 0,0 0 0 0 0,0 0-1 0 0,-1 0 1 0 0,-4-17 0 0 0,3 18-231 0 0,1-1 0 0 0,0 1 0 0 0,0 0 0 0 0,1 0 1 0 0,1-14-1 0 0,2 5-135 0 0,0 0 0 0 0,2 0 0 0 0,0 0 0 0 0,1 0 0 0 0,1 1 0 0 0,11-19 0 0 0,-11 24-52 0 0,1 0 0 0 0,1 1-1 0 0,0 0 1 0 0,0 0 0 0 0,1 1-1 0 0,1 1 1 0 0,0-1 0 0 0,18-12-1 0 0,-14 12 2 0 0,1 0 0 0 0,0 1 0 0 0,1 1 0 0 0,0 1 0 0 0,31-11 0 0 0,-40 16-200 0 0,0 1 0 0 0,0 1 1 0 0,0-1-1 0 0,1 1 1 0 0,-1 1-1 0 0,0 0 0 0 0,0 0 1 0 0,1 0-1 0 0,-1 1 0 0 0,0 0 1 0 0,0 1-1 0 0,0 0 0 0 0,0 0 1 0 0,0 1-1 0 0,12 5 1 0 0,-2 1-1677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6447 0 0,'0'0'9922'0'0,"0"3"-9133"0"0,-21 106 2448 0 0,13-74-2858 0 0,-1 1-1 0 0,-2-1 0 0 0,-1-1 1 0 0,-25 50-1 0 0,32-74-502 0 0,1 0 0 0 0,1 0-1 0 0,0 0 1 0 0,-4 21 0 0 0,7-28-764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0,'0'0'1248'0'0,"-2"16"-4648"0"0,2 0-688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 4607 0 0,'0'0'354'0'0,"-1"-2"-233"0"0,-12-24 12091 0 0,12 26-12176 0 0,1 1 0 0 0,-1-1 0 0 0,0 0 0 0 0,0 1 1 0 0,1-1-1 0 0,-1 1 0 0 0,1 0 0 0 0,-1-1 0 0 0,0 1 0 0 0,1-1 0 0 0,-1 1 0 0 0,1 0 1 0 0,0 0-1 0 0,-1-1 0 0 0,1 1 0 0 0,-1 0 0 0 0,1 0 0 0 0,0-1 0 0 0,0 1 0 0 0,-1 0 1 0 0,1 0-1 0 0,0 0 0 0 0,0 0 0 0 0,-5 24 213 0 0,5-23-220 0 0,-4 40 165 0 0,2 45 0 0 0,1-26-91 0 0,0-19 23 0 0,1-16 189 0 0,-1 0 1 0 0,-7 39-1 0 0,6-57 329 0 0,1 1 0 0 0,0-1 0 0 0,0 9 0 0 0,10-28-142 0 0,65-102 496 0 0,-51 73-960 0 0,2 1 1 0 0,2 2-1 0 0,43-47 0 0 0,-47 60-103 0 0,-5 5-265 0 0,1 1 0 0 0,1 1 0 0 0,22-17 0 0 0,-38 32-84 0 0,0 0 0 0 0,0 0 1 0 0,0 0-1 0 0,0 0 0 0 0,0 1 1 0 0,0-1-1 0 0,1 1 0 0 0,-1 0 1 0 0,0 0-1 0 0,6 1 0 0 0,2-2-1634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6447 0 0,'0'0'11064'0'0,"1"2"-10744"0"0,5 4-20 0 0,-4-5-84 0 0,-1 1-159 0 0,0 0-1 0 0,-1 0 1 0 0,1 0 0 0 0,-1 0-1 0 0,1-1 1 0 0,-1 1-1 0 0,0 0 1 0 0,1 3 0 0 0,-2 1-5 0 0,1 0 0 0 0,-1 0 0 0 0,0 0 0 0 0,-1 0 0 0 0,1 0 0 0 0,-1 0 0 0 0,0-1 0 0 0,-4 7 0 0 0,-25 41 197 0 0,26-44-200 0 0,-40 55 211 0 0,-94 103 0 0 0,56-72-236 0 0,-129 155-222 0 0,210-248 79 0 0,4-5-500 0 0,33-32-4977 0 0,-9 6-272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17359 0 0,'0'0'1574'0'0,"-1"2"-1210"0"0,-10 17 791 0 0,-11 34 0 0 0,4-10-915 0 0,0 0-82 0 0,-18 75 0 0 0,34-112-154 0 0,-1 16 118 0 0,1-1-2829 0 0,12-23-852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60 189 4143 0 0,'0'2'191'0'0,"-1"9"172"0"0,-1 1 0 0 0,-1-1 1 0 0,0 0-1 0 0,-7 17 0 0 0,7-22 867 0 0,0 1 0 0 0,-1-1 0 0 0,0 0 0 0 0,0 0 0 0 0,-5 6 0 0 0,-1-3 2012 0 0,10-9-3154 0 0,-1-1-1 0 0,1 1 1 0 0,0 0 0 0 0,0 0 0 0 0,0 0-1 0 0,0 0 1 0 0,0 0 0 0 0,-1 0 0 0 0,1 0-1 0 0,0 0 1 0 0,0 0 0 0 0,0-1 0 0 0,0 1-1 0 0,0 0 1 0 0,0 0 0 0 0,0 0-1 0 0,-1 0 1 0 0,1 0 0 0 0,0-1 0 0 0,0 1-1 0 0,0 0 1 0 0,0 0 0 0 0,0 0 0 0 0,0 0-1 0 0,0-1 1 0 0,0 1 0 0 0,0 0 0 0 0,0 0-1 0 0,0 0 1 0 0,0 0 0 0 0,0-1-1 0 0,0 1 1 0 0,0 0 0 0 0,0 0 0 0 0,0 0-1 0 0,0 0 1 0 0,0-1 0 0 0,8-24 1589 0 0,4 2-1662 0 0,0 1 1 0 0,2 1-1 0 0,0 0 0 0 0,2 0 0 0 0,0 1 0 0 0,1 2 1 0 0,1-1-1 0 0,1 2 0 0 0,31-22 0 0 0,-32 26-47 0 0,0 2 0 0 0,2 0 0 0 0,37-15 0 0 0,-56 25 50 0 0,0 1 0 0 0,0-1 0 0 0,0 1 0 0 0,0 0 0 0 0,0 0 0 0 0,0-1 0 0 0,1 1 0 0 0,-1 0 0 0 0,0 0 0 0 0,0 0 0 0 0,0 0 0 0 0,0 0 0 0 0,1 1 0 0 0,-1-1 0 0 0,0 0 0 0 0,0 0 0 0 0,0 1 0 0 0,0-1 0 0 0,0 1 0 0 0,0-1 0 0 0,0 1 0 0 0,2 0 0 0 0,-2 1 9 0 0,1-1 0 0 0,-1 1 1 0 0,1 0-1 0 0,-1-1 0 0 0,0 1 1 0 0,0 0-1 0 0,0 0 0 0 0,0 0 0 0 0,0-1 1 0 0,0 1-1 0 0,0 4 0 0 0,2 3 55 0 0,-2 1 0 0 0,1-1 0 0 0,-1 1 0 0 0,-1 12 0 0 0,-3 62 143 0 0,1 37-354 0 0,3-115-177 0 0,-1 1 1 0 0,1-1 0 0 0,1 1-1 0 0,-1-1 1 0 0,1 0 0 0 0,0 0 0 0 0,1 0-1 0 0,-1 0 1 0 0,5 7 0 0 0,1-2-1689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15 14943 0 0,'0'0'1358'0'0,"-5"-4"-1092"0"0,3 3-97 0 0,-1 0 0 0 0,1-1 0 0 0,0 1 0 0 0,-1 0 0 0 0,1 1 0 0 0,0-1 0 0 0,-1 0 0 0 0,1 1 0 0 0,-5-1 0 0 0,0 0 485 0 0,4 1-529 0 0,1 0 0 0 0,-1 0 0 0 0,0 1 0 0 0,0-1 0 0 0,0 1 0 0 0,1 0 0 0 0,-1 0 0 0 0,0 0 0 0 0,1 0 0 0 0,-1 0 0 0 0,1 0 0 0 0,-1 1 0 0 0,1-1 1 0 0,-5 5-1 0 0,3-4-58 0 0,-11 9-59 0 0,0 1 0 0 0,0 0 0 0 0,1 1 1 0 0,1 1-1 0 0,0 0 0 0 0,1 1 0 0 0,-20 31 0 0 0,28-39-23 0 0,1 0-1 0 0,-1 0 0 0 0,1 0 1 0 0,0 1-1 0 0,1 0 1 0 0,0-1-1 0 0,0 1 0 0 0,0 0 1 0 0,0 11-1 0 0,2-18 9 0 0,0 0 1 0 0,1 0-1 0 0,-1 0 0 0 0,0 1 1 0 0,1-1-1 0 0,-1 0 0 0 0,0 0 0 0 0,1 0 1 0 0,-1 0-1 0 0,1 0 0 0 0,-1 0 0 0 0,1-1 1 0 0,0 1-1 0 0,-1 0 0 0 0,1 0 0 0 0,0 0 1 0 0,0-1-1 0 0,0 1 0 0 0,0 0 0 0 0,-1 0 1 0 0,1-1-1 0 0,0 1 0 0 0,0-1 1 0 0,0 1-1 0 0,0-1 0 0 0,0 0 0 0 0,0 1 1 0 0,0-1-1 0 0,1 0 0 0 0,0 1 0 0 0,1-1 6 0 0,0 1 0 0 0,1-1 0 0 0,-1 0 0 0 0,0 1 0 0 0,0-2 0 0 0,0 1 0 0 0,0 0-1 0 0,0 0 1 0 0,4-2 0 0 0,-3 1 2 0 0,0-1 0 0 0,1 0 0 0 0,-1 0 0 0 0,0 0 0 0 0,0-1-1 0 0,0 1 1 0 0,-1-1 0 0 0,8-6 0 0 0,-3 0 16 0 0,0-1 0 0 0,8-12 0 0 0,3-5-25 0 0,-18 26-61 0 0,-1 3-459 0 0,1 0 501 0 0,-1 0 0 0 0,0 0 1 0 0,0 0-1 0 0,0 0 1 0 0,0 0-1 0 0,0 0 0 0 0,-1 3 1 0 0,1 2-7 0 0,-13 121-110 0 0,2-25 74 0 0,-37 651 775 0 0,37-452 480 0 0,10-297-1266 0 0,1-5 77 0 0,0 1 0 0 0,0-1 0 0 0,0 1 0 0 0,-1-1 0 0 0,1 0 0 0 0,0 1 0 0 0,0-1 0 0 0,-1 0 0 0 0,1 1 0 0 0,0-1 1 0 0,0 0-1 0 0,-1 1 0 0 0,1-1 0 0 0,0 0 0 0 0,-1 1 0 0 0,1-1 0 0 0,0 0 0 0 0,-1 0 0 0 0,1 1 0 0 0,0-1 0 0 0,-1 0 0 0 0,1 0 0 0 0,-1 0 0 0 0,1 0 0 0 0,-1 0 0 0 0,1 1 0 0 0,0-1 0 0 0,-1 0 0 0 0,1 0 0 0 0,-1 0 0 0 0,1 0 0 0 0,-1 0 0 0 0,0 0 0 0 0,-3-5 8 0 0,1 3-4 0 0,1 0-1 0 0,0 0 1 0 0,0 0-1 0 0,0 0 1 0 0,0-1-1 0 0,1 1 1 0 0,-1-1-1 0 0,1 1 1 0 0,-1-1 0 0 0,1 0-1 0 0,-2-3 1 0 0,-7-36-275 0 0,6 24 149 0 0,-6-19-268 0 0,-2 1-1 0 0,-1 1 0 0 0,-2 0 1 0 0,-26-45-1 0 0,35 71 279 0 0,-1 0 0 0 0,1 0-1 0 0,-1 1 1 0 0,-1 0 0 0 0,0 1 0 0 0,0 0-1 0 0,0 0 1 0 0,-1 0 0 0 0,0 1 0 0 0,-15-8-1 0 0,15 8-4176 0 0,1-2-1436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1:5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18 6447 0 0,'1'-1'499'0'0,"-1"0"-321"0"0,1 0 0 0 0,-1 0-1 0 0,1 1 1 0 0,-1-1 0 0 0,1 0-1 0 0,-1 0 1 0 0,1 0 0 0 0,-1 1 0 0 0,1-1-1 0 0,-1 0 1 0 0,0 0 0 0 0,0 0-1 0 0,1-1 1 0 0,-1 2-57 0 0,-1 0 0 0 0,1 0 0 0 0,0-1-1 0 0,0 1 1 0 0,0 0 0 0 0,0 0 0 0 0,0 0 0 0 0,0 0-1 0 0,0-1 1 0 0,-1 1 242 0 0,1 0-243 0 0,0 0 1 0 0,0 0 0 0 0,0 0 0 0 0,0 0 0 0 0,-1-1-1 0 0,1 1 1 0 0,0 0 0 0 0,0 0 0 0 0,0 0 0 0 0,0 0-1 0 0,-1 0 1 0 0,1 0 0 0 0,0 0 0 0 0,0 0 0 0 0,0 0-1 0 0,0 0 1 0 0,-1 0 0 0 0,1 0 0 0 0,0 0-1 0 0,0 0 1 0 0,-1 0 0 0 0,-10 3 3308 0 0,6-1-4378 0 0,-5 4 1153 0 0,0 1 0 0 0,0 0 0 0 0,1 1 0 0 0,1 0 0 0 0,-1 1 0 0 0,1 0 0 0 0,0 0 0 0 0,1 0 1 0 0,0 1-1 0 0,-8 16 0 0 0,-4 13 205 0 0,-23 66 0 0 0,33-81-263 0 0,-130 438 398 0 0,133-437-554 0 0,-59 209-760 0 0,-14-5-91 0 0,69-203 123 0 0,-2-1 1 0 0,-1-1-1 0 0,-18 28 0 0 0,30-50-462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8751 0 0,'0'0'674'0'0,"-3"0"-438"0"0,-9 3 5677 0 0,28 3-4977 0 0,-9-5-710 0 0,1-1 0 0 0,0 0 1 0 0,0 0-1 0 0,-1-1 0 0 0,1 0 0 0 0,0-1 1 0 0,9-2-1 0 0,10-2 397 0 0,44-4 361 0 0,123-1 0 0 0,-159 12-1005 0 0,-23 0-424 0 0,1-1 0 0 0,-1 0 0 0 0,0 0 0 0 0,0-1-1 0 0,1-1 1 0 0,11-3 0 0 0,-8 0-6050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14511 0 0,'0'0'3658'0'0,"-1"2"-2988"0"0,-10 24-353 0 0,2 1-1 0 0,0 0 1 0 0,-6 36-1 0 0,6-20-150 0 0,-91 322 8 0 0,-33-12-68 0 0,110-300-103 0 0,-48 96 31 0 0,56-120-21 0 0,-2 0 0 0 0,-37 47 0 0 0,52-74 111 0 0,2-4-70 0 0,0-4-68 0 0,0 1 1 0 0,0-1-1 0 0,1 0 1 0 0,0 1 0 0 0,0-1-1 0 0,0 1 1 0 0,1-1-1 0 0,0 1 1 0 0,3-8 0 0 0,4-6-158 0 0,15-22 1 0 0,-12 22-57 0 0,1 0 1 0 0,29-32 0 0 0,-34 43 197 0 0,0 1 1 0 0,0 0 0 0 0,0 0 0 0 0,1 1-1 0 0,0 0 1 0 0,0 1 0 0 0,1-1 0 0 0,13-4 0 0 0,-11 7-15 0 0,-1 3 47 0 0,-9 1 11 0 0,-1 0 0 0 0,1 1 0 0 0,-1-1 0 0 0,1 0 0 0 0,-1 0 0 0 0,1 1 0 0 0,-1-1 0 0 0,0 1 0 0 0,1-1 0 0 0,-1 1 0 0 0,0 0 0 0 0,0-1 0 0 0,0 1 0 0 0,0 0 0 0 0,-1 0 0 0 0,1 0 0 0 0,0-1 1 0 0,-1 1-1 0 0,1 0 0 0 0,-1 0 0 0 0,0 0 0 0 0,0 2 0 0 0,2 7 143 0 0,-2 0 1 0 0,0 17-1 0 0,0-28-154 0 0,-3 31 252 0 0,-6 32 0 0 0,4-36-1766 0 0,-3 53-1 0 0,8-69 108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268 146 10135 0 0,'0'0'778'0'0,"2"-1"-298"0"0,55-21 5452 0 0,1 0-3871 0 0,-44 16-1786 0 0,-1-1-1 0 0,23-14 1 0 0,-35 20-273 0 0,1 0-1 0 0,-1 1 1 0 0,1-1 0 0 0,-1 0 0 0 0,1 0 0 0 0,-1-1-1 0 0,0 1 1 0 0,1 0 0 0 0,-1 0 0 0 0,0-1 0 0 0,0 1-1 0 0,0 0 1 0 0,0-1 0 0 0,0 1 0 0 0,0-1 0 0 0,-1 1-1 0 0,1-1 1 0 0,0 0 0 0 0,-1 1 0 0 0,1-1 0 0 0,-1 0-1 0 0,0 0 1 0 0,1-2 0 0 0,0-3-18 0 0,-1 6-124 0 0,-13-14-483 0 0,11 14 587 0 0,-1 0 0 0 0,1 0 0 0 0,-1 0 0 0 0,1 0 0 0 0,-1 0 0 0 0,0 0 0 0 0,0 1 0 0 0,1-1 0 0 0,-1 1 1 0 0,0 0-1 0 0,0 0 0 0 0,1 0 0 0 0,-1 0 0 0 0,0 0 0 0 0,1 1 0 0 0,-1-1 0 0 0,0 1 0 0 0,0 0 0 0 0,1 0 0 0 0,-1 0 0 0 0,1 0 0 0 0,-3 2 0 0 0,-8 3 15 0 0,1 2-1 0 0,0-1 0 0 0,-11 11 0 0 0,11-9 5 0 0,-52 40 46 0 0,2 2-1 0 0,-75 80 1 0 0,130-123-15 0 0,0 0 0 0 0,0 1 0 0 0,1 0 1 0 0,0 0-1 0 0,1 1 0 0 0,0-1 0 0 0,0 1 0 0 0,-3 11 1 0 0,7-17-11 0 0,0 0 1 0 0,0 0 0 0 0,0 0-1 0 0,0 0 1 0 0,1 0-1 0 0,0 0 1 0 0,0 0 0 0 0,0-1-1 0 0,0 1 1 0 0,1 0-1 0 0,-1 0 1 0 0,1 0 0 0 0,0 0-1 0 0,0 0 1 0 0,1 0-1 0 0,-1-1 1 0 0,1 1 0 0 0,0-1-1 0 0,0 1 1 0 0,0-1-1 0 0,0 0 1 0 0,0 1 0 0 0,1-1-1 0 0,-1 0 1 0 0,5 3 0 0 0,-1-2 2 0 0,0 0 1 0 0,0 0 0 0 0,0-1 0 0 0,1 0 0 0 0,-1 0 0 0 0,1 0 0 0 0,-1-1 0 0 0,1 0-1 0 0,0 0 1 0 0,0-1 0 0 0,0 0 0 0 0,0 0 0 0 0,13-1 0 0 0,7 0 24 0 0,1-1-1 0 0,28-6 1 0 0,-5-3-1011 0 0,-15 0-3262 0 0,0-2-1702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44 353 12151 0 0,'0'0'1098'0'0,"-1"1"-905"0"0,-4 2 5 0 0,1 1 0 0 0,0 0 0 0 0,0 1 0 0 0,0-1 0 0 0,0 1 0 0 0,1 0 0 0 0,0 0-1 0 0,0 0 1 0 0,0 0 0 0 0,-2 8 1820 0 0,6-14-1911 0 0,24-34 248 0 0,2 2-1 0 0,57-54 1 0 0,-72 77-395 0 0,2-4 62 0 0,1 2 0 0 0,1 0 0 0 0,0 0 0 0 0,24-13 0 0 0,-35 23 42 0 0,-1 0 0 0 0,0 0 0 0 0,1 1 0 0 0,-1-1-1 0 0,1 1 1 0 0,-1 0 0 0 0,1 0 0 0 0,0 0-1 0 0,-1 1 1 0 0,1 0 0 0 0,0 0 0 0 0,-1 0 0 0 0,1 0-1 0 0,0 1 1 0 0,0-1 0 0 0,-1 1 0 0 0,1 1 0 0 0,-1-1-1 0 0,1 1 1 0 0,-1-1 0 0 0,0 1 0 0 0,1 0 0 0 0,-1 1-1 0 0,5 3 1 0 0,-6-5-24 0 0,1 1-11 0 0,5 11 80 0 0,-7-9-94 0 0,0 0 0 0 0,0 0 0 0 0,-1-1 0 0 0,1 1 1 0 0,-1 1-1 0 0,0-1 0 0 0,0 0 0 0 0,0 0 1 0 0,-1 0-1 0 0,1 0 0 0 0,-1 1 0 0 0,0-1 0 0 0,0 0 1 0 0,0 0-1 0 0,-2 8 0 0 0,0-6 0 0 0,0 0-1 0 0,0-1 0 0 0,-1 1 1 0 0,1-1-1 0 0,-1 1 1 0 0,0-1-1 0 0,-1 0 1 0 0,1 0-1 0 0,-1-1 1 0 0,-7 8-1 0 0,4-3-14 0 0,4-6-3 0 0,0 0 0 0 0,1 0 0 0 0,-1 0 0 0 0,0-1 0 0 0,-5 5 0 0 0,7-7-85 0 0,1-1-426 0 0,1 0 485 0 0,-1-1 1 0 0,1 1-1 0 0,0-1 0 0 0,-1 1 1 0 0,1 0-1 0 0,0-1 1 0 0,0 1-1 0 0,1-2 1 0 0,2-2-39 0 0,31-45-503 0 0,45-50 0 0 0,-61 79 532 0 0,1 1-1 0 0,1 0 0 0 0,0 2 1 0 0,2 0-1 0 0,0 1 0 0 0,0 2 1 0 0,2 0-1 0 0,39-16 0 0 0,-55 27 112 0 0,0 1-1 0 0,0 0 1 0 0,1 1 0 0 0,-1 0-1 0 0,1 1 1 0 0,0 0-1 0 0,-1 0 1 0 0,1 1 0 0 0,0 0-1 0 0,15 3 1 0 0,-20-3-18 0 0,0 1 1 0 0,1 1 0 0 0,-1-1 0 0 0,0 1-1 0 0,0 0 1 0 0,0 0 0 0 0,0 0-1 0 0,-1 1 1 0 0,1 0 0 0 0,-1 0-1 0 0,1 0 1 0 0,-1 0 0 0 0,0 1-1 0 0,0-1 1 0 0,0 1 0 0 0,-1 0-1 0 0,1 0 1 0 0,-1 1 0 0 0,0-1-1 0 0,4 8 1 0 0,-5-6-14 0 0,0 0 0 0 0,-1 0 0 0 0,1-1 0 0 0,-1 1 0 0 0,0 1 0 0 0,-1-1 0 0 0,0 0 0 0 0,0 0 0 0 0,0 0 0 0 0,0 0 0 0 0,-1 0-1 0 0,0 0 1 0 0,-2 6 0 0 0,-3 10 5 0 0,-1-1 0 0 0,-11 24 0 0 0,14-36-32 0 0,-1 0 0 0 0,-7 10 0 0 0,6-10-1 0 0,0 0 0 0 0,1 0 0 0 0,1 0-1 0 0,0 0 1 0 0,-5 15 0 0 0,7-17-27 0 0,2-6-118 0 0,11-1-6826 0 0,3-5 866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65 8287 0 0,'1'2'5547'0'0,"0"0"-5289"0"0,1 0 1 0 0,-1 1-1 0 0,1-1 0 0 0,0 0 0 0 0,0 0 1 0 0,0 1-1 0 0,0-1 0 0 0,0-1 1 0 0,0 1-1 0 0,0 0 0 0 0,1-1 0 0 0,-1 1 1 0 0,0-1-1 0 0,1 1 0 0 0,-1-1 1 0 0,1 0-1 0 0,0 0 0 0 0,0 0 0 0 0,-1-1 1 0 0,1 1-1 0 0,0-1 0 0 0,0 1 1 0 0,-1-1-1 0 0,1 0 0 0 0,5-1 0 0 0,6 0 99 0 0,0-1 0 0 0,0 0 0 0 0,0-1 0 0 0,13-6-1 0 0,-9 4 37 0 0,-7 2-282 0 0,40-11-133 0 0,79-32 1 0 0,-130 46-9 0 0,0 0-1 0 0,1 0 1 0 0,-1 0 0 0 0,0 0-1 0 0,1 0 1 0 0,-1 0 0 0 0,0 0-1 0 0,0-1 1 0 0,1 1 0 0 0,-1 0-1 0 0,0 0 1 0 0,0 0 0 0 0,1 0-1 0 0,-1 0 1 0 0,0-1 0 0 0,0 1-1 0 0,0 0 1 0 0,1 0 0 0 0,-1 0 0 0 0,0-1-1 0 0,0 1 1 0 0,0 0 0 0 0,0 0-1 0 0,0-1 1 0 0,1 1 0 0 0,-1 0-1 0 0,0 0 1 0 0,0-1 0 0 0,0 1-1 0 0,0 0 1 0 0,0 0 0 0 0,0-1-1 0 0,0 1 1 0 0,0 0 0 0 0,0-1-1 0 0,-9-4-310 0 0,-19 2 130 0 0,3 6 136 0 0,1 1 1 0 0,0 1-1 0 0,0 1 1 0 0,-32 13-1 0 0,-86 49 81 0 0,123-58 43 0 0,1 1 0 0 0,0 1 0 0 0,0 1-1 0 0,2 0 1 0 0,-1 1 0 0 0,2 1 0 0 0,0 0 0 0 0,1 1-1 0 0,-21 30 1 0 0,33-42-37 0 0,0-1 0 0 0,0 1 0 0 0,1-1 0 0 0,-1 1 0 0 0,1 0 0 0 0,0-1-1 0 0,0 1 1 0 0,0 0 0 0 0,1 0 0 0 0,-1 0 0 0 0,1 0 0 0 0,0 0 0 0 0,0 0 0 0 0,0-1 0 0 0,1 1-1 0 0,1 8 1 0 0,-1-10-10 0 0,0 1 0 0 0,0 0-1 0 0,1 0 1 0 0,-1-1 0 0 0,0 1-1 0 0,1-1 1 0 0,0 1-1 0 0,0-1 1 0 0,0 0 0 0 0,0 0-1 0 0,0 0 1 0 0,0 0 0 0 0,0 0-1 0 0,1 0 1 0 0,-1 0 0 0 0,1-1-1 0 0,-1 1 1 0 0,1-1 0 0 0,0 0-1 0 0,-1 0 1 0 0,1 0 0 0 0,5 1-1 0 0,7 2-283 0 0,0-2-1 0 0,1 0 1 0 0,23 0-1 0 0,-2-4-5208 0 0,-10-2-912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433 139 15231 0 0,'137'-123'5104'0'0,"-137"123"-5066"0"0,0 0-1 0 0,0 0 1 0 0,1 0-1 0 0,-1 0 1 0 0,0-1-1 0 0,1 1 1 0 0,-1 0-1 0 0,0 0 1 0 0,0 0-1 0 0,1 0 1 0 0,-1-1-1 0 0,0 1 1 0 0,0 0-1 0 0,0 0 1 0 0,1-1-1 0 0,-1 1 1 0 0,0 0-1 0 0,0 0 1 0 0,0-1-1 0 0,0 1 1 0 0,1 0-1 0 0,-1 0 1 0 0,0-1-1 0 0,0 1 1 0 0,0 0-1 0 0,0-1 1 0 0,0 1-1 0 0,0 0 0 0 0,0-1 1 0 0,0 1-1 0 0,0 0 1 0 0,0 0-1 0 0,0-1 1 0 0,0 1-1 0 0,0 0 1 0 0,0-1-1 0 0,0 1 1 0 0,0 0-1 0 0,0-1 1 0 0,-1 1-1 0 0,1 0 1 0 0,0 0-1 0 0,0-1 1 0 0,0 1-1 0 0,0 0 1 0 0,-1 0-1 0 0,1-1 1 0 0,0 1-1 0 0,-1-1-18 0 0,0 1-1 0 0,0 0 1 0 0,0-1-1 0 0,0 1 1 0 0,0 0-1 0 0,0-1 1 0 0,0 1-1 0 0,0 0 1 0 0,0 0-1 0 0,0 0 1 0 0,0 0-1 0 0,0 0 1 0 0,-1 0-1 0 0,-6 2-18 0 0,0 0 0 0 0,0 0 0 0 0,0 0 1 0 0,0 1-1 0 0,1 1 0 0 0,-1-1 0 0 0,-9 7 0 0 0,-47 37-28 0 0,22-15-9 0 0,-61 36 27 0 0,-33 24 178 0 0,115-76-3 0 0,0 2 1 0 0,1 1-1 0 0,-35 41 0 0 0,52-56-128 0 0,0 0 1 0 0,0 1 0 0 0,0-1-1 0 0,0 1 1 0 0,1 0 0 0 0,0 0-1 0 0,-2 6 1 0 0,3-9 53 0 0,9 6-7 0 0,-7-7-79 0 0,1 0-1 0 0,-1 0 1 0 0,1 0 0 0 0,0 0-1 0 0,0 0 1 0 0,-1-1 0 0 0,1 1-1 0 0,0-1 1 0 0,0 1 0 0 0,0-1 0 0 0,0 0-1 0 0,-1 1 1 0 0,1-1 0 0 0,0 0-1 0 0,0 0 1 0 0,2-1 0 0 0,32-6 60 0 0,-34 6-65 0 0,35-9-152 0 0,0-2 0 0 0,-1-2 0 0 0,0-1 0 0 0,-1-2 0 0 0,57-38 0 0 0,-11-5-1638 0 0,-80 59 1479 0 0,-2 3-852 0 0,1-1 1154 0 0,-1 1 1 0 0,0-1-1 0 0,0 0 1 0 0,1 1-1 0 0,-1-1 1 0 0,0 0-1 0 0,0 1 1 0 0,-1-1-1 0 0,0 1 1 0 0,-4 5 5 0 0,1-1 30 0 0,1 1 0 0 0,-1 0-1 0 0,1 0 1 0 0,0 1 0 0 0,-3 11 0 0 0,6-17-117 0 0,0 0 0 0 0,0 1 1 0 0,1-1-1 0 0,0 1 0 0 0,-1-1 1 0 0,1 1-1 0 0,0-1 0 0 0,0 1 0 0 0,0-1 1 0 0,0 0-1 0 0,1 1 0 0 0,-1-1 1 0 0,1 1-1 0 0,-1-1 0 0 0,1 1 1 0 0,0-1-1 0 0,0 0 0 0 0,0 0 0 0 0,0 1 1 0 0,0-1-1 0 0,1 0 0 0 0,2 4 1 0 0,5 3-1681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150 549 5983 0 0,'-38'12'452'0'0,"3"0"546"0"0,9-9 5415 0 0,26-4-6317 0 0,-1 0 0 0 0,1 0 0 0 0,0 0 0 0 0,-1 0 0 0 0,1 0 0 0 0,0 0 1 0 0,-1 0-1 0 0,1 0 0 0 0,0 0 0 0 0,0 0 0 0 0,0 0 0 0 0,0 0 0 0 0,0 0 0 0 0,0-1 0 0 0,1-4 113 0 0,0-1-1 0 0,1 1 1 0 0,0 0-1 0 0,0 1 1 0 0,0-1-1 0 0,1 0 1 0 0,-1 0-1 0 0,8-9 1 0 0,4-4 115 0 0,16-17 1 0 0,-21 26-196 0 0,26-30 251 0 0,3 1 1 0 0,1 3-1 0 0,2 1 0 0 0,1 2 1 0 0,2 2-1 0 0,0 2 0 0 0,72-35 1 0 0,-86 50-152 0 0,119-54 1031 0 0,-123 58-936 0 0,-1 2-1 0 0,2 0 0 0 0,52-7 0 0 0,-70 14-294 0 0,1 1 0 0 0,0 0-1 0 0,-1 0 1 0 0,1 1 0 0 0,0 0 0 0 0,-1 1-1 0 0,1 0 1 0 0,-1 1 0 0 0,1-1-1 0 0,14 9 1 0 0,-20-10-22 0 0,-1 1 0 0 0,1 0 0 0 0,-1 0-1 0 0,0 0 1 0 0,0 0 0 0 0,0 0 0 0 0,0 1 0 0 0,0 0-1 0 0,-1-1 1 0 0,1 1 0 0 0,-1 0 0 0 0,0 0 0 0 0,0 1-1 0 0,0-1 1 0 0,0 0 0 0 0,0 1 0 0 0,-1-1 0 0 0,1 1-1 0 0,-1-1 1 0 0,0 1 0 0 0,0 0 0 0 0,0 0 0 0 0,-1-1-1 0 0,1 1 1 0 0,-1 0 0 0 0,0 0 0 0 0,0 0 0 0 0,-1-1-1 0 0,0 8 1 0 0,-3 3-48 0 0,0 0 0 0 0,0 0 0 0 0,-2-1-1 0 0,0 1 1 0 0,0-1 0 0 0,-1 0 0 0 0,-1-1 0 0 0,0 0 0 0 0,-15 17-1 0 0,-3 0-130 0 0,-1-2-1 0 0,-42 34 1 0 0,14-19-463 0 0,-1-2 0 0 0,-3-3 0 0 0,0-2 0 0 0,-3-3 0 0 0,0-2 0 0 0,-2-4 0 0 0,-1-2 0 0 0,-1-3 1 0 0,-77 14-1 0 0,132-33 573 0 0,0-1 1 0 0,-1 0-1 0 0,1 0 1 0 0,-14-2-1 0 0,20 1 10 0 0,1-1-1 0 0,0 0 1 0 0,-1 1 0 0 0,1-1-1 0 0,0-1 1 0 0,0 1-1 0 0,-1-1 1 0 0,1 0-1 0 0,0 0 1 0 0,1 0 0 0 0,-1 0-1 0 0,0 0 1 0 0,-6-6-1 0 0,9 7 44 0 0,1 0-1 0 0,-1 0 1 0 0,0 1 0 0 0,0-1-1 0 0,1 0 1 0 0,-1 0-1 0 0,0 0 1 0 0,1 0-1 0 0,-1 0 1 0 0,1 0 0 0 0,-1 0-1 0 0,1-1 1 0 0,-1 1-1 0 0,1-2 1 0 0,0 3 54 0 0,0-1 1 0 0,0 1-1 0 0,0-1 1 0 0,0 1-1 0 0,0-1 0 0 0,0 1 1 0 0,0-1-1 0 0,1 1 1 0 0,-1-1-1 0 0,0 1 0 0 0,0 0 1 0 0,0-1-1 0 0,1 1 1 0 0,-1-1-1 0 0,0 1 1 0 0,1 0-1 0 0,-1-1 0 0 0,0 1 1 0 0,1 0-1 0 0,-1 0 1 0 0,0-1-1 0 0,1 1 0 0 0,-1 0 1 0 0,1-1-1 0 0,1 0 98 0 0,0 1-1 0 0,0-1 1 0 0,0 1-1 0 0,0 0 1 0 0,0-1-1 0 0,-1 1 1 0 0,1 0 0 0 0,0 0-1 0 0,0 0 1 0 0,0 0-1 0 0,0 1 1 0 0,0-1-1 0 0,0 0 1 0 0,0 1-1 0 0,3 0 1 0 0,0 2-4 0 0,1 1 1 0 0,0-1-1 0 0,-1 1 1 0 0,0-1-1 0 0,0 2 1 0 0,0-1-1 0 0,0 0 1 0 0,-1 1-1 0 0,0 0 1 0 0,7 10-1 0 0,2 5 278 0 0,15 34-1 0 0,-23-45-298 0 0,17 40 325 0 0,21 71 0 0 0,-30-77-318 0 0,2-1-1 0 0,37 72 1 0 0,-45-103-116 0 0,1-1-1 0 0,0 0 0 0 0,0 0 1 0 0,1-1-1 0 0,0 0 0 0 0,19 14 1 0 0,-27-22-89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14279 0 0,'0'0'6179'0'0,"0"-2"-5416"0"0,0-5-613 0 0,1 0 1 0 0,0 0 0 0 0,0 0 0 0 0,1 0-1 0 0,0 0 1 0 0,0 0 0 0 0,1 1 0 0 0,6-13-1 0 0,35-50 1120 0 0,-37 60-1238 0 0,7-10-87 0 0,1 0-1 0 0,1 2 1 0 0,1 0 0 0 0,1 1-1 0 0,35-26 1 0 0,107-54-357 0 0,-150 91 385 0 0,0 0 1 0 0,1 1-1 0 0,-1 0 0 0 0,1 1 1 0 0,17-3-1 0 0,-27 5 32 0 0,0 1 0 0 0,0 0 0 0 0,0-1-1 0 0,0 1 1 0 0,0 0 0 0 0,0 0 0 0 0,0 0 0 0 0,0 0-1 0 0,0 0 1 0 0,0 0 0 0 0,0 0 0 0 0,0 0-1 0 0,0 1 1 0 0,0-1 0 0 0,0 0 0 0 0,0 0 0 0 0,0 1-1 0 0,0-1 1 0 0,0 1 0 0 0,0-1 0 0 0,0 1 0 0 0,0-1-1 0 0,1 2 1 0 0,0 0 25 0 0,-1-1-15 0 0,0 1 0 0 0,0-1 0 0 0,0 0 0 0 0,0 1 0 0 0,0 0 0 0 0,0-1 0 0 0,0 1 0 0 0,0-1 0 0 0,-1 1 0 0 0,1 0-1 0 0,-1-1 1 0 0,1 3 0 0 0,0 0 22 0 0,1 3-10 0 0,-1-1 0 0 0,1 1-1 0 0,-1 0 1 0 0,-1-1 0 0 0,1 1-1 0 0,-2 10 1 0 0,-6 42 36 0 0,1-19-73 0 0,0 15 26 0 0,1-19 8 0 0,0 40 0 0 0,5-72-42 0 0,0 0 0 0 0,0 0 0 0 0,1 0 1 0 0,0 0-1 0 0,-1 0 0 0 0,1 0 0 0 0,1 0 0 0 0,-1 0 0 0 0,0 0 0 0 0,1 0 0 0 0,4 6 0 0 0,-5-9-185 0 0,0 0-1 0 0,0 0 0 0 0,0 0 1 0 0,1 0-1 0 0,-1-1 0 0 0,0 1 0 0 0,0 0 1 0 0,1-1-1 0 0,-1 1 0 0 0,1-1 1 0 0,-1 1-1 0 0,0-1 0 0 0,1 0 0 0 0,-1 1 1 0 0,4-1-1 0 0,-4 0-334 0 0,13 1-6666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 4607 0 0,'-9'-1'637'0'0,"1"-1"-1"0"0,0 1 0 0 0,-16 0 0 0 0,13 2 3359 0 0,0-1 1 0 0,-15 4 3939 0 0,78 4-8984 0 0,-40-8-4295 0 0,-1 1-1822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0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16127 0 0,'0'0'1720'0'0,"4"-9"-1720"0"0,1-3 2248 0 0,-2 5 224 0 0,1-1-2264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2303 0 0,'-1'-2'167'0'0,"-2"-4"-1631"0"0,-3-13 15643 0 0,14 25-14191 0 0,1 3 262 0 0,0 1 1 0 0,0 1 0 0 0,-1 0 0 0 0,0 0 0 0 0,10 20 0 0 0,8 12 381 0 0,62 63 425 0 0,-31-39-630 0 0,-1 0-183 0 0,40 51-15 0 0,-77-92-191 0 0,111 163 120 0 0,-83-122-136 0 0,-10-16 95 0 0,-26-37-104 0 0,-3-5-114 0 0,-7-8-424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40 7831 0 0,'0'-2'603'0'0,"11"-35"9256"0"0,-13 38-9785 0 0,-33 53 499 0 0,10-13-352 0 0,-2-2 1 0 0,-41 46 0 0 0,-108 77-151 0 0,57-56-68 0 0,81-70-21 0 0,31-29 319 0 0,-1 1-2182 0 0,6-9 915 0 0,2-6 580 0 0,1 4 226 0 0,0 1 1 0 0,0 0 0 0 0,0 0 0 0 0,0-1 0 0 0,0 1 0 0 0,0 0-1 0 0,1 0 1 0 0,-1 0 0 0 0,1 0 0 0 0,-1 1 0 0 0,1-1 0 0 0,0 0 0 0 0,0 1-1 0 0,0-1 1 0 0,0 1 0 0 0,0-1 0 0 0,0 1 0 0 0,0 0 0 0 0,4-2-1 0 0,4-2-1634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71 6447 0 0,'20'-4'683'0'0,"0"-1"-1"0"0,0-1 1 0 0,0-1-1 0 0,21-11 0 0 0,-33 15-184 0 0,-1-1-1 0 0,13-9 0 0 0,-18 12-25 0 0,-1-1 32 0 0,8-5 3239 0 0,-11 7-3367 0 0,-3 0-266 0 0,-1 0 1 0 0,1 0-1 0 0,0 1 1 0 0,0-1-1 0 0,0 1 1 0 0,0 1-1 0 0,0-1 1 0 0,0 1-1 0 0,0 0 1 0 0,-8 4-1 0 0,-8 6 190 0 0,-21 15 0 0 0,13-8-118 0 0,5-3-70 0 0,1 1 0 0 0,-38 36 0 0 0,-33 49-22 0 0,67-72-89 0 0,2 2 1 0 0,2 1-1 0 0,1 2 1 0 0,1 0-1 0 0,2 0 1 0 0,-16 43-1 0 0,30-63-11 0 0,0 0-1 0 0,2 1 1 0 0,-1-1 0 0 0,2 1-1 0 0,0 0 1 0 0,1 0-1 0 0,1 0 1 0 0,0 0 0 0 0,5 29-1 0 0,-3-32 3 0 0,2 0 0 0 0,-1 0 0 0 0,1 0 0 0 0,1-1 0 0 0,0 1 0 0 0,1-1 0 0 0,0 0 0 0 0,1-1 0 0 0,1 0 0 0 0,-1 0 0 0 0,2 0 0 0 0,10 10 0 0 0,3 1 66 0 0,2 0 1 0 0,38 27-1 0 0,-50-41 35 0 0,1 0 0 0 0,13 5 0 0 0,-24-12-27 0 0,0-1 12 0 0,8-1-12 0 0,-8 1-24 0 0,-2-1-45 0 0,0 1 1 0 0,1 0 0 0 0,-1 0 0 0 0,0-1 0 0 0,0 1-1 0 0,0 0 1 0 0,0 0 0 0 0,0-1 0 0 0,0 1 0 0 0,0 0 0 0 0,1 0-1 0 0,-1 0 1 0 0,0 0 0 0 0,0-1 0 0 0,0 1 0 0 0,1 0-1 0 0,-1 0 1 0 0,0 0 0 0 0,0 0 0 0 0,0 0 0 0 0,1-1 0 0 0,-1 1-1 0 0,0 0 1 0 0,0 0 0 0 0,1 0 0 0 0,-1 0 0 0 0,9-7-947 0 0,-2-3-2 0 0,-1-1-44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38 5527 0 0,'2'-2'423'0'0,"17"-20"567"0"0,-14 15 3052 0 0,-2 1 451 0 0,-24 66-3141 0 0,-43 86-1 0 0,59-136-1298 0 0,-23 52 164 0 0,-76 145 17 0 0,100-201 107 0 0,1-4-1506 0 0,1-22-4062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17 385 5063 0 0,'0'0'390'0'0,"-9"-15"4607"0"0,7 12-4625 0 0,1 0 0 0 0,0 0 0 0 0,0 0 1 0 0,0-1-1 0 0,1 1 0 0 0,-1 0 0 0 0,1-1 0 0 0,-1 1 0 0 0,1 0 0 0 0,0-1 1 0 0,1-6-1 0 0,0 4-136 0 0,1-1 0 0 0,0 1 0 0 0,0 0 0 0 0,0-1 0 0 0,6-9 0 0 0,-1 3-198 0 0,1 1-1 0 0,0-1 1 0 0,1 1-1 0 0,19-18 0 0 0,-15 17 11 0 0,2 2-1 0 0,-1-1 0 0 0,1 2 0 0 0,24-14 0 0 0,71-28 539 0 0,-58 29-40 0 0,-26 11 303 0 0,48-15-1 0 0,-61 24-574 0 0,0 0-1 0 0,0 1 0 0 0,0 0 1 0 0,0 1-1 0 0,26 0 1 0 0,-27 2-195 0 0,-1 0 0 0 0,0 0 0 0 0,0 1 0 0 0,-1 1 0 0 0,17 5 0 0 0,-25-7-68 0 0,0 0-1 0 0,0 0 1 0 0,0 0 0 0 0,0 0 0 0 0,0 0 0 0 0,0 1-1 0 0,0-1 1 0 0,0 1 0 0 0,0-1 0 0 0,-1 1 0 0 0,1 0-1 0 0,-1 0 1 0 0,1-1 0 0 0,-1 1 0 0 0,0 0 0 0 0,0 0-1 0 0,0 1 1 0 0,0-1 0 0 0,0 0 0 0 0,0 0 0 0 0,0 0-1 0 0,-1 1 1 0 0,1-1 0 0 0,-1 0 0 0 0,0 1 0 0 0,1-1-1 0 0,-1 0 1 0 0,0 1 0 0 0,-1-1 0 0 0,1 0 0 0 0,0 1-1 0 0,-1 2 1 0 0,-1 2-7 0 0,0-1-1 0 0,0 1 0 0 0,0-1 1 0 0,-1 0-1 0 0,0 0 0 0 0,0 0 1 0 0,-1 0-1 0 0,-7 10 0 0 0,-4 1 15 0 0,-21 21 0 0 0,13-15-23 0 0,-5 3-211 0 0,0-1 0 0 0,-1-1 0 0 0,-2-2 0 0 0,-63 36 0 0 0,-144 52-1507 0 0,231-107 1633 0 0,0 0 0 0 0,1-1 0 0 0,-1 1 1 0 0,0-2-1 0 0,0 1 0 0 0,-14 1 1 0 0,19-3-70 0 0,0-2-78 0 0,-2 1 203 0 0,3-7-179 0 0,1 7 242 0 0,1 1 1 0 0,-1-1-1 0 0,0 1 1 0 0,0-1-1 0 0,1 1 1 0 0,-1-1-1 0 0,0 1 1 0 0,1 0-1 0 0,-1-1 1 0 0,0 1-1 0 0,1-1 1 0 0,-1 1-1 0 0,1 0 1 0 0,-1-1-1 0 0,0 1 1 0 0,1 0-1 0 0,-1 0 1 0 0,1-1-1 0 0,-1 1 1 0 0,1 0-1 0 0,-1 0 1 0 0,1 0-1 0 0,-1 0 1 0 0,1-1-1 0 0,0 1 1 0 0,-1 0-1 0 0,1 0 1 0 0,-1 0-1 0 0,1 0 1 0 0,-1 0-1 0 0,1 0 1 0 0,-1 0-1 0 0,1 1 1 0 0,-1-1-1 0 0,1 0 1 0 0,0 0-1 0 0,20 7 245 0 0,-9-1-139 0 0,0 1-1 0 0,-1 1 1 0 0,0 0-1 0 0,0 0 1 0 0,14 16 0 0 0,42 54 310 0 0,-46-52-75 0 0,38 39-1 0 0,-23-30-47 0 0,-16-15 35 0 0,42 31 0 0 0,-54-46-289 0 0,0 1 1 0 0,0-2-1 0 0,0 1 0 0 0,1-1 0 0 0,0-1 1 0 0,0 0-1 0 0,0 0 0 0 0,0 0 1 0 0,13 1-1 0 0,-14-3-163 0 0,-7-1 436 0 0,25-1-3178 0 0,-39 10-6323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4607 0 0,'-7'-10'10015'0'0,"1"2"-5347"0"0,8 9-4363 0 0,9 4-107 0 0,0 1-1 0 0,-1-1 1 0 0,0 2-1 0 0,0-1 1 0 0,-1 2-1 0 0,14 12 1 0 0,-4-1 113 0 0,-1 0 0 0 0,15 22 0 0 0,29 56-9 0 0,-1-2 65 0 0,-51-82-331 0 0,1 1 0 0 0,0-2-1 0 0,1 0 1 0 0,21 17 0 0 0,-27-23-28 0 0,-3-4-1 0 0,0 1-1 0 0,0-1 1 0 0,0-1 0 0 0,1 1-1 0 0,-1 0 1 0 0,0-1 0 0 0,1 1-1 0 0,-1-1 1 0 0,7 1 0 0 0,-4 0-574 0 0,24 7 1830 0 0,-19-8-3272 0 0,2 0-3415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 5983 0 0,'0'0'6858'0'0,"0"0"-6647"0"0,0-1 0 0 0,0 1-1 0 0,-1-1 1 0 0,1 1 0 0 0,0 0 0 0 0,0-1 0 0 0,0 1 0 0 0,-1-1 0 0 0,1 1 0 0 0,0 0 0 0 0,0-1 0 0 0,-1 1 0 0 0,1 0 0 0 0,0-1 0 0 0,-1 1 0 0 0,1 0 0 0 0,-1-1 0 0 0,1 1 0 0 0,0 0-1 0 0,-1 0 1 0 0,1-1 0 0 0,-1 1 0 0 0,0 0 0 0 0,-3 1-50 0 0,1 0-1 0 0,-1 1 1 0 0,1 0-1 0 0,0-1 0 0 0,-1 1 1 0 0,1 0-1 0 0,0 1 1 0 0,0-1-1 0 0,-3 4 1 0 0,-27 29 424 0 0,7-6-267 0 0,-189 187 577 0 0,174-176-855 0 0,-10 12 42 0 0,45-45-82 0 0,0 0-1 0 0,0 1 1 0 0,1 0 0 0 0,0 0-1 0 0,-5 11 1 0 0,9-17-111 0 0,14-11-5021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382 256 12959 0 0,'0'0'1898'0'0,"2"0"-1636"0"0,4 2-99 0 0,-1-1 0 0 0,1-1 0 0 0,0 1 0 0 0,-1-1 0 0 0,1 0 0 0 0,0 0 0 0 0,-1 0 0 0 0,1-1 0 0 0,0 0 0 0 0,-1 0 0 0 0,1-1 0 0 0,-1 0 0 0 0,1 1 0 0 0,-1-2 0 0 0,9-4 0 0 0,-6 3-53 0 0,-1 0 0 0 0,1-1 0 0 0,-1 0 0 0 0,-1 0-1 0 0,1-1 1 0 0,-1 0 0 0 0,1 0 0 0 0,-2 0 0 0 0,1-1-1 0 0,5-8 1 0 0,-8 9-48 0 0,0-1-1 0 0,0 0 1 0 0,0 1 0 0 0,-1-1-1 0 0,0 0 1 0 0,-1 0-1 0 0,1 0 1 0 0,-1 0 0 0 0,-1-1-1 0 0,1 1 1 0 0,-1 0-1 0 0,0 0 1 0 0,-3-12 0 0 0,3 16-53 0 0,-1 0 1 0 0,1 0 0 0 0,-1 0 0 0 0,0 0-1 0 0,0 0 1 0 0,0 0 0 0 0,0 0 0 0 0,-1 1 0 0 0,1-1-1 0 0,-1 0 1 0 0,1 1 0 0 0,-1-1 0 0 0,0 1-1 0 0,0 0 1 0 0,0 0 0 0 0,-1 0 0 0 0,1 0 0 0 0,0 0-1 0 0,-1 0 1 0 0,1 0 0 0 0,-1 1 0 0 0,0-1-1 0 0,1 1 1 0 0,-1 0 0 0 0,0 0 0 0 0,0 0-1 0 0,0 0 1 0 0,0 0 0 0 0,0 1 0 0 0,0-1 0 0 0,0 1-1 0 0,0 0 1 0 0,-6 0 0 0 0,-4 1-99 0 0,-1 1-1 0 0,1 1 1 0 0,0 0 0 0 0,0 0-1 0 0,0 2 1 0 0,-19 8-1 0 0,-71 43-315 0 0,96-52 388 0 0,-44 28-18 0 0,-87 70-1 0 0,136-100 42 0 0,-18 15 57 0 0,-33 36 0 0 0,51-50-53 0 0,0-1 0 0 0,0 1 1 0 0,1-1-1 0 0,-1 1 0 0 0,1-1 0 0 0,0 1 0 0 0,-1 0 0 0 0,1 0 0 0 0,1 0 0 0 0,-1-1 0 0 0,0 1 0 0 0,1 0 1 0 0,-1 0-1 0 0,1 0 0 0 0,0 0 0 0 0,0 0 0 0 0,0 0 0 0 0,1 4 0 0 0,0-6 0 0 0,-1 0 0 0 0,1 0 0 0 0,0 0-1 0 0,0 0 1 0 0,0 0 0 0 0,0 0 0 0 0,0 0 0 0 0,0 0-1 0 0,0 0 1 0 0,0 0 0 0 0,0 0 0 0 0,0-1 0 0 0,0 1-1 0 0,1-1 1 0 0,-1 1 0 0 0,0-1 0 0 0,1 1 0 0 0,-1-1-1 0 0,3 1 1 0 0,-3-1 2 0 0,5 2 17 0 0,0-1-1 0 0,0 0 1 0 0,0-1 0 0 0,1 0-1 0 0,-1 0 1 0 0,0 0 0 0 0,11-2-1 0 0,1-2 18 0 0,24-7-1 0 0,-16 3-222 0 0,0-1 0 0 0,0-1 0 0 0,-1-2 0 0 0,0 0-1 0 0,0-2 1 0 0,27-20 0 0 0,-45 28 169 0 0,-6 4 854 0 0,-3 4-765 0 0,-2 2-59 0 0,0 0-1 0 0,-1 0 1 0 0,2 1 0 0 0,-1-1 0 0 0,0 1 0 0 0,1 0 0 0 0,0 0-1 0 0,0 1 1 0 0,0-1 0 0 0,1 0 0 0 0,0 1 0 0 0,0 0-1 0 0,-2 11 1 0 0,3-15-29 0 0,1 0 0 0 0,0-1 0 0 0,0 1-1 0 0,0 0 1 0 0,0 0 0 0 0,0 0 0 0 0,0-1 0 0 0,0 1-1 0 0,1 0 1 0 0,-1 0 0 0 0,0 0 0 0 0,1-1 0 0 0,0 1-1 0 0,-1 0 1 0 0,2 2 0 0 0,1 0-30 0 0,-2-1-41 0 0,4 5-1078 0 0,3-2-154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4607 0 0,'-23'-14'531'0'0,"19"13"223"0"0,1 0-1 0 0,-1-1 0 0 0,1 1 1 0 0,-1 1-1 0 0,1-1 0 0 0,-1 0 1 0 0,0 1-1 0 0,-5 0 0 0 0,8 0-378 0 0,-1 0 0 0 0,0 0 1 0 0,0 0-1 0 0,0 1 0 0 0,0-1 0 0 0,0 1 0 0 0,1-1 0 0 0,-1 1 0 0 0,0 0 0 0 0,0 0 1 0 0,1 0-1 0 0,-1 0 0 0 0,1 0 0 0 0,-1 0 0 0 0,1 0 0 0 0,-3 3 0 0 0,3-3-393 0 0,-1 1-1 0 0,1 0 1 0 0,-1 1-1 0 0,1-1 1 0 0,0 0-1 0 0,0 0 0 0 0,0 0 1 0 0,0 1-1 0 0,0 3 1 0 0,0-1 98 0 0,1 1 0 0 0,-1-1 0 0 0,1 1 1 0 0,0-1-1 0 0,1 1 0 0 0,-1-1 0 0 0,1 1 0 0 0,0-1 1 0 0,1 0-1 0 0,-1 0 0 0 0,1 1 0 0 0,0-1 0 0 0,0 0 0 0 0,5 6 1 0 0,2 4 22 0 0,0 0 0 0 0,1-1 0 0 0,15 16 0 0 0,165 152 68 0 0,-93-95-118 0 0,-86-75-52 0 0,0 0 1 0 0,0 1-1 0 0,-1 0 1 0 0,-1 0 0 0 0,0 1-1 0 0,-1 0 1 0 0,0 1 0 0 0,-1 0-1 0 0,-1 0 1 0 0,0 1 0 0 0,-1-1-1 0 0,-1 1 1 0 0,0 0 0 0 0,-1 1-1 0 0,-1-1 1 0 0,-1 0 0 0 0,0 1-1 0 0,-1-1 1 0 0,-1 1 0 0 0,-4 23-1 0 0,-1-6 136 0 0,-2-1 1 0 0,-22 63-1 0 0,-38 58 275 0 0,29-72-302 0 0,-4-2-1 0 0,-3-2 1 0 0,-3-2 0 0 0,-70 82-1 0 0,109-147-96 0 0,2-2 15 0 0,1 1 0 0 0,-10 14-1 0 0,16-22 3 0 0,1-2-133 0 0,0 1 1 0 0,0-1 0 0 0,0 1 0 0 0,-1-1 0 0 0,1 1 0 0 0,0 0 0 0 0,0-1 0 0 0,0 1-1 0 0,0-1 1 0 0,-1 1 0 0 0,1-1 0 0 0,0 1 0 0 0,0-1 0 0 0,-1 1 0 0 0,1-1 0 0 0,0 0-1 0 0,-1 1 1 0 0,1-1 0 0 0,-1 1 0 0 0,1-1 0 0 0,-1 1 0 0 0,-20 3 254 0 0,19-3 709 0 0,17 4-878 0 0,-12-4-156 0 0,1 0 0 0 0,0 0 0 0 0,0-1 0 0 0,0 0 0 0 0,0 1 0 0 0,7-2 0 0 0,8-2-567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4607 0 0,'0'0'11696'0'0,"3"1"-11217"0"0,6 2-199 0 0,1-1 1 0 0,0 1-1 0 0,0-2 0 0 0,-1 1 1 0 0,18-1-1 0 0,55-5 373 0 0,-50 2-488 0 0,3 0-188 0 0,92-9-1329 0 0,-88 1-4236 0 0,-24 4 276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6911 0 0,'0'0'315'0'0,"-3"0"-7"0"0,-2-1-130 0 0,1 1-4 0 0,1 0 1 0 0,-1 1-1 0 0,1-1 1 0 0,0 1-1 0 0,-1-1 1 0 0,1 1-1 0 0,0 0 1 0 0,-10 7 8857 0 0,25-4-7465 0 0,25 0-2035 0 0,-5-9 723 0 0,0-1 1 0 0,0-1-1 0 0,60-23 0 0 0,-49 15 83 0 0,51-11-1 0 0,-88 24-315 0 0,-5 1-16 0 0,1 0 0 0 0,0 1 0 0 0,0-1 0 0 0,0 1 1 0 0,-1 0-1 0 0,1-1 0 0 0,0 1 0 0 0,0 0 1 0 0,0 0-1 0 0,0 0 0 0 0,3 1 0 0 0,7 1-612 0 0,-2 2-4732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1839 0 0,'0'0'83'0'0,"-1"-2"-6"0"0,0-1 12 0 0,-1-1-1 0 0,0 0 1 0 0,1 0-1 0 0,0 0 1 0 0,-1-7-1 0 0,-1-2 3208 0 0,3 10-2725 0 0,-5-16 11465 0 0,35 76-10527 0 0,45 65 0 0 0,9 6-542 0 0,-37-53-558 0 0,90 107-1 0 0,-109-149-353 0 0,25 26 22 0 0,-32-42-88 0 0,-18-16-14 0 0,-1 1-151 0 0,-1-7-3170 0 0,-1 5 3143 0 0,0-1-1 0 0,0 0 1 0 0,0 0 0 0 0,0 0-1 0 0,0 0 1 0 0,0 0-1 0 0,0 1 1 0 0,0-1 0 0 0,-1-2-1 0 0,-5-7-2340 0 0,-1 1-3240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 6447 0 0,'9'-3'11097'0'0,"-8"4"-10807"0"0,-2 8 1506 0 0,-12 18-2436 0 0,-166 273 1669 0 0,60-103-907 0 0,60-102-109 0 0,53-86-1 0 0,0 0 0 0 0,-1-1 1 0 0,0 0-1 0 0,-1 0 0 0 0,0-1 1 0 0,-15 11-1 0 0,16-12 5 0 0,7-5-37 0 0,0-1 0 0 0,-1 0 0 0 0,1 1 0 0 0,-1-1 0 0 0,1 1 0 0 0,-1-1 1 0 0,0 0-1 0 0,1 1 0 0 0,-1-1 0 0 0,1 0 0 0 0,-1 1 0 0 0,0-1 1 0 0,1 0-1 0 0,-1 0 0 0 0,0 0 0 0 0,0 0 0 0 0,1 0-1 0 0,0 0 0 0 0,-1 0 0 0 0,1 0 0 0 0,0 0-1 0 0,0 0 1 0 0,0-1 0 0 0,0 1 0 0 0,0 0 0 0 0,0 0 0 0 0,-1 0-1 0 0,1-1 1 0 0,0 1 0 0 0,0 0 0 0 0,0 0 0 0 0,0 0 0 0 0,0-1-1 0 0,0 1 1 0 0,0 0 0 0 0,0 0 0 0 0,0 0 0 0 0,0-1 0 0 0,0 1-1 0 0,0 0 1 0 0,0 0 0 0 0,0-1 0 0 0,0 1 0 0 0,0 0 0 0 0,0 0-1 0 0,0-1 1 0 0,8-19-632 0 0,17-10-665 0 0,-10 13 228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7831 0 0,'0'0'603'0'0,"-1"3"-191"0"0,-39 90 6526 0 0,-36 43-3835 0 0,7-11-2159 0 0,2-5-618 0 0,23-33-328 0 0,43-85-58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24 388 10679 0 0,'0'0'971'0'0,"-2"-1"-800"0"0,-8 0 4117 0 0,9-13-3438 0 0,1 10-744 0 0,1 1-1 0 0,-1-1 0 0 0,1 1 1 0 0,0-1-1 0 0,0 1 1 0 0,1 0-1 0 0,-1-1 1 0 0,1 1-1 0 0,-1 0 0 0 0,1 0 1 0 0,0 0-1 0 0,4-4 1 0 0,3-4 246 0 0,17-16 0 0 0,4 2-97 0 0,0 1 0 0 0,38-21 0 0 0,-42 28-183 0 0,16-11 20 0 0,109-65 972 0 0,-133 84-809 0 0,0 1 1 0 0,0 0 0 0 0,1 2-1 0 0,0 0 1 0 0,0 1 0 0 0,38-5-1 0 0,-56 10-246 0 0,7-1 26 0 0,0 0 1 0 0,0 1-1 0 0,0-1 1 0 0,0 2 0 0 0,0-1-1 0 0,0 1 1 0 0,0 0 0 0 0,0 1-1 0 0,-1-1 1 0 0,1 2 0 0 0,8 2-1 0 0,-4 4-22 0 0,-10-4-11 0 0,-1-3 5 0 0,0 1 0 0 0,0 0 0 0 0,0 1 0 0 0,0-1 0 0 0,0 0 0 0 0,0 0 0 0 0,-1 1 0 0 0,0-1 0 0 0,1 0 0 0 0,-1 1 0 0 0,0-1 0 0 0,-1 0 0 0 0,1 1 0 0 0,0-1 0 0 0,-1 0 0 0 0,0 1 0 0 0,0-1 0 0 0,0 0 0 0 0,0 0 0 0 0,-1 0 0 0 0,1 0 0 0 0,-1 0 0 0 0,-3 5 0 0 0,-4 4-30 0 0,-1 0-1 0 0,0 0 1 0 0,-20 17-1 0 0,18-18-37 0 0,-54 48-595 0 0,-3-4-1 0 0,-95 60 0 0 0,129-94 196 0 0,0-2 0 0 0,-2-1 0 0 0,0-2-1 0 0,-1-1 1 0 0,-68 16 0 0 0,101-30 408 0 0,-4-1 32 0 0,8 0 40 0 0,0-1 1 0 0,0 1-1 0 0,0-1 1 0 0,0 1 0 0 0,0-1-1 0 0,0 1 1 0 0,0-1 0 0 0,1 1-1 0 0,-1-1 1 0 0,0 0-1 0 0,0 1 1 0 0,0-1 0 0 0,1 0-1 0 0,-1 0 1 0 0,0 0-1 0 0,1 0 1 0 0,-1 0 0 0 0,0 0-1 0 0,1 0 1 0 0,0 0 0 0 0,-1-1-1 0 0,-1-2 866 0 0,8 17-447 0 0,0 4-270 0 0,1-1 0 0 0,0 0 0 0 0,1 0-1 0 0,1-1 1 0 0,11 15 0 0 0,-7-14-32 0 0,0-2-1 0 0,1 0 1 0 0,1 0 0 0 0,0-2-1 0 0,1 1 1 0 0,0-2 0 0 0,1 0-1 0 0,30 13 1 0 0,0-2 363 0 0,1-2 0 0 0,56 15 0 0 0,-97-33-436 0 0,0 0 0 0 0,1 0-1 0 0,-1-1 1 0 0,13 2 0 0 0,-25 7-35 0 0,2-6-142 0 0,0 0 0 0 0,-1 0 0 0 0,0 0 0 0 0,0 0 0 0 0,0-1 0 0 0,-9 6 0 0 0,-3 3-2979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3223 0 0,'-1'1'10443'0'0,"-9"13"-8861"0"0,1 0 0 0 0,1 1 0 0 0,-8 16-1 0 0,6-5-510 0 0,-10 31 0 0 0,-17 116-266 0 0,0 81-1423 0 0,32-236 325 0 0,-13 21-7075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 8751 0 0,'0'0'4755'0'0,"-1"-1"-4283"0"0,1 0 0 0 0,-1 1 0 0 0,1-1 1 0 0,0 0-1 0 0,-1 0 0 0 0,1 1 0 0 0,0-1 0 0 0,0 0 1 0 0,0 0-1 0 0,-1 0 0 0 0,1 1 0 0 0,0-1 0 0 0,0 0 0 0 0,0-1 1 0 0,13-21 3233 0 0,-15 35-3575 0 0,1-10-204 0 0,0 3 109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8663 0 0,'0'0'6128'0'0,"3"0"-5680"0"0,8-3-16 0 0,-9 3 1223 0 0,1-1-1366 0 0,83-16 1408 0 0,-63 11-1651 0 0,1 0 0 0 0,1 2-1 0 0,35-2 1 0 0,-24 4-46 0 0,-20 0 0 0 0,0 2 0 0 0,22 0 0 0 0,-8 2 0 0 0,-22 0 4 0 0,-1-1 11 0 0,-1-1 1 0 0,0 0-1 0 0,0 0 0 0 0,9-1 0 0 0,51-3 140 0 0,-55 4-133 0 0,1-1 0 0 0,17-4 0 0 0,-15 2 19 0 0,60-13 33 0 0,-11 1-74 0 0,-45 10 0 0 0,0 0 0 0 0,0 2 0 0 0,0 0 0 0 0,0 0 0 0 0,23 2 0 0 0,-27 1 0 0 0,2 2 0 0 0,7 4 0 0 0,-18-3 0 0 0,-1 0 0 0 0,24 8 0 0 0,-10-4 0 0 0,-15-6 0 0 0,19 2 0 0 0,-10-2 0 0 0,-1 0 0 0 0,1-1 0 0 0,0 0 0 0 0,22-4 0 0 0,46-12 0 0 0,-80 16 0 0 0,26-11 0 0 0,-22 9 0 0 0,19-3 0 0 0,-9 3 0 0 0,2 1 0 0 0,-2 2 0 0 0,43 8 0 0 0,-25-9 0 0 0,-15-4 0 0 0,6-4 0 0 0,-19 6 0 0 0,11 0 0 0 0,-3 1 0 0 0,4 0 0 0 0,0-1 0 0 0,-1 2 0 0 0,-1-1 0 0 0,0 1 0 0 0,0 3 0 0 0,7 4 64 0 0,-16-7 24 0 0,1 0-57 0 0,45-3 340 0 0,-26 1-184 0 0,28 2 0 0 0,22 5-187 0 0,-42-1 14 0 0,-5 3 47 0 0,-20-6 6 0 0,0 0-1 0 0,1 0 1 0 0,-1 0 0 0 0,1-1-1 0 0,-1 0 1 0 0,0-1 0 0 0,13-2-1 0 0,-9 2 35 0 0,24-1 1 0 0,4 1 23 0 0,-9-5-125 0 0,-4 0 0 0 0,-9 2 0 0 0,-12 4 0 0 0,13 4 0 0 0,9-4 255 0 0,-26 0-15 0 0,10 1-15 0 0,2-1-9 0 0,-11 0 31 0 0,-1-1-179 0 0,5-4-70 0 0,-5 4-90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19 487 5527 0 0,'-1'-1'3518'0'0,"-1"-2"-2716"0"0,0 0-1 0 0,0 0 1 0 0,0 0 0 0 0,1 0 0 0 0,-1 0 0 0 0,1 0 0 0 0,0-1 0 0 0,0 1-1 0 0,0 0 1 0 0,0-1 0 0 0,1 1 0 0 0,-1-1 0 0 0,1 1 0 0 0,0-5 0 0 0,0 3-452 0 0,1 0 1 0 0,0-1 0 0 0,0 1-1 0 0,1 0 1 0 0,-1 1 0 0 0,1-1-1 0 0,0 0 1 0 0,5-8 0 0 0,1 2-367 0 0,0 0 1 0 0,0 0-1 0 0,1 1 1 0 0,0 0-1 0 0,1 1 1 0 0,18-14-1 0 0,280-190-942 0 0,-292 203 601 0 0,1 0 0 0 0,0 1 0 0 0,34-12 0 0 0,-45 19 94 0 0,0 1-1 0 0,1-1 1 0 0,-1 1-1 0 0,0 1 0 0 0,1-1 1 0 0,10 1-1 0 0,-13 0 0 0 0,-1 1-1 0 0,1-1 1 0 0,-1 1-1 0 0,1 0 1 0 0,-1 0-1 0 0,0 1 1 0 0,1-1-1 0 0,-1 0 1 0 0,0 1-1 0 0,0 0 0 0 0,0 0 1 0 0,0 0-1 0 0,3 2 1 0 0,0 3-644 0 0,-1 0 0 0 0,1 0 1 0 0,-1 0-1 0 0,7 14 0 0 0,-6-10 1735 0 0,-5-10-404 0 0,10 13 1277 0 0,-8-10-1174 0 0,1 0-199 0 0,-1-1 0 0 0,0 0 0 0 0,1 0 0 0 0,0 0 0 0 0,-1-1 0 0 0,1 1 1 0 0,0-1-1 0 0,1 0 0 0 0,-1 0 0 0 0,0 0 0 0 0,1 0 0 0 0,-1-1 0 0 0,0 0 0 0 0,1 0 0 0 0,0 0 0 0 0,-1 0 0 0 0,8-1 0 0 0,8 1 284 0 0,0-2-1 0 0,34-5 1 0 0,-48 5-521 0 0,114-20 810 0 0,-103 17-865 0 0,0-1 1 0 0,0-1-1 0 0,-1 0 0 0 0,31-16 0 0 0,-42 18-80 0 0,0 1 0 0 0,-1-1 0 0 0,1 0-1 0 0,-1 0 1 0 0,0 0 0 0 0,0 0 0 0 0,4-7-1 0 0,-7 10 10 0 0,0 0-1 0 0,0-1 1 0 0,0 1-1 0 0,-1 0 0 0 0,1-1 1 0 0,0 1-1 0 0,-1-1 1 0 0,1 0-1 0 0,-1 1 1 0 0,0-1-1 0 0,0 1 0 0 0,1-1 1 0 0,-1-2-1 0 0,-1 3 2 0 0,1 0 0 0 0,0 0 1 0 0,0 0-1 0 0,-1 0 0 0 0,1 0 0 0 0,-1 0 0 0 0,1 0 0 0 0,-1 0 0 0 0,0 0 0 0 0,1 0 0 0 0,-1 0 0 0 0,0 0 0 0 0,1 0 0 0 0,-1 1 0 0 0,0-1 0 0 0,0 0 0 0 0,0 0 1 0 0,0 1-1 0 0,0-1 0 0 0,0 1 0 0 0,-2-2 0 0 0,-1 1-87 0 0,0-1-1 0 0,0 1 1 0 0,0 0 0 0 0,-1 0-1 0 0,1 0 1 0 0,-1 1 0 0 0,1 0-1 0 0,-9 0 1 0 0,-35 6-352 0 0,16 2 355 0 0,1 1 0 0 0,0 2 0 0 0,0 1 0 0 0,2 1 0 0 0,-33 20 0 0 0,28-13 307 0 0,1 1 0 0 0,1 2 0 0 0,0 1 0 0 0,-49 50 0 0 0,76-69-120 0 0,1 1 1 0 0,-1-1-1 0 0,1 1 1 0 0,0 0-1 0 0,1 0 1 0 0,-5 8-1 0 0,7-13-52 0 0,1 1 0 0 0,-1 0-1 0 0,0 0 1 0 0,1 0-1 0 0,-1-1 1 0 0,1 1 0 0 0,0 0-1 0 0,-1 0 1 0 0,1 0-1 0 0,0 0 1 0 0,0 0 0 0 0,1 0-1 0 0,-1 0 1 0 0,0 0 0 0 0,0 0-1 0 0,1 0 1 0 0,-1-1-1 0 0,1 1 1 0 0,0 0 0 0 0,0 0-1 0 0,-1 0 1 0 0,1-1-1 0 0,0 1 1 0 0,0 0 0 0 0,1-1-1 0 0,1 3 1 0 0,1 0 6 0 0,1-1 0 0 0,-1 0-1 0 0,1 0 1 0 0,-1 0 0 0 0,1 0 0 0 0,0-1 0 0 0,0 0 0 0 0,0 0 0 0 0,0 0-1 0 0,1 0 1 0 0,5 0 0 0 0,10 1-32 0 0,32 2-1 0 0,-39-4-2 0 0,137 2-2214 0 0,-117-3 835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1375 0 0,'0'0'7306'0'0,"-6"-10"-6133"0"0,1-4 3892 0 0,3 8-1906 0 0,1 9-2990 0 0,0 2-131 0 0,0 1 1 0 0,1-1-1 0 0,-1 1 0 0 0,1 0 0 0 0,0-1 0 0 0,1 1 1 0 0,-1 0-1 0 0,1-1 0 0 0,0 1 0 0 0,1 0 0 0 0,-1-1 0 0 0,1 0 1 0 0,0 1-1 0 0,1-1 0 0 0,3 6 0 0 0,6 12 63 0 0,1-2 0 0 0,18 23 0 0 0,-1-8-73 0 0,1-1 1 0 0,2-1-1 0 0,1-2 1 0 0,56 41-1 0 0,-81-67-23 0 0,144 102 630 0 0,-151-107-568 0 0,-1 0 10 0 0,5 5 1 0 0,-4-4-45 0 0,-22-34-8633 0 0,9 17 7025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43 6703 0 0,'1'-2'307'0'0,"9"-31"221"0"0,-10 32-391 0 0,0 1 1 0 0,0 0-1 0 0,0 0 0 0 0,0-1 0 0 0,0 1 1 0 0,0 0-1 0 0,0 0 0 0 0,0-1 0 0 0,0 1 1 0 0,0 0-1 0 0,0 0 0 0 0,1-1 0 0 0,-1 1 1 0 0,0 0-1 0 0,0 0 0 0 0,0-1 1 0 0,0 1-1 0 0,0 0 0 0 0,1 0 0 0 0,-1 0 1 0 0,0-1-1 0 0,0 1 0 0 0,0 0 0 0 0,0 0 1 0 0,1 0-1 0 0,-1-1 0 0 0,0 1 0 0 0,0 0 1 0 0,1 0-1 0 0,-1 0 0 0 0,0 0 0 0 0,0 0 1 0 0,1 0-1 0 0,3 6 5044 0 0,-3-3-6664 0 0,0 0 1834 0 0,-1 0-7 0 0,0 1-246 0 0,0 0-1 0 0,-1 0 1 0 0,0 0 0 0 0,1-1-1 0 0,-1 1 1 0 0,-1 0 0 0 0,1 0-1 0 0,0 0 1 0 0,-1-1 0 0 0,0 1-1 0 0,0-1 1 0 0,0 1 0 0 0,0-1-1 0 0,-1 0 1 0 0,1 0 0 0 0,-1 0-1 0 0,0 0 1 0 0,0 0 0 0 0,-4 3-1 0 0,-54 52 695 0 0,13-12-588 0 0,11-12-189 0 0,2 1 0 0 0,1 2 0 0 0,-38 55 0 0 0,36-37-15 0 0,-14 19 0 0 0,41-62 0 0 0,1-2-16 0 0,7-8-60 0 0,14-3-942 0 0,-8 2 895 0 0,1-3-239 0 0,1 1-1 0 0,-1 0 1 0 0,1-1 0 0 0,-1-1-1 0 0,0 1 1 0 0,0-1 0 0 0,6-3-1 0 0,7-4-5297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22 8751 0 0,'0'0'674'0'0,"0"-2"-438"0"0,-3-5 10 0 0,3 5 894 0 0,-2-1 1045 0 0,-4-4 3908 0 0,1 16-5909 0 0,-1 0 0 0 0,1 0 0 0 0,1 1 0 0 0,-1 0 0 0 0,-2 11 0 0 0,-13 57 1 0 0,7-9-124 0 0,-18 83 102 0 0,20-110-542 0 0,-25 63-1 0 0,27-77-2322 0 0,5-16 1356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10591 0 0,'0'0'9351'0'0,"-1"2"-9231"0"0,-2 4 596 0 0,4-14 1480 0 0,2 0-1722 0 0,-3 8-252 0 0,-1 4-73 0 0,-1 2-121 0 0,-3 14-17 0 0,5-15-18 0 0,1-2-50 0 0,-1-1-210 0 0,12 1-3731 0 0,-10-2 2340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17 6911 0 0,'0'0'315'0'0,"1"-2"-7"0"0,21-13 11108 0 0,-24 16-11079 0 0,-12 6-257 0 0,0-1 0 0 0,1 2 0 0 0,0 0 0 0 0,1 0 0 0 0,0 1 0 0 0,0 1 0 0 0,-16 16 0 0 0,-14 19-80 0 0,1 1 0 0 0,3 1 0 0 0,-60 100 0 0 0,93-137 0 0 0,0 1 0 0 0,-7 20 0 0 0,11-27 0 0 0,-1 1 0 0 0,1-1 0 0 0,0 0 0 0 0,0 0 0 0 0,1 1 0 0 0,-1-1 0 0 0,1 0 0 0 0,0 5 0 0 0,0 2 0 0 0,1 6 2 0 0,0-1-1 0 0,2 1 0 0 0,0-1 0 0 0,0 0 1 0 0,12 31-1 0 0,-12-37 5 0 0,5 8 183 0 0,0 1 1 0 0,1-1-1 0 0,1 0 1 0 0,19 24 0 0 0,6 13 174 0 0,-34-53-4 0 0,2-3-403 0 0,-1 1-190 0 0,0-1 0 0 0,0 0 0 0 0,0 0-1 0 0,1 0 1 0 0,-1 0 0 0 0,0 0 0 0 0,0 0 0 0 0,0-1 0 0 0,-1 1 0 0 0,1-1 0 0 0,0 1 0 0 0,-1-1 0 0 0,1 0 0 0 0,0 0-1 0 0,-1 0 1 0 0,2-2 0 0 0,3-8-1079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7831 0 0,'0'0'9828'0'0,"0"3"-9753"0"0,-1 18 63 0 0,-1 0 0 0 0,0 1 0 0 0,-2-1 1 0 0,0 0-1 0 0,-10 27 0 0 0,2-14 197 0 0,-2-1-1 0 0,-26 46 1 0 0,-6-5 93 0 0,25-42-271 0 0,-28 59 0 0 0,34-64-1913 0 0,14-25 74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59 297 12607 0 0,'1'-10'254'0'0,"1"1"0"0"0,0-1 0 0 0,1 1 0 0 0,0 0 0 0 0,0 0-1 0 0,1 0 1 0 0,0 0 0 0 0,1 1 0 0 0,0-1 0 0 0,0 1 0 0 0,1 0-1 0 0,10-10 1 0 0,8-7 786 0 0,1 1 0 0 0,32-23 0 0 0,-48 40-949 0 0,2-2 136 0 0,1 0 1 0 0,0 2 0 0 0,1-1-1 0 0,0 1 1 0 0,0 1-1 0 0,0 1 1 0 0,25-8-1 0 0,-32 12-165 0 0,0 0-1 0 0,0 0 1 0 0,0 0 0 0 0,0 1-1 0 0,0 0 1 0 0,0 0-1 0 0,1 0 1 0 0,-1 1-1 0 0,7 2 1 0 0,-9-2-46 0 0,0 0 0 0 0,0 1 0 0 0,0 0 0 0 0,0 0 0 0 0,0 0 0 0 0,0 0 0 0 0,0 1 0 0 0,-1-1 0 0 0,1 1 0 0 0,-1 0 0 0 0,0 0 0 0 0,1 0 0 0 0,4 8 0 0 0,-6-8-3 0 0,1 1 0 0 0,0-1 1 0 0,-1 1-1 0 0,0 0 0 0 0,0 0 0 0 0,0 0 1 0 0,0 1-1 0 0,-1-1 0 0 0,0 0 0 0 0,0 1 1 0 0,0-1-1 0 0,0 0 0 0 0,-1 1 0 0 0,1-1 1 0 0,-1 1-1 0 0,0-1 0 0 0,-1 1 0 0 0,1-1 1 0 0,-1 1-1 0 0,0-1 0 0 0,0 1 0 0 0,0-1 1 0 0,-1 0-1 0 0,1 0 0 0 0,-1 1 0 0 0,0-1 1 0 0,0 0-1 0 0,0-1 0 0 0,-1 1 0 0 0,0 0 1 0 0,1-1-1 0 0,-5 4 0 0 0,-17 18 11 0 0,-1 0 0 0 0,-54 39 0 0 0,21-19-196 0 0,12-7-597 0 0,-3-2 0 0 0,-91 50-1 0 0,137-84 645 0 0,-1 0 0 0 0,0-1 0 0 0,0 1 0 0 0,0-1 0 0 0,0 0 0 0 0,0 0 0 0 0,-5 0 0 0 0,7-1-81 0 0,1 0 82 0 0,1-1 166 0 0,0 1 1 0 0,-1 0-1 0 0,1 0 0 0 0,0 0 0 0 0,0-1 0 0 0,-1 1 1 0 0,1 0-1 0 0,0 0 0 0 0,-1 0 0 0 0,1 0 1 0 0,0 0-1 0 0,0 0 0 0 0,-1 0 0 0 0,1 0 0 0 0,0 0 1 0 0,-1 0-1 0 0,1 0 0 0 0,0 0 0 0 0,-1 0 0 0 0,1 0 1 0 0,0 0-1 0 0,0 0 0 0 0,-1 0 0 0 0,1 0 1 0 0,0 0-1 0 0,-1 0 0 0 0,1 0 0 0 0,0 0 0 0 0,0 1 1 0 0,-1-1-1 0 0,1 0 0 0 0,0 0 0 0 0,-1 0 1 0 0,-1 17 241 0 0,1-3-14 0 0,-1 0 0 0 0,2-1 0 0 0,1 24 1 0 0,0-32-243 0 0,0 0 1 0 0,0 0 0 0 0,0 0 0 0 0,1 0 0 0 0,0-1 0 0 0,0 1 0 0 0,0-1 0 0 0,0 1 0 0 0,1-1 0 0 0,-1 0 0 0 0,1 0-1 0 0,1 0 1 0 0,-1 0 0 0 0,5 4 0 0 0,-1-2 55 0 0,-1-1 1 0 0,1 0-1 0 0,0-1 0 0 0,0 0 1 0 0,1 0-1 0 0,12 5 0 0 0,48 11 587 0 0,-60-18-595 0 0,0-1 5 0 0,2 4-61 0 0,2 2 41 0 0,1 2-19 0 0,-3 2-31 0 0,-2 3-11 0 0,-3-2-16 0 0,-1 1 45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 8287 0 0,'-14'0'692'0'0,"-24"1"11"0"0,15 3 2890 0 0,10-1 566 0 0,3 0-773 0 0,22 0-2563 0 0,-5-2-763 0 0,0 0-1 0 0,0-1 1 0 0,0 0-1 0 0,0 0 1 0 0,0-1-1 0 0,0 0 1 0 0,0 0-1 0 0,8-3 1 0 0,6-3 17 0 0,26-13 1 0 0,-27 12-20 0 0,27-10 0 0 0,-20 13-120 0 0,-25 4-528 0 0,12 3-6651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11375 0 0,'-4'-4'173'0'0,"3"3"-99"0"0,0 1 0 0 0,0-1 0 0 0,1 0 1 0 0,-1 1-1 0 0,0-1 0 0 0,0 1 0 0 0,0-1 1 0 0,0 1-1 0 0,0-1 0 0 0,0 1 1 0 0,0 0-1 0 0,0-1 0 0 0,-1 1 0 0 0,1-1-56 0 0,0 1-1 0 0,0 0 1 0 0,0-1-1 0 0,0 1 1 0 0,0 0 0 0 0,0 0-1 0 0,0 0 1 0 0,1 0-1 0 0,-1 0 1 0 0,0 0-1 0 0,0 0 1 0 0,0 0-1 0 0,0 0 1 0 0,0 1-1 0 0,0-1 1 0 0,0 0 0 0 0,-1 1-1 0 0,-4-1 2225 0 0,2 12-784 0 0,3-8-1329 0 0,1-1 1 0 0,0 1-1 0 0,-1-1 0 0 0,1 1 0 0 0,1 0 1 0 0,-1-1-1 0 0,0 1 0 0 0,1 0 0 0 0,0-1 1 0 0,0 1-1 0 0,0-1 0 0 0,0 1 0 0 0,3 3 1 0 0,-3-5-49 0 0,6 13 224 0 0,1-1 0 0 0,1 0 0 0 0,0 0 0 0 0,1-1 0 0 0,14 14 0 0 0,-15-16-143 0 0,2 1 28 0 0,1 0 1 0 0,0-1 0 0 0,1 0-1 0 0,0-1 1 0 0,0-1 0 0 0,23 13-1 0 0,93 35 681 0 0,-90-42-676 0 0,-24-8-156 0 0,1 0 0 0 0,-1 1 0 0 0,-1 1 0 0 0,1 0 0 0 0,-2 1 0 0 0,25 21 0 0 0,-37-30-79 0 0,-1 0-1 0 0,1 0 1 0 0,0 0-1 0 0,-1 0 1 0 0,1 0 0 0 0,0 0-1 0 0,-1 0 1 0 0,0 0-1 0 0,1 0 1 0 0,-1 0-1 0 0,1 0 1 0 0,-1 1 0 0 0,0-1-1 0 0,0 0 1 0 0,0 0-1 0 0,0 0 1 0 0,0 0 0 0 0,0 1-1 0 0,0-1 1 0 0,0 0-1 0 0,0 0 1 0 0,0 0-1 0 0,-1 1 1 0 0,0 4-976 0 0,-4 4-1180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14743 0 0,'0'0'1335'0'0,"-9"2"-980"0"0,6-1-175 0 0,0-1 0 0 0,-1 1 0 0 0,1 0 1 0 0,0 0-1 0 0,0 1 0 0 0,0-1 0 0 0,0 1 1 0 0,0-1-1 0 0,0 1 0 0 0,0 0 0 0 0,0 0 1 0 0,1 0-1 0 0,-3 3 0 0 0,-5 5 313 0 0,-16 22-1 0 0,7-8-62 0 0,-16 20-113 0 0,-41 65 1 0 0,57-78-287 0 0,-45 73-9 0 0,-2 5-159 0 0,48-85-100 0 0,16-22 69 0 0,1-1-22 0 0,1-1 126 0 0,0 1 0 0 0,-1-1 0 0 0,1 0-1 0 0,0 0 1 0 0,0 0 0 0 0,0 0 0 0 0,0 1 0 0 0,-1-1-1 0 0,1 0 1 0 0,0 0 0 0 0,0 0 0 0 0,0 0 0 0 0,0 0-1 0 0,-1 0 1 0 0,1 0 0 0 0,0 1 0 0 0,0-1-1 0 0,-1 0 1 0 0,1 0 0 0 0,0 0 0 0 0,0 0 0 0 0,0 0-1 0 0,-1 0 1 0 0,1 0 0 0 0,0 0 0 0 0,0 0 0 0 0,-1 0-1 0 0,1 0 1 0 0,0 0 0 0 0,0 0 0 0 0,0-1 0 0 0,-1 1-1 0 0,1 0 1 0 0,0 0 0 0 0,-1 0 0 0 0,1-1-144 0 0,0 1 1 0 0,0-1-1 0 0,0 0 1 0 0,0 0-1 0 0,0 1 1 0 0,0-1 0 0 0,0 0-1 0 0,1 1 1 0 0,-1-1-1 0 0,0 0 1 0 0,0 0-1 0 0,0 1 1 0 0,1-1 0 0 0,-1 0-1 0 0,1 0 1 0 0,5-10-5259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25 7367 0 0,'16'-6'243'0'0,"1"1"-1"0"0,31-6 0 0 0,-13 8 12863 0 0,-36 16-12346 0 0,0-8-683 0 0,0 0 1 0 0,-1 0-1 0 0,0-1 1 0 0,0 1-1 0 0,-1 0 1 0 0,1-1-1 0 0,-1 0 1 0 0,0 0-1 0 0,0 0 0 0 0,-6 7 1 0 0,-6 3 46 0 0,-22 17 0 0 0,18-17-21 0 0,-182 125 123 0 0,68-52-214 0 0,118-77-11 0 0,5-4 0 0 0,1 0 0 0 0,0 1 0 0 0,0 0 0 0 0,1 1 0 0 0,-13 14 0 0 0,16-12 0 0 0,5 0 0 0 0,1-8-19 0 0,0 0-1 0 0,1 1 1 0 0,-1-1-1 0 0,0 0 1 0 0,1 0-1 0 0,-1-1 1 0 0,1 1 0 0 0,0 0-1 0 0,-1 0 1 0 0,1-1-1 0 0,0 1 1 0 0,0-1-1 0 0,0 0 1 0 0,0 1 0 0 0,0-1-1 0 0,1 0 1 0 0,-1 0-1 0 0,0-1 1 0 0,0 1-1 0 0,4 1 1 0 0,6 0-245 0 0,0 1 1 0 0,22 0 0 0 0,-24-3 51 0 0,103 4-4323 0 0,-81-6 2536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 9671 0 0,'-4'-5'284'0'0,"-10"-7"7682"0"0,16 14-7521 0 0,68 66 973 0 0,39 40-819 0 0,-85-83-595 0 0,-2 1-1 0 0,-2 0 0 0 0,0 2 1 0 0,-1 0-1 0 0,-2 1 1 0 0,26 61-1 0 0,-38-74 55 0 0,0 0 0 0 0,-2 0 0 0 0,0 1 0 0 0,-1-1 0 0 0,0 1 0 0 0,-2-1 0 0 0,0 1 0 0 0,-1-1 0 0 0,-3 24 0 0 0,-2-7 277 0 0,-2 0 0 0 0,-1 0 0 0 0,-20 46 0 0 0,22-62-272 0 0,-1-1-1 0 0,0 1 1 0 0,-1-2 0 0 0,-1 1-1 0 0,0-1 1 0 0,-1-1 0 0 0,-1 0-1 0 0,0-1 1 0 0,-1 0 0 0 0,-1-1-1 0 0,0 0 1 0 0,0-1 0 0 0,-29 17-1 0 0,-116 55-518 0 0,144-76 119 0 0,13-6-493 0 0,13-9-5465 0 0,1-2 4752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15575 0 0,'0'0'1410'0'0,"-15"2"-1132"0"0,9 2 54 0 0,0 1 1 0 0,0 0-1 0 0,0-1 0 0 0,0 2 0 0 0,1-1 0 0 0,-1 1 0 0 0,1 0 0 0 0,-7 11 1 0 0,4-7-61 0 0,1 2-24 0 0,0 1 0 0 0,0-1 0 0 0,1 1 0 0 0,1 0 0 0 0,0 1 0 0 0,-4 19 0 0 0,1-6-110 0 0,-28 127 188 0 0,13-48-217 0 0,-54 149 8 0 0,47-154-4935 0 0,24-77 2540 0 0,2-11-4546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0,'0'0'13319'0'0,"1"3"-12814"0"0,3 7-44 0 0,-3-7-179 0 0,-1-1-81 0 0,0 5-10 0 0,0-5-25 0 0,0 1-87 0 0,0 7-51 0 0,0-7 24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9671 0 0,'0'0'2358'0'0,"-1"-16"2114"0"0,2 14-4303 0 0,0-1 0 0 0,0 1 1 0 0,1 0-1 0 0,-1 0 1 0 0,1 0-1 0 0,-1 0 1 0 0,1 0-1 0 0,-1 0 1 0 0,1 1-1 0 0,0-1 1 0 0,0 0-1 0 0,0 1 0 0 0,0-1 1 0 0,0 1-1 0 0,1 0 1 0 0,2-2-1 0 0,5-2 141 0 0,1 1 0 0 0,13-5 0 0 0,22-3-24 0 0,0 2 1 0 0,54-5-1 0 0,-79 13-345 0 0,1 2 1 0 0,0 0 0 0 0,23 4-1 0 0,1 2-7066 0 0,-35-4 1169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15863 0 0,'0'0'6711'0'0,"2"0"-6103"0"0,42-9 457 0 0,63-21-1 0 0,35-7-6244 0 0,-121 34-2232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31 5063 0 0,'0'0'232'0'0,"1"-1"-13"0"0,20-28 13186 0 0,-35 54-12948 0 0,0 1 1 0 0,-17 47-1 0 0,11-23-338 0 0,6-19-111 0 0,-81 175-3 0 0,-27 9-311 0 0,113-196-165 0 0,8-18 200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 5527 0 0,'0'0'423'0'0,"0"-2"-278"0"0,2-6 341 0 0,0-1-1 0 0,1 1 1 0 0,0-1-1 0 0,1 1 1 0 0,-1 0-1 0 0,1 0 1 0 0,1 0-1 0 0,0 1 1 0 0,0 0-1 0 0,0 0 0 0 0,12-11 1 0 0,9-8 495 0 0,44-33 0 0 0,-60 51-1002 0 0,73-57 1026 0 0,4 3 0 0 0,2 5 0 0 0,143-70 0 0 0,-213 119-597 0 0,0 1 1 0 0,37-10-1 0 0,-45 15-252 0 0,1 0 0 0 0,-1 0 0 0 0,1 1 0 0 0,0 1 0 0 0,0 0 0 0 0,15 2 0 0 0,-23-2-124 0 0,0 1 0 0 0,0 0 1 0 0,0 0-1 0 0,-1 0 0 0 0,1 0 0 0 0,0 1 0 0 0,-1-1 0 0 0,1 1 0 0 0,-1 0 0 0 0,0 0 0 0 0,0 0 1 0 0,1 0-1 0 0,-1 1 0 0 0,-1 0 0 0 0,1-1 0 0 0,0 1 0 0 0,-1 0 0 0 0,1 0 0 0 0,-1 0 0 0 0,3 5 1 0 0,-4-4-31 0 0,1 0 1 0 0,-1 0 0 0 0,0 0 0 0 0,0 0 0 0 0,0 0 0 0 0,0 0-1 0 0,-1 1 1 0 0,0-1 0 0 0,0 0 0 0 0,0 0 0 0 0,0 0-1 0 0,-1 0 1 0 0,1 0 0 0 0,-1 1 0 0 0,0-1 0 0 0,0 0 0 0 0,-1 0-1 0 0,-3 6 1 0 0,-3 7-21 0 0,-2 0 0 0 0,0-2 1 0 0,-1 1-1 0 0,0-1 0 0 0,-25 24 0 0 0,-75 58-427 0 0,80-72 229 0 0,-17 12-161 0 0,-1-3 0 0 0,-2-1 0 0 0,-1-3 0 0 0,-2-2 0 0 0,-73 27 0 0 0,87-39 160 0 0,-51 19-300 0 0,76-30 448 0 0,0-1-1 0 0,0-1 1 0 0,-31 4 0 0 0,42-7 36 0 0,0 0 0 0 0,0 0 0 0 0,0-1-1 0 0,0 1 1 0 0,-7-2 0 0 0,10 1-31 0 0,-4-3 1002 0 0,9 7-811 0 0,0 1 0 0 0,0-1 0 0 0,-1 1 0 0 0,1 0 0 0 0,-1-1 0 0 0,1 2 0 0 0,-1-1 0 0 0,-1 0 0 0 0,4 5 0 0 0,2 9 145 0 0,8 21-1 0 0,7 14-38 0 0,-10-31-145 0 0,0-1 1 0 0,2-1-1 0 0,29 32 0 0 0,-15-22 227 0 0,49 38 0 0 0,-59-53-179 0 0,1 0 1 0 0,1-2-1 0 0,26 13 0 0 0,-38-22-74 0 0,1 1 35 0 0,1 0 0 0 0,17 12-1 0 0,-26-15-86 0 0,0-1-1 0 0,0 1 0 0 0,0 0 1 0 0,0 0-1 0 0,0 0 0 0 0,-1 0 1 0 0,1 0-1 0 0,0 1 0 0 0,-1-1 1 0 0,0 0-1 0 0,0 1 0 0 0,1-1 1 0 0,-1 1-1 0 0,-1-1 1 0 0,1 1-1 0 0,0-1 0 0 0,0 4 1 0 0,-1 0-29 0 0,0-1 1 0 0,0 0-1 0 0,-1 0 1 0 0,0 0-1 0 0,1 0 1 0 0,-3 6 0 0 0,0-1-126 0 0,0-1-115 0 0,3-8 107 0 0,0 0-1 0 0,-1 0 1 0 0,1 0 0 0 0,0-1 0 0 0,-1 1 0 0 0,1 0-1 0 0,0 0 1 0 0,0 0 0 0 0,0 0 0 0 0,0 0-1 0 0,-1-1 1 0 0,1 1 0 0 0,1 0 0 0 0,-1 1 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 8751 0 0,'1'-1'399'0'0,"1"-1"-271"0"0,2-13 281 0 0,0-1 8383 0 0,-8 24-7722 0 0,-16 37-234 0 0,3 1 0 0 0,-16 62 1 0 0,10-29-709 0 0,7-31-80 0 0,5-17-35 0 0,1 1 1 0 0,2 0 0 0 0,1 0 0 0 0,-4 40 0 0 0,12-19-369 0 0,3-20-3258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9671 0 0,'0'0'11768'0'0,"2"-1"-11501"0"0,52-39 937 0 0,-47 34 1189 0 0,-11 28-2289 0 0,3-13-125 0 0,1-9-67 0 0,0 1 1 0 0,0-1-1 0 0,0 1 1 0 0,-1 0-1 0 0,1-1 0 0 0,0 1 1 0 0,1-1-1 0 0,-1 1 1 0 0,0 0-1 0 0,0-1 1 0 0,0 1-1 0 0,0-1 0 0 0,0 1 1 0 0,1 0-1 0 0,-1-1 1 0 0,0 1-1 0 0,0-1 1 0 0,1 1-1 0 0,-1-1 0 0 0,0 1 1 0 0,1-1-1 0 0,-1 1 1 0 0,1-1-1 0 0,-1 1 1 0 0,1-1-1 0 0,-1 0 1 0 0,1 1-1 0 0,-1-1 0 0 0,1 0 1 0 0,-1 1-1 0 0,1-1 1 0 0,-1 0-1 0 0,1 0 1 0 0,-1 0-1 0 0,1 1 0 0 0,0-1 1 0 0,-1 0-1 0 0,2 0 1 0 0,21 0-1673 0 0,-20 0 1556 0 0,20-5-1620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286 166 1375 0 0,'-54'23'-440'0'0,"-32"2"5561"0"0,-59 1 9750 0 0,158-29-13944 0 0,-6 2-791 0 0,1 1 0 0 0,-1 0 1 0 0,8 2-1 0 0,18-1 201 0 0,10-6 206 0 0,58-14 0 0 0,-36 6-158 0 0,320-38 941 0 0,-111 17-1151 0 0,-132 22-162 0 0,-73 8-15 0 0,30-1 2 0 0,146-14 0 0 0,-97-2-165 0 0,-135 19 141 0 0,-8 1-54 0 0,1 0 1 0 0,0 0-1 0 0,0 0 1 0 0,10-5-1 0 0,-14 5 12 0 0,0 0 1 0 0,0 0-1 0 0,-1 0 0 0 0,1 0 0 0 0,0-1 0 0 0,-1 1 1 0 0,1-1-1 0 0,-1 1 0 0 0,1-1 0 0 0,-1 0 0 0 0,0 0 1 0 0,1 1-1 0 0,-1-1 0 0 0,0 0 0 0 0,0 0 0 0 0,0 0 1 0 0,0-3-1 0 0,3-7-2077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0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206 109 2303 0 0,'2'-1'167'0'0,"25"-32"16592"0"0,-34 34-16566 0 0,-1 0 1 0 0,1 0-1 0 0,0 1 1 0 0,0-1 0 0 0,0 2-1 0 0,0-1 1 0 0,1 1-1 0 0,-1 0 1 0 0,0 0 0 0 0,1 1-1 0 0,-9 6 1 0 0,2-1-215 0 0,1 1 0 0 0,0 1 0 0 0,0 0 0 0 0,-11 15 0 0 0,19-21 21 0 0,-8 8 0 0 0,1 2 0 0 0,-19 31 0 0 0,28-42 0 0 0,0 0 0 0 0,0 1 0 0 0,0-1 0 0 0,1 1 0 0 0,-1-1 0 0 0,1 1 0 0 0,0 0 0 0 0,1-1 0 0 0,-1 1 0 0 0,1 0 0 0 0,0 0 0 0 0,0-1 0 0 0,0 1 0 0 0,1 0 0 0 0,-1 0 0 0 0,3 7 0 0 0,-1-8 30 0 0,-1 0 0 0 0,1 0 1 0 0,0 0-1 0 0,0 0 0 0 0,0-1 0 0 0,1 1 0 0 0,-1-1 0 0 0,1 1 0 0 0,0-1 0 0 0,0 0 0 0 0,0 0 0 0 0,1 0 1 0 0,-1-1-1 0 0,1 1 0 0 0,4 2 0 0 0,-5-4-3 0 0,0 1 1 0 0,0-1-1 0 0,0 0 0 0 0,0 0 1 0 0,0 0-1 0 0,1 0 0 0 0,-1-1 1 0 0,0 1-1 0 0,1-1 0 0 0,-1 0 1 0 0,0 0-1 0 0,1 0 0 0 0,-1 0 1 0 0,0-1-1 0 0,1 1 0 0 0,-1-1 1 0 0,0 0-1 0 0,0 0 0 0 0,0 0 1 0 0,5-2-1 0 0,3-3 7 0 0,1-1-1 0 0,-1 0 1 0 0,0-1-1 0 0,-1 0 1 0 0,1-1-1 0 0,-2 0 0 0 0,1 0 1 0 0,-1-1-1 0 0,-1 0 1 0 0,0-1-1 0 0,0 0 1 0 0,-1 0-1 0 0,0-1 1 0 0,-1 1-1 0 0,-1-2 1 0 0,0 1-1 0 0,0 0 1 0 0,5-27-1 0 0,-2 7-46 0 0,8-43 58 0 0,-14 67-111 0 0,-1-1 0 0 0,0 0-1 0 0,-1-1 1 0 0,0 1 0 0 0,-3-17 0 0 0,3 25-61 0 0,-11-1-178 0 0,10 2 287 0 0,0-1 1 0 0,-1 1-1 0 0,1 0 0 0 0,0 0 0 0 0,-1 0 0 0 0,1 0 0 0 0,-1 0 0 0 0,1 0 0 0 0,0 0 0 0 0,-1 0 0 0 0,-1 1 0 0 0,-7 3-109 0 0,1 0 0 0 0,0 0 0 0 0,0 1 0 0 0,0 0 0 0 0,0 1 0 0 0,-10 9-1 0 0,2-1-475 0 0,-28 31 0 0 0,40-38 364 0 0,-1 0 0 0 0,1-1 0 0 0,0 2-1 0 0,-5 10 1 0 0,4 2-5346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67 4607 0 0,'0'0'354'0'0,"2"-2"-233"0"0,27-20 787 0 0,10-21 10277 0 0,-41 45-10838 0 0,-25 16 198 0 0,9-6-226 0 0,-25 21 1 0 0,-112 107-43 0 0,132-119-277 0 0,0 2 0 0 0,2 0 0 0 0,0 1 0 0 0,2 1 0 0 0,0 1 0 0 0,-17 33 0 0 0,32-51-2 0 0,1-1-1 0 0,0 1 1 0 0,0-1-1 0 0,0 1 1 0 0,1 0-1 0 0,0 0 0 0 0,0 0 1 0 0,1 0-1 0 0,0 0 1 0 0,1 0-1 0 0,0 1 1 0 0,0-1-1 0 0,2 8 1 0 0,-1-9-1 0 0,1 0 1 0 0,0 0 0 0 0,0 0 0 0 0,1 0-1 0 0,-1-1 1 0 0,1 1 0 0 0,1-1-1 0 0,0 0 1 0 0,-1 0 0 0 0,2 0 0 0 0,-1 0-1 0 0,1-1 1 0 0,0 0 0 0 0,0 0-1 0 0,7 5 1 0 0,6 4-170 0 0,1-2 0 0 0,0-1-1 0 0,1 0 1 0 0,0-2 0 0 0,1 0-1 0 0,0-1 1 0 0,34 8 0 0 0,-34-12-4111 0 0,-1-4-1416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0,'0'0'5883'0'0,"2"2"-4340"0"0,11 17-955 0 0,0-1 1 0 0,-2 2 0 0 0,11 22 0 0 0,3 5 70 0 0,-16-32-504 0 0,77 128 610 0 0,-70-120-729 0 0,0-1 0 0 0,2-1 0 0 0,39 38 0 0 0,-24-32-36 0 0,40 25 0 0 0,-51-39-88 0 0,-19-12 48 0 0,0-1-86 0 0,7-9-6818 0 0,-2-1 726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9671 0 0,'0'0'748'0'0,"-2"0"-492"0"0,-20 16 979 0 0,0 0 0 0 0,1 1 0 0 0,1 2 0 0 0,1 0 0 0 0,-32 39 0 0 0,-16 21-123 0 0,-20 25-586 0 0,61-69-507 0 0,-12 17 24 0 0,-3-2 0 0 0,-76 73 0 0 0,88-95 23 0 0,27-27-21 0 0,4-1-1017 0 0,8-4-35 0 0,3-3-37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9671 0 0,'2'-1'8579'0'0,"14"-11"-7824"0"0,0 0 0 0 0,1 2 0 0 0,0 0 0 0 0,1 1 0 0 0,27-10 0 0 0,-11 7-511 0 0,1 1 0 0 0,40-6 0 0 0,-59 14-300 0 0,0 1 0 0 0,1 1-1 0 0,-1 1 1 0 0,1 0-1 0 0,29 4 1 0 0,-45-4-276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11055 0 0,'0'0'2567'0'0,"-1"2"-1014"0"0,-8 12 437 0 0,-13 28-1 0 0,-14 52-425 0 0,4-7-883 0 0,14-45-575 0 0,-23 50-44 0 0,26-54-459 0 0,22-31-2446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12607 0 0,'0'0'579'0'0,"-1"0"-15"0"0,-19 6-339 0 0,11 0-118 0 0,8-4 27 0 0,-1 0 0 0 0,1 0 0 0 0,0 0 0 0 0,0 0 0 0 0,0 0 0 0 0,0 0 0 0 0,0 0 0 0 0,0 1 1 0 0,1-1-1 0 0,-1 0 0 0 0,1 0 0 0 0,-1 1 0 0 0,1-1 0 0 0,0 0 0 0 0,0 1 0 0 0,0-1 0 0 0,0 0 0 0 0,1 1 0 0 0,-1-1 0 0 0,1 4 0 0 0,1 1 117 0 0,0 1 0 0 0,1-1 0 0 0,0 1-1 0 0,6 12 1 0 0,9 9 37 0 0,2-1-1 0 0,1-1 1 0 0,1 0-1 0 0,33 30 1 0 0,-4-3 26 0 0,-37-39-240 0 0,-1 0-1 0 0,-1 1 0 0 0,-1 0 1 0 0,0 1-1 0 0,-1 0 0 0 0,12 27 1 0 0,-19-35-51 0 0,0 0 0 0 0,0 1 1 0 0,-1-1-1 0 0,0 0 0 0 0,-1 1 1 0 0,0-1-1 0 0,0 1 0 0 0,-1-1 1 0 0,0 1-1 0 0,-1 0 0 0 0,0-1 1 0 0,0 1-1 0 0,-1-1 0 0 0,0 0 1 0 0,-6 15-1 0 0,-1-6 132 0 0,0 0 0 0 0,-1 0 0 0 0,0-1 1 0 0,-2-1-1 0 0,0 0 0 0 0,-1 0 0 0 0,-24 22 0 0 0,-114 85 364 0 0,143-117-531 0 0,-42 27-2517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11431 0 0,'0'0'7735'0'0,"0"2"-7090"0"0,-2 20-190 0 0,-1 0-1 0 0,-1-1 1 0 0,0 1-1 0 0,-15 36 1 0 0,6-16-143 0 0,-76 246-93 0 0,82-269-230 0 0,-23 75-340 0 0,26-78 169 0 0,1 0 1 0 0,0 1-1 0 0,-1 29 0 0 0,4-43-822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 6911 0 0,'0'0'623'0'0,"-2"2"-514"0"0,-6 4 509 0 0,-33 32 14783 0 0,83-93-13224 0 0,-49 76-2054 0 0,5-18-110 0 0,0 0 3 0 0,2 18-5 0 0,0-19-75 0 0,19-10-6611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8663 0 0,'0'0'4368'0'0,"-2"9"-3045"0"0,1-3-1034 0 0,-1-1 1 0 0,0 1-1 0 0,0 0 1 0 0,0-1-1 0 0,-1 0 1 0 0,0 0-1 0 0,-4 7 1 0 0,-29 32 738 0 0,5-6-484 0 0,-31 41-274 0 0,-7 11-274 0 0,56-70 122 0 0,1 0 1 0 0,-19 39-1 0 0,27-47-30 0 0,0 1 0 0 0,1-1 0 0 0,0 1 0 0 0,1-1 0 0 0,0 1 0 0 0,1 0 0 0 0,0-1 1 0 0,1 1-1 0 0,1 0 0 0 0,2 15 0 0 0,0-12-61 0 0,0 1 0 0 0,1-1-1 0 0,1 0 1 0 0,1 0 0 0 0,0 0 0 0 0,1 0 0 0 0,11 17 0 0 0,-14-27-16 0 0,0 0-1 0 0,0 0 1 0 0,0-1-1 0 0,1 1 1 0 0,0-1-1 0 0,0 0 1 0 0,0 0-1 0 0,8 4 1 0 0,-9-6-35 0 0,1 0 0 0 0,0-1 0 0 0,1 1 0 0 0,-1-1 0 0 0,0-1 0 0 0,1 1 0 0 0,-1-1 0 0 0,1 1 0 0 0,-1-2 0 0 0,11 2 0 0 0,-8-2-1382 0 0,1 0 0 0 0,0-1 0 0 0,13-2 0 0 0,5-4-4721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8287 0 0,'0'0'6651'0'0,"0"2"-4812"0"0,-13 49-1316 0 0,-22 85 1150 0 0,24-101-1224 0 0,-29 62 0 0 0,24-69-519 0 0,-1 0 1 0 0,-27 31-1 0 0,27-36 25 0 0,3-6-297 0 0,13-16 89 0 0,5-8-3447 0 0,3-2 2009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108 119 5983 0 0,'0'2'274'0'0,"-3"4"-83"0"0,2-4-168 0 0,0 1 0 0 0,-1 0 0 0 0,1 0 0 0 0,1 0 0 0 0,-1-1 0 0 0,0 1 0 0 0,0 5-1 0 0,0 0 1549 0 0,0 1 0 0 0,0-1-1 0 0,1 0 1 0 0,0 0 0 0 0,1 0-1 0 0,0 0 1 0 0,3 13 0 0 0,1 10-2325 0 0,0 21-19 0 0,-2 80 0 0 0,-1-12-53 0 0,7-30 1359 0 0,-7-78-417 0 0,0 0 0 0 0,1-1 1 0 0,1 1-1 0 0,0-1 1 0 0,7 15-1 0 0,-8-21-28 0 0,0-1 1 0 0,0 0-1 0 0,0 1 0 0 0,1-1 1 0 0,-1-1-1 0 0,1 1 0 0 0,0 0 1 0 0,0-1-1 0 0,0 0 0 0 0,1 0 1 0 0,-1 0-1 0 0,1-1 0 0 0,0 1 1 0 0,-1-1-1 0 0,1 0 0 0 0,0 0 1 0 0,0-1-1 0 0,0 0 0 0 0,1 0 1 0 0,-1 0-1 0 0,0 0 0 0 0,0-1 1 0 0,6 0-1 0 0,-2 0-10 0 0,-1 0 1 0 0,1-1-1 0 0,0 0 1 0 0,-1 0-1 0 0,1-1 1 0 0,-1 0-1 0 0,0-1 1 0 0,1 0-1 0 0,-1 0 1 0 0,0-1-1 0 0,-1 0 1 0 0,1 0-1 0 0,8-7 1 0 0,-6 2-46 0 0,-1 0 0 0 0,1-1 1 0 0,-1 0-1 0 0,-1-1 1 0 0,0 0-1 0 0,-1 0 1 0 0,0-1-1 0 0,0 1 0 0 0,6-19 1 0 0,-2 3 30 0 0,-2-1 0 0 0,-1-1 0 0 0,6-35 0 0 0,-11 36 61 0 0,0-1 1 0 0,-1 1-1 0 0,-2-1 0 0 0,-1 1 0 0 0,-1 0 1 0 0,-2-1-1 0 0,0 1 0 0 0,-2 0 0 0 0,-1 1 0 0 0,-2 0 1 0 0,-23-52-1 0 0,28 70-105 0 0,-1 1 0 0 0,1 0 0 0 0,-2 0 1 0 0,1 0-1 0 0,-1 1 0 0 0,-1 0 0 0 0,1 0 0 0 0,-1 1 1 0 0,-11-9-1 0 0,14 13-47 0 0,-1-1 1 0 0,1 1-1 0 0,0 0 1 0 0,-1 0-1 0 0,0 0 1 0 0,1 1-1 0 0,-1-1 1 0 0,0 1-1 0 0,0 0 1 0 0,0 1-1 0 0,0-1 1 0 0,0 1-1 0 0,0 0 1 0 0,0 0-1 0 0,1 0 1 0 0,-1 1-1 0 0,0 0 1 0 0,0 0-1 0 0,-8 3 1 0 0,2 0-65 0 0,1 0 0 0 0,0 1 1 0 0,0 1-1 0 0,1-1 0 0 0,-1 2 1 0 0,1-1-1 0 0,1 1 0 0 0,-11 11 1 0 0,-7 9-338 0 0,-25 34 1 0 0,27-30 113 0 0,-63 83-1252 0 0,85-112 1289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101 325 5527 0 0,'0'0'423'0'0,"-1"2"-278"0"0,-14 16 335 0 0,1-3 5127 0 0,-20 16 1 0 0,12-13-4043 0 0,21-18-1451 0 0,1 1-1 0 0,-1-1 1 0 0,1 0 0 0 0,0 0-1 0 0,-1 1 1 0 0,1-1 0 0 0,-1 0-1 0 0,1 0 1 0 0,-1 1 0 0 0,1-1-1 0 0,0 0 1 0 0,-1 0 0 0 0,1 0-1 0 0,-1 0 1 0 0,1 0 0 0 0,-1 1-1 0 0,1-1 1 0 0,-1 0-1 0 0,1 0 1 0 0,-1 0 0 0 0,0-1-1 0 0,1 1-85 0 0,-1 0-1 0 0,1 0 0 0 0,0-1 1 0 0,-1 1-1 0 0,1 0 0 0 0,0 0 1 0 0,0-1-1 0 0,0 1 0 0 0,-1 0 1 0 0,1-1-1 0 0,0 1 0 0 0,0 0 1 0 0,0-1-1 0 0,0 1 0 0 0,-1 0 1 0 0,1-1-1 0 0,0 1 0 0 0,0 0 1 0 0,0-1-1 0 0,0 1 0 0 0,0-1 1 0 0,0-1-10 0 0,0-1 1 0 0,0 1-1 0 0,0-1 1 0 0,1 1-1 0 0,-1 0 0 0 0,2-5 1 0 0,3-4-10 0 0,2 1 1 0 0,-1 0-1 0 0,1 0 1 0 0,0 0 0 0 0,1 1-1 0 0,0 0 1 0 0,15-12-1 0 0,5-7-156 0 0,19-23-176 0 0,55-44-1 0 0,-81 78 365 0 0,0 1 0 0 0,1 1-1 0 0,1 1 1 0 0,1 0 0 0 0,42-16-1 0 0,-59 27 73 0 0,0 0-1 0 0,0 1 0 0 0,0 1 0 0 0,1-1 1 0 0,-1 1-1 0 0,0 0 0 0 0,1 1 0 0 0,11 0 1 0 0,-16 0-75 0 0,-1 1 0 0 0,1-1 0 0 0,0 1 0 0 0,-1 0 0 0 0,1-1 0 0 0,-1 1 0 0 0,0 0 0 0 0,1 1 0 0 0,-1-1 0 0 0,0 0 0 0 0,0 1 0 0 0,1-1 0 0 0,-1 1 0 0 0,0 0 0 0 0,-1-1 0 0 0,1 1 0 0 0,0 0 0 0 0,0 0 0 0 0,-1 0 0 0 0,1 1 0 0 0,-1-1 0 0 0,0 0 0 0 0,0 1 0 0 0,0-1 0 0 0,0 0 0 0 0,0 1 0 0 0,1 3 0 0 0,0 3-21 0 0,-1-1-1 0 0,0 1 1 0 0,-1 0-1 0 0,0 0 1 0 0,0-1-1 0 0,-1 1 1 0 0,0 0-1 0 0,0 0 1 0 0,-1-1-1 0 0,-4 14 1 0 0,-5 10 66 0 0,-22 42 1 0 0,23-54-77 0 0,-28 52-799 0 0,37-70 313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128 329 5983 0 0,'36'-46'859'0'0,"-7"8"996"0"0,2 1 0 0 0,1 1 0 0 0,39-33 0 0 0,-56 57-1400 0 0,1 0 0 0 0,0 1 0 0 0,1 1 0 0 0,0 1 0 0 0,0 1 1 0 0,1 0-1 0 0,0 1 0 0 0,0 0 0 0 0,1 2 0 0 0,0 0 0 0 0,31-3 0 0 0,-44 8-327 0 0,0 0 1 0 0,0 0-1 0 0,1 0 0 0 0,-1 1 0 0 0,0-1 0 0 0,-1 1 0 0 0,1 1 0 0 0,7 2 1 0 0,-9-3-91 0 0,-1 0 0 0 0,0 1-1 0 0,0-1 1 0 0,1 1 0 0 0,-1 0 0 0 0,0 0 0 0 0,0 0 0 0 0,-1 0 0 0 0,1 1 0 0 0,0-1 0 0 0,-1 1 0 0 0,0-1 0 0 0,1 1 0 0 0,2 5 0 0 0,-4-6-16 0 0,0 0 1 0 0,0 1 0 0 0,-1-1-1 0 0,1 0 1 0 0,-1 0 0 0 0,0 1-1 0 0,1-1 1 0 0,-1 0-1 0 0,0 1 1 0 0,0-1 0 0 0,-1 0-1 0 0,0 4 1 0 0,-8 29 197 0 0,6-23-139 0 0,-1-2-49 0 0,0 1 1 0 0,-1 0-1 0 0,0-1 1 0 0,-1 0 0 0 0,0 0-1 0 0,0-1 1 0 0,-1 1-1 0 0,0-1 1 0 0,-1-1 0 0 0,0 0-1 0 0,-11 9 1 0 0,-13 9-44 0 0,-64 38 0 0 0,48-34-125 0 0,10-6-845 0 0,-2-2 0 0 0,0-2 0 0 0,-2-1 1 0 0,-81 24-1 0 0,4-4-548 0 0,117-39 2313 0 0,3 3-701 0 0,0-1 0 0 0,0 0 0 0 0,1 0 0 0 0,-1 0 0 0 0,0 0 1 0 0,1-1-1 0 0,-1 1 0 0 0,1 0 0 0 0,-1-1 0 0 0,1 1 1 0 0,0-1-1 0 0,2 3 0 0 0,-1-3 18 0 0,62 51 1440 0 0,27 22 252 0 0,-77-60-1384 0 0,-1 1-1 0 0,-1 0 1 0 0,23 31-1 0 0,-10-10 177 0 0,18 26 19 0 0,-42-60-1121 0 0,8 3-2305 0 0,1-2-4692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2 151 10591 0 0,'0'0'964'0'0,"-1"-1"-794"0"0,1 0 140 0 0,0-1 0 0 0,0 1 0 0 0,-1-1 0 0 0,1 1 0 0 0,0-1 0 0 0,0 1 0 0 0,1-1 0 0 0,-1 1 0 0 0,0-1 0 0 0,0 1 0 0 0,1 0 0 0 0,-1-1 0 0 0,1 1 0 0 0,-1 0 0 0 0,1-1 0 0 0,0 1 0 0 0,-1 0 0 0 0,1-1 0 0 0,0 1 1 0 0,0 0-1 0 0,0 0 0 0 0,0 0 0 0 0,0 0 0 0 0,1-1 0 0 0,3-3 1107 0 0,1-2-1044 0 0,1 0 1 0 0,1 0 0 0 0,-1 0 0 0 0,1 1 0 0 0,0 0 0 0 0,1 1 0 0 0,-1 0 0 0 0,1 0 0 0 0,13-4 0 0 0,11-4-446 0 0,44-9-1 0 0,-61 18 42 0 0,-8 1-219 0 0,9-1-1416 0 0,-4 4-2493 0 0,5 1 2017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0,'0'0'2780'0'0,"1"2"-2048"0"0,12 18 201 0 0,1 0 0 0 0,18 18 0 0 0,1 2-28 0 0,107 127 1564 0 0,4-27-1202 0 0,-138-134-1260 0 0,-3-3-1 0 0,0-1 1 0 0,0 1-1 0 0,0 0 0 0 0,1-1 1 0 0,-1 0-1 0 0,1 0 0 0 0,-1 0 1 0 0,6 2-1 0 0,-6-3-109 0 0,-1-1-1 0 0,0 1 0 0 0,1 0 1 0 0,-1-1-1 0 0,1 0 0 0 0,-1 1 1 0 0,1-1-1 0 0,-1 0 1 0 0,1 0-1 0 0,-1 0 0 0 0,0-1 1 0 0,1 1-1 0 0,-1 0 0 0 0,5-2 1 0 0,0-1-492 0 0,-1 1 0 0 0,1-1 0 0 0,7-5 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7831 0 0,'0'0'4507'0'0,"-9"7"517"0"0,-3 1-4470 0 0,0 1-1 0 0,0 1 1 0 0,1 0 0 0 0,1 0-1 0 0,0 1 1 0 0,0 0 0 0 0,-10 15-1 0 0,-6 7-418 0 0,-1-3-1 0 0,-1 0 0 0 0,-2-2 1 0 0,-49 37-1 0 0,-46 28-134 0 0,72-46-6934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8287 0 0,'0'0'756'0'0,"-2"1"-622"0"0,1-1-77 0 0,-1 1 0 0 0,1 0 0 0 0,-1-1 0 0 0,1 1 0 0 0,0 0 0 0 0,-1 0 0 0 0,1 0 0 0 0,0 0 0 0 0,0 0 0 0 0,0 1 0 0 0,-1-1 0 0 0,1 0 0 0 0,1 0 0 0 0,-1 1 0 0 0,0-1 0 0 0,0 1 0 0 0,0-1 0 0 0,0 3 0 0 0,0-1 281 0 0,0 0 0 0 0,1 0 1 0 0,-1 0-1 0 0,1 1 0 0 0,0-1 1 0 0,0 0-1 0 0,0 0 0 0 0,0 0 1 0 0,1 4-1 0 0,2 3 198 0 0,-1 0 1 0 0,1-1-1 0 0,1 1 1 0 0,0-1-1 0 0,6 12 1 0 0,10 9-472 0 0,1 0 1 0 0,1-2-1 0 0,33 33 0 0 0,-54-60-63 0 0,126 115 124 0 0,-31-31 318 0 0,-77-66-60 0 0,-1 1 0 0 0,27 38 0 0 0,-39-49-217 0 0,0 0-1 0 0,-1 0 0 0 0,-1 1 1 0 0,0-1-1 0 0,0 1 0 0 0,-1 0 1 0 0,0 0-1 0 0,-1 1 1 0 0,3 17-1 0 0,-5-14-17 0 0,1 1 1 0 0,-2 0-1 0 0,0 0 0 0 0,-1-1 1 0 0,0 1-1 0 0,-6 16 0 0 0,-4 5 19 0 0,-1-1-1 0 0,-2 0 1 0 0,-2-1-1 0 0,-31 48 1 0 0,33-59-151 0 0,-2 0-1 0 0,0-2 1 0 0,-1 0 0 0 0,-1-1 0 0 0,-1-1-1 0 0,-37 28 1 0 0,51-42 4 0 0,3-3-44 0 0,0 0 1 0 0,0 0 0 0 0,0 0-1 0 0,0-1 1 0 0,0 1-1 0 0,-1-1 1 0 0,-2 2-1 0 0,4-3-358 0 0,-2 2 430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11519 0 0,'0'0'1040'0'0,"-1"1"-853"0"0,-4 8 637 0 0,0 1 0 0 0,0-1 0 0 0,1 1 0 0 0,0 0 0 0 0,-3 16 0 0 0,-9 56 3159 0 0,15-75-4121 0 0,-20 136 1408 0 0,-21 111-403 0 0,35-218-840 0 0,-9 36 71 0 0,-8 98 0 0 0,23-156-373 0 0,1-1 0 0 0,1 0 0 0 0,0 0-1 0 0,0 1 1 0 0,1-1 0 0 0,1 0 0 0 0,0 0 0 0 0,1-1-1 0 0,8 18 1 0 0,-6-17-7381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2:5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6911 0 0,'0'0'20260'0'0,"7"9"-19435"0"0,-6-7-818 0 0,-4 16-3 0 0,-3 2-23 0 0,5-18-71 0 0,1-1-9 0 0,-2 7 3 0 0,2-7-121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5063 0 0,'-1'-1'5036'0'0,"1"0"-4770"0"0,0 1 0 0 0,0-1 0 0 0,0 0 0 0 0,0 1 0 0 0,0-1 0 0 0,0 1 0 0 0,0-1 0 0 0,1 1 0 0 0,-1-1 0 0 0,0 1 0 0 0,0-1 0 0 0,0 1 0 0 0,0-1 0 0 0,1 1 0 0 0,-1-1-1 0 0,0 1 1 0 0,1-1 0 0 0,-1 1 0 0 0,0 0 0 0 0,1-1 0 0 0,-1 1 0 0 0,0-1 0 0 0,1 1 0 0 0,-1 0 0 0 0,1-1 0 0 0,17-6 1071 0 0,-9 6-1439 0 0,0-1 1 0 0,15 1 0 0 0,171-12 649 0 0,-59 1-684 0 0,-91 12-2561 0 0,-43 0 1060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3223 0 0,'0'0'7602'0'0,"3"-1"-5200"0"0,32-7 296 0 0,43-17-1 0 0,-22 7-1468 0 0,-44 14-1125 0 0,1 1-1 0 0,-1 1 1 0 0,1 0 0 0 0,0 0-1 0 0,0 1 1 0 0,0 1-1 0 0,0 0 1 0 0,0 1-1 0 0,0 0 1 0 0,0 1 0 0 0,-1 1-1 0 0,20 6 1 0 0,10 3-3784 0 0,-35-12 1735 0 0,12-3-21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47 5527 0 0,'2'-1'250'0'0,"6"-8"89"0"0,-4 4-137 0 0,1 1 1 0 0,-1-1 0 0 0,1 1-1 0 0,-1 1 1 0 0,1-1-1 0 0,0 1 1 0 0,9-5 7217 0 0,-9 23-6180 0 0,-5-11-1132 0 0,0 0 1 0 0,0 0 0 0 0,0 0-1 0 0,0 0 1 0 0,-1 0-1 0 0,1 0 1 0 0,-1 0-1 0 0,0 0 1 0 0,-1 0 0 0 0,1 0-1 0 0,-3 5 1 0 0,-3 6 279 0 0,-15 20 0 0 0,11-17-215 0 0,-136 215 652 0 0,92-157-806 0 0,15-22-43 0 0,24-33-95 0 0,-1-1 1 0 0,-22 20-1 0 0,-17 21-541 0 0,55-60 397 0 0,11-11-3029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16927 0 0,'0'0'1536'0'0,"1"-2"-1262"0"0,2-4 2906 0 0,-23 11-2186 0 0,6 1-947 0 0,1 2-1 0 0,1 0 0 0 0,-15 12 1 0 0,2-2-33 0 0,0 0-94 0 0,-35 32 0 0 0,51-42 55 0 0,1 1 0 0 0,0 0 0 0 0,0 0 0 0 0,1 1 0 0 0,1-1 0 0 0,-1 1 0 0 0,-4 12 0 0 0,10-20-25 0 0,0 1 0 0 0,0-1-1 0 0,1 1 1 0 0,-1-1 0 0 0,1 1-1 0 0,-1-1 1 0 0,1 1 0 0 0,0 0-1 0 0,0-1 1 0 0,0 1 0 0 0,0-1-1 0 0,1 1 1 0 0,-1 0 0 0 0,1-1-1 0 0,-1 1 1 0 0,1-1 0 0 0,0 1-1 0 0,0-1 1 0 0,0 0 0 0 0,2 4-1 0 0,2 1-80 0 0,1 1 0 0 0,-1-1-1 0 0,1 0 1 0 0,10 8 0 0 0,-6-6 111 0 0,0 1 89 0 0,2-1 1 0 0,-1 0-1 0 0,16 8 0 0 0,-19-12 45 0 0,0 0 1 0 0,0 0-1 0 0,0 1 0 0 0,0 0 0 0 0,-1 1 1 0 0,0-1-1 0 0,0 2 0 0 0,10 13 0 0 0,-15-17-38 0 0,1 0-1 0 0,-1 0 1 0 0,0 1-1 0 0,-1-1 1 0 0,1 1 0 0 0,-1-1-1 0 0,0 1 1 0 0,0 0-1 0 0,0-1 1 0 0,0 1-1 0 0,-1 0 1 0 0,0-1-1 0 0,0 1 1 0 0,0 0 0 0 0,-2 7-1 0 0,1-9-46 0 0,0 0-1 0 0,0 1 1 0 0,0-1 0 0 0,0 0-1 0 0,-1 0 1 0 0,0 0-1 0 0,1 0 1 0 0,-1 0 0 0 0,0 0-1 0 0,0-1 1 0 0,-1 1-1 0 0,1-1 1 0 0,-1 1-1 0 0,1-1 1 0 0,-1 0 0 0 0,0 0-1 0 0,1 0 1 0 0,-1 0-1 0 0,0 0 1 0 0,0-1 0 0 0,-1 1-1 0 0,-2 0 1 0 0,-10 3 27 0 0,1-1 1 0 0,-1-1-1 0 0,0 0 1 0 0,-19 0-1 0 0,-66-2-109 0 0,55-2-16 0 0,14 0-28 0 0,16-1-1611 0 0,0 2-5064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12 496 6911 0 0,'0'0'1260'0'0,"-2"0"-684"0"0,2 0-461 0 0,-1 0 0 0 0,1 0 0 0 0,-1 0 0 0 0,1 0 0 0 0,-1 0 0 0 0,1-1 0 0 0,-1 1 0 0 0,1 0 0 0 0,0 0 0 0 0,-1 0 0 0 0,1-1 0 0 0,0 1 0 0 0,-1 0 0 0 0,1 0 0 0 0,-1-1 0 0 0,1 1 0 0 0,0 0 0 0 0,0-1 0 0 0,-1 1 0 0 0,1 0 0 0 0,0-1 0 0 0,-1 1 0 0 0,1-1 0 0 0,0 1 0 0 0,0 0 0 0 0,0-1 0 0 0,-1 0 0 0 0,1 0-4 0 0,0 0 1 0 0,0 0 0 0 0,0-1 0 0 0,0 1-1 0 0,0 0 1 0 0,1 0 0 0 0,-1 0-1 0 0,0 0 1 0 0,1 0 0 0 0,-1-1 0 0 0,1 0-1 0 0,2-5 1 0 0,1 0 0 0 0,8-12 0 0 0,-8 14 66 0 0,17-22 27 0 0,1 0 1 0 0,1 2-1 0 0,37-32 1 0 0,-38 37-64 0 0,154-127 855 0 0,-142 123-555 0 0,0 2 1 0 0,2 2-1 0 0,60-26 0 0 0,-84 41-282 0 0,0 2 0 0 0,0-1 0 0 0,0 2 0 0 0,16-3 0 0 0,-20 4-80 0 0,-1 1 1 0 0,1 0 0 0 0,-1 0-1 0 0,0 1 1 0 0,1 0 0 0 0,-1 0-1 0 0,0 0 1 0 0,9 4 0 0 0,-15-5-72 0 0,0 1 0 0 0,0 0 1 0 0,1-1-1 0 0,-1 1 1 0 0,0 0-1 0 0,0 0 1 0 0,0 0-1 0 0,0 0 1 0 0,0 0-1 0 0,0 0 0 0 0,0 0 1 0 0,-1 0-1 0 0,1 0 1 0 0,0 0-1 0 0,0 1 1 0 0,-1-1-1 0 0,1 0 0 0 0,-1 0 1 0 0,1 1-1 0 0,-1-1 1 0 0,0 0-1 0 0,1 1 1 0 0,-1 1-1 0 0,0-3-9 0 0,0 16 11 0 0,-1-11 2 0 0,0 0-1 0 0,0 1 1 0 0,-1-1-1 0 0,1 0 1 0 0,-1 0 0 0 0,-1 0-1 0 0,1-1 1 0 0,-1 1 0 0 0,1 0-1 0 0,-1-1 1 0 0,-6 7 0 0 0,-5 4 57 0 0,-27 23 1 0 0,23-22-44 0 0,-142 127-326 0 0,132-119-264 0 0,-1-2 0 0 0,0-1-1 0 0,-2-2 1 0 0,0 0 0 0 0,-1-3 0 0 0,-1 0-1 0 0,0-2 1 0 0,-67 18 0 0 0,96-31 475 0 0,1 0 0 0 0,-1 0-1 0 0,1 0 1 0 0,-1-1 0 0 0,1 1 0 0 0,-1-1 0 0 0,0 0 0 0 0,1 0 0 0 0,-1 0-1 0 0,1-1 1 0 0,-1 1 0 0 0,1-1 0 0 0,-1 0 0 0 0,1 0 0 0 0,-1 0-1 0 0,-4-3 1 0 0,7 3 79 0 0,0-1-1 0 0,0 1 0 0 0,0-1 1 0 0,1 1-1 0 0,-1-1 1 0 0,1 1-1 0 0,-1-1 0 0 0,1 1 1 0 0,0-1-1 0 0,-1 1 0 0 0,1-1 1 0 0,0 0-1 0 0,0 1 1 0 0,0-3-1 0 0,0 3 6 0 0,0 0 91 0 0,0-1-1 0 0,0 0 1 0 0,1 1-1 0 0,-1-1 0 0 0,0 1 1 0 0,1-1-1 0 0,-1 1 1 0 0,1-1-1 0 0,-1 0 1 0 0,1 1-1 0 0,0 0 1 0 0,0-1-1 0 0,-1 1 0 0 0,1-1 1 0 0,0 1-1 0 0,0 0 1 0 0,0 0-1 0 0,1 0 1 0 0,-1-1-1 0 0,0 1 0 0 0,0 0 1 0 0,1 1-1 0 0,-1-1 1 0 0,0 0-1 0 0,1 0 1 0 0,-1 0-1 0 0,1 1 0 0 0,-1-1 1 0 0,1 1-1 0 0,-1-1 1 0 0,1 1-1 0 0,-1 0 1 0 0,3-1-1 0 0,0 1 66 0 0,0-1 0 0 0,1 1 0 0 0,-1 0 0 0 0,0 0 1 0 0,0 1-1 0 0,0-1 0 0 0,0 1 0 0 0,0 0 0 0 0,0 0 0 0 0,-1 0 0 0 0,1 1 0 0 0,4 1 0 0 0,2 4 58 0 0,0-1 1 0 0,0 2-1 0 0,-1-1 0 0 0,-1 1 0 0 0,1 0 1 0 0,-1 1-1 0 0,0 0 0 0 0,9 15 0 0 0,4 9-12 0 0,19 43-1 0 0,-37-71-190 0 0,87 199 131 0 0,-73-178-84 0 0,-12-19-55 0 0,-3-5 11 0 0,-1 1 0 0 0,1-1 0 0 0,0 1 0 0 0,0-1 0 0 0,0 0 0 0 0,0 1 0 0 0,0-1 0 0 0,0 0 0 0 0,1-1 0 0 0,-1 1 0 0 0,1 0 0 0 0,-1-1 0 0 0,1 1 0 0 0,0-1 0 0 0,0 0 0 0 0,-1 0 0 0 0,1 0 0 0 0,3 1 0 0 0,-4-2-113 0 0,11 0-2114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5063 0 0,'0'0'232'0'0,"-1"1"-13"0"0,-7 5-32 0 0,1 0 0 0 0,-14 6 0 0 0,-41 16 5445 0 0,-2 2-2782 0 0,48-22-2625 0 0,1 2 0 0 0,-1-1 1 0 0,2 2-1 0 0,-1 0 0 0 0,2 1 1 0 0,-1 0-1 0 0,-12 17 0 0 0,12-12-179 0 0,0 0-42 0 0,1 0 1 0 0,1 1 0 0 0,-14 28-1 0 0,16-26-1 0 0,-3 8 6 0 0,-20 57-1 0 0,31-76 34 0 0,-1-1-1 0 0,2 1 1 0 0,-1 0 0 0 0,1 0-1 0 0,1 0 1 0 0,-1 0 0 0 0,2 0 0 0 0,-1 0-1 0 0,1-1 1 0 0,1 1 0 0 0,2 12-1 0 0,-1-12 25 0 0,0-1 0 0 0,0 0 0 0 0,1 0 0 0 0,0-1-1 0 0,0 1 1 0 0,1-1 0 0 0,8 11 0 0 0,-10-15-30 0 0,1 1 1 0 0,-1-1-1 0 0,1 0 0 0 0,0 1 1 0 0,0-2-1 0 0,0 1 0 0 0,1 0 1 0 0,-1-1-1 0 0,1 0 0 0 0,-1 0 1 0 0,1 0-1 0 0,0-1 1 0 0,-1 1-1 0 0,10 0 0 0 0,-2-1 38 0 0,1 0 0 0 0,-1-1 0 0 0,1 0 0 0 0,0-1-1 0 0,-1-1 1 0 0,17-4 0 0 0,-4 0-455 0 0,-1-2 0 0 0,24-11 0 0 0,-45 18-153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 10135 0 0,'1'-1'778'0'0,"14"-16"5175"0"0,-16 20-5637 0 0,-83 137 528 0 0,-5 10-595 0 0,55-92-239 0 0,11-21 61 0 0,-27 64 0 0 0,49-99-161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3223 0 0,'1'-2'10314'0'0,"5"-5"-9774"0"0,0 0 0 0 0,1 0 0 0 0,-1 0 0 0 0,1 1 0 0 0,12-8 0 0 0,45-26 169 0 0,-30 20-516 0 0,60-38 296 0 0,159-72 0 0 0,-244 126-333 0 0,0 0 0 0 0,1 0 1 0 0,0 1-1 0 0,0 1 1 0 0,0-1-1 0 0,0 2 0 0 0,0-1 1 0 0,1 1-1 0 0,18 1 1 0 0,-27 1-116 0 0,-1 0 0 0 0,1 0 1 0 0,-1 0-1 0 0,1 0 1 0 0,-1 0-1 0 0,1 0 1 0 0,-1 0-1 0 0,0 0 1 0 0,0 1-1 0 0,1-1 1 0 0,-1 0-1 0 0,0 1 0 0 0,0-1 1 0 0,0 1-1 0 0,0-1 1 0 0,-1 1-1 0 0,2 3 1 0 0,-2-5-27 0 0,2 5-8 0 0,0 0 1 0 0,-1 0-1 0 0,0 0 1 0 0,0 0-1 0 0,-1 0 1 0 0,1 0 0 0 0,-1 0-1 0 0,0 0 1 0 0,0 0-1 0 0,-1 0 1 0 0,0 0-1 0 0,0 0 1 0 0,0 0-1 0 0,-3 7 1 0 0,0 2 4 0 0,-2 0 0 0 0,0-1 0 0 0,-14 23 0 0 0,3-12 47 0 0,-1 0 1 0 0,-2-2-1 0 0,0-1 0 0 0,-25 20 0 0 0,31-27-73 0 0,-68 52-302 0 0,28-25 38 0 0,27-20-52 0 0,0-1 0 0 0,-1-1-1 0 0,-39 18 1 0 0,48-28-428 0 0,0-1 0 0 0,-1-1 0 0 0,0-1-1 0 0,-31 6 1 0 0,26-12-435 0 0,13-1 2171 0 0,22 6-195 0 0,20 6 435 0 0,0 2-1 0 0,49 29 0 0 0,-57-29-822 0 0,-11-6-253 0 0,0 1 0 0 0,-1 1 0 0 0,0 0 0 0 0,0 0 0 0 0,-1 1-1 0 0,0 0 1 0 0,-1 1 0 0 0,0 0 0 0 0,-1 0 0 0 0,9 17 0 0 0,-14-24-89 0 0,5 6-30 0 0,-1 4 25 0 0,-3-1-25 0 0,-2-10-10 0 0,3 10-373 0 0,-3-10-786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15175 0 0,'0'0'3947'0'0,"2"-1"-3451"0"0,16-7-93 0 0,-1 0 1 0 0,1 1 0 0 0,1 2-1 0 0,19-5 1 0 0,10-3-22 0 0,-33 8-315 0 0,17-5 55 0 0,1 2-1 0 0,57-8 1 0 0,-76 16-269 0 0,-11 0-69 0 0,9 3-1613 0 0,-10-3 45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 14191 0 0,'2'-2'654'0'0,"11"-20"343"0"0,-6 10 3792 0 0,-6 15-4423 0 0,0 2-287 0 0,0 0 1 0 0,0-1 0 0 0,-1 1 0 0 0,1 0 0 0 0,-1 1 0 0 0,-1-1 0 0 0,1 0-1 0 0,0 0 1 0 0,-1 0 0 0 0,-2 5 0 0 0,-2 8 204 0 0,-11 26 0 0 0,1-6-39 0 0,-8 19-66 0 0,13-37-148 0 0,1 2 0 0 0,1-1 0 0 0,-5 24 0 0 0,12-37-227 0 0,0-1 0 0 0,0 1-1 0 0,0 0 1 0 0,1 9 0 0 0,1-14-651 0 0,2-3-1061 0 0,14-1 347 0 0,4-4-230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 5983 0 0,'0'0'542'0'0,"-2"0"-446"0"0,0-1-35 0 0,1 0 0 0 0,-1 0 1 0 0,1 1-1 0 0,0-1 0 0 0,-1 0 1 0 0,1 1-1 0 0,-1 0 0 0 0,0-1 0 0 0,1 1 1 0 0,-1 0-1 0 0,1 0 0 0 0,-1 0 1 0 0,1 0-1 0 0,-1 0 0 0 0,0 0 0 0 0,1 0 1 0 0,-1 0-1 0 0,-2 1 0 0 0,0 1 948 0 0,3-2-615 0 0,-1 1 1 0 0,1 0-1 0 0,-1-1 0 0 0,1 1 0 0 0,0 0 1 0 0,-1 0-1 0 0,1 0 0 0 0,0 0 1 0 0,0 1-1 0 0,-1-1 0 0 0,1 0 1 0 0,0 0-1 0 0,0 1 0 0 0,1-1 0 0 0,-3 3 1 0 0,0 1 637 0 0,-2 2-751 0 0,0 2 0 0 0,0-1 0 0 0,1 1 0 0 0,0-1 0 0 0,0 1 0 0 0,1 1 0 0 0,0-1 0 0 0,1 0-1 0 0,0 1 1 0 0,0-1 0 0 0,1 1 0 0 0,0-1 0 0 0,1 1 0 0 0,0 0 0 0 0,2 9 0 0 0,-1-7-210 0 0,1 0 0 0 0,1 1 0 0 0,0-1 1 0 0,1-1-1 0 0,0 1 0 0 0,1-1 0 0 0,0 1 1 0 0,1-1-1 0 0,0-1 0 0 0,1 1 0 0 0,10 12 1 0 0,95 92 176 0 0,-43-47-147 0 0,-60-59-64 0 0,-1 1 0 0 0,1 0-1 0 0,-2 0 1 0 0,0 1 0 0 0,0 0 0 0 0,-1 0 0 0 0,9 22 0 0 0,-12-24-21 0 0,0 0 0 0 0,-1 0 1 0 0,-1 0-1 0 0,1 0 0 0 0,-1 0 1 0 0,-1 0-1 0 0,0 1 0 0 0,0-1 1 0 0,-1 0-1 0 0,0 0 0 0 0,-3 15 0 0 0,-1-9 0 0 0,1-1-1 0 0,-2-1 0 0 0,0 1 0 0 0,-1-1 0 0 0,0 0 0 0 0,-1 0 0 0 0,0-1 0 0 0,-1 0 0 0 0,0 0 0 0 0,-17 14 0 0 0,6-7-35 0 0,-1-1 1 0 0,-1-1-1 0 0,-1-1 0 0 0,-42 23 0 0 0,27-22-244 0 0,36-16 152 0 0,39-35-7522 0 0,-11 11 5468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16559 0 0,'0'0'1852'0'0,"0"2"-1364"0"0,-59 217 4980 0 0,-29 19-4724 0 0,41-94-1784 0 0,10-30-1357 0 0,32-100-3050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4143 0 0,'0'0'16919'0'0,"2"0"-16171"0"0,2 2-729 0 0,-2-1 310 0 0,1 0 0 0 0,0 0 0 0 0,-1 0-1 0 0,1-1 1 0 0,0 1 0 0 0,-1-1 0 0 0,1 0 0 0 0,0 0 0 0 0,0 0 0 0 0,4 0 0 0 0,-4 0-265 0 0,-1-1-11 0 0,10-1-30 0 0,-3-2 36 0 0,-5 2-5 0 0,2 0-43 0 0,-10 12-11 0 0,-2 1-13 0 0,4-9-58 0 0,5-3-2146 0 0,11-3 1046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6447 0 0,'0'0'3103'0'0,"2"-1"-1766"0"0,3-2-684 0 0,1 1-1 0 0,-1-1 0 0 0,1 1 0 0 0,6-1 0 0 0,41-6 94 0 0,19-4 97 0 0,-57 11-712 0 0,1 1 213 0 0,0 0 0 0 0,-1 0 0 0 0,17 3 1 0 0,-30-2-344 0 0,0-1 0 0 0,0 1 0 0 0,0 0 0 0 0,0 1 1 0 0,0-1-1 0 0,-1 0 0 0 0,1 0 0 0 0,0 1 0 0 0,0-1 1 0 0,3 2-1 0 0,18 0-4 0 0,6-1 3 0 0,-18-1 0 0 0,1 0 0 0 0,0-2 0 0 0,0 1 0 0 0,-1-1 0 0 0,23-8 0 0 0,19-3 0 0 0,-3 10 36 0 0,-7 1-8 0 0,4-1-28 0 0,-42 3 0 0 0,5-1 4 0 0,1-1 1 0 0,-1 1-1 0 0,0-2 0 0 0,12-3 1 0 0,-19 5 36 0 0,1 0 0 0 0,-1 0 0 0 0,1 1 1 0 0,-1-1-1 0 0,1 1 0 0 0,0 0 1 0 0,6 0-1 0 0,7 0 93 0 0,46-3 660 0 0,-61 2-794 0 0,1 1 0 0 0,-1-1 0 0 0,1 1 0 0 0,-1 0 0 0 0,1 0 0 0 0,-1 0 0 0 0,1 0 0 0 0,-1 1 0 0 0,1-1 0 0 0,-1 1 0 0 0,4 1 0 0 0,-2-1 0 0 0,0 1 0 0 0,0-1 0 0 0,1 0 0 0 0,-1 0 0 0 0,5 1 0 0 0,2 0 0 0 0,-4 0 0 0 0,0-1 0 0 0,-1 0 0 0 0,15 0 0 0 0,-7-1 0 0 0,-1-1 0 0 0,1 0 0 0 0,22-6 0 0 0,-19 3 0 0 0,25-1 0 0 0,-5-1 0 0 0,-24 4 0 0 0,-1 0 0 0 0,0 0 0 0 0,22 0 0 0 0,-18 4 0 0 0,-1-1 0 0 0,1 2 0 0 0,8 2 0 0 0,-18-5 0 0 0,10 1 0 0 0,-2-1 0 0 0,0-1 0 0 0,-1 0 0 0 0,1-1 0 0 0,-1-1 0 0 0,18-5 0 0 0,-12 3 0 0 0,32-5 0 0 0,-28 7 0 0 0,-15 1 0 0 0,0 1 0 0 0,1 0 0 0 0,-1 1 0 0 0,1 0 0 0 0,-1 0 0 0 0,1 1 0 0 0,8 2 0 0 0,70 16 0 0 0,-66-13 0 0 0,1 0 0 0 0,-1-2 0 0 0,1-1 0 0 0,0 0 0 0 0,25-1 0 0 0,65-6 0 0 0,-59-1 0 0 0,1 2 0 0 0,68 6 0 0 0,-60-3 0 0 0,-17 1 0 0 0,-13-1 0 0 0,127-9 0 0 0,-89 4 6 0 0,101 6-1 0 0,-163 0 14 0 0,28-2 15 0 0,17-3-2 0 0,-24 1 18 0 0,1 2 0 0 0,49 2 0 0 0,-50 1 65 0 0,0-2 1 0 0,0 0 0 0 0,-1-3-1 0 0,46-8 1 0 0,26 1 232 0 0,-79 8-335 0 0,0 1 0 0 0,0 1-1 0 0,0 1 1 0 0,0 1 0 0 0,32 6-1 0 0,5 6-12 0 0,-35-11 0 0 0,-18-4 0 0 0,1-1 0 0 0,51-4 122 0 0,90-7 412 0 0,-59 13-318 0 0,-14 0-207 0 0,-32 2 9 0 0,1-3 1 0 0,77-11-1 0 0,-71 2-28 0 0,-10 2 176 0 0,57-4 0 0 0,-80 12-114 0 0,0 0 1 0 0,0 2 0 0 0,0 0 0 0 0,-1 1 0 0 0,25 7 0 0 0,-9-2-56 0 0,46 6-1 0 0,-70-13 4 0 0,22 0 0 0 0,-21-1 0 0 0,156-10 119 0 0,-58 2-110 0 0,-72 7-9 0 0,-17 0 0 0 0,29-1 0 0 0,-32 2 11 0 0,13 0 53 0 0,-25 0-11 0 0,0 0 1 0 0,1 0-45 0 0,19-5 125 0 0,25-16 821 0 0,-46 20-688 0 0,2 0-210 0 0,-1 0 1 0 0,1 0-1 0 0,-1 0 1 0 0,0-1-1 0 0,0 1 1 0 0,0-1-1 0 0,1 1 1 0 0,1-3-1 0 0,6-4 151 0 0,-2 2-155 0 0,0 0-58 0 0,-6 4-118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16583 0 0,'0'0'5545'0'0,"-4"7"-3799"0"0,-5 8-1482 0 0,0-1 0 0 0,-1 0 0 0 0,-1-1-1 0 0,-18 17 1 0 0,4-3-13 0 0,-73 94-483 0 0,97-120-37 0 0,16 2-2568 0 0,2-5 265 0 0,2-3-4683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0,'0'0'102'0'0,"-2"1"-1"0"0,0 1 138 0 0,0-1 0 0 0,0 1 0 0 0,-1-1-1 0 0,1 1 1 0 0,0-1 0 0 0,-1 0 0 0 0,1 0 0 0 0,-1 0-1 0 0,-3 0 1 0 0,-1 1 4672 0 0,5-1-3781 0 0,-30 7 2494 0 0,30-8-3016 0 0,-8 5 327 0 0,6-3-832 0 0,0 0 1 0 0,0 0-1 0 0,0 1 1 0 0,0 0-1 0 0,1-1 1 0 0,-1 2-1 0 0,1-1 1 0 0,0 0-1 0 0,0 1 1 0 0,-4 5-1 0 0,-2 5-48 0 0,-12 23 0 0 0,9-13 94 0 0,6-14-125 0 0,-94 174 134 0 0,75-131-163 0 0,-30 88 0 0 0,53-135 5 0 0,0 1 0 0 0,0 0 0 0 0,1 0 0 0 0,0 0 0 0 0,1 0 0 0 0,-1 0 0 0 0,2 0 0 0 0,0 11 0 0 0,4-3 0 0 0,0-8 2 0 0,-1-1-1 0 0,1 1 1 0 0,0-1-1 0 0,0 0 1 0 0,1 0-1 0 0,0 0 1 0 0,0-1 0 0 0,0 0-1 0 0,1 0 1 0 0,0-1-1 0 0,0 0 1 0 0,0 0-1 0 0,0 0 1 0 0,0-1-1 0 0,12 4 1 0 0,-1-2-55 0 0,1 0 1 0 0,0-1-1 0 0,-1-2 1 0 0,1 1-1 0 0,27-2 1 0 0,-24-1-916 0 0,-1-1 1 0 0,37-6 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0,'0'0'11907'0'0,"1"2"-11543"0"0,11 28 560 0 0,2 0-1 0 0,1-1 1 0 0,1-1 0 0 0,1-1 0 0 0,30 37 0 0 0,-25-36-584 0 0,-2-3 9 0 0,1 0-1 0 0,1-1 0 0 0,1 0 1 0 0,38 28-1 0 0,5 0 396 0 0,-57-44-682 0 0,-1 2 1 0 0,0-1-1 0 0,-1 1 0 0 0,0 0 1 0 0,0 0-1 0 0,-1 1 0 0 0,7 16 1 0 0,-8-16-34 0 0,0 1-128 0 0,0 2-547 0 0,-4-12 287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6447 0 0,'0'0'10591'0'0,"-2"0"-10274"0"0,-19 5 535 0 0,19-5-508 0 0,0 2-224 0 0,-4 4-68 0 0,1 0 0 0 0,0 0 0 0 0,0 1 0 0 0,0 0 0 0 0,1 0 0 0 0,0 0 0 0 0,-5 11 0 0 0,-9 17 68 0 0,-13 12-104 0 0,-2-1 0 0 0,-2-2 0 0 0,-54 54 0 0 0,48-55-63 0 0,-37 34-74 0 0,71-70 111 0 0,-1 0 1 0 0,1 1-1 0 0,0-1 0 0 0,1 2 1 0 0,0-1-1 0 0,-6 11 0 0 0,-9 13-246 0 0,20-30 142 0 0,-5 11-248 0 0,5-11 290 0 0,0 3-74 0 0,-1-1 0 0 0,0 1 0 0 0,0-1 0 0 0,0 0-1 0 0,-1 1 1 0 0,1-1 0 0 0,-1 0 0 0 0,0-1 0 0 0,0 1-1 0 0,-5 4 1 0 0,6-7-106 0 0,0 1-46 0 0,-5 2 176 0 0,5-2-15 0 0,5-4-326 0 0,29-12-603 0 0,-18 8 468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6911 0 0,'0'0'13487'0'0,"2"-1"-13070"0"0,13-3 360 0 0,9-2-282 0 0,0-2 1 0 0,31-14 0 0 0,-35 13-579 0 0,0 1 0 0 0,0 0 0 0 0,1 2 1 0 0,-1 1-1 0 0,28-4 0 0 0,-46 9-776 0 0,0 1-254 0 0,7 4-1172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11311 0 0,'0'0'6424'0'0,"1"3"-5924"0"0,-1 9-180 0 0,-1 1 0 0 0,0 0 0 0 0,-1 0 0 0 0,0-1 0 0 0,-6 20 0 0 0,0 5-112 0 0,2-16-173 0 0,0 1-1 0 0,-1-1 0 0 0,-1-1 1 0 0,-21 38-1 0 0,0 8-34 0 0,23-54-44 0 0,5-10-181 0 0,0 10-1200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1839 0 0,'0'0'1000'0'0,"-2"0"-664"0"0,-5 2 647 0 0,-1 0-1 0 0,1 0 1 0 0,0 0-1 0 0,-12 7 0 0 0,17-8 577 0 0,1-1-1135 0 0,0 0-1 0 0,0 1 1 0 0,0-1 0 0 0,0 1-1 0 0,0-1 1 0 0,-1 1-1 0 0,1-1 1 0 0,0 1 0 0 0,0 0-1 0 0,0-1 1 0 0,1 1-1 0 0,-1 0 1 0 0,0 0 0 0 0,0 0-1 0 0,0 0 1 0 0,0 1 0 0 0,-1 0 170 0 0,2 1-126 0 0,0 1-330 0 0,0 1 0 0 0,1-1-1 0 0,0 0 1 0 0,0 0 0 0 0,0 0 0 0 0,0 1 0 0 0,1-1 0 0 0,0 0-1 0 0,2 4 1 0 0,2 2 68 0 0,1 0 0 0 0,10 13 0 0 0,45 49 195 0 0,34 43-253 0 0,-85-99-149 0 0,-1-1 0 0 0,-1 1 0 0 0,0 1 0 0 0,-2 0 0 0 0,0 0-1 0 0,6 21 1 0 0,-9-25-10 0 0,-2 0-1 0 0,1 0 1 0 0,-1 0-1 0 0,-1 18 1 0 0,-1-25 9 0 0,0-1 0 0 0,-1 1 1 0 0,1-1-1 0 0,-1 1 0 0 0,-1-1 0 0 0,1 1 1 0 0,-1-1-1 0 0,0 0 0 0 0,0 1 0 0 0,-1-1 1 0 0,1 0-1 0 0,-7 9 0 0 0,-2-2 6 0 0,0 0 0 0 0,0-1 0 0 0,-1 0 0 0 0,0 0 0 0 0,-27 16 0 0 0,-75 34 141 0 0,83-46-80 0 0,0 1 0 0 0,1 2 0 0 0,-33 24 1 0 0,42-22-178 0 0,20-18-56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13103 0 0,'0'0'2554'0'0,"-1"3"-1938"0"0,-19 91 1347 0 0,-8 48-149 0 0,17-78-1610 0 0,-3 1 0 0 0,-3-2 1 0 0,-2 0-1 0 0,-34 73 0 0 0,42-110-338 0 0,-6 31 0 0 0,15-49 48 0 0,1 4-388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11775 0 0,'0'0'12712'0'0,"-1"3"-12659"0"0,-1 4-40 0 0,-16 34-15 0 0,15-37 2 0 0,13-23 0 0 0,-5 12 0 0 0,-6 14-16 0 0,0-5-71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3:4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0 919 0 0,'0'0'17240'0'0,"-3"1"-17126"0"0,-3 1-111 0 0,0 1 1 0 0,0-1-1 0 0,0 1 1 0 0,1 1-1 0 0,-1-1 1 0 0,-7 7-1 0 0,-33 30-6 0 0,15-12-12 0 0,-2 0-74 0 0,1 2 0 0 0,1 1-1 0 0,2 1 1 0 0,1 2 0 0 0,-40 62-1 0 0,47-60 90 0 0,-25 53 0 0 0,40-73 0 0 0,0 0 0 0 0,1 0 0 0 0,1 0 0 0 0,0 1 0 0 0,1 0 0 0 0,-1 22 0 0 0,4-26 27 0 0,0 0 0 0 0,1 0 0 0 0,0-1 0 0 0,1 1 0 0 0,0 0-1 0 0,1-1 1 0 0,5 14 0 0 0,-6-19 15 0 0,1 0-1 0 0,1 0 1 0 0,-1 0 0 0 0,1-1-1 0 0,0 1 1 0 0,0-1-1 0 0,1 0 1 0 0,0-1 0 0 0,0 1-1 0 0,1-1 1 0 0,-1 0-1 0 0,1 0 1 0 0,7 4 0 0 0,-7-6 51 0 0,0-1 0 0 0,0 0 1 0 0,0 0-1 0 0,1 0 1 0 0,-1-1-1 0 0,0 0 0 0 0,1 0 1 0 0,-1-1-1 0 0,1 1 1 0 0,-1-1-1 0 0,11-2 0 0 0,1 1 357 0 0,-15 1-274 0 0,11 0 348 0 0,-14 1-627 0 0,0 1 0 0 0,1-1 0 0 0,-1-1 0 0 0,0 1 0 0 0,1 0 0 0 0,-1 0-1 0 0,1 0 1 0 0,-1 0 0 0 0,1 0 0 0 0,0 0 0 0 0,0 0 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42 919 0 0,'2'0'67'0'0,"2"-1"202"0"0,-1 1-1 0 0,1-1 1 0 0,-1 0 0 0 0,1 1 0 0 0,-1-2-1 0 0,0 1 1 0 0,1 0 0 0 0,-1-1-1 0 0,0 1 1 0 0,0-1 0 0 0,5-4-1 0 0,-2 2 229 0 0,20-12 2509 0 0,-24 15-1632 0 0,7-2 5959 0 0,-9 4-7269 0 0,0-1 1 0 0,0 0-1 0 0,1 0 0 0 0,-1 0 1 0 0,0 1-1 0 0,0-1 1 0 0,0 0-1 0 0,0 0 1 0 0,0 1-1 0 0,1-1 1 0 0,-1 0-1 0 0,0 0 1 0 0,0 1-1 0 0,0-1 0 0 0,0 0 1 0 0,0 0-1 0 0,0 1 1 0 0,0-1-1 0 0,0 0 1 0 0,0 1-1 0 0,0-1 1 0 0,0 0-1 0 0,0 0 0 0 0,0 1 1 0 0,-1-1-1 0 0,1 0 1 0 0,0 0-1 0 0,0 1 1 0 0,0-1-1 0 0,0 0 1 0 0,0 0-1 0 0,-1 1 0 0 0,-3 7-179 0 0,0 0-1 0 0,-11 13 0 0 0,-11 13 124 0 0,-45 43-1 0 0,-13 17-214 0 0,74-80 197 0 0,0 0 0 0 0,1 0 0 0 0,0 1 0 0 0,1 0 0 0 0,-8 23 0 0 0,15-35 6 0 0,0-1 1 0 0,0 0-1 0 0,0 1 0 0 0,0-1 1 0 0,0 0-1 0 0,1 1 0 0 0,-1-1 0 0 0,1 1 1 0 0,0 0-1 0 0,0-1 0 0 0,0 1 0 0 0,0-1 1 0 0,0 4-1 0 0,2 4-4 0 0,-3-5 8 0 0,4 24 0 0 0,15 53 218 0 0,-18-78-214 0 0,1-2-13 0 0,2 12 99 0 0,1 1 1 0 0,12 26-1 0 0,-14-37-5 0 0,0 0 1 0 0,1 0-1 0 0,-1 0 0 0 0,1 0 0 0 0,0-1 1 0 0,0 1-1 0 0,0-1 0 0 0,0 0 0 0 0,1 0 1 0 0,-1 0-1 0 0,1 0 0 0 0,0 0 0 0 0,7 3 1 0 0,-5-4 139 0 0,-1 1 1 0 0,0-2-1 0 0,1 1 1 0 0,-1-1-1 0 0,1 1 1 0 0,0-2-1 0 0,-1 1 1 0 0,1 0 0 0 0,0-1-1 0 0,-1 0 1 0 0,7-1-1 0 0,-9 0 439 0 0,-1 2-567 0 0,7 1-49 0 0,-7-1-117 0 0,-2 1-103 0 0,0 4 81 0 0,0-2-2495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330 255 14367 0 0,'1'2'662'0'0,"2"4"-359"0"0,0 1 0 0 0,0 0-1 0 0,0 0 1 0 0,-1 0 0 0 0,0 0 0 0 0,2 13 0 0 0,-4-18-141 0 0,0 1-1 0 0,0-1 1 0 0,0 0 0 0 0,0 0-1 0 0,0 1 1 0 0,-1-1-1 0 0,1 0 1 0 0,-1 1-1 0 0,0-1 1 0 0,1 0-1 0 0,-1 0 1 0 0,0 0-1 0 0,0 0 1 0 0,-1 0 0 0 0,1 0-1 0 0,0 0 1 0 0,-1 0-1 0 0,1 0 1 0 0,-1-1-1 0 0,1 1 1 0 0,-1-1-1 0 0,0 1 1 0 0,0-1 0 0 0,0 1-1 0 0,0-1 1 0 0,-3 2-1 0 0,-5 1 238 0 0,-1 1-1 0 0,1-1 1 0 0,-1 0-1 0 0,0-1 1 0 0,-1-1-1 0 0,-21 3 0 0 0,-73-2 237 0 0,79-3-603 0 0,21 0-30 0 0,0 0 0 0 0,0-1 0 0 0,0 1 0 0 0,-1-1 0 0 0,1 0 0 0 0,0-1 0 0 0,0 0 0 0 0,-6-2 0 0 0,11 3-10 0 0,-1 0 1 0 0,0 0-1 0 0,0 0 0 0 0,1 0 1 0 0,-1 0-1 0 0,1-1 0 0 0,-1 1 1 0 0,1 0-1 0 0,-1-1 0 0 0,1 1 0 0 0,0-1 1 0 0,0 0-1 0 0,0 1 0 0 0,0-1 1 0 0,0 0-1 0 0,0 1 0 0 0,0-1 1 0 0,0 0-1 0 0,1 0 0 0 0,-1 0 0 0 0,1 0 1 0 0,0 0-1 0 0,-1 0 0 0 0,1 0 1 0 0,0 0-1 0 0,0 0 0 0 0,0 0 1 0 0,1-3-1 0 0,1-6-109 0 0,0 1-1 0 0,1-1 1 0 0,0 1 0 0 0,1 0-1 0 0,0 0 1 0 0,1 0 0 0 0,0 0 0 0 0,8-11-1 0 0,3-2-373 0 0,38-40-1 0 0,-38 46 163 0 0,1 1 0 0 0,1 0 0 0 0,1 2-1 0 0,0 0 1 0 0,39-21 0 0 0,-45 29 297 0 0,0-1 0 0 0,0 2-1 0 0,1 0 1 0 0,0 1 0 0 0,0 0 0 0 0,0 1 0 0 0,0 1-1 0 0,1 0 1 0 0,-1 1 0 0 0,25 0 0 0 0,-33 2 105 0 0,-1 0-1 0 0,0 0 1 0 0,1 1 0 0 0,-1-1-1 0 0,0 1 1 0 0,0 0-1 0 0,0 1 1 0 0,0-1 0 0 0,0 1-1 0 0,0 0 1 0 0,-1 0 0 0 0,1 0-1 0 0,-1 1 1 0 0,0-1 0 0 0,0 1-1 0 0,0 0 1 0 0,-1 1 0 0 0,1-1-1 0 0,2 6 1 0 0,-2-4-26 0 0,0 1 0 0 0,0 1 0 0 0,-1-1 0 0 0,0 0 0 0 0,0 1 0 0 0,-1 0 0 0 0,0 0 0 0 0,-1 0 0 0 0,1-1 0 0 0,-1 1 0 0 0,-1 0 0 0 0,0 13 0 0 0,-1-16-36 0 0,0 0-1 0 0,0 0 1 0 0,0-1 0 0 0,-1 1 0 0 0,0 0 0 0 0,0-1-1 0 0,0 1 1 0 0,0-1 0 0 0,-1 0 0 0 0,1 0 0 0 0,-1 0-1 0 0,0 0 1 0 0,0 0 0 0 0,-1-1 0 0 0,1 1 0 0 0,-6 3-1 0 0,-7 5 37 0 0,0 0 0 0 0,-29 15-1 0 0,31-19-24 0 0,-171 92 70 0 0,172-93-100 0 0,6-3-122 0 0,1-1-97 0 0,0 1 0 0 0,0-1 0 0 0,-1 0 0 0 0,1-1 0 0 0,-1 0 0 0 0,0 0 0 0 0,0 0 0 0 0,-6 1 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4607 0 0,'11'2'14269'0'0,"-11"-1"-14036"0"0,-1 15 1923 0 0,-1-9-2146 0 0,0 0-1 0 0,0 0 1 0 0,-6 11-1 0 0,-20 32 318 0 0,-47 90 626 0 0,-4 22-1981 0 0,74-153 703 0 0,-4 9-4344 0 0,6-10 3003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108 218 7167 0 0,'0'0'8207'0'0,"0"-2"-7736"0"0,-6-17 799 0 0,5 17-562 0 0,-2-10-36 0 0,2 9-40 0 0,3-21 304 0 0,-2 21-741 0 0,2 1-23 0 0,5-5-31 0 0,1-1 0 0 0,0 1 1 0 0,1 0-1 0 0,0 0 0 0 0,0 1 1 0 0,16-8-1 0 0,65-27 555 0 0,-77 36-604 0 0,-1 0-16 0 0,71-26 555 0 0,-73 28-492 0 0,1 0 1 0 0,0 1-1 0 0,0 0 1 0 0,0 1 0 0 0,20 0-1 0 0,-28 1-108 0 0,-1 1 0 0 0,1-1 0 0 0,-1 1 0 0 0,1 0 0 0 0,-1 0 0 0 0,1 0 0 0 0,-1 0 0 0 0,1 0 1 0 0,-1 0-1 0 0,0 1 0 0 0,0-1 0 0 0,0 1 0 0 0,0 0 0 0 0,0-1 0 0 0,0 1 0 0 0,0 0 0 0 0,-1 0 0 0 0,1 0 0 0 0,0 1 0 0 0,-1-1 0 0 0,0 0 0 0 0,0 0 0 0 0,1 1 0 0 0,-1 2 0 0 0,0-3 113 0 0,0 0-73 0 0,2 18 37 0 0,-4-15-73 0 0,0 0 36 0 0,-1 1-106 0 0,0 0 0 0 0,0 0-1 0 0,-1 0 1 0 0,1-1-1 0 0,-1 1 1 0 0,-1-1 0 0 0,1 0-1 0 0,-1 0 1 0 0,1 0-1 0 0,-7 6 1 0 0,3-3-44 0 0,-32 35-801 0 0,-52 46-1 0 0,68-70 687 0 0,-1-1 0 0 0,0 0 1 0 0,-1-2-1 0 0,-34 16 0 0 0,42-24 154 0 0,-1 1 69 0 0,-28 9-1 0 0,40-16-78 0 0,-1 0-1 0 0,1-1 0 0 0,-1 0 1 0 0,1 0-1 0 0,-1 0 0 0 0,0-1 1 0 0,1 0-1 0 0,-10-2 0 0 0,14 2-21 0 0,0-1 0 0 0,-6-2-4 0 0,6 2 72 0 0,1 0 1 0 0,0 0-1 0 0,0 0 0 0 0,0 0 0 0 0,-1 0 1 0 0,1 0-1 0 0,0 0 0 0 0,0 0 0 0 0,1 0 1 0 0,-1 0-1 0 0,0 0 0 0 0,0-1 0 0 0,1 1 0 0 0,-1 0 1 0 0,0-1-1 0 0,1 1 0 0 0,-1-1 0 0 0,1-1 1 0 0,-3-5 1413 0 0,13 5-1177 0 0,-7 3-205 0 0,1-1 0 0 0,-1 1 0 0 0,1 0 1 0 0,-1 0-1 0 0,1 1 0 0 0,-1-1 0 0 0,1 0 0 0 0,-1 1 0 0 0,1 0 0 0 0,-1 0 0 0 0,0 0 0 0 0,4 2 0 0 0,-3-2-22 0 0,-1 0-1 0 0,0 1 1 0 0,1-1-1 0 0,-1 1 1 0 0,0 0-1 0 0,0 0 1 0 0,0 0-1 0 0,5 4 1 0 0,1 2 132 0 0,16 16 246 0 0,-1 1 0 0 0,-2 0-1 0 0,31 46 1 0 0,-41-56-287 0 0,-8-10-49 0 0,0 1 1 0 0,0 0-1 0 0,0 1 1 0 0,-1-1 0 0 0,0 1-1 0 0,0-1 1 0 0,3 13-1 0 0,-5-16-38 0 0,8 20 87 0 0,10 16 10 0 0,-16-37-65 0 0,0-1-45 0 0,1 0-1 0 0,0 0 1 0 0,-1-1-1 0 0,1 1 1 0 0,0-1-1 0 0,-1 0 1 0 0,1 0-1 0 0,0-1 1 0 0,-1 1-1 0 0,1-1 1 0 0,0 0-1 0 0,-1 0 1 0 0,1 0-1 0 0,-1 0 0 0 0,0 0 1 0 0,1-1-1 0 0,-1 1 1 0 0,0-1-1 0 0,0 0 1 0 0,0 0-1 0 0,0-1 1 0 0,4-3-1 0 0,-1 2-68 0 0,-4 2-63 0 0,1 0 0 0 0,-1 0 1 0 0,0 0-1 0 0,1-1 0 0 0,-1 1 0 0 0,0 0 0 0 0,2-5 0 0 0,-1-6-7124 0 0,-3 1-71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76 10335 0 0,'0'0'4282'0'0,"-1"2"-3821"0"0,-8 21 2828 0 0,9-21-1865 0 0,0-2-1397 0 0,0 0-1 0 0,0 0 1 0 0,1 0 0 0 0,-1 0-1 0 0,0 0 1 0 0,0 0 0 0 0,0 0-1 0 0,1 0 1 0 0,-1 0 0 0 0,0 0-1 0 0,0 0 1 0 0,0 0-1 0 0,1 1 1 0 0,-1-1 0 0 0,0 0-1 0 0,0 0 1 0 0,0 0 0 0 0,0 0-1 0 0,1 0 1 0 0,-1 0 0 0 0,0 1-1 0 0,0-1 1 0 0,0 0-1 0 0,0 0 1 0 0,0 0 0 0 0,0 0-1 0 0,0 1 1 0 0,1-1 0 0 0,-1 1 18 0 0,0-1 0 0 0,1 1 0 0 0,-1-1 0 0 0,0 0 0 0 0,1 1 0 0 0,-1-1 0 0 0,0 1 0 0 0,1-1 0 0 0,-1 0 0 0 0,1 1 1 0 0,-1-1-1 0 0,1 0 0 0 0,-1 1 0 0 0,1-1 0 0 0,-1 0 0 0 0,1 0 0 0 0,0 1 0 0 0,7 1 152 0 0,0-1-1 0 0,0 0 1 0 0,0 0-1 0 0,0-1 1 0 0,-1 1-1 0 0,1-2 1 0 0,0 1 0 0 0,0-1-1 0 0,0 0 1 0 0,0-1-1 0 0,0 0 1 0 0,9-4-1 0 0,15-6-113 0 0,45-24 1 0 0,-69 32-62 0 0,96-47-439 0 0,-102 50 139 0 0,12 0-1860 0 0,-11 13 850 0 0,-4-7-3 0 0,-7 10-254 0 0,-5 3-50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24 2303 0 0,'2'-2'5687'0'0,"11"-20"10178"0"0,-19 37-15526 0 0,-58 144-91 0 0,50-118-187 0 0,2 0-1 0 0,-7 43 0 0 0,18-72-288 0 0,0 1 0 0 0,2 23-1 0 0,0-8-70 0 0,-2-17-1526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 6647 0 0,'0'0'600'0'0,"-3"-1"-492"0"0,-19-3-65 0 0,10 3 2933 0 0,-2-2 5887 0 0,17 15-8310 0 0,-2-9-483 0 0,0 0 1 0 0,1 0 0 0 0,-1-1-1 0 0,0 1 1 0 0,1 0 0 0 0,0-1-1 0 0,-1 1 1 0 0,5 3-1 0 0,0 1 80 0 0,34 40 618 0 0,11 14-360 0 0,-40-47-396 0 0,7 12 31 0 0,26 46 0 0 0,-39-63-38 0 0,-1 0 0 0 0,0 1-1 0 0,-1-1 1 0 0,0 1-1 0 0,-1 0 1 0 0,0 0-1 0 0,0 0 1 0 0,-1 0 0 0 0,0 15-1 0 0,-2-6 12 0 0,-1 0-1 0 0,-1-1 1 0 0,-1 1-1 0 0,0-1 1 0 0,-1 0 0 0 0,-1 0-1 0 0,-16 32 1 0 0,7-22 24 0 0,-2-1 0 0 0,0-1 0 0 0,-41 46 0 0 0,2 3 219 0 0,11-13-378 0 0,40-52 463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87 10335 0 0,'-4'8'10971'0'0,"19"-7"-9246"0"0,24-6-1698 0 0,-5 1 451 0 0,37 0 0 0 0,-47 4-466 0 0,0-1-1 0 0,0-1 0 0 0,-1-2 1 0 0,29-7-1 0 0,13-12-1669 0 0,-53 17 9 0 0,1 0 1 0 0,20-14-1 0 0,-31 18 85 0 0,7-5-1788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11111 0 0,'0'0'3482'0'0,"-2"2"-3060"0"0,-7 5-1 0 0,-1-1 0 0 0,-1 0 0 0 0,-15 7-1 0 0,-15 9 236 0 0,-11 10-126 0 0,-41 26-281 0 0,75-45-243 0 0,0 0 0 0 0,-28 29 0 0 0,39-34-5 0 0,0-1-1 0 0,1 2 1 0 0,0-1-1 0 0,1 1 1 0 0,0-1-1 0 0,0 2 1 0 0,1-1 0 0 0,0 0-1 0 0,0 1 1 0 0,1 0-1 0 0,0 0 1 0 0,-1 16-1 0 0,3-19-4 0 0,0 1-1 0 0,1-1 1 0 0,0 1-1 0 0,1-1 0 0 0,-1 0 1 0 0,2 1-1 0 0,-1-1 1 0 0,1 0-1 0 0,0 0 0 0 0,0 0 1 0 0,1 0-1 0 0,0 0 1 0 0,0 0-1 0 0,0-1 1 0 0,1 1-1 0 0,0-1 0 0 0,1 0 1 0 0,5 6-1 0 0,-4-5-137 0 0,1 0 1 0 0,1-1-1 0 0,0 1 0 0 0,0-1 1 0 0,0-1-1 0 0,0 1 0 0 0,1-1 0 0 0,0-1 1 0 0,0 0-1 0 0,0 0 0 0 0,0-1 0 0 0,11 3 1 0 0,-6-3-641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0,'0'0'5984'0'0,"1"3"-4298"0"0,4 12-1219 0 0,0-1 0 0 0,2 0 0 0 0,-1-1 0 0 0,2 1 0 0 0,9 12 0 0 0,-2-6 244 0 0,1 0 0 0 0,26 25 1 0 0,112 127 1854 0 0,-145-161-2551 0 0,-2-2 16 0 0,0 0-1 0 0,9 16 1 0 0,15 39 58 0 0,-30-62-82 0 0,0 0 0 0 0,0 0 0 0 0,0 0 0 0 0,0 0 0 0 0,-1 0 0 0 0,1 1 1 0 0,-1-1-1 0 0,1 0 0 0 0,-1 4 0 0 0,5 2-1480 0 0,-4-7 1832 0 0,5 3-2379 0 0,-5-4 1868 0 0,-1 0-1 0 0,1 0 1 0 0,-1 0-1 0 0,0-1 1 0 0,1 1-1 0 0,-1 0 1 0 0,1 0 0 0 0,-1-1-1 0 0,0 1 1 0 0,1 0-1 0 0,-1-1 1 0 0,0 1-1 0 0,1 0 1 0 0,-1-1-1 0 0,0 1 1 0 0,1-1 0 0 0,-1 1-1 0 0,0 0 1 0 0,0-1-1 0 0,0 1 1 0 0,1-1-1 0 0,-1 0 1 0 0,5-13-1335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11 13735 0 0,'0'0'630'0'0,"-1"-1"-14"0"0,0 0-596 0 0,0 0 0 0 0,0 0 1 0 0,1 1-1 0 0,-1-1 0 0 0,0 0 1 0 0,0 1-1 0 0,0-1 1 0 0,0 1-1 0 0,0-1 0 0 0,0 1 1 0 0,0-1-1 0 0,0 1 0 0 0,-1 0 1 0 0,1-1-1 0 0,0 1 0 0 0,0 0 1 0 0,0 0-1 0 0,0 0 1 0 0,0 0-1 0 0,0 0 0 0 0,-1 0 1 0 0,1 0-1 0 0,0 0 0 0 0,-2 1 1 0 0,0-1 171 0 0,-7 2 98 0 0,1-1 1 0 0,0 1-1 0 0,0 1 0 0 0,0-1 1 0 0,0 2-1 0 0,1-1 0 0 0,-15 8 1 0 0,-53 39 793 0 0,74-48-1046 0 0,-28 20 236 0 0,1 2 0 0 0,1 2 0 0 0,1 0 0 0 0,2 2 0 0 0,1 0 0 0 0,1 2 0 0 0,-36 60 0 0 0,54-81-274 0 0,0 1 0 0 0,1-1 0 0 0,1 1 0 0 0,-5 18 0 0 0,5-10-6 0 0,4-15-41 0 0,0-1-44 0 0,-1-1-155 0 0,0 0 0 0 0,1 0 0 0 0,-1 0-1 0 0,0 0 1 0 0,0-1 0 0 0,1 1 0 0 0,-1 0 0 0 0,1 0 0 0 0,-1 0-1 0 0,1-1 1 0 0,-1 1 0 0 0,1 0 0 0 0,-1-1 0 0 0,1 1-1 0 0,-1 0 1 0 0,1-1 0 0 0,0 1 0 0 0,0-1 0 0 0,-1 1 0 0 0,1-1-1 0 0,0 1 1 0 0,0-1 0 0 0,-1 0 0 0 0,1 1 0 0 0,0-1 0 0 0,0 0-1 0 0,0 0 1 0 0,1 1 0 0 0,-1-1-628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9815 0 0,'0'0'6306'0'0,"2"2"-5268"0"0,2 1-603 0 0,0-1 0 0 0,0 0 0 0 0,0 0-1 0 0,1 0 1 0 0,-1 0 0 0 0,1-1 0 0 0,-1 0 0 0 0,1 1 0 0 0,-1-2-1 0 0,1 1 1 0 0,0-1 0 0 0,-1 1 0 0 0,7-1 0 0 0,5-1-110 0 0,0 0 0 0 0,28-6 0 0 0,-34 5-280 0 0,-1-1 0 0 0,1-1-1 0 0,0 0 1 0 0,-1 0 0 0 0,0-1 0 0 0,12-8 0 0 0,46-38-1219 0 0,-62 45-27 0 0,1 2-2118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15631 0 0,'0'0'1418'0'0,"-1"2"-1168"0"0,-12 25-58 0 0,-8 14 774 0 0,-26 40 0 0 0,44-75-885 0 0,-311 496 1772 0 0,300-477-1846 0 0,-6 14-5 0 0,-46 64-1 0 0,55-90-60 0 0,0-1 0 0 0,-1-1 0 0 0,0 0-1 0 0,-1-1 1 0 0,0 0 0 0 0,-1-1 0 0 0,-28 15 0 0 0,17-12-907 0 0,1-2 0 0 0,-2-1-1 0 0,1-1 1 0 0,-29 5 0 0 0,39-10 234 0 0,0-2-1 0 0,-18 1 1 0 0,33-2 677 0 0,-1 0 0 0 0,1 0 0 0 0,0 0 0 0 0,-1 0 0 0 0,1 0 0 0 0,0-1 0 0 0,0 1 0 0 0,-1 0 0 0 0,1 0 1 0 0,0 0-1 0 0,0 0 0 0 0,-1 0 0 0 0,1 0 0 0 0,0-1 0 0 0,0 1 0 0 0,-1 0 0 0 0,1 0 0 0 0,0 0 0 0 0,0-1 0 0 0,0 1 0 0 0,-1 0 0 0 0,1 0 0 0 0,0-1 0 0 0,0 1 0 0 0,0-1 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7367 0 0,'0'0'11912'0'0,"-2"2"-11621"0"0,-11 12 40 0 0,0 1 0 0 0,1 0 1 0 0,1 1-1 0 0,-15 26 0 0 0,11-11 255 0 0,-21 57 0 0 0,-13 38-440 0 0,48-124-271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2303 0 0,'-2'0'102'0'0,"-23"8"20"0"0,18-6 232 0 0,6-2-129 0 0,0 0 1 0 0,-1 0-1 0 0,1 0 0 0 0,-1 0 1 0 0,1 1-1 0 0,-1-1 0 0 0,1 1 1 0 0,0-1-1 0 0,-1 1 0 0 0,1-1 1 0 0,0 1-1 0 0,-1 0 0 0 0,1 0 1 0 0,0-1-1 0 0,0 1 0 0 0,0 0 0 0 0,0 0 1 0 0,0 0-1 0 0,0 1 0 0 0,0-1 1 0 0,0 0-1 0 0,0 0 0 0 0,-1 2 1 0 0,-5 30 6423 0 0,7-25-6332 0 0,-1 0 0 0 0,1-1-1 0 0,1 1 1 0 0,-1 0 0 0 0,3 9 0 0 0,0-7-160 0 0,0 0-1 0 0,1-1 0 0 0,0 1 1 0 0,0-1-1 0 0,1 0 0 0 0,0 0 1 0 0,1 0-1 0 0,0 0 0 0 0,1-1 1 0 0,8 10-1 0 0,5 1 109 0 0,1 0 0 0 0,36 26 0 0 0,32 10 17 0 0,-60-39-117 0 0,-1 1 0 0 0,28 23 0 0 0,-53-38-104 0 0,0 1-1 0 0,0 0 0 0 0,-1 0 1 0 0,1 0-1 0 0,-1 0 0 0 0,0 0 1 0 0,0 0-1 0 0,0 1 0 0 0,0-1 1 0 0,0 1-1 0 0,-1-1 1 0 0,1 1-1 0 0,0 4 0 0 0,-1-2 16 0 0,0 0-1 0 0,-1 0 1 0 0,1-1-1 0 0,-1 1 1 0 0,-1 0-1 0 0,1 0 1 0 0,-1 0-1 0 0,-1 5 1 0 0,-3 7 82 0 0,-1-1 0 0 0,0 0 1 0 0,-2-1-1 0 0,-15 28 0 0 0,1-9-158 0 0,-1-1 0 0 0,-2 0 0 0 0,-2-2-1 0 0,-1-1 1 0 0,-1-1 0 0 0,-1-2 0 0 0,-38 28 0 0 0,51-44-48 0 0,-2 3 23 0 0,-32 32 1 0 0,50-46-106 0 0,15-3-7750 0 0,2-3 1700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1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8951 0 0,'0'0'808'0'0,"-2"0"-664"0"0,-17 1 422 0 0,17-1 40 0 0,0 2 30 0 0,-1 1-383 0 0,0 0 0 0 0,0 0 0 0 0,1 1 0 0 0,-1-1 0 0 0,1 1 0 0 0,-1 0 0 0 0,-1 4 0 0 0,3-3-135 0 0,0-1 0 0 0,0 1 1 0 0,1-1-1 0 0,-1 1 0 0 0,1 0 0 0 0,0-1 0 0 0,1 1 0 0 0,-1 0 0 0 0,1-1 0 0 0,0 1 0 0 0,0-1 0 0 0,0 1 1 0 0,1-1-1 0 0,-1 0 0 0 0,1 1 0 0 0,0-1 0 0 0,0 0 0 0 0,1 0 0 0 0,-1 0 0 0 0,5 4 0 0 0,0 1-34 0 0,0-1 0 0 0,0-1 0 0 0,1 1 0 0 0,0-1 0 0 0,0 0 0 0 0,1-1 0 0 0,17 10 0 0 0,7 1 23 0 0,-1 0 1 0 0,-1 3-1 0 0,45 36 0 0 0,-68-49-86 0 0,0 0 1 0 0,0 0-1 0 0,-1 1 0 0 0,-1 0 1 0 0,1 0-1 0 0,-1 1 0 0 0,-1 0 1 0 0,1 0-1 0 0,-1 0 1 0 0,-1 1-1 0 0,0 0 0 0 0,0-1 1 0 0,-1 1-1 0 0,-1 1 0 0 0,1-1 1 0 0,-2 0-1 0 0,2 13 1 0 0,-3-10 5 0 0,0 0 1 0 0,-1-1 0 0 0,0 1 0 0 0,-1-1 0 0 0,0 1 0 0 0,-1-1-1 0 0,-1 0 1 0 0,0 0 0 0 0,0 0 0 0 0,-1-1 0 0 0,-1 1 0 0 0,0-1-1 0 0,0 0 1 0 0,-1-1 0 0 0,-12 14 0 0 0,-109 108 1428 0 0,86-90-825 0 0,1-7-408 0 0,30-27-210 0 0,0 1-1 0 0,1 0 1 0 0,-10 11 0 0 0,20-18-176 0 0,-1-1-1 0 0,0 0 0 0 0,0 0 1 0 0,1 1-1 0 0,-1-1 0 0 0,1 0 1 0 0,-1 1-1 0 0,1-1 0 0 0,-1 0 1 0 0,1 1-1 0 0,0-1 0 0 0,0 0 0 0 0,0 1 1 0 0,0-1-1 0 0,0 1 0 0 0,0-1 1 0 0,0 1-1 0 0,1 2 0 0 0,0 5-2455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14599 0 0,'0'0'2944'0'0,"0"2"-2496"0"0,-7 17 418 0 0,-1 0 0 0 0,-17 32 0 0 0,14-33-449 0 0,2 1 0 0 0,1 0 0 0 0,-8 25-1 0 0,-30 152-148 0 0,18-74-169 0 0,15-64-263 0 0,-10 85 0 0 0,18-93-584 0 0,1-28-2280 0 0,2-13 1372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11951 0 0,'-6'-3'8640'0'0,"9"-1"-5860"0"0,15-6-3322 0 0,-8 4 3048 0 0,-16 29-2042 0 0,-4-4-339 0 0,4-11-5 0 0,2 1-109 0 0,10 2-11 0 0,-1-2 11 0 0,-4-7 10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4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6703 0 0,'0'0'10990'0'0,"3"0"-10669"0"0,155-28 1159 0 0,-103 17-1149 0 0,42-12 163 0 0,-37 9-230 0 0,80-10-1 0 0,-138 24-636 0 0,-2 0 354 0 0,0 0 1 0 0,1 0 0 0 0,-1 1 0 0 0,0-1 0 0 0,0 0 0 0 0,0 0 0 0 0,0 0 0 0 0,0 0 0 0 0,0 1-1 0 0,0-1 1 0 0,0 0 0 0 0,0 0 0 0 0,1 0 0 0 0,-1 0 0 0 0,0 1 0 0 0,0-1 0 0 0,0 0 0 0 0,0 0-1 0 0,0 0 1 0 0,1 0 0 0 0,-1 0 0 0 0,0 0 0 0 0,0 0 0 0 0,0 1 0 0 0,1-1 0 0 0,-1 0 0 0 0,0 0 0 0 0,0 0-1 0 0,0 0 1 0 0,1 0 0 0 0,-1 0 0 0 0,0 0 0 0 0,0 0 0 0 0,1 0-53 0 0,-1 0 0 0 0,0 0 0 0 0,1 0 0 0 0,-1 0 1 0 0,0 0-1 0 0,1 0 0 0 0,-1 0 0 0 0,0 1 0 0 0,1-1 0 0 0,-1 0 1 0 0,0 0-1 0 0,1 0 0 0 0,-1 0 0 0 0,0 1 0 0 0,1-1 0 0 0,-1 0 0 0 0,0 0 1 0 0,0 1-1 0 0,1-1 0 0 0,-1 0 0 0 0,0 1 0 0 0,0-1 0 0 0,0 0 0 0 0,1 0 1 0 0,-1 1-1 0 0,0-1 0 0 0,0 0 0 0 0,0 1 0 0 0,0-1 0 0 0,0 1 1 0 0,1 9-1414 0 0,0-8-54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3223 0 0,'0'0'13974'0'0,"3"-1"-13121"0"0,13-5-183 0 0,1 0 0 0 0,0 2 1 0 0,22-4-1 0 0,57-5 347 0 0,-48 8-623 0 0,242-9 319 0 0,-270 14-1017 0 0,-15 1-52 0 0,0-1 1 0 0,0 0-1 0 0,0 0 0 0 0,0 0 0 0 0,0-1 1 0 0,0 0-1 0 0,-1 0 0 0 0,1 0 1 0 0,8-3-1 0 0,-2-2-1679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11951 0 0,'0'0'4936'0'0,"-2"1"-4765"0"0,-3 4-122 0 0,0-1-1 0 0,1 1 1 0 0,-1 0 0 0 0,1 1-1 0 0,0-1 1 0 0,0 1 0 0 0,-3 7 0 0 0,-19 46-7 0 0,0 0-21 0 0,-50 74 95 0 0,-17 33-40 0 0,29-54-84 0 0,-22 47-1114 0 0,70-125-1008 0 0,15-32 712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1839 0 0,'0'0'8912'0'0,"0"-2"-8253"0"0,-1-4-398 0 0,1 1-1 0 0,0 0 1 0 0,1-1 0 0 0,-1 1 0 0 0,1 0-1 0 0,0-1 1 0 0,0 1 0 0 0,0 0-1 0 0,1 0 1 0 0,0 0 0 0 0,0 0 0 0 0,4-8-1 0 0,3-4-55 0 0,1-1 0 0 0,1 1 0 0 0,0 0 0 0 0,1 1 0 0 0,1 1 0 0 0,1 0 0 0 0,0 0 0 0 0,0 2 0 0 0,2 0 0 0 0,19-14 0 0 0,25-16-124 0 0,110-75-1 0 0,-127 92 88 0 0,1 1 0 0 0,51-20 0 0 0,-78 38-27 0 0,-1 2 1 0 0,1 0-1 0 0,26-5 0 0 0,-35 9-38 0 0,0 0 0 0 0,0 1 0 0 0,0-1 0 0 0,0 2 0 0 0,0-1 0 0 0,0 1 0 0 0,0 0 0 0 0,0 1 0 0 0,12 3 0 0 0,-16-2-34 0 0,6 4 2 0 0,-6-2 21 0 0,-3 1-65 0 0,1-1 0 0 0,-1 1 0 0 0,1 0 0 0 0,-2-1 0 0 0,1 1 0 0 0,-1 0 0 0 0,1 0 0 0 0,-2 0 0 0 0,1-1 0 0 0,-1 1 0 0 0,-1 6 0 0 0,-1-1 45 0 0,0 0-1 0 0,-1-1 0 0 0,0 1 0 0 0,-1-1 1 0 0,-7 12-1 0 0,-1-1-50 0 0,-1-1 1 0 0,-2-1 0 0 0,1 0-1 0 0,-20 17 1 0 0,-78 63-478 0 0,97-85 351 0 0,-18 14-312 0 0,0-2 0 0 0,-2-1 1 0 0,0-1-1 0 0,-78 36 1 0 0,-108 14-1627 0 0,222-72 2097 0 0,2 3-29 0 0,0 0 0 0 0,0 0 0 0 0,0 0 0 0 0,0 0 0 0 0,1-1 0 0 0,0 1 0 0 0,0-1 1 0 0,0 1-1 0 0,0-1 0 0 0,1 0 0 0 0,7 6 0 0 0,6 5 377 0 0,31 19-1 0 0,-6-4 321 0 0,54 51 862 0 0,-4 3-1 0 0,86 103 1 0 0,-111-105-727 0 0,-50-62-297 0 0,-16-19 803 0 0,-3-13-7502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698 170 4607 0 0,'94'-75'1084'0'0,"-26"31"2723"0"0,-38 25-1852 0 0,23-12 3427 0 0,-63 40-4618 0 0,-49 43 150 0 0,-24 22-572 0 0,48-39-343 0 0,-82 88-16 0 0,26-15-196 0 0,-163 208-450 0 0,209-253 431 0 0,3 3-1 0 0,3 1 1 0 0,-37 86-1 0 0,57-110 142 0 0,3 1-1 0 0,2 1 0 0 0,1 0 1 0 0,3 1-1 0 0,-7 67 1 0 0,15-88 123 0 0,1 1 0 0 0,2-1 0 0 0,0 0 0 0 0,2 0 0 0 0,0 0 0 0 0,2-1 0 0 0,1 1 0 0 0,1-1 0 0 0,1 0 0 0 0,1-1 0 0 0,22 42 0 0 0,-17-43 203 0 0,0 0 0 0 0,2-1 1 0 0,1-1-1 0 0,0 0 0 0 0,1-1 0 0 0,1-1 1 0 0,1-1-1 0 0,31 21 0 0 0,-20-16 699 0 0,53 48 2092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91 8751 0 0,'0'0'674'0'0,"0"2"-438"0"0,-12 19 525 0 0,-8 17 8035 0 0,20-37-8677 0 0,1 0-1 0 0,-1 1 1 0 0,1-1 0 0 0,-1 0-1 0 0,1 0 1 0 0,-1 1 0 0 0,1-1-1 0 0,0 0 1 0 0,-1 0 0 0 0,1 0-1 0 0,0 0 1 0 0,0 0 0 0 0,0 0-1 0 0,0 0 1 0 0,0 0 0 0 0,0 0-1 0 0,2 1 1 0 0,20 11 814 0 0,-16-10-799 0 0,1-1 0 0 0,-1 1 0 0 0,1-2 0 0 0,0 1 0 0 0,-1-1 0 0 0,1 0 1 0 0,0-1-1 0 0,0 0 0 0 0,0 0 0 0 0,-1-1 0 0 0,1 0 0 0 0,9-2 0 0 0,-3 0-103 0 0,0-1 0 0 0,-1 0 1 0 0,0-1-1 0 0,0 0 0 0 0,24-15 1 0 0,-28 15-115 0 0,-1-1 0 0 0,0 0 0 0 0,-1-1 1 0 0,1 0-1 0 0,10-14 0 0 0,-15 18-19 0 0,0-1-1 0 0,0 0 1 0 0,-1 0-1 0 0,0 0 0 0 0,1 0 1 0 0,-1 0-1 0 0,-1 0 1 0 0,1 0-1 0 0,-1-1 1 0 0,1 1-1 0 0,-1-1 1 0 0,-1 1-1 0 0,1-1 1 0 0,0-8-1 0 0,-2 12 61 0 0,1-1 0 0 0,0 1-1 0 0,-1 0 1 0 0,1-1 0 0 0,-1 1 0 0 0,1 0-1 0 0,-1-1 1 0 0,0 1 0 0 0,1 0 0 0 0,-1 0-1 0 0,0-1 1 0 0,0 1 0 0 0,0 0 0 0 0,0 0-1 0 0,0 0 1 0 0,0 0 0 0 0,0 0-1 0 0,0 1 1 0 0,-1-1 0 0 0,1 0 0 0 0,0 0-1 0 0,0 1 1 0 0,-1-1 0 0 0,1 1 0 0 0,0-1-1 0 0,-1 1 1 0 0,1 0 0 0 0,0-1 0 0 0,-1 1-1 0 0,-2 0 1 0 0,-3-1-54 0 0,0 1-1 0 0,0 0 1 0 0,0 0 0 0 0,-13 2-1 0 0,3 2 27 0 0,0 0 0 0 0,0 1 0 0 0,1 1 0 0 0,-22 10 0 0 0,-60 37 159 0 0,82-44-84 0 0,-20 11 81 0 0,-55 43 1 0 0,80-54-74 0 0,1 0 1 0 0,0 0 0 0 0,0 1-1 0 0,1 0 1 0 0,1 1 0 0 0,0-1-1 0 0,0 2 1 0 0,1-1 0 0 0,-7 16 0 0 0,13-25-9 0 0,0 0 0 0 0,0 1 0 0 0,0-1 0 0 0,0 1 1 0 0,1 0-1 0 0,-1-1 0 0 0,1 1 0 0 0,-1 0 1 0 0,1-1-1 0 0,0 1 0 0 0,0 0 0 0 0,0-1 0 0 0,1 1 1 0 0,-1 0-1 0 0,1-1 0 0 0,-1 1 0 0 0,1-1 1 0 0,0 1-1 0 0,0-1 0 0 0,0 1 0 0 0,0-1 1 0 0,1 1-1 0 0,-1-1 0 0 0,0 0 0 0 0,4 4 0 0 0,-2-3-36 0 0,1 0-1 0 0,0 0 0 0 0,0 0 0 0 0,0 0 0 0 0,0-1 1 0 0,0 1-1 0 0,0-1 0 0 0,1 0 0 0 0,-1-1 0 0 0,1 1 1 0 0,-1-1-1 0 0,1 0 0 0 0,7 1 0 0 0,49 4-2773 0 0,-38-4 1370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10 4607 0 0,'9'-9'12695'0'0,"-9"15"-12486"0"0,-1 0 0 0 0,0 0 1 0 0,0 0-1 0 0,0 0 0 0 0,-1 0 0 0 0,0 0 1 0 0,-5 10-1 0 0,-25 39 308 0 0,20-35-333 0 0,-97 179 206 0 0,37-65-411 0 0,47-94-123 0 0,18-29-96 0 0,0 0 1 0 0,0 0-1 0 0,1 0 0 0 0,1 1 0 0 0,-6 16 0 0 0,10-26-345 0 0,1 1-88 0 0,1-1 234 0 0,-1 5 295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49 357 8087 0 0,'-2'1'367'0'0,"1"1"-243"0"0,-16 9 251 0 0,7-5-290 0 0,7-5 280 0 0,1 0 122 0 0,2-1-395 0 0,0 0 0 0 0,-1 0 0 0 0,1 0 1 0 0,-1 0-1 0 0,1 0 0 0 0,0 1 0 0 0,-1-1 0 0 0,1 0 0 0 0,-1 0 1 0 0,1 0-1 0 0,0 0 0 0 0,-1 0 0 0 0,1-1 0 0 0,-1 1 0 0 0,1 0 1 0 0,0 0-1 0 0,-1 0 0 0 0,1 0 0 0 0,-1 0 0 0 0,1-1 0 0 0,0 1 0 0 0,-1 0 1 0 0,1 0-1 0 0,0 0 0 0 0,-1-1 0 0 0,1 1 0 0 0,0 0 0 0 0,-1-1 1 0 0,1 1-1 0 0,-1-1 14 0 0,1 0 0 0 0,-1-1 1 0 0,1 1-1 0 0,0 0 0 0 0,0 0 1 0 0,-1 0-1 0 0,1 0 0 0 0,0 0 1 0 0,0 0-1 0 0,0-1 0 0 0,0 1 1 0 0,0 0-1 0 0,1-2 0 0 0,0-2 64 0 0,0 1-1 0 0,1-1 0 0 0,-1 0 1 0 0,1 0-1 0 0,0 1 0 0 0,0-1 1 0 0,5-6-1 0 0,24-30 300 0 0,-11 15-230 0 0,-2 1 11 0 0,1 1 0 0 0,43-42-1 0 0,-48 53-65 0 0,0 2-1 0 0,1 0 1 0 0,1 0-1 0 0,0 1 0 0 0,0 1 1 0 0,21-8-1 0 0,-10 7 221 0 0,-1 1 0 0 0,1 1 1 0 0,0 1-1 0 0,0 2 0 0 0,1 0 0 0 0,0 2 0 0 0,0 1 0 0 0,0 2 0 0 0,0 0 0 0 0,54 9 0 0 0,-76-8-364 0 0,17 6 139 0 0,-19-4-118 0 0,1 10-50 0 0,-5-9-11 0 0,0-1 1 0 0,0 0-1 0 0,0 0 0 0 0,-1 1 0 0 0,1-1 1 0 0,-1 0-1 0 0,0 0 0 0 0,0 0 0 0 0,0 0 1 0 0,0 0-1 0 0,-1 0 0 0 0,-3 6 0 0 0,-1 0-5 0 0,0 0-1 0 0,-12 13 1 0 0,0-5-90 0 0,0 0 0 0 0,0-1 0 0 0,-32 20 0 0 0,-67 33-314 0 0,82-49 283 0 0,-300 187-2988 0 0,313-194 2675 0 0,17-10 97 0 0,0 0-1 0 0,-1 0 1 0 0,-8 8 0 0 0,13-9-64 0 0,8-13-1638 0 0,13-12 6360 0 0,-18 24-4061 0 0,4 2-155 0 0,-1 0 0 0 0,1 1 0 0 0,-1 0 0 0 0,1 0 0 0 0,-1 1 0 0 0,-1-1 0 0 0,1 1 0 0 0,-1 0 0 0 0,1 1 0 0 0,3 6 0 0 0,12 13 169 0 0,11 12 46 0 0,-9-10-1 0 0,1-1-1 0 0,48 42 1 0 0,-41-45-77 0 0,0-1 0 0 0,2-1 0 0 0,0-2 0 0 0,1-1 0 0 0,1-2 0 0 0,59 20 0 0 0,-60-25-83 0 0,-31-10-26 0 0,-4-1-285 0 0,-19 5-319 0 0,-1 1-1859 0 0,-38 3 0 0 0,47-10 521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 1839 0 0,'0'0'83'0'0,"-2"0"-6"0"0,-4 0-36 0 0,-4 0-101 0 0,-17 8 514 0 0,-9 15 16927 0 0,47-22-16985 0 0,1-1 0 0 0,0 0-1 0 0,0-1 1 0 0,17-3 0 0 0,51-15 385 0 0,-37 8-462 0 0,58-14 119 0 0,-96 23-478 0 0,-1 1 0 0 0,0 0 0 0 0,0 0 0 0 0,1 0 0 0 0,-1 0 0 0 0,1 1 0 0 0,-1-1 0 0 0,1 1 0 0 0,6 1 0 0 0,-1 0-181 0 0,47 4-5225 0 0,-54-4 3708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4:5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99 15519 0 0,'114'-90'1775'0'0,"-104"82"3450"0"0,-12 11-5062 0 0,-19 33 23 0 0,-56 98 243 0 0,66-111-400 0 0,0 1 0 0 0,2 1 0 0 0,1 0 0 0 0,-5 26 0 0 0,-8 82-103 0 0,14-75 84 0 0,-20 76-1 0 0,25-130 39 0 0,-7 18-48 0 0,8-19-61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 3223 0 0,'-2'-1'240'0'0,"-19"-3"978"0"0,17 4-153 0 0,0-1 0 0 0,0 1-1 0 0,0 1 1 0 0,0-1 0 0 0,0 0-1 0 0,-6 2 1 0 0,8-1 376 0 0,-2 13-851 0 0,4-11-529 0 0,-1 0 1 0 0,1 0 0 0 0,1 0 0 0 0,-1 0 0 0 0,0 0 0 0 0,1-1 0 0 0,0 1 0 0 0,-1 0-1 0 0,1 0 1 0 0,0 0 0 0 0,0-1 0 0 0,1 1 0 0 0,-1 0 0 0 0,1-1 0 0 0,2 4 0 0 0,3 5 87 0 0,2-1 0 0 0,9 9 0 0 0,-16-16-112 0 0,29 26 323 0 0,2-1 0 0 0,59 38 0 0 0,-56-41-91 0 0,-1 1 0 0 0,49 47 0 0 0,34 60 167 0 0,-94-105-341 0 0,-14-16-4 0 0,-1 1 0 0 0,-1 0 0 0 0,0 0 1 0 0,-1 1-1 0 0,0 0 0 0 0,4 15 0 0 0,-10-27 75 0 0,-2 0-900 0 0,-4 8 398 0 0,4-8-134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42 5063 0 0,'0'0'390'0'0,"1"-1"-252"0"0,27-39 10246 0 0,-29 42-10129 0 0,-4 12-10 0 0,-1-1 0 0 0,-1 0 0 0 0,-11 18 0 0 0,-30 37 245 0 0,48-67-487 0 0,-163 196 624 0 0,119-152-601 0 0,-1-2 0 0 0,-56 41-1 0 0,45-50-25 0 0,41-26 0 0 0,0 1 0 0 0,1 0 0 0 0,-14 13 0 0 0,21-15-25 0 0,5-6-96 0 0,18 1-9197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51 5983 0 0,'0'0'464'0'0,"-1"0"-305"0"0,0 0-34 0 0,0 1 0 0 0,0-1 0 0 0,1 0 0 0 0,-1 0 1 0 0,0 1-1 0 0,1-1 0 0 0,-1 0 0 0 0,0 1 0 0 0,1-1 0 0 0,-1 0 0 0 0,0 1 0 0 0,1-1 0 0 0,-1 1 0 0 0,1-1 1 0 0,-1 1-1 0 0,1 0 0 0 0,-1-1 0 0 0,1 1 0 0 0,-1-1 0 0 0,1 1 0 0 0,0 0 0 0 0,-1-1 0 0 0,1 1 0 0 0,0 0 1 0 0,0 0-1 0 0,-1-1 0 0 0,1 1 0 0 0,0 0 0 0 0,0 0 0 0 0,0-1 0 0 0,0 1 0 0 0,0 0 0 0 0,0 0 0 0 0,0-1 0 0 0,0 1 1 0 0,0 0-1 0 0,0 0 0 0 0,0-1 0 0 0,1 2 0 0 0,0 1 235 0 0,30 7 1112 0 0,-23-10-1101 0 0,-1 0-1 0 0,1-1 1 0 0,0 0 0 0 0,0 0 0 0 0,-1-1-1 0 0,10-2 1 0 0,9-3 487 0 0,7-1 223 0 0,49-18 0 0 0,36-11 155 0 0,-113 36-1162 0 0,5 1-72 0 0,-8 0-82 0 0,8 7-71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 10943 0 0,'0'0'3546'0'0,"-1"-2"-2729"0"0,-7-5 3662 0 0,6 8-4298 0 0,-1 3-116 0 0,-1-1-1 0 0,1 1 1 0 0,0 0 0 0 0,0 0-1 0 0,0 0 1 0 0,0 0 0 0 0,1 0-1 0 0,-3 8 1 0 0,-13 41 302 0 0,9-26-227 0 0,-89 256 466 0 0,49-132-470 0 0,46-138-126 0 0,3 1-10 0 0,0-3-10 0 0,0-9-53 0 0,5 10-2446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31 2759 0 0,'0'0'126'0'0,"-2"-2"-5"0"0,-6-5-96 0 0,6 5 726 0 0,-1-1 0 0 0,1 1 0 0 0,-1 0-1 0 0,0 0 1 0 0,1 0 0 0 0,-7-2-1 0 0,1 1 994 0 0,8 3-1593 0 0,-1-1 1 0 0,0 1-1 0 0,0 0 1 0 0,0 0-1 0 0,1 0 0 0 0,-1 0 1 0 0,0 0-1 0 0,0 0 1 0 0,0 0-1 0 0,0 0 0 0 0,1 0 1 0 0,-1 0-1 0 0,0 0 1 0 0,0 0-1 0 0,0 1 0 0 0,1-1 1 0 0,-1 0-1 0 0,0 1 1 0 0,1-1-1 0 0,-2 1 0 0 0,-12 10 791 0 0,13-10-542 0 0,-3 18 251 0 0,3-17-619 0 0,1 0 0 0 0,-1 0 0 0 0,1 0 0 0 0,-1 0 0 0 0,1 0 0 0 0,0 0 0 0 0,0 0 0 0 0,0 0 0 0 0,0 0 0 0 0,0 0 0 0 0,0 2 0 0 0,4 11 153 0 0,1-1 0 0 0,0 1-1 0 0,1-1 1 0 0,1 0 0 0 0,12 20 0 0 0,49 61 200 0 0,-60-85-346 0 0,114 149 75 0 0,177 247 124 0 0,-274-363-263 0 0,-1 1 0 0 0,-2 1 0 0 0,-2 1 0 0 0,-3 1 0 0 0,-1 0 0 0 0,17 86 0 0 0,-24-76-18 0 0,-2 1-1 0 0,-3 1 1 0 0,-2-1-1 0 0,-3 1 1 0 0,-12 85-1 0 0,2-77-146 0 0,-3 0 0 0 0,-3 0 0 0 0,-3-2 0 0 0,-3 0 0 0 0,-37 75 0 0 0,29-84-92 0 0,-3-2-1 0 0,-79 96 0 0 0,45-74 28 0 0,-132 114-1 0 0,32-35 71 0 0,143-131 204 0 0,0-1 0 0 0,-2-2 0 0 0,-37 25 0 0 0,60-44 29 0 0,-5-1 8 0 0,7-1 428 0 0,3-2-220 0 0,1-1-211 0 0,-1 0-1 0 0,1 1 0 0 0,0-1 0 0 0,0 0 1 0 0,0 1-1 0 0,0-1 0 0 0,1 1 0 0 0,-1 0 1 0 0,0 0-1 0 0,1 0 0 0 0,0 0 0 0 0,0 0 1 0 0,-1 0-1 0 0,6-1 0 0 0,-7 2-149 0 0,1 0 0 0 0,1 0 0 0 0,-1 1 0 0 0,0-1 0 0 0,0 1 0 0 0,0-1 0 0 0,0 1 0 0 0,0 0 0 0 0,0 0 0 0 0,3 0 0 0 0,-2 0-182 0 0,-1 0-791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0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46 10135 0 0,'0'0'2372'0'0,"-1"1"-928"0"0,-26 19 1908 0 0,17-13-3467 0 0,0 0 0 0 0,0-1-1 0 0,-1-1 1 0 0,-20 8 0 0 0,29-12 43 0 0,1-1 0 0 0,-1 0 0 0 0,0 1 1 0 0,1-1-1 0 0,-1 0 0 0 0,0 0 0 0 0,1 0 0 0 0,-1-1 0 0 0,1 1 0 0 0,-1 0 0 0 0,0 0 0 0 0,1-1 0 0 0,-1 1 0 0 0,1-1 1 0 0,-1 0-1 0 0,1 1 0 0 0,-1-1 0 0 0,1 0 0 0 0,0 0 0 0 0,-1 0 0 0 0,1 0 0 0 0,0 0 0 0 0,-2-2 0 0 0,-2-2 52 0 0,1-1 0 0 0,0 1-1 0 0,0-1 1 0 0,-3-7 0 0 0,3 7-59 0 0,-7-16 1490 0 0,9 17 1041 0 0,8 12-1734 0 0,-5-6-715 0 0,-1 0 1 0 0,1 0 0 0 0,0 0-1 0 0,-1-1 1 0 0,1 1-1 0 0,0 0 1 0 0,0 0-1 0 0,0-1 1 0 0,-1 1-1 0 0,1 0 1 0 0,0-1-1 0 0,1 1 1 0 0,3 2 3 0 0,9 5-7 0 0,1-4 69 0 0,0-1-1 0 0,1 0 1 0 0,24 2-1 0 0,-19-3 23 0 0,25 5 0 0 0,81 30-94 0 0,-33-8 20 0 0,-40-14 50 0 0,76 19 93 0 0,-112-31-110 0 0,0-1 1 0 0,0 0-1 0 0,0-1 1 0 0,0-1 0 0 0,25-3-1 0 0,3-5 230 0 0,72-22 0 0 0,42-25 503 0 0,-128 44-646 0 0,-4 0 15 0 0,42-14 177 0 0,97-22 1 0 0,-148 43-328 0 0,0 1 0 0 0,0 1 0 0 0,1 1 0 0 0,-1 0 0 0 0,0 2 1 0 0,1 0-1 0 0,-1 1 0 0 0,0 1 0 0 0,0 1 0 0 0,0 0 0 0 0,-1 2 0 0 0,0 0 1 0 0,0 1-1 0 0,19 10 0 0 0,-31-13-9 0 0,-3-2-20 0 0,0-1 0 0 0,0 1 0 0 0,0-1 0 0 0,0 1 0 0 0,7 1-1 0 0,1-1-33 0 0,1-6 49 0 0,-1-4 12 0 0,-8 5 24 0 0,6-16 67 0 0,-8 15-89 0 0,2-2-2 0 0,-3 5-54 0 0,-7 14-465 0 0,1 1 244 0 0,0 0-1 0 0,-7 24 1 0 0,10-26-425 0 0,0-1 1 0 0,-1 0-1 0 0,-1 0 0 0 0,0 0 1 0 0,-10 16-1 0 0,6-16-972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14855 0 0,'0'0'4954'0'0,"10"-4"-2149"0"0,-3-1-2280 0 0,0-1 1 0 0,0 0-1 0 0,-1 0 0 0 0,0-1 1 0 0,0 0-1 0 0,5-8 1 0 0,15-17 18 0 0,210-213-365 0 0,-211 220-589 0 0,1 0 0 0 0,2 2 1 0 0,0 2-1 0 0,53-31 0 0 0,-10 17-2892 0 0,4 8-3909 0 0,-49 19 949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0:3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3223 0 0,'1'-1'2546'0'0,"3"-3"-663"0"0,0 0 0 0 0,0 1 1 0 0,-1-2-1 0 0,4-4 0 0 0,1-3-1641 0 0,-7 11-468 0 0,0 0 520 0 0,0-1-10 0 0,19-48 924 0 0,-18 45-1257 0 0,1 0 0 0 0,0 0 0 0 0,0 0 1 0 0,0 1-1 0 0,0-1 0 0 0,8-7 0 0 0,1-2-37 0 0,5-7 25 0 0,22-19 1 0 0,10-14 388 0 0,-20 22 200 0 0,56-48 1 0 0,-35 35-497 0 0,-34 30-32 0 0,-1 0 0 0 0,0-1 0 0 0,-1-1 0 0 0,16-23 0 0 0,-21 26 7 0 0,19-33 151 0 0,48-60 0 0 0,-66 97 4 0 0,1 0 0 0 0,0 1 1 0 0,0 0-1 0 0,0 0 0 0 0,22-11 0 0 0,-32 20-175 0 0,0-1-1 0 0,0 0 1 0 0,1 1-1 0 0,-1-1 1 0 0,0 1-1 0 0,0-1 1 0 0,1 1 0 0 0,-1 0-1 0 0,0-1 1 0 0,0 1-1 0 0,1 0 1 0 0,-1 0-1 0 0,0 0 1 0 0,1 0-1 0 0,-1 0 1 0 0,0 0-1 0 0,1 1 1 0 0,-1-1 0 0 0,0 0-1 0 0,1 1 1 0 0,-1-1-1 0 0,0 0 1 0 0,0 1-1 0 0,0 0 1 0 0,1-1-1 0 0,-1 1 1 0 0,0 0-1 0 0,0-1 1 0 0,0 1 0 0 0,0 0-1 0 0,0 0 1 0 0,0 0-1 0 0,0 0 1 0 0,0 1-1 0 0,2 2-56 0 0,-1-1 0 0 0,0 1 0 0 0,0-1 0 0 0,-1 1 0 0 0,1 0 0 0 0,-1-1 0 0 0,1 1 0 0 0,-1 0 1 0 0,1 8-1 0 0,-2 0-76 0 0,1 0 1 0 0,-2 0 0 0 0,0 0-1 0 0,0 0 1 0 0,-1 0 0 0 0,-4 13 0 0 0,-1 1-218 0 0,-18 41 1 0 0,4-19 216 0 0,-1-2-1 0 0,-3-1 0 0 0,-2-1 1 0 0,-1-1-1 0 0,-48 55 0 0 0,48-67 280 0 0,-188 201 702 0 0,201-217-699 0 0,-16 17 91 0 0,-1-2 0 0 0,-65 48-1 0 0,72-65 2421 0 0,35-7-2031 0 0,-8-5-568 0 0,0 0 0 0 0,1-1 0 0 0,-1 1 0 0 0,0 0-1 0 0,0-1 1 0 0,0 0 0 0 0,1 0 0 0 0,-1 1 0 0 0,0-1 0 0 0,0-1 0 0 0,4 1 0 0 0,4-1 13 0 0,132 9-45 0 0,-122-7-183 0 0,0 2 0 0 0,0 0 0 0 0,0 1 0 0 0,-1 2 1 0 0,1 0-1 0 0,18 8 0 0 0,109 60-539 0 0,-136-69 681 0 0,123 64-79 0 0,-102-54 107 0 0,1-3-1 0 0,44 13 1 0 0,21-7 10 0 0,-22-5 21 0 0,-75-13-92 0 0,0 0 0 0 0,0 0 0 0 0,0 1-1 0 0,0-1 1 0 0,-1 0 0 0 0,1 0 0 0 0,0 1 0 0 0,0-1 0 0 0,0 1 0 0 0,-1-1 0 0 0,1 0 0 0 0,0 1 0 0 0,-1 0 0 0 0,2 0-1 0 0,0 1-137 0 0,0-1-471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8319 0 0,'0'0'2516'0'0,"15"-6"6072"0"0,-23 12-8547 0 0,2-1-14 0 0,0 0-1 0 0,0 0 1 0 0,0 0 0 0 0,-7 10 0 0 0,30-26 160 0 0,-1 2-146 0 0,24-24 1379 0 0,-41 36-1349 0 0,-2 8 14 0 0,0-1-16 0 0,-2-2-15 0 0,1-1-29 0 0,4-6 102 0 0,1 2-479 0 0,0-1 51 0 0,0 1-1 0 0,0 0 1 0 0,0 0 0 0 0,-1 0 0 0 0,1 5 0 0 0,0-6-359 0 0,-1-1-551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3223 0 0,'0'0'4386'0'0,"2"-2"-3057"0"0,4-5-558 0 0,-5 5 713 0 0,1 0-931 0 0,37-25 6604 0 0,-37 25-6981 0 0,-2 5-152 0 0,-1-1 1 0 0,1 0-1 0 0,-1 1 0 0 0,0-1 0 0 0,0 0 0 0 0,0 0 0 0 0,0 0 1 0 0,0 1-1 0 0,-3 2 0 0 0,-14 18 98 0 0,17-22-118 0 0,-17 19 156 0 0,16-18 363 0 0,3-4-464 0 0,21-43 79 0 0,-17 35-126 0 0,-4 8 283 0 0,-3 4-236 0 0,-4 7-49 0 0,-2 1-10 0 0,1-1-17 0 0,6-7-82 0 0,4-2-1577 0 0,9-2-5116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5:2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9007 0 0,'0'0'13416'0'0,"0"2"-13349"0"0,0 6-43 0 0,0-6 157 0 0,1-2-116 0 0,7-4-6 0 0,-2-1-36 0 0,-5 4 7 0 0,0 2-67 0 0,6 5 36 0 0,4 0 54 0 0,-7-5 14 0 0,4 0 10 0 0,-5 0 0 0 0,4 0-5 0 0,-5 0 83 0 0,-2 0-102 0 0,0 8-42 0 0,-4 13 24 0 0,-1-6 5 0 0,5-14 52 0 0,0 2-412 0 0,0-1 58 0 0,-1 1 0 0 0,1 0 1 0 0,-1 0-1 0 0,0 0 0 0 0,0-1 1 0 0,-1 1-1 0 0,-1 5 1 0 0,-6 4-973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5815 0 0,'0'0'266'0'0,"0"-2"-5"0"0,9-21-156 0 0,-4-2 9695 0 0,-6 27-9450 0 0,0 6-228 0 0,1-1 0 0 0,-1 1 0 0 0,1-1 1 0 0,1 1-1 0 0,-1-1 0 0 0,1 0 1 0 0,1 1-1 0 0,-1-1 0 0 0,1 0 1 0 0,1 0-1 0 0,-1 0 0 0 0,1 0 0 0 0,5 9 1 0 0,1 0 16 0 0,0 0 1 0 0,2 0-1 0 0,0-1 0 0 0,17 19 1 0 0,-6-13-45 0 0,0-1 1 0 0,48 35-1 0 0,57 23 76 0 0,-6-2-39 0 0,-72-39-72 0 0,-36-27-60 0 0,-4 1 0 0 0,-5 0-22 0 0,-3-10 6 0 0,-1-1 1 0 0,0 1-1 0 0,0 0 1 0 0,0-1-1 0 0,0 1 1 0 0,0 0-1 0 0,0-1 1 0 0,0 1-1 0 0,0 0 1 0 0,0-1-1 0 0,0 1 1 0 0,0 0-1 0 0,0-1 1 0 0,0 1 0 0 0,0 0-1 0 0,-1 0 1 0 0,0 1-46 0 0,1 0-161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3679 0 0,'0'0'10510'0'0,"-1"2"-10109"0"0,-11 20 244 0 0,-1 0 0 0 0,-1 0 0 0 0,-1-1 0 0 0,-21 22 0 0 0,-33 30-161 0 0,13-15-418 0 0,3 2-1 0 0,-55 79 0 0 0,56-51-54 0 0,45-77 32 0 0,-7 6-37 0 0,11-15-15 0 0,3-2-11 0 0,-1 0 1 0 0,1 0-1 0 0,-1 1 1 0 0,0-1-1 0 0,1 0 1 0 0,-1 0-1 0 0,1 0 0 0 0,-1 0 1 0 0,0 0-1 0 0,1 0 1 0 0,-1 0-1 0 0,1 0 1 0 0,-1 0-1 0 0,0 0 1 0 0,1 0-1 0 0,-1 0 0 0 0,0 0 1 0 0,1 0-1 0 0,-1-1 1 0 0,0 1-1 0 0,-1-1-66 0 0,0 1 0 0 0,1-1 0 0 0,-1 1 1 0 0,0-1-1 0 0,1 0 0 0 0,-1 0 0 0 0,1 1 0 0 0,-1-1 0 0 0,1 0 0 0 0,-1 0 0 0 0,1-1 0 0 0,0 1 0 0 0,-1 0 0 0 0,1 0 0 0 0,0-1 0 0 0,0 1 1 0 0,0-1-1 0 0,-2-2 0 0 0,0-2-633 0 0,1 1-1 0 0,-1-1 1 0 0,-2-9 0 0 0,1 4-2796 0 0,-1 0-869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6911 0 0,'0'0'9568'0'0,"0"2"-9185"0"0,0 4-210 0 0,-1 1 0 0 0,0-1 0 0 0,0 0 0 0 0,-1 0 0 0 0,0 1 0 0 0,0-1 1 0 0,-3 7-1 0 0,-26 44 467 0 0,18-34-432 0 0,-183 310 112 0 0,181-312-423 0 0,6-6-281 0 0,-1-1 0 0 0,-17 19 1 0 0,6-35-5059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146 626 1375 0 0,'-2'1'66'0'0,"-14"6"47"0"0,-28 8 0 0 0,17-8 2363 0 0,24-6-2157 0 0,0 0-1 0 0,0-1 0 0 0,0 1 0 0 0,0-1 1 0 0,0 0-1 0 0,-1 0 0 0 0,1 0 0 0 0,0 0 0 0 0,0 0 1 0 0,0-1-1 0 0,0 1 0 0 0,0-1 0 0 0,0 0 0 0 0,-4-2 1 0 0,6 3 149 0 0,0-1-405 0 0,1 1 0 0 0,-1 0 1 0 0,1-1-1 0 0,0 1 0 0 0,-1-1 1 0 0,1 1-1 0 0,0-1 0 0 0,-1 1 1 0 0,1-1-1 0 0,0 1 0 0 0,0-1 1 0 0,-1 0-1 0 0,1 1 0 0 0,0-1 1 0 0,0 1-1 0 0,0-1 1 0 0,0 1-1 0 0,0-1 0 0 0,0-1 1 0 0,-1-11 587 0 0,2 7-479 0 0,1 0 0 0 0,-1 1 0 0 0,1 0 0 0 0,0-1 0 0 0,0 1 0 0 0,1 0 0 0 0,0 0 0 0 0,0 0 0 0 0,5-7 0 0 0,3-2 59 0 0,21-21 0 0 0,360-300 1910 0 0,-357 308-1730 0 0,1 2 0 0 0,1 1 0 0 0,71-32-1 0 0,-85 46-218 0 0,0 1-1 0 0,0 1 0 0 0,1 1 1 0 0,1 2-1 0 0,-1 0 0 0 0,1 1 1 0 0,-1 2-1 0 0,31 0 0 0 0,-49 2-175 0 0,0 1-1 0 0,-1 0 1 0 0,1 0-1 0 0,0 0 1 0 0,-1 1-1 0 0,1 0 1 0 0,-1 0-1 0 0,1 0 0 0 0,-1 0 1 0 0,0 1-1 0 0,7 4 1 0 0,-10-5-12 0 0,0 0 0 0 0,1 0 0 0 0,-1 0 0 0 0,0 0 0 0 0,0 0 0 0 0,0 0 1 0 0,-1 0-1 0 0,1 1 0 0 0,-1-1 0 0 0,1 1 0 0 0,-1-1 0 0 0,0 1 0 0 0,1-1 0 0 0,-1 1 0 0 0,-1 0 0 0 0,1 0 0 0 0,0-1 1 0 0,-1 1-1 0 0,1 0 0 0 0,-1 0 0 0 0,0 0 0 0 0,0 0 0 0 0,0 0 0 0 0,-1 4 0 0 0,-2 5 27 0 0,0-1-1 0 0,-1 0 1 0 0,0 0-1 0 0,0-1 1 0 0,-1 1-1 0 0,-1-1 0 0 0,0 0 1 0 0,0 0-1 0 0,-1-1 1 0 0,-16 17-1 0 0,-6 4 151 0 0,-57 42-1 0 0,71-59-172 0 0,-20 15-28 0 0,-139 105-457 0 0,137-108 317 0 0,0-1 1 0 0,-78 35-1 0 0,81-46 1 0 0,0-1-1 0 0,-1-1 0 0 0,-54 8 1 0 0,73-16 87 0 0,0-1 1 0 0,0-1-1 0 0,0 0 1 0 0,0-1-1 0 0,0-1 1 0 0,0 0-1 0 0,-26-7 1 0 0,35 5-321 0 0,10 1-690 0 0,13-1 17 0 0,-2 2 494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6911 0 0,'0'2'4010'0'0,"-25"27"-7"0"0,-15 14-2715 0 0,-7 8-941 0 0,-2 2-235 0 0,30-33-72 0 0,0 1 0 0 0,-28 41 0 0 0,32-38-11 0 0,1 1 0 0 0,1 0-1 0 0,1 1 1 0 0,1 1 0 0 0,-11 40-1 0 0,20-54-16 0 0,-1-1-1 0 0,1 1 1 0 0,1 0-1 0 0,0-1 1 0 0,1 1-1 0 0,0 0 1 0 0,1-1-1 0 0,1 1 0 0 0,0 0 1 0 0,0-1-1 0 0,1 1 1 0 0,1-1-1 0 0,0 0 1 0 0,10 19-1 0 0,-11-23-184 0 0,1-1 0 0 0,0 1 0 0 0,1-1 0 0 0,0-1 0 0 0,0 1 0 0 0,0-1 0 0 0,1 1 0 0 0,9 7 0 0 0,-3-6-718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4607 0 0,'0'0'354'0'0,"-2"1"-233"0"0,-2 2 334 0 0,1-1 0 0 0,0 1 0 0 0,-1 0 0 0 0,1 0 0 0 0,1 0 0 0 0,-1 1 0 0 0,0-1 0 0 0,1 1 0 0 0,-1-1-1 0 0,1 1 1 0 0,0 0 0 0 0,-2 7 0 0 0,2-4 107 0 0,0 0 0 0 0,0 0 1 0 0,1 0-1 0 0,0 0 0 0 0,0 0 0 0 0,1 1 0 0 0,0 8 0 0 0,1-4-289 0 0,1-1 0 0 0,0 1 0 0 0,1 0 0 0 0,0-1 0 0 0,0 0 0 0 0,1 0 0 0 0,1 0 0 0 0,0 0 0 0 0,9 14 0 0 0,9 7 295 0 0,1-1 0 0 0,41 40 0 0 0,64 48 663 0 0,-85-80-1018 0 0,37 29-20 0 0,28 25 6 0 0,-109-93-218 0 0,1 1 0 0 0,0-1 1 0 0,-1 1-1 0 0,1 0 0 0 0,0-1 0 0 0,-1 1 0 0 0,1 0 0 0 0,-1 0 0 0 0,0-1 0 0 0,1 1 0 0 0,-1 0 1 0 0,1 0-1 0 0,-1 0 0 0 0,0 0 0 0 0,0-1 0 0 0,1 1 0 0 0,-1 0 0 0 0,0 0 0 0 0,0 0 1 0 0,0 0-1 0 0,0 0 0 0 0,0 0 0 0 0,-1 1 0 0 0,1 0-202 0 0,-1-1-1 0 0,1 0 1 0 0,-1 1 0 0 0,0-1-1 0 0,0 0 1 0 0,0 0 0 0 0,0 0-1 0 0,0 0 1 0 0,0 0 0 0 0,0 0-1 0 0,0 0 1 0 0,-2 1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22 5983 0 0,'-1'1'464'0'0,"-5"15"-249"0"0,1-6 990 0 0,1 0-1 0 0,0 0 1 0 0,1 1-1 0 0,0-1 1 0 0,-1 12-1 0 0,3-19-1043 0 0,1-1 0 0 0,0 0-1 0 0,0 0 1 0 0,0 0-1 0 0,0 0 1 0 0,0 0 0 0 0,0 1-1 0 0,1-1 1 0 0,-1 0 0 0 0,1 0-1 0 0,0 0 1 0 0,-1 0-1 0 0,1 0 1 0 0,0 0 0 0 0,0 0-1 0 0,0-1 1 0 0,1 1 0 0 0,-1 0-1 0 0,0 0 1 0 0,1-1-1 0 0,-1 1 1 0 0,1-1 0 0 0,-1 1-1 0 0,1-1 1 0 0,0 0 0 0 0,-1 1-1 0 0,1-1 1 0 0,0 0-1 0 0,0 0 1 0 0,0 0 0 0 0,0-1-1 0 0,3 2 1 0 0,4 0 38 0 0,1 0 1 0 0,0 0-1 0 0,0-1 0 0 0,-1 0 1 0 0,1-1-1 0 0,0 0 0 0 0,0-1 1 0 0,0 0-1 0 0,0 0 0 0 0,-1-1 1 0 0,1-1-1 0 0,-1 1 0 0 0,12-6 1 0 0,-15 5-273 0 0,1-1 0 0 0,-1 1 1 0 0,0-1-1 0 0,0-1 1 0 0,0 1-1 0 0,-1-1 0 0 0,1 0 1 0 0,-1-1-1 0 0,-1 1 1 0 0,1-1-1 0 0,-1 0 1 0 0,0 0-1 0 0,0 0 0 0 0,0-1 1 0 0,-1 1-1 0 0,0-1 1 0 0,0 0-1 0 0,-1 0 1 0 0,0 0-1 0 0,0 0 0 0 0,-1 0 1 0 0,2-15-1 0 0,-4 22 38 0 0,1-1 0 0 0,0 1 1 0 0,0-1-1 0 0,0 0 0 0 0,-1 1 0 0 0,1-1 0 0 0,0 1 0 0 0,0 0 0 0 0,-1-1 0 0 0,1 1 1 0 0,-1-1-1 0 0,1 1 0 0 0,0-1 0 0 0,-1 1 0 0 0,1 0 0 0 0,-1-1 0 0 0,1 1 0 0 0,-1 0 1 0 0,1-1-1 0 0,-1 1 0 0 0,1 0 0 0 0,-2-1 0 0 0,-10-3-297 0 0,6 4 270 0 0,0 1 1 0 0,0-1 0 0 0,0 1-1 0 0,0 0 1 0 0,0 1 0 0 0,0 0-1 0 0,0-1 1 0 0,1 2 0 0 0,-1-1 0 0 0,-5 4-1 0 0,-2-1 7 0 0,-49 25 379 0 0,-111 72 0 0 0,143-83-212 0 0,18-12-68 0 0,-13 9 194 0 0,-29 23-1 0 0,48-34-191 0 0,0 1-1 0 0,0 0 1 0 0,0 0-1 0 0,1 0 0 0 0,0 0 1 0 0,0 1-1 0 0,1 0 1 0 0,-1 0-1 0 0,-3 10 1 0 0,7-15-42 0 0,1-1 0 0 0,-1 0 0 0 0,1 1 0 0 0,-1-1 0 0 0,1 0 0 0 0,0 1-1 0 0,-1-1 1 0 0,1 1 0 0 0,0-1 0 0 0,0 0 0 0 0,0 1 0 0 0,0-1 0 0 0,0 1 0 0 0,1-1 0 0 0,-1 0 0 0 0,0 1 0 0 0,1-1 0 0 0,-1 0 0 0 0,1 1 0 0 0,-1-1 0 0 0,1 0 0 0 0,0 0 0 0 0,-1 1 0 0 0,1-1 0 0 0,0 0 0 0 0,0 0 0 0 0,0 0 0 0 0,0 0 0 0 0,0 0 0 0 0,0 0 0 0 0,0 0 0 0 0,0 0 0 0 0,0 0 0 0 0,0-1 0 0 0,1 1 0 0 0,-1 0 0 0 0,0-1 0 0 0,1 1 0 0 0,0-1 0 0 0,7 3-215 0 0,0 0 1 0 0,0-1-1 0 0,0-1 0 0 0,16 2 0 0 0,-23-3 131 0 0,31 2-1103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8287 0 0,'1'2'4186'0'0,"0"0"-3942"0"0,0 1 1 0 0,0 0 0 0 0,0-1 0 0 0,0 1 0 0 0,-1 0-1 0 0,1-1 1 0 0,-1 1 0 0 0,0 0 0 0 0,0-1-1 0 0,0 1 1 0 0,0 0 0 0 0,-1 0 0 0 0,1-1 0 0 0,0 1-1 0 0,-1 0 1 0 0,0-1 0 0 0,0 1 0 0 0,0-1-1 0 0,-2 4 1 0 0,-4 10-122 0 0,-17 27 0 0 0,20-35 140 0 0,-18 26-1 0 0,-2-1 0 0 0,-47 50 0 0 0,58-68-235 0 0,-48 53 175 0 0,-136 114 1 0 0,-75 40 467 0 0,258-210-618 0 0,1 1 0 0 0,0 0 0 0 0,-11 15 0 0 0,23-26-38 0 0,4-3-492 0 0,12-2 168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 5063 0 0,'0'0'9911'0'0,"2"0"-9470"0"0,13 1-104 0 0,-1-1 0 0 0,1-1 0 0 0,-1 0 0 0 0,1-1 0 0 0,26-7 0 0 0,15-2-31 0 0,-36 9-702 0 0,-1 0-1 0 0,0 2 1 0 0,0 0-1 0 0,35 6 1 0 0,-42-5-854 0 0</inkml:trace>
  <inkml:trace contextRef="#ctx0" brushRef="#br0" timeOffset="1">1 306 14111 0 0,'0'0'4120'0'0,"1"-1"-3254"0"0,9-3-527 0 0,0-1 1 0 0,0 2 0 0 0,1-1 0 0 0,-1 1 0 0 0,1 1 0 0 0,0 0-1 0 0,14-1 1 0 0,-17 2-292 0 0,0 0 0 0 0,0-1 0 0 0,0 0 1 0 0,11-4-1 0 0,15-5 26 0 0,54-3-2178 0 0,-71 12 133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0,'0'0'976'0'0,"1"2"544"0"0,4 12 397 0 0,1-1-1 0 0,0 1 0 0 0,12 18 0 0 0,-6-14-201 0 0,25 29-1 0 0,84 69-78 0 0,-84-83-752 0 0,-11-10-600 0 0,2-1 0 0 0,52 32 1 0 0,-62-44-226 0 0,1 0 0 0 0,0-1 0 0 0,0-1 0 0 0,1-1 0 0 0,40 9 0 0 0,-45-14-33 0 0,0 0-1 0 0,0-1 0 0 0,0-1 0 0 0,0 0 0 0 0,22-4 1 0 0,-29 3-328 0 0,0 0 1 0 0,0-1 0 0 0,-1 0 0 0 0,1-1-1 0 0,-1 1 1 0 0,1-2 0 0 0,-1 1 0 0 0,0-1-1 0 0,0 0 1 0 0,-1 0 0 0 0,1-1-1 0 0,6-5 1 0 0,-4-1-1315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11055 0 0,'0'0'852'0'0,"-2"0"-397"0"0,-3 1 18 0 0,-1 1 0 0 0,1 0-1 0 0,-1 0 1 0 0,1 1 0 0 0,0-1 0 0 0,0 1-1 0 0,0 0 1 0 0,0 0 0 0 0,1 1 0 0 0,-1 0 0 0 0,-5 6-1 0 0,-5 6-31 0 0,-22 32 0 0 0,19-22 217 0 0,-17 18-243 0 0,-2-2 0 0 0,-57 51 1 0 0,45-50-576 0 0,-1-3 1 0 0,-103 62 0 0 0,138-95-154 0 0,0 0 0 0 0,0 0-1 0 0,-30 7 1 0 0,-15 0-4178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10191 0 0,'0'0'920'0'0,"1"2"-706"0"0,6 11 7 0 0,1-1 0 0 0,1 0 1 0 0,0 0-1 0 0,1-1 0 0 0,0 0 1 0 0,0 0-1 0 0,1-1 1 0 0,1-1-1 0 0,13 9 0 0 0,14 7 502 0 0,67 33 1 0 0,-52-32-294 0 0,189 105 1726 0 0,-219-115-1942 0 0,-1 0-1 0 0,0 2 1 0 0,-1 0-1 0 0,-2 2 1 0 0,0 0-1 0 0,-1 1 1 0 0,26 38-1 0 0,-35-43-154 0 0,-1 1 1 0 0,-1 0-1 0 0,0 0 0 0 0,-2 1 0 0 0,0 0 1 0 0,-1 0-1 0 0,0 0 0 0 0,-2 1 0 0 0,0-1 1 0 0,-1 1-1 0 0,-1 0 0 0 0,-1 0 0 0 0,-2 19 1 0 0,-1-13 6 0 0,0-1 1 0 0,-2 0 0 0 0,-1 0-1 0 0,-1-1 1 0 0,0 0 0 0 0,-2 0-1 0 0,-1-1 1 0 0,-1 0 0 0 0,-21 33-1 0 0,1-10 56 0 0,-42 48 1 0 0,55-74-106 0 0,-1-1 0 0 0,0 0 0 0 0,-1-1 1 0 0,-35 22-1 0 0,34-26-241 0 0,0-1 0 0 0,-46 18 1 0 0,55-26-1168 0 0,1-1 0 0 0,-16 3 0 0 0,16-4-4640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5983 0 0,'0'0'812'0'0,"1"-1"187"0"0,12-7 669 0 0,1 2 0 0 0,15-6-1 0 0,63-17-425 0 0,-36 13-450 0 0,120-46 178 0 0,-121 43-841 0 0,-50 17-139 0 0,62-19 91 0 0,-61 20-161 0 0,0 0 1 0 0,0 0-1 0 0,-1 0 1 0 0,1 1-1 0 0,0-1 1 0 0,0 2-1 0 0,0-1 1 0 0,0 0-1 0 0,-1 1 0 0 0,8 2 1 0 0,-11-2-51 0 0,-1 0 1 0 0,1 0-1 0 0,0 0 0 0 0,0 0 1 0 0,-1 0-1 0 0,1 0 0 0 0,-1 1 0 0 0,1-1 1 0 0,-1 0-1 0 0,0 1 0 0 0,0-1 1 0 0,1 1-1 0 0,-1 0 0 0 0,1 2 1 0 0,-1-3-733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4607 0 0,'0'0'7596'0'0,"2"0"-6720"0"0,31-2 609 0 0,-1-2 0 0 0,50-12 0 0 0,-59 11-1240 0 0,156-47 358 0 0,-27 7-234 0 0,-138 42-537 0 0,0 1 1 0 0,20-2-1 0 0,-27 4 26 0 0,-1 0 1 0 0,1 0 0 0 0,-1 0-1 0 0,1 1 1 0 0,-1 0-1 0 0,0 1 1 0 0,9 2 0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10479 0 0,'0'0'950'0'0,"-2"-6"-764"0"0,1-1 4308 0 0,2 9-4237 0 0,38 37 1100 0 0,81 62-1 0 0,130 70-577 0 0,-162-108-719 0 0,15 8-3 0 0,-74-58-2087 0 0,-29-15 771 0 0,2-7-300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3223 0 0,'0'0'9279'0'0,"-1"2"-8840"0"0,0 5-239 0 0,0 0-1 0 0,-1-1 1 0 0,0 1 0 0 0,-1-1 0 0 0,0 0 0 0 0,0 1 0 0 0,-4 6 0 0 0,-33 44 719 0 0,25-37-632 0 0,-33 42 138 0 0,-2-2 0 0 0,-94 87 0 0 0,101-110-383 0 0,-1-2 0 0 0,-1-2 0 0 0,-2-2 0 0 0,-55 27 0 0 0,70-41-31 0 0,31-16-3 0 0,11-5-341 0 0,-5 2 245 0 0,12-4-182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2303 0 0,'5'-7'8996'0'0,"-6"8"-8232"0"0,-13 13-700 0 0,0 0-1 0 0,-1-2 1 0 0,-1 0 0 0 0,0-1-1 0 0,-22 12 1 0 0,-32 25 362 0 0,33-20-79 0 0,-123 103 438 0 0,138-110-564 0 0,1 2 0 0 0,0 0 0 0 0,2 1-1 0 0,-29 45 1 0 0,28-35 52 0 0,1 1 0 0 0,2 0-1 0 0,-18 53 1 0 0,-7 73 510 0 0,36-128-514 0 0,2-1-1 0 0,1 1 1 0 0,1 34-1 0 0,2-39-9 0 0,1-1-1 0 0,2 1 1 0 0,1-1 0 0 0,10 42-1 0 0,-11-62-134 0 0,-1 0 0 0 0,1 0 0 0 0,0 0-1 0 0,0 0 1 0 0,1 0 0 0 0,0-1 0 0 0,0 0-1 0 0,0 0 1 0 0,1 0 0 0 0,0 0 0 0 0,0-1 0 0 0,1 1-1 0 0,-1-1 1 0 0,1-1 0 0 0,0 1 0 0 0,0-1-1 0 0,1 0 1 0 0,0 0 0 0 0,-1-1 0 0 0,1 0-1 0 0,12 4 1 0 0,-7-4 186 0 0,-3 0-92 0 0,1 0 0 0 0,0-1-1 0 0,-1 0 1 0 0,14 1 0 0 0,-31 7-453 0 0,5-6 86 0 0,-1 0-1 0 0,0 0 1 0 0,-1-1-1 0 0,1 1 1 0 0,-1-1-1 0 0,-5 3 1 0 0,-17 6-3774 0 0,18-10-2832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211 361 14943 0 0,'0'0'687'0'0,"-1"2"-16"0"0,-41 41-60 0 0,10-16 4366 0 0,5-16-3467 0 0,21-11-1463 0 0,0-1 0 0 0,0 1 0 0 0,0-1 0 0 0,1 0-1 0 0,-1 0 1 0 0,0-1 0 0 0,1 1 0 0 0,-1-1 0 0 0,1-1 0 0 0,-1 1 0 0 0,1-1-1 0 0,0 0 1 0 0,-7-4 0 0 0,11 6-46 0 0,-1-1 0 0 0,0 1-1 0 0,1 0 1 0 0,-1 0 0 0 0,0-1-1 0 0,1 1 1 0 0,0-1 0 0 0,-1 1-1 0 0,1-1 1 0 0,0 0 0 0 0,0 0-1 0 0,0 1 1 0 0,0-1 0 0 0,0 0 0 0 0,0 0-1 0 0,0 0 1 0 0,0-4 0 0 0,0 3 1 0 0,1 0 0 0 0,0 0 0 0 0,0 0 1 0 0,0 0-1 0 0,1 0 0 0 0,-1 0 0 0 0,1 0 0 0 0,0 0 1 0 0,-1 0-1 0 0,3-6 0 0 0,3-1-1 0 0,-1 0 0 0 0,1 0 1 0 0,0 0-1 0 0,1 1 0 0 0,11-12 0 0 0,4-3-189 0 0,2 1 0 0 0,0 1 0 0 0,48-33 0 0 0,-32 30-157 0 0,0 2-1 0 0,46-20 1 0 0,-50 28 134 0 0,41-13 0 0 0,-62 24 238 0 0,0 0-1 0 0,1 1 0 0 0,-1 1 1 0 0,1 0-1 0 0,25 1 0 0 0,-36 1 13 0 0,-1 1 0 0 0,1-1 0 0 0,-1 1 0 0 0,0 0-1 0 0,1 0 1 0 0,-1 1 0 0 0,0-1 0 0 0,0 1 0 0 0,0 0 0 0 0,0 0 0 0 0,0 1 0 0 0,-1-1-1 0 0,1 1 1 0 0,-1 0 0 0 0,5 4 0 0 0,-6-5-9 0 0,0 1 0 0 0,0-1 0 0 0,0 1 0 0 0,0 0 0 0 0,0 0-1 0 0,-1 0 1 0 0,1 0 0 0 0,-1 0 0 0 0,0 0 0 0 0,0 0 0 0 0,0 0 0 0 0,0 0 0 0 0,-1 1 0 0 0,1-1 0 0 0,-1 0 0 0 0,0 1 0 0 0,0-1-1 0 0,0 0 1 0 0,0 1 0 0 0,-1-1 0 0 0,0 4 0 0 0,-3 6 47 0 0,0 0-1 0 0,-1 0 1 0 0,-1 0-1 0 0,0-1 1 0 0,0 0-1 0 0,-2 0 1 0 0,1-1-1 0 0,-12 14 1 0 0,-1-3 39 0 0,-1 0-1 0 0,-39 32 1 0 0,27-29-11 0 0,-2-2 0 0 0,0-2 0 0 0,-58 27 0 0 0,91-47-122 0 0,-1 0-1 0 0,1 0 1 0 0,0 0-1 0 0,-1 0 1 0 0,0 0-1 0 0,1-1 1 0 0,-1 1-1 0 0,1-1 1 0 0,-1 0-1 0 0,0 0 1 0 0,1 0-1 0 0,-1 0 1 0 0,-3 0-1 0 0,4-1-48 0 0,0 0 0 0 0,0 0 0 0 0,0 0 0 0 0,0 0 0 0 0,0 0-1 0 0,0 0 1 0 0,0 0 0 0 0,0-1 0 0 0,0 1 0 0 0,1-1 0 0 0,-1 1 0 0 0,1-1-1 0 0,-1 0 1 0 0,1 0 0 0 0,0 1 0 0 0,-2-3 0 0 0,-2-6-590 0 0,0 1 0 0 0,1-1-1 0 0,0 0 1 0 0,1 0 0 0 0,0 0 0 0 0,1-1 0 0 0,-3-18 0 0 0,2 2-814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7487 0 0,'0'0'3407'0'0,"0"0"-3302"0"0,0-1 0 0 0,0 1 1 0 0,0 0-1 0 0,0-1 0 0 0,0 1 0 0 0,0 0 0 0 0,0 0 0 0 0,-1-1 1 0 0,1 1-1 0 0,0 0 0 0 0,0 0 0 0 0,0 0 0 0 0,-1-1 0 0 0,1 1 1 0 0,0 0-1 0 0,0 0 0 0 0,0 0 0 0 0,-1 0 0 0 0,1-1 1 0 0,0 1-1 0 0,0 0 0 0 0,-1 0 0 0 0,1 0 0 0 0,0 0 0 0 0,-1 0 1 0 0,-2 1-21 0 0,0 0 0 0 0,-1 1 0 0 0,1-1 0 0 0,0 1 0 0 0,0 0 0 0 0,0 0 0 0 0,1 0 1 0 0,-1 0-1 0 0,0 0 0 0 0,1 1 0 0 0,0-1 0 0 0,-4 5 0 0 0,-26 37 751 0 0,30-42-792 0 0,-8 14 186 0 0,-96 150 860 0 0,-2-6-940 0 0,92-138-108 0 0,-1-5-14 0 0,14-14-170 0 0,1-1-1 0 0,-1 1 1 0 0,1-1 0 0 0,0 1 0 0 0,-4 6 0 0 0,5-8-223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158 381 6591 0 0,'-16'0'700'0'0,"-11"-8"786"0"0,25 7-965 0 0,2-1-336 0 0,-1 0-1 0 0,1 0 1 0 0,0 0 0 0 0,0 0-1 0 0,0 0 1 0 0,0 0 0 0 0,0-4-1 0 0,1 1-47 0 0,0 1 0 0 0,0-1 0 0 0,0 0 0 0 0,1 1 0 0 0,0-1 0 0 0,0 1 0 0 0,0 0 0 0 0,1-1 0 0 0,3-4 0 0 0,29-34 572 0 0,-12 20-357 0 0,0 1 0 0 0,2 2 0 0 0,1 1 0 0 0,41-24 0 0 0,-25 16-63 0 0,-18 11 103 0 0,2 2 0 0 0,0 0 0 0 0,0 2 0 0 0,1 1 0 0 0,1 1 0 0 0,0 1 0 0 0,32-6 0 0 0,-49 14-300 0 0,-1 0 1 0 0,0 0-1 0 0,0 1 0 0 0,0 0 0 0 0,1 0 0 0 0,-1 2 1 0 0,0-1-1 0 0,0 1 0 0 0,0 1 0 0 0,0-1 0 0 0,-1 2 0 0 0,1-1 1 0 0,10 7-1 0 0,-16-8-87 0 0,0 0 0 0 0,0 0-1 0 0,-1 1 1 0 0,1-1 0 0 0,-1 1 0 0 0,1 0 0 0 0,-1 0 0 0 0,0 0 0 0 0,0 0-1 0 0,3 6 1 0 0,-2 2-5 0 0,-5-8 0 0 0,1-1 0 0 0,0 0 0 0 0,0 1 0 0 0,-1-1 0 0 0,1 0 0 0 0,-1 1 0 0 0,0-1 0 0 0,0 0 0 0 0,0 0 0 0 0,0 0 0 0 0,0 0 0 0 0,0 0 0 0 0,-1 0 0 0 0,1 0 0 0 0,-3 3 0 0 0,-27 25 0 0 0,26-26 0 0 0,-48 39-359 0 0,-2-2 0 0 0,-112 63 1 0 0,86-63-239 0 0,-144 52 1 0 0,178-76-183 0 0,-78 15 1 0 0,117-32 762 0 0,6 0 84 0 0,33-9 706 0 0,-25 8-645 0 0,-1 1 0 0 0,1-1-1 0 0,0 1 1 0 0,0 0 0 0 0,0 0 0 0 0,0 1-1 0 0,0-1 1 0 0,-1 2 0 0 0,1-1 0 0 0,0 0-1 0 0,-1 1 1 0 0,1 0 0 0 0,-1 0 0 0 0,1 1-1 0 0,-1 0 1 0 0,0 0 0 0 0,0 0 0 0 0,0 0-1 0 0,-1 1 1 0 0,1-1 0 0 0,-1 1-1 0 0,0 1 1 0 0,0-1 0 0 0,0 0 0 0 0,0 1-1 0 0,2 5 1 0 0,3 6-14 0 0,-1 1-1 0 0,0 0 1 0 0,-1 0-1 0 0,-1 0 1 0 0,3 19-1 0 0,-5-20-95 0 0,0-1 0 0 0,1 1 0 0 0,1-1 0 0 0,0-1 0 0 0,1 1 0 0 0,17 25 0 0 0,-21-36-5 0 0,0-1-1 0 0,1 0 1 0 0,-1 0-1 0 0,0 0 1 0 0,1-1-1 0 0,0 1 1 0 0,0-1-1 0 0,0 0 0 0 0,0 0 1 0 0,0 0-1 0 0,0-1 1 0 0,0 1-1 0 0,1-1 1 0 0,-1 0-1 0 0,1-1 1 0 0,-1 1-1 0 0,0 0 1 0 0,6-1-1 0 0,1 0 24 0 0,0-1-1 0 0,0 1 1 0 0,0-2-1 0 0,0 0 1 0 0,0 0 0 0 0,12-5-1 0 0,-21 7-235 0 0,0-1-449 0 0,0 1 0 0 0,-1 0 0 0 0,1-1 0 0 0,0 0 0 0 0,-1 1 0 0 0,1-1 0 0 0,0 0-1 0 0,-1 0 1 0 0,3-2 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0,'0'0'7750'0'0,"8"9"-5836"0"0,0 3-1325 0 0,0 0 1 0 0,-1 0-1 0 0,-1 0 0 0 0,0 1 0 0 0,7 23 0 0 0,-5-14-60 0 0,12 23-1 0 0,-7-22-209 0 0,-5-5-172 0 0,1 0 1 0 0,1-1 0 0 0,1-1-1 0 0,0 1 1 0 0,1-2 0 0 0,20 21-1 0 0,-10-18 54 0 0,0-1-1 0 0,43 25 0 0 0,52 19 209 0 0,-78-42-291 0 0,-23-11-45 0 0,24 17 1 0 0,-28-15-21 0 0,-10-7-61 0 0,-2-1 1 0 0,1-1-103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99 2303 0 0,'16'-27'15'0'0,"17"-12"5731"0"0,-5 6 3668 0 0,-30 34-9309 0 0,0 0 1 0 0,1 0-1 0 0,-1-1 1 0 0,0 1-1 0 0,1 0 1 0 0,-1 1-1 0 0,0-1 1 0 0,1 0-1 0 0,-1 0 1 0 0,-1 3-1 0 0,-1-1 52 0 0,-91 85 609 0 0,-161 109-130 0 0,123-97-554 0 0,102-74-56 0 0,-32 32 0 0 0,62-57-98 0 0,3-2-1376 0 0,7-4 335 0 0,5-5-50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 8607 0 0,'-1'0'396'0'0,"-76"-6"1180"0"0,76 6-1328 0 0,0 0-1 0 0,0 0 0 0 0,0 0 1 0 0,1 0-1 0 0,-1-1 1 0 0,0 1-1 0 0,0 0 0 0 0,0 0 1 0 0,0 1-1 0 0,0-1 0 0 0,0 0 1 0 0,1 0-1 0 0,-1 0 0 0 0,0 1 1 0 0,0-1-1 0 0,0 0 0 0 0,-1 1 1 0 0,2 0-72 0 0,0 0 0 0 0,0 0 0 0 0,0 0 0 0 0,0 0 0 0 0,0 0 0 0 0,0 0 0 0 0,0 0 1 0 0,0 0-1 0 0,0 0 0 0 0,0-1 0 0 0,1 1 0 0 0,-1 0 0 0 0,0 0 0 0 0,1 1 0 0 0,1 3-786 0 0,2 4 799 0 0,0 0 0 0 0,1 0-1 0 0,0 0 1 0 0,0-1 0 0 0,1 1-1 0 0,12 11 1 0 0,0 3 10 0 0,166 210 999 0 0,-147-190-1108 0 0,-2 2 0 0 0,-2 2 0 0 0,-3 1 0 0 0,29 58 0 0 0,-48-81-86 0 0,-1 1 0 0 0,-1 0 0 0 0,-1 1 0 0 0,5 33 0 0 0,-10-40-5 0 0,-1 1 1 0 0,-1 0-1 0 0,-1 0 1 0 0,0 0-1 0 0,-2 0 1 0 0,-5 27-1 0 0,0-20 17 0 0,0-2-1 0 0,-2 1 1 0 0,-1-1-1 0 0,-2 0 1 0 0,-22 39-1 0 0,-1-11 43 0 0,-55 66-1 0 0,68-95-32 0 0,-1-1 1 0 0,-1-1-1 0 0,-1-1 0 0 0,-47 33 1 0 0,-121 59 531 0 0,153-92-402 0 0,16-6-68 0 0,14-10-40 0 0,0 1 0 0 0,-12 5 0 0 0,20-11-19 0 0,21-6-1676 0 0,-10 2 1012 0 0,10-2-383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13 3223 0 0,'2'0'240'0'0,"1"-2"-201"0"0,16-4 258 0 0,16 2 8117 0 0,-33 15-7933 0 0,-3-7-430 0 0,-1 1 0 0 0,1 0 0 0 0,-1-1 0 0 0,0 1 0 0 0,0-1 0 0 0,0 0-1 0 0,-1 1 1 0 0,1-1 0 0 0,-1 0 0 0 0,0-1 0 0 0,-6 6 0 0 0,-6 6 170 0 0,-24 17 0 0 0,17-15-154 0 0,-19 19 4 0 0,1 2 1 0 0,-60 74-1 0 0,52-48-14 0 0,-51 87 0 0 0,73-104 149 0 0,3 2 0 0 0,1 1 0 0 0,2 0 1 0 0,3 1-1 0 0,2 1 0 0 0,3 1 0 0 0,-11 90 0 0 0,5 79 1081 0 0,17-186-1055 0 0,2-1 1 0 0,2 0-1 0 0,1 1 0 0 0,11 43 0 0 0,-13-70-53 0 0,1 0 0 0 0,1 0 0 0 0,-1 0-1 0 0,1 0 1 0 0,1-1 0 0 0,0 0 0 0 0,0 0-1 0 0,0 0 1 0 0,1-1 0 0 0,0 1 0 0 0,13 10-1 0 0,-9-9 47 0 0,0-2 0 0 0,1 0 0 0 0,0 0-1 0 0,0-1 1 0 0,1 0 0 0 0,-1-1 0 0 0,1 0-1 0 0,15 4 1 0 0,-7-3-105 0 0,0-1-1 0 0,0-1 1 0 0,0 0-1 0 0,23 0 0 0 0,-41-4 571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3679 0 0,'0'0'9312'0'0,"0"2"-8848"0"0,0-2-402 0 0,0 0 0 0 0,0 0-1 0 0,0 1 1 0 0,0-1 0 0 0,0 0 0 0 0,0 0-1 0 0,0 1 1 0 0,0-1 0 0 0,0 0-1 0 0,1 0 1 0 0,-1 1 0 0 0,0-1 0 0 0,0 0-1 0 0,0 0 1 0 0,0 1 0 0 0,0-1-1 0 0,0 0 1 0 0,1 0 0 0 0,-1 0 0 0 0,0 0-1 0 0,0 1 1 0 0,0-1 0 0 0,0 0-1 0 0,1 0 1 0 0,-1 0 0 0 0,0 0 0 0 0,0 1-1 0 0,1-1 1 0 0,-1 0 0 0 0,0 0-1 0 0,0 0 1 0 0,1 0 0 0 0,-1 0 0 0 0,0 0-1 0 0,0 0 1 0 0,1 0 0 0 0,-1 0-1 0 0,1 0 1 0 0,12-7 1125 0 0,-7 2-1140 0 0,1-1 0 0 0,-1 1 1 0 0,0-2-1 0 0,0 1 0 0 0,0-1 1 0 0,-1 0-1 0 0,7-11 0 0 0,26-58 353 0 0,-19 34-316 0 0,-17 39-84 0 0,17-36 32 0 0,30-81 0 0 0,-48 113-21 0 0,2 6 32 0 0,-1 0-43 0 0,0 1 1 0 0,1 0 0 0 0,-1 1 0 0 0,0-1 0 0 0,0 0 0 0 0,1 1 0 0 0,-1-1 0 0 0,0 1-1 0 0,0 0 1 0 0,1 0 0 0 0,-1 0 0 0 0,0 0 0 0 0,3 2 0 0 0,4 2-3 0 0,22 7 2 0 0,-20-8 0 0 0,1 1 0 0 0,-1-1 0 0 0,0 2 0 0 0,0 0 0 0 0,0 0 0 0 0,-1 1 0 0 0,12 10 0 0 0,-19-14 35 0 0,0 0-1 0 0,0 1 0 0 0,-1 0 1 0 0,0 0-1 0 0,3 6 0 0 0,10 15 216 0 0,-6-12-54 0 0,-1 0-1 0 0,-1 0 1 0 0,0 0-1 0 0,0 1 1 0 0,-1 0-1 0 0,6 25 0 0 0,-6-20-54 0 0,1-1 0 0 0,0 1 0 0 0,12 20 0 0 0,-16-36-75 0 0,-1 1 1 0 0,1-1-1 0 0,-1 0 0 0 0,1 0 1 0 0,0 0-1 0 0,0 0 0 0 0,1 0 1 0 0,-1-1-1 0 0,1 0 0 0 0,-1 1 1 0 0,1-1-1 0 0,0 0 0 0 0,-1-1 0 0 0,1 1 1 0 0,0-1-1 0 0,0 0 0 0 0,0 0 1 0 0,1 0-1 0 0,-1 0 0 0 0,0-1 1 0 0,0 1-1 0 0,0-1 0 0 0,1 0 1 0 0,-1-1-1 0 0,5 0 0 0 0,-7 0-25 0 0,0 0 0 0 0,0 0 0 0 0,0 0 0 0 0,0 0 0 0 0,-1-1 0 0 0,1 1-1 0 0,0-1 1 0 0,-1 1 0 0 0,1-1 0 0 0,-1 0 0 0 0,1 0 0 0 0,-1 1 0 0 0,0-1 0 0 0,2-4 0 0 0,-2 5-7 0 0,8-15 29 0 0,-1 0-1 0 0,0-1 1 0 0,-1 1 0 0 0,0-1-1 0 0,4-25 1 0 0,4-15-63 0 0,67-248 0 0 0,-78 294-10 0 0,0 0 0 0 0,1 0 0 0 0,0 0 0 0 0,0 1 0 0 0,1 0 0 0 0,0 0 0 0 0,15-16 0 0 0,-16 20-152 0 0,1 0 0 0 0,0 0 0 0 0,0 0 1 0 0,1 0-1 0 0,-1 1 0 0 0,10-5 0 0 0,-14 9-241 0 0,12 5-5077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2759 0 0,'-43'27'1050'0'0,"35"-24"199"0"0,0 2 0 0 0,1-1-1 0 0,-1 1 1 0 0,1 0-1 0 0,0 0 1 0 0,1 1-1 0 0,-11 12 3092 0 0,18-18-3838 0 0,3 1-352 0 0,0 0-1 0 0,0-1 1 0 0,0 1-1 0 0,0-1 1 0 0,0 0-1 0 0,0 0 1 0 0,0-1-1 0 0,0 1 1 0 0,7-2-1 0 0,39-14 479 0 0,-31 10-393 0 0,37-13-11 0 0,2 3 1 0 0,82-12 0 0 0,-105 26-367 0 0,-34 2-230 0 0,1 1-99 0 0,5 1-56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8287 0 0,'0'0'7726'0'0,"2"1"-7281"0"0,1 4-251 0 0,1 0 0 0 0,-1 1 0 0 0,0-1 0 0 0,0 1 0 0 0,0-1 0 0 0,-1 1 0 0 0,0 0-1 0 0,0 0 1 0 0,0 0 0 0 0,1 10 0 0 0,-2 0 13 0 0,0 0-1 0 0,-1-1 0 0 0,-3 19 1 0 0,2-28-167 0 0,0 1 1 0 0,-1-1-1 0 0,0 0 1 0 0,0 0-1 0 0,0-1 1 0 0,-1 1-1 0 0,0 0 1 0 0,-5 7 0 0 0,3-6 1 0 0,1 0-1 0 0,1 1 1 0 0,-1-1 0 0 0,-3 13 0 0 0,-3 13 37 0 0,-2 0 1 0 0,-1-1-1 0 0,-1-1 0 0 0,-23 36 0 0 0,36-64-270 0 0,-1 1 0 0 0,0-1 0 0 0,1 1 0 0 0,0 0 0 0 0,-1 5 0 0 0,0-4-1817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50 230 5527 0 0,'0'0'423'0'0,"1"-2"24"0"0,0-1 153 0 0,1 0 1 0 0,-1-1-1 0 0,1 1 1 0 0,0 0-1 0 0,0 0 0 0 0,0 0 1 0 0,1 1-1 0 0,-1-1 1 0 0,1 0-1 0 0,0 1 1 0 0,-1 0-1 0 0,1-1 1 0 0,5-1-1 0 0,7-5 423 0 0,26-10-1 0 0,-8 4-319 0 0,184-101 1689 0 0,-206 111-2353 0 0,0 0 0 0 0,0 1 0 0 0,1 0 0 0 0,15-2 0 0 0,-20 4 2 0 0,1 1-1 0 0,-1 1 1 0 0,1-1 0 0 0,0 1-1 0 0,-1 0 1 0 0,1 1 0 0 0,14 2-1 0 0,-18-1 7 0 0,0 0 1 0 0,0-1-1 0 0,0 1 0 0 0,-1 0 0 0 0,1 1 0 0 0,-1-1 0 0 0,1 1 0 0 0,-1 0 1 0 0,0-1-1 0 0,0 2 0 0 0,5 5 0 0 0,3 5 95 0 0,13 24-1 0 0,-17-27-163 0 0,-6-8 25 0 0,0-1 0 0 0,0 1 1 0 0,-1-1-1 0 0,1 1 0 0 0,-1 0 0 0 0,0-1 0 0 0,1 1 1 0 0,-1-1-1 0 0,-1 1 0 0 0,1 0 0 0 0,0-1 1 0 0,0 1-1 0 0,-1 0 0 0 0,0-1 0 0 0,1 1 0 0 0,-1-1 1 0 0,-2 5-1 0 0,-3 6-5 0 0,-13 22-1 0 0,14-27 0 0 0,0-1 0 0 0,-1 1 0 0 0,0-1 0 0 0,-1 0-1 0 0,0-1 1 0 0,-9 8 0 0 0,-49 31-168 0 0,45-32 94 0 0,-7 3-186 0 0,0-1 0 0 0,-1-1 1 0 0,-1-2-1 0 0,0-1 1 0 0,-1-1-1 0 0,0-1 1 0 0,0-2-1 0 0,-1-1 1 0 0,-61 3-1 0 0,76-9 115 0 0,-22-4-1 0 0,26 3 213 0 0,1 0 1 0 0,0 0-1 0 0,-12 1 0 0 0,30 0 54 0 0,0-1 1 0 0,0 1-1 0 0,1 0 0 0 0,-1 1 0 0 0,0 0 0 0 0,0 0 1 0 0,1 0-1 0 0,-1 1 0 0 0,0 0 0 0 0,-1 1 0 0 0,1 0 1 0 0,0 0-1 0 0,-1 0 0 0 0,1 0 0 0 0,-1 1 0 0 0,0 0 1 0 0,0 1-1 0 0,-1-1 0 0 0,1 1 0 0 0,-1 0 0 0 0,0 1 1 0 0,8 10-1 0 0,3 9 228 0 0,39 43 0 0 0,-48-60-298 0 0,1 0 1 0 0,0-1-1 0 0,0 0 1 0 0,0 0-1 0 0,1-1 1 0 0,0 0-1 0 0,0-1 1 0 0,0 0-1 0 0,1 0 1 0 0,17 5-1 0 0,32 14 449 0 0,-22-7-171 0 0,-28-14-298 0 0,0 1 1 0 0,0 0-1 0 0,-1 1 1 0 0,1 0-1 0 0,-1 0 1 0 0,-1 0-1 0 0,1 1 1 0 0,-1 1-1 0 0,0-1 1 0 0,9 12-1 0 0,-4-6-28 0 0,-10-10 0 0 0,4 11 0 0 0,-4-10-33 0 0,0 0 0 0 0,-1-1 0 0 0,0 1 0 0 0,1 0 0 0 0,-1 0 0 0 0,1 5 0 0 0,-1-2-79 0 0,0-5-161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 11519 0 0,'7'-5'8187'0'0,"-8"6"-7670"0"0,-9 3-300 0 0,0 1 0 0 0,1 0 1 0 0,0 1-1 0 0,0 0 0 0 0,0 1 0 0 0,1 0 0 0 0,0 0 0 0 0,-14 17 0 0 0,-1 6 29 0 0,-24 39-1 0 0,40-58-158 0 0,-211 382 567 0 0,177-313-433 0 0,27-52-47 0 0,-18 49 1 0 0,29-67-209 0 0,0 0 0 0 0,1 0 0 0 0,0 0 0 0 0,0 0 0 0 0,1 0 0 0 0,1 0 0 0 0,-1 1 0 0 0,3 19-1 0 0,2-23-534 0 0,-2-5-770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49 230 2303 0 0,'0'0'9064'0'0,"0"2"-8758"0"0,1 5 49 0 0,-1-1 1 0 0,0 1 0 0 0,0-1 0 0 0,-1 1 0 0 0,0-1-1 0 0,0 1 1 0 0,-1-1 0 0 0,-3 12 0 0 0,-25 52 1036 0 0,22-54-1176 0 0,6-10-164 0 0,3-5 52 0 0,7-9 189 0 0,12-18 118 0 0,23-39-632 0 0,61-82-635 0 0,-85 125 684 0 0,25-25 0 0 0,-36 40 203 0 0,1 0 0 0 0,-1 0 1 0 0,1 1-1 0 0,0 0 0 0 0,1 1 0 0 0,16-7 1 0 0,-10 6 175 0 0,0 2 1 0 0,0 0-1 0 0,1 1 1 0 0,-1 1 0 0 0,21-1-1 0 0,-15 1 58 0 0,-3 0-137 0 0,-8 0-7 0 0,1 1 1 0 0,-1 0-1 0 0,0 1 1 0 0,0 0 0 0 0,1 1-1 0 0,-1 0 1 0 0,18 5-1 0 0,-27-6-121 0 0,0 1 0 0 0,0 0 0 0 0,0 0 0 0 0,0 0 0 0 0,-1 0 0 0 0,1 0 0 0 0,0 0 0 0 0,-1 1 0 0 0,1-1 0 0 0,-1 1 0 0 0,0-1 0 0 0,1 1 0 0 0,-1-1 0 0 0,1 3 0 0 0,-1-4 2 0 0,0 1 0 0 0,-1-1-1 0 0,1 1 1 0 0,-1 0 0 0 0,1 0-1 0 0,-1-1 1 0 0,1 1 0 0 0,-1 0-1 0 0,0 0 1 0 0,1 0 0 0 0,-1-1-1 0 0,0 1 1 0 0,0 0 0 0 0,1 0-1 0 0,-1 0 1 0 0,0 0 0 0 0,0 0-1 0 0,0 0 1 0 0,0-1 0 0 0,0 3-1 0 0,-1 0 18 0 0,1 3 2 0 0,0 0 0 0 0,-1 0 0 0 0,0 1 0 0 0,0-1 1 0 0,0 0-1 0 0,0-1 0 0 0,-1 1 0 0 0,-3 7 0 0 0,-25 46 280 0 0,20-41-240 0 0,-31 50-51 0 0,31-54 49 0 0,5-5 7 0 0,-1-1-1 0 0,1 1 0 0 0,-4 11 0 0 0,-12 48-1007 0 0,18-59 584 0 0,-1-1 0 0 0,1 1 0 0 0,0 0 0 0 0,1 0 0 0 0,0 0 0 0 0,0 11 0 0 0,2-19 273 0 0,0 0-1 0 0,0 0 0 0 0,0 0 1 0 0,1-1-1 0 0,-1 1 0 0 0,0 0 1 0 0,1 0-1 0 0,-1-1 0 0 0,1 1 1 0 0,-1 0-1 0 0,1-1 1 0 0,-1 1-1 0 0,1 0 0 0 0,-1-1 1 0 0,1 1-1 0 0,0-1 0 0 0,-1 1 1 0 0,1-1-1 0 0,0 1 0 0 0,-1-1 1 0 0,1 1-1 0 0,0-1 1 0 0,0 0-1 0 0,0 1 0 0 0,1-1 1 0 0,9 3-841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14223 0 0,'0'0'1611'0'0,"2"0"-1111"0"0,23-5 541 0 0,0-1-1 0 0,25-11 1 0 0,8-1-139 0 0,191-38 1275 0 0,-236 55-2192 0 0,0 0 1 0 0,0 1-1 0 0,1 0 0 0 0,-1 1 1 0 0,15 3-1 0 0,-27-4-146 0 0,0 2-146 0 0,7 14-1742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5063 0 0,'0'0'1859'0'0,"-8"0"4077"0"0,8 2-5799 0 0,0 1 0 0 0,0 0 0 0 0,0 0 0 0 0,0-1 0 0 0,0 1 0 0 0,1 0 0 0 0,-1-1 0 0 0,1 1 0 0 0,0 0 0 0 0,0-1 0 0 0,0 1 0 0 0,0-1 0 0 0,0 1 0 0 0,1-1 0 0 0,-1 1 0 0 0,1-1 0 0 0,-1 0 0 0 0,1 0 0 0 0,0 0 0 0 0,0 0 0 0 0,0 0 0 0 0,2 2 0 0 0,9 6 248 0 0,-1-1 0 0 0,26 14 0 0 0,-19-12 116 0 0,100 59 1107 0 0,43 27-320 0 0,-103-56-1144 0 0,111 58 1 0 0,-153-91-115 0 0,1-1 0 0 0,-1 0 1 0 0,1-2-1 0 0,0 0 0 0 0,31 4 0 0 0,-4-5-1327 0 0,-44-4 1062 0 0,0-1 1 0 0,0 1-1 0 0,0-1 1 0 0,0 0-1 0 0,-1 1 1 0 0,1-1-1 0 0,0 0 1 0 0,0 1-1 0 0,-1-1 1 0 0,1 0-1 0 0,-1 0 1 0 0,1 1-1 0 0,0-1 1 0 0,-1 0-1 0 0,0 0 1 0 0,1 0-1 0 0,0-1 1 0 0,-3-6-1480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3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44 1839 0 0,'0'0'83'0'0,"-1"-1"-6"0"0,-8-31 313 0 0,7 31 310 0 0,0 0 0 0 0,1 0 0 0 0,-1 0 0 0 0,0 0 1 0 0,1 0-1 0 0,-1 0 0 0 0,0 1 0 0 0,0-1 0 0 0,0 0 0 0 0,0 1 0 0 0,0 0 1 0 0,-3-1-1 0 0,3 1-26 0 0,-3-1-394 0 0,0 1 0 0 0,0 0 1 0 0,0 0-1 0 0,0 1 0 0 0,0-1 1 0 0,-1 1-1 0 0,1 0 0 0 0,0 1 0 0 0,0-1 1 0 0,1 1-1 0 0,-1 0 0 0 0,-8 5 1 0 0,-5 3 332 0 0,-31 25 1 0 0,32-22-177 0 0,-31 24 353 0 0,-48 50 1 0 0,-37 49-395 0 0,107-108-380 0 0,-16 12 97 0 0,31-32-220 0 0,7-7 17 0 0,2-2 21 0 0,0 2-205 0 0,3-3-468 0 0,5-7-562 0 0,5-3-354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4143 0 0,'-9'-1'428'0'0,"-18"0"7688"0"0,29 1-7684 0 0,51 5 838 0 0,-38-5-979 0 0,0 1-1 0 0,0 1 1 0 0,19 4-1 0 0,22 10 498 0 0,-15-6-141 0 0,-1 1 0 0 0,38 18-1 0 0,-51-15-446 0 0,0 1-1 0 0,-1 1 1 0 0,-1 1-1 0 0,0 1 1 0 0,-1 1-1 0 0,32 35 1 0 0,1 8-170 0 0,52 78-1 0 0,-79-100-29 0 0,-3 2 0 0 0,-1 1 0 0 0,32 72 0 0 0,-45-82 0 0 0,-1 0 0 0 0,-2 2 0 0 0,-1-1 0 0 0,-2 1 0 0 0,6 64 0 0 0,-12-65-26 0 0,0-1 1 0 0,-3 0-1 0 0,0 1 0 0 0,-3-1 0 0 0,0 0 0 0 0,-2-1 0 0 0,-2 0 1 0 0,-1 0-1 0 0,-1 0 0 0 0,-1-1 0 0 0,-2-1 0 0 0,-1-1 0 0 0,-2 0 1 0 0,-1 0-1 0 0,-40 48 0 0 0,33-49 52 0 0,-2-2 0 0 0,0-1 0 0 0,-2-1 0 0 0,-33 22 0 0 0,-133 69 763 0 0,186-110-750 0 0,-32 16 266 0 0,-37 28-1 0 0,67-41-252 0 0,1 0 0 0 0,0 1-1 0 0,0 0 1 0 0,1 0-1 0 0,0 1 1 0 0,1 0 0 0 0,0 1-1 0 0,-9 14 1 0 0,16-23-50 0 0,0-1-1 0 0,1 1 1 0 0,-1 0 0 0 0,0-1 0 0 0,1 1-1 0 0,-1 0 1 0 0,1 0 0 0 0,-1 0 0 0 0,1 0 0 0 0,0 0-1 0 0,0-1 1 0 0,0 4 0 0 0,0-4-96 0 0,0 0 0 0 0,1 0 0 0 0,-1 1 1 0 0,1-1-1 0 0,-1 0 0 0 0,1 0 0 0 0,-1 0 0 0 0,1 0 1 0 0,-1 0-1 0 0,1 0 0 0 0,0 0 0 0 0,0 0 0 0 0,0 0 0 0 0,0 0 1 0 0,-1 0-1 0 0,1-1 0 0 0,0 1 0 0 0,0 0 0 0 0,2 0 1 0 0,6 3-1561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47 147 6479 0 0,'0'0'586'0'0,"-1"0"-401"0"0,-44-16 10014 0 0,46 16-10058 0 0,99-22 848 0 0,-90 19-905 0 0,29-4 121 0 0,-1 1-1 0 0,72 0 0 0 0,-51 4-113 0 0,11-3-91 0 0,66-1 0 0 0,134-9 0 0 0,-147 1 0 0 0,52-4 0 0 0,-24 16 0 0 0,26-1 0 0 0,-114-2 0 0 0,6 0 0 0 0,121 6 0 0 0,-159 2 0 0 0,226 16 0 0 0,-180-17 0 0 0,103-10 0 0 0,-114 5 0 0 0,-1 2 0 0 0,79 10 0 0 0,-77-3 0 0 0,0-3 0 0 0,69-7 0 0 0,-63-3 0 0 0,1 2 0 0 0,93 7 0 0 0,84 12 0 0 0,-140-14 44 0 0,177 2 158 0 0,-223 3-126 0 0,67-1-67 0 0,-51-4 48 0 0,-45 1-58 0 0,-1-2-1 0 0,48-6 1 0 0,49-5 1 0 0,-41 6 0 0 0,-10 0 80 0 0,96 6 0 0 0,48 1 587 0 0,-118-1-434 0 0,102-10-99 0 0,-55 1 70 0 0,-92 7-195 0 0,179-1 232 0 0,-214 6-227 0 0,0 1 0 0 0,32 8 0 0 0,32 5 24 0 0,-57-15-19 0 0,1-2 0 0 0,0-1-1 0 0,40-7 1 0 0,-65 7 8 0 0,22-3 143 0 0,1 1 0 0 0,-1 1 0 0 0,0 2 0 0 0,0 1 1 0 0,38 6-1 0 0,-60-5-128 0 0,0 0-31 0 0,0-1-11 0 0,-1 0 11 0 0,0 0 31 0 0,-7 0-141 0 0,-1-1-1 0 0,1 0 0 0 0,0 1 1 0 0,0-1-1 0 0,-1 1 0 0 0,1-1 0 0 0,-1 1 1 0 0,1 0-1 0 0,-1 0 0 0 0,1 0 0 0 0,-1 0 1 0 0,1 0-1 0 0,-1 0 0 0 0,0 0 0 0 0,1 0 1 0 0,-1 1-1 0 0,2 1 0 0 0,0 2-634 0 0,5 2-310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9815 0 0,'0'0'890'0'0,"-1"1"-676"0"0,-63 68 2646 0 0,15-14-2098 0 0,-2 3-672 0 0,28-29-90 0 0,-10 13 0 0 0,-40 66 0 0 0,-87 208 1412 0 0,144-283-1229 0 0,2 2 0 0 0,1 0 0 0 0,-9 42-1 0 0,20-66-52 0 0,0 1-1 0 0,0-1 0 0 0,1 0 1 0 0,1 1-1 0 0,0-1 0 0 0,1 1 1 0 0,0-1-1 0 0,0 1 0 0 0,2-1 0 0 0,-1 0 1 0 0,1 0-1 0 0,1 0 0 0 0,0 0 1 0 0,8 16-1 0 0,-4-14 117 0 0,1-1 1 0 0,0 1-1 0 0,0-2 1 0 0,1 1-1 0 0,1-1 1 0 0,0-1-1 0 0,0 1 1 0 0,1-2-1 0 0,0 0 0 0 0,24 13 1 0 0,4-2 275 0 0,0-2 0 0 0,63 20 0 0 0,-101-37-404 0 0,1-1-1 0 0,-1 1 1 0 0,1 1-1 0 0,-1-1 1 0 0,0 0-1 0 0,1 1 1 0 0,-1-1-1 0 0,0 1 1 0 0,0-1 0 0 0,0 1-1 0 0,0 0 1 0 0,2 3-1 0 0,-3-3 48 0 0,-3-13-4636 0 0,2 2-2967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1 666 6447 0 0,'0'0'860'0'0,"0"2"146"0"0,0 16 1698 0 0,0-16-1407 0 0,5 8 908 0 0,-4-9-2093 0 0,-1 0-1 0 0,1-1 1 0 0,0 1 0 0 0,0 0-1 0 0,0-1 1 0 0,0 1-1 0 0,0-1 1 0 0,0 1-1 0 0,0-1 1 0 0,0 0 0 0 0,0 1-1 0 0,0-1 1 0 0,0 0-1 0 0,0 0 1 0 0,0 1 0 0 0,0-1-1 0 0,0 0 1 0 0,0 0-1 0 0,0 0 1 0 0,2-1-1 0 0,-1 1-2 0 0,1-1 0 0 0,0 0 0 0 0,-1 0 0 0 0,1 0 0 0 0,-1 0 0 0 0,1 0 0 0 0,-1-1 0 0 0,3-1 0 0 0,3-3 35 0 0,0-1-1 0 0,0 0 1 0 0,9-12 0 0 0,0-1-105 0 0,-2 0 0 0 0,-1-1 0 0 0,-1-1 0 0 0,0 0 0 0 0,-2-1 1 0 0,0-1-1 0 0,-2 1 0 0 0,8-32 0 0 0,-17 54-36 0 0,11-35 312 0 0,-2-1 1 0 0,6-40-1 0 0,-10 16 693 0 0,-5 60-757 0 0,1 0-187 0 0,0 0-66 0 0,0 1 0 0 0,0-1 1 0 0,-1 0-1 0 0,1 1 0 0 0,0-1 0 0 0,0 1 1 0 0,0-1-1 0 0,0 1 0 0 0,0 0 0 0 0,0 0 1 0 0,0-1-1 0 0,0 1 0 0 0,0 0 1 0 0,0 0-1 0 0,0 0 0 0 0,0 0 0 0 0,0 0 1 0 0,0 0-1 0 0,0 0 0 0 0,0 0 0 0 0,0 0 1 0 0,0 1-1 0 0,0-1 0 0 0,0 0 0 0 0,0 1 1 0 0,0-1-1 0 0,0 0 0 0 0,0 1 0 0 0,-1 0 1 0 0,1-1-1 0 0,0 1 0 0 0,0-1 1 0 0,0 1-1 0 0,-1 0 0 0 0,1-1 0 0 0,1 3 1 0 0,-1-2 6 0 0,7 7-13 0 0,0 1-1 0 0,-1 0 1 0 0,0 0 0 0 0,0 1-1 0 0,-1-1 1 0 0,-1 2-1 0 0,6 11 1 0 0,-1-2 3 0 0,1 0 8 0 0,1-1-1 0 0,1 0 1 0 0,1-1-1 0 0,1-1 0 0 0,20 20 1 0 0,-2 0 366 0 0,-20-23-83 0 0,-1 0-1 0 0,16 12 0 0 0,-9-10-23 0 0,-10-8-4 0 0,0 0 0 0 0,1-1 0 0 0,0 0 0 0 0,20 11 0 0 0,-28-17-179 0 0,16 4 125 0 0,-15-5-154 0 0,1 1 1 0 0,-1-1 0 0 0,1 0-1 0 0,-1 0 1 0 0,1 0-1 0 0,-1-1 1 0 0,1 1 0 0 0,-1-1-1 0 0,1 0 1 0 0,-1 0-1 0 0,0 0 1 0 0,1 0 0 0 0,-1-1-1 0 0,0 1 1 0 0,0-1-1 0 0,0 0 1 0 0,0 0-1 0 0,0 0 1 0 0,0 0 0 0 0,4-5-1 0 0,2-3 28 0 0,0-1 0 0 0,0 0 1 0 0,11-20-1 0 0,-18 29-77 0 0,7-14 26 0 0,-1-1 1 0 0,0 1 0 0 0,-1-2-1 0 0,6-19 1 0 0,14-74-62 0 0,-22 91-12 0 0,1-15 37 0 0,-2 0 0 0 0,-1 0-1 0 0,-2-66 1 0 0,-3 78 2 0 0,-6-28-1 0 0,7 49-61 0 0,1-5-2170 0 0,4 19 801 0 0,1 1 0 0 0,-1 0-1 0 0,-1-1 1 0 0,3 18 0 0 0,-4-11-128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67 189 6359 0 0,'0'0'578'0'0,"1"-1"-478"0"0,4-14 6774 0 0,-6 16-6395 0 0,-9 27 780 0 0,5-16-816 0 0,1 1-1 0 0,-1 0 1 0 0,2 1-1 0 0,0-1 1 0 0,-2 26 0 0 0,5-38-389 0 0,-1 0 0 0 0,1 1 0 0 0,0-1 0 0 0,-1 1 0 0 0,1-1 0 0 0,-1 0 0 0 0,0 1 1 0 0,1-1-1 0 0,-1 0 0 0 0,0 1 0 0 0,0-1 0 0 0,0 0 0 0 0,-1 2 0 0 0,-16 14 494 0 0,11-11-295 0 0,6-5 131 0 0,2-10-252 0 0,1-3-143 0 0,1 0-1 0 0,1 0 1 0 0,0 0 0 0 0,1 1-1 0 0,6-13 1 0 0,35-52-311 0 0,-41 69 280 0 0,4-8-84 0 0,1 0 1 0 0,1 1-1 0 0,0 1 0 0 0,0 0 0 0 0,2 0 1 0 0,0 1-1 0 0,0 0 0 0 0,23-14 0 0 0,-20 19 293 0 0,1 0 0 0 0,-1 1 0 0 0,1 1 0 0 0,27-5 0 0 0,-28 7-98 0 0,-11 2-38 0 0,-1 0-1 0 0,1 0 1 0 0,0 1-1 0 0,0 0 1 0 0,-1 0-1 0 0,1 0 0 0 0,0 0 1 0 0,0 1-1 0 0,-1 0 1 0 0,1 0-1 0 0,0 0 1 0 0,8 4-1 0 0,-4 1-18 0 0,-1 3-12 0 0,-4 1 0 0 0,-1 7 0 0 0,-4-12 0 0 0,-1-2 0 0 0,-2 10 0 0 0,0 0 0 0 0,-1-1 0 0 0,0 1 0 0 0,-2-1 0 0 0,1 0 0 0 0,-13 17 0 0 0,8-13 0 0 0,1 1 0 0 0,-10 22 0 0 0,15-22 0 0 0,5-14 0 0 0,0 0 0 0 0,-1 0 0 0 0,1 0 0 0 0,0 0 0 0 0,1 6 0 0 0,3 2 0 0 0,-3-9 21 0 0,1 1-1 0 0,0 0 1 0 0,1 0-1 0 0,-1-1 1 0 0,0 1-1 0 0,1-1 1 0 0,-1 0-1 0 0,1 1 1 0 0,0-1-1 0 0,0-1 1 0 0,0 1-1 0 0,0 0 1 0 0,0-1-1 0 0,0 1 1 0 0,0-1-1 0 0,7 2 1 0 0,4 0 151 0 0,1 0 0 0 0,22 1 1 0 0,-28-3-127 0 0,95 8 522 0 0,-92-7-570 0 0,-8-1-1 0 0,1 0 1 0 0,0-1-1 0 0,0 1 0 0 0,-1-1 0 0 0,1 0 1 0 0,0-1-1 0 0,0 1 0 0 0,6-2 1 0 0,-4 1-505 0 0,-1-1 0 0 0,0 0 1 0 0,0 0-1 0 0,0 0 0 0 0,0-1 1 0 0,0 0-1 0 0,0 0 0 0 0,-1 0 1 0 0,0-1-1 0 0,1 0 0 0 0,4-5 1 0 0,9-11-1428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4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 11255 0 0,'-2'0'515'0'0,"-2"1"-395"0"0,1-1 0 0 0,-1 0-1 0 0,1-1 1 0 0,-1 1 0 0 0,-3-1 0 0 0,-18-2-130 0 0,23 3-13 0 0,-4 1 457 0 0,0-1 0 0 0,0 1 0 0 0,0-1 0 0 0,0 2 1 0 0,-10 2-1 0 0,15-3-342 0 0,0 0 0 0 0,-1-1 0 0 0,1 1 1 0 0,0 0-1 0 0,0 0 0 0 0,-1 0 1 0 0,1 0-1 0 0,0 0 0 0 0,0 0 1 0 0,0 0-1 0 0,0 0 0 0 0,0 0 1 0 0,1 0-1 0 0,-1 1 0 0 0,0-1 1 0 0,0 0-1 0 0,1 1 0 0 0,-1-1 0 0 0,1 0 1 0 0,-1 1-1 0 0,1-1 0 0 0,0 1 1 0 0,-1-1-1 0 0,1 1 0 0 0,0-1 1 0 0,0 1-1 0 0,0-1 0 0 0,0 1 1 0 0,1 1-1 0 0,-1 2-28 0 0,1 0-1 0 0,0 0 1 0 0,1 0 0 0 0,-1 0 0 0 0,1 0-1 0 0,0-1 1 0 0,0 1 0 0 0,0 0-1 0 0,1-1 1 0 0,-1 0 0 0 0,1 1 0 0 0,0-1-1 0 0,1 0 1 0 0,-1 0 0 0 0,1-1-1 0 0,0 1 1 0 0,5 3 0 0 0,7 4-1 0 0,0 0 0 0 0,1-1 0 0 0,22 9 0 0 0,-22-10-39 0 0,144 59-15 0 0,-56-26 6 0 0,-70-28 16 0 0,-2 2-1 0 0,0 2 1 0 0,0 0 0 0 0,36 30 0 0 0,-58-39-22 0 0,0 0-1 0 0,0 1 1 0 0,-2 1-1 0 0,1-1 1 0 0,-1 2-1 0 0,-1-1 1 0 0,0 1 0 0 0,0 0-1 0 0,-1 1 1 0 0,-1 0-1 0 0,0 0 1 0 0,-1 0-1 0 0,0 1 1 0 0,3 17-1 0 0,-5-10 17 0 0,0-1 0 0 0,-2 1 0 0 0,0 0 0 0 0,-1-1-1 0 0,-1 1 1 0 0,-1 0 0 0 0,-1-1 0 0 0,-1 1 0 0 0,0-1 0 0 0,-2 0-1 0 0,0-1 1 0 0,-1 1 0 0 0,-2-1 0 0 0,1 0 0 0 0,-16 23 0 0 0,-29 40 419 0 0,-64 109 122 0 0,64-103-487 0 0,33-57-86 0 0,11-17 19 0 0,-1-2 1 0 0,0 0-1 0 0,0 0 0 0 0,-15 12 1 0 0,-2 3 53 0 0,21-22-39 0 0,5-5 410 0 0,-3 6 501 0 0,6-6-649 0 0,3-2-559 0 0,37-16-3245 0 0,-31 13 1889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0,'1'18'723'0'0,"0"-1"-1"0"0,1 1 0 0 0,1-1 0 0 0,0 0 0 0 0,1 0 0 0 0,1 0 1 0 0,1 0-1 0 0,0-1 0 0 0,1 1 0 0 0,10 15 0 0 0,40 72 43 0 0,67 174 0 0 0,19 195-1471 0 0,-136-447 687 0 0,97 427-590 0 0,4 124 229 0 0,-105-565 372 0 0,22 97 266 0 0,-20-90-193 0 0,1 0 1 0 0,1 0 0 0 0,16 28-1 0 0,-7-23-305 0 0,-14-23-10 0 0,0-3-1520 0 0,7-9 726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282 240 3223 0 0,'0'0'143'0'0,"1"2"-3"0"0,12 25 8500 0 0,-13-26-8466 0 0,1-1 0 0 0,-1 1 0 0 0,0 0 1 0 0,0-1-1 0 0,0 1 0 0 0,1 0 0 0 0,-1-1 0 0 0,0 1 0 0 0,1-1 1 0 0,-1 1-1 0 0,1 0 0 0 0,-1-1 0 0 0,0 1 0 0 0,1-1 0 0 0,-1 1 0 0 0,1-1 1 0 0,-1 0-1 0 0,1 1 0 0 0,0-1 0 0 0,0 1 0 0 0,12 8 1605 0 0,-11-8-1609 0 0,0 0 1 0 0,1-1 0 0 0,-1 1-1 0 0,0-1 1 0 0,0 0-1 0 0,0 1 1 0 0,0-1 0 0 0,1 0-1 0 0,-1 0 1 0 0,0-1-1 0 0,0 1 1 0 0,0 0-1 0 0,1-1 1 0 0,-1 1 0 0 0,0-1-1 0 0,0 0 1 0 0,0 0-1 0 0,0 1 1 0 0,0-1-1 0 0,0-1 1 0 0,0 1 0 0 0,0 0-1 0 0,-1 0 1 0 0,1-1-1 0 0,0 1 1 0 0,-1-1-1 0 0,1 1 1 0 0,-1-1 0 0 0,2-2-1 0 0,3-4-103 0 0,-1 1-1 0 0,1-1 0 0 0,-2 0 1 0 0,1-1-1 0 0,5-13 1 0 0,16-59-19 0 0,-23 69-43 0 0,0 0 0 0 0,-1 0 0 0 0,-1 0 0 0 0,0-1-1 0 0,-1-11 1 0 0,0 14-44 0 0,0 8-2 0 0,0-1 0 0 0,0 1 1 0 0,0 0-1 0 0,-1 0 1 0 0,1-1-1 0 0,0 1 0 0 0,-1 0 1 0 0,-1-4-1 0 0,1 5 29 0 0,1 1-1 0 0,-1-1 1 0 0,1 0-1 0 0,-1 1 0 0 0,0-1 1 0 0,0 1-1 0 0,1-1 1 0 0,-1 1-1 0 0,0-1 1 0 0,0 1-1 0 0,0 0 1 0 0,1-1-1 0 0,-1 1 0 0 0,0 0 1 0 0,0-1-1 0 0,0 1 1 0 0,0 0-1 0 0,0 0 1 0 0,0 0-1 0 0,1 0 1 0 0,-1 0-1 0 0,0 0 0 0 0,0 0 1 0 0,0 0-1 0 0,0 0 1 0 0,-1 1-1 0 0,-10 2-187 0 0,0 0-1 0 0,0 2 1 0 0,0-1 0 0 0,1 1-1 0 0,0 1 1 0 0,-20 13 0 0 0,13-9 88 0 0,-15 10 3 0 0,1 1 1 0 0,2 2 0 0 0,-41 37 0 0 0,54-44 146 0 0,2 1-1 0 0,0 0 0 0 0,1 1 1 0 0,0 1-1 0 0,2 0 0 0 0,0 1 1 0 0,-9 23-1 0 0,17-34-2 0 0,1 0 0 0 0,0 0 1 0 0,0 1-1 0 0,1-1 0 0 0,1 1 0 0 0,-1-1 0 0 0,2 1 0 0 0,-1 0 0 0 0,2 16 0 0 0,0-23-18 0 0,-1 0 0 0 0,0-1-1 0 0,1 1 1 0 0,0 0 0 0 0,-1 0-1 0 0,1-1 1 0 0,0 1 0 0 0,0 0-1 0 0,1-1 1 0 0,-1 1 0 0 0,1-1-1 0 0,-1 0 1 0 0,1 1 0 0 0,0-1-1 0 0,-1 0 1 0 0,1 0 0 0 0,0 0-1 0 0,1 0 1 0 0,-1-1 0 0 0,0 1-1 0 0,0 0 1 0 0,1-1 0 0 0,-1 0-1 0 0,1 1 1 0 0,-1-1 0 0 0,1 0-1 0 0,0 0 1 0 0,-1 0 0 0 0,1-1-1 0 0,0 1 1 0 0,0-1 0 0 0,0 0-1 0 0,-1 1 1 0 0,1-1 0 0 0,0 0 0 0 0,5-1-1 0 0,-3 0 9 0 0,-1 0 1 0 0,0 1-1 0 0,0-2 0 0 0,1 1 1 0 0,-1 0-1 0 0,0-1 0 0 0,0 0 0 0 0,-1 0 1 0 0,1 0-1 0 0,0 0 0 0 0,4-4 1 0 0,5-5 26 0 0,19-20-1 0 0,-23 21-53 0 0,1 0 0 0 0,17-13-1 0 0,50-33 3 0 0,-69 49 0 0 0,-8 7 0 0 0,1 0 0 0 0,-1 0 0 0 0,0 0 0 0 0,1 0 0 0 0,-1-1 0 0 0,0 1 0 0 0,1 0 0 0 0,-1 0 0 0 0,1 0 0 0 0,-1 0 0 0 0,0 0 0 0 0,1 0 0 0 0,-1 0 0 0 0,1 0 0 0 0,-1 0 0 0 0,0 0 0 0 0,1 0 0 0 0,-1 0 0 0 0,1 0 0 0 0,0 1 0 0 0,-1-1 1 0 0,0 0-1 0 0,1 1 1 0 0,-1-1-1 0 0,0 0 1 0 0,0 0 0 0 0,1 1-1 0 0,-1-1 1 0 0,0 0-1 0 0,0 1 1 0 0,1-1-1 0 0,-1 1 1 0 0,0-1 0 0 0,0 0-1 0 0,0 1 1 0 0,0-1-1 0 0,0 1 1 0 0,0-1-1 0 0,0 0 1 0 0,1 1 0 0 0,-1 0-1 0 0,-3 23 63 0 0,0-7 4 0 0,0 0-450 0 0,-2 26 0 0 0,5-41-11 0 0,8 8-4076 0 0,1-4-1738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10623 0 0,'0'0'964'0'0,"-2"-1"-794"0"0,2 1 64 0 0,0 0-1 0 0,0 0 1 0 0,-1 0 0 0 0,-3-3 3041 0 0,4 3-3041 0 0,0-1 0 0 0,0 1 0 0 0,0 0 0 0 0,0 0 0 0 0,-1-1 0 0 0,1 1 0 0 0,0 0 0 0 0,0-1 0 0 0,0 1-1 0 0,0 0 1 0 0,0-1 0 0 0,0 1 0 0 0,0 0 0 0 0,0-1 0 0 0,0 1 0 0 0,0-1 0 0 0,1 0-70 0 0,-1 1 0 0 0,1-1 0 0 0,-1 0-1 0 0,1 0 1 0 0,0 1 0 0 0,-1-1 0 0 0,1 1 0 0 0,0-1 0 0 0,0 1 0 0 0,-1-1-1 0 0,1 1 1 0 0,2-1 0 0 0,31-11-1303 0 0,-30 11 1851 0 0,80-26-269 0 0,-49 14-527 0 0,0 2 1 0 0,1 1-1 0 0,1 2 1 0 0,37-3 0 0 0,-52 12-1112 0 0,-20-1 431 0 0,10 15-4023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6:5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 8751 0 0,'-9'2'910'0'0,"-2"6"7275"0"0,12-8-8011 0 0,19 1 5569 0 0,-6-2-7547 0 0,11-2 2579 0 0,0-2 0 0 0,33-11 0 0 0,-30 8-65 0 0,36-6-1 0 0,-48 13-735 0 0,0 0-1 0 0,-1 1 1 0 0,1 1-1 0 0,0 0 1 0 0,0 2-1 0 0,20 4 1 0 0,-10-3-2800 0 0,-14-2-5419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3887 0 0,'0'0'888'0'0,"4"-11"280"0"0,3-3-576 0 0,2-1-400 0 0,-2 5-72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 10103 0 0,'0'0'1844'0'0,"1"-2"-1012"0"0,-1 2-780 0 0,0 0-1 0 0,0 0 1 0 0,0-1-1 0 0,1 1 1 0 0,-1 0-1 0 0,0 0 1 0 0,0-1-1 0 0,0 1 1 0 0,1 0-1 0 0,-1 0 1 0 0,0 0 0 0 0,0-1-1 0 0,0 1 1 0 0,1 0-1 0 0,-1 0 1 0 0,0 0-1 0 0,0 0 1 0 0,1-1-1 0 0,-1 1 1 0 0,0 0-1 0 0,1 0 1 0 0,-1 0-1 0 0,0 0 1 0 0,0 0-1 0 0,1 0 1 0 0,-1 0-1 0 0,0 0 1 0 0,1 0-1 0 0,-1 0 1 0 0,0 0-1 0 0,0 0 1 0 0,1 0-1 0 0,-1 0 1 0 0,0 0-1 0 0,1 0 1 0 0,-1 0 0 0 0,0 1-1 0 0,0-1 1 0 0,1 0-1 0 0,-1 0 1 0 0,0 0-1 0 0,0 0 1 0 0,1 0-1 0 0,-1 1 1 0 0,0-1-1 0 0,1 0 1 0 0,0 2 9 0 0,-1-1 1 0 0,1 0-1 0 0,0 1 1 0 0,0-1 0 0 0,0 0-1 0 0,-1 1 1 0 0,1-1-1 0 0,-1 1 1 0 0,1-1-1 0 0,0 4 1 0 0,-1-1-23 0 0,1 1 1 0 0,-1-1-1 0 0,0 1 0 0 0,0-1 1 0 0,-1 1-1 0 0,1-1 0 0 0,-1 1 1 0 0,-2 7-1 0 0,-16 36 209 0 0,14-35-210 0 0,-26 58 229 0 0,-2-2 1 0 0,-3-1-1 0 0,-3-1 1 0 0,-74 94-1 0 0,13-49 57 0 0,87-98-307 0 0,-1-1-1 0 0,0 0 0 0 0,-22 16 1 0 0,15-13-197 0 0,20-15 60 0 0,4-3-1971 0 0,14-10-3628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230 439 7799 0 0,'0'0'706'0'0,"-2"2"-578"0"0,-1-1-118 0 0,-14 13 5 0 0,8-5 172 0 0,-1 1 1 0 0,0-2-1 0 0,-13 9 0 0 0,14-10 363 0 0,0 0 0 0 0,-11 12 0 0 0,19-18-360 0 0,0 0 1 0 0,-1 0 0 0 0,1-1-1 0 0,-1 1 1 0 0,1 0 0 0 0,-1-1-1 0 0,1 1 1 0 0,-1 0 0 0 0,1-1-1 0 0,-1 0 1 0 0,0 1 0 0 0,-2-1 0 0 0,2 0 15 0 0,0 1 447 0 0,0-3 41 0 0,1 1-583 0 0,0 0 0 0 0,0 0 0 0 0,0 0 0 0 0,0 0 0 0 0,1 0 0 0 0,-1 0 0 0 0,0 0-1 0 0,1 0 1 0 0,-1-1 0 0 0,1 1 0 0 0,-1 0 0 0 0,1 0 0 0 0,-1-1 0 0 0,1 1 0 0 0,0 0 0 0 0,0-1 0 0 0,0 1 0 0 0,0 0 0 0 0,0-3 0 0 0,0 0 43 0 0,1 0 0 0 0,-1 0 0 0 0,1-1 0 0 0,1 1 0 0 0,-1 0-1 0 0,3-5 1 0 0,2-4 79 0 0,1-1 0 0 0,16-20 1 0 0,-8 14-96 0 0,2 0 1 0 0,0 1-1 0 0,40-33 1 0 0,67-38 77 0 0,-50 39-105 0 0,67-41 354 0 0,-112 77-212 0 0,-1 1-1 0 0,46-16 1 0 0,-62 26-168 0 0,0 1 0 0 0,-1 0 0 0 0,1 1 0 0 0,0 1 0 0 0,0 0 0 0 0,0 0 0 0 0,1 1 0 0 0,-1 0 0 0 0,21 4 0 0 0,-30-3-85 0 0,-1-1 0 0 0,1 1 0 0 0,0 0 0 0 0,-1 0 0 0 0,1 0 0 0 0,0 0 0 0 0,-1 1 0 0 0,0-1 0 0 0,1 1 0 0 0,-1-1 0 0 0,0 1 0 0 0,0 0 0 0 0,1 0 0 0 0,-2 0 0 0 0,1 0 0 0 0,0 0 0 0 0,2 3 0 0 0,-2-1 0 0 0,0 0 0 0 0,-1 0 0 0 0,1 0 0 0 0,-1 0 0 0 0,0 0 0 0 0,0 0 0 0 0,0 0 0 0 0,-1 0 0 0 0,1 0 0 0 0,-1 7 0 0 0,-1 1 0 0 0,0 0 0 0 0,-1 0 0 0 0,0-1 0 0 0,-1 1 0 0 0,0-1 0 0 0,-1 1 0 0 0,-6 12 0 0 0,-5 7 3 0 0,-2-1 1 0 0,-2 0-1 0 0,0-1 0 0 0,-29 31 0 0 0,-103 94-211 0 0,127-134 45 0 0,-1-2 0 0 0,-1 0 0 0 0,0-2 0 0 0,-1-1 0 0 0,-40 16 0 0 0,33-17-151 0 0,-1-2 0 0 0,0-1 0 0 0,0-2 1 0 0,-1-2-1 0 0,0-1 0 0 0,-45 2 1 0 0,70-8 169 0 0,-1-1 1 0 0,1 0 0 0 0,0 0 0 0 0,1-1 0 0 0,-1-1 0 0 0,0 0-1 0 0,-11-5 1 0 0,21 8 104 0 0,-1-1-1 0 0,1 0 1 0 0,0 0 0 0 0,0 0-1 0 0,-1 0 1 0 0,1 0-1 0 0,0 0 1 0 0,0 0 0 0 0,-1-2-1 0 0,-1-1 194 0 0,10 6 8 0 0,0 0-1 0 0,0-1 1 0 0,0 2 0 0 0,-1-1-1 0 0,11 6 1 0 0,35 22 534 0 0,-30-17-322 0 0,116 85 1201 0 0,-12-9-750 0 0,-91-67-596 0 0,0 1 0 0 0,47 41 0 0 0,-77-58-203 0 0,1 0 0 0 0,-1 0-1 0 0,0 0 1 0 0,0 0 0 0 0,-1 1 0 0 0,0 0 0 0 0,0 0 0 0 0,-1 0 0 0 0,0 1 0 0 0,0-1 0 0 0,2 10-1 0 0,4 28 114 0 0,-4-31-139 0 0,0-2-16 0 0,-5-11-29 0 0,1 0 0 0 0,-1 0 1 0 0,1-1-1 0 0,-1 1 0 0 0,1-1 0 0 0,0 1 0 0 0,-1 0 0 0 0,1-1 0 0 0,0 1 1 0 0,-1-1-1 0 0,1 1 0 0 0,0-1 0 0 0,0 0 0 0 0,-1 1 0 0 0,1-1 1 0 0,0 0-1 0 0,0 1 0 0 0,0-1 0 0 0,-1 0 0 0 0,1 0 0 0 0,0 0 0 0 0,0 0 1 0 0,0 0-1 0 0,0 0 0 0 0,1 0 0 0 0,0 0-643 0 0,0 0-1 0 0,0-1 1 0 0,0 1 0 0 0,0-1-1 0 0,0 1 1 0 0,0-1 0 0 0,0 0-1 0 0,2-1 1 0 0,7-6-5983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89 13159 0 0,'25'-12'751'0'0,"27"-13"1146"0"0,77-26-1 0 0,-130 51-1867 0 0,1 0 0 0 0,0 0 1 0 0,0 0-1 0 0,0 0 0 0 0,0 0 0 0 0,0 0 0 0 0,0 1 0 0 0,0-1 0 0 0,0 0 0 0 0,0 0 1 0 0,0 0-1 0 0,0 0 0 0 0,0 0 0 0 0,0 0 0 0 0,0 0 0 0 0,0 1 0 0 0,0-1 0 0 0,0 0 1 0 0,0 0-1 0 0,0 0 0 0 0,0 0 0 0 0,0 0 0 0 0,0 0 0 0 0,0 0 0 0 0,0 1 0 0 0,0-1 1 0 0,0 0-1 0 0,0 0 0 0 0,0 0 0 0 0,0 0 0 0 0,0 0 0 0 0,0 0 0 0 0,1 0 0 0 0,-1 0 1 0 0,0 0-1 0 0,0 1 0 0 0,0-1 0 0 0,0 0 0 0 0,0 0 0 0 0,0 0 0 0 0,0 0 0 0 0,0 0 0 0 0,0 0 1 0 0,1 0-1 0 0,-1 0 0 0 0,0 0 0 0 0,0 0 0 0 0,0 0 0 0 0,0 0 0 0 0,0 0 0 0 0,0 0 1 0 0,0 0-1 0 0,1 0 0 0 0,-1 0 0 0 0,0 0 0 0 0,0 0 0 0 0,0 0 0 0 0,0 0 0 0 0,0 0 1 0 0,0 0-1 0 0,0 0 0 0 0,1 0 0 0 0,-1 0 0 0 0,0 0 0 0 0,0 0 0 0 0,0 0 0 0 0,0-1 1 0 0,-9 15 451 0 0,-17 16-287 0 0,-211 201 755 0 0,17 23-906 0 0,34 12-43 0 0,165-230 0 0 0,2 1 0 0 0,1 1 0 0 0,1 1 0 0 0,3 1 0 0 0,-19 76 0 0 0,25-74-3 0 0,2 1 1 0 0,2-1-1 0 0,2 75 0 0 0,4-98 30 0 0,-1 0-1 0 0,2-1 1 0 0,1 1-1 0 0,0-1 0 0 0,1 1 1 0 0,1-2-1 0 0,1 1 1 0 0,0-1-1 0 0,2 0 1 0 0,19 32-1 0 0,-18-36 56 0 0,0 0 1 0 0,1 0-1 0 0,0-1 0 0 0,1 0 0 0 0,1-1 1 0 0,0 0-1 0 0,0-1 0 0 0,18 10 0 0 0,65 29 1197 0 0,-92-46-1237 0 0,2 3-20 0 0,-3-3 20 0 0,6 4-31 0 0,-2 3-114 0 0,-7-9-195 0 0,3 7 441 0 0,-5-2-3294 0 0,-4 5-4272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11775 0 0,'0'0'6344'0'0,"1"2"-6066"0"0,-1 2-188 0 0,1 0 1 0 0,-1 0 0 0 0,0 0 0 0 0,0 0 0 0 0,0 0 0 0 0,-1 0 0 0 0,1 0 0 0 0,-1 0 0 0 0,0-1-1 0 0,0 1 1 0 0,-1 0 0 0 0,-1 4 0 0 0,-5 9 137 0 0,-13 21 0 0 0,12-23-184 0 0,-19 29 17 0 0,-2-1 1 0 0,-52 56 0 0 0,8-9-8 0 0,70-85-67 0 0,-19 25-137 0 0,-2-1 0 0 0,-31 31 0 0 0,54-59-101 0 0,-2 3 415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160 357 5527 0 0,'0'0'250'0'0,"-9"0"90"0"0,-18 0 6296 0 0,30-18-4480 0 0,1 9-1936 0 0,0 1 0 0 0,1 0 0 0 0,1 0 1 0 0,-1 0-1 0 0,1 1 0 0 0,1 0 1 0 0,-1 0-1 0 0,13-10 0 0 0,33-34 362 0 0,12-10 174 0 0,-33 37 11 0 0,59-35 0 0 0,-73 49-480 0 0,1 2 0 0 0,1-1 1 0 0,-1 2-1 0 0,1 1 0 0 0,26-6 0 0 0,-21 7 33 0 0,-1 2 1 0 0,42-2-1 0 0,-56 5-249 0 0,-1 1 0 0 0,1 0-1 0 0,0 0 1 0 0,-1 0-1 0 0,1 1 1 0 0,-1 1-1 0 0,0-1 1 0 0,1 1-1 0 0,-1 1 1 0 0,14 7-1 0 0,-20-10-71 0 0,0 1 0 0 0,0-1 0 0 0,0 0 0 0 0,0 1 0 0 0,0 0 1 0 0,-1-1-1 0 0,1 1 0 0 0,0 0 0 0 0,-1 0 0 0 0,1 0 0 0 0,-1 0 0 0 0,0 0 0 0 0,0 0 0 0 0,1 0 0 0 0,-2 1 0 0 0,1-1 0 0 0,0 0 0 0 0,0 1 0 0 0,-1-1 1 0 0,1 0-1 0 0,-1 1 0 0 0,0-1 0 0 0,1 1 0 0 0,-1-1 0 0 0,0 1 0 0 0,-1-1 0 0 0,1 0 0 0 0,0 1 0 0 0,-1-1 0 0 0,1 1 0 0 0,-1-1 0 0 0,0 0 0 0 0,-1 4 0 0 0,-2 1-5 0 0,0 0 0 0 0,0 0-1 0 0,-1 0 1 0 0,0 0-1 0 0,0 0 1 0 0,0-1 0 0 0,-1 0-1 0 0,-11 9 1 0 0,-365 266-2626 0 0,344-255 1929 0 0,-83 43 1 0 0,107-63 628 0 0,-1-1 1 0 0,1 0 0 0 0,-1-1 0 0 0,-19 3 0 0 0,28-6 71 0 0,0 0-1 0 0,1-1 1 0 0,-1 1 0 0 0,0-1 0 0 0,1-1 0 0 0,-1 1-1 0 0,1-1 1 0 0,-1 0 0 0 0,0 0 0 0 0,1-1 0 0 0,0 0-1 0 0,-1 0 1 0 0,1 0 0 0 0,-8-5 0 0 0,4 0 45 0 0,-7-8 47 0 0,15 14 398 0 0,3 2-368 0 0,26 10 188 0 0,68 32 720 0 0,-77-33-646 0 0,0 1-1 0 0,33 24 0 0 0,21 32 504 0 0,-31-26-571 0 0,-37-35-276 0 0,3 1-13 0 0,17 6 62 0 0,-3-4-9 0 0,-12-7-24 0 0,-3-3-23 0 0,-5 1-171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11487 0 0,'0'0'5579'0'0,"1"1"-4807"0"0,3 0-555 0 0,0 1 1 0 0,0-1 0 0 0,0 0-1 0 0,0 0 1 0 0,0-1-1 0 0,0 1 1 0 0,0-1 0 0 0,0 0-1 0 0,0 0 1 0 0,0 0-1 0 0,6-2 1 0 0,8-1 395 0 0,23-8 0 0 0,-19 4-231 0 0,112-33 871 0 0,-129 38-1289 0 0,-1 1 0 0 0,1 0 0 0 0,-1 0 0 0 0,1 1 0 0 0,7-1 0 0 0,-10 1-147 0 0,11 7-2046 0 0,-9-2 1495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83 3679 0 0,'14'-6'520'0'0,"1"-1"0"0"0,-1 0 0 0 0,24-17 0 0 0,-23 14 3920 0 0,0 1 0 0 0,25-11 3408 0 0,-37 32-7432 0 0,-3-7-338 0 0,0 0 0 0 0,0 0 0 0 0,0 0 0 0 0,0 0 0 0 0,-1 1 0 0 0,0-1 0 0 0,0 0 0 0 0,-2 5 0 0 0,-18 41 355 0 0,7-17-192 0 0,10-24-201 0 0,-112 277 288 0 0,109-273-563 0 0,0 0-1 0 0,2 1 1 0 0,-1 0 0 0 0,2 0-1 0 0,0 0 1 0 0,1 0-1 0 0,0 0 1 0 0,0 16-1 0 0,3-29-1099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16415 0 0,'0'0'3743'0'0,"0"-2"-3238"0"0,5-8-204 0 0,-1-1 0 0 0,1 1 0 0 0,1 0-1 0 0,0 1 1 0 0,0 0 0 0 0,12-14 0 0 0,51-48-169 0 0,-59 61-61 0 0,26-24-39 0 0,65-48 0 0 0,-85 71-17 0 0,1 0 0 0 0,1 1-1 0 0,0 1 1 0 0,0 0 0 0 0,1 2-1 0 0,35-11 1 0 0,-52 18-7 0 0,0-1 0 0 0,0 1 0 0 0,-1 0 0 0 0,1-1 0 0 0,0 1 0 0 0,0 0 0 0 0,-1 0 0 0 0,1 0 0 0 0,0 0 0 0 0,0 1 0 0 0,-1-1 0 0 0,1 0 0 0 0,0 1 0 0 0,-1-1 0 0 0,1 1 0 0 0,0 0 0 0 0,-1-1 0 0 0,1 1-1 0 0,-1 0 1 0 0,1 0 0 0 0,-1 0 0 0 0,1 0 0 0 0,-1 0 0 0 0,0 0 0 0 0,1 1 0 0 0,-1-1 0 0 0,0 0 0 0 0,0 1 0 0 0,0-1 0 0 0,0 1 0 0 0,0-1 0 0 0,0 1 0 0 0,-1-1 0 0 0,1 1 0 0 0,0 0 0 0 0,-1-1 0 0 0,1 3 0 0 0,2 6 14 0 0,0 1 0 0 0,-1-1 0 0 0,0 0 0 0 0,-1 1 0 0 0,0-1 0 0 0,0 1 0 0 0,-1 0 0 0 0,-1-1 0 0 0,0 1 0 0 0,-4 19 0 0 0,1-15 11 0 0,-1 1-1 0 0,0-1 1 0 0,-1 0-1 0 0,-1 0 0 0 0,0-1 1 0 0,-13 20-1 0 0,-9 5-347 0 0,19-27-6 0 0,1 0-1 0 0,0 1 1 0 0,1 0 0 0 0,-8 16 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5527 0 0,'0'0'423'0'0,"-7"-21"8200"0"0,7 21-8344 0 0,0-1 0 0 0,0 1 0 0 0,0 0 0 0 0,0-1 0 0 0,0 1 0 0 0,0 0 0 0 0,0-4 2790 0 0,1 4-2790 0 0,9 5 1520 0 0,15 18-2298 0 0,163 165 1136 0 0,-128-128-600 0 0,-2 2 0 0 0,81 114 0 0 0,-139-176-99 0 0,15 20 328 0 0,-14-19-609 0 0,0 0 1 0 0,0 1-1 0 0,0-1 1 0 0,0 0 0 0 0,0 0-1 0 0,1 0 1 0 0,-1 0-1 0 0,0 0 1 0 0,1 0-1 0 0,-1 0 1 0 0,3 1 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12495 0 0,'0'0'2628'0'0,"-1"1"-1928"0"0,-12 29 137 0 0,-1-1-1 0 0,-2-1 0 0 0,-34 49 1 0 0,24-47-758 0 0,-1 0 1 0 0,-40 32 0 0 0,17-15-29 0 0,-57 49 2 0 0,80-74-28 0 0,-1-1 1 0 0,-36 20 0 0 0,50-34-2 0 0,9-5-19 0 0,0 0 1 0 0,0 1 0 0 0,1-1 0 0 0,-9 7 0 0 0,12-8-99 0 0,2-3-651 0 0,20-18-4803 0 0,-5 10-160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8287 0 0,'0'0'11346'0'0,"2"-1"-10148"0"0,34-11 579 0 0,65-13 0 0 0,-60 16-1584 0 0,-12 2-212 0 0,3-1-65 0 0,0 1-1 0 0,0 2 1 0 0,44-2 0 0 0,-70 8-164 0 0,0-1 0 0 0,0 1 0 0 0,0 0 0 0 0,0 1 0 0 0,11 3 0 0 0,19 5-5005 0 0,-28-8 3787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17159 0 0,'0'0'2438'0'0,"0"2"-1810"0"0,-4 11-190 0 0,0 0 1 0 0,-1 0 0 0 0,0 0 0 0 0,-10 18 0 0 0,-4 10-111 0 0,-13 32-175 0 0,-33 92 170 0 0,62-155-394 0 0,0-1 0 0 0,0 1 0 0 0,1 0 0 0 0,1 1 0 0 0,0-1-1 0 0,0 0 1 0 0,1 0 0 0 0,1 15 0 0 0,-1-24-166 0 0,3 1-158 0 0,6 3-494 0 0,7-3-5004 0 0,-2-3-645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3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2303 0 0,'-8'0'317'0'0,"1"0"-1"0"0,0 1 0 0 0,0 0 0 0 0,0 0 1 0 0,-8 2-1 0 0,12-2 481 0 0,0 0 0 0 0,0 1 0 0 0,1-1-1 0 0,-1 1 1 0 0,0 0 0 0 0,1 0 0 0 0,-4 2 0 0 0,1 1 566 0 0,3-3-1167 0 0,-1 0 0 0 0,1 0 0 0 0,0 0 0 0 0,1 1 0 0 0,-1-1 0 0 0,0 1 0 0 0,1 0 0 0 0,-1-1 0 0 0,1 1 0 0 0,0 0 0 0 0,0 0-1 0 0,0 0 1 0 0,0 0 0 0 0,1 0 0 0 0,-1 0 0 0 0,1 0 0 0 0,0 0 0 0 0,-1 0 0 0 0,1 0 0 0 0,1 3 0 0 0,0 7 77 0 0,1 1 1 0 0,1-1-1 0 0,4 16 1 0 0,-4-20-15 0 0,2 7-69 0 0,0-1 0 0 0,2-1 1 0 0,-1 1-1 0 0,2-1 0 0 0,14 22 0 0 0,54 60 251 0 0,-67-85-384 0 0,46 54 183 0 0,119 151 293 0 0,-150-181-502 0 0,-1 0 0 0 0,34 77 0 0 0,-45-83-18 0 0,-2 0-1 0 0,0 1 1 0 0,-2 0 0 0 0,6 50-1 0 0,-11-50-3 0 0,-1 0 0 0 0,-2 0 1 0 0,-1 1-1 0 0,-1-2 0 0 0,-2 1 0 0 0,-12 48 0 0 0,1-33 16 0 0,-1 0-1 0 0,-2-2 1 0 0,-42 73-1 0 0,-94 109 14 0 0,77-134 21 0 0,-136 125 0 0 0,155-167-50 0 0,40-36 15 0 0,1 1-1 0 0,1 1 1 0 0,0 1 0 0 0,-21 25 0 0 0,36-40-116 0 0,10-4-2850 0 0,0 1 1930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5063 0 0,'-1'1'5299'0'0,"-3"2"-4698"0"0,0 0 0 0 0,0-1 0 0 0,0 1 0 0 0,-6 2-1 0 0,-16 11 188 0 0,10-3-529 0 0,-1 2-1 0 0,2 0 1 0 0,-25 31 0 0 0,5-1-258 0 0,2 2 1 0 0,2 2 0 0 0,2 1 0 0 0,3 1-1 0 0,-24 63 1 0 0,24-42-2 0 0,-63 116 0 0 0,44-106 0 0 0,-92 176 0 0 0,108-195 0 0 0,2 2 0 0 0,-21 78 0 0 0,42-122 13 0 0,1 1 0 0 0,1-1 0 0 0,1 1 0 0 0,0 41 0 0 0,3-54 7 0 0,0-1 0 0 0,1 1 0 0 0,1-1 0 0 0,-1 0 0 0 0,1 1 0 0 0,1-1 0 0 0,-1 0 0 0 0,1 0-1 0 0,1 0 1 0 0,-1-1 0 0 0,1 1 0 0 0,1-1 0 0 0,-1 0 0 0 0,1 0 0 0 0,9 9 0 0 0,-3-6 85 0 0,0-1 1 0 0,0 0-1 0 0,1-1 0 0 0,0 0 0 0 0,0-1 1 0 0,1 0-1 0 0,0-1 0 0 0,15 5 0 0 0,15 2 790 0 0,55 10 0 0 0,22 7 1540 0 0,-119-29-2388 0 0,1-1 1 0 0,-1 0-1 0 0,0 0 0 0 0,0 1 1 0 0,0-1-1 0 0,0 1 0 0 0,0-1 1 0 0,0 1-1 0 0,0-1 0 0 0,-1 1 0 0 0,1 0 1 0 0,0-1-1 0 0,0 1 0 0 0,0 0 1 0 0,-1 0-1 0 0,1-1 0 0 0,0 1 1 0 0,-1 0-1 0 0,1 0 0 0 0,0 0 0 0 0,-1 0 1 0 0,1 0-1 0 0,-1 0 0 0 0,0 0 1 0 0,1 0-1 0 0,-1 0 0 0 0,0 0 1 0 0,0 0-1 0 0,1 0 0 0 0,-1 0 0 0 0,0 1 1 0 0,0-1-1 0 0,0 0 0 0 0,0 0 1 0 0,0 0-1 0 0,-1 0 0 0 0,1 0 1 0 0,0 0-1 0 0,-1 1 0 0 0,-4 9 97 0 0,-2-1-24 0 0,4-7-109 0 0,0 1 8 0 0,-17 3-122 0 0,18-6-495 0 0,-5 2 1103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31 558 4143 0 0,'0'0'319'0'0,"-1"2"-210"0"0,-23 41 9257 0 0,22-41-8537 0 0,-2 7 2954 0 0,10-14-2853 0 0,12-13-703 0 0,-1-1-1 0 0,-1-1 1 0 0,18-29-1 0 0,-9 14-100 0 0,16-28-126 0 0,-3-2 0 0 0,41-93 0 0 0,-74 148 12 0 0,-2 4 47 0 0,-2 5-16 0 0,0 2-180 0 0,0 0 121 0 0,1 0 1 0 0,-1 0-1 0 0,1 0 1 0 0,-1 0-1 0 0,1 0 1 0 0,0-1-1 0 0,2 2 1 0 0,1 0 10 0 0,2 2 0 0 0,0 0-1 0 0,-1 1 1 0 0,1 0 0 0 0,-1 0-1 0 0,-1 1 1 0 0,1 0-1 0 0,-1 0 1 0 0,8 10-1 0 0,1 5-32 0 0,16 32 0 0 0,103 235 483 0 0,-131-281-422 0 0,1-1 0 0 0,0 0-1 0 0,0 0 1 0 0,1 0 0 0 0,5 7 0 0 0,-9-12-6 0 0,1 0 0 0 0,1 1 0 0 0,-1-1 0 0 0,0 0 0 0 0,0 0 0 0 0,0 0 0 0 0,0 0 0 0 0,1-1 0 0 0,-1 1 0 0 0,1 0 1 0 0,-1 0-1 0 0,0-1 0 0 0,1 1 0 0 0,-1-1 0 0 0,1 1 0 0 0,-1-1 0 0 0,1 0 0 0 0,-1 1 0 0 0,1-1 0 0 0,0 0 0 0 0,-1 0 1 0 0,1 0-1 0 0,-1 0 0 0 0,1 0 0 0 0,-1-1 0 0 0,1 1 0 0 0,0 0 0 0 0,2-2 0 0 0,3-1 46 0 0,-1-1-1 0 0,1 1 1 0 0,-1-1-1 0 0,0-1 1 0 0,0 0-1 0 0,0 1 1 0 0,0-2-1 0 0,-1 1 1 0 0,7-9-1 0 0,2-4 36 0 0,21-36-1 0 0,-26 37-74 0 0,-1 0 0 0 0,-1 0 0 0 0,-1 0-1 0 0,5-20 1 0 0,12-75 30 0 0,-11 49-8 0 0,-7 39-45 0 0,1 0 0 0 0,1 0 0 0 0,2 1 0 0 0,14-31 0 0 0,-15 39-17 0 0,17-24-1 0 0,-22 35 14 0 0,0 0 0 0 0,0 0 0 0 0,1 0 0 0 0,-1 1 0 0 0,1 0 0 0 0,0-1 0 0 0,0 1 0 0 0,0 1-1 0 0,0-1 1 0 0,6-2 0 0 0,-5 4-95 0 0,0 0-1 0 0,0 0 0 0 0,0 1 1 0 0,0-1-1 0 0,0 1 0 0 0,0 1 1 0 0,0-1-1 0 0,0 1 0 0 0,0-1 1 0 0,0 1-1 0 0,8 3 0 0 0,3 0-1909 0 0,-15-4 1557 0 0,2 1-121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37 126 11431 0 0,'-2'1'522'0'0,"0"0"-365"0"0,-1 1-61 0 0,-1 0 0 0 0,1-1 0 0 0,-1 1-1 0 0,0-1 1 0 0,1 0 0 0 0,-8 2 3493 0 0,22-4-2433 0 0,-2-2-816 0 0,-1 0 1 0 0,1-1-1 0 0,-1 0 1 0 0,11-7-1 0 0,9-4 221 0 0,19-9 213 0 0,44-19 588 0 0,-72 35-1068 0 0,-1 2 0 0 0,1 0 0 0 0,21-4-1 0 0,-15 8-106 0 0,-23 2-284 0 0,9 6-683 0 0,-3-1-564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4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 8751 0 0,'0'0'674'0'0,"12"-13"4140"0"0,-11 13-4682 0 0,0 0 0 0 0,0-1 0 0 0,0 1 0 0 0,-1 0 0 0 0,1 0 0 0 0,0 0 0 0 0,0 0 0 0 0,0 1 0 0 0,-1-1 0 0 0,1 0 0 0 0,0 0 0 0 0,0 0 0 0 0,-1 1 0 0 0,1-1 0 0 0,0 0 1 0 0,0 1-1 0 0,-1-1 0 0 0,1 0 0 0 0,0 1 0 0 0,-1-1 0 0 0,1 1 0 0 0,0-1 0 0 0,0 2 0 0 0,0-1-26 0 0,0 1 0 0 0,0 0 1 0 0,0-1-1 0 0,0 1 0 0 0,0 0 1 0 0,0 0-1 0 0,-1 0 0 0 0,1 0 1 0 0,0 3-1 0 0,0 0 1 0 0,0 1 0 0 0,-1 0 0 0 0,1 0 0 0 0,-1 0 0 0 0,-1 0 0 0 0,0 6 1 0 0,-6 21 173 0 0,-1 0 1 0 0,-2-1 0 0 0,-19 45-1 0 0,20-58-224 0 0,-1-1-1 0 0,0 0 1 0 0,-1 0 0 0 0,-1-1-1 0 0,-1 0 1 0 0,-26 26-1 0 0,9-14-7 0 0,-28 35 0 0 0,57-62-237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20 260 11487 0 0,'0'0'528'0'0,"-3"-15"192"0"0,3 13-631 0 0,0-1-1 0 0,0 1 0 0 0,0-1 0 0 0,1 1 1 0 0,-1 0-1 0 0,1-1 0 0 0,0 1 1 0 0,0 0-1 0 0,0-1 0 0 0,0 1 0 0 0,0 0 1 0 0,0 0-1 0 0,1 0 0 0 0,1-3 0 0 0,25-27 1678 0 0,-26 31-1718 0 0,13-14 347 0 0,1 0 0 0 0,0 2 1 0 0,1 0-1 0 0,0 1 1 0 0,1 0-1 0 0,1 2 0 0 0,0 0 1 0 0,22-8-1 0 0,-3 5 18 0 0,0 2 0 0 0,1 1 1 0 0,0 2-1 0 0,1 2 0 0 0,62-2 0 0 0,-90 8-336 0 0,0 0 0 0 0,0 1 0 0 0,0 0 0 0 0,0 1 0 0 0,0 0 0 0 0,19 6 1 0 0,-27-6-54 0 0,-1-1 1 0 0,1 1 0 0 0,-1 0 0 0 0,0 0 0 0 0,0 0 0 0 0,0 0 0 0 0,0 0 0 0 0,0 1 0 0 0,0-1 0 0 0,0 1-1 0 0,2 3 1 0 0,-4-4-17 0 0,1 1 0 0 0,-1-1-1 0 0,0 1 1 0 0,1 0 0 0 0,-1-1 0 0 0,-1 1-1 0 0,1 0 1 0 0,0 0 0 0 0,-1 0-1 0 0,1 0 1 0 0,-1-1 0 0 0,0 1-1 0 0,0 0 1 0 0,0 0 0 0 0,0 0-1 0 0,-1 3 1 0 0,-1 4-7 0 0,0-1-1 0 0,-1 0 0 0 0,-1-1 1 0 0,1 1-1 0 0,-1 0 1 0 0,-1-1-1 0 0,1 0 0 0 0,-1 0 1 0 0,-1 0-1 0 0,0-1 1 0 0,0 1-1 0 0,-11 9 0 0 0,-9 6-9 0 0,-56 40 0 0 0,68-53 1 0 0,-30 18-325 0 0,-1-2 0 0 0,-2-1 0 0 0,-54 20 0 0 0,72-34-72 0 0,0-1 1 0 0,-1-1 0 0 0,1-2-1 0 0,-2 0 1 0 0,-47 2-1 0 0,74-8 348 0 0,0-2 0 0 0,0 1 0 0 0,0 0 0 0 0,0-1-1 0 0,0 0 1 0 0,-5-1 0 0 0,7 1-24 0 0,13 1 166 0 0,2 2 199 0 0,-1 0-1 0 0,0 0 1 0 0,0 1-1 0 0,0 1 1 0 0,0 0 0 0 0,-1 1-1 0 0,1 0 1 0 0,13 8-1 0 0,240 163 2196 0 0,-167-106-2451 0 0,-81-57 54 0 0,-1 0 0 0 0,0 1 0 0 0,-2 1 0 0 0,1 0 0 0 0,-2 2 0 0 0,0-1 0 0 0,17 30 0 0 0,-25-38-24 0 0,2 0-36 0 0,9 6 31 0 0,-3-7-75 0 0,-8-8-48 0 0,-3 1-3 0 0,29-3-560 0 0,-7-4-2962 0 0,-12 2 2284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142 429 11055 0 0,'0'0'2450'0'0,"4"10"6100"0"0,-5-9-8501 0 0,-1 0 0 0 0,0 0 0 0 0,0 0-1 0 0,1-1 1 0 0,-1 1 0 0 0,0 0 0 0 0,0-1 0 0 0,0 0-1 0 0,0 1 1 0 0,0-1 0 0 0,0 0 0 0 0,1 0-1 0 0,-1 0 1 0 0,0 0 0 0 0,0 0 0 0 0,0-1 0 0 0,0 1-1 0 0,0-1 1 0 0,0 1 0 0 0,1-1 0 0 0,-1 1 0 0 0,0-1-1 0 0,-2-1 1 0 0,-3-1 9 0 0,0-1-1 0 0,0 1 1 0 0,0-1-1 0 0,-11-10 1 0 0,13 10-51 0 0,0 0 0 0 0,1-1 0 0 0,0 0 0 0 0,0 0 0 0 0,0 0 0 0 0,0-1 0 0 0,1 1 0 0 0,0-1-1 0 0,0 1 1 0 0,0-1 0 0 0,1 0 0 0 0,0-1 0 0 0,0 1 0 0 0,0 0 0 0 0,1 0 0 0 0,-1-9 0 0 0,2 6-24 0 0,0 0 0 0 0,0 0-1 0 0,1 0 1 0 0,0 0 0 0 0,1 0-1 0 0,0 0 1 0 0,0 0 0 0 0,1 1-1 0 0,0-1 1 0 0,1 1 0 0 0,4-9-1 0 0,2 0-57 0 0,0 2-1 0 0,1-1 0 0 0,0 1 0 0 0,1 1 0 0 0,1 0 0 0 0,0 1 0 0 0,1 0 0 0 0,0 1 0 0 0,1 1 1 0 0,1 0-1 0 0,19-10 0 0 0,-25 16 60 0 0,1 1 1 0 0,-1 1-1 0 0,1 0 0 0 0,0 0 1 0 0,0 1-1 0 0,0 1 0 0 0,0 0 1 0 0,0 0-1 0 0,21 2 1 0 0,8 3 2 0 0,54 13 1 0 0,-73-12 9 0 0,-4-2 47 0 0,31 12 0 0 0,-42-12-30 0 0,1 0 1 0 0,0 0 0 0 0,-1 1-1 0 0,1 0 1 0 0,-1 0 0 0 0,0 0-1 0 0,5 6 1 0 0,-9-8-2 0 0,0 0 0 0 0,-1-1 0 0 0,1 2 0 0 0,-1-1 0 0 0,1 0 0 0 0,-1 0 0 0 0,0 0 0 0 0,0 1 0 0 0,0-1 0 0 0,-1 0 0 0 0,1 1 0 0 0,0-1 0 0 0,-1 1 0 0 0,1-1 0 0 0,-1 1 0 0 0,0-1 0 0 0,0 1 0 0 0,0-1 0 0 0,0 1 0 0 0,-1-1 0 0 0,1 1 0 0 0,0-1-1 0 0,-1 1 1 0 0,0-1 0 0 0,0 0 0 0 0,0 1 0 0 0,0-1 0 0 0,0 0 0 0 0,-1 3 0 0 0,-4 5 55 0 0,-1 0 0 0 0,0 0 0 0 0,0-1-1 0 0,-15 15 1 0 0,-25 20 38 0 0,-97 70-1 0 0,81-66-92 0 0,42-32-16 0 0,0-1 1 0 0,-1 0-1 0 0,0-2 0 0 0,-30 13 1 0 0,45-23-30 0 0,1-1 1 0 0,0-1 0 0 0,-1 1-1 0 0,1-1 1 0 0,-1 0-1 0 0,-11-1 1 0 0,16 0-23 0 0,0 0 1 0 0,0 0-1 0 0,0 0 1 0 0,0-1-1 0 0,0 1 1 0 0,0-1-1 0 0,0 1 0 0 0,0-1 1 0 0,0 0-1 0 0,0 0 1 0 0,-2-1-1 0 0,3 1-27 0 0,0 0 1 0 0,0 0-1 0 0,1 1 0 0 0,-1-1 1 0 0,0 0-1 0 0,0 0 0 0 0,1 0 0 0 0,-1 0 1 0 0,1 0-1 0 0,-1 0 0 0 0,1 0 0 0 0,-1 0 1 0 0,1 0-1 0 0,0 0 0 0 0,-1 0 1 0 0,1-1-1 0 0,0 1 0 0 0,0 0 0 0 0,0 0 1 0 0,0 0-1 0 0,0-2 0 0 0,4-15-1475 0 0,4-5-68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154 229 7831 0 0,'0'0'979'0'0,"-2"1"-82"0"0,-4 5 266 0 0,5-4 56 0 0,-2-1-976 0 0,1 1 1 0 0,0-1 0 0 0,0 1 0 0 0,0-1 0 0 0,0 1 0 0 0,0 0-1 0 0,0 0 1 0 0,1 0 0 0 0,-1 0 0 0 0,1 0 0 0 0,-1 1-1 0 0,1-1 1 0 0,0 0 0 0 0,-2 5 0 0 0,-11 39 629 0 0,8-24-525 0 0,-1 0 1 0 0,-1 0-1 0 0,-1 0 0 0 0,-19 32 1 0 0,27-53-269 0 0,-1 1 1 0 0,1 0 0 0 0,-1-1 0 0 0,0 1-1 0 0,0-1 1 0 0,1 1 0 0 0,-5 1 0 0 0,2-1-246 0 0,3 0-255 0 0,-1-2 61 0 0,-7 1 309 0 0,7-1 151 0 0,2 0-97 0 0,0 0 0 0 0,0 0 0 0 0,0 0 0 0 0,0 0 1 0 0,0-1-1 0 0,0 1 0 0 0,0 0 0 0 0,0 0 0 0 0,0 0 0 0 0,0 0 1 0 0,0-1-1 0 0,0 1 0 0 0,0 0 0 0 0,-1 0 0 0 0,1 0 0 0 0,0 0 0 0 0,0 0 1 0 0,0 0-1 0 0,0-1 0 0 0,0 1 0 0 0,0 0 0 0 0,0 0 0 0 0,-1 0 0 0 0,1 0 1 0 0,0 0-1 0 0,0 0 0 0 0,0 0 0 0 0,0 0 0 0 0,0 0 0 0 0,-1 0 0 0 0,1-1 1 0 0,0 1-1 0 0,0 0 0 0 0,-1 0 0 0 0,1 0 0 0 0,0 0-1 0 0,-1 0 1 0 0,1 0 0 0 0,0 0 0 0 0,0 0 0 0 0,-1-1 0 0 0,1 1 0 0 0,0 0 0 0 0,-1 0 0 0 0,1 0-1 0 0,0-1 1 0 0,0 1 0 0 0,0 0 0 0 0,-1 0 0 0 0,1-1 0 0 0,0 1 0 0 0,0 0 0 0 0,0 0-1 0 0,0-1 1 0 0,-1 1 0 0 0,1 0 0 0 0,0-1 0 0 0,0 1 0 0 0,0 0 0 0 0,0-1 0 0 0,0 1 0 0 0,0 0-1 0 0,0-1 1 0 0,0 1 0 0 0,0-7 17 0 0,0 1 1 0 0,0-1-1 0 0,1 1 0 0 0,0-1 0 0 0,1 1 0 0 0,-1 0 0 0 0,1 0 0 0 0,0-1 0 0 0,1 1 1 0 0,3-7-1 0 0,37-60-89 0 0,-43 72 66 0 0,18-24-104 0 0,1 1 1 0 0,0 0-1 0 0,2 2 1 0 0,1 0-1 0 0,46-36 1 0 0,-33 33 258 0 0,2 1 1 0 0,0 2 0 0 0,64-27-1 0 0,-91 45 17 0 0,1-1 0 0 0,21-4 0 0 0,-29 9-114 0 0,0-1 1 0 0,0 1 0 0 0,1-1 0 0 0,-1 1-1 0 0,0 0 1 0 0,0 0 0 0 0,0 0-1 0 0,0 1 1 0 0,1-1 0 0 0,-1 1-1 0 0,0 0 1 0 0,0-1 0 0 0,0 1 0 0 0,5 3-1 0 0,-7-3-22 0 0,0 0-1 0 0,0 0 0 0 0,0-1 0 0 0,0 1 1 0 0,0 1-1 0 0,-1-1 0 0 0,1 0 1 0 0,0 0-1 0 0,0 0 0 0 0,-1 0 1 0 0,1 0-1 0 0,-1 1 0 0 0,1-1 1 0 0,-1 0-1 0 0,1 1 0 0 0,-1-1 1 0 0,0 3-1 0 0,2 25 205 0 0,-2-22-148 0 0,-1 13 3 0 0,-1 1 0 0 0,0 0-1 0 0,-1 0 1 0 0,-2-1 0 0 0,-8 27 0 0 0,-1-9-20 0 0,-34 66 1 0 0,39-86-162 0 0,-9 30-1 0 0,18-46-22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16063 0 0,'0'0'2515'0'0,"1"-2"-1664"0"0,14-8-179 0 0,1 0 1 0 0,0 0-1 0 0,0 2 1 0 0,0 0-1 0 0,35-11 1 0 0,92-19-618 0 0,-139 38-150 0 0,73-15-588 0 0,-64 14-976 0 0,0 1 0 0 0,14 0-1 0 0,-13 0-4960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0,'0'0'464'0'0,"-2"1"-9"0"0,0 0-417 0 0,0 0 0 0 0,-1 0 0 0 0,1 0-1 0 0,0 1 1 0 0,0-1 0 0 0,0 1 0 0 0,0-1 0 0 0,0 1 0 0 0,0 0-1 0 0,0 0 1 0 0,-2 3 0 0 0,3-3 261 0 0,0 0 1 0 0,0 0-1 0 0,0 0 0 0 0,0 1 1 0 0,0-1-1 0 0,0 1 0 0 0,1-1 1 0 0,-1 0-1 0 0,1 1 0 0 0,0-1 0 0 0,0 1 1 0 0,0-1-1 0 0,0 1 0 0 0,0-1 1 0 0,0 1-1 0 0,0-1 0 0 0,1 1 1 0 0,0-1-1 0 0,-1 0 0 0 0,1 1 0 0 0,0-1 1 0 0,0 0-1 0 0,0 1 0 0 0,0-1 1 0 0,0 0-1 0 0,1 0 0 0 0,-1 0 1 0 0,1 0-1 0 0,3 3 0 0 0,7 7-22 0 0,1-1 0 0 0,0 0 0 0 0,1-1 0 0 0,0 0 0 0 0,0-1 0 0 0,18 7 0 0 0,97 38 478 0 0,-107-46-630 0 0,1 1-86 0 0,0 1 1 0 0,0 0-1 0 0,-1 2 1 0 0,0 1 0 0 0,32 25-1 0 0,29 31-51 0 0,-82-68-75 0 0,0-1 55 0 0,-1 1 0 0 0,0-1-1 0 0,0 1 1 0 0,0-1 0 0 0,0 1-1 0 0,1-1 1 0 0,-1 0-1 0 0,0 1 1 0 0,1-1 0 0 0,-1 0-1 0 0,0 1 1 0 0,0-1-1 0 0,1 0 1 0 0,-1 1 0 0 0,1-1-1 0 0,-1 0 1 0 0,0 0 0 0 0,1 1-1 0 0,-1-1 1 0 0,1 0-1 0 0,-1 0 1 0 0,0 0 0 0 0,1 0-1 0 0,-1 0 1 0 0,1 1-1 0 0,-1-1 1 0 0,1 0 0 0 0,-1 0-1 0 0,0 0 1 0 0,1 0 0 0 0,-1 0-1 0 0,1 0 1 0 0,0-1-1 0 0,15-1-1963 0 0,-14 1 1738 0 0,0 0-1 0 0,0 0 0 0 0,-1-1 1 0 0,1 1-1 0 0,0-1 1 0 0,-1 1-1 0 0,1-1 0 0 0,-1 1 1 0 0,1-1-1 0 0,-1 0 1 0 0,0 0-1 0 0,1 0 1 0 0,-1 0-1 0 0,0 0 0 0 0,1-2 1 0 0,8-35-2430 0 0,-7 27 2221 0 0,6-22-1253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8287 0 0,'0'0'8539'0'0,"-9"0"-7055"0"0,3 1-1275 0 0,0 1 0 0 0,1 0 0 0 0,0 0 0 0 0,-1 0 0 0 0,1 1-1 0 0,0-1 1 0 0,0 1 0 0 0,0 0 0 0 0,0 1 0 0 0,1-1 0 0 0,-6 6 0 0 0,-14 9 52 0 0,-20 11-54 0 0,-93 46 1 0 0,-15 5-189 0 0,-4 3-118 0 0,132-74-159 0 0,23-9 37 0 0,11-11-3666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68 2759 0 0,'-23'-36'719'0'0,"15"21"2021"0"0,-3-1 10255 0 0,20 35-12761 0 0,1-1 0 0 0,1 0 0 0 0,1-1 0 0 0,0 0 1 0 0,16 15-1 0 0,79 75 427 0 0,-78-80-550 0 0,100 87 86 0 0,-57-53 81 0 0,66 73 0 0 0,-118-111-238 0 0,-1 0 0 0 0,0 1 0 0 0,-2 1 0 0 0,-1 1 0 0 0,-1 0 0 0 0,-2 1 0 0 0,16 40 0 0 0,-21-39-50 0 0,0 0 1 0 0,-2 0-1 0 0,-1 1 0 0 0,-1-1 0 0 0,-2 1 0 0 0,0 0 1 0 0,-4 30-1 0 0,-1-26-8 0 0,-1 1 1 0 0,-3-1 0 0 0,0 1-1 0 0,-2-2 1 0 0,-23 54 0 0 0,10-37-27 0 0,-2-1 0 0 0,-2-2 1 0 0,-2 0-1 0 0,-68 81 1 0 0,53-78-5 0 0,-3-3 0 0 0,-1-1 0 0 0,-93 66 0 0 0,114-93 61 0 0,-95 62-58 0 0,120-79-456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6911 0 0,'0'0'7696'0'0,"3"1"-7550"0"0,10 5 151 0 0,1-2 1 0 0,0 0 0 0 0,26 4-1 0 0,-13-5-71 0 0,0-2 1 0 0,-1 0-1 0 0,1-2 0 0 0,50-8 0 0 0,-66 7-171 0 0,89-18 471 0 0,-1-1 106 0 0,-79 18-477 0 0,28-3 248 0 0,54-1-1 0 0,42 10-386 0 0,80-2 102 0 0,-179-2-77 0 0,84 11 0 0 0,-115-8-41 0 0,24 7 0 0 0,23 6 0 0 0,-48-13 58 0 0,-1 0-1 0 0,0-1 0 0 0,0-1 1 0 0,1 0-1 0 0,12-1 0 0 0,62-14 589 0 0,-22 3-276 0 0,-37 8-276 0 0,-2 0 26 0 0,35 0 0 0 0,-52 4-52 0 0,15 6-59 0 0,-10-3 44 0 0,0 0 11 0 0,-6-1-46 0 0,0 0-1 0 0,-1-1 1 0 0,1 0-1 0 0,0 0 0 0 0,0 0 1 0 0,-1-1-1 0 0,9-1 1 0 0,6-1-22 0 0,9 1 75 0 0,0-2-1 0 0,55-13 1 0 0,-56 9 0 0 0,1 1-1 0 0,56-2 1 0 0,95 13-71 0 0,-131-5 0 0 0,0-2 0 0 0,79-13 0 0 0,-8 0 0 0 0,116-13 133 0 0,91 21 2 0 0,-211 8-56 0 0,-2 5 20 0 0,-1-1-17 0 0,70-16 231 0 0,-52 2-103 0 0,-90 7-184 0 0,74 8 1 0 0,-66-1-19 0 0,68-3-1 0 0,52-11 22 0 0,32 0-9 0 0,56-11 202 0 0,-150 8-124 0 0,226-1 329 0 0,-275 13-412 0 0,205 9 295 0 0,-186-3-272 0 0,88-3 1 0 0,80-18 443 0 0,-201 12-330 0 0,220-11-18 0 0,-74 18-121 0 0,-98-1-15 0 0,274-12 357 0 0,-123-19 202 0 0,-159 19-362 0 0,1 5-1 0 0,146 11 1 0 0,-156-1-220 0 0,0-4-1 0 0,104-8 1 0 0,106-5-227 0 0,-268 10 252 0 0,23-4 0 0 0,-26 3 0 0 0,-1 0 0 0 0,27 1 0 0 0,39 6 0 0 0,-45-3 0 0 0,-25-2 0 0 0,-4 0-13 0 0,-5 0-54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57 2303 0 0,'14'-5'430'0'0,"74"-29"-951"0"0,-28 16 14931 0 0,-61 19-14356 0 0,1 0 1 0 0,-1 0-1 0 0,1-1 0 0 0,-1 1 1 0 0,0 0-1 0 0,1 0 0 0 0,-1-1 1 0 0,0 1-1 0 0,0-1 0 0 0,0 1 1 0 0,-1 0-1 0 0,1 0 49 0 0,-12 8 279 0 0,1-1 0 0 0,-1-1 0 0 0,-18 8 0 0 0,19-10-261 0 0,1 1 0 0 0,-1 0 0 0 0,1 0 0 0 0,1 1 0 0 0,-14 11 0 0 0,-21 28-151 0 0,-79 100 1 0 0,-22 65-592 0 0,142-204 597 0 0,-84 136-306 0 0,37-57 194 0 0,35-59 100 0 0,1 1 1 0 0,1 1 0 0 0,1 0 0 0 0,2 0 0 0 0,-11 42 0 0 0,18-52 98 0 0,0 0 0 0 0,2 1 0 0 0,0-1-1 0 0,1 1 1 0 0,1-1 0 0 0,1 1 0 0 0,1-1 0 0 0,0 0 0 0 0,10 38 0 0 0,5-8 227 0 0,1-1 0 0 0,3-1 0 0 0,39 68 0 0 0,-52-101-119 0 0,0-1 0 0 0,0-1-1 0 0,1 1 1 0 0,1-2 0 0 0,16 17-1 0 0,-21-25 83 0 0,0 0 1 0 0,0 0-1 0 0,1 0 0 0 0,-1-1 0 0 0,8 2 0 0 0,-6-1-139 0 0,0-1 134 0 0,1-1-1 0 0,-1 1 1 0 0,1-1-1 0 0,-1 0 1 0 0,1-1-1 0 0,8 0 1 0 0,25 2 554 0 0,-24 0-462 0 0,23 0 0 0 0,-35-1-223 0 0,7 5-53 0 0,-7 4-69 0 0,-5-9-12 0 0,0 0-1 0 0,0 0 1 0 0,0 0-1 0 0,0 0 1 0 0,0 0-1 0 0,-1 0 1 0 0,1 0-1 0 0,0 0 1 0 0,-1 0-1 0 0,1 0 1 0 0,0 0-1 0 0,-1 0 1 0 0,1 0-1 0 0,-1 0 1 0 0,1 0 0 0 0,-1-1-1 0 0,0 1 1 0 0,1 0-1 0 0,-1 0 1 0 0,0-1-1 0 0,1 1 1 0 0,-1 0-1 0 0,-1 0 1 0 0,0 1-406 0 0,-1 0-1 0 0,0 0 1 0 0,1-1 0 0 0,-1 1 0 0 0,-5 1-1 0 0,6-2-894 0 0,0-1-53 0 0,-7 0-5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2 608 5527 0 0,'0'0'498'0'0,"0"2"-354"0"0,-1 40 3559 0 0,0 14 7191 0 0,13-62-9949 0 0,-5 1-761 0 0,1-1 0 0 0,-1 0 0 0 0,0 0 0 0 0,-1-1 0 0 0,1 0 0 0 0,-1 0 0 0 0,-1-1 0 0 0,1 1 0 0 0,5-11-1 0 0,4-13 96 0 0,15-37 0 0 0,-17 37-183 0 0,17-41 43 0 0,42-92-46 0 0,-70 162-135 0 0,-1 1 39 0 0,0 1 0 0 0,-1-1 0 0 0,1 1 0 0 0,0 0 0 0 0,0-1 0 0 0,-1 1 0 0 0,1 0 0 0 0,0 0 0 0 0,0-1 1 0 0,0 1-1 0 0,-1 0 0 0 0,1 0 0 0 0,0 0 0 0 0,0 0 0 0 0,0 0 0 0 0,0 0 0 0 0,1 0 0 0 0,1 1-8 0 0,-2-1 10 0 0,1 0 0 0 0,0 0 0 0 0,-1 0 1 0 0,1 0-1 0 0,-1 1 0 0 0,1-1 0 0 0,0 0 1 0 0,-1 1-1 0 0,1-1 0 0 0,-1 1 0 0 0,1 0 0 0 0,-1-1 1 0 0,1 1-1 0 0,-1 0 0 0 0,2 1 0 0 0,3 2 3 0 0,1 0-4 0 0,1-1 1 0 0,-1 2-1 0 0,0-1 0 0 0,-1 1 0 0 0,1 0 0 0 0,-1 0 0 0 0,0 1 1 0 0,0-1-1 0 0,0 1 0 0 0,-1 1 0 0 0,8 11 0 0 0,1 6-9 0 0,-1 0-1 0 0,12 31 1 0 0,0 1 3 0 0,-3-6 9 0 0,-16-35 14 0 0,0-1 1 0 0,1 0 0 0 0,0-1-1 0 0,18 25 1 0 0,-24-37-11 0 0,-1 0 0 0 0,1-1 0 0 0,0 1 0 0 0,1 0 0 0 0,-1 0 0 0 0,0 0 0 0 0,0-1 0 0 0,0 1 0 0 0,0-1 0 0 0,1 1 0 0 0,-1-1 0 0 0,0 1 0 0 0,0-1 0 0 0,1 0 0 0 0,-1 1 0 0 0,0-1 0 0 0,1 0-1 0 0,-1 0 1 0 0,0 0 0 0 0,1 0 0 0 0,-1 0 0 0 0,0 0 0 0 0,1-1 0 0 0,-1 1 0 0 0,0 0 0 0 0,1-1 0 0 0,-1 1 0 0 0,0-1 0 0 0,0 1 0 0 0,2-2 0 0 0,2 0 50 0 0,0-1-1 0 0,0-1 1 0 0,0 1-1 0 0,0-1 1 0 0,4-4-1 0 0,-1 0 10 0 0,-1 0 0 0 0,0 0 0 0 0,0-1 1 0 0,-1 0-1 0 0,0-1 0 0 0,0 0 0 0 0,-1 1 0 0 0,8-22 0 0 0,-2-6 370 0 0,10-48-1 0 0,-1 1-157 0 0,-3 34-276 0 0,25-50 0 0 0,-29 71 0 0 0,-7 15-20 0 0,1 1 0 0 0,1 0 0 0 0,0 0 0 0 0,12-14 0 0 0,-15 21 8 0 0,0 1-1 0 0,0-1 0 0 0,1 1 0 0 0,0 0 0 0 0,-1 0 0 0 0,2 1 0 0 0,-1 0 0 0 0,0 0 1 0 0,1 0-1 0 0,8-3 0 0 0,-14 7-89 0 0,1 3-683 0 0,-1 1 518 0 0,1 0 1 0 0,-1 0-1 0 0,0 0 0 0 0,0 0 0 0 0,0 0 0 0 0,-1 1 1 0 0,1-1-1 0 0,-1 0 0 0 0,0 1 0 0 0,-1 4 0 0 0,-2 9-1182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51 207 12607 0 0,'0'0'2659'0'0,"-1"3"-1956"0"0,-6 10 144 0 0,3-6-472 0 0,1-1 0 0 0,-1 1 0 0 0,2 0 0 0 0,-1 0 0 0 0,1 0-1 0 0,0 0 1 0 0,-2 13 0 0 0,-6 64 517 0 0,9-81-809 0 0,0-5-15 0 0,-4-7-55 0 0,4 4-18 0 0,1 0 0 0 0,-1-1 0 0 0,1 1 0 0 0,0-1 0 0 0,1 1 0 0 0,-1-1 0 0 0,1 1 0 0 0,0 0 0 0 0,0-1 0 0 0,1 1 0 0 0,2-5-1 0 0,4-13-58 0 0,14-22-1 0 0,-21 42 62 0 0,8-13-86 0 0,0 0 1 0 0,1 1-1 0 0,1 1 1 0 0,0 0-1 0 0,1 0 1 0 0,0 1-1 0 0,28-22 1 0 0,-23 22 55 0 0,0 1 1 0 0,1 1 0 0 0,1 0-1 0 0,0 2 1 0 0,0 0 0 0 0,30-9-1 0 0,-44 16 101 0 0,-1 1 1 0 0,1 0-1 0 0,-1 0 0 0 0,1 0 0 0 0,-1 1 0 0 0,1-1 0 0 0,-1 1 0 0 0,1 0 1 0 0,0 0-1 0 0,-1 1 0 0 0,1 0 0 0 0,-1-1 0 0 0,1 2 0 0 0,-1-1 1 0 0,1 0-1 0 0,5 3 0 0 0,-9-2-41 0 0,1-1-1 0 0,0 0 1 0 0,-1 0 0 0 0,1 1 0 0 0,-1-1 0 0 0,1 1-1 0 0,-1-1 1 0 0,1 1 0 0 0,-1 0 0 0 0,1 2 0 0 0,1 0-3 0 0,-1-2-10 0 0,-1 0 0 0 0,0 0 0 0 0,0 0 0 0 0,0 0 0 0 0,0 0 0 0 0,0 0 0 0 0,-1 1 0 0 0,2 2 0 0 0,0 2 6 0 0,-2-7-15 0 0,0 1-1 0 0,0-1 1 0 0,1 1 0 0 0,-1-1-1 0 0,0 1 1 0 0,0-1 0 0 0,0 1-1 0 0,1-1 1 0 0,-1 1 0 0 0,0-1-1 0 0,0 1 1 0 0,0 0 0 0 0,0-1-1 0 0,0 1 1 0 0,0-1-1 0 0,-1 2 1 0 0,0 7 76 0 0,2 7-66 0 0,-2-11-14 0 0,-2 16 10 0 0,2-13-1 0 0,0-1 1 0 0,0 0-1 0 0,0 1 1 0 0,-5 10-1 0 0,2-3-9 0 0,-3 12-1 0 0,-13 59 0 0 0,16-57 0 0 0,5-15 0 0 0,4 0 0 0 0,2-3 0 0 0,3-4 0 0 0,-5-6 22 0 0,0 0-1 0 0,1 1 1 0 0,-1-2-1 0 0,0 1 1 0 0,1-1-1 0 0,-1 0 1 0 0,0 0-1 0 0,1 0 1 0 0,-1-1-1 0 0,8-1 1 0 0,55-17 260 0 0,-60 16-249 0 0,102-41 247 0 0,-66 23-8008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7:5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5063 0 0,'-1'-1'232'0'0,"-4"-4"-6"0"0,2 2-212 0 0,-17-6 11839 0 0,16 13-11811 0 0,3-2 56 0 0,0 0-1 0 0,0 0 1 0 0,0 0-1 0 0,0 0 1 0 0,0 0-1 0 0,1 0 1 0 0,-1 0 0 0 0,1 0-1 0 0,0 1 1 0 0,0-1-1 0 0,-1 0 1 0 0,1 0 0 0 0,1 3-1 0 0,4 26 426 0 0,-2-17-384 0 0,2-1 1 0 0,0 0-1 0 0,0 0 0 0 0,1-1 0 0 0,1 0 0 0 0,0 0 1 0 0,0 0-1 0 0,1-1 0 0 0,1 0 0 0 0,14 14 0 0 0,5 2 44 0 0,1-2 0 0 0,46 33 0 0 0,5-4 142 0 0,48 36 456 0 0,-109-75-626 0 0,-1 1 0 0 0,-1 0 1 0 0,-1 1-1 0 0,23 31 1 0 0,-27-30-134 0 0,-1 0 1 0 0,0 1 0 0 0,-1 0-1 0 0,-1 0 1 0 0,-1 1 0 0 0,-1 0-1 0 0,-1 0 1 0 0,0 1 0 0 0,-2 0-1 0 0,0 0 1 0 0,-1 0 0 0 0,-1 0-1 0 0,-2 1 1 0 0,0-1 0 0 0,-1 0-1 0 0,-1 0 1 0 0,0 1 0 0 0,-2-1-1 0 0,-11 34 1 0 0,4-25-17 0 0,-1 0-1 0 0,-1-1 1 0 0,-2-1-1 0 0,-1 0 1 0 0,-33 45-1 0 0,-115 114 46 0 0,-16-12 180 0 0,100-99-210 0 0,2-9-381 0 0,76-65 140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 13447 0 0,'0'0'1216'0'0,"1"-2"-1000"0"0,5-4 4336 0 0,-8 8-4049 0 0,-11 10-250 0 0,1 1-1 0 0,0 0 1 0 0,-15 23 0 0 0,1-2-47 0 0,-46 55 237 0 0,-145 170 274 0 0,185-222-611 0 0,-30 44 0 0 0,53-68-81 0 0,1 1 0 0 0,0-1 0 0 0,1 2 0 0 0,0-1 0 0 0,2 1 0 0 0,-1 0 0 0 0,-4 23 0 0 0,10-32-129 0 0,-1 0 0 0 0,1 0-1 0 0,0-1 1 0 0,1 1 0 0 0,-1 0-1 0 0,1 0 1 0 0,0 0 0 0 0,1-1-1 0 0,-1 1 1 0 0,1 0 0 0 0,0-1-1 0 0,4 7 1 0 0,-5-10-1085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13015 0 0,'0'0'2459'0'0,"2"-1"-1886"0"0,3-3-357 0 0,0 1 0 0 0,1-1 0 0 0,0 1 0 0 0,-1 0 0 0 0,1 1 0 0 0,0 0 0 0 0,11-3 0 0 0,48-6 622 0 0,-22 4-357 0 0,173-45 543 0 0,-209 50-1183 0 0,0 0 1 0 0,0 0-1 0 0,0 0 0 0 0,0 1 1 0 0,0 0-1 0 0,0 1 0 0 0,0-1 1 0 0,0 1-1 0 0,0 1 0 0 0,0-1 1 0 0,0 1-1 0 0,0 1 0 0 0,0-1 1 0 0,-1 1-1 0 0,9 3 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4607 0 0,'0'0'354'0'0,"1"-9"224"0"0,-1 7 79 0 0,1 0 0 0 0,-1 0 0 0 0,1 0 1 0 0,0 0-1 0 0,0 0 0 0 0,-1 0 0 0 0,1 0 0 0 0,1 0 0 0 0,-1 0 0 0 0,0 1 0 0 0,0-1 0 0 0,1 0 0 0 0,-1 1 0 0 0,3-3 0 0 0,27-19 3577 0 0,-18 15-4298 0 0,-1 1 303 0 0,0 0 0 0 0,1 1 0 0 0,-1 1 1 0 0,1 0-1 0 0,1 1 0 0 0,-1 0 0 0 0,0 1 1 0 0,21-3-1 0 0,-26 6-184 0 0,0-1 0 0 0,-1 1 0 0 0,1 0 0 0 0,0 0 0 0 0,13 3 0 0 0,-17-2-97 0 0,0 1 0 0 0,1-1 0 0 0,-1 1 0 0 0,0 0 0 0 0,0 0 0 0 0,0 0 0 0 0,0 0-1 0 0,0 1 1 0 0,-1-1 0 0 0,1 1 0 0 0,3 4 0 0 0,2 1-1682 0 0,-2-2 16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28 1375 0 0,'7'-6'128'0'0,"11"-15"13707"0"0,-19 23-13724 0 0,1-1 1 0 0,-1 1-1 0 0,1 0 1 0 0,0 0-1 0 0,-1 0 1 0 0,1-1-1 0 0,0 1 0 0 0,0 3 1 0 0,0 1 120 0 0,-5 18 416 0 0,-1 0 0 0 0,-17 44 1 0 0,-26 44-665 0 0,31-72 135 0 0,-65 132 13 0 0,15-33-140 0 0,24-57-434 0 0,43-81 298 0 0,3-3-1250 0 0,5-12 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17 459 8495 0 0,'0'0'2954'0'0,"1"-1"-2484"0"0,9-9 124 0 0,0 0-1 0 0,-1-1 1 0 0,0 0 0 0 0,10-18-1 0 0,-4 7-153 0 0,29-46 824 0 0,-12 22-579 0 0,-14 20-241 0 0,26-31 1 0 0,-22 34-258 0 0,0 1 0 0 0,1 1 0 0 0,45-31 1 0 0,-58 45-69 0 0,0 1 0 0 0,0 0 0 0 0,0 1 1 0 0,1 0-1 0 0,0 1 0 0 0,0 0 0 0 0,0 1 1 0 0,1 0-1 0 0,-1 0 0 0 0,1 1 0 0 0,-1 1 1 0 0,1 0-1 0 0,15 1 0 0 0,-20 1-89 0 0,1 0 0 0 0,-1 1 0 0 0,0 0 0 0 0,0 0 0 0 0,1 0 0 0 0,-1 1 0 0 0,-1 0 0 0 0,1 0 0 0 0,0 1 0 0 0,-1 0 0 0 0,0 0 0 0 0,0 1 0 0 0,0-1 0 0 0,0 1 0 0 0,-1 1 0 0 0,0-1 0 0 0,0 1 0 0 0,0 0 0 0 0,-1 0 0 0 0,6 10 0 0 0,-7-10-10 0 0,0 0-1 0 0,-1 0 1 0 0,1 0 0 0 0,-2 0-1 0 0,1 0 1 0 0,0 0-1 0 0,-1 1 1 0 0,0-1 0 0 0,-1 0-1 0 0,1 1 1 0 0,-1-1-1 0 0,-1 1 1 0 0,1-1 0 0 0,-1 0-1 0 0,0 1 1 0 0,0-1-1 0 0,-1 0 1 0 0,0 1 0 0 0,0-1-1 0 0,-1 0 1 0 0,1-1-1 0 0,-1 1 1 0 0,0 0 0 0 0,-5 6-1 0 0,-20 23-216 0 0,-2 0 0 0 0,-1-2-1 0 0,-1-2 1 0 0,-47 36 0 0 0,-154 96-879 0 0,209-147 855 0 0,-39 18 1 0 0,55-30 183 0 0,0-1 0 0 0,-1 0 1 0 0,1 0-1 0 0,-1-1 0 0 0,1 0 0 0 0,-1 0 0 0 0,1-1 0 0 0,-1 0 0 0 0,-12-1 0 0 0,19 0 37 0 0,-1-1 0 0 0,1 1 0 0 0,-1-1 0 0 0,1 1 0 0 0,-1-1 0 0 0,1 0 0 0 0,0 0 0 0 0,-1 0 0 0 0,-2-2 0 0 0,-2-2 0 0 0,7 4-2 0 0,-1 1 0 0 0,1 0-1 0 0,0-1 1 0 0,-1 1 0 0 0,1 0 0 0 0,-1-1-1 0 0,1 1 1 0 0,0-1 0 0 0,-1 1 0 0 0,1-1-1 0 0,0 1 1 0 0,-1-1 0 0 0,1 1 0 0 0,0-1-1 0 0,0 1 1 0 0,0-1 0 0 0,-1 0 0 0 0,1 1-1 0 0,0-1 1 0 0,0 1 0 0 0,0-1 0 0 0,0 1-1 0 0,0-1 1 0 0,0 0 0 0 0,0 1 0 0 0,0-2-1 0 0,1 1-9 0 0,2-30 739 0 0,5 47-502 0 0,-2-6-156 0 0,10 28 234 0 0,29 68 8 0 0,-38-94-248 0 0,1 0 0 0 0,-1-1 0 0 0,2 0 0 0 0,-1 0 0 0 0,2-1 1 0 0,-1 0-1 0 0,1-1 0 0 0,1 0 0 0 0,0-1 0 0 0,0 0 0 0 0,1 0 1 0 0,15 7-1 0 0,-2-3 181 0 0,0-2-1 0 0,0-1 1 0 0,1-1 0 0 0,0-1 0 0 0,34 4-1 0 0,-6 3 43 0 0,-51-12-244 0 0,-2-1-52 0 0,1 1 0 0 0,-1-1-1 0 0,0 1 1 0 0,0-1 0 0 0,0 1-1 0 0,0 0 1 0 0,0 0 0 0 0,0-1-1 0 0,-1 1 1 0 0,1 0-1 0 0,-1 0 1 0 0,1 0 0 0 0,-1 0-1 0 0,1 0 1 0 0,-1 0 0 0 0,0 0-1 0 0,0 0 1 0 0,0 0 0 0 0,0 0-1 0 0,-1 0 1 0 0,1 0-1 0 0,0-1 1 0 0,-1 1 0 0 0,0 3-1 0 0,-1 1-59 0 0,-2 12-474 0 0,2-14-2754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0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13103 0 0,'0'0'1734'0'0,"-8"8"-689"0"0,-21 24-246 0 0,-33 48 0 0 0,19-24-336 0 0,-105 160-655 0 0,81-111 116 0 0,57-90 69 0 0,-124 198-56 0 0,112-173 134 0 0,1 1-1 0 0,3 1 1 0 0,-20 65-1 0 0,31-83 58 0 0,1 1-1 0 0,2-1 0 0 0,-2 26 1 0 0,5-38-27 0 0,1-1 1 0 0,1 1 0 0 0,0-1-1 0 0,0 1 1 0 0,1-1-1 0 0,0 0 1 0 0,1 0 0 0 0,8 20-1 0 0,-5-19 16 0 0,-1-2-1 0 0,2 1 1 0 0,-1 0 0 0 0,2-1-1 0 0,-1-1 1 0 0,1 1-1 0 0,1-1 1 0 0,-1-1-1 0 0,19 14 1 0 0,-3-5 201 0 0,0-2 0 0 0,54 25 0 0 0,-77-40-280 0 0,1 1 0 0 0,-1-1 0 0 0,0 1 0 0 0,0-1 0 0 0,0 1 0 0 0,0 0 0 0 0,0 0 0 0 0,0-1 0 0 0,0 1 0 0 0,0 0 0 0 0,0 0 0 0 0,0 0 0 0 0,0 0 0 0 0,0 0 0 0 0,-1 0 0 0 0,1 0 0 0 0,0 1 0 0 0,-1-1 0 0 0,1 0 0 0 0,-1 0-1 0 0,1 0 1 0 0,-1 1 0 0 0,0-1 0 0 0,1 2 0 0 0,-1-2-124 0 0,0 0 0 0 0,0 1 1 0 0,-1-1-1 0 0,1 0 0 0 0,0 1 0 0 0,0-1 0 0 0,-1 0 0 0 0,1 0 0 0 0,-2 3 0 0 0,-9 11-5784 0 0,2-7-854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3679 0 0,'0'0'11596'0'0,"-6"11"-10144"0"0,2-3-1189 0 0,0 1 1 0 0,1 0-1 0 0,0 0 0 0 0,1 0 0 0 0,-3 17 0 0 0,-4 15 118 0 0,-3-2-224 0 0,-1-1-1 0 0,-2 0 1 0 0,-22 36-1 0 0,24-49-67 0 0,-2-1 0 0 0,-1 0 0 0 0,-1-1 0 0 0,-2-1 0 0 0,-23 22 0 0 0,-1-1-102 0 0,41-42-87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33 408 11055 0 0,'0'0'506'0'0,"-2"-1"-10"0"0,-14-4-236 0 0,15 5-212 0 0,0 0 1 0 0,1 0-1 0 0,-1 0 1 0 0,0-1-1 0 0,1 1 1 0 0,-1 0-1 0 0,1-1 1 0 0,-1 1-1 0 0,0 0 1 0 0,1-1-1 0 0,-1 1 1 0 0,1-1 0 0 0,-1 1-1 0 0,1-1 1 0 0,-1 1-1 0 0,1-1 1 0 0,0 1-1 0 0,-1-1 1 0 0,1 1-1 0 0,0-1 1 0 0,-1 1-1 0 0,1-1 1 0 0,0 0-1 0 0,0 1 1 0 0,-1-2-1 0 0,1 1 11 0 0,0-1-1 0 0,0 1 0 0 0,0-1 1 0 0,0 1-1 0 0,1 0 0 0 0,-1-1 0 0 0,0 1 1 0 0,1-1-1 0 0,-1 1 0 0 0,1 0 0 0 0,0-3 1 0 0,3-3 95 0 0,1 0 0 0 0,-1 0 1 0 0,8-9-1 0 0,-8 12-50 0 0,22-28 100 0 0,2 1-1 0 0,1 1 1 0 0,1 2-1 0 0,2 1 0 0 0,0 1 1 0 0,2 2-1 0 0,1 1 1 0 0,0 2-1 0 0,2 1 1 0 0,1 2-1 0 0,43-15 1 0 0,-68 29 57 0 0,0 1 0 0 0,1 0 0 0 0,-1 0 0 0 0,1 1 0 0 0,-1 1 0 0 0,23 0 0 0 0,-32 1-209 0 0,1 0-1 0 0,0 1 0 0 0,0-1 0 0 0,0 1 1 0 0,-1 0-1 0 0,1 1 0 0 0,0-1 0 0 0,-1 1 0 0 0,1 0 1 0 0,-1 0-1 0 0,1 0 0 0 0,-1 0 0 0 0,0 1 0 0 0,0 0 1 0 0,0 0-1 0 0,-1 0 0 0 0,1 0 0 0 0,-1 0 1 0 0,1 1-1 0 0,-1 0 0 0 0,3 4 0 0 0,-5-6-43 0 0,0 0-1 0 0,-1 0 1 0 0,1-1 0 0 0,-1 1-1 0 0,1 0 1 0 0,-1 0 0 0 0,0 0-1 0 0,0-1 1 0 0,0 1-1 0 0,0 0 1 0 0,0 0 0 0 0,0 0-1 0 0,0 0 1 0 0,-1 2-1 0 0,-8 24 54 0 0,8-28-58 0 0,-8 20 14 0 0,-1 0 1 0 0,-2-1 0 0 0,0-1-1 0 0,0 0 1 0 0,-2 0 0 0 0,0-1-1 0 0,-31 27 1 0 0,-8 1-491 0 0,-71 45-1 0 0,-67 27-2020 0 0,157-98 1909 0 0,14-7 22 0 0,-30 13-1 0 0,45-23 472 0 0,0 0 0 0 0,0 0 0 0 0,0-1 0 0 0,0 1 1 0 0,-1-1-1 0 0,1 0 0 0 0,-1-1 0 0 0,1 1 0 0 0,-1-1 0 0 0,1 0 0 0 0,-8-2 0 0 0,12 2-47 0 0,0-1 3 0 0,1-1 131 0 0,-1 1-1 0 0,1 0 0 0 0,-1 0 0 0 0,1 0 1 0 0,0 0-1 0 0,-1 0 0 0 0,1 0 1 0 0,0-1-1 0 0,0 1 0 0 0,0 0 0 0 0,0 0 1 0 0,0 0-1 0 0,0-1 0 0 0,0 1 1 0 0,1 0-1 0 0,-1 0 0 0 0,0 0 0 0 0,1 0 1 0 0,-1 0-1 0 0,0 0 0 0 0,1-1 0 0 0,1 0 1 0 0,-1-2 0 0 0,0 2 113 0 0,0-1-1 0 0,1 1 1 0 0,-1 0-1 0 0,0 0 1 0 0,1-1-1 0 0,-1 1 0 0 0,1 0 1 0 0,-1 0-1 0 0,1 0 1 0 0,0 1-1 0 0,0-1 1 0 0,0 0-1 0 0,0 1 1 0 0,0-1-1 0 0,0 1 1 0 0,1 0-1 0 0,-1 0 0 0 0,0 0 1 0 0,1 0-1 0 0,-1 0 1 0 0,0 0-1 0 0,1 0 1 0 0,0 1-1 0 0,-1-1 1 0 0,1 1-1 0 0,-1 0 0 0 0,1 0 1 0 0,-1 0-1 0 0,1 0 1 0 0,-1 0-1 0 0,1 1 1 0 0,0-1-1 0 0,-1 1 1 0 0,1 0-1 0 0,-1-1 1 0 0,0 1-1 0 0,1 0 0 0 0,2 2 1 0 0,25 13 360 0 0,-1 2 1 0 0,-1 1-1 0 0,0 1 1 0 0,33 32 0 0 0,-39-32-266 0 0,1-1 1 0 0,41 24-1 0 0,-53-37-203 0 0,0-2 0 0 0,23 5-4187 0 0,-27-8 1882 0 0,4 1-4019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12439 0 0,'0'0'958'0'0,"-1"-1"-625"0"0,-2-5 1187 0 0,3 4-1130 0 0,1 0 0 0 0,-1 1 0 0 0,0-1 0 0 0,0 0 0 0 0,1 0 0 0 0,-1 0 0 0 0,1 1 1 0 0,0-1-1 0 0,-1 0 0 0 0,1 1 0 0 0,0-1 0 0 0,0 1 0 0 0,2-3 0 0 0,-1 2-126 0 0,1-1 0 0 0,-1 0 0 0 0,1 1 1 0 0,0-1-1 0 0,0 1 0 0 0,3-2 0 0 0,6-3-202 0 0,0 2 0 0 0,22-9 0 0 0,-26 11 316 0 0,31-10-444 0 0,1 1-1 0 0,70-11 0 0 0,-24 18-3835 0 0,-83 4 1975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11519 0 0,'0'0'528'0'0,"1"-1"-16"0"0,2-5 2504 0 0,-4 8-2591 0 0,0 1-1 0 0,0-1 1 0 0,0 1-1 0 0,0-1 0 0 0,0 0 1 0 0,0 1-1 0 0,0-1 1 0 0,-2 2-1 0 0,-4 8-26 0 0,-17 47 528 0 0,2 2 0 0 0,-20 95 1 0 0,-10 131-1520 0 0,50-273 533 0 0,-4 28-1195 0 0,1-10-2874 0 0,3-21-2047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0,'0'0'538'0'0,"2"0"808"0"0,11 4 152 0 0,0 1 0 0 0,-1 0 0 0 0,0 0-1 0 0,0 1 1 0 0,16 11 0 0 0,3 3-60 0 0,54 39 1482 0 0,-71-48-2544 0 0,-1 0 1 0 0,-1 1 0 0 0,0 1-1 0 0,11 15 1 0 0,16 29 315 0 0,49 101 0 0 0,-79-142-711 0 0,0-1 0 0 0,0 1 0 0 0,2-2-1 0 0,14 18 1 0 0,-24-31 3 0 0,0-1 0 0 0,0 1 0 0 0,-1-1 0 0 0,1 1 0 0 0,0-1 0 0 0,0 1 0 0 0,0-1 0 0 0,0 0 0 0 0,0 0 0 0 0,0 1 0 0 0,0-1 0 0 0,0 0 1 0 0,0 0-1 0 0,0 0 0 0 0,0 0 0 0 0,0 0 0 0 0,0 0 0 0 0,1-1 0 0 0,15-3-834 0 0,-4-3-121 0 0,1-2-41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1 921 4607 0 0,'0'0'15415'0'0,"1"-1"-14942"0"0,15-18 41 0 0,0 0 0 0 0,-2-1-1 0 0,21-37 1 0 0,0-1-208 0 0,15-16-37 0 0,63-98 309 0 0,2-4-166 0 0,-89 141-301 0 0,2 1-1 0 0,57-54 1 0 0,-79 82-123 0 0,0 1-1 0 0,0 1 1 0 0,0-1-1 0 0,1 1 1 0 0,8-5-1 0 0,-13 9-45 0 0,-1 1 44 0 0,0 1 1 0 0,0-1-1 0 0,0 1 0 0 0,0 0 1 0 0,0-1-1 0 0,-1 1 0 0 0,1 0 1 0 0,0 0-1 0 0,-1-1 0 0 0,1 1 1 0 0,-1 0-1 0 0,0 0 0 0 0,0 0 1 0 0,0 2-1 0 0,-1 31-248 0 0,0-21 214 0 0,-1 4 24 0 0,-8 32 0 0 0,0 2-8 0 0,1 149-25 0 0,8-117 42 0 0,2-27 47 0 0,13 83 0 0 0,-13-128-32 0 0,0-4 56 0 0,1 1-1 0 0,0-1 1 0 0,0 1-1 0 0,1-1 1 0 0,0 0-1 0 0,0 0 1 0 0,1-1-1 0 0,5 9 1 0 0,-6-11-16 0 0,0-1-1 0 0,0 1 1 0 0,1-1 0 0 0,0 0 0 0 0,-1 0 0 0 0,1 0 0 0 0,1-1-1 0 0,-1 0 1 0 0,0 0 0 0 0,1 0 0 0 0,0 0 0 0 0,0 0 0 0 0,7 2-1 0 0,-10-4 80 0 0,0-1-58 0 0,0 0 0 0 0,1 0 0 0 0,-1 0 0 0 0,0-1 0 0 0,0 1 0 0 0,0 0 0 0 0,1-1 0 0 0,-1 0 0 0 0,0 1 0 0 0,3-3 0 0 0,-3 2-43 0 0,-1 0 1 0 0,0 0 0 0 0,0 0 0 0 0,1-1-1 0 0,-1 1 1 0 0,0 0 0 0 0,0-1 0 0 0,0 1 0 0 0,0-1-1 0 0,-1 1 1 0 0,1-1 0 0 0,0 1 0 0 0,-1-1-1 0 0,2-3 1 0 0,6-25 286 0 0,5-47-1 0 0,-8 47-128 0 0,14-54-1 0 0,-1 35-165 0 0,2 1 1 0 0,3 0-1 0 0,1 2 1 0 0,54-77-1 0 0,145-156 18 0 0,-195 249-26 0 0,-18 20-4 0 0,-1 0-1 0 0,0-1 0 0 0,0 0 1 0 0,-1 0-1 0 0,12-22 1 0 0,-20 32-74 0 0,0 5-1775 0 0,-1-1 1609 0 0,0 1 0 0 0,1 0-1 0 0,-1-1 1 0 0,-1 1 0 0 0,1-1-1 0 0,-3 5 1 0 0,3-4-416 0 0,-1 0 0 0 0,0 0 0 0 0,1 0 0 0 0,0 0 0 0 0,-1 6 0 0 0,1 1-1214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 13103 0 0,'0'0'1186'0'0,"-1"-1"-978"0"0,-3-3-84 0 0,3 4-19 0 0,1-1 0 0 0,-1 1 0 0 0,0-1 0 0 0,0 1 0 0 0,0-1 0 0 0,0 1 0 0 0,0 0 0 0 0,0-1 0 0 0,0 1 0 0 0,0 0 0 0 0,0 0 0 0 0,0 0 0 0 0,0 0 0 0 0,0-1 1 0 0,0 1-1 0 0,0 1 0 0 0,0-1 0 0 0,0 0 0 0 0,-2 0 0 0 0,-16 7 818 0 0,4 3-592 0 0,0 0 0 0 0,0 1 0 0 0,-18 19 0 0 0,-35 43-31 0 0,9-9-138 0 0,-12 5-90 0 0,-44 46 0 0 0,73-71-168 0 0,40-43-406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71 6447 0 0,'-2'0'499'0'0,"-28"1"472"0"0,-2 1 5739 0 0,45-5 1371 0 0,60-15-7689 0 0,7-2-363 0 0,29-5 44 0 0,-90 21-310 0 0,0 2 0 0 0,0 1 0 0 0,34 1 0 0 0,-41 3-1022 0 0,2 5-6570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 10135 0 0,'8'-11'997'0'0,"-7"17"3107"0"0,-8 22 886 0 0,7-26-5391 0 0,-38 131 3427 0 0,-24 61-3063 0 0,60-182-530 0 0,2-11 6 0 0,1 1 0 0 0,-1-1 0 0 0,0 1 0 0 0,0 0 0 0 0,1-1 0 0 0,-1 1-1 0 0,1-1 1 0 0,-1 1 0 0 0,1-1 0 0 0,0 0 0 0 0,0 1 0 0 0,1 0 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 2303 0 0,'1'-7'12909'0'0,"0"15"-8613"0"0,5 56-3525 0 0,5-24-445 0 0,2-1-1 0 0,19 41 0 0 0,-2-7-237 0 0,69 167-19 0 0,2 4-88 0 0,-74-168-61 0 0,23 99 1 0 0,-41-133-47 0 0,-2 0 1 0 0,-2 0 0 0 0,-1 1-1 0 0,-3 0 1 0 0,-1-1-1 0 0,-2 1 1 0 0,-2-1-1 0 0,-2 1 1 0 0,-2-1-1 0 0,-2-1 1 0 0,-26 72 0 0 0,-2-26 22 0 0,-5-1 0 0 0,-84 126 1 0 0,50-104 124 0 0,-6-2 0 0 0,-156 155 0 0 0,190-218-20 0 0,-16 13-22 0 0,64-54-76 0 0,12-4-2630 0 0,3-3-1426 0 0,-2-1-1232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672 124 8263 0 0,'2'0'375'0'0,"5"-3"-136"0"0,0-1 0 0 0,0 0 0 0 0,-1 0 0 0 0,1-1 0 0 0,-1 1 0 0 0,11-12-1 0 0,8-5 2374 0 0,58-41 4553 0 0,-88 73-6981 0 0,1-4-184 0 0,0 1 0 0 0,0-1 0 0 0,-1 0 0 0 0,-6 7 0 0 0,-3 4 0 0 0,-19 25-38 0 0,-72 72 0 0 0,59-66-123 0 0,3 1 0 0 0,-39 59-1 0 0,-63 118-198 0 0,68-96-24 0 0,-117 269 0 0 0,180-362 417 0 0,1 1 1 0 0,2 1-1 0 0,2 0 0 0 0,2 1 0 0 0,1 0 0 0 0,0 48 0 0 0,6-60-6 0 0,1 1-1 0 0,1-1 0 0 0,2 0 1 0 0,1 0-1 0 0,1 0 1 0 0,1 0-1 0 0,2-1 0 0 0,1 0 1 0 0,19 36-1 0 0,-13-36 66 0 0,1 0 1 0 0,1-1-1 0 0,23 24 0 0 0,67 65 933 0 0,-106-115-937 0 0,0 1 0 0 0,-1-1 0 0 0,1 1 0 0 0,-1 0 0 0 0,0-1 0 0 0,1 1 0 0 0,-1 0 0 0 0,0 0 0 0 0,0 0 1 0 0,0 0-1 0 0,-1 0 0 0 0,2 2 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1 919 0 0,'0'0'14688'0'0,"-2"1"-14562"0"0,-90 79 428 0 0,64-55-425 0 0,0 1 0 0 0,2 2 0 0 0,-37 49 0 0 0,24-19 225 0 0,-34 63 0 0 0,69-113-295 0 0,-5 7 28 0 0,-12 32 1 0 0,19-42-26 0 0,1 0 0 0 0,0 0 0 0 0,-1 0-1 0 0,2 0 1 0 0,-1 0 0 0 0,0 1 0 0 0,1-1 0 0 0,0 0 0 0 0,0 0 0 0 0,1 1-1 0 0,1 4 1 0 0,0-1 100 0 0,-2-5-20 0 0,1 1 0 0 0,0 0 0 0 0,1 0 1 0 0,-1 0-1 0 0,1-1 0 0 0,0 1 0 0 0,0-1 0 0 0,0 0 0 0 0,1 1 0 0 0,-1-1 0 0 0,1 0 0 0 0,6 6 1 0 0,1-1 244 0 0,1 0 0 0 0,-1-2 0 0 0,1 1 0 0 0,1-1 0 0 0,15 6 0 0 0,-25-12-304 0 0,-1 0-10 0 0,12 3 572 0 0,-10-2-2256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5063 0 0,'0'0'13848'0'0,"1"-1"-13624"0"0,26-29 666 0 0,43-62 0 0 0,-10 10-54 0 0,1-2-836 0 0,-39 53 0 0 0,1 0 0 0 0,31-32 0 0 0,-47 56 0 0 0,2 3-12 0 0,0 4-46 0 0,-5 1-8 0 0,4 3 0 0 0,5 5-48 0 0,-10-4 100 0 0,-2-2-2 0 0,2 4 16 0 0,0 0 0 0 0,-1 0 1 0 0,1 0-1 0 0,-1 1 1 0 0,-1-1-1 0 0,2 14 1 0 0,0 46 210 0 0,-3-66-204 0 0,0 25 137 0 0,1 0 0 0 0,8 46 1 0 0,-7-63-101 0 0,0-1 0 0 0,0 0 0 0 0,1 0 1 0 0,0 0-1 0 0,0 0 0 0 0,1 0 0 0 0,0 0 1 0 0,1-1-1 0 0,-1 0 0 0 0,1 0 0 0 0,1 0 1 0 0,7 7-1 0 0,-10-11 35 0 0,1-1 0 0 0,-1 0 1 0 0,1 0-1 0 0,0 0 0 0 0,0 0 1 0 0,0-1-1 0 0,0 1 0 0 0,0-1 0 0 0,0 0 1 0 0,0 0-1 0 0,0 0 0 0 0,1-1 1 0 0,-1 0-1 0 0,0 0 0 0 0,0 0 1 0 0,9-1-1 0 0,-9 0 65 0 0,0 0-92 0 0,9-5 116 0 0,-11 4-141 0 0,0 0-1 0 0,0 0 1 0 0,0 0 0 0 0,0 0 0 0 0,0 0 0 0 0,0 0 0 0 0,0-1-1 0 0,-1 1 1 0 0,1-1 0 0 0,-1 1 0 0 0,1-1 0 0 0,-1 1 0 0 0,0-1-1 0 0,0 0 1 0 0,1-5 0 0 0,-1 3 5 0 0,0 0 0 0 0,0 0 0 0 0,-1 0-1 0 0,1 0 1 0 0,-1 0 0 0 0,-1-5 0 0 0,1-7-19 0 0,5-6-1 0 0,0 0-1 0 0,1 0 1 0 0,1 1-1 0 0,1 0 0 0 0,18-34 1 0 0,65-99 43 0 0,-86 147-55 0 0,21-27-23 0 0,-16 23-11 0 0,-1 0-1 0 0,-1-1 0 0 0,10-18 1 0 0,-17 30-134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14279 0 0,'0'0'6470'0'0,"2"-1"-5989"0"0,19-5 120 0 0,1-1 1 0 0,-1-1-1 0 0,-1 0 0 0 0,24-14 1 0 0,24-11-5 0 0,47-19-195 0 0,-97 49-411 0 0,-16 3-87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8287 0 0,'0'0'12560'0'0,"0"3"-12349"0"0,1 5-114 0 0,-2 0 1 0 0,1 1-1 0 0,-1-1 1 0 0,-1 0-1 0 0,1 0 1 0 0,-1 0-1 0 0,-1 0 1 0 0,-5 14-1 0 0,-13 26 417 0 0,-26 87 0 0 0,39-110-483 0 0,6-16-9 0 0,0-5-27 0 0,1 1 0 0 0,-1-1 1 0 0,1 1-1 0 0,0-1 1 0 0,1 1-1 0 0,-1-1 0 0 0,1 1 1 0 0,0 0-1 0 0,0-1 1 0 0,1 1-1 0 0,1 6 0 0 0,-2-10-71 0 0,0 0-1 0 0,0 0 0 0 0,0 0 1 0 0,1 0-1 0 0,-1 0 0 0 0,0-1 1 0 0,1 1-1 0 0,-1 0 0 0 0,0 0 1 0 0,1 0-1 0 0,-1-1 0 0 0,1 1 1 0 0,0 0-1 0 0,-1-1 0 0 0,1 1 1 0 0,-1 0-1 0 0,1-1 0 0 0,0 1 1 0 0,0-1-1 0 0,-1 1 0 0 0,1-1 1 0 0,0 1-1 0 0,1 0 0 0 0,19 1-6313 0 0,-21-2 5983 0 0,13 0-5781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13447 0 0,'0'0'2746'0'0,"2"1"-2320"0"0,26 21 251 0 0,24 20 335 0 0,53 53-1 0 0,-98-88-882 0 0,0 2 0 0 0,0-1-1 0 0,0 1 1 0 0,-1 0 0 0 0,-1 0 0 0 0,0 1 0 0 0,0-1-1 0 0,-1 1 1 0 0,0 0 0 0 0,0 0 0 0 0,-1 1-1 0 0,-1-1 1 0 0,0 1 0 0 0,0 0 0 0 0,-1-1-1 0 0,0 1 1 0 0,-1 0 0 0 0,0 0 0 0 0,-1 0-1 0 0,-2 12 1 0 0,-2 2 19 0 0,-1 0-1 0 0,0-1 1 0 0,-15 32-1 0 0,-36 66-20 0 0,25-55-241 0 0,20-47-500 0 0,0-1 1 0 0,-29 37-1 0 0,12-18-532 0 0,13-18 103 0 0,-29 30 0 0 0,44-49 868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55 14567 0 0,'-22'4'1010'0'0,"-45"11"-188"0"0,58-12-300 0 0,1 0-1 0 0,1 0 0 0 0,-1 0 1 0 0,0 1-1 0 0,-14 11 1806 0 0,38-16-1997 0 0,1 0 1 0 0,-1-1 0 0 0,0-1-1 0 0,24-7 1 0 0,61-26 76 0 0,-71 24-257 0 0,1 1-1 0 0,0 1 1 0 0,37-6-1 0 0,-60 15-178 0 0,1 0 1 0 0,-1 1-1 0 0,0 0 0 0 0,0 0 1 0 0,1 1-1 0 0,-1 0 0 0 0,10 3 1 0 0,14 6-4807 0 0,-21-7-2189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4143 0 0,'0'0'19104'0'0,"2"0"-18719"0"0,14-7-224 0 0,1-1 0 0 0,18-10 0 0 0,-21 9-58 0 0,1 1 0 0 0,1 1 0 0 0,21-7 0 0 0,-27 11-176 0 0,-1 1 0 0 0,0 0 0 0 0,0 1 0 0 0,1 0 0 0 0,-1 0 0 0 0,1 1 0 0 0,-1 0 0 0 0,1 1 0 0 0,-1 0 0 0 0,0 0 0 0 0,1 1 0 0 0,9 4 0 0 0,-10-3-458 0 0,-4-1-113 0 0,0 0 0 0 0,0-1 0 0 0,0 0 0 0 0,0 0 0 0 0,9 1 0 0 0,-3-3-1108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25 5983 0 0,'0'0'542'0'0,"1"-1"-446"0"0,3-2-83 0 0,-1 1 1 0 0,1-1-1 0 0,-1 1 1 0 0,9-4-1 0 0,2-2 12178 0 0,-17 8-12131 0 0,-1 1 1 0 0,0-1-1 0 0,1 1 0 0 0,-1 0 0 0 0,0-1 0 0 0,1 2 1 0 0,-1-1-1 0 0,1 0 0 0 0,0 1 0 0 0,-1 0 1 0 0,1-1-1 0 0,0 1 0 0 0,-4 4 0 0 0,-3 2-76 0 0,0 1-1 0 0,-11 15 0 0 0,1-2 56 0 0,-21 20-39 0 0,3 2 0 0 0,-62 90 0 0 0,80-104-4 0 0,-35 58 31 0 0,46-71 31 0 0,1-1-1 0 0,0 2 1 0 0,-7 25 0 0 0,14-40-38 0 0,0 1 1 0 0,1-1 0 0 0,-1 1-1 0 0,1-1 1 0 0,-1 1 0 0 0,1-1 0 0 0,1 1-1 0 0,-1-1 1 0 0,0 1 0 0 0,1-1-1 0 0,-1 1 1 0 0,1-1 0 0 0,0 1 0 0 0,1-1-1 0 0,-1 0 1 0 0,0 1 0 0 0,1-1-1 0 0,0 0 1 0 0,0 0 0 0 0,0 0 0 0 0,0 0-1 0 0,0-1 1 0 0,0 1 0 0 0,1 0 0 0 0,-1-1-1 0 0,6 4 1 0 0,-3-2-24 0 0,0-1 0 0 0,0 0 0 0 0,0 0 0 0 0,1-1 0 0 0,-1 0 0 0 0,1 0 0 0 0,-1 0 0 0 0,1-1 0 0 0,0 1-1 0 0,-1-1 1 0 0,1-1 0 0 0,0 1 0 0 0,0-1 0 0 0,0 0 0 0 0,9-1 0 0 0,-4-1-218 0 0,12-1-1062 0 0,-9-1-3367 0 0,-1-3-1512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 15343 0 0,'16'-6'704'0'0,"-13"5"-14"0"0,12-11 782 0 0,-7 21 580 0 0,-6-6-1979 0 0,0 1-1 0 0,-1-1 1 0 0,0 1 0 0 0,0 0 0 0 0,0-1 0 0 0,0 1 0 0 0,0 0 0 0 0,-1 0 0 0 0,1 0 0 0 0,-1-1 0 0 0,0 1 0 0 0,0 0 0 0 0,-1 0 0 0 0,1 0 0 0 0,-1-1 0 0 0,-2 7 0 0 0,-2 5 28 0 0,0-1 0 0 0,-1 0 0 0 0,-9 13 0 0 0,-1 4-15 0 0,-5 9-70 0 0,-2-2-1 0 0,-1-1 1 0 0,-49 57-1 0 0,37-50-13 0 0,25-28-245 0 0,6-9-847 0 0,0-1-1 0 0,-11 12 1 0 0,4-9-5692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190 192 14511 0 0,'9'-26'1596'0'0,"0"-10"443"0"0,-8 28-1826 0 0,-1 7 963 0 0,1 0-945 0 0,4-4-144 0 0,-3 4-87 0 0,0 0 1 0 0,-1-1 0 0 0,1 1 0 0 0,0 0-1 0 0,0 0 1 0 0,0 0 0 0 0,0 0-1 0 0,0 0 1 0 0,0 1 0 0 0,0-1 0 0 0,0 1-1 0 0,0-1 1 0 0,4 1 0 0 0,4-2-1 0 0,164-57 1583 0 0,-136 47-1289 0 0,1 3 1 0 0,-1 1-1 0 0,46-4 0 0 0,-80 12-274 0 0,0 0-1 0 0,1-1 1 0 0,-1 2-1 0 0,0-1 1 0 0,1 0 0 0 0,-1 1-1 0 0,0 0 1 0 0,1 0-1 0 0,-1 0 1 0 0,0 1-1 0 0,0-1 1 0 0,0 1 0 0 0,4 2-1 0 0,-6-3-12 0 0,0 1-1 0 0,-1-1 0 0 0,1 0 1 0 0,0 1-1 0 0,-1 0 1 0 0,1-1-1 0 0,-1 1 1 0 0,1 0-1 0 0,-1 0 1 0 0,0 0-1 0 0,0 0 0 0 0,0 0 1 0 0,0 0-1 0 0,0 0 1 0 0,0 0-1 0 0,0 0 1 0 0,-1 0-1 0 0,1 0 1 0 0,-1 1-1 0 0,0-1 1 0 0,0 0-1 0 0,0 0 0 0 0,0 1 1 0 0,0-1-1 0 0,0 0 1 0 0,-1 3-1 0 0,-1 3-10 0 0,0 0 1 0 0,0 0-1 0 0,-1 0 0 0 0,-1 0 0 0 0,1-1 1 0 0,-1 1-1 0 0,0-1 0 0 0,-1 0 0 0 0,0 0 1 0 0,0 0-1 0 0,0-1 0 0 0,-13 11 0 0 0,-6 4-18 0 0,-1-1 0 0 0,-28 16-1 0 0,49-33 22 0 0,-51 30-352 0 0,-77 34 0 0 0,86-45 32 0 0,19-10 66 0 0,0-1-1 0 0,-1-1 1 0 0,0-2-1 0 0,-1-1 0 0 0,0-1 1 0 0,0-1-1 0 0,0-2 1 0 0,-31 0-1 0 0,55-3 217 0 0,-18-3-140 0 0,48-5 113 0 0,-18 6 168 0 0,1 0 1 0 0,0 0-1 0 0,0 1 0 0 0,0 0 0 0 0,0 1 0 0 0,0 0 0 0 0,0 0 1 0 0,0 0-1 0 0,0 1 0 0 0,0 0 0 0 0,0 1 0 0 0,-1 0 1 0 0,1 0-1 0 0,0 0 0 0 0,-1 1 0 0 0,0 1 0 0 0,1-1 0 0 0,-1 1 1 0 0,0 0-1 0 0,-1 0 0 0 0,9 8 0 0 0,35 33 822 0 0,-21-17-264 0 0,52 36-1 0 0,-55-45-606 0 0,-18-14-291 0 0,0 0 0 0 0,1 0 0 0 0,0-1 0 0 0,0-1-1 0 0,0 1 1 0 0,0-2 0 0 0,0 1 0 0 0,1-1 0 0 0,0-1 0 0 0,-1 1 0 0 0,1-2 0 0 0,-1 1-1 0 0,1-1 1 0 0,16-3 0 0 0,-8 0-1494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5527 0 0,'0'0'14315'0'0,"8"-8"-12552"0"0,4-1-1097 0 0,-11 8-349 0 0,1 1-43 0 0,12-4 82 0 0,-1 1 0 0 0,18-8 1 0 0,15-5-105 0 0,-27 12-352 0 0,0 0 1 0 0,-1 1-1 0 0,1 1 0 0 0,21 1 0 0 0,-19 1-3629 0 0,33 6 0 0 0,-48-5 1725 0 0,10-1-11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40 6911 0 0,'5'-8'715'0'0,"1"-4"-531"0"0,6-8 14593 0 0,-13 28-14696 0 0,0-1 0 0 0,-1 1 0 0 0,1-1 0 0 0,-2 1 1 0 0,-4 10-1 0 0,0 2-12 0 0,-8 25-26 0 0,-1-1-1 0 0,-30 55 1 0 0,44-96-124 0 0,0 1-1 0 0,1 0 0 0 0,0 0 1 0 0,0 0-1 0 0,0 0 1 0 0,0 0-1 0 0,1 0 0 0 0,0 0 1 0 0,0 7-1 0 0,0 1-442 0 0,5 22 0 0 0,-4-33-44 0 0,6 9-3452 0 0,-1-6-312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7831 0 0,'0'0'4898'0'0,"-8"7"-1381"0"0,4 25-448 0 0,4-32-3029 0 0,0 1-1 0 0,0 0 1 0 0,0-1-1 0 0,1 1 1 0 0,-1 0 0 0 0,0-1-1 0 0,1 1 1 0 0,-1 0-1 0 0,1-1 1 0 0,-1 1-1 0 0,1-1 1 0 0,-1 1-1 0 0,1-1 1 0 0,-1 1 0 0 0,1-1-1 0 0,1 2 1 0 0,-1-1 59 0 0,10 9 265 0 0,1 1 0 0 0,1-1 0 0 0,26 15 0 0 0,45 17 249 0 0,-56-29-426 0 0,0 2 1 0 0,38 25-1 0 0,-60-36-151 0 0,1 1 22 0 0,-1 0-1 0 0,1 0 1 0 0,-1 1-1 0 0,6 6 1 0 0,-11-10-40 0 0,1 0 0 0 0,-1 0 1 0 0,0 0-1 0 0,0 0 0 0 0,0 0 0 0 0,0 0 1 0 0,0 0-1 0 0,0 0 0 0 0,-1 0 1 0 0,1 0-1 0 0,0 0 0 0 0,-1 1 0 0 0,0-1 1 0 0,0 0-1 0 0,1 0 0 0 0,-1 1 0 0 0,-1-1 1 0 0,1 0-1 0 0,-1 4 0 0 0,-1 1 41 0 0,0 0 0 0 0,-1-1 0 0 0,1 1 1 0 0,-1-1-1 0 0,-1 0 0 0 0,1 0 0 0 0,-1 0 0 0 0,-7 8 0 0 0,-6 4 78 0 0,-20 18 0 0 0,14-15-87 0 0,-36 36 66 0 0,-110 111-48 0 0,136-135-765 0 0,32-32 394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8:4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52 6823 0 0,'0'0'308'0'0,"1"-1"-1"0"0,5-13-87 0 0,3-7 21 0 0,-5 5 11003 0 0,-4 18-11228 0 0,0 0 0 0 0,0 0 0 0 0,0 0 0 0 0,1 0 0 0 0,-1 0 0 0 0,0 0 0 0 0,2 4 0 0 0,-1-3 0 0 0,0 0 6 0 0,0 1 1 0 0,0-1-1 0 0,1 0 0 0 0,-1 0 0 0 0,1 0 0 0 0,0 0 1 0 0,0 0-1 0 0,0 0 0 0 0,0 0 0 0 0,0 0 1 0 0,1-1-1 0 0,4 5 0 0 0,4 1 100 0 0,0 0 0 0 0,13 7 0 0 0,-14-10 19 0 0,0 1 1 0 0,14 12 0 0 0,-18-13-95 0 0,0 1-1 0 0,-1-1 1 0 0,0 1-1 0 0,0 1 1 0 0,0-1 0 0 0,-1 1-1 0 0,0-1 1 0 0,0 1-1 0 0,0 1 1 0 0,-1-1 0 0 0,0 0-1 0 0,-1 1 1 0 0,1-1-1 0 0,1 16 1 0 0,7 95 73 0 0,0 0-19 0 0,-5-82-101 0 0,-1-1 0 0 0,-2 1 0 0 0,-1 43 0 0 0,-4-10 0 0 0,11 104 0 0 0,-8-160 4 0 0,0-1 0 0 0,-1 1 0 0 0,-1 0-1 0 0,0-1 1 0 0,0 1 0 0 0,-1-1 0 0 0,-1 1 0 0 0,0-1-1 0 0,-1 0 1 0 0,0 0 0 0 0,-1 0 0 0 0,-1 0 0 0 0,-9 16 0 0 0,-50 96 56 0 0,57-104-57 0 0,0 0 0 0 0,1 0 0 0 0,1 1-1 0 0,-4 32 1 0 0,8-40-5 0 0,0 4-25 0 0,0 0 0 0 0,-1-1 1 0 0,-1 1-1 0 0,-10 29 0 0 0,-52 75 22 0 0,55-101-6 0 0,-9 9-92 0 0,15-22 70 0 0,0 0 1 0 0,1 0-1 0 0,-1 0 1 0 0,1 1-1 0 0,-3 10 1 0 0,-2 9-60 0 0,-1 0 1 0 0,-1 0 0 0 0,-1-1-1 0 0,-1-1 1 0 0,-2 0 0 0 0,0-1 0 0 0,-2 0-1 0 0,-20 22 1 0 0,31-40 79 0 0,0-1-1 0 0,0-1 0 0 0,-13 9 1 0 0,14-10 8 0 0,0 0 1 0 0,0 1 0 0 0,0 0-1 0 0,0 0 1 0 0,1 0 0 0 0,-1 0-1 0 0,-3 5 1 0 0,-4 6-13 0 0,-1-1-1 0 0,0-1 1 0 0,-28 22 0 0 0,9-8-52 0 0,-30 33-51 0 0,37-35 69 0 0,0-1-1 0 0,-34 24 1 0 0,20-20 45 0 0,-69 68 0 0 0,49-30-347 0 0,28-30 90 0 0,12-12 107 0 0,-18 30-1 0 0,1-3 27 0 0,21-32 177 0 0,-1-2 0 0 0,-1 1 0 0 0,-31 23 0 0 0,42-37-36 0 0,0 1 1 0 0,0-2-1 0 0,0 1 0 0 0,-7 2 1 0 0,1 0 0 0 0,10-5 80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70 1375 0 0,'2'-1'1795'0'0,"31"-23"4863"0"0,15-21 1729 0 0,-63 62-8203 0 0,-16 14-184 0 0,-63 49 0 0 0,22-21 0 0 0,49-36 0 0 0,0 0 0 0 0,-27 37 0 0 0,40-47 43 0 0,1 1 0 0 0,0 0 0 0 0,2 0 0 0 0,-1 0 0 0 0,2 1 0 0 0,0 0-1 0 0,0 0 1 0 0,-5 28 0 0 0,10-34-16 0 0,-1-1-1 0 0,2 0 0 0 0,-1 1 1 0 0,1-1-1 0 0,1 1 1 0 0,0-1-1 0 0,0 1 1 0 0,0-1-1 0 0,1 0 0 0 0,0 0 1 0 0,1 0-1 0 0,0 0 1 0 0,0 0-1 0 0,1 0 1 0 0,0-1-1 0 0,0 1 0 0 0,0-1 1 0 0,9 9-1 0 0,-6-7 117 0 0,1-1-1 0 0,0 0 1 0 0,1 0-1 0 0,0-1 1 0 0,15 11 0 0 0,-2-6 99 0 0,0-1 0 0 0,24 8 1 0 0,-45-18-536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90 211 11111 0 0,'0'0'1008'0'0,"-1"1"-828"0"0,-4 3 91 0 0,0-1 1 0 0,0 1-1 0 0,1 0 0 0 0,-1 0 0 0 0,1 0 0 0 0,0 1 1 0 0,0 0-1 0 0,1 0 0 0 0,0 0 0 0 0,-1 0 0 0 0,-3 11 1 0 0,1-1 129 0 0,0 0 0 0 0,1 1 1 0 0,-2 19-1 0 0,6-34 493 0 0,-1-6-771 0 0,0-1 0 0 0,0 1 0 0 0,1-1 0 0 0,0 0 0 0 0,0 0 1 0 0,0 0-1 0 0,0 0 0 0 0,1 0 0 0 0,0 0 0 0 0,2-9 0 0 0,-2 8-121 0 0,1 0 0 0 0,1 0 0 0 0,0-1-1 0 0,0 1 1 0 0,0 0 0 0 0,1 1 0 0 0,0-1-1 0 0,4-7 1 0 0,7-6-65 0 0,2 1 0 0 0,0 1 1 0 0,0 1-1 0 0,2 0 0 0 0,0 1 0 0 0,40-26 0 0 0,-43 31 79 0 0,1 2 0 0 0,0 0 0 0 0,0 0 0 0 0,28-9 0 0 0,-36 15 45 0 0,0 1-1 0 0,0 1 0 0 0,1-1 0 0 0,-1 1 0 0 0,1 1 0 0 0,-1 0 1 0 0,1 0-1 0 0,0 0 0 0 0,-1 1 0 0 0,1 1 0 0 0,-1-1 1 0 0,0 1-1 0 0,14 6 0 0 0,-18-7-17 0 0,2 2-15 0 0,-4-3 129 0 0,5 14 18 0 0,-2-5-59 0 0,-4-3-33 0 0,0-1 0 0 0,1 0 1 0 0,-2 0-1 0 0,1 0 0 0 0,-1 1 1 0 0,0-1-1 0 0,0 0 1 0 0,-1 7-1 0 0,-10 44 639 0 0,6-31-581 0 0,-40 147 121 0 0,44-169-254 0 0,0 14-5 0 0,2 3-474 0 0,-1-20 97 0 0,0 1-1 0 0,1 0 1 0 0,-1 0-1 0 0,0-1 1 0 0,0 1-1 0 0,1 0 0 0 0,-1-1 1 0 0,1 1-1 0 0,-1 0 1 0 0,0-1-1 0 0,1 1 0 0 0,-1-1 1 0 0,1 1-1 0 0,-1 0 1 0 0,1-1-1 0 0,0 1 1 0 0,0 0-1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16351 0 0,'0'0'1827'0'0,"-1"2"-1387"0"0,-10 23 585 0 0,-14 24 0 0 0,1-3-470 0 0,10-17-499 0 0,-87 174 971 0 0,-17-8-262 0 0,102-171-846 0 0,-1 0 0 0 0,-2-1 0 0 0,0-1 0 0 0,-31 27 0 0 0,48-47-415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22 151 11487 0 0,'0'0'1040'0'0,"-2"0"-853"0"0,-17 1 3534 0 0,19-1-3660 0 0,0 0 0 0 0,0 0 0 0 0,0 0 1 0 0,0 0-1 0 0,0 0 0 0 0,0 0 0 0 0,0 0 0 0 0,0 0 0 0 0,0 0 0 0 0,0 0 0 0 0,0-1 1 0 0,0 1-1 0 0,0 0 0 0 0,0 0 0 0 0,1-1 1223 0 0,-1 1-1223 0 0,0 0 0 0 0,0 0 0 0 0,0 0 1 0 0,0 0-1 0 0,0-1 0 0 0,0 1 0 0 0,3-4-878 0 0,-1 1 868 0 0,0 0-1 0 0,0-1 1 0 0,0 1 0 0 0,1 0-1 0 0,-1 0 1 0 0,1 1 0 0 0,0-1-1 0 0,0 0 1 0 0,0 1-1 0 0,0 0 1 0 0,0 0 0 0 0,1 0-1 0 0,5-3 1 0 0,7-2 203 0 0,30-8 0 0 0,-23 8 55 0 0,231-67 1351 0 0,-252 74-1875 0 0,6-2-2656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15631 0 0,'0'0'4295'0'0,"-1"2"-4199"0"0,-8 15 68 0 0,0 2 147 0 0,0-1 0 0 0,-8 28 0 0 0,-26 102 1550 0 0,36-128-1889 0 0,0-1 0 0 0,-2 0 0 0 0,-21 36 0 0 0,29-53-182 0 0,-1 2-62 0 0,2-4 235 0 0,0 0 0 0 0,0 0 0 0 0,0 0 0 0 0,0 0 0 0 0,0 0 0 0 0,0 0 0 0 0,0 0 0 0 0,0 0 0 0 0,1 1-739 0 0,-1-1 739 0 0,0 0 0 0 0,0 0 0 0 0,0 0 0 0 0,0 0 0 0 0,0 0 0 0 0,0 0 0 0 0,0 0 0 0 0,0 0 0 0 0,0 0 0 0 0,0 0 0 0 0,0 0 0 0 0,0 0 0 0 0,0 0 0 0 0,0 0 0 0 0,-1 1-222 0 0,24-19-1603 0 0,-8 5 356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4143 0 0,'0'0'191'0'0,"-20"-16"13072"0"0,24 17-13170 0 0,1 0 0 0 0,-1 0 0 0 0,0 1 0 0 0,0 0 1 0 0,0-1-1 0 0,0 2 0 0 0,0-1 0 0 0,0 0 0 0 0,3 4 1 0 0,0-2 75 0 0,60 48 882 0 0,-14-11-553 0 0,-35-28-343 0 0,0 1-1 0 0,-1 1 0 0 0,0 1 1 0 0,28 34-1 0 0,-38-40-132 0 0,0-1 0 0 0,-1 1-1 0 0,0 1 1 0 0,-1-1 0 0 0,0 1-1 0 0,-1 0 1 0 0,0 0 0 0 0,-1 1-1 0 0,0-1 1 0 0,0 1 0 0 0,0 15-1 0 0,-2-15 3 0 0,0 0 0 0 0,-1 0 1 0 0,-1 0-1 0 0,0 0 0 0 0,-1 0 0 0 0,0 0 0 0 0,-1 0 0 0 0,0-1 0 0 0,-1 1 1 0 0,0-1-1 0 0,-1 0 0 0 0,0 0 0 0 0,-1-1 0 0 0,0 1 0 0 0,-1-1 1 0 0,0 0-1 0 0,-12 13 0 0 0,2-7 150 0 0,-2 0 0 0 0,1-1 0 0 0,-2 0 0 0 0,-37 20 0 0 0,-18 12-32 0 0,64-38-193 0 0,0-1 0 0 0,0 2-1 0 0,1-1 1 0 0,-11 14 0 0 0,20-21-235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5983 0 0,'0'0'8919'0'0,"2"-1"-8295"0"0,21-10 141 0 0,2 1 1 0 0,-1 1 0 0 0,1 1-1 0 0,0 1 1 0 0,34-4-1 0 0,-57 11-1538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 7831 0 0,'1'-1'603'0'0,"12"-14"7677"0"0,-15 15-7868 0 0,-7 2-251 0 0,0 1 1 0 0,0 0-1 0 0,1 1 1 0 0,-1-1-1 0 0,1 2 1 0 0,-1-1 0 0 0,-8 7-1 0 0,-6 5-122 0 0,-24 23-1 0 0,26-19 74 0 0,1 1 0 0 0,0 0 0 0 0,2 1-1 0 0,0 1 1 0 0,2 1 0 0 0,1 1 0 0 0,1 0 0 0 0,0 1 0 0 0,2 0-1 0 0,2 1 1 0 0,0 0 0 0 0,1 1 0 0 0,2-1 0 0 0,-7 56 0 0 0,12-64-480 0 0,0-6 807 0 0,-1 22-1 0 0,6-12-2043 0 0,-2-21 1052 0 0,-1 0 0 0 0,1 0 0 0 0,0 0 0 0 0,0 0 0 0 0,0 0 0 0 0,0 0-1 0 0,0-1 1 0 0,2 3 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8287 0 0,'0'0'639'0'0,"-1"1"-210"0"0,-1 1-77 0 0,0 0 0 0 0,0 0 0 0 0,0 0 0 0 0,1 0 0 0 0,-1 0 0 0 0,1 1 0 0 0,0-1 0 0 0,-1 0 1 0 0,1 1-1 0 0,0-1 0 0 0,0 1 0 0 0,1-1 0 0 0,-1 1 0 0 0,0 0 0 0 0,1 5 0 0 0,0-5-182 0 0,0 1 0 0 0,1-1 0 0 0,-1 1 1 0 0,1 0-1 0 0,0-1 0 0 0,0 0 0 0 0,0 1 0 0 0,1-1 1 0 0,-1 0-1 0 0,1 1 0 0 0,0-1 0 0 0,2 4 1 0 0,5 4 281 0 0,-1-1 0 0 0,2 1-1 0 0,-1-2 1 0 0,1 1 0 0 0,18 12 0 0 0,63 37 1264 0 0,-7-5-793 0 0,-81-52-910 0 0,13 9 90 0 0,-1 1 0 0 0,0 0 0 0 0,-1 2 0 0 0,14 15 0 0 0,-24-24-103 0 0,1 0 0 0 0,-1 0 0 0 0,10 7 0 0 0,1 1 0 0 0,-9-8-25 0 0,-5-4-98 0 0,8-4-2246 0 0,-2-3 1198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1375 0 0,'0'0'15562'0'0,"-1"3"-15157"0"0,-3 8-29 0 0,0 0 1 0 0,-1 1-1 0 0,-1-1 0 0 0,0-1 1 0 0,0 1-1 0 0,-16 17 0 0 0,0-2 164 0 0,-33 30-1 0 0,22-29-287 0 0,-68 44-1 0 0,66-48-138 0 0,-45 23 172 0 0,54-33-177 0 0,0 2-1 0 0,-30 23 1 0 0,56-38-121 0 0,0 0 0 0 0,-1 0 1 0 0,1 0-1 0 0,0 0 0 0 0,0 0 0 0 0,-1 1 0 0 0,1-1 0 0 0,0 0 0 0 0,0 0 0 0 0,0 1 0 0 0,-1-1 1 0 0,1 0-1 0 0,0 0 0 0 0,0 1 0 0 0,0-1 0 0 0,-1 0 0 0 0,1 0 0 0 0,0 1 0 0 0,0-1 1 0 0,0 0-1 0 0,0 1 0 0 0,0-1 0 0 0,0 0 0 0 0,0 0 0 0 0,0 1 0 0 0,0-1 0 0 0,7 3-532 0 0,15-6-579 0 0,-21 3 1088 0 0,23-5-999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9671 0 0,'0'0'10138'0'0,"1"-2"-9338"0"0,0 0-671 0 0,1 0 1 0 0,-1 1-1 0 0,1-1 1 0 0,0 0 0 0 0,0 1-1 0 0,0-1 1 0 0,0 1-1 0 0,0 0 1 0 0,0-1 0 0 0,0 1-1 0 0,4-1 1 0 0,31-10 331 0 0,-20 7-226 0 0,177-50 725 0 0,-154 47-1127 0 0,1 2-1 0 0,42-2 0 0 0,-32 4-1350 0 0,-40 4-1304 0 0,-2 0 1204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 5527 0 0,'0'0'423'0'0,"2"-1"-278"0"0,26-6 14228 0 0,-27 8-14036 0 0,-1 2-253 0 0,0 0 0 0 0,0-1 1 0 0,0 1-1 0 0,-1 0 1 0 0,1 0-1 0 0,0 0 0 0 0,-1 0 1 0 0,0 0-1 0 0,0-1 1 0 0,0 1-1 0 0,0 0 1 0 0,-3 5-1 0 0,-24 33 464 0 0,8-13-246 0 0,17-24-270 0 0,-11 20 126 0 0,-12 27 1 0 0,21-40-150 0 0,1 1-1 0 0,0 0 1 0 0,1 0-1 0 0,0 0 1 0 0,-1 20-1 0 0,6-14-201 0 0,0-10-1893 0 0,-1 1-4313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0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13215 0 0,'0'0'1427'0'0,"0"2"-1311"0"0,1 3-39 0 0,-1 0 0 0 0,1 1 0 0 0,0-1 0 0 0,1 0-1 0 0,-1 0 1 0 0,1 0 0 0 0,0 0 0 0 0,0 0 0 0 0,1-1 0 0 0,-1 1 0 0 0,1 0 0 0 0,0-1 0 0 0,5 5 0 0 0,7 9 581 0 0,31 27 1 0 0,-23-24-372 0 0,65 59 914 0 0,-44-42-116 0 0,-2 2 0 0 0,44 54 0 0 0,-79-85-876 0 0,0 1 0 0 0,-1 0 0 0 0,0 0 0 0 0,0 1 0 0 0,-1-1 0 0 0,0 1 0 0 0,6 23 0 0 0,-10-27-126 0 0,1 0 0 0 0,-1 0-1 0 0,-1 0 1 0 0,0 1 0 0 0,0-1-1 0 0,0 0 1 0 0,-1 0 0 0 0,0 0-1 0 0,0 1 1 0 0,0-1 0 0 0,-1 0-1 0 0,-1 0 1 0 0,1-1-1 0 0,-5 9 1 0 0,-2 1 41 0 0,-1 1 0 0 0,0-2 0 0 0,-1 1 0 0 0,-1-2 1 0 0,-24 24-1 0 0,-78 58 45 0 0,-4 4-851 0 0,113-95 626 0 0,-43 46-1348 0 0,47-49 971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249 315 18863 0 0,'0'0'1888'0'0,"1"-3"-1729"0"0,-1 1-116 0 0,0 0 1 0 0,0 0-1 0 0,0 0 0 0 0,0-1 1 0 0,1 1-1 0 0,-1 0 1 0 0,1 0-1 0 0,0 0 0 0 0,-1 0 1 0 0,1 0-1 0 0,0 0 1 0 0,0 0-1 0 0,0 0 1 0 0,0 1-1 0 0,1-1 0 0 0,-1 0 1 0 0,0 1-1 0 0,3-3 1 0 0,2-1 277 0 0,8-8 15 0 0,0 0-1 0 0,2 2 0 0 0,-1 0 0 0 0,2 0 0 0 0,19-8 0 0 0,-5 2-108 0 0,174-86-23 0 0,-166 86-170 0 0,44-18-20 0 0,-72 31-15 0 0,0 1 1 0 0,1 0-1 0 0,0 0 1 0 0,0 1 0 0 0,17 0-1 0 0,-26 2 3 0 0,-1 0-1 0 0,1 0 0 0 0,0 0 1 0 0,0 1-1 0 0,-1-1 1 0 0,1 1-1 0 0,0-1 0 0 0,-1 1 1 0 0,1 0-1 0 0,-1 0 1 0 0,1 0-1 0 0,-1 1 0 0 0,1-1 1 0 0,-1 1-1 0 0,0-1 1 0 0,1 1-1 0 0,-1 0 0 0 0,3 3 1 0 0,-3-2 3 0 0,0 0 0 0 0,0 0 0 0 0,0 1 0 0 0,0-1 0 0 0,-1 1 0 0 0,1-1 0 0 0,-1 1 0 0 0,0 0 0 0 0,0 0 0 0 0,0-1 0 0 0,0 8 0 0 0,0 2 9 0 0,-1 0 1 0 0,-1 1 0 0 0,0-1-1 0 0,-1 0 1 0 0,-1 0 0 0 0,-6 20-1 0 0,3-12-4 0 0,-2 0 0 0 0,-1 0 0 0 0,0-1-1 0 0,-1 0 1 0 0,-2 0 0 0 0,0-2 0 0 0,-1 1-1 0 0,0-2 1 0 0,-1 1 0 0 0,-2-2 0 0 0,1 0-1 0 0,-37 27 1 0 0,26-26-63 0 0,-2 0 0 0 0,0-2 1 0 0,-1-1-1 0 0,-1-1 0 0 0,0-1 0 0 0,-1-2 0 0 0,-35 7 0 0 0,24-9-14 0 0,1-2-1 0 0,-1-2 1 0 0,0-1-1 0 0,0-2 1 0 0,-43-6-1 0 0,69 4 68 0 0,0-1 0 0 0,-21-6 0 0 0,32 6 0 0 0,-1 0 0 0 0,0 0 0 0 0,1-1 0 0 0,-1 1 0 0 0,1-1 0 0 0,0 0 0 0 0,0 0 0 0 0,0-1 0 0 0,-6-5 0 0 0,11 9 0 0 0,0 0 0 0 0,-1-1 0 0 0,1 1 0 0 0,0 0 0 0 0,0 0 1 0 0,0 0-1 0 0,-1 0 0 0 0,1 0 0 0 0,0-1 0 0 0,0 1 0 0 0,0 0 0 0 0,0 0 0 0 0,-1 0 0 0 0,1-1 0 0 0,0 1 0 0 0,0 0 0 0 0,0 0 0 0 0,0 0 0 0 0,0-1 1 0 0,0 1-1 0 0,0 0 0 0 0,0 0 0 0 0,0-1 0 0 0,0 1 0 0 0,0 0 0 0 0,0 0 0 0 0,0-1 0 0 0,0 1 0 0 0,0 0 0 0 0,0 0 0 0 0,0 0 0 0 0,0-1 0 0 0,0 1 0 0 0,0 0 1 0 0,0 0-1 0 0,0-1 0 0 0,0 1 0 0 0,0 0 0 0 0,0 0 0 0 0,0-1 0 0 0,1 1 0 0 0,-1 0 0 0 0,0 0 0 0 0,0 0 0 0 0,0 0 0 0 0,0-1 0 0 0,1 1 0 0 0,-1 0 0 0 0,0 0 1 0 0,0 0-1 0 0,0 0 0 0 0,1 0 0 0 0,-1-1 0 0 0,0 1 0 0 0,0 0 0 0 0,0 0 0 0 0,1 0 0 0 0,8-2-20 0 0,-3 2 7 0 0,-1 1-1 0 0,0-1 1 0 0,0 1-1 0 0,1-1 1 0 0,-1 2-1 0 0,0-1 1 0 0,0 0-1 0 0,0 1 1 0 0,0 0-1 0 0,0 0 1 0 0,6 5 0 0 0,1 0 40 0 0,-1 0 0 0 0,-1 1 1 0 0,15 12-1 0 0,8 15 439 0 0,51 66-1 0 0,-54-61-188 0 0,-20-29-199 0 0,0 0 0 0 0,1 0 1 0 0,0-1-1 0 0,0-1 0 0 0,1 0 0 0 0,0 0 0 0 0,16 8 0 0 0,4-1 56 0 0,61 21-1 0 0,-76-31-70 0 0,55 22 378 0 0,-65-25-345 0 0,0 1 0 0 0,1 0 1 0 0,-1 1-1 0 0,-1-1 1 0 0,1 1-1 0 0,11 12 1 0 0,-16-16-80 0 0,0 1 1 0 0,0 0 0 0 0,-1 0-1 0 0,1 0 1 0 0,0 0 0 0 0,-1 0 0 0 0,1 1-1 0 0,-1-1 1 0 0,0 0 0 0 0,0 1-1 0 0,0-1 1 0 0,0 1 0 0 0,1 2-1 0 0,3 14 64 0 0,-3-16-39 0 0,3 2-31 0 0,4 0-11 0 0,1-3 0 0 0,-8-2-30 0 0,1 0 0 0 0,-1-1-1 0 0,0 0 1 0 0,0 1 0 0 0,0-1 0 0 0,0 0-1 0 0,0 0 1 0 0,0 0 0 0 0,0 0-1 0 0,0 0 1 0 0,0 0 0 0 0,0-1 0 0 0,0 1-1 0 0,-1-1 1 0 0,1 1 0 0 0,-1-1 0 0 0,1 0-1 0 0,-1 1 1 0 0,0-1 0 0 0,1 0 0 0 0,-1 0-1 0 0,2-4 1 0 0,-3 5-623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1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2303 0 0,'0'0'12840'0'0,"2"2"-12632"0"0,0-1-144 0 0,1 1 0 0 0,0-1 0 0 0,0 0-1 0 0,-1 0 1 0 0,1 0 0 0 0,0 0 0 0 0,0-1 0 0 0,0 1-1 0 0,0-1 1 0 0,0 0 0 0 0,0 0 0 0 0,5 0 0 0 0,38 0 470 0 0,-28 1-416 0 0,-12 2-100 0 0,-3 0 2 0 0,28 8 130 0 0,-16-7-140 0 0,9 3-10 0 0,-12-6 0 0 0,1 1 0 0 0,-6-1 0 0 0,34-2 0 0 0,77-8 196 0 0,-36 0-27 0 0,-33 2-32 0 0,-2-2 197 0 0,-33 6-109 0 0,-1 0 0 0 0,15 0 0 0 0,107 1-538 0 0,-70 2 1091 0 0,-36 4-778 0 0,5 0 0 0 0,-19-2 0 0 0,7 2 0 0 0,36 0 0 0 0,-31-3 7 0 0,-7-1 12 0 0,0 0 0 0 0,39-6 0 0 0,-2-5-19 0 0,62-3 0 0 0,-88 14 24 0 0,59 6-1 0 0,-46-2-6 0 0,-19-3-17 0 0,1-2 0 0 0,0 0 0 0 0,33-8 0 0 0,15 0 0 0 0,-3 2 50 0 0,30-3 36 0 0,-68 8-86 0 0,-18 0 0 0 0,25 1 0 0 0,71-1 206 0 0,-10-5-41 0 0,166-7 56 0 0,-263 14-221 0 0,25 0 0 0 0,1 1 0 0 0,29 5 0 0 0,43 5 0 0 0,-62-11 0 0 0,1-1 0 0 0,0-1 0 0 0,57-13 0 0 0,-42 8 68 0 0,-1 2 0 0 0,1 2 0 0 0,91 7 0 0 0,40 19-68 0 0,-88-23 0 0 0,-77 0 0 0 0,34-4 0 0 0,-3-1 0 0 0,248-2 0 0 0,-290 7-5 0 0,257-11 74 0 0,-217 7-69 0 0,71 4 0 0 0,-13 1 0 0 0,210 1 566 0 0,-184 6-465 0 0,-64-2-83 0 0,124-6 1 0 0,-127-6 7 0 0,145-10 72 0 0,-143 13 102 0 0,74 8 0 0 0,293 10 12 0 0,-207-33-98 0 0,1 0 39 0 0,-118 24-111 0 0,-49-1-31 0 0,29 5 15 0 0,-57-5-7 0 0,46 1 0 0 0,-27-4-20 0 0,36-2 66 0 0,92-4 20 0 0,-135 4-53 0 0,-10 0-28 0 0,1 2 0 0 0,40 7-1 0 0,-62-7-3 0 0,31 0 0 0 0,-2 0 0 0 0,191 12 64 0 0,-127-13-64 0 0,148 2 0 0 0,-165-3 0 0 0,83-8 0 0 0,-85 14 0 0 0,-61-3 0 0 0,1-2 0 0 0,40-2 0 0 0,169-6 0 0 0,-66 5 0 0 0,-151 0-3 0 0,0-2 0 0 0,-1-1-1 0 0,43-14 1 0 0,20-4 176 0 0,-78 22-139 0 0,1 0 0 0 0,-1 0 1 0 0,0 1-1 0 0,12 1 0 0 0,-10 1-21 0 0,1 1-13 0 0,-4 0 0 0 0,0 3 0 0 0,-1 2 0 0 0,-2 0-24 0 0,-2-7-39 0 0,-1 0-1 0 0,0 0 1 0 0,0 0-1 0 0,0 1 1 0 0,0-1-1 0 0,0 0 1 0 0,0 0-1 0 0,0 0 1 0 0,0 0-1 0 0,0 0 0 0 0,0 0 1 0 0,-1 0-1 0 0,1 0 1 0 0,0 0-1 0 0,-1 0 1 0 0,1 0-1 0 0,-1 0 1 0 0,0 1-1 0 0,1-1-185 0 0,-1 1-1004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1 803 5239 0 0,'0'0'3214'0'0,"1"2"-2836"0"0,8 14 1982 0 0,-9-14-1812 0 0,1 0 18 0 0,9 36 1855 0 0,-10-37-2100 0 0,0 1-5 0 0,0 0-125 0 0,0 0-1 0 0,0 0 1 0 0,0 0-1 0 0,1 1 1 0 0,-1-1-1 0 0,0 0 1 0 0,1 0-1 0 0,-1 0 1 0 0,1 0-1 0 0,1 3 1 0 0,-1-5-160 0 0,-1 1 1 0 0,1-1 0 0 0,0 1-1 0 0,-1 0 1 0 0,1-1-1 0 0,0 1 1 0 0,-1-1 0 0 0,1 0-1 0 0,0 1 1 0 0,-1-1 0 0 0,1 0-1 0 0,0 1 1 0 0,0-1 0 0 0,0 0-1 0 0,-1 0 1 0 0,1 1 0 0 0,0-1-1 0 0,0 0 1 0 0,0 0 0 0 0,0 0-1 0 0,-1 0 1 0 0,1 0-1 0 0,0 0 1 0 0,0-1 0 0 0,0 1-1 0 0,-1 0 1 0 0,1 0 0 0 0,0 0-1 0 0,0-1 1 0 0,0 1 0 0 0,0-1-1 0 0,4-1 28 0 0,0-1-1 0 0,-1 1 1 0 0,1-1 0 0 0,-1 0-1 0 0,0 0 1 0 0,0 0-1 0 0,6-6 1 0 0,25-31 88 0 0,-18 20-111 0 0,73-80 8 0 0,110-137 60 0 0,-170 195 316 0 0,36-71 0 0 0,-65 112 316 0 0,6 33-688 0 0,2 66-171 0 0,4 25 38 0 0,-4-57 85 0 0,-6-34 0 0 0,3 0 0 0 0,10 39 0 0 0,-9-46 8 0 0,-3-13 102 0 0,-1 0 0 0 0,1 0 0 0 0,1 0 0 0 0,0 0 0 0 0,13 20 0 0 0,-17-31 150 0 0,13 10 1027 0 0,-12-11-878 0 0,-1 0-285 0 0,2 0-112 0 0,0 0-1 0 0,0-1 1 0 0,0 1 0 0 0,-1-1-1 0 0,1 0 1 0 0,0 1-1 0 0,-1-1 1 0 0,1-1 0 0 0,0 1-1 0 0,-1 0 1 0 0,1 0-1 0 0,-1-1 1 0 0,0 0 0 0 0,1 1-1 0 0,-1-1 1 0 0,0 0-1 0 0,0 0 1 0 0,0 0 0 0 0,-1-1-1 0 0,4-2 1 0 0,-1-1 4 0 0,27-33 83 0 0,-3-2 0 0 0,33-61 0 0 0,1-1 12 0 0,3-7-192 0 0,77-173-1 0 0,-137 273 67 0 0,35-72-41 0 0,-33 69 9 0 0,0 1-1 0 0,2 0 0 0 0,-1 1 1 0 0,14-14-1 0 0,-21 23 17 0 0,1 0-1 0 0,0 0 1 0 0,0 1-1 0 0,0-1 1 0 0,1 1-1 0 0,-1-1 1 0 0,0 1 0 0 0,1 0-1 0 0,-1 0 1 0 0,0 0-1 0 0,4-1 1 0 0,-5 2-136 0 0,0 1 111 0 0,0 0 1 0 0,0 0-1 0 0,0 1 0 0 0,-1-1 0 0 0,1 1 1 0 0,0-1-1 0 0,-1 1 0 0 0,1-1 1 0 0,-1 1-1 0 0,1-1 0 0 0,-1 1 0 0 0,0 3 1 0 0,1-4-6 0 0,1 13-518 0 0,-1 0 1 0 0,-1 1-1 0 0,-1 24 0 0 0,-1-15-313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4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182 118 4143 0 0,'15'-16'-346'0'0,"32"-35"3712"0"0,1 1 11198 0 0,-52 65-14028 0 0,-6 24-329 0 0,-25 63 0 0 0,-26 35 175 0 0,47-105-362 0 0,-62 117-29 0 0,10-22-83 0 0,47-79-522 0 0,13-26-3765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9991 0 0,'0'0'456'0'0,"4"-7"151"0"0,4-3 444 0 0,0 0 0 0 0,1 1 0 0 0,0 0 0 0 0,11-9 0 0 0,-17 15-553 0 0,5-3 3053 0 0,-3 2-334 0 0,-10 19-2965 0 0,6-13-195 0 0,7-1-30 0 0,-7 0 117 0 0,-4 18-39 0 0,3-17-166 0 0,11-1-243 0 0,-10-1 196 0 0,0 1 0 0 0,1-1-1 0 0,-1 0 1 0 0,0 0 0 0 0,1 0 0 0 0,-1 0 0 0 0,0 0 0 0 0,1-1-1 0 0,-1 1 1 0 0,0 0 0 0 0,0 0 0 0 0,1-1 0 0 0,-1 1 0 0 0,2-2 0 0 0,10-5-1538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6447 0 0,'0'0'4371'0'0,"-10"-6"-747"0"0,6 4-3820 0 0,6 1 1831 0 0,8 4 3195 0 0,4 1-4822 0 0,1-1-1 0 0,-1 0 1 0 0,1-1 0 0 0,-1-1-1 0 0,28-1 1 0 0,74-13 129 0 0,-81 8-128 0 0,26-1-9 0 0,72 2 0 0 0,73-12 0 0 0,-35 1 0 0 0,-49 17-8 0 0,-67 0-24 0 0,60-6 0 0 0,-63 0 32 0 0,69 5 0 0 0,-62 7 0 0 0,-43-5 0 0 0,1-1 0 0 0,18 1 0 0 0,-20-4 9 0 0,0-1 0 0 0,-1 0 0 0 0,1 0 0 0 0,-1-2-1 0 0,1 0 1 0 0,-1 0 0 0 0,26-13 0 0 0,-31 13 13 0 0,-1 1 0 0 0,1-1 0 0 0,0 2 0 0 0,-1-1 0 0 0,1 1 1 0 0,1 1-1 0 0,-1 0 0 0 0,0 0 0 0 0,0 1 0 0 0,0 0 0 0 0,11 1 0 0 0,11 4-22 0 0,0 2 0 0 0,-28-6 0 0 0,13 0 0 0 0,-9-1 8 0 0,-1 0 0 0 0,1 0 0 0 0,-1-1 0 0 0,0 0-1 0 0,0 0 1 0 0,1-1 0 0 0,-1 0 0 0 0,9-4 0 0 0,-6 3 10 0 0,0-1-1 0 0,17-2 1 0 0,-25 5-92 0 0,-25 8-1199 0 0,-3 1-1537 0 0,-1-5 921 0 0,3-3-21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133 306 9007 0 0,'0'0'414'0'0,"-1"2"-12"0"0,-12 20-251 0 0,8-14 83 0 0,0 0-1 0 0,-7 15 1 0 0,-4 22 655 0 0,-27 66 1578 0 0,36-97-2461 0 0,-13 22-1 0 0,10-11 2872 0 0,11-27-2789 0 0,44-88-6 0 0,-23 44-247 0 0,39-60-1 0 0,-27 57-103 0 0,-3 1-322 0 0,49-56 0 0 0,-67 89 588 0 0,1 1 0 0 0,1 0 0 0 0,0 2 0 0 0,0 0 0 0 0,1 0 0 0 0,1 1 0 0 0,29-14 0 0 0,-25 16 545 0 0,44-13-1 0 0,-56 19-334 0 0,0 1 0 0 0,1 1 0 0 0,-1 0 1 0 0,1 0-1 0 0,-1 0 0 0 0,1 1 0 0 0,12 2 0 0 0,-21-2-111 0 0,9 5 232 0 0,-9-4-314 0 0,0 0-1 0 0,0 1 0 0 0,0-1 0 0 0,0 1 0 0 0,-1-1 1 0 0,1 1-1 0 0,-1-1 0 0 0,1 1 0 0 0,-1-1 1 0 0,1 1-1 0 0,-1 0 0 0 0,0 1 0 0 0,0 6-11 0 0,0-1-1 0 0,-1 0 0 0 0,-1 1 1 0 0,1-1-1 0 0,-1 0 1 0 0,0 0-1 0 0,-1 0 1 0 0,-5 10-1 0 0,3-4-2 0 0,-92 207 56 0 0,88-200-107 0 0,1 0 1 0 0,1 1-1 0 0,-8 44 0 0 0,12-41 52 0 0,4-21 0 0 0,0 19-92 0 0,1-20 47 0 0,-2-1-131 0 0,3 3 26 0 0,-3-5 57 0 0,0 0 1 0 0,0 0-1 0 0,0 1 0 0 0,0-1 0 0 0,0 0 0 0 0,0 1 0 0 0,0-1 0 0 0,0 0 1 0 0,0 1-1 0 0,0-1 0 0 0,0 0 0 0 0,0 0 0 0 0,1 1 0 0 0,-1-1 0 0 0,0 0 0 0 0,0 1 1 0 0,0-1-1 0 0,1 0 0 0 0,-1 0 0 0 0,0 0 0 0 0,0 1 0 0 0,0-1 0 0 0,1 0 1 0 0,-1 0-1 0 0,0 0 0 0 0,1 0 0 0 0,-1 1 0 0 0,1-1 0 0 0,7 5-1276 0 0,-6-4-266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7831 0 0,'-1'0'8314'0'0,"-12"12"-7773"0"0,0 0 0 0 0,0 1 1 0 0,1 0-1 0 0,0 0 0 0 0,2 1 1 0 0,-1 1-1 0 0,-15 31 0 0 0,6-5-420 0 0,-28 85 1 0 0,39-97-75 0 0,2 1 1 0 0,-6 38 0 0 0,12-57-53 0 0,0-1 0 0 0,0 1 1 0 0,1 0-1 0 0,0 0 1 0 0,1 0-1 0 0,0 0 0 0 0,1-1 1 0 0,6 20-1 0 0,-6-21-426 0 0,2 4 236 0 0,-4-5-4357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6911 0 0,'0'0'11192'0'0,"3"0"-10680"0"0,-1 0-403 0 0,0 0 0 0 0,0 0-1 0 0,0 0 1 0 0,0 0-1 0 0,0 0 1 0 0,0-1 0 0 0,0 1-1 0 0,0-1 1 0 0,0 0 0 0 0,0 1-1 0 0,-1-1 1 0 0,1 0 0 0 0,0 0-1 0 0,0 0 1 0 0,-1 0 0 0 0,1-1-1 0 0,0 1 1 0 0,1-3 0 0 0,3-2 483 0 0,-1 0 1 0 0,1-1 0 0 0,4-8 0 0 0,-7 10 1826 0 0,-4 7-2349 0 0,-14 20-59 0 0,10-14-47 0 0,5-6-144 0 0,11-6-3912 0 0,-8 2 2975 0 0,11-6-6306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8 13535 0 0,'0'0'1224'0'0,"1"-1"-1008"0"0,5-5 3334 0 0,-28 12-3006 0 0,11-1-530 0 0,0 0 0 0 0,1 1 0 0 0,0 0 0 0 0,0 1 0 0 0,0 0 0 0 0,-14 13 0 0 0,-49 58 59 0 0,31-31-58 0 0,17-18-15 0 0,-32 49 0 0 0,39-52 0 0 0,-4 8 0 0 0,-22 50 0 0 0,40-77 0 0 0,-3 8 101 0 0,0 0 0 0 0,-7 22 1 0 0,13-31-59 0 0,-1 0 1 0 0,1 0-1 0 0,0 0 1 0 0,1 0-1 0 0,-1 0 1 0 0,1 0-1 0 0,0 1 1 0 0,1-1-1 0 0,1 10 1 0 0,-1-11 78 0 0,1 1 0 0 0,-1-1 0 0 0,1 0-1 0 0,0 0 1 0 0,1 0 0 0 0,-1 0 0 0 0,1 0 0 0 0,0-1 0 0 0,0 1 0 0 0,0-1 0 0 0,1 0-1 0 0,0 0 1 0 0,4 4 0 0 0,-2-3 59 0 0,1-1-1 0 0,0 1 1 0 0,-1-2-1 0 0,1 1 1 0 0,1-1-1 0 0,-1 0 1 0 0,0 0-1 0 0,12 2 0 0 0,40 12 460 0 0,-18-6-522 0 0,-39-11-205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4607 0 0,'0'0'11816'0'0,"2"-1"-11409"0"0,4-3-204 0 0,0-1 1 0 0,0 0-1 0 0,0 0 1 0 0,0-1-1 0 0,-1 0 0 0 0,7-9 1 0 0,28-45 221 0 0,-30 43-314 0 0,28-43 123 0 0,80-124 169 0 0,-108 168-334 0 0,9-20 1 0 0,-16 29 1091 0 0,-3 7-1152 0 0,4 2 94 0 0,5 12-164 0 0,-4-1 56 0 0,0-1 1 0 0,0 1-1 0 0,-1 0 1 0 0,-1 0 0 0 0,0 0-1 0 0,1 15 1 0 0,0 83-29 0 0,-3-24 22 0 0,-1-82 54 0 0,1 0-1 0 0,-1 0 0 0 0,1 0 1 0 0,0 0-1 0 0,0 0 0 0 0,0 0 1 0 0,1 0-1 0 0,0 0 1 0 0,0-1-1 0 0,0 1 0 0 0,0-1 1 0 0,1 1-1 0 0,0-1 0 0 0,-1 0 1 0 0,2 0-1 0 0,-1 0 1 0 0,0 0-1 0 0,1-1 0 0 0,0 1 1 0 0,0-1-1 0 0,0 0 0 0 0,8 5 1 0 0,-11-7 19 0 0,1 0 0 0 0,0-1 1 0 0,0 1-1 0 0,-1 0 0 0 0,1 0 0 0 0,0-1 0 0 0,0 1 1 0 0,0-1-1 0 0,0 1 0 0 0,-1-1 0 0 0,1 0 1 0 0,0 0-1 0 0,0 0 0 0 0,0 0 0 0 0,0 0 1 0 0,0 0-1 0 0,0-1 0 0 0,3 0 0 0 0,-2-1 3 0 0,0 1 0 0 0,0 0 0 0 0,0-1 0 0 0,0 0 0 0 0,-1 0 1 0 0,1 0-1 0 0,-1 0 0 0 0,1 0 0 0 0,-1-1 0 0 0,3-3 0 0 0,3-5 61 0 0,0-1 0 0 0,-1 0 1 0 0,-1 0-1 0 0,7-16 0 0 0,11-29 91 0 0,56-119 53 0 0,-66 149-259 0 0,2 1 1 0 0,0 1-1 0 0,2 1 1 0 0,29-32-1 0 0,-12 22-106 0 0,63-48 1 0 0,-97 81 11 0 0,9 0-591 0 0,-9 0 419 0 0,0 1 0 0 0,0-1 0 0 0,1 1 0 0 0,-1 0-1 0 0,0 0 1 0 0,0 0 0 0 0,0 0 0 0 0,0 0 0 0 0,0 0 0 0 0,1 0-1 0 0,-1 0 1 0 0,0 0 0 0 0,0 1 0 0 0,0-1 0 0 0,0 0-1 0 0,2 1 1 0 0,32 17-5126 0 0,-32-17 3478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367 169 4607 0 0,'0'0'208'0'0,"-13"12"10754"0"0,26-21-9038 0 0,-7 5-2076 0 0,0-1-1 0 0,0 1 1 0 0,6-7-1 0 0,-7 4 285 0 0,1-1-1 0 0,-1 1 0 0 0,-1-1 0 0 0,0 0 1 0 0,6-15-1 0 0,-9 20-115 0 0,0 0 1 0 0,0 0-1 0 0,0 0 1 0 0,-1 0-1 0 0,1 0 0 0 0,-1 0 1 0 0,0-1-1 0 0,0 1 1 0 0,0 0-1 0 0,0 0 0 0 0,-1 0 1 0 0,1 0-1 0 0,-1 0 1 0 0,0 0-1 0 0,1 0 0 0 0,-2 0 1 0 0,1 0-1 0 0,0 0 0 0 0,-1 0 1 0 0,-1-3-1 0 0,2 5-14 0 0,-1-1 0 0 0,1 0 0 0 0,-1 1 0 0 0,1 0 0 0 0,-1-1 0 0 0,1 1 0 0 0,-1 0 0 0 0,0 0 0 0 0,0 0 0 0 0,0 0 0 0 0,1 0 0 0 0,-1 0 0 0 0,0 0 0 0 0,0 1 0 0 0,0-1 0 0 0,0 1 0 0 0,0-1 0 0 0,0 1 0 0 0,-1 0 0 0 0,1 0 0 0 0,0 0 0 0 0,0 0 0 0 0,0 0 0 0 0,0 1 0 0 0,0-1 0 0 0,0 0 0 0 0,0 1 0 0 0,0 0 0 0 0,-3 0 0 0 0,-6 4 2 0 0,1 0-1 0 0,-1 0 0 0 0,1 1 0 0 0,-10 7 0 0 0,13-8-7 0 0,-39 25-22 0 0,-80 68-1 0 0,113-86 25 0 0,1 0-1 0 0,0 1 1 0 0,0 1-1 0 0,1 0 1 0 0,1 0-1 0 0,0 1 1 0 0,1 0 0 0 0,1 1-1 0 0,1 0 1 0 0,-7 17-1 0 0,13-28 3 0 0,0 1 0 0 0,-1-1 0 0 0,2 1 0 0 0,-1-1 0 0 0,1 0 0 0 0,-1 1 0 0 0,2-1 0 0 0,0 9 0 0 0,-1-12 0 0 0,0-1 0 0 0,1 1 0 0 0,-1 0 0 0 0,0-1 0 0 0,1 1 0 0 0,0-1 0 0 0,-1 1 0 0 0,1-1 0 0 0,0 1 0 0 0,0-1 0 0 0,0 1 0 0 0,0-1 0 0 0,0 0 0 0 0,0 0 0 0 0,0 1 0 0 0,0-1 0 0 0,0 0 0 0 0,1 0 0 0 0,-1 0 0 0 0,0 0 0 0 0,1 0 0 0 0,-1 0 0 0 0,1-1 0 0 0,-1 1 0 0 0,1 0 0 0 0,-1-1 0 0 0,1 1 0 0 0,-1-1 0 0 0,1 0 0 0 0,0 1 0 0 0,1-1 0 0 0,6 0 0 0 0,0-1 0 0 0,0 0 0 0 0,-1 0 0 0 0,1 0 0 0 0,-1-1 0 0 0,1-1 0 0 0,-1 0 0 0 0,0 0 0 0 0,0 0 0 0 0,15-9 0 0 0,6-6 0 0 0,38-31 0 0 0,-47 33 0 0 0,13-6 20 0 0,-31 21 455 0 0,-1 2-407 0 0,2 7-44 0 0,0-1-3 0 0,-3-5-114 0 0,4 5-3947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39 107 7367 0 0,'0'0'568'0'0,"-15"8"-125"0"0,10-6-1670 0 0,-13 11 14450 0 0,25-13-11983 0 0,6-2-1046 0 0,0-1 1 0 0,0-1-1 0 0,0 0 1 0 0,-1 0 0 0 0,0-1-1 0 0,16-9 1 0 0,1 0-111 0 0,142-61-8 0 0,-162 71-392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59 225 13359 0 0,'0'0'4106'0'0,"-8"7"-2872"0"0,0 19-1114 0 0,4-15-56 0 0,1 0 1 0 0,0 0 0 0 0,0 0 0 0 0,0 14 0 0 0,1-13-10 0 0,0 0 1 0 0,0 0-1 0 0,-1 0 0 0 0,-7 19 0 0 0,9-29 565 0 0,1-2-593 0 0,0 0-1 0 0,0 1 1 0 0,0-1-1 0 0,-1 1 0 0 0,1-1 1 0 0,0 0-1 0 0,0 1 1 0 0,-1-1-1 0 0,1 0 1 0 0,0 1-1 0 0,0-1 1 0 0,-1 0-1 0 0,1 0 0 0 0,0 1 1 0 0,-1-1-1 0 0,1 0 1 0 0,0 0-1 0 0,-1 1 1 0 0,-1 0 1693 0 0,4-8-1665 0 0,0 0 1 0 0,0 0-1 0 0,1 0 1 0 0,-1 0-1 0 0,2 1 1 0 0,4-9-1 0 0,29-39 346 0 0,-21 32-341 0 0,12-17-124 0 0,56-59 0 0 0,-63 76 32 0 0,2 1 0 0 0,1 2 0 0 0,45-30 0 0 0,-58 43 74 0 0,0 1-1 0 0,0 0 1 0 0,1 1 0 0 0,-1 0-1 0 0,1 1 1 0 0,0 0-1 0 0,0 1 1 0 0,0 1 0 0 0,20-1-1 0 0,-30 2-25 0 0,-1 1 0 0 0,0-1 0 0 0,0 0 0 0 0,1 1 0 0 0,-1 0 0 0 0,0-1-1 0 0,0 1 1 0 0,0-1 0 0 0,0 1 0 0 0,1 0 0 0 0,-1 0 0 0 0,0 0 0 0 0,-1 0 0 0 0,1-1 0 0 0,0 1 0 0 0,0 1-1 0 0,0-1 1 0 0,0 0 0 0 0,-1 0 0 0 0,1 0 0 0 0,-1 0 0 0 0,2 2 0 0 0,-2-3-14 0 0,1 1 2 0 0,0 1 0 0 0,0-1 1 0 0,-1 0-1 0 0,1 1 0 0 0,0-1 0 0 0,-1 1 0 0 0,1-1 0 0 0,0 1 1 0 0,-1-1-1 0 0,0 1 0 0 0,1-1 0 0 0,-1 1 0 0 0,0 0 0 0 0,0-1 1 0 0,0 1-1 0 0,0-1 0 0 0,0 4 0 0 0,-1 1 1 0 0,0 6-5 0 0,1 0 0 0 0,-2 0 0 0 0,0-1 0 0 0,0 1 0 0 0,-5 12 0 0 0,-23 53 0 0 0,4-15 0 0 0,25-58 0 0 0,0-1 0 0 0,-1 1 0 0 0,2-1 0 0 0,-1 1 0 0 0,0-1 0 0 0,1 1 0 0 0,-1-1 0 0 0,1 1 0 0 0,0-1 0 0 0,0 1 0 0 0,0-1 0 0 0,1 1 0 0 0,-1-1 0 0 0,2 6 0 0 0,2 3 12 0 0,0-9 14 0 0,-2-2-11 0 0,10 5-4 0 0,-6-5-53 0 0,0-1 0 0 0,0 0 0 0 0,0 0 0 0 0,0-1 0 0 0,0 0 1 0 0,0 0-1 0 0,0 0 0 0 0,0-1 0 0 0,9-3 0 0 0,-5 2-44 0 0,17-6-2835 0 0,39-16-1 0 0,-48 16-3602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0,'2'2'7912'0'0,"8"4"-7323"0"0,-1 1 0 0 0,16 6 0 0 0,3 2 67 0 0,33 20 831 0 0,-34-21-720 0 0,0 2 1 0 0,36 27-1 0 0,-48-30-525 0 0,0 0 0 0 0,-1 1 0 0 0,-1 1 0 0 0,0 0-1 0 0,0 1 1 0 0,9 17 0 0 0,-16-23-200 0 0,-1 1 0 0 0,0-1 1 0 0,0 1-1 0 0,-2 0 0 0 0,1 0 0 0 0,-1 0 0 0 0,-1 1 0 0 0,0-1 0 0 0,0 1 1 0 0,-1-1-1 0 0,-1 21 0 0 0,-2-13-10 0 0,-1 0 1 0 0,0 0-1 0 0,-1 0 1 0 0,-2-1 0 0 0,0 0-1 0 0,0 1 1 0 0,-2-2-1 0 0,0 1 1 0 0,-14 20-1 0 0,-11 12 284 0 0,-66 74 1 0 0,52-67-123 0 0,18-28-152 0 0,1-1-448 0 0,27-27 199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12439 0 0,'0'0'7775'0'0,"1"2"-6944"0"0,2 2-673 0 0,0 1 0 0 0,-1 0 1 0 0,1 0-1 0 0,-1 0 0 0 0,0 1 1 0 0,-1-1-1 0 0,1 0 0 0 0,-1 1 1 0 0,0-1-1 0 0,0 1 1 0 0,-1-1-1 0 0,0 1 0 0 0,0-1 1 0 0,-1 7-1 0 0,-1 12 9 0 0,-2 0 1 0 0,-7 23-1 0 0,5-21-42 0 0,-74 290 336 0 0,50-221-59 0 0,14-48-1901 0 0,2 2-5623 0 0,11-35 104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29:5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0,'0'0'819'0'0,"1"1"-214"0"0,3 4 768 0 0,1-1 0 0 0,-1 0 0 0 0,1 0 0 0 0,0 0 0 0 0,1-1 0 0 0,7 4-1 0 0,14 10 1385 0 0,-26-16-2404 0 0,1 1-21 0 0,1 3-199 0 0,-1-3-89 0 0,0 1 0 0 0,-1 0 1 0 0,1-1-1 0 0,0 1 1 0 0,-1 0-1 0 0,0 0 1 0 0,0 0-1 0 0,0 0 0 0 0,0 0 1 0 0,0 1-1 0 0,-1-1 1 0 0,1 0-1 0 0,-1 0 0 0 0,0 0 1 0 0,0 1-1 0 0,0-1 1 0 0,0 0-1 0 0,-1 0 1 0 0,1 0-1 0 0,-3 6 0 0 0,-4 12-126 0 0,6-19-398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0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2759 0 0,'0'0'12422'0'0,"7"-9"-10641"0"0,10 1-911 0 0,0 0 0 0 0,1 1 1 0 0,20-6-1 0 0,15-5 281 0 0,-29 10-858 0 0,1 1 0 0 0,0 1 0 0 0,46-4-1 0 0,30-8-956 0 0,-68 10-5 0 0,10-2-460 0 0,-13 0-2372 0 0,-18 6 1810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0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12551 0 0,'0'0'6207'0'0,"2"0"-5414"0"0,6-2-198 0 0,-1 1 0 0 0,14-7 0 0 0,-12 5-270 0 0,-1 0 0 0 0,0 1-1 0 0,10-2 1 0 0,5 1 21 0 0,98-9 816 0 0,-56 4-933 0 0,-45 5-166 0 0,34-2 0 0 0,-14 2-369 0 0,5 0-1235 0 0,-16 6-2543 0 0,-15 0-696 0 0,2-3-1192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13415 0 0,'0'0'2395'0'0,"-1"3"-1886"0"0,-106 369 1803 0 0,92-331-2266 0 0,-2 0-1 0 0,-36 62 0 0 0,40-83-23 0 0,-2 0 1 0 0,0-2-1 0 0,-1 1 0 0 0,-25 20 0 0 0,12-11-26 0 0,28-26-97 0 0,12-14-5985 0 0,3-1 630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100 404 10623 0 0,'0'0'964'0'0,"-2"0"-794"0"0,1 0-50 0 0,1 0 0 0 0,-1 0 0 0 0,1 0 0 0 0,-1 0 0 0 0,1 0 0 0 0,-1 0 0 0 0,1-1 0 0 0,-1 1 0 0 0,1 0 0 0 0,-1 0 0 0 0,1 0 0 0 0,-1 0 0 0 0,1-1 0 0 0,-1 1 1 0 0,1 0-1 0 0,-1 0 0 0 0,1-1 0 0 0,0 1 0 0 0,-1 0 0 0 0,1-1 0 0 0,0 1 0 0 0,-1 0 0 0 0,1-1 0 0 0,0 1 0 0 0,-1-1 0 0 0,1 1 0 0 0,0 0 0 0 0,0-1 0 0 0,0 1 0 0 0,-1-1 0 0 0,1 0 1 0 0,0-1-26 0 0,0 0 0 0 0,-1 1 0 0 0,1-1 0 0 0,1 0 0 0 0,-1 0 0 0 0,0 0 0 0 0,0 1 0 0 0,1-1 1 0 0,0-3-1 0 0,1-1-32 0 0,0 0 1 0 0,1 0 0 0 0,0 0 0 0 0,7-10 0 0 0,9-8 290 0 0,2 0 0 0 0,0 2 0 0 0,2 1 0 0 0,0 0 0 0 0,1 2 1 0 0,34-20-1 0 0,6 1 715 0 0,97-41 0 0 0,-132 67-684 0 0,0 1 0 0 0,47-10-1 0 0,-72 20-363 0 0,-1 0 0 0 0,1 1-1 0 0,-1 0 1 0 0,0 0 0 0 0,1 0-1 0 0,-1 0 1 0 0,1 0 0 0 0,-1 1-1 0 0,6 1 1 0 0,5 3 59 0 0,-11-3-77 0 0,0 0-1 0 0,-1 0 1 0 0,0 0-1 0 0,1 0 1 0 0,-1 1-1 0 0,0-1 0 0 0,0 0 1 0 0,0 1-1 0 0,-1 0 1 0 0,1-1-1 0 0,-1 1 1 0 0,1 0-1 0 0,-1 0 1 0 0,0 0-1 0 0,0 0 1 0 0,0 0-1 0 0,0 0 1 0 0,-1 0-1 0 0,1 0 1 0 0,-1 5-1 0 0,1 3 4 0 0,-1 0-1 0 0,-1 0 1 0 0,0 1 0 0 0,-3 14-1 0 0,2-15-35 0 0,-1 0 0 0 0,-1 0-1 0 0,0 0 1 0 0,0 0 0 0 0,-1-1 0 0 0,0 1 0 0 0,-10 12-1 0 0,5-9-81 0 0,-1 0 0 0 0,0-1 0 0 0,-2 0-1 0 0,-15 13 1 0 0,-12 5-254 0 0,-2-2 1 0 0,-60 32-1 0 0,87-53 324 0 0,-35 21-1053 0 0,-1-2 1 0 0,-2-3 0 0 0,-100 33-1 0 0,143-54 973 0 0,-1 0 0 0 0,1-1-1 0 0,-1 0 1 0 0,0 0 0 0 0,0-1 0 0 0,-20-1-1 0 0,29 0-45 0 0,0-1 28 0 0,-8-5 126 0 0,5-3 144 0 0,4 7 277 0 0,2-1 92 0 0,1 1-351 0 0,0-1 0 0 0,0 0 1 0 0,0 1-1 0 0,0 0 0 0 0,1 0 1 0 0,-1-1-1 0 0,0 1 0 0 0,1 1 1 0 0,0-1-1 0 0,-1 0 0 0 0,1 1 1 0 0,0-1-1 0 0,0 1 0 0 0,4-2 0 0 0,-1 2 87 0 0,-1-1-1 0 0,1 1 0 0 0,0 1 0 0 0,-1-1 1 0 0,1 1-1 0 0,0 0 0 0 0,9 1 0 0 0,-4 1-13 0 0,-1 0 0 0 0,0 0 0 0 0,0 1-1 0 0,0 0 1 0 0,0 1 0 0 0,0 0-1 0 0,0 1 1 0 0,15 10 0 0 0,-8-2 17 0 0,0 2 0 0 0,25 28 0 0 0,-11-10-95 0 0,25 32-23 0 0,-40-45-82 0 0,0-1-1 0 0,27 25 0 0 0,68 65 58 0 0,-56-52-62 0 0,-54-55-30 0 0,1 0 0 0 0,0 0-1 0 0,0 0 1 0 0,0 0 0 0 0,1 0 0 0 0,-1 0-1 0 0,0 0 1 0 0,1-1 0 0 0,-1 1 0 0 0,1-1-1 0 0,-1 0 1 0 0,4 1 0 0 0,3 1 14 0 0,6 3 5 0 0,1-1 31 0 0,-3 0 16 0 0,16 4 99 0 0,-27-8-268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17 1839 0 0,'0'0'16446'0'0,"-9"-8"-14812"0"0,6 7-1539 0 0,1-1-1 0 0,-1 1 1 0 0,0 0 0 0 0,0 0-1 0 0,0 1 1 0 0,1-1 0 0 0,-1 1-1 0 0,0-1 1 0 0,0 1-1 0 0,0 0 1 0 0,0 0 0 0 0,0 0-1 0 0,0 0 1 0 0,0 1-1 0 0,0-1 1 0 0,0 1 0 0 0,1 0-1 0 0,-1 0 1 0 0,0 0 0 0 0,0 0-1 0 0,1 0 1 0 0,-1 1-1 0 0,1-1 1 0 0,-1 1 0 0 0,1-1-1 0 0,-1 1 1 0 0,1 0 0 0 0,-2 3-1 0 0,-13 14-94 0 0,0 2 0 0 0,2 0 0 0 0,-13 23 0 0 0,13-20 0 0 0,-134 234-73 0 0,113-192 49 0 0,5-7-137 0 0,2 2 0 0 0,3 1 0 0 0,-24 83 0 0 0,45-126 132 0 0,1 0 0 0 0,0 1 0 0 0,2-1 1 0 0,0 1-1 0 0,1 0 0 0 0,2 31 0 0 0,1-39 73 0 0,0 0-1 0 0,0 0 0 0 0,1-1 1 0 0,0 1-1 0 0,1 0 0 0 0,1-1 1 0 0,-1 0-1 0 0,2 0 0 0 0,0 0 1 0 0,0-1-1 0 0,14 18 0 0 0,-3-9 765 0 0,0-1 0 0 0,39 30-1 0 0,-54-46-550 0 0,0-1 6 0 0,16 12 873 0 0,-16-11-976 0 0,3 12-105 0 0,-4-8-1136 0 0,8 5-7165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6911 0 0,'0'0'623'0'0,"8"-9"1033"0"0,-5 7-876 0 0,-1-1 1 0 0,0 0-1 0 0,0 0 0 0 0,0 0 1 0 0,0 0-1 0 0,1-5 0 0 0,2-4 691 0 0,5-23 0 0 0,3-7-370 0 0,-4 23-802 0 0,0 0 0 0 0,2 1 0 0 0,24-32 0 0 0,49-46 261 0 0,-60 72-508 0 0,1 0-1 0 0,1 2 1 0 0,42-28 0 0 0,-53 40-77 0 0,1 0 0 0 0,0 2 0 0 0,1 0 1 0 0,-1 1-1 0 0,1 0 0 0 0,1 2 1 0 0,-1 0-1 0 0,28-4 0 0 0,-40 9-132 0 0,0 0-1 0 0,-1 0 1 0 0,1 0 0 0 0,0 0-1 0 0,0 1 1 0 0,0 0-1 0 0,-1 0 1 0 0,1 0 0 0 0,5 3-1 0 0,-3-1-997 0 0,0 1 0 0 0,0-1-1 0 0,0 1 1 0 0,10 9 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6447 0 0,'0'0'14183'0'0,"-1"3"-13926"0"0,-2 13-125 0 0,-2 0 1 0 0,0-1-1 0 0,0 1 0 0 0,-12 19 0 0 0,4-4-137 0 0,-98 203 5 0 0,64-161-392 0 0,41-64-414 0 0,5-9 778 0 0,1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0,0-1 0 0 0,0 1 0 0 0,0 0 0 0 0,0 0-1 0 0,0 0 1 0 0,0 0 0 0 0,0 0 0 0 0,0 0 0 0 0,0 0 0 0 0,0 0 0 0 0,0 0 0 0 0,0 0 0 0 0,0 0 0 0 0,0 0 0 0 0,0 0 0 0 0,0 0 0 0 0,0 0 0 0 0,0 0 0 0 0,0 0 0 0 0,0-1 0 0 0,0 1 0 0 0,0 0 0 0 0,0 0 0 0 0,0 0 0 0 0,0 0 0 0 0,0 0 0 0 0,0 0 0 0 0,0 0 0 0 0,0 0 0 0 0,0 0 0 0 0,0 0 0 0 0,3-16-1638 0 0,6-10 327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105 323 7367 0 0,'0'0'568'0'0,"-1"2"-373"0"0,-1 1-1517 0 0,-6 6 8894 0 0,12-14-6029 0 0,19-23-958 0 0,1 2 0 0 0,1 0 0 0 0,53-40 0 0 0,95-52 552 0 0,-138 96-694 0 0,-20 12-10 0 0,25-11 0 0 0,-34 18-294 0 0,0 1 0 0 0,1 0 1 0 0,-1 0-1 0 0,0 0 0 0 0,1 1 1 0 0,-1 0-1 0 0,10 0 0 0 0,-14 1-88 0 0,-1 0 1 0 0,1 0-1 0 0,0 0 0 0 0,0 0 0 0 0,0 1 1 0 0,-1-1-1 0 0,1 1 0 0 0,0-1 0 0 0,0 1 1 0 0,-1 0-1 0 0,1 0 0 0 0,0-1 0 0 0,-1 1 0 0 0,1 0 1 0 0,-1 0-1 0 0,1 1 0 0 0,1 1 0 0 0,-1 0-12 0 0,0-1-1 0 0,0 1 0 0 0,0 0 0 0 0,-1 0 0 0 0,0-1 0 0 0,1 1 0 0 0,-1 0 1 0 0,0 0-1 0 0,1 5 0 0 0,0 4-7 0 0,-1 0 0 0 0,0-1 0 0 0,-1 1 0 0 0,-2 16 0 0 0,1-15-12 0 0,-1-1 1 0 0,-1 0 0 0 0,0 1 0 0 0,-9 22-1 0 0,1-12-5 0 0,-18 32-1 0 0,19-39-43 0 0,-1 0 0 0 0,-1-1 0 0 0,0 0 1 0 0,-18 15-1 0 0,-59 44-565 0 0,73-63 271 0 0,-1-1 0 0 0,0-1-1 0 0,0 0 1 0 0,-1-1 0 0 0,0-1 0 0 0,-1-1-1 0 0,-23 5 1 0 0,0-3-472 0 0,0-2 0 0 0,-49 2 0 0 0,35-6 3370 0 0,57-1-2464 0 0,1 0 0 0 0,0 0 1 0 0,-1 0-1 0 0,1 0 0 0 0,0 0 0 0 0,0 0 0 0 0,-1 0 0 0 0,1-1 0 0 0,2 1 1 0 0,1 1 83 0 0,14 5 349 0 0,13 4 9 0 0,0 2 1 0 0,-1 1-1 0 0,46 28 0 0 0,-65-34-454 0 0,-1 0-1 0 0,0 1 1 0 0,-1 0 0 0 0,13 13-1 0 0,-20-17-85 0 0,21 22 102 0 0,28 27 0 0 0,-50-52-159 0 0,1 0 0 0 0,-1 0 0 0 0,1 0 0 0 0,0 0 0 0 0,0-1 0 0 0,-1 1 0 0 0,1-1 0 0 0,0 0 0 0 0,1 0 0 0 0,-1 0 0 0 0,0 0 0 0 0,0-1 0 0 0,0 1 0 0 0,0-1 0 0 0,1 0 0 0 0,-1 0 0 0 0,0 0 0 0 0,0 0 0 0 0,1 0 0 0 0,-1-1 0 0 0,4-1 0 0 0,1 0-207 0 0,-1-1 0 0 0,0 0 0 0 0,0 0 0 0 0,0 0 0 0 0,0-1 0 0 0,-1 0 0 0 0,12-10 0 0 0,-5 2-1910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14279 0 0,'0'0'4792'0'0,"8"-15"-467"0"0,-7 13-4179 0 0,1 0-1 0 0,1-1 0 0 0,-1 1 0 0 0,0 0 0 0 0,0 0 0 0 0,1 0 0 0 0,-1 1 1 0 0,1-1-1 0 0,0 0 0 0 0,-1 1 0 0 0,1 0 0 0 0,0 0 0 0 0,5-2 0 0 0,6-1-155 0 0,24-3-1 0 0,-23 5 107 0 0,6-1-387 0 0,1 1 0 0 0,0 1 0 0 0,40 3 0 0 0,-7 4-8621 0 0,-40-4 2244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0,'0'0'586'0'0,"0"-2"-486"0"0,9-17 15370 0 0,-8 20-14973 0 0,2 2-443 0 0,0 0 0 0 0,0 1 0 0 0,0-1 0 0 0,0 1 0 0 0,0 0 0 0 0,-1 0-1 0 0,0 0 1 0 0,0 0 0 0 0,0 0 0 0 0,0 0 0 0 0,-1 1 0 0 0,0-1 0 0 0,0 0-1 0 0,0 1 1 0 0,0-1 0 0 0,-1 1 0 0 0,1 8 0 0 0,-2 8-49 0 0,0 0 1 0 0,-6 34-1 0 0,4-39 64 0 0,-11 111 176 0 0,14-108-755 0 0,0-1 1 0 0,2 1-1 0 0,0-1 1 0 0,8 34-1 0 0,-5-25-2863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10623 0 0,'0'0'7414'0'0,"2"2"-6865"0"0,28 29 777 0 0,41 38 566 0 0,-7-7-1273 0 0,8 7-220 0 0,-28-31-324 0 0,-1 3 0 0 0,56 69 0 0 0,-73-75-182 0 0,-24-33-45 0 0,-2-1 66 0 0,1-1 0 0 0,0 1-1 0 0,0-1 1 0 0,0 1-1 0 0,0-1 1 0 0,0 0 0 0 0,-1 1-1 0 0,1-1 1 0 0,0 0-1 0 0,0 0 1 0 0,0 1 0 0 0,0-1-1 0 0,0 0 1 0 0,2 0 0 0 0,0-1-133 0 0,-1 0 1 0 0,1 0-1 0 0,0 0 1 0 0,-1 0-1 0 0,1 0 1 0 0,-1-1-1 0 0,1 1 1 0 0,-1-1 0 0 0,0 0-1 0 0,0 1 1 0 0,1-1-1 0 0,-1 0 1 0 0,0 0-1 0 0,-1-1 1 0 0,1 1-1 0 0,0 0 1 0 0,1-3 0 0 0,4-11-1352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 10479 0 0,'0'0'950'0'0,"-2"0"-782"0"0,-16-5 12 0 0,16 5 162 0 0,0 0 1 0 0,0 0-1 0 0,0 0 1 0 0,-1 1-1 0 0,1-1 1 0 0,0 1-1 0 0,0-1 1 0 0,0 1-1 0 0,0 0 1 0 0,0 0-1 0 0,0 0 1 0 0,0 0-1 0 0,0 0 1 0 0,0 0-1 0 0,0 0 1 0 0,0 1-1 0 0,-2 1 1 0 0,-197 196 1811 0 0,134-128-1852 0 0,-31 25-137 0 0,47-55-83 0 0,67-67-985 0 0,2 7-948 0 0,22-20 1 0 0,-6 8-120 0 0,-3 0 82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 12607 0 0,'0'0'1143'0'0,"-1"2"-940"0"0,-16 14 5946 0 0,19-15-5662 0 0,4 2-409 0 0,-1-1 1 0 0,0-1-1 0 0,0 1 1 0 0,1-1-1 0 0,-1 0 1 0 0,1 0-1 0 0,-1-1 1 0 0,1 1 0 0 0,-1-1-1 0 0,1-1 1 0 0,-1 1-1 0 0,10-2 1 0 0,7-3 132 0 0,40-15 1 0 0,-16 5-30 0 0,95-16 106 0 0,-137 31-290 0 0,11-5-134 0 0,-13 5-174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1375 0 0,'10'-11'14139'0'0,"-7"14"-13951"0"0,-1 1-1 0 0,1 0 1 0 0,-1 0 0 0 0,1 0-1 0 0,-1 0 1 0 0,-1 0 0 0 0,1 0-1 0 0,0 1 1 0 0,-1-1 0 0 0,0 0-1 0 0,0 1 1 0 0,0-1 0 0 0,-1 1-1 0 0,1 5 1 0 0,-1 11 408 0 0,-4 37 1 0 0,3-44-356 0 0,-4 32 76 0 0,-2 81-24 0 0,4-91-283 0 0,2-19-134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10247 0 0,'-5'-3'6880'0'0,"45"55"-5696"0"0,-2 2 0 0 0,57 109 0 0 0,126 337-93 0 0,-210-468-1020 0 0,-2 1 1 0 0,-1 0-1 0 0,-1 0 1 0 0,-2 0-1 0 0,-1 1 1 0 0,-2 0-1 0 0,-1-1 1 0 0,-2 1-1 0 0,-1 0 1 0 0,-11 55-1 0 0,3-44-17 0 0,-2-2-1 0 0,-2 0 0 0 0,-25 54 0 0 0,11-38 118 0 0,-63 95 0 0 0,87-147-156 0 0,-29 42 80 0 0,-1 0 0 0 0,-60 63 0 0 0,90-108-71 0 0,1-1-11 0 0,0 0 0 0 0,-1 0-1 0 0,1-1 1 0 0,-1 1 0 0 0,1-1 0 0 0,-8 4-1 0 0,4-3 10 0 0,4-2 31 0 0,-5 0 1952 0 0,7 0-1930 0 0,-4 3-48 0 0,3-3 26 0 0,-4 2 11 0 0,4-3-41 0 0,27-19-1343 0 0,-9 6-851 0 0,-8 6-3637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76 1375 0 0,'46'-19'156'0'0,"22"-15"6076"0"0,-26 12 130 0 0,-42 25-6316 0 0,-1 0 0 0 0,1 1 0 0 0,-1-1 0 0 0,0 0 0 0 0,1 0 1 0 0,-2 0-1 0 0,1 0 0 0 0,0 0 0 0 0,-3 4 0 0 0,-18 26 172 0 0,14-22-111 0 0,-209 294 413 0 0,76-96-629 0 0,88-128 70 0 0,0 1 22 0 0,4 2 1 0 0,4 2-1 0 0,3 3 0 0 0,-43 134 0 0 0,69-168 119 0 0,2-1-1 0 0,-11 98 1 0 0,22-122 165 0 0,2 1 1 0 0,1-1-1 0 0,1 0 0 0 0,2 0 1 0 0,1 0-1 0 0,14 53 0 0 0,-12-66-80 0 0,1 0-1 0 0,1-1 0 0 0,0 0 1 0 0,1 0-1 0 0,0-1 0 0 0,2 0 1 0 0,-1 0-1 0 0,2-1 0 0 0,0-1 1 0 0,1 0-1 0 0,0 0 0 0 0,28 19 1 0 0,-16-15 214 0 0,1-1 0 0 0,0-2 1 0 0,1 0-1 0 0,1-1 0 0 0,0-2 1 0 0,56 15-1 0 0,-59-22 41 0 0,-1 0 0 0 0,1-1 0 0 0,30-1 0 0 0,-52-2 134 0 0,-1 0-303 0 0,6 2 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0,'0'3'134'0'0,"0"5"2015"0"0,1 0 1 0 0,0 1-1 0 0,4 13 1 0 0,11 28 1582 0 0,-3-7-2946 0 0,-3-13 146 0 0,1-1 1 0 0,22 43 0 0 0,-26-61-494 0 0,0 0 0 0 0,1 0-1 0 0,1-1 1 0 0,13 14 0 0 0,-12-14-209 0 0,63 59 269 0 0,12 14-438 0 0,28 60 14 0 0,-8-8-163 0 0,-100-130 42 0 0,-1 0 0 0 0,1 0 0 0 0,0-1-1 0 0,0 1 1 0 0,0-1 0 0 0,8 4 0 0 0,-12-8-2 0 0,0 1 0 0 0,0-1 0 0 0,0 1 0 0 0,0-1 0 0 0,-1 0 0 0 0,1 0 0 0 0,0 1-1 0 0,0-1 1 0 0,0 0 0 0 0,0 0 0 0 0,0 0 0 0 0,0 0 0 0 0,0 0 0 0 0,0 0 0 0 0,0 0 0 0 0,0 0 0 0 0,0-1 0 0 0,0 1-1 0 0,0 0 1 0 0,0-1 0 0 0,0 1 0 0 0,0 0 0 0 0,0-1 0 0 0,0 1 0 0 0,0-1 0 0 0,-1 1 0 0 0,1-1 0 0 0,0 0 0 0 0,0 1-1 0 0,-1-1 1 0 0,2-1 0 0 0,0-1-272 0 0,1 0 0 0 0,-1 0-1 0 0,0 0 1 0 0,0-1 0 0 0,0 1-1 0 0,1-5 1 0 0,3-8-5779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48 379 8751 0 0,'0'0'7607'0'0,"-1"-1"-7310"0"0,-29-18 489 0 0,28 17-253 0 0,-2 0-238 0 0,3 2-270 0 0,1 0 1 0 0,0 0-1 0 0,-1 0 1 0 0,1 0-1 0 0,0 0 1 0 0,-1 0-1 0 0,1 0 1 0 0,0 0-1 0 0,0 0 1 0 0,-1 0-1 0 0,1 0 1 0 0,0 0-1 0 0,-1-1 1 0 0,1 1-1 0 0,0 0 1 0 0,-1 0-1 0 0,1 0 1 0 0,0-1 0 0 0,0 1-1 0 0,-1 0 1 0 0,1 0-1 0 0,0-1 1 0 0,0 1-1 0 0,0 0 1 0 0,-1 0-1 0 0,1-1 1 0 0,0 1-1 0 0,-1-4 5 0 0,0 0 0 0 0,1 0 0 0 0,0 1-1 0 0,0-1 1 0 0,0 0 0 0 0,0 0 0 0 0,0 0 0 0 0,2-6-1 0 0,11-34 652 0 0,-6 22-359 0 0,-5 16-212 0 0,16-54 1348 0 0,46-109-1 0 0,-63 167-1381 0 0,12-5-357 0 0,-12 8 233 0 0,-1 0 1 0 0,1 0-1 0 0,-1 0 1 0 0,1-1-1 0 0,-1 1 1 0 0,1 0 0 0 0,0 0-1 0 0,-1-1 1 0 0,1 1-1 0 0,0 0 1 0 0,1 0-1 0 0,3 3-91 0 0,0 4-74 0 0,1 0 0 0 0,-1 0 0 0 0,0 1 0 0 0,-1 0 0 0 0,0-1 0 0 0,-1 1 0 0 0,4 12 0 0 0,12 67-1513 0 0,-9-18 483 0 0,4 137 0 0 0,-16-132 1686 0 0,-19 129 0 0 0,19-186-252 0 0,-6 28 849 0 0,-16 59 0 0 0,8-58-959 0 0,15-45-186 0 0,-3 11-415 0 0,3-5 449 0 0,1-6 7 0 0,2-1 11 0 0,-2 0 51 0 0,1-1 0 0 0,0 1 0 0 0,-1-1 0 0 0,1 1 0 0 0,0-1 1 0 0,-1 1-1 0 0,1-1 0 0 0,0 1 0 0 0,0-1 0 0 0,0 1 0 0 0,-1-1 0 0 0,1 0 0 0 0,0 0 0 0 0,0 0 0 0 0,0 1 1 0 0,0-1-1 0 0,0 0 0 0 0,-1 0 0 0 0,1 0 0 0 0,0 0 0 0 0,0 0 0 0 0,0 0 0 0 0,0 0 0 0 0,0-1 1 0 0,0 1-1 0 0,2-1-2 0 0,1 0 23 0 0,1 0 0 0 0,-1 0 0 0 0,0 0 0 0 0,0-1 0 0 0,-1 1 0 0 0,1-1 0 0 0,0 0 0 0 0,0 0 0 0 0,-1 0 0 0 0,1-1 0 0 0,-1 1 0 0 0,3-4 1 0 0,6-5 189 0 0,18-23 0 0 0,-17 19-111 0 0,127-126 1175 0 0,-93 97-1078 0 0,-2-1 0 0 0,43-57 0 0 0,-75 85-317 0 0,-1 0-824 0 0,0 0-1 0 0,2 1 1 0 0,27-26-1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212 106 4607 0 0,'0'0'9699'0'0,"1"2"-8815"0"0,0 0-722 0 0,0 0-1 0 0,0 0 1 0 0,0 0-1 0 0,0 0 1 0 0,1 0-1 0 0,-1-1 1 0 0,1 1 0 0 0,0 0-1 0 0,-1-1 1 0 0,1 1-1 0 0,0-1 1 0 0,0 0 0 0 0,0 1-1 0 0,0-1 1 0 0,0 0-1 0 0,0 0 1 0 0,0 0-1 0 0,1-1 1 0 0,-1 1 0 0 0,3 0-1 0 0,1 0-11 0 0,0-1 0 0 0,0 0 0 0 0,0 0 0 0 0,0 0-1 0 0,0-1 1 0 0,0 0 0 0 0,7-2 0 0 0,24-5 538 0 0,62-25-1 0 0,-85 28-717 0 0,0-2-1 0 0,0 0 0 0 0,0-1 1 0 0,-1 0-1 0 0,0-1 1 0 0,23-21-1 0 0,-35 29-49 0 0,-1 0 6 0 0,0 0 68 0 0,0 1 1 0 0,0 0 0 0 0,0-1 0 0 0,0 1 0 0 0,0-1 0 0 0,0 1 0 0 0,0-1-1 0 0,0 1 1 0 0,0 0 0 0 0,0-1 0 0 0,0 1 0 0 0,0-1 0 0 0,0 1 0 0 0,0 0 0 0 0,-1-1-1 0 0,1 1 1 0 0,0-1 0 0 0,0 1 0 0 0,-1-1 0 0 0,-2 0-16 0 0,-1-1 0 0 0,1 1 0 0 0,-1 0 0 0 0,0 0 0 0 0,0 0 0 0 0,1 1 0 0 0,-1 0 0 0 0,0-1 0 0 0,0 1 0 0 0,0 0 0 0 0,1 1 0 0 0,-1-1 0 0 0,0 1 0 0 0,-6 1 0 0 0,-4 2-56 0 0,0 0-1 0 0,-21 10 0 0 0,-7 7 42 0 0,0 1 0 0 0,-64 47 1 0 0,53-28-5 0 0,-61 58 0 0 0,103-88 40 0 0,1 0 0 0 0,-1 1 0 0 0,-10 16 0 0 0,18-22 0 0 0,-1-1 0 0 0,1 1 0 0 0,1 0 0 0 0,-1 0 0 0 0,1 0 0 0 0,0 0 0 0 0,1 0 0 0 0,-1 0 0 0 0,1 0 0 0 0,0 7 0 0 0,1-10-1 0 0,0-1-1 0 0,0 0 1 0 0,0 1 0 0 0,0-1-1 0 0,1 0 1 0 0,-1 0 0 0 0,1 1-1 0 0,-1-1 1 0 0,1 0 0 0 0,0 0-1 0 0,0 0 1 0 0,0 0-1 0 0,0 0 1 0 0,1 0 0 0 0,-1 0-1 0 0,0 0 1 0 0,1-1 0 0 0,-1 1-1 0 0,1 0 1 0 0,0-1-1 0 0,-1 1 1 0 0,1-1 0 0 0,0 0-1 0 0,0 1 1 0 0,0-1 0 0 0,0 0-1 0 0,0 0 1 0 0,3 1 0 0 0,5 1-13 0 0,0 0 1 0 0,0-1 0 0 0,0 0 0 0 0,19 2 0 0 0,1-3-599 0 0,0-1-1 0 0,0-1 1 0 0,40-7 0 0 0,-38 3-5682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88 4607 0 0,'18'-16'468'0'0,"38"-29"0"0"0,-24 25 5771 0 0,-27 16-5071 0 0,4 1 1404 0 0,-8 6-2336 0 0,0 2-167 0 0,-1 0 1 0 0,0 0-1 0 0,0 0 0 0 0,0 0 1 0 0,-1 0-1 0 0,1 0 1 0 0,-1 0-1 0 0,0 0 0 0 0,-1 0 1 0 0,1 0-1 0 0,-1 0 1 0 0,0-1-1 0 0,0 1 0 0 0,-1-1 1 0 0,1 1-1 0 0,-1-1 1 0 0,0 0-1 0 0,-5 6 0 0 0,-7 7 83 0 0,-1-1 0 0 0,-32 27 1 0 0,-100 85-88 0 0,122-102-60 0 0,1 1 0 0 0,1 1 0 0 0,-26 40 0 0 0,44-58 48 0 0,0-1 1 0 0,2 1-1 0 0,-1 0 1 0 0,1 0-1 0 0,0 0 1 0 0,1 0-1 0 0,0 1 1 0 0,1 0-1 0 0,0-1 1 0 0,1 1-1 0 0,0 0 1 0 0,1 0-1 0 0,0 0 1 0 0,0 0-1 0 0,1-1 1 0 0,3 14-1 0 0,-2-19 4 0 0,1 0 0 0 0,-1-1 0 0 0,1 0 0 0 0,0 1 1 0 0,0-1-1 0 0,0 0 0 0 0,1 0 0 0 0,-1-1 0 0 0,1 1 0 0 0,0-1 0 0 0,6 4 0 0 0,-8-4-14 0 0,8 3 70 0 0,0 0 0 0 0,0-1-1 0 0,0 0 1 0 0,1-1 0 0 0,-1 0 0 0 0,1 0 0 0 0,22 3-1 0 0,7 4 162 0 0,-1 7-7 0 0,-28-12-280 0 0,-9-5-131 0 0,10-1-5874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12007 0 0,'0'0'4576'0'0,"3"-1"-4225"0"0,9-2-223 0 0,-1-2 1 0 0,1 1-1 0 0,-1-1 0 0 0,0-1 1 0 0,0 0-1 0 0,0-1 1 0 0,-1 0-1 0 0,0-1 0 0 0,0 0 1 0 0,-1 0-1 0 0,0-1 0 0 0,-1 0 1 0 0,12-16-1 0 0,28-42 683 0 0,57-106-1 0 0,-80 128-316 0 0,-25 44-474 0 0,0 1 0 0 0,0 0-1 0 0,0-1 1 0 0,1 1 0 0 0,-1-1 0 0 0,0 1 0 0 0,0 0 0 0 0,0-1 0 0 0,1 1 0 0 0,-1 0-1 0 0,0-1 1 0 0,0 1 0 0 0,1 0 0 0 0,-1 0 0 0 0,0-1 0 0 0,1 1 0 0 0,-1 0 0 0 0,0 0 0 0 0,1-1-1 0 0,-1 1 1 0 0,0 0 0 0 0,1 0 0 0 0,-1 0 0 0 0,1 0 0 0 0,-1-1 0 0 0,0 1 0 0 0,1 0-1 0 0,6 9 307 0 0,-6-7-415 0 0,2 2 89 0 0,0 0 0 0 0,3 19 0 0 0,11 72 41 0 0,3 13-138 0 0,-16-94 89 0 0,0 0 0 0 0,1-1 0 0 0,0 1 0 0 0,1-1 0 0 0,13 20 0 0 0,-15-27 19 0 0,1 2 7 0 0,0-1 0 0 0,0 1 0 0 0,0-1 0 0 0,1 0 0 0 0,0-1 0 0 0,1 1 0 0 0,-1-1 0 0 0,13 8 1 0 0,-3-3 181 0 0,-12-8-110 0 0,-1-1 0 0 0,1 0 0 0 0,-1 0 0 0 0,1 0 0 0 0,-1 0 0 0 0,1-1 0 0 0,0 1 0 0 0,5 0 0 0 0,-5 0-9 0 0,-1-1-45 0 0,-1 0 0 0 0,0 0 0 0 0,0 0 0 0 0,0 0 0 0 0,1-1 0 0 0,-1 1 0 0 0,0-1 0 0 0,1 0 0 0 0,-1 1 0 0 0,0-1-1 0 0,1 0 1 0 0,-1 0 0 0 0,3-1 0 0 0,-3 1-6 0 0,-1 0 0 0 0,1-1 0 0 0,0 1 1 0 0,-1-1-1 0 0,1 1 0 0 0,0-1 0 0 0,-1 1 0 0 0,1-1 0 0 0,-1 0 0 0 0,1 0 0 0 0,-1 0 0 0 0,1 0 0 0 0,-1 0 0 0 0,0 0 1 0 0,0 0-1 0 0,1 0 0 0 0,-1 0 0 0 0,0-1 0 0 0,0 1 0 0 0,0 0 0 0 0,1-4 0 0 0,3-3 110 0 0,-1 0 1 0 0,5-17-1 0 0,-5 15-71 0 0,27-84 362 0 0,9-24-257 0 0,-8 42-132 0 0,16-37 56 0 0,-39 95-87 0 0,1 1 0 0 0,0 0 0 0 0,2 0 0 0 0,13-15 0 0 0,-17 24-11 0 0,-1 3 0 0 0,-5 4-103 0 0,-1-1 0 0 0,1 1 0 0 0,0 0 1 0 0,-1 0-1 0 0,1 1 0 0 0,0-1 0 0 0,0 0 0 0 0,0 0 0 0 0,-1 1 0 0 0,1 0 1 0 0,0-1-1 0 0,2 1 0 0 0,-2 0-74 0 0,-1 0 0 0 0,0 0 0 0 0,0 1 1 0 0,0-1-1 0 0,1 0 0 0 0,-1 1 0 0 0,0-1 1 0 0,0 1-1 0 0,0 0 0 0 0,0-1 0 0 0,2 2 1 0 0,3 3-255 0 0,-5-4-208 0 0,5 6-5294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93 3223 0 0,'-14'0'18352'0'0,"31"-3"-17964"0"0,-1-1 1 0 0,1-1-1 0 0,-1 0 0 0 0,19-10 0 0 0,63-35 328 0 0,-95 48-709 0 0,-1 1-75 0 0,0 0 0 0 0,0 0 0 0 0,0 0 0 0 0,0 0 0 0 0,0 0 0 0 0,1 0 0 0 0,-1 1 0 0 0,0-1 0 0 0,0 1 0 0 0,0-1 0 0 0,1 1 0 0 0,-1 0 0 0 0,0 0 0 0 0,1 0 0 0 0,2 1 0 0 0,15 3-2945 0 0,-10-1 801 0 0,1 0 613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13103 0 0,'0'0'2932'0'0,"0"2"-2102"0"0,1 0-591 0 0,-1 0 0 0 0,0 1 1 0 0,1-1-1 0 0,-1 1 0 0 0,0-1 1 0 0,-1 1-1 0 0,1-1 0 0 0,0 1 1 0 0,-2 3-1 0 0,-8 27 547 0 0,4-14-361 0 0,-2 16-222 0 0,1 0 1 0 0,2 0 0 0 0,1 0-1 0 0,2 50 1 0 0,-2-56-174 0 0,-1 8 4 0 0,6-21-2904 0 0,-1-12 223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13591 0 0,'0'0'622'0'0,"-2"0"-13"0"0,2 0-601 0 0,-1 0 1 0 0,1 0 0 0 0,-1 0-1 0 0,1 0 1 0 0,-1 0-1 0 0,1 0 1 0 0,-1 0-1 0 0,1 0 1 0 0,-1 0-1 0 0,1 1 1 0 0,-1-1-1 0 0,1 0 1 0 0,-1 0 0 0 0,1 0-1 0 0,-1 1 1 0 0,1-1-1 0 0,-1 0 1 0 0,1 1-1 0 0,0-1 1 0 0,-1 0-1 0 0,1 1 1 0 0,-1-1-1 0 0,1 0 1 0 0,0 1-1 0 0,0-1 1 0 0,-1 1 0 0 0,1-1-1 0 0,0 1 1 0 0,0-1-1 0 0,-1 1 1 0 0,1 0 42 0 0,-1 1 333 0 0,-3 8 1141 0 0,4-7-1425 0 0,1 0-1 0 0,0 0 1 0 0,-1 0-1 0 0,1 0 0 0 0,0 0 1 0 0,0 0-1 0 0,1 0 1 0 0,-1-1-1 0 0,1 1 1 0 0,2 3-1 0 0,22 28 555 0 0,-21-28-554 0 0,63 68 1132 0 0,6 7-280 0 0,-57-60-817 0 0,-1 1 0 0 0,-2 1-1 0 0,0 1 1 0 0,18 41 0 0 0,-25-48-87 0 0,-1-1 1 0 0,-2 1 0 0 0,1 1 0 0 0,-2-1-1 0 0,0 0 1 0 0,-1 1 0 0 0,-1 0-1 0 0,-1 22 1 0 0,-2-23-16 0 0,0 0-1 0 0,-1 1 1 0 0,-1-1-1 0 0,0 0 1 0 0,-2 0 0 0 0,0-1-1 0 0,0 0 1 0 0,-2 0-1 0 0,0 0 1 0 0,-1-1-1 0 0,0 0 1 0 0,-1-1 0 0 0,-23 26-1 0 0,10-14-320 0 0,-2-1-1 0 0,-1 0 1 0 0,-1-2-1 0 0,-31 21 1 0 0,41-37-2954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65 3679 0 0,'0'0'284'0'0,"-1"1"-186"0"0,-2 3 109 0 0,0 0 1 0 0,0 0 0 0 0,-1 0-1 0 0,1-1 1 0 0,-6 4 0 0 0,-6 7 11231 0 0,31-1-8662 0 0,-1-12-2418 0 0,0 0-1 0 0,0-1 0 0 0,0 0 1 0 0,0-1-1 0 0,0-1 1 0 0,-1-1-1 0 0,27-7 1 0 0,101-45 315 0 0,-30 9-639 0 0,-108 44-73 0 0,1 1-370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 6447 0 0,'2'0'499'0'0,"36"-25"1203"0"0,-11 8 6504 0 0,-30 20-5864 0 0,-10 11-1253 0 0,-20 17-1639 0 0,-43 34 481 0 0,42-37-64 0 0,0 1 1 0 0,2 2-1 0 0,-35 44 0 0 0,50-54 125 0 0,1 2-1 0 0,2 0 1 0 0,-16 33 0 0 0,27-48 44 0 0,-1 0 1 0 0,1 0 0 0 0,0 1 0 0 0,1-1 0 0 0,0 1 0 0 0,0 0-1 0 0,1-1 1 0 0,0 1 0 0 0,1 0 0 0 0,0 0 0 0 0,0 0-1 0 0,1 0 1 0 0,0-1 0 0 0,3 11 0 0 0,0-6 32 0 0,1 0-1 0 0,1 0 1 0 0,0-1 0 0 0,1 1-1 0 0,0-1 1 0 0,0-1 0 0 0,2 1-1 0 0,-1-2 1 0 0,2 1 0 0 0,-1-1-1 0 0,1 0 1 0 0,1-1 0 0 0,17 12-1 0 0,-21-17-314 0 0,0 0-1 0 0,0-1 1 0 0,0 0-1 0 0,0 0 0 0 0,1-1 1 0 0,0 1-1 0 0,-1-2 1 0 0,1 1-1 0 0,0-1 1 0 0,0 0-1 0 0,10-1 1 0 0,0-1-1220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12815 0 0,'0'0'2763'0'0,"2"1"-2012"0"0,0 0-558 0 0,0 1 0 0 0,0 0 1 0 0,-1 0-1 0 0,1 0 1 0 0,0 0-1 0 0,-1 1 0 0 0,1-1 1 0 0,-1 0-1 0 0,1 1 1 0 0,-1-1-1 0 0,0 1 0 0 0,0-1 1 0 0,0 1-1 0 0,0 3 1 0 0,0-1-21 0 0,-1 0 1 0 0,1 0 0 0 0,-1 0 0 0 0,0 0 0 0 0,-1 0 0 0 0,1 0 0 0 0,-2 6 0 0 0,-3 7 53 0 0,-1-1 1 0 0,0 0-1 0 0,-12 21 0 0 0,17-36-206 0 0,-28 59 74 0 0,-3-1 0 0 0,-68 96 1 0 0,75-128-2252 0 0,14-16 866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7367 0 0,'1'-1'334'0'0,"5"-10"246"0"0,0 1 1 0 0,1 0-1 0 0,1 1 1 0 0,0 0-1 0 0,0 0 1 0 0,0 1-1 0 0,1 0 1 0 0,1 0-1 0 0,16-10 1 0 0,6-2 1506 0 0,64-27 1 0 0,122-35 1070 0 0,-159 66-2482 0 0,-52 15-595 0 0,-1 0 0 0 0,0 0 0 0 0,1 1 0 0 0,-1-1-1 0 0,1 2 1 0 0,-1-1 0 0 0,10 2 0 0 0,-14-1-73 0 0,-1-1 1 0 0,1 0-1 0 0,-1 1 1 0 0,0-1-1 0 0,1 1 0 0 0,-1 0 1 0 0,1-1-1 0 0,-1 1 1 0 0,0 0-1 0 0,0 0 1 0 0,1 0-1 0 0,-1 0 1 0 0,0 0-1 0 0,0 0 0 0 0,0 0 1 0 0,0 0-1 0 0,0 0 1 0 0,0 1-1 0 0,0-1 1 0 0,-1 0-1 0 0,2 3 1 0 0,-1-2-4 0 0,-1 0 1 0 0,1 1 0 0 0,-1-1 0 0 0,0 1 0 0 0,0-1 0 0 0,0 0 0 0 0,0 1-1 0 0,0-1 1 0 0,0 1 0 0 0,-1-1 0 0 0,1 0 0 0 0,-2 4 0 0 0,-2 3-5 0 0,1 0 0 0 0,-2 0 0 0 0,0 0 1 0 0,0 0-1 0 0,-8 10 0 0 0,-2 0 0 0 0,-1-1 0 0 0,-1 0 0 0 0,-34 27 0 0 0,-66 39-188 0 0,90-65 66 0 0,-4 2 5 0 0,2 0-393 0 0,0-1 0 0 0,-2-2 0 0 0,-59 27 0 0 0,85-43 424 0 0,1 0-1 0 0,-1-1 0 0 0,0 1 1 0 0,1-1-1 0 0,-1-1 0 0 0,0 1 1 0 0,0-1-1 0 0,1 1 1 0 0,-1-1-1 0 0,0-1 0 0 0,0 1 1 0 0,0-1-1 0 0,-4-1 1 0 0,8 2 1071 0 0,-12 16-668 0 0,11-12-257 0 0,1-1 0 0 0,0 0 0 0 0,0 1 1 0 0,0 0-1 0 0,0-1 0 0 0,0 1 1 0 0,1 0-1 0 0,-1-1 0 0 0,1 1 0 0 0,0 0 1 0 0,0-1-1 0 0,1 1 0 0 0,-1 0 1 0 0,1 0-1 0 0,0-1 0 0 0,-1 1 1 0 0,2-1-1 0 0,1 5 0 0 0,1 3 66 0 0,1-1 0 0 0,0 0 0 0 0,0 0-1 0 0,13 16 1 0 0,-11-18-42 0 0,0 0 1 0 0,0-1-1 0 0,1 0 0 0 0,0 0 0 0 0,1 0 0 0 0,-1-1 1 0 0,1-1-1 0 0,0 1 0 0 0,0-1 0 0 0,1-1 0 0 0,0 0 1 0 0,-1 0-1 0 0,15 3 0 0 0,8 0 320 0 0,1-2 0 0 0,62 3 0 0 0,-43-5-432 0 0,-51-3 22 0 0,-1 0 0 0 0,0 0-1 0 0,1 0 1 0 0,-1 0-1 0 0,0 0 1 0 0,0 0-1 0 0,1 0 1 0 0,-1 0 0 0 0,0 0-1 0 0,0 0 1 0 0,1 0-1 0 0,-1 0 1 0 0,0 0-1 0 0,0 0 1 0 0,1 1 0 0 0,-1-1-1 0 0,0 0 1 0 0,0 0-1 0 0,1 0 1 0 0,-1 0-1 0 0,0 1 1 0 0,0-1 0 0 0,0 0-1 0 0,1 0 1 0 0,-1 0-1 0 0,0 1 1 0 0,0-1-1 0 0,4 2-2369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 5527 0 0,'0'0'250'0'0,"-1"-1"-2"0"0,-27-21 14998 0 0,87 17-14080 0 0,-12 0-716 0 0,-39 5-369 0 0,82-6 559 0 0,-77 4-646 0 0,0 0 0 0 0,0-1 0 0 0,-1 0 0 0 0,22-9 0 0 0,-16 1-572 0 0,-11 5-3008 0 0,-3 0 2259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13 4607 0 0,'2'0'208'0'0,"9"-3"406"0"0,1 0 0 0 0,0 1 0 0 0,23-2 7407 0 0,-35 5-7907 0 0,-1 0 0 0 0,1 1 1 0 0,0-1-1 0 0,-1 0 0 0 0,1 0 1 0 0,-1 1-1 0 0,0-1 0 0 0,1 0 0 0 0,-1 0 1 0 0,0 0-1 0 0,1 0 0 0 0,-1 0 1 0 0,0 0-1 0 0,0 0 0 0 0,0 0 0 0 0,0 0 1 0 0,-1 0-1 0 0,-20 14 209 0 0,21-14-240 0 0,-95 49 1069 0 0,67-37-1007 0 0,0 1-1 0 0,2 2 0 0 0,0 1 1 0 0,-40 33-1 0 0,38-24-59 0 0,-2 2 139 0 0,-31 34-1 0 0,57-56-188 0 0,0 1 0 0 0,1-1 0 0 0,0 1 0 0 0,0 0 0 0 0,0 0 0 0 0,-5 14 1 0 0,8-19-27 0 0,1 0 0 0 0,-1-1 0 0 0,1 1 0 0 0,-1 0 1 0 0,1 0-1 0 0,0-1 0 0 0,0 1 0 0 0,-1 0 1 0 0,1 0-1 0 0,0 0 0 0 0,1-1 0 0 0,-1 1 0 0 0,0 0 1 0 0,0 0-1 0 0,1-1 0 0 0,-1 1 0 0 0,1 0 1 0 0,0 0-1 0 0,0-1 0 0 0,-1 1 0 0 0,1-1 0 0 0,0 1 1 0 0,0-1-1 0 0,0 1 0 0 0,0-1 0 0 0,1 1 1 0 0,-1-1-1 0 0,0 0 0 0 0,1 0 0 0 0,-1 0 0 0 0,1 1 1 0 0,-1-2-1 0 0,1 1 0 0 0,-1 0 0 0 0,3 1 1 0 0,4 1 16 0 0,-1-1 0 0 0,1 0 1 0 0,0 0-1 0 0,0-1 0 0 0,12 1 1 0 0,41-2-15 0 0,-19-3-1713 0 0,-1-2 0 0 0,45-12 1 0 0,-58 10 218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10591 0 0,'0'0'819'0'0,"0"-1"-534"0"0,-1 0 40 0 0,1 0-1 0 0,0 0 1 0 0,-1 0-1 0 0,1 0 1 0 0,-1 1-1 0 0,1-1 1 0 0,-1 0-1 0 0,0 0 0 0 0,1 1 1 0 0,-1-1-1 0 0,0 0 1 0 0,1 1-1 0 0,-1-1 1 0 0,0 0-1 0 0,0 1 1 0 0,0-1-1 0 0,0 1 0 0 0,1 0 1 0 0,-1-1-1 0 0,0 1 1 0 0,0 0-1 0 0,-1-1 1 0 0,0 1-155 0 0,1 0 0 0 0,0 0 0 0 0,0 0 0 0 0,0 1-1 0 0,0-1 1 0 0,-1 0 0 0 0,1 1 0 0 0,0-1 0 0 0,0 1 0 0 0,0-1 0 0 0,0 1 0 0 0,0-1 0 0 0,0 1 0 0 0,0 0 0 0 0,-1 1 0 0 0,-2 1-80 0 0,0 2 1 0 0,0-1-1 0 0,0 0 0 0 0,1 1 1 0 0,-4 6-1 0 0,2-1-86 0 0,0 0 0 0 0,0 0 0 0 0,1 1-1 0 0,1-1 1 0 0,0 1 0 0 0,1 0 0 0 0,-2 14 0 0 0,0 9-6 0 0,3 36 1 0 0,1-37-127 0 0,2 1-1 0 0,8 45 1 0 0,-10-78 49 0 0,0 0 43 0 0,0-1 0 0 0,0 0-1 0 0,0 1 1 0 0,0-1 0 0 0,0 0 0 0 0,0 1-1 0 0,0-1 1 0 0,0 0 0 0 0,0 1 0 0 0,0-1-1 0 0,0 0 1 0 0,0 1 0 0 0,0-1 0 0 0,1 0-1 0 0,-1 1 1 0 0,0-1 0 0 0,0 0 0 0 0,0 0-1 0 0,0 1 1 0 0,1-1 0 0 0,-1 0 0 0 0,0 1-1 0 0,0-1 1 0 0,1 0 0 0 0,-1 0 0 0 0,0 0-1 0 0,0 1 1 0 0,1-1 0 0 0,-1 0 0 0 0,0 0-1 0 0,0 0 1 0 0,1 0 0 0 0,-1 0 0 0 0,0 1-1 0 0,1-1 1 0 0,-1 0 0 0 0,0 0-1 0 0,1 0 1 0 0,-1 0 0 0 0,0 0 0 0 0,1 0-1 0 0,-1 0 1 0 0,0 0 0 0 0,1 0 0 0 0,1 0-168 0 0,-1 0-1 0 0,1 0 1 0 0,-1 0 0 0 0,1-1 0 0 0,-1 1 0 0 0,1 0-1 0 0,-1-1 1 0 0,1 1 0 0 0,1-1 0 0 0,9-7-1035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7367 0 0,'-3'8'763'0'0,"0"-3"-266"0"0,0 0 0 0 0,0 0 0 0 0,1 1 0 0 0,0-1 0 0 0,0 1 1 0 0,1-1-1 0 0,-1 1 0 0 0,0 7 0 0 0,2-9-266 0 0,0 0 1 0 0,0-1 0 0 0,1 1-1 0 0,0 0 1 0 0,-1 0-1 0 0,1-1 1 0 0,0 1 0 0 0,1 0-1 0 0,-1-1 1 0 0,1 1 0 0 0,-1-1-1 0 0,1 0 1 0 0,0 1-1 0 0,3 2 1 0 0,2 4 77 0 0,1-1 1 0 0,0 0-1 0 0,1 0 1 0 0,17 13-1 0 0,43 25 1318 0 0,0 1-38 0 0,-59-41-1304 0 0,0 2 0 0 0,-1 0-1 0 0,0 0 1 0 0,12 16 0 0 0,-16-19-213 0 0,-1 1 1 0 0,0-1 0 0 0,0 0 0 0 0,0 1 0 0 0,-1 0 0 0 0,0 0-1 0 0,-1 0 1 0 0,1 0 0 0 0,-2 0 0 0 0,1 1 0 0 0,-1-1 0 0 0,0 0 0 0 0,0 1-1 0 0,-1-1 1 0 0,0 1 0 0 0,0-1 0 0 0,-1 1 0 0 0,0-1 0 0 0,0 1-1 0 0,0-1 1 0 0,-6 13 0 0 0,-2 4-21 0 0,-2 0 1 0 0,-1 0-1 0 0,-1-1 0 0 0,-1-1 1 0 0,-1 0-1 0 0,-1-1 0 0 0,0-1 1 0 0,-21 19-1 0 0,20-20-88 0 0,0 0 1 0 0,-22 35-1 0 0,38-53-93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7831 0 0,'0'0'7387'0'0,"2"1"-6951"0"0,-1 0-364 0 0,94 65 3657 0 0,-74-50-3404 0 0,-1 1 0 0 0,26 29 0 0 0,-1 5-269 0 0,96 119 113 0 0,-124-148-160 0 0,-2 1 0 0 0,-1 1 1 0 0,-1 0-1 0 0,0 1 0 0 0,-2 0 0 0 0,9 32 0 0 0,-9-4-9 0 0,-2 1 0 0 0,2 81 0 0 0,2 15 0 0 0,-10-125 0 0 0,-2 1 0 0 0,-1 28 0 0 0,-1-11 0 0 0,-2 10 0 0 0,-1 0 0 0 0,-18 79 0 0 0,15-105-18 0 0,-1 0-1 0 0,-21 50 0 0 0,-33 48-92 0 0,-17 40 22 0 0,-25 60-276 0 0,87-189 110 0 0,-12 38 1 0 0,3-10 72 0 0,25-59 182 0 0,-7 14 0 0 0,-17 28 0 0 0,17-35 8 0 0,-1 0-1 0 0,0-1 1 0 0,-1 0 0 0 0,-15 14-1 0 0,-49 35 57 0 0,46-39-48 0 0,-123 90 382 0 0,72-45-327 0 0,74-62-48 0 0,-9 8-8 0 0,-28 19 0 0 0,22-14-4 0 0,-66 60 773 0 0,76-68-744 0 0,5-4-39 0 0,0-1 1 0 0,0 1-1 0 0,0-1 1 0 0,0-1-1 0 0,-1 1 1 0 0,0-1-1 0 0,1 0 1 0 0,-11 4-1 0 0,3-2-1 0 0,3 1 18 0 0,8-5 64 0 0,-8 2 186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88 2303 0 0,'41'-31'113'0'0,"1"-1"355"0"0,-16 8 12135 0 0,-28 26-12063 0 0,-197 187 1794 0 0,129-124-2304 0 0,41-37-32 0 0,1 2 0 0 0,-34 46 1 0 0,47-54 15 0 0,1 0-1 0 0,1 1 1 0 0,1 0 0 0 0,-17 46 0 0 0,26-61 39 0 0,1-1-1 0 0,1 1 0 0 0,-1-1 1 0 0,1 1-1 0 0,1 0 0 0 0,-1-1 1 0 0,2 1-1 0 0,-1 0 0 0 0,1-1 1 0 0,0 1-1 0 0,0 0 0 0 0,1-1 1 0 0,0 1-1 0 0,0-1 0 0 0,1 0 1 0 0,5 11-1 0 0,4 4 278 0 0,2-1-1 0 0,0 0 1 0 0,28 31 0 0 0,-31-40-243 0 0,-3 0-3 0 0,0 1-16 0 0,2 2-3 0 0,-6-13-75 0 0,-2-2 5 0 0,-1 1-44 0 0,-1-1 0 0 0,1 0 0 0 0,0 0 0 0 0,0 1 0 0 0,0-1 0 0 0,0 0 0 0 0,-1 0 0 0 0,1 0 1 0 0,0 0-1 0 0,0 0 0 0 0,0 0 0 0 0,0 0 0 0 0,-1 0 0 0 0,1 0 0 0 0,0-1 0 0 0,0 1 1 0 0,0 0-1 0 0,1-1 0 0 0,1 0-209 0 0,15-4-994 0 0,0-4-55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37 269 3223 0 0,'-1'2'240'0'0,"-20"33"5498"0"0,14-26-1053 0 0,7-7-3641 0 0,-4 5-637 0 0,3-5 535 0 0,0 0-819 0 0,0 0 607 0 0,2-5-287 0 0,5-14-151 0 0,11-25-192 0 0,-5 17-113 0 0,2 0-1 0 0,1 1 0 0 0,0 1 1 0 0,2 0-1 0 0,1 1 0 0 0,1 1 1 0 0,0 0-1 0 0,29-22 1 0 0,-41 38 86 0 0,-1 0 1 0 0,0 1-1 0 0,1 0 1 0 0,0 1-1 0 0,0-1 1 0 0,0 1 0 0 0,0 0-1 0 0,1 1 1 0 0,-1 0-1 0 0,1 0 1 0 0,0 1-1 0 0,-1-1 1 0 0,1 2 0 0 0,0-1-1 0 0,0 1 1 0 0,0 0-1 0 0,-1 1 1 0 0,1 0-1 0 0,0 0 1 0 0,-1 1 0 0 0,10 2-1 0 0,-15-3 119 0 0,15 14 247 0 0,-15-13-400 0 0,-1 1 1 0 0,1-1 0 0 0,-1 1-1 0 0,1 0 1 0 0,-1-1-1 0 0,0 1 1 0 0,0 0 0 0 0,-1 0-1 0 0,1 0 1 0 0,-1 0-1 0 0,1 0 1 0 0,-1 0 0 0 0,0 0-1 0 0,0 0 1 0 0,0 0-1 0 0,-1 5 1 0 0,-1 6 111 0 0,-1 0 1 0 0,-5 16-1 0 0,6-23-63 0 0,-39 115 134 0 0,2-6-250 0 0,38-114-138 0 0,16 0-9836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3223 0 0,'0'0'12968'0'0,"2"-1"-11898"0"0,14-4 62 0 0,-1 0 0 0 0,0-2 1 0 0,19-11-1 0 0,-16 8-439 0 0,28-10-1 0 0,-42 19-671 0 0,51-16 450 0 0,-50 16-434 0 0,1 0 1 0 0,0 0-1 0 0,0 1 1 0 0,0 0 0 0 0,-1 0-1 0 0,1 0 1 0 0,9 2-1 0 0,-8 0-49 0 0,-4-2-32 0 0,0 0 0 0 0,1 1 0 0 0,-1 0 0 0 0,0 0 0 0 0,0 0 0 0 0,0 0 0 0 0,0 0 0 0 0,0 0 0 0 0,0 1 0 0 0,0 0 0 0 0,-1-1 0 0 0,1 1 0 0 0,-1 0 0 0 0,1 0 0 0 0,-1 1 0 0 0,5 3 0 0 0,7 15-1992 0 0,-12-18 456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11055 0 0,'0'2'4544'0'0,"-18"97"2134"0"0,-16 52-6484 0 0,23-88-1554 0 0,19-57-678 0 0,0-2 276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13415 0 0,'0'0'614'0'0,"-2"1"-12"0"0,-2 2-450 0 0,1 0-1 0 0,-1 1 1 0 0,0-1-1 0 0,1 1 1 0 0,0 0 0 0 0,0 0-1 0 0,0 0 1 0 0,1 1-1 0 0,-1-1 1 0 0,1 1-1 0 0,0-1 1 0 0,0 1-1 0 0,0 0 1 0 0,1 0 0 0 0,0 0-1 0 0,0 0 1 0 0,0 0-1 0 0,1 0 1 0 0,-1 0-1 0 0,1 0 1 0 0,0 0-1 0 0,2 8 1 0 0,-1-4-72 0 0,1 1-1 0 0,0-1 1 0 0,1-1-1 0 0,-1 1 1 0 0,2 0 0 0 0,0-1-1 0 0,0 0 1 0 0,0 1 0 0 0,1-2-1 0 0,0 1 1 0 0,11 13 0 0 0,3-3 175 0 0,-1-1 0 0 0,26 17 0 0 0,-27-21 26 0 0,0 1-1 0 0,0 0 0 0 0,23 27 0 0 0,-34-32-229 0 0,0 0-1 0 0,-1 0 1 0 0,1 1-1 0 0,-2 0 0 0 0,1 0 1 0 0,-1 0-1 0 0,-1 0 1 0 0,0 1-1 0 0,0-1 1 0 0,-1 1-1 0 0,-1 0 1 0 0,0 0-1 0 0,0-1 1 0 0,-1 1-1 0 0,0 0 1 0 0,-1 0-1 0 0,0 0 0 0 0,-1 0 1 0 0,0-1-1 0 0,-1 1 1 0 0,0-1-1 0 0,-1 1 1 0 0,0-1-1 0 0,0 0 1 0 0,-8 11-1 0 0,-22 28 237 0 0,-56 58 0 0 0,-4 5-721 0 0,88-105-314 0 0,-6 10 522 0 0,8-7-6366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1839 0 0,'-11'17'14532'0'0,"15"-16"-12888"0"0,25 3 450 0 0,52 1-1 0 0,-5 0-203 0 0,-64-4-1674 0 0,10 2-43 0 0,32-1 1 0 0,-48-2-474 0 0,0 0 0 0 0,-1 0 0 0 0,1-1-1 0 0,0 0 1 0 0,0 0 0 0 0,6-2 0 0 0,0-2-775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15 5983 0 0,'14'-15'9322'0'0,"-25"23"-7925"0"0,-52 41-461 0 0,-71 72 1 0 0,26-20-281 0 0,68-66-642 0 0,2 3 0 0 0,2 1 0 0 0,2 1-1 0 0,1 2 1 0 0,-45 77 0 0 0,67-98 6 0 0,0 2 1 0 0,2-1-1 0 0,0 1 0 0 0,-9 40 1 0 0,15-52-114 0 0,2 0 1 0 0,-1 0 0 0 0,1 0-1 0 0,1 1 1 0 0,0-1 0 0 0,1 0-1 0 0,0 0 1 0 0,0 0 0 0 0,1 0-1 0 0,1 0 1 0 0,0 0 0 0 0,5 13-1 0 0,-7-22-118 0 0,0 0 0 0 0,0 0 0 0 0,0 0 1 0 0,0 0-1 0 0,0-1 0 0 0,1 1 0 0 0,-1-1 0 0 0,0 1 0 0 0,1-1 0 0 0,-1 1 0 0 0,1-1 0 0 0,0 0 0 0 0,-1 0 0 0 0,1 1 0 0 0,0-1 0 0 0,0-1 0 0 0,0 1 0 0 0,0 0 1 0 0,-1 0-1 0 0,1-1 0 0 0,0 1 0 0 0,0-1 0 0 0,1 1 0 0 0,2-1 0 0 0,20 1-1548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27 3679 0 0,'1'-1'167'0'0,"2"0"-89"0"0,4-4 4 0 0,2-14 12108 0 0,-10 19-11960 0 0,-13 0 1752 0 0,-18 9-2919 0 0,1 5 1036 0 0,2 1 0 0 0,-37 23-1 0 0,19-5 0 0 0,1 2-1 0 0,-43 44 0 0 0,79-70 31 0 0,1 0 1 0 0,1 1-1 0 0,0 0 0 0 0,0 1 0 0 0,-6 10 0 0 0,12-16-65 0 0,0-1-1 0 0,0 0 0 0 0,0 0 1 0 0,1 0-1 0 0,0 1 1 0 0,0-1-1 0 0,-1 9 0 0 0,2-10-37 0 0,0-1 0 0 0,0 1 1 0 0,0 0-1 0 0,0-1 0 0 0,1 1 0 0 0,-1-1 0 0 0,1 1 0 0 0,0-1 0 0 0,0 1 0 0 0,0-1 0 0 0,0 1 0 0 0,0-1 0 0 0,0 0 0 0 0,3 4 0 0 0,-2-4-14 0 0,0-1 1 0 0,0 1-1 0 0,0 0 0 0 0,0-1 1 0 0,0 0-1 0 0,0 1 0 0 0,0-1 1 0 0,0 0-1 0 0,1 0 0 0 0,-1 0 0 0 0,0 0 1 0 0,1-1-1 0 0,-1 1 0 0 0,1-1 1 0 0,-1 1-1 0 0,1-1 0 0 0,-1 0 0 0 0,1 0 1 0 0,-1 0-1 0 0,5-1 0 0 0,2 0 19 0 0,0 0-1 0 0,0-1 0 0 0,-1 0 1 0 0,15-5-1 0 0,-3-2 18 0 0,-1 0-1 0 0,0-1 0 0 0,22-16 0 0 0,-28 18-36 0 0,-1-2-1 0 0,-1 1 0 0 0,0-1 0 0 0,0-1 0 0 0,14-18 0 0 0,-19 19-56 0 0,1 0 0 0 0,-2 0 0 0 0,1-1 0 0 0,-1 0 0 0 0,-1 0 0 0 0,0 0 0 0 0,3-16 0 0 0,-5 19-50 0 0,-1 1 0 0 0,0-1-1 0 0,0 0 1 0 0,-1 1 0 0 0,0-1 0 0 0,0 0 0 0 0,-1 1-1 0 0,0-1 1 0 0,0 0 0 0 0,-1 1 0 0 0,0-1-1 0 0,-4-9 1 0 0,5 15-22 0 0,0-1 1 0 0,-1 1-1 0 0,1 0 0 0 0,-1-1 0 0 0,0 1 0 0 0,0 0 0 0 0,0 0 1 0 0,0 0-1 0 0,-3-2 0 0 0,4 3-30 0 0,0 1 0 0 0,0-1-1 0 0,0 0 1 0 0,0 1 0 0 0,0-1 0 0 0,0 1 0 0 0,0-1 0 0 0,0 1-1 0 0,0 0 1 0 0,0 0 0 0 0,-1-1 0 0 0,1 1 0 0 0,0 0-1 0 0,0 0 1 0 0,0 0 0 0 0,-1 0 0 0 0,1 0 0 0 0,0 0-1 0 0,0 0 1 0 0,0 1 0 0 0,0-1 0 0 0,-1 0 0 0 0,1 1 0 0 0,0-1-1 0 0,0 1 1 0 0,0-1 0 0 0,0 1 0 0 0,-1 0 0 0 0,-10 7-1066 0 0,9-5-8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14799 0 0,'0'0'1343'0'0,"0"2"-1104"0"0,0 26 1650 0 0,5 44 0 0 0,-3-62-1660 0 0,1 1 0 0 0,-1 0 0 0 0,1-1 0 0 0,1 1 0 0 0,0-1 0 0 0,1 0 0 0 0,7 12 0 0 0,16 18 102 0 0,1-2 1 0 0,55 56-1 0 0,-16-20-85 0 0,-60-64-291 0 0,-3-4-115 0 0,1 0 0 0 0,-1 0 0 0 0,1 0 0 0 0,8 6 1 0 0,-12-11 111 0 0,0 0 0 0 0,-1 0 1 0 0,1 0-1 0 0,0 0 0 0 0,-1-1 1 0 0,1 1-1 0 0,0 0 1 0 0,0-1-1 0 0,0 1 0 0 0,-1-1 1 0 0,1 0-1 0 0,0 1 0 0 0,0-1 1 0 0,0 0-1 0 0,0 0 0 0 0,0-1 1 0 0,0 1-1 0 0,0 0 0 0 0,0 0 1 0 0,-1-1-1 0 0,1 1 0 0 0,0-1 1 0 0,2-1-1 0 0,-1 1-546 0 0,1-1 0 0 0,-1 0 0 0 0,1 0 0 0 0,-1 0 0 0 0,4-4 0 0 0,3-5-5974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5983 0 0,'0'0'907'0'0,"-9"2"2565"0"0,2-2-2689 0 0,1 1 1 0 0,-1 0-1 0 0,1 0 1 0 0,0 1-1 0 0,-1 0 0 0 0,1 0 1 0 0,0 0-1 0 0,-7 5 1 0 0,-48 29 263 0 0,53-30-733 0 0,-10 6 20 0 0,0 2 0 0 0,1 0 0 0 0,-27 30 0 0 0,-37 55 594 0 0,78-94-895 0 0,-60 80 386 0 0,-93 111-98 0 0,147-186-290 0 0,7-8-104 0 0,4-5-249 0 0,8-12-660 0 0,0 1 1 0 0,23-21-1 0 0,-13 14-129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12551 0 0,'0'0'1135'0'0,"0"3"-932"0"0,-2 24 174 0 0,2-22 198 0 0,0-4 461 0 0,0 1 48 0 0,1 0-918 0 0,-1-1-1 0 0,0 1 1 0 0,1-1 0 0 0,-1 1 0 0 0,1 0 0 0 0,0-1 0 0 0,-1 1 0 0 0,1-1 0 0 0,0 0 0 0 0,0 1 0 0 0,0-1 0 0 0,0 1 0 0 0,0-1 0 0 0,0 0 0 0 0,0 0 0 0 0,1 0 0 0 0,-1 0 0 0 0,2 2 0 0 0,0-2 0 0 0,0 0 1 0 0,0 1 0 0 0,0-1-1 0 0,0 0 1 0 0,0-1 0 0 0,0 1 0 0 0,0 0-1 0 0,0-1 1 0 0,5 1 0 0 0,5-2 118 0 0,1 0 1 0 0,0 0 0 0 0,22-7-1 0 0,-29 7-186 0 0,131-36 268 0 0,41-7-2248 0 0,-166 45 91 0 0,-6 0-313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16871 0 0,'0'0'4827'0'0,"-1"1"-4758"0"0,-2 1-24 0 0,0 1 0 0 0,1 0 0 0 0,-1-1 0 0 0,1 1 0 0 0,0 0 0 0 0,0 1 0 0 0,0-1 0 0 0,0 0 0 0 0,1 0 0 0 0,-1 1 0 0 0,0 4 0 0 0,-11 44 397 0 0,10-38-343 0 0,-21 84-6 0 0,-4 24 18 0 0,26-108-100 0 0,3 6-80 0 0,0-17-15 0 0,-1 0-110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3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10191 0 0,'0'0'920'0'0,"-2"0"-754"0"0,-9 2 5008 0 0,10 12-4152 0 0,1-7-867 0 0,0 1 1 0 0,1 0-1 0 0,0-1 1 0 0,0 1-1 0 0,1 0 1 0 0,0-1 0 0 0,1 0-1 0 0,5 12 1 0 0,33 57 479 0 0,-29-55-512 0 0,6 6 3 0 0,0 0-1 0 0,24 26 1 0 0,47 43-44 0 0,-72-79-65 0 0,-4-3 9 0 0,0 0-1 0 0,-1 1 1 0 0,0 0-1 0 0,-2 1 1 0 0,17 29 0 0 0,-26-40 14 0 0,1 0 0 0 0,-1 0 0 0 0,0 0 0 0 0,0 0 0 0 0,0 0 1 0 0,-1 0-1 0 0,1 0 0 0 0,-1 0 0 0 0,-1 0 0 0 0,1 0 0 0 0,-1 0 1 0 0,0 0-1 0 0,0 0 0 0 0,0 0 0 0 0,0 0 0 0 0,-1 0 0 0 0,0 0 0 0 0,0-1 1 0 0,-5 9-1 0 0,-5 5 241 0 0,-1 0 1 0 0,0-1 0 0 0,-21 21-1 0 0,22-25-192 0 0,-197 202 970 0 0,136-140-1006 0 0,68-65-53 0 0,5-10-18 0 0,0 1 1 0 0,0 0-1 0 0,0 0 0 0 0,0-1 1 0 0,0 1-1 0 0,0 0 0 0 0,0-1 1 0 0,1 1-1 0 0,-1 0 0 0 0,0 0 0 0 0,0-1 1 0 0,1 1-1 0 0,-1-1 0 0 0,0 1 1 0 0,1 0-1 0 0,-1-1 0 0 0,1 1 0 0 0,-1-1 1 0 0,1 1-1 0 0,-1-1 0 0 0,1 1 1 0 0,-1-1-1 0 0,1 1 0 0 0,0-1 1 0 0,-1 0-1 0 0,1 1 0 0 0,0-1 0 0 0,-1 0 1 0 0,1 1-1 0 0,0-1 0 0 0,-1 0 1 0 0,2 0-1 0 0,23 5-831 0 0,-22-5 714 0 0,0 1-533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3047 0 0,'0'0'295'0'0,"2"1"-134"0"0,4 0-1029 0 0,7 0 9137 0 0,-8-2-7126 0 0,-2 1-527 0 0,-1-1-40 0 0,22-2 758 0 0,-22 3-1132 0 0,10 0-123 0 0,-9 0-7 0 0,30-1 1036 0 0,54-7 0 0 0,-87 8-1105 0 0,47-8 67 0 0,-28 5-71 0 0,55-8 192 0 0,-30 4-181 0 0,4 2-10 0 0,-33 2 1 0 0,12-2 14 0 0,0 1 0 0 0,0 2 0 0 0,29 0-1 0 0,-52 2-12 0 0,0 0-1 0 0,0 0 0 0 0,0 1 0 0 0,-1-1 1 0 0,1 1-1 0 0,0 0 0 0 0,0 0 1 0 0,4 2-1 0 0,1 1-1 0 0,18 6 0 0 0,-15-6 0 0 0,0 0 0 0 0,-1 0 0 0 0,19 2 0 0 0,20 1 16 0 0,0-2 0 0 0,0-2 0 0 0,76-6 0 0 0,-107 2-23 0 0,113-4 489 0 0,-130 5-439 0 0,1 0 0 0 0,-1 0 0 0 0,1 1 0 0 0,-1-1 0 0 0,1 1 0 0 0,-1-1 0 0 0,5 3 0 0 0,23 6 42 0 0,16 4-71 0 0,-28-9 2 0 0,1-1 0 0 0,0-1 1 0 0,0-1-1 0 0,1 0 1 0 0,36-5-1 0 0,31 2 16 0 0,197 11 574 0 0,-237-9-525 0 0,69-8 0 0 0,10 0 127 0 0,41 1 11 0 0,199-10 549 0 0,-206 12-726 0 0,-61 3-31 0 0,96-1 149 0 0,-153 4-106 0 0,-1 3-1 0 0,70 14 0 0 0,-92-15-53 0 0,0 0 0 0 0,0-2 0 0 0,21 0 0 0 0,2 0 11 0 0,176-1 170 0 0,-141 9-181 0 0,-32-2 0 0 0,-15-3 0 0 0,100-1 56 0 0,-94-3-48 0 0,5-2 6 0 0,46-8 1 0 0,-52 5-4 0 0,0 2 1 0 0,43 0 0 0 0,-10 8-12 0 0,39 1 0 0 0,209-1 118 0 0,-76-23 740 0 0,-184 12-783 0 0,0 2 1 0 0,0 2-1 0 0,0 2 0 0 0,67 11 0 0 0,-50-5-9 0 0,141-4 0 0 0,-29-3 2 0 0,-81 11-35 0 0,-3 0-2 0 0,63 0 33 0 0,-12-7-63 0 0,-100-3 9 0 0,119-1 43 0 0,-51-1 55 0 0,81 2 128 0 0,-58 3-238 0 0,118 8 16 0 0,103-3 42 0 0,-245-8-52 0 0,-69-1-4 0 0,130 4 0 0 0,-95 0 0 0 0,93 6 0 0 0,-10 0 0 0 0,-101-6 0 0 0,108-4 0 0 0,6 0 0 0 0,2 12 0 0 0,-54-6 0 0 0,12 1 0 0 0,-11-3 0 0 0,-86-4 0 0 0,0 2 0 0 0,57 8 0 0 0,-62-4 0 0 0,57 0 0 0 0,-64-4 0 0 0,193-1 117 0 0,-146-4-66 0 0,44-2 88 0 0,84-2-98 0 0,-76 1-29 0 0,381 9 817 0 0,-482-1-818 0 0,-15 0-11 0 0,0-1 11 0 0,55-7 210 0 0,-19 0-109 0 0,-4 1-112 0 0,-17 3 0 0 0,-1 3-192 0 0,-28-2 128 0 0,5-2-7 0 0,-4 3-21 0 0,0 1-116 0 0,8 0 131 0 0,-8 0-3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1 900 3679 0 0,'0'0'14535'0'0,"1"-2"-14270"0"0,3-5 27 0 0,3-3-48 0 0,1-1 0 0 0,0 1 0 0 0,12-14 0 0 0,28-24 134 0 0,82-108 0 0 0,-86 90-44 0 0,45-90 0 0 0,-88 155-328 0 0,10-19 68 0 0,-6 13-33 0 0,-1 0-1 0 0,-1 0 1 0 0,1 0 0 0 0,-1 0-1 0 0,0-1 1 0 0,2-9-1 0 0,-5 17-31 0 0,0-1 1 0 0,0 0-1 0 0,0 0 0 0 0,1 1 1 0 0,-1-1-1 0 0,0 0 0 0 0,0 1 0 0 0,0-1 1 0 0,1 1-1 0 0,-1-1 0 0 0,0 0 1 0 0,1 1-1 0 0,-1-1 0 0 0,1 1 0 0 0,0-2 1 0 0,0 1 17 0 0,0-1 125 0 0,0 0-88 0 0,3-5 0 0 0,-3 5 504 0 0,0 5-477 0 0,2 12-47 0 0,-1-1-1 0 0,0 1 1 0 0,0 17 0 0 0,2 20 2 0 0,-1-31-46 0 0,0 5 0 0 0,1 0 0 0 0,1-1 0 0 0,1 1 0 0 0,13 32 0 0 0,20 25 0 0 0,-33-73 0 0 0,1 1 0 0 0,0-2 0 0 0,0 1 0 0 0,1-1 0 0 0,15 14 0 0 0,-15-15 0 0 0,25 19 0 0 0,-4-8 0 0 0,-6-5 3 0 0,-20-13 5 0 0,-1 0 1304 0 0,-1-1-1296 0 0,1 0 0 0 0,-1-1-1 0 0,0 1 1 0 0,0-1 0 0 0,0 1 0 0 0,0-1 0 0 0,0 0 0 0 0,-1 1 0 0 0,1-1-1 0 0,0 0 1 0 0,0 0 0 0 0,0 0 0 0 0,-1 0 0 0 0,1 0 0 0 0,1-1 0 0 0,9-16 123 0 0,86-158 692 0 0,-28 48-777 0 0,-29 52-55 0 0,-1 5 22 0 0,3 1 1 0 0,70-87-1 0 0,-104 148-21 0 0,0 2-16 0 0,-3 4-53 0 0,0-1 0 0 0,0 1 0 0 0,0-1 0 0 0,0-1 0 0 0,-1 1 0 0 0,8-10 0 0 0,-3 0-44 0 0,12-30 0 0 0,-16 34 74 0 0,0 0-30 0 0,-3 7-43 0 0,-5 5-174 0 0,0 0 77 0 0,1-1-1 0 0,-1 1 0 0 0,0 0 0 0 0,1 0 0 0 0,-1 0 1 0 0,1 1-1 0 0,0-1 0 0 0,-1 1 0 0 0,1-1 0 0 0,0 1 1 0 0,1 0-1 0 0,-1 0 0 0 0,0-1 0 0 0,1 1 0 0 0,0 0 1 0 0,-2 7-1 0 0,0 1-1097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4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 1375 0 0,'3'0'107'0'0,"1"-2"-2903"0"0,2-2 3789 0 0,14-4 16390 0 0,-26 15-16406 0 0,-36 29-191 0 0,24-22-717 0 0,1 1-1 0 0,-21 24 1 0 0,-17 25-99 0 0,-88 115-108 0 0,128-159 138 0 0,0 2 0 0 0,1 0 0 0 0,1 0 0 0 0,2 1 0 0 0,-13 33 0 0 0,22-50 5 0 0,1 0 0 0 0,-1 0 0 0 0,1 0 0 0 0,0 0 0 0 0,0 0 0 0 0,1 11 0 0 0,0-14 2 0 0,1 1 1 0 0,-1 0 0 0 0,1 0-1 0 0,0-1 1 0 0,1 1 0 0 0,-1 0 0 0 0,0-1-1 0 0,1 1 1 0 0,0-1 0 0 0,0 0-1 0 0,0 1 1 0 0,3 2 0 0 0,5 5 184 0 0,0 0-1 0 0,1-1 1 0 0,19 13 0 0 0,4 5 268 0 0,-22-17-342 0 0,7 6 119 0 0,1-1 0 0 0,42 26 0 0 0,-50-34-165 0 0,1 0 4 0 0,-11-6 137 0 0,-5-7-965 0 0,-3-1-1070 0 0,0-5 548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103 672 5983 0 0,'0'0'274'0'0,"-2"0"-6"0"0,-6 2 64 0 0,0 1 0 0 0,1 0 0 0 0,-1 0 0 0 0,1 1 1 0 0,0 0-1 0 0,-8 5 0 0 0,1 0 1545 0 0,-6 5 875 0 0,14-9-1071 0 0,13-15-906 0 0,19-21-109 0 0,-2-1 0 0 0,-1-2 0 0 0,32-61 0 0 0,-48 80-520 0 0,117-229 2635 0 0,-121 240-2748 0 0,6-11 38 0 0,-8 18-136 0 0,3 6 50 0 0,0 3-3 0 0,0 1 1 0 0,3 17 0 0 0,33 179 6 0 0,-39-199 11 0 0,1-1 0 0 0,0 0 0 0 0,0 0 0 0 0,1 0 0 0 0,1 0 0 0 0,-1-1 0 0 0,1 1 0 0 0,1-1 0 0 0,-1 0 0 0 0,2 0 0 0 0,-1-1 0 0 0,1 1 0 0 0,10 9 0 0 0,-3-1 1 0 0,-8-13 6 0 0,2 1 38 0 0,-4-3 23 0 0,-1 0 0 0 0,1 0 0 0 0,0 0 0 0 0,0 0 0 0 0,0 0-1 0 0,0 0 1 0 0,0-1 0 0 0,0 0 0 0 0,0 1 0 0 0,0-1-1 0 0,0 0 1 0 0,0 0 0 0 0,4-1 0 0 0,-2-1 12 0 0,1 0 0 0 0,-1 1 1 0 0,0-2-1 0 0,0 1 0 0 0,0-1 0 0 0,0 0 1 0 0,-1 0-1 0 0,1 0 0 0 0,-1 0 0 0 0,0-1 1 0 0,0 0-1 0 0,0 0 0 0 0,0 0 1 0 0,-1 0-1 0 0,0 0 0 0 0,1-1 0 0 0,-2 0 1 0 0,1 0-1 0 0,2-6 0 0 0,64-143 580 0 0,15-31-437 0 0,-20 75-189 0 0,-50 88-27 0 0,1 2-1 0 0,34-36 0 0 0,12-4-854 0 0,-60 63 527 0 0,0-3 295 0 0,11 24-1827 0 0,-10-10 141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12151 0 0,'0'0'1098'0'0,"-1"2"-905"0"0,-16 20 6710 0 0,20-22-6321 0 0,7 1-279 0 0,0-1 1 0 0,0-1-1 0 0,0 1 0 0 0,1-2 0 0 0,-1 1 1 0 0,0-1-1 0 0,0-1 0 0 0,16-6 0 0 0,-18 6-211 0 0,8-2 239 0 0,28-6 0 0 0,-28 8-254 0 0,-1 3-61 0 0,7 1-1148 0 0,0-2-1 0 0,23-4 1 0 0,-36 3 62 0 0,0 0-1 0 0,0-1 1 0 0,-1 0-1 0 0,0 0 1 0 0,16-9-1 0 0,-7 2-5277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113 381 9671 0 0,'0'0'875'0'0,"-1"2"-719"0"0,-1 0 203 0 0,-1 1 0 0 0,1 0 1 0 0,-1-1-1 0 0,0 0 0 0 0,0 0 0 0 0,0 0 0 0 0,0 0 1 0 0,0 0-1 0 0,0 0 0 0 0,0-1 0 0 0,-1 0 0 0 0,1 1 1 0 0,-1-1-1 0 0,1-1 0 0 0,-1 1 0 0 0,1 0 0 0 0,-5-1 0 0 0,6 0-88 0 0,0 0-1 0 0,0 0 1 0 0,0 0-1 0 0,0 0 1 0 0,-1-1-1 0 0,1 1 1 0 0,0-1-1 0 0,0 1 1 0 0,0-1-1 0 0,1 0 1 0 0,-1 0-1 0 0,0 0 1 0 0,0 0-1 0 0,0 0 1 0 0,1 0-1 0 0,-4-3 0 0 0,4 2-280 0 0,-1 0 0 0 0,1 0 0 0 0,-1 0 0 0 0,1 0 0 0 0,0 0 0 0 0,0 0 0 0 0,0 0 0 0 0,0 0 0 0 0,0 0 0 0 0,-1-5 0 0 0,2 2 73 0 0,-1-1-1 0 0,1 1 1 0 0,0-1-1 0 0,0 1 0 0 0,0-1 1 0 0,1 1-1 0 0,0 0 1 0 0,0-1-1 0 0,0 1 1 0 0,1 0-1 0 0,-1 0 1 0 0,5-9-1 0 0,0 2-56 0 0,1 0-1 0 0,0 1 1 0 0,0 0 0 0 0,11-12-1 0 0,-4 8-151 0 0,0 1 0 0 0,2 0 0 0 0,-1 1 0 0 0,34-21 0 0 0,77-34-1196 0 0,-98 56 1404 0 0,1 1 0 0 0,1 1 0 0 0,-1 1 0 0 0,2 1 0 0 0,-1 2 0 0 0,1 2 0 0 0,37-2 0 0 0,-61 6 34 0 0,0 0 0 0 0,1 0 0 0 0,-1 1 0 0 0,0 0 0 0 0,13 3 0 0 0,-18-3 48 0 0,-1-1-134 0 0,-1 0 1 0 0,1 1-1 0 0,0-1 0 0 0,-1 0 0 0 0,1 1 0 0 0,0-1 0 0 0,-1 0 1 0 0,1 1-1 0 0,-1-1 0 0 0,1 1 0 0 0,0-1 0 0 0,-1 1 1 0 0,1 0-1 0 0,-1-1 0 0 0,0 1 0 0 0,1-1 0 0 0,-1 1 1 0 0,1 0-1 0 0,-1-1 0 0 0,0 1 0 0 0,1 1 0 0 0,4 15 34 0 0,-4-10-4 0 0,-1 0 0 0 0,-1 0 0 0 0,1 0 0 0 0,-1 0 0 0 0,0 0-1 0 0,0-1 1 0 0,-1 1 0 0 0,0 0 0 0 0,-5 10 0 0 0,0-1 44 0 0,-1 0 1 0 0,-16 24-1 0 0,-47 49-25 0 0,18-23-46 0 0,27-38-1281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5983 0 0,'0'0'14470'0'0,"1"3"-13725"0"0,3 7-469 0 0,0 1 0 0 0,-1 0 0 0 0,-1 0 0 0 0,0 0 1 0 0,0 0-1 0 0,-1 1 0 0 0,0 18 0 0 0,0 19-72 0 0,0-27-70 0 0,-1 1 0 0 0,-1 0 0 0 0,0-1 0 0 0,-2 1 0 0 0,-5 23 0 0 0,-39 104-70 0 0,47-149-64 0 0,0-1 0 0 0,0 0 0 0 0,-1 1 0 0 0,1-1 0 0 0,0 1 0 0 0,0-1 0 0 0,0 0 0 0 0,0 1 0 0 0,0-1 0 0 0,0 1 0 0 0,0-1 0 0 0,0 0 0 0 0,0 1 0 0 0,0-1 0 0 0,0 1 0 0 0,0-1 0 0 0,0 1 0 0 0,0-1 0 0 0,0 0 0 0 0,0 1 0 0 0,1-1 0 0 0,-1 1 0 0 0,1-1-7 0 0,0 1 0 0 0,1 0-1 0 0,-1-1 1 0 0,0 0 0 0 0,1 1 0 0 0,-1-1-1 0 0,0 0 1 0 0,1 0 0 0 0,-1 0 0 0 0,0 0 0 0 0,1 0-1 0 0,-1 0 1 0 0,0 0 0 0 0,1 0 0 0 0,-1 0-1 0 0,0-1 1 0 0,1 1 0 0 0,-1-1 0 0 0,0 1-1 0 0,2-1 1 0 0,27-13-257 0 0,9-9-2999 0 0,-24 13-294 0 0,14-8-3855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2303 0 0,'-3'1'167'0'0,"-33"10"-8"0"0,24-6 2240 0 0,0 3 7366 0 0,10-3-9050 0 0,2-5-683 0 0,-1 0 1 0 0,1 0-1 0 0,0 0 0 0 0,0 1 0 0 0,0-1 1 0 0,-1 0-1 0 0,1 0 0 0 0,0 1 1 0 0,0-1-1 0 0,0 0 0 0 0,0 1 0 0 0,-1-1 1 0 0,1 0-1 0 0,0 1 0 0 0,0-1 1 0 0,0 0-1 0 0,0 1 0 0 0,0-1 0 0 0,0 0 1 0 0,0 1-1 0 0,0-1 0 0 0,0 0 1 0 0,0 1-1 0 0,0-1 0 0 0,0 0 0 0 0,0 1 1 0 0,1-1-1 0 0,-1 0 0 0 0,0 0 1 0 0,0 1-1 0 0,0-1 0 0 0,0 0 0 0 0,0 1 1 0 0,1-1-1 0 0,5 6 96 0 0,1-1 0 0 0,0 1 0 0 0,0-2-1 0 0,0 1 1 0 0,10 4 0 0 0,45 18 527 0 0,-9-5-244 0 0,-34-12-167 0 0,-1 1 0 0 0,0 0 1 0 0,-1 1-1 0 0,0 1 0 0 0,-1 1 0 0 0,-1 0 0 0 0,0 1 0 0 0,0 1 0 0 0,15 22 0 0 0,-10-8-72 0 0,-1 1 0 0 0,-2 0 0 0 0,-1 1 0 0 0,20 56 0 0 0,-31-74-139 0 0,0 1-1 0 0,-1-1 1 0 0,-1 1-1 0 0,2 16 0 0 0,-4-25 32 0 0,-1 0-1 0 0,0 0 1 0 0,-1 1-1 0 0,1-1 1 0 0,-1 0-1 0 0,-1 0 0 0 0,1 0 1 0 0,-1 0-1 0 0,0 0 1 0 0,0-1-1 0 0,-1 1 1 0 0,-5 9-1 0 0,1-5 57 0 0,0 0 0 0 0,-1 0-1 0 0,0-1 1 0 0,0 0 0 0 0,-14 10 0 0 0,-52 35 154 0 0,60-44-246 0 0,-30 16 43 0 0,24-15-46 0 0,-33 24-1 0 0,44-27-2 0 0,7-7 4 0 0,5-2-352 0 0,10-5-452 0 0,-1 0 1 0 0,17-12 0 0 0,-9 4-434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3679 0 0,'-2'1'10235'0'0,"-6"5"-9198"0"0,1 0 1 0 0,1 1-1 0 0,-11 12 1 0 0,7-6-533 0 0,1 0 0 0 0,0 1 0 0 0,-8 19 0 0 0,0 8 166 0 0,-15 52 0 0 0,20-50 343 0 0,-12 79 1 0 0,7 46 20 0 0,14-130-894 0 0,-4 5-10 0 0,3-25-3030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15031 0 0,'0'0'9567'0'0,"2"0"-9494"0"0,9 0-1 0 0,-8 0 0 0 0,-1 0 0 0 0,22-6 83 0 0,-21 5 154 0 0,-4 4-213 0 0,-4 8 0 0 0,-2 0 0 0 0,2-2-5 0 0,5-7 83 0 0,-5 7-76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0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6935 0 0,'0'0'12835'0'0,"3"1"-12776"0"0,10 1-49 0 0,2 1-10 0 0,-3-1 22 0 0,-7-1 93 0 0,1-1 0 0 0,0 0 0 0 0,-1-1 1 0 0,1 1-1 0 0,-1-1 0 0 0,9-3 1 0 0,-11 4-89 0 0,45-7 265 0 0,-44 6-261 0 0,22 1 14 0 0,-12 0-45 0 0,1 3 0 0 0,-1-3 0 0 0,2 2 0 0 0,0-1 0 0 0,3-1 17 0 0,-18-2 21 0 0,40 4 35 0 0,-26-2-73 0 0,-1 1 0 0 0,9 3 21 0 0,-19-5 8 0 0,16-3-15 0 0,28-6 40 0 0,-43 9-46 0 0,16 0 77 0 0,-16 3-42 0 0,2 4-32 0 0,-7-6-10 0 0,1 1 0 0 0,-1-1 0 0 0,0 1-1 0 0,1-1 1 0 0,-1 1 0 0 0,1-1 0 0 0,-1 1 0 0 0,1-1 0 0 0,-1 0 0 0 0,1 1 0 0 0,-1-1-1 0 0,1 0 1 0 0,0 1 0 0 0,-1-1 0 0 0,1 0 0 0 0,-1 0 0 0 0,1 0 0 0 0,0 0 0 0 0,-1 1-1 0 0,1-1 1 0 0,0 0 0 0 0,0 0 0 0 0,3 0 32 0 0,8 0-23 0 0,2 2-10 0 0,-2 0 16 0 0,-10-1 159 0 0,13-1 58 0 0,-13 0-161 0 0,10 0 0 0 0,1-2-12 0 0,1 2-48 0 0,-2 0-1 0 0,-10 0 42 0 0,0 0 0 0 0,7-1-31 0 0,-5 0 20 0 0,8 0-20 0 0,2 0 31 0 0,-1 0 0 0 0,1-1-42 0 0,-1-2-11 0 0,-4 0 12 0 0,-7 3 352 0 0,0 1-311 0 0,9-2-42 0 0,3 0-11 0 0,0 1 0 0 0,-1 0 0 0 0,1 0 0 0 0,0-1 11 0 0,-10 2 31 0 0,7-1-31 0 0,3 0-11 0 0,1 1 0 0 0,-1 1 0 0 0,0 0 0 0 0,-1-1 0 0 0,1-1 0 0 0,1 0 0 0 0,0 1 0 0 0,0 0 0 0 0,-1 1 0 0 0,1 1 0 0 0,-1-3 0 0 0,1-1 0 0 0,-1-1 15 0 0,1-1 43 0 0,6-1-79 0 0,20 6-23 0 0,-28 1 44 0 0,1 2 0 0 0,0-3 0 0 0,1 1 0 0 0,1 0 0 0 0,27-4 0 0 0,-38 3 0 0 0,21-4 0 0 0,-16 1 0 0 0,-5 0 0 0 0,0 1 0 0 0,0 0 0 0 0,0 0 0 0 0,0 1 0 0 0,6 0 0 0 0,-6 0 0 0 0,-3 1 0 0 0,-1-1 0 0 0,0 0 0 0 0,1 0 0 0 0,-1 0 0 0 0,1 0 0 0 0,-1 0 0 0 0,1 0 0 0 0,-1 0 0 0 0,1 0 0 0 0,-1 0 0 0 0,1-1 0 0 0,-1 1 0 0 0,2-2 0 0 0,12-1 0 0 0,0 2 0 0 0,0 0 0 0 0,-1 1 0 0 0,1 0 0 0 0,-1-1 0 0 0,1 2 0 0 0,-1 1 0 0 0,2-2 0 0 0,-1-2 0 0 0,49-6 0 0 0,-39 5 0 0 0,26-1 0 0 0,-32 3 0 0 0,-14 0 0 0 0,21 3 0 0 0,-17-2 0 0 0,30 8 0 0 0,-23-4 0 0 0,0 0 0 0 0,-1 0 0 0 0,15 5 0 0 0,-15-7 0 0 0,-1-3 0 0 0,1 1 0 0 0,8 0 0 0 0,-22 0 0 0 0,39-2 0 0 0,23 0 0 0 0,-48 1 0 0 0,0 0 0 0 0,15 0 0 0 0,18 2 0 0 0,-32-1 0 0 0,8-1 0 0 0,-14 2 0 0 0,3 0 0 0 0,1 3 0 0 0,2 0 0 0 0,0 0 0 0 0,-13-3 0 0 0,1-1 0 0 0,0 1 0 0 0,-1 0 0 0 0,1-1 0 0 0,0 0 0 0 0,6 0 0 0 0,17-1 0 0 0,-5-1 0 0 0,-18 1 0 0 0,30 0 0 0 0,-18 1 0 0 0,0 0 0 0 0,-2 2 0 0 0,0 1 0 0 0,-1 0 0 0 0,0 0 0 0 0,1 2 0 0 0,1-1 0 0 0,-1-1 0 0 0,1-3 0 0 0,0 0 0 0 0,2 0 0 0 0,-1-1 11 0 0,0 1 46 0 0,31 5 99 0 0,-4-7-316 0 0,-37 2 169 0 0,20 0 71 0 0,-15 2 11 0 0,0-1-1 0 0,13 4 0 0 0,-5 2-116 0 0,4 0-28 0 0,-13-5 54 0 0,25 5 0 0 0,-20-6 0 0 0,0 1 0 0 0,0-2 0 0 0,-1 0 0 0 0,0 0 0 0 0,1-3 0 0 0,1 1 0 0 0,-2 0 11 0 0,-2 1 42 0 0,-7 0 0 0 0,5-2-31 0 0,18-1 190 0 0,-22 4-151 0 0,7 0-49 0 0,1-2-1 0 0,1 1 42 0 0,-1 1 0 0 0,-3 0-31 0 0,-9 0 32 0 0,0 0 5 0 0,8 0-31 0 0,-8 0 25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180 150 1839 0 0,'0'0'83'0'0,"-2"0"-6"0"0,-1 0-63 0 0,-15 2 92 0 0,11-1 764 0 0,1 0 0 0 0,0-1 0 0 0,0 0-1 0 0,0 0 1 0 0,0 0 0 0 0,-7-2-1 0 0,11 2-322 0 0,0 1-123 0 0,-24 8 3051 0 0,-51 11 6519 0 0,81-20-9933 0 0,140-8-4 0 0,98-11 33 0 0,223-89-607 0 0,-394 89 474 0 0,17-7-104 0 0,-85 25 115 0 0,-21 1 54 0 0,11-1-6 0 0,-1 1 1 0 0,0 1-1 0 0,-14 1 0 0 0,9 2-145 0 0,-23 9 0 0 0,19-6-159 0 0,16-6 155 0 0,-1-1 1 0 0,1 1 0 0 0,0 0 0 0 0,0 0 0 0 0,0-1 0 0 0,0 1 0 0 0,0 0 0 0 0,0 0 0 0 0,0 0 0 0 0,0 0 0 0 0,0 0 0 0 0,0 0 0 0 0,1 0 0 0 0,-1 1 0 0 0,0-1 0 0 0,0 1 0 0 0,1 0-229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83 181 4143 0 0,'0'0'7878'0'0,"0"3"-7058"0"0,0 17-363 0 0,0 0 0 0 0,-2 0 0 0 0,-4 24 0 0 0,2-17-111 0 0,1-9-64 0 0,-1 0 0 0 0,-13 32 0 0 0,-1 4 24 0 0,18-54-302 0 0,0 1-1 0 0,0-1 1 0 0,0 0-1 0 0,0 1 0 0 0,0-1 1 0 0,0 1-1 0 0,0-1 1 0 0,-1 0-1 0 0,1 1 1 0 0,0-1-1 0 0,0 1 0 0 0,0-1 1 0 0,-1 0-1 0 0,1 1 1 0 0,0-1-1 0 0,0 0 1 0 0,-1 0-1 0 0,1 1 0 0 0,0-1 1 0 0,-1 0-1 0 0,1 1 1 0 0,0-1-1 0 0,-1 0 1 0 0,-6 7 259 0 0,2 0-103 0 0,4-5 1310 0 0,0-4-1390 0 0,0 1-79 0 0,0 1 0 0 0,0-1-1 0 0,1 0 1 0 0,-1 1 0 0 0,0-1-1 0 0,1 0 1 0 0,-1 0 0 0 0,1 0 0 0 0,-1 1-1 0 0,1-1 1 0 0,-1 0 0 0 0,1 0-1 0 0,-1 0 1 0 0,1 0 0 0 0,0 0 0 0 0,0 0-1 0 0,0 0 1 0 0,-1 0 0 0 0,1 0-1 0 0,0-2 1 0 0,1 0 0 0 0,-2-2-1 0 0,1-1 0 0 0,0 1 0 0 0,1 0 0 0 0,-1 0 0 0 0,1 0 0 0 0,0 0 0 0 0,0 0 0 0 0,1 0 0 0 0,0 0 0 0 0,3-7 0 0 0,3-4 0 0 0,17-25 0 0 0,-17 28 0 0 0,15-20 0 0 0,49-51 0 0 0,-27 32 0 0 0,-27 32-20 0 0,1 0 1 0 0,35-28-1 0 0,-40 37 67 0 0,1 1-1 0 0,0 0 1 0 0,0 1 0 0 0,32-13 0 0 0,-46 22-38 0 0,-1-1 0 0 0,1 1 0 0 0,0 0 0 0 0,0 0 0 0 0,0-1-1 0 0,0 1 1 0 0,0 0 0 0 0,-1 0 0 0 0,1 0 0 0 0,0 0 0 0 0,0 0 0 0 0,0 0 0 0 0,0 1 0 0 0,0-1 0 0 0,0 0 0 0 0,-1 0 0 0 0,1 0 0 0 0,0 1-1 0 0,0-1 1 0 0,0 1 0 0 0,-1-1 0 0 0,2 1 0 0 0,13 11 5 0 0,-12-7-10 0 0,-3-2 6 0 0,1-1 15 0 0,0 0 0 0 0,0 0 0 0 0,0 1-1 0 0,0-1 1 0 0,-1 1 0 0 0,1-1 0 0 0,-1 0-1 0 0,1 1 1 0 0,-1-1 0 0 0,0 1 0 0 0,0-1 0 0 0,-1 4-1 0 0,-5 27 306 0 0,2-21-126 0 0,0 0 1 0 0,-1 0-1 0 0,-11 21 0 0 0,8-16-69 0 0,2-4-112 0 0,3-1 8 0 0,-3 11-48 0 0,0 0 0 0 0,-16 36 0 0 0,17-47 9 0 0,0 1-1 0 0,1-1 0 0 0,0 1 0 0 0,1 1 1 0 0,-3 23-1 0 0,6-24-2 0 0,4 2 11 0 0,-2-10 0 0 0,0 0 0 0 0,1-1 0 0 0,-1 1 0 0 0,1 0 0 0 0,0-1 0 0 0,1 1 0 0 0,-1-1 0 0 0,7 5 0 0 0,-6-5 0 0 0,0 0 0 0 0,1 0 0 0 0,0 0 0 0 0,0-1 0 0 0,0 0 0 0 0,0 0 0 0 0,0 0 0 0 0,1-1 0 0 0,-1 0 0 0 0,9 3 0 0 0,1-1 0 0 0,14 5 104 0 0,33 4 0 0 0,-37-8 76 0 0,38 12 0 0 0,-58-15-116 0 0,9 1-36 0 0,2 1 20 0 0,-10-2-115 0 0,0-1 1 0 0,0 0-1 0 0,0 0 0 0 0,0-1 1 0 0,1 0-1 0 0,9-1 0 0 0,-10 0-120 0 0,6-2-3924 0 0,-8 1 2338 0 0,9-4-4413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7831 0 0,'0'0'5590'0'0,"-2"2"-5124"0"0,-3 5-108 0 0,0-1-1 0 0,-1 0 0 0 0,0 0 0 0 0,0 0 0 0 0,-9 6 1 0 0,7-6-123 0 0,0 1 0 0 0,1-1 0 0 0,0 1 0 0 0,-9 12 0 0 0,8-8-215 0 0,-1 0 0 0 0,-15 13 0 0 0,16-16-11 0 0,-1 0 0 0 0,1 1 0 0 0,1 1 0 0 0,-9 11 0 0 0,-17 34-52 0 0,15-26-17 0 0,0 1 0 0 0,-23 55-1 0 0,22-37 13 0 0,-7 21 16 0 0,23-59 74 0 0,0 0 0 0 0,1 0 0 0 0,1 0 0 0 0,-2 20 0 0 0,3-28-10 0 0,1 0 0 0 0,-1 0 0 0 0,1 0 0 0 0,0 0 0 0 0,-1 0 0 0 0,1 0 0 0 0,0 0 0 0 0,0 0 0 0 0,0-1 0 0 0,1 1 0 0 0,-1 0 0 0 0,0-1 0 0 0,3 3 0 0 0,-1 0 66 0 0,0-1-25 0 0,0 0 0 0 0,0-1 0 0 0,0 1 0 0 0,0-1 0 0 0,0 1 0 0 0,1-1 0 0 0,-1 0 0 0 0,1 0 0 0 0,-1-1 0 0 0,1 1 0 0 0,0-1-1 0 0,0 0 1 0 0,4 1 0 0 0,8 1 262 0 0,32 2-1 0 0,-20-3-136 0 0,-14 0-136 0 0,0-2 0 0 0,0 0-1 0 0,1-1 1 0 0,-1 0 0 0 0,20-5 0 0 0,7-6-2651 0 0,-38 11 1203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123 205 2303 0 0,'-2'2'167'0'0,"-17"17"244"0"0,-6 16 7037 0 0,6-8-2137 0 0,5-10-4689 0 0,8-10-473 0 0,1 0 0 0 0,0 0-1 0 0,0 0 1 0 0,-5 10 0 0 0,9-15-28 0 0,-4 10 10 0 0,3-7-88 0 0,-1 5-53 0 0,2-8-83 0 0,1-12-11 0 0,1 0 86 0 0,0-1 0 0 0,0 1 0 0 0,1 0 0 0 0,1 0 0 0 0,0 1-1 0 0,6-16 1 0 0,-2 8 79 0 0,1 1-1 0 0,0 0 0 0 0,1 0 0 0 0,1 1 1 0 0,1 0-1 0 0,0 0 0 0 0,0 2 1 0 0,2-1-1 0 0,0 2 0 0 0,0-1 1 0 0,1 2-1 0 0,28-19 0 0 0,-27 21 5 0 0,3-3 162 0 0,0 1-1 0 0,1 0 1 0 0,0 1-1 0 0,1 2 1 0 0,21-8-1 0 0,-28 14 117 0 0,0 0 0 0 0,-1 1 0 0 0,1 1 0 0 0,18 1 0 0 0,-4-1 806 0 0,-27 3-1013 0 0,1 1-93 0 0,0 1 0 0 0,-1-1 0 0 0,0 0 0 0 0,0 1 1 0 0,0-1-1 0 0,-1 1 0 0 0,0-1 0 0 0,1 0 0 0 0,-4 9 0 0 0,-2 4 134 0 0,-11 19 1 0 0,-1 7 49 0 0,-8 18-27 0 0,17-42-137 0 0,1 1 1 0 0,-12 39-1 0 0,11-12-50 0 0,10-32-56 0 0,1-11 24 0 0,0 1-118 0 0,-1-4 113 0 0,-1-1-1 0 0,0 1 1 0 0,0 0-1 0 0,1-1 0 0 0,-1 1 1 0 0,0 0-1 0 0,1-1 0 0 0,-1 1 1 0 0,1-1-1 0 0,-1 1 1 0 0,1 0-1 0 0,-1-1 0 0 0,1 1 1 0 0,-1-1-1 0 0,1 1 0 0 0,-1-1 1 0 0,1 0-1 0 0,0 1 0 0 0,-1-1 1 0 0,1 0-1 0 0,0 1 1 0 0,-1-1-1 0 0,1 0 0 0 0,0 0 1 0 0,0 1-1 0 0,0-1 0 0 0,21 2-559 0 0,-15-3-17 0 0,1 0 0 0 0,0-1 0 0 0,11-4 0 0 0,7-7-5171 0 0,-8-1-260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4143 0 0,'-1'1'319'0'0,"-2"0"-274"0"0,1 0-1 0 0,0 0 0 0 0,-1 0 1 0 0,1 1-1 0 0,0-1 1 0 0,0 1-1 0 0,-4 3 1 0 0,-13 9 15804 0 0,19-13-15562 0 0,11 1 1752 0 0,21-4-2505 0 0,52-16 1161 0 0,-56 10-483 0 0,35-4 1 0 0,-3 0-117 0 0,-32 9-385 0 0,-26 2-6 0 0,0 2-1501 0 0,8 0 474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19 15463 0 0,'0'0'1400'0'0,"-7"-5"-573"0"0,4 3-660 0 0,0 0 0 0 0,0 1 0 0 0,-1-1 0 0 0,1 1 0 0 0,0 0 0 0 0,0-1 0 0 0,-1 2 0 0 0,1-1 0 0 0,-1 0 0 0 0,1 1-1 0 0,-1-1 1 0 0,1 1 0 0 0,0 0 0 0 0,-1 0 0 0 0,1 1 0 0 0,-1-1 0 0 0,1 1 0 0 0,-1-1 0 0 0,1 1 0 0 0,0 0 0 0 0,-5 2 0 0 0,-7 4-25 0 0,-1 0 1 0 0,2 1-1 0 0,-18 11 0 0 0,9-5-51 0 0,-9 5-43 0 0,1 0 0 0 0,-46 38 0 0 0,61-39-48 0 0,15-17-10 0 0,0 0 0 0 0,1 0 0 0 0,-1 0-1 0 0,1 0 1 0 0,-1 0 0 0 0,1 0 0 0 0,-1 0 0 0 0,1 0-1 0 0,-1 0 1 0 0,1 0 0 0 0,0 0 0 0 0,0 0 0 0 0,0 0-1 0 0,-1 0 1 0 0,1 0 0 0 0,0 0 0 0 0,0 1 0 0 0,1-1-1 0 0,-1 0 1 0 0,0 0 0 0 0,0 0 0 0 0,0 0 0 0 0,1 0 0 0 0,-1 0-1 0 0,1 0 1 0 0,-1 0 0 0 0,0 0 0 0 0,1 0 0 0 0,0 0-1 0 0,-1 0 1 0 0,1 0 0 0 0,0 0 0 0 0,-1 0 0 0 0,1-1-1 0 0,0 1 1 0 0,0 0 0 0 0,0-1 0 0 0,0 1 0 0 0,1 0-1 0 0,0 2-5 0 0,9 6-123 0 0,-1-1-1 0 0,1 0 1 0 0,1-1-1 0 0,13 7 1 0 0,-12-6 47 0 0,-1-1 1 0 0,1 1-1 0 0,14 13 0 0 0,-24-18 102 0 0,1 1-1 0 0,-1-1 1 0 0,0 1-1 0 0,0 0 0 0 0,0 0 1 0 0,-1 0-1 0 0,1 0 1 0 0,-1 0-1 0 0,0 1 0 0 0,0-1 1 0 0,0 1-1 0 0,-1-1 1 0 0,0 1-1 0 0,1 6 1 0 0,-1-5 73 0 0,0-1 1 0 0,-1 1-1 0 0,0 0 1 0 0,0 0 0 0 0,-1 0-1 0 0,1 0 1 0 0,-1 0 0 0 0,-1-1-1 0 0,1 1 1 0 0,-1 0 0 0 0,0-1-1 0 0,0 1 1 0 0,0-1 0 0 0,-1 0-1 0 0,0 0 1 0 0,0 0 0 0 0,0 0-1 0 0,-1 0 1 0 0,0-1 0 0 0,1 1-1 0 0,-2-1 1 0 0,1 0 0 0 0,0 0-1 0 0,-1-1 1 0 0,0 1 0 0 0,-10 5-1 0 0,-11 6-215 0 0,0-1-1 0 0,-2-1 1 0 0,0-1-1 0 0,0-1 1 0 0,-44 9-1 0 0,57-18-1579 0 0,7-1-3105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2759 0 0,'19'-12'20144'0'0,"-17"20"-21195"0"0,-2-7 1021 0 0,1 9 170 0 0,0 1 0 0 0,0 0 0 0 0,-1 0 1 0 0,-1 0-1 0 0,0 0 0 0 0,0 0 0 0 0,-6 20 0 0 0,-4 1 81 0 0,-16 38-1 0 0,-8 20-109 0 0,30-71-189 0 0,6-15 24 0 0,0-2-1 0 0,-1 0-110 0 0,2-2-642 0 0,1-1 519 0 0,0 0-1 0 0,0 0 1 0 0,0 0-1 0 0,0 0 1 0 0,-1 0-1 0 0,1 0 1 0 0,-1-1-1 0 0,1 0 1 0 0,-1 1-1 0 0,1-1 1 0 0,2-3-1 0 0,2-1-340 0 0,20-12-1017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1839 0 0,'-3'1'134'0'0,"-22"8"-128"0"0,13-6 825 0 0,0 2 1 0 0,-19 9 0 0 0,-30 24 7299 0 0,25-11-5893 0 0,36-27-2188 0 0,-1 1-1 0 0,0-1 0 0 0,1 1 0 0 0,-1 0 1 0 0,1-1-1 0 0,-1 1 0 0 0,1-1 1 0 0,-1 1-1 0 0,1 0 0 0 0,0-1 0 0 0,-1 1 1 0 0,1 0-1 0 0,0 0 0 0 0,-1-1 0 0 0,1 1 1 0 0,0 0-1 0 0,0 0 0 0 0,0-1 1 0 0,0 1-1 0 0,0 0 0 0 0,0 0 0 0 0,0-1 1 0 0,0 1-1 0 0,0 0 0 0 0,0 0 1 0 0,0 0-1 0 0,0-1 0 0 0,0 1 0 0 0,1 0 1 0 0,-1 0-1 0 0,0-1 0 0 0,1 1 0 0 0,-1 0 1 0 0,0-1-1 0 0,1 1 0 0 0,-1 0 1 0 0,1-1-1 0 0,-1 1 0 0 0,1-1 0 0 0,-1 1 1 0 0,1-1-1 0 0,0 1 0 0 0,0 0 1 0 0,4 3-62 0 0,0 0 1 0 0,0-1-1 0 0,0 0 1 0 0,7 3-1 0 0,-10-5 104 0 0,37 17 69 0 0,-29-14 26 0 0,0 0 0 0 0,0 1 1 0 0,0 0-1 0 0,16 12 0 0 0,-9-5 221 0 0,-12-9-96 0 0,1 1 0 0 0,-1 0 0 0 0,0 1 0 0 0,8 8 0 0 0,-6-4 51 0 0,0 0 252 0 0,1 1-1 0 0,10 19 1 0 0,-16-25-498 0 0,-1 0 0 0 0,1-1 1 0 0,-1 1-1 0 0,0 0 0 0 0,0 0 1 0 0,0 0-1 0 0,0 0 0 0 0,-1 0 1 0 0,0 0-1 0 0,1 0 0 0 0,-2 0 1 0 0,0 7-1 0 0,0-4-75 0 0,-1 1-1 0 0,0 0 1 0 0,0-1-1 0 0,-1 1 1 0 0,0-1-1 0 0,0 0 1 0 0,-1 0-1 0 0,0 0 1 0 0,0 0-1 0 0,0-1 1 0 0,-1 0-1 0 0,0 0 1 0 0,-10 9-1 0 0,-148 132-19 0 0,132-120-685 0 0,30-25 242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 8751 0 0,'0'0'10079'0'0,"2"-2"-9566"0"0,0 0-275 0 0,0-1 0 0 0,0 1 0 0 0,1 0-1 0 0,-1 0 1 0 0,1 0 0 0 0,-1 0 0 0 0,1 1-1 0 0,0-1 1 0 0,0 1 0 0 0,0-1 0 0 0,0 1-1 0 0,0 0 1 0 0,0 0 0 0 0,3 0 0 0 0,-5 1-218 0 0,0 0 0 0 0,0 0 0 0 0,-1 1 0 0 0,1-1 0 0 0,0 0 0 0 0,0 0 0 0 0,-1 1 0 0 0,1-1 0 0 0,0 1 0 0 0,-1-1 0 0 0,1 1 0 0 0,0-1 0 0 0,-1 1 0 0 0,1-1 0 0 0,-1 1 0 0 0,1 0 0 0 0,-1-1 0 0 0,1 1 0 0 0,-1 0 0 0 0,1-1 1 0 0,-1 1-1 0 0,0 0 0 0 0,1-1 0 0 0,-1 1 0 0 0,0 0 0 0 0,0 0 0 0 0,1 0 0 0 0,3 23 25 0 0,-4-15-22 0 0,-1 0-1 0 0,1-1 1 0 0,-1 1-1 0 0,-1-1 1 0 0,0 1-1 0 0,-3 9 1 0 0,-21 49 137 0 0,11-33-35 0 0,-1 6-42 0 0,1 2-1 0 0,-13 60 1 0 0,20-66-150 0 0,-2 7-36 0 0,8-12-4396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13447 0 0,'0'0'9808'0'0,"2"-2"-9480"0"0,1 1-131 0 0,-2 3 127 0 0,-6 6 415 0 0,1 1-359 0 0,2-4-378 0 0,-12 24-15 0 0,13-27-41 0 0,16-10-3337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3679 0 0,'-2'2'2218'0'0,"-5"2"-479"0"0,0 1 1 0 0,-1-1 0 0 0,-14 5 0 0 0,-15 9-609 0 0,-12 10-397 0 0,25-14-44 0 0,0 0 0 0 0,-34 28 0 0 0,42-27-688 0 0,1 0-1 0 0,0 0 0 0 0,2 2 1 0 0,0 0-1 0 0,1 0 0 0 0,0 1 1 0 0,1 1-1 0 0,2 0 0 0 0,0 0 1 0 0,1 1-1 0 0,-9 32 0 0 0,6-16 58 0 0,-21 87 151 0 0,30-110-201 0 0,0-1 1 0 0,1 1-1 0 0,1 0 0 0 0,0 0 1 0 0,0 0-1 0 0,1 0 1 0 0,5 21-1 0 0,-5-29 4 0 0,1-1 1 0 0,-1 0-1 0 0,1 1 0 0 0,0-1 0 0 0,0 0 1 0 0,0 0-1 0 0,1 0 0 0 0,-1 0 0 0 0,1 0 1 0 0,0-1-1 0 0,0 1 0 0 0,0-1 0 0 0,0 0 1 0 0,1 0-1 0 0,7 5 0 0 0,-6-5 68 0 0,0-1 0 0 0,0 0-1 0 0,0 0 1 0 0,0 0 0 0 0,0-1 0 0 0,0 1-1 0 0,1-1 1 0 0,-1 0 0 0 0,0-1 0 0 0,1 1 0 0 0,-1-1-1 0 0,1 0 1 0 0,6-2 0 0 0,26 0 421 0 0,-16 3-301 0 0,16 0-507 0 0,-20 1-5400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19 671 4143 0 0,'0'0'319'0'0,"-1"0"-210"0"0,-16-2 10082 0 0,19-7-4583 0 0,3 0-5840 0 0,-2 5-1027 0 0,15-28 1904 0 0,53-106 958 0 0,-69 134-1563 0 0,6-18 166 0 0,2 1 1 0 0,0 0-1 0 0,1 0 0 0 0,1 1 1 0 0,1 0-1 0 0,1 2 0 0 0,17-20 1 0 0,-25 30-175 0 0,-5 23 21 0 0,-1-13-53 0 0,-1 91 0 0 0,1-82 0 0 0,1 0 0 0 0,1 0 0 0 0,0 0 0 0 0,1 0 0 0 0,0-1 0 0 0,6 15 0 0 0,0-2 0 0 0,-4-10 0 0 0,1-1 0 0 0,0 1 0 0 0,12 17 0 0 0,-14-23 0 0 0,16 18 0 0 0,-18-23 0 0 0,19 17 65 0 0,-20-18-22 0 0,1-1-1 0 0,-1 1 1 0 0,0 0-1 0 0,1-1 1 0 0,-1 1-1 0 0,1-1 0 0 0,-1 1 1 0 0,1-1-1 0 0,-1 0 1 0 0,1 0-1 0 0,-1 1 1 0 0,1-1-1 0 0,-1 0 0 0 0,1 0 1 0 0,1-1-1 0 0,23-5 687 0 0,-20 3-578 0 0,1 0-1 0 0,-1-1 1 0 0,0 0-1 0 0,0 0 1 0 0,0-1-1 0 0,0 1 1 0 0,5-7-1 0 0,33-41 313 0 0,-11 9-438 0 0,-2-2 1 0 0,38-72-1 0 0,-55 84-19 0 0,-1-1-1 0 0,-2-1 1 0 0,-1 0-1 0 0,6-42 1 0 0,-8 37 30 0 0,-7 33-25 0 0,-1 4-7 0 0,0 1 0 0 0,1-1 0 0 0,-1 1 0 0 0,1 0 0 0 0,0 0 0 0 0,0-1 0 0 0,0 1 1 0 0,0 0-1 0 0,0 0 0 0 0,0 0 0 0 0,0 0 0 0 0,4-3 0 0 0,-3 0-4 0 0,-1 3 0 0 0,0 0 0 0 0,0 1 0 0 0,0-1 0 0 0,1 1 0 0 0,-1-1 0 0 0,0 1 0 0 0,1 0 0 0 0,-1-1 0 0 0,1 1 0 0 0,-1 0 0 0 0,1 0 0 0 0,-1 0 0 0 0,1 0 0 0 0,0 0 0 0 0,3-1 0 0 0,0 0-55 0 0,0 0 1 0 0,-1 0-1 0 0,1 1 0 0 0,0-1 1 0 0,10 0-1 0 0,-13 2-114 0 0,1 1-377 0 0,6 4-831 0 0,3 2-5321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4143 0 0,'0'0'16982'0'0,"2"1"-16388"0"0,2 0-445 0 0,-1 0 0 0 0,0 0 0 0 0,1 0 0 0 0,-1-1 0 0 0,0 1 0 0 0,1-1-1 0 0,-1 0 1 0 0,1 0 0 0 0,-1 0 0 0 0,1 0 0 0 0,-1-1 0 0 0,1 1 0 0 0,5-3 0 0 0,9-2 212 0 0,23-11 1 0 0,-27 9-179 0 0,45-20 135 0 0,-33 15-159 0 0,0 1-1 0 0,0 0 1 0 0,36-7 0 0 0,-43 16-2191 0 0,-18 2 1506 0 0,1 1-1 0 0,-1-1 1 0 0,1 0-1 0 0,-1 1 1 0 0,1-1-1 0 0,-1 1 1 0 0,0-1-1 0 0,1 1 1 0 0,-1 0 0 0 0,0-1-1 0 0,1 1 1 0 0,-1 0-1 0 0,2 2 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84 131 10279 0 0,'0'0'466'0'0,"0"3"-5"0"0,1 8-235 0 0,0 0 1 0 0,0-1-1 0 0,-1 1 1 0 0,-1 0-1 0 0,0 0 0 0 0,0-1 1 0 0,-1 1-1 0 0,0 0 0 0 0,-1-1 1 0 0,0 0-1 0 0,-7 15 1 0 0,4-9 91 0 0,3-10-35 0 0,0 0 0 0 0,0-1 0 0 0,0 1 0 0 0,-1-1 0 0 0,1 0 0 0 0,-7 6 1 0 0,3-3 334 0 0,2-1 0 0 0,-9 13 1 0 0,11-14-315 0 0,4-5-121 0 0,8-8-68 0 0,14-19-86 0 0,21-44-5 0 0,14-21 15 0 0,-48 77-35 0 0,0 1 0 0 0,2 0-1 0 0,0 1 1 0 0,18-15 0 0 0,-11 12 59 0 0,2 1 0 0 0,-1 1 0 0 0,2 1 0 0 0,0 1 0 0 0,0 1 0 0 0,1 1 0 0 0,40-11 0 0 0,-61 19 44 0 0,1 2 45 0 0,7 3 21 0 0,-7-3 3 0 0,-3 0-155 0 0,0 0 0 0 0,1 0-1 0 0,-1-1 1 0 0,0 1 0 0 0,1 0-1 0 0,-1 0 1 0 0,0 0 0 0 0,1 0-1 0 0,-1 0 1 0 0,1-1 0 0 0,1 2-1 0 0,0 3 18 0 0,0-2-18 0 0,-1 1 0 0 0,0-1 0 0 0,0 1 0 0 0,0 0 0 0 0,-1 0 0 0 0,1-1 0 0 0,-1 1 0 0 0,0 0 0 0 0,0 0 0 0 0,0-1 0 0 0,0 1 1 0 0,-1 0-1 0 0,0 0 0 0 0,-1 5 0 0 0,-1 3 9 0 0,0-1-3 0 0,-6 11-28 0 0,-44 132 66 0 0,50-147-71 0 0,0 0-1 0 0,1 0 1 0 0,-2 14-1 0 0,4-17 2 0 0,0 0 1 0 0,0-1-1 0 0,0 1 1 0 0,1 0-1 0 0,0 4 0 0 0,0-5 6 0 0,4 16 0 0 0,-1-14-4 0 0,-1-2-2 0 0,-1 0-16 0 0,0-1 0 0 0,0 0 1 0 0,0 1-1 0 0,0-1 0 0 0,0 0 1 0 0,0 0-1 0 0,1 0 0 0 0,-1-1 1 0 0,1 1-1 0 0,-1 0 0 0 0,1-1 0 0 0,0 0 1 0 0,-1 0-1 0 0,1 0 0 0 0,0 0 1 0 0,0 0-1 0 0,0 0 0 0 0,0-1 1 0 0,0 1-1 0 0,0-1 0 0 0,0 0 1 0 0,0 0-1 0 0,0 0 0 0 0,0 0 1 0 0,5-1-1 0 0,4-1-316 0 0,0-1-1 0 0,-1-1 1 0 0,1 1-1 0 0,-1-2 0 0 0,13-6 1 0 0,15-9-761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16327 0 0,'-4'-1'226'0'0,"3"1"-156"0"0,0-1-1 0 0,1 1 1 0 0,-1 0-1 0 0,0 0 1 0 0,0 0-1 0 0,0 0 0 0 0,0-1 1 0 0,0 1-1 0 0,0 0 1 0 0,0 0-1 0 0,0 1 1 0 0,0-1-1 0 0,0 0 0 0 0,0 0 1 0 0,1 0-1 0 0,-1 1 1 0 0,-1 0-1 0 0,-9 4 194 0 0,-1 3-191 0 0,11-7-25 0 0,-1 1 0 0 0,1 0-1 0 0,-1 0 1 0 0,1 0 0 0 0,0 1 0 0 0,0-1 0 0 0,0 0 0 0 0,0 0-1 0 0,0 0 1 0 0,0 1 0 0 0,1-1 0 0 0,-1 0 0 0 0,1 1 0 0 0,0-1-1 0 0,0 5 1 0 0,3 7 180 0 0,2-5-212 0 0,0 0 0 0 0,1 1 0 0 0,1-2 0 0 0,0 1 1 0 0,0-1-1 0 0,10 9 0 0 0,6 7 36 0 0,93 86 141 0 0,-1-2 118 0 0,-103-95-287 0 0,-1 1 0 0 0,0 0 0 0 0,-1 1 0 0 0,-1 0 1 0 0,0 0-1 0 0,11 29 0 0 0,-17-36-10 0 0,-1 0-1 0 0,0 1 1 0 0,0-1 0 0 0,0 1-1 0 0,-1-1 1 0 0,-1 1 0 0 0,0 0-1 0 0,0-1 1 0 0,-1 11 0 0 0,-1-6 35 0 0,-1 0 0 0 0,0-1-1 0 0,-1 1 1 0 0,0-1 0 0 0,-10 19 0 0 0,2-9 37 0 0,-1-1-1 0 0,-1 0 0 0 0,0-1 1 0 0,-2 0-1 0 0,-33 32 0 0 0,24-28 8 0 0,-1-1-1 0 0,-1 0 0 0 0,-55 33 1 0 0,72-51-85 0 0,-23 15-110 0 0,25-13 128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 12895 0 0,'0'0'6715'0'0,"1"-2"-6419"0"0,0-2 737 0 0,1 7-375 0 0,-1 14-121 0 0,-3 27-113 0 0,-42 164 822 0 0,28-142-1171 0 0,-45 151 75 0 0,41-160-549 0 0,-47 94 0 0 0,38-97-3598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13823 0 0,'0'0'7284'0'0,"0"2"-6528"0"0,-5 22 164 0 0,-13 40 1 0 0,0-1-10 0 0,12-46-1404 0 0,0 0 0 0 0,0 0 0 0 0,-2-1 0 0 0,-16 27 0 0 0,23-42-452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22055 0 0,'0'0'1011'0'0,"-2"1"-21"0"0,-3 1-913 0 0,0 0 0 0 0,0 0-1 0 0,0 1 1 0 0,1-1 0 0 0,-1 1-1 0 0,1 1 1 0 0,0-1 0 0 0,0 1-1 0 0,0-1 1 0 0,-4 6-1 0 0,-3 3 507 0 0,5-6-550 0 0,4-5-112 0 0,4-3-1027 0 0,7-17 407 0 0,-9 17 354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 10247 0 0,'0'0'927'0'0,"-2"0"-760"0"0,-8-2 5665 0 0,79-1-3986 0 0,114-21 1 0 0,-116 13-2596 0 0,112-5 1 0 0,-166 18-5382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1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10591 0 0,'-7'-2'332'0'0,"4"1"-215"0"0,-1 0 0 0 0,1 1 0 0 0,-1-1 1 0 0,0 1-1 0 0,0-1 0 0 0,-6 2 0 0 0,-15 1 10602 0 0,27-1-10422 0 0,4 3-191 0 0,0-1 0 0 0,0 1 0 0 0,0-1 0 0 0,0-1 0 0 0,1 1 0 0 0,-1-1-1 0 0,12 2 1 0 0,54 6 423 0 0,-40-7-369 0 0,107 8 198 0 0,-116-11-820 0 0,0-1 1 0 0,0 0 0 0 0,0-2-1 0 0,24-7 1 0 0,-22 3-1102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68 1375 0 0,'0'0'66'0'0,"1"-1"-8"0"0,1 0 373 0 0,-1 0 0 0 0,0-1 0 0 0,1 1 0 0 0,-1 0-1 0 0,0 0 1 0 0,0-1 0 0 0,0 1 0 0 0,0 0 0 0 0,0-1-1 0 0,0 1 1 0 0,0-1 0 0 0,0 0 0 0 0,-1 1 0 0 0,1-1 0 0 0,-1 0-1 0 0,1-2 1 0 0,0-2 4040 0 0,1 4-3448 0 0,8-21 1591 0 0,-9 21-1851 0 0,1 0-10 0 0,-2 2-674 0 0,0 0-1 0 0,0 0 0 0 0,0-1 1 0 0,0 1-1 0 0,0 0 1 0 0,0 0-1 0 0,0 0 0 0 0,0-1 1 0 0,0 1-1 0 0,1 0 0 0 0,-1 0 1 0 0,0 0-1 0 0,0-1 1 0 0,0 1-1 0 0,0 0 0 0 0,1 0 1 0 0,-1 0-1 0 0,0 0 1 0 0,0 0-1 0 0,0 0 0 0 0,1-1 1 0 0,-1 1-1 0 0,0 0 0 0 0,0 0 1 0 0,1 0-1 0 0,-1 0 1 0 0,0 0-1 0 0,0 0 0 0 0,1 0 1 0 0,-1 0-1 0 0,0 0 1 0 0,0 0-1 0 0,0 0 0 0 0,1 0 1 0 0,-1 0-1 0 0,0 0 0 0 0,1 0 1 0 0,0 14 806 0 0,-2-6-885 0 0,0 0 0 0 0,-1 1 0 0 0,0-1 0 0 0,0 0 0 0 0,-1 0 0 0 0,-5 13 0 0 0,-29 46 2 0 0,17-32 7 0 0,-50 82 0 0 0,-96 122 0 0 0,91-147-308 0 0,43-55-1243 0 0,-34 52 1 0 0,52-69 236 0 0,13-18 751 0 0,5-3-2924 0 0,-3 0 3216 0 0,1 1-1 0 0,-1-1 1 0 0,0 1-1 0 0,0-1 1 0 0,0 0-1 0 0,-1 1 1 0 0,1-1-1 0 0,1-1 1 0 0,2 0-743 0 0,14-13-3418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19 402 4607 0 0,'0'0'11191'0'0,"2"0"-10480"0"0,16-6-211 0 0,0 0 1 0 0,0-1-1 0 0,-1-1 1 0 0,0 0-1 0 0,0-1 1 0 0,16-13-1 0 0,-5 1-224 0 0,-1 0-1 0 0,36-38 0 0 0,76-89-74 0 0,-119 127-201 0 0,-12 12 0 0 0,-1 1 0 0 0,2 0 0 0 0,-1 1 0 0 0,15-10 0 0 0,2 5 0 0 0,-10 7 0 0 0,-10 7 0 0 0,-4 0 0 0 0,4 0 1 0 0,-1 1 0 0 0,0 0 0 0 0,0 0 0 0 0,0 0 1 0 0,0 1-1 0 0,-1-1 0 0 0,1 1 0 0 0,-1 0 0 0 0,0 0 0 0 0,4 5 0 0 0,2 6 78 0 0,12 26 1 0 0,-13-24-33 0 0,-1 0 0 0 0,-1 1 0 0 0,0 0 0 0 0,4 20 0 0 0,-9-32-41 0 0,0 0 0 0 0,-1 0 0 0 0,1 0 0 0 0,-1 0-1 0 0,-1 0 1 0 0,1 0 0 0 0,-1 0 0 0 0,0 0 0 0 0,0 0 0 0 0,0-1 0 0 0,-1 1 0 0 0,0 0 0 0 0,0-1 0 0 0,-1 1-1 0 0,1-1 1 0 0,-1 1 0 0 0,-5 6 0 0 0,-10 8-22 0 0,1 0 0 0 0,-2-2 1 0 0,-28 23-1 0 0,-69 43-443 0 0,108-78 400 0 0,-21 12-156 0 0,-1-1-1 0 0,0-2 1 0 0,-1 0 0 0 0,-1-2-1 0 0,0-2 1 0 0,0-1 0 0 0,-1-1-1 0 0,-1-2 1 0 0,-34 3 0 0 0,61-9 173 0 0,4 0-5 0 0,0-1 1 0 0,-1 1 0 0 0,1-1-1 0 0,0 0 1 0 0,0 0 0 0 0,-1-1-1 0 0,1 1 1 0 0,0 0 0 0 0,-5-3-1 0 0,6 3-145 0 0,1-2-38 0 0,1-1 107 0 0,-1 1 0 0 0,1-1 1 0 0,-1 0-1 0 0,1 1 1 0 0,0-1-1 0 0,0 0 0 0 0,1 0 1 0 0,-1 1-1 0 0,1-1 1 0 0,-1 0-1 0 0,1 1 0 0 0,0-1 1 0 0,0 1-1 0 0,0-1 1 0 0,0 1-1 0 0,0-1 0 0 0,0 1 1 0 0,4-5-1 0 0,-4 5-99 0 0,2 3 323 0 0,0 0-19 0 0,0 0-1 0 0,-1 0 1 0 0,1 1 0 0 0,0-1 0 0 0,0 1-1 0 0,-1 0 1 0 0,1 0 0 0 0,-1 0 0 0 0,0 0 0 0 0,1 0-1 0 0,2 4 1 0 0,24 34 479 0 0,-10-13-279 0 0,13 18 118 0 0,-22-30-231 0 0,0-1 0 0 0,1 0 0 0 0,1 0 0 0 0,0-1 1 0 0,1-1-1 0 0,19 15 0 0 0,59 30 653 0 0,9 6 237 0 0,-83-50-829 0 0,1 0 1 0 0,-2 1-1 0 0,20 22 1 0 0,-28-27-214 0 0,0 1 1 0 0,-1 0-1 0 0,0 1 1 0 0,0-1-1 0 0,5 16 1 0 0,-6-15 10 0 0,3 1-136 0 0,-8-10-120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74 919 0 0,'34'-14'-852'0'0,"69"-26"7915"0"0,-89 35-5750 0 0,0 1-1 0 0,0 1 1 0 0,1 0 0 0 0,0 1-1 0 0,16 0 1 0 0,-30 2-1266 0 0,0 0 0 0 0,0 0 0 0 0,-1 0 1 0 0,1 0-1 0 0,0 0 0 0 0,0 0 0 0 0,-1 0 0 0 0,1 0 0 0 0,0 1 0 0 0,0-1 0 0 0,-1 0 1 0 0,1 0-1 0 0,0 1 0 0 0,-1-1 0 0 0,2 1 0 0 0,0 0 68 0 0,0 0 209 0 0,0 1-34 0 0,3 5-130 0 0,-3-5-58 0 0,-2 0-7 0 0,0 3 38 0 0,-1-1 1 0 0,0 0-1 0 0,0 0 1 0 0,0 1 0 0 0,0-1-1 0 0,-1 0 1 0 0,1 0-1 0 0,-1 0 1 0 0,0 0-1 0 0,0-1 1 0 0,-1 1-1 0 0,1 0 1 0 0,-1-1-1 0 0,0 0 1 0 0,0 1-1 0 0,0-1 1 0 0,0 0-1 0 0,0-1 1 0 0,-1 1-1 0 0,-6 4 1 0 0,1 0 76 0 0,0 0-1 0 0,-15 17 1 0 0,-5 4-122 0 0,-50 40-88 0 0,-63 50 0 0 0,113-97-13 0 0,1 2 0 0 0,1 0-1 0 0,1 2 1 0 0,1 1 0 0 0,-35 48-1 0 0,32-33 1 0 0,1 1 1 0 0,2 0-1 0 0,2 2 0 0 0,-33 92 0 0 0,47-109 7 0 0,2 0 1 0 0,1 1-1 0 0,1 0 0 0 0,1 1 0 0 0,1-1 0 0 0,2 0 0 0 0,1 1 1 0 0,1-1-1 0 0,2 1 0 0 0,6 28 0 0 0,-5-39 132 0 0,0-1-1 0 0,2-1 0 0 0,0 1 1 0 0,1-1-1 0 0,0 0 1 0 0,1 0-1 0 0,1-1 0 0 0,1 0 1 0 0,0-1-1 0 0,1 0 1 0 0,0-1-1 0 0,1 0 0 0 0,0 0 1 0 0,2-2-1 0 0,-1 1 1 0 0,1-2-1 0 0,19 12 0 0 0,-20-15 357 0 0,1 0-1 0 0,0 0 0 0 0,25 7 1 0 0,-36-13-98 0 0,9 2-192 0 0,-10-2-36 0 0,9-10-1008 0 0,-1-3-1439 0 0,-2 2 127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52 4607 0 0,'2'-1'354'0'0,"20"-23"-314"0"0,3-3 14178 0 0,-24 29-14161 0 0,0-1-1 0 0,0 1 0 0 0,0 0 1 0 0,0 0-1 0 0,0-1 1 0 0,0 1-1 0 0,0 0 1 0 0,0 0-1 0 0,-1 0 0 0 0,1 0 1 0 0,-1 0-1 0 0,0 0 1 0 0,1 0-1 0 0,-1 0 0 0 0,0 0 1 0 0,0 0-1 0 0,-1 3 1 0 0,0 5-55 0 0,0-1-1 0 0,-5 14 1 0 0,4-13 87 0 0,-6 16-16 0 0,-1 0 1 0 0,-1-1 0 0 0,-24 46 0 0 0,9-30-42 0 0,-38 51-1 0 0,31-51-375 0 0,-1-1 0 0 0,-51 46 0 0 0,83-85 107 0 0,-3 2 351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9 280 2759 0 0,'0'0'583'0'0,"-4"-8"4009"0"0,3 6-4029 0 0,0 0-1 0 0,0-1 1 0 0,1 1 0 0 0,-1-1-1 0 0,1 1 1 0 0,-1-1 0 0 0,1 1-1 0 0,0-1 1 0 0,0 1 0 0 0,0-1 0 0 0,0 0-1 0 0,1-3 1 0 0,1 2-232 0 0,-1-1 0 0 0,0 1 0 0 0,1 0 0 0 0,0 0-1 0 0,0 0 1 0 0,4-6 0 0 0,3-2-296 0 0,1 0 0 0 0,0 1 0 0 0,15-12-1 0 0,-21 18 269 0 0,15-12-273 0 0,1 2-1 0 0,1 0 0 0 0,0 1 1 0 0,0 0-1 0 0,1 2 0 0 0,27-10 1 0 0,-31 16 151 0 0,0 0 1 0 0,1 1 0 0 0,0 1 0 0 0,0 1 0 0 0,24 0 0 0 0,-1 2 456 0 0,56 6 1 0 0,-79-4-488 0 0,-2 0-13 0 0,0 1 0 0 0,0 0 0 0 0,0 1 0 0 0,0 1 0 0 0,22 8 1 0 0,-31-8-113 0 0,-7-4-22 0 0,-1 1-1 0 0,0-1 0 0 0,1 0 1 0 0,-1 1-1 0 0,1-1 0 0 0,-1 1 1 0 0,0-1-1 0 0,1 1 0 0 0,-1-1 1 0 0,0 1-1 0 0,0-1 0 0 0,1 1 1 0 0,-1-1-1 0 0,0 1 0 0 0,0 0 1 0 0,0-1-1 0 0,0 1 0 0 0,0-1 1 0 0,1 1-1 0 0,-1 0 0 0 0,0-1 1 0 0,0 1-1 0 0,-1-1 0 0 0,1 1 1 0 0,0-1-1 0 0,0 1 0 0 0,0 0 1 0 0,0-1-1 0 0,0 1 0 0 0,-1 0 1 0 0,-8 15 27 0 0,1-7-21 0 0,0 0 0 0 0,0-1 0 0 0,-1 1 0 0 0,-17 10 0 0 0,-46 25 47 0 0,35-22-47 0 0,-99 70-1012 0 0,71-46-109 0 0,-92 48 0 0 0,149-90 610 0 0,6-3 42 0 0,-7-2-2210 0 0,9 1 2745 0 0,0 0 0 0 0,-1 0-1 0 0,1 0 1 0 0,0-1 0 0 0,0 1 0 0 0,0 0 0 0 0,0 0-1 0 0,0 0 1 0 0,0 0 0 0 0,0 0 0 0 0,0-1-1 0 0,0 1 1 0 0,0 0 0 0 0,0 0 0 0 0,0 0 0 0 0,0 0-1 0 0,-1 0 1 0 0,1 0 0 0 0,0 0 0 0 0,0-1 0 0 0,0 1-1 0 0,0 0 1 0 0,0 0 0 0 0,0 0 0 0 0,0 0 0 0 0,-1 0-1 0 0,1 0 1 0 0,0 0 0 0 0,0 0 0 0 0,0 0 0 0 0,0 0-1 0 0,0 0 1 0 0,-1 0 0 0 0,1 0 0 0 0,0 0 0 0 0,0 0-1 0 0,0 0 1 0 0,0 0 0 0 0,-1 0 0 0 0,1 0 0 0 0,0 0-1 0 0,0 0 1 0 0,0 0 0 0 0,-1 0 0 0 0,2 9 612 0 0,5 11-698 0 0,-1-11 156 0 0,0-2-1 0 0,1 1 1 0 0,1-1-1 0 0,-1 0 1 0 0,14 11 0 0 0,41 27 985 0 0,-51-38-972 0 0,38 23 576 0 0,-31-20-442 0 0,0 1-1 0 0,-1 0 0 0 0,0 1 1 0 0,-1 1-1 0 0,17 19 0 0 0,-26-26-281 0 0,-1 1-1 0 0,0 0 0 0 0,-1 0 1 0 0,1 0-1 0 0,-1 1 0 0 0,-1-1 1 0 0,1 1-1 0 0,-2 0 0 0 0,1 0 1 0 0,-1 0-1 0 0,0 0 0 0 0,0 1 1 0 0,-1-1-1 0 0,0 9 0 0 0,-1-15-77 0 0,0 0 0 0 0,0-1 1 0 0,0 1-1 0 0,1-1 0 0 0,-1 1 0 0 0,0 0 0 0 0,1-1 0 0 0,-1 1 0 0 0,1-1 1 0 0,0 1-1 0 0,-1-1 0 0 0,1 1 0 0 0,0-1 0 0 0,0 0 0 0 0,0 1 0 0 0,2 1 0 0 0,-2-2-51 0 0,0-1 0 0 0,0 1 0 0 0,0-1 0 0 0,1 1 0 0 0,-1-1 0 0 0,0 1 0 0 0,0-1-1 0 0,1 0 1 0 0,-1 1 0 0 0,0-1 0 0 0,1 0 0 0 0,-1 0 0 0 0,0 0 0 0 0,1 0 0 0 0,-1 0 0 0 0,0-1-1 0 0,1 1 1 0 0,-1 0 0 0 0,0-1 0 0 0,3 0 0 0 0,11-5-1133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5983 0 0,'0'0'10594'0'0,"2"1"-9637"0"0,3 0-535 0 0,0 0 0 0 0,0 0 0 0 0,0 0-1 0 0,1-1 1 0 0,-1 1 0 0 0,0-1 0 0 0,0-1 0 0 0,1 1 0 0 0,5-2 0 0 0,51-14 1595 0 0,-15 2-1333 0 0,-23 10-609 0 0,41-3 0 0 0,-27 6-2700 0 0,-33 1 1881 0 0,-1 0 0 0 0,1-1-1 0 0,-1 1 1 0 0,1-1 0 0 0,-1 0-1 0 0,1 0 1 0 0,-1-1 0 0 0,5-1 0 0 0,0-3-4970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49 13823 0 0,'29'-48'9269'0'0,"-29"50"-9230"0"0,-1 1 0 0 0,0-1 0 0 0,1 0 0 0 0,-1 1 0 0 0,0-1 0 0 0,0 0 0 0 0,0 0 0 0 0,-3 4 0 0 0,-2 5 22 0 0,-51 138 486 0 0,49-123-650 0 0,1 1-1 0 0,2-1 1 0 0,-4 51 0 0 0,9-63-1355 0 0,0-1-1 0 0,4 20 1 0 0,-1-17-5662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262 285 17303 0 0,'0'0'1572'0'0,"0"2"-1294"0"0,-3 3-125 0 0,1 1 1 0 0,-1 0-1 0 0,0-1 1 0 0,0 1 0 0 0,-1-1-1 0 0,0 0 1 0 0,0 0-1 0 0,0 0 1 0 0,0-1 0 0 0,-1 0-1 0 0,0 1 1 0 0,0-2-1 0 0,0 1 1 0 0,0 0 0 0 0,0-1-1 0 0,-1 0 1 0 0,0-1 0 0 0,-7 4-1 0 0,6-4-66 0 0,1 0-1 0 0,-1 0 1 0 0,0 0 0 0 0,0-1-1 0 0,1 0 1 0 0,-1 0-1 0 0,0-1 1 0 0,0 0-1 0 0,0 0 1 0 0,0-1 0 0 0,0 0-1 0 0,0 0 1 0 0,0 0-1 0 0,0-1 1 0 0,1 0 0 0 0,-11-5-1 0 0,14 6-94 0 0,0-1-1 0 0,0 1 1 0 0,0-1-1 0 0,0 0 1 0 0,0 0-1 0 0,1 0 1 0 0,-1-1-1 0 0,1 1 1 0 0,-1-1 0 0 0,1 1-1 0 0,0-1 1 0 0,0 0-1 0 0,0 0 1 0 0,0 0-1 0 0,1 0 1 0 0,-1 0-1 0 0,1 0 1 0 0,-2-5-1 0 0,3 3-49 0 0,-1 0-1 0 0,0 0 0 0 0,1 0 0 0 0,0 0 1 0 0,0 0-1 0 0,1 0 0 0 0,-1 0 1 0 0,1 0-1 0 0,0 0 0 0 0,0 0 0 0 0,3-5 1 0 0,2-6-141 0 0,2 0 0 0 0,0 1 1 0 0,0 0-1 0 0,1 1 0 0 0,1 0 1 0 0,14-16-1 0 0,-11 15 38 0 0,1 1-1 0 0,0 1 1 0 0,1 0-1 0 0,0 0 1 0 0,32-17-1 0 0,-38 24 168 0 0,1 1 0 0 0,0 1 0 0 0,0 0 1 0 0,0 0-1 0 0,0 1 0 0 0,1 1 0 0 0,-1-1 0 0 0,1 2 0 0 0,0-1 0 0 0,-1 2 1 0 0,1-1-1 0 0,12 2 0 0 0,-12 0 69 0 0,-1 0 0 0 0,1 1 0 0 0,-1 1 0 0 0,0-1 0 0 0,0 2 0 0 0,0-1 0 0 0,0 1 0 0 0,0 1 0 0 0,-1 0 0 0 0,11 7 0 0 0,-16-9-22 0 0,0 1-1 0 0,0 0 0 0 0,-1-1 1 0 0,0 1-1 0 0,0 0 0 0 0,0 1 1 0 0,0-1-1 0 0,-1 0 0 0 0,1 1 1 0 0,-1 0-1 0 0,0-1 0 0 0,-1 1 1 0 0,2 6-1 0 0,2 9 186 0 0,3 38-1 0 0,-7-45-169 0 0,0 0 0 0 0,-1 0 0 0 0,0 0 0 0 0,-1-1 0 0 0,-3 17 0 0 0,3-24-44 0 0,0 0 0 0 0,-1-1 0 0 0,1 0 0 0 0,-1 1 0 0 0,0-1 0 0 0,0 0 0 0 0,0 0 0 0 0,0 0 0 0 0,-1 0 0 0 0,0 0 0 0 0,0 0 0 0 0,0-1 0 0 0,0 1 0 0 0,0-1 0 0 0,-1 0 0 0 0,1 0 0 0 0,-8 4 0 0 0,-13 7 21 0 0,5-3-89 0 0,0-1 0 0 0,0-1 0 0 0,-27 10 0 0 0,31-15-170 0 0,5 0-242 0 0,1-1 0 0 0,0 0 0 0 0,-1-1 0 0 0,0 0 1 0 0,1-1-1 0 0,-1 0 0 0 0,0 0 0 0 0,-11-1 0 0 0,10-3-1528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9215 0 0,'-2'2'3616'0'0,"-4"5"-176"0"0,6-4-3061 0 0,-1 2-252 0 0,0 1-1 0 0,1-1 1 0 0,0 1 0 0 0,0-1 0 0 0,0 1 0 0 0,1-1-1 0 0,0 1 1 0 0,0-1 0 0 0,0 1 0 0 0,1-1 0 0 0,0 0-1 0 0,0 0 1 0 0,0 0 0 0 0,0 0 0 0 0,1 0 0 0 0,0 0-1 0 0,5 6 1 0 0,6 7 460 0 0,1 0 1 0 0,33 29-1 0 0,-35-36-379 0 0,83 70 1120 0 0,-3-3-471 0 0,-76-62-784 0 0,0 1 0 0 0,-2 1-1 0 0,17 23 1 0 0,51 92-261 0 0,-81-131 77 0 0,-2-2 85 0 0,0 1 1 0 0,0-1-1 0 0,0 1 1 0 0,0-1-1 0 0,0 1 0 0 0,1-1 1 0 0,-1 1-1 0 0,0-1 0 0 0,0 1 1 0 0,0-1-1 0 0,1 0 0 0 0,-1 1 1 0 0,0-1-1 0 0,1 1 0 0 0,-1-1 1 0 0,0 0-1 0 0,1 1 0 0 0,-1-1 1 0 0,1 0-1 0 0,-1 1 0 0 0,0-1 1 0 0,1 0-1 0 0,-1 0 0 0 0,1 1 1 0 0,-1-1-1 0 0,1 0 0 0 0,-1 0 1 0 0,1 0-1 0 0,-1 0 0 0 0,1 0 1 0 0,-1 1-1 0 0,1-1 0 0 0,-1 0 1 0 0,1 0-1 0 0,-1 0 0 0 0,1 0 1 0 0,-1-1-1 0 0,1 1 0 0 0,-1 0 1 0 0,1 0-1 0 0,0 0 0 0 0,1-1-99 0 0,1 1 0 0 0,-1-1 0 0 0,0 1-1 0 0,1-1 1 0 0,-1 0 0 0 0,0 0-1 0 0,3-1 1 0 0,-3 0-75 0 0,0 1-1 0 0,-1-1 1 0 0,1 0-1 0 0,0 0 1 0 0,-1 0-1 0 0,1 0 1 0 0,-1 0-1 0 0,3-4 1 0 0,3-10-4894 0 0,-4 1-992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43 5063 0 0,'0'0'232'0'0,"0"-3"-13"0"0,-11-37 16315 0 0,6 43-19172 0 0,2 0 2706 0 0,-1 0 1 0 0,1 0 0 0 0,0 1-1 0 0,-1-1 1 0 0,2 1-1 0 0,-1-1 1 0 0,0 1 0 0 0,1 0-1 0 0,-3 5 1 0 0,-16 41 257 0 0,14-33-278 0 0,-7 18 22 0 0,-2-1 0 0 0,-23 35 0 0 0,26-48-64 0 0,-2-2 0 0 0,0 1 1 0 0,-1-2-1 0 0,-24 22 0 0 0,17-20-160 0 0,0-2-1 0 0,-1-1 0 0 0,-1 0 1 0 0,-1-2-1 0 0,-52 22 0 0 0,64-31 82 0 0,2-3 58 0 0,2-1-1 0 0,8-2-64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7831 0 0,'0'0'8406'0'0,"3"1"-7794"0"0,7 3-311 0 0,1-1 0 0 0,-1-1 0 0 0,1 0 1 0 0,0-1-1 0 0,0 0 0 0 0,0 0 0 0 0,-1-1 1 0 0,15-2-1 0 0,9-2 402 0 0,45-11 0 0 0,6-8 103 0 0,-49 12-590 0 0,62-10 1 0 0,-96 21-375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17879 0 0,'0'0'3294'0'0,"2"2"-3165"0"0,0 1-100 0 0,1 0 1 0 0,-1 1 0 0 0,1-1-1 0 0,-1 1 1 0 0,0 0 0 0 0,0-1-1 0 0,0 1 1 0 0,-1 0-1 0 0,0 0 1 0 0,1 0 0 0 0,-1 0-1 0 0,-1 0 1 0 0,1 0-1 0 0,-1 0 1 0 0,1 0 0 0 0,-1 1-1 0 0,0-1 1 0 0,0 0 0 0 0,-1 0-1 0 0,-1 6 1 0 0,-2 9 208 0 0,-1 0 1 0 0,-1-1-1 0 0,-10 22 1 0 0,5-11 34 0 0,2-4-88 0 0,2 1 1 0 0,1 0-1 0 0,-7 53 0 0 0,12-63-174 0 0,2-2-34 0 0,-1-14 13 0 0,0 1 0 0 0,0-1-1 0 0,0 1 1 0 0,0-1-1 0 0,0 1 1 0 0,0-1-1 0 0,1 1 1 0 0,-1-1 0 0 0,0 1-1 0 0,0-1 1 0 0,0 1-1 0 0,1-1 1 0 0,-1 1-1 0 0,0-1 1 0 0,0 1 0 0 0,1-1-1 0 0,-1 1 1 0 0,1-1-1 0 0,-1 1 1 0 0,4 6-280 0 0,-2-6-88 0 0,8 4-749 0 0,-8-4-327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51 7919 0 0,'0'0'714'0'0,"-2"-9"-572"0"0,2 7 104 0 0,-1 0-1 0 0,0 0 1 0 0,0 0 0 0 0,0 0-1 0 0,0 0 1 0 0,0 0-1 0 0,0 0 1 0 0,-1 0-1 0 0,1 0 1 0 0,-1 0-1 0 0,1 1 1 0 0,-1-1-1 0 0,0 1 1 0 0,1-1 0 0 0,-1 1-1 0 0,-4-3 1 0 0,0 0 483 0 0,5 4-613 0 0,0-1 1 0 0,0 1-1 0 0,0-1 0 0 0,0 1 0 0 0,-1-1 0 0 0,1 1 1 0 0,0 0-1 0 0,0-1 0 0 0,0 1 0 0 0,0 0 0 0 0,0 0 1 0 0,-1 0-1 0 0,1 0 0 0 0,0 0 0 0 0,0 0 0 0 0,0 0 1 0 0,0 0-1 0 0,-1 1 0 0 0,1-1 0 0 0,0 0 0 0 0,0 1 1 0 0,0-1-1 0 0,0 1 0 0 0,0-1 0 0 0,-2 2 0 0 0,1 0 47 0 0,-1-1-1 0 0,0 1 1 0 0,0 1-1 0 0,1-1 1 0 0,0 0 0 0 0,-1 1-1 0 0,-2 2 1 0 0,3-1-101 0 0,0 0 0 0 0,0 0 0 0 0,0 0 0 0 0,0 0 1 0 0,0 0-1 0 0,1 0 0 0 0,0 0 0 0 0,0 0 1 0 0,0 1-1 0 0,0-1 0 0 0,1 0 0 0 0,0 1 0 0 0,-1-1 1 0 0,2 1-1 0 0,-1-1 0 0 0,0 1 0 0 0,1-1 1 0 0,0 0-1 0 0,3 8 0 0 0,0 0 12 0 0,0-1 1 0 0,2 0-1 0 0,-1 0 0 0 0,1 0 1 0 0,15 19-1 0 0,151 208-823 0 0,-137-186 253 0 0,15 21-190 0 0,53 103 0 0 0,-93-156 693 0 0,-1 1 1 0 0,-1 1-1 0 0,-1 0 0 0 0,-1 0 1 0 0,0 0-1 0 0,-2 1 0 0 0,-1-1 1 0 0,-1 1-1 0 0,-1 0 0 0 0,0 0 1 0 0,-2 0-1 0 0,-1 0 0 0 0,-1 0 1 0 0,0-1-1 0 0,-10 32 0 0 0,-10 18-3 0 0,-3 0-1 0 0,-2-2 1 0 0,-4-1-1 0 0,-3-1 1 0 0,-55 80 0 0 0,60-107-258 0 0,-1-1-1 0 0,-2-1 1 0 0,-74 66 0 0 0,37-47 205 0 0,-102 63 0 0 0,148-105 230 0 0,8-7-39 0 0,0 1 0 0 0,1 1 0 0 0,0 0 0 0 0,1 1 0 0 0,-14 15 0 0 0,26-25-387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2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29 6911 0 0,'2'-1'528'0'0,"-2"1"-514"0"0,36-22 717 0 0,-18 16 7580 0 0,-27 17-8007 0 0,1-3-176 0 0,0 0-1 0 0,-1-1 1 0 0,-11 8 0 0 0,12-10-68 0 0,1 0 0 0 0,-1 1 1 0 0,2 0-1 0 0,-1 0 1 0 0,1 0-1 0 0,-8 11 1 0 0,-22 37-12 0 0,-51 105 0 0 0,-13 69-111 0 0,53-118 36 0 0,-170 449 26 0 0,201-515-8 0 0,-16 84 1 0 0,29-112 28 0 0,0 1 1 0 0,2-1-1 0 0,0 0 0 0 0,1 0 1 0 0,0 1-1 0 0,1-1 1 0 0,1 0-1 0 0,8 30 1 0 0,-6-36 66 0 0,0 1 1 0 0,1-1-1 0 0,1 0 1 0 0,-1 0 0 0 0,2 0-1 0 0,13 16 1 0 0,-5-10 277 0 0,1 1 0 0 0,26 20 0 0 0,-21-23-6 0 0,0 0-1 0 0,1-2 1 0 0,1 0-1 0 0,0-2 1 0 0,26 9-1 0 0,-3-1 381 0 0,-23-4-117 0 0,-21-12-99 0 0,-2-2-511 0 0,0 1-1 0 0,0-1 0 0 0,0 0 1 0 0,0 0-1 0 0,1 1 1 0 0,-1-1-1 0 0,0 0 1 0 0,0 1-1 0 0,0-1 1 0 0,0 0-1 0 0,1 0 0 0 0,-1 1 1 0 0,0-1-1 0 0,0 0 1 0 0,0 0-1 0 0,1 0 1 0 0,-1 1-1 0 0,0-1 1 0 0,0 0-1 0 0,1 0 0 0 0,-1 0 1 0 0,1 1-1 0 0,6 5 366 0 0,-2 2-305 0 0,-4-4 2 0 0,1 6-47 0 0,-2-1 36 0 0,0-7-7 0 0,10-11-1882 0 0,0-2 405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47 919 0 0,'1'0'67'0'0,"34"-17"1582"0"0,-27 12 247 0 0,0 0 0 0 0,0 1 1 0 0,1 1-1 0 0,18-6 1 0 0,-14 6 3065 0 0,-14 4-4752 0 0,-15 8 182 0 0,5-3-195 0 0,-1 1-1 0 0,1 1 0 0 0,-13 11 0 0 0,-75 82-111 0 0,69-69-186 0 0,0 2 0 0 0,-25 39 0 0 0,30-37-17 0 0,-3-1 1 0 0,-35 35-1 0 0,54-62 142 0 0,1 1-1 0 0,0 0 0 0 0,1 1 1 0 0,-1-1-1 0 0,2 1 0 0 0,0 1 0 0 0,0-1 1 0 0,1 1-1 0 0,0 0 0 0 0,-3 12 1 0 0,5-15 81 0 0,2 1-1 0 0,-1-1 1 0 0,1 0 0 0 0,0 0 0 0 0,0 1 0 0 0,1-1-1 0 0,0 0 1 0 0,1 1 0 0 0,0-1 0 0 0,0 0 0 0 0,1 0-1 0 0,0 0 1 0 0,0 0 0 0 0,1 0 0 0 0,5 10 0 0 0,-4-10 74 0 0,0 0 1 0 0,0 0 0 0 0,1-1-1 0 0,0 0 1 0 0,0 0 0 0 0,1 0-1 0 0,8 8 1 0 0,50 44 713 0 0,-62-58-686 0 0,24 1 150 0 0,-23-2-284 0 0,-3 0-68 0 0,0 0-1 0 0,0-1 1 0 0,0 1-1 0 0,0 0 1 0 0,0 0-1 0 0,0 0 1 0 0,0-1-1 0 0,0 1 0 0 0,1 0 1 0 0,-1 0-1 0 0,0 0 1 0 0,0-1-1 0 0,0 1 1 0 0,0 0-1 0 0,0 0 0 0 0,1 0 1 0 0,-1 0-1 0 0,0 0 1 0 0,0-1-1 0 0,0 1 1 0 0,1 0-1 0 0,-1 0 0 0 0,0 0 1 0 0,0 0-1 0 0,0 0 1 0 0,1 0-1 0 0,-1 0 1 0 0,0 0-1 0 0,0 0 0 0 0,1 0 1 0 0,-1 0-13 0 0,1 0 1 0 0,-1-1-1 0 0,1 1 0 0 0,-1 0 1 0 0,1 0-1 0 0,-1 0 0 0 0,0 0 1 0 0,1-1-1 0 0,-1 1 0 0 0,1 0 1 0 0,-1 0-1 0 0,0-1 0 0 0,1 1 1 0 0,-1 0-1 0 0,0-1 0 0 0,1 1 1 0 0,-1 0-1 0 0,0-1 0 0 0,1 1 1 0 0,-1-1-1 0 0,0 1 0 0 0,1-1 1 0 0,9-22-393 0 0,-9 21-559 0 0,0 0-294 0 0,3-10-54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2759 0 0,'0'2'392'0'0,"5"26"5932"0"0,1-21-4013 0 0,9 7 7105 0 0,-9-17-9235 0 0,1 0 1 0 0,-2-1 0 0 0,1 1-1 0 0,0-1 1 0 0,-1-1-1 0 0,0 1 1 0 0,0-1-1 0 0,0 0 1 0 0,6-8 0 0 0,37-58-394 0 0,-30 42 325 0 0,3-4-102 0 0,43-61 42 0 0,-39 62-75 0 0,46-61-120 0 0,-66 114-6 0 0,-1 10 143 0 0,-3-17-4 0 0,0 1 0 0 0,1-2 1 0 0,1 1-1 0 0,1 0 0 0 0,0 0 1 0 0,0-1-1 0 0,7 13 0 0 0,8 8-9 0 0,-8-14 7 0 0,0 1-1 0 0,13 34 0 0 0,-20-42 136 0 0,4 25 0 0 0,-6-31-108 0 0,-2-6 167 0 0,0 0-176 0 0,1-1-1 0 0,-1 0 1 0 0,0 1 0 0 0,0-1-1 0 0,1 0 1 0 0,-1 1 0 0 0,0-1 0 0 0,1 0-1 0 0,-1 1 1 0 0,0-1 0 0 0,1 0 0 0 0,-1 0-1 0 0,0 1 1 0 0,1-1 0 0 0,-1 0 0 0 0,1 0-1 0 0,-1 0 1 0 0,1 1 0 0 0,-1-1 0 0 0,0 0-1 0 0,1 0 1 0 0,-1 0 0 0 0,1 0-1 0 0,-1 0 1 0 0,1 0 0 0 0,-1 0 0 0 0,1 0-1 0 0,-1 0 1 0 0,0 0 0 0 0,1 0 0 0 0,-1 0-1 0 0,1 0 1 0 0,0-1 0 0 0,16-3 172 0 0,-12 1-156 0 0,-1-1 0 0 0,1 0 0 0 0,-1 0 0 0 0,0 0 0 0 0,0-1 1 0 0,0 1-1 0 0,0-1 0 0 0,-1 0 0 0 0,0 0 0 0 0,0 0 0 0 0,3-6 0 0 0,4-12 17 0 0,9-30-1 0 0,-15 40-13 0 0,-3 11-24 0 0,45-124 185 0 0,-38 107-171 0 0,2 1-1 0 0,-1 0 1 0 0,2 0-1 0 0,19-23 1 0 0,-20 27-16 0 0,0 0 0 0 0,11-23 0 0 0,-15 24 0 0 0,1 1 0 0 0,1 0 0 0 0,0 0 0 0 0,16-16 0 0 0,-21 24 418 0 0,7-5-1956 0 0,-10 9 1477 0 0,0-1 1 0 0,1 1-1 0 0,-1 0 1 0 0,0 0-1 0 0,0 0 1 0 0,1 0-1 0 0,-1 0 1 0 0,0 1-1 0 0,0-1 0 0 0,1 0 1 0 0,-1 0-1 0 0,0 0 1 0 0,0 0-1 0 0,1 0 1 0 0,-1 0-1 0 0,0 0 1 0 0,0 0-1 0 0,1 1 1 0 0,-1-1-1 0 0,0 0 0 0 0,0 0 1 0 0,0 0-1 0 0,0 0 1 0 0,1 1-1 0 0,-1-1 1 0 0,0 0-1 0 0,0 0 1 0 0,0 0-1 0 0,0 1 0 0 0,0-1 1 0 0,1 0-1 0 0,-1 0 1 0 0,0 1-1 0 0,0-1 1 0 0,0 0-1 0 0,0 0 1 0 0,0 1-1 0 0,0-1 0 0 0,0 0 1 0 0,0 0-1 0 0,0 1 1 0 0,0-1-1 0 0,0 0 1 0 0,0 0-1 0 0,0 1 1 0 0,0-1-1 0 0,0 1 1 0 0,1 21-2506 0 0,-3-6-2158 0 0,-1-6-784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5983 0 0,'0'0'14028'0'0,"7"-4"-12912"0"0,15-6-151 0 0,105-42 957 0 0,-113 46-1842 0 0,0 2 0 0 0,0 0 0 0 0,0 0 0 0 0,1 2 0 0 0,16-2 0 0 0,-29 4-148 0 0,0 1-1215 0 0,1 1 888 0 0,1 2 573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14799 0 0,'0'0'679'0'0,"2"-1"-15"0"0,11-12 236 0 0,1 1-1 0 0,0 0 1 0 0,19-10 0 0 0,-32 21-351 0 0,4-2 20 0 0,-5 3-541 0 0,0 0 0 0 0,0-1 0 0 0,0 1 0 0 0,0 0 0 0 0,0 0 0 0 0,0 0 0 0 0,0 0 0 0 0,0 0 0 0 0,1 0 0 0 0,-1 0 0 0 0,0 0 0 0 0,0 0 0 0 0,0 0 0 0 0,0 0 0 0 0,0 0 0 0 0,0 0 0 0 0,0-1 0 0 0,0 1 0 0 0,1 0 0 0 0,-1 0 0 0 0,0 0 0 0 0,0 0 0 0 0,0 0 0 0 0,0 0 0 0 0,0 0 0 0 0,0 0 0 0 0,0 0 0 0 0,0 0 0 0 0,1 0 0 0 0,-1 0 0 0 0,0 0 0 0 0,0 0 0 0 0,0 0 0 0 0,0 0 0 0 0,0 1 0 0 0,0-1 0 0 0,0 0 0 0 0,0 0 0 0 0,1 0 0 0 0,-1 0 0 0 0,0 0 0 0 0,0 0 0 0 0,0 0 0 0 0,0 0 0 0 0,0 0 0 0 0,0 0 0 0 0,0 0 0 0 0,0 0 0 0 0,0 1 0 0 0,0-1 0 0 0,-1 18 213 0 0,-2 0 0 0 0,0-1 0 0 0,-1 1 0 0 0,-11 30 0 0 0,-3 16-27 0 0,10-23-325 0 0,1 0 0 0 0,3 1 1 0 0,1 47-1 0 0,3-87-192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16351 0 0,'0'0'1484'0'0,"-1"1"-1221"0"0,-168 138 944 0 0,117-83-718 0 0,2 3 1 0 0,-46 69 0 0 0,-44 55-297 0 0,95-135-154 0 0,-3-1 0 0 0,-90 69 1 0 0,116-99-40 0 0,8-8 15 0 0,1 0 0 0 0,1 2 0 0 0,0 0-1 0 0,-15 17 1 0 0,20-19-55 0 0,6-7-170 0 0,12 1-1709 0 0,3-3-4928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12871 0 0,'0'0'1164'0'0,"-1"1"-958"0"0,-1 0-103 0 0,-1 0 0 0 0,1 0 0 0 0,0 0 0 0 0,0 1-1 0 0,0-1 1 0 0,0 1 0 0 0,0-1 0 0 0,1 1 0 0 0,-1 0 0 0 0,0-1 0 0 0,1 1 0 0 0,-1 0 0 0 0,1 0 0 0 0,0 0 0 0 0,-2 4 0 0 0,1-1 45 0 0,0 0 0 0 0,1-1-1 0 0,-1 1 1 0 0,1 0 0 0 0,1 0-1 0 0,-1 0 1 0 0,1 7 0 0 0,0 4 106 0 0,2 0 0 0 0,0 0 0 0 0,8 30 0 0 0,-7-36-196 0 0,0 0 0 0 0,1 0 0 0 0,1 0 0 0 0,-1-1 1 0 0,2 1-1 0 0,-1-1 0 0 0,1 0 0 0 0,12 12 0 0 0,4 3 56 0 0,38 31 0 0 0,-38-36-89 0 0,0 1 0 0 0,23 28 0 0 0,-39-41-18 0 0,0 1 0 0 0,-1 1-1 0 0,0-1 1 0 0,0 1 0 0 0,0 0-1 0 0,-1 0 1 0 0,-1 0 0 0 0,0 0-1 0 0,0 1 1 0 0,2 16 0 0 0,-4-14 81 0 0,0 1 0 0 0,-1 0 0 0 0,0-1-1 0 0,-2 1 1 0 0,1 0 0 0 0,-1-1 0 0 0,-1 1 0 0 0,0-1 0 0 0,-1 0 0 0 0,-1 0 0 0 0,1 0 0 0 0,-13 20-1 0 0,-6 6 362 0 0,-2-1-1 0 0,-38 44 0 0 0,36-49-242 0 0,8-7-30 0 0,-11 10 154 0 0,2 3 0 0 0,-27 47-1 0 0,46-67-719 0 0,8-16 126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9615 0 0,'0'0'8999'0'0,"2"0"-8414"0"0,26 0 429 0 0,1-2 0 0 0,-1 0 0 0 0,31-7 0 0 0,-18 0-447 0 0,65-24 1 0 0,-104 32-482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 8751 0 0,'2'-3'5177'0'0,"-2"3"-4976"0"0,0-1 0 0 0,0 1 0 0 0,0 0 0 0 0,0 0 0 0 0,0-1 0 0 0,0 1 0 0 0,0 0 0 0 0,0 0 0 0 0,0-1 0 0 0,0 1 0 0 0,0 0 0 0 0,0 0 0 0 0,0-1 0 0 0,0 1 1 0 0,0 0-1 0 0,-11 2-114 0 0,1 1 0 0 0,0 0 1 0 0,0 1-1 0 0,0 0 1 0 0,-16 9-1 0 0,-44 33 235 0 0,50-31-295 0 0,1 1 0 0 0,1 1 0 0 0,0 0 0 0 0,2 1 0 0 0,0 1 0 0 0,0 1-1 0 0,2 0 1 0 0,-21 40 0 0 0,26-42 4 0 0,1 0-1 0 0,1 0 1 0 0,0 1-1 0 0,1 0 1 0 0,2 0-1 0 0,0 1 1 0 0,0-1-1 0 0,2 1 1 0 0,1 0-1 0 0,0-1 1 0 0,3 30-1 0 0,0-40 95 0 0,0 1 1 0 0,1 0-1 0 0,0-1 0 0 0,1 0 0 0 0,-1 0 1 0 0,2 0-1 0 0,-1 0 0 0 0,1 0 0 0 0,1-1 1 0 0,0 0-1 0 0,0 0 0 0 0,0-1 0 0 0,1 0 1 0 0,0 0-1 0 0,12 9 0 0 0,-7-8-73 0 0,-8-8-122 0 0,-2 0-25 0 0,7-1-816 0 0,2-2-349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15 919 0 0,'5'-15'18131'0'0,"-4"18"-18043"0"0,0-1 0 0 0,0 1 1 0 0,-1 0-1 0 0,0-1 0 0 0,1 1 0 0 0,-1-1 1 0 0,0 1-1 0 0,0 0 0 0 0,0-1 0 0 0,-1 1 1 0 0,1-1-1 0 0,-1 1 0 0 0,1-1 0 0 0,-2 4 1 0 0,-14 34 151 0 0,-74 122 391 0 0,83-151-613 0 0,-8 13 26 0 0,-1 0 0 0 0,-37 39 0 0 0,-47 34-410 0 0,92-89 73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124 228 5983 0 0,'0'0'464'0'0,"-4"-8"3027"0"0,3 5-3088 0 0,1 1-1 0 0,-1-1 1 0 0,1 1-1 0 0,0-1 0 0 0,0 1 1 0 0,0-1-1 0 0,1 1 1 0 0,-1-1-1 0 0,0 1 1 0 0,1-1-1 0 0,0 1 1 0 0,-1-1-1 0 0,3-3 1 0 0,0 0-152 0 0,0 1 0 0 0,1 1 0 0 0,0-1 0 0 0,-1 1 0 0 0,7-6 0 0 0,8-7 39 0 0,1 0 0 0 0,0 1 0 0 0,1 1 0 0 0,29-17 0 0 0,-34 24-33 0 0,0 1 0 0 0,0 1 0 0 0,0 0-1 0 0,1 0 1 0 0,0 2 0 0 0,0 0-1 0 0,27-3 1 0 0,-36 6-114 0 0,0 1 0 0 0,-1-1 0 0 0,1 2 0 0 0,0-1 0 0 0,0 1 0 0 0,-1 0 0 0 0,13 3 0 0 0,-16-3-114 0 0,0 0 0 0 0,-1 0 0 0 0,1 1 1 0 0,-1-1-1 0 0,1 1 0 0 0,-1 0 0 0 0,1 0 0 0 0,-1 0 1 0 0,0 0-1 0 0,0 0 0 0 0,0 0 0 0 0,0 1 1 0 0,0-1-1 0 0,0 1 0 0 0,-1-1 0 0 0,1 1 0 0 0,-1 0 1 0 0,0-1-1 0 0,2 7 0 0 0,-2-5-18 0 0,0 0 0 0 0,0 0-1 0 0,0 0 1 0 0,-1 0 0 0 0,1 0-1 0 0,-1 0 1 0 0,0 0 0 0 0,0 0 0 0 0,-1 0-1 0 0,1 0 1 0 0,-3 7 0 0 0,1-4 25 0 0,-1-1 0 0 0,1 1-1 0 0,-1-1 1 0 0,-1 0 0 0 0,1 0 0 0 0,-7 8 0 0 0,0-2 23 0 0,-1-1 1 0 0,1 0-1 0 0,-2 0 0 0 0,0-1 1 0 0,-20 13-1 0 0,-131 90-1462 0 0,127-88 1132 0 0,20-13-327 0 0,-1-2 0 0 0,-1 1 1 0 0,0-2-1 0 0,0-1 0 0 0,-1 0 1 0 0,0-1-1 0 0,-32 7 0 0 0,36-12 197 0 0,15-2 367 0 0,-1 0 0 0 0,0 0-1 0 0,1 0 1 0 0,-1 0 0 0 0,0 0-1 0 0,0 0 1 0 0,1 0 0 0 0,-1 0-1 0 0,0 0 1 0 0,0 0 0 0 0,1-1-1 0 0,-1 1 1 0 0,0 0 0 0 0,1 0-1 0 0,-1-1 1 0 0,0 1 0 0 0,1-1-1 0 0,-2 0 1 0 0,2 1 57 0 0,0-1-1 0 0,0 1 1 0 0,0-1 0 0 0,0 0 0 0 0,0 1-1 0 0,0-1 1 0 0,0 1 0 0 0,0-1 0 0 0,0 0-1 0 0,0 1 1 0 0,0-1 0 0 0,0 1 0 0 0,0-1-1 0 0,0 0 1 0 0,1 1 0 0 0,-1-1 0 0 0,0 1-1 0 0,0-1 1 0 0,1 1 0 0 0,-1-1-1 0 0,0 1 1 0 0,1-1 0 0 0,0 0 0 0 0,11-11 401 0 0,-8 8 1675 0 0,-18 19-1811 0 0,11-12-223 0 0,1 0-1 0 0,-1 1 1 0 0,1-1 0 0 0,0 1-1 0 0,0 0 1 0 0,0 0 0 0 0,0 0-1 0 0,1 0 1 0 0,0 0 0 0 0,0 0-1 0 0,0 0 1 0 0,0 1-1 0 0,0-1 1 0 0,1 0 0 0 0,0 0-1 0 0,0 1 1 0 0,0-1 0 0 0,0 0-1 0 0,1 0 1 0 0,0 1 0 0 0,0-1-1 0 0,0 0 1 0 0,0 0-1 0 0,0 0 1 0 0,1 0 0 0 0,0 0-1 0 0,0 0 1 0 0,0 0 0 0 0,0-1-1 0 0,1 1 1 0 0,-1-1-1 0 0,1 0 1 0 0,0 1 0 0 0,0-1-1 0 0,0-1 1 0 0,0 1 0 0 0,1 0-1 0 0,-1-1 1 0 0,7 4 0 0 0,6 1 147 0 0,1 0 1 0 0,-1-1-1 0 0,23 4 1 0 0,-22-6 144 0 0,0 1-1 0 0,0 1 1 0 0,20 10 0 0 0,-32-14-307 0 0,0 1 0 0 0,0 0 1 0 0,-1 1-1 0 0,1-1 0 0 0,-1 1 0 0 0,1 0 0 0 0,-1 0 1 0 0,0 0-1 0 0,-1 1 0 0 0,1 0 0 0 0,-1-1 0 0 0,0 1 1 0 0,0 0-1 0 0,2 6 0 0 0,-3-7-51 0 0,0 2-9 0 0,1-1 0 0 0,-2 1 0 0 0,1 0 0 0 0,-1 0 1 0 0,1-1-1 0 0,-2 1 0 0 0,1 9 0 0 0,0-5 10 0 0,-1-3-11 0 0,0-5-46 0 0,1-3-295 0 0,3-1 270 0 0,0 0 0 0 0,-1 0-1 0 0,1 0 1 0 0,-1-1 0 0 0,0 1 0 0 0,0-1-1 0 0,0 0 1 0 0,0 0 0 0 0,5-6 0 0 0,10-19-4005 0 0,-11 18-2968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42 2303 0 0,'0'0'102'0'0,"-1"1"-1"0"0,-23 9-264 0 0,6-2 15275 0 0,20-8-14809 0 0,22-5 658 0 0,-1-2-1 0 0,40-16 1 0 0,-56 21-816 0 0,12-6 221 0 0,23-8 336 0 0,-21 16-6118 0 0,-17 0 1877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 14999 0 0,'1'-1'687'0'0,"13"-7"50"0"0,5-4 320 0 0,35-16 2150 0 0,-55 40-2901 0 0,-1 0 0 0 0,0 0 0 0 0,-1-1 0 0 0,0 1 0 0 0,0-1-1 0 0,-9 18 1 0 0,-4 13 93 0 0,-12 34-131 0 0,18-53-147 0 0,1 1 1 0 0,1 0 0 0 0,2 0-1 0 0,-8 44 1 0 0,15-58-122 0 0,1-3-20 0 0,-1-5-34 0 0,-1-1 0 0 0,1 0 0 0 0,-1 0 0 0 0,1 0 0 0 0,0 0 0 0 0,0 0 1 0 0,0 0-1 0 0,0 0 0 0 0,-1 0 0 0 0,1-1 0 0 0,0 1 0 0 0,0 0 0 0 0,1 0 0 0 0,-1-1 0 0 0,0 1 0 0 0,0-1 0 0 0,0 1 0 0 0,0-1 0 0 0,1 1 0 0 0,-1-1 0 0 0,2 1 0 0 0,-1-1-794 0 0,1 0-1 0 0,-1 0 0 0 0,1 1 0 0 0,-1-2 0 0 0,0 1 1 0 0,1 0-1 0 0,-1 0 0 0 0,0-1 0 0 0,5 0 1 0 0,2-4-5378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1375 0 0,'0'0'66'0'0,"1"2"-8"0"0,4 6 1342 0 0,-1 0 0 0 0,0 0 1 0 0,0 0-1 0 0,-1 0 0 0 0,0 1 0 0 0,0 0 0 0 0,-1-1 0 0 0,1 10 0 0 0,6 22-47 0 0,-2-19-935 0 0,0-1 0 0 0,2 0 1 0 0,0-1-1 0 0,1 0 0 0 0,1 0 1 0 0,0-1-1 0 0,21 24 0 0 0,-17-24-115 0 0,0 1 0 0 0,-1 1-1 0 0,-1 0 1 0 0,20 41-1 0 0,-30-53-272 0 0,0 0-1 0 0,0 0 0 0 0,-1 0 0 0 0,0 0 0 0 0,0 1 1 0 0,-1-1-1 0 0,0 1 0 0 0,-1-1 0 0 0,0 1 0 0 0,0 0 1 0 0,-1-1-1 0 0,0 1 0 0 0,0-1 0 0 0,-1 0 0 0 0,0 1 0 0 0,-1-1 1 0 0,-3 10-1 0 0,-7 7 131 0 0,0 0-1 0 0,-32 44 1 0 0,-42 38 505 0 0,50-62-568 0 0,-81 81-65 0 0,117-125-192 0 0,2-3-1023 0 0,-1-1 981 0 0,1 1 1 0 0,0-1-1 0 0,0 1 0 0 0,0-1 0 0 0,1 1 1 0 0,-1-1-1 0 0,0 1 0 0 0,1 0 0 0 0,0 0 1 0 0,2-3-1 0 0,2-3-992 0 0,0-1-74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12 1375 0 0,'0'0'299'0'0,"-1"0"718"0"0,-7 1-1227 0 0,-3 0 7664 0 0,11-1-7377 0 0,0 0 0 0 0,0 0-1 0 0,0 0 1 0 0,-1 0-1 0 0,1 0 1 0 0,0 0-1 0 0,0 0 1 0 0,0-1-1 0 0,0 1 1 0 0,0 0-1 0 0,0 0 1 0 0,0 0 0 0 0,0 0-1 0 0,-1 0 1 0 0,1 0-1 0 0,0 0 1 0 0,0 0-1 0 0,0 0 1 0 0,0-1-1 0 0,0 1 1 0 0,0 0 0 0 0,0 0-1 0 0,0 0 1 0 0,0 0-1 0 0,0 0 1 0 0,0 0-1 0 0,0-1 1 0 0,0 1-1 0 0,0 0 1 0 0,0 0-1 0 0,0 0 1 0 0,0 0 0 0 0,0 0-1 0 0,0 0 1 0 0,0-1-1 0 0,0 1 1 0 0,0 0-1 0 0,3-3 2638 0 0,3-3 2543 0 0,27 38-4491 0 0,-18-16-516 0 0,5 11 5 0 0,-16-22-206 0 0,0 0 1 0 0,-1 1-1 0 0,1-1 1 0 0,-1 1-1 0 0,0 0 0 0 0,-1 0 1 0 0,1 0-1 0 0,-1 0 1 0 0,1 7-1 0 0,5 10-19 0 0,-6-15-4 0 0,-2-5-22 0 0,0 0-1 0 0,1-1 0 0 0,0 1 1 0 0,0-1-1 0 0,0 1 0 0 0,0-1 1 0 0,1 3-1 0 0,11 27-3 0 0,-4-15 17 0 0,-6-10-8 0 0,1 0 1 0 0,-1 0-1 0 0,0 0 1 0 0,3 11-1 0 0,-2-8-9 0 0,-2-6 0 0 0,-1 1 0 0 0,1-1 0 0 0,-1 0 0 0 0,0 1 0 0 0,1 5 0 0 0,4 58 0 0 0,-3-21 0 0 0,-3-40 1 0 0,5 25 62 0 0,1-9-63 0 0,-1 0 6 0 0,24 86 52 0 0,-25-96-58 0 0,-1-5 0 0 0,-1 0 0 0 0,0 0 0 0 0,1 10 0 0 0,9 53 53 0 0,-11-68-48 0 0,0 20 0 0 0,-1-12-4 0 0,0 28-1 0 0,1-25 9 0 0,-1-3 5 0 0,-1 0 0 0 0,1 0-1 0 0,-3 10 1 0 0,-1 24-14 0 0,3-41 0 0 0,1 15 0 0 0,12 73 128 0 0,-12-83-118 0 0,-3 20 42 0 0,0-15-50 0 0,2-1 9 0 0,1-9-6 0 0,-1 0 1 0 0,1 0-1 0 0,-1 0 0 0 0,0 0 1 0 0,0 0-1 0 0,0-1 0 0 0,-1 1 1 0 0,1 0-1 0 0,-4 4 0 0 0,-1 10-5 0 0,0-1 11 0 0,-2 1 42 0 0,-11 20-53 0 0,6-17 0 0 0,-12 23 0 0 0,6 3 0 0 0,16-40 0 0 0,-5 18 0 0 0,-7 41 0 0 0,13-49 0 0 0,-3-3 0 0 0,1-6 0 0 0,-43 82 0 0 0,42-81 0 0 0,3-8 0 0 0,1 1 0 0 0,-1 0 0 0 0,1 0 0 0 0,-1 0 0 0 0,1 0 0 0 0,0 0 0 0 0,0 0 0 0 0,0 1 0 0 0,-1 3 0 0 0,-21 51 0 0 0,15-21 0 0 0,3-14 0 0 0,0-14 0 0 0,4-6 0 0 0,0-1 0 0 0,-1 1 0 0 0,1 0 0 0 0,0-1 0 0 0,0 1 0 0 0,0 0 0 0 0,0 0 0 0 0,1 0 0 0 0,-2 3 0 0 0,-11 25 0 0 0,-10 20 0 0 0,19-41 0 0 0,-1 0 0 0 0,1 0 0 0 0,-1 0 0 0 0,-13 15 0 0 0,7-8 0 0 0,-2 0 0 0 0,5-7 0 0 0,-2-1 0 0 0,1 0 0 0 0,-15 9 0 0 0,-4 4 0 0 0,9-8 0 0 0,3 2 0 0 0,1 1 0 0 0,-27 36 0 0 0,32-39 0 0 0,-3 3 0 0 0,-35 54 0 0 0,38-57 25 0 0,-14 21 14 0 0,22-32 1 0 0,0 1 0 0 0,0 0 0 0 0,1 0 0 0 0,-1 0 0 0 0,1 0 0 0 0,0 1 0 0 0,-1 3 0 0 0,0-1 7 0 0,1-4 26 0 0,0-1 0 0 0,-14 34 86 0 0,9-27-159 0 0,2-1 11 0 0,3-6 17 0 0,-3 7-2043 0 0,1-3 1823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76 10911 0 0,'14'-13'963'0'0,"-8"7"-823"0"0,-1 1 0 0 0,2-1-1 0 0,-1 2 1 0 0,0-1 0 0 0,1 1 0 0 0,0 0 0 0 0,10-5 0 0 0,-11 7 574 0 0,0-1 0 0 0,0 0 0 0 0,12-9 3734 0 0,-19 13-4419 0 0,0-1-1 0 0,0 0 1 0 0,1 1-1 0 0,-1-1 1 0 0,0 1 0 0 0,0-1-1 0 0,1 1 1 0 0,-1-1-1 0 0,0 1 1 0 0,1-1-1 0 0,-1 1 1 0 0,0 1-1 0 0,-2 0 52 0 0,-56 56 808 0 0,-2 2-603 0 0,-48 38-205 0 0,88-79-107 0 0,1 0 0 0 0,1 2-1 0 0,1 0 1 0 0,1 1 0 0 0,-26 43-1 0 0,35-52 16 0 0,2 1-1 0 0,-1 0 0 0 0,2 0 1 0 0,0 0-1 0 0,0 1 0 0 0,1-1 1 0 0,1 1-1 0 0,1 0 1 0 0,0 1-1 0 0,1-1 0 0 0,0 0 1 0 0,3 18-1 0 0,-2-33 13 0 0,0 3 0 0 0,0 0 0 0 0,1 0 0 0 0,-1 0 0 0 0,1 0 0 0 0,0 0 0 0 0,0 0 0 0 0,0 0 0 0 0,0 0 0 0 0,2 4 0 0 0,9 19 0 0 0,10 17 191 0 0,-20-40-112 0 0,-1-1 21 0 0,7 6 68 0 0,-1-1 1 0 0,1 0 0 0 0,0-1 0 0 0,1 1 0 0 0,10 5 0 0 0,-13-10-113 0 0,-1 0 1 0 0,1 0-1 0 0,-1 0 0 0 0,1-1 1 0 0,0 0-1 0 0,0 0 1 0 0,-1-1-1 0 0,1 1 0 0 0,0-1 1 0 0,0 0-1 0 0,0-1 1 0 0,0 0-1 0 0,-1 1 0 0 0,1-2 1 0 0,0 1-1 0 0,8-4 0 0 0,-10 3-2 0 0,5-4-30 0 0,-7 4 2 0 0,1-3 220 0 0,0 3-1207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8751 0 0,'0'0'1144'0'0,"7"10"3419"0"0,-4-6-4168 0 0,1 0-1 0 0,-1-1 1 0 0,1 1-1 0 0,0-1 1 0 0,0 0 0 0 0,0 0-1 0 0,0-1 1 0 0,1 1-1 0 0,-1-1 1 0 0,8 3 0 0 0,-3-2-18 0 0,0-1 0 0 0,0 0 0 0 0,0 0 0 0 0,0-1 0 0 0,11 1 0 0 0,6-2-8 0 0,-1-1-1 0 0,0-2 1 0 0,33-7-1 0 0,-32 5-348 0 0,-1-2 1 0 0,0-1-1 0 0,0-1 0 0 0,-1-1 1 0 0,0-1-1 0 0,-1-1 0 0 0,26-17 1 0 0,-44 25-87 0 0,0 0 0 0 0,0 0 1 0 0,0 0-1 0 0,-1-1 0 0 0,0 1 1 0 0,6-9-1 0 0,-9 11-93 0 0,-2 2-162 0 0,-3-2 270 0 0,0 0 1 0 0,0 1-1 0 0,-1-1 1 0 0,1 1 0 0 0,0 1-1 0 0,0-1 1 0 0,-1 0-1 0 0,1 1 1 0 0,0 0-1 0 0,-1 0 1 0 0,1 0-1 0 0,-5 1 1 0 0,-7 2-53 0 0,-31 8-1 0 0,12-1 58 0 0,0 3-1 0 0,1 1 1 0 0,-47 25-1 0 0,57-25 78 0 0,1 1-1 0 0,1 1 1 0 0,0 1-1 0 0,1 1 1 0 0,-24 26 0 0 0,41-39-8 0 0,0 0 0 0 0,0 0 0 0 0,0 0 0 0 0,1 1 1 0 0,0-1-1 0 0,0 1 0 0 0,0 0 0 0 0,-3 9 1 0 0,6-14-46 0 0,-1 1 1 0 0,1 0 0 0 0,0 0-1 0 0,-1-1 1 0 0,1 1 0 0 0,0 0-1 0 0,0 0 1 0 0,0-1 0 0 0,0 1-1 0 0,0 0 1 0 0,1 0 0 0 0,-1-1-1 0 0,1 1 1 0 0,-1 0 0 0 0,1-1-1 0 0,-1 1 1 0 0,1 0 0 0 0,0-1-1 0 0,0 1 1 0 0,0-1 0 0 0,0 1-1 0 0,0-1 1 0 0,0 1 0 0 0,0-1-1 0 0,0 0 1 0 0,0 0 0 0 0,1 1-1 0 0,-1-1 1 0 0,1 0 0 0 0,-1 0-1 0 0,1 0 1 0 0,-1-1 0 0 0,1 1-1 0 0,1 1 1 0 0,33 9-2085 0 0,-11-7-2601 0 0,0-1-1140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78 268 1375 0 0,'-1'3'2456'0'0,"-17"25"5667"0"0,-12 14-5481 0 0,11-16-1000 0 0,17-24-1281 0 0,2-2-333 0 0,0 1 0 0 0,0-1 0 0 0,0 1 0 0 0,-1-1-1 0 0,1 1 1 0 0,0-1 0 0 0,0 0 0 0 0,-1 1 0 0 0,1-1-1 0 0,0 1 1 0 0,0-1 0 0 0,-1 0 0 0 0,1 1 0 0 0,-1-1 0 0 0,1 0-1 0 0,0 0 1 0 0,-1 1 0 0 0,-2 1 1951 0 0,26-58-1867 0 0,-17 38-74 0 0,1 1-1 0 0,16-29 0 0 0,-9 25-37 0 0,1 1 0 0 0,2 1 0 0 0,0 0 0 0 0,0 1 0 0 0,2 1 0 0 0,0 0 0 0 0,43-26 0 0 0,-62 42 0 0 0,23-14 423 0 0,31-15 0 0 0,-46 27-318 0 0,0-1-1 0 0,0 1 1 0 0,0 1 0 0 0,0 0 0 0 0,1 0 0 0 0,-1 0 0 0 0,1 1 0 0 0,9 0-1 0 0,-14 1 38 0 0,0 1 0 0 0,-1-1 0 0 0,1 1 0 0 0,0 0-1 0 0,7 2 1 0 0,-9-2-64 0 0,-1 0-67 0 0,0-1 0 0 0,0 0 0 0 0,-1 1 1 0 0,1-1-1 0 0,0 1 0 0 0,0-1 1 0 0,-1 1-1 0 0,1 0 0 0 0,0-1 0 0 0,-1 1 1 0 0,1 0-1 0 0,0-1 0 0 0,-1 1 1 0 0,1 0-1 0 0,-1 0 0 0 0,1 0 0 0 0,-1-1 1 0 0,0 1-1 0 0,1 0 0 0 0,-1 0 1 0 0,1 2-1 0 0,4 19 159 0 0,-5-13-84 0 0,0-1-1 0 0,-1 1 1 0 0,0-1 0 0 0,-1 0-1 0 0,0 1 1 0 0,0-1 0 0 0,-1 0-1 0 0,0 0 1 0 0,0-1 0 0 0,-6 10-1 0 0,-9 26 352 0 0,-40 100-128 0 0,55-135-325 0 0,3-6-60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0,'0'0'10479'0'0,"1"0"-10246"0"0,8-1-7 0 0,0 0 0 0 0,0 0 0 0 0,-1 0-1 0 0,1-1 1 0 0,16-6 0 0 0,44-23 918 0 0,0 1 125 0 0,-15 12-518 0 0,-52 17-705 0 0,-8 12-6061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17735 0 0,'0'0'4919'0'0,"1"1"-4534"0"0,2 2-344 0 0,0 0 0 0 0,-1 0 0 0 0,1 0 0 0 0,-1 0 0 0 0,0 0 0 0 0,0 0 0 0 0,0 0 0 0 0,-1 1 0 0 0,1-1 0 0 0,-1 1 0 0 0,0-1 0 0 0,0 1 0 0 0,0 0 0 0 0,0 0 0 0 0,-1-1 0 0 0,1 1 0 0 0,-1 0 0 0 0,0 0 0 0 0,0 5 0 0 0,-2 8 187 0 0,0 0 0 0 0,-8 32 0 0 0,0-5-427 0 0,-9 38-306 0 0,18-80 189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8287 0 0,'0'0'382'0'0,"-1"1"-8"0"0,-6 1-239 0 0,3-1-69 0 0,0 0 0 0 0,0 1 0 0 0,0-1 1 0 0,-7 6 1647 0 0,9 1 2370 0 0,1-7-3873 0 0,1-1 0 0 0,0 1-1 0 0,-1 0 1 0 0,1 0-1 0 0,0 0 1 0 0,0 0-1 0 0,0-1 1 0 0,0 1-1 0 0,-1 0 1 0 0,1 0-1 0 0,1 0 1 0 0,-1 0-1 0 0,0-1 1 0 0,0 1-1 0 0,0 0 1 0 0,1 1 0 0 0,0 2-78 0 0,1 0 0 0 0,0 0-1 0 0,0-1 1 0 0,1 1 0 0 0,-1-1 0 0 0,1 1 0 0 0,0-1 0 0 0,0 0 0 0 0,0 0 0 0 0,0 0 0 0 0,0 0 0 0 0,1-1 0 0 0,4 4 0 0 0,7 3 304 0 0,31 13 1 0 0,-29-15-230 0 0,12 5 147 0 0,-17-7-214 0 0,-1 0 0 0 0,1 1 0 0 0,18 12 0 0 0,-27-16-108 0 0,1 1-1 0 0,-1 0 1 0 0,0 1-1 0 0,1-1 1 0 0,-2 0-1 0 0,1 1 1 0 0,0 0 0 0 0,-1 0-1 0 0,1-1 1 0 0,-1 1-1 0 0,0 1 1 0 0,-1-1-1 0 0,1 0 1 0 0,1 7 0 0 0,-1 3-7 0 0,0-1 1 0 0,-1 1 0 0 0,0 0 0 0 0,-1 0 0 0 0,-1-1 0 0 0,0 1 0 0 0,-1 0 0 0 0,0-1-1 0 0,-1 1 1 0 0,-1-1 0 0 0,-9 24 0 0 0,-10 17 90 0 0,-43 78 1 0 0,44-94-79 0 0,-1-2 0 0 0,-31 37 0 0 0,47-64-230 0 0,0-1-1 0 0,-1 1 1 0 0,0-2-1 0 0,-14 11 1 0 0,20-16-710 0 0,-9 0-2571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1839 0 0,'0'0'14892'0'0,"2"1"-14170"0"0,3 1-448 0 0,1 0 1 0 0,-1 0 0 0 0,1-1-1 0 0,-1 1 1 0 0,1-1 0 0 0,0-1 0 0 0,0 1-1 0 0,-1-1 1 0 0,1 0 0 0 0,0 0 0 0 0,0 0-1 0 0,-1-1 1 0 0,1 0 0 0 0,6-2-1 0 0,10-3 421 0 0,-1-1 0 0 0,27-14 0 0 0,-6 4-162 0 0,-40 16-280 0 0,10-3-106 0 0,-3 3-144 0 0,41 2-1054 0 0,-41-2 612 0 0,-6 1-666 0 0,-1-1-293 0 0,8-1-1117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1839 0 0,'0'0'10663'0'0,"-1"2"-10218"0"0,-1 3 66 0 0,0 0 0 0 0,-1 0-1 0 0,0 0 1 0 0,0 0 0 0 0,0-1 0 0 0,-8 8-1 0 0,-24 22 717 0 0,0-6-1101 0 0,-8 8 1 0 0,15-9-80 0 0,1 2-1 0 0,2 0 1 0 0,1 2 0 0 0,-35 58 0 0 0,48-70 57 0 0,1 1 1 0 0,1 1 0 0 0,0-1-1 0 0,2 2 1 0 0,0-1-1 0 0,2 1 1 0 0,0-1 0 0 0,2 1-1 0 0,-2 39 1 0 0,5-55-62 0 0,0-3-32 0 0,0 0 0 0 0,1 0 0 0 0,-1 0 0 0 0,1 0 0 0 0,-1 0 0 0 0,1 0 0 0 0,0 0 0 0 0,0 0 0 0 0,1-1 0 0 0,-1 1 0 0 0,0 0 0 0 0,1-1 0 0 0,0 1 0 0 0,0-1 0 0 0,2 4 0 0 0,2 0 15 0 0,-4-2-5 0 0,0 1-5 0 0,14 6 81 0 0,-12-8-137 0 0,1 0 0 0 0,0 0 1 0 0,1 0-1 0 0,-1-1 1 0 0,0 0-1 0 0,1 0 1 0 0,-1 0-1 0 0,7 1 0 0 0,-9-3-190 0 0,-1 0 0 0 0,1 0 0 0 0,0 1 0 0 0,0-2 0 0 0,-1 1 0 0 0,1 0 0 0 0,0-1 0 0 0,-1 1 0 0 0,1-1-1 0 0,0 0 1 0 0,-1 0 0 0 0,1 0 0 0 0,-1 0 0 0 0,1 0 0 0 0,-1 0 0 0 0,1-1 0 0 0,-1 1 0 0 0,3-4 0 0 0,8-7-1328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11951 0 0,'0'0'1083'0'0,"0"-2"-891"0"0,0-7 2677 0 0,2 9-2431 0 0,1 1-339 0 0,0 0 0 0 0,0 0 0 0 0,1 0 1 0 0,-2 1-1 0 0,1-1 0 0 0,0 1 1 0 0,0 0-1 0 0,0 0 0 0 0,-1 0 0 0 0,1 0 1 0 0,-1 0-1 0 0,1 0 0 0 0,-1 1 0 0 0,0-1 1 0 0,0 1-1 0 0,0-1 0 0 0,-1 1 1 0 0,3 4-1 0 0,4 7 465 0 0,-1 2 1 0 0,7 22-1 0 0,-3-9 3 0 0,-10-27-537 0 0,11 29 769 0 0,31 53-1 0 0,-38-76-727 0 0,1 0-1 0 0,0 0 1 0 0,0 0-1 0 0,0-1 1 0 0,1 0-1 0 0,0 0 1 0 0,1-1-1 0 0,-1 0 1 0 0,1 0-1 0 0,15 8 1 0 0,-17-10 51 0 0,14 6 101 0 0,-15-8-155 0 0,5 0-31 0 0,-8-1-103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7367 0 0,'0'0'9732'0'0,"-2"1"-9094"0"0,-3 6-344 0 0,0 0 1 0 0,1-1-1 0 0,-1 2 1 0 0,1-1-1 0 0,1 0 1 0 0,0 1-1 0 0,0-1 1 0 0,0 1-1 0 0,-2 11 1 0 0,2-6-103 0 0,-1-1 1 0 0,-1 0 0 0 0,-11 22 0 0 0,0-10-124 0 0,-1-1 1 0 0,-1-1-1 0 0,0 0 1 0 0,-2-1 0 0 0,-1-1-1 0 0,-1-1 1 0 0,0-1 0 0 0,-32 19-1 0 0,-18 14 56 0 0,61-42-114 0 0,3 0-23 0 0,7-7-51 0 0,4-1-94 0 0,0 1 39 0 0,0-1-1 0 0,0 1 1 0 0,1-1-1 0 0,-1 0 0 0 0,0 0 1 0 0,1 0-1 0 0,-1 0 1 0 0,1-1-1 0 0,-1 1 1 0 0,1-1-1 0 0,4 0 1 0 0,9-3-1316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3679 0 0,'0'0'568'0'0,"-1"2"412"0"0,1 3 171 0 0,-1-1-1 0 0,1 1 1 0 0,1 0-1 0 0,-1-1 1 0 0,2 8-1 0 0,-2-10 559 0 0,10 7 1587 0 0,-5-7-2978 0 0,0 0 1 0 0,-1 0-1 0 0,1 0 0 0 0,1-1 0 0 0,-1 0 0 0 0,0 0 0 0 0,0 0 0 0 0,0 0 1 0 0,0-1-1 0 0,1 0 0 0 0,-1 0 0 0 0,0-1 0 0 0,8-1 0 0 0,12-2 214 0 0,37-12 0 0 0,-42 10-215 0 0,-2-1-264 0 0,0 0 0 0 0,-1-1 1 0 0,23-14-1 0 0,-38 21-148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10135 0 0,'0'0'2531'0'0,"-1"3"-903"0"0,-16 47 2994 0 0,12-30-3768 0 0,0 0 0 0 0,-1 22 0 0 0,3 13-79 0 0,3-37-677 0 0,-1-1-1 0 0,-1 0 1 0 0,0 0-1 0 0,-6 19 0 0 0,1-9-6 0 0,2-13-64 0 0,2-1-78 0 0,3-12-26 0 0,0-1-1 0 0,0 1 1 0 0,0 0 0 0 0,0 0-1 0 0,0-1 1 0 0,0 1 0 0 0,1 0-1 0 0,-1 0 1 0 0,0-1 0 0 0,0 1-1 0 0,1 0 1 0 0,-1-1 0 0 0,0 1-1 0 0,1 0 1 0 0,-1-1 0 0 0,1 1-1 0 0,-1 0 1 0 0,0-1 0 0 0,1 1-1 0 0,0-1 1 0 0,-1 1 0 0 0,1-1-1 0 0,-1 1 1 0 0,1-1 0 0 0,0 1 0 0 0,1 0-111 0 0,0-1 0 0 0,-1 1 0 0 0,1-1 0 0 0,0 0 0 0 0,-1 0 0 0 0,1 1 0 0 0,0-1 0 0 0,-1 0 0 0 0,1 0 0 0 0,3-1 1 0 0,1 0-439 0 0,0 0 0 0 0,-1-1 0 0 0,1 0 0 0 0,0 0 0 0 0,8-4 0 0 0,4-7-1245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6911 0 0,'0'0'623'0'0,"2"1"-514"0"0,15 2-4 0 0,-3-1 5685 0 0,-7-1-1622 0 0,-6-1-2783 0 0,6-3-1162 0 0,-1 1 0 0 0,0-1 0 0 0,-1 0 0 0 0,1-1 0 0 0,0 0 0 0 0,-1 0 0 0 0,0 0 0 0 0,8-8-1 0 0,4-7 1199 0 0,14-20 0 0 0,6-7-297 0 0,-15 23-1247 0 0,1 1-1 0 0,1 1 1 0 0,0 2-1 0 0,1 0 1 0 0,2 1-1 0 0,0 2 1 0 0,0 1-1 0 0,1 1 1 0 0,52-18-1 0 0,123-19-4471 0 0,-175 46-281 0 0,-4-2-1322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10535 0 0,'0'0'1243'0'0,"2"1"-619"0"0,8 0-10 0 0,0 2 0 0 0,0-1 0 0 0,0 2-1 0 0,0-1 1 0 0,-1 1 0 0 0,1 1 0 0 0,-1-1 0 0 0,0 2 0 0 0,-1-1 0 0 0,1 1-1 0 0,-1 1 1 0 0,0-1 0 0 0,0 1 0 0 0,12 16 0 0 0,20 34 335 0 0,53 104-1 0 0,-75-127-924 0 0,-12-24-9 0 0,-1 0 0 0 0,-1 1 0 0 0,1-1 0 0 0,-2 1 0 0 0,1 0 0 0 0,1 13 0 0 0,-5-19-2 0 0,1 1-1 0 0,-1 0 1 0 0,0 0 0 0 0,0-1 0 0 0,0 1 0 0 0,-1 0 0 0 0,0 0 0 0 0,0-1 0 0 0,-1 1 0 0 0,1-1 0 0 0,-1 1 0 0 0,-1-1 0 0 0,-4 10-1 0 0,-12 19 178 0 0,11-18-77 0 0,-17 25-1 0 0,-1-6-51 0 0,1 0-1 0 0,-32 66 0 0 0,53-92-38 0 0,1-2 8 0 0,3-5-84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3223 0 0,'0'0'6342'0'0,"2"1"-6164"0"0,21 8 2053 0 0,-21-9-1084 0 0,1 0-573 0 0,65-5 922 0 0,114 5 0 0 0,-151 3-1496 0 0,14-2 0 0 0,-16 0 0 0 0,75 1 363 0 0,-1-4 0 0 0,110-16-1 0 0,-145 10-152 0 0,138 0-1 0 0,-145 10-180 0 0,0-3 1 0 0,0-2-1 0 0,65-12 0 0 0,-56 5 115 0 0,1 3 0 0 0,-1 3 0 0 0,74 6 0 0 0,207 0-133 0 0,-313-5 44 0 0,42 0-57 0 0,5 3 205 0 0,-53-1-100 0 0,1 1 0 0 0,36 5 0 0 0,-28 0-103 0 0,0-2 0 0 0,60-4 0 0 0,-79 0-2 0 0,184-3 68 0 0,-185 6-66 0 0,21 6 0 0 0,9 0 0 0 0,15-4 19 0 0,1-4 0 0 0,86-9 1 0 0,-108 5 82 0 0,-7 1-25 0 0,37-3-51 0 0,112 4-1 0 0,264 19 99 0 0,-72-20-48 0 0,-167 0-76 0 0,-125-1 0 0 0,84-13 38 0 0,-36 2-12 0 0,-64 12-26 0 0,107 10 0 0 0,-45-2 12 0 0,17-15 568 0 0,-34 0-352 0 0,-55 2-211 0 0,-42 5 12 0 0,34-2 1 0 0,-14 5-30 0 0,-13-1 0 0 0,40 4 0 0 0,-7 2 71 0 0,1-3 0 0 0,-1-2-1 0 0,93-13 1 0 0,40-3-18 0 0,28 25-53 0 0,20 3 280 0 0,-95-19 46 0 0,-37 6-316 0 0,-16 1 1 0 0,-21 0 42 0 0,-11 0-53 0 0,-53 0 0 0 0,0 1 0 0 0,-1 0 0 0 0,12 2 0 0 0,7 1 0 0 0,9 0 12 0 0,-13-1 6 0 0,1-1-1 0 0,23 0 0 0 0,-12-4-15 0 0,30 0 24 0 0,70-12-1 0 0,-39 4 194 0 0,-79 9-190 0 0,0 2-1 0 0,0 0 1 0 0,0 1-1 0 0,0 0 1 0 0,20 6-1 0 0,18 4 17 0 0,-31-9-45 0 0,0 1 0 0 0,40 1 0 0 0,-13-4 24 0 0,-19 0 42 0 0,51-5 0 0 0,-47 1 68 0 0,-11 0 53 0 0,23-4 0 0 0,25-8 405 0 0,-58 12-493 0 0,1 2-23 0 0,2-1-22 0 0,0 0-43 0 0,1 0-11 0 0,7 0-1 0 0,-11 0 8 0 0,-3 1-1 0 0,-6-1 9 0 0,22 0 42 0 0,-7 2 2 0 0,-16 0-61 0 0,17-3 89 0 0,-15 2-28 0 0,33-7 254 0 0,-35 8-225 0 0,-1-1 0 0 0,22-2 192 0 0,-22 3 15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2 778 5759 0 0,'0'0'712'0'0,"0"3"-189"0"0,-1 7 165 0 0,1-7 31 0 0,0-1-50 0 0,0 8-240 0 0,0-8-107 0 0,0 1-24 0 0,4 6 365 0 0,0 1 0 0 0,-1 0 0 0 0,1 12 0 0 0,-1 2 7964 0 0,-3-25-8592 0 0,0 0 0 0 0,1 0 1 0 0,-1 0-1 0 0,0 0 0 0 0,1 0 1 0 0,0 0-1 0 0,-1 1 0 0 0,1-1 1 0 0,-1 0-1 0 0,1 0 0 0 0,1-1 1 0 0,1-1 37 0 0,60-100 614 0 0,20-31-210 0 0,30-43-156 0 0,-46 80-206 0 0,-55 79-62 0 0,-10 16 85 0 0,-2 4-84 0 0,5 10-43 0 0,23 66-83 0 0,-19-54 52 0 0,9 42 0 0 0,-1-2-4 0 0,3-5 24 0 0,14 47 0 0 0,-32-96 0 0 0,13 34 0 0 0,4 6 412 0 0,-18-48-240 0 0,1-1-92 0 0,4 5 0 0 0,-6-5-74 0 0,1-1 1 0 0,-1 1-1 0 0,1-1 1 0 0,-1 0-1 0 0,1 0 0 0 0,-1 1 1 0 0,1-1-1 0 0,-1 0 0 0 0,1 0 1 0 0,-1 1-1 0 0,1-1 0 0 0,-1 0 1 0 0,1 0-1 0 0,0 0 1 0 0,-1 0-1 0 0,1 0 0 0 0,-1 0 1 0 0,1 0-1 0 0,-1 0 0 0 0,1 0 1 0 0,1 0-1 0 0,3 0 86 0 0,-2 0-60 0 0,-1-1 0 0 0,0 1 0 0 0,1-1 0 0 0,-1 1-1 0 0,1-1 1 0 0,-1 1 0 0 0,0-1 0 0 0,1 0 0 0 0,-1 0 0 0 0,0-1 0 0 0,0 1 0 0 0,0 0-1 0 0,0-1 1 0 0,0 1 0 0 0,0-1 0 0 0,0 1 0 0 0,0-1 0 0 0,-1 0 0 0 0,2-2-1 0 0,5-7 325 0 0,0 0-1 0 0,9-21 0 0 0,5-8-83 0 0,11-25-159 0 0,-9 15-78 0 0,4-1-11 0 0,200-356 80 0 0,-215 386-95 0 0,-2 0 0 0 0,0-1-1 0 0,-1 0 1 0 0,-1 0 0 0 0,7-28 0 0 0,-14 40-20 0 0,-2 1 281 0 0,6 21-8725 0 0,8 23 6314 0 0,-10-19 574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45 143 1375 0 0,'-3'0'107'0'0,"-21"9"393"0"0,7 5 13403 0 0,17-14-13771 0 0,12 4 3454 0 0,6-1-4678 0 0,32-1 1931 0 0,0-1 0 0 0,68-9 0 0 0,-38 2-244 0 0,19-1 180 0 0,128-25-1 0 0,0-19-371 0 0,62-11 29 0 0,-281 61-424 0 0,20-6-60 0 0,-25 6-180 0 0,-6 3-935 0 0,-3 3 601 0 0,0 0-1 0 0,-1-1 0 0 0,0 1 1 0 0,-8 2-1 0 0,-18 8-4741 0 0,29-13 4334 0 0,-16 7-4852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125 197 13103 0 0,'0'0'1186'0'0,"-2"3"-978"0"0,-22 40-15 0 0,14-25 173 0 0,0 1-1 0 0,1 0 1 0 0,-9 25 0 0 0,16-36-164 0 0,1-7-177 0 0,-1 29 464 0 0,0-18-479 0 0,0 0 1 0 0,1-10 23 0 0,0 0 0 0 0,0-1 0 0 0,0 1 0 0 0,0 0 0 0 0,0 0 0 0 0,0-1 1 0 0,-1 1-1 0 0,1-1 0 0 0,-1 1 0 0 0,1-1 0 0 0,-4 2 0 0 0,4-2-22 0 0,-1 1 138 0 0,-19 10 2892 0 0,22-15-3014 0 0,0-1 1 0 0,0 1-1 0 0,1-1 0 0 0,-1 1 0 0 0,1-1 0 0 0,0 1 0 0 0,0 0 1 0 0,0-1-1 0 0,0 1 0 0 0,0 0 0 0 0,1 1 0 0 0,3-4 0 0 0,-2 1 17 0 0,46-50-41 0 0,3 3 1 0 0,80-61-1 0 0,-92 79 20 0 0,55-41-93 0 0,-75 61 91 0 0,-1 1 0 0 0,43-19-1 0 0,-62 31-3 0 0,0 1 0 0 0,1-1 1 0 0,-1 1-1 0 0,1-1 0 0 0,-1 1 0 0 0,1 0 0 0 0,-1 0 0 0 0,0 0 0 0 0,1 0 1 0 0,-1 0-1 0 0,1 0 0 0 0,-1 0 0 0 0,1 1 0 0 0,-1-1 0 0 0,1 0 0 0 0,-1 1 1 0 0,0-1-1 0 0,1 1 0 0 0,-1 0 0 0 0,0-1 0 0 0,0 1 0 0 0,1 0 0 0 0,-1 0 1 0 0,0 0-1 0 0,0 0 0 0 0,0 0 0 0 0,0 0 0 0 0,0 0 0 0 0,0 0 0 0 0,1 2 0 0 0,2 3 38 0 0,0 0 0 0 0,0 0-1 0 0,-1 0 1 0 0,5 14-1 0 0,-5-11-31 0 0,1 1-9 0 0,-2-6-6 0 0,-1 1 0 0 0,0-1-1 0 0,0 0 1 0 0,1 9-1 0 0,0 2-6 0 0,0-5-32 0 0,-2-1-1 0 0,1 1 1 0 0,-1 0 0 0 0,-1 0-1 0 0,0 0 1 0 0,-4 18 0 0 0,-21 57-333 0 0,8-33 242 0 0,8-20 14 0 0,5-18 12 0 0,1 0-1 0 0,0 0 1 0 0,1 0-1 0 0,0 1 1 0 0,0 19-1 0 0,3-33 94 0 0,0 0-1 0 0,0 0 0 0 0,0-1 1 0 0,0 1-1 0 0,0 0 0 0 0,1-1 1 0 0,-1 1-1 0 0,0 0 0 0 0,0-1 1 0 0,1 1-1 0 0,-1 0 0 0 0,0-1 1 0 0,1 1-1 0 0,-1 0 1 0 0,0-1-1 0 0,1 1 0 0 0,-1-1 1 0 0,1 1-1 0 0,0 0 0 0 0,0 0 6 0 0,1 1 4 0 0,-1-1 1 0 0,1 0 0 0 0,-1 1-1 0 0,1-1 1 0 0,0 0 0 0 0,-1 0 0 0 0,1 0-1 0 0,0 0 1 0 0,0 0 0 0 0,0 0-1 0 0,0-1 1 0 0,0 1 0 0 0,0 0 0 0 0,3 0-1 0 0,0 0 18 0 0,1 0-5 0 0,1 0 0 0 0,0 0 0 0 0,0-1 0 0 0,0 1 0 0 0,0-1 0 0 0,9-2 0 0 0,43-8 44 0 0,-29 4-14 0 0,39-9-416 0 0,-43 5-5652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1:5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51 7831 0 0,'70'-29'1230'0'0,"-26"12"2814"0"0,-30 14-2132 0 0,-11 2-1726 0 0,0 1 1844 0 0,-4 2-1626 0 0,-129 119 1574 0 0,67-53-1950 0 0,-94 133 0 0 0,-26 96-500 0 0,157-247 421 0 0,2 0 0 0 0,-26 79 0 0 0,38-91 53 0 0,3 1 0 0 0,0 0-1 0 0,3 1 1 0 0,-2 49 0 0 0,6-32 16 0 0,3 0 0 0 0,2 0 0 0 0,15 75 0 0 0,-9-78-26 0 0,-4-26-12 0 0,0 0 0 0 0,2 0 0 0 0,0-1 0 0 0,14 29 0 0 0,-8-27 22 0 0,20 38 67 0 0,-29-58 133 0 0,2-2 0 0 0,-1 1 0 0 0,1-1 1 0 0,0 1-1 0 0,14 11 0 0 0,-17-17-87 0 0,0 0 1 0 0,0 0-1 0 0,0 0 0 0 0,0-1 0 0 0,1 0 0 0 0,-1 1 1 0 0,0-1-1 0 0,1 0 0 0 0,-1-1 0 0 0,1 1 1 0 0,-1-1-1 0 0,1 1 0 0 0,-1-1 0 0 0,1 0 0 0 0,4-1 1 0 0,-4 1 40 0 0,-3 0-138 0 0,-1 0-1 0 0,1 0 1 0 0,0 0-1 0 0,-1 0 1 0 0,1 0-1 0 0,-1 0 1 0 0,1 0-1 0 0,0-1 1 0 0,-1 1-1 0 0,1 0 1 0 0,-1 0-1 0 0,1-1 1 0 0,-1 1-1 0 0,1 0 1 0 0,-1-1-1 0 0,1 1 1 0 0,-1 0-1 0 0,1-1 1 0 0,0 0-1 0 0,0 0 31 0 0,1 0 81 0 0,0 0-8 0 0,6-6-21 0 0,0-1-96 0 0,-6 6-92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28 530 2303 0 0,'0'0'4074'0'0,"0"2"-3714"0"0,-2 6 295 0 0,-1 1 1 0 0,1-1 0 0 0,-1 0 0 0 0,-8 15-1 0 0,10-22-357 0 0,0 1 12 0 0,-3 7 3418 0 0,6-8-3288 0 0,-1 0-302 0 0,1-1 0 0 0,-1 1 0 0 0,1-1 0 0 0,-1 1 0 0 0,1-1-1 0 0,-1 0 1 0 0,1 0 0 0 0,0 1 0 0 0,-1-1 0 0 0,1-1 0 0 0,-1 1-1 0 0,1 0 1 0 0,0 0 0 0 0,-1 0 0 0 0,1-1 0 0 0,-1 1 0 0 0,1-1 0 0 0,-1 1-1 0 0,1-1 1 0 0,-1 0 0 0 0,0 0 0 0 0,1 1 0 0 0,-1-1 0 0 0,0 0-1 0 0,1 0 1 0 0,-1 0 0 0 0,1-2 0 0 0,4-1-41 0 0,-1-2-1 0 0,0 1 1 0 0,0 0 0 0 0,0-1 0 0 0,4-7-1 0 0,30-47 173 0 0,72-120-82 0 0,-85 134-127 0 0,-25 41-50 0 0,1 2-8 0 0,11-13 70 0 0,-2 7-72 0 0,0 4 0 0 0,3 3 0 0 0,-13 2 0 0 0,0 0 0 0 0,0 0 0 0 0,0 1 0 0 0,0-1 0 0 0,-1 0 0 0 0,1 1 0 0 0,0-1 0 0 0,0 1 0 0 0,0-1 0 0 0,0 1 0 0 0,1 1 0 0 0,7 11 0 0 0,-7-8 9 0 0,0 1-1 0 0,0 0 0 0 0,0 0 1 0 0,-1 0-1 0 0,0 0 0 0 0,0 0 1 0 0,-1 12-1 0 0,-5 46 39 0 0,1-30-22 0 0,1 5 8 0 0,-2 16 9 0 0,3 73 0 0 0,1-124-42 0 0,1 2 0 0 0,7 12 0 0 0,1-4 0 0 0,4-2 0 0 0,-7-9 10 0 0,0 0-1 0 0,0-1 1 0 0,0 1-1 0 0,0-1 1 0 0,0 0-1 0 0,1-1 1 0 0,7 3-1 0 0,3-3 53 0 0,-10-2-43 0 0,-1 1 0 0 0,0-1 0 0 0,1 0 0 0 0,-1-1 0 0 0,0 1 1 0 0,0-1-1 0 0,0 0 0 0 0,0 0 0 0 0,0-1 0 0 0,-1 1 0 0 0,1-1 1 0 0,-1 0-1 0 0,1 0 0 0 0,-1-1 0 0 0,0 1 0 0 0,0-1 1 0 0,-1 0-1 0 0,1 0 0 0 0,3-7 0 0 0,4-6 62 0 0,-1-1 0 0 0,-1 0 0 0 0,13-35-1 0 0,-10 24-37 0 0,75-153 225 0 0,-72 157-200 0 0,2 0 1 0 0,25-29-1 0 0,-7 11-81 0 0,12-17-50 0 0,59-58-1 0 0,-105 116 166 0 0,-5 17-344 0 0,-10 22-50 0 0,-2 4-2941 0 0,16-38 1894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7367 0 0,'0'0'8323'0'0,"2"-2"-7936"0"0,9-8-1 0 0,0 0 1 0 0,1 1-1 0 0,1 0 1 0 0,-1 1-1 0 0,1 1 1 0 0,1 0-1 0 0,18-7 1 0 0,-14 7-148 0 0,0 1 0 0 0,1 1-1 0 0,0 1 1 0 0,0 1 0 0 0,28-2 0 0 0,-41 4-198 0 0,1 0-38 0 0,16 7-10 0 0,5 6-726 0 0,-25-10 290 0 0,-2-2 276 0 0,0 1-1 0 0,0-1 0 0 0,-1 1 1 0 0,1-1-1 0 0,0 1 0 0 0,0 0 1 0 0,0 0-1 0 0,0-1 0 0 0,-1 1 1 0 0,1 0-1 0 0,0 1 0 0 0,1 0-1540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22 13823 0 0,'1'-2'1062'0'0,"11"-17"3368"0"0,-14 21-4142 0 0,-29 45 499 0 0,-21 33 0 0 0,-51 142-341 0 0,72-150-430 0 0,22-50-94 0 0,0 0-1 0 0,-5 25 0 0 0,13-35-77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58 200 5063 0 0,'0'0'8207'0'0,"2"2"-7942"0"0,1 6-81 0 0,-1 0-1 0 0,0 0 1 0 0,0 0-1 0 0,0 0 1 0 0,-1 0-1 0 0,0 0 1 0 0,0 0 0 0 0,-1 0-1 0 0,0 1 1 0 0,-1-1-1 0 0,0 0 1 0 0,0 0-1 0 0,-1 0 1 0 0,0 0-1 0 0,0 0 1 0 0,-5 10-1 0 0,5-12-58 0 0,-1 0 0 0 0,-1 0 0 0 0,1 0-1 0 0,-6 8 1 0 0,7-13 33 0 0,1 2-19 0 0,-1 0 1 0 0,1 0-1 0 0,-1-1 1 0 0,0 1-1 0 0,1-1 1 0 0,-1 1-1 0 0,-3 1 1 0 0,-1 2-115 0 0,6-5-20 0 0,0-1 1 0 0,-1 0 0 0 0,1 1-1 0 0,0-1 1 0 0,0 0-1 0 0,-1 1 1 0 0,1-1-1 0 0,0 0 1 0 0,-1 1-1 0 0,1-1 1 0 0,0 0-1 0 0,-1 0 1 0 0,1 1 0 0 0,-1-1-1 0 0,1 0 1 0 0,0 0-1 0 0,-1 0 1 0 0,1 0-1 0 0,-1 0 1 0 0,1 0-1 0 0,-1 1 1 0 0,1-1-1 0 0,0 0 1 0 0,-1 0 0 0 0,1 0-1 0 0,-1-1 1 0 0,0 1 9 0 0,1 0 0 0 0,0-1 0 0 0,0 1 0 0 0,-1 0 1 0 0,1-1-1 0 0,0 1 0 0 0,0-1 0 0 0,0 1 0 0 0,-1-1 1 0 0,1 1-1 0 0,0-1 0 0 0,0 1 0 0 0,0-1 0 0 0,0 1 0 0 0,0-1 1 0 0,0 1-1 0 0,0-1 0 0 0,0 0 0 0 0,5-24 112 0 0,-1 16-119 0 0,0 1 1 0 0,1-1-1 0 0,0 1 0 0 0,0 0 0 0 0,13-13 0 0 0,37-35 63 0 0,-34 37-63 0 0,52-50-44 0 0,108-77 0 0 0,-175 142 72 0 0,0 0 0 0 0,0 0 0 0 0,0 0-1 0 0,1 1 1 0 0,-1 0 0 0 0,1 1 0 0 0,0-1-1 0 0,0 1 1 0 0,0 1 0 0 0,0-1 0 0 0,0 1-1 0 0,0 0 1 0 0,0 1 0 0 0,1 0 0 0 0,-1 0-1 0 0,11 2 1 0 0,2 2 38 0 0,-16-1-74 0 0,-2-1 10 0 0,3 1 38 0 0,5 5-36 0 0,-2 2 4 0 0,-7-8 20 0 0,1 1 0 0 0,-1 0 0 0 0,1 0-1 0 0,-1 0 1 0 0,0 0 0 0 0,0 0 0 0 0,-1 1-1 0 0,1-1 1 0 0,-1 0 0 0 0,1 0 0 0 0,-1 0 0 0 0,0 1-1 0 0,0-1 1 0 0,-1 5 0 0 0,-1 5 119 0 0,-1 0 0 0 0,-4 15-1 0 0,3-15-36 0 0,-5 13 134 0 0,-22 47 1 0 0,-3 8-137 0 0,20-36-56 0 0,8-25-40 0 0,6-18 3 0 0,1 17-2 0 0,-1 3-133 0 0,0-21-101 0 0,11 11-1971 0 0,1-6 648 0 0,2-4-59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31 162 18055 0 0,'0'0'2466'0'0,"0"2"-1913"0"0,-6 26-366 0 0,1 1 0 0 0,-2 41 0 0 0,2-16-1119 0 0,1-9-383 0 0,1 0-1 0 0,2 0 0 0 0,7 59 1 0 0,-4-85 1280 0 0,1 0 0 0 0,1 0 0 0 0,0-1 1 0 0,2 1-1 0 0,0-1 0 0 0,1 0 0 0 0,1-1 0 0 0,0 0 1 0 0,2 0-1 0 0,15 22 0 0 0,-22-36 199 0 0,-1-1-1 0 0,1 1 1 0 0,-1-1 0 0 0,1 1 0 0 0,0-1 0 0 0,0 0-1 0 0,-1 0 1 0 0,2 0 0 0 0,-1-1 0 0 0,0 1-1 0 0,0-1 1 0 0,0 0 0 0 0,1 0 0 0 0,-1 0-1 0 0,1 0 1 0 0,-1 0 0 0 0,1-1 0 0 0,-1 1 0 0 0,1-1-1 0 0,-1 0 1 0 0,1 0 0 0 0,-1-1 0 0 0,1 1-1 0 0,-1-1 1 0 0,1 1 0 0 0,-1-1 0 0 0,1 0-1 0 0,3-2 1 0 0,1-1 15 0 0,-1 0 1 0 0,0 0-1 0 0,0 0 0 0 0,0-1 0 0 0,-1 1 0 0 0,0-2 0 0 0,0 1 1 0 0,0-1-1 0 0,9-12 0 0 0,-4 5-41 0 0,-1-1 0 0 0,-1-1 0 0 0,12-26 0 0 0,-17 30-182 0 0,0 0 0 0 0,0 0 0 0 0,-1 0 0 0 0,-1 0 0 0 0,0-1 0 0 0,0 1 0 0 0,-1-1 0 0 0,-1 1 0 0 0,-1-14 0 0 0,-2-11-383 0 0,-14-56-1 0 0,14 77 374 0 0,-12-42-86 0 0,-2 1 1 0 0,-45-96-1 0 0,55 135 140 0 0,0 0 0 0 0,-1 0 0 0 0,0 0 0 0 0,-1 1 0 0 0,-1 1 0 0 0,-16-21 0 0 0,13 24-3 0 0,8 11 9 0 0,2-1-133 0 0,-8 7-48 0 0,7-3 137 0 0,0 0-2 0 0,0 1 0 0 0,0 0 1 0 0,0 0-1 0 0,0 0 0 0 0,0 1 0 0 0,1-1 1 0 0,0 1-1 0 0,0 0 0 0 0,0 0 0 0 0,0 0 0 0 0,-2 6 1 0 0,-4 7-2013 0 0,-9 29 0 0 0,14-33-376 0 0,-6 13-3186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25 12695 0 0,'0'0'580'0'0,"-1"2"-10"0"0,-4 4-245 0 0,0 0-1 0 0,0 1 1 0 0,1-1 0 0 0,-1 1 0 0 0,2 0 0 0 0,-1 0 0 0 0,1 1 0 0 0,-4 13 0 0 0,7-19-235 0 0,-1-1 0 0 0,2 0 0 0 0,-1 0 0 0 0,0 0 0 0 0,0 0 0 0 0,0 1 0 0 0,0-1 0 0 0,1 0 0 0 0,-1 0 0 0 0,0 0 0 0 0,1 0 0 0 0,-1 0 0 0 0,1 0 0 0 0,0 0 0 0 0,-1 0 0 0 0,1 0 0 0 0,0 0 0 0 0,-1 0 0 0 0,1 0 0 0 0,0 0 0 0 0,0-1 0 0 0,0 1 0 0 0,1 1 0 0 0,0-1 17 0 0,1 1 0 0 0,-1 0 0 0 0,1-1 0 0 0,-1 0 0 0 0,1 0 0 0 0,0 0 0 0 0,5 2 0 0 0,3-2 87 0 0,1 1 0 0 0,0-2 0 0 0,-1 0 0 0 0,1 0 0 0 0,-1-1 0 0 0,1 0 0 0 0,-1-1 0 0 0,1-1 0 0 0,-1 1 0 0 0,15-7 0 0 0,-12 3-240 0 0,0 1 0 0 0,-1-2 0 0 0,0 0 0 0 0,0-1 0 0 0,-1 0 0 0 0,0-1 0 0 0,19-17 0 0 0,-30 25 4 0 0,0 0 0 0 0,0 0 0 0 0,0 0 0 0 0,0 0 0 0 0,-1 0 0 0 0,1-1 0 0 0,0 1 0 0 0,0 0 0 0 0,-1 0 0 0 0,1-1 0 0 0,-1 1 0 0 0,1 0-1 0 0,-1-1 1 0 0,1 1 0 0 0,-1-3 0 0 0,0 3-1 0 0,0 0 0 0 0,0 0-1 0 0,0 1 1 0 0,0-1 0 0 0,0 0-1 0 0,-1 0 1 0 0,1 0 0 0 0,0 1-1 0 0,-1-1 1 0 0,1 0 0 0 0,-1 0-1 0 0,1 1 1 0 0,-1-1 0 0 0,1 0-1 0 0,-1 1 1 0 0,1-1-1 0 0,-1 1 1 0 0,1-1 0 0 0,-2 0-1 0 0,-1-1-32 0 0,0 0-1 0 0,0 1 1 0 0,0 0-1 0 0,0-1 1 0 0,0 1-1 0 0,0 1 1 0 0,0-1-1 0 0,0 0 1 0 0,0 1-1 0 0,-1-1 1 0 0,1 1-1 0 0,-5 0 1 0 0,-9 2 53 0 0,0 1 0 0 0,0 0 0 0 0,0 1 0 0 0,1 0 0 0 0,-24 11 0 0 0,-77 41 731 0 0,73-34-494 0 0,17-9-112 0 0,0 1 46 0 0,-27 16 1 0 0,47-26-112 0 0,0 1 0 0 0,0 1 0 0 0,0-1 1 0 0,1 1-1 0 0,0 0 0 0 0,0 1 1 0 0,0-1-1 0 0,-5 11 0 0 0,10-16-33 0 0,0 0 0 0 0,1 0 0 0 0,-1 0 1 0 0,1 0-1 0 0,-1 1 0 0 0,1-1 0 0 0,-1 0 0 0 0,1 0 0 0 0,0 0 0 0 0,0 1 0 0 0,-1-1 0 0 0,1 0 0 0 0,0 1 0 0 0,0-1 1 0 0,0 0-1 0 0,1 0 0 0 0,-1 1 0 0 0,0-1 0 0 0,0 0 0 0 0,1 0 0 0 0,0 3 0 0 0,0-2-16 0 0,0 0 1 0 0,1-1-1 0 0,-1 1 0 0 0,1 0 0 0 0,-1 0 1 0 0,1-1-1 0 0,0 1 0 0 0,-1 0 0 0 0,1-1 0 0 0,0 0 1 0 0,2 2-1 0 0,4 1-118 0 0,1 0-1 0 0,-1-1 1 0 0,0 0 0 0 0,1 0-1 0 0,9 2 1 0 0,6-1-1004 0 0,-1 0 1 0 0,0-2-1 0 0,41 0 0 0 0,-29-5-874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12959 0 0,'0'0'4672'0'0,"2"-1"-4192"0"0,162-48 2013 0 0,-123 40-2457 0 0,0 1 1 0 0,48-2 0 0 0,-61 9-1080 0 0,-25 1 566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 2303 0 0,'-2'-1'648'0'0,"0"1"74"0"0,0-1 0 0 0,0 1 0 0 0,0 0 0 0 0,0-1 0 0 0,1 1 0 0 0,-1 0 0 0 0,0 0 0 0 0,0 0 0 0 0,0 1 0 0 0,0-1 0 0 0,0 0 0 0 0,0 1 0 0 0,0-1 0 0 0,0 1 0 0 0,-2 1-1 0 0,0 0-239 0 0,-1 0-1 0 0,1 1 0 0 0,1 0 0 0 0,-1 0 0 0 0,0 0 0 0 0,-3 4 1 0 0,-4 6-330 0 0,0 0 0 0 0,-14 23-1 0 0,25-35-66 0 0,-15 22 217 0 0,2 1 0 0 0,-20 50 0 0 0,28-61-253 0 0,0 2 0 0 0,1-1 1 0 0,1 0-1 0 0,1 1 0 0 0,0 0 1 0 0,0 0-1 0 0,2 15 0 0 0,0-20-59 0 0,2-1 0 0 0,-1 1 0 0 0,5 14 0 0 0,-5-22-206 0 0,9 2-5313 0 0,-7-3 3930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2:2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4143 0 0,'0'0'319'0'0,"-2"0"-210"0"0,-15 1 72 0 0,-25 3 5701 0 0,40-3-4262 0 0,-2-1-904 0 0,-6 2 3700 0 0,7 6-4284 0 0,2-6-11 0 0,1 1 9 0 0,1 7-29 0 0,-1-3 59 0 0,1-1 0 0 0,0 0 0 0 0,0 1 0 0 0,1-1 1 0 0,0 0-1 0 0,0 0 0 0 0,3 8 0 0 0,0-6-73 0 0,0 0-1 0 0,0 0 1 0 0,0-1-1 0 0,1 1 0 0 0,0-1 1 0 0,1 0-1 0 0,0-1 1 0 0,0 0-1 0 0,0 0 1 0 0,0 0-1 0 0,17 8 1 0 0,12 6-24 0 0,102 60 236 0 0,-134-76-298 0 0,1-1 1 0 0,-1 1-1 0 0,1 0 0 0 0,-1 0 1 0 0,0 0-1 0 0,-1 1 0 0 0,1-1 1 0 0,-1 1-1 0 0,0 0 0 0 0,0 0 0 0 0,0 0 1 0 0,-1 1-1 0 0,3 7 0 0 0,0 4 10 0 0,-1 1 0 0 0,4 35 0 0 0,-6-32-5 0 0,8 33 1 0 0,-4-34-7 0 0,-6-17 0 0 0,0-1 0 0 0,1 0 0 0 0,0 0 0 0 0,0 0 0 0 0,-1 0 0 0 0,1 0 0 0 0,2 3 0 0 0,11 20 0 0 0,20 37 64 0 0,-13-21-65 0 0,-17-34 2 0 0,0 1-1 0 0,-1-1 1 0 0,3 10-1 0 0,-5-13-1 0 0,0 0-1 0 0,-1 0 0 0 0,1 0 1 0 0,-1 0-1 0 0,0 1 1 0 0,0-1-1 0 0,-1 0 0 0 0,0 5 1 0 0,0 0-34 0 0,-1-1-13 0 0,0 0 1 0 0,0 0 0 0 0,-5 14 0 0 0,-8 15-30 0 0,7-16 51 0 0,0 0 0 0 0,-6 30 0 0 0,6 13-127 0 0,5-37-120 0 0,-8 36 1 0 0,10-59 258 0 0,-12 26-46 0 0,-5 2-125 0 0,-1 0 0 0 0,-1-1 0 0 0,-35 40 0 0 0,41-55-114 0 0,-11 13-202 0 0,17-18 336 0 0,-16 28-8 0 0,1-1 159 0 0,21-33 14 0 0,-11 15 0 0 0,-58 84 0 0 0,56-86 0 0 0,-1 0 0 0 0,0 0 0 0 0,-1-2 0 0 0,-29 23 0 0 0,17-15 0 0 0,-41 27 150 0 0,62-43 15 0 0,-15 19 1 0 0,16-18-87 0 0,6-7-9 0 0,-1 0 4 0 0,-1 1 12 0 0,0 0 0 0 0,0 0 0 0 0,0 0-1 0 0,-1 0 1 0 0,1 0 0 0 0,-7 3 0 0 0,-35 15 385 0 0,40-19-491 0 0,-2 0 117 0 0,1 3 26 0 0,-1 1 131 0 0,5-5-100 0 0,17 2-479 0 0,-13-3 110 0 0,7-2 82 0 0,-6 1-2414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11 8663 0 0,'-3'2'398'0'0,"-32"21"393"0"0,-68 34 0 0 0,93-52-776 0 0,-1-1-1 0 0,0 1 0 0 0,0-2 0 0 0,0 1 1 0 0,0-2-1 0 0,-16 3 0 0 0,-66-3 7394 0 0,88-1-7227 0 0,0 0 0 0 0,1 1 0 0 0,-1 0 0 0 0,1 0 0 0 0,0 0 0 0 0,-1 1 0 0 0,1-1 0 0 0,-6 6 1 0 0,7-5-244 0 0,0-1 1 0 0,0 1 0 0 0,0 0 0 0 0,1 0 0 0 0,-1-1 0 0 0,1 2-1 0 0,0-1 1 0 0,0 0 0 0 0,0 0 0 0 0,0 1 0 0 0,1-1 0 0 0,-1 1 0 0 0,1 0-1 0 0,-2 5 1 0 0,3-7-204 0 0,2-2-174 0 0,28 2 1167 0 0,1-1 0 0 0,36-5-1 0 0,-28 1-270 0 0,567-49 847 0 0,-519 43-2479 0 0,-27 4-794 0 0,65-14 0 0 0,-114 16 1962 0 0,1-1 0 0 0,-1 0 0 0 0,1-1 0 0 0,-1 0 1 0 0,0-1-1 0 0,-1 0 0 0 0,0-1 0 0 0,0 0 0 0 0,0 0 0 0 0,-1-1 0 0 0,0 0 0 0 0,14-17 1 0 0,-23 24 12 0 0,1 1 0 0 0,-1-1 0 0 0,1 1 0 0 0,-1-1 0 0 0,0 1 1 0 0,1-1-1 0 0,-1 0 0 0 0,0 1 0 0 0,0-1 0 0 0,1 1 0 0 0,-1-1 1 0 0,0 0-1 0 0,0 1 0 0 0,0-1 0 0 0,0 0 0 0 0,0 1 1 0 0,0-2-1 0 0,0 0 13 0 0,1 0-77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199 570 2759 0 0,'-1'2'126'0'0,"-2"1"-71"0"0,2-1-46 0 0,-1 0-1 0 0,1-1 0 0 0,-1 1 0 0 0,0-1 1 0 0,0 1-1 0 0,0-1 0 0 0,1 0 1 0 0,-1 0-1 0 0,-1 0 0 0 0,-2 2 0 0 0,-3 2 871 0 0,0 0-1 0 0,1 1 1 0 0,-1 0-1 0 0,1 1 1 0 0,-13 15 2440 0 0,21-24-2647 0 0,5-12 343 0 0,2 0-1 0 0,16-24 0 0 0,120-146 1397 0 0,-90 120-2436 0 0,-34 42 112 0 0,20-28 1 0 0,-12 9 180 0 0,-8 10 273 0 0,2 0 1 0 0,37-40-1 0 0,-51 63-474 0 0,0 0-1 0 0,0 0 1 0 0,1 1 0 0 0,0 1-1 0 0,1 0 1 0 0,-1 0 0 0 0,1 0-1 0 0,1 1 1 0 0,-1 1 0 0 0,0 0-1 0 0,1 0 1 0 0,19-3 0 0 0,-26 6-102 0 0,1 1-1 0 0,0-1 1 0 0,0 1 0 0 0,0 0-1 0 0,0 0 1 0 0,0 1 0 0 0,0 0-1 0 0,0 0 1 0 0,0 0 0 0 0,0 0-1 0 0,-1 1 1 0 0,1 0 0 0 0,0 0-1 0 0,-1 0 1 0 0,0 0 0 0 0,1 1 0 0 0,-1-1-1 0 0,0 1 1 0 0,0 0 0 0 0,0 1-1 0 0,-1-1 1 0 0,1 1 0 0 0,-1-1-1 0 0,0 1 1 0 0,0 0 0 0 0,0 0-1 0 0,-1 1 1 0 0,1-1 0 0 0,-1 0-1 0 0,0 1 1 0 0,0 0 0 0 0,1 5 0 0 0,0 4-170 0 0,-1-1 1 0 0,-1 1 0 0 0,-1 0-1 0 0,0 0 1 0 0,0-1 0 0 0,-1 1-1 0 0,-1 0 1 0 0,-5 18-1 0 0,1-8-114 0 0,-1-1 0 0 0,-2 1 0 0 0,-20 38 0 0 0,21-45 240 0 0,-2-1 1 0 0,0-1-1 0 0,-24 28 1 0 0,27-35 347 0 0,0-1 1 0 0,-1 0-1 0 0,-1 0 1 0 0,1-1-1 0 0,-1 0 1 0 0,0 0 0 0 0,0-1-1 0 0,-13 5 1 0 0,-6-1 289 0 0,0-1 0 0 0,0-1 0 0 0,-1-2 0 0 0,-40 3 1 0 0,-36 6-1232 0 0,88-11 374 0 0,1 2 0 0 0,-1-1 0 0 0,1 2 0 0 0,-19 9 0 0 0,17-5-230 0 0,0 0 0 0 0,0 2 0 0 0,1 0 0 0 0,1 1 0 0 0,0 0 0 0 0,-17 20 0 0 0,23-23 592 0 0,1 1 1 0 0,0 0 0 0 0,1 1 0 0 0,1 0 0 0 0,-1 0 0 0 0,2 1 0 0 0,0-1 0 0 0,0 1-1 0 0,-6 27 1 0 0,9-14 3646 0 0,3-25-3590 0 0,0 0 0 0 0,0 0 1 0 0,1 0-1 0 0,-1 1 1 0 0,0-1-1 0 0,0 0 0 0 0,1 0 1 0 0,-1 0-1 0 0,1 0 1 0 0,-1 0-1 0 0,1 0 0 0 0,-1 0 1 0 0,1 0-1 0 0,0 0 1 0 0,-1 0-1 0 0,1 0 1 0 0,0 0-1 0 0,0 0 0 0 0,0-1 1 0 0,1 2-1 0 0,5 2-32 0 0,1 0-1 0 0,-1-1 1 0 0,1 1-1 0 0,0-2 1 0 0,11 3-1 0 0,47 7 622 0 0,2 1-327 0 0,106 37-325 0 0,88 22 15 0 0,-236-67-536 0 0,0-2 1 0 0,0 0-1 0 0,0-1 0 0 0,39-3 1 0 0,-35-3-1364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7487 0 0,'0'0'2834'0'0,"0"3"-2188"0"0,-1 0-505 0 0,9 21 4065 0 0,6-20-1395 0 0,39 10-3021 0 0,-26-9 138 0 0,18 2 164 0 0,0-2-1 0 0,48-1 0 0 0,-16-2 145 0 0,-45 1 314 0 0,47 11 0 0 0,5 1 626 0 0,-70-13-1072 0 0,0-1 1 0 0,0-1-1 0 0,-1-1 1 0 0,18-2-1 0 0,-9-2 57 0 0,0-1-1 0 0,-1-1 1 0 0,0 0-1 0 0,-1-2 1 0 0,24-14-1 0 0,-18 10-38 0 0,0 1 0 0 0,37-12-1 0 0,-42 20-512 0 0,-14 5 24 0 0,0 1-52 0 0,-6-2 372 0 0,0 0 0 0 0,0 1 0 0 0,0-1 0 0 0,-1 1 0 0 0,1 0 0 0 0,0-1 0 0 0,0 1 1 0 0,-1 0-1 0 0,1-1 0 0 0,0 1 0 0 0,0 1 0 0 0,1 0-53 0 0,26 30-1188 0 0,-26-30 1288 0 0,-1 0-1 0 0,1 0 1 0 0,0-1 0 0 0,-1 1-1 0 0,1-1 1 0 0,0 1-1 0 0,0-1 1 0 0,0 0 0 0 0,0 1-1 0 0,0-1 1 0 0,0 0-1 0 0,0 0 1 0 0,1-1 0 0 0,-1 1-1 0 0,0 0 1 0 0,0-1-1 0 0,1 1 1 0 0,-1-1 0 0 0,0 0-1 0 0,1 0 1 0 0,-1 0 0 0 0,0 0-1 0 0,5-1 1 0 0,-5 1-23 0 0,3-1-128 0 0,0 0-1 0 0,0 0 1 0 0,0 0 0 0 0,-1-1-1 0 0,1 0 1 0 0,0 0-1 0 0,6-4 1 0 0,5-5-4835 0 0,-5 1-657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7:2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110 349 7831 0 0,'0'0'1064'0'0,"-3"1"278"0"0,-1 0-816 0 0,1 0 1 0 0,-1-1 0 0 0,1 0-1 0 0,-1 1 1 0 0,0-1-1 0 0,1 0 1 0 0,-1-1 0 0 0,0 1-1 0 0,1-1 1 0 0,-1 1 0 0 0,-4-3-1 0 0,6 2-544 0 0,0 0-1 0 0,0 0 0 0 0,-1 0 1 0 0,1 0-1 0 0,0-1 1 0 0,0 1-1 0 0,0-1 1 0 0,1 0-1 0 0,-1 1 0 0 0,0-1 1 0 0,1 0-1 0 0,-1 0 1 0 0,1 0-1 0 0,-1 0 1 0 0,1 0-1 0 0,0-1 0 0 0,-2-3 1 0 0,-6-15-503 0 0,8 19 219 0 0,0 0-2 0 0,-2-8 2664 0 0,-9 4 1995 0 0,14-4-4366 0 0,5-3 22 0 0,1 4 42 0 0,-6 8 11 0 0,5-3 53 0 0,-1 0 0 0 0,1 1 0 0 0,0 0-1 0 0,8-2 1 0 0,-12 4-45 0 0,-1 0 0 0 0,9-2 7 0 0,-4 1-43 0 0,-1 1 0 0 0,0 0-1 0 0,0 0 1 0 0,0 0-1 0 0,1 0 1 0 0,11 1-1 0 0,20 0-35 0 0,-13 2 112 0 0,-1 0 0 0 0,28 7 0 0 0,18 1 93 0 0,-52-8-217 0 0,0-2-1 0 0,-1 0 0 0 0,28-5 0 0 0,51-13-128 0 0,10-2-26 0 0,-90 18 152 0 0,0 1-1 0 0,0 0 0 0 0,1 2 1 0 0,25 3-1 0 0,-11 1 23 0 0,9 2 67 0 0,1-1-1 0 0,78 1 1 0 0,22-20 1027 0 0,-18 6-731 0 0,-91 6-381 0 0,5 0-5 0 0,-1 2 0 0 0,1 2 0 0 0,-1 1 0 0 0,42 11 0 0 0,-54-9 69 0 0,0-2 0 0 0,0-1 0 0 0,29 0 0 0 0,-39-3-14 0 0,0 0 1 0 0,0-2 0 0 0,0 0-1 0 0,-1 0 1 0 0,1-1-1 0 0,-1-1 1 0 0,15-6-1 0 0,18-12 33 0 0,76-48 0 0 0,-15 7-82 0 0,-84 51-28 0 0,1 0-1 0 0,43-12 1 0 0,-58 22 32 0 0,0 0 1 0 0,1 0 0 0 0,-1 2-1 0 0,0-1 1 0 0,1 1-1 0 0,-1 0 1 0 0,0 1 0 0 0,1 0-1 0 0,-1 0 1 0 0,12 4-1 0 0,-1 1 91 0 0,-1 1 0 0 0,0 1 0 0 0,30 16 0 0 0,-25-9 84 0 0,-18-10-85 0 0,0-1-1 0 0,0-1 1 0 0,12 6 0 0 0,-7-5 148 0 0,-4-1-141 0 0,-1-1-1 0 0,1 0 1 0 0,-1 0 0 0 0,1-1 0 0 0,0 1 0 0 0,0-2-1 0 0,0 1 1 0 0,14-1 0 0 0,-17-1-22 0 0,9 0-54 0 0,-1-1-31 0 0,-9 2-76 0 0,10-3-432 0 0,-10 3 312 0 0,-1-1-117 0 0,6-2-326 0 0,0 1 0 0 0,0 0 0 0 0,10-1 0 0 0,-6 3-944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28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17 420 2303 0 0,'-10'6'14442'0'0,"9"-6"-14543"0"0,1 0 1 0 0,0 1 0 0 0,-1-1 0 0 0,1 0 0 0 0,-1 0-1 0 0,1 1 1 0 0,0-1 0 0 0,-1 0 0 0 0,1 1 0 0 0,0-1-1 0 0,0 0 1 0 0,-1 1 0 0 0,1-1 0 0 0,0 1 0 0 0,0-1-1 0 0,-1 0 1 0 0,1 1 0 0 0,0 0 0 0 0,1 13-200 0 0,2 12 721 0 0,-3-22-389 0 0,1 0 0 0 0,0 0 0 0 0,0 0 0 0 0,0 0 0 0 0,0 0 0 0 0,3 6 0 0 0,-1-4 36 0 0,-3-4 269 0 0,2 0-257 0 0,4 5 2 0 0,-5-5 92 0 0,1 0-86 0 0,2 1-54 0 0,26 19 404 0 0,23 4-152 0 0,-52-25-280 0 0,1 0 0 0 0,0 0 1 0 0,-1 1-1 0 0,1-2 1 0 0,0 1-1 0 0,0 0 1 0 0,0 0-1 0 0,-1 0 1 0 0,1-1-1 0 0,0 1 1 0 0,0-1-1 0 0,0 0 1 0 0,0 0-1 0 0,3 1 0 0 0,2-1 24 0 0,-5 0-29 0 0,0 0 0 0 0,1 0 0 0 0,-1 1 0 0 0,0-1 0 0 0,1-1-1 0 0,-1 1 1 0 0,0 0 0 0 0,1 0 0 0 0,-1-1 0 0 0,0 0 0 0 0,1 1 0 0 0,2-3 0 0 0,3 0-1 0 0,2 0 0 0 0,0-2 0 0 0,-1 0 0 0 0,14-8-1 0 0,11-6 13 0 0,6-1 37 0 0,-19 9-48 0 0,1 1 0 0 0,0 0 0 0 0,42-10 0 0 0,-34 12-1 0 0,36-7 21 0 0,40-14 485 0 0,-71 16-453 0 0,0-1 0 0 0,-1-2 0 0 0,0-2 0 0 0,56-39 0 0 0,-26 7-56 0 0,27-19 11 0 0,-71 55-30 0 0,1 1 1 0 0,37-16-1 0 0,-43 22 21 0 0,1 1 0 0 0,0 1 0 0 0,0 0 0 0 0,0 1 0 0 0,0 1 0 0 0,1 0 0 0 0,-1 1 0 0 0,1 1 0 0 0,-1 1 0 0 0,1 0 0 0 0,31 5 0 0 0,-20 1 41 0 0,-1 1-1 0 0,1 2 1 0 0,-1 0-1 0 0,-1 2 1 0 0,46 25 0 0 0,-61-28 73 0 0,-1 0 1 0 0,0 1 0 0 0,0 0 0 0 0,0 1 0 0 0,10 14 0 0 0,-9-11 174 0 0,22 20-1 0 0,-28-28-231 0 0,1 0-1 0 0,-1 1 1 0 0,6 8 0 0 0,8 9 9 0 0,14 10 76 0 0,-12-9-131 0 0,2-2 0 0 0,41 31 0 0 0,-56-47 36 0 0,1-1 0 0 0,0 0 0 0 0,0 0 1 0 0,0-1-1 0 0,1 0 0 0 0,0 0 1 0 0,0-1-1 0 0,0-1 0 0 0,0 1 0 0 0,0-2 1 0 0,0 1-1 0 0,13-1 0 0 0,-4-3 40 0 0,1 0-1 0 0,-1-1 1 0 0,0-1-1 0 0,0-1 1 0 0,26-10-1 0 0,7-2 54 0 0,69-19 48 0 0,-4 1-152 0 0,153-27-1 0 0,-201 55-34 0 0,73 1 0 0 0,-90 6 0 0 0,1-2 0 0 0,-1-3 0 0 0,64-14 0 0 0,0-13 20 0 0,-47 12 178 0 0,88-14 0 0 0,-148 33-199 0 0,0 0 1 0 0,0 1-1 0 0,0 0 0 0 0,0 1 0 0 0,0 0 1 0 0,0 0-1 0 0,-1 1 0 0 0,1 0 1 0 0,0 1-1 0 0,-1 0 0 0 0,1 0 0 0 0,-1 1 1 0 0,0 0-1 0 0,0 0 0 0 0,8 7 0 0 0,-6-4 15 0 0,0 0-1 0 0,-1 1 1 0 0,0 1-1 0 0,-1 0 1 0 0,0 0-1 0 0,0 0 0 0 0,-1 1 1 0 0,-1 0-1 0 0,1 0 1 0 0,8 20-1 0 0,2 11 104 0 0,32 67 430 0 0,-48-106-395 0 0,1 0 9 0 0,-1-1-126 0 0,1 1-1 0 0,-1 0 0 0 0,1 0 0 0 0,0-1 0 0 0,0 1 0 0 0,0-1 0 0 0,0 0 1 0 0,0 1-1 0 0,0-1 0 0 0,0 0 0 0 0,0 0 0 0 0,0-1 0 0 0,0 1 0 0 0,1 0 1 0 0,-1-1-1 0 0,3 1 0 0 0,-1-1-12 0 0,0 0 1 0 0,0 0 0 0 0,-1 0-1 0 0,1 0 1 0 0,0-1-1 0 0,-1 0 1 0 0,1 0 0 0 0,0 0-1 0 0,4-2 1 0 0,7-5-7 0 0,-1 0 1 0 0,-1 0 0 0 0,25-21-1 0 0,-24 19 34 0 0,17-13-22 0 0,1 1-1 0 0,45-23 1 0 0,-57 36-61 0 0,-1 0-1 0 0,2 1 1 0 0,-1 2 0 0 0,1 0-1 0 0,37-6 1 0 0,353-53-142 0 0,-306 42 327 0 0,155-56 0 0 0,-12-18-24 0 0,-219 85-128 0 0,0 2 0 0 0,1 0 0 0 0,1 2 0 0 0,-1 2 0 0 0,58-6 0 0 0,-69 11 0 0 0,0 1 0 0 0,-1 0 0 0 0,1 2 0 0 0,0 0 0 0 0,-1 1 0 0 0,1 1 0 0 0,-1 0 0 0 0,0 2 0 0 0,0 0 0 0 0,-1 1 0 0 0,17 10 0 0 0,-10-4 0 0 0,0 2 0 0 0,42 36 0 0 0,-47-34 32 0 0,0 1 119 0 0,1-1 0 0 0,1-1-1 0 0,41 24 1 0 0,-50-35-119 0 0,0 0 1 0 0,0-1-1 0 0,1-1 1 0 0,-1 0-1 0 0,1 0 1 0 0,-1-1-1 0 0,24 0 1 0 0,94-8 290 0 0,-66 1-261 0 0,288-1-1111 0 0,-265 7 898 0 0,-59-1 102 0 0,0-1 0 0 0,0-1 0 0 0,0-1 1 0 0,-1-2-1 0 0,52-14 0 0 0,60-36 569 0 0,59-21 325 0 0,-182 70-906 0 0,1 1 0 0 0,0 0 0 0 0,0 2 0 0 0,1 0 0 0 0,-1 1 0 0 0,1 0 0 0 0,31 2 0 0 0,-44 2 40 0 0,0-1 0 0 0,0 1 0 0 0,0 0 1 0 0,0 0-1 0 0,0 1 0 0 0,0-1 0 0 0,0 1 0 0 0,-1 0 0 0 0,7 6 0 0 0,-3-3-7 0 0,24 19-44 0 0,26 17 77 0 0,-48-36-4 0 0,0-1 0 0 0,1 0 1 0 0,0 0-1 0 0,0-1 0 0 0,0 0 0 0 0,0-1 0 0 0,1 0 1 0 0,16 1-1 0 0,-4 0 124 0 0,-1 1 1 0 0,42 14-1 0 0,43 24-136 0 0,25 8-253 0 0,-119-46 235 0 0,1-1 0 0 0,-1 0 0 0 0,1-1-1 0 0,0 0 1 0 0,1-2 0 0 0,-1 1 0 0 0,0-2 0 0 0,0 0-1 0 0,17-3 1 0 0,12-6 170 0 0,67-23-1 0 0,-14 2-9 0 0,105-15-291 0 0,-151 36 107 0 0,0 3-1 0 0,54 1 1 0 0,-100 5 53 0 0,0 0 0 0 0,-1 0 1 0 0,1 0-1 0 0,0 0 0 0 0,0 1 0 0 0,-1 0 0 0 0,1 0 1 0 0,0 1-1 0 0,-1-1 0 0 0,1 1 0 0 0,4 2 0 0 0,3 2 11 0 0,-3-2-4 0 0,1 1-1 0 0,-1 0 0 0 0,0 1 0 0 0,-1 0 0 0 0,1 1 1 0 0,11 11-1 0 0,-3 1 5 0 0,24 31 1 0 0,-33-41-31 0 0,-1 0 1 0 0,1 0-1 0 0,0-1 0 0 0,1-1 0 0 0,0 1 0 0 0,0-1 1 0 0,1-1-1 0 0,0 0 0 0 0,0 0 0 0 0,0-1 0 0 0,1 0 1 0 0,0-1-1 0 0,0 0 0 0 0,0 0 0 0 0,0-1 0 0 0,1-1 1 0 0,-1 0-1 0 0,1-1 0 0 0,17 0 0 0 0,65-3-179 0 0,79 3 292 0 0,-84 6 50 0 0,162-9 0 0 0,-147-3-73 0 0,35-5 82 0 0,-94 6 128 0 0,64 0 1 0 0,-76 2-306 0 0,-24 1-60 0 0,0 1-1 0 0,-1 0 0 0 0,18 1 0 0 0,-11 1 32 0 0,-12-1 52 0 0,0-1 0 0 0,0 1 1 0 0,0-1-1 0 0,0 0 0 0 0,0 0 1 0 0,1 0-1 0 0,-1 0 0 0 0,0 0 1 0 0,0-1-1 0 0,0 0 0 0 0,0 1 1 0 0,0-1-1 0 0,0 0 0 0 0,0 0 0 0 0,0-1 1 0 0,4-2-1 0 0,3-1 2 0 0,3-2 14 0 0,-1 0 0 0 0,13-10-1 0 0,-14 9-15 0 0,0 1 0 0 0,15-7-1 0 0,-20 10-392 0 0,0 1 0 0 0,-1-1-1 0 0,1 0 1 0 0,-1 0 0 0 0,6-6 0 0 0,-2 3-809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71 4143 0 0,'0'0'18648'0'0,"1"-2"-18595"0"0,0-9-22 0 0,0 5-11 0 0,0-1 0 0 0,0 1 0 0 0,1-1 0 0 0,0 1 0 0 0,0 0 0 0 0,4-7 0 0 0,-3 7-31 0 0,-19 14-42 0 0,11-5 65 0 0,3-1 0 0 0,0-1 0 0 0,0 1 0 0 0,0-1 0 0 0,0 1 0 0 0,0 0 0 0 0,0 0-1 0 0,1 0 1 0 0,-1 0 0 0 0,1 0 0 0 0,-1 0 0 0 0,1 0 0 0 0,-1 3 0 0 0,0 1 66 0 0,1-5 60 0 0,18-13 2 0 0,-4 2-100 0 0,-7 4-64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9671 0 0,'4'-4'9718'0'0,"-8"15"-9657"0"0,0-1 0 0 0,-1 0 0 0 0,-9 13 0 0 0,-3 7 2582 0 0,26-39-2432 0 0,2-5-166 0 0,0-2 0 0 0,-1 1 1 0 0,15-34-1 0 0,-20 39-135 0 0,-4 9-97 0 0,-8 12-2930 0 0,3 1 1917 0 0,-1 2-43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58 436 8751 0 0,'0'0'15721'0'0,"-2"0"-15469"0"0,0-1-221 0 0,-1 1-1 0 0,0-1 0 0 0,0 0 0 0 0,1 1 1 0 0,-1-1-1 0 0,1 0 0 0 0,-1-1 0 0 0,1 1 1 0 0,-1 0-1 0 0,1-1 0 0 0,0 0 0 0 0,-1 1 1 0 0,1-1-1 0 0,0 0 0 0 0,0 0 0 0 0,0 0 1 0 0,1 0-1 0 0,-1 0 0 0 0,0-1 0 0 0,1 1 1 0 0,0-1-1 0 0,-1 1 0 0 0,1-1 0 0 0,0 1 1 0 0,0-1-1 0 0,0 1 0 0 0,1-1 0 0 0,-1 0 1 0 0,1 0-1 0 0,-1 1 0 0 0,1-1 0 0 0,0 0 1 0 0,0 0-1 0 0,0 1 0 0 0,0-1 0 0 0,1 0 1 0 0,0-4-1 0 0,2-2-36 0 0,-1 0 1 0 0,1-1 0 0 0,1 2-1 0 0,0-1 1 0 0,0 0-1 0 0,1 1 1 0 0,0 0-1 0 0,0 0 1 0 0,0 0 0 0 0,11-9-1 0 0,6-6-287 0 0,45-36 0 0 0,-39 36-39 0 0,1 2 0 0 0,2 2 0 0 0,0 0 0 0 0,1 2 0 0 0,0 1-1 0 0,1 2 1 0 0,56-16 0 0 0,-79 27 296 0 0,1 1 0 0 0,-1 0 1 0 0,1 0-1 0 0,0 1 0 0 0,17 1 0 0 0,-24 0 44 0 0,0 1 0 0 0,-1 0-1 0 0,1-1 1 0 0,0 1 0 0 0,-1 1 0 0 0,1-1-1 0 0,-1 0 1 0 0,0 1 0 0 0,1 0 0 0 0,-1 0-1 0 0,0 0 1 0 0,0 0 0 0 0,0 0 0 0 0,0 1-1 0 0,0-1 1 0 0,-1 1 0 0 0,1 0 0 0 0,-1-1-1 0 0,3 6 1 0 0,-3-4 19 0 0,0-1-1 0 0,-1 1 0 0 0,1-1 1 0 0,-1 1-1 0 0,0 0 1 0 0,0 0-1 0 0,0 0 1 0 0,-1 0-1 0 0,1 0 0 0 0,-1-1 1 0 0,0 1-1 0 0,0 0 1 0 0,0 0-1 0 0,-2 7 1 0 0,-1 3 112 0 0,-1 1 1 0 0,-7 20 0 0 0,-3 2 129 0 0,-35 69 1 0 0,39-92-253 0 0,0 1 0 0 0,-1-2 0 0 0,-22 23 1 0 0,9-12-10 0 0,8-3-460 0 0,14-17 282 0 0,-1-1 0 0 0,1 0 0 0 0,-1 1 0 0 0,0-1 0 0 0,0 0 0 0 0,0 0-1 0 0,0-1 1 0 0,0 1 0 0 0,-1 0 0 0 0,1-1 0 0 0,-1 0 0 0 0,1 0 0 0 0,-1 0 0 0 0,0 0 0 0 0,-6 1 0 0 0,4-2-389 0 0,0 0 0 0 0,0 0 0 0 0,0 0 0 0 0,0-1 0 0 0,-8-1 0 0 0,12 1 407 0 0,-1 0-1 0 0,1-1 0 0 0,0 1 0 0 0,0-1 0 0 0,0 0 0 0 0,0 0 0 0 0,-1 0 0 0 0,1 0 1 0 0,0 0-1 0 0,1 0 0 0 0,-1 0 0 0 0,0-1 0 0 0,0 1 0 0 0,0-1 0 0 0,1 1 0 0 0,-1-1 0 0 0,-1-2 1 0 0,-2-3-58 0 0,1 1 1 0 0,0-1-1 0 0,0 0 1 0 0,1-1 0 0 0,0 1-1 0 0,0 0 1 0 0,-1-9 0 0 0,0-14-3410 0 0,5 16-417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10303 0 0,'0'0'2854'0'0,"5"-7"-956"0"0,17-18 2226 0 0,-16 19-2653 0 0,-4 4-1032 0 0,2-5 1136 0 0,-19 35-1272 0 0,12-20-287 0 0,2-6 64 0 0,33 2 252 0 0,-30-4-21 0 0,0 0-253 0 0,5 2-47 0 0,10 6-86 0 0,-16-8-311 0 0,6 2-715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193 10591 0 0,'113'-85'1875'0'0,"-31"25"1053"0"0,-15 13 1719 0 0,-69 47-4621 0 0,0 1 0 0 0,1-1 0 0 0,-1 1 0 0 0,0 0 0 0 0,1-1 0 0 0,-1 1 0 0 0,1 0 0 0 0,-4 2 0 0 0,-1 1 12 0 0,-190 107 119 0 0,-109 54-1116 0 0,248-139 684 0 0,-1-3-1 0 0,-1-2 0 0 0,-68 14 1 0 0,94-28 186 0 0,0-1 1 0 0,-1-1-1 0 0,0-2 1 0 0,0-1-1 0 0,-45-4 1 0 0,55 1-167 0 0,22 1 125 0 0,2-1-187 0 0,0 0 294 0 0,1 0 1 0 0,-1 0-1 0 0,0 0 0 0 0,0 0 0 0 0,1 0 0 0 0,-1 1 0 0 0,1-1 0 0 0,-1 0 0 0 0,1 0 0 0 0,-1 0 0 0 0,1 1 0 0 0,0-1 1 0 0,-1 0-1 0 0,1 1 0 0 0,0-1 0 0 0,-1 0 0 0 0,1 1 0 0 0,0-1 0 0 0,1 0 0 0 0,20-9-171 0 0,-18 8 133 0 0,19-6 46 0 0,0 2 0 0 0,1 0-1 0 0,0 1 1 0 0,-1 2 0 0 0,35-2 0 0 0,-45 4 26 0 0,-7 0-3 0 0,0 1-1 0 0,0 0 0 0 0,-1 0 0 0 0,1 1 1 0 0,0-1-1 0 0,0 1 0 0 0,-1 0 1 0 0,1 1-1 0 0,9 3 0 0 0,-13-4-2 0 0,0 0 0 0 0,1 1 0 0 0,-1-1 0 0 0,0 1-1 0 0,0-1 1 0 0,0 1 0 0 0,0 0 0 0 0,0-1 0 0 0,-1 1 0 0 0,1 0 0 0 0,0 0-1 0 0,-1 1 1 0 0,1-1 0 0 0,-1 0 0 0 0,0 0 0 0 0,0 1 0 0 0,0-1-1 0 0,0 1 1 0 0,0-1 0 0 0,-1 0 0 0 0,1 1 0 0 0,-1 0 0 0 0,1 3 0 0 0,-1 4 12 0 0,0 0 0 0 0,-1-1 1 0 0,0 1-1 0 0,0-1 1 0 0,-1 0-1 0 0,0 1 1 0 0,-1-1-1 0 0,0 0 1 0 0,-1 0-1 0 0,0 0 1 0 0,-8 13-1 0 0,-7 8 51 0 0,-42 51 0 0 0,29-42-71 0 0,-90 115 43 0 0,-13-11-293 0 0,-60 53 78 0 0,190-190 176 0 0,-48 55 9 0 0,51-59 315 0 0,5-2-213 0 0,7 3 205 0 0,0-1 0 0 0,0-1 0 0 0,0 0-1 0 0,0-1 1 0 0,16 0 0 0 0,11 0 470 0 0,35-2 205 0 0,-42 0-636 0 0,-4-1-149 0 0,0 0-1 0 0,0-2 1 0 0,26-7 0 0 0,74-30 192 0 0,-102 33-333 0 0,10-3 3 0 0,84-28 146 0 0,-96 31-192 0 0,-19 7-315 0 0,1 0 0 0 0,-1 1 0 0 0,1-1 1 0 0,-1 1-1 0 0,5-1 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18 180 9215 0 0,'-8'1'950'0'0,"-1"-3"4773"0"0,23-3-1863 0 0,-3 2-5169 0 0,523-126 4885 0 0,-490 120-3525 0 0,55-15-2912 0 0,-72 15 1271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1839 0 0,'-2'2'7606'0'0,"-24"14"1382"0"0,-14 15-7975 0 0,20-16 588 0 0,4-1-1266 0 0,1 0-1 0 0,1 0 1 0 0,0 2-1 0 0,-16 23 1 0 0,1-1-136 0 0,-6 4-103 0 0,2 2 0 0 0,3 1 0 0 0,1 2 0 0 0,-29 62 0 0 0,55-100-94 0 0,-1-1-1 0 0,1 0 0 0 0,1 1 1 0 0,-1-1-1 0 0,2 1 1 0 0,-1 0-1 0 0,1 0 0 0 0,0 10 1 0 0,1-15-3 0 0,0-1 1 0 0,1 1 0 0 0,0-1 0 0 0,-1 0-1 0 0,1 1 1 0 0,1-1 0 0 0,-1 0-1 0 0,0 1 1 0 0,1-1 0 0 0,-1 0-1 0 0,1 0 1 0 0,0 0 0 0 0,0 0 0 0 0,1 0-1 0 0,-1-1 1 0 0,0 1 0 0 0,1-1-1 0 0,-1 1 1 0 0,1-1 0 0 0,0 0-1 0 0,0 0 1 0 0,0 0 0 0 0,5 2-1 0 0,0-1-41 0 0,0 0 0 0 0,0 0 0 0 0,0 0-1 0 0,1-1 1 0 0,16 2 0 0 0,46 1-696 0 0,-62-5 600 0 0,91 8-6635 0 0,-83-7 4854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0,'0'0'7448'0'0,"2"1"-6576"0"0,83 64 2464 0 0,48 27-938 0 0,-23-18-1548 0 0,-82-51-661 0 0,32 33-1 0 0,-17-14-104 0 0,-5-6-65 0 0,-18-16 22 0 0,0-2 0 0 0,37 27 0 0 0,-47-39-136 0 0,9 6 189 0 0,19 10 0 0 0,-32-19-403 0 0,-1-1 0 0 0,1 0 0 0 0,0 0 0 0 0,0 0 0 0 0,0-1 0 0 0,0 0 0 0 0,0 0 0 0 0,8 0 0 0 0,-12-1-3 0 0,-1 0 0 0 0,1 0-1 0 0,0-1 1 0 0,0 1 0 0 0,-1-1 0 0 0,1 0 0 0 0,-1 1 0 0 0,1-1 0 0 0,0 0 0 0 0,-1 0 0 0 0,1 0-1 0 0,-1 0 1 0 0,0 0 0 0 0,1 0 0 0 0,-1 0 0 0 0,0-1 0 0 0,1 1 0 0 0,-1 0 0 0 0,0-1 0 0 0,0 1-1 0 0,0-1 1 0 0,0-1 0 0 0,3-8-1320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15 13559 0 0,'0'0'622'0'0,"0"-2"-13"0"0,1-4-318 0 0,0 5 109 0 0,-1-1 702 0 0,0-1 986 0 0,-4 8-1858 0 0,-69 105 1524 0 0,-20 27-870 0 0,66-100-738 0 0,-51 52 0 0 0,51-64-90 0 0,-1-1 0 0 0,-55 36 0 0 0,-70 28-304 0 0,139-83 445 0 0,1-1-1383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5983 0 0,'-26'-2'73'0'0,"21"2"522"0"0,1 0-1 0 0,-1 1 1 0 0,1-1-1 0 0,-1 1 0 0 0,1 0 1 0 0,-1 0-1 0 0,-4 3 1 0 0,7-4-344 0 0,1 1 1 0 0,-1 0-1 0 0,1 0 0 0 0,-1 0 1 0 0,1 0-1 0 0,0 0 1 0 0,-1 0-1 0 0,1 0 1 0 0,0 0-1 0 0,0 0 0 0 0,0 1 1 0 0,0-1-1 0 0,0 0 1 0 0,0 1-1 0 0,0-1 1 0 0,0 1-1 0 0,0-1 1 0 0,1 1-1 0 0,-2 2 0 0 0,2-2-204 0 0,0 1 0 0 0,-1-1-1 0 0,1 0 1 0 0,0 0-1 0 0,0 1 1 0 0,1-1-1 0 0,-1 0 1 0 0,0 0 0 0 0,1 0-1 0 0,0 1 1 0 0,1 2-1 0 0,5 11 139 0 0,0-2 0 0 0,1 1 0 0 0,1-1 0 0 0,1 0 1 0 0,13 16-1 0 0,64 62 631 0 0,-53-57-567 0 0,90 101 988 0 0,-92-97-561 0 0,46 75 1 0 0,-64-90-477 0 0,-1 1 0 0 0,-1 0 0 0 0,-2 1 1 0 0,13 43-1 0 0,-19-50-177 0 0,0 0-1 0 0,-1 0 1 0 0,-2 0 0 0 0,1 1-1 0 0,-2-1 1 0 0,-1 1 0 0 0,-4 28-1 0 0,0-25-3 0 0,-2-1 0 0 0,0 0 0 0 0,-1 0-1 0 0,-1-1 1 0 0,-1 0 0 0 0,-1 0 0 0 0,-1-1 0 0 0,-1 0-1 0 0,-16 18 1 0 0,-3 3-31 0 0,-2-2 1 0 0,-1-2-1 0 0,-64 53 0 0 0,96-88-252 0 0,-10 8 326 0 0,9-4-3595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64 14079 0 0,'-5'-1'155'0'0,"0"0"1"0"0,0 0-1 0 0,0 1 0 0 0,0 0 0 0 0,0 0 0 0 0,-1 0 1 0 0,1 0-1 0 0,-7 3 0 0 0,0-1 338 0 0,-1 2-1 0 0,-15 6 4160 0 0,30-11-4319 0 0,48-13 115 0 0,72-10 0 0 0,-76 16-354 0 0,-17 3-56 0 0,29-6 1 0 0,82-5-1 0 0,-130 16-95 0 0,1 0 0 0 0,0 1 0 0 0,0 0 0 0 0,19 5 0 0 0,-27-5-184 0 0,0-1-1 0 0,0 1 1 0 0,0 0-1 0 0,0 0 1 0 0,-1 1-1 0 0,1-1 0 0 0,0 0 1 0 0,-1 1-1 0 0,1 0 1 0 0,-1-1-1 0 0,1 1 1 0 0,-1 0-1 0 0,0 0 1 0 0,0 1-1 0 0,0-1 1 0 0,0 0-1 0 0,0 1 1 0 0,0-1-1 0 0,-1 1 1 0 0,1 0-1 0 0,1 4 1 0 0,-1 4-1545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9215 0 0,'-6'0'273'0'0,"4"0"-185"0"0,0 0 1 0 0,0 0-1 0 0,0 0 1 0 0,1 0-1 0 0,-1 1 1 0 0,0-1 0 0 0,0 0-1 0 0,1 1 1 0 0,-1 0-1 0 0,-1 0 1 0 0,-14 8 9426 0 0,19-8-8987 0 0,0 1-406 0 0,0 1 1 0 0,1-1-1 0 0,-1-1 1 0 0,1 1 0 0 0,0 0-1 0 0,-1-1 1 0 0,1 1-1 0 0,0-1 1 0 0,0 0 0 0 0,0 0-1 0 0,0 0 1 0 0,0 0 0 0 0,0 0-1 0 0,0-1 1 0 0,0 0-1 0 0,1 1 1 0 0,2-1 0 0 0,12 0 434 0 0,33-5 0 0 0,-33 3-235 0 0,291-41 696 0 0,-283 39-1305 0 0,34-8-3039 0 0,-45 8 1636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1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1590 88 5527 0 0,'17'-5'192'0'0,"-7"3"-114"0"0,-1 0 1 0 0,0-1-1 0 0,0 0 1 0 0,11-6-1 0 0,-18 8 276 0 0,-1-1 0 0 0,1 1 0 0 0,0-1 0 0 0,-1 0 0 0 0,1 0 0 0 0,-1 0 0 0 0,3-3 0 0 0,4-6 1201 0 0,26-24 8714 0 0,-78 66-9952 0 0,30-21-287 0 0,0 0 1 0 0,-28 15-1 0 0,-63 20-30 0 0,48-22 0 0 0,-77 44 0 0 0,-122 90 0 0 0,42-38-105 0 0,72-42 66 0 0,-8 7 39 0 0,111-64 0 0 0,26-13 0 0 0,-1 0 0 0 0,1 1 0 0 0,0 0 0 0 0,-14 12 0 0 0,21-15 16 0 0,14 1 144 0 0,3-2-58 0 0,0-1-1 0 0,0-1 0 0 0,0 0 1 0 0,1 0-1 0 0,-1-1 0 0 0,12-1 1 0 0,129-10 747 0 0,-116 6-696 0 0,35-5 412 0 0,132-33-1 0 0,-173 35-423 0 0,0 1 0 0 0,38-1 0 0 0,-68 7-140 0 0,1 0 0 0 0,0 0 0 0 0,-1 0-1 0 0,1 0 1 0 0,0 0 0 0 0,-1 0 0 0 0,1 0 0 0 0,-1 1-1 0 0,1-1 1 0 0,0 0 0 0 0,-1 0 0 0 0,1 0 0 0 0,-1 1-1 0 0,1-1 1 0 0,-1 0 0 0 0,1 1 0 0 0,-1-1 0 0 0,1 1-1 0 0,-1-1 1 0 0,1 1 0 0 0,-1-1 0 0 0,0 0 0 0 0,1 1-1 0 0,-1-1 1 0 0,0 1 0 0 0,1 0 0 0 0,-1-1 0 0 0,0 1-1 0 0,1-1 1 0 0,-1 1 0 0 0,0-1 0 0 0,0 1 0 0 0,0 0-1 0 0,0-1 1 0 0,0 1 0 0 0,0 0 0 0 0,0-1 0 0 0,0 1 0 0 0,0-1-1 0 0,0 1 1 0 0,0 0 0 0 0,0-1 0 0 0,0 1 0 0 0,0 0-1 0 0,0-1 1 0 0,-1 1 0 0 0,1 0 0 0 0,-1 2-15 0 0,0-1 1 0 0,0 1-1 0 0,0-1 1 0 0,-1 1-1 0 0,1-1 1 0 0,-1 1 0 0 0,1-1-1 0 0,-1 0 1 0 0,0 0-1 0 0,0 0 1 0 0,-3 3-1 0 0,-25 20-116 0 0,27-24 124 0 0,-23 17-67 0 0,-1-1 0 0 0,-1-1 0 0 0,-37 15 0 0 0,-92 26-192 0 0,95-33 244 0 0,1 3 0 0 0,-80 48 0 0 0,129-68 20 0 0,-264 174 1 0 0,191-122 0 0 0,41-24 0 0 0,30-23 3 0 0,0-1-1 0 0,-1 0 1 0 0,-28 15 0 0 0,42-26 122 0 0,18 0 49 0 0,-9 0-121 0 0,429-39 1688 0 0,84 3-922 0 0,-248 31-667 0 0,-218 9-118 0 0,0 2-1 0 0,102 25 1 0 0,-90-8-33 0 0,-19-5-13 0 0,-31-12-122 0 0,21 9-1 0 0,-36-14-53 0 0,3 3-108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72 2759 0 0,'13'-12'10'0'0,"20"-21"0"0"0,-8 8 12757 0 0,-22 23-10674 0 0,-8 12-2006 0 0,-1-1 1 0 0,-1-1-1 0 0,0 1 0 0 0,0-1 0 0 0,0 0 0 0 0,-1-1 0 0 0,-10 8 1 0 0,-6 7 138 0 0,-14 17 210 0 0,1 2-1 0 0,2 2 1 0 0,-30 49 0 0 0,-75 149 1065 0 0,106-183-939 0 0,17-30 25 0 0,-20 44 1 0 0,33-63-565 0 0,1 0 0 0 0,0 1 1 0 0,0-1-1 0 0,1 1 0 0 0,0 0 0 0 0,1 0 1 0 0,0 0-1 0 0,1 0 0 0 0,0 12 0 0 0,1-13-1683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0,'0'0'10539'0'0,"1"2"-9944"0"0,16 34 838 0 0,1 0 1 0 0,2-1 0 0 0,42 54 0 0 0,89 85-160 0 0,48 48-793 0 0,-194-217-470 0 0,0 1 1 0 0,1-1-1 0 0,-1 0 0 0 0,1-1 1 0 0,0 1-1 0 0,0-1 0 0 0,1-1 1 0 0,-1 1-1 0 0,1-1 0 0 0,6 3 0 0 0,-8-5-5 0 0,-1 0-1 0 0,0 0 0 0 0,0 0 0 0 0,0-1 0 0 0,1 0 1 0 0,-1 0-1 0 0,0 0 0 0 0,1 0 0 0 0,-1 0 0 0 0,0-1 0 0 0,0 0 1 0 0,0 0-1 0 0,1 0 0 0 0,-1-1 0 0 0,0 1 0 0 0,-1-1 0 0 0,1 0 1 0 0,5-3-1 0 0,-6 3-92 0 0,0 0-1 0 0,0 0 1 0 0,0 0 0 0 0,0 0-1 0 0,-1-1 1 0 0,1 1 0 0 0,-1-1 0 0 0,0 0-1 0 0,1 0 1 0 0,-1 0 0 0 0,0 0-1 0 0,1-3 1 0 0,-2 4-420 0 0,0 0 285 0 0,-1 0 0 0 0,1 0-1 0 0,0 0 1 0 0,-1 0-1 0 0,1 0 1 0 0,-1 0-1 0 0,1-3 1 0 0,-1 4 10 0 0,0-1 1 0 0,0 1-1 0 0,-1 0 1 0 0,1-1-1 0 0,0 1 1 0 0,0 0-1 0 0,-1 0 1 0 0,1 0-1 0 0,-1-1 1 0 0,1 1-1 0 0,-1 0 1 0 0,0 0 0 0 0,1 0-1 0 0,-1 0 1 0 0,0 0-1 0 0,-1-1 1 0 0,0-1-236 0 0,-3-4-1433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1839 0 0,'0'0'14696'0'0,"-9"2"-13688"0"0,6-1-831 0 0,-1 0-1 0 0,0 0 1 0 0,0 1-1 0 0,1-1 1 0 0,-1 1-1 0 0,1 0 1 0 0,-1 0-1 0 0,1 0 1 0 0,0 1-1 0 0,0-1 1 0 0,-5 6-1 0 0,-1 2 178 0 0,-17 24 0 0 0,12-14-236 0 0,7-12-71 0 0,-138 171 485 0 0,96-125-498 0 0,-79 81 33 0 0,85-93-59 0 0,-51 39 0 0 0,89-78-7 0 0,-2 4 11 0 0,-1-2 0 0 0,0 1 0 0 0,-1-1 0 0 0,1 0 0 0 0,-1-1 0 0 0,0 0 0 0 0,0 0 0 0 0,-14 3 1 0 0,20-6-93 0 0,5-4-916 0 0,4-4-69 0 0,0 1 0 0 0,12-12 0 0 0,-10 12-118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 5527 0 0,'3'-8'11528'0'0,"-30"73"-11444"0"0,-32 88 4 0 0,4-6-34 0 0,37-101-48 0 0,9-25-6 0 0,0-1 0 0 0,-2 0 0 0 0,-1 0 0 0 0,0-1 0 0 0,-20 24 0 0 0,21-29-25 0 0,8-12-33 0 0,-13 9-32 0 0,-4 0-379 0 0,18-10 279 0 0,2-1-55 0 0,-1 0 191 0 0,1 0 0 0 0,0 1 0 0 0,-1-1 1 0 0,1 0-1 0 0,-1 0 0 0 0,1 0 0 0 0,-1 0 1 0 0,1 0-1 0 0,0 0 0 0 0,-1 0 0 0 0,1 0 1 0 0,-1 0-1 0 0,1 0 0 0 0,-1 0 1 0 0,1 0-1 0 0,0 0 0 0 0,-1 0 0 0 0,0-1 1 0 0,1-1-133 0 0,-1 0 0 0 0,1 0 0 0 0,0 0 0 0 0,0-1 0 0 0,0 1 0 0 0,0 0 0 0 0,1 0 0 0 0,-1 0 0 0 0,0 0 0 0 0,2-4 0 0 0,3-7-4590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75 370 1375 0 0,'0'0'66'0'0,"-1"-1"-8"0"0,-3-2 237 0 0,3 1 345 0 0,0 0-1 0 0,0 0 1 0 0,1 0 0 0 0,-1 0-1 0 0,0 0 1 0 0,1 0 0 0 0,-1-1-1 0 0,1 1 1 0 0,0 0 0 0 0,0 0-1 0 0,-1 0 1 0 0,1 0 0 0 0,1-5-1 0 0,-1 2 314 0 0,0-5-755 0 0,1 1 0 0 0,0-1 0 0 0,1 0 0 0 0,-1 1 1 0 0,2 0-1 0 0,0-1 0 0 0,0 1 0 0 0,0 0 0 0 0,1 0 0 0 0,0 0 0 0 0,1 1 0 0 0,0 0 0 0 0,1 0 1 0 0,-1 0-1 0 0,1 0 0 0 0,11-9 0 0 0,-1 2-21 0 0,2 1 1 0 0,-1 1 0 0 0,2 0-1 0 0,0 1 1 0 0,28-13-1 0 0,-23 15-14 0 0,3-2 94 0 0,0 1 0 0 0,0 1 0 0 0,1 1 0 0 0,38-6 0 0 0,-44 11 120 0 0,0 2 0 0 0,23 0-1 0 0,-37 2-261 0 0,0 1 0 0 0,-1 0 0 0 0,1 0-1 0 0,0 0 1 0 0,-1 1 0 0 0,1 0-1 0 0,-1 1 1 0 0,0-1 0 0 0,12 7 0 0 0,-17-7-100 0 0,0-1 0 0 0,0 0 1 0 0,0 1-1 0 0,0-1 1 0 0,-1 1-1 0 0,1 0 0 0 0,0-1 1 0 0,-1 1-1 0 0,1 0 1 0 0,-1 0-1 0 0,0 0 0 0 0,1 0 1 0 0,-1 0-1 0 0,0 0 1 0 0,0 1-1 0 0,1 3 0 0 0,-1-2-8 0 0,-1-1 0 0 0,0 1 0 0 0,1 0 0 0 0,-1 0 0 0 0,0 0 1 0 0,-1-1-1 0 0,1 1 0 0 0,-1 0 0 0 0,-1 6 0 0 0,-2 2 0 0 0,-1-1 0 0 0,0 0 0 0 0,0 0 0 0 0,-1-1 0 0 0,-13 19 0 0 0,0-4-63 0 0,-2-1-1 0 0,0-1 0 0 0,-1-1 1 0 0,-2-1-1 0 0,-42 31 0 0 0,36-32-421 0 0,-1-1-1 0 0,0-2 0 0 0,-49 20 1 0 0,62-30-38 0 0,0-1 1 0 0,-1-1 0 0 0,1-1 0 0 0,-1 0-1 0 0,0-1 1 0 0,0-1 0 0 0,0-1 0 0 0,-24-2-1 0 0,24-1-35 0 0,0-1 0 0 0,-28-8 0 0 0,44 11 2438 0 0,5 0-633 0 0,12 6-105 0 0,31 11-154 0 0,-5 2 98 0 0,-8-5-284 0 0,39 24 0 0 0,42 46 504 0 0,-87-62-1090 0 0,-2 2 0 0 0,0 1-1 0 0,-2 1 1 0 0,0 1-1 0 0,18 32 1 0 0,-30-47-60 0 0,0 0-1 0 0,1 0 0 0 0,0-1 1 0 0,0 0-1 0 0,17 11 1 0 0,-25-20-153 0 0,-1 0 0 0 0,1 0 0 0 0,0 0 1 0 0,0 0-1 0 0,6 2 0 0 0,30 4 51 0 0,-32-6-49 0 0,-2-2-2 0 0,-1 1-1 0 0,0-1 0 0 0,1 0 0 0 0,-1 0 0 0 0,1 0 1 0 0,-1 0-1 0 0,0-1 0 0 0,7-1 0 0 0,-10 2-9 0 0,-1 0-1 0 0,1 0 1 0 0,0 0 0 0 0,0-1-1 0 0,0 1 1 0 0,0 0 0 0 0,0 0-1 0 0,-1 0 1 0 0,1-1-1 0 0,0 1 1 0 0,0-1 0 0 0,0 1-1 0 0,-1 0 1 0 0,1-1 0 0 0,0 1-1 0 0,0-1 1 0 0,0 0 0 0 0,0-1-13 0 0,1 1-77 0 0,-1 0-9 0 0,2-3-126 0 0,0 1 0 0 0,-1-1 0 0 0,1 0 1 0 0,-1 0-1 0 0,3-9 0 0 0,-4 12-206 0 0,-3-1-1082 0 0,2 1 1520 0 0,0 0-263 0 0,-1 0 0 0 0,1 0 0 0 0,-1 0 0 0 0,0 0-1 0 0,1 0 1 0 0,-1 0 0 0 0,0 0 0 0 0,0 0 0 0 0,0 0 0 0 0,0 0 0 0 0,0 1 0 0 0,0-1 0 0 0,0 0-1 0 0,0 0 1 0 0,-1 0 0 0 0,-7-3-5664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25 7111 0 0,'0'0'812'0'0,"10"-2"264"0"0,39-19 3108 0 0,-47 21-3318 0 0,1-1-442 0 0,-3 1-383 0 0,0 0 1 0 0,0 0-1 0 0,0 0 0 0 0,1 0 0 0 0,-1 0 0 0 0,0 0 0 0 0,0 0 0 0 0,1 0 1 0 0,-1 0-1 0 0,0 0 0 0 0,0 0 0 0 0,1 0 0 0 0,-1 0 0 0 0,0 0 0 0 0,0 0 0 0 0,1 0 1 0 0,-1 0-1 0 0,0 0 0 0 0,0 0 0 0 0,1 1 0 0 0,-1-1 0 0 0,0 0 0 0 0,0 0 1 0 0,0 0-1 0 0,1 0 0 0 0,-1 0 0 0 0,0 1 0 0 0,0-1 0 0 0,1 2-34 0 0,-1-1-1 0 0,0 0 1 0 0,0 1-1 0 0,0-1 1 0 0,0 1 0 0 0,-1-1-1 0 0,1 1 1 0 0,0-1-1 0 0,0 0 1 0 0,-1 1-1 0 0,1-1 1 0 0,-2 2-1 0 0,-1 5-14 0 0,-2-1 0 0 0,1 1 0 0 0,-1-1 0 0 0,0 0 0 0 0,0-1 0 0 0,-1 1 0 0 0,0-1 0 0 0,0 0 0 0 0,-8 6 0 0 0,-7 8 16 0 0,-87 97-8 0 0,67-70-38 0 0,-43 67 1 0 0,70-92 63 0 0,1 0 0 0 0,1 2-1 0 0,1-1 1 0 0,2 1 0 0 0,-13 44 0 0 0,14-37 222 0 0,2 0 0 0 0,1 1 0 0 0,1 0 0 0 0,0 46 0 0 0,5-65-108 0 0,0 0 0 0 0,0 0 0 0 0,1-1 1 0 0,1 1-1 0 0,0 0 0 0 0,1-1 0 0 0,6 15 0 0 0,-5-17 53 0 0,0-1-1 0 0,0-1 1 0 0,1 1 0 0 0,0-1-1 0 0,1 0 1 0 0,0 0 0 0 0,0 0 0 0 0,0-1-1 0 0,14 9 1 0 0,65 39 2286 0 0,-63-41-1694 0 0,-21-13-525 0 0,-1 0-119 0 0,5 4-55 0 0,-4-4-13 0 0,-1 0-13 0 0,4 4-36 0 0,-2-2 24 0 0,2 1-59 0 0,-3-2-105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 3679 0 0,'2'-7'12750'0'0,"-7"34"-12578"0"0,0-1 0 0 0,-17 50 1 0 0,6-43-42 0 0,0-1 1 0 0,-32 44 0 0 0,39-62-106 0 0,-10 12 92 0 0,-45 47-1 0 0,35-41-52 0 0,25-28-58 0 0,-13 11-54 0 0,16-14-215 0 0,6-10-7120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10 364 1839 0 0,'0'0'1486'0'0,"-1"0"-1118"0"0,1-1 1 0 0,-1 1 0 0 0,0-1 0 0 0,1 1-1 0 0,-1-1 1 0 0,1 1 0 0 0,0-1-1 0 0,-1 0 1 0 0,1 1 0 0 0,-1-1-1 0 0,1 1 1 0 0,0-1 0 0 0,0 0 0 0 0,-1 1-1 0 0,1-1 1 0 0,0 0 0 0 0,0 1-1 0 0,0-2 1 0 0,0-4-208 0 0,1 0 0 0 0,-1 1 1 0 0,1-1-1 0 0,1 0 0 0 0,-1 1 0 0 0,1-1 0 0 0,0 1 1 0 0,1 0-1 0 0,-1-1 0 0 0,1 1 0 0 0,0 0 0 0 0,6-7 1 0 0,5-6 374 0 0,33-30 0 0 0,-26 28-171 0 0,6-6 259 0 0,0 2-1 0 0,59-40 1 0 0,-68 53-316 0 0,0 0 1 0 0,0 1-1 0 0,1 2 0 0 0,1-1 1 0 0,0 2-1 0 0,32-7 1 0 0,-45 13-149 0 0,0 0 1 0 0,0 0-1 0 0,1 1 1 0 0,-1 0-1 0 0,0 0 1 0 0,0 1-1 0 0,0 0 1 0 0,1 0-1 0 0,-1 1 1 0 0,0 0-1 0 0,10 4 1 0 0,-14-5-140 0 0,0 1 0 0 0,0-1 0 0 0,0 1 0 0 0,0 0 0 0 0,0 0 0 0 0,0 0 0 0 0,-1 0 1 0 0,1 0-1 0 0,-1 1 0 0 0,1-1 0 0 0,-1 1 0 0 0,0 0 0 0 0,0 0 0 0 0,0 0 0 0 0,0 0 0 0 0,-1 0 0 0 0,1 0 0 0 0,-1 0 1 0 0,0 0-1 0 0,0 1 0 0 0,0-1 0 0 0,0 1 0 0 0,0-1 0 0 0,-1 0 0 0 0,1 7 0 0 0,-2-5-18 0 0,1 0 0 0 0,-1-1 0 0 0,0 1 1 0 0,-1-1-1 0 0,1 1 0 0 0,-1-1 0 0 0,0 0 0 0 0,0 1 0 0 0,0-1 0 0 0,0 0 0 0 0,-5 5 0 0 0,-1 2-70 0 0,-1 0-1 0 0,-17 16 1 0 0,5-9-480 0 0,-1 0 1 0 0,0-1 0 0 0,-41 23-1 0 0,19-17-1477 0 0,-57 22 1 0 0,72-36 1364 0 0,-38 9 1 0 0,38-11 148 0 0,-40 15-1 0 0,37-13 6079 0 0,53-6-4596 0 0,-13 0-846 0 0,-1-1 0 0 0,0 1 0 0 0,0 0-1 0 0,0 1 1 0 0,0 0 0 0 0,-1 0 0 0 0,1 0 0 0 0,-1 1 0 0 0,0 0-1 0 0,0 0 1 0 0,-1 0 0 0 0,10 12 0 0 0,-1 3 351 0 0,0 1 1 0 0,19 36-1 0 0,-27-45-287 0 0,25 43 588 0 0,-27-50-717 0 0,0 0 0 0 0,0 1 0 0 0,0-2 0 0 0,1 1 0 0 0,0 0 0 0 0,0-1 0 0 0,8 6 0 0 0,8 1 49 0 0,-13-10-95 0 0,-2 0-1 0 0,1 0 10 0 0,-5-1-21 0 0,0 1 0 0 0,1-1 0 0 0,-1 0 0 0 0,1 0 0 0 0,-1 0 0 0 0,1 0-1 0 0,-1 0 1 0 0,1-1 0 0 0,3 0 0 0 0,2-1-125 0 0,-1 1 0 0 0,1-1 0 0 0,8-4 0 0 0,-14 6-615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2759 0 0,'0'0'13971'0'0,"2"0"-13323"0"0,70-36 2269 0 0,-54 26-2424 0 0,1 1 0 0 0,0 1 0 0 0,0 0 0 0 0,31-6 0 0 0,-47 13-465 0 0,1 0 5 0 0,0 0-1 0 0,0 0 1 0 0,0 1-1 0 0,-1-1 1 0 0,1 1-1 0 0,0 0 0 0 0,0 1 1 0 0,0-1-1 0 0,0 0 1 0 0,0 1-1 0 0,4 1 1 0 0,4 1-1292 0 0,-1 1 0 0 0,16 6 0 0 0,-17-6-240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13823 0 0,'0'0'2220'0'0,"-2"2"-1413"0"0,-8 16-100 0 0,0 1-1 0 0,0-1 1 0 0,2 2 0 0 0,0-1 0 0 0,-6 31 0 0 0,-18 108 19 0 0,29-139-585 0 0,-2 12-29 0 0,0 43-1 0 0,4-60-183 0 0,2-1-1 0 0,0 1 0 0 0,0-1 0 0 0,1 1 0 0 0,7 20 1 0 0,-5-25-994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0,'0'0'8956'0'0,"2"0"-7973"0"0,1 1-720 0 0,1 0-1 0 0,-1 0 1 0 0,0 0 0 0 0,0 1 0 0 0,0-1-1 0 0,-1 1 1 0 0,1-1 0 0 0,0 1 0 0 0,-1 0-1 0 0,1 0 1 0 0,-1 1 0 0 0,5 4 0 0 0,3 5 608 0 0,13 20 0 0 0,-12-16-313 0 0,18 25 196 0 0,1-2-1 0 0,3-2 1 0 0,59 55-1 0 0,-76-77-728 0 0,9 6 88 0 0,44 30 0 0 0,-61-46-115 0 0,-3-2-25 0 0,1 0-1 0 0,-1 1 1 0 0,0 0-1 0 0,-1 0 1 0 0,7 6-1 0 0,-11-10-38 0 0,0 0 0 0 0,1 1 0 0 0,-1-1 0 0 0,0 0 0 0 0,1 1 0 0 0,-1-1 0 0 0,0 0 0 0 0,0 1 0 0 0,1-1 0 0 0,-1 0 0 0 0,0 1 0 0 0,0-1 0 0 0,0 0 0 0 0,1 1-1 0 0,-1-1 1 0 0,0 0 0 0 0,0 1 0 0 0,0-1 0 0 0,0 1 0 0 0,0-1 0 0 0,0 0 0 0 0,0 1 0 0 0,0-1 0 0 0,0 1 0 0 0,0-1 0 0 0,0 0 0 0 0,0 1 0 0 0,0-1-1 0 0,0 1 1 0 0,0-1 0 0 0,0 0 0 0 0,-1 1 0 0 0,1 0-122 0 0,-1 0-1 0 0,0-1 1 0 0,1 1 0 0 0,-1-1-1 0 0,0 1 1 0 0,1-1-1 0 0,-1 0 1 0 0,0 1-1 0 0,1-1 1 0 0,-1 0 0 0 0,0 1-1 0 0,0-1 1 0 0,0 0-1 0 0,0 1 1 0 0,-8-1-1375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68 6911 0 0,'48'-8'660'0'0,"84"-23"3175"0"0,-37 2 3012 0 0,-96 31-6605 0 0,-1 2-133 0 0,0 0-1 0 0,0 0 0 0 0,0 0 1 0 0,-1 0-1 0 0,1 0 0 0 0,-1-1 0 0 0,0 1 1 0 0,0-1-1 0 0,0 0 0 0 0,-6 5 1 0 0,-7 4 226 0 0,-20 11 0 0 0,20-13-238 0 0,-27 14 78 0 0,0-2 0 0 0,-71 25 0 0 0,54-24-131 0 0,27-10-8 0 0,10-4-5 0 0,1 0-1 0 0,-21 13 1 0 0,36-18-48 0 0,6-3-64 0 0,1 0-44 0 0,0 0 95 0 0,1-1-1 0 0,-1 1 0 0 0,0 0 0 0 0,1 0 1 0 0,-1-1-1 0 0,1 1 0 0 0,-1 0 0 0 0,1-1 0 0 0,-1 1 1 0 0,1 0-1 0 0,0-1 0 0 0,-1 1 0 0 0,1-1 0 0 0,0 1 1 0 0,-1-1-1 0 0,1 1 0 0 0,0-1 0 0 0,1 1 1 0 0,17 8-211 0 0,4-2 54 0 0,36 7 0 0 0,-16-5 193 0 0,10 4 14 0 0,163 48 207 0 0,-210-59-137 0 0,0 1 1 0 0,0-1-1 0 0,9 7 0 0 0,-14-7-18 0 0,0-1-50 0 0,0 1 1 0 0,0 0-1 0 0,-1 0 0 0 0,1 0 0 0 0,-1 0 1 0 0,1 0-1 0 0,-1-1 0 0 0,0 4 0 0 0,0-1 16 0 0,-1 0-1 0 0,1 0 0 0 0,-1 0 1 0 0,0 0-1 0 0,-1 0 0 0 0,1 0 1 0 0,-1 0-1 0 0,1-1 1 0 0,-1 1-1 0 0,0 0 0 0 0,-1-1 1 0 0,1 0-1 0 0,-5 5 1 0 0,-4 5 181 0 0,-24 20 1 0 0,34-33-219 0 0,-24 20 54 0 0,0-2 0 0 0,-2-1 0 0 0,-42 21 0 0 0,54-31-25 0 0,-1 0 1 0 0,0-1-1 0 0,0-1 0 0 0,0-1 0 0 0,-1 0 0 0 0,1-1 0 0 0,-1-1 1 0 0,0 0-1 0 0,0-2 0 0 0,-28-1 0 0 0,38 0-17 0 0,0 0 1 0 0,0-1-1 0 0,1 0 0 0 0,-1 0 0 0 0,1-1 1 0 0,0 0-1 0 0,0 0 0 0 0,0 0 0 0 0,0 0 1 0 0,0-1-1 0 0,1 0 0 0 0,-1-1 0 0 0,-4-4 0 0 0,9 8-114 0 0,-3-3-116 0 0,39-4-9491 0 0,-19 7 4385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16 3679 0 0,'0'0'284'0'0,"14"-16"13223"0"0,-168 206-12043 0 0,91-116-1383 0 0,49-58-190 0 0,-1 1-1 0 0,0-2 1 0 0,-1 0-1 0 0,-1-1 0 0 0,-27 18 1 0 0,39-29-1 0 0,-1-1 0 0 0,0 1 0 0 0,0-1 0 0 0,1-1 0 0 0,-2 1 0 0 0,1-1 0 0 0,0 0 0 0 0,-10 0 1 0 0,15-1 11 0 0,0 0-69 0 0,1 0 147 0 0,-1 0 0 0 0,1 0 0 0 0,0 0-1 0 0,0 0 1 0 0,0 0 0 0 0,0 0 0 0 0,0 0 0 0 0,0 0-1 0 0,0 0 1 0 0,-1 0 0 0 0,1 0 0 0 0,0 0 0 0 0,0 0-1 0 0,0 0 1 0 0,0 0 0 0 0,0 0 0 0 0,0 0 0 0 0,-1 0-1 0 0,1 0 1 0 0,0 0 0 0 0,0 0 0 0 0,0 0 0 0 0,0 0-1 0 0,0 0 1 0 0,0 0 0 0 0,0 0 0 0 0,0 0-1 0 0,-1 0 1 0 0,1-1 0 0 0,0 1 0 0 0,0 0 0 0 0,0 0-1 0 0,0 0 1 0 0,0 0 0 0 0,0 0 0 0 0,0 0 0 0 0,0 0-1 0 0,0 0 1 0 0,0-1 0 0 0,0 1 0 0 0,0 0 0 0 0,0 0-1 0 0,0 0 1 0 0,10-5-324 0 0,5 0-8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1375 0 0,'1'-1'18330'0'0,"2"-3"-18114"0"0,1 0 1 0 0,-1 0 0 0 0,1 0 0 0 0,0 1 0 0 0,1 0 0 0 0,-1 0-1 0 0,1 0 1 0 0,7-4 0 0 0,44-15 411 0 0,-22 10-260 0 0,-7 2-187 0 0,2 1 0 0 0,-1 1-1 0 0,34-4 1 0 0,89-5-1336 0 0,-149 17 907 0 0,-1 0 0 0 0,0 0 0 0 0,0 0 0 0 0,1 0 0 0 0,-1 0-1 0 0,0 0 1 0 0,0 0 0 0 0,1 0 0 0 0,-1 1 0 0 0,0-1-1 0 0,0 0 1 0 0,0 1 0 0 0,2 0 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6447 0 0,'6'-5'13740'0'0,"-7"18"-13533"0"0,0-1-1 0 0,0 1 0 0 0,-2-1 1 0 0,-5 22-1 0 0,-22 46 201 0 0,9-26-279 0 0,-5 34-114 0 0,24-74-14 0 0,-1 0 0 0 0,2-1 0 0 0,-1 1-1 0 0,2 21 1 0 0,1-32-18 0 0,-1 0 0 0 0,1 1 0 0 0,0-1 0 0 0,0 0 0 0 0,1 0-1 0 0,-1 0 1 0 0,0-1 0 0 0,1 1 0 0 0,0 0 0 0 0,-1 0 0 0 0,1-1 0 0 0,0 1-1 0 0,1-1 1 0 0,3 4 0 0 0,-6-6-33 0 0,1 1 0 0 0,-1-1 0 0 0,1 0 0 0 0,-1 0-1 0 0,1 1 1 0 0,-1-1 0 0 0,1 0 0 0 0,0 0 0 0 0,-1 0 0 0 0,1 0 0 0 0,-1 0-1 0 0,1 0 1 0 0,-1 0 0 0 0,1 0 0 0 0,0 0 0 0 0,-1 0 0 0 0,1 0 0 0 0,-1 0-1 0 0,1 0 1 0 0,0-1 0 0 0,1 1-188 0 0,10-3-1080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3679 0 0,'0'0'11734'0'0,"2"1"-11276"0"0,16 7-8 0 0,0 0 0 0 0,-1 2 0 0 0,0 0 0 0 0,-1 1 0 0 0,0 0 0 0 0,-1 1 0 0 0,0 1 0 0 0,0 1 0 0 0,17 21 0 0 0,-10-5-358 0 0,-2 0 0 0 0,-1 1 0 0 0,-1 1 0 0 0,20 51 0 0 0,39 142-116 0 0,-58-162 24 0 0,13 80 0 0 0,-29-124 0 0 0,0 1 0 0 0,-2 0 0 0 0,0 0 0 0 0,-2 0 0 0 0,0 0 0 0 0,-1 0 0 0 0,-1 0 0 0 0,-8 30 0 0 0,1-25-2 0 0,0 1 0 0 0,-1-1 0 0 0,-2-1 0 0 0,-1 0 0 0 0,-24 32 0 0 0,2-9 144 0 0,-64 61 0 0 0,-69 38 213 0 0,146-128-396 0 0,22-17-238 0 0,22-8-1726 0 0,7-4-995 0 0,-13 4-2958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34 1375 0 0,'2'0'107'0'0,"6"-3"462"0"0,0 0-1 0 0,0 0 1 0 0,15-9 2545 0 0,-17 11 999 0 0,4-4-2571 0 0,1 0-143 0 0,-4 3 2667 0 0,-10 15-3327 0 0,-3 5-494 0 0,-1 0 0 0 0,0-1 0 0 0,-2 0 0 0 0,-14 23 0 0 0,2-4-97 0 0,-35 65 65 0 0,-205 404-121 0 0,240-452 12 0 0,1 0 0 0 0,3 2 0 0 0,3 0 0 0 0,-13 90 0 0 0,24-115 30 0 0,1 0 0 0 0,2 1-1 0 0,1-1 1 0 0,1 0 0 0 0,2 0-1 0 0,7 31 1 0 0,-8-49-22 0 0,1 1-1 0 0,1-1 1 0 0,0 0 0 0 0,0 0-1 0 0,1 0 1 0 0,1-1-1 0 0,0 0 1 0 0,11 14 0 0 0,-12-18 61 0 0,0 0 1 0 0,0-1 0 0 0,1 0 0 0 0,0 0 0 0 0,1 0-1 0 0,-1-1 1 0 0,1 0 0 0 0,0-1 0 0 0,0 0 0 0 0,0 0 0 0 0,1 0-1 0 0,13 3 1 0 0,-11-5 139 0 0,1 1-1 0 0,-1-2 1 0 0,18 2 0 0 0,-9-2 249 0 0,-19-1-663 0 0,1 0-403 0 0,3 0 523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5983 0 0,'0'0'9911'0'0,"-6"8"-9838"0"0,-39 54 60 0 0,20-25 28 0 0,-2-2 0 0 0,-32 33 0 0 0,-38 41-86 0 0,92-103-38 0 0,0 0 1 0 0,1 0-1 0 0,0 1 1 0 0,0-1-1 0 0,0 1 1 0 0,1 0-1 0 0,0 0 0 0 0,0 0 1 0 0,-2 11-1 0 0,4-13 44 0 0,1 0 0 0 0,-1 0 0 0 0,1 0 0 0 0,0 0 0 0 0,0 0 0 0 0,0 1 0 0 0,1-1 0 0 0,0 0 0 0 0,0 0 0 0 0,0 0 0 0 0,1 0-1 0 0,0-1 1 0 0,-1 1 0 0 0,2 0 0 0 0,2 5 0 0 0,7 7 348 0 0,1-1 0 0 0,0 0-1 0 0,1-1 1 0 0,28 25 0 0 0,-1-2 155 0 0,-38-34-515 0 0,10 7 305 0 0,-11-9-329 0 0,10-19-2947 0 0,-5 5 1396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5063 0 0,'0'0'10128'0'0,"2"-1"-9560"0"0,5-4-396 0 0,-1 0 0 0 0,0 0-1 0 0,-1 0 1 0 0,1-1 0 0 0,-1 0 0 0 0,8-11-1 0 0,26-47 204 0 0,-28 44-312 0 0,10-16 50 0 0,54-84 42 0 0,-74 118-91 0 0,0 0-1 0 0,0 1 1 0 0,1-1-1 0 0,-1 1 1 0 0,0-1-1 0 0,1 1 1 0 0,0 0-1 0 0,-1-1 1 0 0,1 1-1 0 0,0 0 1 0 0,-1 0-1 0 0,1 0 1 0 0,0 0-1 0 0,0 0 1 0 0,0 1-1 0 0,2-2 1 0 0,-2 2-61 0 0,-1 0 0 0 0,1 0 0 0 0,-1 0 0 0 0,1 0 0 0 0,0 0 0 0 0,-1 1 0 0 0,1-1 0 0 0,-1 0 0 0 0,1 1 0 0 0,-1-1 0 0 0,1 1 1 0 0,-1-1-1 0 0,1 1 0 0 0,-1 0 0 0 0,0 0 0 0 0,2 1 0 0 0,1 1 5 0 0,0 1-1 0 0,0 0 1 0 0,-1-1 0 0 0,1 1 0 0 0,-1 1 0 0 0,0-1-1 0 0,-1 0 1 0 0,1 1 0 0 0,-1-1 0 0 0,3 7 0 0 0,42 97 586 0 0,-42-98-557 0 0,0 0-1 0 0,1 0 0 0 0,0-1 0 0 0,1 1 1 0 0,0-1-1 0 0,0-1 0 0 0,1 1 1 0 0,16 12-1 0 0,-17-16 91 0 0,-1 0 0 0 0,1-1 0 0 0,1 0 0 0 0,-1 0 0 0 0,0-1 0 0 0,1 0 0 0 0,0 0 0 0 0,0 0-1 0 0,0-1 1 0 0,0-1 0 0 0,0 1 0 0 0,0-1 0 0 0,11-1 0 0 0,-17 0-58 0 0,1 0 0 0 0,-1 0 0 0 0,0-1 0 0 0,1 1 0 0 0,-1-1 0 0 0,0 0-1 0 0,1 1 1 0 0,-1-1 0 0 0,0 0 0 0 0,0-1 0 0 0,1 1 0 0 0,-1 0 0 0 0,0-1 0 0 0,-1 1 0 0 0,1-1-1 0 0,0 1 1 0 0,0-1 0 0 0,-1 0 0 0 0,1 0 0 0 0,-1 0 0 0 0,1 0 0 0 0,-1 0 0 0 0,0 0 0 0 0,0 0-1 0 0,2-4 1 0 0,2-7 77 0 0,-1 0 0 0 0,0 0-1 0 0,3-23 1 0 0,-1 6-51 0 0,3 1-58 0 0,0-1-1 0 0,2 2 0 0 0,25-48 1 0 0,-12 35-113 0 0,49-65 1 0 0,-58 89 64 0 0,-14 16-57 0 0,2 22-2373 0 0,-1-11-620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78 5063 0 0,'0'0'232'0'0,"-1"1"-13"0"0,-9 7-178 0 0,6-5 1097 0 0,0 1-1 0 0,-1-1 0 0 0,1 0 1 0 0,-8 3-1 0 0,11-5-693 0 0,0-1 0 0 0,0 1 1 0 0,-1-1-1 0 0,1 1 0 0 0,0-1 0 0 0,0 1 1 0 0,0 0-1 0 0,0-1 0 0 0,0 1 0 0 0,0 0 1 0 0,1 4 2658 0 0,9-6-2301 0 0,50-12 202 0 0,104-39 0 0 0,-107 32-639 0 0,-29 12-236 0 0,0 2 1 0 0,38-5-1 0 0,-26 5-637 0 0,-37 6-328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 3223 0 0,'0'0'143'0'0,"2"-1"-3"0"0,-2 0-157 0 0,6-4 518 0 0,0 1 0 0 0,0-1 1 0 0,1 1-1 0 0,7-4 0 0 0,-11 7 1017 0 0,1 0-1 0 0,-1 0 1 0 0,0 0-1 0 0,1 0 1 0 0,-1 1-1 0 0,1-1 1 0 0,5 1-1 0 0,1 18-93 0 0,-8-13-1351 0 0,-1-1-1 0 0,0 1 0 0 0,0-1 1 0 0,-1 1-1 0 0,1 0 1 0 0,-1-1-1 0 0,0 1 0 0 0,0 0 1 0 0,-1-1-1 0 0,1 1 1 0 0,-2 6-1 0 0,-2 4 179 0 0,-11 29 0 0 0,1-11-132 0 0,7-16-32 0 0,-10 29 0 0 0,13-33-82 0 0,-2 1-1 0 0,1-1 1 0 0,-2 0-1 0 0,-11 18 1 0 0,9-15-56 0 0,-13 26-1 0 0,22-41-328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9759 0 0,'0'0'447'0'0,"-1"0"-11"0"0,-5 1-280 0 0,-1-2-33 0 0,5 1 1142 0 0,1 1-514 0 0,-1 0-548 0 0,1 1 1 0 0,-1-1 0 0 0,1 1 0 0 0,-1 0-1 0 0,1-1 1 0 0,0 1 0 0 0,0 0 0 0 0,-1 0-1 0 0,1 0 1 0 0,0 0 0 0 0,1 0 0 0 0,-1 0-1 0 0,0 0 1 0 0,0 3 0 0 0,0-1 16 0 0,1 1 0 0 0,-1-1 0 0 0,1 1 0 0 0,0 0 0 0 0,0-1 0 0 0,1 8 0 0 0,1-3-35 0 0,0-1 0 0 0,0 1 0 0 0,1-1 0 0 0,0 0 0 0 0,0 0 1 0 0,1 0-1 0 0,5 8 0 0 0,-1-4 39 0 0,1 0 1 0 0,1-1-1 0 0,0 0 0 0 0,12 10 0 0 0,47 35 540 0 0,-43-37-288 0 0,40 38 0 0 0,-62-52-461 0 0,1-1 0 0 0,-1 1 0 0 0,0 0 0 0 0,0 0 0 0 0,-1 1 0 0 0,0-1-1 0 0,0 1 1 0 0,0-1 0 0 0,0 1 0 0 0,-1 0 0 0 0,0 0 0 0 0,0 0 0 0 0,-1 0 0 0 0,1 1 0 0 0,-1-1 0 0 0,-1 0 0 0 0,1 1-1 0 0,-1-1 1 0 0,0 0 0 0 0,-1 1 0 0 0,0-1 0 0 0,0 0 0 0 0,0 0 0 0 0,0 1 0 0 0,-1-1 0 0 0,0 0 0 0 0,-5 10-1 0 0,-1-1 14 0 0,0-1 0 0 0,-1 0 0 0 0,0-1 0 0 0,-1 0 0 0 0,0-1 0 0 0,-1 1 0 0 0,-19 15 0 0 0,-96 66-205 0 0,54-43-484 0 0,70-50 204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8751 0 0,'0'0'9414'0'0,"-2"0"-9050"0"0,-1 0-295 0 0,-1 1 0 0 0,1 0 0 0 0,0 0 0 0 0,-1 0 0 0 0,1 0 0 0 0,0 1 0 0 0,-1-1 1 0 0,1 1-1 0 0,0 0 0 0 0,0 0 0 0 0,0 0 0 0 0,1 0 0 0 0,-1 0 0 0 0,0 1 0 0 0,1-1 1 0 0,0 1-1 0 0,-1 0 0 0 0,-2 5 0 0 0,1-2-45 0 0,0 0 0 0 0,0 1 0 0 0,0-1 0 0 0,1 1 0 0 0,0 0 0 0 0,0 0 0 0 0,1 1 0 0 0,-2 7 0 0 0,2 0 79 0 0,0 1 0 0 0,1 0 0 0 0,1-1 0 0 0,0 1 0 0 0,1 0 0 0 0,1 0 0 0 0,0-1 0 0 0,1 1 0 0 0,1-1 0 0 0,9 26 0 0 0,-11-38-54 0 0,-1 1-1 0 0,1 0 1 0 0,0-1 0 0 0,0 1-1 0 0,0-1 1 0 0,0 0-1 0 0,1 0 1 0 0,-1 0 0 0 0,1 0-1 0 0,0 0 1 0 0,-1-1-1 0 0,1 1 1 0 0,1-1 0 0 0,-1 1-1 0 0,0-1 1 0 0,1 0-1 0 0,-1-1 1 0 0,1 1 0 0 0,-1 0-1 0 0,1-1 1 0 0,0 0-1 0 0,0 0 1 0 0,-1 0 0 0 0,1 0-1 0 0,0-1 1 0 0,0 0-1 0 0,0 1 1 0 0,0-1 0 0 0,0-1-1 0 0,7 0 1 0 0,4-2 38 0 0,1-1 0 0 0,-1-1 1 0 0,0 0-1 0 0,0-1 0 0 0,0 0 1 0 0,-1-1-1 0 0,0-1 0 0 0,22-16 1 0 0,-15 8-56 0 0,0-1 0 0 0,-1-2 0 0 0,-1 0 0 0 0,22-29 0 0 0,-22 23 31 0 0,-2-2 0 0 0,-1 0-1 0 0,21-48 1 0 0,-21 44-320 0 0,-10 20 15 0 0,-1 0 1 0 0,0-1-1 0 0,5-15 0 0 0,-9 26-273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2759 0 0,'9'0'11848'0'0,"-7"2"-11288"0"0,-1-1-252 0 0,0 0-1 0 0,1-1 1 0 0,-1 1-1 0 0,1 0 1 0 0,-1-1-1 0 0,1 1 0 0 0,-1-1 1 0 0,1 1-1 0 0,0-1 1 0 0,-1 0-1 0 0,1 1 1 0 0,0-1-1 0 0,-1 0 1 0 0,1 0-1 0 0,0 0 1 0 0,-1-1-1 0 0,3 1 0 0 0,32-11 191 0 0,-5 2-158 0 0,4 0-149 0 0,-25 6-150 0 0,-1 0 0 0 0,16-2-1 0 0,3 1-10 0 0,-14 1-15 0 0,0 1 0 0 0,27 0 0 0 0,-31 2-15 0 0,1 0 0 0 0,27-2 0 0 0,-36 2 0 0 0,1 0 0 0 0,0-1 0 0 0,-1 1 0 0 0,1 0 0 0 0,-1-1 0 0 0,1 1 0 0 0,-1-1 0 0 0,1 0 0 0 0,-1 0 0 0 0,5-2 0 0 0,-3 1 0 0 0,8-3-120 0 0,-1-1 1 0 0,1-1-1 0 0,-2 0 0 0 0,13-9 1 0 0,6-10-1155 0 0,-27 25 825 0 0,-11 6-4966 0 0,0 2 4503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1839 0 0,'0'0'14538'0'0,"1"0"-14333"0"0,35 4 439 0 0,-23-1-551 0 0,-11-3-29 0 0,-2 1-10 0 0,2 28-44 0 0,-3-18-3 0 0,1-4 13 0 0,1 1 0 0 0,-1-1 0 0 0,1 0 1 0 0,0 0-1 0 0,5 13 0 0 0,-6-12 21 0 0,0-7-35 0 0,-1 0 0 0 0,1 1 0 0 0,0-1-1 0 0,1 1 1 0 0,-1-1 0 0 0,0 1 0 0 0,0-1 0 0 0,1 1-1 0 0,-1-1 1 0 0,0 1 0 0 0,1-1 0 0 0,0 0 0 0 0,-1 1-1 0 0,2 1 1 0 0,0 0 32 0 0,0 1-1 0 0,1-1 0 0 0,-1 0 0 0 0,1 1 1 0 0,0-1-1 0 0,0-1 0 0 0,0 1 0 0 0,0 0 1 0 0,0-1-1 0 0,5 3 0 0 0,38 21 413 0 0,-43-25-422 0 0,35 16 172 0 0,14 8-104 0 0,-46-21-97 0 0,0 0 1 0 0,-1 0-1 0 0,0 1 0 0 0,0 0 1 0 0,0 0-1 0 0,0 0 0 0 0,-1 0 0 0 0,0 1 1 0 0,0 0-1 0 0,0 0 0 0 0,4 11 0 0 0,2 6 44 0 0,12 46 0 0 0,-19-57-2 0 0,5 20 25 0 0,-6-21-56 0 0,1-1 0 0 0,0 0 1 0 0,0 0-1 0 0,1 0 0 0 0,0 0 1 0 0,7 10-1 0 0,2 7 14 0 0,-11-22-18 0 0,0-1-1 0 0,0 1 1 0 0,0-1 0 0 0,1 1 0 0 0,0-1-1 0 0,4 6 1 0 0,44 38 88 0 0,-32-31 40 0 0,30 35 1 0 0,-44-46-121 0 0,-1 0 1 0 0,0 0-1 0 0,0 1 0 0 0,0-1 0 0 0,0 1 1 0 0,-1 0-1 0 0,0 0 0 0 0,-1 0 1 0 0,0 1-1 0 0,2 9 0 0 0,-1 0 6 0 0,-1 1-1 0 0,-1-1 1 0 0,0 0-1 0 0,-1 1 1 0 0,-3 21 0 0 0,3-14 46 0 0,0-22-58 0 0,1 0 0 0 0,-1 0 0 0 0,0 0 0 0 0,0-1 0 0 0,0 1 0 0 0,-1 0 0 0 0,1 0 0 0 0,-2 4 0 0 0,1-2-2 0 0,-1 0 0 0 0,1 0 0 0 0,1 0 0 0 0,-1 0 0 0 0,1 0 0 0 0,0 0 0 0 0,0 0 0 0 0,0 0 0 0 0,0-1 0 0 0,2 8 0 0 0,0-3 3 0 0,-1 0 0 0 0,0 1 0 0 0,-1-1-1 0 0,0 0 1 0 0,-1 1 0 0 0,-1 9 0 0 0,-1-6 7 0 0,0 0 1 0 0,-1-1-1 0 0,0 1 0 0 0,-11 22 1 0 0,14-33-5 0 0,0-1 1 0 0,1 1 0 0 0,-1-1 0 0 0,1 1 0 0 0,-1 0 0 0 0,1-1 0 0 0,-1 1 0 0 0,1 0 0 0 0,0 0-1 0 0,0-1 1 0 0,0 1 0 0 0,0 0 0 0 0,0-1 0 0 0,0 1 0 0 0,1 0 0 0 0,-1 0 0 0 0,0-1 0 0 0,1 1-1 0 0,0 0 1 0 0,0 1 0 0 0,-1-2-8 0 0,0 0 0 0 0,1 0 0 0 0,-1 0 0 0 0,0 0 0 0 0,0 0 0 0 0,0 0 0 0 0,-1-1 0 0 0,1 1 0 0 0,0 0 0 0 0,0 0 0 0 0,0 0-1 0 0,-1 0 1 0 0,1 0 0 0 0,0 0 0 0 0,-1-1 0 0 0,1 1 0 0 0,-1 1 0 0 0,-13 16-7 0 0,4-4 14 0 0,-4 9-1 0 0,1 2-1 0 0,2 0 1 0 0,0 0 0 0 0,-10 42-1 0 0,18-44-12 0 0,3-21 3 0 0,0 1 0 0 0,0-1 0 0 0,0 1 0 0 0,0 0 0 0 0,-1-1 0 0 0,1 1 0 0 0,-1-1 0 0 0,0 1 0 0 0,0-1 0 0 0,0 0 0 0 0,0 1 0 0 0,-3 3 0 0 0,-3 5 12 0 0,0 0 1 0 0,1 1-1 0 0,-10 24 0 0 0,12-24 5 0 0,-1 0 1 0 0,0-1-1 0 0,0 0 0 0 0,-1 0 1 0 0,-1 0-1 0 0,-10 13 0 0 0,-38 51-18 0 0,22-28 0 0 0,-8 10 0 0 0,14-19 1 0 0,16-21 31 0 0,-20 23-1 0 0,19-28-31 0 0,3 4 0 0 0,4-8 0 0 0,0 2 10 0 0,-1-1 1 0 0,0 0-1 0 0,-1 0 0 0 0,0-1 0 0 0,-15 15 1 0 0,20-21-9 0 0,-23 21-2 0 0,8-7 0 0 0,-17 19 0 0 0,29-30 0 0 0,1 1 0 0 0,-1 0 0 0 0,1 0 0 0 0,-5 8 0 0 0,-7 13 0 0 0,10-18 0 0 0,0-1 0 0 0,-1 0 0 0 0,-9 8 0 0 0,-13 15 0 0 0,22-18 0 0 0,6-11 0 0 0,0 0 0 0 0,0 0 0 0 0,0-1 0 0 0,0 1 0 0 0,0 0 0 0 0,-1-1 0 0 0,1 1 0 0 0,-3 2 0 0 0,-53 42 15 0 0,56-45 54 0 0,-7 7 90 0 0,2-4-100 0 0,-2 5-37 0 0,7-9-6 0 0,-12 20 20 0 0,1-7-36 0 0,2 3 0 0 0,2-6-16 0 0,5-9-10 0 0,-8 17-12 0 0,10-17-44 0 0,0-1-400 0 0,-1-1 181 0 0,1 1-1 0 0,-1 0 1 0 0,1-1-1 0 0,0 0 1 0 0,-1 1 0 0 0,1-1-1 0 0,-1 0 1 0 0,1 0-1 0 0,0 0 1 0 0,0 1 0 0 0,-1-2-1 0 0,1 1 1 0 0,0 0-1 0 0,-1-1 1 0 0,-3-3-1054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0,'0'0'10524'0'0,"-9"2"-9224"0"0,3-1-945 0 0,2 0-145 0 0,0 0 0 0 0,1 0-1 0 0,-1 0 1 0 0,1 0 0 0 0,-1 1 0 0 0,-4 3 0 0 0,-1 0-194 0 0,0 1-1 0 0,1 0 1 0 0,0 1-1 0 0,0 0 1 0 0,1 0 0 0 0,-1 1-1 0 0,2 0 1 0 0,-10 14-1 0 0,-19 20 43 0 0,7-12-44 0 0,2 1 1 0 0,0 2 0 0 0,3 0 0 0 0,-31 57 0 0 0,50-83 22 0 0,1 0 0 0 0,1 0 0 0 0,-1 0 0 0 0,1 0 1 0 0,0 0-1 0 0,0 1 0 0 0,1-1 0 0 0,0 0 0 0 0,1 1 0 0 0,-1-1 0 0 0,1 1 0 0 0,1-1 0 0 0,0 1 0 0 0,0-1 0 0 0,3 14 0 0 0,-1-14 42 0 0,0 0 0 0 0,0 1 0 0 0,1-1 0 0 0,0-1 0 0 0,0 1 0 0 0,0-1 0 0 0,1 1 0 0 0,0-1 0 0 0,0-1 0 0 0,1 1 0 0 0,0-1-1 0 0,0 0 1 0 0,0 0 0 0 0,0 0 0 0 0,9 4 0 0 0,-1-1 52 0 0,2 0 0 0 0,18 8-1 0 0,-27-14-175 0 0,-1 0 0 0 0,0-1-1 0 0,0 1 1 0 0,0-1 0 0 0,1 0-1 0 0,-1-1 1 0 0,0 0 0 0 0,1 0-1 0 0,11-1 1 0 0,-13-1-532 0 0,6-2-5897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7367 0 0,'0'2'6283'0'0,"0"53"-918"0"0,1-57-5358 0 0,0 0 0 0 0,1 1 0 0 0,-1-1 0 0 0,0 0 0 0 0,0 1 0 0 0,1-1 0 0 0,-1 0 0 0 0,3-1 0 0 0,0-1 6 0 0,26-33 192 0 0,49-53-34 0 0,-67 77-170 0 0,2 1 1 0 0,-1 0-1 0 0,2 1 0 0 0,25-15 1 0 0,-21 16 37 0 0,22-9 1 0 0,-34 16 10 0 0,0 1 0 0 0,1 0 0 0 0,-1 0 1 0 0,1 1-1 0 0,0 0 0 0 0,9-1 1 0 0,-14 3 42 0 0,0-1 0 0 0,0 1 0 0 0,0-1 0 0 0,-1 1 0 0 0,1 0 0 0 0,0 0 0 0 0,-1 0 0 0 0,1 0 0 0 0,-1 1 0 0 0,1-1 0 0 0,-1 1 0 0 0,1-1 0 0 0,-1 1 1 0 0,0 0-1 0 0,0 0 0 0 0,0 0 0 0 0,0 0 0 0 0,0 0 0 0 0,0 1 0 0 0,-1-1 0 0 0,2 4 0 0 0,1-2 5 0 0,-3-2 86 0 0,7 32 725 0 0,-7-10-554 0 0,-5 38 0 0 0,2-35-188 0 0,0-17-145 0 0,1 2 34 0 0,6 20 26 0 0,-3-23-71 0 0,5 9-151 0 0,-7-17-17 0 0,1 1-234 0 0,1 6-299 0 0,-1 1 0 0 0,1-1-1 0 0,-2 0 1 0 0,1 0 0 0 0,-1 0-1 0 0,-1 13 1 0 0,2-9-995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3679 0 0,'0'0'8832'0'0,"1"0"-7534"0"0,3 0-786 0 0,0 1 1 0 0,0-1 0 0 0,0-1-1 0 0,0 1 1 0 0,0-1 0 0 0,0 1-1 0 0,7-3 1 0 0,32-13 1579 0 0,-15 5-887 0 0,-5 4-524 0 0,70-21 795 0 0,-87 26-1432 0 0,-4 1-35 0 0,-1 1-1 0 0,1-1 1 0 0,0 1-1 0 0,0 0 1 0 0,-1 0-1 0 0,1 0 1 0 0,0 0-1 0 0,0 0 1 0 0,-1 0-1 0 0,1 0 1 0 0,0 1-1 0 0,0-1 1 0 0,2 1-1 0 0,17 6-1418 0 0,-19-6 1083 0 0,0 0 0 0 0,0 0 0 0 0,0 0 1 0 0,0-1-1 0 0,0 1 0 0 0,0-1 0 0 0,1 1 0 0 0,-1-1 0 0 0,0 0 1 0 0,0 0-1 0 0,0 0 0 0 0,1 0 0 0 0,-1 0 0 0 0,0 0 0 0 0,0 0 0 0 0,2-1 1 0 0,9-4-1388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12151 0 0,'0'0'555'0'0,"2"-1"-12"0"0,6-2-350 0 0,0 0-26 0 0,-7 3 124 0 0,-1 0 1 0 0,1 0 0 0 0,-1 0 0 0 0,1 0 0 0 0,-1-1 0 0 0,1 1-1 0 0,-1 0 1 0 0,1 0 0 0 0,-1 0 0 0 0,1 0 0 0 0,-1 1-1 0 0,1-1 1 0 0,-1 0 0 0 0,1 0 0 0 0,-1 0 0 0 0,2 1 0 0 0,-1-1-148 0 0,-1 1 0 0 0,1-1 0 0 0,0 1-1 0 0,0 0 1 0 0,-1 0 0 0 0,1-1 0 0 0,0 1 0 0 0,-1 0 0 0 0,1 0 0 0 0,-1 0 0 0 0,1-1 0 0 0,-1 1 0 0 0,1 1 0 0 0,1 2-53 0 0,-1-1-1 0 0,0 1 0 0 0,0-1 1 0 0,-1 1-1 0 0,1 4 0 0 0,-1 4 277 0 0,0 0 0 0 0,-1 0 0 0 0,-1 0 0 0 0,0 0 0 0 0,-6 19 0 0 0,-7 42 34 0 0,15-69-385 0 0,-1 0 0 0 0,1 0 0 0 0,0-1-1 0 0,1 1 1 0 0,0 6 0 0 0,1 8-491 0 0,4-9-1566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7367 0 0,'-3'0'186'0'0,"0"0"-1"0"0,1 1 0 0 0,-1-1 0 0 0,0 1 0 0 0,1-1 0 0 0,-6 2 1 0 0,7-1 161 0 0,-1 0 0 0 0,0 0 0 0 0,1 0 0 0 0,-1 0 1 0 0,1 0-1 0 0,-1 0 0 0 0,1 0 0 0 0,-1 0 0 0 0,1 0 1 0 0,0 1-1 0 0,-1-1 0 0 0,1 0 0 0 0,0 1 0 0 0,0 0 1 0 0,0-1-1 0 0,0 1 0 0 0,1-1 0 0 0,-1 1 1 0 0,0 0-1 0 0,1 0 0 0 0,-1-1 0 0 0,1 1 0 0 0,-1 0 1 0 0,1 2-1 0 0,0-2-312 0 0,0 1 0 0 0,0-1 0 0 0,0 1 0 0 0,0-1 1 0 0,1 1-1 0 0,-1-1 0 0 0,1 0 0 0 0,0 1 0 0 0,0-1 1 0 0,0 1-1 0 0,2 3 0 0 0,1 0 108 0 0,1 1 0 0 0,-1-1 1 0 0,1 0-1 0 0,0-1 0 0 0,0 1 0 0 0,1-1 1 0 0,0 0-1 0 0,0 0 0 0 0,9 5 0 0 0,7 2 257 0 0,36 15-1 0 0,7 3 90 0 0,-57-25-388 0 0,0 0 1 0 0,0 0-1 0 0,0 1 0 0 0,-1 0 1 0 0,9 9-1 0 0,-12-11-32 0 0,-1-1 0 0 0,0 1 1 0 0,0 0-1 0 0,0 0 0 0 0,-1 1 0 0 0,1-1 1 0 0,-1 1-1 0 0,0-1 0 0 0,0 1 0 0 0,-1 0 1 0 0,1-1-1 0 0,-1 1 0 0 0,0 0 0 0 0,0 9 1 0 0,-1-7 16 0 0,0-1 1 0 0,-1 0 0 0 0,0 0 0 0 0,0 0 0 0 0,-1 0 0 0 0,1 0 0 0 0,-1 0 0 0 0,0 0 0 0 0,-1 0-1 0 0,0-1 1 0 0,-5 9 0 0 0,-23 30-173 0 0,-2 0 1 0 0,-1-3-1 0 0,-49 46 0 0 0,82-86-135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 7367 0 0,'-7'3'10230'0'0,"21"-3"-9236"0"0,-4 0-714 0 0,134-23 2355 0 0,-109 17-1807 0 0,41-2 1 0 0,-65 7-818 0 0,1 1-1 0 0,0 0 1 0 0,0 1 0 0 0,-1 1-1 0 0,1 0 1 0 0,0 0 0 0 0,12 5-1 0 0,-21-6-204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 4607 0 0,'0'0'208'0'0,"1"-1"-9"0"0,16-5 13028 0 0,-18 7-13184 0 0,0 0 1 0 0,0 1 0 0 0,-1-1-1 0 0,1 0 1 0 0,0 1 0 0 0,-1-1 0 0 0,1 0-1 0 0,0 0 1 0 0,-1 0 0 0 0,-2 1-1 0 0,1 0 35 0 0,-18 15 70 0 0,1 0-1 0 0,0 1 0 0 0,2 2 1 0 0,-17 21-1 0 0,-16 17 302 0 0,32-38-200 0 0,0 2 1 0 0,2 0-1 0 0,1 1 1 0 0,0 1-1 0 0,2 0 1 0 0,-19 45-1 0 0,31-64-232 0 0,0 0 0 0 0,0 0 0 0 0,1 0 1 0 0,0 0-1 0 0,0 0 0 0 0,0 1 0 0 0,1-1 0 0 0,-1 0 0 0 0,1 1 0 0 0,0-1 0 0 0,1 1 0 0 0,0-1 0 0 0,-1 0 1 0 0,3 6-1 0 0,-1-7-26 0 0,-1 0 1 0 0,1-1 0 0 0,0 1 0 0 0,0-1 0 0 0,0 1 0 0 0,1-1 0 0 0,-1 0-1 0 0,1 0 1 0 0,-1 0 0 0 0,1 0 0 0 0,0 0 0 0 0,0-1 0 0 0,1 1-1 0 0,-1-1 1 0 0,1 0 0 0 0,-1 0 0 0 0,1 0 0 0 0,-1 0 0 0 0,5 1 0 0 0,-2-2-234 0 0,-1 1 0 0 0,0-1 0 0 0,0 0 0 0 0,1 0 1 0 0,5 0-1 0 0,9-1-1293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0,'0'2'6515'0'0,"0"5"-6239"0"0,1-1 1 0 0,-1 1-1 0 0,1-1 1 0 0,1 1-1 0 0,0-1 1 0 0,-1 1-1 0 0,2-1 1 0 0,-1 0-1 0 0,1 0 1 0 0,0 0-1 0 0,0 0 1 0 0,1-1-1 0 0,-1 1 1 0 0,1-1-1 0 0,1 0 1 0 0,-1 0-1 0 0,1 0 1 0 0,7 5-1 0 0,20 16 139 0 0,2-1 1 0 0,1-2-1 0 0,38 19 1 0 0,39 26-17 0 0,-23-13-427 0 0,-88-54-170 0 0,-1-1 180 0 0,0 0 0 0 0,1 1 1 0 0,-1-1-1 0 0,0 0 0 0 0,0 0 0 0 0,0 0 1 0 0,0 0-1 0 0,1 0 0 0 0,-1 1 1 0 0,0-1-1 0 0,0 0 0 0 0,0 0 0 0 0,0 0 1 0 0,1 0-1 0 0,-1 0 0 0 0,0 0 1 0 0,0 0-1 0 0,0 0 0 0 0,1 0 0 0 0,-1 0 1 0 0,0 0-1 0 0,0 0 0 0 0,0 0 1 0 0,1 0-1 0 0,-1 0 0 0 0,0 0 0 0 0,0 0 1 0 0,0 0-1 0 0,1 0 0 0 0,-1 0 0 0 0,0 0 1 0 0,0 0-1 0 0,0 0 0 0 0,0 0 1 0 0,1 0-1 0 0,-1-1 0 0 0,0 1 0 0 0,0 0 1 0 0,0 0-1 0 0,9-5-1299 0 0,-7 3 760 0 0,0 0-1 0 0,0 0 0 0 0,0 0 0 0 0,0 0 0 0 0,-1 0 0 0 0,2-4 0 0 0,3-6-6578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31 13991 0 0,'45'-30'6840'0'0,"-47"31"-6445"0"0,-40 22 544 0 0,-46 36 0 0 0,49-32-748 0 0,1-2-127 0 0,0 3 0 0 0,2 1 0 0 0,-52 53 0 0 0,82-75-54 0 0,1-1-1 0 0,0 1 0 0 0,0 0 1 0 0,1 0-1 0 0,0 0 1 0 0,0 1-1 0 0,1-1 0 0 0,-1 1 1 0 0,2 0-1 0 0,-3 9 1 0 0,4-10 8 0 0,0-1 0 0 0,0 1-1 0 0,1-1 1 0 0,0 1 0 0 0,0-1 0 0 0,1 1 0 0 0,0-1 0 0 0,0 1 0 0 0,1-1 0 0 0,-1 0 0 0 0,1 1 0 0 0,1-1 0 0 0,3 8 0 0 0,-4-9-1 0 0,1-1 0 0 0,0 0 0 0 0,-1 1 0 0 0,1-1 0 0 0,1-1 0 0 0,-1 1 0 0 0,0 0 0 0 0,1-1 0 0 0,0 1 0 0 0,0-1 0 0 0,0 0 0 0 0,0-1 0 0 0,9 5 0 0 0,-6-4-61 0 0,-1-1 1 0 0,1 0-1 0 0,-1 0 0 0 0,1-1 0 0 0,0 1 0 0 0,0-2 0 0 0,0 1 1 0 0,0-1-1 0 0,8 0 0 0 0,0-2-497 0 0,0 0 1 0 0,-1-1 0 0 0,1-1-1 0 0,-1 0 1 0 0,0-1-1 0 0,0-1 1 0 0,0 0-1 0 0,22-14 1 0 0,-12 4-1839 0 0,-1-2-3781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 9671 0 0,'-1'0'4307'0'0,"-1"-1"-4060"0"0,1 1 0 0 0,-1-1 0 0 0,1 1 0 0 0,-1 0 0 0 0,1 0 0 0 0,-1-1 0 0 0,1 1 0 0 0,-1 0 0 0 0,1 1 0 0 0,-1-1 0 0 0,0 0 0 0 0,1 0 0 0 0,-1 1 0 0 0,1-1 0 0 0,-2 1 0 0 0,-1 1-18 0 0,0 0-1 0 0,1 0 1 0 0,-1 0 0 0 0,1 0-1 0 0,-6 5 1 0 0,-2 4-46 0 0,0 0 1 0 0,-12 15 0 0 0,18-19 258 0 0,-45 50 220 0 0,-2-3-1 0 0,-81 66 0 0 0,105-98-714 0 0,-1-1-1 0 0,-49 26 1 0 0,67-43 378 0 0,4-2-5439 0 0,14-8-1249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8287 0 0,'0'0'13334'0'0,"2"0"-12637"0"0,157-24 1679 0 0,-142 22-2327 0 0,16-3-674 0 0,-24 3 189 0 0,1 0 0 0 0,-1 1-1 0 0,0 0 1 0 0,0 0 0 0 0,1 1 0 0 0,-1 1 0 0 0,1-1 0 0 0,9 3 0 0 0,-10 0-1182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11055 0 0,'0'0'8350'0'0,"1"1"-7453"0"0,3 3-729 0 0,-1 0 1 0 0,0 0-1 0 0,0 0 1 0 0,-1 0-1 0 0,1 1 1 0 0,-1-1-1 0 0,0 1 0 0 0,0-1 1 0 0,0 1-1 0 0,-1 0 1 0 0,1-1-1 0 0,-1 1 1 0 0,0 0-1 0 0,-1 0 0 0 0,1 0 1 0 0,-1 0-1 0 0,0 0 1 0 0,0 0-1 0 0,-1 0 1 0 0,-1 6-1 0 0,-14 50 302 0 0,9-42-423 0 0,2 1-1 0 0,0-1 1 0 0,2 1-1 0 0,0 0 1 0 0,-1 27-1 0 0,7-31-891 0 0,-3-16 641 0 0,0 1-1 0 0,1-1 0 0 0,-1 1 1 0 0,0-1-1 0 0,0 0 1 0 0,1 1-1 0 0,-1-1 0 0 0,0 0 1 0 0,1 1-1 0 0,-1-1 0 0 0,0 0 1 0 0,1 1-1 0 0,-1-1 0 0 0,1 0 1 0 0,-1 0-1 0 0,1 1 0 0 0,-1-1 1 0 0,0 0-1 0 0,1 0 1 0 0,0 0-1 0 0,8 2-6994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9215 0 0,'0'0'707'0'0,"0"2"-220"0"0,-1 2 65 0 0,1 0-1 0 0,0 0 1 0 0,0-1 0 0 0,0 1 0 0 0,1 0 0 0 0,-1-1 0 0 0,1 1-1 0 0,0 0 1 0 0,2 5 0 0 0,0-2-122 0 0,0-1 0 0 0,1 1 0 0 0,-1-1 0 0 0,8 9 1 0 0,4 2 53 0 0,0-1 1 0 0,23 19 0 0 0,-38-35-456 0 0,33 28 724 0 0,-10-9-5 0 0,-2 0-1 0 0,32 36 1 0 0,-47-48-631 0 0,-1 0 0 0 0,0 0 0 0 0,-1 0 0 0 0,0 0 1 0 0,0 1-1 0 0,0 0 0 0 0,-1-1 0 0 0,0 1 0 0 0,-1 0 0 0 0,0 1 0 0 0,0-1 0 0 0,-1 0 0 0 0,1 15 0 0 0,-3-14-63 0 0,0 1 0 0 0,0-1 0 0 0,-1 0-1 0 0,0-1 1 0 0,-1 1 0 0 0,0 0 0 0 0,0-1 0 0 0,-1 1-1 0 0,0-1 1 0 0,-7 10 0 0 0,-2 2 110 0 0,0-2-1 0 0,-31 33 1 0 0,8-16-143 0 0,-2-2 1 0 0,-51 36-1 0 0,81-64-20 0 0,-1 1-6 0 0,0 1-1 0 0,-1-2 1 0 0,0 1 0 0 0,-17 6 0 0 0,26-12-126 0 0,-4 3-2843 0 0,2-2 1170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6415 0 0,'0'0'5376'0'0,"9"-1"-4989"0"0,7-2-46 0 0,-8 1-132 0 0,1 0 1 0 0,-1 0 0 0 0,0 1 0 0 0,17 1-1 0 0,20 0 483 0 0,-31-1-519 0 0,-1 1-1 0 0,17 3 1 0 0,-1 0-168 0 0,0-2 1 0 0,29-1-1 0 0,-17-1 57 0 0,-14 0-31 0 0,28-5 0 0 0,-11 1 131 0 0,26-5 161 0 0,26-2 58 0 0,50 8-242 0 0,135-9 794 0 0,-187 2-759 0 0,128-11 791 0 0,-170 20-755 0 0,0 2 0 0 0,67 9-1 0 0,-27 0-187 0 0,0-4-1 0 0,164-12 0 0 0,141-6 49 0 0,-278 12 1 0 0,-33-1-90 0 0,32-3-19 0 0,-65 2 20 0 0,82 4 0 0 0,-18 5 18 0 0,-29-3 0 0 0,8-2 0 0 0,32 4 0 0 0,-61-1-21 0 0,105-5 0 0 0,-17-1-1 0 0,65 5 22 0 0,-66-13 0 0 0,0 1 0 0 0,-71 9 0 0 0,166 1 0 0 0,-138-3 0 0 0,29 1 0 0 0,77 4 335 0 0,-57-2-102 0 0,47-2 96 0 0,1 0-114 0 0,-132 6-168 0 0,22 1 101 0 0,262 4 275 0 0,-225-4-337 0 0,191 7-86 0 0,-13-7 240 0 0,-255-4-140 0 0,91 6 40 0 0,50 5-107 0 0,-64-5-2 0 0,203 14-31 0 0,-20-8 26 0 0,-116-7 90 0 0,-78-1 1 0 0,370 24 40 0 0,-135-8-157 0 0,-73-13 85 0 0,0 0 268 0 0,-168-8-203 0 0,-1 6 0 0 0,134 24 0 0 0,-34 5-86 0 0,-169-31-43 0 0,0-1 1 0 0,63-4-1 0 0,97-20 43 0 0,-190 18-64 0 0,63-6 0 0 0,-71 7 0 0 0,1 1 0 0 0,-2 1 0 0 0,1 0 0 0 0,0 0 0 0 0,0 1 0 0 0,10 2 0 0 0,-4 1 0 0 0,-13-3 0 0 0,8 6 0 0 0,31 25-1538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0 830 5983 0 0,'0'0'10943'0'0,"1"-1"-10520"0"0,8-9-62 0 0,-1-1 0 0 0,-1 0 0 0 0,12-23 0 0 0,-3 7-243 0 0,18-29 119 0 0,120-219 149 0 0,-115 196-217 0 0,-35 72-169 0 0,2 1 0 0 0,-6 6 0 0 0,0-1 0 0 0,0 1 0 0 0,1-1 0 0 0,-1 1 0 0 0,0 0 0 0 0,1-1 0 0 0,-1 1 0 0 0,0 0 0 0 0,1-1 0 0 0,-1 1 0 0 0,0 0 0 0 0,1 0 0 0 0,-1-1 0 0 0,0 1 0 0 0,1 0 0 0 0,-1 0 0 0 0,1 0 0 0 0,-1 0 0 0 0,1 0 0 0 0,-1-1 0 0 0,1 1 0 0 0,-1 0 0 0 0,0 0 0 0 0,1 0 0 0 0,-1 0 0 0 0,1 0 0 0 0,-1 0 0 0 0,1 0 0 0 0,-1 1 0 0 0,1-1 0 0 0,-1 0 0 0 0,1 0 0 0 0,-1 0 0 0 0,0 0 0 0 0,1 0 0 0 0,0 1 0 0 0,0 0 0 0 0,2-1-2 0 0,1 0 5 0 0,8 9-64 0 0,-8-6 62 0 0,0 1-1 0 0,-1 0 1 0 0,0 0 0 0 0,1 0-1 0 0,-1 0 1 0 0,-1 0 0 0 0,1 0-1 0 0,3 8 1 0 0,13 42 93 0 0,-10-27-54 0 0,36 82 40 0 0,-37-92-43 0 0,2-1 0 0 0,0 0 0 0 0,0-1-1 0 0,18 19 1 0 0,-17-22 78 0 0,1 0 0 0 0,0-1 0 0 0,1 0 0 0 0,0-1 0 0 0,1 0 0 0 0,0-1-1 0 0,0-1 1 0 0,24 10 0 0 0,-32-15-47 0 0,1-1 0 0 0,0 0 0 0 0,0 0 1 0 0,0 0-1 0 0,0-1 0 0 0,0 0 0 0 0,0-1 0 0 0,0 1 0 0 0,1-1 0 0 0,-1-1 0 0 0,0 1 0 0 0,0-1 0 0 0,0 0 0 0 0,0-1 0 0 0,0 0 1 0 0,0 0-1 0 0,0 0 0 0 0,0-1 0 0 0,-1 0 0 0 0,1 0 0 0 0,-1-1 0 0 0,6-4 0 0 0,-7 4-30 0 0,-1 0 1 0 0,0-1-1 0 0,1 1 0 0 0,-2-1 0 0 0,1 0 0 0 0,0 0 0 0 0,-1 0 1 0 0,0 0-1 0 0,0-1 0 0 0,-1 1 0 0 0,1-1 0 0 0,-1 1 1 0 0,-1-1-1 0 0,3-8 0 0 0,0-10 93 0 0,-1 0 0 0 0,0-33 0 0 0,0 2-14 0 0,-1 31-101 0 0,2 0 1 0 0,0 0 0 0 0,2 1-1 0 0,0 0 1 0 0,2 0 0 0 0,0 0-1 0 0,15-27 1 0 0,-1 11-63 0 0,1 0 0 0 0,34-41-1 0 0,-52 74 42 0 0,4-7-13 0 0,2 0 1 0 0,0 1-1 0 0,1 0 1 0 0,15-12-1 0 0,-20 19-37 0 0,0-1-1 0 0,11-11 0 0 0,-11 10-13 0 0,-6 6-443 0 0,-1 14-2610 0 0,-7 22-269 0 0,2-13-2700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136 232 1375 0 0,'-5'2'118'0'0,"1"0"-1"0"0,-1-1 0 0 0,1 1 0 0 0,-1-1 0 0 0,0 0 1 0 0,1 0-1 0 0,-1 0 0 0 0,-8 0 0 0 0,-18 3 4511 0 0,-7 1 389 0 0,22-5 509 0 0,25 9-4293 0 0,-5-6-1059 0 0,1 0 0 0 0,-1 0 0 0 0,1-1 0 0 0,0 0 0 0 0,0 0 0 0 0,-1 0 0 0 0,1 0 0 0 0,0-1 0 0 0,10 2 0 0 0,4-1 191 0 0,23 0 1 0 0,-34-2-258 0 0,24 0 352 0 0,1-2 1 0 0,49-8 0 0 0,61-22 107 0 0,-71 15-329 0 0,314-85 304 0 0,-62 14-201 0 0,-264 75-523 0 0,100-11 1 0 0,-155 24 53 0 0,-1-1-1 0 0,1 1 1 0 0,0 0 0 0 0,-1 1 0 0 0,1-1 0 0 0,0 1 0 0 0,-1 0 0 0 0,1 0-1 0 0,-1 0 1 0 0,6 2 0 0 0,-10-2 29 0 0,0-1-1 0 0,0 1 1 0 0,1-1-1 0 0,-1 0 1 0 0,0 1-1 0 0,0-1 0 0 0,1 1 1 0 0,-1-1-1 0 0,0 1 1 0 0,0-1-1 0 0,0 1 1 0 0,0-1-1 0 0,0 1 1 0 0,0-1-1 0 0,0 1 1 0 0,0-1-1 0 0,0 1 1 0 0,0-1-1 0 0,0 1 1 0 0,0-1-1 0 0,0 1 1 0 0,0-1-1 0 0,-1 1 1 0 0,1-1-1 0 0,0 2 1 0 0,-1-2-147 0 0,-4 14-1365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122 205 8287 0 0,'0'0'2190'0'0,"-2"10"2183"0"0,-4 7-2993 0 0,-5 27 0 0 0,8-29-1249 0 0,-1 0 0 0 0,0 0 1 0 0,-10 21-1 0 0,4-17-47 0 0,-1-1 0 0 0,-22 29 0 0 0,11-22 440 0 0,20-24 158 0 0,3-3-420 0 0,13-24-151 0 0,2 1-1 0 0,0 1 1 0 0,22-26-1 0 0,66-60 200 0 0,-69 80-343 0 0,1 1 0 0 0,1 2 0 0 0,1 2 0 0 0,2 1-1 0 0,0 2 1 0 0,57-22 0 0 0,-91 42 47 0 0,12-6 88 0 0,27-6 0 0 0,-40 13-83 0 0,-1 0-1 0 0,1 0 1 0 0,0 0 0 0 0,-1 1 0 0 0,1 0-1 0 0,0 0 1 0 0,-1 0 0 0 0,1 0 0 0 0,-1 1-1 0 0,1 0 1 0 0,8 2 0 0 0,-12-2-13 0 0,1 0-1 0 0,0 0 1 0 0,0 0 0 0 0,0 0 0 0 0,-1 0 0 0 0,1 0-1 0 0,0 0 1 0 0,-1 1 0 0 0,1-1 0 0 0,-1 1 0 0 0,0-1-1 0 0,0 1 1 0 0,1 0 0 0 0,-1-1 0 0 0,1 4-1 0 0,0-1-1 0 0,-1 0-1 0 0,0 0 1 0 0,0-1-1 0 0,0 1 0 0 0,0 0 1 0 0,-1 0-1 0 0,1 7 0 0 0,-2 2-3 0 0,0 0-1 0 0,-1 1 1 0 0,-6 22-1 0 0,-29 77 1 0 0,26-86 0 0 0,1 0 0 0 0,2 1 0 0 0,0 0 0 0 0,-5 48 0 0 0,13-69 38 0 0,0 0 0 0 0,1 0-1 0 0,0-1 1 0 0,0 1 0 0 0,1-1-1 0 0,0 1 1 0 0,0-1 0 0 0,0 1-1 0 0,1-1 1 0 0,0 0 0 0 0,0 0-1 0 0,8 10 1 0 0,-6-8 35 0 0,1-1 1 0 0,0 0-1 0 0,0 0 0 0 0,1-1 0 0 0,0 0 1 0 0,0 0-1 0 0,0 0 0 0 0,16 8 0 0 0,-17-11-60 0 0,1-1 0 0 0,-1 0 0 0 0,1 0 0 0 0,-1 0 0 0 0,1-1 0 0 0,0 0 0 0 0,11 0 0 0 0,-2-1-87 0 0,30-4 1 0 0,56-19-3745 0 0,-81 18 3313 0 0,25-7-1030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24 11575 0 0,'2'-1'530'0'0,"34"-18"426"0"0,-35 19-834 0 0,-1 0 1 0 0,1-1-1 0 0,-1 1 1 0 0,1 0-1 0 0,0-1 1 0 0,-1 1-1 0 0,1 0 1 0 0,-1-1-1 0 0,1 1 1 0 0,0 0-1 0 0,-1 0 1 0 0,1 0-1 0 0,0 0 1 0 0,-1 0-1 0 0,1 0 1 0 0,0 0-1 0 0,-1 0 1 0 0,1 0 0 0 0,0 0-1 0 0,-1 0 1 0 0,1 0-1 0 0,0 1 1 0 0,1-1-1 0 0,-2 1-50 0 0,0-1 1 0 0,1 1-1 0 0,-1-1 0 0 0,0 1 0 0 0,0 0 1 0 0,1-1-1 0 0,-1 1 0 0 0,0-1 0 0 0,0 1 1 0 0,0 0-1 0 0,0-1 0 0 0,0 1 0 0 0,0 0 1 0 0,0-1-1 0 0,0 1 0 0 0,0-1 0 0 0,0 1 0 0 0,0 0 1 0 0,-1 0-1 0 0,0 5 23 0 0,-1-1-1 0 0,0 1 1 0 0,0-1 0 0 0,-4 7-1 0 0,-12 17-9 0 0,-2-1 0 0 0,-37 40 0 0 0,26-32-73 0 0,-204 265 31 0 0,164-208-106 0 0,3 0-11 0 0,-111 200 0 0 0,165-268 82 0 0,2 1-1 0 0,0 1 1 0 0,2 0 0 0 0,1 0 0 0 0,-8 43 0 0 0,15-59 67 0 0,0 1 0 0 0,1-1 1 0 0,1 1-1 0 0,0-1 1 0 0,1 1-1 0 0,0 0 1 0 0,0-1-1 0 0,1 1 1 0 0,1-1-1 0 0,0 0 1 0 0,1 0-1 0 0,0 0 0 0 0,0 0 1 0 0,1-1-1 0 0,1 1 1 0 0,8 12-1 0 0,-4-11 104 0 0,0 0-1 0 0,1-1 1 0 0,0-1-1 0 0,1 0 1 0 0,0 0-1 0 0,0-1 1 0 0,1 0-1 0 0,26 12 0 0 0,9 1 326 0 0,60 18-1 0 0,-85-32-404 0 0,51 15 174 0 0,34 14 98 0 0,-108-37-372 0 0,1 0-1 0 0,0 1 0 0 0,-1-1 1 0 0,1 0-1 0 0,-1 0 1 0 0,1 1-1 0 0,-1-1 1 0 0,1 0-1 0 0,-1 1 1 0 0,0-1-1 0 0,1 0 0 0 0,-1 1 1 0 0,1-1-1 0 0,-1 1 1 0 0,0-1-1 0 0,1 0 1 0 0,-1 1-1 0 0,0 1-13 0 0,0-1-1 0 0,0 0 1 0 0,-1 0 0 0 0,1 0-1 0 0,-1 0 1 0 0,1 0 0 0 0,-1 0-1 0 0,1 0 1 0 0,-1-1 0 0 0,1 1-1 0 0,-1 0 1 0 0,0 0 0 0 0,1 0-1 0 0,-1 0 1 0 0,0-1 0 0 0,0 1-1 0 0,0 0 1 0 0,0-1 0 0 0,0 1-1 0 0,1-1 1 0 0,-1 1 0 0 0,-2 0-1 0 0,-25 12-395 0 0,22-10-54 0 0,0-1 0 0 0,-1 0-1 0 0,0 0 1 0 0,1 0 0 0 0,-11 0-1 0 0,0-2-6478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16 626 6447 0 0,'0'0'499'0'0,"-1"1"-328"0"0,-1 4 265 0 0,0 0-1 0 0,0 0 1 0 0,0 0 0 0 0,0 0 0 0 0,1 0 0 0 0,0 0-1 0 0,0 0 1 0 0,0 1 0 0 0,0-1 0 0 0,1 0 0 0 0,0 0-1 0 0,0 1 1 0 0,2 6 1733 0 0,18-1 151 0 0,-18-11-2206 0 0,1 0-1 0 0,0-1 0 0 0,-1 1 0 0 0,1 0 1 0 0,0-1-1 0 0,-1 1 0 0 0,1-1 1 0 0,-1 0-1 0 0,1 0 0 0 0,-1 0 1 0 0,1 0-1 0 0,-1 0 0 0 0,0-1 1 0 0,1 1-1 0 0,-1-1 0 0 0,0 1 0 0 0,0-1 1 0 0,0 0-1 0 0,0 0 0 0 0,0 0 1 0 0,1-2-1 0 0,4-5 145 0 0,-1 1 0 0 0,0-1-1 0 0,9-18 1 0 0,1-13-31 0 0,-13 29-149 0 0,1 0 0 0 0,8-15-1 0 0,21-36 147 0 0,29-52-10 0 0,-50 96-214 0 0,0 1-1 0 0,1 0 1 0 0,0 1 0 0 0,17-16-1 0 0,-8 17-59 0 0,-21 15 57 0 0,0-1-1 0 0,1 1 1 0 0,-1-1-1 0 0,0 1 1 0 0,0-1-1 0 0,1 1 1 0 0,-1 0-1 0 0,0-1 1 0 0,1 1-1 0 0,-1 0 1 0 0,1 0-1 0 0,-1 0 1 0 0,0 0-1 0 0,1 0 1 0 0,-1 1-1 0 0,0-1 1 0 0,1 0-1 0 0,-1 0 0 0 0,0 1 1 0 0,1-1-1 0 0,-1 1 1 0 0,0 0-1 0 0,0-1 1 0 0,0 1-1 0 0,1 0 1 0 0,-1-1-1 0 0,0 1 1 0 0,0 0-1 0 0,0 0 1 0 0,0 0-1 0 0,0 0 1 0 0,0 0-1 0 0,-1 0 1 0 0,1 0-1 0 0,0 1 1 0 0,-1-1-1 0 0,1 0 1 0 0,0 2-1 0 0,1-1-3 0 0,5 12-8 0 0,0 1-1 0 0,0 0 1 0 0,-2 0-1 0 0,8 29 1 0 0,7 21-41 0 0,-5-27 56 0 0,2-2 0 0 0,2 1 0 0 0,1-2 0 0 0,28 38 0 0 0,-44-68 51 0 0,0 0 1 0 0,1 0-1 0 0,-1-1 1 0 0,1 0-1 0 0,0 0 1 0 0,1 0-1 0 0,-1 0 0 0 0,1-1 1 0 0,0 0-1 0 0,-1 0 1 0 0,10 3-1 0 0,-10-6 74 0 0,1-1 1 0 0,-1 1-1 0 0,0-1 0 0 0,1 0 1 0 0,-1 0-1 0 0,0-1 0 0 0,1 1 1 0 0,-1-1-1 0 0,0 0 0 0 0,0-1 1 0 0,8-5-1 0 0,-5 2-6 0 0,-1 0 1 0 0,-1-1-1 0 0,1 1 0 0 0,-1-2 0 0 0,0 1 1 0 0,6-10-1 0 0,27-53 255 0 0,-31 54-339 0 0,35-74 9 0 0,20-37-8 0 0,96-140-860 0 0,-145 240 601 0 0,-10 19 97 0 0,0-1 1 0 0,8-11-1 0 0,-11 19-13 0 0,-2 3-594 0 0,-16 27-893 0 0,6-10 124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67 3679 0 0,'42'-17'898'0'0,"0"-2"3851"0"0,-35 16-3354 0 0,11-4 810 0 0,0 1 0 0 0,0 1 0 0 0,32-4 2345 0 0,-49 10-4486 0 0,-1 1 1 0 0,0 0-1 0 0,0-1 1 0 0,0 1-1 0 0,0 0 1 0 0,0-1-1 0 0,0 1 1 0 0,0-1-1 0 0,0 1 1 0 0,0 0-1 0 0,-1-1 1 0 0,1 1-1 0 0,-2 2 0 0 0,0 2 15 0 0,-1-1 0 0 0,0 1-1 0 0,0-1 1 0 0,0 0 0 0 0,-1 0-1 0 0,0 0 1 0 0,1 0-1 0 0,-2-1 1 0 0,-7 8 0 0 0,-5 1 110 0 0,-27 17 1 0 0,9-7-36 0 0,-45 41-7 0 0,-73 73 0 0 0,149-134-139 0 0,1 1 1 0 0,-1 0-1 0 0,1 0 1 0 0,-1 1-1 0 0,1-1 1 0 0,0 1-1 0 0,1-1 1 0 0,-1 1-1 0 0,1 0 1 0 0,0 0-1 0 0,0 0 1 0 0,1 0-1 0 0,-2 8 1 0 0,2-10-6 0 0,1 0 0 0 0,0 0 0 0 0,0 0 0 0 0,0 0 0 0 0,1 0 0 0 0,-1 0 1 0 0,1 0-1 0 0,0 0 0 0 0,-1 0 0 0 0,1-1 0 0 0,0 1 0 0 0,1 0 0 0 0,-1 0 0 0 0,0-1 1 0 0,1 1-1 0 0,0-1 0 0 0,-1 1 0 0 0,1-1 0 0 0,0 0 0 0 0,0 0 0 0 0,1 0 0 0 0,-1 0 0 0 0,0 0 1 0 0,1 0-1 0 0,4 2 0 0 0,0 0 0 0 0,2 0 0 0 0,-1 0 0 0 0,0-1 0 0 0,1 0-1 0 0,0-1 1 0 0,0 0 0 0 0,0 0 0 0 0,0-1 0 0 0,11 1 0 0 0,13-2-287 0 0,39-4 1 0 0,-49 2-30 0 0,0 1-1395 0 0,-1-2-1 0 0,32-7 1 0 0,-30 3-5207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56 117 5063 0 0,'0'0'390'0'0,"-1"1"-252"0"0,-25 7 949 0 0,9 1 4284 0 0,6-3 2263 0 0,14-5-7503 0 0,1-1 0 0 0,-1 1 0 0 0,1-1 0 0 0,0 0 0 0 0,-1 0 1 0 0,1 0-1 0 0,-1 0 0 0 0,1-1 0 0 0,0 0 0 0 0,-1 1 0 0 0,6-3 0 0 0,-3 2 44 0 0,43-13 539 0 0,72-29 0 0 0,-73 24-219 0 0,68-18-1 0 0,-87 30-416 0 0,-14 3-63 0 0,0 0 0 0 0,-1 1-1 0 0,1 1 1 0 0,0 0-1 0 0,19 1 1 0 0,-31 1-134 0 0,-1 0 0 0 0,0 1 0 0 0,0-1 0 0 0,0 1 0 0 0,0-1 0 0 0,0 1 0 0 0,0 0 0 0 0,0 0 0 0 0,0 0 0 0 0,4 2 0 0 0,2 4-7019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13359 0 0,'0'0'8087'0'0,"0"2"-7794"0"0,4 11-127 0 0,-1 0 0 0 0,0 0 0 0 0,-1 1 0 0 0,0-1 0 0 0,-1 1 0 0 0,-1-1 0 0 0,0 1 0 0 0,-1-1 0 0 0,-4 22 0 0 0,-1 15 6 0 0,-4 18 40 0 0,-12 15-3 0 0,-10 57 112 0 0,29-121-400 0 0,0 1 0 0 0,2 0 0 0 0,0 0 0 0 0,2-1 0 0 0,2 24 0 0 0,6-11-1967 0 0,-5-19 828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19063 0 0,'2'-1'871'0'0,"11"-3"-555"0"0,-1-1 0 0 0,1 1 1 0 0,0 1-1 0 0,0 1 0 0 0,21-3 0 0 0,-20 4-42 0 0,0-1 0 0 0,-1 0-1 0 0,1-1 1 0 0,-1-1 0 0 0,22-8 0 0 0,4-8-221 0 0,77-34-1410 0 0,-104 49 808 0 0,1 1 0 0 0,0 1-1 0 0,0 0 1 0 0,0 0 0 0 0,0 2 0 0 0,0-1 0 0 0,21 2 0 0 0,-11 4-1231 0 0,-7 1-2631 0 0,-5-2-592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9671 0 0,'0'0'11558'0'0,"1"2"-11068"0"0,2 6-287 0 0,-1 0-1 0 0,0 0 0 0 0,0 0 1 0 0,-1 0-1 0 0,-1 0 0 0 0,1 0 1 0 0,-1 0-1 0 0,0 1 0 0 0,-2 9 1 0 0,-3 9-30 0 0,-12 39 1 0 0,11-45-173 0 0,0 1 0 0 0,1 1 1 0 0,-1 23-1 0 0,9-9-157 0 0,-3-35-17 0 0,2 0-10 0 0,-1-1-33 0 0,1 1 0 0 0,0-1-1 0 0,1 1 1 0 0,-1-1 0 0 0,0 0-1 0 0,0 0 1 0 0,0 0 0 0 0,1 0 0 0 0,-1 0-1 0 0,0 0 1 0 0,1-1 0 0 0,-1 1 0 0 0,1-1-1 0 0,-1 0 1 0 0,1 0 0 0 0,-1 0-1 0 0,1 0 1 0 0,3 0 0 0 0,12-3-6931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12407 0 0,'0'0'3590'0'0,"1"1"-2896"0"0,67 89 3306 0 0,-28-40-3213 0 0,-17-24-549 0 0,0-1 0 0 0,35 28 1 0 0,0 0-70 0 0,-19-14-76 0 0,60 78 0 0 0,-82-93-88 0 0,-1 1 0 0 0,-1 0 0 0 0,-1 1 0 0 0,-1 1 0 0 0,9 30 0 0 0,-11-20 0 0 0,-1 0 0 0 0,-2 1 0 0 0,-2 0 0 0 0,-2 0 1 0 0,-1 1-1 0 0,-2-1 0 0 0,-1 1 0 0 0,-2 0 0 0 0,-13 66 0 0 0,4-56 5 0 0,-2 0-1 0 0,-2-1 1 0 0,-2-1-1 0 0,-2 0 0 0 0,-2-2 1 0 0,-2 0-1 0 0,-30 43 0 0 0,1-12 80 0 0,-4-2-1 0 0,-90 94 1 0 0,-125 80 748 0 0,104-92-418 0 0,161-148-62 0 0,2-2-5315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60 249 4143 0 0,'0'0'8216'0'0,"0"2"-7736"0"0,-5 22 1467 0 0,-13 38-1 0 0,1-4-647 0 0,8-30-262 0 0,-1-1 0 0 0,9-21-242 0 0,4-11 295 0 0,131-215-1238 0 0,-120 203 48 0 0,0 0 1 0 0,1 0-1 0 0,1 2 1 0 0,0 0-1 0 0,1 1 1 0 0,1 0-1 0 0,30-17 1 0 0,-24 18 162 0 0,1 1 0 0 0,0 0 1 0 0,1 2-1 0 0,0 2 0 0 0,46-11 1 0 0,-31 12 247 0 0,44-2-1 0 0,-81 9-299 0 0,1 0-1 0 0,-1 0 1 0 0,1 0-1 0 0,-1 1 1 0 0,1 0-1 0 0,-1-1 1 0 0,7 4-1 0 0,0 2 53 0 0,-10-4-50 0 0,1 0-1 0 0,-1 0 1 0 0,1 0 0 0 0,-1 0 0 0 0,0 1-1 0 0,0-1 1 0 0,0 0 0 0 0,0 1-1 0 0,0-1 1 0 0,-1 1 0 0 0,1-1 0 0 0,-1 1-1 0 0,1-1 1 0 0,-1 1 0 0 0,0-1 0 0 0,0 1-1 0 0,0-1 1 0 0,0 1 0 0 0,-1 3 0 0 0,-2 7 48 0 0,0-1 1 0 0,-8 20 0 0 0,6-17-9 0 0,-73 167 242 0 0,13-34 73 0 0,53-112 66 0 0,11-34 381 0 0,4-3-808 0 0,-1 1 1 0 0,0-1-1 0 0,0 1 0 0 0,0-1 0 0 0,0 0 1 0 0,0 1-1 0 0,1-1 0 0 0,1-2 1 0 0,0 1-49 0 0,29-13-1139 0 0,-11 3-4661 0 0,-4 0-1723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92 919 0 0,'-13'2'625'0'0,"-2"3"12462"0"0,44-8-7250 0 0,-16 2-7232 0 0,169-28 1934 0 0,-138 20-517 0 0,57-14 40 0 0,-53 11-211 0 0,78-9 0 0 0,-115 20-389 0 0,0 2 0 0 0,1-1-1 0 0,-1 1 1 0 0,14 4 0 0 0,-24-5 412 0 0,-1 0 0 0 0,1 0-1 0 0,-1 0 1 0 0,1 1 0 0 0,-1-1 0 0 0,1 0-1 0 0,-1 0 1 0 0,0 0 0 0 0,1 1-1 0 0,-1-1 1 0 0,1 0 0 0 0,-1 1 0 0 0,0-1-1 0 0,1 0 1 0 0,-1 1 0 0 0,1-1-1 0 0,-1 1 1 0 0,1 0-298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4607 0 0,'0'0'11735'0'0,"2"-1"-10906"0"0,1-2-683 0 0,0 0-1 0 0,1 0 0 0 0,-1 1 1 0 0,1 0-1 0 0,-1 0 0 0 0,1 0 1 0 0,0 0-1 0 0,0 0 0 0 0,0 1 1 0 0,6-2-1 0 0,0 1 162 0 0,0 0 1 0 0,0 1-1 0 0,17 0 0 0 0,50 0-280 0 0,118-17 0 0 0,-151 12-295 0 0,-25 4-458 0 0,1-1 0 0 0,36-10 0 0 0,110-48-2336 0 0,-158 58 3035 0 0,-4 2 28 0 0,1-1 0 0 0,-1 1-1 0 0,0 0 1 0 0,1 0-1 0 0,6 0 1 0 0,-10 1-282 0 0,-1 1-1 0 0,0 0 1 0 0,0 0 0 0 0,0 0-1 0 0,0 0 1 0 0,-1-1 0 0 0,1 1-1 0 0,0 0 1 0 0,0 0 0 0 0,0 0-1 0 0,-1-1 1 0 0,1 1 0 0 0,-1 1-1 0 0,-5 10-4254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 9703 0 0,'0'0'5595'0'0,"0"-6"-602"0"0,0 11-4924 0 0,-1 0-1 0 0,1 0 0 0 0,-1 0 1 0 0,-1-1-1 0 0,1 1 1 0 0,-1 0-1 0 0,-3 6 1 0 0,-20 37 191 0 0,7-16-152 0 0,-73 128 25 0 0,42-76-68 0 0,-15 40-232 0 0,63-122 56 0 0,-7 5-5522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72 550 5983 0 0,'0'0'464'0'0,"-2"0"-305"0"0,-5 0 3564 0 0,6 0-3552 0 0,1 0 0 0 0,0 0 0 0 0,-1 0 0 0 0,1 0 0 0 0,0 0 0 0 0,-1 0 1 0 0,1 0-1 0 0,-1 0 0 0 0,1 0 0 0 0,0 0 0 0 0,0-1 0 0 0,-1 1 0 0 0,1 0 0 0 0,0 0 1 0 0,-1 0-1 0 0,1 0 0 0 0,0-1 0 0 0,-1 1 0 0 0,1 0 0 0 0,0 0 0 0 0,0-1 0 0 0,-1 1 1 0 0,1-8-44 0 0,-1 1 1 0 0,1 0 0 0 0,1 0-1 0 0,0-1 1 0 0,0 1 0 0 0,0 0-1 0 0,1 0 1 0 0,0 0 0 0 0,0 0-1 0 0,0 0 1 0 0,1 1 0 0 0,1-1-1 0 0,3-6 1 0 0,6-8 65 0 0,0 1 0 0 0,26-30-1 0 0,-15 26 194 0 0,0 2-1 0 0,1 0 0 0 0,54-34 1 0 0,-58 41-117 0 0,-2 2-94 0 0,144-94 1523 0 0,-134 90-1315 0 0,0 2 0 0 0,0 2 0 0 0,62-20 0 0 0,-76 29-230 0 0,-1 1 0 0 0,1 0 0 0 0,0 1 0 0 0,25 0 0 0 0,-35 2-132 0 0,-1 0-1 0 0,0 1 1 0 0,1-1 0 0 0,-1 1 0 0 0,0-1-1 0 0,1 2 1 0 0,-1-1 0 0 0,0 0 0 0 0,0 1-1 0 0,0-1 1 0 0,0 1 0 0 0,0 0 0 0 0,0 1-1 0 0,-1-1 1 0 0,1 1 0 0 0,-1-1 0 0 0,0 1-1 0 0,1 0 1 0 0,-1 0 0 0 0,3 6-1 0 0,-4-7-20 0 0,-1 1 0 0 0,1-1 0 0 0,-1 1 0 0 0,0 0 0 0 0,0-1-1 0 0,-1 1 1 0 0,1 0 0 0 0,0 0 0 0 0,-1 0 0 0 0,0-1 0 0 0,1 1-1 0 0,-2 5 1 0 0,1-2 0 0 0,-1 0-1 0 0,0-1 0 0 0,-1 1 1 0 0,1 0-1 0 0,-5 10 1 0 0,-2-2-2 0 0,0 1 0 0 0,0-1 1 0 0,-17 19-1 0 0,-42 46-926 0 0,-101 91-1 0 0,142-145 847 0 0,-3 3-219 0 0,0-2 1 0 0,-2-1-1 0 0,-1-1 0 0 0,-42 22 1 0 0,59-37 54 0 0,0-2 0 0 0,0 0 1 0 0,-1-1-1 0 0,0 0 1 0 0,0-2-1 0 0,-1 0 0 0 0,1 0 1 0 0,-1-2-1 0 0,0 0 0 0 0,0-1 1 0 0,0 0-1 0 0,-25-3 1 0 0,36 1 90 0 0,-1-1 0 0 0,0 1 1 0 0,1-1-1 0 0,-1 0 0 0 0,1 0 1 0 0,0-1-1 0 0,0 0 0 0 0,0 0 1 0 0,0 0-1 0 0,-8-6 1 0 0,11 6 52 0 0,-1-1 1 0 0,0 1 0 0 0,1-1 0 0 0,0 0 0 0 0,0 0 0 0 0,0 0 0 0 0,0 0 0 0 0,0 0-1 0 0,1 0 1 0 0,0-1 0 0 0,0 1 0 0 0,0-1 0 0 0,1 0 0 0 0,-2-6 0 0 0,3 9 188 0 0,-1-5 3745 0 0,10 17-3171 0 0,0 1 0 0 0,-1 1-1 0 0,12 19 1 0 0,-12-17-324 0 0,1 1 0 0 0,15 16 0 0 0,-11-16-242 0 0,1-1 0 0 0,1-1 0 0 0,0 0 0 0 0,1-1 0 0 0,1-1 0 0 0,0 0 0 0 0,0-1 0 0 0,36 15 0 0 0,55 11 290 0 0,-1 0 286 0 0,-87-28-434 0 0,-1 1 0 0 0,0 1 0 0 0,24 17-1 0 0,-14-5 352 0 0,-1 1 0 0 0,35 36 0 0 0,-61-57-510 0 0,3 2-14 0 0,-4-3 294 0 0,3-1-2936 0 0,-1-1 2086 0 0,-1 1-1 0 0,0 0 1 0 0,0-1 0 0 0,0 1-1 0 0,3-2 1 0 0,5-3-1079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60 7831 0 0,'0'0'706'0'0,"-7"3"-564"0"0,0 1 1126 0 0,0 0 0 0 0,0 0 0 0 0,1 1 0 0 0,-1 0-1 0 0,1 0 1 0 0,0 0 0 0 0,-6 9 0 0 0,11-13-1198 0 0,0 0 0 0 0,1 0 0 0 0,-1 0 1 0 0,1 0-1 0 0,0 0 0 0 0,-1 0 0 0 0,1 0 0 0 0,0 0 1 0 0,0 0-1 0 0,0 0 0 0 0,0 1 0 0 0,0-1 0 0 0,0 0 0 0 0,0 0 1 0 0,0 0-1 0 0,0 0 0 0 0,0 0 0 0 0,0 1 0 0 0,1-1 1 0 0,-1 0-1 0 0,1 0 0 0 0,-1 0 0 0 0,1 0 0 0 0,-1 0 0 0 0,1 0 1 0 0,-1 0-1 0 0,1 0 0 0 0,0 0 0 0 0,0-1 0 0 0,-1 1 1 0 0,1 0-1 0 0,1 1 0 0 0,1 1 51 0 0,0-1-1 0 0,0 1 1 0 0,0-1 0 0 0,0 0-1 0 0,1 0 1 0 0,-1 0 0 0 0,7 3-1 0 0,2-2-43 0 0,-1 0 0 0 0,0-1 0 0 0,0 0 1 0 0,1-1-1 0 0,-1-1 0 0 0,1 0 0 0 0,-1 0 0 0 0,1-1 0 0 0,-1 0 0 0 0,19-5 0 0 0,-18 3-102 0 0,0-1 0 0 0,1 0 0 0 0,-2-1 0 0 0,1 0 1 0 0,0-1-1 0 0,-1-1 0 0 0,0 1 0 0 0,0-2 0 0 0,11-9 0 0 0,-20 15 9 0 0,0 1 0 0 0,-1-1 0 0 0,1 0 0 0 0,-1 1 1 0 0,1-1-1 0 0,-1 0 0 0 0,0 0 0 0 0,1 0 0 0 0,-1 0 0 0 0,0 0 1 0 0,0-1-1 0 0,0 1 0 0 0,-1 0 0 0 0,1 0 0 0 0,-1-1 0 0 0,1 1 0 0 0,-1 0 1 0 0,0 0-1 0 0,1-1 0 0 0,-1 1 0 0 0,0-1 0 0 0,-1 1 0 0 0,1 0 1 0 0,0-1-1 0 0,-1 1 0 0 0,1 0 0 0 0,-1 0 0 0 0,0-1 0 0 0,-1-2 0 0 0,0 3-11 0 0,1-1 0 0 0,-1 1 0 0 0,0-1-1 0 0,0 1 1 0 0,0 0 0 0 0,0 0-1 0 0,0 0 1 0 0,0 0 0 0 0,-1 0-1 0 0,1 0 1 0 0,-1 1 0 0 0,1-1 0 0 0,-1 1-1 0 0,1 0 1 0 0,-1 0 0 0 0,0 0-1 0 0,0 0 1 0 0,0 0 0 0 0,0 0-1 0 0,0 1 1 0 0,0-1 0 0 0,1 1-1 0 0,-5 0 1 0 0,-4 1 11 0 0,-1 0 0 0 0,0 1-1 0 0,1 0 1 0 0,0 0 0 0 0,-1 2-1 0 0,1-1 1 0 0,0 1 0 0 0,1 1-1 0 0,-13 7 1 0 0,-6 5-56 0 0,-51 39-1 0 0,55-36 94 0 0,1 1 0 0 0,-38 44 0 0 0,48-48-5 0 0,1 0-1 0 0,1 1 1 0 0,0 1 0 0 0,-17 38-1 0 0,27-52-13 0 0,0 0 0 0 0,0 0 0 0 0,1 0-1 0 0,0 0 1 0 0,0 0 0 0 0,0 0 0 0 0,1 0-1 0 0,-1 1 1 0 0,1-1 0 0 0,0 0-1 0 0,1 0 1 0 0,-1 0 0 0 0,1 0 0 0 0,3 10-1 0 0,-2-11 4 0 0,-1-1 0 0 0,1 0 0 0 0,-1 0-1 0 0,1 0 1 0 0,0 0 0 0 0,0 0 0 0 0,1 0 0 0 0,-1 0-1 0 0,1-1 1 0 0,-1 1 0 0 0,1-1 0 0 0,0 0 0 0 0,0 0-1 0 0,0 0 1 0 0,0 0 0 0 0,0 0 0 0 0,0-1 0 0 0,0 1-1 0 0,1-1 1 0 0,-1 0 0 0 0,1 0 0 0 0,4 1-1 0 0,9 1-82 0 0,1 0 1 0 0,-1-1-1 0 0,0-1 0 0 0,1-1 0 0 0,-1 0 0 0 0,0-1 0 0 0,18-3 0 0 0,12-7-2637 0 0,-24 6-3952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146 308 3223 0 0,'0'2'9988'0'0,"-2"5"-9593"0"0,0 1 1 0 0,0-1-1 0 0,0 0 0 0 0,-1 0 0 0 0,-1 0 0 0 0,-4 8 0 0 0,-30 40 93 0 0,12-17-348 0 0,-31 48-111 0 0,56-84 62 0 0,17-18 186 0 0,4-9 45 0 0,29-45 1 0 0,-7 8-171 0 0,10-8-98 0 0,51-67-105 0 0,-84 116 54 0 0,1 0-1 0 0,1 0 1 0 0,46-32 0 0 0,-54 43 132 0 0,0 2 0 0 0,1 0 0 0 0,20-9 0 0 0,-30 15-73 0 0,0 1 0 0 0,0-1 0 0 0,0 1-1 0 0,0 0 1 0 0,0 0 0 0 0,0 1 0 0 0,0-1 0 0 0,1 1-1 0 0,-1 0 1 0 0,0 0 0 0 0,0 0 0 0 0,1 1 0 0 0,-1-1-1 0 0,0 1 1 0 0,0 0 0 0 0,0 0 0 0 0,0 0-1 0 0,6 3 1 0 0,-8-2-51 0 0,0 0 0 0 0,0-1-1 0 0,0 1 1 0 0,0 0 0 0 0,0 0 0 0 0,0 0-1 0 0,-1 1 1 0 0,1-1 0 0 0,-1 0 0 0 0,1 0-1 0 0,-1 1 1 0 0,0-1 0 0 0,0 1 0 0 0,0-1-1 0 0,0 1 1 0 0,-1 0 0 0 0,1-1 0 0 0,-1 1-1 0 0,1 0 1 0 0,-1-1 0 0 0,0 1 0 0 0,0 0-1 0 0,0-1 1 0 0,-1 5 0 0 0,-1 7 5 0 0,0 0 0 0 0,-1-1 0 0 0,-5 18 0 0 0,7-27-13 0 0,-10 26-20 0 0,-19 41 0 0 0,-4 9-33 0 0,30-69 75 0 0,1 0 0 0 0,0 0-1 0 0,1 0 1 0 0,1 0 0 0 0,-2 18-1 0 0,4-26-4 0 0,-1-1 1 0 0,0 0-1 0 0,1 1 0 0 0,-1-1 0 0 0,1 0 1 0 0,0 1-1 0 0,-1-1 0 0 0,1 0 0 0 0,0 0 1 0 0,1 0-1 0 0,-1 0 0 0 0,0 0 0 0 0,1 0 1 0 0,-1 0-1 0 0,1 0 0 0 0,-1 0 0 0 0,1-1 1 0 0,0 1-1 0 0,0-1 0 0 0,0 1 0 0 0,3 1 1 0 0,2 1 39 0 0,-1-1 1 0 0,1 0-1 0 0,0 0 0 0 0,0 0 1 0 0,10 1-1 0 0,-1-1 62 0 0,0 0-1 0 0,0-2 0 0 0,0 0 1 0 0,29-2-1 0 0,66-13-290 0 0,-77 9-325 0 0,29-4-2694 0 0,-52 9 1888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72 167 5983 0 0,'-47'-7'2033'0'0,"22"4"7648"0"0,39-3-8451 0 0,-2 4-936 0 0,0 0 0 0 0,0 1-1 0 0,0 0 1 0 0,1 1 0 0 0,-1 0-1 0 0,19 3 1 0 0,5 0-28 0 0,80-2 181 0 0,0-5 1 0 0,156-25-1 0 0,438-59 996 0 0,-396 65-2033 0 0,-252 15-235 0 0,-61 8 508 0 0,-2 2-938 0 0,-20 10-674 0 0,5-4-2947 0 0,1-1-1271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6447 0 0,'0'0'499'0'0,"1"-2"-172"0"0,88-156 7106 0 0,-16 22-5573 0 0,3 19 2837 0 0,-75 127-4658 0 0,0-1 1 0 0,0 0-1 0 0,6 16 0 0 0,-1-1-36 0 0,-1-2-3 0 0,-2-1 0 0 0,1-1 0 0 0,2 1 0 0 0,0-1 0 0 0,1 0 0 0 0,16 31 0 0 0,-11-31 60 0 0,1 0-1 0 0,1-1 0 0 0,1-1 1 0 0,0 0-1 0 0,2 0 0 0 0,0-2 0 0 0,1 0 1 0 0,0-1-1 0 0,29 17 1 0 0,-45-31 74 0 0,19 8 339 0 0,-14-6-289 0 0,-4-2 15 0 0,-1-1 2 0 0,1 1-121 0 0,-1-1-1 0 0,0 0 1 0 0,1 0-1 0 0,-1 0 0 0 0,1 0 1 0 0,-1 0-1 0 0,0-1 0 0 0,1 1 1 0 0,-1 0-1 0 0,0-1 1 0 0,0 0-1 0 0,1 0 0 0 0,-1 0 1 0 0,4-2-1 0 0,5-9 29 0 0,0 0-1 0 0,-1 0 1 0 0,0-1 0 0 0,-1 0-1 0 0,12-25 1 0 0,2-1 110 0 0,12-19 131 0 0,27-66 0 0 0,18-65 107 0 0,-43 100-218 0 0,-9 31-155 0 0,-27 56-54 0 0,9 4-5522 0 0,1-1 3906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128 5063 0 0,'98'-48'1180'0'0,"73"-31"8952"0"0,-169 78-8516 0 0,-3 3-1264 0 0,-12 9 125 0 0,0 1-1 0 0,-1-2 0 0 0,0 0 1 0 0,-21 11-1 0 0,-68 29 359 0 0,62-31-717 0 0,-282 125 35 0 0,-258 133-225 0 0,340-169 147 0 0,240-107 49 0 0,-2 3-64 0 0,3-4-54 0 0,0 0 0 0 0,-1 0 0 0 0,1 0 0 0 0,0 0 0 0 0,0 0 0 0 0,0 1 0 0 0,0-1 0 0 0,-1 0 0 0 0,1 0 0 0 0,0 0 0 0 0,0 0 0 0 0,0 1 0 0 0,0-1 0 0 0,0 0 0 0 0,0 0 1 0 0,0 0-1 0 0,-1 1 0 0 0,1-1 0 0 0,0 0 0 0 0,0 0 0 0 0,0 1 0 0 0,0-1 0 0 0,0 0 0 0 0,0 0 0 0 0,0 0 0 0 0,0 1 0 0 0,0-1 0 0 0,0 0 0 0 0,0 0 0 0 0,0 1 0 0 0,0-1 0 0 0,0 0 0 0 0,1 1 0 0 0,-1 0 11 0 0,1 1 0 0 0,0-1-1 0 0,-1 1 1 0 0,1 0 0 0 0,0-1-1 0 0,0 1 1 0 0,0-1 0 0 0,0 0-1 0 0,0 1 1 0 0,1-1 0 0 0,-1 0-1 0 0,0 0 1 0 0,1 0 0 0 0,-1 1 0 0 0,0-1-1 0 0,1-1 1 0 0,-1 1 0 0 0,1 0-1 0 0,0 0 1 0 0,-1-1 0 0 0,1 1-1 0 0,0 0 1 0 0,-1-1 0 0 0,1 0 0 0 0,0 1-1 0 0,-1-1 1 0 0,1 0 0 0 0,0 0-1 0 0,2 0 1 0 0,-2 0 10 0 0,54 1 306 0 0,-1-3 0 0 0,79-12 0 0 0,38-3 204 0 0,-148 16-489 0 0,109 2-24 0 0,-120 0-13 0 0,-1 0-1 0 0,0 1 0 0 0,0 0 1 0 0,0 1-1 0 0,0 1 1 0 0,0 0-1 0 0,0 0 1 0 0,-1 1-1 0 0,0 1 0 0 0,16 10 1 0 0,-25-16-75 0 0,-1 2 8 0 0,4 2 33 0 0,-5-3 19 0 0,0 0 0 0 0,1-1 0 0 0,-1 1 0 0 0,0-1 0 0 0,0 1 1 0 0,1 0-1 0 0,-1-1 0 0 0,0 1 0 0 0,0 0 0 0 0,0-1 0 0 0,0 1 0 0 0,0 0 0 0 0,0-1 0 0 0,0 1 0 0 0,0 0 0 0 0,0-1 0 0 0,0 1 0 0 0,0-1 0 0 0,0 1 0 0 0,-1 0 0 0 0,1-1 1 0 0,0 1-1 0 0,0 0 0 0 0,-1-1 0 0 0,0 2 0 0 0,-8 12-26 0 0,-4-3 30 0 0,0-1 0 0 0,-1-1 0 0 0,1 0 0 0 0,-2-1 0 0 0,1-1 0 0 0,-21 8 0 0 0,-10 6 0 0 0,-94 47 0 0 0,-262 140 0 0 0,159-56 0 0 0,220-136 0 0 0,-32 29 0 0 0,54-45 0 0 0,-4 4 0 0 0,1-1 0 0 0,-1 0 0 0 0,0 0 0 0 0,-1-1 0 0 0,1 1 0 0 0,0-1 0 0 0,-1 0 0 0 0,-4 1 0 0 0,7-2 0 0 0,-11 4 0 0 0,59-9 107 0 0,-37 2-69 0 0,237-40 684 0 0,-191 35-589 0 0,315-34 713 0 0,-258 33-487 0 0,150 10 0 0 0,283 61-1150 0 0,-504-56 936 0 0,-1-2 0 0 0,42 1 0 0 0,-60-7-252 0 0,-20-1 2 0 0,-1 1-91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1 919 0 0,'-38'2'-192'0'0,"10"-1"1807"0"0,10 1 9593 0 0,17 1-10572 0 0,0 2-412 0 0,1 0 0 0 0,-1 1-1 0 0,1-1 1 0 0,0 1 0 0 0,1-1 0 0 0,-1 1 0 0 0,1-1 0 0 0,0 0 0 0 0,0 1-1 0 0,1-1 1 0 0,0 0 0 0 0,0 0 0 0 0,4 8 0 0 0,6 9 706 0 0,25 35 0 0 0,-24-37-592 0 0,3 1 26 0 0,-1-1-1 0 0,2-1 1 0 0,27 24 0 0 0,63 45 538 0 0,-34-29-322 0 0,-37-28-448 0 0,82 64 224 0 0,-110-89-343 0 0,-5-3-6 0 0,1 0 1 0 0,-1-1-1 0 0,1 0 0 0 0,0 0 1 0 0,0 0-1 0 0,0 0 1 0 0,6 1-1 0 0,1 2-60 0 0,-9-4-226 0 0,0-2-285 0 0,-1 0 384 0 0,0 0 0 0 0,1 0 0 0 0,-1 0 0 0 0,0-1 0 0 0,0 1 0 0 0,1 0 0 0 0,-1-1 0 0 0,0 1 0 0 0,0-1 0 0 0,-1 1 0 0 0,1-1 0 0 0,0 1 0 0 0,1-3 0 0 0,2-10-1884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4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53 11431 0 0,'0'-2'522'0'0,"1"-1"-362"0"0,0-1 14 0 0,-6-13 189 0 0,-2 1 34 0 0,4 14-122 0 0,2 1 5 0 0,0 0-134 0 0,0 1 1 0 0,1-1-1 0 0,-1 0 1 0 0,0 1-1 0 0,0-1 1 0 0,1 1-1 0 0,-1-1 1 0 0,0 1-1 0 0,0 0 1 0 0,1-1-1 0 0,-1 1 1 0 0,0 0-1 0 0,0-1 1 0 0,0 1-1 0 0,0 0 1 0 0,0 0-1 0 0,0 0 1 0 0,0 0-1 0 0,1 0 1 0 0,-1 0-1 0 0,0 0 1 0 0,0 0-1 0 0,0 0 1 0 0,-1 1-1 0 0,-1-1 30 0 0,0 1 0 0 0,1 0 0 0 0,-1 0 0 0 0,0 0-1 0 0,1 1 1 0 0,-4 1 0 0 0,-9 9 239 0 0,1 1 0 0 0,0 0-1 0 0,1 1 1 0 0,0 0 0 0 0,-20 30-1 0 0,8-11-126 0 0,-22 22 94 0 0,-2-2 1 0 0,-84 70-1 0 0,10-12-254 0 0,-72 58-216 0 0,176-156-254 0 0,-22 14 1 0 0,38-25 85 0 0,17-24-6368 0 0,8-7 208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53 4607 0 0,'1'-1'208'0'0,"22"-29"984"0"0,-2 9 11080 0 0,-20 31-11756 0 0,-1-8-493 0 0,1 0-1 0 0,-1 1 1 0 0,0-1-1 0 0,0 0 1 0 0,0 0-1 0 0,0 0 1 0 0,-1 3-1 0 0,0 0-22 0 0,-1 0 0 0 0,0 0 0 0 0,-1 0 0 0 0,1 0 0 0 0,-1-1 0 0 0,-6 9 0 0 0,-24 25 0 0 0,20-24 0 0 0,-93 99 0 0 0,36-39 0 0 0,-91 124 0 0 0,154-189-2 0 0,1 1 0 0 0,0 0 0 0 0,1 0 0 0 0,0 0 0 0 0,1 1 0 0 0,-4 11 0 0 0,7-16 43 0 0,-1-1 0 0 0,1 1 0 0 0,1 0 0 0 0,-1 0 0 0 0,1 0 0 0 0,1 0 0 0 0,-1 0 0 0 0,1 0 0 0 0,0 0 0 0 0,0 0 0 0 0,0 0 0 0 0,1-1 0 0 0,3 8 0 0 0,4 7 237 0 0,1 0-1 0 0,1-1 0 0 0,1 0 0 0 0,1-1 1 0 0,19 21-1 0 0,-1-5 315 0 0,54 45 0 0 0,-69-67-193 0 0,1-1-1 0 0,33 18 0 0 0,-20-13 2766 0 0,-12-25-5287 0 0,-2-7-1715 0 0,-9 5-3848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 6447 0 0,'0'0'499'0'0,"7"-6"926"0"0,6-11 9763 0 0,-26 40-10804 0 0,0 1-1 0 0,-10 30 0 0 0,-2 1-119 0 0,-77 131-118 0 0,79-142-1500 0 0,22-42 916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14 316 9383 0 0,'0'0'852'0'0,"-3"-8"-105"0"0,3 6-593 0 0,-1 0 0 0 0,1 1 0 0 0,0-1 0 0 0,0 0 0 0 0,0 0 0 0 0,0 0 0 0 0,1 0 0 0 0,-1 0 0 0 0,0 0 0 0 0,1 0 0 0 0,0 0-1 0 0,-1 1 1 0 0,1-1 0 0 0,0 0 0 0 0,0 0 0 0 0,0 1 0 0 0,0-1 0 0 0,0 1 0 0 0,1-3 0 0 0,6-5 263 0 0,-1 1 0 0 0,9-9 0 0 0,-10 12-26 0 0,20-20 327 0 0,1 1 0 0 0,1 1 0 0 0,1 2 0 0 0,1 1-1 0 0,1 1 1 0 0,1 2 0 0 0,49-20 0 0 0,-50 24-211 0 0,41-9 0 0 0,-61 19-373 0 0,0 1 1 0 0,0 0-1 0 0,1 1 0 0 0,-1 0 0 0 0,0 1 0 0 0,0 0 1 0 0,18 3-1 0 0,-24-2-118 0 0,-1 0 0 0 0,1 0-1 0 0,-1 1 1 0 0,0-1 0 0 0,0 1 0 0 0,0 0 0 0 0,0 0 0 0 0,0 0-1 0 0,0 1 1 0 0,0 0 0 0 0,-1-1 0 0 0,1 1 0 0 0,-1 1 0 0 0,0-1 0 0 0,6 7-1 0 0,-7-7-7 0 0,-1 0 0 0 0,1 0 0 0 0,0 0 0 0 0,-1 0-1 0 0,1 1 1 0 0,-1-1 0 0 0,0 1 0 0 0,0-1 0 0 0,-1 1-1 0 0,1-1 1 0 0,-1 1 0 0 0,1-1 0 0 0,-1 1 0 0 0,0 0-1 0 0,-1-1 1 0 0,1 1 0 0 0,0-1 0 0 0,-1 1 0 0 0,0-1-1 0 0,-1 5 1 0 0,-3 2-53 0 0,1 1-1 0 0,-1-1 1 0 0,-1-1 0 0 0,0 1-1 0 0,-11 13 1 0 0,-41 40-323 0 0,32-39 21 0 0,0 0 0 0 0,-2-3 0 0 0,0 0-1 0 0,-2-2 1 0 0,0 0 0 0 0,-1-3 0 0 0,-1 0 0 0 0,0-2-1 0 0,-58 16 1 0 0,76-26 174 0 0,0 0-1 0 0,-1-2 0 0 0,-26 2 1 0 0,35-4 154 0 0,-1 0 0 0 0,1 0 0 0 0,-1-1 0 0 0,1 0 0 0 0,-1 0-1 0 0,1 0 1 0 0,-1-1 0 0 0,1 0 0 0 0,0 0 0 0 0,-11-6 0 0 0,17 7 19 0 0,-1 1 0 0 0,0 0 0 0 0,1 0 0 0 0,-1-1 0 0 0,1 1 0 0 0,-1 0 0 0 0,0-1 0 0 0,1 1 0 0 0,-1-1 0 0 0,1 1 0 0 0,0-1 0 0 0,-1 1 0 0 0,1-1 0 0 0,-1 1 0 0 0,1-1 0 0 0,0 1 0 0 0,-1-1 0 0 0,1 1 0 0 0,0-1 0 0 0,-1 0 0 0 0,1 1 0 0 0,0-1 0 0 0,0 1 0 0 0,0-1 0 0 0,0 0 0 0 0,-1 1 0 0 0,1-1 0 0 0,0 0 0 0 0,0 1 0 0 0,0-1 0 0 0,1 0 0 0 0,-1 1 0 0 0,0-1 0 0 0,0 0 0 0 0,0 0 0 0 0,1-1 0 0 0,-1 0 21 0 0,1 1-1 0 0,-1-1 0 0 0,1 0 0 0 0,0 1 1 0 0,-1-1-1 0 0,1 1 0 0 0,0-1 1 0 0,0 1-1 0 0,0 0 0 0 0,0-1 1 0 0,0 1-1 0 0,0 0 0 0 0,0-1 1 0 0,1 1-1 0 0,-1 0 0 0 0,2-1 1 0 0,0 0 73 0 0,0 0 0 0 0,0 0 0 0 0,0 0 0 0 0,0 1 0 0 0,1-1 0 0 0,-1 1 0 0 0,5-1 0 0 0,-1 1 107 0 0,0 0 0 0 0,0 1 0 0 0,0-1 0 0 0,0 2 0 0 0,0-1 0 0 0,1 1 1 0 0,-1 0-1 0 0,0 0 0 0 0,0 1 0 0 0,0 0 0 0 0,-1 1 0 0 0,1-1 0 0 0,11 7 1 0 0,-2 0 29 0 0,-1 0 1 0 0,0 1 0 0 0,0 1-1 0 0,17 17 1 0 0,4 8 119 0 0,-18-18-192 0 0,1 0-1 0 0,24 17 0 0 0,-36-30-96 0 0,0 0 1 0 0,1-1-1 0 0,-1 0 1 0 0,1 0-1 0 0,0-1 0 0 0,1 0 1 0 0,-1 0-1 0 0,0-1 0 0 0,1 0 1 0 0,12 1-1 0 0,-14-3 6 0 0,9 4 68 0 0,2 1-124 0 0,-6-2-1 0 0,-8-2 31 0 0,2 2-46 0 0,-5-3-105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33 100 2759 0 0,'-2'0'207'0'0,"-29"23"16250"0"0,34-23-15791 0 0,27-6 440 0 0,-10 3-537 0 0,-2-1 1 0 0,27-8-1 0 0,48-31 487 0 0,-65 29-757 0 0,1 1 0 0 0,37-12 0 0 0,-55 22-284 0 0,-2 4-58 0 0,-7-1-178 0 0,-1 1-76 0 0,2 2-73 0 0,0 0 1 0 0,-1 0-1 0 0,0 0 1 0 0,0 1-1 0 0,1-1 1 0 0,0 4-1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5527 0 0,'0'0'17279'0'0,"0"1"-16877"0"0,1 3-356 0 0,-1-1 0 0 0,0 0-1 0 0,-1 1 1 0 0,1-1-1 0 0,-1 1 1 0 0,0-1-1 0 0,1 0 1 0 0,-1 0-1 0 0,-1 0 1 0 0,1 1-1 0 0,0-1 1 0 0,-1 0-1 0 0,1 0 1 0 0,-1-1-1 0 0,0 1 1 0 0,0 0-1 0 0,-3 2 1 0 0,-6 8 3 0 0,-1-1 1 0 0,-14 12 0 0 0,19-19 20 0 0,-26 24-20 0 0,12-12-120 0 0,0 1-1 0 0,1 1 1 0 0,-32 40-1 0 0,51-57 69 0 0,0-1 0 0 0,0 1 0 0 0,0-1 0 0 0,0 1 0 0 0,1 0 0 0 0,-1-1 0 0 0,1 1 0 0 0,-1 0 0 0 0,1-1 0 0 0,-1 1 0 0 0,1 0 0 0 0,0 0 0 0 0,0 0 0 0 0,0-1 0 0 0,0 1 0 0 0,0 0 0 0 0,1 2 0 0 0,0-1-29 0 0,-1 0-1 0 0,2 0 0 0 0,-1 0 0 0 0,0 0 1 0 0,1 0-1 0 0,-1-1 0 0 0,1 1 0 0 0,0 0 1 0 0,3 2-1 0 0,4 5-125 0 0,1-1 0 0 0,0 0 0 0 0,21 12 0 0 0,-22-15 146 0 0,2 2-22 0 0,1-1 14 0 0,-1 1-1 0 0,-1 0 1 0 0,14 14 0 0 0,-22-20 30 0 0,0 0 0 0 0,0 0 0 0 0,0 0 0 0 0,-1 0 0 0 0,1 0 0 0 0,-1 1 0 0 0,1-1 0 0 0,-1 0 0 0 0,0 1 0 0 0,0-1 0 0 0,0 1 0 0 0,0 0 0 0 0,0-1 1 0 0,-1 1-1 0 0,1 0 0 0 0,-1 0 0 0 0,0-1 0 0 0,0 1 0 0 0,0 0 0 0 0,0 0 0 0 0,0-1 0 0 0,-2 6 0 0 0,1-5 25 0 0,-1 0 0 0 0,1 1 0 0 0,-1-1 0 0 0,0 0 0 0 0,0 0 0 0 0,-1 0 0 0 0,1 0 0 0 0,0-1 0 0 0,-6 5 0 0 0,-30 22 282 0 0,28-21-239 0 0,-7 4-41 0 0,0-1-1 0 0,-1-1 0 0 0,0-1 1 0 0,0 0-1 0 0,-1-1 0 0 0,0-1 1 0 0,-27 6-1 0 0,43-12-55 0 0,-12 0-629 0 0,19-11-857 0 0,0 4 873 0 0,0 0-1 0 0,1 1 1 0 0,5-8 0 0 0,8-6-1243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0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54 6911 0 0,'1'-1'315'0'0,"14"-22"-189"0"0,1-6 16745 0 0,-17 37-16808 0 0,0 1 1 0 0,-1 0-1 0 0,0 0 0 0 0,0-1 1 0 0,-1 1-1 0 0,-4 8 0 0 0,0 2-34 0 0,-26 68-1 0 0,-20 64 83 0 0,43-118-88 0 0,1 1 0 0 0,-6 53 0 0 0,14-75-484 0 0,0-1 1 0 0,1 1-1 0 0,1-1 0 0 0,2 17 0 0 0,-2-23-18 0 0,0 0 1 0 0,0 0-1 0 0,1 0 1 0 0,-1 0-1 0 0,1 0 0 0 0,0 0 1 0 0,1-1-1 0 0,-1 1 0 0 0,1-1 1 0 0,0 0-1 0 0,7 8 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2759 0 0,'0'0'7767'0'0,"0"-18"401"0"0,1 20-7847 0 0,26 29 171 0 0,2-2 0 0 0,0 0 0 0 0,2-3-1 0 0,1 0 1 0 0,1-2 0 0 0,58 32 0 0 0,30 17 284 0 0,-105-62-663 0 0,0 2 0 0 0,-2-1 0 0 0,1 2 0 0 0,-1 0-1 0 0,14 19 1 0 0,-17-17-109 0 0,1-2 0 0 0,-2 1 0 0 0,0 1 1 0 0,0 0-1 0 0,-2 0 0 0 0,13 33 0 0 0,-20-47-178 0 0,11-16-9195 0 0,-6 3 3147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 8287 0 0,'0'0'8070'0'0,"6"-4"-2740"0"0,-7 10-5279 0 0,-1 0-1 0 0,0 0 1 0 0,0 0-1 0 0,-1-1 1 0 0,1 1-1 0 0,-1-1 0 0 0,0 1 1 0 0,-8 8-1 0 0,-38 40-38 0 0,38-42 43 0 0,-35 33 32 0 0,-2-3 0 0 0,-67 47 0 0 0,-113 55 160 0 0,211-135-204 0 0,-23 9 0 0 0,38-17-15 0 0,3-2-125 0 0,0-1 68 0 0,0 1 0 0 0,0 0 0 0 0,0 0 0 0 0,0-1 0 0 0,0 1 0 0 0,0 0 0 0 0,0 0 0 0 0,0 0 0 0 0,1 0 0 0 0,-1 0 0 0 0,0 1 0 0 0,3-2 0 0 0,0-1-167 0 0,19-12-1131 0 0,8-3-419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72 2303 0 0,'-11'1'-39'0'0,"1"-1"-1"0"0,0 2 1 0 0,0-1-1 0 0,-11 4 1 0 0,-4 2 3222 0 0,10-2 2306 0 0,-2-1 6276 0 0,46 0-10668 0 0,2-5-818 0 0,0-2-1 0 0,42-8 0 0 0,61-21-182 0 0,-84 19-65 0 0,-33 8 2 0 0,28-13 0 0 0,-2 1-190 0 0,-42 16 85 0 0,7 6-4537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13823 0 0,'0'0'1247'0'0,"-1"1"-756"0"0,-6 3 872 0 0,0 1 1 0 0,1 0 0 0 0,-1 0 0 0 0,-10 12-1 0 0,10-8-898 0 0,0 0 0 0 0,1 0-1 0 0,-6 11 1 0 0,4-4-410 0 0,1 0 0 0 0,0 0 1 0 0,1 0-1 0 0,-5 28 0 0 0,9-34-141 0 0,1 0 0 0 0,1 0 0 0 0,0 0 1 0 0,0 0-1 0 0,1-1 0 0 0,0 1 0 0 0,0 0 0 0 0,1 0 0 0 0,1-1 1 0 0,3 12-1 0 0,-5-20-821 0 0,1 3-1015 0 0,1 12-9374 0 0,-3-16 11270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9007 0 0,'0'0'816'0'0,"-11"-7"8685"0"0,10 7-9018 0 0,2 7-321 0 0,0 1-1 0 0,0-1 0 0 0,1 1 1 0 0,0-1-1 0 0,0 1 1 0 0,1-1-1 0 0,-1 0 0 0 0,2 0 1 0 0,-1 0-1 0 0,1-1 1 0 0,0 1-1 0 0,9 9 0 0 0,8 10 133 0 0,40 36 1 0 0,-46-47-234 0 0,167 146 65 0 0,-106-97-39 0 0,117 126 0 0 0,-166-158-87 0 0,44 69 0 0 0,-60-81 0 0 0,0 1 0 0 0,-1 0 0 0 0,-1 1 0 0 0,0 0 0 0 0,4 23 0 0 0,-7-18-2 0 0,-2 1-1 0 0,-1-1 1 0 0,-1 1 0 0 0,-1 0-1 0 0,-1-1 1 0 0,-2 1 0 0 0,-1 0-1 0 0,-1-1 1 0 0,-14 51 0 0 0,5-38-5 0 0,-2-1-1 0 0,-1-1 1 0 0,-2 0 0 0 0,-2-1 0 0 0,-46 65-1 0 0,-141 154-428 0 0,147-193 268 0 0,-121 99-1 0 0,161-148 214 0 0,0-1 0 0 0,-1 0 0 0 0,0-2 0 0 0,-1 0 0 0 0,-27 9-1 0 0,47-19-101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1839 0 0,'0'0'15279'0'0,"-15"9"-14328"0"0,2 3-883 0 0,1 1 0 0 0,0 0 0 0 0,1 0 0 0 0,1 1 1 0 0,-10 18-1 0 0,-18 22 53 0 0,-112 160-121 0 0,-12 14 0 0 0,97-146 0 0 0,-60 103 0 0 0,53-55 181 0 0,55-97-43 0 0,2 2 1 0 0,-12 39-1 0 0,22-56-62 0 0,1 0 0 0 0,0 1 1 0 0,1-1-1 0 0,1 1 0 0 0,1 35 0 0 0,2-41-45 0 0,0 0 0 0 0,1 0 0 0 0,1-1 0 0 0,0 1-1 0 0,1-1 1 0 0,0 0 0 0 0,0 0 0 0 0,2 0 0 0 0,10 18 0 0 0,-6-16 137 0 0,1 0 1 0 0,0 0 0 0 0,1-2 0 0 0,1 1 0 0 0,0-1 0 0 0,0-1 0 0 0,1 0 0 0 0,21 11 0 0 0,4 1 566 0 0,85 34 0 0 0,-113-52-410 0 0,-1 1 1 0 0,11 7-1 0 0,-19-11-150 0 0,-2-1-110 0 0,2 2 40 0 0,12 14 494 0 0,-12-15-556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 4607 0 0,'0'0'354'0'0,"1"-1"-233"0"0,13-7 11092 0 0,-14 12-11188 0 0,0 0 0 0 0,0 0-1 0 0,0 0 1 0 0,0 0 0 0 0,-1 0-1 0 0,1 0 1 0 0,-1 0 0 0 0,0 0-1 0 0,-1-1 1 0 0,1 1 0 0 0,0 0-1 0 0,-1-1 1 0 0,0 1 0 0 0,0-1-1 0 0,0 1 1 0 0,0-1 0 0 0,-5 5-1 0 0,-6 6 150 0 0,0 0 0 0 0,-24 18 0 0 0,12-11-100 0 0,-87 89-74 0 0,88-83 0 0 0,0 1 0 0 0,-23 38 0 0 0,43-59 82 0 0,1 0 0 0 0,-1 0 0 0 0,1 0-1 0 0,0 1 1 0 0,1-1 0 0 0,-1 1 0 0 0,2 0 0 0 0,-1 0-1 0 0,1-1 1 0 0,0 1 0 0 0,1 0 0 0 0,0 0-1 0 0,0 0 1 0 0,0 0 0 0 0,1 0 0 0 0,0 0 0 0 0,1 0-1 0 0,3 10 1 0 0,-1-8 48 0 0,0 0 0 0 0,1 0 1 0 0,0-1-1 0 0,0 0 0 0 0,1 0 0 0 0,0 0 0 0 0,0-1 0 0 0,1 0 0 0 0,0 0 1 0 0,0 0-1 0 0,1-1 0 0 0,0-1 0 0 0,12 9 0 0 0,68 32 1793 0 0,-60-33-1445 0 0,-17-9-2112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1 642 3223 0 0,'0'0'12316'0'0,"10"-3"-9936"0"0,-7 2-2205 0 0,-1 0 0 0 0,0-1 0 0 0,1 1 0 0 0,-1-1 0 0 0,0 0 0 0 0,0 1 0 0 0,0-1 0 0 0,-1 0 0 0 0,1 0 0 0 0,0 0 0 0 0,-1-1 0 0 0,1 1 0 0 0,-1 0 0 0 0,0-1 0 0 0,2-3 0 0 0,2-7 261 0 0,6-26-1 0 0,-5 16-198 0 0,8-17-191 0 0,3 0-1 0 0,1 1 1 0 0,2 1 0 0 0,39-56-1 0 0,-53 84-25 0 0,1 0-1 0 0,1 0 1 0 0,0 0 0 0 0,0 1-1 0 0,1 0 1 0 0,11-8-1 0 0,-13 13 47 0 0,-5 5-61 0 0,0-1 1 0 0,0 1-1 0 0,-1 0 1 0 0,1 0-1 0 0,-1-1 1 0 0,1 1-1 0 0,-1 0 1 0 0,1 0-1 0 0,-1 1 1 0 0,1-1-1 0 0,-1 0 1 0 0,0 0-1 0 0,0 1 1 0 0,0-1-1 0 0,1 1 0 0 0,-1-1 1 0 0,-1 1-1 0 0,1-1 1 0 0,1 4-1 0 0,14 36 148 0 0,-15-39-151 0 0,12 40-24 0 0,-7-18 256 0 0,1 0-1 0 0,2-1 0 0 0,18 37 0 0 0,-23-53-165 0 0,0-1-1 0 0,0 0 0 0 0,1 0 0 0 0,0 0 0 0 0,0 0 0 0 0,0-1 1 0 0,1 0-1 0 0,0 0 0 0 0,-1 0 0 0 0,2-1 0 0 0,-1 0 0 0 0,0 0 0 0 0,1-1 1 0 0,0 0-1 0 0,0 0 0 0 0,12 3 0 0 0,-5-3 65 0 0,-8-2-77 0 0,0 1 1 0 0,0 0-1 0 0,0 0 1 0 0,-1 0-1 0 0,1 1 1 0 0,8 5-1 0 0,-6-4-44 0 0,-5-2 31 0 0,4 1-31 0 0,2-4-11 0 0,-6-1 4 0 0,-1 1-1 0 0,1-1 1 0 0,-1 0 0 0 0,1 1-1 0 0,-1-1 1 0 0,0 0 0 0 0,0 0-1 0 0,0-1 1 0 0,0 1 0 0 0,0 0-1 0 0,0-1 1 0 0,1-2 0 0 0,18-37 70 0 0,-13 23-60 0 0,56-139 560 0 0,-52 123-513 0 0,-4 15-42 0 0,11-19 1 0 0,2-5-6 0 0,26-63-469 0 0,-41 95 203 0 0,14-20 0 0 0,-9 14-5 0 0,-10 17 134 0 0,-2 4-822 0 0,0 1 466 0 0,0-1 1 0 0,0 1-1 0 0,0-1 0 0 0,0 1 1 0 0,-1-1-1 0 0,-3 6 0 0 0,-2 5-1224 0 0,-10 27-2224 0 0,9-22 1928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90 1839 0 0,'-4'6'20088'0'0,"39"-14"-19423"0"0,-1-1 0 0 0,39-17-1 0 0,-44 15-507 0 0,-13 5-170 0 0,13-4-199 0 0,-1 0-1 0 0,35-6 0 0 0,-50 18-4448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31 2759 0 0,'23'-31'14227'0'0,"-24"31"-13291"0"0,-4 1-662 0 0,0 0 0 0 0,0 0 0 0 0,0 1 0 0 0,1-1 0 0 0,-1 1 0 0 0,1 0 1 0 0,-8 5-1 0 0,-7 2 18 0 0,-168 79 808 0 0,89-40-1021 0 0,37-14-216 0 0,69-23-181 0 0,-2-6 186 0 0,0 0 0 0 0,0 0-1 0 0,1 0 1 0 0,0-1 0 0 0,0 0 0 0 0,11 5 0 0 0,9 4-19 0 0,-15-6 108 0 0,54 35-11 0 0,-58-36 45 0 0,0 1 0 0 0,-1 0 1 0 0,0 0-1 0 0,0 1 0 0 0,10 15 1 0 0,-7-9 70 0 0,-1 0 1 0 0,-1 1-1 0 0,8 21 1 0 0,-14-32-13 0 0,0 0-1 0 0,-1 0 1 0 0,0 0 0 0 0,0 0 0 0 0,0 0-1 0 0,0 0 1 0 0,-1 1 0 0 0,1-1 0 0 0,-1 0-1 0 0,0 0 1 0 0,-1 1 0 0 0,1-1 0 0 0,-1 0 0 0 0,0 0-1 0 0,0 0 1 0 0,0 0 0 0 0,0 0 0 0 0,-1 0-1 0 0,-2 5 1 0 0,2-7-3 0 0,0 1 0 0 0,0-1 0 0 0,0 0 0 0 0,-1 1 0 0 0,1-1 0 0 0,-1 0-1 0 0,0 0 1 0 0,1-1 0 0 0,-1 1 0 0 0,0 0 0 0 0,0-1 0 0 0,0 0 0 0 0,0 0 0 0 0,-5 1 0 0 0,-6 2 225 0 0,-27 2 0 0 0,29-5-164 0 0,-14 2-8 0 0,0-2 0 0 0,0-1 0 0 0,0-1 0 0 0,-45-7 0 0 0,60 6-274 0 0,0-1-1 0 0,-14-5 1 0 0,22 7-43 0 0,1 0 0 0 0,-1 0-1 0 0,0-1 1 0 0,0 1 0 0 0,0-1-1 0 0,1 0 1 0 0,-1 1 0 0 0,1-1-1 0 0,-1-1 1 0 0,1 1 0 0 0,0 0 0 0 0,-4-5-1 0 0,1-7-6954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13159 0 0,'0'0'1187'0'0,"2"0"-974"0"0,16 3 2825 0 0,-17-1-2377 0 0,1 2-473 0 0,0 0 0 0 0,0 1 1 0 0,-1-1-1 0 0,1 0 0 0 0,-1 1 0 0 0,0-1 1 0 0,0 1-1 0 0,-1-1 0 0 0,0 1 0 0 0,1-1 0 0 0,-1 1 1 0 0,-1-1-1 0 0,1 1 0 0 0,-2 6 0 0 0,-3 11 296 0 0,-11 35 1 0 0,12-45-376 0 0,-4 20 110 0 0,1 0 0 0 0,-4 47 0 0 0,5-27-167 0 0,4-23-495 0 0,5-18-7625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8751 0 0,'0'0'794'0'0,"-7"6"-636"0"0,6-4 41 0 0,0 0-1 0 0,-1 1 1 0 0,1-1-1 0 0,0 0 1 0 0,0 1-1 0 0,0-1 1 0 0,1 1 0 0 0,-1-1-1 0 0,0 1 1 0 0,1-1-1 0 0,0 1 1 0 0,0-1-1 0 0,-1 1 1 0 0,1-1-1 0 0,1 1 1 0 0,-1-1-1 0 0,0 1 1 0 0,2 4-1 0 0,0 3 801 0 0,1-1 0 0 0,0 1 0 0 0,6 12 0 0 0,-1-7-678 0 0,0-1-1 0 0,1 1 1 0 0,1-2-1 0 0,19 24 1 0 0,54 45 928 0 0,-26-26-189 0 0,-45-45-794 0 0,0 2 0 0 0,-2 0 0 0 0,0 0-1 0 0,0 1 1 0 0,13 26 0 0 0,-20-32-206 0 0,1 0 1 0 0,-2 0-1 0 0,1-1 1 0 0,-1 2-1 0 0,-1-1 0 0 0,1 0 1 0 0,-1 0-1 0 0,-1 0 0 0 0,0 1 1 0 0,0-1-1 0 0,0 0 0 0 0,-1 0 1 0 0,-3 14-1 0 0,0-9-15 0 0,0 1-1 0 0,-1-1 0 0 0,-1 0 1 0 0,0 0-1 0 0,-1 0 1 0 0,0-1-1 0 0,-1 0 1 0 0,-1-1-1 0 0,1 0 0 0 0,-2 0 1 0 0,-17 16-1 0 0,-10 4-86 0 0,-1-2 0 0 0,-46 28 0 0 0,23-18-624 0 0,46-27-890 0 0,2-3-3842 0 0,2-2-1757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11 10103 0 0,'0'0'464'0'0,"7"-5"151"0"0,9 0 3598 0 0,-32 10-3307 0 0,7 0-887 0 0,0 0 1 0 0,0 0 0 0 0,1 1-1 0 0,0 0 1 0 0,0 1 0 0 0,-12 12-1 0 0,-13 11-18 0 0,19-17-1 0 0,0 0 0 0 0,1 2 0 0 0,-18 24 0 0 0,11-14 0 0 0,2 0 248 0 0,0 0-1 0 0,2 2 1 0 0,0-1-1 0 0,2 2 0 0 0,1 0 1 0 0,-17 56-1 0 0,27-74-124 0 0,1 0 0 0 0,0 1 0 0 0,0 0 0 0 0,1-1 0 0 0,0 1 0 0 0,1 0 0 0 0,2 18 0 0 0,-1-24-35 0 0,0 0 1 0 0,0 0 0 0 0,1 0-1 0 0,-1-1 1 0 0,1 1 0 0 0,0 0-1 0 0,0-1 1 0 0,1 1 0 0 0,-1-1-1 0 0,1 0 1 0 0,0 0 0 0 0,0 0-1 0 0,0 0 1 0 0,1 0 0 0 0,0-1-1 0 0,-1 1 1 0 0,1-1 0 0 0,6 4-1 0 0,-7-6-59 0 0,8 7 289 0 0,0-2 0 0 0,22 10-1 0 0,-29-14-416 0 0,1-1-1 0 0,-1 0 0 0 0,1 0 0 0 0,-1 0 0 0 0,1-1 0 0 0,0 1 0 0 0,-1-1 1 0 0,1 0-1 0 0,-1 0 0 0 0,1-1 0 0 0,7-1 0 0 0,11-4-2555 0 0,-8 0-2278 0 0,-3-1-711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 6447 0 0,'-6'-5'15535'0'0,"9"2"-15410"0"0,1 1 0 0 0,-1-1 0 0 0,1 1-1 0 0,-1 0 1 0 0,1 0 0 0 0,0 0 0 0 0,0 0 0 0 0,6-2 0 0 0,38-7 144 0 0,-30 7-145 0 0,52-10-271 0 0,107-9 1 0 0,-166 23-130 0 0,-9 0-48 0 0,0 0-11 0 0,5 1 156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2303 0 0,'0'2'11262'0'0,"0"5"-8654"0"0,0-3-2117 0 0,0 0 1 0 0,0 0 0 0 0,-1 1 0 0 0,1-1 0 0 0,-1 0 0 0 0,0 0-1 0 0,-2 7 1 0 0,-3 5-194 0 0,0 1 0 0 0,1 0 1 0 0,1 0-1 0 0,1 1 0 0 0,0-1 0 0 0,1 1 0 0 0,1-1 0 0 0,1 1 0 0 0,0-1 0 0 0,2 1 0 0 0,3 18 0 0 0,-5-32-415 0 0,1 1-1 0 0,1 0 0 0 0,-1-1 0 0 0,3 6 1 0 0,-2-6-113 0 0,-1-2-629 0 0,0 0-226 0 0,4 5-762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3:5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12607 0 0,'0'0'1143'0'0,"0"2"-940"0"0,-1 4-25 0 0,1-1 1 0 0,-1 1-1 0 0,2-1 1 0 0,-1 1-1 0 0,0-1 1 0 0,1 1 0 0 0,0-1-1 0 0,1 0 1 0 0,-1 1-1 0 0,1-1 1 0 0,2 5-1 0 0,0-2 38 0 0,1 1-1 0 0,-1-1 1 0 0,1-1-1 0 0,1 1 1 0 0,12 12-1 0 0,4 1 260 0 0,1-2 1 0 0,1 0-1 0 0,27 15 0 0 0,-43-29-306 0 0,82 57 1291 0 0,-71-47-1023 0 0,-1 0-1 0 0,29 32 1 0 0,-40-39-316 0 0,0 1 0 0 0,0 0 0 0 0,-1 0 0 0 0,-1 1-1 0 0,1-1 1 0 0,-1 1 0 0 0,5 18 0 0 0,-7-19-85 0 0,-2-1-1 0 0,1 0 1 0 0,-1 1 0 0 0,0-1-1 0 0,-1 0 1 0 0,0 1 0 0 0,0-1-1 0 0,-1 1 1 0 0,0-1 0 0 0,0 1-1 0 0,-4 10 1 0 0,0-4 6 0 0,-1-1 0 0 0,0-1 0 0 0,-1 1 0 0 0,-1-1 0 0 0,0 0 0 0 0,0 0 0 0 0,-1-1 0 0 0,-1 0 0 0 0,0-1 0 0 0,-1 0 0 0 0,0-1 0 0 0,-20 15 0 0 0,-10 4 375 0 0,-2-2 0 0 0,-65 30-1 0 0,98-52-372 0 0,6-4-28 0 0,0 1-1 0 0,0 0 1 0 0,0 0-1 0 0,0 0 1 0 0,1 1-1 0 0,-1-1 1 0 0,1 1 0 0 0,0 0-1 0 0,0 0 1 0 0,0 0-1 0 0,-3 4 1 0 0,5-4 26 0 0,1 1-46 0 0,0-2-74 0 0,1-1-165 0 0,24 14-1406 0 0,-4-8-5904 0 0,-9-5 571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72 2759 0 0,'0'0'12831'0'0,"0"-1"-12766"0"0,1-4 4 0 0,0 0-1 0 0,1 0 1 0 0,-1 0 0 0 0,1 1-1 0 0,0-1 1 0 0,0 1-1 0 0,0-1 1 0 0,1 1-1 0 0,0 0 1 0 0,-1 0 0 0 0,1 0-1 0 0,1 0 1 0 0,3-3-1 0 0,-6 5-4 0 0,-1 2 3 0 0,0 0 0 0 0,1-1 0 0 0,-1 1 0 0 0,0 0 0 0 0,0 0 0 0 0,1 0-1 0 0,-1-1 1 0 0,0 1 0 0 0,0 0 0 0 0,1 0 0 0 0,-1 0 0 0 0,0 0 0 0 0,1-1 0 0 0,-1 1 0 0 0,0 0-1 0 0,0 0 1 0 0,1 0 0 0 0,-1 0 0 0 0,0 0 0 0 0,1 0 0 0 0,-1 0 0 0 0,0 0 0 0 0,1 0 0 0 0,-2 11-26 0 0,-2 1 1 0 0,1-1 0 0 0,-1 0 0 0 0,-1 0 0 0 0,0 0 0 0 0,-9 16 0 0 0,6-10-21 0 0,-69 159-21 0 0,53-126 4 0 0,-3 0-1 0 0,-45 65 1 0 0,61-100 33 0 0,5-8-15 0 0,0 0 1 0 0,0 0-1 0 0,0-1 0 0 0,-1 0 1 0 0,0 0-1 0 0,-12 9 0 0 0,23-35-602 0 0,-4 18 492 0 0,1-3-260 0 0,1 0 0 0 0,0 0 0 0 0,0 0 1 0 0,0 0-1 0 0,0 0 0 0 0,1 0 0 0 0,0 1 0 0 0,8-8 1 0 0,-4 7-379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130 356 6447 0 0,'0'0'499'0'0,"0"-1"-328"0"0,-1-5 3159 0 0,0 5-3177 0 0,1 0 0 0 0,-1 0-1 0 0,1 1 1 0 0,-1-1 0 0 0,1 0-1 0 0,-1 1 1 0 0,0-1 0 0 0,1 1-1 0 0,-1-1 1 0 0,0 1 0 0 0,1-1 0 0 0,-1 1-1 0 0,0-1 1 0 0,1 1 0 0 0,-1 0-1 0 0,0-1 1 0 0,0 1 0 0 0,0 0-1 0 0,1 0 1 0 0,-3 0 0 0 0,-11-8 1144 0 0,13 7-1250 0 0,0 0 0 0 0,-1 0 0 0 0,1 0 0 0 0,0-1 0 0 0,0 1 0 0 0,1-1 0 0 0,-1 1 0 0 0,0-1 0 0 0,0 1 0 0 0,1-1 0 0 0,-1 1 0 0 0,1-1 0 0 0,-1 1 0 0 0,1-1 0 0 0,0 0 0 0 0,0 1 0 0 0,-1-1 0 0 0,1 0 0 0 0,0-1 0 0 0,1 0-9 0 0,0 0 0 0 0,-1 0-1 0 0,1 0 1 0 0,0 0 0 0 0,0 1-1 0 0,1-1 1 0 0,-1 0-1 0 0,0 1 1 0 0,1-1 0 0 0,1-2-1 0 0,6-5 49 0 0,0 0 0 0 0,0 1-1 0 0,20-15 1 0 0,-27 22-64 0 0,85-57 527 0 0,-47 34-177 0 0,-10 5 67 0 0,1 2-1 0 0,1 1 0 0 0,1 1 0 0 0,0 2 1 0 0,1 1-1 0 0,54-13 0 0 0,-82 25-400 0 0,0 0 1 0 0,0 0-1 0 0,-1 1 0 0 0,1-1 0 0 0,0 1 0 0 0,0 1 0 0 0,0-1 1 0 0,0 1-1 0 0,-1 0 0 0 0,7 2 0 0 0,-1 3-38 0 0,-1 6 0 0 0,-8-9 0 0 0,-1 1 0 0 0,0 0 0 0 0,0 0 0 0 0,0-1 0 0 0,0 1 0 0 0,-1 0 0 0 0,0 0 0 0 0,1 0 0 0 0,-1 0 0 0 0,-1 0 0 0 0,1-1 0 0 0,0 1 0 0 0,-1 0 0 0 0,-2 6 0 0 0,1-2 0 0 0,-1 0 0 0 0,0-1 0 0 0,0 1 0 0 0,-1-1 0 0 0,-8 14 0 0 0,-2-2 13 0 0,0-1 0 0 0,-2-1 0 0 0,0 0-1 0 0,-23 18 1 0 0,29-26-40 0 0,-10 8-118 0 0,-1-1-1 0 0,0 0 1 0 0,-37 19-1 0 0,-2-5-1277 0 0,-126 42-1 0 0,156-62 1138 0 0,20-6 271 0 0,1-1 1 0 0,-1 0 0 0 0,0-1-1 0 0,0 0 1 0 0,0 0-1 0 0,0-1 1 0 0,-1 0-1 0 0,1-1 1 0 0,0 0-1 0 0,-15-2 1 0 0,25 2 16 0 0,0-1 0 0 0,0 1 0 0 0,-1 0-1 0 0,1 0 1 0 0,0 0 0 0 0,0-1 0 0 0,0 1 0 0 0,-1 0 0 0 0,1 0 0 0 0,0-1 0 0 0,0 1 0 0 0,0 0 0 0 0,0-1-1 0 0,0 1 1 0 0,0 0 0 0 0,-1 0 0 0 0,1-1 0 0 0,0 1 0 0 0,0 0 0 0 0,0-1 0 0 0,0 1 0 0 0,0 0 0 0 0,0 0-1 0 0,0-1 1 0 0,0 1 0 0 0,1 0 0 0 0,-1-1 0 0 0,0 1 0 0 0,0 0 0 0 0,0-1 0 0 0,0 1 0 0 0,0-1 0 0 0,5-8 636 0 0,-2 7-568 0 0,-1 1-1 0 0,0 1 1 0 0,1-1-1 0 0,0 0 1 0 0,-1 1-1 0 0,1-1 1 0 0,-1 1-1 0 0,1 0 1 0 0,0-1-1 0 0,-1 1 0 0 0,1 1 1 0 0,-1-1-1 0 0,1 0 1 0 0,0 1-1 0 0,-1-1 1 0 0,1 1-1 0 0,-1 0 1 0 0,1-1-1 0 0,2 3 1 0 0,7 2 267 0 0,0 1 0 0 0,17 12 0 0 0,-17-11-146 0 0,-4-1-55 0 0,-1 0 0 0 0,1 0-1 0 0,-1 0 1 0 0,-1 1 0 0 0,1 0-1 0 0,-1 0 1 0 0,0 1 0 0 0,9 15-1 0 0,1 7 244 0 0,15 36 0 0 0,-24-49-273 0 0,-3-8-55 0 0,5 13 101 0 0,1 0 0 0 0,0-1 0 0 0,2 0 0 0 0,22 29 0 0 0,-30-44-75 0 0,1 0 0 0 0,0-1 0 0 0,1 0-1 0 0,6 5 1 0 0,-9-8-26 0 0,0 0 0 0 0,1 0-1 0 0,-1 0 1 0 0,0-1 0 0 0,1 0 0 0 0,-1 0 0 0 0,1 0-1 0 0,-1 0 1 0 0,1 0 0 0 0,6 0 0 0 0,2-1 113 0 0,0 0 0 0 0,22-3 0 0 0,29-1 172 0 0,-61 4-312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91 4607 0 0,'-13'-2'16072'0'0,"45"-5"-14937"0"0,45-16 1 0 0,17-4-503 0 0,41 7-814 0 0,-87 14-2772 0 0,-34 4-2189 0 0,1-1-1470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14479 0 0,'0'0'2272'0'0,"-1"1"-2005"0"0,-28 20 580 0 0,0 1 0 0 0,1 1 0 0 0,-39 44 0 0 0,36-36-774 0 0,-25 26-34 0 0,-54 70 0 0 0,87-96 65 0 0,1 2 0 0 0,2 0 1 0 0,-17 38-1 0 0,28-50-12 0 0,0-1 0 0 0,2 2 1 0 0,1-1-1 0 0,0 1 0 0 0,2 0 0 0 0,-4 40 0 0 0,8-54 27 0 0,0 1-1 0 0,0-1 0 0 0,1 1 1 0 0,1-1-1 0 0,-1 0 0 0 0,1 1 1 0 0,1-1-1 0 0,-1 0 0 0 0,1 0 1 0 0,1-1-1 0 0,5 12 0 0 0,-5-13 19 0 0,0 0-1 0 0,1-1 1 0 0,-1 1-1 0 0,1-1 1 0 0,0 0-1 0 0,0 0 1 0 0,0-1-1 0 0,1 0 1 0 0,0 0 0 0 0,0 0-1 0 0,0-1 1 0 0,0 1-1 0 0,1-1 1 0 0,7 2-1 0 0,-11-3-68 0 0,15 0 296 0 0,2-4-440 0 0,-18 2-407 0 0,3-2-266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243 187 15631 0 0,'-14'34'901'0'0,"-22"38"-1"0"0,30-60-697 0 0,-1-1-1 0 0,-1 0 1 0 0,0 0-1 0 0,0-1 1 0 0,-1 0-1 0 0,-17 14 1 0 0,25-24-156 0 0,0 1 1 0 0,0 0-1 0 0,0-1 1 0 0,0 1-1 0 0,0-1 1 0 0,0 1-1 0 0,0-1 0 0 0,0 1 1 0 0,-1-1-1 0 0,1 0 1 0 0,0 0-1 0 0,0 1 1 0 0,0-1-1 0 0,-1 0 1 0 0,1 0-1 0 0,0 0 0 0 0,0 0 1 0 0,0-1-1 0 0,-1 1 1 0 0,1 0-1 0 0,0 0 1 0 0,0-1-1 0 0,0 1 0 0 0,0-1 1 0 0,-1 1-1 0 0,1-1 1 0 0,0 1-1 0 0,0-1 1 0 0,0 0-1 0 0,-1 0 1 0 0,-3-4 7 0 0,0 1 0 0 0,0-1 0 0 0,0 0-1 0 0,-4-6 1 0 0,1 1 181 0 0,4 5-116 0 0,0 0 0 0 0,0 0 0 0 0,1-1 0 0 0,0 1 0 0 0,0-1 0 0 0,-4-12 0 0 0,-9-38 881 0 0,14 44-937 0 0,1 0-1 0 0,1 0 0 0 0,0 0 0 0 0,0 1 1 0 0,1-1-1 0 0,0 0 0 0 0,1 0 0 0 0,1 1 0 0 0,0-1 1 0 0,0 1-1 0 0,10-21 0 0 0,-10 29-52 0 0,-1-1 0 0 0,1 0 0 0 0,-1 1 1 0 0,1 0-1 0 0,0-1 0 0 0,1 1 0 0 0,-1 1 0 0 0,6-5 0 0 0,32-18 65 0 0,-35 22-98 0 0,0 1 0 0 0,0-1 0 0 0,1 1 0 0 0,-1 1 1 0 0,1-1-1 0 0,-1 1 0 0 0,1 0 0 0 0,-1 1 0 0 0,1-1 0 0 0,-1 1 0 0 0,1 0 0 0 0,11 3 0 0 0,-13-3 0 0 0,1 1 0 0 0,-1 1 0 0 0,0-1 0 0 0,0 1 0 0 0,-1 0 0 0 0,1 0 0 0 0,0 0 0 0 0,-1 1 0 0 0,1-1 0 0 0,-1 1-1 0 0,0 0 1 0 0,0 1 0 0 0,0-1 0 0 0,0 1 0 0 0,0 0 0 0 0,4 6 0 0 0,-1 2-80 0 0,0 0 0 0 0,-1 1 0 0 0,0 0 0 0 0,-1 0 0 0 0,-1 0 0 0 0,0 1 0 0 0,-1-1-1 0 0,0 1 1 0 0,-1 0 0 0 0,-1 0 0 0 0,1 16 0 0 0,-4 18-712 0 0,-13 91-1 0 0,5-75 633 0 0,-7 59 271 0 0,-7 63 78 0 0,16-130 24 0 0,7-53 66 0 0,3-4-250 0 0,-1 1 0 0 0,1 0 0 0 0,-1-1 0 0 0,0 1 0 0 0,1-1-1 0 0,-1 1 1 0 0,0-1 0 0 0,1 0 0 0 0,-1 1 0 0 0,0-1 0 0 0,0 0 0 0 0,0 0-1 0 0,1 0 1 0 0,-1 0 0 0 0,1-2 0 0 0,14-18 66 0 0,-15 21-66 0 0,16-28 299 0 0,23-47 0 0 0,-24 43-59 0 0,20-32-1 0 0,-26 48-185 0 0,1 1 0 0 0,1 0 0 0 0,0 1 0 0 0,1 0 0 0 0,1 0 0 0 0,0 2-1 0 0,0 0 1 0 0,1 0 0 0 0,1 2 0 0 0,0 0 0 0 0,0 0 0 0 0,1 2 0 0 0,18-7 0 0 0,-3 3-45 0 0,-8 5-213 0 0,32-17-1 0 0,-41 16-37 0 0,-9 6-24 0 0,0-1 0 0 0,-1 0 0 0 0,1 0 0 0 0,-1-1 0 0 0,1 0 0 0 0,-1 0 0 0 0,0 0 0 0 0,0-1 0 0 0,5-5 0 0 0,-7 5-238 0 0,1 0 1 0 0,-1 0-1 0 0,0-1 0 0 0,0 1 0 0 0,0-1 0 0 0,-1 1 0 0 0,3-9 1 0 0,-1-2-5234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151 103 9671 0 0,'1'0'2730'0'0,"10"4"-868"0"0,1 0 0 0 0,0-1 1 0 0,16 3-1 0 0,-10-4-678 0 0,33-1 1 0 0,-26-2-963 0 0,0-2 1 0 0,0 0-1 0 0,34-10 0 0 0,-52 11-218 0 0,13-3 27 0 0,0-1-1 0 0,0-1 0 0 0,-1 0 0 0 0,33-18 0 0 0,-43 20-27 0 0,12-8-19 0 0,-21 13 8 0 0,0 0 1 0 0,1-1-1 0 0,-1 1 1 0 0,0 0-1 0 0,0-1 1 0 0,0 1-1 0 0,1-1 1 0 0,-1 1-1 0 0,0-1 1 0 0,0 1-1 0 0,0-1 0 0 0,0 1 1 0 0,0 0-1 0 0,0-1 1 0 0,0 1-1 0 0,0-1 1 0 0,0 1-1 0 0,0-1 1 0 0,0 1-1 0 0,0-1 1 0 0,0 1-1 0 0,0-1 1 0 0,0 1-1 0 0,-1 0 1 0 0,1-1-1 0 0,0 1 1 0 0,0-1-1 0 0,0 1 1 0 0,-1-1-1 0 0,1 1 0 0 0,-1-1 1 0 0,-8-10-172 0 0,6 10 154 0 0,1 0 0 0 0,-1-1-1 0 0,1 2 1 0 0,-1-1 0 0 0,0 0 0 0 0,0 0 0 0 0,1 1 0 0 0,-1-1-1 0 0,0 1 1 0 0,0 0 0 0 0,0 0 0 0 0,-3 1 0 0 0,-36 5-40 0 0,38-5 42 0 0,-24 6 6 0 0,1 1-1 0 0,0 1 1 0 0,-26 13-1 0 0,-73 45-2 0 0,96-49 1 0 0,1 2 0 0 0,-35 31 0 0 0,52-41 35 0 0,1 1 0 0 0,0 0 0 0 0,1 1 0 0 0,0 1 0 0 0,1-1 0 0 0,0 1 0 0 0,-11 24 0 0 0,17-31-8 0 0,1 0-1 0 0,0 1 1 0 0,0 0-1 0 0,0-1 1 0 0,1 1-1 0 0,0 0 1 0 0,0 0-1 0 0,1 0 1 0 0,0 0-1 0 0,0 0 0 0 0,2 11 1 0 0,-1-16-14 0 0,-1 1 0 0 0,1-1-1 0 0,0 1 1 0 0,0-1 0 0 0,0 1 0 0 0,0-1 0 0 0,0 1-1 0 0,0-1 1 0 0,1 0 0 0 0,-1 0 0 0 0,1 0 0 0 0,0 0 0 0 0,0 0-1 0 0,0 0 1 0 0,-1 0 0 0 0,2 0 0 0 0,-1-1 0 0 0,0 1-1 0 0,0-1 1 0 0,0 1 0 0 0,1-1 0 0 0,-1 0 0 0 0,1 0 0 0 0,-1 0-1 0 0,1 0 1 0 0,-1-1 0 0 0,1 1 0 0 0,0-1 0 0 0,-1 1-1 0 0,1-1 1 0 0,0 0 0 0 0,3 0 0 0 0,17-1-595 0 0,0-1 1 0 0,0-1-1 0 0,0-2 1 0 0,28-8-1 0 0,-14 2-879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8895 0 0,'0'0'3034'0'0,"1"2"-2309"0"0,6 18 555 0 0,-6-18-663 0 0,-1 1-44 0 0,3 6 4894 0 0,-2-8-4978 0 0,4 4-174 0 0,-5-5-445 0 0,1 0 1 0 0,-1 0 0 0 0,0 1-1 0 0,1-1 1 0 0,-1 0 0 0 0,0 0 0 0 0,1 0-1 0 0,-1 0 1 0 0,0 1 0 0 0,1-1-1 0 0,-1 0 1 0 0,0 0 0 0 0,1 0 0 0 0,-1 0-1 0 0,1 0 1 0 0,-1 0 0 0 0,0 0 0 0 0,1 0-1 0 0,-1 0 1 0 0,1 0 0 0 0,-1 0-1 0 0,0 0 1 0 0,1 0 0 0 0,-1 0 0 0 0,1-1-1 0 0,-1 1 1 0 0,0 0 0 0 0,1 0-1 0 0,-1 0 1 0 0,0 0 0 0 0,1-1 0 0 0,-1 1-1 0 0,0 0 1 0 0,1 0 0 0 0,-1-1-1 0 0,0 1 1 0 0,1-1 0 0 0,4-4-1439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 2303 0 0,'0'0'444'0'0,"2"-1"830"0"0,12-9 4894 0 0,-6 2-3138 0 0,-7 17 3130 0 0,-4 10-6144 0 0,-7 26 0 0 0,-32 62 50 0 0,24-64-69 0 0,-18 61 0 0 0,33-92 0 0 0,0-1 0 0 0,-1 1 1 0 0,0-1-1 0 0,-1 0 0 0 0,-9 16 0 0 0,12-24-130 0 0,0 0 0 0 0,0 0-1 0 0,0-1 1 0 0,0 1 0 0 0,-1-1 0 0 0,1 0 0 0 0,-1 0 0 0 0,0 0 0 0 0,1 0 0 0 0,-1 0 0 0 0,0 0-1 0 0,0-1 1 0 0,0 1 0 0 0,0-1 0 0 0,-1 0 0 0 0,1 0 0 0 0,0 0 0 0 0,0 0 0 0 0,-1-1-1 0 0,1 1 1 0 0,0-1 0 0 0,-1 0 0 0 0,1 0 0 0 0,-6-1 0 0 0,-1-1-2647 0 0,2-1 1217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128 302 5063 0 0,'-2'2'232'0'0,"-10"7"1"0"0,-1 0 0 0 0,-1 0 0 0 0,-18 8-1 0 0,-2-2 5012 0 0,28-22-3587 0 0,7 3-1431 0 0,-1-1-1 0 0,1 0 0 0 0,0 1 0 0 0,0-1 1 0 0,0 1-1 0 0,1 0 0 0 0,0-1 0 0 0,0 1 0 0 0,3-6 1 0 0,28-37 860 0 0,-25 35-713 0 0,8-6 62 0 0,0 0 1 0 0,1 2-1 0 0,1 0 0 0 0,0 0 0 0 0,2 2 1 0 0,31-19-1 0 0,-28 19-200 0 0,1 2 0 0 0,45-18 0 0 0,56-8 589 0 0,-118 36-791 0 0,17-4 162 0 0,36-5 0 0 0,-54 10-180 0 0,0 0 1 0 0,0 1-1 0 0,1 0 1 0 0,-1 0-1 0 0,0 0 0 0 0,1 1 1 0 0,-1 0-1 0 0,0 0 1 0 0,0 1-1 0 0,0 0 1 0 0,9 4-1 0 0,-12-4-11 0 0,0 0-1 0 0,-1 0 0 0 0,1 0 1 0 0,-1 1-1 0 0,1-1 1 0 0,-1 1-1 0 0,0-1 1 0 0,0 1-1 0 0,0 0 0 0 0,-1 0 1 0 0,1 0-1 0 0,0 0 1 0 0,-1 0-1 0 0,0 0 0 0 0,0 1 1 0 0,0-1-1 0 0,0 0 1 0 0,0 6-1 0 0,0-1 5 0 0,0 0-1 0 0,-1 0 1 0 0,0 1-1 0 0,0-1 1 0 0,-1 0-1 0 0,-2 14 0 0 0,0-14-14 0 0,0 1-1 0 0,-1 0 1 0 0,1-1 0 0 0,-2 0-1 0 0,1 0 1 0 0,-1 0-1 0 0,0-1 1 0 0,-1 1-1 0 0,0-1 1 0 0,0-1-1 0 0,0 1 1 0 0,-1-1-1 0 0,0 0 1 0 0,-10 7-1 0 0,-13 6-180 0 0,0-1-1 0 0,-43 19 1 0 0,70-36 174 0 0,-75 38-496 0 0,24-12-479 0 0,-1-1 0 0 0,-63 18-1 0 0,85-32 359 0 0,-24 5-645 0 0,51-15 1067 0 0,0-1 0 0 0,0 0 0 0 0,0 0 0 0 0,0-1 0 0 0,0 0 0 0 0,-12-1 0 0 0,17 1-111 0 0,0-2 91 0 0,1 0 213 0 0,-1 1-1 0 0,1-1 0 0 0,0 0 1 0 0,-1 0-1 0 0,1 0 1 0 0,0 0-1 0 0,0 1 1 0 0,0-1-1 0 0,1 0 1 0 0,-1 0-1 0 0,0 0 1 0 0,1 0-1 0 0,-1 1 0 0 0,1-1 1 0 0,0 0-1 0 0,0 0 1 0 0,-1 1-1 0 0,1-1 1 0 0,0 1-1 0 0,0-1 1 0 0,0 1-1 0 0,1-1 1 0 0,-1 1-1 0 0,2-2 0 0 0,1-1 195 0 0,0 0 0 0 0,0 0-1 0 0,0 1 1 0 0,1-1-1 0 0,-1 1 1 0 0,1 0 0 0 0,6-3-1 0 0,-8 5-1 0 0,0 0-1 0 0,0 0 1 0 0,0 1-1 0 0,1-1 1 0 0,-1 1-1 0 0,0-1 1 0 0,0 1-1 0 0,0 0 1 0 0,0 1-1 0 0,0-1 1 0 0,0 0-1 0 0,1 1 1 0 0,-1 0-1 0 0,0-1 1 0 0,0 1-1 0 0,0 0 1 0 0,-1 1-1 0 0,1-1 1 0 0,0 0 0 0 0,0 1-1 0 0,-1 0 1 0 0,1 0-1 0 0,3 2 1 0 0,0 2 55 0 0,0 0 1 0 0,0 0 0 0 0,-1 0 0 0 0,1 0-1 0 0,-1 1 1 0 0,-1 0 0 0 0,7 12 0 0 0,37 92 352 0 0,-37-87-476 0 0,-6-13 145 0 0,0 0 1 0 0,0 0-1 0 0,13 19 0 0 0,-16-29-61 0 0,0 2-93 0 0,1-1 1 0 0,-1 0-1 0 0,1 0 0 0 0,0-1 0 0 0,0 1 1 0 0,0 0-1 0 0,0-1 0 0 0,5 2 0 0 0,-1 0-40 0 0,-4-1-53 0 0,0-1 0 0 0,0 0 0 0 0,1 0 0 0 0,-1 0 0 0 0,0-1-1 0 0,1 1 1 0 0,-1-1 0 0 0,0 0 0 0 0,1 1 0 0 0,-1-1 0 0 0,0-1-1 0 0,7 0 1 0 0,-7 0-571 0 0,0 1 0 0 0,0-1 0 0 0,-1 0 0 0 0,1 0 0 0 0,5-3 0 0 0,1 0-4002 0 0,5-2-2368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4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2303 0 0,'3'-9'7822'0'0,"-2"7"-6409"0"0,1-1 0 0 0,-1 1 0 0 0,1-1 0 0 0,0 1 0 0 0,0-1 0 0 0,0 1 0 0 0,5-3 0 0 0,21-13 1056 0 0,-16 13-2486 0 0,0 1-1 0 0,0 0 0 0 0,16-4 0 0 0,43-3 110 0 0,-49 7-185 0 0,31-2 0 0 0,-44 6 43 0 0,0 0 0 0 0,0 0 0 0 0,0 1 0 0 0,-1 0 0 0 0,1 0 0 0 0,10 4 0 0 0,1 5-1123 0 0,-18-9 202 0 0,5 3-1185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6447 0 0,'0'0'586'0'0,"2"-2"-193"0"0,5-5 2341 0 0,1-1-1 0 0,0 1 0 0 0,15-11 1 0 0,-12 11-2299 0 0,-10 6 80 0 0,0 1-444 0 0,0 0 0 0 0,1 0 0 0 0,-1 0 0 0 0,1 0 0 0 0,-1 0 0 0 0,0 0 1 0 0,1 1-1 0 0,-1-1 0 0 0,0 1 0 0 0,0-1 0 0 0,1 1 0 0 0,-1-1 0 0 0,0 1 0 0 0,0 0 0 0 0,0 0 0 0 0,0-1 1 0 0,0 1-1 0 0,0 0 0 0 0,0 0 0 0 0,0 0 0 0 0,0 0 0 0 0,0 0 0 0 0,0 0 0 0 0,0 1 0 0 0,-1-1 0 0 0,1 0 1 0 0,0 0-1 0 0,-1 0 0 0 0,1 1 0 0 0,-1-1 0 0 0,0 0 0 0 0,1 1 0 0 0,-1-1 0 0 0,0 0 0 0 0,0 1 0 0 0,0 1 0 0 0,1 5-9 0 0,-1 0 0 0 0,0 0 0 0 0,-1 0 0 0 0,1 0-1 0 0,-2 0 1 0 0,-3 14 0 0 0,-19 47 229 0 0,18-52-209 0 0,-2 2-39 0 0,2 0 0 0 0,0 1 0 0 0,1-1 0 0 0,1 1 0 0 0,1 0 0 0 0,-1 31 0 0 0,3-46-64 0 0,1-4 8 0 0,0 0 0 0 0,-1 0 0 0 0,1 1 0 0 0,0-1-1 0 0,0 0 1 0 0,0 0 0 0 0,0 0 0 0 0,0 1 0 0 0,0-1 0 0 0,1 0 0 0 0,-1 0 0 0 0,0 0 0 0 0,1 0 0 0 0,0 2 0 0 0,-1 3-106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1375 0 0,'-9'1'-4'0'0,"1"-1"0"0"0,-1 1 0 0 0,1-2-1 0 0,-10 0 1 0 0,10 0 607 0 0,-1 1 0 0 0,0-1 0 0 0,-12 3 0 0 0,18-2 304 0 0,-1 1 1 0 0,1 0-1 0 0,-1 0 1 0 0,1 0-1 0 0,0 0 1 0 0,0 1-1 0 0,-4 2 1 0 0,4-3-379 0 0,0 1 0 0 0,0 0 0 0 0,0 0 0 0 0,0 0 0 0 0,0 1 0 0 0,1-1 0 0 0,-1 1 0 0 0,1-1 0 0 0,-3 5 0 0 0,4-5-493 0 0,0 0-1 0 0,1-1 1 0 0,-1 1-1 0 0,1 0 1 0 0,-1 0 0 0 0,1 0-1 0 0,0 0 1 0 0,-1 0-1 0 0,1 0 1 0 0,0 0-1 0 0,0 0 1 0 0,1 0-1 0 0,-1-1 1 0 0,0 1-1 0 0,1 0 1 0 0,-1 0-1 0 0,1 0 1 0 0,1 3-1 0 0,0 0 33 0 0,1 1 0 0 0,0 0 1 0 0,0-1-1 0 0,0 1 0 0 0,1-1 0 0 0,0 0 0 0 0,0 0 0 0 0,6 5 0 0 0,44 35 296 0 0,-26-23-262 0 0,27 21 86 0 0,-26-21-29 0 0,-2 0 0 0 0,0 2 0 0 0,24 28 0 0 0,-44-44-73 0 0,-1 1 0 0 0,0-1 1 0 0,-1 1-1 0 0,0 0 0 0 0,0 1 1 0 0,-1-1-1 0 0,0 1 0 0 0,-1 0 0 0 0,0 0 1 0 0,-1 0-1 0 0,2 11 0 0 0,-3-8-26 0 0,0-1 0 0 0,-1 1-1 0 0,-1 0 1 0 0,0 0 0 0 0,0-1 0 0 0,-1 1-1 0 0,-1-1 1 0 0,-5 17 0 0 0,1-12 1 0 0,0 0-1 0 0,-1 0 1 0 0,-1-1-1 0 0,0 0 1 0 0,-2 0 0 0 0,1-1-1 0 0,-2 0 1 0 0,0-1 0 0 0,-1 0-1 0 0,0-1 1 0 0,-1-1 0 0 0,-22 16-1 0 0,-9 2 33 0 0,-118 85 390 0 0,158-110-1319 0 0,14-6-749 0 0,4-4 14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4143 0 0,'0'0'9687'0'0,"0"2"-9310"0"0,-1 3-152 0 0,1 0 0 0 0,-1 0 0 0 0,1 1 0 0 0,0-1 0 0 0,1 0-1 0 0,-1 0 1 0 0,1 0 0 0 0,0 0 0 0 0,1 0 0 0 0,-1 0 0 0 0,1-1-1 0 0,0 1 1 0 0,0 0 0 0 0,4 6 0 0 0,3 3 287 0 0,1-1 0 0 0,1 0 0 0 0,13 13 0 0 0,-13-14-465 0 0,3 6 103 0 0,-12-13-119 0 0,1-1 1 0 0,1 0-1 0 0,-1 0 0 0 0,6 5 1 0 0,7 4 3 0 0,44 42 13 0 0,-53-48-48 0 0,-1 0-1 0 0,0 1 1 0 0,-1 0 0 0 0,1 1 0 0 0,-1-1-1 0 0,5 14 1 0 0,-4-6 0 0 0,-1 0 0 0 0,0 1 0 0 0,-2 0 0 0 0,3 19 0 0 0,1 70 0 0 0,-7-93 0 0 0,-1 25 0 0 0,0-29 0 0 0,1 0 0 0 0,-1 0 0 0 0,2 0 0 0 0,-1-1 0 0 0,4 17 0 0 0,53 146 72 0 0,-31-99-80 0 0,-23-63 8 0 0,0 1 0 0 0,0 0 0 0 0,-1 0 0 0 0,0 0 0 0 0,0 0 0 0 0,-2 0 0 0 0,1 1 0 0 0,-1-1 0 0 0,0 0 0 0 0,-1 0 0 0 0,-1 0 0 0 0,-4 18 0 0 0,2-10-10 0 0,-3 27-1 0 0,-2 9-152 0 0,-1-19-108 0 0,-26 61-1 0 0,-25 31-394 0 0,44-93 619 0 0,-3-3 47 0 0,15-24 0 0 0,1 0 0 0 0,-1 1 0 0 0,1-1 0 0 0,-5 13 0 0 0,3-4 11 0 0,-1 0 0 0 0,0-1 0 0 0,-1 0 0 0 0,-1 0 0 0 0,-1-1-1 0 0,-16 19 1 0 0,-74 71 65 0 0,51-57-76 0 0,-71 89 0 0 0,20 13 2 0 0,76-110 10 0 0,-14 14 189 0 0,24-34-182 0 0,1 0 0 0 0,-19 36 0 0 0,9-12-19 0 0,16-33-23 0 0,-1 1 358 0 0,5-7-335 0 0,0 0-1 0 0,0 0 1 0 0,-1 0-1 0 0,1-1 1 0 0,-1 0 0 0 0,0 1-1 0 0,0-1 1 0 0,0-1-1 0 0,-6 5 1 0 0,-15 10 78 0 0,21-14-17 0 0,0 0 0 0 0,0 0 0 0 0,0-1 0 0 0,-8 4 0 0 0,4-3 56 0 0,7-2 830 0 0,-6 4-878 0 0,2 0-58 0 0,3-3 32 0 0,-2 3-22 0 0,0-1 100 0 0,3-4-238 0 0,-2 0 165 0 0,-12 5 1020 0 0,12-5-1084 0 0,-5 2 26 0 0,1 1 0 0 0,-15 5 1314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31 4143 0 0,'0'0'191'0'0,"1"-1"-11"0"0,1-2 518 0 0,1 1-1 0 0,-1-1 0 0 0,0 1 1 0 0,0-1-1 0 0,0 0 1 0 0,6-11 7624 0 0,-16 23-7764 0 0,-20 15-404 0 0,19-15-142 0 0,-1-1-1 0 0,-9 12 0 0 0,-94 99-11 0 0,77-84 0 0 0,5-5 19 0 0,2-1-37 0 0,-44 53 0 0 0,66-73 46 0 0,0 1 0 0 0,0 0-1 0 0,1 0 1 0 0,1 1 0 0 0,0-1 0 0 0,0 1-1 0 0,1 0 1 0 0,0 1 0 0 0,1-1-1 0 0,-2 20 1 0 0,4-26 20 0 0,2 0-1 0 0,-1 0 1 0 0,1 0-1 0 0,-1 0 1 0 0,1 0-1 0 0,1 0 1 0 0,-1-1-1 0 0,1 1 0 0 0,-1 0 1 0 0,2-1-1 0 0,-1 1 1 0 0,0-1-1 0 0,1 1 1 0 0,0-1-1 0 0,0 0 1 0 0,0 0-1 0 0,0 0 1 0 0,1-1-1 0 0,-1 1 1 0 0,1-1-1 0 0,0 0 1 0 0,0 0-1 0 0,7 4 1 0 0,-5-3-62 0 0,1-1 0 0 0,0 1-1 0 0,0-1 1 0 0,0 0 0 0 0,0-1 0 0 0,0 1 0 0 0,0-1 0 0 0,1-1 0 0 0,-1 1 0 0 0,1-1 0 0 0,-1-1 0 0 0,1 0 0 0 0,-1 0 0 0 0,1 0 0 0 0,8-2 0 0 0,0-3-4555 0 0,2-4-1609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47 223 5527 0 0,'0'0'423'0'0,"-1"2"45"0"0,-24 31 8835 0 0,6-10-6789 0 0,18-22-2078 0 0,1-7-400 0 0,1 0 0 0 0,0-1 0 0 0,0 1 0 0 0,1 0 0 0 0,0 0-1 0 0,0 0 1 0 0,0 0 0 0 0,1 0 0 0 0,0 1 0 0 0,4-8 0 0 0,7-7 2 0 0,20-25 0 0 0,-24 33-15 0 0,3-4-11 0 0,0 1 1 0 0,1 0 0 0 0,25-19 0 0 0,-31 28 88 0 0,0 0-1 0 0,1 1 1 0 0,0 0 0 0 0,-1 0 0 0 0,2 1-1 0 0,-1 0 1 0 0,0 1 0 0 0,1 0-1 0 0,12-2 1 0 0,-17 4-68 0 0,2-1 142 0 0,0 1-1 0 0,0 0 1 0 0,0 1-1 0 0,11 0 1 0 0,-15 1-97 0 0,0-1 0 0 0,1 1-1 0 0,-1 0 1 0 0,0 0 0 0 0,0 0 0 0 0,0 1 0 0 0,0-1 0 0 0,0 1 0 0 0,0-1 0 0 0,-1 1 0 0 0,1 0 0 0 0,4 4 0 0 0,13 19 210 0 0,16 9-119 0 0,-17-14-158 0 0,-15-12 14 0 0,-3-2-8 0 0,4 9-4 0 0,-6-10-10 0 0,-1-3 4 0 0,-1 11 47 0 0,-1 0 0 0 0,0-1 0 0 0,-1 0 0 0 0,-8 14 0 0 0,-29 45 101 0 0,42-71-155 0 0,-1 1-91 0 0,0 0-1 0 0,1 0 0 0 0,-1 1 1 0 0,0-1-1 0 0,1 0 0 0 0,-1 0 0 0 0,1 1 1 0 0,0-1-1 0 0,-1 3 0 0 0,1-4 67 0 0,0 1-1 0 0,0-1 0 0 0,0 0 1 0 0,0 0-1 0 0,0 1 1 0 0,0-1-1 0 0,0 0 0 0 0,0 0 1 0 0,0 0-1 0 0,0 1 0 0 0,0-1 1 0 0,0 0-1 0 0,1 0 1 0 0,-1 0-1 0 0,0 1 0 0 0,0-1 1 0 0,0 0-1 0 0,0 0 1 0 0,0 0-1 0 0,1 1 0 0 0,-1-1 1 0 0,0 0-1 0 0,0 0 0 0 0,0 0 1 0 0,1 0-1 0 0,-1 0 1 0 0,0 0-1 0 0,0 1 0 0 0,0-1 1 0 0,1 0-1 0 0,-1 0 1 0 0,2 0-186 0 0,0 0 0 0 0,0 0 0 0 0,0 0 0 0 0,0 0 0 0 0,0-1 0 0 0,1 1 0 0 0,2-2 0 0 0,-1 1-296 0 0,13-3-1191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6911 0 0,'0'0'13966'0'0,"2"-1"-13192"0"0,13-2-400 0 0,-1-1-1 0 0,1-1 1 0 0,17-8 0 0 0,-19 7-108 0 0,1 0 1 0 0,0 2 0 0 0,0-1-1 0 0,18-2 1 0 0,-27 6-285 0 0,122-16-8793 0 0,-118 15 2072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13 17135 0 0,'0'0'1551'0'0,"0"-1"-1276"0"0,0 1-252 0 0,0-1 1 0 0,0 0-1 0 0,0 1 1 0 0,-1-1-1 0 0,1 1 1 0 0,0-1-1 0 0,0 1 1 0 0,-1-1-1 0 0,1 1 1 0 0,0-1 0 0 0,-1 1-1 0 0,1-1 1 0 0,0 1-1 0 0,-1-1 1 0 0,1 1-1 0 0,-1-1 1 0 0,1 1-1 0 0,-1 0 1 0 0,1-1-1 0 0,-1 1 1 0 0,1 0-1 0 0,-1-1 1 0 0,1 1 0 0 0,-1 0-1 0 0,1 0 1 0 0,-1 0-1 0 0,0 0 1 0 0,1-1-1 0 0,-2 1 1 0 0,-14 3 1161 0 0,12-2-1086 0 0,-16 5 256 0 0,0 0 1 0 0,1 2-1 0 0,-1 0 0 0 0,-24 15 0 0 0,5 0 35 0 0,-51 37 1 0 0,76-49-410 0 0,1 1 0 0 0,0 0 0 0 0,0 1 0 0 0,1 0 0 0 0,1 1 0 0 0,-14 22 0 0 0,24-35-11 0 0,1-1 0 0 0,0 1 1 0 0,-1 0-1 0 0,1 0 0 0 0,0-1 0 0 0,0 1 0 0 0,0 0 0 0 0,-1 0 0 0 0,1 0 0 0 0,0-1 1 0 0,0 1-1 0 0,0 0 0 0 0,0 0 0 0 0,1 0 0 0 0,-1-1 0 0 0,0 1 0 0 0,0 0 0 0 0,0 0 1 0 0,1 0-1 0 0,-1-1 0 0 0,0 1 0 0 0,1 0 0 0 0,-1-1 0 0 0,1 1 0 0 0,-1 0 0 0 0,1-1 1 0 0,-1 1-1 0 0,1 0 0 0 0,-1-1 0 0 0,1 1 0 0 0,0-1 0 0 0,0 1 0 0 0,26 16-544 0 0,-23-15 413 0 0,55 25-371 0 0,-46-23 388 0 0,1 2-1 0 0,-1 0 1 0 0,-1 1 0 0 0,1 0-1 0 0,-1 0 1 0 0,0 2 0 0 0,13 11-1 0 0,-19-13 288 0 0,0-1 0 0 0,0 1 0 0 0,-1 0 0 0 0,0 0 0 0 0,0 0 0 0 0,-1 1 0 0 0,0 0 0 0 0,0 0 0 0 0,-1 0 0 0 0,0 0 0 0 0,2 11 0 0 0,-4-14-52 0 0,0 0-1 0 0,-1 0 0 0 0,1 0 0 0 0,-1 1 0 0 0,0-1 0 0 0,-1 0 0 0 0,1 0 0 0 0,-1 1 1 0 0,0-1-1 0 0,0 0 0 0 0,-1 0 0 0 0,1 0 0 0 0,-1 0 0 0 0,0 0 0 0 0,0 0 0 0 0,-1-1 0 0 0,0 1 1 0 0,0-1-1 0 0,-5 7 0 0 0,1-4-51 0 0,0 0 1 0 0,-1 0-1 0 0,0-1 1 0 0,0 0-1 0 0,-1 0 1 0 0,1-1-1 0 0,-1-1 1 0 0,0 1-1 0 0,0-1 1 0 0,-1-1-1 0 0,1 1 1 0 0,-1-2-1 0 0,0 1 1 0 0,0-1-1 0 0,0-1 1 0 0,-10 1-1 0 0,-13-1 108 0 0,0-2-1 0 0,0-1 1 0 0,-51-9-1 0 0,31 0-662 0 0,48 9 341 0 0,-1 0-1 0 0,0 0 1 0 0,1 0 0 0 0,0-1 0 0 0,-1 1 0 0 0,-8-8-1 0 0,4 0-1321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10591 0 0,'0'0'964'0'0,"-3"0"-794"0"0,2-1 265 0 0,0 1 0 0 0,-1 0 1 0 0,1 0-1 0 0,0 0 0 0 0,-1 0 1 0 0,1 0-1 0 0,-1 1 0 0 0,1-1 1 0 0,0 0-1 0 0,-1 1 0 0 0,1-1 1 0 0,0 1-1 0 0,0-1 0 0 0,-1 1 1 0 0,1 0-1 0 0,0-1 0 0 0,0 1 1 0 0,0 0-1 0 0,0 0 0 0 0,-2 1 1 0 0,1 1-180 0 0,0 0-1 0 0,0-1 1 0 0,0 1 0 0 0,0 0 0 0 0,1 0 0 0 0,0 0 0 0 0,-1 0-1 0 0,0 5 1 0 0,-1 4-235 0 0,1 0-1 0 0,0-1 0 0 0,1 1 1 0 0,0 13-1 0 0,0 5 84 0 0,1-14-88 0 0,0 1 0 0 0,1 0 0 0 0,1 0 0 0 0,5 22 0 0 0,-7-37-145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0,'0'0'4598'0'0,"1"1"-4005"0"0,55 73 2426 0 0,-33-47-2226 0 0,28 47-1 0 0,-34-46-585 0 0,-2 1 1 0 0,-1 1-1 0 0,12 37 0 0 0,-15-35-51 0 0,-5-16 24 0 0,-1 1 1 0 0,6 27 0 0 0,-10-38-158 0 0,-1-1-1 0 0,0 0 0 0 0,1 1 1 0 0,-2-1-1 0 0,1 1 1 0 0,-1-1-1 0 0,1 0 0 0 0,-1 1 1 0 0,-1-1-1 0 0,1 0 1 0 0,-1 0-1 0 0,-4 9 0 0 0,-2-1-14 0 0,0-1-1 0 0,-1 0 1 0 0,0-1-1 0 0,-1 1 1 0 0,0-2-1 0 0,-1 1 1 0 0,0-2-1 0 0,0 1 1 0 0,-18 10-1 0 0,13-10-76 0 0,10-6-6 0 0,0-1 1 0 0,0 1-1 0 0,1 0 0 0 0,0 0 1 0 0,0 1-1 0 0,-5 5 0 0 0,9-9-229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7367 0 0,'0'0'9844'0'0,"2"1"-9445"0"0,2 0-260 0 0,0 1 0 0 0,0-1 1 0 0,0 0-1 0 0,0 0 0 0 0,0 0 0 0 0,0-1 1 0 0,0 1-1 0 0,0-1 0 0 0,0 0 0 0 0,0 0 1 0 0,0-1-1 0 0,0 1 0 0 0,1-1 0 0 0,6-2 1 0 0,6-2 238 0 0,-1-1 1 0 0,21-11 0 0 0,6-2 163 0 0,51-15 664 0 0,-93 34-1187 0 0,1 0-1 0 0,-1 0 1 0 0,1 0-1 0 0,-1 0 1 0 0,1 0 0 0 0,0 0-1 0 0,-1 1 1 0 0,1-1-1 0 0,-1 0 1 0 0,1 1 0 0 0,-1-1-1 0 0,0 1 1 0 0,1 0-1 0 0,-1-1 1 0 0,0 1 0 0 0,2 1-1 0 0,4 2-2069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35 6447 0 0,'0'0'499'0'0,"1"-2"-328"0"0,4-6 143 0 0,12-16 15187 0 0,-18 24-15413 0 0,-15 12-85 0 0,0 1 0 0 0,0 0 0 0 0,-22 25 0 0 0,19-19-4 0 0,-10 10 4 0 0,-102 108 43 0 0,111-113-42 0 0,1 1 0 0 0,1 1-1 0 0,1 0 1 0 0,-14 30 0 0 0,29-51-10 0 0,0 0 1 0 0,0 1-1 0 0,0 0 0 0 0,1-1 1 0 0,-1 1-1 0 0,1 0 0 0 0,1 0 1 0 0,-1 10-1 0 0,1-15-96 0 0,0 1 0 0 0,0-1 0 0 0,0 1 0 0 0,1-1 0 0 0,-1 0 1 0 0,0 1-1 0 0,1-1 0 0 0,-1 1 0 0 0,1-1 0 0 0,-1 1 0 0 0,1-1 0 0 0,0 0 0 0 0,0 1 0 0 0,-1-1 0 0 0,1 0 1 0 0,0 0-1 0 0,0 0 0 0 0,0 0 0 0 0,0 0 0 0 0,0 0 0 0 0,1 0 0 0 0,-1 0 0 0 0,0 0 0 0 0,0 0 0 0 0,1 0 0 0 0,-1-1 1 0 0,0 1-1 0 0,1-1 0 0 0,-1 1 0 0 0,1-1 0 0 0,-1 1 0 0 0,1-1 0 0 0,-1 0 0 0 0,1 0 0 0 0,-1 0 0 0 0,1 1 1 0 0,-1-2-1 0 0,1 1 0 0 0,-1 0 0 0 0,2 0 0 0 0,23-5-1610 0 0,3-5-15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0,'0'0'8708'0'0,"1"2"-8176"0"0,15 20 353 0 0,1-1 0 0 0,36 36 0 0 0,48 33 65 0 0,-34-32-486 0 0,-35-29-376 0 0,60 56-13 0 0,-89-83-79 0 0,0 1 0 0 0,0-1 0 0 0,0 1 0 0 0,1-1 0 0 0,-1 0 0 0 0,0 0 0 0 0,1-1 1 0 0,-1 1-1 0 0,1-1 0 0 0,-1 1 0 0 0,1-1 0 0 0,0 0 0 0 0,4 0 0 0 0,2 2-49 0 0,-8-2-347 0 0,1-1 0 0 0,-1 1 0 0 0,1 0 0 0 0,-1-1 0 0 0,1 0 0 0 0,-1 0 0 0 0,1 1-1 0 0,-1-1 1 0 0,1-1 0 0 0,-1 1 0 0 0,1 0 0 0 0,-1-1 0 0 0,1 1 0 0 0,2-2 0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5983 0 0,'-2'0'274'0'0,"-35"2"45"0"0,0-1 2042 0 0,13 5 2729 0 0,16-3-4408 0 0,0 1 0 0 0,1 0-1 0 0,0 1 1 0 0,-1 0-1 0 0,2 0 1 0 0,-1 0 0 0 0,-6 7-1 0 0,-41 48 53 0 0,33-34-183 0 0,-17 17-57 0 0,-51 46 0 0 0,49-48-325 0 0,39-40-209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12895 0 0,'0'0'595'0'0,"1"-1"-18"0"0,2-1-312 0 0,0-1-1 0 0,0 1 0 0 0,0 0 1 0 0,1 0-1 0 0,-1 0 1 0 0,0 1-1 0 0,1-1 0 0 0,-1 1 1 0 0,1-1-1 0 0,-1 1 1 0 0,6 0-1 0 0,6-2 3301 0 0,24 0-1 0 0,-11 1-3834 0 0,-19 1 381 0 0,39-4 179 0 0,95-22 0 0 0,-91 14-1622 0 0,-24 7-4453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11055 0 0,'0'0'13080'0'0,"1"2"-12908"0"0,1 7-148 0 0,0 0 0 0 0,-1 0 0 0 0,1 0 0 0 0,-2 0-1 0 0,0 14 1 0 0,-5 49 68 0 0,4-65-91 0 0,-5 36 5 0 0,3-32-12 0 0,1 1-1 0 0,1-1 1 0 0,0 1 0 0 0,0 0-1 0 0,2 16 1 0 0,0-26-161 0 0,3 5-624 0 0,-4-6 475 0 0,1 0 0 0 0,-1 0 1 0 0,0 0-1 0 0,1 0 1 0 0,-1 0-1 0 0,1-1 0 0 0,0 1 1 0 0,-1 0-1 0 0,1 0 1 0 0,-1 0-1 0 0,1-1 0 0 0,1 2 1 0 0,5 2-1325 0 0,2 0-195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5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16759 0 0,'0'0'1514'0'0,"0"-1"-1242"0"0,-3-5 1098 0 0,13 12 57 0 0,8 6-1000 0 0,0 1-1 0 0,-2 1 1 0 0,1 0-1 0 0,-2 2 1 0 0,0-1 0 0 0,14 21-1 0 0,-8-9-239 0 0,-1 1-1 0 0,-1 0 0 0 0,-1 2 0 0 0,-2 0 0 0 0,13 34 0 0 0,-24-49-133 0 0,0 0 1 0 0,-1 0-1 0 0,-1 0 1 0 0,0 1-1 0 0,0 25 0 0 0,-3-30-24 0 0,0 1 0 0 0,-1-1-1 0 0,-1 1 1 0 0,0-1 0 0 0,0 0-1 0 0,-1 0 1 0 0,-1 0-1 0 0,-6 16 1 0 0,-7 6 131 0 0,-2 0 0 0 0,-1-2 0 0 0,-2 0 0 0 0,0-1 0 0 0,-31 29 0 0 0,-45 37-32 0 0,95-94-126 0 0,-5 12-15 0 0,8-12-41 0 0,7 3-6009 0 0,-6-5 5371 0 0,0 1 1 0 0,0-1-1 0 0,1 1 1 0 0,-1-1-1 0 0,2 1 1 0 0,8 0-6568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 1375 0 0,'0'0'5391'0'0,"-1"0"-4964"0"0,-4 2-491 0 0,1-1-1 0 0,0 1 1 0 0,0-1 0 0 0,-1 0 0 0 0,-6 0-1 0 0,-2 1 8040 0 0,15-1-7534 0 0,15 6 1454 0 0,-16-6-1327 0 0,8 7 251 0 0,-2-4-709 0 0,-1-1 1 0 0,1 0 0 0 0,0-1 0 0 0,0 1 0 0 0,1-1 0 0 0,-1-1-1 0 0,11 2 1 0 0,17 0 116 0 0,0-2 0 0 0,42-3-1 0 0,-70 2-210 0 0,191-26 710 0 0,-55 5-347 0 0,-108 18-208 0 0,0 1-1 0 0,40 4 0 0 0,82 15 126 0 0,-119-17-273 0 0,0-1 0 0 0,61-10 0 0 0,-14 0-28 0 0,102 2 5 0 0,-67 11 0 0 0,-67-2 0 0 0,31 2 0 0 0,-70-1 0 0 0,26-2 0 0 0,-1 0 0 0 0,-1 1 0 0 0,1-3 0 0 0,40-7 0 0 0,-37 4 0 0 0,56-1 0 0 0,245 14 11 0 0,-277-7 48 0 0,96 12-1 0 0,-105-5-58 0 0,78-1 0 0 0,-97-8 42 0 0,42-7 0 0 0,-43 4-16 0 0,43 0 0 0 0,-56 5-26 0 0,3-1 0 0 0,1 1 0 0 0,0 2 0 0 0,0 1 0 0 0,31 7 0 0 0,-39-6 1 0 0,0-2-1 0 0,1 0 1 0 0,-1-1 0 0 0,32-2-1 0 0,-9 0 50 0 0,234-12 547 0 0,-102 1-303 0 0,-145 13-295 0 0,0 0 0 0 0,50 10 0 0 0,-46-5 9 0 0,57 2-1 0 0,230-17 298 0 0,-102 20-294 0 0,-149-6 58 0 0,-1-2-1 0 0,135-13 0 0 0,-9 0 104 0 0,-121 8-113 0 0,18 6-47 0 0,-15 0 0 0 0,395-11 48 0 0,-266 12 136 0 0,-163-4-189 0 0,72-10 1 0 0,-15 1-11 0 0,43-1 3 0 0,261 6 0 0 0,-170 5-19 0 0,-120 2 32 0 0,-52 0-15 0 0,-33-2 2 0 0,1 0 0 0 0,42 10 0 0 0,-40-6 0 0 0,0-3 0 0 0,0 0 0 0 0,61-4 0 0 0,-31 0 0 0 0,155 15 0 0 0,-182-11 25 0 0,51-3 0 0 0,-34-1-11 0 0,61-2-14 0 0,59 1 0 0 0,-75 12 0 0 0,5 0 0 0 0,28-1 0 0 0,60 3 0 0 0,5 2 128 0 0,-150-11-10 0 0,49-2-1 0 0,-1 0 40 0 0,-16 0-69 0 0,-38-1-32 0 0,39 5 0 0 0,-22 2-47 0 0,242 23 110 0 0,-257-29-100 0 0,45-7 0 0 0,15 1 7 0 0,-10 5 33 0 0,202 3 290 0 0,-99-3-289 0 0,-91-11 300 0 0,36-1 308 0 0,-105 10-649 0 0,-19 1-4 0 0,1 1 0 0 0,23 2 0 0 0,-29-1-15 0 0,23 6 0 0 0,-24-5-15 0 0,-7-2-54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59 6447 0 0,'-2'0'298'0'0,"-31"5"8182"0"0,36-4-8007 0 0,6 2-202 0 0,0-2 1 0 0,1 1 0 0 0,-1-1-1 0 0,0-1 1 0 0,1 0-1 0 0,10-1 1 0 0,63-10 889 0 0,-28 3-522 0 0,134-6 1153 0 0,-145 13-1635 0 0,1 3 1 0 0,56 9-1 0 0,-82-7-133 0 0,0-2 0 0 0,0 0-1 0 0,0-1 1 0 0,30-2 0 0 0,-36-1-27 0 0,-1 0 1 0 0,0-2 0 0 0,1 1 0 0 0,-2-1-1 0 0,1-1 1 0 0,0 0 0 0 0,-1-1 0 0 0,0 0-1 0 0,12-9 1 0 0,-22 14-130 0 0,5-2 59 0 0,-4 1-1528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7223 0 0,'0'0'8643'0'0,"2"2"-8503"0"0,17 22 493 0 0,-13-15-538 0 0,-2-2-41 0 0,-1-3 9 0 0,0 1 0 0 0,0-1 0 0 0,1 0-1 0 0,-1 0 1 0 0,1 0 0 0 0,0-1 0 0 0,0 1 0 0 0,5 3 0 0 0,2 2 30 0 0,0-1 1 0 0,3-1-12 0 0,9 0 209 0 0,33 6 0 0 0,-34-9 178 0 0,38 12 0 0 0,-46-10-338 0 0,-1 0-106 0 0,1 1-1 0 0,21 15 1 0 0,-13-7 32 0 0,-12-8-46 0 0,27 16-12 0 0,-31-18 1 0 0,-2-4 0 0 0,-1 1 0 0 0,0 0 0 0 0,0-1 0 0 0,1 0 0 0 0,-1 0 0 0 0,0 0 0 0 0,1 0 0 0 0,6 1 0 0 0,9 2 22 0 0,-1-1-1 0 0,1-1 0 0 0,0 0 1 0 0,0-2-1 0 0,37-2 0 0 0,-39 0 7 0 0,72-6 13 0 0,-74 8-42 0 0,0 1 0 0 0,-1 0 0 0 0,1 1 0 0 0,16 4 0 0 0,-12-1 1 0 0,25 12 0 0 0,-26-9 0 0 0,27 6 0 0 0,-31-10 0 0 0,-5-1 0 0 0,1-1 0 0 0,-1 0 0 0 0,12 0 0 0 0,4 1-1 0 0,-17-2 23 0 0,1 0 1 0 0,14 0 0 0 0,73-1 121 0 0,-6 1-83 0 0,-47-2-61 0 0,1 2 0 0 0,-1 2 0 0 0,51 10 0 0 0,-7 5 0 0 0,-21-5 0 0 0,133 7 0 0 0,-178-19 0 0 0,0-1 0 0 0,0-1 0 0 0,22-4 0 0 0,-23 3 12 0 0,0 0-1 0 0,-1 2 1 0 0,26 3-1 0 0,11-1 7 0 0,63 6-18 0 0,4 0 0 0 0,-77-10 76 0 0,56-10 0 0 0,-32 3-28 0 0,-21 4 4 0 0,72-10-40 0 0,-58-5 42 0 0,-23 12 66 0 0,0 2 1 0 0,52-1 0 0 0,47-11-57 0 0,-133 17-64 0 0,0 0 0 0 0,0 0 0 0 0,0 0 0 0 0,8-4 0 0 0,-2 1 0 0 0,-1 1 0 0 0,1 1 0 0 0,0 0 0 0 0,12-1 0 0 0,-8 2 1 0 0,-14 0-3 0 0,14-3 57 0 0,3-2-34 0 0,0-1 1 0 0,25-12 0 0 0,-6 1-13 0 0,12 0-9 0 0,-40 14 0 0 0,-1 1 0 0 0,-4 1 0 0 0,0-1 1 0 0,0 1-1 0 0,-1-1 0 0 0,1 0 1 0 0,0-1-1 0 0,3-3 0 0 0,-4 4 9 0 0,3-2 9 0 0,-3 2 11 0 0,0 0-1 0 0,0 0 1 0 0,1 1 0 0 0,-1-1-1 0 0,9-3 1 0 0,-12 6-27 0 0,0 0 115 0 0,1-1-63 0 0,6 0-44 0 0,5-2 1 0 0,-2 2 32 0 0,18 1 21 0 0,-9 0 10 0 0,-9-1-63 0 0,2-1 42 0 0,-5 2 11 0 0,-2-2-10 0 0,9 2 290 0 0,-7 1-323 0 0,-7 0-3 0 0,0-1 0 0 0,0 1 0 0 0,1-1 0 0 0,-1 1 0 0 0,0 0 0 0 0,0-1 0 0 0,0 1 0 0 0,0 0 0 0 0,0 0 0 0 0,-1-1 0 0 0,1 1 0 0 0,0 0 0 0 0,0 0 0 0 0,0 0 0 0 0,-1 0 0 0 0,1 0 0 0 0,0 2 0 0 0,8 9 31 0 0,-3-3-49 0 0,0 3 25 0 0,-4-7-6 0 0,-1 8 12 0 0,0-9-6 0 0,0 26 3 0 0,-1 2 25 0 0,1-25-46 0 0,-1-6-6 0 0,-1-1-1 0 0,1 0 0 0 0,0 1 0 0 0,0-1 1 0 0,0 1-1 0 0,0-1 0 0 0,1 1 1 0 0,-1-1-1 0 0,0 0 0 0 0,0 1 0 0 0,0-1 1 0 0,0 1-1 0 0,0-1 0 0 0,0 0 0 0 0,1 1 1 0 0,-1-1-1 0 0,0 1 0 0 0,0-1 0 0 0,1 0 1 0 0,-1 1-1 0 0,1-1 0 0 0,8 12-2 0 0,-7-9 3 0 0,0 1 8 0 0,1 0 1 0 0,-1-1 0 0 0,1 0-1 0 0,6 7 1 0 0,8 6 5 0 0,-10-10-15 0 0,-1 1 0 0 0,0 1 0 0 0,0-1 0 0 0,6 9 0 0 0,11 22 0 0 0,13 33 277 0 0,-25-50-264 0 0,-3-10-14 0 0,2-1 0 0 0,25 23 65 0 0,2-3-64 0 0,-34-29 1 0 0,1 1-5 0 0,9 15 60 0 0,-2-7-14 0 0,-1 5-9 0 0,-8-12-17 0 0,4 16 32 0 0,-4-10-37 0 0,-1-8 107 0 0,-1 1-59 0 0,1 5-35 0 0,-1-5 180 0 0,2-2-151 0 0,1 0-49 0 0,0 1 0 0 0,0-1-1 0 0,0 0 1 0 0,0-1 0 0 0,-1 1-1 0 0,1 0 1 0 0,0-1 0 0 0,0 0-1 0 0,0 0 1 0 0,-1 1 0 0 0,1-2-1 0 0,0 1 1 0 0,-1 0 0 0 0,1 0-1 0 0,-1-1 1 0 0,1 1-1 0 0,-1-1 1 0 0,0 0 0 0 0,4-3-1 0 0,2-2-1 0 0,13-14 50 0 0,-8 6-29 0 0,-11 13-6 0 0,4-7 16 0 0,-1-5 23 0 0,11-26 27 0 0,-12 30-56 0 0,-1 0 0 0 0,1 0 1 0 0,1 0-1 0 0,9-14 0 0 0,10-15-27 0 0,-19 29 0 0 0,1 1 0 0 0,0-1 0 0 0,11-11 0 0 0,25-22 0 0 0,-26 27 0 0 0,-1 0 0 0 0,0-1 0 0 0,18-26 0 0 0,-28 34 0 0 0,-1-1 0 0 0,-2 1 0 0 0,0 1 0 0 0,-2 2-11 0 0,1 3-31 0 0,4-2 31 0 0,9-8 11 0 0,-9 10 0 0 0,-2 11 0 0 0,-2-4 0 0 0,0 0 0 0 0,1-1 0 0 0,-1 1 0 0 0,1-1 0 0 0,0 1 0 0 0,0-1 0 0 0,1 0 0 0 0,-1 1 0 0 0,1-1 0 0 0,4 4 0 0 0,-2-3 0 0 0,-1-1 0 0 0,1 0 0 0 0,0 0 0 0 0,0-1 0 0 0,0 1 0 0 0,11 2 0 0 0,78 31 0 0 0,44 18 0 0 0,-100-36 0 0 0,111 48 0 0 0,-104-52 28 0 0,0-1 0 0 0,64 8 0 0 0,21 6 16 0 0,-82-16-44 0 0,1-3 0 0 0,91 5 0 0 0,-20-12-1 0 0,-56-2 13 0 0,140 7 41 0 0,-95-5-53 0 0,-58-2 0 0 0,86-1 18 0 0,130 4 28 0 0,-59-6-46 0 0,-65-1 0 0 0,-30 0 0 0 0,18-1 0 0 0,-74 3 0 0 0,31 1 0 0 0,-45 0 0 0 0,-4 1 0 0 0,53-9 0 0 0,-71 7 0 0 0,37 1 0 0 0,-16 0 0 0 0,135-9 0 0 0,-120 7 18 0 0,64-14-1 0 0,54-21 15 0 0,-167 38-35 0 0,75-12 3 0 0,-56 11 0 0 0,34-9 0 0 0,-40 7 0 0 0,41-3 0 0 0,-14 3 0 0 0,112-9 128 0 0,-120 8-128 0 0,-3 0 0 0 0,-7 3 0 0 0,0-1 0 0 0,-1-2 0 0 0,1-1 0 0 0,-1-2 0 0 0,33-12 0 0 0,45-14 0 0 0,-69 23 0 0 0,0 2 0 0 0,0 1 0 0 0,40-2 0 0 0,14-3 0 0 0,2-5 0 0 0,133-44 0 0 0,-131 33 0 0 0,44-16 0 0 0,-117 37 20 0 0,1 1-1 0 0,30-4 0 0 0,-34 8 1 0 0,0-1-1 0 0,0-1 0 0 0,-1-1 1 0 0,27-11-1 0 0,-28 8 21 0 0,-6 4-12 0 0,0-2 0 0 0,0 1 1 0 0,-1-1-1 0 0,14-11 0 0 0,-24 17-24 0 0,1-1 0 0 0,-1 1 0 0 0,0 0 0 0 0,1 0 0 0 0,-1 0 0 0 0,1 0 0 0 0,0 0 0 0 0,-1 1 0 0 0,1-1 0 0 0,2 0 0 0 0,3-2 12 0 0,0 0-1 0 0,0 0 1 0 0,0 0-1 0 0,7-6 0 0 0,-13 9-108 0 0,-18 9-2748 0 0,9-4-2555 0 0,-1 0-1739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74 12095 0 0,'15'-11'380'0'0,"9"-6"131"0"0,55-29 3544 0 0,-87 57-3786 0 0,-12 9-42 0 0,-1-1 1 0 0,-31 21-1 0 0,27-22-139 0 0,-41 39-1 0 0,-1 17-93 0 0,-108 157 0 0 0,104-119-152 0 0,-106 229 0 0 0,167-317 218 0 0,0 1 0 0 0,2 0 0 0 0,0 0 0 0 0,2 1 0 0 0,1-1 0 0 0,1 1 0 0 0,1 1 0 0 0,2-1 0 0 0,2 49 0 0 0,1-57 77 0 0,1-1 0 0 0,0 1 0 0 0,1-1 0 0 0,1 1 0 0 0,1-1 0 0 0,0-1 0 0 0,1 1 0 0 0,1-1 0 0 0,1 0 0 0 0,0-1 0 0 0,1 0 0 0 0,0 0 0 0 0,1-1 0 0 0,1-1 0 0 0,18 17 0 0 0,-22-23-32 0 0,1 0-1 0 0,0-1 1 0 0,0 1-1 0 0,0-2 1 0 0,1 1-1 0 0,0-1 1 0 0,0-1-1 0 0,0 0 1 0 0,1 0 0 0 0,-1-1-1 0 0,1 0 1 0 0,0-1-1 0 0,0 0 1 0 0,19 0-1 0 0,2-1 312 0 0,-29 0-227 0 0,7-1 114 0 0,-6 0-3187 0 0,-1-1 2162 0 0,33-15-2057 0 0,-18 6 1224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36 377 6447 0 0,'0'2'499'0'0,"-20"44"610"0"0,16-37-2 0 0,1 1 1 0 0,1-1 0 0 0,0 1 0 0 0,0-1 0 0 0,0 18 0 0 0,2-24-912 0 0,0-1-1 0 0,0 0 1 0 0,1 0 0 0 0,-1 0 0 0 0,1 0-1 0 0,0 0 1 0 0,-1 0 0 0 0,1 0-1 0 0,0 0 1 0 0,2 2 0 0 0,-2-2-82 0 0,-1-1 0 0 0,1 0 0 0 0,0 1 1 0 0,-1-1-1 0 0,1 0 0 0 0,0 1 0 0 0,-1-1 0 0 0,0 1 0 0 0,1 2 1 0 0,0-3 108 0 0,0 0 1 0 0,1 0 0 0 0,-1 1 0 0 0,1-1 0 0 0,-1 0 0 0 0,1 0 0 0 0,-1 0 0 0 0,1-1 0 0 0,0 1 0 0 0,-1 0 0 0 0,1 0 0 0 0,0-1-1 0 0,-1 1 1 0 0,1-1 0 0 0,0 0 0 0 0,3 1 0 0 0,0-2-121 0 0,-1-1 0 0 0,0 1-1 0 0,0-1 1 0 0,0 0 0 0 0,0 0-1 0 0,0 0 1 0 0,0-1 0 0 0,0 1-1 0 0,-1-1 1 0 0,1 0 0 0 0,-1 0-1 0 0,0 0 1 0 0,0 0 0 0 0,0-1-1 0 0,4-5 1 0 0,4-8 45 0 0,0-1 0 0 0,9-21-1 0 0,-8 16 11 0 0,41-81-10 0 0,40-74-172 0 0,-92 178 20 0 0,0 0 0 0 0,-1 0 0 0 0,1 1 0 0 0,-1-1 0 0 0,1 0 0 0 0,-1 0 0 0 0,1 1 0 0 0,-1-1-1 0 0,1 0 1 0 0,-1 1 0 0 0,1-1 0 0 0,-1 0 0 0 0,1 1 0 0 0,-1-1 0 0 0,0 1 0 0 0,1-1 0 0 0,0 1 0 0 0,3 6-6 0 0,0 0 0 0 0,0 0 0 0 0,0 0 0 0 0,3 12-1 0 0,8 14-5 0 0,-4-17 56 0 0,0-1 0 0 0,1 0-1 0 0,0-1 1 0 0,1 0 0 0 0,1-2 0 0 0,23 19 0 0 0,-20-18 8 0 0,-1 0 0 0 0,-1 1 0 0 0,-1 1 1 0 0,0 0-1 0 0,13 20 0 0 0,21 31 336 0 0,-47-64-308 0 0,8 5 1032 0 0,-7-7-1095 0 0,-1 0-1 0 0,1 0 1 0 0,0 0-1 0 0,-1-1 1 0 0,1 1 0 0 0,0 0-1 0 0,-1-1 1 0 0,1 1-1 0 0,0-1 1 0 0,-1 0 0 0 0,1 1-1 0 0,-1-1 1 0 0,1 0-1 0 0,-1 0 1 0 0,1 0 0 0 0,-1 0-1 0 0,0 0 1 0 0,1-1-1 0 0,-1 1 1 0 0,0 0 0 0 0,0 0-1 0 0,0-1 1 0 0,0 1-1 0 0,0-1 1 0 0,1-2 0 0 0,4-6 95 0 0,0-1 1 0 0,6-17 0 0 0,-10 21-99 0 0,89-212 54 0 0,-69 166-55 0 0,45-94-354 0 0,-67 146 249 0 0,1 0 0 0 0,-1 0 0 0 0,0 0 0 0 0,1 1 0 0 0,-1-1 0 0 0,1 0 0 0 0,-1 1 0 0 0,1-1 0 0 0,-1 0 0 0 0,1 1 0 0 0,0-1 0 0 0,-1 0 0 0 0,1 1 0 0 0,0-1 0 0 0,-1 1 0 0 0,1-1 0 0 0,0 1 0 0 0,0 0 0 0 0,-1-1 0 0 0,1 1 0 0 0,0 0 0 0 0,0 0 0 0 0,0-1 0 0 0,0 1 0 0 0,0 0 0 0 0,1 0 0 0 0,-1 0-216 0 0,1 1 1 0 0,0-1-1 0 0,0 1 1 0 0,-1-1-1 0 0,1 1 0 0 0,-1 0 1 0 0,1 0-1 0 0,0 0 1 0 0,-1 0-1 0 0,0 0 1 0 0,1 0-1 0 0,2 2 1 0 0,4 6-4764 0 0,0 3-1344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73 1375 0 0,'0'0'66'0'0,"-1"1"-8"0"0,-35 27 21027 0 0,42-27-20834 0 0,0-1 1 0 0,0 0-1 0 0,1 0 0 0 0,-1-1 0 0 0,0 1 0 0 0,0-1 0 0 0,10-3 0 0 0,45-18 475 0 0,-31 11-418 0 0,124-50-307 0 0,-153 61-802 0 0,5-2 1614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47 17735 0 0,'0'-1'812'0'0,"4"-7"-236"0"0,0-1-1 0 0,1 1 0 0 0,9-12 1806 0 0,-13 20-2165 0 0,0 1-208 0 0,0-1 0 0 0,0 0-1 0 0,0 1 1 0 0,0-1 0 0 0,0 1 0 0 0,0-1 0 0 0,0 1 0 0 0,0 0 0 0 0,0-1 0 0 0,0 1 0 0 0,0 0-1 0 0,-1 0 1 0 0,1 0 0 0 0,0-1 0 0 0,0 1 0 0 0,-1 0 0 0 0,1 0 0 0 0,-1 0 0 0 0,1 0-1 0 0,-1 0 1 0 0,1 0 0 0 0,-1 0 0 0 0,0 0 0 0 0,1 0 0 0 0,-1 2 0 0 0,1 0-4 0 0,0 4 5 0 0,0-1 1 0 0,0 1-1 0 0,-1-1 0 0 0,0 1 1 0 0,0-1-1 0 0,0 1 0 0 0,-1-1 1 0 0,-3 12-1 0 0,-17 52 120 0 0,14-52-110 0 0,-5 19 114 0 0,2 1 0 0 0,1 0 0 0 0,2 0-1 0 0,-4 66 1 0 0,4-23-4559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90 161 6911 0 0,'-1'1'3754'0'0,"-23"38"1225"0"0,9-17-4172 0 0,2 0 0 0 0,-17 36 0 0 0,26-41-798 0 0,1 6 71 0 0,3-20 1588 0 0,0-15-1435 0 0,2 3-193 0 0,0-1-1 0 0,0 1 0 0 0,0-1 1 0 0,1 1-1 0 0,1 0 1 0 0,5-11-1 0 0,31-50 29 0 0,-30 53-84 0 0,2 1 0 0 0,0 0 0 0 0,1 1 0 0 0,1 0 0 0 0,0 2 0 0 0,1-1 0 0 0,0 2 0 0 0,1 0 0 0 0,27-16 0 0 0,-33 24 10 0 0,0-1 0 0 0,0 1 0 0 0,0 1 0 0 0,1 0 0 0 0,0 0 0 0 0,-1 1 0 0 0,13-1 1 0 0,-6 1 4 0 0,-1 2 0 0 0,0 0 0 0 0,1 1 0 0 0,16 3 0 0 0,-13 0 184 0 0,-18-4-83 0 0,7 9 297 0 0,-6-4-303 0 0,-2 1 1 0 0,1-1-1 0 0,-1 1 0 0 0,1-1 0 0 0,-2 1 0 0 0,1 0 0 0 0,-1-1 1 0 0,1 1-1 0 0,-2 0 0 0 0,1-1 0 0 0,-1 1 0 0 0,1 0 0 0 0,-3 6 1 0 0,-4 13 195 0 0,-15 39 0 0 0,11-32-132 0 0,4-11-140 0 0,-1 0 0 0 0,-1 0-1 0 0,-1 0 1 0 0,0-1-1 0 0,-15 20 1 0 0,23-38-565 0 0,17 4-1847 0 0,-12-5 2137 0 0,-1 0 1 0 0,1-1-1 0 0,0 1 1 0 0,0-1-1 0 0,-1 0 1 0 0,1 1-1 0 0,0-1 1 0 0,0-1-1 0 0,-1 1 1 0 0,5-1-1 0 0,13-4-1283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5983 0 0,'1'1'9763'0'0,"4"0"-8236"0"0,5 0-83 0 0,0 1-1 0 0,0-1 1 0 0,15-1-1 0 0,14-4-952 0 0,0-2 0 0 0,0-1 0 0 0,75-25 0 0 0,5-1-698 0 0,-112 31-31 0 0,-1 0 0 0 0,1 1-1 0 0,10-1 1 0 0,-4 1-2579 0 0,1 1-3571 0 0,-5 0 53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0,'2'1'4731'0'0,"2"6"-4255"0"0,0-1 1 0 0,0 1-1 0 0,0-1 0 0 0,-1 1 0 0 0,0 1 1 0 0,0-1-1 0 0,-1 0 0 0 0,0 0 1 0 0,0 1-1 0 0,-1 0 0 0 0,0-1 1 0 0,0 1-1 0 0,-1 11 0 0 0,-1 12-338 0 0,-1 0-1 0 0,-7 31 1 0 0,7-45 90 0 0,-7 25-150 0 0,6-30-77 0 0,0-1-1 0 0,1 1 0 0 0,1 0 0 0 0,-1 0 1 0 0,2 0-1 0 0,0-1 0 0 0,2 21 0 0 0,2-21-21 0 0,-3-10 7 0 0,0 0 0 0 0,0 0 1 0 0,0 0-1 0 0,0 0 0 0 0,0-1 1 0 0,0 1-1 0 0,0 0 0 0 0,0 0 1 0 0,0-1-1 0 0,0 1 0 0 0,1-1 1 0 0,-1 1-1 0 0,0-1 0 0 0,0 1 0 0 0,1-1 1 0 0,-1 0-1 0 0,3 1 0 0 0,-1-1-223 0 0,1 0 0 0 0,-1 0 0 0 0,0 0 0 0 0,1-1 0 0 0,-1 1-1 0 0,4-2 1 0 0,10-3-1555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14 3679 0 0,'0'0'284'0'0,"-2"-1"-186"0"0,-3-1 351 0 0,1 0 1 0 0,-1 0 0 0 0,0 1-1 0 0,0-1 1 0 0,0 1-1 0 0,0 0 1 0 0,0 0 0 0 0,0 1-1 0 0,0 0 1 0 0,0 0-1 0 0,0 0 1 0 0,-9 1 0 0 0,-7 3 1867 0 0,-34 10 1 0 0,55-14-2316 0 0,-42 13 2413 0 0,41-12-1918 0 0,-7 8 694 0 0,7-6-1113 0 0,0 1 1 0 0,0 0 0 0 0,1 0-1 0 0,-1 0 1 0 0,1 0-1 0 0,0 0 1 0 0,0 0 0 0 0,0 0-1 0 0,1 0 1 0 0,0-1-1 0 0,-1 1 1 0 0,1 0 0 0 0,1 0-1 0 0,-1 0 1 0 0,0-1-1 0 0,3 5 1 0 0,3 5-41 0 0,0 0 1 0 0,1-1-1 0 0,11 14 0 0 0,17 16-2 0 0,2-3 0 0 0,1-1 0 0 0,72 53 0 0 0,-6-14-79 0 0,34 26 194 0 0,-106-76 7 0 0,58 63 0 0 0,-76-73-91 0 0,-1 1 1 0 0,0 1 0 0 0,-2 0 0 0 0,0 1 0 0 0,11 25 0 0 0,-16-27-15 0 0,-1-1 0 0 0,-1 1 0 0 0,0 0 0 0 0,-1 0 1 0 0,-1 0-1 0 0,-1 1 0 0 0,0 25 0 0 0,-3-18 63 0 0,-2 1 1 0 0,0-1-1 0 0,-2 0 0 0 0,-1 0 1 0 0,-1 0-1 0 0,-1-1 0 0 0,-16 34 1 0 0,-5 1 562 0 0,-64 98 0 0 0,58-106-555 0 0,-3-2 0 0 0,-1-2-1 0 0,-83 78 1 0 0,85-94-55 0 0,-2-3 0 0 0,-1 0 0 0 0,-1-3-1 0 0,-56 27 1 0 0,96-52 68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1839 0 0,'2'-1'134'0'0,"26"-16"13808"0"0,-31 26-13752 0 0,-1 0-1 0 0,1-1 0 0 0,-2 1 0 0 0,1-1 1 0 0,-8 10-1 0 0,-34 43 979 0 0,19-27-490 0 0,-20 36 42 0 0,-53 103 1 0 0,32-51-716 0 0,42-75-22 0 0,14-25-211 0 0,0 1 0 0 0,-2-2 0 0 0,-1 0 0 0 0,-21 24 0 0 0,26-36-424 0 0,8-7-463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774 809 5063 0 0,'0'0'390'0'0,"0"2"-252"0"0,-1 6 954 0 0,0 0 0 0 0,0-1-1 0 0,1 1 1 0 0,0 0-1 0 0,1 12 3391 0 0,2-19-3750 0 0,0-1-605 0 0,0 0-1 0 0,0 0 1 0 0,0 0-1 0 0,0 0 0 0 0,0 0 1 0 0,0-1-1 0 0,0 1 1 0 0,-1-1-1 0 0,1 1 0 0 0,0-1 1 0 0,0 0-1 0 0,0-1 1 0 0,-1 1-1 0 0,1 0 0 0 0,-1-1 1 0 0,1 1-1 0 0,-1-1 1 0 0,1 0-1 0 0,1-2 1 0 0,8-6 163 0 0,-1-1 1 0 0,14-19 0 0 0,-7 9 11 0 0,41-50 17 0 0,-4-3 1 0 0,71-126 0 0 0,-110 172-297 0 0,-1 0 0 0 0,-1-2 1 0 0,15-48-1 0 0,-25 62-160 0 0,0 0-1 0 0,0 0 1 0 0,-2-1 0 0 0,0 1 0 0 0,-1-1 0 0 0,0 1 0 0 0,-2-1-1 0 0,-3-30 1 0 0,2 41 48 0 0,0-1 1 0 0,1 1-1 0 0,-2 0 0 0 0,1 0 1 0 0,-1 0-1 0 0,0 0 0 0 0,0 0 0 0 0,-1 0 1 0 0,-7-9-1 0 0,9 13 79 0 0,0 0 0 0 0,1 0-1 0 0,-1 0 1 0 0,0 1 0 0 0,0-1 0 0 0,0 1 0 0 0,0-1 0 0 0,0 1 0 0 0,0 0-1 0 0,-1 0 1 0 0,1 0 0 0 0,0 0 0 0 0,-1 0 0 0 0,1 1 0 0 0,0-1-1 0 0,-1 1 1 0 0,1-1 0 0 0,-1 1 0 0 0,1 0 0 0 0,-1 0 0 0 0,1 0-1 0 0,-1 0 1 0 0,1 0 0 0 0,0 1 0 0 0,-1-1 0 0 0,1 1 0 0 0,-1 0 0 0 0,1 0-1 0 0,-4 1 1 0 0,-2 2 7 0 0,0 1-1 0 0,1 0 1 0 0,-1 1-1 0 0,1 0 0 0 0,0 0 1 0 0,0 0-1 0 0,1 1 1 0 0,-7 8-1 0 0,1 1-6 0 0,1 0-1 0 0,-16 32 0 0 0,-53 132-21 0 0,0 2 0 0 0,-73 80 20 0 0,33-48-46 0 0,73-123 56 0 0,28-59 2 0 0,-46 59 0 0 0,-32 24 0 0 0,32-40 0 0 0,10-16 67 0 0,31-35 78 0 0,-26 34 1 0 0,47-53-138 0 0,-12 14 58 0 0,-3-1-2 0 0,17-17-140 0 0,-1 0 1 0 0,1 1-1 0 0,0-1 0 0 0,-1 0 0 0 0,1 0 0 0 0,-1 0 1 0 0,0-1-1 0 0,1 1 0 0 0,-1 0 0 0 0,0 0 1 0 0,1-1-1 0 0,-1 1 0 0 0,0-1 0 0 0,0 0 0 0 0,0 0 1 0 0,1 1-1 0 0,-1-1 0 0 0,-3-1 0 0 0,-11 1-625 0 0,11-1 521 0 0,-1 1 0 0 0,1 0 1 0 0,-1 1-1 0 0,1-1 0 0 0,-1 1 1 0 0,1 0-1 0 0,-1 0 0 0 0,-6 3 1 0 0,10-3 109 0 0,5-14-298 0 0,6 0 52 0 0,4-1-4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56 460 4607 0 0,'0'0'1576'0'0,"-2"0"-354"0"0,-30-6 4366 0 0,30 5-5232 0 0,-10-4 902 0 0,11 4-1191 0 0,0 0 0 0 0,1 0 0 0 0,-1 0-1 0 0,0 0 1 0 0,1 0 0 0 0,-1 0 0 0 0,1 0 0 0 0,-1 0-1 0 0,1-1 1 0 0,-1 1 0 0 0,1 0 0 0 0,0 0-1 0 0,-1 0 1 0 0,1-1 0 0 0,0 1 0 0 0,0 0 0 0 0,0-1-1 0 0,0 1 1 0 0,0 0 0 0 0,1 0 0 0 0,-1-1-1 0 0,0 0 1 0 0,4-11 74 0 0,0 0-1 0 0,0 0 0 0 0,1 1 1 0 0,1 0-1 0 0,0 0 0 0 0,1 0 1 0 0,0 0-1 0 0,0 1 1 0 0,15-15-1 0 0,9-9 153 0 0,51-41 1 0 0,-38 38 68 0 0,1 3-1 0 0,66-40 1 0 0,-104 71-260 0 0,0 0 1 0 0,0 1-1 0 0,0 0 0 0 0,0 1 1 0 0,1 0-1 0 0,-1 0 0 0 0,1 0 0 0 0,0 1 1 0 0,-1 0-1 0 0,1 0 0 0 0,0 1 0 0 0,0 0 1 0 0,-1 1-1 0 0,1 0 0 0 0,12 2 1 0 0,-14-1-67 0 0,-1-1 1 0 0,1 1 0 0 0,-1 0-1 0 0,0 1 1 0 0,1-1 0 0 0,-1 1 0 0 0,-1 0-1 0 0,1 0 1 0 0,0 1 0 0 0,-1-1-1 0 0,1 1 1 0 0,-1 0 0 0 0,0 0 0 0 0,0 1-1 0 0,-1-1 1 0 0,0 1 0 0 0,1 0-1 0 0,-1 0 1 0 0,-1 0 0 0 0,1 0-1 0 0,2 9 1 0 0,-1-4-35 0 0,-1 0 0 0 0,-1 1 0 0 0,0-1-1 0 0,0 1 1 0 0,0 12 0 0 0,-2-19 0 0 0,0 1-1 0 0,0 0 1 0 0,-1-1 0 0 0,1 1 0 0 0,-1 0-1 0 0,0-1 1 0 0,-1 1 0 0 0,1-1 0 0 0,-1 0-1 0 0,1 1 1 0 0,-1-1 0 0 0,0 0 0 0 0,-1 0-1 0 0,1 0 1 0 0,-1 0 0 0 0,-4 4 0 0 0,-4 4 3 0 0,-2 0 0 0 0,1 0 1 0 0,-17 10-1 0 0,7-4-3 0 0,-30 24-86 0 0,-97 60-1 0 0,63-58-176 0 0,79-41 694 0 0,-1 1-2708 0 0,16-11-3091 0 0,8-3-700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141 305 4143 0 0,'-1'2'319'0'0,"-46"39"3866"0"0,9-8 1659 0 0,15-10-5514 0 0,-2 6 1119 0 0,24-27-781 0 0,-1-11-86 0 0,1 7-532 0 0,1 1-1 0 0,-1-1 0 0 0,1 1 1 0 0,0 0-1 0 0,-1-1 0 0 0,1 1 1 0 0,0-1-1 0 0,0 1 1 0 0,0-1-1 0 0,0-2 0 0 0,2-4 10 0 0,-1 0 0 0 0,1 0-1 0 0,1 0 1 0 0,0 0 0 0 0,0 0 0 0 0,0 1-1 0 0,1-1 1 0 0,0 1 0 0 0,1 0 0 0 0,-1 0-1 0 0,1 0 1 0 0,1 1 0 0 0,-1 0 0 0 0,1 0-1 0 0,8-6 1 0 0,-2 1-41 0 0,1 2-1 0 0,0 0 1 0 0,1 0-1 0 0,0 1 1 0 0,0 1 0 0 0,1 0-1 0 0,23-7 1 0 0,-26 11 112 0 0,1 0 0 0 0,-1 0 0 0 0,0 1 0 0 0,1 1 0 0 0,-1 0 0 0 0,1 0 1 0 0,0 2-1 0 0,-1-1 0 0 0,1 2 0 0 0,14 2 0 0 0,-26-3-118 0 0,2-1 28 0 0,0 1-1 0 0,0 0 1 0 0,-1-1-1 0 0,1 1 0 0 0,0 1 1 0 0,-1-1-1 0 0,1 0 1 0 0,-1 1-1 0 0,1-1 1 0 0,-1 1-1 0 0,4 3 1 0 0,-1 2 46 0 0,1 6 22 0 0,-8-8-100 0 0,2-4 6 0 0,-2 4 3 0 0,1-1 0 0 0,-1 1 1 0 0,0-1-1 0 0,0 0 1 0 0,0 1-1 0 0,-1-1 1 0 0,1 0-1 0 0,-1-1 1 0 0,-5 6-1 0 0,0 1-10 0 0,6-8 36 0 0,2-1-89 0 0,-1-1 0 0 0,1 0 0 0 0,-1 1 0 0 0,1-1 0 0 0,0 1 0 0 0,-1-1 0 0 0,1 0 0 0 0,-1 1 0 0 0,0-1 0 0 0,1 0 0 0 0,-1 0 0 0 0,1 1 1 0 0,-1-1-1 0 0,1 0 0 0 0,-1 0 0 0 0,0 0 0 0 0,1 0 0 0 0,-1 0 0 0 0,1 0 0 0 0,-2 0 0 0 0,2 0 30 0 0,-1 0 0 0 0,1-1 0 0 0,0 1 0 0 0,0-1 1 0 0,0 1-1 0 0,0 0 0 0 0,0-1 0 0 0,0 1 0 0 0,0 0 0 0 0,-1-1 0 0 0,1 1 0 0 0,0-1 0 0 0,0 1 0 0 0,1 0 0 0 0,-1-1 0 0 0,0 1 0 0 0,0-1 0 0 0,0 1 0 0 0,0 0 0 0 0,0-1 1 0 0,0 1-1 0 0,1-1 0 0 0,9-23-379 0 0,9-4 136 0 0,0 0-1 0 0,2 2 1 0 0,1 0-1 0 0,0 1 0 0 0,2 2 1 0 0,1 0-1 0 0,1 2 1 0 0,37-24-1 0 0,-56 40 412 0 0,1 1 0 0 0,1 0 0 0 0,-1 0 0 0 0,0 0-1 0 0,1 1 1 0 0,0 1 0 0 0,0-1 0 0 0,-1 1 0 0 0,1 1 0 0 0,1 0 0 0 0,-1 0-1 0 0,0 1 1 0 0,0 0 0 0 0,0 0 0 0 0,0 1 0 0 0,0 0 0 0 0,15 5 0 0 0,-22-5-95 0 0,1 0 0 0 0,-1 0 1 0 0,0 0-1 0 0,0 1 0 0 0,1-1 1 0 0,-1 1-1 0 0,0 0 0 0 0,0 0 1 0 0,0-1-1 0 0,-1 1 0 0 0,1 0 1 0 0,0 1-1 0 0,-1-1 0 0 0,0 0 1 0 0,1 0-1 0 0,-1 1 0 0 0,0-1 1 0 0,0 1-1 0 0,1 4 0 0 0,0-1-26 0 0,0 1-1 0 0,-1-1 1 0 0,0 1-1 0 0,-1-1 1 0 0,1 1-1 0 0,-1 9 1 0 0,-1-9-20 0 0,0 1 1 0 0,-1-1 0 0 0,0 0 0 0 0,0 0 0 0 0,0 0 0 0 0,-7 13 0 0 0,-26 38 17 0 0,22-38 5 0 0,1-4-5 0 0,-23 27-1 0 0,21-29 8 0 0,-19 30-1 0 0,27-34-35 0 0,4-3-20 0 0,2-5-76 0 0,2-2-1568 0 0,9 3 20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539 751 14135 0 0,'0'0'2728'0'0,"0"2"-2341"0"0,0-1-606 0 0,1 11 2204 0 0,-1-12-1910 0 0,1 1 0 0 0,-1-1-1 0 0,0 0 1 0 0,0 0 0 0 0,1 1 0 0 0,-1-1 0 0 0,0 0 0 0 0,1 1 0 0 0,-1-1-1 0 0,0 0 1 0 0,0 0 0 0 0,1 0 0 0 0,-1 1 0 0 0,1-1 0 0 0,-1 0 0 0 0,0 0-1 0 0,1 0 1 0 0,-1 0 0 0 0,0 0 0 0 0,1 1 0 0 0,-1-1 0 0 0,1 0 0 0 0,-1 0-1 0 0,0 0 1 0 0,1 0 0 0 0,-1 0 0 0 0,1 0 0 0 0,-1-1 0 0 0,0 1 0 0 0,1 0 0 0 0,4-1 63 0 0,0-1 1 0 0,-1 0 0 0 0,1 1 0 0 0,-1-2 0 0 0,1 1 0 0 0,-1 0 0 0 0,0-1 0 0 0,0 0 0 0 0,0 0 0 0 0,0 0 0 0 0,-1-1 0 0 0,1 1 0 0 0,-1-1 0 0 0,0 0 0 0 0,0 0 0 0 0,4-7 0 0 0,2-3 28 0 0,-1-1 0 0 0,-1 0 0 0 0,9-26 0 0 0,4-28-206 0 0,-4 0 1 0 0,9-75-1 0 0,-12 58-510 0 0,-2 28-130 0 0,7-44-704 0 0,-16 85 1018 0 0,-1 0-1 0 0,-1 0 0 0 0,-3-31 1 0 0,3 45 298 0 0,-4 4 51 0 0,1-1 0 0 0,-1 1 0 0 0,1 0-1 0 0,-1 0 1 0 0,1 0 0 0 0,0 0 0 0 0,-1 0-1 0 0,1 1 1 0 0,0 0 0 0 0,0-1 0 0 0,0 1-1 0 0,0 0 1 0 0,0 1 0 0 0,0-1 0 0 0,1 0 0 0 0,-1 1-1 0 0,1 0 1 0 0,0-1 0 0 0,-4 5 0 0 0,-3 8 9 0 0,0 0 0 0 0,-13 28 0 0 0,16-31 22 0 0,-20 50 31 0 0,-29 102-1 0 0,36-101-38 0 0,-123 355 169 0 0,116-354 46 0 0,-68 120 0 0 0,-24 7 832 0 0,82-140-851 0 0,-64 71 0 0 0,71-99-716 0 0,20-16 82 0 0,8-6-474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13 135 2303 0 0,'-13'12'16863'0'0,"28"-12"-15083"0"0,1-2-1256 0 0,-1-1 0 0 0,1 0 0 0 0,-1-1 0 0 0,15-7 0 0 0,-2 2 12 0 0,61-21 444 0 0,34-11 24 0 0,-97 34-790 0 0,0 1-1 0 0,48-5 1 0 0,-73 11-242 0 0,4 0-307 0 0,1 0 0 0 0,-1-1-1 0 0,0 1 1 0 0,0-1 0 0 0,0 0-1 0 0,0-1 1 0 0,0 1 0 0 0,-1-1-1 0 0,7-3 1 0 0,1-2-1100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256 239 1839 0 0,'0'0'83'0'0,"-9"2"1254"0"0,5-1-445 0 0,2 0-482 0 0,0-1 1 0 0,0 1-1 0 0,1-1 0 0 0,-1 0 1 0 0,0 0-1 0 0,0 0 1 0 0,1 0-1 0 0,-1 0 1 0 0,0 0-1 0 0,0 0 0 0 0,0 0 1 0 0,1-1-1 0 0,-4 0 1 0 0,4 0 575 0 0,-8-4 3310 0 0,-3-2-540 0 0,8 7-3681 0 0,1 0 0 0 0,0 1 1 0 0,-1-1-1 0 0,1 1 0 0 0,0-1 0 0 0,0 1 0 0 0,0 0 0 0 0,0 1 0 0 0,-1-1 1 0 0,1 0-1 0 0,-4 3 0 0 0,-31 23 69 0 0,33-23-112 0 0,-12 9-25 0 0,0 0 0 0 0,-15 17 0 0 0,27-25 4 0 0,1 0 0 0 0,0 0 0 0 0,0 0 0 0 0,1 0 1 0 0,0 0-1 0 0,-1 1 0 0 0,2 0 0 0 0,-1-1 0 0 0,1 1 0 0 0,0 0 0 0 0,-2 8 0 0 0,4-12 13 0 0,0 0 0 0 0,0 0 0 0 0,0-1 0 0 0,0 1 0 0 0,0 0-1 0 0,1 0 1 0 0,-1 0 0 0 0,1-1 0 0 0,-1 1 0 0 0,1 0 0 0 0,0-1 0 0 0,-1 1 0 0 0,1 0-1 0 0,0-1 1 0 0,0 1 0 0 0,0-1 0 0 0,1 1 0 0 0,-1-1 0 0 0,0 0 0 0 0,0 1 0 0 0,1-1-1 0 0,-1 0 1 0 0,1 0 0 0 0,-1 0 0 0 0,1 0 0 0 0,-1 0 0 0 0,1 0 0 0 0,3 1 0 0 0,0 0 47 0 0,0 0 1 0 0,0-1 0 0 0,0 1-1 0 0,0-1 1 0 0,0 0 0 0 0,0 0-1 0 0,1 0 1 0 0,6-1 0 0 0,-1-1 17 0 0,0-1 0 0 0,0 0 0 0 0,0 0 0 0 0,-1-2 0 0 0,0 1 0 0 0,1-1 0 0 0,-1-1 0 0 0,-1 1 0 0 0,1-2 0 0 0,14-10 0 0 0,-7 4-29 0 0,-1-2 1 0 0,0 0-1 0 0,-1-1 0 0 0,21-25 1 0 0,-30 31-49 0 0,0-1 0 0 0,-1 1 1 0 0,0-1-1 0 0,0 0 0 0 0,-1 0 1 0 0,0 0-1 0 0,-1 0 0 0 0,0-1 1 0 0,-1 1-1 0 0,0-1 0 0 0,-1 0 1 0 0,0 0-1 0 0,-1 0 0 0 0,0 1 1 0 0,-2-15-1 0 0,2 18-44 0 0,0 3-105 0 0,0 1 0 0 0,-1-1 0 0 0,1 1 1 0 0,-1-1-1 0 0,0 1 0 0 0,-1-4 0 0 0,1 6 92 0 0,1 0 0 0 0,-1 0 0 0 0,0 0 0 0 0,1 0 0 0 0,-1 0 0 0 0,0 0 0 0 0,1 0 0 0 0,-1 0 0 0 0,0 1 0 0 0,0-1-1 0 0,0 0 1 0 0,0 1 0 0 0,0-1 0 0 0,0 1 0 0 0,0-1 0 0 0,0 1 0 0 0,0-1 0 0 0,0 1 0 0 0,0-1 0 0 0,0 1 0 0 0,0 0-1 0 0,-1 0 1 0 0,-1 0 0 0 0,-3-1-118 0 0,-1 1 0 0 0,0 1 0 0 0,0-1 0 0 0,0 1 0 0 0,-8 2 0 0 0,8-1 113 0 0,0-1 1 0 0,0 0-1 0 0,0 0 0 0 0,0-1 1 0 0,0 0-1 0 0,-1 0 0 0 0,1 0 1 0 0,-7-2-1 0 0,14 1 39 0 0,-1 1 1 0 0,1-1-1 0 0,0 1 1 0 0,0-1-1 0 0,0 0 1 0 0,0 1-1 0 0,0-1 1 0 0,0 1-1 0 0,0-1 1 0 0,0 1-1 0 0,0-1 1 0 0,0 0-1 0 0,0 1 1 0 0,1-1-1 0 0,-1 1 1 0 0,0-1-1 0 0,1 0 1 0 0,-1 1 0 0 0,2-5-192 0 0,0 0 0 0 0,1 0 0 0 0,-1 0 0 0 0,1 1-1 0 0,1-1 1 0 0,-1 1 0 0 0,1 0 0 0 0,4-5 0 0 0,19-15-5872 0 0,-16 15 1143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514 590 3223 0 0,'2'-1'11087'0'0,"6"-2"-10127"0"0,-1 0 1 0 0,0 0-1 0 0,0-1 1 0 0,-1 0-1 0 0,10-7 1 0 0,-6 3-345 0 0,0-1 0 0 0,15-16 0 0 0,-8 4-452 0 0,-1-2 1 0 0,20-33-1 0 0,-21 27-159 0 0,-2 0 0 0 0,-1-1 0 0 0,-1-1 0 0 0,-2 0 1 0 0,-1 0-1 0 0,-1-1 0 0 0,4-54 0 0 0,-10 73-214 0 0,0-1 0 0 0,-2-21 0 0 0,1 32 129 0 0,-1 0 0 0 0,1 0 0 0 0,-1 0 0 0 0,1 0 0 0 0,-1 0 0 0 0,0 0 0 0 0,0 0 0 0 0,0 0 0 0 0,0 1-1 0 0,-1-1 1 0 0,1 0 0 0 0,-1 1 0 0 0,0-1 0 0 0,0 1 0 0 0,0-1 0 0 0,0 1 0 0 0,-4-4 0 0 0,5 5 47 0 0,-1 1-1 0 0,0-1 1 0 0,1 1 0 0 0,-1-1-1 0 0,0 1 1 0 0,1-1-1 0 0,-1 1 1 0 0,0 0 0 0 0,1 0-1 0 0,-1 0 1 0 0,0 0-1 0 0,0 0 1 0 0,1 0 0 0 0,-1 0-1 0 0,0 1 1 0 0,1-1-1 0 0,-1 1 1 0 0,0-1 0 0 0,1 1-1 0 0,-1 0 1 0 0,1-1-1 0 0,-1 1 1 0 0,-2 2 0 0 0,-2 1-12 0 0,0 0 0 0 0,0 1 0 0 0,1-1 0 0 0,-7 8 0 0 0,-12 15 0 0 0,1 1 0 0 0,2 1 0 0 0,0 1 0 0 0,-25 52 0 0 0,13-12 36 0 0,-27 81 1 0 0,31-62 12 0 0,5 2-1 0 0,-18 117 1 0 0,36-172 70 0 0,-2 0 0 0 0,-2 0 0 0 0,-1-1 0 0 0,-1 0 1 0 0,-2-1-1 0 0,-2-1 0 0 0,-1 0 0 0 0,-1-1 0 0 0,-33 43 0 0 0,35-54-108 0 0,-47 58-544 0 0,52-66 404 0 0,-1-1 1 0 0,0 0-1 0 0,-27 18 1 0 0,25-23-1661 0 0,13-7 1740 0 0,1 0 0 0 0,0 0 1 0 0,-1 0-1 0 0,1 0 0 0 0,-1 0 0 0 0,1 0 1 0 0,0 0-1 0 0,-1 0 0 0 0,1 0 1 0 0,0 0-1 0 0,-1-1 0 0 0,1 1 0 0 0,0 0 1 0 0,0 0-1 0 0,-1 0 0 0 0,1-1 1 0 0,0 1-1 0 0,-1 0 0 0 0,1 0 0 0 0,0-1 1 0 0,0 1-1 0 0,-1 0 0 0 0,1-1 1 0 0,0 1-1 0 0,0 0 0 0 0,0-1 0 0 0,0 1 1 0 0,0 0-1 0 0,-1-1 0 0 0,1 1 1 0 0,0 0-1 0 0,0-1 0 0 0,0 1 0 0 0,0 0 1 0 0,0-1-1 0 0,0 0 0 0 0,-2-12-898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4607 0 0,'0'0'13100'0'0,"2"2"-12505"0"0,2 0-325 0 0,1 0 0 0 0,-1 1 1 0 0,1-2-1 0 0,0 1 0 0 0,0 0 1 0 0,0-1-1 0 0,-1 0 0 0 0,2 0 0 0 0,-1-1 1 0 0,0 1-1 0 0,0-1 0 0 0,6-1 1 0 0,11 0 737 0 0,35-9 0 0 0,-36 6-617 0 0,38-6 453 0 0,84-28 0 0 0,-40 0-3723 0 0,-82 29 1582 0 0,0-1 0 0 0,30-20 0 0 0,-28 13-733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13015 0 0,'0'0'1179'0'0,"3"1"-972"0"0,-2-1-151 0 0,0 0 1 0 0,0 1-1 0 0,0-1 1 0 0,0 0-1 0 0,0 1 1 0 0,0 0 0 0 0,0-1-1 0 0,-1 1 1 0 0,1 0-1 0 0,0-1 1 0 0,0 1-1 0 0,0 0 1 0 0,-1 0 0 0 0,1-1-1 0 0,0 1 1 0 0,-1 0-1 0 0,1 0 1 0 0,-1 0-1 0 0,1 0 1 0 0,-1 0-1 0 0,1 0 1 0 0,-1 0 0 0 0,0 0-1 0 0,1 0 1 0 0,-1 2-1 0 0,2 3 81 0 0,-1 1 0 0 0,0-1 0 0 0,-1 1 0 0 0,1-1 0 0 0,-1 1 0 0 0,-1 0 0 0 0,1-1 0 0 0,-1 1 0 0 0,-2 7 0 0 0,-3 10 236 0 0,-11 25 1 0 0,8-24-156 0 0,-96 242 481 0 0,74-201-696 0 0,-79 119 0 0 0,72-130-14 0 0,-3 3-527 0 0,-48 89 1 0 0,85-135 252 0 0,4-12 216 0 0,-1 1 1 0 0,1-1-1 0 0,0 0 1 0 0,0 0-1 0 0,0 1 1 0 0,0-1-1 0 0,-1 0 1 0 0,1 0-1 0 0,0 1 1 0 0,0-1-1 0 0,0 0 1 0 0,0 1-1 0 0,0-1 1 0 0,0 0-1 0 0,0 0 1 0 0,0 1-1 0 0,0-1 1 0 0,0 0-1 0 0,0 1 1 0 0,0-1-1 0 0,0 0 1 0 0,0 1-1 0 0,0-1 1 0 0,0 0-1 0 0,0 0 1 0 0,0 1-1 0 0,0-1 1 0 0,1 0-1 0 0,-1 1 1 0 0,0-1-1 0 0,0 0 0 0 0,0 0 1 0 0,0 1-1 0 0,1-1 1 0 0,10-6-1204 0 0,21-13 0 0 0,1-5-31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10591 0 0,'-2'1'7375'0'0,"-6"4"-7095"0"0,0 1 0 0 0,1 0 0 0 0,-1 1 0 0 0,1-1 0 0 0,0 1 0 0 0,1 1 0 0 0,0-1 0 0 0,0 1 0 0 0,0 0 0 0 0,1 1 0 0 0,0-1 0 0 0,1 1 0 0 0,0 0 0 0 0,-4 13 0 0 0,-28 102 89 0 0,19-62-125 0 0,-24 59 0 0 0,-102 184-180 0 0,19-46 11 0 0,122-252-113 0 0,-5 9-2643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72 14367 0 0,'-38'7'1602'0'0,"36"-7"-1236"0"0,16 5 538 0 0,-6-3-686 0 0,0 0 0 0 0,1-1 1 0 0,-1 0-1 0 0,1-1 0 0 0,-1 1 0 0 0,1-2 0 0 0,10 0 0 0 0,62-15 959 0 0,-58 10-911 0 0,32-6-8 0 0,115-25 1335 0 0,-126 30-2561 0 0,87-4 0 0 0,-95 15-1385 0 0,-21-1 659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99 157 4143 0 0,'-11'0'240'0'0,"0"1"-1"0"0,0 1 0 0 0,-16 3 1 0 0,-12 6 13525 0 0,40-8-13610 0 0,0-1 1 0 0,0 0-1 0 0,0 0 1 0 0,0 0-1 0 0,0 0 1 0 0,0 0-1 0 0,0 0 1 0 0,1 0-1 0 0,-1 0 1 0 0,4 2-1 0 0,-5-4-122 0 0,5 4 115 0 0,-1 0 0 0 0,1-1 0 0 0,0 1 0 0 0,0-1 0 0 0,0 0 0 0 0,0-1 0 0 0,0 1 1 0 0,1-1-1 0 0,11 3 0 0 0,-7-3-39 0 0,0 0-1 0 0,1 0 1 0 0,0-1 0 0 0,-1-1 0 0 0,1 1-1 0 0,0-2 1 0 0,18-2 0 0 0,73-20 420 0 0,-92 20-491 0 0,96-29 159 0 0,166-75-1 0 0,-158 60-392 0 0,-95 41-83 0 0,0 1 0 0 0,0 0 0 0 0,0 1 1 0 0,24-1-1 0 0,-17 6-2209 0 0,-24-1 1053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83 142 12895 0 0,'0'0'998'0'0,"-2"1"-657"0"0,-3 5 79 0 0,0 0-1 0 0,0 1 1 0 0,1-1-1 0 0,-1 1 1 0 0,1 0 0 0 0,1 0-1 0 0,0 1 1 0 0,0-1 0 0 0,0 1-1 0 0,-3 13 1 0 0,6-18-254 0 0,-1 1 1 0 0,1 0 0 0 0,0-1-1 0 0,0 1 1 0 0,0 0-1 0 0,0-1 1 0 0,0 1 0 0 0,1 0-1 0 0,0-1 1 0 0,0 1-1 0 0,1 4 1 0 0,0-5-128 0 0,-1-1 1 0 0,0 0-1 0 0,1 0 0 0 0,-1 0 1 0 0,1 0-1 0 0,0 0 1 0 0,-1 0-1 0 0,1 0 0 0 0,0 0 1 0 0,0-1-1 0 0,0 1 1 0 0,1-1-1 0 0,-1 1 0 0 0,0-1 1 0 0,0 0-1 0 0,1 0 0 0 0,4 2 1 0 0,1-1-303 0 0,0-1 0 0 0,0 1 0 0 0,0-1 0 0 0,0-1 1 0 0,0 1-1 0 0,0-1 0 0 0,1-1 0 0 0,-1 0 0 0 0,0 0 0 0 0,0 0 0 0 0,0-1 1 0 0,0 0-1 0 0,10-5 0 0 0,0-1-1064 0 0</inkml:trace>
  <inkml:trace contextRef="#ctx0" brushRef="#br0" timeOffset="1">404 5 6911 0 0,'4'-4'14660'0'0,"-4"3"-14577"0"0,-1 11 95 0 0,0 1-1 0 0,-1-1 1 0 0,0-1 0 0 0,0 1-1 0 0,-1 0 1 0 0,-1 0 0 0 0,-5 11 0 0 0,-38 67 250 0 0,42-78-385 0 0,-247 364-88 0 0,234-350-119 0 0,-17 31 0 0 0,31-48 71 0 0,1 1-1 0 0,-1-1 1 0 0,1 1-1 0 0,0 0 1 0 0,1 0-1 0 0,0 0 1 0 0,0 0-1 0 0,0 0 1 0 0,1 10-1 0 0,1-16 0 0 0,0-1 0 0 0,0 1 0 0 0,0-1 0 0 0,0 1 1 0 0,0-1-1 0 0,1 1 0 0 0,-1-1 0 0 0,0 1 0 0 0,1-1 0 0 0,0 1 0 0 0,-1-1 0 0 0,1 0 0 0 0,0 1 0 0 0,0-1 0 0 0,-1 0 0 0 0,1 1 0 0 0,0-1 0 0 0,0 0 1 0 0,0 0-1 0 0,1 0 0 0 0,-1 0 0 0 0,0 0 0 0 0,0 0 0 0 0,1 0 0 0 0,-1-1 0 0 0,0 1 0 0 0,1 0 0 0 0,1 0 0 0 0,8 1-1350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14279 0 0,'0'0'1298'0'0,"-1"1"-1069"0"0,-13 13-127 0 0,4-5 1500 0 0,0 0 0 0 0,-15 22 0 0 0,-126 237 1704 0 0,91-153-3108 0 0,-45 87-182 0 0,-85 150-167 0 0,154-294-690 0 0,-31 71-1 0 0,66-127-123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9215 0 0,'1'-2'707'0'0,"0"-1"-794"0"0,11-33 1514 0 0,-10 33-834 0 0,0-1 0 0 0,0 1 1 0 0,0-1-1 0 0,0 1 0 0 0,1 0 0 0 0,-1 0 0 0 0,7-5 0 0 0,11-8-150 0 0,1 1 1 0 0,1 0-1 0 0,0 2 0 0 0,0 1 0 0 0,2 1 0 0 0,-1 1 0 0 0,1 0 0 0 0,1 2 1 0 0,-1 1-1 0 0,38-6 0 0 0,-25 8-174 0 0,0 2 1 0 0,45 0 0 0 0,-67 4-148 0 0,-1 0 1 0 0,1 0 0 0 0,-1 2 0 0 0,0 0-1 0 0,0 0 1 0 0,0 2 0 0 0,0-1-1 0 0,22 12 1 0 0,-32-14-79 0 0,0 1-1 0 0,0-1 1 0 0,0 1-1 0 0,-1 0 1 0 0,1 0 0 0 0,-1 0-1 0 0,0 0 1 0 0,0 0-1 0 0,0 1 1 0 0,0 0-1 0 0,-1-1 1 0 0,5 9-1 0 0,-6-9-29 0 0,0 0 0 0 0,0 0 0 0 0,0 0-1 0 0,-1-1 1 0 0,1 1 0 0 0,-1 0-1 0 0,0 0 1 0 0,0 0 0 0 0,0 0 0 0 0,0 0-1 0 0,0 0 1 0 0,-1 0 0 0 0,1 0-1 0 0,-1 0 1 0 0,0 0 0 0 0,0-1 0 0 0,0 1-1 0 0,0 0 1 0 0,0-1 0 0 0,-1 1-1 0 0,-1 2 1 0 0,-5 6 67 0 0,0-1 0 0 0,0 0 1 0 0,-1-1-1 0 0,0 0 0 0 0,-1 0 0 0 0,-18 13 0 0 0,-71 38 302 0 0,86-53-358 0 0,-51 28-365 0 0,-1-3-1 0 0,-2-4 1 0 0,-88 27 0 0 0,152-54 126 0 0,-1 0 1 0 0,1 0 0 0 0,-1 0-1 0 0,1-1 1 0 0,0 1 0 0 0,-1-1 0 0 0,1 0-1 0 0,-1 0 1 0 0,0 0 0 0 0,1 0-1 0 0,0-1 1 0 0,-1 1 0 0 0,1-1-1 0 0,-1 0 1 0 0,-5-2 0 0 0,1-4-1509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12695 0 0,'0'0'580'0'0,"0"1"-10"0"0,14 26-362 0 0,-11-20 411 0 0,0-1-1 0 0,0 0 0 0 0,1 0 0 0 0,-1 0 0 0 0,1 0 1 0 0,0-1-1 0 0,10 10 0 0 0,-11-13-395 0 0,-1-1 0 0 0,1 1-1 0 0,0-1 1 0 0,0 1 0 0 0,0-1-1 0 0,0 0 1 0 0,0 0 0 0 0,0-1-1 0 0,0 1 1 0 0,0 0 0 0 0,0-1-1 0 0,0 0 1 0 0,0 0 0 0 0,0 0-1 0 0,5 0 1 0 0,3-2 52 0 0,-1 0-1 0 0,0 0 1 0 0,11-4-1 0 0,3-3-127 0 0,1 0-1 0 0,-1-2 0 0 0,-1 0 1 0 0,0-2-1 0 0,-1-1 0 0 0,0 0 1 0 0,35-32-1 0 0,-54 44-158 0 0,0-1 0 0 0,-1 0 0 0 0,1 1 0 0 0,-1-1 0 0 0,0 0 0 0 0,0 0 0 0 0,0 0-1 0 0,0 0 1 0 0,0-1 0 0 0,0 1 0 0 0,-1 0 0 0 0,0-1 0 0 0,0 1 0 0 0,0-1 0 0 0,1-6 0 0 0,-2 8-66 0 0,-2 2 13 0 0,-1-1 49 0 0,-1 0 0 0 0,1 0 0 0 0,-1 0 0 0 0,1 1 0 0 0,-1-1 0 0 0,1 1 0 0 0,-1 0 0 0 0,1 0 0 0 0,-1 0 0 0 0,0 1 0 0 0,1-1 0 0 0,-1 1 0 0 0,1 0 0 0 0,-1 0 0 0 0,1 0 0 0 0,0 1 0 0 0,-1-1 0 0 0,1 1 0 0 0,-5 3 0 0 0,-99 68-182 0 0,58-37 140 0 0,16-13 40 0 0,1 2 0 0 0,1 1 0 0 0,-50 54 0 0 0,74-71 19 0 0,0 0 0 0 0,0 1-1 0 0,-6 12 1 0 0,11-19-2 0 0,0 1 0 0 0,0-1 0 0 0,1 1 0 0 0,0 0-1 0 0,0 0 1 0 0,0 0 0 0 0,0 0 0 0 0,0 0 0 0 0,1 0 0 0 0,-1 0-1 0 0,1 0 1 0 0,1 4 0 0 0,3 3-47 0 0,-3-9 22 0 0,1 0 0 0 0,0-1 0 0 0,-1 1-1 0 0,1 0 1 0 0,0-1 0 0 0,0 1 0 0 0,1-1 0 0 0,-1 1-1 0 0,0-1 1 0 0,0 0 0 0 0,1 0 0 0 0,-1 0 0 0 0,0 0-1 0 0,1 0 1 0 0,-1-1 0 0 0,1 1 0 0 0,-1-1-1 0 0,1 0 1 0 0,4 0 0 0 0,6 0-833 0 0,0 0-1 0 0,21-4 1 0 0,-25 2-84 0 0,16-1-936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13015 0 0,'0'0'11009'0'0,"1"-2"-10458"0"0,5-15 82 0 0,1-7-309 0 0,2 0 0 0 0,0 1-1 0 0,15-26 1 0 0,-9 25-372 0 0,1 0 0 0 0,0 2 0 0 0,2 0 0 0 0,0 1 0 0 0,2 0-1 0 0,0 2 1 0 0,1 0 0 0 0,1 1 0 0 0,1 2 0 0 0,1 0 0 0 0,0 1 0 0 0,43-19 0 0 0,81-22-1075 0 0,-94 37-5702 0 0,-28 10-890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783 124 3223 0 0,'2'-1'240'0'0,"4"-3"-66"0"0,-1 0-1 0 0,1 1 1 0 0,5-7-1 0 0,-5 5 1896 0 0,0 0 1 0 0,0 1-1 0 0,9-5 0 0 0,-13 7-1527 0 0,1 1 0 0 0,-1-1 0 0 0,1 1 0 0 0,-1-1 0 0 0,0 0 0 0 0,0 0 0 0 0,0 0 1 0 0,3-4 1415 0 0,-5 4-1649 0 0,0-1-268 0 0,-1 1 1 0 0,0-1-1 0 0,1 0 1 0 0,-1 1-1 0 0,0-1 1 0 0,0 0-1 0 0,0 1 1 0 0,-1 0 0 0 0,1-1-1 0 0,-1 1 1 0 0,1 0-1 0 0,-1-1 1 0 0,0 1-1 0 0,0 0 1 0 0,0 0-1 0 0,0 0 1 0 0,0 1-1 0 0,0-1 1 0 0,-1 0-1 0 0,1 1 1 0 0,0 0-1 0 0,-1-1 1 0 0,1 1-1 0 0,-1 0 1 0 0,0 0-1 0 0,1 1 1 0 0,-1-1-1 0 0,0 0 1 0 0,-5 0-1 0 0,1 1-38 0 0,0 0-1 0 0,0 0 0 0 0,0 0 1 0 0,0 1-1 0 0,1 0 0 0 0,-1 1 1 0 0,0-1-1 0 0,0 1 0 0 0,1 1 1 0 0,-1-1-1 0 0,-7 5 0 0 0,-37 23-38 0 0,1 2 0 0 0,2 2 0 0 0,-79 72 0 0 0,117-96 36 0 0,-1 0 0 0 0,1 1 0 0 0,1 0 0 0 0,0 1 0 0 0,1-1 0 0 0,0 2 0 0 0,-8 15 0 0 0,15-26 1 0 0,0 0-1 0 0,0-1 1 0 0,1 1-1 0 0,-1 0 1 0 0,0 0-1 0 0,1-1 1 0 0,0 1-1 0 0,-1 0 0 0 0,1 0 1 0 0,0 0-1 0 0,0 0 1 0 0,0 0-1 0 0,0 0 1 0 0,0 0-1 0 0,0-1 1 0 0,1 1-1 0 0,-1 0 1 0 0,0 0-1 0 0,1 0 1 0 0,0 0-1 0 0,-1-1 1 0 0,1 1-1 0 0,0 0 1 0 0,0-1-1 0 0,0 1 0 0 0,0 0 1 0 0,0-1-1 0 0,1 0 1 0 0,-1 1-1 0 0,0-1 1 0 0,1 0-1 0 0,-1 1 1 0 0,1-1-1 0 0,-1 0 1 0 0,1 0-1 0 0,3 2 1 0 0,-1-1 6 0 0,1-1 1 0 0,0 1 0 0 0,0-1-1 0 0,0 0 1 0 0,0 0 0 0 0,0 0-1 0 0,0-1 1 0 0,0 1 0 0 0,0-1-1 0 0,1-1 1 0 0,-1 1 0 0 0,7-2 0 0 0,1-2-2 0 0,0 0 0 0 0,0 0 0 0 0,0-2 0 0 0,-1 0 0 0 0,0 0 0 0 0,0-1 0 0 0,0 0 0 0 0,13-12 0 0 0,3-4-145 0 0,46-52 0 0 0,-70 69 105 0 0,-14 13-13 0 0,-14 16-14 0 0,4 0 61 0 0,2 1 0 0 0,0 1 0 0 0,-15 31 0 0 0,-38 86 0 0 0,44-86 0 0 0,-168 401-192 0 0,158-368 186 0 0,-59 105-1 0 0,92-187-37 0 0,0 0 0 0 0,0 0 0 0 0,-1 0 0 0 0,0 0 0 0 0,0-1 1 0 0,-1 0-1 0 0,0 0 0 0 0,0-1 0 0 0,0 1 0 0 0,-8 4 0 0 0,13-10 25 0 0,0 1 0 0 0,0-1 0 0 0,-1 1 0 0 0,1-1 0 0 0,0 0 0 0 0,0 0 0 0 0,0 0 0 0 0,-1 0 0 0 0,1 0 1 0 0,0 0-1 0 0,0 0 0 0 0,-1 0 0 0 0,1 0 0 0 0,0 0 0 0 0,0-1 0 0 0,0 1 0 0 0,0 0 0 0 0,-1-1 0 0 0,1 1 0 0 0,0-1 0 0 0,0 0 0 0 0,0 1 0 0 0,0-1 0 0 0,-1-1 0 0 0,-1 0 13 0 0,1 0 0 0 0,-1 0 0 0 0,1-1-1 0 0,-1 0 1 0 0,1 1 0 0 0,-3-6 0 0 0,1 0-145 0 0,1 0 1 0 0,0-1 0 0 0,0 0-1 0 0,0 0 1 0 0,2 0-1 0 0,-1 0 1 0 0,1 0 0 0 0,0 0-1 0 0,1 0 1 0 0,0-12-1 0 0,3-11-5973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305 138 1839 0 0,'6'-8'20084'0'0,"10"16"-19260"0"0,-13-6-675 0 0,1 0 1 0 0,-1 0-1 0 0,1-1 0 0 0,0 1 0 0 0,-1-1 0 0 0,9 2 0 0 0,-7-2-45 0 0,-1-1-70 0 0,0 1 1 0 0,0-1-1 0 0,0 0 1 0 0,0 0-1 0 0,0 0 1 0 0,0 0-1 0 0,0-1 1 0 0,0 1-1 0 0,0-1 1 0 0,0 0-1 0 0,0-1 1 0 0,5-1-1 0 0,-6 1-103 0 0,0 1-1 0 0,-1-1 1 0 0,1 0 0 0 0,0 0-1 0 0,-1 0 1 0 0,1 0 0 0 0,-1 0-1 0 0,1 0 1 0 0,-1-1 0 0 0,0 1-1 0 0,0-1 1 0 0,0 1 0 0 0,-1-1-1 0 0,1 0 1 0 0,-1 0 0 0 0,1 0-1 0 0,-1 0 1 0 0,0 0 0 0 0,0 0-1 0 0,0 0 1 0 0,0-4 0 0 0,0 3-40 0 0,-1 1 1 0 0,1-1 0 0 0,-1 0-1 0 0,0 0 1 0 0,0 1 0 0 0,0-1-1 0 0,-1 0 1 0 0,1 0 0 0 0,-1 1-1 0 0,0-1 1 0 0,0 1 0 0 0,0-1-1 0 0,0 0 1 0 0,-1 1 0 0 0,1 0-1 0 0,-1-1 1 0 0,0 1 0 0 0,-3-4-1 0 0,3 6 94 0 0,1-1-1 0 0,-1 1 1 0 0,0 0-1 0 0,1 0 1 0 0,-1-1-1 0 0,0 1 1 0 0,0 0-1 0 0,0 1 1 0 0,0-1-1 0 0,0 0 1 0 0,0 1-1 0 0,0-1 1 0 0,0 1-1 0 0,0-1 1 0 0,0 1-1 0 0,0 0 1 0 0,0 0 0 0 0,0 0-1 0 0,0 0 1 0 0,0 0-1 0 0,0 1 1 0 0,-1-1-1 0 0,1 0 1 0 0,0 1-1 0 0,0 0 1 0 0,0-1-1 0 0,-1 2 1 0 0,-8 3-79 0 0,0 0-1 0 0,0 1 1 0 0,-14 10 0 0 0,16-10 80 0 0,-45 33 422 0 0,-93 88-1 0 0,146-126-406 0 0,-23 21 120 0 0,-29 37-1 0 0,47-52-84 0 0,1 0 0 0 0,0 0 0 0 0,0 0 1 0 0,1 0-1 0 0,0 1 0 0 0,1 0 0 0 0,-1 0 0 0 0,1 0 0 0 0,1 0 1 0 0,-3 16-1 0 0,5-22-34 0 0,-1 0 0 0 0,1-1 0 0 0,0 1 0 0 0,0 0 0 0 0,1 0 0 0 0,-1 0 0 0 0,0 0 0 0 0,1-1 0 0 0,-1 1 0 0 0,1 0 0 0 0,-1 0 0 0 0,1-1 0 0 0,0 1 0 0 0,0 0 0 0 0,0-1 0 0 0,-1 1 0 0 0,2-1 0 0 0,0 3 0 0 0,1-2-14 0 0,-1 0 0 0 0,0-1 1 0 0,0 1-1 0 0,1 0 0 0 0,-1-1 0 0 0,1 0 0 0 0,-1 1 0 0 0,1-1 0 0 0,0 0 0 0 0,5 1 0 0 0,1 0-60 0 0,0-1 0 0 0,1 0-1 0 0,-1-1 1 0 0,1 1 0 0 0,-1-2-1 0 0,12-1 1 0 0,50-12-1608 0 0,-33 3 40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13 5527 0 0,'0'0'423'0'0,"-8"3"210"0"0,-29 16 7576 0 0,0 1-3974 0 0,-73 42-1799 0 0,91-50-2108 0 0,0 1-1 0 0,1 0 1 0 0,-23 23 0 0 0,36-30-304 0 0,-1 1-1 0 0,1 0 1 0 0,0 0 0 0 0,0 1 0 0 0,1-1 0 0 0,0 1-1 0 0,1 0 1 0 0,-1 0 0 0 0,1 1 0 0 0,1-1 0 0 0,-3 17-1 0 0,4-20-6 0 0,0 1-1 0 0,1-1 1 0 0,0 1-1 0 0,0-1 1 0 0,1 1-1 0 0,-1-1 0 0 0,1 1 1 0 0,4 10-1 0 0,-4-13-11 0 0,0 0-1 0 0,1 1 0 0 0,0-1 0 0 0,-1 0 1 0 0,1 0-1 0 0,1 0 0 0 0,-1 0 0 0 0,0 0 1 0 0,1-1-1 0 0,-1 1 0 0 0,1-1 0 0 0,0 1 1 0 0,0-1-1 0 0,4 3 0 0 0,-4-4 7 0 0,0 1-1 0 0,0-1 0 0 0,0 0 1 0 0,0 1-1 0 0,0-2 0 0 0,0 1 1 0 0,0 0-1 0 0,1 0 0 0 0,-1-1 1 0 0,0 0-1 0 0,0 0 1 0 0,1 0-1 0 0,-1 0 0 0 0,6-1 1 0 0,-4 0 28 0 0,0-1 0 0 0,0 1 0 0 0,0-1 0 0 0,0 0 0 0 0,0-1 1 0 0,0 1-1 0 0,0-1 0 0 0,4-4 0 0 0,5-4 84 0 0,-1-1-1 0 0,0 0 0 0 0,-1-1 1 0 0,14-19-1 0 0,-17 19-31 0 0,0 0-1 0 0,-1-1 1 0 0,-1 0 0 0 0,0 0-1 0 0,0-1 1 0 0,-2 1-1 0 0,5-17 1 0 0,-3 1-370 0 0,-1-1 0 0 0,3-50 0 0 0,-9 80 225 0 0,0-1 1 0 0,0 1-1 0 0,0-1 0 0 0,0 1 0 0 0,0-1 0 0 0,0 1 1 0 0,0-1-1 0 0,-1 1 0 0 0,1-1 0 0 0,-1 1 0 0 0,1-1 1 0 0,-1 1-1 0 0,1-1 0 0 0,-1 1 0 0 0,0 0 0 0 0,0-1 1 0 0,1 1-1 0 0,-1 0 0 0 0,0 0 0 0 0,0-1 0 0 0,0 1 1 0 0,-1 0-1 0 0,1 0 0 0 0,-2-1 0 0 0,1 1-87 0 0,0 0-1 0 0,0 1 1 0 0,1-1 0 0 0,-1 1-1 0 0,0-1 1 0 0,0 1-1 0 0,0 0 1 0 0,0-1-1 0 0,0 1 1 0 0,0 0 0 0 0,1 1-1 0 0,-1-1 1 0 0,0 0-1 0 0,0 0 1 0 0,0 1 0 0 0,0-1-1 0 0,0 1 1 0 0,1 0-1 0 0,-4 1 1 0 0,-8 5-2123 0 0,3 0-4347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18 308 14711 0 0,'0'0'1335'0'0,"-1"1"-1096"0"0,-7 23 1585 0 0,8-23-836 0 0,-1 1-580 0 0,0-1 0 0 0,0 0 1 0 0,0 0-1 0 0,0 0 0 0 0,1 1 1 0 0,-1-1-1 0 0,0 0 0 0 0,1 1 0 0 0,-1-1 1 0 0,1 0-1 0 0,-1 3 0 0 0,6-5-422 0 0,0-1 0 0 0,0 0-1 0 0,0 0 1 0 0,-1 0 0 0 0,1-1-1 0 0,-1 1 1 0 0,0-1 0 0 0,1 0-1 0 0,-1 0 1 0 0,0-1 0 0 0,4-4-1 0 0,7-8-242 0 0,18-23 0 0 0,92-110-414 0 0,-116 139 743 0 0,1 1 1 0 0,0 0-1 0 0,0 0 0 0 0,1 1 0 0 0,22-12 0 0 0,-32 20-36 0 0,0 0 0 0 0,0-1 0 0 0,0 1 0 0 0,1 0 0 0 0,-1 0 0 0 0,0 0 0 0 0,0 0 0 0 0,0 0 0 0 0,0 1 0 0 0,0-1-1 0 0,0 0 1 0 0,0 0 0 0 0,1 1 0 0 0,-1-1 0 0 0,0 1 0 0 0,0-1 0 0 0,0 1 0 0 0,0-1 0 0 0,1 2 0 0 0,15 11 388 0 0,-14-9-396 0 0,1 1 1 0 0,-1-1-1 0 0,0 1 0 0 0,0-1 1 0 0,0 1-1 0 0,0 0 0 0 0,-1 0 1 0 0,0 0-1 0 0,0 1 0 0 0,-1-1 1 0 0,1 0-1 0 0,-1 1 0 0 0,0-1 1 0 0,-1 1-1 0 0,1-1 0 0 0,-1 1 1 0 0,0-1-1 0 0,-1 8 0 0 0,-3 8 28 0 0,0 1 0 0 0,-2-1 0 0 0,-14 35 0 0 0,15-42 6 0 0,2-7-62 0 0,3-5-56 0 0,0-3 64 0 0,0 0 1 0 0,1 0-1 0 0,0 0 0 0 0,-1 1 0 0 0,1-1 0 0 0,-1 0 1 0 0,1 0-1 0 0,0 0 0 0 0,-1 1 0 0 0,1-1 0 0 0,2-1 1 0 0,-1 0-4 0 0,79-85-239 0 0,-52 53 75 0 0,1 1-1 0 0,2 2 1 0 0,43-32-1 0 0,-52 47 200 0 0,33-15 0 0 0,-48 27 40 0 0,-7 4 153 0 0,1 0-73 0 0,1 1-124 0 0,-1 0-1 0 0,1 1 1 0 0,0-1-1 0 0,-1 1 0 0 0,1-1 1 0 0,-1 1-1 0 0,0 0 0 0 0,0 0 1 0 0,1 0-1 0 0,-1 0 1 0 0,0 0-1 0 0,-1 1 0 0 0,1-1 1 0 0,0 1-1 0 0,-1-1 0 0 0,1 1 1 0 0,-1-1-1 0 0,2 5 1 0 0,1 6-18 0 0,-1-1 1 0 0,0 1 0 0 0,2 13 0 0 0,0 2 93 0 0,8 71-54 0 0,-7-42-41 0 0,5 37-689 0 0,-11-92 251 0 0,13-2-4978 0 0,0-2-1773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 11975 0 0,'1'2'7666'0'0,"1"0"-7467"0"0,-1 0 0 0 0,1-1 0 0 0,-1 1 0 0 0,1-1 0 0 0,0 1 0 0 0,0-1 0 0 0,0 0 0 0 0,0 1 0 0 0,0-1 0 0 0,0 0 0 0 0,0 0 0 0 0,0 0 0 0 0,0-1 1 0 0,1 1-1 0 0,-1 0 0 0 0,0-1 0 0 0,0 0 0 0 0,1 1 0 0 0,3-1 0 0 0,6 0 323 0 0,1 0 0 0 0,16-2-1 0 0,-26 1-414 0 0,20-2 101 0 0,0-1 1 0 0,40-12-1 0 0,-54 13-224 0 0,-8 2-76 0 0,-14 0-808 0 0,4 1 827 0 0,0 0-1 0 0,-1 1 1 0 0,1 0 0 0 0,0 0-1 0 0,0 1 1 0 0,0 1-1 0 0,-13 4 1 0 0,-61 31-105 0 0,55-23 183 0 0,-20 8-77 0 0,-88 58 0 0 0,129-76 68 0 0,0 0-1 0 0,0 1 1 0 0,1 0-1 0 0,0 0 1 0 0,1 0 0 0 0,-1 1-1 0 0,-4 8 1 0 0,8-13 1 0 0,1 0 1 0 0,0-1-1 0 0,0 1 0 0 0,0 0 1 0 0,1 0-1 0 0,-1 0 0 0 0,0 0 1 0 0,1 0-1 0 0,-1 0 0 0 0,1 0 1 0 0,0 0-1 0 0,0 0 0 0 0,0 0 1 0 0,0 0-1 0 0,0 0 0 0 0,0 1 1 0 0,0-1-1 0 0,1 0 0 0 0,-1 0 1 0 0,1 0-1 0 0,-1 0 1 0 0,1 0-1 0 0,0-1 0 0 0,0 1 1 0 0,0 0-1 0 0,0 0 0 0 0,0 0 1 0 0,0-1-1 0 0,0 1 0 0 0,1 0 1 0 0,-1-1-1 0 0,0 1 0 0 0,1-1 1 0 0,0 0-1 0 0,1 2 0 0 0,13 7-50 0 0,0 0-1 0 0,1-1 0 0 0,0-1 0 0 0,0-1 0 0 0,1 0 0 0 0,0-1 0 0 0,0-1 0 0 0,30 4 0 0 0,-40-8-53 0 0,0 0-1 0 0,0-1 1 0 0,0 0-1 0 0,0-1 1 0 0,0 0-1 0 0,0 0 1 0 0,9-3-1 0 0,-1-1-1190 0 0,0 0 0 0 0,21-11 0 0 0,-9 3-708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267 263 10135 0 0,'2'-1'778'0'0,"39"-32"-165"0"0,47-42 1460 0 0,-41 25-2109 0 0,-42 43 84 0 0,1 0 1 0 0,-1 0 0 0 0,-1 0 0 0 0,0-1 0 0 0,5-11-1 0 0,-8 17 77 0 0,-1 0 0 0 0,0 0 0 0 0,1 0 0 0 0,-1 0 0 0 0,0 0 0 0 0,0 0 0 0 0,0 0 0 0 0,-1-1 0 0 0,1 1 0 0 0,0 0 0 0 0,-2-3 0 0 0,1 2 49 0 0,1 2-107 0 0,-1 0 0 0 0,1 0 0 0 0,-1 0 0 0 0,1 1 1 0 0,-1-1-1 0 0,1 0 0 0 0,-1 0 0 0 0,0 0 0 0 0,1 1 1 0 0,-1-1-1 0 0,0 0 0 0 0,0 1 0 0 0,0-1 0 0 0,0 1 1 0 0,1-1-1 0 0,-1 1 0 0 0,0-1 0 0 0,0 1 1 0 0,0-1-1 0 0,-1 1 0 0 0,-19-4 752 0 0,14 5-662 0 0,0 0 0 0 0,0 1-1 0 0,0 0 1 0 0,0 0 0 0 0,0 0 0 0 0,0 1-1 0 0,1 0 1 0 0,-13 8 0 0 0,-8 3 92 0 0,-38 13-99 0 0,-60 31-23 0 0,110-49-126 0 0,1 0 0 0 0,-1 0 0 0 0,2 2 0 0 0,0-1 0 0 0,0 2 0 0 0,-12 14 0 0 0,20-21 7 0 0,1 1-1 0 0,-1 1 1 0 0,1-1 0 0 0,1 1-1 0 0,-1-1 1 0 0,1 1 0 0 0,0 0-1 0 0,1 0 1 0 0,0 0 0 0 0,-3 13-1 0 0,5-19-10 0 0,0 0 0 0 0,0 1 0 0 0,1-1 0 0 0,-1 0 0 0 0,0 0-1 0 0,0 0 1 0 0,1 1 0 0 0,-1-1 0 0 0,1 0 0 0 0,-1 0 0 0 0,1 0 0 0 0,0 0-1 0 0,-1 0 1 0 0,1 0 0 0 0,0 0 0 0 0,-1 0 0 0 0,1 0 0 0 0,0 0 0 0 0,0-1-1 0 0,0 1 1 0 0,0 0 0 0 0,1 0 0 0 0,24 13-142 0 0,-19-12 120 0 0,1 0 1 0 0,-1-1-1 0 0,1 1 0 0 0,0-1 1 0 0,0-1-1 0 0,-1 0 1 0 0,1 0-1 0 0,9-1 0 0 0,2-2 13 0 0,0 0 0 0 0,22-7-1 0 0,-35 8-4 0 0,1-1-1 0 0,0 0 0 0 0,-1 0 0 0 0,0 0 1 0 0,0-1-1 0 0,0 1 0 0 0,0-2 1 0 0,-1 1-1 0 0,1 0 0 0 0,5-8 1 0 0,-7 7-32 0 0,-2 0 0 0 0,1 1 0 0 0,0-1 0 0 0,-1 0 0 0 0,0 0 0 0 0,1-6 0 0 0,-2 9 205 0 0,0-12 1328 0 0,-1 13-1465 0 0,0-4 352 0 0,8 29-381 0 0,-2-2-221 0 0,-8-16 134 0 0,0-2-4 0 0,2 7-349 0 0,0 1-3312 0 0,0-8 1819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14 11055 0 0,'10'-13'10871'0'0,"-12"17"-12151"0"0,-197 361 3423 0 0,120-210-1928 0 0,-16 21-167 0 0,-139 296 99 0 0,215-427-267 0 0,2-7-240 0 0,2 2 0 0 0,1-1 0 0 0,-10 52 0 0 0,24-90-57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69 133 18111 0 0,'-3'0'102'0'0,"0"0"1"0"0,-1 0-1 0 0,1 0 0 0 0,0 0 0 0 0,0 0 1 0 0,-1 1-1 0 0,1 0 0 0 0,0 0 0 0 0,0 0 1 0 0,0 0-1 0 0,0 0 0 0 0,0 0 0 0 0,0 1 1 0 0,0-1-1 0 0,1 1 0 0 0,-1 0 0 0 0,0 0 1 0 0,1 0-1 0 0,-1 0 0 0 0,1 1 0 0 0,-3 3 1 0 0,4-5-72 0 0,1-1 1 0 0,0 1-1 0 0,0-1 1 0 0,0 1-1 0 0,0 0 1 0 0,-1-1-1 0 0,1 1 1 0 0,0 0-1 0 0,0-1 1 0 0,0 1-1 0 0,0-1 1 0 0,0 1-1 0 0,0 0 1 0 0,0-1-1 0 0,1 1 1 0 0,-1 0-1 0 0,0-1 1 0 0,0 1-1 0 0,0-1 1 0 0,1 1 0 0 0,-1 0-1 0 0,0-1 1 0 0,1 1-1 0 0,-1-1 1 0 0,0 1-1 0 0,1-1 1 0 0,-1 1-1 0 0,1-1 1 0 0,-1 1-1 0 0,1-1 1 0 0,-1 1-1 0 0,2-1 1 0 0,0 2 45 0 0,-1-1-1 0 0,1 0 1 0 0,0 1 0 0 0,0-1 0 0 0,0 0 0 0 0,0 0-1 0 0,4 1 1 0 0,4-1 106 0 0,0 0 1 0 0,0 0-1 0 0,0 0 0 0 0,0-1 1 0 0,10-2-1 0 0,52-9 496 0 0,-48 7-474 0 0,614-128 1230 0 0,-585 119-1506 0 0,-17 3-246 0 0,0 2 0 0 0,0 1 0 0 0,53-2 0 0 0,-87 9-359 0 0,-11 15-4602 0 0,-3 1-1504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18399 0 0,'0'0'844'0'0,"1"2"-20"0"0,8 47-233 0 0,-7-37-73 0 0,0 0 0 0 0,0 0 0 0 0,1 0-1 0 0,7 18 1 0 0,-7-24-372 0 0,-1-4-12 0 0,-1 0-1 0 0,0 0 1 0 0,0 0 0 0 0,0 0-1 0 0,0 0 1 0 0,0 0-1 0 0,-1 1 1 0 0,2 3-1 0 0,8-8 559 0 0,-8 1-625 0 0,0 0 1 0 0,0 0-1 0 0,-1 0 0 0 0,1 0 0 0 0,0 0 1 0 0,-1 0-1 0 0,1 0 0 0 0,-1-1 1 0 0,1 1-1 0 0,-1 0 0 0 0,0-1 0 0 0,0 0 1 0 0,1 1-1 0 0,-1-1 0 0 0,0 1 1 0 0,0-1-1 0 0,0-2 0 0 0,14-37 532 0 0,-11 27-514 0 0,5-14 165 0 0,20-40 1 0 0,-24 58-217 0 0,1 0-1 0 0,0 0 1 0 0,1 1-1 0 0,0 0 1 0 0,0 0-1 0 0,1 1 1 0 0,9-8-1 0 0,-2 4-20 0 0,-1 1 0 0 0,2 1 0 0 0,-1 1 0 0 0,24-11 1 0 0,71-23-311 0 0,-64 27 132 0 0,75-35-721 0 0,-42 12-4534 0 0,-62 30-2454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0,'2'0'390'0'0,"20"2"-927"0"0,-18-1 1547 0 0,-1 0 1 0 0,0 0 0 0 0,1 0 0 0 0,-1 0 0 0 0,0 0 0 0 0,6 4 0 0 0,-7-4-181 0 0,1 1 0 0 0,-1 0 0 0 0,0-1 0 0 0,0 1 0 0 0,-1 0 0 0 0,1 0 0 0 0,0 0 0 0 0,0 0 0 0 0,1 4 0 0 0,5 17 808 0 0,-6-15-1323 0 0,-1 1 0 0 0,-1-1 0 0 0,0 1 0 0 0,0 0 0 0 0,0-1 0 0 0,-1 1 0 0 0,-3 9 0 0 0,0 0 19 0 0,-1 0-1 0 0,-8 20 1 0 0,6-21-208 0 0,2-1-1 0 0,0 1 1 0 0,1 0-1 0 0,1 0 1 0 0,-2 23-1 0 0,5-37-97 0 0,0 0 0 0 0,0 1 1 0 0,0-1-1 0 0,1 0 0 0 0,-1 0 0 0 0,1 0 0 0 0,0 1 0 0 0,0-1 0 0 0,1 3 0 0 0,9 8-1923 0 0,-10-13 1125 0 0,0 0 0 0 0,0 0 0 0 0,1 0 0 0 0,-1 0-1 0 0,0 0 1 0 0,1-1 0 0 0,-1 1 0 0 0,1-1 0 0 0,2 1 0 0 0,8 2-6520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10567 0 0,'0'0'956'0'0,"12"0"-27"0"0,-4 1 3878 0 0,-7-1-4599 0 0,0 0 1 0 0,1 1-1 0 0,-1-1 0 0 0,0 1 0 0 0,0-1 1 0 0,0 1-1 0 0,0-1 0 0 0,0 1 0 0 0,0 0 1 0 0,0-1-1 0 0,0 1 0 0 0,0 0 0 0 0,0 0 1 0 0,0 0-1 0 0,0 0 0 0 0,0 0 0 0 0,0 0 0 0 0,-1 0 1 0 0,2 2-1 0 0,-1 0-23 0 0,0 0 0 0 0,0-1 0 0 0,0 1 0 0 0,-1 0 0 0 0,1 0 0 0 0,-1 0 0 0 0,1 0 0 0 0,-1 4 0 0 0,-1 2 30 0 0,0 1 1 0 0,0-1-1 0 0,-1 1 0 0 0,-4 13 1 0 0,-2-1 60 0 0,-2-1-1 0 0,0 0 1 0 0,-2-1 0 0 0,-21 31 0 0 0,-21 37-33 0 0,53-85-206 0 0,-1 0-1 0 0,1 0 0 0 0,0 0 0 0 0,0 0 0 0 0,0 0 0 0 0,1 0 0 0 0,-1 0 1 0 0,1 1-1 0 0,0-1 0 0 0,0 0 0 0 0,0 0 0 0 0,0 1 0 0 0,0-1 0 0 0,1 0 1 0 0,1 6-1 0 0,0-4 51 0 0,0 0 0 0 0,0 0 1 0 0,1 0-1 0 0,-1 0 0 0 0,1-1 1 0 0,0 0-1 0 0,0 1 0 0 0,1-1 1 0 0,3 4-1 0 0,2 0 63 0 0,1 0-1 0 0,0 0 1 0 0,0-1 0 0 0,0-1 0 0 0,1 1-1 0 0,0-2 1 0 0,19 8 0 0 0,-10-7-89 0 0,0-1 0 0 0,0-1 0 0 0,0 0 0 0 0,0-2-1 0 0,0 0 1 0 0,1-2 0 0 0,36-3 0 0 0,-15-2-1249 0 0,0-2 0 0 0,69-22-1 0 0,-103 26-660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9871 0 0,'0'0'898'0'0,"0"3"-741"0"0,-2 23 823 0 0,-1-1 0 0 0,-8 33 0 0 0,2-12 641 0 0,2 3-243 0 0,-1 90-1 0 0,8-117-1323 0 0,0-18-49 0 0,3 2 43 0 0,-3-4-39 0 0,1 2-10 0 0,10 8 78 0 0,-10-12-74 0 0,-1 0 1 0 0,1 1-1 0 0,0-1 1 0 0,-1 0-1 0 0,1 1 1 0 0,0-1-1 0 0,0 0 1 0 0,-1 0-1 0 0,1 0 1 0 0,0 0-1 0 0,0 0 1 0 0,-1 0-1 0 0,1 0 0 0 0,0 0 1 0 0,0 0-1 0 0,-1 0 1 0 0,1 0-1 0 0,0 0 1 0 0,0 0-1 0 0,-1 0 1 0 0,1-1-1 0 0,0 1 1 0 0,0 0-1 0 0,-1-1 1 0 0,1 1-1 0 0,0 0 1 0 0,-1-1-1 0 0,1 1 1 0 0,-1-1-1 0 0,1 1 0 0 0,0-2 1 0 0,17-15 62 0 0,-10 5-49 0 0,0-1 0 0 0,0-1-1 0 0,-1 0 1 0 0,8-24 0 0 0,-7 17-12 0 0,12-21 1 0 0,-10 24 37 0 0,1 1-1 0 0,1-1 1 0 0,1 2 0 0 0,0 0-1 0 0,26-25 1 0 0,-38 41-23 0 0,0-1 0 0 0,0 1 0 0 0,0-1 0 0 0,0 1 0 0 0,0-1 0 0 0,0 1 0 0 0,0 0 0 0 0,0-1-1 0 0,0 1 1 0 0,0 0 0 0 0,0 0 0 0 0,0 0 0 0 0,0 0 0 0 0,0 0 0 0 0,0 0 0 0 0,1 0 0 0 0,-1 0 0 0 0,0 0 0 0 0,0 0 0 0 0,0 1 0 0 0,0-1 0 0 0,0 0 0 0 0,0 1 0 0 0,2 0 0 0 0,-3-1-12 0 0,1 1-4 0 0,0-1 0 0 0,0 1 0 0 0,0-1 0 0 0,0 1 1 0 0,-1-1-1 0 0,1 1 0 0 0,0 0 0 0 0,0-1 0 0 0,-1 1 1 0 0,1 0-1 0 0,0 0 0 0 0,-1-1 0 0 0,1 1 0 0 0,-1 0 1 0 0,1 0-1 0 0,-1 0 0 0 0,1 1 0 0 0,1 2 7 0 0,5 9 12 0 0,-1 0 0 0 0,0 1 1 0 0,-1 0-1 0 0,0 0 0 0 0,-1 1 0 0 0,3 22 0 0 0,2 2 147 0 0,-5-21-15 0 0,1 0-1 0 0,1 0 0 0 0,15 32 1 0 0,-19-48-85 0 0,-2-2-66 0 0,0 0 0 0 0,0 0 0 0 0,1 0 0 0 0,-1 0 0 0 0,0 0 0 0 0,1 0 0 0 0,-1 0 0 0 0,0 0 0 0 0,0 1 0 0 0,1-1-1 0 0,-1 0 1 0 0,0 0 0 0 0,0 0 0 0 0,1 0 0 0 0,-1 0 0 0 0,0 1 0 0 0,0-1 0 0 0,1 0 0 0 0,-1 0 0 0 0,0 0 0 0 0,0 1 0 0 0,0-1 0 0 0,1 0 0 0 0,-1 0 0 0 0,0 0-1 0 0,0 1 1 0 0,1 0 8 0 0,-1-1 0 0 0,0 1 0 0 0,1 0 1 0 0,-1-1-1 0 0,1 1 0 0 0,-1-1 0 0 0,1 0 0 0 0,-1 1 0 0 0,1-1 0 0 0,0 1 0 0 0,-1-1 0 0 0,1 0 0 0 0,-1 1 0 0 0,1-1 0 0 0,0 0 0 0 0,-1 1 0 0 0,2-1 0 0 0,2 1 56 0 0,-1 0-1 0 0,1 0 1 0 0,0 0-1 0 0,0-1 1 0 0,0 1 0 0 0,0-1-1 0 0,0 0 1 0 0,0 0 0 0 0,0 0-1 0 0,0-1 1 0 0,0 0 0 0 0,-1 1-1 0 0,1-1 1 0 0,0 0 0 0 0,0-1-1 0 0,-1 1 1 0 0,1-1 0 0 0,0 0-1 0 0,-1 0 1 0 0,0 0 0 0 0,1 0-1 0 0,3-4 1 0 0,1-1 106 0 0,-1-1 1 0 0,0 0 0 0 0,-1-1-1 0 0,0 1 1 0 0,7-13 0 0 0,20-48 524 0 0,-14 25-405 0 0,6-6-238 0 0,32-48 0 0 0,-27 54-672 0 0,-29 43 307 0 0,10-4-8306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17191 0 0,'0'0'1558'0'0,"0"4"-1234"0"0,-3 6-143 0 0,-1-1 0 0 0,0 1 1 0 0,0-1-1 0 0,-9 15 0 0 0,-28 37 596 0 0,22-35-486 0 0,-58 76 821 0 0,35-30-949 0 0,41-70-230 0 0,0 10-240 0 0,0-10-534 0 0,16 5-9083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582 123 12439 0 0,'92'-80'2328'0'0,"-53"48"1818"0"0,-37 30-3570 0 0,1-6 310 0 0,-9 17 281 0 0,-26 32-691 0 0,-37 64-1 0 0,-16 52-205 0 0,-13 51-176 0 0,-91 284 0 0 0,113-320-4963 0 0,67-161-1222 0 0</inkml:trace>
  <inkml:trace contextRef="#ctx0" brushRef="#br0" timeOffset="1">13 735 17935 0 0,'0'0'1632'0'0,"-2"1"-1344"0"0,1 0-271 0 0,0-1 1 0 0,1 1-1 0 0,-1 0 0 0 0,0 0 0 0 0,0-1 0 0 0,1 1 1 0 0,-1 0-1 0 0,0 0 0 0 0,1 0 0 0 0,-1 0 1 0 0,1 0-1 0 0,-1 0 0 0 0,1 0 0 0 0,-1 0 0 0 0,1 0 1 0 0,0 0-1 0 0,0 0 0 0 0,-1 0 0 0 0,1 0 0 0 0,0 0 1 0 0,0 0-1 0 0,0 0 0 0 0,0 0 0 0 0,0 1 1 0 0,0-1-1 0 0,1 0 0 0 0,-1 0 0 0 0,0 0 0 0 0,0 0 1 0 0,1 0-1 0 0,-1 0 0 0 0,1 0 0 0 0,-1 0 0 0 0,1 1 1 0 0,1 0 46 0 0,0 0 1 0 0,0 0 0 0 0,0 0-1 0 0,0 0 1 0 0,0-1-1 0 0,1 1 1 0 0,-1-1 0 0 0,5 3-1 0 0,-1-2 39 0 0,1 1 0 0 0,0-1 0 0 0,0 0 0 0 0,0-1 0 0 0,0 0 0 0 0,0 0-1 0 0,0 0 1 0 0,0-1 0 0 0,0 0 0 0 0,9-1 0 0 0,11-3 342 0 0,34-8-1 0 0,-56 11-392 0 0,482-124 1995 0 0,-459 116-2683 0 0,46-21-1 0 0,-11-6-7298 0 0,-38 20 1047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 12895 0 0,'1'-2'998'0'0,"-1"1"-726"0"0,0 0 1 0 0,1 0-1 0 0,-1 0 0 0 0,1 0 1 0 0,-1 0-1 0 0,1 1 1 0 0,-1-1-1 0 0,1 0 1 0 0,0 0-1 0 0,-1 0 1 0 0,1 1-1 0 0,0-1 1 0 0,0 0-1 0 0,-1 1 0 0 0,2-1 1 0 0,-2 1-247 0 0,1 0-1 0 0,-1 0 1 0 0,0 0-1 0 0,0 0 1 0 0,1 0 0 0 0,-1 0-1 0 0,0 1 1 0 0,0-1 0 0 0,1 0-1 0 0,-1 0 1 0 0,0 0-1 0 0,0 1 1 0 0,0-1 0 0 0,1 0-1 0 0,-1 0 1 0 0,0 0 0 0 0,0 1-1 0 0,0-1 1 0 0,0 0-1 0 0,0 1 1 0 0,1-1 0 0 0,-1 0-1 0 0,0 0 1 0 0,0 1 0 0 0,0-1-1 0 0,0 0 1 0 0,0 1-1 0 0,0-1 1 0 0,0 0 0 0 0,0 1-1 0 0,1 27-360 0 0,-1-28 450 0 0,-3 18 35 0 0,0 0 1 0 0,-1-1 0 0 0,-1 1-1 0 0,-1-1 1 0 0,-13 28 0 0 0,6-11 38 0 0,-15 37 153 0 0,-120 300-30 0 0,-12-69-248 0 0,148-281-14 0 0,-1-1 1 0 0,0-1 0 0 0,-2 0-1 0 0,0-1 1 0 0,-23 21 0 0 0,36-38 41 0 0,-2 1 55 0 0,4-2-142 0 0,0 1 1 0 0,0-1 0 0 0,0 0-1 0 0,0 0 1 0 0,0 0-1 0 0,0 0 1 0 0,0 0-1 0 0,-1 1 1 0 0,1-1-1 0 0,0 0 1 0 0,0 0 0 0 0,0 0-1 0 0,0 0 1 0 0,0 0-1 0 0,0 0 1 0 0,-1 0-1 0 0,1 0 1 0 0,0 1-1 0 0,0-1 1 0 0,0 0 0 0 0,0 0-1 0 0,-1 0 1 0 0,1 0-1 0 0,0 0 1 0 0,0 0-1 0 0,0 0 1 0 0,0 0-1 0 0,-1 0 1 0 0,1 0-1 0 0,0 0 1 0 0,0 0 0 0 0,0 0-1 0 0,0 0 1 0 0,-1 0-1 0 0,1 0 1 0 0,0-1-1 0 0,0 1 1 0 0,0 0 0 0 0,4-12-17 0 0,1 0 0 0 0,1 0 0 0 0,0 1 0 0 0,1-1 1 0 0,0 2-1 0 0,1-1 0 0 0,11-13 0 0 0,6-3-120 0 0,41-34-1 0 0,-47 45 73 0 0,1 2 0 0 0,22-14 0 0 0,-31 22 107 0 0,1 0 1 0 0,-1 0-1 0 0,1 2 1 0 0,0-1-1 0 0,18-3 1 0 0,-28 7 3 0 0,1 1 0 0 0,-1 0 0 0 0,0 0 1 0 0,0 0-1 0 0,0 0 0 0 0,0 0 0 0 0,0 0 1 0 0,0 0-1 0 0,0 1 0 0 0,0-1 1 0 0,0 1-1 0 0,0-1 0 0 0,0 1 0 0 0,0 0 1 0 0,0 0-1 0 0,0 0 0 0 0,0 0 0 0 0,-1 0 1 0 0,1 0-1 0 0,0 0 0 0 0,-1 1 1 0 0,1-1-1 0 0,-1 1 0 0 0,1-1 0 0 0,-1 1 1 0 0,0 0-1 0 0,0-1 0 0 0,1 3 0 0 0,3 4 140 0 0,-1 1-1 0 0,-1-1 1 0 0,1 1-1 0 0,3 16 1 0 0,-4-13-148 0 0,1 1-6 0 0,3 12 51 0 0,18 44 1 0 0,-23-64-145 0 0,1 0 0 0 0,0 0 0 0 0,0 0 0 0 0,6 7 0 0 0,6 0-516 0 0,-7-7 292 0 0,-4-3-329 0 0,1 1 1 0 0,-1-1-1 0 0,1 0 1 0 0,0 0-1 0 0,0-1 1 0 0,0 1-1 0 0,0-1 1 0 0,0 0-1 0 0,0-1 1 0 0,10 1-1 0 0,1-1-5448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5063 0 0,'0'0'5874'0'0,"3"0"-4102"0"0,-2 0-1652 0 0,0 0 0 0 0,0 0 1 0 0,0 0-1 0 0,0 0 0 0 0,0 0 1 0 0,0 0-1 0 0,0 0 1 0 0,0 0-1 0 0,1 0 0 0 0,-1 1 1 0 0,0-1-1 0 0,0 0 0 0 0,0 1 1 0 0,0-1-1 0 0,0 1 0 0 0,0-1 1 0 0,0 1-1 0 0,0-1 0 0 0,-1 1 1 0 0,1 0-1 0 0,0-1 1 0 0,0 1-1 0 0,0 0 0 0 0,-1 0 1 0 0,1 0-1 0 0,0 0 0 0 0,-1 0 1 0 0,1 0-1 0 0,-1 0 0 0 0,1 0 1 0 0,-1 0-1 0 0,1 0 1 0 0,-1 1-1 0 0,1 3 62 0 0,0-1-1 0 0,0 1 1 0 0,-1-1-1 0 0,1 1 1 0 0,-1-1 0 0 0,-1 1-1 0 0,0 8 1 0 0,-4 14 218 0 0,-2-1 1 0 0,0 1 0 0 0,-16 34-1 0 0,-43 72 57 0 0,-82 105-242 0 0,126-204-208 0 0,-86 122-861 0 0,88-128 720 0 0,19-26-175 0 0,58-85-6155 0 0,-32 40 5225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 5983 0 0,'7'-4'12054'0'0,"-6"4"-11678"0"0,-5 11 3406 0 0,-19 26-5600 0 0,16-27 3328 0 0,-9 15-1176 0 0,2 1 0 0 0,0 1 0 0 0,-15 43 0 0 0,15-32-1199 0 0,13-36 386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38 431 9935 0 0,'-1'1'455'0'0,"-12"21"145"0"0,6-13-487 0 0,5-7 1034 0 0,2-2-1019 0 0,0 0-1 0 0,0 1 1 0 0,-1-1-1 0 0,1 0 1 0 0,0 1 0 0 0,0-1-1 0 0,-1 0 1 0 0,1 0-1 0 0,0 1 1 0 0,0-1-1 0 0,-1 0 1 0 0,1 0 0 0 0,0 1-1 0 0,-1-1 1 0 0,1 0-1 0 0,0 0 1 0 0,-1 0 0 0 0,1 0-1 0 0,0 1 1 0 0,-1-1-1 0 0,1 0 1 0 0,0 0 0 0 0,-1 0-1 0 0,1 0 1 0 0,-1 0-1 0 0,0-4 11 0 0,-1 0 0 0 0,1 0 0 0 0,0 0 0 0 0,1 0 0 0 0,-1 0 0 0 0,1 0 0 0 0,0 0 0 0 0,0 0 0 0 0,0-1 0 0 0,0 1 0 0 0,1 0 0 0 0,0 0 0 0 0,0 0 0 0 0,2-6 0 0 0,2-7 73 0 0,1 2 0 0 0,11-21 0 0 0,-4 13-114 0 0,1 1-1 0 0,1 1 1 0 0,0 0-1 0 0,2 1 1 0 0,24-24 0 0 0,-14 20 26 0 0,0 0 0 0 0,2 2 1 0 0,39-23-1 0 0,-50 34-51 0 0,1 2 1 0 0,0 0-1 0 0,0 1 0 0 0,1 1 1 0 0,0 1-1 0 0,0 0 0 0 0,1 2 0 0 0,-1 0 1 0 0,31 0-1 0 0,-37 4 10 0 0,-1 1 0 0 0,0 1-1 0 0,1 1 1 0 0,-1 0 0 0 0,0 0 0 0 0,-1 1 0 0 0,1 1-1 0 0,-1 0 1 0 0,0 1 0 0 0,15 9 0 0 0,-19-10-42 0 0,-1-1 0 0 0,0 1 0 0 0,0 0 1 0 0,0 1-1 0 0,-1-1 0 0 0,0 1 0 0 0,0 0 0 0 0,7 11 1 0 0,-11-14-16 0 0,0 0-1 0 0,-1-1 1 0 0,1 1 0 0 0,-1 0 0 0 0,0 1 0 0 0,0-1 0 0 0,0 0 0 0 0,0 0 0 0 0,-1 0 0 0 0,1 1 0 0 0,-1-1 0 0 0,0 0 0 0 0,0 1 0 0 0,0-1 0 0 0,0 0 0 0 0,-1 0 0 0 0,1 1 0 0 0,-1-1 0 0 0,0 0-1 0 0,0 0 1 0 0,0 0 0 0 0,0 1 0 0 0,0-1 0 0 0,-3 4 0 0 0,-1 1 31 0 0,0-1-1 0 0,0 0 0 0 0,-1 0 1 0 0,0 0-1 0 0,-11 9 0 0 0,-37 26 30 0 0,14-12-25 0 0,-4 6-26 0 0,-125 99-468 0 0,119-101-19 0 0,-98 52 0 0 0,146-85 342 0 0,2-3-628 0 0,0-1 225 0 0,0 0 0 0 0,1 0 0 0 0,-1 0 0 0 0,1 0 1 0 0,-1 0-1 0 0,1 1 0 0 0,0-1 0 0 0,0 0 0 0 0,1 1 0 0 0,1-4 0 0 0,12-19-5778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509 102 7367 0 0,'0'0'568'0'0,"2"-1"-373"0"0,48-37 7638 0 0,-48 36-6974 0 0,0 0-72 0 0,-1 1-673 0 0,0-1 1 0 0,0 1-1 0 0,0-1 1 0 0,0 1 0 0 0,-1-1-1 0 0,1 0 1 0 0,0 0-1 0 0,-1 1 1 0 0,1-1-1 0 0,-1 0 1 0 0,0 0 0 0 0,0 0-1 0 0,1 1 1 0 0,-1-1-1 0 0,0 0 1 0 0,-1 0 0 0 0,1-2-1 0 0,-1 1-16 0 0,-7-5-13 0 0,6 6-83 0 0,0 0-1 0 0,-1 1 1 0 0,0-1 0 0 0,1 1 0 0 0,-1 0-1 0 0,0 0 1 0 0,0 0 0 0 0,0 0 0 0 0,0 0-1 0 0,0 0 1 0 0,0 1 0 0 0,0 0 0 0 0,0-1-1 0 0,0 1 1 0 0,0 0 0 0 0,0 1 0 0 0,0-1-1 0 0,0 0 1 0 0,0 1 0 0 0,0 0 0 0 0,0 0-1 0 0,0 0 1 0 0,-4 2 0 0 0,-7 3-50 0 0,0 1 0 0 0,0 0 1 0 0,-15 11-1 0 0,24-15 38 0 0,-49 35-97 0 0,-68 61 0 0 0,-42 54 62 0 0,145-135 48 0 0,12-12 5 0 0,0 1-1 0 0,1 0 1 0 0,0 0-1 0 0,1 0 1 0 0,-1 1 0 0 0,1-1-1 0 0,1 1 1 0 0,-6 12-1 0 0,11-20-1 0 0,-1 1 0 0 0,0-1 0 0 0,0 1 1 0 0,0 0-1 0 0,0-1 0 0 0,0 1 0 0 0,1-1 0 0 0,-1 1 0 0 0,0-1 0 0 0,1 1 0 0 0,-1-1 0 0 0,0 1 0 0 0,1-1 0 0 0,-1 1 0 0 0,1-1 0 0 0,-1 1 0 0 0,0-1 1 0 0,1 1-1 0 0,-1-1 0 0 0,1 0 0 0 0,-1 1 0 0 0,1-1 0 0 0,0 0 0 0 0,-1 0 0 0 0,1 1 0 0 0,0-1 0 0 0,0 0 10 0 0,2 2 12 0 0,1-1 0 0 0,0 1 0 0 0,0-1 0 0 0,0 0 0 0 0,0 0 0 0 0,1-1 0 0 0,-1 1 0 0 0,0-1 0 0 0,0 0 0 0 0,0 0 0 0 0,1 0 0 0 0,-1-1 0 0 0,0 0 0 0 0,7-1 0 0 0,5-3 85 0 0,-1 0-1 0 0,21-10 1 0 0,102-60 33 0 0,-90 46-130 0 0,1-1-32 0 0,-1-2 0 0 0,58-50 0 0 0,-104 80 96 0 0,-5 3-49 0 0,-1 0-1 0 0,1 0 1 0 0,0 0-1 0 0,0 0 1 0 0,0 1-1 0 0,-1-1 1 0 0,1 1 0 0 0,1 0-1 0 0,-1 0 1 0 0,-4 3-1 0 0,0 0 18 0 0,-4 3 13 0 0,-57 43 232 0 0,60-44-279 0 0,0 0 1 0 0,0 1-1 0 0,0 0 0 0 0,1 1 1 0 0,-9 14-1 0 0,11-14-36 0 0,4-7-106 0 0,13 6-267 0 0,-11-7 347 0 0,2 0-153 0 0,0 0 0 0 0,0 0 0 0 0,-1-1 1 0 0,1 1-1 0 0,0 0 0 0 0,0-1 0 0 0,0 0 0 0 0,0 1 1 0 0,5-2-1 0 0,12 0-1766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13 500 1375 0 0,'1'2'107'0'0,"2"6"129"0"0,-1 0 1 0 0,0 1-1 0 0,1 12 0 0 0,-3-18 728 0 0,1 1-1 0 0,-1-1 1 0 0,-1 1-1 0 0,1-1 0 0 0,-3 12 11000 0 0,-6-26-10433 0 0,7 7-1350 0 0,0 0 1 0 0,1-1-1 0 0,-1 1 1 0 0,1-1 0 0 0,0 1-1 0 0,0-1 1 0 0,0 0-1 0 0,1 1 1 0 0,-1-1 0 0 0,1 0-1 0 0,1-5 1 0 0,0-1 89 0 0,0 0-1 0 0,1 0 1 0 0,5-18 0 0 0,0 11-67 0 0,1 1-1 0 0,1-1 1 0 0,1 1-1 0 0,13-18 0 0 0,-19 29-179 0 0,14-19 20 0 0,2 1 0 0 0,0 0 0 0 0,29-25 0 0 0,75-55-418 0 0,-8 27-1318 0 0,-83 56-210 0 0,-13 9-101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400 117 10943 0 0,'1'-1'498'0'0,"13"-14"43"0"0,15-22 0 0 0,-5 4 2241 0 0,-22 31-2220 0 0,0-1 1 0 0,0 0-1 0 0,-1 1 1 0 0,1-1-1 0 0,1-5 1 0 0,0 1 2717 0 0,-4 6-3268 0 0,0 1-1 0 0,0 0 0 0 0,0-1 0 0 0,0 1 1 0 0,0 0-1 0 0,0 0 0 0 0,0 0 0 0 0,0 0 1 0 0,0 0-1 0 0,0 0 0 0 0,0 0 0 0 0,-2 0 0 0 0,1 1 6 0 0,-5-1-6 0 0,-1 2-1 0 0,1-1 1 0 0,0 1 0 0 0,0 0-1 0 0,-10 5 1 0 0,-35 18-15 0 0,9 0-6 0 0,1 1-1 0 0,1 2 1 0 0,1 3-1 0 0,2 0 1 0 0,1 3-1 0 0,-47 54 1 0 0,78-82 6 0 0,1 2 1 0 0,0-1-1 0 0,-6 10 0 0 0,10-14 3 0 0,0 0 0 0 0,-1 0-1 0 0,1 0 1 0 0,0 0 0 0 0,1 0-1 0 0,-1 0 1 0 0,0 0 0 0 0,1 0-1 0 0,0 0 1 0 0,0 0 0 0 0,0 0-1 0 0,0 4 1 0 0,3-3-79 0 0,0-2 57 0 0,0 0-1 0 0,0 0 1 0 0,1 0 0 0 0,-1-1 0 0 0,1 1 0 0 0,0-1 0 0 0,-1 0-1 0 0,1 0 1 0 0,0 0 0 0 0,-1 0 0 0 0,1-1 0 0 0,5 1 0 0 0,-2-1-30 0 0,0-1 0 0 0,1 1 0 0 0,-1-1 0 0 0,0-1 0 0 0,0 1 0 0 0,7-4 0 0 0,9-4-201 0 0,-1-1 0 0 0,40-26-1 0 0,-59 35 234 0 0,88-62-935 0 0,-65 45 707 0 0,-24 16 343 0 0,-7 3-30 0 0,1-1 0 0 0,0 1 0 0 0,0 0 0 0 0,-1 0 0 0 0,1 1-1 0 0,0-1 1 0 0,0 1 0 0 0,0 0 0 0 0,-7 4 0 0 0,0 1 117 0 0,-19 16-1 0 0,24-18-135 0 0,0 0 0 0 0,0 1-1 0 0,0 0 1 0 0,1 0 0 0 0,0 0-1 0 0,0 1 1 0 0,0-1 0 0 0,1 1-1 0 0,-4 9 1 0 0,5-4-2 0 0,3-12-162 0 0,0 1 64 0 0,-1-1 1 0 0,1 1-1 0 0,0 0 1 0 0,0-1 0 0 0,0 1-1 0 0,0-1 1 0 0,1 1 0 0 0,-1 0-1 0 0,0-1 1 0 0,0 1 0 0 0,0-1-1 0 0,0 1 1 0 0,1-1 0 0 0,-1 1-1 0 0,0 0 1 0 0,0-1 0 0 0,1 1-1 0 0,-1-1 1 0 0,0 1 0 0 0,1-1-1 0 0,-1 0 1 0 0,1 1 0 0 0,-1-1-1 0 0,1 1 1 0 0,0-1 0 0 0,11 6-6896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103 303 3223 0 0,'-2'1'143'0'0,"-1"1"-90"0"0,-13 3 152 0 0,-1 0 26 0 0,8-3 3298 0 0,-2 2 4095 0 0,-8 0-8406 0 0,18-4 897 0 0,0 1 0 0 0,0-1 0 0 0,-1 1 0 0 0,1-1 0 0 0,0 0 0 0 0,0 0 0 0 0,0 0 0 0 0,0 0 0 0 0,0 0-1 0 0,0 0 1 0 0,0 0 0 0 0,0 0 0 0 0,0 0 0 0 0,0 0 0 0 0,0 0 0 0 0,-1-1 0 0 0,1 1 0 0 0,0 0 0 0 0,0-1 0 0 0,0 1 0 0 0,-1-2 0 0 0,2 1-38 0 0,0 0 0 0 0,0 0 1 0 0,0 0-1 0 0,-1 0 0 0 0,1 0 0 0 0,0 0 0 0 0,1 0 1 0 0,-1 0-1 0 0,0 0 0 0 0,0 0 0 0 0,0-1 1 0 0,1 1-1 0 0,-1 0 0 0 0,0 0 0 0 0,1 0 0 0 0,-1 0 1 0 0,1 0-1 0 0,-1 0 0 0 0,1 1 0 0 0,0-3 1 0 0,3-2 49 0 0,-1 1 1 0 0,0-1 0 0 0,1 0 0 0 0,0 1 0 0 0,0 0 0 0 0,9-8 0 0 0,32-19 369 0 0,-32 22-380 0 0,11-7 178 0 0,0 1 0 0 0,1 1 0 0 0,0 1-1 0 0,1 1 1 0 0,40-12 0 0 0,-64 23-197 0 0,0 3-28 0 0,5 11-2 0 0,-6-10-60 0 0,-1 0 0 0 0,1 0 0 0 0,-1 0 0 0 0,0 0 0 0 0,0 0 0 0 0,-1-1 1 0 0,1 1-1 0 0,0 0 0 0 0,-1 0 0 0 0,0 0 0 0 0,1-1 0 0 0,-1 1 0 0 0,0 0 0 0 0,-1 0 0 0 0,1-1 0 0 0,0 1 0 0 0,-3 2 0 0 0,-4 7 21 0 0,-1 0-1 0 0,-11 13 1 0 0,8-11-32 0 0,5-5 13 0 0,2-3-5 0 0,1-1 1 0 0,-1 0-1 0 0,-1 1 0 0 0,1-1 1 0 0,0-1-1 0 0,-1 1 1 0 0,0-1-1 0 0,0 0 1 0 0,-12 5-1 0 0,15-7-3 0 0,0 0-4 0 0,-14-1 52 0 0,16-2-64 0 0,0 0 1 0 0,0 1 0 0 0,0-1 0 0 0,0 0-1 0 0,-1 0 1 0 0,1 0 0 0 0,0 0 0 0 0,1 0 0 0 0,-1 0-1 0 0,0 0 1 0 0,0 0 0 0 0,0 0 0 0 0,0 0 0 0 0,1 0-1 0 0,-1 0 1 0 0,1-1 0 0 0,-1 1 0 0 0,1 0 0 0 0,-1-2 0 0 0,0 0-41 0 0,1 0 1 0 0,0 1 0 0 0,-1-1-1 0 0,1 0 1 0 0,1 0 0 0 0,-1 1-1 0 0,0-1 1 0 0,1 0 0 0 0,-1 1-1 0 0,1-1 1 0 0,0 0 0 0 0,0 1-1 0 0,0-1 1 0 0,0 1 0 0 0,0-1-1 0 0,0 1 1 0 0,3-3 0 0 0,3-6-137 0 0,1 0 0 0 0,11-11 1 0 0,-13 15 118 0 0,17-18-147 0 0,0 2 1 0 0,1 0 0 0 0,1 1 0 0 0,1 2 0 0 0,54-33 0 0 0,-69 48 346 0 0,0-1-1 0 0,1 2 1 0 0,-1-1 0 0 0,1 1-1 0 0,0 1 1 0 0,0 0 0 0 0,1 1 0 0 0,-1 1-1 0 0,0 0 1 0 0,1 0 0 0 0,-1 1-1 0 0,1 0 1 0 0,-1 1 0 0 0,21 5 0 0 0,-30-5-57 0 0,1 1 1 0 0,-1 0-1 0 0,1 0 1 0 0,-1 0-1 0 0,0 0 1 0 0,0 1-1 0 0,0-1 1 0 0,0 1-1 0 0,-1 0 1 0 0,1 0-1 0 0,2 3 1 0 0,-2-3 30 0 0,-1 1-90 0 0,1-1 0 0 0,-1 0 1 0 0,0 1-1 0 0,0-1 0 0 0,0 1 1 0 0,0 0-1 0 0,0 0 0 0 0,-1 0 1 0 0,0 0-1 0 0,0 0 0 0 0,0 0 1 0 0,0 0-1 0 0,-1 0 0 0 0,1 0 1 0 0,-1 0-1 0 0,0 0 0 0 0,0 1 1 0 0,-1-1-1 0 0,1 0 0 0 0,-1 0 1 0 0,0 0-1 0 0,-2 7 0 0 0,-4 5 56 0 0,0-1-1 0 0,0 1 0 0 0,-2-1 0 0 0,-12 17 0 0 0,-4 10-6 0 0,22-39-62 0 0,-4 19 0 0 0,2 2-608 0 0,5-22-66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68 8751 0 0,'-13'9'13064'0'0,"12"-8"-12558"0"0,4 9-956 0 0,-1-7 487 0 0,0 0 0 0 0,0 0 0 0 0,1-1-1 0 0,-1 1 1 0 0,1-1 0 0 0,0 1 0 0 0,0-1-1 0 0,-1 0 1 0 0,1 0 0 0 0,1 0 0 0 0,5 2 0 0 0,-2-1 73 0 0,0-1 1 0 0,0 0 0 0 0,0 0 0 0 0,1-1-1 0 0,10 2 1 0 0,-6-3-2 0 0,0 0 0 0 0,0 0-1 0 0,0-1 1 0 0,0 0 0 0 0,-1-1 0 0 0,1-1-1 0 0,14-4 1 0 0,-18 3-186 0 0,1 0 1 0 0,-1 0-1 0 0,0-1 0 0 0,-1 0 1 0 0,1 0-1 0 0,-1-1 0 0 0,12-12 1 0 0,-18 16-37 0 0,1 0 0 0 0,-1 0 0 0 0,0 0 0 0 0,-1-1 0 0 0,1 1 0 0 0,0 0 0 0 0,-1-1 0 0 0,1 1 1 0 0,-1-1-1 0 0,1 1 0 0 0,-1-1 0 0 0,0 1 0 0 0,0-1 0 0 0,-1 1 0 0 0,0-5 0 0 0,1 6 38 0 0,-1-1 0 0 0,0 1 0 0 0,0 0 0 0 0,0 0 0 0 0,0-1 1 0 0,0 1-1 0 0,0 0 0 0 0,0 0 0 0 0,0 0 0 0 0,0 0 0 0 0,-1 0 0 0 0,1 0 0 0 0,0 0 0 0 0,-1 0 0 0 0,1 1 0 0 0,-1-1 0 0 0,-2 0 0 0 0,4 1 24 0 0,-4-2-58 0 0,-1 1-1 0 0,1 0 0 0 0,0 1 1 0 0,0-1-1 0 0,0 1 0 0 0,-1 0 1 0 0,1 0-1 0 0,0 0 0 0 0,0 0 1 0 0,-9 2-1 0 0,-3 2-133 0 0,-21 7 0 0 0,23-5 212 0 0,0 0 1 0 0,1 1-1 0 0,0 1 0 0 0,0 0 0 0 0,0 0 0 0 0,1 1 1 0 0,1 1-1 0 0,-17 16 0 0 0,11-7 49 0 0,1-1 0 0 0,1 2 0 0 0,1 0 0 0 0,-17 31 1 0 0,26-41 17 0 0,1 0 1 0 0,0 0-1 0 0,0 1 1 0 0,1 0-1 0 0,0-1 1 0 0,1 1-1 0 0,0 0 1 0 0,0 16 0 0 0,2-23-34 0 0,0 0 1 0 0,0 0-1 0 0,1 0 1 0 0,-1 0-1 0 0,1 0 1 0 0,0-1-1 0 0,0 1 1 0 0,0 0-1 0 0,1 0 0 0 0,0 0 1 0 0,2 4-1 0 0,-2-5-8 0 0,0-1-1 0 0,0 0 0 0 0,0 0 0 0 0,0 0 0 0 0,0 0 0 0 0,1 0 0 0 0,-1 0 1 0 0,0-1-1 0 0,1 1 0 0 0,-1-1 0 0 0,1 0 0 0 0,0 1 0 0 0,0-1 0 0 0,-1 0 0 0 0,1-1 1 0 0,0 1-1 0 0,4 0 0 0 0,8 0-82 0 0,-1-1 0 0 0,0 0 0 0 0,0-1 1 0 0,1-1-1 0 0,-1 0 0 0 0,20-6 0 0 0,-11 1-638 0 0,36-16-1 0 0,-33 10-460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4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19607 0 0,'0'0'1779'0'0,"-2"2"-1447"0"0,-74 99 249 0 0,-4 6 160 0 0,-109 235 419 0 0,146-262-1126 0 0,-77 164 58 0 0,-6 9-544 0 0,114-232-82 0 0,0-2-1 0 0,-17 20 1 0 0,23-34-71 0 0,3-3-995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 11519 0 0,'-2'1'887'0'0,"-5"1"-525"0"0,-26 7-96 0 0,12 3 7297 0 0,24-12-7207 0 0,7 2-116 0 0,0-1 0 0 0,0-1 0 0 0,0 0 0 0 0,0 0 0 0 0,14-3 0 0 0,55-12 593 0 0,-49 8-581 0 0,306-69 1260 0 0,-284 62-1357 0 0,1 3 0 0 0,68-6 0 0 0,-117 17-197 0 0,0 0 0 0 0,0 0 0 0 0,0 0 0 0 0,0 0 0 0 0,0 1 0 0 0,1 0 0 0 0,-1 0 0 0 0,-1 0 0 0 0,1 0 0 0 0,0 0 0 0 0,7 4 0 0 0,-11-4-63 0 0,1-1 0 0 0,-1 1 0 0 0,1-1 0 0 0,-1 1 0 0 0,1-1 0 0 0,-1 1 0 0 0,1-1 0 0 0,-1 1-1 0 0,1 0 1 0 0,-1-1 0 0 0,0 1 0 0 0,1 0 0 0 0,-1 0 0 0 0,0-1 0 0 0,0 1 0 0 0,0 0 0 0 0,1 0 0 0 0,-1-1 0 0 0,0 1 0 0 0,0 0 0 0 0,0 1 0 0 0,-3 14-1088 0 0,2-12 708 0 0,-1 1 1 0 0,0-1-1 0 0,0 0 0 0 0,0 0 0 0 0,0 0 1 0 0,-6 7-1 0 0,-6 7-1698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120 146 12463 0 0,'0'0'5154'0'0,"2"2"-3888"0"0,2 0-1032 0 0,0 0-1 0 0,0-1 1 0 0,0 0-1 0 0,0 1 1 0 0,1-1-1 0 0,-1-1 1 0 0,0 1-1 0 0,1-1 1 0 0,-1 1 0 0 0,0-1-1 0 0,1-1 1 0 0,-1 1-1 0 0,0 0 1 0 0,8-3-1 0 0,10-2 411 0 0,35-14-1 0 0,-35 11-278 0 0,2-1-15 0 0,35-18-1 0 0,-50 23-357 0 0,0-1-1 0 0,0-1 1 0 0,-1 0-1 0 0,0 0 1 0 0,0 0-1 0 0,11-13 1 0 0,-12 7-218 0 0,-5 10 77 0 0,-10-8-332 0 0,6 8 451 0 0,0 1 1 0 0,0 0-1 0 0,0 0 0 0 0,0 0 1 0 0,0 0-1 0 0,0 0 0 0 0,0 0 1 0 0,0 1-1 0 0,0-1 1 0 0,-1 1-1 0 0,1 0 0 0 0,0-1 1 0 0,0 1-1 0 0,-1 0 0 0 0,1 0 1 0 0,0 0-1 0 0,0 1 1 0 0,-4 0-1 0 0,-3 1-94 0 0,-1 0 0 0 0,-17 6 0 0 0,8 1 42 0 0,-1 0 0 0 0,2 1-1 0 0,-1 1 1 0 0,1 1 0 0 0,-22 19 0 0 0,9-3 60 0 0,-51 56 1 0 0,74-75 19 0 0,-46 57 30 0 0,46-55-2 0 0,1 0-1 0 0,0 1 0 0 0,0-1 0 0 0,-5 15 0 0 0,10-22-13 0 0,1 0-1 0 0,0 0 1 0 0,0-1 0 0 0,0 1-1 0 0,0 0 1 0 0,1 0 0 0 0,0 1 0 0 0,-1-1-1 0 0,1 0 1 0 0,1 0 0 0 0,-1 0-1 0 0,1 0 1 0 0,-1 0 0 0 0,3 4-1 0 0,-2-5-42 0 0,0-1 0 0 0,0 0 0 0 0,0 0 0 0 0,0 0 1 0 0,0 0-1 0 0,1 0 0 0 0,-1-1 0 0 0,1 1 0 0 0,-1 0 0 0 0,1-1 0 0 0,0 1 0 0 0,0-1 0 0 0,0 1 0 0 0,-1-1 0 0 0,2 0 0 0 0,-1 0 0 0 0,0 0 0 0 0,0 0 0 0 0,0 0 0 0 0,0 0 1 0 0,0-1-1 0 0,1 1 0 0 0,-1-1 0 0 0,0 0 0 0 0,4 1 0 0 0,17-1-1824 0 0,2-3-5397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1 460 9671 0 0,'1'5'12941'0'0,"9"-27"-12543"0"0,3-3 127 0 0,9-11-292 0 0,2 1-1 0 0,1 2 1 0 0,2 0 0 0 0,2 1-1 0 0,0 2 1 0 0,2 1 0 0 0,45-31-1 0 0,-42 34-483 0 0,46-26 1 0 0,-65 44 72 0 0,0 0 1 0 0,1 1 0 0 0,0 1 0 0 0,0 1-1 0 0,33-7 1 0 0,-40 9 66 0 0,2 0-573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11975 0 0,'0'0'923'0'0,"-2"3"-366"0"0,-27 31 2863 0 0,-21 25-32 0 0,-66 75-2315 0 0,56-62-722 0 0,17-18-166 0 0,-67 109 0 0 0,-19 71-93 0 0,102-183-90 0 0,-92 140-777 0 0,102-164 462 0 0,15-25-327 0 0,-8 12 1283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38 3223 0 0,'1'-1'143'0'0,"10"-28"10758"0"0,-19 25-7173 0 0,-9 1-1128 0 0,7 3-2381 0 0,0 1-1 0 0,0 0 1 0 0,0 0-1 0 0,0 1 1 0 0,0 0-1 0 0,1 1 0 0 0,-1 0 1 0 0,-17 8-1 0 0,-3 4-2 0 0,-36 25-1 0 0,46-28-61 0 0,0 2-1 0 0,2 0 0 0 0,-1 2 0 0 0,-28 31 0 0 0,34-33-83 0 0,7-2-59 0 0,2 3-24 0 0,4-13-8 0 0,1 0 0 0 0,-1-1 1 0 0,0 1-1 0 0,0 0 0 0 0,1-1 1 0 0,-1 1-1 0 0,1 0 0 0 0,-1-1 0 0 0,1 1 1 0 0,0-1-1 0 0,0 1 0 0 0,-1-1 1 0 0,1 0-1 0 0,0 1 0 0 0,0-1 1 0 0,0 0-1 0 0,1 0 0 0 0,-1 1 0 0 0,2 1 1 0 0,3 0-119 0 0,0 1 0 0 0,-1-1 1 0 0,12 5-1 0 0,11 6-199 0 0,-9 1 237 0 0,-15-12 89 0 0,0 0 0 0 0,0 1 0 0 0,0 0 0 0 0,0 0 0 0 0,5 8-1 0 0,-3-1 15 0 0,-1-1-1 0 0,-1 1 1 0 0,5 14-1 0 0,-4-6 193 0 0,-1 1-1 0 0,0-1 1 0 0,-2 1-1 0 0,0-1 1 0 0,-1 22-1 0 0,-1-39 54 0 0,-2 0-167 0 0,0 0-1 0 0,1 0 1 0 0,-1-1 0 0 0,0 1-1 0 0,-1-1 1 0 0,1 1-1 0 0,0-1 1 0 0,0 0 0 0 0,-3 1-1 0 0,5-2-75 0 0,-23 10 178 0 0,0-2 0 0 0,0 0 0 0 0,-1-2 0 0 0,0 0 0 0 0,0-2 0 0 0,0-1 0 0 0,-32 1 0 0 0,43-4-290 0 0,0 0-1 0 0,0-1 0 0 0,0 0 1 0 0,0 0-1 0 0,-21-7 0 0 0,29 7-197 0 0,0-1 0 0 0,1 0-1 0 0,-1 0 1 0 0,1 0-1 0 0,0 0 1 0 0,-1-1 0 0 0,1 0-1 0 0,0 1 1 0 0,0-2-1 0 0,1 1 1 0 0,-1 0 0 0 0,1-1-1 0 0,-1 0 1 0 0,1 1-1 0 0,0-1 1 0 0,1-1 0 0 0,-1 1-1 0 0,-2-6 1 0 0,-5-15-1341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5 684 7743 0 0,'0'0'3346'0'0,"-1"2"-2473"0"0,-1 6-122 0 0,1-6-58 0 0,1 1-12 0 0,0-3-542 0 0,0 1-1 0 0,0 0 0 0 0,0-1 0 0 0,0 1 0 0 0,0 0 1 0 0,0-1-1 0 0,0 1 0 0 0,0-1 0 0 0,0 1 1 0 0,1 0-1 0 0,-1-1 0 0 0,0 1 0 0 0,0-1 1 0 0,1 1-1 0 0,-1 0 0 0 0,0-1 0 0 0,1 1 1 0 0,-1-1-1 0 0,0 1 0 0 0,1-1 0 0 0,-1 1 1 0 0,1-1-1 0 0,-1 0 0 0 0,1 1 0 0 0,-1-1 0 0 0,1 1 1 0 0,-1-1-1 0 0,1 0 0 0 0,0 1 0 0 0,1-1-46 0 0,-1 0-1 0 0,1 0 0 0 0,-1 0 0 0 0,0 0 1 0 0,1 0-1 0 0,-1 0 0 0 0,1 0 0 0 0,-1 0 1 0 0,1-1-1 0 0,-1 1 0 0 0,1 0 0 0 0,1-2 1 0 0,4-1 44 0 0,-1 0 0 0 0,1-1 0 0 0,-1 1 1 0 0,10-9-1 0 0,4-6-27 0 0,-2 0 0 0 0,0-1 0 0 0,28-40 1 0 0,36-71 481 0 0,-4 6-314 0 0,-68 107-277 0 0,-7 11 0 0 0,0 0 0 0 0,1 0 0 0 0,0 0 0 0 0,0 1 0 0 0,8-8 0 0 0,-3 5-12 0 0,1 3-48 0 0,-5 5 0 0 0,4 3 38 0 0,-4 0-21 0 0,-3-2 42 0 0,0 0 0 0 0,0 1 0 0 0,1-1 0 0 0,-1 1-1 0 0,0-1 1 0 0,0 1 0 0 0,0 0 0 0 0,-1 0 0 0 0,1 0 0 0 0,2 4 0 0 0,0 1 2 0 0,7 11-1 0 0,-10-12 0 0 0,-1 0 0 0 0,7 31 60 0 0,-2 1-1 0 0,1 57 1 0 0,-2-17 7 0 0,-4-76-69 0 0,8 60 39 0 0,-7-56-32 0 0,1 0 0 0 0,-1 0 0 0 0,1-1 0 0 0,0 1 0 0 0,1 0-1 0 0,0-1 1 0 0,6 11 0 0 0,1-5 10 0 0,-3-7 62 0 0,0-1 1 0 0,0 1-1 0 0,0-1 1 0 0,0 0-1 0 0,1-1 0 0 0,-1 0 1 0 0,1 0-1 0 0,-1 0 1 0 0,1-1-1 0 0,0 0 1 0 0,15-1-1 0 0,-22 0-47 0 0,1-1 0 0 0,-1 1 0 0 0,1 0 0 0 0,-1-1 0 0 0,0 1-1 0 0,1-1 1 0 0,-1 1 0 0 0,0-1 0 0 0,1 1 0 0 0,-1-1 0 0 0,0 0 0 0 0,0 0-1 0 0,0 0 1 0 0,0 0 0 0 0,2-1 0 0 0,11-16 367 0 0,-6 6-267 0 0,-1 0 1 0 0,-1-1 0 0 0,0 0-1 0 0,6-18 1 0 0,12-58 95 0 0,0 2-212 0 0,-10 47-80 0 0,2 0 0 0 0,2 1 0 0 0,1 1 0 0 0,2 0 0 0 0,2 2 0 0 0,1 0 0 0 0,56-61 0 0 0,-20 36 50 0 0,-59 59-59 0 0,-1 2 75 0 0,1-1-1 0 0,-1 1 0 0 0,0 0 0 0 0,0-1 0 0 0,1 1 0 0 0,-1 0 0 0 0,0 0 0 0 0,1-1 0 0 0,-1 1 0 0 0,0 0 0 0 0,1 0 1 0 0,-1 0-1 0 0,0-1 0 0 0,1 1 0 0 0,-1 0 0 0 0,0 0 0 0 0,1 0 0 0 0,-1 0 0 0 0,1-1 0 0 0,2 9-4237 0 0,-4-1-1271 0 0,-2 5-475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14655 0 0,'0'0'5855'0'0,"2"-1"-5548"0"0,36-8 605 0 0,54-23 0 0 0,36-23-511 0 0,-119 51-389 0 0,62-25 1 0 0,-68 28-160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40 11055 0 0,'49'-39'8048'0'0,"-52"54"-7465"0"0,-4 9-150 0 0,-2 1 0 0 0,-1-1 0 0 0,-25 44-1 0 0,-11 25 222 0 0,-12 40-96 0 0,-20 54-12 0 0,74-176-514 0 0,1-2 21 0 0,0 1 1 0 0,-3 17-1 0 0,6-12 11 0 0,4-3 0 0 0,-4-11-102 0 0,1-1-1 0 0,-1 1 1 0 0,0 0-1 0 0,1-1 1 0 0,-1 1 0 0 0,1-1-1 0 0,-1 1 1 0 0,1 0-1 0 0,-1-1 1 0 0,1 1-1 0 0,-1-1 1 0 0,1 1 0 0 0,-1-1-1 0 0,1 1 1 0 0,0-1-1 0 0,-1 0 1 0 0,2 1 0 0 0,16 1-5180 0 0,-17-2 4342 0 0,16-1-6315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4607 0 0,'0'0'12940'0'0,"-1"2"-12353"0"0,-1 1-457 0 0,0 0 0 0 0,1 0 0 0 0,0 0 0 0 0,-1 1 1 0 0,1-1-1 0 0,0 0 0 0 0,0 0 0 0 0,1 1 0 0 0,-1-1 0 0 0,1 1 0 0 0,0-1 0 0 0,-1 0 1 0 0,2 1-1 0 0,-1 3 0 0 0,1-3-41 0 0,0 1 0 0 0,0-1 0 0 0,0 0 0 0 0,1 0 0 0 0,-1 0 0 0 0,1-1 0 0 0,0 1 0 0 0,0 0 0 0 0,4 5 0 0 0,25 26 212 0 0,-28-33-265 0 0,2 3-27 0 0,10 10 93 0 0,0 1-1 0 0,22 30 0 0 0,-33-40-83 0 0,0 0-1 0 0,-1 0 1 0 0,0 0 0 0 0,0 1-1 0 0,-1-1 1 0 0,0 1-1 0 0,0 0 1 0 0,0-1 0 0 0,-1 1-1 0 0,0 0 1 0 0,0 0 0 0 0,-1 12-1 0 0,-1-8 22 0 0,0 0 0 0 0,-1 0 0 0 0,0 0 0 0 0,-1 0 0 0 0,0 0 0 0 0,-1-1 1 0 0,0 1-1 0 0,0-1 0 0 0,-1 0 0 0 0,-1-1 0 0 0,1 1 0 0 0,-2-1 0 0 0,1 0 0 0 0,-1 0 0 0 0,0-1 0 0 0,-1 0 0 0 0,0 0 0 0 0,-1-1 0 0 0,1 0 0 0 0,-1-1 0 0 0,-1 0 0 0 0,1 0 0 0 0,-1-1 0 0 0,0 0 0 0 0,0 0 0 0 0,0-1 0 0 0,-21 5 0 0 0,14-6 7 0 0,0-1-1 0 0,0 0 0 0 0,0-1 1 0 0,-28-2-1 0 0,27-1-74 0 0,15 0-54 0 0,1 0-17 0 0,0 1-96 0 0,-14-15-3444 0 0,15 14 2924 0 0,-2-3 89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12 4607 0 0,'7'-8'12098'0'0,"-7"8"-12011"0"0,1-1 0 0 0,-1 1 0 0 0,1 0 0 0 0,-1-1 0 0 0,1 1 0 0 0,-1 0 1 0 0,1 0-1 0 0,-1-1 0 0 0,1 1 0 0 0,-1 0 0 0 0,1 0 0 0 0,-1 0 1 0 0,1-1-1 0 0,0 1 0 0 0,-1 0 0 0 0,1 0 0 0 0,-1 0 0 0 0,1 0 0 0 0,-1 0 1 0 0,1 0-1 0 0,0 0 0 0 0,-1 1 0 0 0,1-1 0 0 0,-1 0 0 0 0,1 0 1 0 0,-1 0-1 0 0,1 0 0 0 0,-1 1 0 0 0,1-1 0 0 0,-1 0 0 0 0,1 1 0 0 0,0 0 1 0 0,0 0-31 0 0,0 1 1 0 0,0-1-1 0 0,-1 1 0 0 0,1 0 1 0 0,0-1-1 0 0,-1 1 1 0 0,1 0-1 0 0,-1 0 1 0 0,0-1-1 0 0,1 4 1 0 0,-1 1 71 0 0,0-1 1 0 0,0 0-1 0 0,0 1 1 0 0,-1-1-1 0 0,0 1 1 0 0,0-1-1 0 0,0 0 1 0 0,-3 7-1 0 0,-21 43 625 0 0,16-35-543 0 0,-9 13-56 0 0,-1 0 1 0 0,-28 37-1 0 0,-55 59 314 0 0,62-80-412 0 0,31-39-36 0 0,5-6-45 0 0,1 0 1 0 0,0 1-1 0 0,0-1 1 0 0,0 1-1 0 0,0-1 1 0 0,-1 6-1 0 0,3-8-716 0 0,17-9-9520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63 314 5527 0 0,'1'-1'3126'0'0,"30"-29"6315"0"0,-8 10-8084 0 0,33-23-1 0 0,8 1-754 0 0,104-51 0 0 0,-132 76-526 0 0,0 2 0 0 0,1 2 0 0 0,0 1 0 0 0,73-12 0 0 0,-95 22 80 0 0,26 0 0 0 0,-36 2-74 0 0,0 0 0 0 0,0 1 0 0 0,0-1 0 0 0,0 1 1 0 0,-1 0-1 0 0,1 0 0 0 0,0 1 0 0 0,-1-1 0 0 0,8 5 0 0 0,-10-5-58 0 0,-1 0-1 0 0,0 0 1 0 0,1 0-1 0 0,-1 0 0 0 0,0 0 1 0 0,0 0-1 0 0,0 0 1 0 0,0 1-1 0 0,0-1 0 0 0,0 0 1 0 0,0 1-1 0 0,0-1 1 0 0,0 1-1 0 0,-1-1 0 0 0,1 1 1 0 0,-1-1-1 0 0,1 3 0 0 0,0-1 0 0 0,-1 1-1 0 0,0-1 0 0 0,0 0 0 0 0,0 0 0 0 0,0 0 0 0 0,-1 0 0 0 0,1 0 0 0 0,-1 0 0 0 0,-1 3 0 0 0,-1 4 5 0 0,-2 0-1 0 0,1 0 1 0 0,-2-1 0 0 0,-7 13-1 0 0,0-5 10 0 0,0-1 0 0 0,0 0-1 0 0,-2-1 1 0 0,-27 23 0 0 0,-73 44 104 0 0,86-63-216 0 0,0-1 0 0 0,-1-1 0 0 0,-1-2 1 0 0,-1-1-1 0 0,0-2 0 0 0,-53 14 0 0 0,52-19-59 0 0,-1-1 0 0 0,0-1 0 0 0,0-2 0 0 0,-40-1 0 0 0,67-3 87 0 0,0 0-1 0 0,1 0 0 0 0,-1 0 0 0 0,0-1 1 0 0,1 0-1 0 0,-12-5 0 0 0,16 6-79 0 0,-3-2-37 0 0,5 2 162 0 0,0 1 0 0 0,0 0 0 0 0,0 0 1 0 0,0 0-1 0 0,0 0 0 0 0,0 0 0 0 0,0 0 1 0 0,0 0-1 0 0,0 0 0 0 0,0 0 0 0 0,0 0 1 0 0,-1 0-1 0 0,1 0 0 0 0,0-1 0 0 0,0 1 0 0 0,0 0 1 0 0,0 0-1 0 0,0 0 0 0 0,0 0 0 0 0,0 0 1 0 0,0 0-1 0 0,0 0 0 0 0,0 0 0 0 0,-1 0 0 0 0,1 0 1 0 0,0 0-1 0 0,0 0 0 0 0,0 0 0 0 0,0 0 1 0 0,0 0-1 0 0,0 0 0 0 0,0 0 0 0 0,0 0 1 0 0,0 0-1 0 0,-1 0 0 0 0,1 0 0 0 0,0 0 0 0 0,0 0 1 0 0,0 0-1 0 0,0 0 0 0 0,0 0 0 0 0,0 1 1 0 0,0-1-1 0 0,0 0 0 0 0,0 0 0 0 0,0 0 1 0 0,0 0-1 0 0,-1 0 0 0 0,1 0 0 0 0,0 0 0 0 0,0 0 1 0 0,0 0-1 0 0,0 0 0 0 0,0 0 0 0 0,0 0 1 0 0,0 1-1 0 0,0-1 0 0 0,0 0 0 0 0,0 0 0 0 0,0 0 1 0 0,0 0-1 0 0,0 0 0 0 0,2 10 53 0 0,0 0 1 0 0,1 0-1 0 0,0 0 0 0 0,1-1 0 0 0,0 0 0 0 0,0 1 1 0 0,1-1-1 0 0,0-1 0 0 0,1 1 0 0 0,0-1 1 0 0,0 0-1 0 0,1 0 0 0 0,0-1 0 0 0,11 10 0 0 0,5 2 154 0 0,1 0 0 0 0,1-2-1 0 0,45 24 1 0 0,27 1 27 0 0,-67-30-182 0 0,-17-6-26 0 0,-2-1 35 0 0,-4 1 69 0 0,3-2-29 0 0,4 1 69 0 0,-5-2-323 0 0,0 0-1 0 0,0-1 1 0 0,0 0-1 0 0,0-1 0 0 0,11 1 1 0 0,-14-2-641 0 0,1 0 0 0 0,0-1 0 0 0,-1 0 0 0 0,14-2 1 0 0,-4-2-6558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 3223 0 0,'-2'0'240'0'0,"-22"-2"2142"0"0,2 6 5892 0 0,16-2-5999 0 0,6-2-2143 0 0,0 0-1 0 0,-1 0 1 0 0,1 0-1 0 0,0 0 1 0 0,0 0 0 0 0,0 0-1 0 0,-1 0 1 0 0,1 0 0 0 0,0 0-1 0 0,0 0 1 0 0,0 0-1 0 0,-1 0 1 0 0,1 0 0 0 0,0 0-1 0 0,0 0 1 0 0,0 0 0 0 0,-1 1-1 0 0,1-1 1 0 0,0 0-1 0 0,0 0 1 0 0,0 0 0 0 0,-1 0-1 0 0,1 0 1 0 0,0 0 0 0 0,0 1-1 0 0,0-1 1 0 0,0 0-1 0 0,0 0 1 0 0,-1 0 0 0 0,1 0-1 0 0,0 1 1 0 0,0-1 0 0 0,0 0-1 0 0,0 0 1 0 0,0 0-1 0 0,0 1 1 0 0,0-1 0 0 0,0 0-1 0 0,0 0 1 0 0,0 0 0 0 0,0 1-1 0 0,0-1 1 0 0,0 0-1 0 0,0 0 1 0 0,0 1 0 0 0,11 5 1134 0 0,22 1-1158 0 0,-4-5 322 0 0,-1-2 0 0 0,0-1 0 0 0,51-8 0 0 0,-63 7-347 0 0,23-4-9 0 0,51-5-151 0 0,-64 8-636 0 0,-23 3 362 0 0,9-2-1057 0 0,-10 2 252 0 0,11-1-5894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12439 0 0,'0'0'7756'0'0,"-1"2"-7024"0"0,-2 1-610 0 0,1 1 0 0 0,-1 0 0 0 0,1 0 0 0 0,-1 0 0 0 0,1 0 1 0 0,0 0-1 0 0,1 0 0 0 0,-3 8 0 0 0,-8 41 303 0 0,9-41-309 0 0,-17 137 380 0 0,10-63 88 0 0,3-47-11 0 0,-2-1-1 0 0,-18 47 0 0 0,9-42-176 0 0,7-14-373 0 0,7-15-23 0 0,4 2 0 0 0,0-15 0 0 0,0 0 0 0 0,1 0 0 0 0,-1 0 0 0 0,0 0 0 0 0,1 0 0 0 0,-1 0 0 0 0,1 0 0 0 0,-1 0 0 0 0,1-1 0 0 0,-1 1 0 0 0,2 1 0 0 0,-1 0-43 0 0,1-1 1 0 0,0 0-1 0 0,-1 0 1 0 0,1 1-1 0 0,0-1 0 0 0,0 0 1 0 0,0 0-1 0 0,0-1 0 0 0,0 1 1 0 0,-1 0-1 0 0,2-1 1 0 0,-1 1-1 0 0,0-1 0 0 0,0 0 1 0 0,0 1-1 0 0,3-1 0 0 0,1 0-245 0 0,-1-1 0 0 0,1 1 0 0 0,-1-1 0 0 0,10-3 0 0 0,-15 4 143 0 0,1 0-1 0 0,0 0 1 0 0,-1 0 0 0 0,1-1 0 0 0,-1 1 0 0 0,1 0 0 0 0,-1-1-1 0 0,1 1 1 0 0,-1 0 0 0 0,1-1 0 0 0,-1 1 0 0 0,1-1 0 0 0,-1 1-1 0 0,0-1 1 0 0,1 1 0 0 0,-1-1 0 0 0,1 0 0 0 0,1-2-342 0 0,7-9-1112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6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2759 0 0,'0'0'11504'0'0,"1"3"-10901"0"0,8 9 1525 0 0,-7-10-1436 0 0,8 13 476 0 0,-3-3-675 0 0,1 0 1 0 0,1 0-1 0 0,0-1 0 0 0,1 0 1 0 0,12 11-1 0 0,22 12-186 0 0,40 36 353 0 0,-68-56-469 0 0,-2 0-1 0 0,0 2 1 0 0,15 20-1 0 0,-24-28-150 0 0,-1-1-1 0 0,0 1 1 0 0,0 0-1 0 0,-1 0 1 0 0,0 0 0 0 0,0 1-1 0 0,-1-1 1 0 0,0 1-1 0 0,0-1 1 0 0,-1 1-1 0 0,0 0 1 0 0,-1-1 0 0 0,-1 18-1 0 0,-2-3 52 0 0,-1 1 0 0 0,-1-2 0 0 0,-1 1-1 0 0,-9 22 1 0 0,7-27-78 0 0,-1 0 0 0 0,0 0 0 0 0,-2-1-1 0 0,-18 23 1 0 0,22-31-206 0 0,0-1 0 0 0,-1 0 1 0 0,0 0-1 0 0,0-1 0 0 0,-1 0 0 0 0,0 0 0 0 0,0-1 0 0 0,-12 7 1 0 0,-9 1-1789 0 0,-45 16 0 0 0,49-21 314 0 0,0 1 0 0 0,-44 25 0 0 0,56-26-4323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5983 0 0,'2'-1'464'0'0,"30"-21"704"0"0,-27 18 627 0 0,0 0-1 0 0,0 0 0 0 0,-1-1 0 0 0,7-9 5354 0 0,-11 17-6964 0 0,-1 5-126 0 0,-1-1 0 0 0,0 1 0 0 0,0 0 0 0 0,0-1 0 0 0,-5 9-1 0 0,-11 31 47 0 0,11-27-97 0 0,2-8 2 0 0,1 1 1 0 0,1 0-1 0 0,0 0 1 0 0,0 0 0 0 0,-1 20-1 0 0,-3 35-9 0 0,5-50 0 0 0,1-5 17 0 0,1-10 69 0 0,10 2 69 0 0,-6-2-125 0 0,-2-2-10 0 0,0-1 0 0 0,1 1 0 0 0,-1-1 0 0 0,0 0-1 0 0,0 0 1 0 0,1 1 0 0 0,-1-2 0 0 0,0 1 0 0 0,1 0 0 0 0,-1 0 0 0 0,0-1-1 0 0,0 1 1 0 0,0-1 0 0 0,1 0 0 0 0,-1 0 0 0 0,0 0 0 0 0,2-1-1 0 0,6-3 94 0 0,0-1 0 0 0,9-7 0 0 0,-16 11-88 0 0,203-145 451 0 0,-199 142-474 0 0,-1-1-1 0 0,0 1 1 0 0,-1-1-1 0 0,1 0 1 0 0,-1-1-1 0 0,-1 1 1 0 0,1-1-1 0 0,-1 0 1 0 0,0 0-1 0 0,4-11 1 0 0,0-4-13 0 0,-1 0 0 0 0,5-28 0 0 0,-4 12-66 0 0,-7 35-223 0 0,0 0 0 0 0,1 0 0 0 0,-1 1 0 0 0,0-1 1 0 0,1 0-1 0 0,0 0 0 0 0,-1 1 0 0 0,1-1 0 0 0,0 1 0 0 0,0-1 0 0 0,1 1 0 0 0,-1 0 0 0 0,0 0 0 0 0,1 0 0 0 0,3-2 1 0 0,-4 3-1527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408 174 4607 0 0,'0'0'7775'0'0,"2"0"-7599"0"0,9 3 29 0 0,-8-3 185 0 0,-1 1 80 0 0,10 0 3688 0 0,-10 1-3948 0 0,3 4 532 0 0,-5-6-682 0 0,0 0 1 0 0,0 1 0 0 0,0-1 0 0 0,0 0 0 0 0,-1 0-1 0 0,1 1 1 0 0,0-1 0 0 0,0 0 0 0 0,-1 0 0 0 0,1 0 0 0 0,0 1-1 0 0,0-1 1 0 0,-1 0 0 0 0,1 0 0 0 0,0 0 0 0 0,0 0-1 0 0,-1 1 1 0 0,1-1 0 0 0,0 0 0 0 0,-1 0 0 0 0,1 0 0 0 0,0 0-1 0 0,-1 0 1 0 0,1 0 0 0 0,-1 0 0 0 0,-3 0-18 0 0,3 0-42 0 0,0-1 0 0 0,-1 1 0 0 0,1 0 0 0 0,0-1 0 0 0,0 1 0 0 0,0-1 0 0 0,0 1 0 0 0,-1-1 0 0 0,1 0 0 0 0,0 1 0 0 0,0-1 0 0 0,0 0 0 0 0,0 0 0 0 0,0 0 0 0 0,1 0 0 0 0,-1 0 0 0 0,0 0 0 0 0,0 0 0 0 0,1 0 0 0 0,-1 0 0 0 0,0 0 0 0 0,1 0 0 0 0,-1 0 0 0 0,1-1 0 0 0,-1 1 0 0 0,1 0 0 0 0,0 0 0 0 0,0-1 0 0 0,-1 1 0 0 0,1 0 0 0 0,0 0 0 0 0,0-1 0 0 0,1-1 0 0 0,-2-3 9 0 0,0-4-110 0 0,1 1 0 0 0,0-1 0 0 0,0 1 1 0 0,3-19-1 0 0,15-45-605 0 0,-15 63 607 0 0,-2 8 9 0 0,-11 2 16 0 0,7 0 65 0 0,0 0 0 0 0,0 0 1 0 0,0 0-1 0 0,0 0 0 0 0,0 1 0 0 0,0-1 0 0 0,0 1 1 0 0,0 0-1 0 0,0 0 0 0 0,-3 1 0 0 0,-19 10-11 0 0,1 1 0 0 0,1 1 0 0 0,-22 17 0 0 0,-63 55-45 0 0,103-81 64 0 0,-74 66 19 0 0,67-59-10 0 0,0 2-1 0 0,0-1 1 0 0,-17 30 0 0 0,28-40 16 0 0,-1 0 0 0 0,0 0 0 0 0,1 0 1 0 0,-1 1-1 0 0,1-1 0 0 0,0 0 1 0 0,0 1-1 0 0,1-1 0 0 0,-1 1 0 0 0,1 0 1 0 0,-1-1-1 0 0,1 1 0 0 0,0-1 1 0 0,0 1-1 0 0,2 6 0 0 0,-1-8-12 0 0,-1 1 0 0 0,2-1 0 0 0,-1 1 0 0 0,0 0 0 0 0,0-1 0 0 0,1 0 0 0 0,0 1 0 0 0,-1-1 0 0 0,1 0 0 0 0,0 0 0 0 0,0 0 0 0 0,0 0 0 0 0,0 0 0 0 0,0 0 0 0 0,1-1 0 0 0,-1 1 0 0 0,1-1 0 0 0,-1 0 0 0 0,1 1 0 0 0,3 0 0 0 0,3 1 48 0 0,0 0 0 0 0,0-1 0 0 0,0 0-1 0 0,1-1 1 0 0,-1 0 0 0 0,20 0 0 0 0,-13-2 128 0 0,0 0 0 0 0,0-1 0 0 0,22-6 1 0 0,-22 2-29 0 0,0 0 0 0 0,0-1 0 0 0,0-1 0 0 0,-1 0 0 0 0,17-12 0 0 0,-27 17-131 0 0,-3 1-17 0 0,1 0 0 0 0,0-1-1 0 0,-1 1 1 0 0,0 0-1 0 0,1-1 1 0 0,-1 1-1 0 0,2-5 1 0 0,6-4 31 0 0,7-20 1397 0 0,-22 39-1503 0 0,3-4 52 0 0,0 0 0 0 0,0 0 1 0 0,0 0-1 0 0,1 1 0 0 0,-1-1 1 0 0,1 1-1 0 0,-1 6 0 0 0,0-1-5 0 0,-1 1 0 0 0,0-1 0 0 0,-1 1-1 0 0,-9 18 1 0 0,2-9-125 0 0,4-7-126 0 0,0 0 1 0 0,-10 12-1 0 0,16-24-37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86 209 14335 0 0,'0'0'662'0'0,"-2"1"-18"0"0,-28 25-392 0 0,22-18 291 0 0,0-2 0 0 0,0 1 0 0 0,-19 11 3901 0 0,25-33-3762 0 0,2 12-657 0 0,0-1-1 0 0,1 1 0 0 0,-1-1 0 0 0,1 1 0 0 0,0 0 0 0 0,0-1 0 0 0,0 1 1 0 0,1 0-1 0 0,-1 0 0 0 0,1 0 0 0 0,-1-1 0 0 0,5-3 0 0 0,3-6-9 0 0,17-16 0 0 0,-19 22-45 0 0,12-12-67 0 0,1 0 0 0 0,0 1 0 0 0,2 1 0 0 0,0 1 1 0 0,1 1-1 0 0,0 2 0 0 0,49-22 0 0 0,-66 33 83 0 0,0-1 0 0 0,0 2 0 0 0,0-1 0 0 0,10-1 0 0 0,-15 3 9 0 0,0 0 1 0 0,1 0 0 0 0,-1 0-1 0 0,1 0 1 0 0,-1 0 0 0 0,1 0 0 0 0,-1 0-1 0 0,1 1 1 0 0,1 0 0 0 0,-1 0 9 0 0,0 0 1 0 0,0 0-1 0 0,0 0 0 0 0,0 0 1 0 0,0 0-1 0 0,0 1 1 0 0,0-1-1 0 0,0 1 1 0 0,0 0-1 0 0,-1-1 0 0 0,1 1 1 0 0,-1 0-1 0 0,1 0 1 0 0,-1 0-1 0 0,0 0 0 0 0,0 0 1 0 0,1 3-1 0 0,0-1 54 0 0,-1 0 0 0 0,0 0 0 0 0,-1 1 0 0 0,1-1 0 0 0,-1 0-1 0 0,0 0 1 0 0,0 0 0 0 0,0 1 0 0 0,-1 4 0 0 0,-1 3 219 0 0,-1 0 1 0 0,0-1-1 0 0,-1 1 1 0 0,0 0 0 0 0,-11 19-1 0 0,11-21-115 0 0,-9 17-86 0 0,-14 18-277 0 0,-44 57 0 0 0,67-95-67 0 0,-1 0-1 0 0,1 0 1 0 0,-4 11 0 0 0,7-6-1456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210 253 6911 0 0,'2'0'315'0'0,"15"7"13193"0"0,-15-5-12327 0 0,2 2-1650 0 0,-17 2 612 0 0,0-1-1 0 0,0 0 1 0 0,-1-1 0 0 0,0 0 0 0 0,1-1-1 0 0,-1 0 1 0 0,0-2 0 0 0,-1 1 0 0 0,1-2 0 0 0,0 0-1 0 0,-16-2 1 0 0,27 3-143 0 0,-2-2 0 0 0,-9-8 0 0 0,11 8-1 0 0,1-1 0 0 0,0 0-1 0 0,-1 0 1 0 0,1 0 0 0 0,0 0 0 0 0,0 0 0 0 0,1-1-1 0 0,-1 1 1 0 0,0 0 0 0 0,1-1 0 0 0,-1 0-1 0 0,1 1 1 0 0,0-1 0 0 0,0 0 0 0 0,0 1-1 0 0,0-1 1 0 0,0 0 0 0 0,0-5 0 0 0,1 4-2 0 0,0 0 0 0 0,1 0 0 0 0,-1 0-1 0 0,1 1 1 0 0,0-1 0 0 0,0 0 0 0 0,0 0 0 0 0,0 0 0 0 0,1 1 0 0 0,-1-1 0 0 0,1 1 0 0 0,0-1 0 0 0,4-4-1 0 0,4-6-18 0 0,0 0 0 0 0,1 2 0 0 0,0-1 0 0 0,1 1 0 0 0,0 1 0 0 0,1 0 0 0 0,0 1 0 0 0,1 0 0 0 0,0 1 0 0 0,0 0 0 0 0,1 1-1 0 0,0 1 1 0 0,1 1 0 0 0,-1 0 0 0 0,23-5 0 0 0,3 4 247 0 0,1 1 0 0 0,-1 3 0 0 0,1 1 0 0 0,73 7 0 0 0,-86 0 165 0 0,-27-4 224 0 0,-4 13-483 0 0,0-10-112 0 0,1-1 0 0 0,-1 0 0 0 0,0 1 0 0 0,0-1 0 0 0,0 0 0 0 0,0 0 0 0 0,0 0 1 0 0,-1 0-1 0 0,0-1 0 0 0,-3 4 0 0 0,-33 23 159 0 0,24-19-123 0 0,-250 179-458 0 0,246-173-707 0 0,-21 19 0 0 0,38-33 145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0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491 128 5527 0 0,'14'-28'568'0'0,"-12"26"-649"0"0,12-22 2107 0 0,5-10 5535 0 0,-17 30-7127 0 0,0 1 1 0 0,0 0 0 0 0,1 0-1 0 0,-1 0 1 0 0,4-4 0 0 0,0 1 186 0 0,-5 4-86 0 0,7-6 3072 0 0,-19 33-3588 0 0,-2 0 0 0 0,-1 0-1 0 0,-19 23 1 0 0,-84 99 14 0 0,14-22 9 0 0,-30 75 9 0 0,106-157-38 0 0,12-22-286 0 0,0-1 0 0 0,-2 0 0 0 0,0-1 0 0 0,-23 19 0 0 0,25-19-1697 0 0,14-17 1205 0 0,17-8-9602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69 221 1839 0 0,'2'0'360'0'0,"2"-1"389"0"0,0 1 0 0 0,0-1-1 0 0,0 0 1 0 0,-1-1-1 0 0,1 1 1 0 0,-1-1 0 0 0,4-2-1 0 0,14-5 3423 0 0,-15 8-3785 0 0,0 1 2370 0 0,-3 10-1090 0 0,-3-7-1557 0 0,0 1-1 0 0,0 0 0 0 0,0-1 1 0 0,0 1-1 0 0,-1-1 1 0 0,0 1-1 0 0,0-1 0 0 0,0 1 1 0 0,0-1-1 0 0,0 0 1 0 0,-2 4-1 0 0,-23 36 526 0 0,15-25-442 0 0,-74 114 281 0 0,78-122-462 0 0,6-9 21 0 0,2-2-128 0 0,56-75 84 0 0,-15 21 13 0 0,92-92-421 0 0,-114 128 380 0 0,1 0 0 0 0,1 2 0 0 0,0 1-1 0 0,2 1 1 0 0,28-15 0 0 0,-30 19 288 0 0,1 1 1 0 0,1 1-1 0 0,-1 0 0 0 0,1 2 1 0 0,1 1-1 0 0,31-4 1 0 0,-51 10-199 0 0,0-1-3 0 0,-1 1-1 0 0,0 0 0 0 0,1 1 0 0 0,-1-1 0 0 0,0 1 1 0 0,0 0-1 0 0,1 0 0 0 0,5 2 0 0 0,-6 0 24 0 0,4 8-40 0 0,-7-7-6 0 0,0-1 0 0 0,0 0 0 0 0,-1 1 0 0 0,1-1 0 0 0,-1 1 0 0 0,0-1-1 0 0,0 1 1 0 0,0 0 0 0 0,0-1 0 0 0,0 1 0 0 0,-1-1 0 0 0,0 1 0 0 0,-2 5 0 0 0,-1 5 143 0 0,-1-1 0 0 0,-8 14 0 0 0,-47 80 622 0 0,0-1-407 0 0,37-68-364 0 0,15-25-44 0 0,0 0 1 0 0,-13 27-1 0 0,21-39-3 0 0,-1 0-1 0 0,1-1 1 0 0,0 1 0 0 0,-1 0-1 0 0,1 0 1 0 0,0-1 0 0 0,-1 1-1 0 0,1 0 1 0 0,0 0 0 0 0,0 0-1 0 0,0 0 1 0 0,0-1 0 0 0,0 1-1 0 0,0 0 1 0 0,0 0 0 0 0,0 0-1 0 0,0 0 1 0 0,0-1 0 0 0,0 1-1 0 0,0 0 1 0 0,1 0 0 0 0,-1 0-1 0 0,0-1 1 0 0,1 1 0 0 0,-1 0-1 0 0,1 0 1 0 0,-1-1 0 0 0,1 1-1 0 0,-1 0 1 0 0,1-1 0 0 0,-1 1-1 0 0,1-1 1 0 0,0 2 0 0 0,1-1-172 0 0,0 0 0 0 0,0-1 1 0 0,0 1-1 0 0,0 0 1 0 0,0-1-1 0 0,-1 1 0 0 0,1-1 1 0 0,0 0-1 0 0,0 0 1 0 0,3 0-1 0 0,11-1-1619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71 6911 0 0,'-2'1'528'0'0,"-22"4"-69"0"0,-16 11 4429 0 0,37-15-3213 0 0,1 0-747 0 0,2-1-812 0 0,0 0 1 0 0,0 0 0 0 0,-1 0 0 0 0,1 0 0 0 0,0 1 0 0 0,-1-1 0 0 0,1 0-1 0 0,0 0 1 0 0,0 0 0 0 0,-1 0 0 0 0,1 0 0 0 0,0 0 0 0 0,0 1-1 0 0,-1-1 1 0 0,1 0 0 0 0,0 0 0 0 0,0 0 0 0 0,0 1 0 0 0,0-1 0 0 0,-1 0-1 0 0,1 0 1 0 0,0 0 0 0 0,0 1 0 0 0,0-1 0 0 0,0 0 0 0 0,0 0-1 0 0,-1 1 1 0 0,1-1 0 0 0,0 0 0 0 0,0 1 0 0 0,0-1 0 0 0,11 7 1436 0 0,-6-6-1409 0 0,1 1 0 0 0,0-1 1 0 0,-1 0-1 0 0,1 0 1 0 0,0-1-1 0 0,-1 0 0 0 0,1 0 1 0 0,7-1-1 0 0,48-10 485 0 0,-54 10-584 0 0,318-76 1324 0 0,-240 55-2049 0 0,-83 21 391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24 2759 0 0,'1'-4'89'0'0,"7"-15"15808"0"0,-15 30-15745 0 0,-89 160 1132 0 0,47-79-498 0 0,-113 174 195 0 0,105-176-813 0 0,35-49 91 0 0,22-39 93 0 0,14 0-1490 0 0,-12-1 557 0 0,0 0-1 0 0,-1-1 0 0 0,1 0 0 0 0,0 1 0 0 0,0-1 0 0 0,0 0 0 0 0,0 0 0 0 0,3-1 1 0 0,11-3-6445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5063 0 0,'0'0'11540'0'0,"2"-1"-11081"0"0,21-12 2128 0 0,-22 13-2555 0 0,-1 0 0 0 0,1 0 0 0 0,-1 0 0 0 0,1 0 0 0 0,-1 0 0 0 0,1 0 0 0 0,-1-1 0 0 0,1 1 0 0 0,-1 0 0 0 0,0 0 0 0 0,1 0 0 0 0,-1-1 0 0 0,1 1 0 0 0,-1 0 0 0 0,0-1 0 0 0,4-1 2614 0 0,-25 3-2546 0 0,19-1-8 0 0,11-5 169 0 0,-17 14-289 0 0,-20 25-21 0 0,27-34 49 0 0,1 1 0 0 0,0-1 0 0 0,0 0 0 0 0,-1 0 0 0 0,1 1 0 0 0,0-1 0 0 0,0 0 0 0 0,0 1 0 0 0,-1-1 0 0 0,1 0 0 0 0,0 0 0 0 0,0 1 0 0 0,0-1 0 0 0,0 0 0 0 0,0 1 0 0 0,0-1 0 0 0,-1 1 0 0 0,1-1 0 0 0,0 0 0 0 0,0 1 0 0 0,0-1 0 0 0,0 0 0 0 0,0 1 0 0 0,1-1 0 0 0,0 1-42 0 0,0 0-1 0 0,0 0 1 0 0,1 0-1 0 0,-1-1 1 0 0,1 1 0 0 0,-1 0-1 0 0,0-1 1 0 0,1 1-1 0 0,-1-1 1 0 0,1 0-1 0 0,0 1 1 0 0,-1-1-1 0 0,1 0 1 0 0,-1 0 0 0 0,1 0-1 0 0,-1 0 1 0 0,1 0-1 0 0,-1-1 1 0 0,1 1-1 0 0,-1 0 1 0 0,3-2 0 0 0,33-8-2530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6447 0 0,'0'0'14968'0'0,"0"3"-14792"0"0,-3 7-66 0 0,3-7 836 0 0,1-5-859 0 0,2-5-59 0 0,-2 5 732 0 0,0-2-570 0 0,0-2-777 0 0,8-4-5499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6935 0 0,'0'0'16672'0'0,"2"-2"-16605"0"0,4-4-38 0 0,-5 5 531 0 0,-2 3-480 0 0,-4 7-64 0 0,-3 2-16 0 0,1 4 0 0 0,1-4 11 0 0,4-9 487 0 0,2-4-485 0 0,1-1 61 0 0,13-17-6 0 0,-10 11-57 0 0,-3 7 18 0 0,-2 4-138 0 0,-2 5 109 0 0,16-5-72 0 0,15-8-1190 0 0,-11-1-4573 0 0,-3-1-1815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11975 0 0,'0'0'8867'0'0,"0"-3"-8199"0"0,0-6-414 0 0,1 1 0 0 0,0-1 1 0 0,1 0-1 0 0,0 0 0 0 0,1 1 1 0 0,0 0-1 0 0,0-1 0 0 0,0 1 1 0 0,1 0-1 0 0,6-9 0 0 0,20-30 153 0 0,2 1 0 0 0,38-41 1 0 0,-4 6-106 0 0,-37 45-316 0 0,61-59 0 0 0,-87 93-171 0 0,-1 0 1 0 0,1 0-1 0 0,-1 1 0 0 0,1-1 1 0 0,0 0-1 0 0,-1 1 0 0 0,1 0 0 0 0,0 0 1 0 0,0 0-1 0 0,0 0 0 0 0,0 0 1 0 0,0 0-1 0 0,0 1 0 0 0,0-1 0 0 0,1 1 1 0 0,-1 0-1 0 0,0 0 0 0 0,0 0 1 0 0,0 1-1 0 0,0-1 0 0 0,0 1 0 0 0,0 0 1 0 0,0-1-1 0 0,0 1 0 0 0,0 0 1 0 0,0 1-1 0 0,3 1 0 0 0,8 4-1735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1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0,'0'0'20984'0'0,"0"3"-20917"0"0,2 16-52 0 0,-4-14-13 0 0,1-2 5 0 0,0-1 78 0 0,6-2-740 0 0,1 0 190 0 0,-1 0 0 0 0,0-1 0 0 0,1 0 0 0 0,-1 0 0 0 0,0 0 0 0 0,6-3 0 0 0,6-4-6361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15 5983 0 0,'7'0'170'0'0,"-4"1"-129"0"0,-1-1 1 0 0,0 0-1 0 0,1-1 0 0 0,-1 1 0 0 0,1 0 0 0 0,-1-1 0 0 0,1 1 1 0 0,-1-1-1 0 0,0 0 0 0 0,4-2 0 0 0,23-5 16497 0 0,-32 8-16444 0 0,-4 1-84 0 0,0 1 0 0 0,0-1-1 0 0,0 2 1 0 0,0-1 0 0 0,0 1 0 0 0,0 0 0 0 0,-8 5 0 0 0,-45 34 59 0 0,27-19-56 0 0,-189 127-13 0 0,191-130-33 0 0,0-2-1 0 0,-1-1 1 0 0,-1-2 0 0 0,-45 15-1 0 0,15-11-73 0 0,-96 17 0 0 0,147-33 11 0 0,0 1 0 0 0,0 0 0 0 0,1 1 0 0 0,0 1 0 0 0,0-1 0 0 0,-17 13 0 0 0,-17 9-452 0 0,38-24 446 0 0,-155 73 1642 0 0,164-76-1465 0 0,10 3-59 0 0,0 5-5 0 0,-4 0 50 0 0,-6-6 290 0 0,-1 0-329 0 0,0-1 0 0 0,0 1 0 0 0,0-1 0 0 0,0 0 1 0 0,0 0-1 0 0,0 1 0 0 0,1-1 0 0 0,-1 0 0 0 0,1 0 0 0 0,-1 0 0 0 0,0 0 1 0 0,4 1-1 0 0,1 0 4 0 0,0 0 0 0 0,0 0 0 0 0,0-1 1 0 0,0 0-1 0 0,0 0 0 0 0,0 0 0 0 0,0-1 1 0 0,10 0-1 0 0,62-1 89 0 0,79 2 26 0 0,-124 1-102 0 0,123 10 148 0 0,-28 8 35 0 0,-113-18-180 0 0,-1 0-20 0 0,2 0 20 0 0,0-1-20 0 0,-4-1 31 0 0,-9 0 11 0 0,-6 2-11 0 0,-58 21-41 0 0,8-3-13 0 0,19-4-41 0 0,17-8-47 0 0,1-1 0 0 0,-2 0 1 0 0,-30 7-1 0 0,-24 1 64 0 0,1 3 0 0 0,-84 32 0 0 0,80-23-8 0 0,36-14-41 0 0,-41 20 0 0 0,54-20 61 0 0,-143 77-113 0 0,139-69 115 0 0,21-11-31 0 0,3-2 20 0 0,5-3-20 0 0,-3 12 29 0 0,0-13 14 0 0,2-1 0 0 0,-1-1-1 0 0,1 1 0 0 0,-1 0-1 0 0,0 0 1 0 0,0-1 0 0 0,0 0 0 0 0,0 1-1 0 0,0-1 1 0 0,0-1 0 0 0,-6 4-1 0 0,-2-2 5 0 0,1 1-1 0 0,-1-2 0 0 0,-12 2 1 0 0,21-3 49 0 0,118-10 27 0 0,0 0-32 0 0,-71 9 3 0 0,1 3-1 0 0,59 12 1 0 0,-53-7 68 0 0,1-2 0 0 0,88-2 0 0 0,105-19 325 0 0,-209 12-428 0 0,-18 1-4 0 0,41-3 85 0 0,73 3 1 0 0,-117 4-98 0 0,-5 2 11 0 0,-9-3 78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12007 0 0,'0'0'547'0'0,"-3"1"-11"0"0,-2-1-413 0 0,3 0-112 0 0,0 0 1 0 0,0 0-1 0 0,0 0 0 0 0,0 0 0 0 0,0 1 1 0 0,0-1-1 0 0,0 1 0 0 0,0-1 0 0 0,0 1 1 0 0,0 0-1 0 0,1 0 0 0 0,-1 0 0 0 0,0 0 1 0 0,-3 2-1 0 0,4-2 81 0 0,-1 0 1 0 0,1 0-1 0 0,-1 0 1 0 0,1 0-1 0 0,0 0 0 0 0,-1 0 1 0 0,1 0-1 0 0,0 1 1 0 0,0-1-1 0 0,0 0 0 0 0,0 1 1 0 0,0-1-1 0 0,0 1 1 0 0,0-1-1 0 0,1 1 0 0 0,-1-1 1 0 0,0 1-1 0 0,1-1 1 0 0,-1 4-1 0 0,1-3-8 0 0,0 0-1 0 0,0 1 0 0 0,0-1 1 0 0,0 0-1 0 0,1 0 0 0 0,-1 1 1 0 0,1-1-1 0 0,-1 0 1 0 0,1 0-1 0 0,0 0 0 0 0,0 0 1 0 0,0 0-1 0 0,1 3 0 0 0,2 0 62 0 0,-1 0-1 0 0,1-1 1 0 0,0 1 0 0 0,0 0-1 0 0,1-1 1 0 0,-1 0-1 0 0,1 0 1 0 0,0-1-1 0 0,0 1 1 0 0,7 2-1 0 0,43 17 1430 0 0,102 28 0 0 0,8 3-270 0 0,-144-46-1121 0 0,-9-4-149 0 0,0 1 0 0 0,-1 0 1 0 0,0 1-1 0 0,0 1 0 0 0,20 14 0 0 0,-21-12-107 0 0,-7-8-45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6911 0 0,'0'0'2352'0'0,"-2"0"-534"0"0,-5 0-103 0 0,6-1-1538 0 0,0 1 0 0 0,0 0 0 0 0,0 0 0 0 0,0 0 1 0 0,0 0-1 0 0,0 0 0 0 0,-1 0 0 0 0,1 1 1 0 0,0-1-1 0 0,0 0 0 0 0,0 0 0 0 0,0 1 0 0 0,0-1 1 0 0,0 1-1 0 0,0-1 0 0 0,0 1 0 0 0,0-1 0 0 0,0 1 1 0 0,1 0-1 0 0,-1-1 0 0 0,0 1 0 0 0,0 0 0 0 0,0 1 1 0 0,-5 3 112 0 0,2 1 1 0 0,-1 0-1 0 0,1 0 0 0 0,0 0 1 0 0,0 0-1 0 0,-3 9 1 0 0,6-13-190 0 0,0 0-6 0 0,-11 16 222 0 0,11-16-71 0 0,-10 6 275 0 0,4-3-239 0 0,-1 0 0 0 0,0 0 1 0 0,0-1-1 0 0,0 0 0 0 0,-13 4 1 0 0,11-5-156 0 0,0 1 0 0 0,0 1 0 0 0,-11 6 0 0 0,-114 90 252 0 0,117-86-437 0 0,-1-1 0 0 0,0-1 0 0 0,-33 18 0 0 0,41-26 25 0 0,0 0 0 0 0,0 0 0 0 0,0-1 0 0 0,-1 0 0 0 0,0-1 0 0 0,1-1 0 0 0,-1 0 0 0 0,-19 1 0 0 0,31-3 14 0 0,-1 0 0 0 0,1 0 1 0 0,-1 0-1 0 0,0 0 0 0 0,1 0 0 0 0,-1 0 1 0 0,0 0-1 0 0,1 0 0 0 0,-1 0 0 0 0,0-1 1 0 0,1 1-1 0 0,-1 0 0 0 0,1 0 0 0 0,-1-1 1 0 0,0 1-1 0 0,1 0 0 0 0,-1-1 0 0 0,1 1 1 0 0,-1-1-1 0 0,1 1 0 0 0,-1 0 0 0 0,1-1 1 0 0,-1 1-1 0 0,1-1 0 0 0,0 1 0 0 0,-1-1 1 0 0,1 0-1 0 0,0 1 0 0 0,-1-1 0 0 0,1 1 1 0 0,0-1-1 0 0,0 0 0 0 0,-1 1 0 0 0,1-1 1 0 0,0 1-1 0 0,0-1 0 0 0,0 0 0 0 0,0 1 1 0 0,0-1-1 0 0,0 0 0 0 0,0 1 0 0 0,0-1 1 0 0,0 0-1 0 0,0 1 0 0 0,1-1 0 0 0,-1 0 1 0 0,0 1-1 0 0,0-1 0 0 0,0 1 0 0 0,1-2 1 0 0,1-3-108 0 0,0 0 1 0 0,0 1 0 0 0,1-1-1 0 0,-1 1 1 0 0,4-5 0 0 0,12-15-1087 0 0,-16 22 523 0 0,4-4-544 0 0,6-9-9988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58 2759 0 0,'-20'11'23758'0'0,"26"-8"-27351"0"0,-2-1 3629 0 0,1 0 0 0 0,-1 0 0 0 0,1 0 0 0 0,0-1 0 0 0,-1 1 0 0 0,1-1 0 0 0,0 0 0 0 0,0-1-1 0 0,0 1 1 0 0,0-1 0 0 0,6 0 0 0 0,9-1 160 0 0,28-6 0 0 0,-42 6-192 0 0,26-6-165 0 0,60-21-1 0 0,-59 16-204 0 0,51-10-1 0 0,-50 15-1562 0 0,-32 6 916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5983 0 0,'0'0'14339'0'0,"3"1"-13868"0"0,3 1-342 0 0,-1-1 1 0 0,0 0-1 0 0,1 0 1 0 0,-1 0-1 0 0,1-1 1 0 0,-1 0-1 0 0,1 0 1 0 0,0 0-1 0 0,-1 0 1 0 0,10-3-1 0 0,59-16 324 0 0,-73 19-447 0 0,22-7 30 0 0,5-2-22 0 0,-1 1 0 0 0,2 1-1 0 0,45-4 1 0 0,-42 10-199 0 0,-9 11-2426 0 0,-21-9 2158 0 0,1-1-474 0 0,2 1 633 0 0,0-1-1 0 0,0 1 1 0 0,0-1 0 0 0,0-1-1 0 0,0 1 1 0 0,0-1-1 0 0,0 0 1 0 0,0 0 0 0 0,7-2-1 0 0,0-3-5385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3223 0 0,'0'0'10226'0'0,"-2"0"-8938"0"0,-3 3-1051 0 0,1 0 1 0 0,0-1-1 0 0,0 1 1 0 0,1 0-1 0 0,-1 1 1 0 0,1-1 0 0 0,-1 1-1 0 0,1 0 1 0 0,0-1-1 0 0,0 1 1 0 0,1 1-1 0 0,-1-1 1 0 0,1 0 0 0 0,0 1-1 0 0,0-1 1 0 0,-2 9-1 0 0,-1 6 191 0 0,1 1 0 0 0,1-1-1 0 0,-1 26 1 0 0,3-23-268 0 0,-2 1 1 0 0,-5 24-1 0 0,-4-3 38 0 0,-19 88 308 0 0,19-66-296 0 0,-1 6-179 0 0,-5 83 0 0 0,18-145-31 0 0,0 3 0 0 0,3 28 0 0 0,-2-31 13 0 0,-2-6 52 0 0,0-2-32 0 0,0-1 0 0 0,1 0 0 0 0,-1 0 0 0 0,0 1 0 0 0,0-1 0 0 0,0 0 0 0 0,0 0 1 0 0,0 0-1 0 0,0 0 0 0 0,0 0 0 0 0,0 0 0 0 0,-2 1 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7367 0 0,'0'0'8319'0'0,"3"-1"-7659"0"0,146-35 3987 0 0,7-4-3361 0 0,-137 34-1177 0 0,28-11 190 0 0,1 3 0 0 0,0 1-1 0 0,54-7 1 0 0,-84 19-309 0 0,-1 2 0 0 0,0-1-1 0 0,19 4 1 0 0,-32-3-37 0 0,-2-1-131 0 0,0 1 0 0 0,0 0 0 0 0,-1-1-1 0 0,1 1 1 0 0,0 0 0 0 0,0 0 0 0 0,0 0 0 0 0,-1 0 0 0 0,1 0-1 0 0,0 0 1 0 0,-1 1 0 0 0,3 1 0 0 0,6 9-4965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6447 0 0,'-2'1'298'0'0,"0"1"-186"0"0,1-2-89 0 0,-32 8 12528 0 0,36-9-11904 0 0,9-3-265 0 0,0 0 1 0 0,0 0-1 0 0,0 1 1 0 0,15-1-1 0 0,56-4 466 0 0,-57 6-555 0 0,47-3 299 0 0,149-17 377 0 0,-203 19-960 0 0,202-28-115 0 0,-205 29-1319 0 0,29 2 0 0 0,-32 2 55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8751 0 0,'0'0'8123'0'0,"0"2"-7199"0"0,-1 9-637 0 0,0-1 1 0 0,0 0-1 0 0,-1 1 1 0 0,-1-1 0 0 0,1 0-1 0 0,-8 16 1 0 0,-33 61 342 0 0,19-40-280 0 0,-189 418 45 0 0,199-425-2794 0 0,14-38 1363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11975 0 0,'-3'14'1130'0'0,"2"1"1"0"0,0-1-1 0 0,1 1 0 0 0,0 0 0 0 0,5 27 0 0 0,21 72 2758 0 0,-11-72-3427 0 0,27 58 0 0 0,-4-11-436 0 0,-16-37-115 0 0,2-1 0 0 0,38 60-1 0 0,-50-93-53 0 0,2 0-1 0 0,0-1 0 0 0,17 17 1 0 0,-29-33-1003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 12031 0 0,'0'0'554'0'0,"0"2"-17"0"0,-17 88 2814 0 0,16-87-1602 0 0,0 10-684 0 0,0-10 471 0 0,3-1-1024 0 0,0 1-376 0 0,1 0 1 0 0,0 0-1 0 0,0-1 0 0 0,0 1 0 0 0,0-1 0 0 0,0 1 0 0 0,0-1 1 0 0,1 0-1 0 0,-1 0 0 0 0,1-1 0 0 0,5 3 0 0 0,-6-3-21 0 0,3 1-89 0 0,-1-1 0 0 0,1 0 0 0 0,-1 0-1 0 0,1-1 1 0 0,-1 0 0 0 0,1 0-1 0 0,-1 0 1 0 0,1 0 0 0 0,0-1-1 0 0,7-2 1 0 0,-4 2-26 0 0,-4 1 0 0 0,0-1 0 0 0,0 0 0 0 0,-1-1 0 0 0,10-2 0 0 0,-7 1-14 0 0,0 0-1 0 0,0-1 0 0 0,0 1 1 0 0,-1-1-1 0 0,1-1 0 0 0,-1 1 1 0 0,0-1-1 0 0,0 0 1 0 0,7-8-1 0 0,-6 4-42 0 0,0 0 0 0 0,0 0 0 0 0,-1 0 0 0 0,0-1 0 0 0,8-17 0 0 0,-14 25 45 0 0,1 0-1 0 0,0 0 1 0 0,-1-1 0 0 0,1 1-1 0 0,-1 0 1 0 0,0 0-1 0 0,0-1 1 0 0,0 1 0 0 0,0-3-1 0 0,-1 0-58 0 0,1 3-122 0 0,-25-9-671 0 0,19 11 827 0 0,1 0 0 0 0,0 0 0 0 0,-1 1 0 0 0,1 0 0 0 0,0-1 0 0 0,0 2 0 0 0,-1-1 0 0 0,1 1 0 0 0,-5 2 0 0 0,-46 23-9 0 0,46-21 50 0 0,-22 12-5 0 0,1 1 0 0 0,1 1 0 0 0,-28 26 0 0 0,39-28 12 0 0,0 0 1 0 0,1 1-1 0 0,1 1 1 0 0,-29 43 0 0 0,42-56-12 0 0,0-1 1 0 0,0 1 0 0 0,0 1 0 0 0,1-1 0 0 0,0 0 0 0 0,1 1 0 0 0,0-1 0 0 0,0 1 0 0 0,0 0-1 0 0,1 0 1 0 0,0 9 0 0 0,5 0-1 0 0,-2-14-7 0 0,0 0 1 0 0,0-1-1 0 0,0 1 0 0 0,1-1 0 0 0,-1 1 0 0 0,1-1 0 0 0,-1 0 1 0 0,1 0-1 0 0,0 0 0 0 0,0 0 0 0 0,0 0 0 0 0,0-1 0 0 0,0 1 1 0 0,0-1-1 0 0,0 0 0 0 0,1 0 0 0 0,-1 0 0 0 0,0 0 0 0 0,1-1 1 0 0,4 1-1 0 0,8 0-20 0 0,1 0 1 0 0,32-4-1 0 0,-35 1 10 0 0,61-7-47 0 0,-61 8-34 0 0,-4 0-525 0 0,-1-1 1 0 0,0 0 0 0 0,1 0-1 0 0,-1-1 1 0 0,0 0 0 0 0,0-1-1 0 0,14-7 1 0 0,-8 3-997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25 408 4607 0 0,'-2'2'208'0'0,"-8"5"-9"0"0,-1 1 6033 0 0,10-22-4823 0 0,1 11-1170 0 0,-1-1 0 0 0,1 0 0 0 0,0 1 0 0 0,0-1 0 0 0,1 0 0 0 0,0-3 1 0 0,8-29 1704 0 0,2 0 0 0 0,30-67 1 0 0,-36 92-1838 0 0,1 0 1 0 0,1 1 0 0 0,-1 0-1 0 0,2 1 1 0 0,-1-1-1 0 0,1 1 1 0 0,1 1 0 0 0,0 0-1 0 0,0 0 1 0 0,0 0 0 0 0,1 1-1 0 0,0 1 1 0 0,16-8 0 0 0,2 2 83 0 0,0 1 0 0 0,56-12 1 0 0,63-3 428 0 0,-126 23-497 0 0,1 1-1 0 0,-1 1 1 0 0,0 1-1 0 0,1 1 1 0 0,22 4-1 0 0,-36-4-75 0 0,-1 1-1 0 0,1 0 0 0 0,0 1 0 0 0,-1 0 1 0 0,0 0-1 0 0,0 0 0 0 0,10 7 0 0 0,-13-7-18 0 0,0 0 0 0 0,0 0-1 0 0,0 1 1 0 0,-1-1-1 0 0,1 1 1 0 0,-1 0 0 0 0,0 0-1 0 0,0 0 1 0 0,-1 0-1 0 0,1 1 1 0 0,-1-1 0 0 0,3 9-1 0 0,-4-10-7 0 0,0 1 0 0 0,0 0 0 0 0,0-1 0 0 0,-1 1 0 0 0,0 0 0 0 0,1-1 0 0 0,-1 1 0 0 0,-1 0 0 0 0,1-1-1 0 0,-1 1 1 0 0,1-1 0 0 0,-1 1 0 0 0,0 0 0 0 0,0-1 0 0 0,0 0 0 0 0,-1 1 0 0 0,0-1 0 0 0,1 0 0 0 0,-1 1 0 0 0,-4 3 0 0 0,-3 6 43 0 0,-2-1 0 0 0,1-1-1 0 0,-21 17 1 0 0,15-13-34 0 0,-22 19-5 0 0,-105 93-66 0 0,114-105-323 0 0,-1-1 0 0 0,-1-1 0 0 0,-41 20 0 0 0,48-28-259 0 0,0-2 0 0 0,0 0 0 0 0,-36 8 0 0 0,51-16 421 0 0,0-1-1 0 0,1 0 0 0 0,-1 0 1 0 0,0-1-1 0 0,1 0 1 0 0,-10-2-1 0 0,12 1 130 0 0,1 0-1 0 0,-1 0 1 0 0,1-1-1 0 0,0 0 1 0 0,-1 0-1 0 0,1 0 0 0 0,0-1 1 0 0,0 1-1 0 0,1-1 1 0 0,-8-6-1 0 0,9 8 45 0 0,-1-2-4 0 0,-5-11 18 0 0,1-2 23 0 0,9 12 37 0 0,-1 2 33 0 0,0 0 859 0 0,1 0-585 0 0,1 1-293 0 0,-1 0 0 0 0,0 0 0 0 0,1 0 0 0 0,-1 1 0 0 0,0-1 0 0 0,1 0 0 0 0,-1 1 0 0 0,1-1 0 0 0,-1 1 0 0 0,1 0 0 0 0,-1-1 0 0 0,1 1 0 0 0,-1 0 1 0 0,1 0-1 0 0,0 0 0 0 0,-1 0 0 0 0,1 0 0 0 0,-1 0 0 0 0,1 0 0 0 0,-1 1 0 0 0,1-1 0 0 0,-1 0 0 0 0,1 1 0 0 0,-1 0 0 0 0,1-1 0 0 0,-1 1 0 0 0,3 1 0 0 0,0 0-4 0 0,-1 0 0 0 0,1 1 0 0 0,-1-1-1 0 0,0 1 1 0 0,0-1 0 0 0,0 1 0 0 0,0 0 0 0 0,0 0 0 0 0,0 1-1 0 0,2 4 1 0 0,13 26 143 0 0,-3 2 0 0 0,15 43 0 0 0,-17-39 87 0 0,30 59-1 0 0,-37-87-212 0 0,1 0-1 0 0,1 0 1 0 0,0-1-1 0 0,1 0 0 0 0,0 0 1 0 0,0-1-1 0 0,1 0 1 0 0,19 14-1 0 0,-13-13-12 0 0,-1-2 1 0 0,1 0-1 0 0,1-1 1 0 0,0 0-1 0 0,24 7 0 0 0,-5-5 201 0 0,60 8-1 0 0,-27-4 119 0 0,-67-13-40 0 0,0-6-2076 0 0,1-3-2401 0 0,0 2-947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2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111 211 1839 0 0,'0'0'13042'0'0,"1"2"-12549"0"0,1 6-130 0 0,-1 0 1 0 0,0 0-1 0 0,-1-1 1 0 0,0 1-1 0 0,0 0 0 0 0,0 0 1 0 0,-1-1-1 0 0,0 1 1 0 0,-1 0-1 0 0,-3 10 0 0 0,-5 13-28 0 0,-17 35 0 0 0,18-45-49 0 0,-5 7-28 0 0,-32 50-1 0 0,45-76-140 0 0,3-5-63 0 0,36-53 36 0 0,30-40-178 0 0,-40 60 41 0 0,131-159-151 0 0,-139 172 176 0 0,40-35 0 0 0,-51 51 119 0 0,0 0-1 0 0,1 0 0 0 0,0 1 0 0 0,0 0 0 0 0,1 1 0 0 0,0 0 0 0 0,18-6 0 0 0,-15 7 35 0 0,-9 2-10 0 0,1 0-1 0 0,0 1 1 0 0,-1-1-1 0 0,1 1 1 0 0,0 1-1 0 0,0-1 1 0 0,0 1-1 0 0,0 0 1 0 0,0 0-1 0 0,0 0 1 0 0,8 3-1 0 0,-12-3-115 0 0,1 1-1 0 0,-1 0 0 0 0,0 0 1 0 0,0 0-1 0 0,0 0 0 0 0,0 0 0 0 0,0 1 1 0 0,-1-1-1 0 0,1 0 0 0 0,0 1 0 0 0,0 0 1 0 0,-1-1-1 0 0,1 1 0 0 0,-1 0 1 0 0,0 0-1 0 0,1-1 0 0 0,-1 1 0 0 0,0 0 1 0 0,0 1-1 0 0,0-1 0 0 0,-1 0 0 0 0,1 0 1 0 0,0 0-1 0 0,-1 0 0 0 0,1 1 0 0 0,-1-1 1 0 0,0 0-1 0 0,0 0 0 0 0,0 1 1 0 0,0 3-1 0 0,0 1 7 0 0,-1 1 0 0 0,0 0 0 0 0,0 0 0 0 0,-1-1-1 0 0,0 1 1 0 0,-1-1 0 0 0,1 0 0 0 0,-5 8 0 0 0,-37 58 2 0 0,29-50 3 0 0,-24 48 1 0 0,36-63-16 0 0,-1 0 1 0 0,2 0 0 0 0,-1 1-1 0 0,1-1 1 0 0,0 1 0 0 0,1-1-1 0 0,0 1 1 0 0,1 0 0 0 0,-1-1-1 0 0,2 12 1 0 0,0-15-2 0 0,0 0 0 0 0,0 0-1 0 0,1 0 1 0 0,0-1 0 0 0,-1 1 0 0 0,1-1-1 0 0,1 1 1 0 0,-1-1 0 0 0,1 0 0 0 0,0 0-1 0 0,0 0 1 0 0,0 0 0 0 0,0 0 0 0 0,0-1-1 0 0,1 1 1 0 0,0-1 0 0 0,0 0 0 0 0,7 4-1 0 0,6 3 11 0 0,1-1-1 0 0,0 0 1 0 0,26 7-1 0 0,-20-7 35 0 0,73 21 377 0 0,-76-24-407 0 0,11 3 39 0 0,-17-4-42 0 0,0 0-11 0 0,7 5-235 0 0,-19-8-63 0 0,-1-1-324 0 0,10 3-6201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43 155 5527 0 0,'-2'1'423'0'0,"-21"5"-8"0"0,22-5 75 0 0,0-1 0 0 0,0 1 0 0 0,0-1 0 0 0,0 1 0 0 0,0-1 0 0 0,0 1 0 0 0,0-1 0 0 0,1 1 0 0 0,-1 0 1 0 0,0 0-1 0 0,0-1 0 0 0,0 1 0 0 0,1 0 0 0 0,-1 0 0 0 0,0 1 0 0 0,-2 4-615 0 0,2-4 1650 0 0,4 1-818 0 0,2 2-533 0 0,0-1 0 0 0,1 0 1 0 0,-1 0-1 0 0,1 0 1 0 0,0-1-1 0 0,0 0 1 0 0,0 0-1 0 0,0 0 1 0 0,1-1-1 0 0,-1 0 1 0 0,1 0-1 0 0,-1-1 0 0 0,1 0 1 0 0,0 0-1 0 0,-1 0 1 0 0,9-1-1 0 0,10 0 289 0 0,0-1 0 0 0,0-2 0 0 0,30-6 0 0 0,123-34 777 0 0,-32 6-580 0 0,-40 14-273 0 0,172-39 456 0 0,-188 44-483 0 0,168-11 0 0 0,-197 27-299 0 0,78 6 0 0 0,60 17 64 0 0,-82-7-97 0 0,21 4-38 0 0,90 7-77 0 0,-202-26-82 0 0,0 0 1 0 0,43-9-1 0 0,-41 5-233 0 0,48-1-1 0 0,-74 6 276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3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3 756 9615 0 0,'-2'3'12055'0'0,"11"-21"-10338"0"0,15-27-2001 0 0,25-41 840 0 0,43-104 0 0 0,-84 172-536 0 0,74-191 488 0 0,-79 200-490 0 0,1-1 0 0 0,9-14-1 0 0,-13 23-17 0 0,0 1 0 0 0,0 0 0 0 0,0 0 0 0 0,0 0 0 0 0,0-1 0 0 0,0 1 0 0 0,0 0 0 0 0,0 0 0 0 0,0-1 0 0 0,0 1 0 0 0,0 0 0 0 0,1 0 0 0 0,-1 0 0 0 0,0 0 0 0 0,0-1 0 0 0,0 1 0 0 0,0 0 0 0 0,1 0 0 0 0,-1 0 0 0 0,0 0 0 0 0,0 0 0 0 0,0-1 0 0 0,0 1 0 0 0,1 0-1 0 0,-1 0 1 0 0,0 0 0 0 0,0 0 0 0 0,1 0 0 0 0,-1 0 0 0 0,0 0 0 0 0,0 0 0 0 0,0 0 0 0 0,1 0 0 0 0,-1 0 0 0 0,1 1-6 0 0,1 1 1 0 0,-1-1-1 0 0,0 1 1 0 0,0-1-1 0 0,0 1 0 0 0,-1-1 1 0 0,1 1-1 0 0,0 0 0 0 0,-1-1 1 0 0,2 5-1 0 0,5 25-47 0 0,-3-13 28 0 0,4 14 25 0 0,15 38 0 0 0,-17-56 0 0 0,1-1 0 0 0,0 1 0 0 0,0-1 0 0 0,1-1 0 0 0,12 15 0 0 0,69 67-5 0 0,-54-60 45 0 0,34 44 0 0 0,-13 0-75 0 0,-47-64 35 0 0,-4-2 11 0 0,-4-10 213 0 0,4 2-115 0 0,2 2 155 0 0,-6-6-189 0 0,0 1 0 0 0,-1-1 1 0 0,1 0-1 0 0,0 1 0 0 0,0-1 0 0 0,-1 0 0 0 0,1 0 1 0 0,0 0-1 0 0,0 1 0 0 0,0-1 0 0 0,-1 0 0 0 0,1 0 0 0 0,0 0 1 0 0,0 0-1 0 0,0 0 0 0 0,0-1 0 0 0,-1 1 0 0 0,1 0 1 0 0,0 0-1 0 0,0 0 0 0 0,-1-1 0 0 0,1 1 0 0 0,0-1 0 0 0,0 1 1 0 0,-1 0-1 0 0,2-1 0 0 0,-1-1-25 0 0,1 1-1 0 0,-1-1 1 0 0,0 1-1 0 0,0-1 1 0 0,0 0-1 0 0,0 0 1 0 0,0 1 0 0 0,0-1-1 0 0,0 0 1 0 0,1-3-1 0 0,-1-1-19 0 0,1 1-1 0 0,-1 0 1 0 0,0 0-1 0 0,-1-1 0 0 0,0 1 1 0 0,1-1-1 0 0,-2 1 1 0 0,0-7-1 0 0,-1-3 12 0 0,0 1 0 0 0,1-1 0 0 0,1-29 0 0 0,9-45 51 0 0,-3 42-55 0 0,18-115 108 0 0,-17 130-68 0 0,1 1-1 0 0,2 0 1 0 0,14-33 0 0 0,-15 45-5 0 0,0-2 24 0 0,1 1-1 0 0,12-19 1 0 0,-16 30-116 0 0,-4 7-73 0 0,0 3-372 0 0,1 1 345 0 0,0-1 0 0 0,-1 0 0 0 0,1 1 1 0 0,-1 0-1 0 0,0-1 0 0 0,1 1 1 0 0,-1 0-1 0 0,0 0 0 0 0,3 4 0 0 0,4 3-64 0 0,1-2-141 0 0,-8-5-90 0 0,0 0-38 0 0,-1-1-218 0 0,12 11 35 0 0,-6-7-5961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292 155 8663 0 0,'0'0'787'0'0,"-12"-9"-630"0"0,-7-6 1946 0 0,18 13-1849 0 0,0 1 0 0 0,-1 0 1 0 0,1-1-1 0 0,0 1 1 0 0,-1 0-1 0 0,1 0 0 0 0,0 0 1 0 0,-1 0-1 0 0,0 0 1 0 0,1 1-1 0 0,-1-1 0 0 0,1 0 1 0 0,-1 1-1 0 0,0-1 1 0 0,0 1-1 0 0,1-1 0 0 0,-1 1 1 0 0,0 0-1 0 0,0 0 1 0 0,1 0-1 0 0,-1 0 0 0 0,0 0 1 0 0,-3 1-1 0 0,1 0-220 0 0,0 0 0 0 0,0 0-1 0 0,0 0 1 0 0,0 1 0 0 0,0 0-1 0 0,0 0 1 0 0,1 0 0 0 0,-1 0-1 0 0,1 1 1 0 0,-1-1 0 0 0,-3 5-1 0 0,-3 3-43 0 0,-18 23-1 0 0,18-21 28 0 0,-14 18 50 0 0,-28 46 1 0 0,45-63 13 0 0,0 0 0 0 0,1 1 0 0 0,0-1 0 0 0,0 1 1 0 0,2 0-1 0 0,-5 25 0 0 0,8-36-35 0 0,1 0 0 0 0,-1 0 0 0 0,1 1 0 0 0,0-1 0 0 0,0 0 1 0 0,0 0-1 0 0,1 0 0 0 0,-1 0 0 0 0,1 0 0 0 0,0 0 0 0 0,1 6 0 0 0,-1-8-9 0 0,0 0 0 0 0,0 0 0 0 0,0 0 0 0 0,-1 0 1 0 0,1 0-1 0 0,0 0 0 0 0,0 0 0 0 0,0-1 0 0 0,0 1 0 0 0,1 0 0 0 0,-1 0 0 0 0,0-1 0 0 0,0 1 0 0 0,0-1 0 0 0,1 1 0 0 0,-1-1 0 0 0,0 1 0 0 0,0-1 0 0 0,1 0 1 0 0,-1 1-1 0 0,0-1 0 0 0,1 0 0 0 0,-1 0 0 0 0,0 0 0 0 0,1 0 0 0 0,-1-1 0 0 0,0 1 0 0 0,1 0 0 0 0,0-1 0 0 0,13-2 126 0 0,0-1 0 0 0,0 0 0 0 0,0-2 1 0 0,-1 1-1 0 0,0-2 0 0 0,19-11 0 0 0,-14 6-257 0 0,-1-1 0 0 0,0 0 1 0 0,29-31-1 0 0,-40 37-24 0 0,0-1 0 0 0,-1-1 0 0 0,0 1 0 0 0,-1-1 0 0 0,0 0 0 0 0,0 0 0 0 0,6-20 0 0 0,-8 21 18 0 0,-1 0 0 0 0,0 0-1 0 0,0 0 1 0 0,-1-1 0 0 0,0 1 0 0 0,0 0-1 0 0,-1-1 1 0 0,-1 1 0 0 0,1-1-1 0 0,-3-8 1 0 0,0 4-84 0 0,0-1 0 0 0,-2 1-1 0 0,1 0 1 0 0,-2 0 0 0 0,-9-16-1 0 0,12 23 65 0 0,-1 1-1 0 0,0-1 1 0 0,0 1 0 0 0,0 0-1 0 0,0 0 1 0 0,-1 0-1 0 0,0 1 1 0 0,0-1-1 0 0,0 1 1 0 0,-1 0-1 0 0,1 1 1 0 0,-13-6-1 0 0,17 8-103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736 583 2759 0 0,'2'-1'207'0'0,"0"1"-161"0"0,1-1-87 0 0,9-8 533 0 0,12-14 8996 0 0,1-1-4469 0 0,80-97-2479 0 0,-71 76-2425 0 0,-2-2-1 0 0,-2-1 1 0 0,37-82 0 0 0,-58 109-266 0 0,-1 0 0 0 0,0-1 1 0 0,5-27-1 0 0,-13 29-250 0 0,-1 20 384 0 0,1 0 0 0 0,-1 0 1 0 0,0 0-1 0 0,0 0 1 0 0,1 0-1 0 0,-1 0 0 0 0,0 0 1 0 0,0 0-1 0 0,1 1 1 0 0,-1-1-1 0 0,0 0 0 0 0,1 0 1 0 0,-1 1-1 0 0,-1 0 1 0 0,2-1 5 0 0,-10 5-50 0 0,-1 1 1 0 0,1 1-1 0 0,1 0 1 0 0,-1 0 0 0 0,-13 14-1 0 0,-39 49-86 0 0,48-55 117 0 0,-60 77 8 0 0,5 2 1 0 0,3 3 0 0 0,-72 146-1 0 0,102-164 42 0 0,4 1 0 0 0,3 2 0 0 0,-27 127 0 0 0,48-177 10 0 0,-1 1 0 0 0,-1-1 0 0 0,-2-1 0 0 0,-1 0 0 0 0,-2 0 0 0 0,0-1 0 0 0,-34 46 0 0 0,16-35-305 0 0,-1-2 0 0 0,-1-1 1 0 0,-3-1-1 0 0,0-3 0 0 0,-85 58 0 0 0,106-82-6108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9215 0 0,'2'-1'3375'0'0,"5"-1"-1706"0"0,0-1-1 0 0,1 1 1 0 0,-1 1 0 0 0,15-2 0 0 0,2-1-946 0 0,373-77 1126 0 0,-134 17-5130 0 0,-234 55 1583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10735 0 0,'-1'3'496'0'0,"-4"8"-271"0"0,-1 0-1 0 0,-9 12 0 0 0,7-11 30 0 0,-12 27 1 0 0,-35 101 2259 0 0,-38 86-1990 0 0,-53 60-1496 0 0,132-260 757 0 0,7-14 72 0 0,0 1 0 0 0,1 0 1 0 0,-7 20-1 0 0,12-30 1 0 0,1 0-2 0 0,-7 26-3666 0 0,2-16-316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152 394 10247 0 0,'-4'-3'74'0'0,"0"-1"1"0"0,0 1-1 0 0,0 1 0 0 0,0-1 0 0 0,0 1 0 0 0,-1-1 0 0 0,1 1 0 0 0,-1 1 1 0 0,1-1-1 0 0,-1 1 0 0 0,0-1 0 0 0,1 1 0 0 0,-1 0 0 0 0,-10 0 0 0 0,9 0 135 0 0,1 1 0 0 0,-1-1 0 0 0,0 1 0 0 0,0 0 0 0 0,0 1 0 0 0,1-1 0 0 0,-1 1-1 0 0,-6 2 1 0 0,-5 0 5983 0 0,17-2-6160 0 0,1 0 1 0 0,-1-1-1 0 0,1 1 0 0 0,0 0 0 0 0,-1 0 0 0 0,1 0 1 0 0,0 0-1 0 0,-1-1 0 0 0,1 1 0 0 0,0 0 0 0 0,0-1 1 0 0,1 2-1 0 0,0-1 21 0 0,2 2 11 0 0,1-1 0 0 0,0 1 0 0 0,0-1 1 0 0,0 1-1 0 0,0-2 0 0 0,1 1 0 0 0,-1 0 0 0 0,0-1 0 0 0,1 0 0 0 0,8 0 0 0 0,8 0 183 0 0,29-3 0 0 0,-38 2-170 0 0,35-4 209 0 0,0-2-1 0 0,-1-2 1 0 0,1-2 0 0 0,85-31-1 0 0,-90 25-59 0 0,314-103 964 0 0,-267 96-1061 0 0,323-82-582 0 0,-204 46-4124 0 0,-180 50 3110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13903 0 0,'0'0'1567'0'0,"0"2"-1131"0"0,2 6-161 0 0,-2-1 1 0 0,1 1-1 0 0,-1 0 0 0 0,-1-1 1 0 0,1 1-1 0 0,-4 14 0 0 0,-15 46 226 0 0,18-63-444 0 0,-14 38 329 0 0,-36 72 0 0 0,-32 37 6 0 0,76-140-373 0 0,-207 303 197 0 0,133-205-183 0 0,63-86-33 0 0,-1 0 0 0 0,-35 33 0 0 0,21-24-1 0 0,23-22 3 0 0,1-1 0 0 0,-2 0 0 0 0,0-1 0 0 0,0 0 0 0 0,-20 12 0 0 0,27-19 41 0 0,-5-2-43 0 0,8 0-3 0 0,1 0 1 0 0,-1 0 0 0 0,1-1 0 0 0,0 1-1 0 0,-1 0 1 0 0,1-1 0 0 0,0 1 0 0 0,0 0 0 0 0,-1-1-1 0 0,1 1 1 0 0,0 0 0 0 0,0-1 0 0 0,-1 1-1 0 0,1-1 1 0 0,0 1 0 0 0,0 0 0 0 0,0-1 0 0 0,0 1-1 0 0,0-1 1 0 0,0 1 0 0 0,0-1 0 0 0,-1 1-1 0 0,1-1 1 0 0,1-3-7 0 0,-1 0 1 0 0,0 0-1 0 0,1 1 0 0 0,0-1 0 0 0,0 0 1 0 0,0 0-1 0 0,0 1 0 0 0,0-1 0 0 0,3-3 0 0 0,18-33-28 0 0,-18 34 34 0 0,13-17 3 0 0,1 1 0 0 0,0 1 0 0 0,1 1 0 0 0,2 1 0 0 0,22-17 0 0 0,-29 24-1 0 0,1 1-1 0 0,0 0 1 0 0,0 2-1 0 0,1 0 1 0 0,0 0-1 0 0,1 2 1 0 0,20-7-1 0 0,-30 11 44 0 0,0 2-1 0 0,-1-1 0 0 0,2 1 0 0 0,-1 0 1 0 0,0 0-1 0 0,0 1 0 0 0,0 0 0 0 0,0 0 1 0 0,0 0-1 0 0,0 1 0 0 0,0 0 1 0 0,0 1-1 0 0,0 0 0 0 0,0 0 0 0 0,0 0 1 0 0,0 1-1 0 0,-1 0 0 0 0,0 0 0 0 0,1 1 1 0 0,-1-1-1 0 0,7 7 0 0 0,-7-4-13 0 0,0 0 0 0 0,0 0 0 0 0,-1 1 0 0 0,0 0-1 0 0,0 0 1 0 0,-1 0 0 0 0,0 0 0 0 0,0 0 0 0 0,-1 1 0 0 0,0 0-1 0 0,0 0 1 0 0,-1 0 0 0 0,0 0 0 0 0,0 0 0 0 0,-1 0 0 0 0,0 1-1 0 0,0-1 1 0 0,-1 0 0 0 0,0 1 0 0 0,-1-1 0 0 0,1 0 0 0 0,-2 1-1 0 0,1-1 1 0 0,-6 16 0 0 0,5-18-200 0 0,0 0 0 0 0,-1 0 0 0 0,0 0-1 0 0,0 0 1 0 0,-7 9 0 0 0,9-13-317 0 0,-2-1-1112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13647 0 0,'0'0'9484'0'0,"-2"2"-9247"0"0,-18 12-126 0 0,-1 0 0 0 0,0-1-1 0 0,-39 16 1 0 0,-14 7 29 0 0,50-22-163 0 0,-44 33-1 0 0,60-40 14 0 0,0 0-1 0 0,0 1 0 0 0,0 0 1 0 0,1 1-1 0 0,0 0 0 0 0,0 0 1 0 0,-8 16-1 0 0,14-23-11 0 0,0 0 1 0 0,1 0-1 0 0,-1 1 0 0 0,0-1 1 0 0,1 0-1 0 0,-1 0 0 0 0,1 0 1 0 0,0 1-1 0 0,0-1 0 0 0,0 4 1 0 0,0 1-136 0 0,1-6 108 0 0,-1 0-1 0 0,0 0 0 0 0,1 0 0 0 0,-1 0 1 0 0,1 0-1 0 0,-1 0 0 0 0,1-1 0 0 0,-1 1 1 0 0,1 0-1 0 0,0 0 0 0 0,-1 0 0 0 0,2 1 0 0 0,-1-2-51 0 0,0 1 61 0 0,-1 0-1 0 0,1 0 0 0 0,0-1 1 0 0,-1 1-1 0 0,1 0 0 0 0,0-1 1 0 0,-1 1-1 0 0,1 0 0 0 0,0-1 1 0 0,0 1-1 0 0,0-1 0 0 0,0 1 1 0 0,-1-1-1 0 0,1 0 0 0 0,0 1 1 0 0,0-1-1 0 0,1 0 0 0 0,3 2-92 0 0,7 3-131 0 0,-1-1 1 0 0,1 0-1 0 0,1-1 0 0 0,11 3 0 0 0,-9-4 63 0 0,0 2-1 0 0,16 6 0 0 0,-6-1 89 0 0,40 19 41 0 0,-57-24 172 0 0,0 0 0 0 0,0 0-1 0 0,-1 1 1 0 0,1 0 0 0 0,8 9 0 0 0,-9-6 168 0 0,-2-1 0 0 0,1 1 0 0 0,-1 1 0 0 0,0-1 0 0 0,0 1 0 0 0,-1-1 1 0 0,3 12-1 0 0,-6-17-197 0 0,0-1 0 0 0,0 1 0 0 0,0 0 0 0 0,-1 0 0 0 0,1 0 0 0 0,-1 0 0 0 0,0 0 0 0 0,0 0 0 0 0,0 0 0 0 0,0 0 1 0 0,0 0-1 0 0,-1 0 0 0 0,0-1 0 0 0,1 1 0 0 0,-1 0 0 0 0,0 0 0 0 0,0 0 0 0 0,0-1 0 0 0,-1 1 0 0 0,1 0 0 0 0,-1-1 0 0 0,1 0 0 0 0,-1 1 0 0 0,0-1 0 0 0,0 0 0 0 0,0 0 1 0 0,0 0-1 0 0,0 0 0 0 0,-5 3 0 0 0,-3 2 27 0 0,-1 0 0 0 0,-1-1 0 0 0,1 0 1 0 0,-1-1-1 0 0,-15 5 0 0 0,-44 17 51 0 0,24-9-88 0 0,0-2 1 0 0,-56 12-1 0 0,95-26-83 0 0,1-1-1 0 0,0-1 1 0 0,-1 1-1 0 0,1-1 0 0 0,0 0 1 0 0,-1-1-1 0 0,1 1 1 0 0,-1-1-1 0 0,-10-4 1 0 0,15 4-32 0 0,1 0 0 0 0,0 0 0 0 0,0 0 0 0 0,-1 0 0 0 0,1 0 0 0 0,0-1 1 0 0,0 1-1 0 0,0-1 0 0 0,0 0 0 0 0,0 1 0 0 0,1-1 0 0 0,-1 0 0 0 0,0 0 1 0 0,1 0-1 0 0,0 0 0 0 0,-1-1 0 0 0,1 1 0 0 0,0 0 0 0 0,0 0 0 0 0,0-1 1 0 0,0 1-1 0 0,1-1 0 0 0,-1 1 0 0 0,1-1 0 0 0,-1 1 0 0 0,1-1 0 0 0,0 1 1 0 0,0-1-1 0 0,0 1 0 0 0,0-1 0 0 0,1-3 0 0 0,0 0-148 0 0,0 0 0 0 0,1 1 0 0 0,-1-1-1 0 0,1 0 1 0 0,0 1 0 0 0,1 0 0 0 0,-1-1 0 0 0,1 1 0 0 0,0 0-1 0 0,5-5 1 0 0,12-16-1318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63 15175 0 0,'0'0'1372'0'0,"0"2"-1130"0"0,3 47 255 0 0,-3-45-308 0 0,0 0 1 0 0,1 0 0 0 0,0 0-1 0 0,0 0 1 0 0,0 0-1 0 0,1-1 1 0 0,-1 1 0 0 0,1 0-1 0 0,3 6 1 0 0,-3-9-123 0 0,0 0 0 0 0,0 0 0 0 0,-1 0 0 0 0,1 0 0 0 0,0 0 0 0 0,0-1 0 0 0,0 1 0 0 0,0 0 0 0 0,0-1 0 0 0,0 0 0 0 0,0 1 0 0 0,1-1 0 0 0,-1 0 0 0 0,0 0 0 0 0,0 0 0 0 0,4-1-1 0 0,-1 1 85 0 0,4 0 7 0 0,-1-1 0 0 0,1 0 0 0 0,-1-1 0 0 0,1 0 0 0 0,13-4 0 0 0,40-21 311 0 0,-37 16-270 0 0,61-30-12 0 0,-72 34-161 0 0,0-2 1 0 0,0 0-1 0 0,21-18 0 0 0,-27 19 33 0 0,-8 7-57 0 0,0 1 0 0 0,-1-1 1 0 0,1 1-1 0 0,0-1 0 0 0,-1 0 1 0 0,1 1-1 0 0,-1-1 0 0 0,1 1 1 0 0,-1-1-1 0 0,1 1 0 0 0,-1-1 1 0 0,1 1-1 0 0,-1-1 0 0 0,1 1 1 0 0,-1 0-1 0 0,0-1 0 0 0,1 1 1 0 0,-2 0-1 0 0,-1-2-22 0 0,0 1 0 0 0,0 0 0 0 0,0 1 0 0 0,0-1 1 0 0,0 1-1 0 0,0-1 0 0 0,0 1 0 0 0,0 0 0 0 0,0 0 0 0 0,0 0 1 0 0,-6 1-1 0 0,-3 2-27 0 0,1-1 0 0 0,-12 6 0 0 0,-13 5 14 0 0,0 2 0 0 0,1 2 0 0 0,0 2 0 0 0,2 0 0 0 0,0 2 0 0 0,1 2 0 0 0,-44 41 0 0 0,42-32 40 0 0,13-13 12 0 0,-28 31 0 0 0,44-45-16 0 0,1 1 1 0 0,-1 0-1 0 0,1 1 0 0 0,1-1 1 0 0,-1 1-1 0 0,1 0 1 0 0,0 0-1 0 0,0 0 1 0 0,1 0-1 0 0,-2 10 1 0 0,3-14 0 0 0,1 0 1 0 0,0 0 0 0 0,0 0-1 0 0,0 0 1 0 0,0 0-1 0 0,0 0 1 0 0,0 0-1 0 0,1 0 1 0 0,0 0 0 0 0,1 5-1 0 0,-1-7 0 0 0,-1 1-1 0 0,1-1 0 0 0,0 1 0 0 0,0-1 1 0 0,0 0-1 0 0,0 1 0 0 0,1-1 1 0 0,-1 0-1 0 0,0 0 0 0 0,0 0 1 0 0,1 0-1 0 0,-1 0 0 0 0,1 0 1 0 0,-1 0-1 0 0,1 0 0 0 0,-1 0 1 0 0,1-1-1 0 0,0 1 0 0 0,-1-1 1 0 0,3 1-1 0 0,24 5 52 0 0,1-2 0 0 0,-1-1 0 0 0,55-1 0 0 0,89-15-184 0 0,-135 9-25 0 0,7-1-1028 0 0,-2 0-384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388 496 9183 0 0,'0'0'831'0'0,"-2"1"-686"0"0,-2 0-78 0 0,-13 6 1121 0 0,0-2 1 0 0,-1 0 0 0 0,0-1-1 0 0,0-1 1 0 0,-29 2 0 0 0,32-5-903 0 0,0-1 0 0 0,0 0 0 0 0,0-1 0 0 0,1-1 0 0 0,-1 0-1 0 0,1-1 1 0 0,-17-6 0 0 0,24 7-251 0 0,0 0 0 0 0,0-1-1 0 0,1 0 1 0 0,-1 0-1 0 0,1-1 1 0 0,0 0 0 0 0,0 0-1 0 0,0 0 1 0 0,1 0-1 0 0,0-1 1 0 0,0 0 0 0 0,0 0-1 0 0,0-1 1 0 0,1 1 0 0 0,-5-13-1 0 0,6 11-20 0 0,0 1 0 0 0,0-1-1 0 0,1 0 1 0 0,0 0 0 0 0,1-1-1 0 0,0 1 1 0 0,0 0 0 0 0,1 0-1 0 0,0-1 1 0 0,0 1 0 0 0,2-12-1 0 0,1 9-29 0 0,0-1 0 0 0,0 1 0 0 0,1 0-1 0 0,0 0 1 0 0,1 0 0 0 0,0 0 0 0 0,10-14-1 0 0,-5 11-41 0 0,1 0 0 0 0,0 0 0 0 0,1 1-1 0 0,0 1 1 0 0,1 0 0 0 0,0 1 0 0 0,1 0-1 0 0,0 1 1 0 0,1 1 0 0 0,31-15 0 0 0,-19 13 64 0 0,1 1 0 0 0,0 2 0 0 0,0 1 0 0 0,55-7 0 0 0,-63 12 120 0 0,0 1 1 0 0,0 1-1 0 0,0 1 0 0 0,0 0 0 0 0,0 2 0 0 0,0 0 1 0 0,-1 1-1 0 0,21 8 0 0 0,-35-10-101 0 0,0 0-1 0 0,0 0 0 0 0,0 1 1 0 0,0 0-1 0 0,0 0 0 0 0,0 0 1 0 0,-1 1-1 0 0,1-1 0 0 0,-1 1 1 0 0,0 0-1 0 0,0 1 0 0 0,0-1 1 0 0,-1 0-1 0 0,5 9 0 0 0,-6-9-16 0 0,0 0-1 0 0,0 1 1 0 0,0-1-1 0 0,-1 1 1 0 0,0-1-1 0 0,0 1 1 0 0,0-1-1 0 0,0 1 1 0 0,-1 0-1 0 0,0-1 1 0 0,0 1-1 0 0,0 0 1 0 0,0-1 0 0 0,-1 1-1 0 0,0 0 1 0 0,0-1-1 0 0,0 1 1 0 0,-2 4-1 0 0,-1-1 10 0 0,0 0-1 0 0,0-1 1 0 0,0 0 0 0 0,-1 0-1 0 0,0 0 1 0 0,-9 9-1 0 0,-40 36 10 0 0,38-38-42 0 0,-18 16-203 0 0,-2-2 1 0 0,0-1 0 0 0,-2-2-1 0 0,-1-2 1 0 0,0-1 0 0 0,-83 31 0 0 0,114-50 2 0 0,-1-1 0 0 0,1 1 1 0 0,-1-1-1 0 0,-13 1 0 0 0,20-3 150 0 0,0 0 0 0 0,1 0-1 0 0,-1 0 1 0 0,0 0 0 0 0,0-1 0 0 0,1 1-1 0 0,-1 0 1 0 0,0-1 0 0 0,1 1 0 0 0,-1-1-1 0 0,0 0 1 0 0,1 0 0 0 0,-3 0-1 0 0,4 0 10 0 0,-1 0 0 0 0,0 0 0 0 0,0 0 0 0 0,0 0 0 0 0,1 0 0 0 0,-1 0 0 0 0,0 0 0 0 0,1 0-1 0 0,-1 0 1 0 0,1 0 0 0 0,-1 0 0 0 0,1 0 0 0 0,0 0 0 0 0,-1-1 0 0 0,1 1 0 0 0,0 0-1 0 0,0 0 1 0 0,0 0 0 0 0,0-1 0 0 0,0 1 0 0 0,0-2 0 0 0,1-2-216 0 0,0 0-1 0 0,0 0 1 0 0,0 0 0 0 0,0 0-1 0 0,3-5 1 0 0,7-13-3563 0 0,2 0-971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7831 0 0,'-2'0'5316'0'0,"-12"10"-1379"0"0,-5 12-2403 0 0,4-4-1439 0 0,-197 218-17 0 0,15 28-1072 0 0,124-163 702 0 0,-135 225-318 0 0,203-320 610 0 0,-9 24-12 0 0,13-27-217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159 186 12439 0 0,'0'0'1126'0'0,"2"2"-929"0"0,2 4 333 0 0,-1-1 1 0 0,1 1-1 0 0,1-1 1 0 0,-1 0-1 0 0,1 0 1 0 0,0 0-1 0 0,0-1 1 0 0,8 6-1 0 0,-9-8-291 0 0,1 1-1 0 0,-1-1 0 0 0,1 0 1 0 0,-1-1-1 0 0,1 1 1 0 0,0-1-1 0 0,0 0 0 0 0,0 0 1 0 0,0 0-1 0 0,-1-1 1 0 0,1 1-1 0 0,0-1 0 0 0,6-1 1 0 0,8-1-34 0 0,-1-1 0 0 0,0-2 1 0 0,0 1-1 0 0,32-14 0 0 0,-14 2 217 0 0,42-25-1 0 0,-75 40-422 0 0,25-16-368 0 0,35-26-1 0 0,-56 38 294 0 0,-1 0 0 0 0,1-1 0 0 0,-1 0 0 0 0,0-1 0 0 0,-1 1 0 0 0,1-1 0 0 0,-1 0 0 0 0,-1 0 0 0 0,1-1 0 0 0,4-10 0 0 0,-9 17 58 0 0,0 0-1 0 0,1 1 1 0 0,-1-1-1 0 0,0 1 1 0 0,0-1-1 0 0,0 0 1 0 0,1 1-1 0 0,-1-1 1 0 0,0 0-1 0 0,0 1 1 0 0,0-1-1 0 0,0 0 1 0 0,0 1 0 0 0,0-1-1 0 0,0 0 1 0 0,0 1-1 0 0,-1-1 1 0 0,1 0-1 0 0,0 1 1 0 0,0-1-1 0 0,0 0 1 0 0,-1 1-1 0 0,1-1 1 0 0,0 1-1 0 0,-1-2 1 0 0,0 2-4 0 0,0-1 1 0 0,0 1-1 0 0,0-1 1 0 0,0 1-1 0 0,1-1 1 0 0,-1 1 0 0 0,0 0-1 0 0,0 0 1 0 0,0-1-1 0 0,0 1 1 0 0,0 0-1 0 0,0 0 1 0 0,0 0-1 0 0,0 0 1 0 0,-1 0-1 0 0,-3 1-40 0 0,-1 0-1 0 0,1 0 1 0 0,0 0-1 0 0,1 0 1 0 0,-8 4 0 0 0,-16 9-103 0 0,1 2 1 0 0,-28 22 0 0 0,7-5 102 0 0,-28 15 23 0 0,-95 42-1 0 0,71-37 81 0 0,83-43 19 0 0,0 1 1 0 0,1 1 0 0 0,-24 22 0 0 0,37-31-33 0 0,1 0-1 0 0,-1 0 0 0 0,1 0 1 0 0,-1 0-1 0 0,1 0 0 0 0,0 1 1 0 0,0-1-1 0 0,0 1 1 0 0,1-1-1 0 0,-1 1 0 0 0,1 0 1 0 0,0 0-1 0 0,-1 4 0 0 0,2-6-15 0 0,0 1-1 0 0,0-1 0 0 0,0 0 1 0 0,0 1-1 0 0,1-1 1 0 0,-1 0-1 0 0,1 1 0 0 0,-1-1 1 0 0,1 0-1 0 0,0 0 0 0 0,0 0 1 0 0,0 0-1 0 0,0 1 1 0 0,0-1-1 0 0,0 0 0 0 0,1-1 1 0 0,-1 1-1 0 0,1 0 0 0 0,-1 0 1 0 0,1-1-1 0 0,0 1 0 0 0,-1-1 1 0 0,3 2-1 0 0,4 2-6 0 0,0 0 1 0 0,0-1-1 0 0,0 0 0 0 0,0 0 1 0 0,0-1-1 0 0,12 3 0 0 0,50 8 13 0 0,-36-9-503 0 0,39 0 0 0 0,-2-7-3701 0 0,-44 0-1869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48 582 5063 0 0,'0'2'390'0'0,"0"2"-147"0"0,0 0 0 0 0,-1 0 0 0 0,0 0 0 0 0,0 0 0 0 0,0 0 0 0 0,-3 8 0 0 0,-9 11 9097 0 0,12-23-9157 0 0,1 0 0 0 0,-1 1 0 0 0,1-1 0 0 0,0 0 0 0 0,-1 0-1 0 0,1 1 1 0 0,-1-1 0 0 0,1 0 0 0 0,-1 0 0 0 0,1 0 0 0 0,-1 0 0 0 0,1 0 0 0 0,-1 0 0 0 0,1 0 0 0 0,-1 0 0 0 0,1 0 0 0 0,0 0-1 0 0,-1 0 1 0 0,1 0 0 0 0,-2 0 0 0 0,0-4 8 0 0,0 1 0 0 0,0-1 0 0 0,0 0 0 0 0,1 0-1 0 0,-1 1 1 0 0,1-1 0 0 0,0 0 0 0 0,0-1 0 0 0,1 1 0 0 0,-1 0 0 0 0,1 0-1 0 0,0 0 1 0 0,0-8 0 0 0,2-8 201 0 0,6-30 1 0 0,-6 41-291 0 0,2-11-4 0 0,1 2 1 0 0,1-1 0 0 0,0 0-1 0 0,2 1 1 0 0,0 1-1 0 0,1-1 1 0 0,1 1 0 0 0,0 1-1 0 0,18-21 1 0 0,4 1-174 0 0,1 1-1 0 0,61-49 1 0 0,-71 65-50 0 0,2 1 1 0 0,0 1-1 0 0,53-27 1 0 0,-58 35-261 0 0,0 1 0 0 0,1 0 0 0 0,-1 2 0 0 0,2 1 1 0 0,-1 0-1 0 0,28-1 0 0 0,-28 4-1044 0 0,-2 0-61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161 542 11519 0 0,'0'2'5211'0'0,"5"39"364"0"0,-5-34-5456 0 0,0-1 0 0 0,0 0 0 0 0,-1 0-1 0 0,1 0 1 0 0,-1 0 0 0 0,-1 0-1 0 0,1 0 1 0 0,-5 8 0 0 0,-103 197 93 0 0,98-192-386 0 0,-24 38-3560 0 0</inkml:trace>
  <inkml:trace contextRef="#ctx0" brushRef="#br0" timeOffset="1">608 0 6911 0 0,'0'0'736'0'0,"-9"2"1088"0"0,2 3 352 0 0,0 6 64 0 0,-1 0 8 0 0,1-2-2016 0 0,2 2-400 0 0,-1-1-88 0 0,3 1-8 0 0,-1 0-24 0 0,1 1 0 0 0,1 1 0 0 0,2-2-3704 0 0,2 0-744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95 7367 0 0,'-1'2'5254'0'0,"-3"12"-3055"0"0,-1 1 1 0 0,-9 16 0 0 0,7-18-1864 0 0,1 1 0 0 0,-7 27-1 0 0,9-24-83 0 0,-18 98 598 0 0,19-97-785 0 0,2 0 0 0 0,0 0 1 0 0,1-1-1 0 0,4 28 0 0 0,-4-40 22 0 0,1 0 0 0 0,1 0 0 0 0,-1 0 0 0 0,1 0 0 0 0,0 0 0 0 0,0-1 0 0 0,4 9 0 0 0,-3-8-48 0 0,-1-2-10 0 0,8 9 180 0 0,-9-11-196 0 0,1 0-1 0 0,0-1 1 0 0,0 1-1 0 0,0-1 0 0 0,-1 1 1 0 0,1-1-1 0 0,0 0 1 0 0,0 0-1 0 0,0 0 0 0 0,0 0 1 0 0,-1 0-1 0 0,1 0 1 0 0,0-1-1 0 0,0 1 0 0 0,0 0 1 0 0,2-2-1 0 0,1 0 20 0 0,0-1-1 0 0,0 0 1 0 0,-1 0-1 0 0,1 0 0 0 0,-1 0 1 0 0,0-1-1 0 0,4-4 1 0 0,7-4 28 0 0,164-146 151 0 0,-125 110-206 0 0,45-53 65 0 0,-14 14-121 0 0,-65 69-241 0 0,0 0-1 0 0,35-21 0 0 0,-45 33-189 0 0,0 0-1 0 0,15-5 1 0 0,-21 9-465 0 0,1 1 0 0 0,0-1 0 0 0,0 1 0 0 0,7-1 0 0 0,-1 3-5196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541 101 5527 0 0,'0'0'423'0'0,"0"-2"-278"0"0,1-1 310 0 0,-1-1 0 0 0,0 0-1 0 0,0 1 1 0 0,0-1 0 0 0,0 1-1 0 0,-1-1 1 0 0,1 1-1 0 0,-1-1 1 0 0,0 0 0 0 0,0 1-1 0 0,0 0 1 0 0,-1-1 0 0 0,1 1-1 0 0,-1 0 1 0 0,1 0-1 0 0,-1 0 1 0 0,0 0 0 0 0,-1 0-1 0 0,1 0 1 0 0,0 0 0 0 0,-1 1-1 0 0,0-1 1 0 0,1 1-1 0 0,-1 0 1 0 0,0-1 0 0 0,-3 0-1 0 0,2 1-484 0 0,0 0 0 0 0,0 0 1 0 0,0 0-1 0 0,1 1 0 0 0,-1 0 0 0 0,-1 0 0 0 0,1 0 0 0 0,0 1 0 0 0,-4-1 0 0 0,-9 1 57 0 0,-1 1 0 0 0,1 0 0 0 0,0 2 0 0 0,0 0 0 0 0,1 0 0 0 0,-1 2 0 0 0,1 0 0 0 0,0 1 0 0 0,-30 16 0 0 0,3 2 27 0 0,0 3 0 0 0,-43 36 0 0 0,85-63-54 0 0,-13 11 180 0 0,-28 27 0 0 0,39-35-152 0 0,1 0 0 0 0,-1 0 1 0 0,0 0-1 0 0,1 1 0 0 0,-1-1 0 0 0,1 1 1 0 0,0 0-1 0 0,1-1 0 0 0,-1 1 1 0 0,0 0-1 0 0,1 0 0 0 0,0 0 1 0 0,0 0-1 0 0,-1 8 0 0 0,2-11-15 0 0,1-1 0 0 0,-1 1 0 0 0,0 0 0 0 0,0-1-1 0 0,1 1 1 0 0,-1-1 0 0 0,0 1 0 0 0,0-1 0 0 0,1 1 0 0 0,-1-1 0 0 0,1 1-1 0 0,-1-1 1 0 0,0 1 0 0 0,1-1 0 0 0,-1 1 0 0 0,1-1 0 0 0,-1 0-1 0 0,1 1 1 0 0,-1-1 0 0 0,1 0 0 0 0,-1 0 0 0 0,2 1 0 0 0,11 3 75 0 0,-7-3-61 0 0,1-2 0 0 0,0 1 0 0 0,-1-1-1 0 0,1 0 1 0 0,-1 0 0 0 0,1-1 0 0 0,-1 0 0 0 0,0 0 0 0 0,0-1-1 0 0,6-2 1 0 0,5-2 4 0 0,244-86 139 0 0,-245 87-169 0 0,-5 2 3 0 0,1 0 0 0 0,14-3 1 0 0,-24 6 61 0 0,-3 4-47 0 0,0-1-1 0 0,0 1 1 0 0,-1-1 0 0 0,1 1-1 0 0,0-1 1 0 0,-1 0-1 0 0,0 0 1 0 0,1 1-1 0 0,-1-1 1 0 0,0-1 0 0 0,0 1-1 0 0,0 0 1 0 0,-4 2-1 0 0,-2 3 42 0 0,-52 59-21 0 0,60-66-54 0 0,0 1 1 0 0,0-1-1 0 0,0 0 1 0 0,0 0-1 0 0,0 0 1 0 0,-1 0-1 0 0,1 0 1 0 0,0 1-1 0 0,0-1 0 0 0,0 0 1 0 0,0 0-1 0 0,0 0 1 0 0,0 1-1 0 0,0-1 1 0 0,0 0-1 0 0,-1 0 1 0 0,1 0-1 0 0,0 1 1 0 0,0-1-1 0 0,0 0 1 0 0,0 0-1 0 0,0 0 1 0 0,0 1-1 0 0,0-1 0 0 0,0 0 1 0 0,0 0-1 0 0,1 0 1 0 0,-1 1-1 0 0,0-1 1 0 0,0 0-1 0 0,0 0 1 0 0,0 0-1 0 0,0 1 1 0 0,0-1-1 0 0,0 0 1 0 0,0 0-1 0 0,0 0 0 0 0,1 1 1 0 0,9 4-1787 0 0,12 0-3571 0 0,-3-7-183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43 20359 0 0,'2'-10'371'0'0,"-1"5"-3"0"0,0 0 0 0 0,0 0 0 0 0,1 0 0 0 0,3-6 0 0 0,-4 9-130 0 0,-9 10 257 0 0,-19 28-393 0 0,3 1 0 0 0,-25 47 0 0 0,38-65-15 0 0,-56 111 221 0 0,-58 154-1 0 0,28 8-307 0 0,86-253-10 0 0,-3-1 0 0 0,-1 0 0 0 0,-1-1 0 0 0,-2 0 0 0 0,-32 47 0 0 0,33-59-317 0 0,-1-2-1 0 0,0 0 0 0 0,-2-1 1 0 0,-1 0-1 0 0,-1-2 1 0 0,0-1-1 0 0,-1 0 1 0 0,-29 16-1 0 0,45-30-240 0 0,0-1 1 0 0,-1 0-1 0 0,1-1 0 0 0,-1 0 0 0 0,1 0 0 0 0,-17 4 1 0 0,5-7-1227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65 7367 0 0,'0'0'334'0'0,"-2"0"-1"0"0,0 1-231 0 0,1-1-81 0 0,0 0 1 0 0,-1 1-1 0 0,1-1 1 0 0,0 1-1 0 0,0-1 1 0 0,0 1-1 0 0,0-1 1 0 0,0 1-1 0 0,0 0 0 0 0,0-1 1 0 0,0 1-1 0 0,0 0 1 0 0,1 0-1 0 0,-1 0 1 0 0,0 0-1 0 0,0 0 0 0 0,1 0 1 0 0,-1 0-1 0 0,0 2 1 0 0,0-3 320 0 0,1 1 1 0 0,-1 0-1 0 0,1-1 0 0 0,-1 1 1 0 0,1 0-1 0 0,-1 0 1 0 0,1 0-1 0 0,-1 0 0 0 0,1-1 1 0 0,0 1-1 0 0,0 0 1 0 0,-1 0-1 0 0,1 0 0 0 0,0 0 1 0 0,0 0-1 0 0,0 0 1 0 0,0 0-1 0 0,0 0 0 0 0,0 0 1 0 0,0-1-1 0 0,1 1 1 0 0,-1 0-1 0 0,0 0 0 0 0,1 1 1 0 0,0-1-117 0 0,-1 0 0 0 0,1 0 0 0 0,0 0 0 0 0,0 0 0 0 0,0 0 0 0 0,0-1 0 0 0,0 1 1 0 0,0 0-1 0 0,0-1 0 0 0,0 1 0 0 0,1 0 0 0 0,-1-1 0 0 0,0 1 0 0 0,0-1 0 0 0,2 1 0 0 0,4 0 69 0 0,1 0 0 0 0,0 0-1 0 0,-1 0 1 0 0,14-1-1 0 0,9-3 302 0 0,0-2 0 0 0,34-8 0 0 0,-14 2-328 0 0,84-19 237 0 0,78-13-128 0 0,-167 36-447 0 0,0 2 0 0 0,79 2 0 0 0,-96 6-1303 0 0,-26-3-38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15663 0 0,'0'0'1207'0'0,"-2"2"-788"0"0,-5 12 766 0 0,0-1-1 0 0,1 1 1 0 0,0 1 0 0 0,1-1 0 0 0,0 1 0 0 0,-2 18 0 0 0,7-31-1008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141 410 11055 0 0,'0'0'1002'0'0,"1"1"-824"0"0,21 30 2412 0 0,11 14 4645 0 0,-32-43-7160 0 0,1 0 0 0 0,-1 0-1 0 0,1 0 1 0 0,-1 0 0 0 0,0 0-1 0 0,0 0 1 0 0,0 0 0 0 0,0 0-1 0 0,-1 1 1 0 0,1-1 0 0 0,0 0-1 0 0,-1 1 1 0 0,0-1 0 0 0,1 0-1 0 0,-1 1 1 0 0,0-1 0 0 0,-1 5-1 0 0,0-2 17 0 0,-1 1 1 0 0,1 0-1 0 0,-1-1 0 0 0,-1 1 0 0 0,1-1 0 0 0,-4 6 0 0 0,-10 13 2 0 0,0 0 1 0 0,-1-1-1 0 0,-22 22 0 0 0,-23 30-214 0 0,60-73 106 0 0,-8 13-1019 0 0,-20 21-1 0 0</inkml:trace>
  <inkml:trace contextRef="#ctx0" brushRef="#br0" timeOffset="1">639 8 16815 0 0,'2'-5'1286'0'0,"-2"5"-1290"0"0,0-1 0 0 0,0 1 0 0 0,0 0 0 0 0,0 0-1 0 0,0 0 1 0 0,0 0 0 0 0,0 0 0 0 0,0 0 0 0 0,0 0 0 0 0,0-1 0 0 0,0 1 0 0 0,0 0-1 0 0,0 0 1 0 0,1 0 0 0 0,-1 0 0 0 0,0 0 0 0 0,0 0 0 0 0,0 0 0 0 0,0 0 0 0 0,0 0-1 0 0,0 0 1 0 0,0-1 0 0 0,0 1 0 0 0,0 0 0 0 0,1 0 0 0 0,-1 0 0 0 0,0 0 0 0 0,0 0 0 0 0,0 0-1 0 0,0 0 1 0 0,0 0 0 0 0,0 0 0 0 0,0 0 0 0 0,1 0 0 0 0,-1 0 0 0 0,0 0 0 0 0,0 0-1 0 0,0 0 1 0 0,0 0 0 0 0,0 0 0 0 0,0 0 0 0 0,0 0 0 0 0,1 0 0 0 0,-1 0 0 0 0,0 0-1 0 0,0 0 1 0 0,0 0 0 0 0,5 9-414 0 0,-1-1 0 0 0,0 1 0 0 0,3 11 0 0 0,2 5-4290 0 0,-1-8-264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60 4607 0 0,'-1'1'10116'0'0,"-43"38"-5720"0"0,28-25-3941 0 0,0 0-1 0 0,-18 21 0 0 0,-6 16-349 0 0,-54 90-1 0 0,78-103 150 0 0,13-30-137 0 0,-1 1 0 0 0,-6 13-1 0 0,8-20-74 0 0,1 1 0 0 0,0-1-1 0 0,-1 1 1 0 0,1 0 0 0 0,0 0-1 0 0,0 0 1 0 0,1-1 0 0 0,-1 1-1 0 0,0 0 1 0 0,1 4 0 0 0,0-6-21 0 0,0 0 0 0 0,0-1 0 0 0,1 1 0 0 0,-1 0 0 0 0,0 0 0 0 0,1 0 0 0 0,-1-1 0 0 0,0 1 0 0 0,1 0 0 0 0,-1-1 0 0 0,1 1 0 0 0,-1 0 0 0 0,1-1 0 0 0,0 1 0 0 0,-1-1 0 0 0,1 1 0 0 0,0-1 0 0 0,-1 1 1 0 0,1-1-1 0 0,1 1 0 0 0,14 6 242 0 0,-9-6-177 0 0,-1 0 0 0 0,0-1 0 0 0,1 0 0 0 0,-1 0 0 0 0,1 0 0 0 0,-1-1 0 0 0,1 0 0 0 0,-1 0 0 0 0,1-1 0 0 0,-1 0-1 0 0,0 0 1 0 0,8-4 0 0 0,7-4 0 0 0,-1-1 0 0 0,20-14 0 0 0,-19 12-74 0 0,-2-2 1 0 0,1 0 0 0 0,18-20 0 0 0,-28 24 25 0 0,-1 1 0 0 0,0-2 0 0 0,-1 1 0 0 0,0-1 0 0 0,-1 0 0 0 0,11-25 0 0 0,-14 24-26 0 0,0 1 1 0 0,0 0-1 0 0,-1-1 0 0 0,-1 1 0 0 0,0-1 1 0 0,-1 0-1 0 0,0 0 0 0 0,-2-24 1 0 0,0 31-63 0 0,1 0 1 0 0,-2 0-1 0 0,1 0 1 0 0,-1 0 0 0 0,0 1-1 0 0,0-1 1 0 0,-1 1 0 0 0,1-1-1 0 0,-6-6 1 0 0,6 9-57 0 0,-1-1 0 0 0,0 1 1 0 0,0 0-1 0 0,0 0 1 0 0,0 0-1 0 0,0 1 0 0 0,-1-1 1 0 0,1 1-1 0 0,-1 0 0 0 0,0 0 1 0 0,0 0-1 0 0,0 0 0 0 0,0 1 1 0 0,-5-2-1 0 0,2 1-112 0 0,0 1 1 0 0,1 0-1 0 0,-1 1 0 0 0,0-1 1 0 0,1 1-1 0 0,-1 1 0 0 0,0-1 0 0 0,1 1 1 0 0,-11 3-1 0 0,-3 2-827 0 0,-33 14 1 0 0,27-9 46 0 0,24-10-170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7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13 453 17479 0 0,'0'0'1580'0'0,"-1"2"-1296"0"0,-1 3 265 0 0,-1 0 0 0 0,1 0 0 0 0,-2 8 0 0 0,4-13-485 0 0,0 1-1 0 0,1-1 1 0 0,-1 0-1 0 0,1 0 0 0 0,-1 0 1 0 0,0 0-1 0 0,1 0 1 0 0,-1 1-1 0 0,1-1 1 0 0,-1 0-1 0 0,0 0 0 0 0,1 0 1 0 0,-1 0-1 0 0,1 0 1 0 0,-1 0-1 0 0,0 0 1 0 0,1 0-1 0 0,-1-1 1 0 0,1 1-1 0 0,-1 0 0 0 0,0 0 1 0 0,1 0-1 0 0,0-1 1 0 0,5-8 1906 0 0,-2 1-2115 0 0,2-3 291 0 0,2 1 0 0 0,-1 0-1 0 0,1 1 1 0 0,1 0 0 0 0,18-15 0 0 0,1-3-40 0 0,36-38-74 0 0,51-50-138 0 0,-79 82-60 0 0,52-37 0 0 0,-67 56 59 0 0,1 1 0 0 0,1 0 0 0 0,0 2 0 0 0,47-16 0 0 0,-66 26 109 0 0,0 0 0 0 0,0 0-1 0 0,0 0 1 0 0,0 1 0 0 0,0-1 0 0 0,0 1 0 0 0,0 0-1 0 0,-1 0 1 0 0,1 1 0 0 0,0-1 0 0 0,0 1-1 0 0,0 0 1 0 0,0 0 0 0 0,0 0 0 0 0,-1 0 0 0 0,1 1-1 0 0,5 2 1 0 0,-6-2 0 0 0,-1 0-1 0 0,1 0 0 0 0,-1 0 1 0 0,1 0-1 0 0,-1 0 0 0 0,0 0 1 0 0,0 1-1 0 0,0-1 1 0 0,0 1-1 0 0,-1 0 0 0 0,1-1 1 0 0,-1 1-1 0 0,1 0 1 0 0,-1 0-1 0 0,0 0 0 0 0,0 0 1 0 0,0 0-1 0 0,-1 0 1 0 0,1 0-1 0 0,-1 1 0 0 0,1-1 1 0 0,-1 4-1 0 0,-1 3 31 0 0,0 1 1 0 0,0 0-1 0 0,-1-1 0 0 0,-5 18 0 0 0,-19 41 134 0 0,19-51-154 0 0,3-7 14 0 0,-8 19 2 0 0,1 0-1 0 0,-10 47 0 0 0,19-67-14 0 0,0 1-1 0 0,1 0 1 0 0,1 0-1 0 0,0 0 1 0 0,0 0-1 0 0,1 0 1 0 0,1 0-1 0 0,-1-1 1 0 0,2 1-1 0 0,0-1 1 0 0,4 13-1 0 0,-2-12 13 0 0,-1-2-1 0 0,1 1 1 0 0,8 11-1 0 0,-10-16-21 0 0,0-1 0 0 0,0-1-1 0 0,1 1 1 0 0,-1 0 0 0 0,1-1 0 0 0,0 0-1 0 0,0 0 1 0 0,0 0 0 0 0,7 4 0 0 0,10 2 64 0 0,-13-6-3 0 0,1 1 1 0 0,15 9 0 0 0,-15-8-24 0 0,0 0-1 0 0,0 0 0 0 0,0-1 1 0 0,1 0-1 0 0,0-1 1 0 0,-1 0-1 0 0,21 3 0 0 0,2-2-88 0 0,38-1 0 0 0,-38-2-178 0 0,-15-1-647 0 0,30-4 0 0 0,-5-3-4248 0 0,-31 4-2005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3223 0 0,'0'0'4454'0'0,"-2"2"-4006"0"0,-158 172 551 0 0,83-87 4 0 0,68-78-810 0 0,-1 1 231 0 0,1 1 1 0 0,-14 20-1 0 0,22-29-342 0 0,-1 1-1 0 0,0 0 1 0 0,1-1-1 0 0,0 1 1 0 0,0 0-1 0 0,0 0 1 0 0,0 0-1 0 0,0 0 1 0 0,0 0-1 0 0,1 0 1 0 0,-1 0-1 0 0,1 0 1 0 0,0 0-1 0 0,0 0 1 0 0,0 0-1 0 0,0 0 1 0 0,1 0-1 0 0,0 4 1 0 0,1-5 1 0 0,-1 0 0 0 0,0 0-1 0 0,1 0 1 0 0,-1 0 0 0 0,1-1 0 0 0,0 1 0 0 0,0 0-1 0 0,0-1 1 0 0,0 1 0 0 0,0-1 0 0 0,0 0 0 0 0,0 1-1 0 0,0-1 1 0 0,0 0 0 0 0,1 0 0 0 0,-1-1 0 0 0,4 2-1 0 0,-2 0 72 0 0,7 1 17 0 0,0 0 1 0 0,0 0-1 0 0,0-1 1 0 0,0 0-1 0 0,0-1 1 0 0,0 0-1 0 0,21-1 1 0 0,-13-2-16 0 0,1-1-1 0 0,-1-1 1 0 0,31-9 0 0 0,-41 10-145 0 0,7-2 12 0 0,1 0-1 0 0,-1-1 1 0 0,0-1-1 0 0,0-1 1 0 0,25-16-1 0 0,-33 18-27 0 0,0-1 1 0 0,0 0-1 0 0,-1 0 0 0 0,0-1 0 0 0,0 0 0 0 0,-1 0 1 0 0,0 0-1 0 0,0-1 0 0 0,-1 0 0 0 0,0 0 0 0 0,-1-1 1 0 0,0 1-1 0 0,0-1 0 0 0,2-14 0 0 0,-2 9-206 0 0,-1 0 0 0 0,0-1 0 0 0,-2 0 0 0 0,0-19 0 0 0,-1 27 99 0 0,0 0 0 0 0,-1 0 0 0 0,0 1 0 0 0,-1-1 0 0 0,0 0 0 0 0,0 1 0 0 0,-1-1 0 0 0,0 1 0 0 0,0 0 1 0 0,-6-9-1 0 0,9 14 61 0 0,-1 0 1 0 0,0 1-1 0 0,0-1 1 0 0,0 1-1 0 0,-1-1 1 0 0,1 1-1 0 0,0-1 0 0 0,0 1 1 0 0,-1 0-1 0 0,1-1 1 0 0,-1 1-1 0 0,1 0 1 0 0,-1 0-1 0 0,1 0 1 0 0,-1 0-1 0 0,0 1 1 0 0,0-1-1 0 0,1 0 1 0 0,-1 1-1 0 0,0-1 1 0 0,0 1-1 0 0,0-1 1 0 0,0 1-1 0 0,1 0 1 0 0,-1 0-1 0 0,-3 0 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505 699 9671 0 0,'0'0'748'0'0,"1"2"-406"0"0,1 3 76 0 0,-1-2 117 0 0,0 0 1 0 0,0 0 0 0 0,0 0-1 0 0,0 1 1 0 0,0 4 0 0 0,10-20 278 0 0,7-10-624 0 0,-1-1-1 0 0,-1 0 0 0 0,12-26 1 0 0,34-80 455 0 0,-58 119-640 0 0,24-54-26 0 0,-4 0-1 0 0,-3-2 0 0 0,21-102 1 0 0,-41 163 8 0 0,5-41-262 0 0,-6 43 260 0 0,0 0 0 0 0,0 0 0 0 0,0 0 0 0 0,-1 1 0 0 0,1-1 0 0 0,0 0 0 0 0,-1 0 0 0 0,0 0 0 0 0,0 1 0 0 0,0-1 0 0 0,0 0 0 0 0,0 1 0 0 0,-3-4 0 0 0,4 5 14 0 0,-1 1 0 0 0,0-1 0 0 0,0 1 1 0 0,1-1-1 0 0,-1 1 0 0 0,0-1 0 0 0,0 1 0 0 0,0-1 0 0 0,0 1 0 0 0,0 0 0 0 0,0-1 0 0 0,0 1 0 0 0,0 0 0 0 0,0 0 0 0 0,0 0 0 0 0,0 0 1 0 0,0 0-1 0 0,0 0 0 0 0,0 0 0 0 0,0 0 0 0 0,0 0 0 0 0,0 0 0 0 0,0 1 0 0 0,0-1 0 0 0,1 0 0 0 0,-1 1 0 0 0,0-1 0 0 0,0 1 0 0 0,0-1 0 0 0,0 1 1 0 0,0-1-1 0 0,0 2 0 0 0,-6 2-10 0 0,1 0 0 0 0,-11 10-1 0 0,16-13 12 0 0,-14 14 30 0 0,0 1-1 0 0,2 0 1 0 0,0 1 0 0 0,0 0-1 0 0,-9 20 1 0 0,-46 98 216 0 0,-13 59-141 0 0,-12 25-18 0 0,-6 17-360 0 0,-36 75-198 0 0,122-284-156 0 0,-2 0 0 0 0,-1-1-1 0 0,-1 0 1 0 0,-1-2 0 0 0,-32 34-1 0 0,27-36-928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15487 0 0,'0'0'1559'0'0,"1"2"-1428"0"0,0-1-113 0 0,0 0 1 0 0,0 1 0 0 0,1-1 0 0 0,-1 0 0 0 0,0 0 0 0 0,0 0 0 0 0,1 0 0 0 0,-1 0 0 0 0,1 0 0 0 0,-1-1 0 0 0,1 1 0 0 0,-1 0 0 0 0,1-1 0 0 0,0 1-1 0 0,-1-1 1 0 0,1 1 0 0 0,-1-1 0 0 0,1 0 0 0 0,0 0 0 0 0,0 0 0 0 0,-1 0 0 0 0,1 0 0 0 0,0 0 0 0 0,2-1 0 0 0,7-1 137 0 0,-1 0 0 0 0,20-7 1 0 0,-20 6-86 0 0,98-31 773 0 0,264-86 835 0 0,-364 117-1723 0 0,72-24-767 0 0,120-25 0 0 0,-161 46-997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29 13847 0 0,'2'-10'293'0'0,"1"-9"945"0"0,-21 31-257 0 0,1 7-903 0 0,1-1 0 0 0,1 2 0 0 0,1 0 0 0 0,-17 33-1 0 0,8-15-39 0 0,-179 347 79 0 0,165-309-117 0 0,-31 72 0 0 0,-37 90 17 0 0,79-187-111 0 0,-3-1 1 0 0,-52 70-1 0 0,68-104 0 0 0,-1 1 0 0 0,0-1 0 0 0,-1-1 0 0 0,-1-1 0 0 0,0 0 0 0 0,-23 14 0 0 0,36-26-22 0 0,-1-1-1 0 0,1 1 1 0 0,0-1 0 0 0,-1 1 0 0 0,-4 0 0 0 0,-2-1-3878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92 460 13703 0 0,'-8'2'252'0'0,"-1"0"-1"0"0,1 1 0 0 0,0-1 0 0 0,-10 6 0 0 0,14-6-212 0 0,1 0 0 0 0,0-1 1 0 0,0 1-1 0 0,-1 1 0 0 0,2-1 0 0 0,-1 0 0 0 0,0 1 0 0 0,0-1 0 0 0,1 1 0 0 0,-1 0 0 0 0,1 0 0 0 0,-3 4 0 0 0,4-5 557 0 0,13 5-46 0 0,-7-6-491 0 0,-1 0 0 0 0,1 0 0 0 0,0 0 1 0 0,-1-1-1 0 0,1 1 0 0 0,0-1 1 0 0,0 0-1 0 0,-1-1 0 0 0,1 1 0 0 0,0-1 1 0 0,6-1-1 0 0,8-3 173 0 0,24-11 0 0 0,-42 16-229 0 0,250-109 986 0 0,-77 31-694 0 0,126-54-19 0 0,-10-24-4196 0 0,-249 131 2192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4 5983 0 0,'0'0'542'0'0,"9"-4"4759"0"0,-8 5-5158 0 0,0-1-1 0 0,0 0 1 0 0,1 0-1 0 0,-1 1 1 0 0,0-1-1 0 0,0 1 1 0 0,0-1-1 0 0,0 1 1 0 0,1-1 0 0 0,-1 1-1 0 0,0 0 1 0 0,0 0-1 0 0,0 0 1 0 0,0-1-1 0 0,0 1 1 0 0,-1 0 0 0 0,1 0-1 0 0,0 0 1 0 0,0 0-1 0 0,1 2 1 0 0,-2 0-34 0 0,1-1 0 0 0,0 0 1 0 0,0 1-1 0 0,-1-1 0 0 0,1 1 1 0 0,-1-1-1 0 0,0 1 0 0 0,0-1 1 0 0,0 1-1 0 0,0 2 0 0 0,-2 6 119 0 0,0 1-1 0 0,0-1 0 0 0,-7 18 1 0 0,8-29-225 0 0,-14 41 581 0 0,-29 54 0 0 0,-29 35-86 0 0,71-126-484 0 0,-312 449 548 0 0,25-119-457 0 0,363-420-653 0 0,-9 21-383 0 0,133-102-1 0 0,-174 147 829 0 0,25-19 35 0 0,-45 36 80 0 0,1 1 1 0 0,-1-1-1 0 0,1 1 1 0 0,0-1-1 0 0,0 1 1 0 0,0 1 0 0 0,0-1-1 0 0,10-1 1 0 0,-13 3 23 0 0,-1 0 1 0 0,1-1-1 0 0,0 1 0 0 0,-1 1 1 0 0,1-1-1 0 0,0 0 1 0 0,0 0-1 0 0,-1 1 1 0 0,1-1-1 0 0,0 1 1 0 0,-1-1-1 0 0,1 1 1 0 0,-1 0-1 0 0,1-1 1 0 0,-1 1-1 0 0,1 0 1 0 0,2 2-1 0 0,-2-1 24 0 0,0 0-1 0 0,-1 0 0 0 0,1 1 0 0 0,-1-1 1 0 0,1 0-1 0 0,-1 1 0 0 0,0-1 0 0 0,1 1 1 0 0,-1-1-1 0 0,1 4 0 0 0,0 5 160 0 0,0 0 0 0 0,-1-1 0 0 0,1 1-1 0 0,-2 16 1 0 0,-1 15 108 0 0,-1 0 1 0 0,-3 0-1 0 0,-1-1 0 0 0,-19 66 0 0 0,24-101-317 0 0,0 0-1 0 0,0 0 1 0 0,0 0 0 0 0,1 10-1 0 0,0-14-2 0 0,0 0-88 0 0,4 5-5882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113 160 6447 0 0,'2'2'4836'0'0,"-1"1"-4327"0"0,1-1 0 0 0,0 0 0 0 0,0 0 0 0 0,0 0 0 0 0,1 0-1 0 0,-1 0 1 0 0,0 0 0 0 0,1-1 0 0 0,-1 1 0 0 0,4 1 0 0 0,0-1-201 0 0,1 1 0 0 0,0-1 0 0 0,11 2 0 0 0,-7-2-209 0 0,1-1 0 0 0,-1 0 0 0 0,1-1 0 0 0,-1 0 0 0 0,0 0 0 0 0,1-1 0 0 0,-1-1 0 0 0,0 0 0 0 0,1-1 0 0 0,-1 0 0 0 0,-1-1 0 0 0,1 0 0 0 0,0 0 0 0 0,-1-1 0 0 0,0-1 0 0 0,0 1 0 0 0,-1-2 0 0 0,1 1 0 0 0,-1-2 0 0 0,9-8 1 0 0,-13 11-143 0 0,5-4-132 0 0,0-2-1 0 0,12-14 1 0 0,-20 22 91 0 0,0 1 0 0 0,0-1 0 0 0,-1 0 0 0 0,1 0 1 0 0,-1 0-1 0 0,1 0 0 0 0,-1 0 0 0 0,0 0 1 0 0,0 0-1 0 0,0 0 0 0 0,-1 0 0 0 0,1 0 0 0 0,-1-1 1 0 0,0 1-1 0 0,0 0 0 0 0,0-4 0 0 0,0 6 62 0 0,-1 0 1 0 0,1 0-1 0 0,0 0 0 0 0,-1 0 0 0 0,1 0 0 0 0,0 0 0 0 0,-1 0 0 0 0,1 1 0 0 0,-1-1 1 0 0,0 0-1 0 0,1 0 0 0 0,-1 0 0 0 0,0 1 0 0 0,1-1 0 0 0,-1 0 0 0 0,0 1 1 0 0,0-1-1 0 0,0 1 0 0 0,1-1 0 0 0,-1 1 0 0 0,0-1 0 0 0,0 1 0 0 0,0-1 1 0 0,0 1-1 0 0,0 0 0 0 0,0 0 0 0 0,0-1 0 0 0,0 1 0 0 0,0 0 0 0 0,0 0 1 0 0,0 0-1 0 0,0 0 0 0 0,0 0 0 0 0,-2 1 0 0 0,-4 0-15 0 0,1 0 1 0 0,-1 0-1 0 0,-12 4 0 0 0,17-4 25 0 0,-26 9 158 0 0,1 1 1 0 0,0 2-1 0 0,-46 28 0 0 0,26-9 220 0 0,-45 40-1 0 0,73-56-196 0 0,-26 29-1 0 0,39-38-123 0 0,-1 1 1 0 0,1 0-1 0 0,1 1 0 0 0,0-1 0 0 0,0 1 0 0 0,-6 15 1 0 0,10-21-42 0 0,0-1 1 0 0,0 1-1 0 0,1-1 1 0 0,-1 1-1 0 0,1-1 1 0 0,0 1 0 0 0,-1-1-1 0 0,1 1 1 0 0,0 0-1 0 0,1-1 1 0 0,-1 1 0 0 0,0-1-1 0 0,1 1 1 0 0,-1-1-1 0 0,1 1 1 0 0,0-1 0 0 0,1 4-1 0 0,0-3 2 0 0,0-1-1 0 0,0 1 0 0 0,0 0 1 0 0,0 0-1 0 0,1-1 1 0 0,-1 0-1 0 0,1 1 0 0 0,0-1 1 0 0,-1 0-1 0 0,1 0 0 0 0,5 2 1 0 0,2 1 1 0 0,1-1 0 0 0,-1 0 0 0 0,1-1 0 0 0,0 0 0 0 0,1 0 0 0 0,19 1 0 0 0,58-2-1491 0 0,-38-3-4954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210 279 12063 0 0,'0'0'1091'0'0,"-1"2"-899"0"0,-13 16 1033 0 0,-20 22 0 0 0,-5 4 58 0 0,12-10-545 0 0,10-13-220 0 0,0 1-1 0 0,-21 36 1 0 0,32-48-467 0 0,0 2 16 0 0,-4 26 144 0 0,23-50-224 0 0,131-146-2 0 0,-100 110-94 0 0,42-43-114 0 0,-68 73 182 0 0,2 1 1 0 0,39-26 0 0 0,216-101 447 0 0,-249 132-100 0 0,33-11 0 0 0,-50 20-213 0 0,0 1-1 0 0,1 0 1 0 0,-1 0-1 0 0,1 1 1 0 0,0 0-1 0 0,-1 1 1 0 0,15 0-1 0 0,-8 4-19 0 0,-2 1 15 0 0,-3 4-1 0 0,-4 2-20 0 0,-6-8-55 0 0,0 0 0 0 0,-1 0 0 0 0,1 0-1 0 0,-1 0 1 0 0,0 0 0 0 0,1 0 0 0 0,-1 0 0 0 0,-1 0 0 0 0,1 1 0 0 0,0-1 0 0 0,-1 0 0 0 0,1 0 0 0 0,-1 0 0 0 0,0 0 0 0 0,0-1-1 0 0,0 1 1 0 0,-1 0 0 0 0,-1 3 0 0 0,3-4-3 0 0,-1-1-1 0 0,0 1 1 0 0,1-1-1 0 0,-1 1 1 0 0,0-1-1 0 0,0 1 1 0 0,0-1-1 0 0,0 1 1 0 0,0-1-1 0 0,0 0 1 0 0,0 0-1 0 0,-2 3 1 0 0,-2-1 6 0 0,-15 23 50 0 0,1-3-56 0 0,12-12-10 0 0,1 3 0 0 0,-15 53-10 0 0,18-55-29 0 0,0-1 1 0 0,-9 19 0 0 0,-64 111-193 0 0,12-24 67 0 0,64-117 164 0 0,0 0 0 0 0,-1 1 0 0 0,1 0 0 0 0,0-1 0 0 0,-1 1 0 0 0,1 0 0 0 0,0-1 0 0 0,0 1 0 0 0,-1 0 0 0 0,1-1 0 0 0,0 1 0 0 0,0 0 0 0 0,0 0 0 0 0,0 1 0 0 0,1-1 5 0 0,0 0-1 0 0,-1 0 1 0 0,1 0-1 0 0,0 0 1 0 0,0 0-1 0 0,0 0 1 0 0,0 0-1 0 0,0 0 1 0 0,0 0-1 0 0,1 0 1 0 0,-1 0-1 0 0,0-1 1 0 0,0 1-1 0 0,1-1 1 0 0,-1 1-1 0 0,0-1 1 0 0,1 1-1 0 0,-1-1 1 0 0,0 0-1 0 0,1 1 1 0 0,-1-1-1 0 0,0 0 1 0 0,1 0 0 0 0,-1 0-1 0 0,2 0 1 0 0,6 0 58 0 0,-1-1 0 0 0,16-1 0 0 0,10-5 195 0 0,-1 1-35 0 0,59-4 0 0 0,-82 10-211 0 0,1 0-1 0 0,-1 1 1 0 0,0 0 0 0 0,1 0-1 0 0,-1 1 1 0 0,0 1 0 0 0,0 0 0 0 0,0 0-1 0 0,19 10 1 0 0,-24-10-88 0 0,1 2 0 0 0,0-1 1 0 0,-1 1-1 0 0,9 9 0 0 0,4 3-539 0 0,-16-15 241 0 0,6 4-814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3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351 263 10855 0 0,'0'0'496'0'0,"2"-1"-12"0"0,4-4-368 0 0,0 0-25 0 0,0 0 0 0 0,0 0 0 0 0,-1 0 0 0 0,0 0 0 0 0,8-11 0 0 0,17-25 447 0 0,-23 33-528 0 0,0-1 0 0 0,-1 0 0 0 0,0 0 0 0 0,0 0 0 0 0,-1-1 0 0 0,0 0 0 0 0,3-10 0 0 0,-4 9-2 0 0,-2 5 51 0 0,0 0 0 0 0,-1 1 0 0 0,1-1 0 0 0,-1 0 1 0 0,0 0-1 0 0,0 0 0 0 0,-1 0 0 0 0,0-8 0 0 0,0 13-32 0 0,0 1 0 0 0,-1-1 0 0 0,1 0 0 0 0,0 0 1 0 0,0 0-1 0 0,-1 0 0 0 0,1 1 0 0 0,-1-1 0 0 0,1 0 0 0 0,-1 1 0 0 0,1-1 0 0 0,-1 0 0 0 0,1 1 0 0 0,-1-1 0 0 0,0 0 0 0 0,1 1 0 0 0,-1-1 0 0 0,0 1 0 0 0,0-1 0 0 0,1 1 0 0 0,-2-1 0 0 0,0 0 32 0 0,0 1-1 0 0,0-1 0 0 0,0 1 0 0 0,0-1 0 0 0,0 1 0 0 0,0 0 1 0 0,0 0-1 0 0,-4 0 0 0 0,0 1 18 0 0,0 0 0 0 0,-1 0 0 0 0,1 1 0 0 0,0-1 0 0 0,-6 4 0 0 0,-20 10 316 0 0,-54 36 1 0 0,-25 28 431 0 0,83-59-620 0 0,1 2-1 0 0,1 0 1 0 0,2 2-1 0 0,-36 42 1 0 0,57-62-123 0 0,1-1-13 0 0,0-1 0 0 0,0 1 0 0 0,0 0 0 0 0,0-1 0 0 0,0 1 1 0 0,1 0-1 0 0,0 0 0 0 0,-1 0 0 0 0,1 0 0 0 0,-1 7 0 0 0,3-9-25 0 0,0 1 0 0 0,-1-1-1 0 0,1 1 1 0 0,0-1 0 0 0,1 0-1 0 0,-1 1 1 0 0,0-1 0 0 0,0 0-1 0 0,0 0 1 0 0,1 0 0 0 0,-1 0-1 0 0,1 0 1 0 0,-1 0 0 0 0,3 1-1 0 0,0 0 5 0 0,0-1 1 0 0,1 1-1 0 0,-1-1 0 0 0,0 0 0 0 0,1 0 1 0 0,-1-1-1 0 0,1 1 0 0 0,-1-1 0 0 0,8 0 1 0 0,41-7 189 0 0,-50 7-231 0 0,30-6-34 0 0,-1-1 0 0 0,0-1-1 0 0,47-21 1 0 0,-60 21 9 0 0,0-2 1 0 0,-1 0-1 0 0,0-1 0 0 0,-1 0 1 0 0,0-2-1 0 0,26-24 0 0 0,-20 8 205 0 0,-19 23-118 0 0,1 0-1 0 0,-1 1 1 0 0,1-1 0 0 0,10-7-1 0 0,-15 12-63 0 0,1 1 0 0 0,-1-1-1 0 0,1 0 1 0 0,0 1 0 0 0,-1-1 0 0 0,1 1-1 0 0,-1 0 1 0 0,1-1 0 0 0,0 1 0 0 0,0 0-1 0 0,-1-1 1 0 0,1 1 0 0 0,0 0 0 0 0,0 0-1 0 0,-1-1 1 0 0,1 1 0 0 0,0 0 0 0 0,0 0 0 0 0,-1 0-1 0 0,1 0 1 0 0,0 0 0 0 0,0 0 0 0 0,0 0-1 0 0,-1 0 1 0 0,1 0 0 0 0,0 1 0 0 0,0-1-1 0 0,-1 0 1 0 0,1 0 0 0 0,0 1 0 0 0,-1-1-1 0 0,1 1 1 0 0,0-1 0 0 0,-1 0 0 0 0,1 1-1 0 0,0-1 1 0 0,-1 1 0 0 0,1-1 0 0 0,-1 1-1 0 0,1 0 1 0 0,0 1 0 0 0,1 1 15 0 0,-1 0 0 0 0,1 0 0 0 0,-1 0 0 0 0,0 0 0 0 0,0 1 0 0 0,1 4 0 0 0,-2-6-18 0 0,1 4-1 0 0,-1 1 0 0 0,1-1 0 0 0,-2 1 0 0 0,1-1 0 0 0,-1 0 0 0 0,1 1 0 0 0,-2-1 0 0 0,1 1 0 0 0,-5 10 0 0 0,-3 6 0 0 0,-13 26 0 0 0,19-45 0 0 0,-16 29 0 0 0,15-25-28 0 0,5-8 8 0 0,-1 1 0 0 0,1-1-1 0 0,-1 1 1 0 0,0-1 0 0 0,1 1 0 0 0,-1 0-1 0 0,1-1 1 0 0,-1 0 0 0 0,1 1-1 0 0,-1-1 1 0 0,1 1 0 0 0,0-1 0 0 0,-1 0-1 0 0,1 1 1 0 0,-1-1 0 0 0,1 0 0 0 0,1 1-1 0 0,-2-1-3 0 0,3 1-801 0 0,0 0 0 0 0,1 0-1 0 0,-1 0 1 0 0,0-1 0 0 0,1 1 0 0 0,4-1 0 0 0,9 1-5374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2759 0 0,'0'-1'126'0'0,"2"-41"373"0"0,-1 31 609 0 0,1-1 1 0 0,0 1 0 0 0,0 0-1 0 0,1 0 1 0 0,1 0-1 0 0,0 1 1 0 0,5-11 0 0 0,-4 12-1426 0 0,2-3 6524 0 0,-8 14-5093 0 0,-3 4-956 0 0,-1 6-109 0 0,-1 0 0 0 0,2 0 0 0 0,-1 0 0 0 0,2 1 0 0 0,0-1 0 0 0,0 1 0 0 0,1 0 0 0 0,0 17 0 0 0,1 5 59 0 0,7 65-1 0 0,0-47 50 0 0,3 0-1 0 0,29 97 1 0 0,-38-148-91 0 0,12 13 438 0 0,-11-14 26 0 0,1 0-455 0 0,0-1 1 0 0,1 0-1 0 0,-1 1 1 0 0,0-1-1 0 0,1-1 1 0 0,-1 1-1 0 0,0 0 1 0 0,3-1-1 0 0,-5 1-72 0 0,5-1 73 0 0,-1-1-1 0 0,0 1 0 0 0,1-1 1 0 0,-1 0-1 0 0,0 0 0 0 0,0 0 1 0 0,-1-1-1 0 0,1 0 0 0 0,6-5 1 0 0,3-4 116 0 0,13-18 1 0 0,-7 8-40 0 0,217-213 807 0 0,-174 181-911 0 0,165-135 94 0 0,-196 166-193 0 0,25-17-157 0 0,-55 39 64 0 0,-3 12-4706 0 0,-1 0-2374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77 239 1839 0 0,'-1'2'4948'0'0,"-23"24"1177"0"0,1 5-3591 0 0,19-25-2227 0 0,0 1 0 0 0,0 0 0 0 0,1 0 0 0 0,-1 1 1 0 0,2-1-1 0 0,-1 1 0 0 0,-1 9 0 0 0,3-15-216 0 0,1 0 0 0 0,0 0 0 0 0,0 0 0 0 0,0 0 0 0 0,1-1 0 0 0,-1 1 0 0 0,0 0 0 0 0,2 2 0 0 0,-1 0 80 0 0,-1-2 335 0 0,1 1-149 0 0,3 4 2647 0 0,-1-11-2931 0 0,0 1 0 0 0,0-1-1 0 0,-1 0 1 0 0,1 0 0 0 0,-1-1-1 0 0,0 1 1 0 0,0-1 0 0 0,0 1-1 0 0,0-1 1 0 0,1-8 0 0 0,4-10 39 0 0,0 6-106 0 0,1 0-1 0 0,0 1 0 0 0,1 0 0 0 0,1 0 0 0 0,0 1 0 0 0,1 1 0 0 0,1-1 0 0 0,0 2 0 0 0,1 0 0 0 0,0 0 1 0 0,1 1-1 0 0,0 1 0 0 0,1 0 0 0 0,0 1 0 0 0,1 1 0 0 0,22-10 0 0 0,11-1-43 0 0,0 3 1 0 0,2 2-1 0 0,68-12 0 0 0,-107 25-327 0 0,0 0 0 0 0,0 1 0 0 0,1 1 0 0 0,-1 0 0 0 0,0 0-1 0 0,0 1 1 0 0,0 1 0 0 0,21 5 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11519 0 0,'0'0'1488'0'0,"-7"2"1706"0"0,-2 2-2486 0 0,0 0 1 0 0,1 0-1 0 0,0 1 1 0 0,-1 0-1 0 0,2 0 1 0 0,-1 1-1 0 0,1 0 1 0 0,-12 12 0 0 0,-4 8-600 0 0,-22 29 1 0 0,19-21 313 0 0,4-4-534 0 0,0 0-1 0 0,2 2 0 0 0,-19 38 1 0 0,36-64-337 0 0,0 1-1 0 0,0 0 1 0 0,1 0 0 0 0,-2 7 0 0 0,4-12-1076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9671 0 0,'0'0'1032'0'0,"-11"9"-1032"0"0,-3 4 840 0 0,0 1 136 0 0,-1 4 24 0 0,3 2-4472 0 0,-1-4-896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626 155 12607 0 0,'0'0'579'0'0,"0"-9"188"0"0,-1 2-510 0 0,1 0 1 0 0,1 0 0 0 0,-1 0 0 0 0,1 1 0 0 0,1-1 0 0 0,-1 0-1 0 0,3-6 1 0 0,-2 10-73 0 0,-1-1 1 0 0,0 1-1 0 0,0-1 0 0 0,0 0 0 0 0,-1 1 0 0 0,1-1 0 0 0,-1 0 0 0 0,0 1 0 0 0,0-1 1 0 0,0 0-1 0 0,-1-5 0 0 0,0 7-143 0 0,1 0 0 0 0,-1 1 1 0 0,1-1-1 0 0,-1 0 0 0 0,0 1 0 0 0,1-1 1 0 0,-1 1-1 0 0,0-1 0 0 0,0 1 0 0 0,0-1 1 0 0,0 1-1 0 0,-1-1 0 0 0,1 1 0 0 0,0 0 1 0 0,0 0-1 0 0,-1 0 0 0 0,1 0 0 0 0,-1 0 1 0 0,1 0-1 0 0,-1 0 0 0 0,1 0 0 0 0,-1 0 0 0 0,0 1 1 0 0,1-1-1 0 0,-4 0 0 0 0,-2 0-8 0 0,1 0 0 0 0,-1 1 0 0 0,1 0 0 0 0,-1 0 0 0 0,0 0 0 0 0,-12 3-1 0 0,-40 13 47 0 0,46-12-77 0 0,-28 10 13 0 0,0 2 0 0 0,0 1 0 0 0,2 2 0 0 0,0 2 0 0 0,1 1 0 0 0,2 2 0 0 0,-66 57 0 0 0,86-67 46 0 0,1 1 1 0 0,-14 20-1 0 0,24-29-32 0 0,0 0 0 0 0,1 1 0 0 0,0-1 0 0 0,0 1 1 0 0,1 0-1 0 0,0 0 0 0 0,0 0 0 0 0,1 1 0 0 0,-2 8 0 0 0,3-15-23 0 0,1 0 0 0 0,0 0-1 0 0,0 0 1 0 0,0 1 0 0 0,0-1-1 0 0,0 0 1 0 0,0 0 0 0 0,0 0 0 0 0,0 0-1 0 0,0 1 1 0 0,0-1 0 0 0,1 0-1 0 0,-1 0 1 0 0,0 0 0 0 0,1 0 0 0 0,-1 0-1 0 0,1 0 1 0 0,-1 0 0 0 0,1 1-1 0 0,0-2 1 0 0,-1 1 0 0 0,1 0 0 0 0,0 0-1 0 0,0 0 1 0 0,0 0 0 0 0,0 0-1 0 0,-1-1 1 0 0,1 1 0 0 0,0 0 0 0 0,0-1-1 0 0,0 1 1 0 0,1-1 0 0 0,-1 1-1 0 0,0-1 1 0 0,0 1 0 0 0,0-1 0 0 0,0 0-1 0 0,0 0 1 0 0,1 1 0 0 0,-1-1-1 0 0,0 0 1 0 0,2 0 0 0 0,4 0 35 0 0,1-1 1 0 0,-1 1 0 0 0,1-1-1 0 0,-1-1 1 0 0,10-2-1 0 0,175-66 263 0 0,-161 58-294 0 0,-14 5-94 0 0,-1 0 0 0 0,1-2-1 0 0,-1 0 1 0 0,0 0 0 0 0,22-20-1 0 0,-42 35 75 0 0,-1 0 0 0 0,1 0 0 0 0,1 0 0 0 0,-1 1 0 0 0,-4 10 0 0 0,1-1 0 0 0,-8 32 0 0 0,14-46-37 0 0,1 0 0 0 0,-1 0 0 0 0,1 0 0 0 0,0 0 1 0 0,0 0-1 0 0,0 0 0 0 0,0 0 0 0 0,0-1 0 0 0,0 1 0 0 0,1 0 0 0 0,-1 0 0 0 0,1 0 0 0 0,-1 0 0 0 0,1-1 0 0 0,0 1 0 0 0,-1 0 0 0 0,1 0 0 0 0,0-1 1 0 0,0 1-1 0 0,0-1 0 0 0,1 1 0 0 0,-1-1 0 0 0,0 1 0 0 0,0-1 0 0 0,1 0 0 0 0,-1 1 0 0 0,3 0 0 0 0,0 1-163 0 0,1-1 0 0 0,-1 0 0 0 0,1 0 0 0 0,-1 0 0 0 0,1 0 0 0 0,0-1 0 0 0,0 0 0 0 0,0 0 0 0 0,7 1 0 0 0,17 0-1415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88 457 2303 0 0,'0'0'102'0'0,"-1"0"-1"0"0,-33 15 39 0 0,13-3 3090 0 0,5-3 1992 0 0,0 0 3334 0 0,20-10-8448 0 0,0 0 1 0 0,-1 0-1 0 0,1-1 0 0 0,-1 1 1 0 0,1-1-1 0 0,-1 0 0 0 0,0 0 0 0 0,0 0 1 0 0,1 0-1 0 0,-2 0 0 0 0,4-4 1 0 0,0 2 32 0 0,165-133 345 0 0,-17 13-196 0 0,-118 98-329 0 0,1 1 0 0 0,77-38 0 0 0,-67 43 58 0 0,-46 19 97 0 0,0 2-98 0 0,-1 0 1 0 0,0-1 0 0 0,1 1 0 0 0,-1 0 0 0 0,0 0-1 0 0,0 0 1 0 0,1 0 0 0 0,-1 0 0 0 0,0 0 0 0 0,0 0-1 0 0,0 1 1 0 0,0-1 6 0 0,0 8 18 0 0,-1-1 0 0 0,1 0 0 0 0,-1 0 0 0 0,-1 0 0 0 0,0 0 0 0 0,0 0-1 0 0,0 0 1 0 0,-5 9 0 0 0,-34 62 181 0 0,21-42-130 0 0,12-22-106 0 0,-1 2 52 0 0,1 0 0 0 0,-7 20 1 0 0,13-33-43 0 0,1 0 0 0 0,0 1 0 0 0,0-1 1 0 0,0 1-1 0 0,0-1 0 0 0,1 1 1 0 0,0-1-1 0 0,0 1 0 0 0,0-1 0 0 0,0 1 1 0 0,1-1-1 0 0,0 0 0 0 0,0 1 1 0 0,2 5-1 0 0,-2-7-224 0 0,1-1 0 0 0,0 1 0 0 0,0-1 0 0 0,0 1 0 0 0,0-1 0 0 0,0 0 0 0 0,0 0 1 0 0,0 0-1 0 0,1 0 0 0 0,-1-1 0 0 0,1 1 0 0 0,-1 0 0 0 0,1-1 0 0 0,0 0 0 0 0,4 2 0 0 0,13 4-1462 0 0</inkml:trace>
  <inkml:trace contextRef="#ctx0" brushRef="#br0" timeOffset="1">1228 35 6911 0 0,'21'-8'239'0'0,"-10"4"66"0"0,0-1 0 0 0,22-12 11746 0 0,-41 28-11409 0 0,-30 41-100 0 0,-66 68 1 0 0,1-2-202 0 0,92-103-250 0 0,0 0 0 0 0,-14 29 0 0 0,22-38-65 0 0,0-1-1 0 0,1 1 1 0 0,-1 0-1 0 0,2 0 1 0 0,-1 0 0 0 0,1 0-1 0 0,-1 0 1 0 0,2 0-1 0 0,-1 0 1 0 0,1 0-1 0 0,0 1 1 0 0,0 5-1 0 0,1-8-17 0 0,0-1 0 0 0,0 0-1 0 0,0 1 1 0 0,0-1 0 0 0,0 0-1 0 0,1 1 1 0 0,-1-1-1 0 0,1 0 1 0 0,0 0 0 0 0,0 0-1 0 0,0 0 1 0 0,1-1-1 0 0,-1 1 1 0 0,0 0 0 0 0,4 2-1 0 0,-1-2 1 0 0,-1 0-1 0 0,1 0 0 0 0,0-1 0 0 0,0 0 1 0 0,0 0-1 0 0,0 0 0 0 0,0 0 0 0 0,0-1 0 0 0,7 2 1 0 0,4-2-448 0 0,0 0 1 0 0,1 0-1 0 0,-1-2 1 0 0,1 0-1 0 0,26-5 1 0 0,-6-1-1845 0 0,2-2-4299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4143 0 0,'0'2'11954'0'0,"1"0"-11715"0"0,-1 1 0 0 0,1-1 0 0 0,0 1 0 0 0,0-1 0 0 0,0 1 0 0 0,0-1 0 0 0,0 0 0 0 0,0 1 0 0 0,1-1 0 0 0,-1 0 0 0 0,1 0 0 0 0,-1 0 0 0 0,1 0 0 0 0,0 0 0 0 0,3 3 0 0 0,-1-3-23 0 0,0 1 0 0 0,0-1 0 0 0,0 0 0 0 0,0 0 0 0 0,0 0 0 0 0,1-1 0 0 0,-1 0 0 0 0,7 2 0 0 0,6-1 197 0 0,0-1 1 0 0,0 0 0 0 0,33-4-1 0 0,-10 0-283 0 0,-1-2 0 0 0,1-1 0 0 0,-1-3 0 0 0,67-23-1 0 0,-95 27-773 0 0,-12 4-96 0 0,-1 1 675 0 0,-1-1 0 0 0,1 1 0 0 0,0-1 0 0 0,-1 1 0 0 0,1 0 0 0 0,0 0 0 0 0,-1 0 0 0 0,1 0 0 0 0,-1 1 0 0 0,1-1 0 0 0,-3 1 0 0 0,-30 10-287 0 0,28-8 277 0 0,-45 17 18 0 0,1 3 1 0 0,1 2 0 0 0,-78 51 0 0 0,89-49 167 0 0,0 3-1 0 0,3 1 0 0 0,0 1 0 0 0,-48 58 0 0 0,39-29 100 0 0,41-55-182 0 0,0-1-1 0 0,1 1 0 0 0,0 1 1 0 0,1-1-1 0 0,-1 0 0 0 0,1 1 1 0 0,0-1-1 0 0,-1 13 0 0 0,3-16-18 0 0,0-1 0 0 0,0 1-1 0 0,0-1 1 0 0,0 1 0 0 0,1-1 0 0 0,-1 0-1 0 0,1 1 1 0 0,-1-1 0 0 0,1 0 0 0 0,0 0-1 0 0,0 1 1 0 0,0-1 0 0 0,0 0 0 0 0,1 0-1 0 0,-1 0 1 0 0,0 0 0 0 0,1 0-1 0 0,0 0 1 0 0,-1-1 0 0 0,1 1 0 0 0,0-1-1 0 0,0 1 1 0 0,0-1 0 0 0,0 1 0 0 0,0-1-1 0 0,0 0 1 0 0,0 0 0 0 0,0 0 0 0 0,4 1-1 0 0,4 1 18 0 0,1 0-1 0 0,0 0 0 0 0,0-1 0 0 0,23 1 0 0 0,28 0-6 0 0,76-8 1 0 0,62-16-1313 0 0,-107 9-25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205 537 6911 0 0,'0'0'315'0'0,"-8"5"102"0"0,-27 13 469 0 0,-8 5 4348 0 0,40-21-5061 0 0,1-1-1 0 0,-1 1 0 0 0,0-1 1 0 0,1 0-1 0 0,-1 0 0 0 0,0 0 0 0 0,0 0 1 0 0,0-1-1 0 0,1 1 0 0 0,-1-1 1 0 0,0 0-1 0 0,0 0 0 0 0,0 0 1 0 0,0 0-1 0 0,0 0 0 0 0,0 0 0 0 0,0-1 1 0 0,0 0-1 0 0,0 1 0 0 0,-4-3 1 0 0,5 2-91 0 0,-1-1 1 0 0,0 0-1 0 0,0 0 1 0 0,1 0 0 0 0,-1 0-1 0 0,1 0 1 0 0,0 0 0 0 0,0-1-1 0 0,0 1 1 0 0,0-1-1 0 0,0 0 1 0 0,0 1 0 0 0,0-1-1 0 0,1 0 1 0 0,0 0-1 0 0,-1 0 1 0 0,1 0 0 0 0,-1-5-1 0 0,-2-11-91 0 0,-1-1 0 0 0,2-1-1 0 0,1 1 1 0 0,1 0 0 0 0,0-1 0 0 0,1 1 0 0 0,2 0-1 0 0,0-1 1 0 0,7-27 0 0 0,-5 32-57 0 0,0 1 1 0 0,2-1-1 0 0,0 1 0 0 0,1 1 1 0 0,0-1-1 0 0,1 1 1 0 0,1 0-1 0 0,0 1 0 0 0,0 0 1 0 0,2 1-1 0 0,0 0 1 0 0,17-15-1 0 0,-15 16 59 0 0,1 1 0 0 0,0 0 0 0 0,1 1 0 0 0,0 1 0 0 0,0 0-1 0 0,1 1 1 0 0,0 1 0 0 0,0 1 0 0 0,33-8 0 0 0,-2 4 158 0 0,88-5 1 0 0,-107 13 114 0 0,0 1-1 0 0,0 2 1 0 0,0 1 0 0 0,43 10 0 0 0,-58-10-184 0 0,-1 1 0 0 0,0 0-1 0 0,0 1 1 0 0,-1 0 0 0 0,1 1-1 0 0,13 10 1 0 0,-20-13-58 0 0,0 0 1 0 0,-1 1-1 0 0,0 0 0 0 0,0 0 0 0 0,0 0 1 0 0,0 0-1 0 0,-1 1 0 0 0,1-1 0 0 0,-1 1 1 0 0,0 0-1 0 0,-1 0 0 0 0,1 0 0 0 0,-1 0 0 0 0,0 1 1 0 0,0-1-1 0 0,1 9 0 0 0,-3-9-22 0 0,1-1 0 0 0,-2 1 0 0 0,1 0-1 0 0,-1-1 1 0 0,1 1 0 0 0,-1-1 0 0 0,0 1-1 0 0,-1-1 1 0 0,1 1 0 0 0,-1-1 0 0 0,0 0 0 0 0,0 0-1 0 0,0 0 1 0 0,-1 0 0 0 0,0 0 0 0 0,1 0-1 0 0,-5 4 1 0 0,-6 6 9 0 0,0 0 0 0 0,-27 20-1 0 0,5-7-109 0 0,-2-2 0 0 0,0-1 0 0 0,-47 21 0 0 0,-126 43-343 0 0,119-58 279 0 0,76-26 131 0 0,-1-1 0 0 0,-1 0 1 0 0,-28 0-1 0 0,43-2 36 0 0,0-1 0 0 0,-1 0 0 0 0,1 0 0 0 0,0-1 1 0 0,-1 1-1 0 0,1 0 0 0 0,0-1 0 0 0,0 1 0 0 0,0-1 0 0 0,-1 0 0 0 0,1 0 0 0 0,0 0 0 0 0,0 0 0 0 0,0 0 0 0 0,0 0 0 0 0,0-1 0 0 0,0 1 0 0 0,1-1 1 0 0,-1 1-1 0 0,-1-3 0 0 0,1 2-279 0 0,1 0 0 0 0,0 0 0 0 0,1 0 1 0 0,-1 0-1 0 0,0-1 0 0 0,1 1 1 0 0,-1 0-1 0 0,1-1 0 0 0,0 1 0 0 0,-1 0 1 0 0,1-1-1 0 0,0 1 0 0 0,1 0 0 0 0,-1-1 1 0 0,0 1-1 0 0,1 0 0 0 0,-1-1 0 0 0,1 1 1 0 0,1-3-1 0 0,9-25-5764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359 261 4607 0 0,'120'-130'2083'0'0,"-34"50"5096"0"0,-31 31-4426 0 0,-54 48-2218 0 0,-2 2-325 0 0,-26 17-116 0 0,0 1 0 0 0,1 1-1 0 0,2 2 1 0 0,0 0 0 0 0,1 2-1 0 0,-32 42 1 0 0,17-12 146 0 0,2 1-1 0 0,-37 78 1 0 0,-22 98 145 0 0,42-94-334 0 0,41-108-43 0 0,-77 176-60 0 0,78-178-4001 0 0,10-24 2711 0 0,-5 10-4566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8319 0 0,'0'0'12586'0'0,"-2"3"-12484"0"0,-80 111 200 0 0,-2 4-188 0 0,12 12-467 0 0,71-129-15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12463 0 0,'0'0'1134'0'0,"0"1"-937"0"0,-19 41 2516 0 0,-50 76-1 0 0,48-84-2308 0 0,-21 35 2 0 0,-7 11-421 0 0,16-28-2801 0 0,26-41-3463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2 15807 0 0,'0'0'1432'0'0,"-2"-1"-1180"0"0,-4 1-221 0 0,0 0-1 0 0,0 0 1 0 0,-1 0-1 0 0,1 0 1 0 0,0 1 0 0 0,-8 2-1 0 0,-39 14 737 0 0,42-13-598 0 0,-39 16 268 0 0,1 3 0 0 0,-48 29 0 0 0,67-35-355 0 0,-47 28-35 0 0,-81 63-1 0 0,150-102-84 0 0,-1 1 0 0 0,1 0 0 0 0,0 0 0 0 0,-14 18 0 0 0,21-23-134 0 0,4 8-234 0 0,-2-9 382 0 0,0 1 0 0 0,-1-1 0 0 0,1 1 0 0 0,1-1 0 0 0,-1 0 0 0 0,0 0 0 0 0,0 1 0 0 0,0-1 0 0 0,1 0-1 0 0,-1 0 1 0 0,0 0 0 0 0,1 0 0 0 0,-1-1 0 0 0,1 1 0 0 0,2 1 0 0 0,27 6-152 0 0,-9-2 76 0 0,1 3 81 0 0,-1 0-1 0 0,1 2 1 0 0,-1 0 0 0 0,-1 2-1 0 0,0 0 1 0 0,-1 2 0 0 0,23 20-1 0 0,-39-31 46 0 0,0 0 1 0 0,-1 0-1 0 0,1 0 0 0 0,-1 0 0 0 0,1 0 0 0 0,-1 1 0 0 0,2 4 1 0 0,-5-7 12 0 0,0 0 0 0 0,0-1 1 0 0,0 1-1 0 0,0-1 1 0 0,0 1-1 0 0,-1-1 1 0 0,1 1-1 0 0,0 0 1 0 0,-1-1-1 0 0,0 1 1 0 0,1-1-1 0 0,-1 1 1 0 0,0-1-1 0 0,1 0 1 0 0,-1 1-1 0 0,0-1 0 0 0,0 0 1 0 0,0 0-1 0 0,-3 3 1 0 0,1-2-4 0 0,-1 1 1 0 0,0-1 0 0 0,0 0-1 0 0,1-1 1 0 0,-1 1-1 0 0,-1 0 1 0 0,1-1-1 0 0,0 0 1 0 0,0 0 0 0 0,0 0-1 0 0,-1-1 1 0 0,-4 1-1 0 0,-8-1-18 0 0,-30-4 0 0 0,20 2-30 0 0,-53-8-191 0 0,8 1-1201 0 0,23 8-4001 0 0,33 1-209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36 15231 0 0,'1'-6'38'0'0,"-1"5"36"0"0,0-1-1 0 0,0 1 1 0 0,1-1 0 0 0,-1 1 0 0 0,1-1-1 0 0,-1 1 1 0 0,1-1 0 0 0,0 1-1 0 0,-1 0 1 0 0,1 0 0 0 0,0-1 0 0 0,0 1-1 0 0,0 0 1 0 0,0 0 0 0 0,0 0 0 0 0,0 0-1 0 0,0 0 1 0 0,0 0 0 0 0,0 0-1 0 0,1 0 1 0 0,-1 0 0 0 0,4-2 2118 0 0,-5 5-1912 0 0,-2 4-218 0 0,0 0 1 0 0,0 1-1 0 0,-1-1 0 0 0,0 0 0 0 0,0-1 0 0 0,0 1 0 0 0,-1 0 0 0 0,0-1 1 0 0,-5 6-1 0 0,-12 18 104 0 0,-121 239 404 0 0,72-130-388 0 0,10-23 10 0 0,-137 195 0 0 0,36-118-362 0 0,121-150 96 0 0,-3-2 0 0 0,-60 44 0 0 0,89-74-66 0 0,9-5-161 0 0,0-1-1 0 0,-1 0 1 0 0,1-1 0 0 0,-1 1 0 0 0,-9 3-1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12439 0 0,'2'-1'5827'0'0,"13"-4"-5072"0"0,0-1 1 0 0,0 2-1 0 0,28-5 0 0 0,-15 4-195 0 0,102-17 1193 0 0,-19 4-915 0 0,428-69-292 0 0,-489 82-1388 0 0,20-3-1670 0 0,-45 4 761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52 555 10135 0 0,'0'0'778'0'0,"-1"-1"-506"0"0,-3-3 1122 0 0,0-1 1 0 0,0 0 0 0 0,0 1-1 0 0,-4-9 1 0 0,5 8-1109 0 0,1 0 1 0 0,-1-1-1 0 0,1 1 1 0 0,1 0-1 0 0,-2-9 1 0 0,2 11-135 0 0,-3-17 920 0 0,1 1 0 0 0,-1-24 0 0 0,4 38-945 0 0,0-1 0 0 0,0 0 0 0 0,0 0 0 0 0,1 0 0 0 0,0 1-1 0 0,1-1 1 0 0,-1 0 0 0 0,1 1 0 0 0,0-1 0 0 0,0 1 0 0 0,1 0 0 0 0,3-6 0 0 0,9-9-76 0 0,0 0 1 0 0,2 1-1 0 0,0 0 0 0 0,2 2 1 0 0,-1 0-1 0 0,23-15 0 0 0,-3 7-75 0 0,1 0-1 0 0,61-27 0 0 0,-72 39-514 0 0,0 1 0 0 0,1 1 0 0 0,1 1 0 0 0,0 2 0 0 0,0 1 0 0 0,39-4 0 0 0,-31 10-1005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1042 14279 0 0,'0'0'1103'0'0,"-2"0"-720"0"0,-3 2 46 0 0,1 1 0 0 0,-1-1 0 0 0,1 1 0 0 0,0 0 0 0 0,0 1 0 0 0,0-1 1 0 0,0 1-1 0 0,0-1 0 0 0,1 1 0 0 0,-4 5 0 0 0,-5 8 1009 0 0,-13 23-1 0 0,0 1-1323 0 0,4-11-43 0 0,1 0 0 0 0,1 2 1 0 0,-23 53-1 0 0,41-81-323 0 0,-1 1-1 0 0,1-1 1 0 0,0 0 0 0 0,0 1-1 0 0,0-1 1 0 0,1 1 0 0 0,-1-1-1 0 0,1 1 1 0 0,0-1 0 0 0,1 8-1 0 0,2-1-1203 0 0</inkml:trace>
  <inkml:trace contextRef="#ctx0" brushRef="#br0" timeOffset="1">1545 41 17047 0 0,'36'-41'3771'0'0,"-44"49"-3598"0"0,-18 20-160 0 0,1 1 0 0 0,1 1 0 0 0,-33 59 0 0 0,-46 107 228 0 0,53-95-174 0 0,-82 191-2 0 0,58-123-66 0 0,40-91 3 0 0,-45 90-796 0 0,67-144-99 0 0,-2-1-1 0 0,0 0 0 0 0,-1-1 1 0 0,-27 30-1 0 0,27-37-982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1839 0 0,'4'-36'-183'0'0,"-2"18"2989"0"0,0 1 0 0 0,1-1 0 0 0,9-26 1 0 0,-3 23-2600 0 0,0 0 1 0 0,2 1-1 0 0,0 1 1 0 0,1 0-1 0 0,1 0 1 0 0,1 1-1 0 0,0 1 1 0 0,2 0 0 0 0,22-19-1 0 0,-9 12 237 0 0,1 1 0 0 0,1 1 0 0 0,1 2-1 0 0,62-29 1 0 0,-72 39-146 0 0,0 1 0 0 0,1 1 0 0 0,0 1-1 0 0,26-4 1 0 0,-36 9-231 0 0,-1 1 0 0 0,1 0 0 0 0,0 1 0 0 0,1 0 0 0 0,-1 1 0 0 0,-1 0 0 0 0,1 1 0 0 0,0 1 0 0 0,14 4 0 0 0,-16-3-4 0 0,0 0 0 0 0,-1 1 0 0 0,0 0 0 0 0,0 0 0 0 0,0 1 0 0 0,-1 0 0 0 0,10 9 0 0 0,-13-10 15 0 0,0 1 0 0 0,-1 0 1 0 0,1 0-1 0 0,-1 1 1 0 0,0-1-1 0 0,-1 1 1 0 0,0 0-1 0 0,0 0 1 0 0,-1 1-1 0 0,5 11 1 0 0,16 60 595 0 0,-23-74-636 0 0,-1 0 0 0 0,1 0 0 0 0,-1 0 0 0 0,-1 0 0 0 0,1 0 0 0 0,-1 0 0 0 0,0 0 0 0 0,0 0 0 0 0,0 0 0 0 0,-1-1 0 0 0,0 1 0 0 0,0 0 0 0 0,0-1 0 0 0,-5 9 1 0 0,-3 3 109 0 0,-2 0 0 0 0,-18 22 0 0 0,19-27-84 0 0,-1 0 0 0 0,0-1 1 0 0,0 0-1 0 0,-1-1 0 0 0,0-1 0 0 0,-1 0 1 0 0,0-1-1 0 0,0 0 0 0 0,-1-1 0 0 0,-24 7 1 0 0,-15 1-173 0 0,-89 11 0 0 0,143-25 107 0 0,-30 4-829 0 0,-36-2 1 0 0,53-3-318 0 0,5-3-48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6447 0 0,'0'0'499'0'0,"0"1"29"0"0,0 2 178 0 0,-1 1 0 0 0,1-1 0 0 0,-1 0 0 0 0,0 0 0 0 0,0 0 0 0 0,0 0 0 0 0,0 0 0 0 0,-1 0 0 0 0,1 0 0 0 0,-1 0 0 0 0,-2 3 0 0 0,-27 31 1857 0 0,20-24-2634 0 0,-29 32 832 0 0,-33 42 668 0 0,60-70-1070 0 0,1 0 0 0 0,1 1-1 0 0,-12 26 1 0 0,20-38-206 0 0,1 0 0 0 0,0 1 0 0 0,-2 10 0 0 0,4-16-137 0 0,0 0-1 0 0,0 0 0 0 0,0-1 1 0 0,0 1-1 0 0,0 0 0 0 0,1 0 1 0 0,-1 0-1 0 0,0 0 0 0 0,0-1 1 0 0,1 1-1 0 0,-1 0 1 0 0,1 0-1 0 0,-1-1 0 0 0,0 1 1 0 0,1 0-1 0 0,-1-1 0 0 0,1 1 1 0 0,0 0-1 0 0,-1-1 1 0 0,1 1-1 0 0,0-1 0 0 0,-1 1 1 0 0,1-1-1 0 0,0 1 0 0 0,-1-1 1 0 0,1 1-1 0 0,0-1 1 0 0,0 0-1 0 0,1 1 0 0 0,1 0 28 0 0,0 0-1 0 0,0 0 1 0 0,1 0-1 0 0,-1 0 1 0 0,6 0-1 0 0,-2-1 12 0 0,0 0 0 0 0,0-1 0 0 0,0 0 0 0 0,0 0 0 0 0,0-1 0 0 0,11-3 0 0 0,40-20 46 0 0,-38 16-82 0 0,17-9-25 0 0,0-2 0 0 0,42-30 0 0 0,60-56-181 0 0,-131 101 86 0 0,-6 11-72 0 0,-2-5 171 0 0,0 2 5 0 0,0-1 0 0 0,0 1 0 0 0,-1-1-1 0 0,1 0 1 0 0,-1 1 0 0 0,1-1 0 0 0,-1 0 0 0 0,0 1-1 0 0,0-1 1 0 0,0 0 0 0 0,0 0 0 0 0,-2 3 0 0 0,1-2 3 0 0,0 0 0 0 0,1 0 0 0 0,0 1 0 0 0,-1-1 0 0 0,0 5-1 0 0,1-5 2 0 0,1-1 0 0 0,0 1-1 0 0,0-1 1 0 0,0 1-1 0 0,0 0 1 0 0,0-1-1 0 0,0 1 1 0 0,1-1-1 0 0,-1 1 1 0 0,1-1-1 0 0,0 1 1 0 0,0-1-1 0 0,-1 1 1 0 0,2-1-1 0 0,-1 0 1 0 0,0 1-1 0 0,3 2 1 0 0,-2-2 13 0 0,1 0 0 0 0,0-1 0 0 0,0 1 0 0 0,0-1 0 0 0,0 0 0 0 0,0 0 0 0 0,1 0 1 0 0,-1 0-1 0 0,0 0 0 0 0,7 1 0 0 0,6 1-353 0 0,-1 0-1 0 0,0-2 1 0 0,1 0 0 0 0,23 0 0 0 0,53-4-3222 0 0,-60-1 1596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59 17935 0 0,'4'-6'179'0'0,"-1"1"0"0"0,1 0 0 0 0,0 1 0 0 0,0-1 0 0 0,1 1 0 0 0,-1-1 0 0 0,1 1 0 0 0,0 0 0 0 0,0 1 0 0 0,0 0 0 0 0,1-1 0 0 0,5-1 0 0 0,-10 5-116 0 0,-1-1 0 0 0,1 1 1 0 0,0 0-1 0 0,-1 0 0 0 0,1 0 0 0 0,0 0 0 0 0,-1 0 1 0 0,1 0-1 0 0,0 0 0 0 0,0 0 0 0 0,-1 0 0 0 0,1 0 1 0 0,0 0-1 0 0,-1 0 0 0 0,1 1 0 0 0,0-1 1 0 0,-1 0-1 0 0,1 1 0 0 0,-1-1 0 0 0,1 0 0 0 0,0 1 1 0 0,-1-1-1 0 0,1 0 0 0 0,-1 1 0 0 0,1-1 0 0 0,-1 1 1 0 0,1-1-1 0 0,-1 1 0 0 0,1-1 0 0 0,-1 1 1 0 0,0 0-1 0 0,1-1 0 0 0,-1 1 0 0 0,0-1 0 0 0,1 1 1 0 0,-1 0-1 0 0,0-1 0 0 0,0 2 0 0 0,1 1-29 0 0,0 0-1 0 0,0 0 1 0 0,-1 0-1 0 0,0 1 1 0 0,1-1-1 0 0,-1 6 1 0 0,-2 3 42 0 0,0 1 1 0 0,-1 0-1 0 0,0-1 0 0 0,-9 21 1 0 0,-26 47 31 0 0,24-51-97 0 0,-34 68 71 0 0,-171 336 137 0 0,44-136-244 0 0,119-205-339 0 0,39-64-481 0 0,-1 0 1 0 0,-2-2-1 0 0,0 0 0 0 0,-28 26 0 0 0,34-41-1299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31 389 13359 0 0,'-1'-1'612'0'0,"-4"-4"-120"0"0,2 2-403 0 0,1 1 0 0 0,-1 0 1 0 0,0 0-1 0 0,0 0 0 0 0,0 0 0 0 0,-4-3 5435 0 0,14 0-4765 0 0,1 2-1 0 0,0-1 1 0 0,14-3 0 0 0,54-9-400 0 0,-35 8-29 0 0,73-15 61 0 0,135-29-16 0 0,-61 9-895 0 0,279-27 0 0 0,-363 66-910 0 0,-92 4 808 0 0,1 1 0 0 0,-1 0 1 0 0,0 1-1 0 0,0 1 0 0 0,0 0 1 0 0,16 6-1 0 0,-25-8 363 0 0,-1 1-1 0 0,1-1 1 0 0,0 1-1 0 0,-1-1 1 0 0,1 1 0 0 0,-1 0-1 0 0,0 0 1 0 0,0 0-1 0 0,1 0 1 0 0,-1 1 0 0 0,-1-1-1 0 0,4 4 1 0 0,4 12-1560 0 0</inkml:trace>
  <inkml:trace contextRef="#ctx0" brushRef="#br0" timeOffset="1">1349 419 2759 0 0,'0'0'126'0'0,"-1"2"-5"0"0,-36 50 13327 0 0,4 3-7645 0 0,13-13-5140 0 0,2 0 1 0 0,-17 55-1 0 0,21-55-1370 0 0,-32 66 1 0 0,41-100-1533 0 0</inkml:trace>
  <inkml:trace contextRef="#ctx0" brushRef="#br0" timeOffset="2">1572 46 19895 0 0,'-9'-29'880'0'0,"5"20"184"0"0,1 2-848 0 0,14 16-600 0 0,1 0 136 0 0,4 3-5496 0 0,2 3-1104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0,'0'0'4576'0'0,"14"1"-4328"0"0,1 3-136 0 0,1 1-24 0 0,0 2-4120 0 0,0 2-832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90 18367 0 0,'0'0'1668'0'0,"-2"1"-1376"0"0,-13 9-209 0 0,1 1 0 0 0,-1 0 0 0 0,2 1-1 0 0,0 1 1 0 0,0 0 0 0 0,-18 27 0 0 0,0 3-98 0 0,-24 50 1 0 0,50-84 58 0 0,0-1 1 0 0,1 1 0 0 0,0 0-1 0 0,1 0 1 0 0,0 1-1 0 0,0-1 1 0 0,1 0 0 0 0,-2 20-1 0 0,4-28-22 0 0,0 0-1 0 0,0 0 1 0 0,0 0-1 0 0,1 0 1 0 0,-1-1-1 0 0,0 1 1 0 0,1 0-1 0 0,-1 0 1 0 0,1 0-1 0 0,-1-1 1 0 0,0 1-1 0 0,1 0 1 0 0,0 0-1 0 0,-1-1 1 0 0,1 1 0 0 0,0 0-1 0 0,-1-1 1 0 0,1 1-1 0 0,0-1 1 0 0,-1 1-1 0 0,1-1 1 0 0,0 1-1 0 0,0-1 1 0 0,0 0-1 0 0,-1 1 1 0 0,3-1-1 0 0,0 1 53 0 0,0 0-1 0 0,0 0 0 0 0,0 0 1 0 0,0-1-1 0 0,6 1 0 0 0,0-2 27 0 0,1 0 1 0 0,-1 0-1 0 0,0-1 0 0 0,0 0 0 0 0,0-1 0 0 0,0 1 0 0 0,0-2 0 0 0,11-5 0 0 0,-2-1-13 0 0,-1 0 1 0 0,30-24-1 0 0,-30 20-53 0 0,-1-1-1 0 0,0 0 1 0 0,-2-1-1 0 0,1-1 1 0 0,11-19 0 0 0,-20 26-18 0 0,0 0 0 0 0,0 0 0 0 0,-1 0 0 0 0,0-1-1 0 0,-1 0 1 0 0,0 0 0 0 0,-1 0 0 0 0,0 0 0 0 0,-1 0 0 0 0,0-1 0 0 0,0-13 0 0 0,-2 20-69 0 0,0 0 0 0 0,-1-1 0 0 0,0 1 0 0 0,0 0-1 0 0,0 0 1 0 0,0 0 0 0 0,-1 0 0 0 0,0 0-1 0 0,0 0 1 0 0,0 0 0 0 0,-1 1 0 0 0,1-1-1 0 0,-1 1 1 0 0,0 0 0 0 0,-1 0 0 0 0,1 0-1 0 0,-1 0 1 0 0,1 0 0 0 0,-8-4 0 0 0,7 4-230 0 0,-2 1 1 0 0,1 0-1 0 0,0 0 1 0 0,-1 0 0 0 0,1 1-1 0 0,-1 0 1 0 0,-6-2-1 0 0,6 3-488 0 0,0-1-1 0 0,-1 2 0 0 0,1-1 0 0 0,0 1 0 0 0,0 0 1 0 0,-1 0-1 0 0,-6 1 0 0 0,-4 2-5419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13823 0 0,'0'0'1247'0'0,"0"2"-1023"0"0,3 18 3867 0 0,0-19-3845 0 0,0-1 0 0 0,1 1 1 0 0,-1-1-1 0 0,0 1 0 0 0,0-1 1 0 0,0 0-1 0 0,0-1 0 0 0,0 1 1 0 0,0 0-1 0 0,0-1 1 0 0,0 0-1 0 0,0 1 0 0 0,5-3 1 0 0,7-4 152 0 0,20-9 0 0 0,-22 9-88 0 0,142-78 868 0 0,-127 67-1105 0 0,-1-2 0 0 0,0-1 0 0 0,26-27 0 0 0,4-2 35 0 0,-46 41-100 0 0,44-38 58 0 0,73-46 1 0 0,-127 93-68 0 0,-1-1 0 0 0,1 1 0 0 0,0-1 0 0 0,0 1 0 0 0,-1-1 0 0 0,1 1 0 0 0,0 0 0 0 0,0-1 0 0 0,0 1 0 0 0,0 0 0 0 0,0 0 0 0 0,1 0 0 0 0,-2 0 1 0 0,1 0-1 0 0,-1 0 1 0 0,1 1-1 0 0,-1-1 1 0 0,0 0-1 0 0,1 1 1 0 0,-1-1-1 0 0,1 0 1 0 0,-1 1 0 0 0,0-1-1 0 0,1 1 1 0 0,-1-1-1 0 0,0 1 1 0 0,0-1-1 0 0,1 1 1 0 0,-1-1-1 0 0,0 0 1 0 0,0 1-1 0 0,0 0 1 0 0,0-1-1 0 0,0 1 1 0 0,0-1 0 0 0,1 1-1 0 0,0 15 63 0 0,-3 2 55 0 0,0 0 0 0 0,-1 0 0 0 0,0 0 0 0 0,-9 22 0 0 0,-5 31 257 0 0,14-51-274 0 0,0 1-1 0 0,2 0 0 0 0,0-1 1 0 0,2 1-1 0 0,4 37 0 0 0,-2-44-74 0 0,0 1 0 0 0,1-1-1 0 0,1 0 1 0 0,0 0 0 0 0,1-1 0 0 0,0 1-1 0 0,1-1 1 0 0,17 23 0 0 0,-13-22-4 0 0,0-1 1 0 0,1 0-1 0 0,1-1 0 0 0,0-1 1 0 0,28 20-1 0 0,-17-16-998 0 0,2-1 0 0 0,47 19 0 0 0,-48-24-393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 1375 0 0,'2'-6'14450'0'0,"-8"14"-14254"0"0,0 0 1 0 0,1 0 0 0 0,-1 1-1 0 0,2-1 1 0 0,-8 19 0 0 0,-9 16 157 0 0,-32 57-33 0 0,31-56-266 0 0,22-43-349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0,'0'0'160'0'0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 8287 0 0,'34'-7'6710'0'0,"-47"9"-5601"0"0,-19 4-599 0 0,1 2 1 0 0,-48 17-1 0 0,67-21-486 0 0,-83 36-14 0 0,71-30 1 0 0,0 1 0 0 0,1 1-1 0 0,0 0 1 0 0,1 2 0 0 0,-39 32-1 0 0,60-45-11 0 0,1-1 0 0 0,0 0 0 0 0,-1 0 0 0 0,1 0 0 0 0,0 0 0 0 0,-1 1 1 0 0,1-1-1 0 0,0 0 0 0 0,0 0 0 0 0,-1 1 0 0 0,1-1 0 0 0,0 0 0 0 0,0 0 0 0 0,-1 1 0 0 0,1-1 0 0 0,0 0 0 0 0,0 1 0 0 0,0-1 0 0 0,0 0 0 0 0,0 1 0 0 0,-1-1 0 0 0,1 0 0 0 0,0 1 0 0 0,0-1 0 0 0,0 0 0 0 0,0 1 0 0 0,0-1 0 0 0,0 1 0 0 0,0-1 0 0 0,0 0 0 0 0,0 1 0 0 0,0-1 1 0 0,0 0-1 0 0,0 1 0 0 0,1-1 0 0 0,-1 0 0 0 0,0 1 0 0 0,0-1 0 0 0,0 0 0 0 0,0 1 0 0 0,1-1 0 0 0,-1 0 0 0 0,0 1 0 0 0,0-1 0 0 0,0 0 0 0 0,1 0 0 0 0,-1 1 0 0 0,0-1 0 0 0,1 0 0 0 0,-1 0 0 0 0,0 0 0 0 0,0 1 0 0 0,1-1 0 0 0,-1 0 0 0 0,0 0 0 0 0,1 0 0 0 0,0 0 1 0 0,-1 1-5 0 0,5 2 4 0 0,0 0-1 0 0,0 0 0 0 0,0-1 1 0 0,0 0-1 0 0,0 0 1 0 0,1 0-1 0 0,8 2 0 0 0,44 5 3 0 0,-22-3-11 0 0,165 38-76 0 0,-167-34 206 0 0,0 1 0 0 0,-1 2-1 0 0,56 31 1 0 0,-84-41-35 0 0,0 0 0 0 0,0 1 0 0 0,0 0 0 0 0,0 0 0 0 0,-1 0-1 0 0,1 0 1 0 0,6 10 0 0 0,-10-12-42 0 0,0-1 0 0 0,0 0 0 0 0,0 1 0 0 0,0 0-1 0 0,0-1 1 0 0,0 1 0 0 0,-1-1 0 0 0,1 1 0 0 0,-1 0-1 0 0,1 0 1 0 0,-1-1 0 0 0,0 1 0 0 0,0 0 0 0 0,0 0-1 0 0,0-1 1 0 0,0 1 0 0 0,0 0 0 0 0,0 0 0 0 0,0-1-1 0 0,-1 1 1 0 0,1 0 0 0 0,-1 0 0 0 0,1-1 0 0 0,-1 1 0 0 0,0 0-1 0 0,1-1 1 0 0,-1 1 0 0 0,0-1 0 0 0,0 1 0 0 0,0-1-1 0 0,-2 2 1 0 0,-3 3 108 0 0,-1 0 0 0 0,0 0 0 0 0,0-1-1 0 0,0 0 1 0 0,0-1 0 0 0,-1 0 0 0 0,-9 5-1 0 0,-61 18 371 0 0,45-16-365 0 0,2-1-133 0 0,1-1 1 0 0,-1-2 0 0 0,-1 0-1 0 0,1-3 1 0 0,-1 0 0 0 0,-56-2-1 0 0,76-3-110 0 0,0 0 0 0 0,0-1 0 0 0,-1 0 0 0 0,2-1-1 0 0,-1 0 1 0 0,0-1 0 0 0,-13-7 0 0 0,14-1-2341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587 478 1375 0 0,'0'0'11990'0'0,"2"1"-10712"0"0,-1 0-1191 0 0,-1-1 1 0 0,1 1-1 0 0,0-1 0 0 0,0 0 0 0 0,0 1 0 0 0,-1-1 0 0 0,1 0 1 0 0,0 0-1 0 0,0 1 0 0 0,0-1 0 0 0,0 0 0 0 0,0 0 0 0 0,-1 0 1 0 0,1 0-1 0 0,0 0 0 0 0,0 0 0 0 0,0 0 0 0 0,0-1 0 0 0,0 1 1 0 0,0 0-1 0 0,-1 0 0 0 0,1-1 0 0 0,0 1 0 0 0,0 0 1 0 0,0-1-1 0 0,-1 1 0 0 0,1-1 0 0 0,0 1 0 0 0,-1-1 0 0 0,1 0 1 0 0,0 1-1 0 0,0-2 0 0 0,5-4-9 0 0,-1 1-1 0 0,0-1 1 0 0,4-7 0 0 0,-1 2 274 0 0,7-10-251 0 0,-2-2 1 0 0,0 0-1 0 0,17-44 0 0 0,-21 46-90 0 0,2-7-204 0 0,-1 1-1 0 0,-2-1 0 0 0,-1-1 1 0 0,7-56-1 0 0,-13 79 108 0 0,-1-1-1 0 0,0 1 1 0 0,0 0-1 0 0,0 0 1 0 0,-1-1-1 0 0,-3-10 1 0 0,4 15 72 0 0,-1 1-1 0 0,1-1 1 0 0,-1 1-1 0 0,1 0 1 0 0,-1 0 0 0 0,1-1-1 0 0,-1 1 1 0 0,0 0-1 0 0,0 0 1 0 0,0 0 0 0 0,1 0-1 0 0,-1-1 1 0 0,0 1-1 0 0,0 1 1 0 0,-1-1 0 0 0,1 0-1 0 0,0 0 1 0 0,0 0 0 0 0,0 1-1 0 0,-1-1 1 0 0,1 0-1 0 0,0 1 1 0 0,0-1 0 0 0,-1 1-1 0 0,1-1 1 0 0,-1 1-1 0 0,1 0 1 0 0,0 0 0 0 0,-1 0-1 0 0,1 0 1 0 0,-1 0 0 0 0,1 0-1 0 0,-1 0 1 0 0,1 0-1 0 0,0 0 1 0 0,-1 1 0 0 0,-1 0-1 0 0,-10 3-43 0 0,1 0 0 0 0,0 2-1 0 0,0-1 1 0 0,0 2 0 0 0,1-1-1 0 0,0 2 1 0 0,-19 15-1 0 0,-2 6-42 0 0,-31 35-1 0 0,-112 143-66 0 0,35-40 238 0 0,119-143-51 0 0,-74 87 2 0 0,75-84 51 0 0,0 0 0 0 0,-19 39 0 0 0,37-62-21 0 0,0 0-1 0 0,0 0 0 0 0,0 0 0 0 0,1 0 1 0 0,0 1-1 0 0,-1-1 0 0 0,2 0 0 0 0,-1 1 1 0 0,0 4-1 0 0,1-9-43 0 0,0 0 0 0 0,0 0 0 0 0,0 0 0 0 0,0 1 0 0 0,0-1 0 0 0,0 0 0 0 0,0 0 0 0 0,0 0 0 0 0,0 0 0 0 0,0 0 1 0 0,0 0-1 0 0,0 0 0 0 0,0 0 0 0 0,0 1 0 0 0,0-1 0 0 0,0 0 0 0 0,0 0 0 0 0,0 0 0 0 0,0 0 0 0 0,1 0 0 0 0,-1 0 0 0 0,0 0 0 0 0,0 0 0 0 0,0 0 0 0 0,0 0 0 0 0,0 0 0 0 0,0 0 0 0 0,0 1 0 0 0,0-1 1 0 0,0 0-1 0 0,0 0 0 0 0,0 0 0 0 0,0 0 0 0 0,1 0 0 0 0,-1 0 0 0 0,0 0 0 0 0,0 0 0 0 0,0 0 0 0 0,0 0 0 0 0,0 0 0 0 0,0 0 0 0 0,0 0 0 0 0,0 0 0 0 0,0 0 0 0 0,1 0 0 0 0,-1 0 0 0 0,0 0 1 0 0,6 1 83 0 0,-1-1 1 0 0,1 0 0 0 0,0 0 0 0 0,-1 0 0 0 0,1 0 0 0 0,0-1 0 0 0,-1 0 0 0 0,9-2 0 0 0,5-3 49 0 0,22-9 0 0 0,-10 0 1 0 0,-1 0 0 0 0,48-33 0 0 0,51-48 59 0 0,-41 29-137 0 0,-50 38-212 0 0,-22 16 26 0 0,1 1 0 0 0,28-16 0 0 0,-43 27 58 0 0,-1 4 11 0 0,0 1 52 0 0,-1 1 0 0 0,0-1 0 0 0,0 1 0 0 0,0-1 0 0 0,0 1 1 0 0,0-1-1 0 0,-1 1 0 0 0,0-1 0 0 0,0 1 0 0 0,0-1 0 0 0,-1 0 0 0 0,0 0 0 0 0,-2 6 0 0 0,-6 8 1 0 0,-22 30 1 0 0,20-32-1 0 0,-9 18 1 0 0,7-5 35 0 0,13-27-110 0 0,3-3-1198 0 0,12-5-4698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754 103 7831 0 0,'12'-16'824'0'0,"0"1"-1"0"0,0 1 0 0 0,22-19 1 0 0,-10 10 3165 0 0,-23 21-3164 0 0,-1 5-717 0 0,-3 15 29 0 0,-2 0 0 0 0,0 0-1 0 0,-11 25 1 0 0,2-7-4 0 0,-173 470 395 0 0,130-366-534 0 0,-139 245 0 0 0,151-309-440 0 0,-4-3 0 0 0,-82 97 0 0 0,119-157 288 0 0,-27 23 0 0 0,34-32 133 0 0,-1 0 1 0 0,1 0-1 0 0,-1 0 0 0 0,0-1 1 0 0,0 0-1 0 0,0-1 1 0 0,0 1-1 0 0,-11 2 0 0 0,17-5 25 0 0,-1 0 0 0 0,0 0 0 0 0,1 0 0 0 0,-1 0 0 0 0,0 1 0 0 0,1-1 0 0 0,-1-1 0 0 0,0 1 0 0 0,1 0 0 0 0,-1 0 0 0 0,0 0 0 0 0,1 0 0 0 0,-1 0 0 0 0,0-1 0 0 0,1 1 0 0 0,-2-1 0 0 0,1 0 3 0 0,-1 0-1 0 0,1-1 1 0 0,0 1 0 0 0,0-1-1 0 0,0 1 1 0 0,0-1-1 0 0,0 0 1 0 0,0 1 0 0 0,0-1-1 0 0,0 0 1 0 0,1 0-1 0 0,-1 0 1 0 0,1 0-1 0 0,-1 1 1 0 0,1-1 0 0 0,0 0-1 0 0,0 0 1 0 0,-1 0-1 0 0,1 0 1 0 0,1 0 0 0 0,-1 0-1 0 0,0 0 1 0 0,0 0-1 0 0,2-2 1 0 0,-1-5 18 0 0,2 0 0 0 0,-1 0 0 0 0,8-14 1 0 0,2-2 63 0 0,2 0 0 0 0,1 1 0 0 0,1 0 1 0 0,32-36-1 0 0,-15 24 112 0 0,72-59 0 0 0,-75 71 43 0 0,1 2 0 0 0,42-24 1 0 0,-58 38-34 0 0,0 1 1 0 0,0 1 0 0 0,0 0 0 0 0,1 1-1 0 0,0 0 1 0 0,0 2 0 0 0,27-4-1 0 0,-40 7-156 0 0,-1 0-1 0 0,1 0 1 0 0,-1 0-1 0 0,0 0 1 0 0,1 0-1 0 0,-1 0 1 0 0,0 1-1 0 0,1-1 1 0 0,-1 1-1 0 0,0 0 1 0 0,0 0-1 0 0,1 0 1 0 0,-1 0-1 0 0,0 0 1 0 0,0 0-1 0 0,0 0 1 0 0,0 1-1 0 0,2 1 0 0 0,-2 0-13 0 0,0-1-1 0 0,0 1 1 0 0,0 0-1 0 0,0 0 1 0 0,-1 0-1 0 0,1-1 1 0 0,-1 1-1 0 0,0 0 0 0 0,0 1 1 0 0,0-1-1 0 0,1 6 1 0 0,-1 1-12 0 0,0-1 0 0 0,-1 1 0 0 0,0-1 0 0 0,-1 0 0 0 0,0 1 0 0 0,0-1 0 0 0,-1 1 0 0 0,-3 9 0 0 0,-8 15 26 0 0,-2-1 1 0 0,-1-1-1 0 0,-32 48 1 0 0,-11 23-1040 0 0,58-102 455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5527 0 0,'0'0'423'0'0,"0"2"126"0"0,-5 35 6559 0 0,0 2-3490 0 0,-4 78-1734 0 0,8-63-1562 0 0,2-49-355 0 0,-1 1-1 0 0,1 0 1 0 0,0-1-1 0 0,1 1 1 0 0,-1-1-1 0 0,5 11 1 0 0,-5-14-805 0 0,1-2-262 0 0,7 5-40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5 10135 0 0,'0'0'778'0'0,"-2"-2"-506"0"0,1 2-196 0 0,0-1 1 0 0,0 1-1 0 0,-1 0 1 0 0,1-1 0 0 0,0 1-1 0 0,0 0 1 0 0,-1-1-1 0 0,1 1 1 0 0,0 0-1 0 0,0 0 1 0 0,-1 0 0 0 0,1 0-1 0 0,0 0 1 0 0,0 1-1 0 0,-1-1 1 0 0,1 0 0 0 0,0 1-1 0 0,0-1 1 0 0,0 0-1 0 0,0 1 1 0 0,-1 0-1 0 0,1-1 1 0 0,0 1 0 0 0,-2 1-1 0 0,-4 3 1274 0 0,1 0 0 0 0,-12 10-1 0 0,13-9-848 0 0,-36 35 905 0 0,-38 51 0 0 0,49-57-1232 0 0,-61 82-73 0 0,-127 212 0 0 0,45 5 61 0 0,28 12-3320 0 0,137-324-1294 0 0,5-5-1322 0 0</inkml:trace>
  <inkml:trace contextRef="#ctx0" brushRef="#br0" timeOffset="1">1241 116 16759 0 0,'12'-12'763'0'0,"-9"10"-12"0"0,-4 5-715 0 0,1-1 0 0 0,-1 1 0 0 0,0 0 0 0 0,0 0 0 0 0,0 0 1 0 0,0-1-1 0 0,-1 1 0 0 0,-2 4 0 0 0,-1 3 1 0 0,-115 227 351 0 0,-97 198-49 0 0,51-144-176 0 0,-25-14-986 0 0,157-232-1032 0 0,21-30 135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8287 0 0,'6'-17'311'0'0,"0"0"-1"0"0,1 1 0 0 0,0 0 0 0 0,2 0 0 0 0,13-19 0 0 0,58-69 2543 0 0,-30 47-2209 0 0,2 2 0 0 0,3 3 1 0 0,1 2-1 0 0,3 2 0 0 0,2 3 1 0 0,131-72-1 0 0,-170 105-417 0 0,1 2 0 0 0,0 1 0 0 0,46-13 0 0 0,-60 20-155 0 0,0 0-1 0 0,0 1 1 0 0,0 0 0 0 0,-1 0 0 0 0,1 1-1 0 0,0 0 1 0 0,0 1 0 0 0,0 0 0 0 0,0 0-1 0 0,0 1 1 0 0,-1 0 0 0 0,1 0 0 0 0,-1 1-1 0 0,11 5 1 0 0,-15-6-44 0 0,0 1 0 0 0,0-1 1 0 0,-1 1-1 0 0,1-1 0 0 0,-1 1 0 0 0,0 0 0 0 0,1 1 0 0 0,-2-1 1 0 0,1 1-1 0 0,0-1 0 0 0,-1 1 0 0 0,1 0 0 0 0,1 4 0 0 0,-2-2-14 0 0,1 0 0 0 0,-1 0 0 0 0,-1 1 0 0 0,1-1 0 0 0,-1 1 0 0 0,0-1-1 0 0,-1 1 1 0 0,0 7 0 0 0,-1 0 20 0 0,0 1 0 0 0,-1-1 0 0 0,-1 1 0 0 0,-1-1 0 0 0,0 0 0 0 0,0 0 0 0 0,-9 16 0 0 0,-5 5 126 0 0,-2-2 0 0 0,-2 0 1 0 0,-1-1-1 0 0,-34 36 0 0 0,26-34-64 0 0,-1-2-1 0 0,-2-1 0 0 0,-1-2 1 0 0,-1-2-1 0 0,-56 33 0 0 0,80-53-193 0 0,-1 0 0 0 0,0-1 0 0 0,0 0-1 0 0,0-1 1 0 0,-1 0 0 0 0,1-2 0 0 0,-1 1-1 0 0,-27 2 1 0 0,24-7-1021 0 0,2-6-3811 0 0,5-2-1413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536 133 8751 0 0,'6'-11'497'0'0,"1"-2"-63"0"0,1 0 1 0 0,0 0-1 0 0,1 0 0 0 0,0 1 0 0 0,12-12 0 0 0,-15 19 276 0 0,0 1-1 0 0,1-1 1 0 0,13-6 0 0 0,-3 2 4036 0 0,-18 12-4369 0 0,-7 18 17 0 0,0 0 0 0 0,-1-1 0 0 0,-15 24 0 0 0,0-2-70 0 0,-164 344 413 0 0,85-185-723 0 0,73-150-29 0 0,-66 84 0 0 0,71-106-564 0 0,-58 51 0 0 0,33-37-6324 0 0,40-34 703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91 251 14799 0 0,'0'0'679'0'0,"2"1"-15"0"0,11 4-398 0 0,1-1 1 0 0,-1 0 0 0 0,1-1-1 0 0,-1-1 1 0 0,1 0-1 0 0,18 0 1 0 0,-22-2 38 0 0,0-1 1 0 0,0 0-1 0 0,1-1 0 0 0,-1 1 1 0 0,0-2-1 0 0,-1 0 1 0 0,1 0-1 0 0,0-1 0 0 0,13-7 1 0 0,5-4-39 0 0,-1-2 0 0 0,0-1 0 0 0,25-22 0 0 0,-38 27-355 0 0,0 0 0 0 0,-1-1 0 0 0,-1-1 1 0 0,0 0-1 0 0,-1 0 0 0 0,13-25 0 0 0,-22 39 32 0 0,-1-1 0 0 0,0 0 0 0 0,-1 0 0 0 0,1 1 0 0 0,0-1 0 0 0,0 0 0 0 0,-1 0 0 0 0,1 0 0 0 0,-1 0 0 0 0,0 0 0 0 0,1 0 0 0 0,-1 0 0 0 0,0-3 0 0 0,-2 5 12 0 0,1-1 1 0 0,0 1-1 0 0,0 0 0 0 0,0 0 0 0 0,0 0 1 0 0,0 0-1 0 0,0 0 0 0 0,0 0 0 0 0,0 1 0 0 0,0-1 1 0 0,-2 1-1 0 0,2-1-3 0 0,-5 2-36 0 0,1-1-1 0 0,-1 2 1 0 0,0-1-1 0 0,1 1 1 0 0,-1 0-1 0 0,-7 5 1 0 0,-31 27-84 0 0,29-22 120 0 0,-256 236 132 0 0,185-152 277 0 0,71-78-258 0 0,1 1 1 0 0,1 1 0 0 0,-13 27 0 0 0,23-42-89 0 0,1-1 0 0 0,0 0-1 0 0,0 1 1 0 0,1-1 0 0 0,-1 1 0 0 0,1 0-1 0 0,0 0 1 0 0,0 6 0 0 0,1-10-14 0 0,0 0 0 0 0,1 0 0 0 0,-1 0 0 0 0,0 0 0 0 0,1 0 0 0 0,0 0 0 0 0,-1 0 1 0 0,1 0-1 0 0,0 0 0 0 0,0 0 0 0 0,0-1 0 0 0,0 1 0 0 0,0 0 0 0 0,0 0 0 0 0,1-1 0 0 0,-1 1 0 0 0,0-1 0 0 0,1 1 1 0 0,-1-1-1 0 0,1 0 0 0 0,0 1 0 0 0,0-1 0 0 0,-1 0 0 0 0,1 0 0 0 0,3 1 0 0 0,1 0-34 0 0,1 0 0 0 0,-1 0 0 0 0,1 0 0 0 0,0-1 0 0 0,-1 0 0 0 0,1 0 0 0 0,0-1 0 0 0,11-1 0 0 0,6-1-517 0 0,26-6 1 0 0,-2-2-1297 0 0,0-2-4445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113 538 4143 0 0,'-1'1'319'0'0,"-21"11"-424"0"0,19-10 889 0 0,-1-1 1 0 0,0 0-1 0 0,0 1 0 0 0,0-2 1 0 0,0 1-1 0 0,0 0 0 0 0,-6-1 0 0 0,8 0-295 0 0,0 0 0 0 0,0 0 0 0 0,0 0 0 0 0,-1 0 0 0 0,1-1 0 0 0,0 1 0 0 0,0-1 0 0 0,0 0 0 0 0,0 0 0 0 0,0 1 0 0 0,0-1 0 0 0,1-1 0 0 0,-1 1 0 0 0,-3-2 0 0 0,3 1-328 0 0,1 1 1 0 0,-1-1 0 0 0,1 0-1 0 0,0 0 1 0 0,0 0 0 0 0,-1 1 0 0 0,1-1-1 0 0,0 0 1 0 0,1 0 0 0 0,-2-3 0 0 0,0-2 57 0 0,1 0 1 0 0,0 0 0 0 0,0 0 0 0 0,1 0 0 0 0,-1 0 0 0 0,1 0-1 0 0,1 0 1 0 0,0 0 0 0 0,0 0 0 0 0,0 0 0 0 0,1 1-1 0 0,0-1 1 0 0,0 0 0 0 0,1 1 0 0 0,-1-1 0 0 0,1 1 0 0 0,1 0-1 0 0,5-8 1 0 0,1 0-96 0 0,1 0 0 0 0,0 0 0 0 0,1 1 1 0 0,1 1-1 0 0,0 0 0 0 0,16-12 0 0 0,13-5-26 0 0,68-36 1 0 0,52-13 218 0 0,32-19-3622 0 0,-164 81-4671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1127 75 5063 0 0,'-2'-6'63'0'0,"-1"1"0"0"0,1-1 0 0 0,-1 1 0 0 0,0 0 0 0 0,-4-5-1 0 0,4 6 411 0 0,0 1 0 0 0,0 0 0 0 0,0 0 0 0 0,0 0 0 0 0,0 1 0 0 0,-1-1 0 0 0,1 1 0 0 0,-1 0 0 0 0,0 0-1 0 0,0 0 1 0 0,0 0 0 0 0,0 1 0 0 0,0-1 0 0 0,0 1 0 0 0,0 0 0 0 0,0 0 0 0 0,0 1 0 0 0,-1-1-1 0 0,1 1 1 0 0,-6 0 0 0 0,-6 1-115 0 0,0 0-1 0 0,-1 1 0 0 0,-23 7 0 0 0,-48 17-116 0 0,47-13-259 0 0,4 0 18 0 0,0 2 0 0 0,1 2 0 0 0,1 1 0 0 0,1 2 0 0 0,1 1 0 0 0,0 1 0 0 0,2 2 0 0 0,-33 32 0 0 0,64-56 0 0 0,-51 52 21 0 0,46-47 0 0 0,0 1 0 0 0,1 0 0 0 0,0 0 0 0 0,0 1 0 0 0,0-1 0 0 0,1 1 0 0 0,-4 11 1 0 0,6-17-19 0 0,1 1 1 0 0,-1-1 0 0 0,1 0 0 0 0,0 1 0 0 0,-1-1-1 0 0,1 1 1 0 0,0-1 0 0 0,0 1 0 0 0,0-1-1 0 0,0 1 1 0 0,0-1 0 0 0,1 1 0 0 0,-1-1 0 0 0,0 1-1 0 0,1-1 1 0 0,-1 1 0 0 0,1-1 0 0 0,-1 1 0 0 0,1-1-1 0 0,1 3 1 0 0,-1-3-1 0 0,0 0 0 0 0,1 0-1 0 0,-1 0 1 0 0,0 0 0 0 0,1 0-1 0 0,-1-1 1 0 0,1 1 0 0 0,-1 0-1 0 0,1-1 1 0 0,-1 1 0 0 0,1-1 0 0 0,0 1-1 0 0,-1-1 1 0 0,1 0 0 0 0,2 1-1 0 0,5-1 11 0 0,0-1 0 0 0,-1 1-1 0 0,1-2 1 0 0,-1 1 0 0 0,16-5-1 0 0,9-5-5 0 0,-1-2 1 0 0,49-26-1 0 0,55-44-402 0 0,-62 27-255 0 0,-64 48 438 0 0,-1 0 1 0 0,0-1-1 0 0,-1 0 1 0 0,0-1 0 0 0,9-13-1 0 0,-17 21 391 0 0,-2 3-124 0 0,0-1 0 0 0,0 0 0 0 0,-1 1 1 0 0,1-1-1 0 0,0 1 0 0 0,0 0 0 0 0,0 0 0 0 0,-1 0 1 0 0,1 0-1 0 0,0 0 0 0 0,0 0 0 0 0,0 1 0 0 0,1-1 1 0 0,-4 3-1 0 0,-1 1 66 0 0,-10 7 8 0 0,0 1 0 0 0,1 0-1 0 0,0 1 1 0 0,1 1-1 0 0,1 0 1 0 0,1 1 0 0 0,0 0-1 0 0,-10 19 1 0 0,-5 14 104 0 0,-34 87 0 0 0,-35 131-68 0 0,25-63-100 0 0,40-122-66 0 0,-82 196-68 0 0,82-217 69 0 0,-2-1 0 0 0,-3-1 0 0 0,-2-2 0 0 0,-50 57 0 0 0,80-105 2 0 0,-25 26 33 0 0,30-32-29 0 0,0-1 0 0 0,0 1 0 0 0,0-1 0 0 0,0 0 0 0 0,0 0 0 0 0,0 0 0 0 0,-1-1 0 0 0,1 1 1 0 0,-8 1-1 0 0,9-5 116 0 0,0-6-100 0 0,0 1 1 0 0,0 0-1 0 0,1-1 0 0 0,0 0 0 0 0,0 1 0 0 0,1-1 0 0 0,0 1 1 0 0,1-1-1 0 0,-1 0 0 0 0,3-9 0 0 0,4-14-216 0 0,12-33-1 0 0,-16 54 168 0 0,58-158-1525 0 0,-40 116 1012 0 0,38-96-489 0 0,1 4-10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91 7831 0 0,'0'0'6887'0'0,"0"2"-5928"0"0,-1 20 206 0 0,0-11-606 0 0,1 0 0 0 0,1 0 0 0 0,-1 0 0 0 0,2 0 0 0 0,2 14 0 0 0,-3-22-463 0 0,0 0 0 0 0,1 0 0 0 0,-1 0 0 0 0,1 0 0 0 0,-1 0 0 0 0,1 0 0 0 0,0 0-1 0 0,0 0 1 0 0,0-1 0 0 0,1 1 0 0 0,-1-1 0 0 0,1 1 0 0 0,-1-1 0 0 0,1 0 0 0 0,0 0 0 0 0,0 0 0 0 0,0-1 0 0 0,0 1 0 0 0,0-1 0 0 0,0 1 0 0 0,6 1 0 0 0,1-1 21 0 0,0 0-1 0 0,0-1 1 0 0,0 0-1 0 0,0 0 0 0 0,0-1 1 0 0,0 0-1 0 0,0-1 1 0 0,13-2-1 0 0,8-4 102 0 0,39-12 0 0 0,-45 10-320 0 0,-1-1-1 0 0,0-1 1 0 0,-1-1 0 0 0,0-1-1 0 0,0-1 1 0 0,-2 0 0 0 0,0-2-1 0 0,35-34 1 0 0,-29 19-585 0 0,-26 29 601 0 0,0 1 1 0 0,1-1 0 0 0,-1 0-1 0 0,0 0 1 0 0,0 1 0 0 0,-1-1-1 0 0,1 0 1 0 0,0 0-1 0 0,-1 0 1 0 0,1 0 0 0 0,-1 0-1 0 0,1 0 1 0 0,-1 0-1 0 0,0 0 1 0 0,0 0 0 0 0,0 0-1 0 0,0-2 1 0 0,-1 3 44 0 0,1 0-1 0 0,0 1 1 0 0,0-1 0 0 0,-1 1-1 0 0,1-1 1 0 0,0 1-1 0 0,0-1 1 0 0,-1 1 0 0 0,1 0-1 0 0,-1-1 1 0 0,1 1 0 0 0,0-1-1 0 0,-1 1 1 0 0,1 0 0 0 0,-1-1-1 0 0,1 1 1 0 0,-1 0 0 0 0,1-1-1 0 0,-1 1 1 0 0,1 0 0 0 0,-1 0-1 0 0,0 0 1 0 0,1-1 0 0 0,-1 1-1 0 0,1 0 1 0 0,-1 0 0 0 0,1 0-1 0 0,-1 0 1 0 0,0 0 0 0 0,0 0-1 0 0,-19 4-658 0 0,18-4 637 0 0,-34 12-522 0 0,0 2 0 0 0,0 1 1 0 0,-33 20-1 0 0,26-13 452 0 0,-27 14 100 0 0,-123 85 0 0 0,162-98 200 0 0,0 2 1 0 0,2 1-1 0 0,1 1 0 0 0,1 2 0 0 0,-42 57 0 0 0,64-78-103 0 0,0 0 1 0 0,0 0-1 0 0,0 0 0 0 0,-6 18 1 0 0,11-24-58 0 0,-1-1 1 0 0,1 1 0 0 0,-1 0-1 0 0,1-1 1 0 0,0 1 0 0 0,-1-1-1 0 0,1 1 1 0 0,0 0 0 0 0,0-1-1 0 0,0 1 1 0 0,0 0 0 0 0,1-1-1 0 0,-1 1 1 0 0,0-1 0 0 0,1 1-1 0 0,-1 0 1 0 0,1-1 0 0 0,-1 1-1 0 0,1-1 1 0 0,0 1 0 0 0,0-1-1 0 0,0 0 1 0 0,0 1 0 0 0,0-1-1 0 0,0 0 1 0 0,0 0 0 0 0,0 1-1 0 0,0-1 1 0 0,0 0 0 0 0,1 0-1 0 0,-1 0 1 0 0,0-1 0 0 0,1 1-1 0 0,-1 0 1 0 0,1 0 0 0 0,2 0-1 0 0,5 2 5 0 0,1 0 1 0 0,-1-1-1 0 0,1-1 0 0 0,-1 1 0 0 0,1-2 0 0 0,-1 1 0 0 0,11-2 1 0 0,70-9-110 0 0,-73 8 32 0 0,79-13-1683 0 0,-39 5 704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35 17047 0 0,'0'0'779'0'0,"0"-1"-15"0"0,0 0-757 0 0,0 1 0 0 0,0 0 1 0 0,1-1-1 0 0,-1 1 0 0 0,0-1 1 0 0,0 1-1 0 0,0 0 0 0 0,0-1 1 0 0,-1 1-1 0 0,1 0 0 0 0,0-1 1 0 0,0 1-1 0 0,0 0 0 0 0,0-1 0 0 0,0 1 1 0 0,0 0-1 0 0,0-1 0 0 0,-1 1 1 0 0,1 0-1 0 0,0-1 0 0 0,0 1 1 0 0,0 0-1 0 0,-1-1 0 0 0,1 1 1 0 0,0 0-1 0 0,0 0 0 0 0,-1 0 0 0 0,1-1 1 0 0,0 1-1 0 0,-1 0 0 0 0,1 0 1 0 0,0 0-1 0 0,-1-1 0 0 0,1 1 1 0 0,0 0-1 0 0,-1 0 0 0 0,1 0 1 0 0,0 0-1 0 0,-1 0 0 0 0,1 0 0 0 0,0 0 1 0 0,-1 0-1 0 0,0 0 0 0 0,0 0 41 0 0,-3-1 66 0 0,-1 1-1 0 0,0-1 1 0 0,0 1-1 0 0,0 0 1 0 0,1 1-1 0 0,-1-1 1 0 0,0 1-1 0 0,0 0 1 0 0,1 0-1 0 0,-7 2 1 0 0,-7 4 160 0 0,-22 12 1 0 0,19-9-243 0 0,-10 4 73 0 0,2 2 0 0 0,0 2 0 0 0,0 0 0 0 0,-31 28 0 0 0,44-32-44 0 0,-1 1-1 0 0,2 1 1 0 0,0 0 0 0 0,1 2-1 0 0,1-1 1 0 0,0 1 0 0 0,-14 30-1 0 0,24-43-60 0 0,1-1 0 0 0,1 1-1 0 0,-1 0 1 0 0,0 0 0 0 0,1 0 0 0 0,0 0-1 0 0,0 0 1 0 0,1 0 0 0 0,-1 8-1 0 0,1-11 2 0 0,1 1 0 0 0,-1-1-1 0 0,1 0 1 0 0,-1 1-1 0 0,1-1 1 0 0,0 0 0 0 0,0 0-1 0 0,0 0 1 0 0,0 0-1 0 0,0 0 1 0 0,0 0-1 0 0,1 0 1 0 0,-1 0 0 0 0,0 0-1 0 0,1 0 1 0 0,0 0-1 0 0,-1-1 1 0 0,1 1 0 0 0,0-1-1 0 0,0 0 1 0 0,0 1-1 0 0,3 1 1 0 0,2-1 7 0 0,-1 1 0 0 0,1-1 1 0 0,0 0-1 0 0,-1 0 0 0 0,1-1 1 0 0,0 1-1 0 0,0-2 0 0 0,0 1 1 0 0,0-1-1 0 0,12-1 0 0 0,7-2-58 0 0,39-10 0 0 0,-38 7-46 0 0,1 0-61 0 0,0-1 0 0 0,35-15 0 0 0,-52 18 94 0 0,-1-1-1 0 0,1 0 1 0 0,-1-1-1 0 0,0 0 1 0 0,-1-1-1 0 0,0 0 1 0 0,0-1 0 0 0,13-12-1 0 0,-19 16 22 0 0,-1 1 0 0 0,1-1 0 0 0,0 0 0 0 0,-1 0 0 0 0,0 1 0 0 0,0-1 0 0 0,0-1 0 0 0,-1 1 0 0 0,1 0 0 0 0,-1 0 0 0 0,0-1 0 0 0,0 1 0 0 0,0-1 0 0 0,-1 1 0 0 0,1 0 0 0 0,-1-1 0 0 0,0 1 0 0 0,-1-1 0 0 0,1 1 0 0 0,-1-1 0 0 0,-2-6 0 0 0,-2-4-274 0 0,0 0 1 0 0,-2 1-1 0 0,0 0 0 0 0,-15-23 0 0 0,11 19-62 0 0,6 9 190 0 0,0 1 1 0 0,0 0-1 0 0,-1 0 0 0 0,0 1 0 0 0,-1-1 1 0 0,0 2-1 0 0,0-1 0 0 0,0 1 1 0 0,-1 0-1 0 0,0 0 0 0 0,0 1 1 0 0,0 0-1 0 0,-1 0 0 0 0,0 1 1 0 0,1 0-1 0 0,-2 1 0 0 0,1 0 1 0 0,0 0-1 0 0,-1 1 0 0 0,-13-2 1 0 0,10 4-4799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4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71 422 6447 0 0,'0'0'586'0'0,"-8"6"-476"0"0,-2 3-606 0 0,7-7 2082 0 0,0 1 0 0 0,0-1 0 0 0,0 0 1 0 0,0 0-1 0 0,0 0 0 0 0,-1-1 0 0 0,-3 2 0 0 0,-8 0-1055 0 0,14-3 176 0 0,-4-10-18 0 0,4 8-634 0 0,1-1 0 0 0,-1 1 0 0 0,1-1-1 0 0,0 1 1 0 0,0-1 0 0 0,0 0 0 0 0,0 1 0 0 0,0-1 0 0 0,1 1-1 0 0,-1-1 1 0 0,1 1 0 0 0,0-1 0 0 0,-1 1 0 0 0,1-1 0 0 0,2-2-1 0 0,2-6 63 0 0,14-20 0 0 0,-12 21-157 0 0,10-17-362 0 0,2 2 0 0 0,0-1 0 0 0,2 2 1 0 0,1 1-1 0 0,0 1 0 0 0,2 0 0 0 0,41-27 0 0 0,-62 47 402 0 0,-1 0-1 0 0,1 1 0 0 0,-1-1 1 0 0,1 1-1 0 0,0 0 1 0 0,0 0-1 0 0,-1 0 1 0 0,1 0-1 0 0,0 0 0 0 0,0 1 1 0 0,0-1-1 0 0,0 1 1 0 0,0 0-1 0 0,0 0 1 0 0,0 0-1 0 0,4 1 0 0 0,-4-1 79 0 0,0 2-1 0 0,0-1 0 0 0,0 0 0 0 0,0 1 0 0 0,0-1 1 0 0,0 1-1 0 0,0 0 0 0 0,0 0 0 0 0,0 0 0 0 0,-1 0 0 0 0,1 1 1 0 0,-1-1-1 0 0,0 1 0 0 0,3 2 0 0 0,-4-3 3 0 0,0 0-1 0 0,0 0 1 0 0,0 0-1 0 0,0 0 1 0 0,-1 0-1 0 0,1 0 0 0 0,0 0 1 0 0,-1 0-1 0 0,0 0 1 0 0,1 0-1 0 0,-1 1 1 0 0,0-1-1 0 0,0 3 1 0 0,2 16 457 0 0,0-15-427 0 0,-1 0 0 0 0,0 1 0 0 0,-1-1 0 0 0,1 0 0 0 0,-1 1 0 0 0,-1-1 0 0 0,1 1 1 0 0,-1-1-1 0 0,-3 12 0 0 0,-3 5-21 0 0,-15 32 0 0 0,6-18-98 0 0,16-36-58 0 0,5-15-614 0 0,19-34-134 0 0,47-73-1 0 0,-54 96 506 0 0,2 0 0 0 0,1 1-1 0 0,1 1 1 0 0,28-24 0 0 0,-28 30 200 0 0,24-14 0 0 0,-24 17 736 0 0,-18 13-532 0 0,0 0-1 0 0,0 0 1 0 0,1 0 0 0 0,-1 1-1 0 0,0-1 1 0 0,1 1-1 0 0,-1 0 1 0 0,0-1 0 0 0,1 1-1 0 0,-1 1 1 0 0,1-1-1 0 0,-1 1 1 0 0,0-1 0 0 0,0 1-1 0 0,1 0 1 0 0,-1 0-1 0 0,0 0 1 0 0,0 1 0 0 0,5 2-1 0 0,-5-1-26 0 0,-1-1-1 0 0,0 1 0 0 0,0 0 1 0 0,0 1-1 0 0,-1-1 1 0 0,1 0-1 0 0,-1 0 0 0 0,1 1 1 0 0,-1-1-1 0 0,0 1 1 0 0,0-1-1 0 0,-1 1 0 0 0,1 6 1 0 0,0 5 215 0 0,-1 0 1 0 0,-2 16 0 0 0,0-14 15 0 0,-5 155 242 0 0,6-160-756 0 0,-1-1-1 0 0,0 0 0 0 0,-1 0 1 0 0,-9 20-1 0 0,1 3-2300 0 0,10-32 1213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8751 0 0,'2'0'4899'0'0,"35"6"50"0"0,-27-5-4849 0 0,0-1 0 0 0,0 0 0 0 0,0 0 0 0 0,1-1-1 0 0,-1 0 1 0 0,16-5 0 0 0,139-47 886 0 0,-148 45-1233 0 0,1 0 0 0 0,-1-1 1 0 0,-1-1-1 0 0,1 0 0 0 0,-2-1 0 0 0,27-25 1 0 0,-40 35-352 0 0,-14-7-1666 0 0,6 8 2141 0 0,0 0-1 0 0,0 0 0 0 0,1 1 1 0 0,-1 0-1 0 0,0 0 1 0 0,-10 4-1 0 0,-33 15-75 0 0,26-8 472 0 0,0 1-1 0 0,0 1 1 0 0,-32 26 0 0 0,19-9 809 0 0,-37 40 1 0 0,52-48-283 0 0,-27 37-1 0 0,42-52-653 0 0,1 0 0 0 0,0 0 0 0 0,1 1 0 0 0,-1 0 0 0 0,2 0 0 0 0,-1 0 0 0 0,1 0 0 0 0,0 0 0 0 0,-1 10 0 0 0,4-17-137 0 0,0 0 1 0 0,0 0-1 0 0,0 0 1 0 0,0-1-1 0 0,0 1 1 0 0,0 0-1 0 0,0 0 1 0 0,1 0-1 0 0,-1-1 1 0 0,1 1-1 0 0,-1 0 1 0 0,1-1-1 0 0,0 1 0 0 0,-1 0 1 0 0,1-1-1 0 0,0 1 1 0 0,0-1-1 0 0,0 1 1 0 0,3 1-1 0 0,-2-1 17 0 0,0 0 0 0 0,1 0 0 0 0,-1 0 1 0 0,1-1-1 0 0,-1 0 0 0 0,1 1 0 0 0,0-1 0 0 0,0 0 0 0 0,0 0 0 0 0,5 1 0 0 0,5 0 50 0 0,1-1-1 0 0,-1-1 0 0 0,0 0 1 0 0,16-1-1 0 0,-29 1-75 0 0,43-5-564 0 0,-1-2 0 0 0,0-1 0 0 0,47-16 0 0 0,-44 9-708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76 11975 0 0,'6'-12'463'0'0,"0"0"0"0"0,13-19-1 0 0,-1 10 8963 0 0,-18 24-9386 0 0,0-1 0 0 0,1 0 0 0 0,-1 1 0 0 0,0-1 0 0 0,0 0 0 0 0,0 1 0 0 0,-1-1-1 0 0,1 0 1 0 0,-2 5 0 0 0,1-2-17 0 0,-16 78 136 0 0,-38 109-1 0 0,31-115-112 0 0,-29 123-45 0 0,35-137 0 0 0,-34 79 0 0 0,15-47 0 0 0,-48 119-66 0 0,65-171-1047 0 0,-2 0-1 0 0,-50 70 1 0 0,58-93-825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44 192 14743 0 0,'-2'-1'1136'0'0,"2"-1"-944"0"0,-2 0-77 0 0,-10-5 170 0 0,-15 0 5535 0 0,40 3-5216 0 0,143-27 289 0 0,-74 17-738 0 0,540-84 893 0 0,-535 86-943 0 0,31-1-4571 0 0,-101 12-3125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10135 0 0,'0'0'778'0'0,"0"2"-506"0"0,3 19 454 0 0,-1-12 459 0 0,0 1 0 0 0,-1 0 0 0 0,-1-1 0 0 0,1 1 1 0 0,-3 14 3220 0 0,4-46-2443 0 0,2 3-1594 0 0,1 1 0 0 0,1 0 1 0 0,1 0-1 0 0,10-20 0 0 0,41-64 310 0 0,34-42-490 0 0,-66 109-137 0 0,57-61-1 0 0,-79 92-244 0 0,0 0 1 0 0,0 0-1 0 0,1 0 0 0 0,-1 0 0 0 0,1 1 1 0 0,0 0-1 0 0,0 0 0 0 0,0 0 1 0 0,0 1-1 0 0,1 0 0 0 0,-1 0 0 0 0,1 0 1 0 0,0 0-1 0 0,-1 1 0 0 0,1 0 0 0 0,0 0 1 0 0,0 1-1 0 0,0 0 0 0 0,-1 0 1 0 0,1 0-1 0 0,11 2 0 0 0,1 1-1631 0 0</inkml:trace>
  <inkml:trace contextRef="#ctx0" brushRef="#br0" timeOffset="1">827 100 13359 0 0,'0'0'1210'0'0,"-2"0"-688"0"0,-1 1 13 0 0,0 0 0 0 0,0 0 0 0 0,0 0 0 0 0,0 0 0 0 0,0 0 0 0 0,1 1 0 0 0,-1 0 0 0 0,0-1 0 0 0,1 1 0 0 0,-1 0 0 0 0,1 0 0 0 0,0 0 0 0 0,-1 1-1 0 0,1-1 1 0 0,0 0 0 0 0,-2 4 0 0 0,-2 4-298 0 0,1 0-1 0 0,-1 1 1 0 0,-3 12-1 0 0,-3 6 256 0 0,-18 27-364 0 0,-41 60 0 0 0,60-100-158 0 0,3-3-80 0 0,-1-1 0 0 0,2 1 0 0 0,-1 1 1 0 0,2-1-1 0 0,-8 22 0 0 0,12-27-632 0 0,-1-1 0 0 0,-6 13 0 0 0,8-18 226 0 0,18-6-13341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6911 0 0,'-8'-4'256'0'0,"4"2"-91"0"0,-1 0 0 0 0,1 0 0 0 0,-1 0-1 0 0,-11-2 11143 0 0,38 6-9976 0 0,9-1-436 0 0,232-16 2008 0 0,1 11-4018 0 0,-236 3 239 0 0,-2 1-1157 0 0,43 4 1 0 0,-46 0 281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0,'0'0'6128'0'0,"9"2"-6248"0"0,1-4-40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38:5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18655 0 0,'0'0'1692'0'0,"-1"-1"-1306"0"0,-1-1-238 0 0,0 0 1 0 0,0 1 0 0 0,-1-1 0 0 0,1 1 0 0 0,0-1 0 0 0,0 1 0 0 0,-1 0-1 0 0,1 0 1 0 0,-1 0 0 0 0,1 0 0 0 0,-1 0 0 0 0,0 1 0 0 0,1-1 0 0 0,-1 1 0 0 0,-3-1-1 0 0,1 1-44 0 0,0 0-1 0 0,0 1 0 0 0,0-1 0 0 0,0 1 0 0 0,0 0 0 0 0,0 1 1 0 0,-8 2-1 0 0,2 1-71 0 0,0 1 1 0 0,0 0-1 0 0,0 0 1 0 0,1 1-1 0 0,0 0 1 0 0,-9 10-1 0 0,-18 19-12 0 0,2 2 0 0 0,2 2 0 0 0,-34 52 0 0 0,60-83-20 0 0,-41 68 0 0 0,43-68 0 0 0,0 1 0 0 0,1-1 0 0 0,0 1 0 0 0,1 0 0 0 0,0 0 0 0 0,-3 16 0 0 0,6-24 3 0 0,0 0-1 0 0,0 0 0 0 0,0 0 1 0 0,0 0-1 0 0,0 0 1 0 0,1 1-1 0 0,-1-1 1 0 0,0 0-1 0 0,1 0 0 0 0,0 0 1 0 0,-1 0-1 0 0,1 0 1 0 0,0 0-1 0 0,0-1 0 0 0,0 1 1 0 0,3 3-1 0 0,-2-2 15 0 0,0-1 0 0 0,1 0-1 0 0,-1 0 1 0 0,1 1 0 0 0,0-2-1 0 0,0 1 1 0 0,0 0 0 0 0,0 0 0 0 0,5 1-1 0 0,5 1 96 0 0,0 0 0 0 0,1-1 0 0 0,-1-1 0 0 0,16 1 0 0 0,-23-3-55 0 0,195 9 1094 0 0,-186-9-1157 0 0,20 0-1796 0 0,69-8 1 0 0,-84 4-6422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0 3223 0 0,'0'0'4122'0'0,"-1"2"-2858"0"0,-2 2-951 0 0,0 0 0 0 0,0 0 0 0 0,-1-1 0 0 0,1 1 0 0 0,-1-1 1 0 0,0 1-1 0 0,0-1 0 0 0,0-1 0 0 0,0 1 0 0 0,-1 0 0 0 0,-6 2 1 0 0,-10 3 588 0 0,-29 8 0 0 0,20-6-386 0 0,-18 5-46 0 0,-7 3-251 0 0,0 1 0 0 0,-85 45 0 0 0,-40 27 238 0 0,80-53 15 0 0,98-37-376 0 0,12-2-71 0 0,0 0 0 0 0,0 0 0 0 0,0-1 1 0 0,-1 0-1 0 0,11-4 0 0 0,48-20-17 0 0,-20 7-7 0 0,-29 12-1 0 0,1 1-1 0 0,-1 1 0 0 0,1 1 1 0 0,1 0-1 0 0,-1 2 0 0 0,33 0 1 0 0,-40 2 5 0 0,1 1 0 0 0,-1 1 0 0 0,1 0 1 0 0,-1 1-1 0 0,1 1 0 0 0,-1 0 0 0 0,0 0 1 0 0,-1 2-1 0 0,1-1 0 0 0,20 14 1 0 0,-19-9-2 0 0,0 0 0 0 0,19 19 0 0 0,-27-23-6 0 0,0-1 0 0 0,-1 2 1 0 0,0-1-1 0 0,-1 0 0 0 0,1 1 0 0 0,-1 0 0 0 0,6 13 0 0 0,-9-18-1 0 0,-1 1 0 0 0,1-1 0 0 0,0 0 1 0 0,-1 1-1 0 0,1-1 0 0 0,-1 1 0 0 0,0-1 0 0 0,1 1 1 0 0,-1-1-1 0 0,-1 0 0 0 0,1 1 0 0 0,0-1 0 0 0,0 1 1 0 0,-1-1-1 0 0,0 1 0 0 0,1-1 0 0 0,-1 0 0 0 0,0 1 1 0 0,0-1-1 0 0,0 0 0 0 0,0 0 0 0 0,-1 0 0 0 0,1 0 1 0 0,-1 0-1 0 0,1 0 0 0 0,-1 0 0 0 0,-3 3 0 0 0,-4 2 12 0 0,0-1 0 0 0,0 0 0 0 0,0-1 0 0 0,-1 0 0 0 0,-11 4 0 0 0,0 1 48 0 0,-38 17 21 0 0,-90 29 1 0 0,107-44-51 0 0,-1-2 0 0 0,0-1 0 0 0,-48 3 0 0 0,26-7-28 0 0,0-3 0 0 0,-99-8 0 0 0,159 6 7 0 0,0-1 0 0 0,0 0-1 0 0,0 0 1 0 0,0-1 0 0 0,0 1-1 0 0,0-1 1 0 0,-5-3 0 0 0,3 0 15 0 0,6 5-18 0 0,1 0 0 0 0,0-1 0 0 0,-1 1 0 0 0,1 0 0 0 0,-1-1 0 0 0,1 1 0 0 0,0 0 0 0 0,-1-1 0 0 0,1 1 0 0 0,0-1 0 0 0,-1 1 0 0 0,1 0-1 0 0,0-1 1 0 0,0 1 0 0 0,0-1 0 0 0,-1 1 0 0 0,1-1 0 0 0,0 1 0 0 0,0-1 0 0 0,0 1 0 0 0,0-1 0 0 0,0 1 0 0 0,0-1 0 0 0,0 1 0 0 0,0-1 0 0 0,0 1 0 0 0,0-1 0 0 0,0 1-1 0 0,0-1 1 0 0,0 0 16 0 0,3-6 52 0 0,-2 5-73 0 0,0 0 1 0 0,1 1 0 0 0,-1 0-1 0 0,1-1 1 0 0,0 1 0 0 0,-1 0 0 0 0,1 0-1 0 0,0 0 1 0 0,-1 0 0 0 0,1 0 0 0 0,0 0-1 0 0,0 1 1 0 0,0-1 0 0 0,0 0-1 0 0,3 0 1 0 0,32-2-4353 0 0,-35 3 3596 0 0,19-1-4630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245 516 10591 0 0,'0'0'819'0'0,"-5"-5"-320"0"0,4 4-336 0 0,0 0-1 0 0,-1 0 1 0 0,1 0 0 0 0,0 1 0 0 0,-1-1 0 0 0,1 1 0 0 0,-1-1 0 0 0,1 1 0 0 0,-1-1 0 0 0,1 1 0 0 0,0 0-1 0 0,-1 0 1 0 0,1 0 0 0 0,-1 0 0 0 0,1 0 0 0 0,-1 0 0 0 0,1 0 0 0 0,-1 0 0 0 0,1 0 0 0 0,-1 1 0 0 0,1-1 0 0 0,-1 1-1 0 0,1-1 1 0 0,-1 1 0 0 0,1 0 0 0 0,0-1 0 0 0,0 1 0 0 0,-1 0 0 0 0,1 0 0 0 0,0 0 0 0 0,-2 1 0 0 0,-4 5 51 0 0,0-1 1 0 0,0 1 0 0 0,-9 13 0 0 0,7-8-26 0 0,1 0 0 0 0,1 0 0 0 0,0 1 0 0 0,0 0 0 0 0,-6 20 0 0 0,-15 35 77 0 0,25-63-271 0 0,0 0 1 0 0,0-1-1 0 0,-1 1 1 0 0,1-1 0 0 0,-5 5-1 0 0,-3 5-178 0 0,10-13-190 0 0,-9 2-728 0 0,9-3 926 0 0,1 1 1 0 0,-1-1 0 0 0,0 0 0 0 0,1 1-1 0 0,-1-1 1 0 0,0 0 0 0 0,1 0 0 0 0,-1 0-1 0 0,0 0 1 0 0,0 1 0 0 0,1-1 0 0 0,-1 0-1 0 0,0 0 1 0 0,1 0 0 0 0,-1 0 0 0 0,0 0 0 0 0,0-1-1 0 0,1 1 1 0 0,-1 0 0 0 0,0 0 0 0 0,-1-1-1 0 0,-10-5-1730 0 0,9 4-14 0 0</inkml:trace>
  <inkml:trace contextRef="#ctx0" brushRef="#br0" timeOffset="1">523 778 9383 0 0,'-2'1'431'0'0,"-8"5"41"0"0,-1 0 0 0 0,0-1 0 0 0,0 0 0 0 0,-20 6 0 0 0,25-10-168 0 0,0 0 0 0 0,1 0 0 0 0,-1 0 0 0 0,0-1 0 0 0,0 0 0 0 0,1 0 0 0 0,-1 0 0 0 0,0-1 0 0 0,0 1 0 0 0,1-1 0 0 0,-1-1 0 0 0,-7-2 0 0 0,11 3-250 0 0,1 1 0 0 0,-1-1-1 0 0,1 0 1 0 0,0 0 0 0 0,-1 0 0 0 0,1 0 0 0 0,0 0 0 0 0,0 0 0 0 0,-1-1-1 0 0,1 1 1 0 0,0 0 0 0 0,0-1 0 0 0,0 1 0 0 0,1 0 0 0 0,-1-1 0 0 0,0 1-1 0 0,0-1 1 0 0,1 1 0 0 0,-1-1 0 0 0,1 0 0 0 0,0 1 0 0 0,-1-1 0 0 0,1 0-1 0 0,0 1 1 0 0,0-1 0 0 0,0 0 0 0 0,0 1 0 0 0,0-3 0 0 0,1 0 6 0 0,-1 0 1 0 0,1 0-1 0 0,0 0 0 0 0,0 0 1 0 0,0 0-1 0 0,1 0 1 0 0,-1 1-1 0 0,1-1 1 0 0,0 1-1 0 0,4-7 1 0 0,10-8-31 0 0,1 0 0 0 0,1 1 0 0 0,1 1 0 0 0,40-26 0 0 0,-28 21-19 0 0,1 2 0 0 0,37-17 0 0 0,-58 31-2 0 0,-1 1 0 0 0,1 0 0 0 0,0 1 0 0 0,0 0 0 0 0,0 0 0 0 0,0 1 0 0 0,0 1 0 0 0,1 0 0 0 0,-1 1 0 0 0,0 0 0 0 0,15 2 1 0 0,-19-1 16 0 0,0 1 1 0 0,0 1-1 0 0,0-1 1 0 0,-1 1 0 0 0,1 0-1 0 0,-1 1 1 0 0,0-1-1 0 0,0 1 1 0 0,0 1 0 0 0,0-1-1 0 0,5 6 1 0 0,-3-2 8 0 0,-1 0-1 0 0,0 0 1 0 0,0 1 0 0 0,0 0 0 0 0,-1 0-1 0 0,7 15 1 0 0,-11-19-28 0 0,0-1-1 0 0,-1 1 1 0 0,0 0 0 0 0,1 0-1 0 0,-2 0 1 0 0,1-1-1 0 0,0 1 1 0 0,-1 0-1 0 0,0 0 1 0 0,0 0 0 0 0,-1 0-1 0 0,1 0 1 0 0,-1 0-1 0 0,0 0 1 0 0,0 0-1 0 0,-1-1 1 0 0,1 1 0 0 0,-5 8-1 0 0,-1-1 18 0 0,0 0 0 0 0,0-1 0 0 0,-1 0 0 0 0,-1 0-1 0 0,-16 15 1 0 0,18-19 24 0 0,1-3-25 0 0,5-5-21 0 0,1 1 0 0 0,-1 0 1 0 0,1 0-1 0 0,-1-1 0 0 0,1 1 0 0 0,-1-1 0 0 0,1 1 1 0 0,-1 0-1 0 0,1-1 0 0 0,0 1 0 0 0,-1-1 1 0 0,1 1-1 0 0,0-1 0 0 0,-1 1 0 0 0,1-1 0 0 0,0 1 1 0 0,0-1-1 0 0,-1 0 0 0 0,1 1-1 0 0,-1-2-11 0 0,1 0 0 0 0,-1 0 0 0 0,1-1 1 0 0,0 1-1 0 0,-1 0 0 0 0,1 0 1 0 0,0 0-1 0 0,0-1 0 0 0,0 1 1 0 0,1 0-1 0 0,-1 0 0 0 0,0-1 0 0 0,1 1 1 0 0,0 0-1 0 0,0-2 0 0 0,16-33-288 0 0,-14 32 242 0 0,11-19-124 0 0,0 1 0 0 0,1 1 0 0 0,1 0 0 0 0,1 1 0 0 0,1 1 0 0 0,1 1 0 0 0,1 1 0 0 0,0 0 0 0 0,41-26 0 0 0,-49 36 148 0 0,24-15 70 0 0,48-23 0 0 0,-72 41 89 0 0,-1 0 1 0 0,1 1 0 0 0,0 0-1 0 0,1 1 1 0 0,-1 0-1 0 0,0 1 1 0 0,1 1 0 0 0,23-1-1 0 0,-33 2-99 0 0,0 1-1 0 0,0-1 0 0 0,0 1 1 0 0,1 0-1 0 0,-1 0 1 0 0,0 0-1 0 0,0 0 0 0 0,0 1 1 0 0,0-1-1 0 0,-1 1 1 0 0,1 0-1 0 0,0-1 0 0 0,-1 1 1 0 0,1 0-1 0 0,-1 1 1 0 0,0-1-1 0 0,1 0 0 0 0,-1 1 1 0 0,0-1-1 0 0,0 1 1 0 0,-1 0-1 0 0,1 0 0 0 0,-1 0 1 0 0,1 0-1 0 0,1 4 1 0 0,0 2-2 0 0,0 1 0 0 0,0 0 0 0 0,-1 0 1 0 0,-1 0-1 0 0,1 1 0 0 0,-1 17 0 0 0,-1-5 38 0 0,0-1-1 0 0,-2 1 0 0 0,-1 0 1 0 0,0 0-1 0 0,-2-1 1 0 0,0 1-1 0 0,-2-1 0 0 0,-14 31 1 0 0,5-21-4 0 0,8-17-65 0 0,0 0 0 0 0,-10 30 0 0 0,17-43-501 0 0,3-2-965 0 0,9 0 704 0 0</inkml:trace>
  <inkml:trace contextRef="#ctx0" brushRef="#br0" timeOffset="2">1762 599 10591 0 0,'0'-5'437'0'0,"8"-14"441"0"0,-7 18 45 0 0,9-3 2726 0 0,-9 4-3607 0 0,0 0 1 0 0,0 0 0 0 0,0 0-1 0 0,0 1 1 0 0,0-1-1 0 0,0 0 1 0 0,0 0 0 0 0,0 1-1 0 0,0-1 1 0 0,0 1-1 0 0,0-1 1 0 0,-1 0-1 0 0,1 1 1 0 0,0 0 0 0 0,0-1-1 0 0,-1 1 1 0 0,1 0-1 0 0,0-1 1 0 0,-1 1-1 0 0,1 0 1 0 0,0 0 0 0 0,1 2 19 0 0,-1-1 1 0 0,0 1 0 0 0,0-1 0 0 0,0 1 0 0 0,0-1 0 0 0,0 1 0 0 0,0 5 0 0 0,0-3 31 0 0,0 1 0 0 0,-1-1 1 0 0,0 1-1 0 0,0 0 0 0 0,-1-1 1 0 0,0 1-1 0 0,-2 9 1 0 0,-5 4 143 0 0,-1 0-1 0 0,0-1 1 0 0,-2 0 0 0 0,-16 21 0 0 0,11-14-85 0 0,6-10-431 0 0,1-1-1 0 0,-2 0 1 0 0,0-1 0 0 0,-24 23-1 0 0</inkml:trace>
  <inkml:trace contextRef="#ctx0" brushRef="#br0" timeOffset="3">2263 1 8263 0 0,'0'0'616'0'0,"-4"7"-376"0"0,-7 6-240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49 12895 0 0,'4'-11'309'0'0,"4"-17"760"0"0,-7 19 2003 0 0,-7 27-2545 0 0,0-1 0 0 0,-17 33 0 0 0,9-21-372 0 0,-62 136 158 0 0,-204 420-84 0 0,231-489-414 0 0,-37 68 492 0 0,26-55-3917 0 0,50-91-2326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599 100 10159 0 0,'0'0'920'0'0,"-5"-4"-736"0"0,-8-7-183 0 0,4 4 885 0 0,1-1 0 0 0,-14-14 0 0 0,14 12-475 0 0,5 5-48 0 0,-1 0-1 0 0,0 1 0 0 0,0-1 1 0 0,-8-5-1 0 0,11 9-284 0 0,-1 0-1 0 0,1 0 1 0 0,-1 0 0 0 0,0 0 0 0 0,0 0 0 0 0,1 1 0 0 0,-1-1 0 0 0,0 0-1 0 0,0 1 1 0 0,0 0 0 0 0,1-1 0 0 0,-1 1 0 0 0,0 0 0 0 0,0 0 0 0 0,0 0-1 0 0,0 0 1 0 0,0 0 0 0 0,0 1 0 0 0,-1 0 0 0 0,-9 2 79 0 0,0 1 1 0 0,1 1-1 0 0,0 0 1 0 0,-12 7-1 0 0,-43 31-198 0 0,33-21 116 0 0,-122 86-60 0 0,133-90-15 0 0,0 1-1 0 0,2 1 0 0 0,0 1 1 0 0,-25 35-1 0 0,43-53 2 0 0,-1 1 1 0 0,1 0-1 0 0,0-1 0 0 0,0 1 0 0 0,1 0 0 0 0,-1 0 1 0 0,1 0-1 0 0,-2 6 0 0 0,3-9 1 0 0,0-1 0 0 0,1 0 0 0 0,-1 1 0 0 0,0-1 0 0 0,0 0 0 0 0,1 1 1 0 0,-1-1-1 0 0,0 0 0 0 0,0 1 0 0 0,1-1 0 0 0,-1 0 0 0 0,0 1 0 0 0,1-1 0 0 0,-1 0 0 0 0,1 0 0 0 0,-1 1 1 0 0,0-1-1 0 0,1 0 0 0 0,-1 0 0 0 0,1 0 0 0 0,-1 0 0 0 0,0 0 0 0 0,1 0 0 0 0,0 1 0 0 0,0-1-1 0 0,1 0 3 0 0,0 1 1 0 0,1-1-1 0 0,-1 0 0 0 0,0 0 0 0 0,1 0 0 0 0,-1 0 0 0 0,0 0 1 0 0,1-1-1 0 0,-1 1 0 0 0,0-1 0 0 0,4 0 0 0 0,28-14 83 0 0,-20 9-64 0 0,152-84-35 0 0,1-1-24 0 0,-144 80 36 0 0,-4 1 0 0 0,1 2 0 0 0,30-9 0 0 0,-47 16-1 0 0,0 1-1 0 0,1-1 1 0 0,-1 1-1 0 0,1 0 1 0 0,-1 0-1 0 0,4 1 1 0 0,-5-1-58 0 0,-1 2-16 0 0,-1 4 75 0 0,0-1 0 0 0,0 1-1 0 0,0 0 1 0 0,-1 0-1 0 0,0-1 1 0 0,0 1 0 0 0,0-1-1 0 0,-1 1 1 0 0,1-1 0 0 0,-2 1-1 0 0,-2 5 1 0 0,-6 11 13 0 0,-20 27 0 0 0,2-1-3 0 0,24-37-10 0 0,5-1-196 0 0,8-1-817 0 0,4-3-330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89 618 3223 0 0,'0'0'143'0'0,"-2"0"-3"0"0,-1 1 526 0 0,-1 1-1 0 0,1-2 1 0 0,-1 1 0 0 0,1 0-1 0 0,-1-1 1 0 0,1 0-1 0 0,-1 1 1 0 0,1-1 0 0 0,-1-1-1 0 0,1 1 1 0 0,-1-1 0 0 0,0 1-1 0 0,1-1 1 0 0,0 0-1 0 0,-1 0 1 0 0,-3-2 0 0 0,5 2-329 0 0,1 0 1 0 0,-1 1-1 0 0,1-1 1 0 0,-1 0-1 0 0,1-1 1 0 0,0 1 0 0 0,-1 0-1 0 0,1 0 1 0 0,0-1-1 0 0,0 1 1 0 0,-1 0 0 0 0,1-1-1 0 0,1 1 1 0 0,-1-1-1 0 0,0 0 1 0 0,0 1-1 0 0,-1-4 1 0 0,2 3-324 0 0,-1 0 1 0 0,1-1-1 0 0,0 1 1 0 0,0 0-1 0 0,0 0 1 0 0,0 0-1 0 0,0 0 0 0 0,1 0 1 0 0,-1-1-1 0 0,1 1 1 0 0,0-3-1 0 0,10-21 265 0 0,1 0-1 0 0,0 1 1 0 0,2 0-1 0 0,1 1 1 0 0,2 0-1 0 0,0 2 1 0 0,1 0-1 0 0,28-27 1 0 0,-20 25-268 0 0,2 2 1 0 0,0 1-1 0 0,1 0 1 0 0,35-16 0 0 0,133-58-130 0 0,-159 78 34 0 0,3-1-340 0 0,0 2 1 0 0,58-15-1 0 0,-75 25-3162 0 0,33-2 0 0 0,-30 6-2878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8607 0 0,'0'0'1818'0'0,"-7"5"-858"0"0,-14 10-147 0 0,1 1 1 0 0,-35 34-1 0 0,13-10-823 0 0,-36 41 117 0 0,-104 70 441 0 0,25-23 76 0 0,120-95-239 0 0,2 2-1 0 0,-34 43 0 0 0,54-58-205 0 0,0 1 0 0 0,2 0 0 0 0,1 1 0 0 0,0 0 0 0 0,1 1 0 0 0,-11 37 0 0 0,18-48-107 0 0,1 0 0 0 0,0 0 0 0 0,1 1 1 0 0,0-1-1 0 0,1 0 0 0 0,1 0 0 0 0,0 1 1 0 0,0-1-1 0 0,1 1 0 0 0,1-1 0 0 0,0 0 0 0 0,1 0 1 0 0,0 0-1 0 0,1 0 0 0 0,6 14 0 0 0,-5-19-19 0 0,-1 0-1 0 0,1 0 1 0 0,0 0 0 0 0,1 0-1 0 0,0-1 1 0 0,0 0-1 0 0,0-1 1 0 0,0 1-1 0 0,1-1 1 0 0,0 0 0 0 0,0-1-1 0 0,1 1 1 0 0,-1-2-1 0 0,12 5 1 0 0,-1-1-36 0 0,0-1 0 0 0,1-1 1 0 0,0-1-1 0 0,0 0 0 0 0,24 1 0 0 0,-6-8-1045 0 0,-31 3 788 0 0,-4-1-390 0 0,9-2-2258 0 0,0-1 1238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318 281 7367 0 0,'0'0'5428'0'0,"0"2"-5261"0"0,-7 20 121 0 0,-2 1 1 0 0,0-2-1 0 0,-1 1 1 0 0,-1-1-1 0 0,-1-1 1 0 0,0 0-1 0 0,-2-1 0 0 0,-22 24 1 0 0,24-31-182 0 0,0 0 1 0 0,-1-1-1 0 0,0-1 0 0 0,-1 0 1 0 0,0-1-1 0 0,-1 0 0 0 0,0-2 1 0 0,0 1-1 0 0,-23 6 0 0 0,19-10-27 0 0,19-4-76 0 0,-1 1 0 0 0,1-1 0 0 0,-1 0-1 0 0,1 0 1 0 0,-1 0 0 0 0,1 0 0 0 0,-1 0 0 0 0,1 0-1 0 0,-1 0 1 0 0,1 0 0 0 0,-1 0 0 0 0,1 0 0 0 0,-1 0-1 0 0,1 0 1 0 0,-1 0 0 0 0,1 0 0 0 0,-1 0 0 0 0,1-1-1 0 0,-1 1 1 0 0,1 0 0 0 0,-1 0 0 0 0,1 0 0 0 0,-1-1-1 0 0,1 1 1 0 0,-1 0 0 0 0,1-1 0 0 0,0 1 0 0 0,-1 0-1 0 0,1-1 1 0 0,0 1 0 0 0,-1-1 0 0 0,1 1 0 0 0,0-1-1 0 0,-1 1 1 0 0,1-1 0 0 0,0 1 0 0 0,0-1 0 0 0,0 1-1 0 0,-1-1 1 0 0,1 1 0 0 0,0-1 0 0 0,0 1 0 0 0,0-1-1 0 0,0 1 1 0 0,0-1 0 0 0,0 1 0 0 0,0-1-1 0 0,0 1 1 0 0,0-1 0 0 0,0 1 0 0 0,0-1 0 0 0,0 1-1 0 0,1-1 1 0 0,-1 1 0 0 0,0-1 0 0 0,1 0 0 0 0,0-2 9 0 0,0-1 0 0 0,0 1 0 0 0,0 0 1 0 0,1 0-1 0 0,-1 0 0 0 0,5-6 1 0 0,18-17-30 0 0,28-23 1 0 0,1 0-184 0 0,-7 4-235 0 0,2 2 0 0 0,2 2 0 0 0,95-61 0 0 0,-125 91 410 0 0,0 1 0 0 0,40-15 0 0 0,-51 22 57 0 0,0 0 0 0 0,1 1 0 0 0,-1 0 0 0 0,0 0 0 0 0,1 1 0 0 0,-1 1 1 0 0,1-1-1 0 0,-1 2 0 0 0,16 1 0 0 0,0 7 31 0 0,-9-1-39 0 0,-12-4-3 0 0,-2 0-16 0 0,0-1 18 0 0,0-1 0 0 0,0 1-1 0 0,0 1 1 0 0,0-1-1 0 0,-1 0 1 0 0,1 0 0 0 0,-1 0-1 0 0,0 1 1 0 0,0-1 0 0 0,0 1-1 0 0,0-1 1 0 0,0 1-1 0 0,-1-1 1 0 0,0 1 0 0 0,0 0-1 0 0,0-1 1 0 0,0 1 0 0 0,0-1-1 0 0,-1 1 1 0 0,1-1 0 0 0,-1 1-1 0 0,-2 5 1 0 0,-3 7 164 0 0,-1 0 0 0 0,0 0 0 0 0,-15 22 0 0 0,12-22-124 0 0,3-2 23 0 0,-1 1 0 0 0,-1-2 0 0 0,-1 1 0 0 0,0-2 0 0 0,0 1-1 0 0,-22 18 1 0 0,25-26-19 0 0,5-4 15 0 0,2-3-77 0 0,0 0 1 0 0,0 1-1 0 0,0-1 0 0 0,0 0 1 0 0,0 0-1 0 0,0 0 0 0 0,1 0 1 0 0,-1 0-1 0 0,1 1 1 0 0,-1-1-1 0 0,2-2 0 0 0,-2 3-1 0 0,5-11-59 0 0,0 1 0 0 0,1 0 0 0 0,0 0 0 0 0,0 1 0 0 0,1 0 1 0 0,14-17-1 0 0,56-49-546 0 0,-28 32 339 0 0,1 3 1 0 0,1 2-1 0 0,3 3 1 0 0,71-37-1 0 0,-105 63 405 0 0,0 2 1 0 0,28-9-1 0 0,-40 14-88 0 0,1 1 1 0 0,-1 0-1 0 0,1 1 1 0 0,-1 0 0 0 0,1 1-1 0 0,0 0 1 0 0,-1 0-1 0 0,16 2 1 0 0,-21-1-34 0 0,-1-1 0 0 0,1 1 0 0 0,-1 0 0 0 0,1-1 0 0 0,-1 1 0 0 0,1 0 0 0 0,-1 1 0 0 0,0-1 0 0 0,0 0 0 0 0,0 1 0 0 0,1-1 0 0 0,-1 1 0 0 0,-1-1 0 0 0,1 1 0 0 0,0 0 0 0 0,0 0 0 0 0,-1 0 0 0 0,1 0 0 0 0,-1 0 0 0 0,1 1 0 0 0,-1-1 0 0 0,0 0 0 0 0,0 0 0 0 0,0 1 0 0 0,0-1 0 0 0,-1 1 0 0 0,1-1 0 0 0,0 5 0 0 0,0 1 33 0 0,-1-1 1 0 0,-1 0 0 0 0,1 1 0 0 0,-1-1 0 0 0,0 1 0 0 0,-1-1 0 0 0,1 0-1 0 0,-7 14 1 0 0,7-19-43 0 0,-40 98 635 0 0,-1-23-214 0 0,-8 18-263 0 0,42-80-164 0 0,4-9 11 0 0,1 0-1 0 0,1 1 1 0 0,-4 9-1 0 0,5-14-27 0 0,1-1 0 0 0,-1 0 0 0 0,1 0 0 0 0,-1 1 0 0 0,1-1 0 0 0,0 0 0 0 0,0 1 0 0 0,0-1-1 0 0,0 0 1 0 0,0 1 0 0 0,0-1 0 0 0,0 0 0 0 0,0 1 0 0 0,0-1 0 0 0,1 3 0 0 0,0 0-183 0 0,-1-3-185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79 11487 0 0,'0'0'1674'0'0,"9"-7"202"0"0,0-5-607 0 0,-9 11-989 0 0,1 0-51 0 0,0-2-140 0 0,0 2-68 0 0,0 0 0 0 0,-1 0 1 0 0,1-1-1 0 0,-1 1 0 0 0,1 0 1 0 0,-1-1-1 0 0,0 1 0 0 0,1-1 0 0 0,-1 1 1 0 0,0 0-1 0 0,0-1 0 0 0,0 1 1 0 0,0-1-1 0 0,0 1 0 0 0,0-1 1 0 0,-1 1-1 0 0,1 0 0 0 0,0-1 1 0 0,-1 1-1 0 0,1 0 0 0 0,-2-3 1 0 0,1 3-22 0 0,0-1 1 0 0,0 0-1 0 0,0 1 1 0 0,0-1-1 0 0,-1 1 1 0 0,1 0-1 0 0,0-1 1 0 0,-1 1-1 0 0,1 0 1 0 0,-1 0-1 0 0,0 0 1 0 0,1 0-1 0 0,-1 0 1 0 0,0 0-1 0 0,0 1 1 0 0,1-1-1 0 0,-1 0 1 0 0,0 1-1 0 0,0-1 1 0 0,0 1-1 0 0,0 0 1 0 0,0 0-1 0 0,0 0 1 0 0,0 0-1 0 0,-2 0 1 0 0,-5 0-2 0 0,-1 1 1 0 0,1 0-1 0 0,-17 4 0 0 0,12-1 73 0 0,1 0 0 0 0,0 1 0 0 0,0 0 0 0 0,-14 9 0 0 0,-47 33 576 0 0,39-24-425 0 0,-132 97 1352 0 0,135-94-1340 0 0,1 3 1 0 0,-52 61-1 0 0,79-85-235 0 0,0-1 0 0 0,1 1 0 0 0,-1 0 0 0 0,1-1 0 0 0,0 1 0 0 0,0 1 0 0 0,-3 8 0 0 0,5-13 0 0 0,1-1 0 0 0,0 1 0 0 0,0 0 0 0 0,-1-1 0 0 0,1 1 0 0 0,0-1 0 0 0,0 1 0 0 0,0-1 0 0 0,0 1 0 0 0,0 0 0 0 0,0-1 0 0 0,0 1 0 0 0,0-1 0 0 0,0 1 0 0 0,0-1 0 0 0,0 1 0 0 0,0 0 0 0 0,0-1 0 0 0,1 1 0 0 0,-1-1 0 0 0,0 1 0 0 0,0-1 0 0 0,0 1 0 0 0,1 0 0 0 0,4 0 0 0 0,-3 0-2 0 0,1-1 0 0 0,-1 1 0 0 0,1-1 0 0 0,-1 0 0 0 0,0 0 0 0 0,1 0 0 0 0,-1 0 0 0 0,1 0 0 0 0,-1 0 0 0 0,0-1 0 0 0,1 1 0 0 0,2-2 0 0 0,32-12-67 0 0,-27 10 52 0 0,24-12-238 0 0,-1-1-1 0 0,37-24 0 0 0,60-50-1056 0 0,-41 27-2 0 0,-64 47 787 0 0,-23 15 271 0 0,-2 4-584 0 0,-5 18 951 0 0,0-1-1 0 0,-2 0 1 0 0,-13 28-1 0 0,-2 4 100 0 0,18-44-182 0 0,3-5-26 0 0,0 0 1 0 0,1 0 0 0 0,-1-1-1 0 0,0 1 1 0 0,0 0 0 0 0,1 1 0 0 0,-1-1-1 0 0,1 0 1 0 0,0 0 0 0 0,0 0 0 0 0,0 3-1 0 0,0-4-18 0 0,-1 0 0 0 0,1-1 0 0 0,0 1-1 0 0,0-1 1 0 0,0 1 0 0 0,0-1 0 0 0,0 1-1 0 0,0-1 1 0 0,0 1 0 0 0,0 0 0 0 0,0-1-1 0 0,1 1 1 0 0,-1-1 0 0 0,0 1 0 0 0,0-1-1 0 0,0 1 1 0 0,1-1 0 0 0,-1 1 0 0 0,0-1-1 0 0,0 1 1 0 0,1-1 0 0 0,-1 1 0 0 0,0-1-1 0 0,1 1 1 0 0,5-1-350 0 0,4 1-590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72 13303 0 0,'0'0'3012'0'0,"3"1"-2150"0"0,2 1-621 0 0,0 0 1 0 0,0-1-1 0 0,0 1 0 0 0,0-1 1 0 0,0-1-1 0 0,1 1 1 0 0,-1-1-1 0 0,0 0 1 0 0,0 0-1 0 0,6-1 1 0 0,59-10 1001 0 0,-45 6-904 0 0,175-41-81 0 0,-172 36-693 0 0,-26 8 268 0 0,-39-5-1111 0 0,7 9 1248 0 0,-1 0 1 0 0,1 2-1 0 0,0 1 1 0 0,-37 11-1 0 0,23-5 31 0 0,6-2 126 0 0,1 1 1 0 0,-41 18 0 0 0,61-20-5 0 0,0 0-1 0 0,1 1 1 0 0,0 0 0 0 0,0 1 0 0 0,1 1 0 0 0,-22 21 0 0 0,33-28-102 0 0,1 0 0 0 0,-1 0 0 0 0,1 0 1 0 0,0 0-1 0 0,0 1 0 0 0,0 0 0 0 0,0-1 1 0 0,1 1-1 0 0,0 0 0 0 0,0 0 1 0 0,0 0-1 0 0,1 0 0 0 0,0 0 0 0 0,0 0 1 0 0,0 1-1 0 0,0-1 0 0 0,1 0 1 0 0,0 1-1 0 0,0-1 0 0 0,1 0 0 0 0,-1 1 1 0 0,1-1-1 0 0,0 0 0 0 0,0 0 1 0 0,1 0-1 0 0,2 6 0 0 0,-2-7-74 0 0,-1 0 0 0 0,1 0 0 0 0,0 0 0 0 0,0 0 0 0 0,1-1 0 0 0,-1 1 0 0 0,1-1 0 0 0,5 6 0 0 0,2 1-623 0 0,7 7-5725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0,'0'0'4738'0'0,"0"2"-3670"0"0,0 24-360 0 0,2 60 783 0 0,-1-74-1405 0 0,0-1 0 0 0,1 0-1 0 0,0 0 1 0 0,1 0 0 0 0,6 15 0 0 0,-6-20-339 0 0,0 0 0 0 0,0 0 1 0 0,0-1-1 0 0,1 1 0 0 0,0-1 0 0 0,0 0 0 0 0,0-1 0 0 0,9 9 0 0 0,-2-7-983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42 14191 0 0,'8'-31'1519'0'0,"-8"31"-1379"0"0,0-1 0 0 0,0 1 0 0 0,0-1-1 0 0,0 1 1 0 0,1-1 0 0 0,-1 1 0 0 0,0-1 0 0 0,0 1 0 0 0,0-1 0 0 0,0 1 0 0 0,0 0-1 0 0,0-1 1 0 0,0 1 0 0 0,0-1 0 0 0,0 1 0 0 0,-1-1 0 0 0,1 1 0 0 0,0-1 0 0 0,0 1-1 0 0,0-1 1 0 0,-1 0 0 0 0,-6 6 803 0 0,-12 21-1209 0 0,16-22 564 0 0,-184 308 419 0 0,90-111-714 0 0,59-117 48 0 0,-19 47-34 0 0,-21 43-128 0 0,-14-9-938 0 0,72-134-52 0 0,-2 0 0 0 0,-51 54 0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12439 0 0,'0'0'958'0'0,"-1"1"-625"0"0,-4 4-104 0 0,1-1 1 0 0,-1 1-1 0 0,1 0 1 0 0,0 0-1 0 0,0 0 1 0 0,0 1-1 0 0,1-1 1 0 0,0 1-1 0 0,-4 9 0 0 0,-19 61 1177 0 0,21-58-1366 0 0,-157 413 1755 0 0,125-351-1687 0 0,-2-2 0 0 0,-69 100 0 0 0,67-121-25 0 0,-2-2-1 0 0,-2-2 1 0 0,-78 71-1 0 0,82-93 9 0 0,39-29-68 0 0,20-37-1269 0 0,43-57 252 0 0,31-25 374 0 0,-77 98 614 0 0,-5 8 4 0 0,-2 0-1 0 0,0-1 0 0 0,10-19 1 0 0,-15 26-4 0 0,1 0 1 0 0,-1 1 0 0 0,0-1 0 0 0,1 1-1 0 0,0 0 1 0 0,0 0 0 0 0,1 1 0 0 0,-1-1-1 0 0,1 1 1 0 0,5-3 0 0 0,-5 2 5 0 0,1 1 1 0 0,1 0-1 0 0,-1 0 1 0 0,0 0-1 0 0,1 1 1 0 0,-1 0-1 0 0,1 1 1 0 0,7-2-1 0 0,-7 3 153 0 0,0 0-1 0 0,0 1 0 0 0,0-1 0 0 0,0 2 1 0 0,0-1-1 0 0,0 1 0 0 0,0-1 0 0 0,-1 2 1 0 0,8 2-1 0 0,9 6 208 0 0,25 17 0 0 0,-12-7-848 0 0,-27-16 643 0 0,8 4 509 0 0,29 21 0 0 0,-43-28-563 0 0,1 1 1 0 0,-1 0 0 0 0,0 0 0 0 0,1 0 0 0 0,-1 0-1 0 0,0 1 1 0 0,-1-1 0 0 0,1 1 0 0 0,-1 0 0 0 0,1-1-1 0 0,-1 1 1 0 0,-1 1 0 0 0,4 6 0 0 0,-5-8-63 0 0,0 0 0 0 0,0 1 0 0 0,0-1 0 0 0,0 0 0 0 0,-1 0 0 0 0,1 0 0 0 0,-1 0 0 0 0,0 0 0 0 0,0 0 0 0 0,0 0 0 0 0,0 0 0 0 0,0 0 0 0 0,-1 0 0 0 0,1 0 0 0 0,-1 0 0 0 0,-4 4 0 0 0,-2 3 63 0 0,0-1-1 0 0,-18 16 1 0 0,10-12-67 0 0,0 0-1 0 0,-2-2 1 0 0,1 0 0 0 0,-30 13 0 0 0,-80 27 102 0 0,112-46-135 0 0,-23 9-16 0 0,-1-2 0 0 0,0-2 1 0 0,0-1-1 0 0,-60 5 0 0 0,93-14-20 0 0,0 0 0 0 0,0 0 0 0 0,0 0 0 0 0,0-1 0 0 0,0 0 0 0 0,-9-3 0 0 0,14 4-38 0 0,0 0-1 0 0,0 0 0 0 0,0-1 0 0 0,0 1 1 0 0,0 0-1 0 0,1-1 0 0 0,-1 1 0 0 0,0-1 1 0 0,0 1-1 0 0,0-1 0 0 0,0 0 0 0 0,1 1 1 0 0,-1-1-1 0 0,0 0 0 0 0,0 0 0 0 0,1 1 0 0 0,-1-1 1 0 0,1 0-1 0 0,-1 0 0 0 0,1 0 0 0 0,-1 0 1 0 0,1 0-1 0 0,-1 0 0 0 0,1 0 0 0 0,0 0 1 0 0,0 0-1 0 0,-1 0 0 0 0,1 0 0 0 0,0 0 1 0 0,0 0-1 0 0,0 0 0 0 0,0 0 0 0 0,0 0 0 0 0,0 0 1 0 0,0 0-1 0 0,1 0 0 0 0,-1 0 0 0 0,0 0 1 0 0,0 0-1 0 0,1 0 0 0 0,-1 1 0 0 0,1-1 1 0 0,-1 0-1 0 0,1 0 0 0 0,-1 0 0 0 0,2-1 1 0 0,12-19-4802 0 0,6-7-1366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98 8751 0 0,'0'2'674'0'0,"-2"8"-689"0"0,-7 64 5694 0 0,9-74-5493 0 0,0 1 1 0 0,0 0-1 0 0,0 0 1 0 0,0 0-1 0 0,0 0 1 0 0,0 0-1 0 0,0 0 1 0 0,0 0-1 0 0,0 0 1 0 0,0 0 0 0 0,0 0-1 0 0,1 0 1 0 0,-1 0-1 0 0,0-1 1 0 0,1 1-1 0 0,-1 0 1 0 0,1 0-1 0 0,-1 0 1 0 0,1-1-1 0 0,0 3 1 0 0,1-2-35 0 0,0 0 0 0 0,-1-1 0 0 0,1 1 0 0 0,0 0 1 0 0,0 0-1 0 0,0-1 0 0 0,0 1 0 0 0,-1-1 0 0 0,4 0 0 0 0,5 2 88 0 0,0-2 1 0 0,0 0-1 0 0,0 0 0 0 0,0-1 0 0 0,0 0 0 0 0,0 0 0 0 0,0-1 0 0 0,0-1 1 0 0,10-3-1 0 0,14-7-31 0 0,35-18-1 0 0,-67 30-202 0 0,8-4-10 0 0,68-37 20 0 0,-70 37-87 0 0,0 0 0 0 0,-1 0 0 0 0,0-1 0 0 0,0-1 0 0 0,0 1-1 0 0,-1-1 1 0 0,8-11 0 0 0,-13 17 30 0 0,0 0 0 0 0,0 0 0 0 0,0-1 0 0 0,0 1 0 0 0,-1-1 0 0 0,1 1 0 0 0,-1-1 0 0 0,1 1 0 0 0,-1-1-1 0 0,1 1 1 0 0,-1-1 0 0 0,0 1 0 0 0,1-1 0 0 0,-1 0 0 0 0,0 1 0 0 0,0-1 0 0 0,0 1 0 0 0,-1-1 0 0 0,1 0 0 0 0,-1-1 0 0 0,1 2 5 0 0,-1 0-1 0 0,0 0 1 0 0,0 0 0 0 0,1 0 0 0 0,-1 0 0 0 0,0 0 0 0 0,0 1-1 0 0,0-1 1 0 0,0 0 0 0 0,0 0 0 0 0,0 1 0 0 0,0-1 0 0 0,0 1 0 0 0,0-1-1 0 0,-1 1 1 0 0,1-1 0 0 0,0 1 0 0 0,0 0 0 0 0,0 0 0 0 0,0-1 0 0 0,-1 1-1 0 0,1 0 1 0 0,0 0 0 0 0,0 0 0 0 0,-1 0 0 0 0,1 1 0 0 0,-1-1 0 0 0,-11 1-103 0 0,0 1 0 0 0,1 1 1 0 0,-1 0-1 0 0,-15 6 1 0 0,-49 23 140 0 0,35-14 142 0 0,8-2 41 0 0,1 0 1 0 0,0 2-1 0 0,2 2 0 0 0,-54 43 1 0 0,79-58-154 0 0,-1 1 1 0 0,1 0 0 0 0,1 0-1 0 0,-1 1 1 0 0,1 0 0 0 0,0-1 0 0 0,0 2-1 0 0,1-1 1 0 0,0 1 0 0 0,1-1 0 0 0,-1 1-1 0 0,-2 10 1 0 0,5-12-8 0 0,0 0-1 0 0,0 1 1 0 0,0-1-1 0 0,1 0 1 0 0,0 0-1 0 0,0 1 1 0 0,0-1-1 0 0,1 0 1 0 0,0 0-1 0 0,0 1 1 0 0,1-1-1 0 0,0 0 1 0 0,0 0-1 0 0,0-1 1 0 0,1 1-1 0 0,-1 0 1 0 0,6 6-1 0 0,-3-5-5 0 0,0 0-1 0 0,1 0 1 0 0,0-1-1 0 0,1 1 0 0 0,-1-1 1 0 0,1-1-1 0 0,1 1 1 0 0,-1-1-1 0 0,1-1 1 0 0,9 6-1 0 0,-6-5 0 0 0,1 0 0 0 0,-1-1 0 0 0,1 0 0 0 0,0-1 0 0 0,-1-1 0 0 0,1 1 0 0 0,13-1 0 0 0,7-2-492 0 0,0-1-1 0 0,0-2 1 0 0,0-1 0 0 0,-1-2 0 0 0,40-12 0 0 0,-29 6-6668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38 11743 0 0,'70'-37'2974'0'0,"-104"38"-2246"0"0,0 2 0 0 0,-49 9 0 0 0,-66 24 73 0 0,99-21-635 0 0,0 2 1 0 0,-50 25 0 0 0,-89 60-52 0 0,179-97-114 0 0,0 2 0 0 0,0-1 1 0 0,1 1-1 0 0,-1 0 0 0 0,1 1 1 0 0,1 0-1 0 0,-10 12 0 0 0,17-19-4 0 0,1 0 0 0 0,-1 0 0 0 0,1-1 0 0 0,-1 1 0 0 0,1 0 0 0 0,-1 0 0 0 0,1 0 0 0 0,-1 0 0 0 0,1 0 0 0 0,0 0-1 0 0,-1 0 1 0 0,1 1 0 0 0,0-1 0 0 0,0 0 0 0 0,0 0 0 0 0,0 0 0 0 0,0 0 0 0 0,0 0 0 0 0,0 0 0 0 0,1 0 0 0 0,-1 0 0 0 0,0 0 0 0 0,0 0 0 0 0,1 2 0 0 0,1-2-1 0 0,-1 1 1 0 0,0-1 0 0 0,0 1 0 0 0,1-1 0 0 0,-1 0 0 0 0,0 1-1 0 0,1-1 1 0 0,0 0 0 0 0,-1 0 0 0 0,1 0 0 0 0,0 0 0 0 0,2 1-1 0 0,6 1-10 0 0,-1 0 0 0 0,1-1 0 0 0,0 0-1 0 0,11 1 1 0 0,42 3-27 0 0,-17-3 30 0 0,79 17 0 0 0,-111-16-2 0 0,-1-1 1 0 0,-1 2-1 0 0,1 0 0 0 0,0 0 1 0 0,-1 1-1 0 0,0 1 0 0 0,-1 0 0 0 0,1 0 1 0 0,-1 1-1 0 0,14 14 0 0 0,-21-18 13 0 0,-1 0 0 0 0,1 0 0 0 0,-1 0 0 0 0,0 1 0 0 0,-1-1 0 0 0,1 1 0 0 0,-1 0 0 0 0,3 7 0 0 0,-4-1 0 0 0,-1-10 8 0 0,-1 1 1 0 0,0 0-1 0 0,1-1 0 0 0,-1 1 1 0 0,0 0-1 0 0,0-1 0 0 0,0 1 0 0 0,0-1 1 0 0,0 0-1 0 0,-1 1 0 0 0,1-1 0 0 0,0 0 1 0 0,-1 1-1 0 0,1-1 0 0 0,-1 0 1 0 0,1 0-1 0 0,-1 0 0 0 0,-3 1 0 0 0,-3 2 105 0 0,-1-1-1 0 0,-13 4 1 0 0,13-5-32 0 0,-217 58-99 0 0,184-48-177 0 0,-1-3 1 0 0,0-1-1 0 0,-1-2 1 0 0,1-2 0 0 0,-1-2-1 0 0,0-2 1 0 0,0-2 0 0 0,-85-15-1 0 0,128 17 183 0 0,0 0 0 0 0,1 0 0 0 0,-1 0 1 0 0,0 0-1 0 0,0 0 0 0 0,1 0 0 0 0,-1 0 0 0 0,0-1 0 0 0,1 1 0 0 0,-1 0 0 0 0,0 0 0 0 0,1-1 0 0 0,-1 1 0 0 0,1 0 1 0 0,-1-1-1 0 0,1 1 0 0 0,-1-1 0 0 0,0 1 0 0 0,1-1 0 0 0,-1 1 0 0 0,1-1 0 0 0,0 1 0 0 0,-1-1 0 0 0,0 0 0 0 0,2 0 1 0 0,-1 1 0 0 0,0-1 0 0 0,1 0 0 0 0,-1 1 0 0 0,1-1 0 0 0,-1 1 0 0 0,1-1 0 0 0,-1 1 0 0 0,1-1 0 0 0,-1 1 0 0 0,1-1 0 0 0,-1 1 0 0 0,1 0 0 0 0,0-1 0 0 0,-1 1 0 0 0,1 0 0 0 0,0 0 0 0 0,0-1 0 0 0,40-11-1352 0 0,-17 7 105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32 2303 0 0,'1'-1'167'0'0,"8"-30"14433"0"0,-16 47-14235 0 0,0 0 1 0 0,2 0-1 0 0,-7 30 1 0 0,6-24-172 0 0,-10 35-61 0 0,-3-1 0 0 0,-3-1 0 0 0,-1-1 0 0 0,-37 60 1 0 0,6-27 145 0 0,-102 126 1 0 0,-93 78-208 0 0,234-276-131 0 0,-63 71 187 0 0,64-69-389 0 0,1 0 0 0 0,0 1 0 0 0,-12 24 1 0 0,24-39-51 0 0,0 0 1 0 0,0-1-1 0 0,0 1 1 0 0,0 0 0 0 0,0-1-1 0 0,1 1 1 0 0,-1 0 0 0 0,1 3-1 0 0,1 3-5681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226 318 8287 0 0,'-1'1'10486'0'0,"-7"0"-9933"0"0,3 0-411 0 0,0 1 1 0 0,1 0 0 0 0,-1-1-1 0 0,1 1 1 0 0,0 1-1 0 0,-1-1 1 0 0,1 1-1 0 0,0-1 1 0 0,0 1 0 0 0,-5 6-1 0 0,-4 4-94 0 0,-17 23-1 0 0,16-18 19 0 0,-8 13-534 0 0,1 0 0 0 0,1 2-1 0 0,-17 40 1 0 0,30-59-597 0 0</inkml:trace>
  <inkml:trace contextRef="#ctx0" brushRef="#br0" timeOffset="1">344 1 2759 0 0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99 13415 0 0,'-2'-9'1216'0'0,"1"0"-1046"0"0,-1 0 0 0 0,-1 0 0 0 0,0 1 0 0 0,-5-11 0 0 0,7 16-117 0 0,0 1 0 0 0,0 0 0 0 0,-1 0-1 0 0,1-1 1 0 0,-1 1 0 0 0,1 0 0 0 0,-1 1 0 0 0,0-1-1 0 0,0 0 1 0 0,0 0 0 0 0,0 1 0 0 0,0-1 0 0 0,0 1-1 0 0,0 0 1 0 0,0 0 0 0 0,-1-1 0 0 0,1 1 0 0 0,0 1-1 0 0,-1-1 1 0 0,-2 0 0 0 0,-2 0-20 0 0,-1 0 0 0 0,1 1 0 0 0,0 0 0 0 0,0 1 1 0 0,-1-1-1 0 0,1 1 0 0 0,-7 3 0 0 0,-50 16 59 0 0,52-16-76 0 0,-3 2 32 0 0,0 1 0 0 0,1 0-1 0 0,0 1 1 0 0,-22 17 0 0 0,10-4 52 0 0,-29 29 0 0 0,51-46-75 0 0,0 0 1 0 0,1 1-1 0 0,-1-1 1 0 0,1 1-1 0 0,0 0 0 0 0,-4 8 1 0 0,7-12-12 0 0,-1 0 1 0 0,1 0-1 0 0,-1 0 1 0 0,1 0-1 0 0,0 0 1 0 0,-1 1-1 0 0,1-1 1 0 0,0 0 0 0 0,0 0-1 0 0,0 0 1 0 0,0 0-1 0 0,0 0 1 0 0,0 0-1 0 0,0 0 1 0 0,0 0-1 0 0,0 1 1 0 0,0-1-1 0 0,0 0 1 0 0,1 0-1 0 0,-1 0 1 0 0,1 0-1 0 0,-1 0 1 0 0,1 0-1 0 0,-1 0 1 0 0,1 0-1 0 0,-1 0 1 0 0,1 0 0 0 0,0-1-1 0 0,-1 1 1 0 0,1 0-1 0 0,0 0 1 0 0,0 0-1 0 0,0-1 1 0 0,0 1-1 0 0,0-1 1 0 0,-1 1-1 0 0,1 0 1 0 0,0-1-1 0 0,0 0 1 0 0,1 1-1 0 0,0 0 1 0 0,3 0 5 0 0,0 0-1 0 0,0-1 1 0 0,0 1-1 0 0,0-1 1 0 0,-1 0 0 0 0,1 0-1 0 0,0 0 1 0 0,9-2 0 0 0,40-11 138 0 0,-42 9-148 0 0,101-26-114 0 0,-96 27 25 0 0,-14 4 80 0 0,1 1-80 0 0,-8 12-114 0 0,-3 1 161 0 0,0-1 1 0 0,-1-1-1 0 0,0 1 1 0 0,-1-1-1 0 0,-14 15 1 0 0,1 1-18 0 0,-25 35 62 0 0,2 3 0 0 0,3 2 0 0 0,-59 132 0 0 0,66-111 439 0 0,-23 97 0 0 0,56-182-415 0 0,-3 17 148 0 0,-1 0 1 0 0,-1 0-1 0 0,-1-1 0 0 0,-18 36 0 0 0,24-55-179 0 0,1 1 1 0 0,-1-1-1 0 0,0 0 1 0 0,0 0 0 0 0,0 0-1 0 0,0 0 1 0 0,0 0-1 0 0,0 0 1 0 0,0 0-1 0 0,-1-1 1 0 0,1 1-1 0 0,-1-1 1 0 0,1 0-1 0 0,-1 0 1 0 0,0 0-1 0 0,1 0 1 0 0,-1 0-1 0 0,0 0 1 0 0,0-1 0 0 0,1 1-1 0 0,-1-1 1 0 0,0 0-1 0 0,0 0 1 0 0,0 0-1 0 0,0 0 1 0 0,-4-1-1 0 0,3 0-111 0 0,1 0 1 0 0,-1 0-1 0 0,0 0 0 0 0,1-1 0 0 0,-1 1 0 0 0,1-1 1 0 0,-1 0-1 0 0,1 0 0 0 0,0 0 0 0 0,0-1 0 0 0,0 1 0 0 0,0 0 1 0 0,0-1-1 0 0,1 0 0 0 0,-1 0 0 0 0,1 0 0 0 0,0 0 1 0 0,0 0-1 0 0,-3-5 0 0 0,-4-15-1424 0 0,2-7-65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14279 0 0,'0'0'1298'0'0,"-2"1"-1069"0"0,-5 2-205 0 0,1 1 0 0 0,-1 0 0 0 0,1 1 0 0 0,0-1 0 0 0,0 1 0 0 0,0 1 0 0 0,1-1 0 0 0,0 1 0 0 0,-5 6 0 0 0,-40 64 475 0 0,41-61-438 0 0,-19 33 109 0 0,-40 96 0 0 0,-6 60 232 0 0,41-109-335 0 0,32-91-67 0 0,-178 435 72 0 0,166-416 7 0 0,-1-1 0 0 0,-1 0 0 0 0,-1-1 0 0 0,-1-1-1 0 0,0 0 1 0 0,-2-2 0 0 0,0 0 0 0 0,-1-1 0 0 0,-1-1 0 0 0,0 0 0 0 0,-1-2-1 0 0,-1-1 1 0 0,0-1 0 0 0,-33 13 0 0 0,52-24-11 0 0,-1 1 1 0 0,1-1 0 0 0,-1 0-1 0 0,0 0 1 0 0,1 0-1 0 0,-10-1 1 0 0,17-13 76 0 0,-1 7-137 0 0,0 0 0 0 0,1 0 0 0 0,0 0 0 0 0,1 1 0 0 0,-1-1 0 0 0,1 1 0 0 0,5-5 0 0 0,34-34-108 0 0,-29 31 76 0 0,20-19-240 0 0,0 2-1 0 0,53-34 1 0 0,-63 49 175 0 0,0 1 0 0 0,0 1 0 0 0,2 1 0 0 0,0 2 0 0 0,29-9 1 0 0,-48 17 79 0 0,0 0 0 0 0,0 1 1 0 0,0-1-1 0 0,0 2 1 0 0,0-1-1 0 0,8 1 1 0 0,-14 0 13 0 0,1 0 0 0 0,-1 0 0 0 0,1 1 1 0 0,-1-1-1 0 0,1 0 0 0 0,-1 1 0 0 0,0-1 0 0 0,1 1 1 0 0,-1-1-1 0 0,0 1 0 0 0,1 0 0 0 0,-1 0 1 0 0,0 0-1 0 0,0-1 0 0 0,1 1 0 0 0,-1 0 0 0 0,0 0 1 0 0,0 1-1 0 0,0-1 0 0 0,0 0 0 0 0,-1 0 0 0 0,1 0 1 0 0,0 1-1 0 0,0-1 0 0 0,-1 0 0 0 0,1 1 1 0 0,-1-1-1 0 0,1 1 0 0 0,-1-1 0 0 0,1 0 0 0 0,-1 1 1 0 0,0-1-1 0 0,0 1 0 0 0,0 2 0 0 0,0 3 29 0 0,-1 0-1 0 0,0 1 1 0 0,0-1 0 0 0,-1 0-1 0 0,0-1 1 0 0,-3 8 0 0 0,-4 14 58 0 0,1 0 77 0 0,-20 45 0 0 0,19-54-139 0 0,1 0 0 0 0,1 0 0 0 0,1 1 0 0 0,1 0 0 0 0,-4 23 0 0 0,9-38 28 0 0,0 0 0 0 0,0 0 0 0 0,0 0 0 0 0,2 9 0 0 0,5 1-1044 0 0,-7-14 682 0 0,1-1 0 0 0,-1 1-1 0 0,1 0 1 0 0,0-1 0 0 0,-1 1 0 0 0,1 0 0 0 0,0-1-1 0 0,-1 1 1 0 0,1-1 0 0 0,0 1 0 0 0,0-1 0 0 0,0 0-1 0 0,-1 1 1 0 0,2 0 0 0 0,14 0-5547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8751 0 0,'-2'2'7450'0'0,"-22"15"-6808"0"0,2 1 0 0 0,0 1 0 0 0,1 1 1 0 0,1 1-1 0 0,0 1 0 0 0,-15 25 0 0 0,-90 154-12 0 0,-15 80 60 0 0,88-170-456 0 0,-60 116-90 0 0,-16-9-51 0 0,58-104-3681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47 285 11975 0 0,'0'0'3490'0'0,"-2"1"-2792"0"0,0-1-548 0 0,-1 1 1 0 0,1 0-1 0 0,-1-1 0 0 0,0 0 0 0 0,1 0 0 0 0,-1 0 0 0 0,0 0 0 0 0,1 0 0 0 0,-1 0 1 0 0,0-1-1 0 0,1 1 0 0 0,-1-1 0 0 0,1 0 0 0 0,-5-2 0 0 0,6 3 618 0 0,2-13-304 0 0,0 8-439 0 0,1 0 0 0 0,0 0 0 0 0,0 0 0 0 0,1 1 0 0 0,-1-1 0 0 0,1 1 0 0 0,0-1 0 0 0,0 1 0 0 0,5-4 0 0 0,4-6-90 0 0,18-13 0 0 0,-15 16-67 0 0,1 1-1 0 0,-1 0 0 0 0,2 2 1 0 0,-1 0-1 0 0,27-9 1 0 0,12-7-166 0 0,-50 23 281 0 0,0-1 1 0 0,0 1-1 0 0,0 0 1 0 0,0 0-1 0 0,0 0 0 0 0,9 0 1 0 0,-11 1 85 0 0,-3 1-66 0 0,0-1-1 0 0,0 0 0 0 0,0 0 1 0 0,0 0-1 0 0,0 0 1 0 0,0 1-1 0 0,0-1 0 0 0,1 0 1 0 0,-1 0-1 0 0,0 0 1 0 0,0 0-1 0 0,0 1 1 0 0,0-1-1 0 0,0 0 0 0 0,0 0 1 0 0,0 0-1 0 0,1 0 1 0 0,-1 0-1 0 0,0 1 0 0 0,0-1 1 0 0,0 0-1 0 0,0 0 1 0 0,1 0-1 0 0,-1 0 0 0 0,0 0 1 0 0,0 0-1 0 0,0 0 1 0 0,0 0-1 0 0,1 0 1 0 0,-1 0-1 0 0,0 0 0 0 0,0 0 1 0 0,1 0-1 0 0,-1 0 13 0 0,1 0 0 0 0,-1 0 0 0 0,0 1 0 0 0,1-1 0 0 0,-1 0 0 0 0,0 0 0 0 0,1 0 0 0 0,-1 0 0 0 0,1 0 0 0 0,-1 1 0 0 0,0-1 0 0 0,1 0 0 0 0,-1 0 0 0 0,0 1 0 0 0,1-1 0 0 0,-1 0 0 0 0,0 1 0 0 0,0-1 0 0 0,1 0 0 0 0,-1 1 0 0 0,0-1 0 0 0,0 0 0 0 0,0 1 1 0 0,1-1-1 0 0,-1 0 0 0 0,0 1 0 0 0,0-1 0 0 0,0 1 0 0 0,1 5 45 0 0,-1 0 1 0 0,1 0 0 0 0,-1 0 0 0 0,-1 0 0 0 0,1 0 0 0 0,-1 0 0 0 0,0 0 0 0 0,0 0 0 0 0,-1 0 0 0 0,0 0-1 0 0,0 0 1 0 0,0-1 0 0 0,-1 1 0 0 0,0-1 0 0 0,-4 7 0 0 0,0-1-28 0 0,-1 0 0 0 0,0-1 1 0 0,-1 0-1 0 0,0 0 0 0 0,0-1 0 0 0,-13 10 0 0 0,12-11-22 0 0,7-6 32 0 0,-4 2-21 0 0,13-18 14 0 0,9-7-406 0 0,2 0 0 0 0,0 1-1 0 0,39-34 1 0 0,-40 39 206 0 0,0 0 0 0 0,1 2 0 0 0,0 0 0 0 0,2 1 0 0 0,-1 1 0 0 0,1 0 0 0 0,1 2 0 0 0,-1 0 0 0 0,2 1 0 0 0,36-9 0 0 0,117-8 453 0 0,-167 25-142 0 0,0 0-1 0 0,0 0 0 0 0,0 1 1 0 0,13 3-1 0 0,-18-4 220 0 0,10 6 468 0 0,-10-5-767 0 0,0 1-1 0 0,0-1 1 0 0,0 1-1 0 0,0-1 1 0 0,0 1-1 0 0,-1 0 1 0 0,1-1-1 0 0,0 1 1 0 0,-1 0 0 0 0,0 0-1 0 0,1 0 1 0 0,-1 0-1 0 0,0 1 1 0 0,0-1-1 0 0,0 0 1 0 0,0 0-1 0 0,-1 1 1 0 0,1-1-1 0 0,0 0 1 0 0,-1 1-1 0 0,0-1 1 0 0,0 4-1 0 0,1 1-12 0 0,-1 0-1 0 0,-1-1 1 0 0,0 1-1 0 0,0 0 0 0 0,0-1 1 0 0,-4 13-1 0 0,-6 7 15 0 0,-2 0-1 0 0,0 0 1 0 0,-2-1 0 0 0,-22 29-1 0 0,-15 25 59 0 0,50-75-214 0 0,-15 25-1020 0 0,-26 34 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30 259 7367 0 0,'-4'-1'155'0'0,"1"-1"-1"0"0,0 0 0 0 0,0-1 1 0 0,-13-14 13443 0 0,31 3-12377 0 0,0 6-1053 0 0,0 1-1 0 0,0 0 0 0 0,1 1 0 0 0,0 1 1 0 0,33-7-1 0 0,-10 3-72 0 0,-35 8-87 0 0,385-93 235 0 0,-271 73-395 0 0,74-16-2489 0 0,-143 25 1271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8751 0 0,'0'2'4771'0'0,"0"15"-1525"0"0,1-9-2929 0 0,-1 0-1 0 0,0 0 1 0 0,0 0 0 0 0,-1 1 0 0 0,0-1 0 0 0,-1 0 0 0 0,0 0-1 0 0,-4 13 1 0 0,-12 12 9 0 0,5-10 5 0 0,-15 40 0 0 0,-19 66 244 0 0,-77 205 162 0 0,-24-12-505 0 0,19-104-3070 0 0,125-211 1142 0 0</inkml:trace>
  <inkml:trace contextRef="#ctx0" brushRef="#br0" timeOffset="1">331 914 9215 0 0,'0'0'831'0'0,"-1"3"-686"0"0,-1 21-245 0 0,-2 5 3124 0 0,0 57 1 0 0,5-76-2624 0 0,0 0 0 0 0,0 0-1 0 0,1-1 1 0 0,0 1 0 0 0,1 0 0 0 0,0-1 0 0 0,1 0 0 0 0,0 0 0 0 0,9 17 0 0 0,-5-15-425 0 0,1 0 0 0 0,1 0 0 0 0,-1-1 1 0 0,2 0-1 0 0,-1 0 0 0 0,1-2 1 0 0,1 1-1 0 0,18 10 0 0 0,-9-10-1094 0 0,2-3-68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13359 0 0,'0'0'1548'0'0,"0"2"-884"0"0,1 49 2098 0 0,0-22-2090 0 0,-1-1 1 0 0,-1 1-1 0 0,-1 0 1 0 0,-10 44-1 0 0,-46 93 684 0 0,31-96-1123 0 0,7-20-29 0 0,-2-1-1 0 0,-53 86 1 0 0,-72 77 3 0 0,136-197-190 0 0,-5 7 7 0 0,-118 169 65 0 0,106-145-89 0 0,1 1-1 0 0,-26 65 1 0 0,21-21-1575 0 0,28-77-3951 0 0,5-3-1845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100 302 5063 0 0,'0'0'791'0'0,"0"1"589"0"0,-1 4-763 0 0,1 0 0 0 0,-1 0 0 0 0,0 0 0 0 0,0-1 0 0 0,-1 1 0 0 0,1 0 0 0 0,-1-1 0 0 0,0 1 0 0 0,0-1 0 0 0,-1 0 0 0 0,-3 6 0 0 0,-7 7-223 0 0,-20 21 0 0 0,3-2 450 0 0,29-35-363 0 0,19-36-491 0 0,3 0-1 0 0,0 2 1 0 0,2 0-1 0 0,2 2 1 0 0,1 1-1 0 0,39-36 1 0 0,-49 52-211 0 0,30-21 0 0 0,-42 32 251 0 0,2-1 1 0 0,-1 2-1 0 0,0-1 0 0 0,1 0 1 0 0,-1 1-1 0 0,1 0 0 0 0,0 0 1 0 0,0 1-1 0 0,-1-1 1 0 0,10 0-1 0 0,-11 3 56 0 0,-1 0 0 0 0,0 0 0 0 0,0 0 0 0 0,0 0 1 0 0,0 0-1 0 0,-1 1 0 0 0,1-1 0 0 0,0 1 0 0 0,2 2 0 0 0,1 0 15 0 0,-1 1 0 0 0,0 0 0 0 0,0 0 0 0 0,-1 0 0 0 0,1 0-1 0 0,-1 1 1 0 0,0 0 0 0 0,-1 0 0 0 0,1 0 0 0 0,2 8 0 0 0,-1-3-54 0 0,-2 0 1 0 0,1-1-1 0 0,-1 1 1 0 0,-1 1-1 0 0,2 17 1 0 0,-4-25-42 0 0,1 0 0 0 0,-1 0 0 0 0,0 1 0 0 0,-1-1 0 0 0,1 0 0 0 0,-1 1-1 0 0,-1 6 1 0 0,-2-3 19 0 0,0 0-1 0 0,0 0 0 0 0,0-1 1 0 0,-1 0-1 0 0,-6 8 0 0 0,9-25 0 0 0,3 6-78 0 0,-1 0 0 0 0,1 0-1 0 0,0 1 1 0 0,0-1 0 0 0,0 0-1 0 0,0 1 1 0 0,1-1 0 0 0,2-3-1 0 0,18-30-326 0 0,-15 25 214 0 0,22-29-1058 0 0,63-71 0 0 0,-73 91 734 0 0,-5 4 261 0 0,0 1 1 0 0,2 1 0 0 0,0 0-1 0 0,32-22 1 0 0,-47 36 286 0 0,0 0 0 0 0,1 0 0 0 0,-1 0 0 0 0,0 1 0 0 0,1-1 0 0 0,-1 0 0 0 0,1 1 0 0 0,-1 0 0 0 0,1-1 0 0 0,-1 1 0 0 0,1 0 0 0 0,0-1 0 0 0,-1 1 0 0 0,1 0 0 0 0,-1 0 0 0 0,1 1 0 0 0,-1-1 0 0 0,1 0 0 0 0,0 0 0 0 0,-1 1 0 0 0,1-1 0 0 0,1 2 0 0 0,-1-1 20 0 0,0 0 0 0 0,0 1 0 0 0,0-1-1 0 0,0 1 1 0 0,-1 0 0 0 0,1-1 0 0 0,0 1-1 0 0,-1 0 1 0 0,0 0 0 0 0,1 0 0 0 0,-1 0-1 0 0,0 1 1 0 0,1 1 0 0 0,1 4 102 0 0,0 0-1 0 0,-1 0 1 0 0,0 0 0 0 0,-1 0 0 0 0,1 1-1 0 0,-2-1 1 0 0,1 13 0 0 0,-3 0-8 0 0,-1-1 1 0 0,-1 1-1 0 0,0-1 1 0 0,-9 20-1 0 0,-33 75 125 0 0,25-69-698 0 0,21-45-625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43 9671 0 0,'34'-27'7791'0'0,"-35"29"-7736"0"0,0-1-1 0 0,0 1 1 0 0,0-1 0 0 0,0 1 0 0 0,0-1-1 0 0,0 1 1 0 0,-1-1 0 0 0,-1 2-1 0 0,0 0 30 0 0,-15 19 6 0 0,0 1 0 0 0,1 0-1 0 0,2 1 1 0 0,-15 29 0 0 0,25-40-72 0 0,1 1-1 0 0,0-1 1 0 0,1 1-1 0 0,0 0 1 0 0,1 0-1 0 0,0 19 1 0 0,2-28 36 0 0,0-1 1 0 0,0 1 0 0 0,1 0-1 0 0,1 5 1 0 0,-2-10-49 0 0,0 2 192 0 0,7 9 173 0 0,-3-9-312 0 0,0 0-1 0 0,1-1 1 0 0,-1 1 0 0 0,0-1-1 0 0,1 0 1 0 0,-1-1 0 0 0,0 1-1 0 0,1-1 1 0 0,-1 0 0 0 0,1 0-1 0 0,-1 0 1 0 0,1-1 0 0 0,-1 1-1 0 0,0-1 1 0 0,1 0 0 0 0,-1 0-1 0 0,0-1 1 0 0,5-2 0 0 0,5-1-5 0 0,-1-2-1 0 0,0 1 1 0 0,0-2 0 0 0,16-12 0 0 0,-20 13-47 0 0,-1 0 0 0 0,-1-1 0 0 0,1 1 0 0 0,-1-2 0 0 0,-1 1 0 0 0,0-1 0 0 0,0 0 1 0 0,5-11-1 0 0,-3 5-59 0 0,-2 0 1 0 0,0-1 0 0 0,0 0 0 0 0,4-26 0 0 0,-9 38 11 0 0,0-1 0 0 0,-1 1 1 0 0,1 0-1 0 0,-1-1 0 0 0,0 1 1 0 0,0 0-1 0 0,-1-1 0 0 0,1 1 1 0 0,-1-1-1 0 0,0 1 0 0 0,-2-5 0 0 0,2 7 3 0 0,0-1 0 0 0,-1 1 0 0 0,1-1 0 0 0,-1 1 0 0 0,1 0-1 0 0,-1 0 1 0 0,0 0 0 0 0,0 0 0 0 0,0 0 0 0 0,0 0 0 0 0,-1 0-1 0 0,1 1 1 0 0,0-1 0 0 0,-1 1 0 0 0,1-1 0 0 0,-1 1 0 0 0,1 0-1 0 0,-5-1 1 0 0,-1 0 5 0 0,0 0 0 0 0,-1 0 0 0 0,1 1 0 0 0,-1 0 0 0 0,1 0 0 0 0,-11 1 0 0 0,-51 8-9 0 0,48-4-244 0 0,-32 0-1 0 0,52-4 104 0 0,4-1-654 0 0,5-3 358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50 574 2759 0 0,'-1'-2'3516'0'0,"-2"-1"-2004"0"0,0 0 0 0 0,0 0 0 0 0,1-1-1 0 0,-1 1 1 0 0,1-1 0 0 0,-3-5-1 0 0,3 3-604 0 0,0-1 0 0 0,0 1 0 0 0,-2-11 0 0 0,2-3-1347 0 0,-1-37 0 0 0,3 30 1426 0 0,-1 20-947 0 0,0 0-1 0 0,0 0 0 0 0,-3-7 1 0 0,3 10-23 0 0,0-1-1 0 0,0 0 1 0 0,0 1 0 0 0,0-1 0 0 0,1 1 0 0 0,-1-1 0 0 0,1 0-1 0 0,1 1 1 0 0,0-6 0 0 0,1 1 0 0 0,1 0-1 0 0,0 0 0 0 0,1 0 1 0 0,0 1-1 0 0,9-14 0 0 0,31-39 51 0 0,-37 52-64 0 0,11-15-27 0 0,0 1-1 0 0,37-33 0 0 0,-46 48 16 0 0,1 0-1 0 0,0 1 1 0 0,1 0-1 0 0,0 0 0 0 0,0 2 1 0 0,0-1-1 0 0,1 1 1 0 0,22-6-1 0 0,-14 6 55 0 0,-1 2 0 0 0,1 1 1 0 0,0 0-1 0 0,-1 1 0 0 0,38 3 0 0 0,20 10-1246 0 0,-2 7-4643 0 0,-52-11-233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192 210 9215 0 0,'15'2'707'0'0,"-4"3"-274"0"0,-10-4-44 0 0,-1 1 0 0 0,1-1-1 0 0,0 1 1 0 0,0 0 0 0 0,0-1-1 0 0,-1 1 1 0 0,1 0 0 0 0,-1-1-1 0 0,1 1 1 0 0,-1 2 0 0 0,0-2-245 0 0,0-1 0 0 0,0 0 0 0 0,1 1 1 0 0,-1-1-1 0 0,0 0 0 0 0,0 0 0 0 0,1 1 1 0 0,-1-1-1 0 0,1 0 0 0 0,-1 0 0 0 0,1 0 1 0 0,-1 0-1 0 0,1 0 0 0 0,0 1 0 0 0,0-1 1 0 0,-1 0-1 0 0,1-1 0 0 0,0 1 0 0 0,0 0 0 0 0,0 0 1 0 0,0 0-1 0 0,0 0 0 0 0,0-1 0 0 0,0 1 1 0 0,0 0-1 0 0,1-1 0 0 0,-1 1 0 0 0,0-1 1 0 0,3 1-1 0 0,4 0 104 0 0,1 0 0 0 0,0-1-1 0 0,0 0 1 0 0,0 0 0 0 0,0-1 0 0 0,-1 0 0 0 0,1-1 0 0 0,13-3-1 0 0,8-5 127 0 0,30-13-1 0 0,-28 9-277 0 0,49-30-1 0 0,-65 35-195 0 0,-2-2 0 0 0,1 1 0 0 0,-1-2 0 0 0,-1 0 0 0 0,13-15 0 0 0,-23 23-50 0 0,0 1 1 0 0,0-1-1 0 0,-1 0 1 0 0,0 0-1 0 0,1-1 1 0 0,-1 1-1 0 0,0 0 1 0 0,-1-1-1 0 0,2-5 0 0 0,-3 8 98 0 0,1 1-1 0 0,-1 0 0 0 0,0-1 0 0 0,0 1 0 0 0,0 0 0 0 0,0-1 0 0 0,0 1 0 0 0,0 0 0 0 0,-1-1 0 0 0,1 1 0 0 0,0 0 0 0 0,-1-1 0 0 0,1 1 0 0 0,-1 0 0 0 0,1 0 0 0 0,-1-1 0 0 0,1 1 0 0 0,-1 0 0 0 0,0 0 0 0 0,0 0 0 0 0,0 0 0 0 0,0 0 1 0 0,0 0-1 0 0,0 0 0 0 0,0 0 0 0 0,0 0 0 0 0,0 0 0 0 0,0 1 0 0 0,0-1 0 0 0,0 0 0 0 0,-1 1 0 0 0,1-1 0 0 0,0 1 0 0 0,0 0 0 0 0,-1-1 0 0 0,-1 1 0 0 0,-2-1-36 0 0,1 0-1 0 0,0 1 1 0 0,-1 0-1 0 0,1 0 1 0 0,-1 0-1 0 0,1 0 0 0 0,-1 1 1 0 0,1-1-1 0 0,0 1 1 0 0,-9 3-1 0 0,-4 3-153 0 0,-22 11-1 0 0,23-10 118 0 0,-29 16 335 0 0,1 3 0 0 0,-56 43 0 0 0,10-5 242 0 0,-26 18 18 0 0,98-68-410 0 0,1 1 1 0 0,0 1 0 0 0,1 0-1 0 0,-13 20 1 0 0,26-35-45 0 0,1 1 0 0 0,0 0 0 0 0,1 0 0 0 0,-1 1 1 0 0,0-1-1 0 0,1 0 0 0 0,0 0 0 0 0,0 1 0 0 0,0-1 0 0 0,0 1 0 0 0,1-1 0 0 0,-1 8 1 0 0,1-9-5 0 0,0 0 1 0 0,0 0-1 0 0,1-1 1 0 0,-1 1-1 0 0,1 0 1 0 0,0 0 0 0 0,-1 0-1 0 0,1-1 1 0 0,0 1-1 0 0,0 0 1 0 0,0-1-1 0 0,0 1 1 0 0,1-1-1 0 0,-1 1 1 0 0,0-1 0 0 0,1 1-1 0 0,-1-1 1 0 0,0 0-1 0 0,1 0 1 0 0,0 0-1 0 0,-1 0 1 0 0,1 0 0 0 0,0 0-1 0 0,-1 0 1 0 0,3 0-1 0 0,6 3 24 0 0,1 0-1 0 0,-1-1 1 0 0,1-1 0 0 0,18 2-1 0 0,46 1 155 0 0,-47-5-167 0 0,249-7-6047 0 0,-246 4 354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304 403 9703 0 0,'0'0'6543'0'0,"-7"10"-5484"0"0,3-6-917 0 0,0-1 0 0 0,0 0 0 0 0,-1 0 0 0 0,0 0 0 0 0,1 0 0 0 0,-1-1 0 0 0,0 0 1 0 0,0 0-1 0 0,-1 0 0 0 0,1-1 0 0 0,0 0 0 0 0,-11 2 0 0 0,-4-2 0 0 0,0 0 0 0 0,-23-2 0 0 0,37 1-124 0 0,0-1 0 0 0,0 0 0 0 0,0 0 0 0 0,0 0 0 0 0,0-1 0 0 0,1 0 0 0 0,-1 0 0 0 0,1 0 0 0 0,-1-1 0 0 0,1 0 0 0 0,0 0 0 0 0,0 0 0 0 0,0-1 0 0 0,0 0 0 0 0,1 1 0 0 0,-1-2 0 0 0,1 1 0 0 0,0 0 0 0 0,1-1 0 0 0,-1 0 0 0 0,1 0 0 0 0,-6-10 0 0 0,5 7-11 0 0,1-1 0 0 0,0 0 0 0 0,0 0 0 0 0,0 0 0 0 0,1 0 0 0 0,1 0 0 0 0,-1-1 1 0 0,2 1-1 0 0,-1-1 0 0 0,1 1 0 0 0,1-1 0 0 0,-1 1 0 0 0,5-18 0 0 0,-1 14-113 0 0,0 1 0 0 0,0 1-1 0 0,2-1 1 0 0,-1 1 0 0 0,1-1-1 0 0,1 2 1 0 0,0-1 0 0 0,0 1-1 0 0,1 0 1 0 0,0 0 0 0 0,1 1 0 0 0,0 0-1 0 0,1 1 1 0 0,0 0 0 0 0,0 1-1 0 0,21-12 1 0 0,-20 13 40 0 0,0 0 1 0 0,1 1-1 0 0,-1 0 0 0 0,1 1 1 0 0,0 1-1 0 0,1 0 0 0 0,-1 0 0 0 0,1 1 1 0 0,-1 1-1 0 0,1 0 0 0 0,0 1 1 0 0,-1 0-1 0 0,1 1 0 0 0,-1 0 1 0 0,1 1-1 0 0,22 7 0 0 0,195 73 1594 0 0,-219-78-1449 0 0,9 2 139 0 0,-1 2 1 0 0,33 16 0 0 0,-52-24-213 0 0,1 1 0 0 0,-1-1 0 0 0,1 1 0 0 0,-1-1 1 0 0,1 1-1 0 0,-1-1 0 0 0,1 1 0 0 0,-1 0 0 0 0,1-1 0 0 0,-1 1 0 0 0,0 0 1 0 0,1-1-1 0 0,-1 1 0 0 0,0 0 0 0 0,0 0 0 0 0,0-1 0 0 0,0 1 1 0 0,1 0-1 0 0,-1-1 0 0 0,0 1 0 0 0,0 0 0 0 0,0 0 0 0 0,0-1 0 0 0,-1 1 1 0 0,1 0-1 0 0,0 0 0 0 0,-7 16 1 0 0,-4-5 36 0 0,-1-1 0 0 0,0 0 0 0 0,-1-1 0 0 0,0 0-1 0 0,0-1 1 0 0,-20 10 0 0 0,-40 22 67 0 0,-135 55-1 0 0,162-78-65 0 0,-6 3-183 0 0,-67 17 1 0 0,115-37 65 0 0,-1 0 0 0 0,1 0 0 0 0,-1-1 0 0 0,1 1 1 0 0,-9-1-1 0 0,12 0 11 0 0,0 0 1 0 0,0-1-1 0 0,0 1 0 0 0,0 0 1 0 0,0 0-1 0 0,0 0 1 0 0,1-1-1 0 0,-1 1 0 0 0,0 0 1 0 0,0-1-1 0 0,0 1 1 0 0,0-1-1 0 0,0 1 1 0 0,1-1-1 0 0,-1 0 0 0 0,0 1 1 0 0,0-1-1 0 0,1 0 1 0 0,-1 1-1 0 0,1-1 0 0 0,-1 0 1 0 0,0 0-1 0 0,1 0 1 0 0,-1 1-1 0 0,1-1 1 0 0,0 0-1 0 0,-1 0 0 0 0,1 0 1 0 0,0 0-1 0 0,-1 0 1 0 0,1 0-1 0 0,0 0 0 0 0,0-1 1 0 0,1-13-1442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12439 0 0,'0'0'5908'0'0,"-1"2"-5470"0"0,-5 7-308 0 0,3-4-96 0 0,1-1 0 0 0,-1 1 0 0 0,1-1 0 0 0,0 1 0 0 0,-2 7 0 0 0,0-2 17 0 0,0 0 0 0 0,0 0 0 0 0,-1-1 0 0 0,-1 0 0 0 0,0 1 0 0 0,0-2 0 0 0,0 1 0 0 0,-1-1 0 0 0,-9 9 0 0 0,-19 25 2 0 0,-24 39 0 0 0,-92 122-53 0 0,-193 256 64 0 0,337-449-323 0 0,1 1-1 0 0,0-1 0 0 0,0 1 1 0 0,1 0-1 0 0,1 0 0 0 0,0 0 1 0 0,0 1-1 0 0,1-1 1 0 0,1 1-1 0 0,-2 21 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19439 0 0,'0'0'2090'0'0,"0"1"-1960"0"0,-1 4-84 0 0,0-1-1 0 0,0 1 1 0 0,-1-1 0 0 0,0 1-1 0 0,0-1 1 0 0,0 0 0 0 0,0 0-1 0 0,-4 5 1 0 0,-27 29 181 0 0,5-4-213 0 0,-1 9-1271 0 0,11-13-5523 0 0,11-16 625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10591 0 0,'0'2'819'0'0,"-3"17"-108"0"0,0 14 1053 0 0,-12 43 0 0 0,12-65-2098 0 0,-1 0 0 0 0,0 0 0 0 0,0 0 0 0 0,-1-1 0 0 0,-1 0 0 0 0,0 0 0 0 0,-12 17 0 0 0,-86 88-602 0 0,-11 15 3435 0 0,95-103-2592 0 0,0 0 0 0 0,2 1-1 0 0,-18 36 1 0 0,10-2-904 0 0,2 1 1 0 0,2 1-1 0 0,4 0 0 0 0,-14 91 0 0 0,30-144 810 0 0,-4 19-183 0 0,2 1 1 0 0,0 0 0 0 0,3 61 0 0 0,8-61 917 0 0,-6-29-168 0 0,3-2 64 0 0,5 0-139 0 0,0 0-1 0 0,0-1 0 0 0,0 0 1 0 0,0-1-1 0 0,0 0 0 0 0,-1 0 1 0 0,1-1-1 0 0,0 0 0 0 0,-1 0 1 0 0,0-1-1 0 0,12-7 1 0 0,11-9 743 0 0,43-34 0 0 0,-63 45-823 0 0,97-82 1183 0 0,-54 45-793 0 0,91-63 0 0 0,-110 88-580 0 0,1 1-1 0 0,0 2 0 0 0,53-19 0 0 0,-72 31-77 0 0,0 1-1 0 0,0 1 0 0 0,0 0 0 0 0,0 2 1 0 0,1 0-1 0 0,0 0 0 0 0,-1 2 0 0 0,1 0 1 0 0,0 1-1 0 0,23 5 0 0 0,-35-5 25 0 0,1 1-1 0 0,0 0 0 0 0,-1 1 1 0 0,1-1-1 0 0,-1 1 0 0 0,0 1 1 0 0,0-1-1 0 0,0 1 0 0 0,-1 0 1 0 0,1 0-1 0 0,-1 0 1 0 0,0 1-1 0 0,0 0 0 0 0,0 0 1 0 0,4 6-1 0 0,-5-4 34 0 0,0 0-1 0 0,0 1 1 0 0,0-1-1 0 0,-1 1 1 0 0,0 0 0 0 0,0 0-1 0 0,-1 0 1 0 0,0 0-1 0 0,0 0 1 0 0,-1 0 0 0 0,0 0-1 0 0,-1 12 1 0 0,0-5 65 0 0,-1 1 0 0 0,0 0-1 0 0,-1-1 1 0 0,-1 1 0 0 0,-1-1 0 0 0,0 0 0 0 0,-8 19 0 0 0,7-23-41 0 0,0 0 0 0 0,-1 0 0 0 0,-1-1 0 0 0,0 0 0 0 0,0 0 0 0 0,0-1 0 0 0,-2 0 0 0 0,1 0 0 0 0,-1-1 0 0 0,-11 8 0 0 0,-20 11 13 0 0,-2-2 0 0 0,-81 35 0 0 0,73-37-118 0 0,-14 7-86 0 0,11-7-181 0 0,-93 57-1 0 0,131-68-19 0 0,0 0 0 0 0,1 0 0 0 0,1 1 0 0 0,0 1-1 0 0,1 0 1 0 0,0 1 0 0 0,-14 23 0 0 0,14-17-1133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1:5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75 7831 0 0,'1'-2'603'0'0,"2"-5"706"0"0,10-24-3050 0 0,-8 10 16401 0 0,-5 21-14648 0 0,0-1 0 0 0,0 1 0 0 0,0-1 1 0 0,0 1-1 0 0,0-1 0 0 0,-1 1 0 0 0,1-1 0 0 0,0 1 1 0 0,0-1-1 0 0,0 1 0 0 0,0-1 0 0 0,-1 1 1 0 0,1-1-1 0 0,0 1 0 0 0,0-1 0 0 0,-1 1 0 0 0,1 0 1 0 0,0-1-1 0 0,-1 1 0 0 0,1-1 0 0 0,0 1 0 0 0,-1 0 1 0 0,1-1-1 0 0,0 1 0 0 0,-1 0 0 0 0,1 0 0 0 0,-1-1 1 0 0,0 1-1 0 0,0-1 21 0 0,-1 1 0 0 0,1 0 1 0 0,0 0-1 0 0,-1 0 0 0 0,1 0 0 0 0,0 0 1 0 0,-1 0-1 0 0,1 0 0 0 0,-1 0 0 0 0,-1 1 0 0 0,-4 1 68 0 0,1 0-1 0 0,0 0 1 0 0,-11 6-1 0 0,-34 19-158 0 0,8-4-138 0 0,-64 44 1 0 0,103-64 116 0 0,0 0 1 0 0,0 1-1 0 0,0 0 1 0 0,0 0-1 0 0,1 0 0 0 0,0 0 1 0 0,-1 0-1 0 0,1 0 1 0 0,1 1-1 0 0,-1 0 1 0 0,-2 6-1 0 0,4-9-242 0 0,9 12-367 0 0,-6-12 622 0 0,1-1 0 0 0,-1 1 0 0 0,0 0 0 0 0,0-1-1 0 0,1 1 1 0 0,-1-1 0 0 0,1 0 0 0 0,-1 0 0 0 0,1 0 0 0 0,-1 0 0 0 0,1 0 0 0 0,0 0 0 0 0,3 0 0 0 0,40 2-473 0 0,-37-2 462 0 0,20 0-159 0 0,5-1 85 0 0,1 3 0 0 0,44 7-1 0 0,-57-4 207 0 0,-18-2-17 0 0,-2 0-7 0 0,1-1 83 0 0,0 0 0 0 0,0 1 0 0 0,-1-1 0 0 0,1 1 0 0 0,-1 0 0 0 0,0 0 0 0 0,0 0 0 0 0,-1 0 0 0 0,1 0 0 0 0,-1 0 0 0 0,0 0 0 0 0,0 0 0 0 0,0 1 0 0 0,0-1 0 0 0,-1 5 0 0 0,1 4 167 0 0,-2 0 0 0 0,1 0 0 0 0,-5 24 0 0 0,3-27-228 0 0,0 0 0 0 0,-1 0 0 0 0,0-1-1 0 0,0 1 1 0 0,-1-1 0 0 0,0 1 0 0 0,-1-1 0 0 0,0 0-1 0 0,-1-1 1 0 0,1 1 0 0 0,-2-1 0 0 0,1 0 0 0 0,-1-1-1 0 0,0 1 1 0 0,-1-1 0 0 0,1-1 0 0 0,-1 1 0 0 0,-1-2-1 0 0,-9 6 1 0 0,-5 0 186 0 0,0-1-1 0 0,-1-1 0 0 0,0-1 1 0 0,-41 8-1 0 0,57-14-351 0 0,-1-1 0 0 0,1 1 1 0 0,-1-1-1 0 0,0-1 0 0 0,1 0 0 0 0,-1 0 0 0 0,1 0 0 0 0,-1-1 0 0 0,0-1 0 0 0,1 1 1 0 0,0-1-1 0 0,-1-1 0 0 0,1 0 0 0 0,0 0 0 0 0,0 0 0 0 0,1-1 0 0 0,-1 0 1 0 0,1-1-1 0 0,0 0 0 0 0,0 0 0 0 0,0 0 0 0 0,-9-10 0 0 0,1-2-979 0 0,14 15 360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652 621 6447 0 0,'1'2'2743'0'0,"0"25"6374"0"0,1-27-8627 0 0,-1 1-400 0 0,1-1 1 0 0,0 1-1 0 0,0-1 1 0 0,0 0 0 0 0,0 0-1 0 0,0 0 1 0 0,0 0 0 0 0,0-1-1 0 0,0 1 1 0 0,0 0 0 0 0,0-1-1 0 0,0 1 1 0 0,0-1 0 0 0,-1 0-1 0 0,1 0 1 0 0,0 1-1 0 0,0-1 1 0 0,-1 0 0 0 0,1 0-1 0 0,0-1 1 0 0,2-1 0 0 0,3-4 113 0 0,0 1 0 0 0,-1-1 0 0 0,8-9 0 0 0,130-183 295 0 0,-119 160-797 0 0,-3-2-1 0 0,-1 0 0 0 0,20-56 0 0 0,-31 69 93 0 0,-2 9-97 0 0,-2 0 0 0 0,0-1 0 0 0,-1 0 0 0 0,0 0 0 0 0,2-35 0 0 0,-7 55 299 0 0,0-1-1 0 0,0 1 1 0 0,-1 0 0 0 0,1 0-1 0 0,0-1 1 0 0,0 1-1 0 0,0 0 1 0 0,0 0 0 0 0,-1-1-1 0 0,1 1 1 0 0,0 0-1 0 0,0 0 1 0 0,0 0 0 0 0,-1 0-1 0 0,1-1 1 0 0,0 1-1 0 0,0 0 1 0 0,-1 0 0 0 0,1 0-1 0 0,0 0 1 0 0,0 0-1 0 0,-1 0 1 0 0,1-1 0 0 0,0 1-1 0 0,-1 0 1 0 0,1 0 0 0 0,0 0-1 0 0,0 0 1 0 0,-1 0-1 0 0,0 0 1 0 0,-8 1-32 0 0,5 0 27 0 0,0 0 0 0 0,0 0 0 0 0,1 1 0 0 0,-1 0 0 0 0,0 0 0 0 0,0 0 0 0 0,-6 5-1 0 0,-24 21-22 0 0,25-19 1 0 0,-16 15 32 0 0,1 0 0 0 0,-30 40 0 0 0,-33 61 59 0 0,24-25-33 0 0,-66 141-1 0 0,86-136-28 0 0,-15 28 15 0 0,-18 16 92 0 0,-65 119 243 0 0,106-214-177 0 0,-41 49-1 0 0,67-92-143 0 0,1 0-122 0 0,-1-1 0 0 0,0 0-1 0 0,-1 0 1 0 0,1-1 0 0 0,-2-1 0 0 0,1 1-1 0 0,-1-2 1 0 0,-17 10 0 0 0,18-12-992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15199 0 0,'0'-3'129'0'0,"0"0"-1"0"0,0 0 0 0 0,0 0 1 0 0,0 0-1 0 0,1-1 0 0 0,-1 1 1 0 0,1 0-1 0 0,0 0 0 0 0,0 0 1 0 0,0 0-1 0 0,0 0 0 0 0,1 1 1 0 0,-1-1-1 0 0,1 0 0 0 0,0 0 1 0 0,-1 1-1 0 0,1-1 0 0 0,0 1 1 0 0,0 0-1 0 0,1-1 0 0 0,-1 1 1 0 0,1 0-1 0 0,3-2 0 0 0,7-4 72 0 0,1-1 0 0 0,0 2 0 0 0,1 0-1 0 0,-1 1 1 0 0,21-5 0 0 0,82-17 126 0 0,-92 23-235 0 0,399-75 795 0 0,-246 63-1978 0 0,-143 16-294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732 763 12895 0 0,'0'0'595'0'0,"9"-1"188"0"0,-5 0-451 0 0,1 1 0 0 0,0 0 0 0 0,0 0 0 0 0,-1 0 1 0 0,1 0-1 0 0,7 2 0 0 0,-8-1 136 0 0,2 0 0 0 0,-1 0 1 0 0,0-1-1 0 0,0 0 0 0 0,0 0 0 0 0,6-1 0 0 0,5-3-200 0 0,-1 0 0 0 0,1-1 0 0 0,-1-1 1 0 0,-1-1-1 0 0,1 0 0 0 0,-1 0 0 0 0,0-2 0 0 0,16-12 0 0 0,-7 3-154 0 0,-2 0 1 0 0,0-2-1 0 0,33-41 1 0 0,-36 37-187 0 0,-1-1 0 0 0,-1 0 1 0 0,-2-1-1 0 0,22-53 0 0 0,-22 40-167 0 0,-2 0 0 0 0,-2 0 0 0 0,6-43 0 0 0,-13 61 33 0 0,-1-1 0 0 0,-1-21 0 0 0,-1 33 48 0 0,-1 0 1 0 0,0 0-1 0 0,-1 0 1 0 0,0 1-1 0 0,0-1 0 0 0,-7-15 1 0 0,9 23 144 0 0,-1 0 0 0 0,0 0 0 0 0,0 1 0 0 0,0-1-1 0 0,0 0 1 0 0,0 1 0 0 0,-1-1 0 0 0,1 1 0 0 0,0-1 0 0 0,-1 1 0 0 0,1-1 0 0 0,-1 1 0 0 0,1 0 0 0 0,-1 0 0 0 0,0 0 0 0 0,1 0-1 0 0,-1 0 1 0 0,0 0 0 0 0,-3-1 0 0 0,2 2 1 0 0,0-1 0 0 0,0 1-1 0 0,0 0 1 0 0,-1 0 0 0 0,1 0-1 0 0,0 1 1 0 0,0-1 0 0 0,0 1-1 0 0,0-1 1 0 0,0 1 0 0 0,-5 2-1 0 0,0 1-6 0 0,0 0-1 0 0,0 1 0 0 0,0 0 1 0 0,0 0-1 0 0,1 1 0 0 0,0-1 1 0 0,-12 13-1 0 0,-13 22 5 0 0,-42 70 0 0 0,42-60 109 0 0,-172 248 118 0 0,72-109-85 0 0,-124 222 334 0 0,204-313-313 0 0,17-31 50 0 0,-54 80 0 0 0,41-78-1634 0 0,-75 144 0 0 0,114-194-60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17567 0 0,'-4'-8'4680'0'0,"11"6"-4452"0"0,-1 0-1 0 0,1 0 0 0 0,-1 1 1 0 0,1 0-1 0 0,0 0 0 0 0,9 0 1 0 0,46 3 253 0 0,-27 0-314 0 0,49 2-152 0 0,62-1-21 0 0,-120-4-946 0 0,0-1 1 0 0,0-1 0 0 0,41-11 0 0 0,-38 5-686 0 0,-1 0-226 0 0</inkml:trace>
  <inkml:trace contextRef="#ctx0" brushRef="#br0" timeOffset="1">731 49 9215 0 0,'-1'1'6682'0'0,"-38"94"-1279"0"0,-11-2-3675 0 0,-64 82-1585 0 0,109-169-586 0 0,1 0-1 0 0,0 0 0 0 0,0 1 1 0 0,1-1-1 0 0,0 1 0 0 0,-3 11 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15487 0 0,'0'0'1680'0'0,"9"-3"-1544"0"0,3 3-8 0 0,3 0 0 0 0,1 0 0 0 0,0 1-128 0 0,2 3 0 0 0,2 1 0 0 0,-1 1-7096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16847 0 0,'0'0'1522'0'0,"-2"1"-1202"0"0,-9 4-11 0 0,1 1 1 0 0,0 0 0 0 0,0 0 0 0 0,-17 15 0 0 0,-34 38 596 0 0,41-39-663 0 0,-58 67 363 0 0,11-13-384 0 0,56-62-194 0 0,0 0 0 0 0,1 1 0 0 0,0 0 0 0 0,1 0 0 0 0,0 1 0 0 0,2 0 0 0 0,-11 24 0 0 0,18-37-6 0 0,-1 0-1 0 0,1 1 0 0 0,-1-1 1 0 0,1 0-1 0 0,0 0 0 0 0,0 0 1 0 0,0 1-1 0 0,0-1 0 0 0,0 0 1 0 0,0 0-1 0 0,0 0 1 0 0,0 1-1 0 0,0-1 0 0 0,0 0 1 0 0,1 0-1 0 0,-1 0 0 0 0,1 0 1 0 0,-1 1-1 0 0,1-1 0 0 0,-1 0 1 0 0,1 0-1 0 0,-1 0 1 0 0,1 0-1 0 0,0 0 0 0 0,0 0 1 0 0,-1 0-1 0 0,1 0 0 0 0,0-1 1 0 0,0 1-1 0 0,0 0 1 0 0,0 0-1 0 0,0-1 0 0 0,0 1 1 0 0,0-1-1 0 0,0 1 0 0 0,0-1 1 0 0,1 1-1 0 0,-1-1 0 0 0,2 1 1 0 0,-1 0 38 0 0,5 1-31 0 0,-1 0 0 0 0,0-1 0 0 0,1 1 0 0 0,-1-1 0 0 0,1-1 0 0 0,-1 1 0 0 0,12-1 0 0 0,0-2-903 0 0,27-5 0 0 0,-27 3-659 0 0,2-3-357 0 0</inkml:trace>
  <inkml:trace contextRef="#ctx0" brushRef="#br0" timeOffset="1">797 55 15775 0 0,'0'0'1432'0'0,"-1"2"-1148"0"0,-13 22 458 0 0,-1 0 0 0 0,-27 32 0 0 0,25-34-76 0 0,0 0-1 0 0,-25 47 1 0 0,35-55-535 0 0,1 1-1 0 0,0 0 1 0 0,1 0 0 0 0,0 0-1 0 0,-3 20 1 0 0,8-31-67 0 0,0 0 0 0 0,-1 0 0 0 0,1 1 0 0 0,1-1 0 0 0,-1 0 0 0 0,0 0 0 0 0,1 1 0 0 0,0-1 0 0 0,0 0 0 0 0,3 7 0 0 0,-2-8 16 0 0,-1 0 0 0 0,1-1-1 0 0,0 1 1 0 0,0 0 0 0 0,0-1 0 0 0,0 0 0 0 0,1 1 0 0 0,-1-1-1 0 0,0 0 1 0 0,1 0 0 0 0,0 0 0 0 0,-1-1 0 0 0,1 1 0 0 0,0-1-1 0 0,0 1 1 0 0,4 0 0 0 0,1 1 5 0 0,0-1 0 0 0,1-1 0 0 0,-1 0 0 0 0,1 0 0 0 0,-1 0 0 0 0,1-1 1 0 0,-1 0-1 0 0,1-1 0 0 0,-1 0 0 0 0,1 0 0 0 0,-1-1 0 0 0,1 0 0 0 0,-1 0 0 0 0,9-5 0 0 0,3-1-63 0 0,0-1 0 0 0,-1-1 0 0 0,-1 0 1 0 0,28-21-1 0 0,-20 9-368 0 0,-1-2 1 0 0,39-44-1 0 0,11-13-2585 0 0,-3 20-4286 0 0,-31 28 831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26 9215 0 0,'27'-19'2982'0'0,"-25"18"-1328"0"0,9-4-947 0 0,-6 5 2886 0 0,-4 1-3509 0 0,0 1-1 0 0,0 0 1 0 0,0 0-1 0 0,0-1 1 0 0,0 1-1 0 0,0 0 1 0 0,0 0 0 0 0,-1 0-1 0 0,1 0 1 0 0,-1 0-1 0 0,1 0 1 0 0,-1 0-1 0 0,0 0 1 0 0,0 0-1 0 0,0 0 1 0 0,0 1-1 0 0,0-1 1 0 0,-1 0-1 0 0,1 0 1 0 0,0 0 0 0 0,-1 0-1 0 0,0 0 1 0 0,0 3-1 0 0,-4 6 162 0 0,0 0 0 0 0,-11 19 0 0 0,12-23-137 0 0,-142 225 1671 0 0,67-110-1494 0 0,-6 6-164 0 0,-20 33-23 0 0,74-109-82 0 0,-28 66 0 0 0,56-110-4 0 0,0 0 1 0 0,1-1-1 0 0,-1 1 0 0 0,2 0 1 0 0,-1 0-1 0 0,0 15 0 0 0,2-21-24 0 0,0 0 0 0 0,-1 0 0 0 0,2 0 0 0 0,-1 0 0 0 0,0-1 0 0 0,0 1 0 0 0,0 0 0 0 0,1 0 0 0 0,-1 0 0 0 0,1 0 0 0 0,0-1 0 0 0,-1 1 0 0 0,1 0 0 0 0,0-1 0 0 0,0 1 0 0 0,0 0 0 0 0,0-1 0 0 0,0 1 0 0 0,1-1 0 0 0,-1 0 0 0 0,0 1 0 0 0,1-1 0 0 0,-1 0 0 0 0,1 0 0 0 0,-1 0 0 0 0,1 0-1 0 0,-1 0 1 0 0,1 0 0 0 0,0 0 0 0 0,0-1 0 0 0,-1 1 0 0 0,1 0 0 0 0,0-1 0 0 0,0 0 0 0 0,3 1 0 0 0,-1-1-206 0 0,0 0 0 0 0,0 0-1 0 0,0 0 1 0 0,0-1 0 0 0,0 1 0 0 0,0-1 0 0 0,-1 0-1 0 0,5-2 1 0 0,18-7-1778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69 10591 0 0,'19'-21'755'0'0,"7"-7"-12"0"0,-13 8 9814 0 0,-17 29-10474 0 0,1 0-1 0 0,0-1 1 0 0,-2 11 0 0 0,-4 14-41 0 0,-12 19 213 0 0,-30 53 0 0 0,-36 45 117 0 0,-18 34-34 0 0,-71 147 59 0 0,116-237-332 0 0,-1 2-47 0 0,49-74-64 0 0,1 0 0 0 0,-13 36-1 0 0,22-53-142 0 0,1-1 0 0 0,0 0-1 0 0,0 1 1 0 0,0-1 0 0 0,1 0-1 0 0,-1 1 1 0 0,1-1 0 0 0,0 1-1 0 0,0-1 1 0 0,1 1 0 0 0,-1-1-1 0 0,1 1 1 0 0,1 4 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87 13847 0 0,'0'0'631'0'0,"-2"0"-8"0"0,-32 2-249 0 0,0 2 1 0 0,-62 15-1 0 0,13-3 305 0 0,-63 15 764 0 0,122-25-1022 0 0,15-2 1197 0 0,16-1-1131 0 0,21 1-335 0 0,-26-4-73 0 0,34 2 120 0 0,1-1 0 0 0,-1-2 0 0 0,39-7 0 0 0,108-25-184 0 0,-71 11-36 0 0,-35 9-144 0 0,391-79-2249 0 0,-433 83 891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 8751 0 0,'-2'-7'794'0'0,"-2"0"2598"0"0,4 9-3242 0 0,-1 0 0 0 0,1 0 1 0 0,-1 0-1 0 0,1 0 0 0 0,0 0 0 0 0,0 0 1 0 0,0 0-1 0 0,0 0 0 0 0,0 0 1 0 0,0 0-1 0 0,1 0 0 0 0,-1 0 0 0 0,2 4 1 0 0,10 25 82 0 0,-12-29-170 0 0,24 51 577 0 0,0-1 91 0 0,25 78 0 0 0,-33-70-2 0 0,9 67-1 0 0,-20-91-310 0 0,-2 0 0 0 0,-1-1-1 0 0,-4 49 1 0 0,-1-58-180 0 0,1-8-36 0 0,1 0 0 0 0,0 0 0 0 0,2 19 0 0 0,19 71 352 0 0,1 6-119 0 0,-19-85-384 0 0,0 1 1 0 0,-2-1-1 0 0,-1 1 0 0 0,-1-1 1 0 0,-13 57-1 0 0,9-65-50 0 0,0-1 0 0 0,-1 0 0 0 0,-2-1 0 0 0,0 1 0 0 0,-1-2 0 0 0,0 1-1 0 0,-2-1 1 0 0,0-1 0 0 0,-15 16 0 0 0,9-13-29 0 0,-2-1 1 0 0,0-1-1 0 0,-1 0 0 0 0,-1-2 0 0 0,-33 19 1 0 0,7-9-753 0 0,-87 33 0 0 0,62-29-1563 0 0,38-15 996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391 279 6447 0 0,'0'0'778'0'0,"1"-2"-201"0"0,2-8-21 0 0,1 1 0 0 0,0 0-1 0 0,1 0 1 0 0,0 0 0 0 0,6-8-1 0 0,35-43 343 0 0,-33 43-325 0 0,-1 2-163 0 0,-1-1 0 0 0,-1 0-1 0 0,15-30 1 0 0,-24 44-382 0 0,-1 1 1 0 0,0 0-1 0 0,1-1 1 0 0,-1 1-1 0 0,0-1 1 0 0,0 1-1 0 0,0-1 0 0 0,0 1 1 0 0,-1-1-1 0 0,1 1 1 0 0,0-1-1 0 0,0 1 1 0 0,-1 0-1 0 0,1-1 0 0 0,-1 1 1 0 0,0-1-1 0 0,1 1 1 0 0,-1 0-1 0 0,0 0 1 0 0,0-1-1 0 0,1 1 0 0 0,-1 0 1 0 0,0 0-1 0 0,0 0 1 0 0,0 0-1 0 0,-1 0 1 0 0,1 0-1 0 0,0 0 0 0 0,0 0 1 0 0,0 1-1 0 0,-1-1 1 0 0,1 0-1 0 0,0 1 1 0 0,-1-1-1 0 0,1 1 0 0 0,-3-1 1 0 0,-1 1 18 0 0,0-1-1 0 0,-1 2 1 0 0,1-1 0 0 0,0 0 0 0 0,0 1-1 0 0,-1 0 1 0 0,1 0 0 0 0,0 1 0 0 0,0-1-1 0 0,0 1 1 0 0,0 0 0 0 0,-7 5 0 0 0,-6 3-83 0 0,-31 26 0 0 0,28-20-13 0 0,-34 25-512 0 0,1 3 1 0 0,-82 86-1 0 0,116-109 314 0 0,4-4-186 0 0,-27 37 1 0 0,39-49 394 0 0,1 1 1 0 0,0 0-1 0 0,0 0 0 0 0,0 0 1 0 0,0 0-1 0 0,1 0 0 0 0,0 1 1 0 0,1-1-1 0 0,-1 1 1 0 0,1-1-1 0 0,0 11 0 0 0,1-15 37 0 0,0 1 0 0 0,0 0 0 0 0,0-1 0 0 0,1 1-1 0 0,-1-1 1 0 0,1 1 0 0 0,0 0 0 0 0,0-1 0 0 0,2 5-1 0 0,7 4 21 0 0,-7-9 18 0 0,1 0 0 0 0,0 0 0 0 0,0 0 1 0 0,0-1-1 0 0,0 1 0 0 0,0-1 0 0 0,0 0 0 0 0,0 0 0 0 0,0 0 0 0 0,1-1 0 0 0,-1 1 1 0 0,0-1-1 0 0,6 0 0 0 0,-3-1 113 0 0,1 0 0 0 0,-1-1 0 0 0,0 1 0 0 0,1-2 0 0 0,-1 1 0 0 0,13-7 0 0 0,1-3 303 0 0,0 0 0 0 0,-1-2-1 0 0,29-26 1 0 0,-36 29-372 0 0,0 0-1 0 0,0-2 0 0 0,-1 1 0 0 0,-1-2 1 0 0,0 1-1 0 0,-1-1 0 0 0,-1-1 0 0 0,0 0 1 0 0,7-17-1 0 0,-14 30 837 0 0,-3 4-803 0 0,-26 87-396 0 0,11-40-420 0 0,13-35-1377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505 370 6447 0 0,'0'0'860'0'0,"0"-1"146"0"0,-2-17 2960 0 0,2 16-3272 0 0,0 0-249 0 0,0-7-49 0 0,0 7 257 0 0,2 0-402 0 0,50-50 802 0 0,-43 38-758 0 0,0 0-1 0 0,13-29 0 0 0,-17 32-165 0 0,-2 3-49 0 0,8-14 237 0 0,12-38 0 0 0,-21 54-297 0 0,0 0 0 0 0,0 0 1 0 0,-1 0-1 0 0,0 0 0 0 0,-1-1 1 0 0,1 1-1 0 0,-1 0 0 0 0,0 0 1 0 0,-1-1-1 0 0,0 1 0 0 0,-2-11 1 0 0,3 15-26 0 0,-1 1 1 0 0,1 0 0 0 0,-1 0-1 0 0,1 0 1 0 0,-1-1 0 0 0,1 1 0 0 0,-1 0-1 0 0,0 0 1 0 0,0 0 0 0 0,1 0 0 0 0,-1 0-1 0 0,0 0 1 0 0,0 0 0 0 0,0 0-1 0 0,0 0 1 0 0,0 1 0 0 0,0-1 0 0 0,0 0-1 0 0,-1 0 1 0 0,1 1 0 0 0,0-1-1 0 0,0 1 1 0 0,0-1 0 0 0,-1 1 0 0 0,1 0-1 0 0,0-1 1 0 0,0 1 0 0 0,-1 0-1 0 0,1 0 1 0 0,0 0 0 0 0,-1 0 0 0 0,1 0-1 0 0,0 0 1 0 0,-1 0 0 0 0,0 1 0 0 0,-5 1-43 0 0,1 0 1 0 0,-1 0 0 0 0,1 1 0 0 0,0-1-1 0 0,-8 6 1 0 0,9-5 20 0 0,-21 13-97 0 0,0 0-1 0 0,-33 29 1 0 0,-41 46-453 0 0,-8 6 246 0 0,53-52 484 0 0,3 2-1 0 0,-54 64 0 0 0,85-82 299 0 0,19-27-224 0 0,3 1-17 0 0,-1-2-179 0 0,1 1 0 0 0,-1-1 0 0 0,1 1 0 0 0,0 0 0 0 0,0-1 0 0 0,-1 0 0 0 0,1 1 0 0 0,0-1 0 0 0,0 1 0 0 0,0-1 0 0 0,0 0 0 0 0,1 0 0 0 0,-1 0 0 0 0,0 1 0 0 0,0-1 0 0 0,1 0 0 0 0,-1-1 0 0 0,2 2 0 0 0,3 1 33 0 0,1 0 1 0 0,-1-1-1 0 0,1 0 0 0 0,0 0 1 0 0,0 0-1 0 0,0-1 1 0 0,0 0-1 0 0,0 0 0 0 0,0-1 1 0 0,9 0-1 0 0,10-2 176 0 0,35-7 0 0 0,-60 9-233 0 0,36-7 179 0 0,-1-1 0 0 0,0-2 0 0 0,-1-2 0 0 0,36-16 0 0 0,74-33-714 0 0,-134 55-246 0 0,-19 6-12 0 0,-20 6 587 0 0,21-3 286 0 0,0-1 1 0 0,1 1-1 0 0,-1 0 0 0 0,0 0 0 0 0,1 1 1 0 0,0 0-1 0 0,0 0 0 0 0,0 0 0 0 0,-9 10 0 0 0,5-4 91 0 0,2 0-1 0 0,0 1 1 0 0,0 0-1 0 0,-7 14 1 0 0,13-21-188 0 0,1-1 0 0 0,-1 1 0 0 0,1-1 0 0 0,0 1-1 0 0,0-1 1 0 0,0 7 0 0 0,-4 10-762 0 0,7-18-427 0 0,5 6-356 0 0,-5-5-70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12351 0 0,'0'0'1968'0'0,"2"9"-536"0"0,-2-5-1025 0 0,0-1 0 0 0,0 1 1 0 0,0 0-1 0 0,0 0 0 0 0,-2 4 1044 0 0,4-10-1370 0 0,11-9-47 0 0,-1-1-1 0 0,-1-1 1 0 0,16-21-1 0 0,-15 18-29 0 0,0 1-1 0 0,27-26 0 0 0,-12 19 99 0 0,0 2 0 0 0,1 1 0 0 0,47-25 0 0 0,-60 37 48 0 0,0 0-1 0 0,0 1 0 0 0,1 1 1 0 0,0 0-1 0 0,0 1 0 0 0,0 0 1 0 0,0 2-1 0 0,1 0 0 0 0,23 0 1 0 0,-37 2-150 0 0,0 1 1 0 0,0-1 0 0 0,0 0 0 0 0,0 1-1 0 0,0 0 1 0 0,0 0 0 0 0,0 0 0 0 0,0 0-1 0 0,0 0 1 0 0,0 0 0 0 0,-1 1 0 0 0,1-1 0 0 0,-1 1-1 0 0,5 3 1 0 0,-5-3-1 0 0,-1 0 0 0 0,1 0 0 0 0,-1 0 0 0 0,1 0 0 0 0,-1 0 0 0 0,0 0 0 0 0,0 1 0 0 0,0-1 0 0 0,0 0 0 0 0,0 1 0 0 0,-1-1 0 0 0,1 1-1 0 0,-1-1 1 0 0,1 1 0 0 0,-1-1 0 0 0,0 1 0 0 0,0-1 0 0 0,0 4 0 0 0,-1 3 1 0 0,-1 1 1 0 0,0-1-1 0 0,0 1 0 0 0,-1-1 0 0 0,0 0 0 0 0,0 0 0 0 0,-1 0 1 0 0,0 0-1 0 0,-1-1 0 0 0,0 0 0 0 0,0 0 0 0 0,-10 11 1 0 0,-1 0-50 0 0,-1-2 0 0 0,-1 0 0 0 0,-33 25 0 0 0,13-12-1728 0 0,27-23-32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201 333 14743 0 0,'0'0'1976'0'0,"-1"-2"-1568"0"0,1 0-347 0 0,-1 1-1 0 0,0-1 0 0 0,0 0 1 0 0,0 1-1 0 0,-1-1 0 0 0,1 1 0 0 0,0-1 1 0 0,-1 1-1 0 0,1 0 0 0 0,-1-1 1 0 0,1 1-1 0 0,-1 0 0 0 0,1 0 1 0 0,-1 0-1 0 0,0 0 0 0 0,0 0 1 0 0,1 1-1 0 0,-1-1 0 0 0,0 1 1 0 0,0-1-1 0 0,0 1 0 0 0,0-1 1 0 0,0 1-1 0 0,-2 0 0 0 0,-7-1-18 0 0,-1 1 0 0 0,1 1 0 0 0,-15 2-1 0 0,-16 0-109 0 0,39-3 50 0 0,0-1 0 0 0,0 1 0 0 0,1-1 0 0 0,-1 1 0 0 0,0-1 0 0 0,1 0 0 0 0,-1 0 0 0 0,0 0 0 0 0,1 0 0 0 0,-1 0 0 0 0,1-1 0 0 0,0 1 0 0 0,-1-1 0 0 0,1 0 0 0 0,0 0 0 0 0,0 0 0 0 0,0 0 0 0 0,-2-2 0 0 0,3 2 12 0 0,0 0 0 0 0,0 1 0 0 0,0-1 0 0 0,0 0 0 0 0,1 0 0 0 0,-1 0 0 0 0,0 0 0 0 0,1 0 0 0 0,-1 0 0 0 0,1-1 0 0 0,0 1 0 0 0,0 0 0 0 0,0 0 0 0 0,0 0 0 0 0,0 0 0 0 0,0 0 0 0 0,1 0 0 0 0,-1 0 0 0 0,1 0 0 0 0,-1 0 0 0 0,1 0 0 0 0,0 0 0 0 0,0 0 0 0 0,1-2 0 0 0,5-8-17 0 0,1 0 0 0 0,0 1 0 0 0,0 0 0 0 0,1 1 0 0 0,1 0 0 0 0,0 0 0 0 0,21-15 0 0 0,-11 11 17 0 0,0 1 0 0 0,1 1 0 0 0,37-16 0 0 0,-23 14 275 0 0,2 2-1 0 0,0 1 1 0 0,0 2 0 0 0,1 2-1 0 0,0 1 1 0 0,0 2 0 0 0,62 2-1 0 0,-92 2-168 0 0,1 1-1 0 0,-1 0 0 0 0,0 0 1 0 0,1 1-1 0 0,-1 0 0 0 0,0 1 1 0 0,0 0-1 0 0,0 0 0 0 0,11 7 1 0 0,-16-9-90 0 0,-1 0 1 0 0,0 1 0 0 0,0-1 0 0 0,0 1 0 0 0,0 0-1 0 0,0 0 1 0 0,0 0 0 0 0,0 0 0 0 0,0 0-1 0 0,-1 0 1 0 0,1 0 0 0 0,-1 0 0 0 0,0 1 0 0 0,1-1-1 0 0,-1 1 1 0 0,0-1 0 0 0,0 1 0 0 0,-1-1-1 0 0,1 1 1 0 0,0-1 0 0 0,-1 1 0 0 0,0 0 0 0 0,0-1-1 0 0,1 1 1 0 0,-2 0 0 0 0,1-1 0 0 0,0 1 0 0 0,0 0-1 0 0,-1-1 1 0 0,1 1 0 0 0,-1-1 0 0 0,0 1-1 0 0,-2 4 1 0 0,-1 1-10 0 0,-1 1 0 0 0,0 0 0 0 0,0-1 0 0 0,-1 0 0 0 0,-8 9 0 0 0,-36 34-110 0 0,49-50 107 0 0,-18 17-232 0 0,-2-1 0 0 0,0-1 0 0 0,-1 0 1 0 0,0-2-1 0 0,-29 14 0 0 0,32-19-86 0 0,0-1-1 0 0,0-1 1 0 0,0-1-1 0 0,-1-1 1 0 0,0 0-1 0 0,0-2 1 0 0,-28 2-1 0 0,45-5 257 0 0,-1 1-159 0 0,1-1 0 0 0,-1 0 0 0 0,1 0 0 0 0,-1-1-1 0 0,1 1 1 0 0,0-1 0 0 0,-5 0 0 0 0,-8-7-1344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60 2759 0 0,'7'-8'101'0'0,"-1"1"70"0"0,0 0 1 0 0,0-1-1 0 0,11-22 14996 0 0,-26 41-15057 0 0,1 0 0 0 0,1 0 1 0 0,0 0-1 0 0,-9 20 1 0 0,-4 6-29 0 0,-198 264 136 0 0,151-215-325 0 0,-70 80-225 0 0,3-6-159 0 0,116-136 477 0 0,3-6-42 0 0,0 2 1 0 0,-20 35-1 0 0,35-54-548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24 3223 0 0,'0'0'143'0'0,"0"-2"-3"0"0,2-20 14984 0 0,-4 24-14641 0 0,-67 108 1605 0 0,18-26-1619 0 0,33-56-434 0 0,6-9-2 0 0,-1 0 1 0 0,0 0-1 0 0,-2-1 0 0 0,-18 19 0 0 0,17-23-155 0 0,7-4-219 0 0,-1-1-1 0 0,-1 0 1 0 0,1-1 0 0 0,-1 0 0 0 0,-1 0 0 0 0,-14 6 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4607 0 0,'0'0'10468'0'0,"-2"0"-9874"0"0,-7 3-289 0 0,-1 0 0 0 0,1 0 0 0 0,0 1 0 0 0,-1 0 0 0 0,-8 6 0 0 0,-43 30 323 0 0,-153 124 532 0 0,208-157-1190 0 0,7-3 9 0 0,5-2-20 0 0,7 1-30 0 0,-1 0 0 0 0,0-1 1 0 0,1 0-1 0 0,18 0 0 0 0,-16-1-98 0 0,0 0 1 0 0,23 5-1 0 0,-25-2 89 0 0,1 1-1 0 0,0 0 1 0 0,-1 1-1 0 0,0 0 1 0 0,0 1-1 0 0,-1 0 0 0 0,0 1 1 0 0,11 10-1 0 0,-17-14 111 0 0,-1 0-1 0 0,0 1 1 0 0,-1-1-1 0 0,1 1 1 0 0,-1 0-1 0 0,0 1 0 0 0,0-1 1 0 0,-1 1-1 0 0,0 0 1 0 0,0 0-1 0 0,0 0 1 0 0,-1 0-1 0 0,1 0 1 0 0,-1 1-1 0 0,-1-1 0 0 0,1 0 1 0 0,-1 1-1 0 0,-1 0 1 0 0,1 10-1 0 0,-2-10 31 0 0,0 0-1 0 0,0 0 0 0 0,-1-1 1 0 0,0 1-1 0 0,0-1 1 0 0,-1 1-1 0 0,0-1 0 0 0,0 0 1 0 0,0 0-1 0 0,-1 0 0 0 0,0-1 1 0 0,0 1-1 0 0,0-1 1 0 0,-1 0-1 0 0,0 0 0 0 0,0 0 1 0 0,0-1-1 0 0,0 0 0 0 0,-12 7 1 0 0,5-4-34 0 0,1-1 0 0 0,-1 0 0 0 0,0-1 0 0 0,-1 0 0 0 0,1-1 0 0 0,-1 0 0 0 0,0-1 0 0 0,0-1 0 0 0,-19 2 0 0 0,12-4-25 0 0,-1 0 1 0 0,0-1-1 0 0,-29-5 0 0 0,40 4-7 0 0,0-1 0 0 0,0 1 0 0 0,1-1 1 0 0,-1-1-1 0 0,1 0 0 0 0,0 0 0 0 0,0-1 0 0 0,0 0 1 0 0,-7-6-1 0 0,10 6-71 0 0,1-1 0 0 0,1 1 0 0 0,-1-1-1 0 0,1 0 1 0 0,-6-9 0 0 0,7 6-1840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76 12815 0 0,'1'-2'587'0'0,"8"-10"-160"0"0,11-25-1 0 0,-18 32-345 0 0,-1 4 62 0 0,-1-1 1 0 0,1 1-1 0 0,-1 0 1 0 0,1-1-1 0 0,-1 1 1 0 0,1 0-1 0 0,-1 0 0 0 0,1-1 1 0 0,0 1-1 0 0,0 0 1 0 0,0 0-1 0 0,0 0 1 0 0,0 0-1 0 0,0 0 1 0 0,1-1-1 0 0,-1 4-80 0 0,0-1 1 0 0,0 1-1 0 0,0 0 0 0 0,0 0 0 0 0,0-1 0 0 0,-1 1 0 0 0,1 0 0 0 0,0 0 1 0 0,-1 0-1 0 0,1 3 0 0 0,0 2 6 0 0,-1 0-1 0 0,0 1 1 0 0,0-1 0 0 0,0 1-1 0 0,-1-1 1 0 0,-2 12-1 0 0,-16 46 181 0 0,12-41-161 0 0,-13 37 12 0 0,-2 0 0 0 0,-2-2 0 0 0,-3-1 0 0 0,-60 94 0 0 0,-30 13 111 0 0,-181 195 0 0 0,259-320-277 0 0,18-19-295 0 0,-32 42 1 0 0,43-44-1756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163 143 14423 0 0,'0'0'1307'0'0,"-2"10"2293"0"0,5-9-3464 0 0,1 1 0 0 0,-1-1 1 0 0,0-1-1 0 0,1 1 0 0 0,-1 0 0 0 0,1-1 0 0 0,-1 1 1 0 0,0-1-1 0 0,1 0 0 0 0,-1-1 0 0 0,1 1 1 0 0,-1 0-1 0 0,6-2 0 0 0,8-2 261 0 0,22-8 0 0 0,1-4-174 0 0,45-25 0 0 0,18-7-21 0 0,-21 14-877 0 0,-80 33 386 0 0,-16 0-936 0 0,3 2 1132 0 0,-1 0 0 0 0,0 1 0 0 0,0 0-1 0 0,1 0 1 0 0,-1 2 0 0 0,1-1 0 0 0,-16 8 0 0 0,-73 44 47 0 0,84-46 26 0 0,-152 103 27 0 0,138-88 138 0 0,1 1 0 0 0,1 1 1 0 0,-32 39-1 0 0,57-61-90 0 0,-1 1 0 0 0,1-1 0 0 0,0 1-1 0 0,1-1 1 0 0,-1 1 0 0 0,1 0 0 0 0,0 0-1 0 0,0 0 1 0 0,1 0 0 0 0,-2 5 0 0 0,3-7-29 0 0,0 0 1 0 0,-1 0-1 0 0,1 0 1 0 0,1 0-1 0 0,-1 0 1 0 0,0 0-1 0 0,1 0 1 0 0,-1 0-1 0 0,1 0 0 0 0,0-1 1 0 0,0 1-1 0 0,0 0 1 0 0,0 0-1 0 0,1-1 1 0 0,-1 1-1 0 0,1-1 1 0 0,-1 1-1 0 0,1-1 1 0 0,3 3-1 0 0,0 0-6 0 0,0-1-1 0 0,0 0 0 0 0,0 0 1 0 0,0-1-1 0 0,1 1 1 0 0,0-1-1 0 0,0-1 1 0 0,0 1-1 0 0,0-1 0 0 0,0 0 1 0 0,0 0-1 0 0,0-1 1 0 0,1 1-1 0 0,-1-2 1 0 0,0 1-1 0 0,11-1 0 0 0,-3 0-395 0 0,0-1 0 0 0,0 0 0 0 0,0-1 0 0 0,-1-1 0 0 0,1 0 0 0 0,22-9 0 0 0,-15 3-898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842 477 15343 0 0,'0'0'704'0'0,"-2"7"230"0"0,-19 32-940 0 0,-1 0 3550 0 0,36-46-2744 0 0,-6 2-661 0 0,-1 0 1 0 0,1-1-1 0 0,-1 0 0 0 0,0-1 1 0 0,0 0-1 0 0,10-13 0 0 0,32-51 193 0 0,-38 53-338 0 0,9-15-142 0 0,-1-2-1 0 0,-1-1 0 0 0,-3 0 0 0 0,0-1 0 0 0,11-49 0 0 0,-14 23-834 0 0,-11 57 866 0 0,0 0-1 0 0,-1 0 1 0 0,0 0 0 0 0,0-1 0 0 0,-1 1-1 0 0,1 0 1 0 0,-1 0 0 0 0,-2-7 0 0 0,2 12 85 0 0,1 0 1 0 0,-1-1 0 0 0,1 1 0 0 0,-1 0 0 0 0,1 0-1 0 0,-1 0 1 0 0,1 0 0 0 0,-1 0 0 0 0,0 0 0 0 0,0 0-1 0 0,0 0 1 0 0,0 0 0 0 0,1 0 0 0 0,-1 0 0 0 0,0 1 0 0 0,0-1-1 0 0,-1 0 1 0 0,1 1 0 0 0,0-1 0 0 0,0 0 0 0 0,0 1-1 0 0,0-1 1 0 0,-2 1 0 0 0,0-1-12 0 0,1 1 0 0 0,0 0 0 0 0,-1 0 0 0 0,1 1 0 0 0,0-1 0 0 0,-1 0 0 0 0,1 1 0 0 0,0 0 0 0 0,0-1 0 0 0,0 1 0 0 0,-5 2 0 0 0,-3 2-28 0 0,1 1 1 0 0,-1 1-1 0 0,1 0 1 0 0,-9 8-1 0 0,-7 10 147 0 0,1 0 1 0 0,1 1-1 0 0,1 2 0 0 0,-35 57 0 0 0,-53 133 607 0 0,-24 99-262 0 0,7-16-159 0 0,18-70 263 0 0,-19-12-69 0 0,51-115-1820 0 0,64-88 895 0 0,-1-1-1 0 0,-1 0 1 0 0,0-2 0 0 0,-20 15 0 0 0,19-18-1589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1375 0 0,'0'0'14048'0'0,"2"2"-12405"0"0,8 3-1182 0 0,0-1-1 0 0,1 1 1 0 0,0-2-1 0 0,-1 0 1 0 0,1 0 0 0 0,1 0-1 0 0,-1-2 1 0 0,0 1-1 0 0,21-1 1 0 0,9-3 483 0 0,57-10 0 0 0,-61 7-665 0 0,-16 2-132 0 0,299-47 649 0 0,-240 31-2465 0 0,97-38 1 0 0,-127 39-50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124 457 13359 0 0,'-61'-15'1359'0'0,"55"13"-1090"0"0,1 0 0 0 0,-1 0-1 0 0,1 0 1 0 0,0-1-1 0 0,-1 0 1 0 0,1 0-1 0 0,0 0 1 0 0,-5-5-1 0 0,9 7-187 0 0,1 0 1 0 0,-1 0-1 0 0,0 0 0 0 0,0 0 0 0 0,0 0 0 0 0,1 0 0 0 0,-1 0 0 0 0,1-1 1 0 0,-1 1-1 0 0,1 0 0 0 0,-1 0 0 0 0,1 0 0 0 0,-1-1 0 0 0,1 1 0 0 0,0 0 1 0 0,0 0-1 0 0,0-1 0 0 0,0 1 0 0 0,0 0 0 0 0,0-1 0 0 0,0 1 0 0 0,0 0 1 0 0,0 0-1 0 0,1-1 0 0 0,-1 1 0 0 0,0 0 0 0 0,1 0 0 0 0,-1 0 0 0 0,1-1 1 0 0,0 1-1 0 0,-1 0 0 0 0,1 0 0 0 0,0 0 0 0 0,-1 0 0 0 0,1 0 0 0 0,0 0 1 0 0,0 0-1 0 0,1 0 0 0 0,4-5-132 0 0,1 0 0 0 0,0 0 0 0 0,0 1 0 0 0,11-6 0 0 0,-11 7 205 0 0,143-80-218 0 0,-57 34 64 0 0,102-62 614 0 0,-190 108-606 0 0,-3 3-4 0 0,0 0 0 0 0,0-1 1 0 0,0 1-1 0 0,0 1 1 0 0,0-1-1 0 0,1 0 0 0 0,-1 0 1 0 0,0 1-1 0 0,4-1 1 0 0,-5 0-116 0 0,1 1 0 0 0,0 0 1 0 0,-1 0-1 0 0,1 0 1 0 0,0 0-1 0 0,0 0 0 0 0,-1 0 1 0 0,1 0-1 0 0,0 1 1 0 0,-1-1-1 0 0,1 1 1 0 0,0-1-1 0 0,-1 1 0 0 0,1-1 1 0 0,-1 1-1 0 0,1 0 1 0 0,-1 0-1 0 0,1 0 0 0 0,-1 0 1 0 0,1 0-1 0 0,-1 0 1 0 0,0 0-1 0 0,0 1 1 0 0,1-1-1 0 0,-1 0 0 0 0,1 3 1 0 0,-1-3 74 0 0,1 1-874 0 0,7 9-3016 0 0,-8-10 3144 0 0,27 29-653 0 0,-14-16 2889 0 0,15 19 1 0 0,-27-31-1287 0 0,0 0-1 0 0,0 0 0 0 0,1-1 1 0 0,-1 1-1 0 0,1-1 1 0 0,-1 1-1 0 0,1-1 0 0 0,0 0 1 0 0,0 0-1 0 0,-1 0 0 0 0,1-1 1 0 0,0 1-1 0 0,0-1 0 0 0,0 1 1 0 0,0-1-1 0 0,5 0 1 0 0,1-1 159 0 0,1 1 0 0 0,-1-2 1 0 0,1 1-1 0 0,-1-1 0 0 0,13-5 0 0 0,45-20 755 0 0,-33 12-670 0 0,4-2-98 0 0,-2-1-1 0 0,44-28 1 0 0,-75 43-293 0 0,6-6 17 0 0,5-16 54 0 0,-12 13-25 0 0,-4 10-58 0 0,0 1-5 0 0,-1 1 0 0 0,1-1 1 0 0,0 1-1 0 0,-1-1 0 0 0,1 1 1 0 0,-1-1-1 0 0,1 1 0 0 0,-1-1 0 0 0,1 1 1 0 0,-1 0-1 0 0,1-1 0 0 0,-1 1 1 0 0,1 0-1 0 0,-1 0 0 0 0,1-1 0 0 0,-1 1 1 0 0,1 0-1 0 0,-1 0 0 0 0,1 0 1 0 0,-1-1-1 0 0,0 1 0 0 0,0 0 0 0 0,0 0 5 0 0,-5-1-15 0 0,-1-1 0 0 0,0 2 0 0 0,1-1 1 0 0,-1 1-1 0 0,1 0 0 0 0,-1 0 1 0 0,0 0-1 0 0,-9 3 0 0 0,-55 16-111 0 0,54-14 103 0 0,-12 5-40 0 0,1 0 1 0 0,0 1-1 0 0,1 2 0 0 0,1 1 1 0 0,0 1-1 0 0,-27 20 0 0 0,39-24 34 0 0,1 0 0 0 0,0 1 0 0 0,1 0 1 0 0,0 1-1 0 0,0 1 0 0 0,2 0 0 0 0,-1 0 0 0 0,2 1 0 0 0,0 0 0 0 0,1 1 0 0 0,-11 29 0 0 0,17-38 20 0 0,0 0 0 0 0,0 1 0 0 0,1 0 0 0 0,0-1 0 0 0,0 1 0 0 0,1 0 0 0 0,0-1 0 0 0,0 1 0 0 0,1 0 0 0 0,0-1 0 0 0,0 1 0 0 0,1-1 0 0 0,0 1 0 0 0,0-1 0 0 0,1 0 0 0 0,5 11 0 0 0,-5-14 5 0 0,-1 0 0 0 0,1 0-1 0 0,0-1 1 0 0,0 1 0 0 0,0-1-1 0 0,0 1 1 0 0,1-1 0 0 0,-1 0 0 0 0,1 0-1 0 0,0-1 1 0 0,0 1 0 0 0,0-1-1 0 0,0 0 1 0 0,0 0 0 0 0,1 0 0 0 0,-1-1-1 0 0,0 1 1 0 0,1-1 0 0 0,5 1-1 0 0,-1-1-305 0 0,1 1-1 0 0,0-2 0 0 0,11 0 0 0 0,28-5-4926 0 0,-10-2-831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69 11055 0 0,'1'-1'852'0'0,"6"-30"100"0"0,-4 0 3476 0 0,-3 31-4385 0 0,0 0-1 0 0,0 0 1 0 0,0-1-1 0 0,0 1 1 0 0,0 0 0 0 0,0 0-1 0 0,0-1 1 0 0,0 1-1 0 0,0 0 1 0 0,0 0-1 0 0,0-1 1 0 0,1 1-1 0 0,-1 0 1 0 0,0 0-1 0 0,0-1 1 0 0,0 1 0 0 0,0 0-1 0 0,0 0 1 0 0,1 0-1 0 0,2-1 3285 0 0,-2 19-3283 0 0,-2 0 0 0 0,0 0 0 0 0,-2 1 0 0 0,-8 34 0 0 0,4-23 30 0 0,-18 81 85 0 0,-50 138-1 0 0,-15-18-113 0 0,58-160-25 0 0,-49 79 1 0 0,-84 99 39 0 0,81-125-197 0 0,73-106-1 0 0,-117 163-2271 0 0,120-171 409 0 0,0-5-4443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69 189 18199 0 0,'-3'0'165'0'0,"-1"-1"0"0"0,1 1 0 0 0,0 0-1 0 0,-1 0 1 0 0,1 0 0 0 0,0 0 0 0 0,-1 1 0 0 0,1-1-1 0 0,-5 2 1 0 0,7-1-145 0 0,-1 0 1 0 0,0 0-1 0 0,0 0 0 0 0,1 0 1 0 0,-1 0-1 0 0,0 0 0 0 0,1 0 1 0 0,-1 1-1 0 0,1-1 0 0 0,0 0 0 0 0,-1 1 1 0 0,1-1-1 0 0,0 1 0 0 0,0 0 1 0 0,0-1-1 0 0,0 1 0 0 0,-1 3 1 0 0,-2 4 208 0 0,4-7 56 0 0,1 0 3 0 0,3 1-194 0 0,0 1-1 0 0,0-1 0 0 0,0 0 1 0 0,0 0-1 0 0,0 0 1 0 0,1-1-1 0 0,-1 0 0 0 0,1 1 1 0 0,0-2-1 0 0,-1 1 1 0 0,1 0-1 0 0,0-1 1 0 0,0 0-1 0 0,0 0 0 0 0,0 0 1 0 0,9-1-1 0 0,10 0 209 0 0,-1-1 0 0 0,31-5 0 0 0,-49 6-259 0 0,58-11 513 0 0,76-22 0 0 0,60-30-164 0 0,-147 46-292 0 0,35-12-39 0 0,129-38 73 0 0,-196 62-190 0 0,132-26-2092 0 0,-126 29 952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792 110 8895 0 0,'1'-3'80'0'0,"-1"0"-1"0"0,1 0 0 0 0,0 0 1 0 0,1 0-1 0 0,-1 0 0 0 0,0 0 1 0 0,1 1-1 0 0,0-1 0 0 0,-1 0 1 0 0,1 1-1 0 0,3-4 0 0 0,-4 5-65 0 0,0 0-1 0 0,0 0 1 0 0,-1 0-1 0 0,1 0 1 0 0,0 0-1 0 0,-1 0 1 0 0,1 0 0 0 0,-1 0-1 0 0,1 0 1 0 0,-1 0-1 0 0,1 0 1 0 0,-1-1-1 0 0,0 1 1 0 0,0 0-1 0 0,1 0 1 0 0,-1 0-1 0 0,0-1 1 0 0,0 1-1 0 0,0 0 1 0 0,0 0-1 0 0,-1-1 1 0 0,1 1-1 0 0,0 0 1 0 0,0 0-1 0 0,-1 0 1 0 0,1 0-1 0 0,-1-1 1 0 0,1 1-1 0 0,-1 0 1 0 0,1 0 0 0 0,-1 0-1 0 0,0 0 1 0 0,1 0-1 0 0,-1 0 1 0 0,0 0-1 0 0,0 0 1 0 0,0 1-1 0 0,-1-2 1 0 0,-1-1 133 0 0,-1 0 1 0 0,1 1-1 0 0,-1-1 0 0 0,0 1 1 0 0,0 0-1 0 0,0 0 0 0 0,0 1 1 0 0,0-1-1 0 0,-8-1 1 0 0,-9 0 68 0 0,-1 1 1 0 0,1 1-1 0 0,-1 1 1 0 0,0 0 0 0 0,1 2-1 0 0,-1 1 1 0 0,1 0-1 0 0,0 2 1 0 0,-37 13-1 0 0,5 2 10 0 0,2 2-1 0 0,-77 47 0 0 0,-19 25 1304 0 0,131-83-1256 0 0,1 1 0 0 0,1 1 0 0 0,0 0 0 0 0,1 1 0 0 0,1 1 0 0 0,-21 31 0 0 0,31-43-223 0 0,0 0 0 0 0,0 1 0 0 0,0 0 0 0 0,1-1 0 0 0,-1 1 1 0 0,1 0-1 0 0,0 0 0 0 0,0-1 0 0 0,0 6 0 0 0,1-8-30 0 0,0 1-1 0 0,0-1 1 0 0,0 1 0 0 0,1-1-1 0 0,-1 1 1 0 0,0-1 0 0 0,1 0-1 0 0,-1 1 1 0 0,1-1 0 0 0,-1 1-1 0 0,1-1 1 0 0,0 0 0 0 0,0 0-1 0 0,-1 1 1 0 0,1-1 0 0 0,0 0 0 0 0,0 0-1 0 0,0 0 1 0 0,0 0 0 0 0,0 0-1 0 0,1 0 1 0 0,-1 0 0 0 0,0 0-1 0 0,0-1 1 0 0,1 1 0 0 0,-1 0-1 0 0,2 0 1 0 0,4 1 22 0 0,0 1 1 0 0,0-2-1 0 0,1 1 0 0 0,-1-1 1 0 0,1 0-1 0 0,-1 0 1 0 0,1-1-1 0 0,-1 0 0 0 0,1 0 1 0 0,10-3-1 0 0,6-1 134 0 0,44-14-1 0 0,112-50-40 0 0,-149 53-675 0 0,-1-1 1 0 0,0-1 0 0 0,42-33 0 0 0,-57 36-271 0 0,-14 13 489 0 0,-9-3 410 0 0,6 4-55 0 0,0-1 0 0 0,0 1 1 0 0,-1 0-1 0 0,1 0 0 0 0,0 0 0 0 0,-1 0 0 0 0,1 0 0 0 0,0 0 0 0 0,0 0 0 0 0,-1 1 0 0 0,1-1 0 0 0,0 1 0 0 0,0 0 1 0 0,-1 0-1 0 0,1 0 0 0 0,0 0 0 0 0,0 0 0 0 0,0 0 0 0 0,-1 2 0 0 0,-6 3 168 0 0,1 0 1 0 0,-14 15-1 0 0,17-15-91 0 0,-3 1-6 0 0,0 1 0 0 0,1 0 0 0 0,0 0 0 0 0,0 1 0 0 0,1 0 0 0 0,0 0 0 0 0,1 1 0 0 0,0-1 0 0 0,0 1 0 0 0,-4 15 0 0 0,7-14-62 0 0,1-2-49 0 0,2-7-249 0 0,0-1-1 0 0,-1 0 1 0 0,1 0-1 0 0,0 0 1 0 0,-1 0-1 0 0,1 0 1 0 0,0 0-1 0 0,0-1 1 0 0,0 1-1 0 0,0 0 1 0 0,0 0-1 0 0,0-1 1 0 0,0 1-1 0 0,0 0 1 0 0,0-1-1 0 0,0 1 1 0 0,1-1-1 0 0,1 1 1 0 0,8 3-6427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69 14279 0 0,'89'-60'1684'0'0,"-71"51"2334"0"0,-26 16-3536 0 0,-94 56-195 0 0,13-10-150 0 0,-211 169-654 0 0,287-211 290 0 0,7-7-23 0 0,1 0 1 0 0,0 1 0 0 0,-8 8 0 0 0,12-12 60 0 0,10 9-209 0 0,3 0 447 0 0,1 0 0 0 0,0 0 0 0 0,26 14-1 0 0,-25-16 16 0 0,1 0 0 0 0,-2 1 0 0 0,24 21 0 0 0,-24-17 21 0 0,0 1 0 0 0,-1 0 0 0 0,0 1 0 0 0,-1 0 0 0 0,-1 1 0 0 0,16 31 0 0 0,-25-46-77 0 0,-1 0 1 0 0,1 0-1 0 0,-1 1 1 0 0,1-1-1 0 0,-1 0 0 0 0,0 0 1 0 0,1 0-1 0 0,-1 1 1 0 0,0-1-1 0 0,0 0 1 0 0,0 0-1 0 0,0 0 1 0 0,0 1-1 0 0,0-1 1 0 0,0 0-1 0 0,0 0 1 0 0,-1 1-1 0 0,1-1 1 0 0,0 0-1 0 0,-1 0 1 0 0,1 0-1 0 0,-1 0 1 0 0,1 0-1 0 0,-1 1 1 0 0,0-1-1 0 0,1 0 1 0 0,-1 0-1 0 0,0 0 1 0 0,0-1-1 0 0,-1 2 1 0 0,0 0 21 0 0,-1-1 0 0 0,1 1 0 0 0,-1-1 0 0 0,0 0 0 0 0,1 0 0 0 0,-1 0 0 0 0,0-1 0 0 0,-4 1 0 0 0,3 0 45 0 0,-313 78 871 0 0,293-72-1510 0 0,-38 6 0 0 0,60-13 35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4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484 381 7279 0 0,'0'0'660'0'0,"5"-7"-528"0"0,3-16 711 0 0,-1 2 21 0 0,55-115 687 0 0,-31 41 2331 0 0,-29 88-3524 0 0,0 1-1 0 0,-1 0 1 0 0,0 0-1 0 0,0-1 1 0 0,-1 1-1 0 0,1-1 0 0 0,-1 1 1 0 0,-1-1-1 0 0,1 1 1 0 0,-3-13-1 0 0,-4 7-289 0 0,2 11-13 0 0,4 1-23 0 0,-3-1-10 0 0,0 0 0 0 0,1 1-1 0 0,-1-1 1 0 0,0 1 0 0 0,0 0 0 0 0,1 0 0 0 0,-1 1 0 0 0,0-1 0 0 0,1 1-1 0 0,-1 0 1 0 0,0 0 0 0 0,1 0 0 0 0,-5 2 0 0 0,-8 4 134 0 0,-24 14 0 0 0,26-13-129 0 0,-200 117-327 0 0,160-88 150 0 0,-88 76 0 0 0,135-106 150 0 0,-1 1 0 0 0,1-1 0 0 0,0 1 0 0 0,-7 11 0 0 0,13-17 0 0 0,0 0 0 0 0,0 0 0 0 0,0 0 0 0 0,0 0 0 0 0,0 1 0 0 0,1-1 0 0 0,-1 0 0 0 0,1 0 0 0 0,-1 0 0 0 0,1 1 0 0 0,0 2 0 0 0,0-3 0 0 0,0-1 0 0 0,0 0 0 0 0,1 1 0 0 0,-1-1 0 0 0,1 0 0 0 0,-1 0 0 0 0,1 0 0 0 0,-1 1 0 0 0,1-1 0 0 0,0 0 0 0 0,-1 0 0 0 0,1 0 0 0 0,0 0 0 0 0,0 0 0 0 0,0 0 0 0 0,0 0 0 0 0,0 0 0 0 0,0-1 0 0 0,0 1 0 0 0,0 0 0 0 0,2 0 0 0 0,1 1 0 0 0,0 0 0 0 0,0-1 0 0 0,0 1 0 0 0,0-1 0 0 0,0 0 0 0 0,0 0 0 0 0,0-1 0 0 0,0 1 0 0 0,0-1 0 0 0,7 0 0 0 0,5-1 0 0 0,22-5 0 0 0,-19 3 0 0 0,59-11-566 0 0,92-30-1 0 0,-81 16-693 0 0,-87 28 1831 0 0,-4 2-509 0 0,1 0 1 0 0,0 0 0 0 0,0 0-1 0 0,-1 0 1 0 0,1-1 0 0 0,-1 1-1 0 0,1 0 1 0 0,-3 1 0 0 0,0 0 51 0 0,-3 5 37 0 0,-2 2 63 0 0,0 0 0 0 0,-13 20-1 0 0,22-29-208 0 0,0-1 0 0 0,0 1-1 0 0,0-1 1 0 0,0 1 0 0 0,1-1 0 0 0,-1 1-1 0 0,0-1 1 0 0,0 1 0 0 0,0-1 0 0 0,1 1-1 0 0,-1-1 1 0 0,0 0 0 0 0,1 1 0 0 0,-1-1-1 0 0,0 1 1 0 0,1-1 0 0 0,-1 0 0 0 0,0 1-1 0 0,1-1 1 0 0,-1 0 0 0 0,1 1 0 0 0,0-1 2 0 0,1 2-108 0 0,-1-1 1 0 0,1 1-1 0 0,0-1 0 0 0,0 0 0 0 0,0 0 0 0 0,0 0 1 0 0,0 0-1 0 0,0 0 0 0 0,4 0 0 0 0,8 0-1035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40 8287 0 0,'-1'-2'224'0'0,"0"-12"415"0"0,1 12-331 0 0,1 1 0 0 0,-1-1 0 0 0,0 0 0 0 0,1 1-1 0 0,-1-1 1 0 0,1 1 0 0 0,0-1 0 0 0,-1 1 0 0 0,1-1 0 0 0,0 1 0 0 0,0-1 0 0 0,3-2 3085 0 0,-5 5-3177 0 0,-14 16-71 0 0,1 1-1 0 0,1 1 1 0 0,1 0-1 0 0,-15 32 1 0 0,11-22-61 0 0,-179 359 474 0 0,128-251-486 0 0,-148 226-1 0 0,175-309 139 0 0,-3-2-1 0 0,-81 76 1 0 0,111-115-135 0 0,-14 11 122 0 0,21-21-213 0 0,5-5-4 0 0,4-6-25 0 0,-2 8 40 0 0,14-27-151 0 0,2 1 1 0 0,33-39-1 0 0,-20 25 45 0 0,194-235-217 0 0,-205 254 288 0 0,43-44-59 0 0,-53 56 122 0 0,1 1 1 0 0,0 1-1 0 0,0 0 0 0 0,1 0 0 0 0,11-5 0 0 0,-21 11-10 0 0,1 0 0 0 0,-1 1-1 0 0,0-1 1 0 0,1 1-1 0 0,-1-1 1 0 0,1 1 0 0 0,0 0-1 0 0,-1 0 1 0 0,1-1 0 0 0,-1 1-1 0 0,1 0 1 0 0,-1 0 0 0 0,1 1-1 0 0,-1-1 1 0 0,1 0 0 0 0,0 0-1 0 0,-1 1 1 0 0,1-1 0 0 0,-1 1-1 0 0,0-1 1 0 0,1 1-1 0 0,-1 0 1 0 0,1-1 0 0 0,-1 1-1 0 0,0 0 1 0 0,0 0 0 0 0,1 0-1 0 0,-1 0 1 0 0,0 0 0 0 0,0 0-1 0 0,0 1 1 0 0,0-1 0 0 0,0 0-1 0 0,0 0 1 0 0,-1 1 0 0 0,1-1-1 0 0,0 1 1 0 0,0 2-1 0 0,2 3 40 0 0,0 0-1 0 0,-1 1 0 0 0,1 0 0 0 0,-2-1 0 0 0,1 1 0 0 0,-1 10 0 0 0,1 34 273 0 0,-3 0 1 0 0,-2 0-1 0 0,-20 100 0 0 0,18-130-329 0 0,-1 1 0 0 0,-1-1 0 0 0,-1 0 0 0 0,0-1-1 0 0,-2 0 1 0 0,-13 21 0 0 0,17-36-59 0 0,2 0-3672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90 3679 0 0,'0'0'13278'0'0,"-1"2"-12973"0"0,-43 61 319 0 0,-4 7-444 0 0,32-42-151 0 0,-16 39 0 0 0,27-56-30 0 0,1 0 1 0 0,0 1-1 0 0,1 0 0 0 0,1 0 1 0 0,0 0-1 0 0,-1 20 0 0 0,2-30 17 0 0,1 1 0 0 0,0-1 0 0 0,1 0 0 0 0,-1 0 0 0 0,0 1 0 0 0,1-1 0 0 0,-1 0 0 0 0,1 0 0 0 0,0 0-1 0 0,-1 0 1 0 0,1 0 0 0 0,0 0 0 0 0,0 0 0 0 0,0 0 0 0 0,1 0 0 0 0,-1 0 0 0 0,0-1 0 0 0,1 1 0 0 0,-1 0 0 0 0,1-1 0 0 0,0 1 0 0 0,-1-1 0 0 0,1 0-1 0 0,0 1 1 0 0,0-1 0 0 0,0 0 0 0 0,0 0 0 0 0,0 0 0 0 0,0-1 0 0 0,0 1 0 0 0,0 0 0 0 0,0-1 0 0 0,1 1 0 0 0,-1-1 0 0 0,0 0 0 0 0,4 0-1 0 0,3 1 86 0 0,0-2 0 0 0,0 1 0 0 0,0-1-1 0 0,0-1 1 0 0,-1 0 0 0 0,1 0 0 0 0,-1-1-1 0 0,9-3 1 0 0,5-4-15 0 0,0-1 0 0 0,-1 0 0 0 0,-1-2-1 0 0,0-1 1 0 0,-1 0 0 0 0,0-1 0 0 0,-1-1-1 0 0,-1-1 1 0 0,0-1 0 0 0,-2 0 0 0 0,26-39 0 0 0,-35 47-74 0 0,-1-1 1 0 0,0 0 0 0 0,0 0 0 0 0,-1-1 0 0 0,-1 0 0 0 0,0 1 0 0 0,0-1 0 0 0,-1 0 0 0 0,-1 0 0 0 0,0-1 0 0 0,-1 1 0 0 0,0 0 0 0 0,-1 0 0 0 0,-4-21 0 0 0,5 31-17 0 0,-1-1 0 0 0,0 0 0 0 0,0 1 0 0 0,0-1 0 0 0,0 1 0 0 0,0 0 0 0 0,-1-1 0 0 0,1 1 0 0 0,-1 0 0 0 0,1 0 0 0 0,-1 0 0 0 0,0 0 0 0 0,0 0 0 0 0,0 0 0 0 0,0 0 0 0 0,0 1 0 0 0,0-1 0 0 0,-4-1 0 0 0,2 1-15 0 0,0 1 0 0 0,0-1 1 0 0,0 1-1 0 0,0 0 0 0 0,0 1 1 0 0,-1-1-1 0 0,1 0 0 0 0,0 1 0 0 0,0 0 1 0 0,-8 1-1 0 0,4 0-19 0 0,0 0 0 0 0,0 1 0 0 0,1 0 0 0 0,-1 0 0 0 0,1 1 0 0 0,-1 0-1 0 0,1 0 1 0 0,0 1 0 0 0,0-1 0 0 0,0 2 0 0 0,1-1 0 0 0,-8 7 0 0 0,12-9-123 0 0,0 0 1 0 0,1 0-1 0 0,-1 0 1 0 0,1 0-1 0 0,-1 0 1 0 0,-1 3-1 0 0,3-4-245 0 0,-1 0-1 0 0,1 0 0 0 0,0 0 1 0 0,0 0-1 0 0,-1 0 0 0 0,1 0 1 0 0,0-1-1 0 0,0 1 0 0 0,0 0 0 0 0,0 0 1 0 0,0 0-1 0 0,1 2 0 0 0,3 8-5469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162 291 9671 0 0,'-1'2'440'0'0,"-8"15"306"0"0,-1 1 0 0 0,-1-2 0 0 0,-19 25 1 0 0,25-35-238 0 0,0-1 1 0 0,0 1 0 0 0,0-1 0 0 0,-1 0 0 0 0,0-1 0 0 0,0 1 0 0 0,0-1 0 0 0,0-1 0 0 0,-1 1 0 0 0,1-1 0 0 0,-1 0 0 0 0,-14 4 0 0 0,20-7-52 0 0,-2-1 221 0 0,3 1-665 0 0,0 0 0 0 0,0 0 0 0 0,0 0 0 0 0,-1 0 0 0 0,1 0 0 0 0,0 0 0 0 0,0 0 0 0 0,0 0 0 0 0,-1 0 0 0 0,1-1 0 0 0,0 1 0 0 0,0 0 0 0 0,0 0 0 0 0,-1 0 0 0 0,1 0 0 0 0,0 0 0 0 0,0 0 0 0 0,0 0 0 0 0,0-1 0 0 0,0 1 0 0 0,-1 0 0 0 0,1 0 0 0 0,0 0 0 0 0,0 0 0 0 0,0 0 0 0 0,0-1 0 0 0,0 1 0 0 0,0 0 0 0 0,0 0 0 0 0,0 0 0 0 0,-1-1 0 0 0,1-3 24 0 0,0-1 1 0 0,0 0 0 0 0,0 1-1 0 0,0-1 1 0 0,0 0 0 0 0,1 1-1 0 0,0-1 1 0 0,0 0 0 0 0,1 1-1 0 0,-1-1 1 0 0,1 1 0 0 0,0 0-1 0 0,3-6 1 0 0,5-8-151 0 0,23-29-1 0 0,-17 24 30 0 0,2-1-75 0 0,0 0-1 0 0,24-23 1 0 0,-31 36 130 0 0,2 0 0 0 0,0 0 0 0 0,0 1 0 0 0,1 1 0 0 0,20-11 1 0 0,-30 18 64 0 0,0 0 0 0 0,0 1 0 0 0,0 0-1 0 0,0 0 1 0 0,0 0 0 0 0,0 1 0 0 0,0-1 0 0 0,1 1 0 0 0,-1 0 0 0 0,0 0 0 0 0,0 1 0 0 0,0-1 0 0 0,0 1 0 0 0,0 0 0 0 0,0 0 0 0 0,0 0 0 0 0,0 0 0 0 0,0 1 0 0 0,4 2 0 0 0,3 1 57 0 0,0 2 0 0 0,-1-1 0 0 0,0 1 0 0 0,0 1-1 0 0,9 9 1 0 0,-15-13-87 0 0,0 0-1 0 0,-1 0 1 0 0,0 0-1 0 0,0 0 1 0 0,0 1-1 0 0,0 0 1 0 0,-1-1-1 0 0,0 1 1 0 0,0 0-1 0 0,0 0 1 0 0,0 0 0 0 0,-1 0-1 0 0,0 1 1 0 0,0-1-1 0 0,1 8 1 0 0,-2-4-2 0 0,0 0-1 0 0,-1 1 1 0 0,0-1 0 0 0,0 0 0 0 0,0 0 0 0 0,-2-1-1 0 0,1 1 1 0 0,-5 11 0 0 0,4-13-15 0 0,0-1-1 0 0,0 0 1 0 0,-1 0-1 0 0,0 0 1 0 0,0 0-1 0 0,0-1 1 0 0,-1 1-1 0 0,-5 4 0 0 0,2-4-61 0 0,4-4 4 0 0,4-2 69 0 0,-1 0 0 0 0,1 0 0 0 0,-1 0 0 0 0,1 0-1 0 0,-1 0 1 0 0,1 0 0 0 0,-1-1 0 0 0,1 1-1 0 0,-1 0 1 0 0,1 0 0 0 0,-1 0 0 0 0,1 0-1 0 0,-1-1 1 0 0,1 1 0 0 0,-1 0 0 0 0,1 0-1 0 0,0-1 1 0 0,-1 1 0 0 0,1 0 0 0 0,-1-1 0 0 0,1 1-1 0 0,0-1 1 0 0,-1 1 0 0 0,1 0 0 0 0,0-1-1 0 0,0 1 1 0 0,-1-1 0 0 0,1 1 0 0 0,0-1-1 0 0,0 1 1 0 0,0-1 0 0 0,-1 1 0 0 0,1-1-1 0 0,0 1 1 0 0,0-1 0 0 0,0 1 0 0 0,0-1 0 0 0,0 1-1 0 0,0-1 1 0 0,0 1 0 0 0,0-1 0 0 0,0 1-1 0 0,0-1 1 0 0,1 1 0 0 0,-1-2 0 0 0,0 2 4 0 0,0-6-5 0 0,1 1 0 0 0,0 0 0 0 0,0 0 0 0 0,1 0 0 0 0,-1 0 0 0 0,1 0 0 0 0,0 0 1 0 0,0 0-1 0 0,5-7 0 0 0,31-42-142 0 0,-32 46 101 0 0,11-12-251 0 0,1 1-1 0 0,35-29 1 0 0,-30 28 56 0 0,8-8-289 0 0,2 1 1 0 0,1 3-1 0 0,0 0 1 0 0,54-26-1 0 0,-83 48 628 0 0,1 0 1 0 0,-1 0-1 0 0,1 0 0 0 0,0 1 0 0 0,-1-1 0 0 0,1 1 0 0 0,9 0 1 0 0,-14 1-61 0 0,0 1 1 0 0,1-1 0 0 0,-1 1 0 0 0,0 0 0 0 0,0-1 0 0 0,0 1 0 0 0,-1 0 0 0 0,1-1 0 0 0,0 1 0 0 0,0 0 0 0 0,0 0 0 0 0,0 0 0 0 0,-1 0 0 0 0,1 0 0 0 0,0 0 0 0 0,-1 0-1 0 0,1 0 1 0 0,0 1 0 0 0,0 0 56 0 0,2 4 35 0 0,0-1-1 0 0,-1 1 1 0 0,0-1-1 0 0,0 1 0 0 0,0 0 1 0 0,-1-1-1 0 0,1 8 1 0 0,3 45 691 0 0,-3-23-457 0 0,19 118 440 0 0,-23-128-2835 0 0,0-7-1498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26 104 5983 0 0,'59'-17'638'0'0,"-57"15"-563"0"0,1 2 0 0 0,-1-1 1 0 0,0 0-1 0 0,1 0 0 0 0,-1 1 0 0 0,1-1 1 0 0,-1 1-1 0 0,1 0 0 0 0,-1 0 1 0 0,1 0-1 0 0,-1 0 0 0 0,1 0 0 0 0,-1 0 1 0 0,5 2-1 0 0,1 0 680 0 0,2 0 632 0 0,0 1-1 0 0,0 0 1 0 0,0 0 0 0 0,0 1 0 0 0,14 8 0 0 0,-13-7-804 0 0,0 1 0 0 0,23 6 1 0 0,-30-11-474 0 0,1 0 1 0 0,-1 0 0 0 0,1-1 0 0 0,-1 0 0 0 0,1 0 0 0 0,0 0 0 0 0,-1 0-1 0 0,1-1 1 0 0,-1 1 0 0 0,1-1 0 0 0,7-3 0 0 0,-1 0-24 0 0,0-1 0 0 0,0 0 0 0 0,-1-1 1 0 0,0-1-1 0 0,0 1 0 0 0,12-11 0 0 0,-15 11-155 0 0,0-1-1 0 0,-1 1 1 0 0,0-1 0 0 0,0 0-1 0 0,-1 0 1 0 0,1-1-1 0 0,-2 0 1 0 0,7-13 0 0 0,-10 20-163 0 0,-9-2-496 0 0,5 2 677 0 0,1 1 0 0 0,-1 0 0 0 0,0 1 0 0 0,1-1 0 0 0,-1 0 0 0 0,1 1-1 0 0,-1-1 1 0 0,0 1 0 0 0,1 0 0 0 0,-4 1 0 0 0,-27 15-241 0 0,24-12 241 0 0,-26 15-68 0 0,1 2 0 0 0,-46 40 0 0 0,-53 65 478 0 0,115-108-248 0 0,1 1 0 0 0,-15 23 0 0 0,27-35-87 0 0,0 0 1 0 0,0 0-1 0 0,1 0 1 0 0,0 1-1 0 0,1 0 0 0 0,-1-1 1 0 0,2 1-1 0 0,-1 1 1 0 0,0 10-1 0 0,3-18-37 0 0,0 0 0 0 0,0 1 1 0 0,0-1-1 0 0,0 1 0 0 0,1-1 0 0 0,-1 0 0 0 0,1 1 0 0 0,-1-1 0 0 0,1 0 0 0 0,0 0 0 0 0,0 1 1 0 0,0-1-1 0 0,0 0 0 0 0,1 0 0 0 0,-1 0 0 0 0,0 0 0 0 0,1 0 0 0 0,0-1 0 0 0,-1 1 1 0 0,1 0-1 0 0,0-1 0 0 0,0 1 0 0 0,0-1 0 0 0,0 0 0 0 0,0 1 0 0 0,0-1 0 0 0,0 0 0 0 0,4 1 1 0 0,4 2-70 0 0,1-1 0 0 0,0 1 0 0 0,0-2 0 0 0,18 2 0 0 0,5-1-130 0 0,-1-2-1 0 0,0-1 1 0 0,1-2 0 0 0,-1-1-1 0 0,37-8 1 0 0,-32 2-116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36 187 4143 0 0,'2'0'5318'0'0,"21"-3"-176"0"0,-21 2-3598 0 0,-3 3-1458 0 0,0 0 0 0 0,1-1-1 0 0,-1 1 1 0 0,0-1 0 0 0,0 1-1 0 0,1-1 1 0 0,-1 1-1 0 0,-2 1 1 0 0,-3 5 90 0 0,-3 18 90 0 0,0 1 1 0 0,1-1-1 0 0,2 2 1 0 0,1-1-1 0 0,-3 38 1 0 0,8-64-268 0 0,-1 7-3 0 0,0 1-1 0 0,1-1 0 0 0,-1 1 0 0 0,2 0 1 0 0,-1-1-1 0 0,1 1 0 0 0,1-1 0 0 0,-1 1 1 0 0,1-1-1 0 0,1 0 0 0 0,4 11 0 0 0,-6-17-79 0 0,0-1-165 0 0,0-1 247 0 0,0 0 0 0 0,0 1 0 0 0,0-1 0 0 0,1 0 0 0 0,-1 1 0 0 0,0-1 0 0 0,0 0 0 0 0,0 0 0 0 0,0 0-1 0 0,0 0 1 0 0,1 0 0 0 0,-1 0 0 0 0,0-1 0 0 0,0 1 0 0 0,0 0 0 0 0,0-1 0 0 0,0 1 0 0 0,0 0 0 0 0,0-1 0 0 0,0 1 0 0 0,0-1 0 0 0,0 0 0 0 0,0 1 0 0 0,0-1 0 0 0,0 0 0 0 0,0 1 0 0 0,1-2 0 0 0,-1 0-9 0 0,10-9 1 0 0,0-1-1 0 0,-1 0 1 0 0,0-1-1 0 0,-1 0 1 0 0,0 0 0 0 0,12-30-1 0 0,12-15-44 0 0,-24 43 53 0 0,1 1 0 0 0,1 0 1 0 0,0 0-1 0 0,1 1 0 0 0,14-12 0 0 0,-26 25 2 0 0,0-1 0 0 0,1 1 0 0 0,-1-1 0 0 0,1 1 0 0 0,-1 0 1 0 0,1-1-1 0 0,-1 1 0 0 0,1 0 0 0 0,-1-1 0 0 0,1 1 0 0 0,-1 0 0 0 0,1 0 0 0 0,-1-1 0 0 0,1 1 0 0 0,0 0 0 0 0,-1 0 0 0 0,1 0 0 0 0,-1 0 0 0 0,1 0 0 0 0,0 0 0 0 0,-1 0 0 0 0,2 0 0 0 0,1 5 8 0 0,-3-5-5 0 0,3 3 16 0 0,-1 1-1 0 0,0 0 1 0 0,1-1-1 0 0,-1 1 1 0 0,-1 0 0 0 0,1 0-1 0 0,0 0 1 0 0,-1 0-1 0 0,1 5 1 0 0,6 42 210 0 0,-6-27-122 0 0,1-5 0 0 0,1 11 26 0 0,1 0-1 0 0,14 47 1 0 0,-16-71 11 0 0,-1 0 1 0 0,1-1 0 0 0,-1 1-1 0 0,2-1 1 0 0,-1 1-1 0 0,8 8 1 0 0,-10-14-102 0 0,0 0 0 0 0,0 1-1 0 0,0-1 1 0 0,0 0 0 0 0,1 0 0 0 0,-1 1 0 0 0,0-1 0 0 0,0 0 0 0 0,0 0-1 0 0,1-1 1 0 0,-1 1 0 0 0,0 0 0 0 0,0 0 0 0 0,0-1 0 0 0,0 1 0 0 0,2-1-1 0 0,-2 1 43 0 0,4-2 20 0 0,-1 1 0 0 0,0-1 0 0 0,0 0-1 0 0,0 0 1 0 0,0 0 0 0 0,0 0 0 0 0,0-1 0 0 0,6-5 0 0 0,25-28 408 0 0,-23 22-365 0 0,114-147 350 0 0,-69 84-369 0 0,65-93-730 0 0,-115 158 451 0 0,4-4-462 0 0,-1-1 0 0 0,8-18 1 0 0,-17 33 164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7 9815 0 0,'0'0'890'0'0,"1"-1"-733"0"0,7-2-17 0 0,-7 2 495 0 0,2 1 213 0 0,-3 0-699 0 0,0-1-1 0 0,1 1 1 0 0,-1 0 0 0 0,0 0 0 0 0,1 0 0 0 0,-1 0 0 0 0,0 0 0 0 0,1 0-1 0 0,-1 0 1 0 0,0 0 0 0 0,1 0 0 0 0,-1 0 0 0 0,1 0 0 0 0,-1 0 0 0 0,0 0-1 0 0,1 0 1 0 0,-1 0 0 0 0,0 0 0 0 0,1 0 0 0 0,-1 0 0 0 0,0 0 0 0 0,1 1-1 0 0,-1-1 1 0 0,0 0 0 0 0,1 0 0 0 0,-1 0 0 0 0,1 1 0 0 0,-8 6 853 0 0,-21 7-570 0 0,3-7 388 0 0,-44 8-1 0 0,46-11-690 0 0,0 1 1 0 0,-41 14-1 0 0,20 1-111 0 0,0 1-1 0 0,-65 44 1 0 0,93-54-18 0 0,1 1 0 0 0,-15 15 0 0 0,22-18-20 0 0,8-8 10 0 0,-1-1 0 0 0,0 1 0 0 0,1-1-1 0 0,0 1 1 0 0,-1 0 0 0 0,1-1 0 0 0,-1 1-1 0 0,1 0 1 0 0,0 0 0 0 0,-1-1 0 0 0,1 1 0 0 0,0 0-1 0 0,0 0 1 0 0,0 0 0 0 0,-1 2-15 0 0,0-1-49 0 0,7 13-151 0 0,-3-12 184 0 0,-1 1 1 0 0,1-1-1 0 0,0 0 0 0 0,0 0 1 0 0,0 0-1 0 0,1 0 0 0 0,-1 0 1 0 0,1-1-1 0 0,-1 0 0 0 0,1 1 1 0 0,0-1-1 0 0,0-1 0 0 0,0 1 1 0 0,4 1-1 0 0,14 7-52 0 0,13 9-36 0 0,62 23 0 0 0,-78-35 127 0 0,-1 0 0 0 0,0 2 1 0 0,0 0-1 0 0,-1 1 0 0 0,0 1 1 0 0,-1 0-1 0 0,19 18 0 0 0,-17-11 33 0 0,-17-15 2 0 0,0-1-20 0 0,-1-1 0 0 0,1 0 0 0 0,0 0 0 0 0,-1 1 0 0 0,1-1 0 0 0,0 1 0 0 0,-1-1 0 0 0,0 0 0 0 0,1 1 0 0 0,-1-1 0 0 0,0 1 0 0 0,0-1 0 0 0,0 1 0 0 0,0-1 0 0 0,0 1 0 0 0,0-1-1 0 0,0 1 1 0 0,-1-1 0 0 0,1 1 0 0 0,0-1 0 0 0,-1 0 0 0 0,1 1 0 0 0,-1-1 0 0 0,0 2 0 0 0,-1-1 19 0 0,1 1 0 0 0,-1-1 0 0 0,1 0 1 0 0,-1 0-1 0 0,0 0 0 0 0,1 0 0 0 0,-1 0 0 0 0,0 0 0 0 0,0-1 0 0 0,-1 1 0 0 0,-1 1 1 0 0,-38 16 902 0 0,-64 22 0 0 0,45-19-675 0 0,39-14-306 0 0,-1-1 1 0 0,0-1-1 0 0,-39 5 0 0 0,48-9-59 0 0,-1-1 0 0 0,0-1 0 0 0,0 0 0 0 0,1-1 0 0 0,-1-1 0 0 0,1 0-1 0 0,-17-5 1 0 0,26 6 58 0 0,0-1 0 0 0,0 0 1 0 0,0 0-1 0 0,0 0 0 0 0,1-1 0 0 0,-1 1 0 0 0,1-1 0 0 0,-1 0 0 0 0,1-1 1 0 0,0 1-1 0 0,-4-5 0 0 0,6 6-6 0 0,1 0-1 0 0,-1-1 1 0 0,1 1 0 0 0,0 0 0 0 0,-1-1-1 0 0,1 1 1 0 0,0-1 0 0 0,1 1 0 0 0,-1-1 0 0 0,0 1-1 0 0,1-1 1 0 0,-1 0 0 0 0,1 1 0 0 0,0-1-1 0 0,0 0 1 0 0,0 1 0 0 0,0-1 0 0 0,0 0-1 0 0,1 1 1 0 0,-1-1 0 0 0,1 1 0 0 0,0-1-1 0 0,1-3 1 0 0,-1 3-99 0 0,1 0 0 0 0,-1 1 0 0 0,0-1 0 0 0,1 1-1 0 0,-1-1 1 0 0,5-3 0 0 0,9-6-3567 0 0,-5 6-1513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238 119 13247 0 0,'11'-34'1432'0'0,"-11"34"-1417"0"0,0-1-1 0 0,0 1 0 0 0,0-1 1 0 0,0 1-1 0 0,0-1 1 0 0,0 0-1 0 0,0 1 0 0 0,0-1 1 0 0,0 1-1 0 0,0-1 1 0 0,0 1-1 0 0,0-1 0 0 0,0 1 1 0 0,0-1-1 0 0,0 0 0 0 0,0 1 1 0 0,-1-1-1 0 0,1 1 1 0 0,0-1-1 0 0,0 1 0 0 0,-1-1 1 0 0,1 1-1 0 0,0-1 1 0 0,-1 1-1 0 0,1 0 0 0 0,-1-1 1 0 0,1 1-1 0 0,0-1 0 0 0,-1 1 1 0 0,1 0-1 0 0,-1 0 1 0 0,1-1-1 0 0,-1 1 0 0 0,1 0 1 0 0,-1 0-1 0 0,1-1 0 0 0,-1 1 1 0 0,1 0-1 0 0,-1 0 1 0 0,0 0-1 0 0,1 0 0 0 0,-1 0 1 0 0,1 0-1 0 0,-1 0 1 0 0,1 0-1 0 0,-1 0 0 0 0,0 0 1 0 0,1 0-1 0 0,-1 0 0 0 0,1 0 1 0 0,-2 1-1 0 0,-1-1 111 0 0,0 2 0 0 0,-1-1-1 0 0,1 0 1 0 0,0 0 0 0 0,-5 3-1 0 0,-4 5-124 0 0,1-1 0 0 0,-1 1 0 0 0,2 1 0 0 0,-1 0 0 0 0,1 1 0 0 0,-12 16 0 0 0,-45 77 0 0 0,53-81 0 0 0,6-10-7 0 0,1 1 1 0 0,-6 17-1 0 0,11-26 35 0 0,0 0 1 0 0,1 0-1 0 0,-1 1 1 0 0,1-1 0 0 0,0 0-1 0 0,1 1 1 0 0,-1-1-1 0 0,1 1 1 0 0,1 5 0 0 0,-1-9 10 0 0,1-1 0 0 0,-1 0 0 0 0,1 1 0 0 0,-1-1 0 0 0,1 0 0 0 0,0 0 0 0 0,0 0 0 0 0,0 1 0 0 0,-1-1 0 0 0,1 0 1 0 0,0 0-1 0 0,0 0 0 0 0,0 0 0 0 0,1-1 0 0 0,-1 1 0 0 0,0 0 0 0 0,0 0 0 0 0,0-1 0 0 0,3 2 0 0 0,23 7 721 0 0,-23-9-698 0 0,1 1 0 0 0,0 0 1 0 0,0-1-1 0 0,-1 0 0 0 0,1 0 1 0 0,0-1-1 0 0,-1 1 0 0 0,1-1 1 0 0,0 0-1 0 0,-1 0 0 0 0,1 0 0 0 0,-1-1 1 0 0,1 0-1 0 0,-1 0 0 0 0,0 0 1 0 0,0 0-1 0 0,0-1 0 0 0,0 1 0 0 0,0-1 1 0 0,0 0-1 0 0,4-5 0 0 0,-4 3-52 0 0,1 0-1 0 0,-1 0 1 0 0,0-1-1 0 0,0 1 1 0 0,-1-1-1 0 0,0 0 1 0 0,0 0 0 0 0,0 0-1 0 0,-1 0 1 0 0,0-1-1 0 0,0 1 1 0 0,0-1-1 0 0,-1 1 1 0 0,1-12-1 0 0,-2-23-9 0 0,-11-77 1 0 0,2 47-162 0 0,9 57 31 0 0,-4-19-203 0 0,4 31 291 0 0,0-1 1 0 0,-1 1 0 0 0,0 0-1 0 0,1 0 1 0 0,-1 0 0 0 0,0 0-1 0 0,0 0 1 0 0,0 0-1 0 0,0 0 1 0 0,0 0 0 0 0,-3-2-1 0 0,1 4-116 0 0,3 0 143 0 0,0 0 0 0 0,0 0 0 0 0,0-1 0 0 0,0 1 1 0 0,-1 0-1 0 0,1 0 0 0 0,0 0 0 0 0,0 0 0 0 0,0 0 0 0 0,0 0 0 0 0,-1 0 0 0 0,1 0 0 0 0,0 0 0 0 0,0 0 0 0 0,0 0 1 0 0,0 0-1 0 0,-1 0 0 0 0,1 0 0 0 0,0 0 0 0 0,0 0 0 0 0,0 0 0 0 0,0 0 0 0 0,-1 0 0 0 0,1 1 0 0 0,0-1 0 0 0,0 0 1 0 0,0 0-1 0 0,0 0 0 0 0,0 0 0 0 0,0 0 0 0 0,-1 0 0 0 0,1 0 0 0 0,0 0 0 0 0,0 1 0 0 0,-7 6-1451 0 0,3 1 68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32 640 13359 0 0,'0'0'7431'0'0,"-1"-1"-7086"0"0,0 1-265 0 0,-1 0-1 0 0,1 0 1 0 0,-1-1 0 0 0,1 1-1 0 0,0 0 1 0 0,-1-1 0 0 0,1 1-1 0 0,0-1 1 0 0,0 0-1 0 0,-1 1 1 0 0,1-1 0 0 0,0 0-1 0 0,0 0 1 0 0,0 0 0 0 0,0 0-1 0 0,0 0 1 0 0,0 0-1 0 0,0 0 1 0 0,0 0 0 0 0,0 0-1 0 0,1 0 1 0 0,-1 0 0 0 0,0-1-1 0 0,1 1 1 0 0,-1 0-1 0 0,0-2 1 0 0,1-2 53 0 0,-1 0 1 0 0,1 1-1 0 0,0-1 0 0 0,0 0 0 0 0,1 1 1 0 0,-1-1-1 0 0,2-5 0 0 0,5-28 94 0 0,2 1 0 0 0,1 1 0 0 0,26-61 0 0 0,-26 77-224 0 0,0 0 1 0 0,2 0-1 0 0,0 1 1 0 0,1 1-1 0 0,1 0 1 0 0,0 1 0 0 0,28-25-1 0 0,-23 26 12 0 0,2 0 1 0 0,0 2-1 0 0,1 1 0 0 0,0 0 0 0 0,1 2 0 0 0,1 0 1 0 0,33-9-1 0 0,4 2 20 0 0,114-17 0 0 0,23 17-311 0 0,-131 16-2266 0 0,-1 0-3641 0 0,-31 1-928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12 9671 0 0,'0'0'1211'0'0,"1"-1"-115"0"0,3-1-488 0 0,0 0-1 0 0,0 1 1 0 0,0-1-1 0 0,0 1 1 0 0,0 0 0 0 0,6 0-1 0 0,-8 1 451 0 0,-1 2-732 0 0,1 3-221 0 0,0 1-1 0 0,-1-1 0 0 0,0 1 1 0 0,0 0-1 0 0,-1-1 1 0 0,1 1-1 0 0,-1 0 0 0 0,0-1 1 0 0,-1 1-1 0 0,1 0 0 0 0,-1 0 1 0 0,0-1-1 0 0,-3 9 1 0 0,-4 9 232 0 0,-20 41 1 0 0,22-51-243 0 0,-143 262 881 0 0,-25-15-816 0 0,4-34-288 0 0,161-212-65 0 0,-84 108-511 0 0,73-99-1666 0 0,-30 27 0 0 0,42-44 679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1 655 4607 0 0,'17'-43'1565'0'0,"0"-1"6458"0"0,-4 15-5750 0 0,-10 21-1797 0 0,0 1 0 0 0,1-1 1 0 0,0 1-1 0 0,0 0 0 0 0,1 0 1 0 0,-1 0-1 0 0,1 0 0 0 0,1 1 1 0 0,10-11-1 0 0,8 0 1 0 0,0 0 0 0 0,1 2 0 0 0,47-21 0 0 0,86-26 65 0 0,-15 7-376 0 0,214-117-829 0 0,-208 93-6060 0 0,-141 74 5128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0,'0'0'528'0'0,"1"1"-74"0"0,3 5 657 0 0,1 0 0 0 0,0 0 0 0 0,-1 0-1 0 0,2-1 1 0 0,-1 0 0 0 0,1 0 0 0 0,8 6 0 0 0,50 27 2102 0 0,-43-26-1994 0 0,25 18-1 0 0,13 22-388 0 0,-39-34-477 0 0,29 23 1 0 0,-45-39-490 0 0,-1 0-1 0 0,1 0 1 0 0,0-1-1 0 0,0 1 1 0 0,0-1-1 0 0,0 0 1 0 0,0 0-1 0 0,0 0 1 0 0,0 0-1 0 0,0-1 1 0 0,0 1-1 0 0,1-1 1 0 0,-1 0-1 0 0,0 0 1 0 0,0-1-1 0 0,0 0 1 0 0,0 1-1 0 0,0-1 1 0 0,7-3-1 0 0,4-1-816 0 0,-1-2 0 0 0,0 0 0 0 0,21-13 0 0 0,-34 20 933 0 0,38-25-2106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330 260 1375 0 0,'0'0'15263'0'0,"2"1"-14782"0"0,2 2-326 0 0,-1 0 0 0 0,2-1-1 0 0,-1 1 1 0 0,0-1 0 0 0,0 0-1 0 0,1 0 1 0 0,-1-1 0 0 0,1 1-1 0 0,0-1 1 0 0,-1 0 0 0 0,1-1-1 0 0,0 1 1 0 0,-1-1 0 0 0,7 0-1 0 0,4 0 118 0 0,0 0 0 0 0,1-1-1 0 0,19-5 1 0 0,110-37 73 0 0,-119 33-569 0 0,-1-2 0 0 0,0-1 0 0 0,-1-1 0 0 0,34-26 0 0 0,-50 34-63 0 0,1-1-1 0 0,-1-1 1 0 0,0 1 0 0 0,9-12-1 0 0,-14 15 47 0 0,-1 1-1 0 0,1-1 1 0 0,-1 0-1 0 0,1 0 0 0 0,-1 0 1 0 0,0 0-1 0 0,-1 0 1 0 0,1-1-1 0 0,-1 1 1 0 0,0 0-1 0 0,0-1 0 0 0,1-8 1 0 0,-2 11 156 0 0,0 1 0 0 0,-1-1-1 0 0,1 1 1 0 0,0-1 0 0 0,-1 1 0 0 0,1 0 0 0 0,-1-1 0 0 0,1 1-1 0 0,-1 0 1 0 0,0-1 0 0 0,0 1 0 0 0,0 0 0 0 0,1 0 0 0 0,-1-1-1 0 0,0 1 1 0 0,0 0 0 0 0,0 0 0 0 0,-1 0 0 0 0,1 0 0 0 0,0 1-1 0 0,0-1 1 0 0,0 0 0 0 0,-1 0 0 0 0,1 1 0 0 0,0-1 0 0 0,-1 1-1 0 0,1-1 1 0 0,-1 1 0 0 0,1-1 0 0 0,-1 1 0 0 0,-1 0 0 0 0,-6-2-37 0 0,1 2 0 0 0,0-1 0 0 0,0 1 0 0 0,-11 1 0 0 0,3 1 195 0 0,1 0 0 0 0,0 2 0 0 0,0-1 0 0 0,-18 8 0 0 0,-58 29 881 0 0,37-16-426 0 0,7-5-12 0 0,1 3 1 0 0,1 1-1 0 0,-45 31 0 0 0,39-17 432 0 0,-74 69-1 0 0,108-90-655 0 0,1 1-1 0 0,1 0 0 0 0,1 2 0 0 0,1-1 0 0 0,0 2 0 0 0,1 0 0 0 0,-16 39 0 0 0,26-55-236 0 0,1-1 0 0 0,0 1 1 0 0,0 0-1 0 0,0 0 0 0 0,0 0 0 0 0,1 0 0 0 0,0 0 0 0 0,0 0 0 0 0,0 4 0 0 0,0-6-29 0 0,1 0 0 0 0,-1-1 0 0 0,0 1 0 0 0,1 0 0 0 0,-1-1 0 0 0,1 1 0 0 0,0-1 0 0 0,0 1 0 0 0,-1-1 0 0 0,1 1 0 0 0,0-1 0 0 0,0 0 0 0 0,0 1 0 0 0,0-1 0 0 0,1 0 0 0 0,-1 0 0 0 0,0 0 0 0 0,0 0 0 0 0,1 0 0 0 0,-1 0 0 0 0,1 0 0 0 0,-1 0 1 0 0,0 0-1 0 0,4 0 0 0 0,6 2 67 0 0,1 0 1 0 0,0-1 0 0 0,0-1 0 0 0,1 0 0 0 0,-1 0 0 0 0,0-2-1 0 0,24-2 1 0 0,-2 0 50 0 0,222-6-1460 0 0,-239 8-604 0 0,32-5 0 0 0,-18-1-4412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8751 0 0,'0'0'399'0'0,"0"-1"-4"0"0,0-5 3198 0 0,4 32 806 0 0,11 14-3723 0 0,-12-32-306 0 0,6 12-17 0 0,1 1-1 0 0,1-2 0 0 0,1 1 0 0 0,1-1 1 0 0,0-1-1 0 0,2-1 0 0 0,19 20 1 0 0,125 99 598 0 0,-86-78-708 0 0,-64-50-222 0 0,11 8 16 0 0,-1 0-1 0 0,45 25 1 0 0,-51-36-37 0 0,-8-7 0 0 0,-4 1 0 0 0,4 0-270 0 0,-1 0-1 0 0,0 0 0 0 0,0 0 1 0 0,-1-1-1 0 0,1 0 1 0 0,0 1-1 0 0,0-2 0 0 0,-1 1 1 0 0,1 0-1 0 0,-1-1 1 0 0,0 1-1 0 0,1-1 1 0 0,-1 0-1 0 0,-1 0 0 0 0,1 0 1 0 0,0 0-1 0 0,4-7 1 0 0,0-3-1556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8287 0 0,'-1'0'2454'0'0,"-5"0"-1536"0"0,1 1 0 0 0,0-1 1 0 0,-1 1-1 0 0,1 0 0 0 0,-8 3 0 0 0,4 0-265 0 0,0-1 0 0 0,-13 9-1 0 0,-1 3-446 0 0,-26 22-1 0 0,38-28 199 0 0,-110 103 639 0 0,37-31-318 0 0,-56 41-373 0 0,112-96-568 0 0,27-25-68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119 118 5527 0 0,'0'0'13146'0'0,"1"2"-12730"0"0,4 1-296 0 0,-1 1 1 0 0,0-1-1 0 0,1 0 1 0 0,0 0 0 0 0,-1 0-1 0 0,1-1 1 0 0,0 0 0 0 0,0 0-1 0 0,1 0 1 0 0,-1-1 0 0 0,0 1-1 0 0,1-1 1 0 0,-1 0-1 0 0,8 0 1 0 0,10-1 162 0 0,0-1 0 0 0,27-3 0 0 0,-27 1-187 0 0,124-16 110 0 0,-115 12-292 0 0,0 0 0 0 0,48-19 0 0 0,-76 24-9 0 0,1 0 0 0 0,-1 0 0 0 0,0 0 0 0 0,0-1 0 0 0,0 1 0 0 0,0-1 0 0 0,-1 0 0 0 0,1 0 0 0 0,3-4 0 0 0,-8 6 66 0 0,1 0 0 0 0,0 1 1 0 0,-1-1-1 0 0,1 0 0 0 0,0 0 1 0 0,-1 1-1 0 0,1-1 0 0 0,-1 0 1 0 0,1 1-1 0 0,-1-1 0 0 0,1 0 1 0 0,-1 1-1 0 0,0-1 0 0 0,-3-13-279 0 0,4 14 282 0 0,0-1 0 0 0,0 0 0 0 0,-1 0 0 0 0,1 0 0 0 0,0 0 0 0 0,0 0 0 0 0,-1 0 0 0 0,1 0 0 0 0,0 0 0 0 0,-1 0 0 0 0,1 0 0 0 0,-1 1 0 0 0,0-2 0 0 0,-1 0 9 0 0,-1 0-1 0 0,1 0 1 0 0,0 0-1 0 0,-1 1 1 0 0,0-1-1 0 0,1 1 1 0 0,-1-1-1 0 0,0 1 1 0 0,0 0-1 0 0,0 0 1 0 0,0 1-1 0 0,0-1 1 0 0,0 0 0 0 0,0 1-1 0 0,0 0 1 0 0,-4 0-1 0 0,-7 0-80 0 0,0 1 0 0 0,-17 2-1 0 0,19-1 83 0 0,-39 6 61 0 0,0 2 0 0 0,0 2-1 0 0,1 2 1 0 0,1 2 0 0 0,-50 25-1 0 0,79-32 7 0 0,1 1-1 0 0,0 1 1 0 0,-28 22-1 0 0,41-29 19 0 0,1 0-1 0 0,1 0 0 0 0,-1 1 1 0 0,1-1-1 0 0,0 1 0 0 0,0 0 1 0 0,0 0-1 0 0,1 1 0 0 0,-1-1 1 0 0,1 1-1 0 0,1 0 0 0 0,-1 0 1 0 0,1 0-1 0 0,0 0 0 0 0,0 0 1 0 0,-1 13-1 0 0,3-16-37 0 0,0 0-1 0 0,0 1 1 0 0,0-1-1 0 0,0 1 1 0 0,1-1-1 0 0,0 0 1 0 0,-1 0-1 0 0,1 1 1 0 0,1-1 0 0 0,-1 0-1 0 0,0 0 1 0 0,1 0-1 0 0,-1 0 1 0 0,1 0-1 0 0,0 0 1 0 0,0-1-1 0 0,0 1 1 0 0,1-1-1 0 0,-1 1 1 0 0,0-1-1 0 0,1 0 1 0 0,0 0 0 0 0,5 4-1 0 0,5 1 11 0 0,0-1 0 0 0,1 0 0 0 0,-1 0 0 0 0,20 4 0 0 0,6 2-3 0 0,33 15-314 0 0,-41-17-5978 0 0,-18-6-304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52 647 8751 0 0,'0'0'10226'0'0,"-1"-1"-9397"0"0,-5-10-294 0 0,0 0 1 0 0,1 0-1 0 0,0-1 1 0 0,1 0-1 0 0,0 0 0 0 0,-4-20 1 0 0,1 1-155 0 0,5 23-336 0 0,0-1-1 0 0,1 1 1 0 0,1 0-1 0 0,-1-1 1 0 0,2 1-1 0 0,-1-1 1 0 0,1 1-1 0 0,0-1 1 0 0,1 1 0 0 0,-1 0-1 0 0,2 0 1 0 0,-1 0-1 0 0,7-12 1 0 0,4-8 139 0 0,2 0 0 0 0,23-32-1 0 0,-36 57-182 0 0,15-21-32 0 0,1 1 0 0 0,1 0 0 0 0,1 1 0 0 0,1 2 0 0 0,32-25 0 0 0,-35 30 0 0 0,2 2 1 0 0,0 1-1 0 0,0 0 1 0 0,1 1-1 0 0,0 1 1 0 0,1 2-1 0 0,27-8 0 0 0,-34 12 13 0 0,1 1-1 0 0,30-2 0 0 0,-37 5-684 0 0,-1 0 1 0 0,15 2 0 0 0,-18-1-648 0 0,0 0 1 0 0,-1 1 0 0 0,1-1 0 0 0,-1 1 0 0 0,9 4 0 0 0,-2 1-4898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375 127 12607 0 0,'0'0'3010'0'0,"1"-2"-2458"0"0,6-7-268 0 0,1 1 1 0 0,0 0 0 0 0,0 0 0 0 0,0 1 0 0 0,1 0 0 0 0,0 1 0 0 0,10-6 0 0 0,-8 4 2 0 0,-9 7-95 0 0,-1-1-21 0 0,4-5-86 0 0,-4 5-11 0 0,-9-9 161 0 0,7 9-218 0 0,0 1 1 0 0,0-1 0 0 0,0 1 0 0 0,0-1 0 0 0,0 1 0 0 0,-1-1 0 0 0,1 1 0 0 0,0 0 0 0 0,-1 0 0 0 0,-2-2 0 0 0,0 1 37 0 0,0 0 1 0 0,-1 1 0 0 0,1-1-1 0 0,-1 1 1 0 0,1 0 0 0 0,-1 0 0 0 0,1 1-1 0 0,-1-1 1 0 0,0 1 0 0 0,1 0 0 0 0,-1 0-1 0 0,0 1 1 0 0,1-1 0 0 0,-8 3-1 0 0,-7 2 56 0 0,0 0 0 0 0,-19 10 0 0 0,28-12-105 0 0,-13 7 5 0 0,0 1 0 0 0,0 1 0 0 0,1 1 1 0 0,0 0-1 0 0,1 2 0 0 0,-23 21 0 0 0,34-26-19 0 0,-1 0 0 0 0,1 0 0 0 0,1 1 0 0 0,0 1 0 0 0,1-1 0 0 0,0 1 0 0 0,0 1 0 0 0,1-1 0 0 0,1 1 0 0 0,0 1 0 0 0,1-1 0 0 0,-5 21 0 0 0,10-30-40 0 0,-1-1 0 0 0,1 1 0 0 0,-1-1 0 0 0,1 1 0 0 0,0 0 0 0 0,1-1 1 0 0,-1 1-1 0 0,1 0 0 0 0,1 5 0 0 0,-1-7-26 0 0,-1 0 0 0 0,1 0 0 0 0,0 0 0 0 0,0 0 0 0 0,0-1 0 0 0,0 1-1 0 0,0 0 1 0 0,0-1 0 0 0,1 1 0 0 0,-1-1 0 0 0,1 1 0 0 0,-1-1 0 0 0,1 0 0 0 0,-1 1 0 0 0,1-1 0 0 0,0 0 0 0 0,3 2 0 0 0,0-3-28 0 0,0 0 101 0 0,0-1 0 0 0,1 0 1 0 0,-1-1-1 0 0,0 1 0 0 0,0-1 0 0 0,0 0 0 0 0,0 0 0 0 0,0-1 0 0 0,0 1 0 0 0,-1-1 1 0 0,1 0-1 0 0,7-7 0 0 0,7-4 0 0 0,1 2 24 0 0,0 1 1 0 0,35-13-1 0 0,-31 13-18 0 0,-12 6 38 0 0,0-2-33 0 0,-3 1 1 0 0,-7 5 658 0 0,-2 3-557 0 0,0 8-72 0 0,0 0 0 0 0,-1-1 0 0 0,0 1-1 0 0,-1 0 1 0 0,0-1 0 0 0,-5 15 0 0 0,-5 24-109 0 0,12-46-85 0 0,5 13-1720 0 0,-1-15 146 0 0,15 4-86 0 0,3-5-10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87 7831 0 0,'1'-2'603'0'0,"36"-34"479"0"0,-24 25 1332 0 0,1 0-1 0 0,23-16 4899 0 0,-48 37-6913 0 0,-286 284 570 0 0,280-277-953 0 0,-17 26 0 0 0,28-35-11 0 0,1 0-1 0 0,0 0 1 0 0,0 0-1 0 0,1 1 1 0 0,0 0 0 0 0,-2 10-1 0 0,5-17-7 0 0,0 0-1 0 0,1 1 0 0 0,-1-1 1 0 0,1 0-1 0 0,0 0 1 0 0,0 1-1 0 0,0-1 1 0 0,0 0-1 0 0,0 1 1 0 0,0-1-1 0 0,1 0 0 0 0,-1 1 1 0 0,1-1-1 0 0,0 0 1 0 0,-1 0-1 0 0,1 0 1 0 0,0 0-1 0 0,0 1 0 0 0,0-1 1 0 0,1 0-1 0 0,-1-1 1 0 0,0 1-1 0 0,1 0 1 0 0,-1 0-1 0 0,1-1 0 0 0,0 1 1 0 0,-1 0-1 0 0,1-1 1 0 0,0 0-1 0 0,0 1 1 0 0,0-1-1 0 0,0 0 1 0 0,0 0-1 0 0,0 0 0 0 0,3 0 1 0 0,4 2-51 0 0,0 0 0 0 0,0-1 0 0 0,0 0 1 0 0,1-1-1 0 0,-1 0 0 0 0,0 0 0 0 0,13-1 0 0 0,-11-1-832 0 0,0 0-1 0 0,12-3 1 0 0,0-3-6352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170 396 12895 0 0,'0'0'1172'0'0,"-1"2"-966"0"0,-16 28 4051 0 0,-41 53 0 0 0,10-15-3477 0 0,40-53-718 0 0,1-1 0 0 0,1 2-1 0 0,0-1 1 0 0,1 1 0 0 0,-4 18 0 0 0,8-30-135 0 0,0 0 1 0 0,0 0-1 0 0,0 0 1 0 0,1 1-1 0 0,0-1 1 0 0,0 0-1 0 0,0 0 1 0 0,0 1-1 0 0,1-1 1 0 0,1 6-1 0 0,-2-8-75 0 0,1 0 0 0 0,0 0 0 0 0,0 0-1 0 0,0 0 1 0 0,0-1 0 0 0,0 1 0 0 0,0 0 0 0 0,1-1-1 0 0,-1 1 1 0 0,0-1 0 0 0,1 0 0 0 0,0 1 0 0 0,-1-1-1 0 0,1 0 1 0 0,-1 0 0 0 0,1 0 0 0 0,0 0-1 0 0,0 0 1 0 0,0 0 0 0 0,0-1 0 0 0,-1 1 0 0 0,1 0-1 0 0,4 0 1 0 0,-2-1-303 0 0,-1 1 0 0 0,1-1 0 0 0,-1 1 0 0 0,1-1 0 0 0,5-1 0 0 0,6-2-979 0 0</inkml:trace>
  <inkml:trace contextRef="#ctx0" brushRef="#br0" timeOffset="1">364 17 16495 0 0,'1'-16'1960'0'0,"7"25"-2728"0"0,-1 2-216 0 0,0-1-40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14 2303 0 0,'10'-14'19178'0'0,"-24"25"-19104"0"0,1 0 0 0 0,-1-2 0 0 0,0 1 1 0 0,-22 8-1 0 0,2 1-9 0 0,13-6-15 0 0,-7 2-4 0 0,1 1 0 0 0,0 2 0 0 0,-46 40 0 0 0,70-56-46 0 0,2-1 0 0 0,0 0 0 0 0,1-1 0 0 0,-1 1 0 0 0,0 0 0 0 0,0-1 0 0 0,1 1 0 0 0,-1 0 0 0 0,0 0 0 0 0,1 0 0 0 0,-1-1 0 0 0,1 1 0 0 0,-1 0 0 0 0,1 0 0 0 0,-1 0 0 0 0,1 0 0 0 0,0 0 0 0 0,-1 2 0 0 0,-2 7 0 0 0,5 1 0 0 0,0-5-7 0 0,1-1-1 0 0,0 0 1 0 0,1 0-1 0 0,0 0 1 0 0,-1 0 0 0 0,1-1-1 0 0,1 1 1 0 0,-1-1-1 0 0,1 0 1 0 0,9 6-1 0 0,-1 0-62 0 0,3 2-2 0 0,22 12-1 0 0,-24-16 44 0 0,-2 0 0 0 0,1 0 1 0 0,-1 2-1 0 0,14 12 0 0 0,-23-19 49 0 0,0 0 1 0 0,-1 1-1 0 0,1-1 1 0 0,-1 1-1 0 0,1-1 1 0 0,-1 1-1 0 0,0 0 1 0 0,-1 0-1 0 0,1 0 1 0 0,-1 0-1 0 0,0 0 0 0 0,1 0 1 0 0,-2 0-1 0 0,1 1 1 0 0,-1-1-1 0 0,1 0 1 0 0,-1 1-1 0 0,0-1 1 0 0,-1 7-1 0 0,0-8 21 0 0,0 0 1 0 0,0 0-1 0 0,0 0 1 0 0,-1 0-1 0 0,1 0 0 0 0,-1 0 1 0 0,0 0-1 0 0,0 0 0 0 0,0-1 1 0 0,0 1-1 0 0,0-1 0 0 0,0 1 1 0 0,-1-1-1 0 0,1 0 0 0 0,-1 0 1 0 0,1 0-1 0 0,-1 0 0 0 0,0-1 1 0 0,0 1-1 0 0,-5 2 0 0 0,-4 1 67 0 0,0-1 0 0 0,0 0 0 0 0,0 0 0 0 0,-14 1 0 0 0,6-2-73 0 0,0-1-1 0 0,0 0 1 0 0,0-2 0 0 0,0 0-1 0 0,0-1 1 0 0,0-1 0 0 0,0-1-1 0 0,-35-10 1 0 0,48 10-505 0 0,1 1 0 0 0,-1-1 1 0 0,-10-6-1 0 0,16 9 361 0 0,-1-1 0 0 0,1 0 1 0 0,0 1-1 0 0,0-1 0 0 0,0 0 0 0 0,0 0 1 0 0,0 0-1 0 0,0 0 0 0 0,0 0 0 0 0,0 0 1 0 0,0-1-1 0 0,0 1 0 0 0,1 0 0 0 0,-1 0 1 0 0,0-1-1 0 0,1 1 0 0 0,-1 0 0 0 0,1-1 1 0 0,0 1-1 0 0,-1 0 0 0 0,1-1 0 0 0,0 1 1 0 0,0-1-1 0 0,0 1 0 0 0,0-3 1 0 0,3-8-1858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316 236 11055 0 0,'0'0'852'0'0,"-2"0"-560"0"0,-23 9 3182 0 0,17-2 1412 0 0,13-3-4748 0 0,0 0 0 0 0,0-1 0 0 0,1 1 0 0 0,-1-1 0 0 0,1 0 0 0 0,0 0 0 0 0,-1-1 0 0 0,12 4 0 0 0,54 10 180 0 0,-54-12-290 0 0,-8-3-103 0 0,1 0-1 0 0,-1 0 0 0 0,0-1 1 0 0,0-1-1 0 0,0 1 0 0 0,0-1 1 0 0,0-1-1 0 0,0 0 0 0 0,0 0 1 0 0,0 0-1 0 0,0-1 1 0 0,-1-1-1 0 0,1 0 0 0 0,-1 0 1 0 0,0 0-1 0 0,0-1 0 0 0,-1 0 1 0 0,8-7-1 0 0,-1 0-77 0 0,0 0-1 0 0,-2-1 1 0 0,1-1-1 0 0,-2 0 1 0 0,0 0-1 0 0,0-1 1 0 0,-2 0-1 0 0,11-22 1 0 0,-16 29 81 0 0,0-1 0 0 0,0 0 0 0 0,-1 0 0 0 0,4-18 0 0 0,-7 25 64 0 0,0 1 0 0 0,1-1 0 0 0,-1 1 0 0 0,0-1 0 0 0,0 0 0 0 0,0 1 0 0 0,0-1 0 0 0,0 0-1 0 0,-1 1 1 0 0,1-1 0 0 0,0 1 0 0 0,-1-1 0 0 0,1 0 0 0 0,-1 1 0 0 0,0-1 0 0 0,1 1 0 0 0,-1 0 0 0 0,0-1 0 0 0,0 1 0 0 0,0-1 0 0 0,0 1 0 0 0,0 0 0 0 0,0 0 0 0 0,0 0 0 0 0,0 0 0 0 0,-1 0 0 0 0,1 0 0 0 0,0 0 0 0 0,-1 0 0 0 0,1 0-1 0 0,-1 0 1 0 0,1 1 0 0 0,-1-1 0 0 0,1 1 0 0 0,-1-1 0 0 0,-2 0 0 0 0,-4 1 18 0 0,-1-1 0 0 0,1 1 0 0 0,0 0 0 0 0,0 1 0 0 0,0 0 0 0 0,0 1 0 0 0,0-1 0 0 0,0 1 0 0 0,-9 5 0 0 0,-8 0 14 0 0,-32 8 87 0 0,2 3 0 0 0,0 2 0 0 0,-64 34 0 0 0,91-39-12 0 0,1 1 0 0 0,1 1 0 0 0,0 1 0 0 0,2 1 0 0 0,0 2 0 0 0,1 0 0 0 0,-36 44 0 0 0,49-51-21 0 0,0 0 0 0 0,0 0 0 0 0,2 1 0 0 0,-11 24 0 0 0,17-34-44 0 0,0 0 1 0 0,0 1-1 0 0,0-1 0 0 0,1 0 1 0 0,0 1-1 0 0,0-1 0 0 0,1 1 1 0 0,-1-1-1 0 0,1 1 0 0 0,0-1 1 0 0,1 1-1 0 0,-1 0 0 0 0,1-1 1 0 0,0 0-1 0 0,1 1 1 0 0,-1-1-1 0 0,5 10 0 0 0,-3-11 17 0 0,0 1 0 0 0,0-1-1 0 0,1 0 1 0 0,-1 0 0 0 0,1 0-1 0 0,0-1 1 0 0,0 1 0 0 0,0-1-1 0 0,1 0 1 0 0,-1 0 0 0 0,9 4-1 0 0,7 2 257 0 0,31 9 1 0 0,-46-16-265 0 0,37 10 442 0 0,1-3 0 0 0,0-1 0 0 0,1-2 0 0 0,53 1 0 0 0,-70-6-506 0 0,64 2 973 0 0,-76-3-1632 0 0,-1-2 0 0 0,1 1 0 0 0,-1-2 1 0 0,18-5-1 0 0,-17 3-975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0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21823 0 0,'0'0'3427'0'0,"2"-1"-2862"0"0,4-1-207 0 0,-1 0 0 0 0,1 0 0 0 0,10-2 0 0 0,-15 4 425 0 0,0 1-619 0 0,37 49-970 0 0,-37-49-106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12295 0 0,'0'0'4128'0'0,"0"2"-3668"0"0,-7 31-115 0 0,-1-1 1 0 0,-1 0-1 0 0,-23 50 0 0 0,-55 90 846 0 0,-34 41-1571 0 0,88-162 222 0 0,-1-2-1 0 0,-46 50 0 0 0,71-89 35 0 0,1-1-63 0 0,0 0 0 0 0,-1-1 0 0 0,1 0-1 0 0,-15 10 1 0 0,22-17-683 0 0,-2-13-1409 0 0,4-3 1104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12 333 4607 0 0,'0'0'354'0'0,"-11"-16"13284"0"0,11 16-13480 0 0,6-2-1916 0 0,6-2 2010 0 0,0 1 0 0 0,1 1 0 0 0,18-2-1 0 0,6-1 245 0 0,281-30 2183 0 0,-120 18-2246 0 0,-145 11-388 0 0,317-40 107 0 0,-4-19-260 0 0,-23-33-2052 0 0,-297 83 488 0 0,0 1-432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6911 0 0,'-1'1'10799'0'0,"-30"50"-8503"0"0,3-8-1869 0 0,-201 335 259 0 0,37-113-686 0 0,63-90 0 0 0,108-146 7 0 0,-31 34 0 0 0,44-55-29 0 0,0 0 1 0 0,-1 0-1 0 0,0-1 0 0 0,0 0 0 0 0,-1 0 1 0 0,0-1-1 0 0,-20 9 0 0 0,29-15-66 0 0,0-2-50 0 0,0 0 99 0 0,1 0 0 0 0,0 0 0 0 0,-1 0 0 0 0,1 0 0 0 0,0 0 0 0 0,0 0-1 0 0,0 0 1 0 0,0 0 0 0 0,0 0 0 0 0,1 0 0 0 0,-1 0 0 0 0,1 0 0 0 0,-1 0-1 0 0,1 0 1 0 0,1-3 0 0 0,19-32-179 0 0,-17 30 152 0 0,18-28-198 0 0,50-61 0 0 0,-56 78 193 0 0,1 0 1 0 0,1 2 0 0 0,0 0 0 0 0,34-22-1 0 0,-44 33 131 0 0,1 0 1 0 0,-1 1-1 0 0,1 0 0 0 0,0 0 0 0 0,0 1 0 0 0,0 1 1 0 0,1-1-1 0 0,-1 2 0 0 0,1-1 0 0 0,-1 1 1 0 0,1 0-1 0 0,-1 1 0 0 0,1 0 0 0 0,0 1 0 0 0,-1 0 1 0 0,1 1-1 0 0,-1 0 0 0 0,11 3 0 0 0,-12-2-3 0 0,0 0-1 0 0,0 0 0 0 0,-1 1 1 0 0,1 0-1 0 0,-1 0 0 0 0,0 1 1 0 0,0 0-1 0 0,-1 0 1 0 0,0 1-1 0 0,1 0 0 0 0,-2 0 1 0 0,1 0-1 0 0,-1 1 1 0 0,0 0-1 0 0,0 0 0 0 0,-1 0 1 0 0,0 0-1 0 0,0 1 0 0 0,-1-1 1 0 0,5 17-1 0 0,-6-16-53 0 0,0 0 0 0 0,0 0-1 0 0,-1 0 1 0 0,0 0 0 0 0,0 0-1 0 0,-1 1 1 0 0,0-1 0 0 0,0 0-1 0 0,-1 0 1 0 0,0 0 0 0 0,-1 0-1 0 0,0 0 1 0 0,0 0 0 0 0,0 0-1 0 0,-1 0 1 0 0,-1-1 0 0 0,1 0-1 0 0,-1 1 1 0 0,0-1 0 0 0,-8 9-1 0 0,-6 8-856 0 0,-1-1-1 0 0,-1-1 1 0 0,-1-1 0 0 0,-34 27-1 0 0,54-48 150 0 0,5-9-1982 0 0,14-20 54 0 0,-2 12 826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 1839 0 0,'2'0'134'0'0,"2"2"242"0"0,0 0 1 0 0,0-1-1 0 0,0 1 0 0 0,-1 1 1 0 0,1-1-1 0 0,-1 1 1 0 0,1-1-1 0 0,-1 1 0 0 0,4 3 1 0 0,23 33 5979 0 0,-22-28-3371 0 0,17 19 0 0 0,-22-27-2863 0 0,1 0-1 0 0,0 0 1 0 0,-1 0-1 0 0,1 0 1 0 0,0-1-1 0 0,0 1 1 0 0,0-1-1 0 0,1 0 0 0 0,6 2 1 0 0,2-1 68 0 0,0-1 1 0 0,0 0-1 0 0,1-1 0 0 0,-1 0 1 0 0,0-1-1 0 0,0 0 1 0 0,1-2-1 0 0,-1 1 0 0 0,0-2 1 0 0,0 1-1 0 0,0-2 0 0 0,-1 0 1 0 0,1 0-1 0 0,-1-1 1 0 0,0-1-1 0 0,0 0 0 0 0,0 0 1 0 0,13-12-1 0 0,-20 15-236 0 0,0-1-1 0 0,-1 0 1 0 0,1-1 0 0 0,-1 1 0 0 0,0-1-1 0 0,0 0 1 0 0,3-6 0 0 0,-6 9-4 0 0,1 0 0 0 0,-1-1 1 0 0,0 1-1 0 0,-1 0 1 0 0,1-1-1 0 0,0 1 1 0 0,-1-1-1 0 0,1 1 1 0 0,-1-1-1 0 0,0 1 1 0 0,0-1-1 0 0,0 1 1 0 0,0-1-1 0 0,0 1 1 0 0,0-1-1 0 0,-1 1 1 0 0,1-1-1 0 0,-1 1 1 0 0,0 0-1 0 0,-1-4 1 0 0,2 6 19 0 0,-1-1 1 0 0,1 0 0 0 0,-1 0 0 0 0,1 0-1 0 0,-1 0 1 0 0,1 1 0 0 0,-1-1 0 0 0,0 0-1 0 0,1 1 1 0 0,-1-1 0 0 0,0 0 0 0 0,0 1 0 0 0,0-1-1 0 0,1 1 1 0 0,-1-1 0 0 0,0 1 0 0 0,0 0-1 0 0,0-1 1 0 0,-1 1 0 0 0,-1-1-6 0 0,1 1 0 0 0,-1-1-1 0 0,1 1 1 0 0,-1 0 0 0 0,1 0 0 0 0,-1 0 0 0 0,-3 1-1 0 0,-5 2-17 0 0,1 0-1 0 0,-18 7 1 0 0,23-8 33 0 0,-58 25-15 0 0,-107 60-1 0 0,156-77 37 0 0,0 0 0 0 0,0 0 0 0 0,2 1 0 0 0,-1 1 0 0 0,1 0 0 0 0,-12 17 0 0 0,17-19 59 0 0,0 0 0 0 0,0 0 0 0 0,1 1 0 0 0,1 0 0 0 0,0 0 0 0 0,0 0 0 0 0,1 0 0 0 0,0 1 0 0 0,-2 17 0 0 0,5-22-12 0 0,1 0 0 0 0,0-1 0 0 0,0 1 0 0 0,0 0 0 0 0,1 0 0 0 0,0-1 0 0 0,1 1-1 0 0,-1-1 1 0 0,1 1 0 0 0,1-1 0 0 0,2 7 0 0 0,-3-8-24 0 0,1 0 1 0 0,0 0-1 0 0,0-1 0 0 0,0 1 0 0 0,0-1 0 0 0,1 1 0 0 0,-1-1 0 0 0,1 0 0 0 0,0-1 1 0 0,0 1-1 0 0,1-1 0 0 0,-1 1 0 0 0,10 4 0 0 0,2-2 15 0 0,0 0-1 0 0,0-1 1 0 0,1-1 0 0 0,-1-1-1 0 0,1 0 1 0 0,0-1 0 0 0,0 0-1 0 0,17-2 1 0 0,7-2-445 0 0,0-2 0 0 0,46-10 0 0 0,-69 10-166 0 0,-1-1 1 0 0,-1 0 0 0 0,25-12 0 0 0,-27 11 269 0 0,48-21-1033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11 10999 0 0,'3'-1'59'0'0,"1"-1"28"0"0,-1 1 0 0 0,1-1 1 0 0,0 1-1 0 0,0 0 0 0 0,0 0 0 0 0,-1 1 0 0 0,1-1 0 0 0,0 1 1 0 0,0 0-1 0 0,0 0 0 0 0,0 0 0 0 0,4 1 0 0 0,0 4-64 0 0,-7-4-11 0 0,-1 0 0 0 0,1 0-1 0 0,-1 0 1 0 0,0 0 0 0 0,1 0 0 0 0,-1 1 0 0 0,0-1 0 0 0,0 0-1 0 0,0 0 1 0 0,0 0 0 0 0,0 0 0 0 0,0 1 0 0 0,0-1 0 0 0,0 0-1 0 0,-1 0 1 0 0,1 0 0 0 0,0 0 0 0 0,-1 0 0 0 0,1 0 0 0 0,-1 0-1 0 0,1 0 1 0 0,-2 2 0 0 0,-16 24 224 0 0,14-23-187 0 0,-10 15 227 0 0,-2-1-1 0 0,0-1 1 0 0,-1 0 0 0 0,0-1-1 0 0,-37 24 1 0 0,14-15 283 0 0,0-2 1 0 0,-1-2 0 0 0,-1-2 0 0 0,-86 26-1 0 0,61-26-329 0 0,-124 40-13 0 0,145-43-219 0 0,1 3-1 0 0,-46 26 1 0 0,-3 7 4 0 0,-104 61 126 0 0,168-94 54 0 0,0 1 0 0 0,1 2 0 0 0,-46 42-1 0 0,67-55-123 0 0,1 0 0 0 0,-1 0-1 0 0,1 1 1 0 0,1 0-1 0 0,0 0 1 0 0,-7 17-1 0 0,10-20-33 0 0,1 1 0 0 0,-1-1 0 0 0,2 1 0 0 0,-1 0 0 0 0,1-1-1 0 0,0 1 1 0 0,1 0 0 0 0,0 0 0 0 0,0 0 0 0 0,2 15 0 0 0,0-17 14 0 0,-1 1 0 0 0,1-1-1 0 0,0 0 1 0 0,1 0 0 0 0,-1 0 0 0 0,1-1 0 0 0,0 1 0 0 0,1 0 0 0 0,0-1-1 0 0,6 8 1 0 0,-2-5 56 0 0,0 0-1 0 0,0-1 1 0 0,1 0 0 0 0,0 0-1 0 0,15 8 1 0 0,7 0 236 0 0,0-1 1 0 0,63 18 0 0 0,-91-31-320 0 0,63 17 471 0 0,1-3-1 0 0,73 6 0 0 0,-97-16-411 0 0,0-2-1 0 0,-1-2 1 0 0,86-9 0 0 0,-103 4-51 0 0,0-2 1 0 0,-1 0-1 0 0,0-2 0 0 0,0-1 1 0 0,37-18-1 0 0,-32 10-19 0 0,0-1-1 0 0,-2 0 1 0 0,46-41-1 0 0,-34 20-206 0 0,0-1-1 0 0,-3-2 1 0 0,-2-2 0 0 0,58-95-1 0 0,-76 110 7 0 0,0 0-1 0 0,-2 0 0 0 0,-1-2 1 0 0,14-48-1 0 0,-26 76 182 0 0,0 1 14 0 0,-1 0 0 0 0,1 0 0 0 0,-1-1 0 0 0,1 1 0 0 0,-1-1 0 0 0,0 1 0 0 0,0 0 0 0 0,0-1 0 0 0,0 1 0 0 0,0 0 0 0 0,-1-1 0 0 0,1 1 0 0 0,-1-3 0 0 0,-5-1 17 0 0,4 6-5 0 0,1 0 0 0 0,-1 0 0 0 0,1 0-1 0 0,-1 0 1 0 0,1 0 0 0 0,-1 0 0 0 0,1 1 0 0 0,-1-1 0 0 0,1 0 0 0 0,-1 1 0 0 0,1 0 0 0 0,0-1 0 0 0,-1 1 0 0 0,1 0-1 0 0,-2 1 1 0 0,-19 15 49 0 0,10-3-56 0 0,1 1 0 0 0,1 0 0 0 0,-9 16 0 0 0,11-17 14 0 0,0 0 1 0 0,-1-1 0 0 0,0 0 0 0 0,-19 19-1 0 0,14-20-1 0 0,0 0 0 0 0,-1-1 0 0 0,0-1 0 0 0,0-1 0 0 0,-23 11 0 0 0,7-7 12 0 0,-1-1 0 0 0,-33 8 0 0 0,-5-2-24 0 0,-76 22 0 0 0,110-29 0 0 0,1 2 0 0 0,-35 19 0 0 0,20-11-168 0 0,48-20 80 0 0,7-11-1965 0 0,3-3 962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131 180 6911 0 0,'-39'23'786'0'0,"-53"37"11828"0"0,98-73-12268 0 0,9-6-514 0 0,0 1 0 0 0,1 0 0 0 0,36-31 0 0 0,-16 17-274 0 0,-15 9 155 0 0,-14 16 170 0 0,0-1 0 0 0,1 1 0 0 0,0 0 0 0 0,0 1 0 0 0,0 0 0 0 0,12-7 0 0 0,-8 8 103 0 0,2 1 28 0 0,-2 3 66 0 0,-9 1 68 0 0,-1 2 20 0 0,0-1-122 0 0,1 1 1 0 0,-1-1 0 0 0,0 1 0 0 0,0 0 0 0 0,1 0 0 0 0,-1 0 0 0 0,-1 0-1 0 0,1 0 1 0 0,0 0 0 0 0,-1 1 0 0 0,1-1 0 0 0,-1 1 0 0 0,1-1-1 0 0,-1 1 1 0 0,0-1 0 0 0,0 1 0 0 0,0 0 0 0 0,-1 0 0 0 0,1-1 0 0 0,-1 1-1 0 0,1 0 1 0 0,-1 4 0 0 0,0 1 26 0 0,0 0 0 0 0,0 1 0 0 0,-1-1 0 0 0,-1 1 0 0 0,1-1 0 0 0,-6 15 0 0 0,1-3 32 0 0,5-19-99 0 0,-7 17 179 0 0,8-16-55 0 0,2-3-1122 0 0,5-1 817 0 0,0-1 0 0 0,0 0 1 0 0,-1 0-1 0 0,1-1 0 0 0,-1 0 0 0 0,0 0 0 0 0,10-9 0 0 0,39-41-365 0 0,-5 3 335 0 0,-44 47 212 0 0,0 0 1 0 0,0 0-1 0 0,1 1 0 0 0,-1-1 0 0 0,1 2 0 0 0,8-4 0 0 0,16-6 135 0 0,-20 8-54 0 0,0 0 0 0 0,0 1 0 0 0,0 1 0 0 0,1-1-1 0 0,-1 2 1 0 0,1 0 0 0 0,21 0 0 0 0,-21 3 144 0 0,-9-1-183 0 0,-1 0 103 0 0,0 0 3 0 0,0 0-131 0 0,-1 0 1 0 0,0 0-1 0 0,0 0 1 0 0,0 0-1 0 0,0 0 1 0 0,1 0 0 0 0,-1 0-1 0 0,-1 0 1 0 0,1 0-1 0 0,0 0 1 0 0,0 0-1 0 0,0 1 1 0 0,-1-1-1 0 0,1 0 1 0 0,0 1-1 0 0,-1-1 1 0 0,1 1-1 0 0,-1-1 1 0 0,0 0-1 0 0,0 1 1 0 0,1-1-1 0 0,-1 1 1 0 0,0-1-1 0 0,0 1 1 0 0,0-1-1 0 0,0 1 1 0 0,-1 1 0 0 0,0 5 38 0 0,-1 0 0 0 0,0 0 1 0 0,0 0-1 0 0,-1 0 0 0 0,0 0 1 0 0,0 0-1 0 0,-6 9 0 0 0,-36 48 255 0 0,15-24-129 0 0,-30 56 31 0 0,59-95-459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419 274 1839 0 0,'-16'0'15375'0'0,"17"1"-15296"0"0,0 1-1 0 0,0 0 1 0 0,0 0 0 0 0,0-1 0 0 0,0 1-1 0 0,0 0 1 0 0,0-1 0 0 0,1 1 0 0 0,-1-1-1 0 0,1 0 1 0 0,-1 0 0 0 0,1 1 0 0 0,-1-1-1 0 0,1 0 1 0 0,0 0 0 0 0,-1 0 0 0 0,1 0-1 0 0,0-1 1 0 0,0 1 0 0 0,0 0 0 0 0,0-1 0 0 0,0 0-1 0 0,0 1 1 0 0,0-1 0 0 0,0 0 0 0 0,0 0-1 0 0,0 0 1 0 0,2 0 0 0 0,5-1 10 0 0,0 0 0 0 0,0 0-1 0 0,0-1 1 0 0,-1 0 0 0 0,11-4 0 0 0,49-20 348 0 0,81-46 0 0 0,-72 33-365 0 0,-70 35-129 0 0,118-61-30 0 0,-104 52-585 0 0,-1 0-1 0 0,0-1 1 0 0,30-29-1 0 0,-61 44-904 0 0,-16 5 838 0 0,0 2 0 0 0,1 1 0 0 0,-42 19-1 0 0,28-11 266 0 0,-404 195 674 0 0,342-163 449 0 0,-35 19 391 0 0,110-53-318 0 0,2 1 1 0 0,-48 38-1 0 0,68-49-507 0 0,-1 0-1 0 0,1 1 1 0 0,0 0-1 0 0,0-1 1 0 0,-6 12-1 0 0,10-16-177 0 0,0 1-1 0 0,0-1 1 0 0,1 0-1 0 0,-1 1 1 0 0,1-1-1 0 0,-1 1 1 0 0,1-1-1 0 0,-1 1 1 0 0,1-1-1 0 0,0 1 1 0 0,0-1-1 0 0,-1 1 1 0 0,1-1-1 0 0,0 1 1 0 0,0-1-1 0 0,1 1 1 0 0,-1-1-1 0 0,0 1 0 0 0,0-1 1 0 0,1 1-1 0 0,-1-1 1 0 0,1 1-1 0 0,0-1 1 0 0,-1 0-1 0 0,1 1 1 0 0,0-1-1 0 0,0 0 1 0 0,-1 1-1 0 0,1-1 1 0 0,0 0-1 0 0,0 0 1 0 0,1 0-1 0 0,-1 0 1 0 0,2 1-1 0 0,0 1 15 0 0,1-1 0 0 0,0 0-1 0 0,0 0 1 0 0,0-1 0 0 0,0 1-1 0 0,0-1 1 0 0,0 0-1 0 0,0 0 1 0 0,0 0 0 0 0,5 0-1 0 0,46-1 236 0 0,-40 0-239 0 0,40-3 167 0 0,-1-3 1 0 0,93-20 0 0 0,104-44-2335 0 0,-248 69 2038 0 0,53-17-1158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2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83 8287 0 0,'0'0'756'0'0,"-1"-1"-622"0"0,0 0-79 0 0,0 0 1 0 0,1 0 0 0 0,-1 0-1 0 0,0 0 1 0 0,0 0-1 0 0,0 0 1 0 0,0 0 0 0 0,0 0-1 0 0,0 1 1 0 0,0-1 0 0 0,0 0-1 0 0,0 1 1 0 0,0-1-1 0 0,0 1 1 0 0,-1-1 0 0 0,1 1-1 0 0,0 0 1 0 0,0 0 0 0 0,-2-1-1 0 0,0 1 431 0 0,1-1-45 0 0,-1 1-1 0 0,0 0 0 0 0,0 0 0 0 0,1 0 1 0 0,-1 0-1 0 0,0 1 0 0 0,1-1 1 0 0,-1 1-1 0 0,-4 1 0 0 0,-26 11 1351 0 0,24-8-1898 0 0,-10 3 137 0 0,0 2 0 0 0,1 0 0 0 0,0 1 0 0 0,-17 15 1 0 0,24-18 11 0 0,1 2 1 0 0,0 0-1 0 0,0 0 1 0 0,0 0-1 0 0,2 2 0 0 0,-15 22 1 0 0,20-29 24 0 0,1-1 1 0 0,0 1 0 0 0,0 0-1 0 0,0 0 1 0 0,0 0-1 0 0,1 0 1 0 0,0 0-1 0 0,0 0 1 0 0,1 0 0 0 0,-1 0-1 0 0,1 1 1 0 0,0-1-1 0 0,1 0 1 0 0,-1 0-1 0 0,3 9 1 0 0,-2-10-35 0 0,0-1 0 0 0,1 1 0 0 0,-1-1 0 0 0,1 1 0 0 0,0-1 0 0 0,0 0 0 0 0,0 0 0 0 0,1 0 0 0 0,-1 0 0 0 0,0-1 1 0 0,1 1-1 0 0,0 0 0 0 0,0-1 0 0 0,0 0 0 0 0,0 0 0 0 0,0 0 0 0 0,0 0 0 0 0,1 0 0 0 0,-1-1 0 0 0,0 1 0 0 0,1-1 0 0 0,5 1 0 0 0,0 0 13 0 0,-1 0-1 0 0,0-1 0 0 0,1-1 1 0 0,-1 0-1 0 0,1 0 1 0 0,0 0-1 0 0,-1-1 1 0 0,0 0-1 0 0,1-1 0 0 0,-1 0 1 0 0,0 0-1 0 0,0-1 1 0 0,9-3-1 0 0,2-3 30 0 0,-1-1-1 0 0,0 0 0 0 0,-1-2 1 0 0,18-13-1 0 0,-29 19-54 0 0,1 0 0 0 0,-1 0 0 0 0,0 0 0 0 0,-1-1 0 0 0,1 0 0 0 0,-1 0 0 0 0,-1 0 0 0 0,1-1 0 0 0,-1 0 0 0 0,-1 1 0 0 0,0-1 0 0 0,4-14 0 0 0,-5 15-29 0 0,0 0 0 0 0,-1 0 1 0 0,0 0-1 0 0,0 0 0 0 0,-1 0 0 0 0,0 0 0 0 0,-1 0 0 0 0,1 0 1 0 0,-1 0-1 0 0,0 0 0 0 0,-1 0 0 0 0,0 1 0 0 0,0-1 1 0 0,0 0-1 0 0,-5-8 0 0 0,3 7-74 0 0,-1 1 1 0 0,1 0-1 0 0,-1 0 1 0 0,-1 0-1 0 0,1 0 1 0 0,-1 1-1 0 0,0 0 1 0 0,-11-7 0 0 0,12 9 35 0 0,0 1 0 0 0,-1 0 0 0 0,1 0 0 0 0,-1 1 0 0 0,0 0 0 0 0,0 0 0 0 0,0 0 0 0 0,0 1 0 0 0,0-1 1 0 0,0 1-1 0 0,0 1 0 0 0,-9-1 0 0 0,0 1-88 0 0,0 1-1 0 0,-28 5 1 0 0,36-4-47 0 0,0 0 0 0 0,0 0 0 0 0,0 0 0 0 0,0 1 0 0 0,0 0-1 0 0,1 0 1 0 0,-12 8 0 0 0,17-10-138 0 0,3 0 0 0 0,2 1 40 0 0,-1-1-1 0 0,1 0 1 0 0,0 1-1 0 0,7 0 1 0 0,10 0-910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113 343 1375 0 0,'-1'1'107'0'0,"-17"13"1191"0"0,5-7 5184 0 0,-26 11 0 0 0,31-15-6380 0 0,6-3 48 0 0,0 1 1 0 0,0-1-1 0 0,0 0 1 0 0,-1 0-1 0 0,1 0 0 0 0,0 0 1 0 0,0 0-1 0 0,0 0 1 0 0,-4-1-1 0 0,-1-15 1035 0 0,7 12-1124 0 0,-1-1-1 0 0,0 0 1 0 0,1 1 0 0 0,0-1-1 0 0,0 1 1 0 0,0-1 0 0 0,1 1-1 0 0,0-1 1 0 0,0 1-1 0 0,0-1 1 0 0,0 1 0 0 0,4-9-1 0 0,-1 4 38 0 0,0 1 0 0 0,0 0 0 0 0,1-1 0 0 0,1 2 0 0 0,7-10 0 0 0,-4 6-67 0 0,1 2 0 0 0,0-1 1 0 0,1 1-1 0 0,0 1 0 0 0,23-14 0 0 0,-28 18-10 0 0,0 1 0 0 0,0 0 0 0 0,1 1 0 0 0,-1-1 0 0 0,0 1 0 0 0,1 0 0 0 0,-1 1 0 0 0,1 0 0 0 0,0 0 0 0 0,-1 0 0 0 0,1 1 0 0 0,0 0 0 0 0,0 0 0 0 0,8 2 0 0 0,-12-1 43 0 0,0 0 0 0 0,0 0 0 0 0,0 0 0 0 0,0 0 0 0 0,-1 0 0 0 0,1 1 0 0 0,0 0 0 0 0,-1-1 0 0 0,1 1 0 0 0,-1 0 0 0 0,0 0 0 0 0,1 1 0 0 0,-1-1 0 0 0,0 0 0 0 0,0 1 0 0 0,-1-1 0 0 0,1 1 0 0 0,0-1 0 0 0,-1 1 0 0 0,0 0 0 0 0,1 0 0 0 0,0 4 0 0 0,0 1-12 0 0,0 0-1 0 0,0 0 0 0 0,-1 0 0 0 0,0 1 0 0 0,-1-1 1 0 0,0 1-1 0 0,-1 8 0 0 0,1-13-51 0 0,-3 12 0 0 0,-3 1-7 0 0,4-16-7 0 0,1 1-88 0 0,-7 1-325 0 0,8-3 419 0 0,0 0-1 0 0,0 1 0 0 0,-1-1 1 0 0,1 0-1 0 0,0 0 1 0 0,0 0-1 0 0,0 1 0 0 0,-1-1 1 0 0,1 0-1 0 0,0 0 0 0 0,0 0 1 0 0,-1 0-1 0 0,1 0 0 0 0,0 1 1 0 0,0-1-1 0 0,-1 0 0 0 0,1 0 1 0 0,0 0-1 0 0,-1 0 1 0 0,1 0-1 0 0,0 0 0 0 0,0 0 1 0 0,-1 0-1 0 0,1 0 0 0 0,0 0 1 0 0,-1 0-1 0 0,1 0 0 0 0,0-1 1 0 0,0 1-1 0 0,-1 0 0 0 0,1 0 1 0 0,0 0-1 0 0,0 0 0 0 0,-1 0 1 0 0,1 0-1 0 0,0-1 1 0 0,0 1-1 0 0,-1 0 0 0 0,1 0 1 0 0,0 0-1 0 0,0-1 0 0 0,0 1 1 0 0,-1 0-1 0 0,1 0 0 0 0,0-1 1 0 0,0 1-1 0 0,0 0 0 0 0,0-1 1 0 0,-1-1-9 0 0,0 0 1 0 0,0 0 0 0 0,0 0-1 0 0,1 0 1 0 0,-1 0 0 0 0,1 0-1 0 0,0 0 1 0 0,0 0 0 0 0,-1 0-1 0 0,1 0 1 0 0,0 0 0 0 0,1 0-1 0 0,-1-1 1 0 0,0 1 0 0 0,1 0-1 0 0,-1 0 1 0 0,1 0-1 0 0,0 0 1 0 0,-1 0 0 0 0,3-3-1 0 0,1-4-71 0 0,1 0-1 0 0,11-16 1 0 0,-2 7 47 0 0,1 1 0 0 0,0 1 0 0 0,22-19 0 0 0,56-37-77 0 0,-78 62 110 0 0,0 0 1 0 0,0 1-1 0 0,1 1 0 0 0,0 0 1 0 0,0 1-1 0 0,18-4 0 0 0,-25 8 50 0 0,0 1-1 0 0,-1 0 1 0 0,1 1 0 0 0,0 0-1 0 0,0 0 1 0 0,0 1-1 0 0,0 0 1 0 0,0 0-1 0 0,0 1 1 0 0,0 1-1 0 0,0-1 1 0 0,-1 1 0 0 0,15 6-1 0 0,-21-8-25 0 0,0 1 0 0 0,-1 0 1 0 0,1-1-1 0 0,-1 1 0 0 0,0 0 0 0 0,1 0 0 0 0,-1 0 0 0 0,1 0 0 0 0,-1 0 1 0 0,0 0-1 0 0,0 0 0 0 0,0 0 0 0 0,0 1 0 0 0,0-1 0 0 0,0 0 0 0 0,0 1 0 0 0,0-1 1 0 0,0 1-1 0 0,-1-1 0 0 0,1 1 0 0 0,0-1 0 0 0,-1 1 0 0 0,0 0 0 0 0,1-1 1 0 0,-1 1-1 0 0,0 0 0 0 0,0-1 0 0 0,0 1 0 0 0,0 2 0 0 0,2 7 36 0 0,-1-5-40 0 0,-1 0 1 0 0,1 0-1 0 0,-1-1 0 0 0,0 1 0 0 0,0 0 1 0 0,-1 0-1 0 0,0 0 0 0 0,0 0 0 0 0,0 0 1 0 0,-1-1-1 0 0,0 1 0 0 0,0-1 0 0 0,0 1 0 0 0,-1-1 1 0 0,1 0-1 0 0,-6 7 0 0 0,-55 71 59 0 0,57-75-70 0 0,-10 14-232 0 0,12-16 15 0 0,0 0 1 0 0,-1 0-1 0 0,0-1 1 0 0,0 0 0 0 0,-6 6-1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174 183 10135 0 0,'0'0'1315'0'0,"2"1"-74"0"0,4 1-111 0 0,0-1 0 0 0,0 1 0 0 0,0-1 0 0 0,7 0 0 0 0,-6-1-654 0 0,0 0 0 0 0,0 0 0 0 0,8-2 0 0 0,0-2-69 0 0,1 0 0 0 0,25-11 0 0 0,-12 3-241 0 0,36-20 1 0 0,-55 26-376 0 0,0 0-1 0 0,-1-1 1 0 0,0 0 0 0 0,0 0-1 0 0,0-1 1 0 0,13-17 0 0 0,-20 24 120 0 0,-1-1 0 0 0,0 1 0 0 0,0-1 0 0 0,0 1 0 0 0,-1-1 1 0 0,1 1-1 0 0,0-1 0 0 0,0 1 0 0 0,-1-1 0 0 0,1 0 0 0 0,-1 1 0 0 0,0-1 0 0 0,1 0 0 0 0,-1 1 1 0 0,0-1-1 0 0,0 0 0 0 0,0 1 0 0 0,0-1 0 0 0,0 0 0 0 0,-1 0 0 0 0,1 1 0 0 0,0-1 0 0 0,-2-2 1 0 0,2 3 22 0 0,-1-1 1 0 0,0 1 0 0 0,0 0 0 0 0,0 0 0 0 0,0 0 0 0 0,-1 0 0 0 0,1 1 0 0 0,0-1 0 0 0,0 0 0 0 0,0 0-1 0 0,-1 1 1 0 0,1-1 0 0 0,0 0 0 0 0,-1 1 0 0 0,1 0 0 0 0,0-1 0 0 0,-1 1 0 0 0,1 0 0 0 0,-1 0-1 0 0,1-1 1 0 0,-1 1 0 0 0,1 0 0 0 0,0 0 0 0 0,-1 1 0 0 0,1-1 0 0 0,-1 0 0 0 0,1 0 0 0 0,-3 2 0 0 0,-7 1-35 0 0,-1 0 0 0 0,1 1 1 0 0,-1 1-1 0 0,1 0 0 0 0,-15 10 1 0 0,-50 38 649 0 0,-28 32 718 0 0,4-3-283 0 0,88-73-868 0 0,2-1-4 0 0,-1-1-1 0 0,2 1 0 0 0,-1 1 1 0 0,1 0-1 0 0,0 0 1 0 0,-11 17-1 0 0,19-25-94 0 0,0 0-1 0 0,0 1 1 0 0,0-1 0 0 0,1 0-1 0 0,-1 1 1 0 0,0-1 0 0 0,1 1-1 0 0,-1-1 1 0 0,1 1-1 0 0,-1-1 1 0 0,1 1 0 0 0,0-1-1 0 0,0 1 1 0 0,0-1 0 0 0,0 1-1 0 0,0-1 1 0 0,0 1 0 0 0,0-1-1 0 0,0 1 1 0 0,1-1 0 0 0,-1 1-1 0 0,1-1 1 0 0,-1 1 0 0 0,1-1-1 0 0,-1 1 1 0 0,1-1 0 0 0,0 0-1 0 0,0 1 1 0 0,-1-1 0 0 0,1 0-1 0 0,0 0 1 0 0,0 1 0 0 0,0-1-1 0 0,1 0 1 0 0,-1 0 0 0 0,0 0-1 0 0,0 0 1 0 0,1-1 0 0 0,0 2-1 0 0,4 1 14 0 0,1 0 0 0 0,-1-1 0 0 0,0 0 0 0 0,1 0 0 0 0,-1 0-1 0 0,1-1 1 0 0,12 2 0 0 0,7-2-293 0 0,0-2-1 0 0,0 0 1 0 0,0-1-1 0 0,0-2 1 0 0,44-11 0 0 0,-20 1-636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65 14743 0 0,'1'-13'404'0'0,"0"9"-240"0"0,-1 0 0 0 0,1-1 0 0 0,-1 1 0 0 0,1 0 0 0 0,1 0 0 0 0,-1 0-1 0 0,1-1 1 0 0,-1 1 0 0 0,1 1 0 0 0,4-7 3897 0 0,-6 12-3910 0 0,-6 19-27 0 0,1 1 0 0 0,-2-1 0 0 0,-1 0-1 0 0,-12 23 1 0 0,2-6-88 0 0,-179 441 250 0 0,147-355-432 0 0,-102 177 0 0 0,137-270-743 0 0,6-14-4803 0 0,4-7-791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98 341 18775 0 0,'-8'-1'342'0'0,"-1"0"-1"0"0,0 1 1 0 0,-14 1-1 0 0,20-1-283 0 0,0 1-1 0 0,-1 0 1 0 0,1 0-1 0 0,-1 0 1 0 0,1 0-1 0 0,0 0 1 0 0,0 1-1 0 0,0-1 1 0 0,0 1-1 0 0,0 0 1 0 0,-5 4-1 0 0,3 0-45 0 0,5-6-5 0 0,0 1-1 0 0,0 0 1 0 0,1-1 0 0 0,-1 1-1 0 0,0-1 1 0 0,1 1-1 0 0,-1 0 1 0 0,1-1 0 0 0,-1 1-1 0 0,1-1 1 0 0,-1 1-1 0 0,1-1 1 0 0,-1 1 0 0 0,1-1-1 0 0,0 0 1 0 0,-1 1-1 0 0,2-1 1 0 0,-2 0-2 0 0,3 2 10 0 0,0 0 0 0 0,0-1 0 0 0,1 0 1 0 0,-1 0-1 0 0,0 0 0 0 0,1 0 0 0 0,-1-1 0 0 0,1 1 0 0 0,-1-1 0 0 0,1 0 0 0 0,-1 0 0 0 0,7 0 1 0 0,5-2 117 0 0,24-6 1 0 0,-27 5-68 0 0,103-28 380 0 0,121-51 1 0 0,-137 46-382 0 0,445-167-507 0 0,-495 188-318 0 0,-45 14 425 0 0,0 0-1 0 0,0 0 0 0 0,0 1 1 0 0,1-1-1 0 0,-1 1 0 0 0,0 0 1 0 0,0 1-1 0 0,9 1 1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6911 0 0,'1'2'528'0'0,"1"-1"-308"0"0,0 0-1 0 0,-1 1 0 0 0,0 0 0 0 0,1-1 0 0 0,-1 1 0 0 0,0 0 0 0 0,6 11 10575 0 0,-16-82-6461 0 0,9 56-4117 0 0,1 0-1 0 0,0 0 0 0 0,1 1 0 0 0,0-1 0 0 0,1 1 0 0 0,8-21 0 0 0,-8 24-191 0 0,1 0 1 0 0,1 1-1 0 0,0-1 0 0 0,0 1 1 0 0,0 1-1 0 0,1-1 1 0 0,1 1-1 0 0,-1 0 0 0 0,13-11 1 0 0,-2 5-166 0 0,0 0-1 0 0,0 1 1 0 0,1 1 0 0 0,1 1 0 0 0,0 0-1 0 0,0 2 1 0 0,1 0 0 0 0,0 1 0 0 0,0 1-1 0 0,0 1 1 0 0,1 1 0 0 0,26-2 0 0 0,-8 2-1223 0 0,87-9-3921 0 0,-92 7 3543 0 0</inkml:trace>
  <inkml:trace contextRef="#ctx0" brushRef="#br0" timeOffset="1">851 0 8287 0 0,'0'0'639'0'0,"0"2"-415"0"0,-4 14 2475 0 0,-1 0 0 0 0,-7 20 0 0 0,-36 64 1823 0 0,20-46-3243 0 0,21-39-1110 0 0,-4 8 168 0 0,-10 28 1 0 0,19-44-380 0 0,0 0 0 0 0,0 0 0 0 0,0 1 0 0 0,1-1 0 0 0,1 0 0 0 0,-1 1 0 0 0,1-1 0 0 0,1 13 0 0 0,0-18-115 0 0,-1 0-1 0 0,1 0 1 0 0,-1 0 0 0 0,1-1-1 0 0,0 1 1 0 0,-1 0 0 0 0,1 0-1 0 0,1 1 1 0 0,7 6-5750 0 0,2-5-1069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16127 0 0,'0'0'1576'0'0,"11"-7"1520"0"0,-2 16-4688 0 0,5-3 600 0 0,2-1-4000 0 0,4 0-800 0 0</inkml:trace>
  <inkml:trace contextRef="#ctx0" brushRef="#br0" timeOffset="1">324 124 9671 0 0,'0'0'748'0'0,"-1"1"-156"0"0,-37 25 6992 0 0,28-20-6729 0 0,-1 1 0 0 0,1 1-1 0 0,1 0 1 0 0,-13 12-1 0 0,9-4-606 0 0,0 1-1 0 0,1 0 0 0 0,1 1 1 0 0,-11 25-1 0 0,8-12-202 0 0,-19 62 0 0 0,30-82-28 0 0,0 0 0 0 0,1 1 0 0 0,0-1 0 0 0,1 1 0 0 0,0-1 0 0 0,1 14 0 0 0,0-23-18 0 0,0 1-1 0 0,0 0 0 0 0,1 0 1 0 0,-1 0-1 0 0,1-1 1 0 0,0 1-1 0 0,-1 0 1 0 0,1-1-1 0 0,0 1 0 0 0,1 0 1 0 0,-1-1-1 0 0,0 0 1 0 0,1 1-1 0 0,0-1 1 0 0,-1 0-1 0 0,1 0 1 0 0,0 0-1 0 0,0 0 0 0 0,0 0 1 0 0,0 0-1 0 0,1 0 1 0 0,-1-1-1 0 0,0 1 1 0 0,1-1-1 0 0,-1 1 1 0 0,1-1-1 0 0,-1 0 0 0 0,1 0 1 0 0,0 0-1 0 0,4 0 1 0 0,1 0-27 0 0,0 0 0 0 0,0-1 0 0 0,0 0 1 0 0,0 0-1 0 0,0-1 0 0 0,10-2 0 0 0,48-14-173 0 0,-33 8 110 0 0,138-43-789 0 0,-49 15-1160 0 0,-76 24 964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45 1839 0 0,'1'-1'134'0'0,"24"-16"935"0"0,-19 12 761 0 0,1 0-1 0 0,-1 0 1 0 0,17-7 1993 0 0,-23 14-3306 0 0,1 4-346 0 0,-1-1 0 0 0,-1 0-1 0 0,1 1 1 0 0,-1-1 0 0 0,0 0-1 0 0,0 0 1 0 0,0 0 0 0 0,-4 9-1 0 0,-21 41 494 0 0,22-46-512 0 0,-125 215 1756 0 0,-13-11-1816 0 0,68-106-25 0 0,57-81-35 0 0,-43 59-109 0 0,58-83-129 0 0,11-13-552 0 0,36-52-2030 0 0,-24 35-2170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1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212 478 5983 0 0,'-2'1'464'0'0,"-7"6"73"0"0,1 0-1 0 0,-1 1 1 0 0,1 0-1 0 0,1 0 0 0 0,0 1 1 0 0,0 0-1 0 0,0 0 1 0 0,1 0-1 0 0,-9 20 2700 0 0,15-49-2052 0 0,1 4-962 0 0,1 0 1 0 0,0-1-1 0 0,1 1 0 0 0,10-31 0 0 0,30-59-161 0 0,-35 91-58 0 0,0 0 0 0 0,2 0 0 0 0,0 1 0 0 0,20-22 0 0 0,52-44-13 0 0,-49 49-9 0 0,-12 12-105 0 0,1 0 1 0 0,37-24 0 0 0,-46 35 123 0 0,0 1 1 0 0,0 0-1 0 0,1 1 0 0 0,0 1 0 0 0,0 0 0 0 0,22-4 1 0 0,-17 5 87 0 0,0 1 1 0 0,0 2-1 0 0,0-1 1 0 0,1 2 0 0 0,27 3-1 0 0,-36-1-50 0 0,0 0 0 0 0,-1 0 0 0 0,1 1 0 0 0,-1 1 0 0 0,1 0 0 0 0,-1 0 0 0 0,0 1 0 0 0,-1 0-1 0 0,1 0 1 0 0,-1 1 0 0 0,10 8 0 0 0,-13-9-16 0 0,-1 1 0 0 0,1 0 0 0 0,-1 0-1 0 0,0 0 1 0 0,0 1 0 0 0,-1-1 0 0 0,0 1 0 0 0,0 0-1 0 0,5 13 1 0 0,-5-8-9 0 0,-1 0-1 0 0,0 0 1 0 0,0 0-1 0 0,-1 1 1 0 0,0 20-1 0 0,-3-5 0 0 0,-1 0 0 0 0,-1 0 0 0 0,-1-1-1 0 0,-15 52 1 0 0,3-30 11 0 0,-2-1 1 0 0,-2-1-1 0 0,-2-1 0 0 0,-32 51 0 0 0,20-45 6 0 0,-3-1 0 0 0,-1-2 0 0 0,-47 46 0 0 0,56-66-43 0 0,-2-2-1 0 0,0-1 1 0 0,-2-1 0 0 0,-51 28-1 0 0,69-44 5 0 0,-1-2 1 0 0,-1 0-1 0 0,1-1 0 0 0,-1 0 0 0 0,0-2 0 0 0,-1 0 1 0 0,1 0-1 0 0,-1-2 0 0 0,1 0 0 0 0,-1-2 0 0 0,0 1 1 0 0,1-2-1 0 0,-21-3 0 0 0,30 2-38 0 0,1 0 0 0 0,-1 0 0 0 0,1 0-1 0 0,-1-1 1 0 0,1-1 0 0 0,0 1 0 0 0,-7-5 0 0 0,9 5-30 0 0,1 0-1 0 0,0 0 1 0 0,0 0-1 0 0,0-1 1 0 0,1 1-1 0 0,-1-1 1 0 0,1 0-1 0 0,0 0 1 0 0,0 0-1 0 0,0 0 1 0 0,-4-8-1 0 0,7 11 52 0 0,0-1 0 0 0,-1 1 0 0 0,1 0 0 0 0,0-1 0 0 0,0 1 0 0 0,0 0-1 0 0,0-1 1 0 0,0 1 0 0 0,0 0 0 0 0,0 0 0 0 0,0-1 0 0 0,1 1 0 0 0,-1 0 0 0 0,1-1-1 0 0,-1 1 1 0 0,1 0 0 0 0,-1 0 0 0 0,1 0 0 0 0,0-1 0 0 0,-1 1 0 0 0,1 0 0 0 0,0 0-1 0 0,0 0 1 0 0,0 0 0 0 0,0 0 0 0 0,0 0 0 0 0,0 1 0 0 0,1-2 0 0 0,1-1-21 0 0,1 1 0 0 0,-1 0 1 0 0,1-1-1 0 0,0 1 1 0 0,0 0-1 0 0,7-2 0 0 0,-6 3-46 0 0,0 0 0 0 0,0 1 1 0 0,0-1-1 0 0,0 1 0 0 0,0 0 0 0 0,0 1 0 0 0,0-1 0 0 0,6 2 0 0 0,10 3-3794 0 0,-5 0-699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10135 0 0,'0'0'464'0'0,"-2"2"-9"0"0,-7 6-19 0 0,0 0-1 0 0,1 1 1 0 0,0 1-1 0 0,0-1 1 0 0,1 1 0 0 0,-11 20-1 0 0,-12 16 3852 0 0,-84 133-3298 0 0,77-117-663 0 0,-76 100 0 0 0,103-149-341 0 0,-47 54-1242 0 0,-70 109 0 0 0,81-105-3243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128 106 919 0 0,'1'-6'519'0'0,"1"-1"0"0"0,1 1-1 0 0,0 0 1 0 0,-1 0-1 0 0,8-11 1 0 0,-2 4 2580 0 0,-7 12-2562 0 0,0-2-427 0 0,-1 1-1 0 0,1 0 0 0 0,0 0 0 0 0,0 0 1 0 0,0 0-1 0 0,0 0 0 0 0,1 0 1 0 0,-1 0-1 0 0,0 1 0 0 0,1-1 0 0 0,2-2 1 0 0,9-14 7346 0 0,-16 26-7057 0 0,0 0 0 0 0,1 0 0 0 0,-3 13-1 0 0,0 3-14 0 0,-6 7 159 0 0,-14 32 1 0 0,0-3-302 0 0,13-26-248 0 0,-22 55 197 0 0,29-79-352 0 0,0 0 1 0 0,-1 0 0 0 0,0 0 0 0 0,0-1-1 0 0,-16 17 1 0 0,21-25-373 0 0,-1 0-871 0 0,-7 0-378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11519 0 0,'6'-18'1224'0'0,"-3"9"3392"0"0,8 15-5400 0 0,-2 1 400 0 0,0 2-792 0 0,2 3-152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93 8287 0 0,'10'-16'387'0'0,"1"0"0"0"0,14-14-1 0 0,-3 6 9476 0 0,-23 23-9835 0 0,-1 0 1 0 0,1 0-1 0 0,-1 0 1 0 0,0 1-1 0 0,1-1 1 0 0,-1 1 0 0 0,0-1-1 0 0,0 1 1 0 0,1-1-1 0 0,-1 1 1 0 0,0 0 0 0 0,0 0-1 0 0,1 0 1 0 0,-4 0-1 0 0,-25 5 85 0 0,18 0-108 0 0,0 0 0 0 0,0 1-1 0 0,-21 13 1 0 0,3-1-6 0 0,15-9-4 0 0,1 0-1 0 0,0 1 1 0 0,1 1 0 0 0,-22 22-1 0 0,27-26 2 0 0,2 1-1 0 0,-1 0 0 0 0,1 1 1 0 0,0-1-1 0 0,1 1 1 0 0,0 0-1 0 0,0 1 0 0 0,1-1 1 0 0,-4 15-1 0 0,6-21-14 0 0,2 16-110 0 0,0-15 90 0 0,1 0 1 0 0,0 0-1 0 0,0 0 1 0 0,0 0-1 0 0,0 0 1 0 0,1 0-1 0 0,-1 0 0 0 0,1 0 1 0 0,0-1-1 0 0,0 1 1 0 0,0 0-1 0 0,1-1 1 0 0,-1 0-1 0 0,1 0 1 0 0,0 0-1 0 0,0 0 1 0 0,0 0-1 0 0,0 0 1 0 0,1-1-1 0 0,-1 0 1 0 0,4 3-1 0 0,9 3-102 0 0,0-1-1 0 0,0-1 0 0 0,32 9 0 0 0,-29-9 107 0 0,25 10-1 0 0,-33-12 38 0 0,22 14 18 0 0,-31-17 241 0 0,-3 2-98 0 0,0 3-88 0 0,0 0 1 0 0,-1 0 0 0 0,0 0 0 0 0,0 0 0 0 0,0 0 0 0 0,-1-1-1 0 0,0 1 1 0 0,0-1 0 0 0,-1 0 0 0 0,1 0 0 0 0,-1 0 0 0 0,0 0-1 0 0,0 0 1 0 0,-1-1 0 0 0,-7 7 0 0 0,2-4-53 0 0,0 1 1 0 0,-1-1-1 0 0,1-1 1 0 0,-1 0 0 0 0,-1-1-1 0 0,-22 9 1 0 0,6-6-30 0 0,-53 10 1 0 0,54-14 12 0 0,-32 1 0 0 0,49-5-24 0 0,1 0-1 0 0,0 0 0 0 0,-1-1 0 0 0,1 0 0 0 0,0-1 0 0 0,0 0 0 0 0,-10-4 1 0 0,18 6-43 0 0,1 0 0 0 0,0-1 0 0 0,-1 1 0 0 0,1 0 0 0 0,0 0 0 0 0,0-1 1 0 0,-1 1-1 0 0,1 0 0 0 0,0 0 0 0 0,0-1 0 0 0,-1 1 0 0 0,1 0 0 0 0,0 0 1 0 0,0-1-1 0 0,0 1 0 0 0,0 0 0 0 0,-1-1 0 0 0,1 1 0 0 0,0 0 0 0 0,0-1 0 0 0,0 1 1 0 0,0-1-1 0 0,0 0-179 0 0,-2-8-718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19 5983 0 0,'-3'-2'105'0'0,"1"0"-1"0"0,-1 0 0 0 0,0 0 1 0 0,0 0-1 0 0,-1 1 0 0 0,1 0 0 0 0,0-1 1 0 0,-5 0 5807 0 0,1 0-1961 0 0,14 28-3672 0 0,-4-18 29 0 0,-1 0 1 0 0,0 1 0 0 0,1 9 0 0 0,-2 6-79 0 0,-1-1-1 0 0,-2 1 1 0 0,0-1-1 0 0,-6 28 1 0 0,-29 91-356 0 0,-69 137 534 0 0,-26-14-98 0 0,40-108-705 0 0,73-130 187 0 0,-1 0 0 0 0,-1-2 0 0 0,-34 33 1 0 0,52-56-277 0 0,2 0 232 0 0,1-1-1 0 0,-1-1 1 0 0,0 1-1 0 0,0 0 1 0 0,0 0-1 0 0,0 0 1 0 0,0 0-1 0 0,0-1 1 0 0,0 1-1 0 0,-1 0 1 0 0,1-1-1 0 0,0 1 1 0 0,0-1-1 0 0,0 0 1 0 0,-1 1-1 0 0,-1-1 1 0 0,-10 0-1530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218 101 4143 0 0,'-8'-1'371'0'0,"3"0"-477"0"0,0 0 1 0 0,0 0-1 0 0,0 1 1 0 0,0 0-1 0 0,-5 1 0 0 0,2 0 1031 0 0,1 0 0 0 0,-1 0 0 0 0,1 1-1 0 0,0 1 1 0 0,-9 3 0 0 0,4 0 1287 0 0,0 0 1 0 0,-12 8-1 0 0,-4 7-911 0 0,19-14-965 0 0,1 0 0 0 0,0 1-1 0 0,-11 14 1 0 0,17-19 217 0 0,3-2-466 0 0,-1 1 1 0 0,0-1-1 0 0,1 1 0 0 0,-1-1 1 0 0,1 0-1 0 0,0 1 0 0 0,-1-1 0 0 0,1 1 1 0 0,0-1-1 0 0,1 2 0 0 0,0-1-23 0 0,-1-1-1 0 0,1 0 1 0 0,0 0-1 0 0,-1 0 1 0 0,1 0-1 0 0,0 0 1 0 0,0 0-1 0 0,-1 0 1 0 0,1 0-1 0 0,0-1 0 0 0,0 1 1 0 0,0-1-1 0 0,0 0 1 0 0,0 1-1 0 0,4-1 1 0 0,31-2 570 0 0,-33 2-572 0 0,55-10 788 0 0,88-25 0 0 0,-41 8-402 0 0,35-4-48 0 0,372-88 169 0 0,-498 114-595 0 0,0 0-787 0 0,-5 4-7569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192 297 13903 0 0,'0'0'638'0'0,"-1"1"-14"0"0,-5 5-391 0 0,0-1-1 0 0,0-1 1 0 0,0 1 0 0 0,-1-1 0 0 0,1 0 0 0 0,-1 0 0 0 0,0-1 0 0 0,0 0 0 0 0,0 0 0 0 0,-1-1 0 0 0,-12 3 0 0 0,17-5-97 0 0,-1 1 0 0 0,1-1 1 0 0,0 1-1 0 0,-1-1 0 0 0,1 0 0 0 0,0-1 1 0 0,0 1-1 0 0,-1-1 0 0 0,1 1 1 0 0,0-1-1 0 0,0 0 0 0 0,0 0 0 0 0,0 0 1 0 0,0 0-1 0 0,0-1 0 0 0,0 1 1 0 0,0-1-1 0 0,0 0 0 0 0,1 0 0 0 0,-1 0 1 0 0,1 0-1 0 0,-1 0 0 0 0,1-1 1 0 0,0 1-1 0 0,0-1 0 0 0,0 1 0 0 0,0-1 1 0 0,0 0-1 0 0,1 0 0 0 0,-3-4 0 0 0,2 1-85 0 0,0 1-1 0 0,0-1 0 0 0,1 1 0 0 0,-1-1 0 0 0,2 0 0 0 0,-1 0 0 0 0,0 0 0 0 0,1 1 0 0 0,0-1 0 0 0,0 0 0 0 0,1 0 0 0 0,0 0 0 0 0,0 0 0 0 0,0 1 0 0 0,1-1 0 0 0,-1 1 0 0 0,1-1 0 0 0,4-6 0 0 0,-1 3 17 0 0,0 1 1 0 0,0 0 0 0 0,1 0-1 0 0,0 1 1 0 0,0-1 0 0 0,0 1-1 0 0,1 1 1 0 0,1-1 0 0 0,-1 1-1 0 0,14-8 1 0 0,-1 2-80 0 0,0 2 0 0 0,0 0 0 0 0,1 2 0 0 0,1 0 0 0 0,28-6 0 0 0,-9 3-1355 0 0,1 2-1 0 0,76-5 1 0 0,-93 14-299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16615 0 0,'0'0'1506'0'0,"-14"8"410"0"0,10-6-1651 0 0,0 1 0 0 0,0 0 0 0 0,1 1 0 0 0,-1-1 1 0 0,1 1-1 0 0,0 0 0 0 0,0-1 0 0 0,0 1 1 0 0,0 1-1 0 0,0-1 0 0 0,-1 5 0 0 0,-4 9-120 0 0,-8 29-1 0 0,3-10-61 0 0,6-18-114 0 0,-80 203-1918 0 0,85-215 691 0 0,13-14-4401 0 0,3-8 4060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395 189 5983 0 0,'22'-27'670'0'0,"43"-49"-837"0"0,-18 30 4750 0 0,1 6 5082 0 0,-45 54-9005 0 0,-3-7-561 0 0,0 1 0 0 0,0 0-1 0 0,-1 0 1 0 0,0-1 0 0 0,-3 16 0 0 0,-16 39 155 0 0,15-45-208 0 0,-134 358 226 0 0,105-292-340 0 0,-61 141-544 0 0,69-171 431 0 0,-2 0-1 0 0,-39 52 1 0 0,56-90-153 0 0,-1 0 1 0 0,0-1-1 0 0,-2 0 0 0 0,1-1 1 0 0,-1 0-1 0 0,-26 17 0 0 0,39-29 263 0 0,0 0 1 0 0,-1-1-1 0 0,1 1 0 0 0,0 0 1 0 0,0-1-1 0 0,0 1 0 0 0,0-1 0 0 0,-1 1 1 0 0,1-1-1 0 0,0 0 0 0 0,0 0 0 0 0,-1 1 1 0 0,1-1-1 0 0,0 0 0 0 0,-1 0 0 0 0,1 0 1 0 0,0 0-1 0 0,-1 0 0 0 0,1-1 0 0 0,-1 1 1 0 0,1-1 16 0 0,0 1-1 0 0,0-1 1 0 0,0 0 0 0 0,0 1 0 0 0,0-1 0 0 0,0 0 0 0 0,1 0 0 0 0,-1 0 0 0 0,0 0 0 0 0,1 1 0 0 0,-1-1-1 0 0,0 0 1 0 0,1 0 0 0 0,-1 0 0 0 0,1 0 0 0 0,0-1 0 0 0,-1 1 0 0 0,1-1 0 0 0,-2-4 21 0 0,2-1 1 0 0,-1 1-1 0 0,0 0 1 0 0,1-1-1 0 0,1 1 0 0 0,1-12 1 0 0,1 2 135 0 0,1 1 1 0 0,1-1-1 0 0,0 1 1 0 0,1 0-1 0 0,1 0 1 0 0,1 1-1 0 0,13-21 1 0 0,2 2 203 0 0,50-54 1 0 0,-59 73-251 0 0,0 1-1 0 0,1 0 1 0 0,0 1 0 0 0,1 0 0 0 0,1 2 0 0 0,0 0 0 0 0,0 1 0 0 0,1 0 0 0 0,0 2 0 0 0,0 0 0 0 0,0 1 0 0 0,1 0 0 0 0,27-3 0 0 0,-36 8 32 0 0,1 1-1 0 0,-1 0 1 0 0,1 0 0 0 0,-1 1-1 0 0,0 0 1 0 0,1 1 0 0 0,-1 0 0 0 0,0 1-1 0 0,0 0 1 0 0,0 0 0 0 0,18 10 0 0 0,-24-10-69 0 0,1-1 0 0 0,-1 1 1 0 0,0 0-1 0 0,0 0 1 0 0,0 1-1 0 0,0-1 1 0 0,-1 1-1 0 0,1 0 0 0 0,-1 0 1 0 0,0 0-1 0 0,0 0 1 0 0,0 1-1 0 0,-1-1 1 0 0,1 1-1 0 0,-1 0 1 0 0,0-1-1 0 0,-1 1 0 0 0,1 0 1 0 0,-1 0-1 0 0,0 0 1 0 0,0 0-1 0 0,0 0 1 0 0,-1 1-1 0 0,0-1 0 0 0,-1 8 1 0 0,0-2 98 0 0,-1 0-1 0 0,-1-1 1 0 0,0 1 0 0 0,-1-1 0 0 0,1 0 0 0 0,-2 0-1 0 0,0 0 1 0 0,0-1 0 0 0,-1 0 0 0 0,0 0 0 0 0,0 0-1 0 0,-14 14 1 0 0,0-3 77 0 0,0-1 0 0 0,-1-1 0 0 0,-42 27 0 0 0,42-31-132 0 0,-1-2-1 0 0,0 0 1 0 0,-46 15 0 0 0,54-22-52 0 0,0-1 1 0 0,0-1-1 0 0,0 0 0 0 0,0-1 1 0 0,-1-1-1 0 0,1 0 1 0 0,0 0-1 0 0,-19-3 0 0 0,31 2-36 0 0,-1-1-1 0 0,0 1 1 0 0,1-1-1 0 0,-1 1 0 0 0,1-1 1 0 0,-1 0-1 0 0,1 0 1 0 0,-1 0-1 0 0,1 0 0 0 0,0-1 1 0 0,0 1-1 0 0,-5-4 0 0 0,7 4-165 0 0,0 0-1 0 0,-1 0 0 0 0,1-1 0 0 0,0 1 0 0 0,0 0 0 0 0,0 0 0 0 0,0-1 0 0 0,0 1 0 0 0,0 0 0 0 0,0 0 0 0 0,0 0 0 0 0,1-1 0 0 0,-1 1 0 0 0,0 0 0 0 0,1 0 0 0 0,-1 0 0 0 0,1 0 0 0 0,0-2 1 0 0,7-7-4601 0 0,2-2-1276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10135 0 0,'-2'1'6739'0'0,"-5"4"-6299"0"0,1-1 1 0 0,-1 1 0 0 0,1 0-1 0 0,0 0 1 0 0,0 1-1 0 0,-6 6 1 0 0,-31 42-278 0 0,43-54-149 0 0,-13 17 137 0 0,2-1 0 0 0,0 1-1 0 0,0 1 1 0 0,2 0 0 0 0,0 0-1 0 0,1 1 1 0 0,-6 23 0 0 0,11-31-82 0 0,0-1 44 0 0,1 1 0 0 0,-3 20 1 0 0,5-29-88 0 0,0 1 0 0 0,0 0 0 0 0,0-1 1 0 0,0 1-1 0 0,0-1 0 0 0,1 1 0 0 0,-1-1 1 0 0,1 1-1 0 0,-1-1 0 0 0,1 1 0 0 0,0-1 0 0 0,0 1 1 0 0,1-1-1 0 0,-1 0 0 0 0,0 0 0 0 0,1 0 1 0 0,2 4-1 0 0,-2-5 16 0 0,0 1-1 0 0,0-1 1 0 0,0 0 0 0 0,0 0-1 0 0,1 0 1 0 0,-1 0 0 0 0,0 0-1 0 0,1-1 1 0 0,-1 1 0 0 0,1-1-1 0 0,-1 0 1 0 0,0 1 0 0 0,1-1 0 0 0,-1 0-1 0 0,1 0 1 0 0,-1 0 0 0 0,1-1-1 0 0,4 0 1 0 0,6-2 107 0 0,-1 0 0 0 0,14-6 0 0 0,-26 9-147 0 0,15-6 79 0 0,-1-1 0 0 0,1 0-1 0 0,-2-1 1 0 0,1 0 0 0 0,20-18-1 0 0,58-59-128 0 0,-50 44-35 0 0,-36 35 79 0 0,0 0 0 0 0,-1-1 0 0 0,6-8-1 0 0,14-18-6 0 0,-24 32-46 0 0,-1 16-179 0 0,-1 22 177 0 0,0-22 85 0 0,0 0 1 0 0,2 1 0 0 0,3 23-1 0 0,-3-34-94 0 0,0 0 0 0 0,1 0 0 0 0,-1 0 0 0 0,1 0 0 0 0,0 0 0 0 0,1-1 0 0 0,-1 1 0 0 0,1-1 0 0 0,0 0 0 0 0,0 0 0 0 0,0 0 0 0 0,1 0 0 0 0,-1 0 0 0 0,9 6 0 0 0,-9-7-256 0 0,0-1 1 0 0,0 1-1 0 0,1-1 1 0 0,-1 0-1 0 0,1 0 1 0 0,0 0-1 0 0,-1 0 1 0 0,1-1-1 0 0,0 1 1 0 0,0-1 0 0 0,0 0-1 0 0,7 1 1 0 0,4-2-1451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67 8287 0 0,'0'-5'122'0'0,"1"1"0"0"0,-1-1 0 0 0,1 0-1 0 0,0 1 1 0 0,1-1 0 0 0,-1 1 0 0 0,1 0-1 0 0,3-8 1 0 0,11-5 5321 0 0,-11 16-2048 0 0,-2 1-1793 0 0,-3 7-1579 0 0,-2 2 144 0 0,0 0 1 0 0,0 0-1 0 0,0 0 1 0 0,-5 10-1 0 0,-3 7 141 0 0,-76 210 697 0 0,31-93-978 0 0,-89 187-16 0 0,121-280 34 0 0,1-2-48 0 0,-31 49-1 0 0,47-85-95 0 0,0 0-1 0 0,0 1 0 0 0,1-1 1 0 0,-6 26-1 0 0,7-22-1086 0 0,-1 0 0 0 0,-10 21 1 0 0,9-27-289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36 414 919 0 0,'8'-82'1308'0'0,"-2"44"5710"0"0,13-45 0 0 0,-14 68-6311 0 0,0 1-1 0 0,9-15 1 0 0,-1-1-21 0 0,-8 19-552 0 0,0 1 1 0 0,1-1 0 0 0,0 1 0 0 0,0 1 0 0 0,1-1-1 0 0,0 1 1 0 0,1 0 0 0 0,11-11 0 0 0,-16 18-103 0 0,0-1 1 0 0,0 1-1 0 0,0 0 1 0 0,0 0-1 0 0,0 0 0 0 0,0 0 1 0 0,0 1-1 0 0,1-1 1 0 0,-1 1-1 0 0,0 0 1 0 0,1 0-1 0 0,-1 0 0 0 0,1 1 1 0 0,0-1-1 0 0,-1 1 1 0 0,1 0-1 0 0,-1 0 1 0 0,1 0-1 0 0,0 0 0 0 0,-1 0 1 0 0,1 1-1 0 0,-1 0 1 0 0,1 0-1 0 0,-1 0 1 0 0,1 0-1 0 0,-1 0 0 0 0,0 1 1 0 0,1-1-1 0 0,-1 1 1 0 0,5 4-1 0 0,4 3-59 0 0,-1 0-1 0 0,1 2 1 0 0,-2-1-1 0 0,1 1 1 0 0,-2 1-1 0 0,0 0 1 0 0,13 21-1 0 0,-1 5-82 0 0,21 56 0 0 0,-40-90 174 0 0,0 0-1 0 0,0 0 0 0 0,-1 0 1 0 0,1 1-1 0 0,-1-1 0 0 0,0 0 1 0 0,0 6-1 0 0,0-4 14 0 0,-1-3 15 0 0,0 0 0 0 0,0 0 0 0 0,-1 0 0 0 0,1 0 0 0 0,-1 0 0 0 0,1 0 0 0 0,-1 0 0 0 0,0-1 0 0 0,0 1 0 0 0,0 0 0 0 0,-1 0 0 0 0,1-1 0 0 0,-1 1 0 0 0,-1 2 0 0 0,-3 4-21 0 0,-1 0 1 0 0,0-1-1 0 0,0 0 0 0 0,-1 0 0 0 0,0-1 1 0 0,0 0-1 0 0,-1-1 0 0 0,0 1 0 0 0,0-2 1 0 0,0 1-1 0 0,-13 4 0 0 0,-11 4-92 0 0,-69 19 0 0 0,82-28-24 0 0,-16 6-305 0 0,-71 10 0 0 0,78-22-663 0 0,28-1 168 0 0,-4-9-33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68 163 14279 0 0,'-5'-3'162'0'0,"0"0"0"0"0,0 0-1 0 0,0 1 1 0 0,0 0 0 0 0,-1 0-1 0 0,1 1 1 0 0,-1 0 0 0 0,0-1 0 0 0,1 2-1 0 0,-10-1 7922 0 0,18 0-7755 0 0,80-28 776 0 0,-20 5-756 0 0,22 0-304 0 0,0 3 0 0 0,159-16 0 0 0,-130 33-486 0 0,-32 3-3726 0 0,-63 0 2478 0 0</inkml:trace>
  <inkml:trace contextRef="#ctx0" brushRef="#br0" timeOffset="1">866 118 7831 0 0,'0'0'603'0'0,"-1"1"-396"0"0,-6 13 1874 0 0,1 0 0 0 0,1 1-1 0 0,0 0 1 0 0,1 0 0 0 0,-3 24 0 0 0,-2 2-1353 0 0,3-16-260 0 0,1 0 91 0 0,-16 42-1 0 0,-12 9-2083 0 0,32-75 577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3223 0 0,'11'-22'288'0'0,"-5"13"-288"0"0,1 0 0 0 0,2-1 0 0 0,0 1 2816 0 0,0 2 504 0 0,-2-2 104 0 0,2 1 16 0 0,0 3-2592 0 0,2 0-520 0 0,-1 1-104 0 0,1 0-16 0 0,2 4-360 0 0,-1 0-72 0 0,1 0-8 0 0,-1 0-4472 0 0,3 2-888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7367 0 0,'0'0'667'0'0,"-5"11"1505"0"0,1-3-308 0 0,-1-1 0 0 0,0 1 0 0 0,-11 11 1 0 0,-2 4-755 0 0,-95 156 598 0 0,90-142-1458 0 0,11-20-56 0 0,-17 35 0 0 0,27-47-142 0 0,0 1 0 0 0,0-1 0 0 0,0 0 0 0 0,0 1 0 0 0,1-1 0 0 0,0 1 0 0 0,1 0 0 0 0,-1-1 0 0 0,1 1 0 0 0,0 0 0 0 0,1 8 0 0 0,-1-13-23 0 0,1 0 0 0 0,-1 0 0 0 0,1 0 0 0 0,0 0 0 0 0,-1 0 0 0 0,1 0-1 0 0,0 0 1 0 0,0 0 0 0 0,0 0 0 0 0,-1 0 0 0 0,1 0 0 0 0,0 0 0 0 0,0-1 0 0 0,0 1-1 0 0,1 0 1 0 0,-1-1 0 0 0,0 1 0 0 0,0-1 0 0 0,0 1 0 0 0,0-1 0 0 0,0 1 0 0 0,1-1 0 0 0,-1 0-1 0 0,0 0 1 0 0,0 0 0 0 0,1 0 0 0 0,-1 0 0 0 0,2 0 0 0 0,6 1 113 0 0,0-1-1 0 0,15-2 1 0 0,-23 1-109 0 0,19-2 46 0 0,0 0 0 0 0,0-2 0 0 0,-1 0 1 0 0,0-2-1 0 0,0 0 0 0 0,0-1 0 0 0,-1-1 0 0 0,32-21 0 0 0,-37 22-33 0 0,-1-1 0 0 0,-1 0 1 0 0,0-1-1 0 0,0 0 0 0 0,-1-1 0 0 0,0 0 0 0 0,-1-1 0 0 0,-1 0 1 0 0,0 0-1 0 0,0-1 0 0 0,-1 0 0 0 0,10-25 0 0 0,-15 30-83 0 0,0 0 0 0 0,0 1-1 0 0,-1-1 1 0 0,0 0 0 0 0,0 0-1 0 0,0 0 1 0 0,-1 0 0 0 0,-1 0 0 0 0,1 0-1 0 0,-1 0 1 0 0,-1 0 0 0 0,1 0-1 0 0,-4-8 1 0 0,3 12 14 0 0,1 0-1 0 0,-1 0 0 0 0,0 0 1 0 0,0 0-1 0 0,-1 0 0 0 0,1 1 1 0 0,-1-1-1 0 0,0 1 1 0 0,0 0-1 0 0,0 0 0 0 0,0 0 1 0 0,0 0-1 0 0,-1 1 1 0 0,1-1-1 0 0,-1 1 0 0 0,1 0 1 0 0,-1 0-1 0 0,0 0 0 0 0,0 0 1 0 0,0 1-1 0 0,0-1 1 0 0,-1 1-1 0 0,1 0 0 0 0,0 1 1 0 0,-7-1-1 0 0,0 0-63 0 0,0 2 0 0 0,0-1 0 0 0,-1 2 0 0 0,1 0 0 0 0,0 0 0 0 0,0 1 0 0 0,1 0 0 0 0,-1 1 0 0 0,0 0 0 0 0,-9 5 0 0 0,13-5-823 0 0,0 1 0 0 0,0-1 0 0 0,0 1-1 0 0,-11 10 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98 482 10135 0 0,'-54'45'2297'0'0,"19"-19"2938"0"0,34-26-5146 0 0,1 0 0 0 0,0 1 0 0 0,-1-1 0 0 0,1 0 0 0 0,0 0 0 0 0,0 1 0 0 0,-1-1 0 0 0,1 0 0 0 0,0 0 0 0 0,-1 0 0 0 0,1 0 0 0 0,0 0 0 0 0,-1 1 0 0 0,1-1 0 0 0,0 0-1 0 0,-1 0 1 0 0,1 0 0 0 0,0 0 0 0 0,-1 0 0 0 0,1 0 0 0 0,-1 0 0 0 0,1 0 0 0 0,-1 0 0 0 0,2-7 1691 0 0,8-10-755 0 0,10-8-779 0 0,2 0 0 0 0,0 1-1 0 0,41-33 1 0 0,-15 14-200 0 0,25-22-258 0 0,3 2 0 0 0,130-83 0 0 0,-183 132 135 0 0,0 1-1 0 0,0 1 1 0 0,1 1-1 0 0,1 1 1 0 0,39-12-1 0 0,-62 22 76 0 0,1-1 0 0 0,-1 1-1 0 0,1 0 1 0 0,0-1 0 0 0,-1 1-1 0 0,1 0 1 0 0,0 0 0 0 0,-1 0-1 0 0,1 0 1 0 0,-1 1 0 0 0,1-1-1 0 0,-1 0 1 0 0,1 1 0 0 0,0-1-1 0 0,-1 1 1 0 0,1-1 0 0 0,-1 1 0 0 0,0 0-1 0 0,1 0 1 0 0,-1-1 0 0 0,1 1-1 0 0,-1 0 1 0 0,0 0 0 0 0,0 1-1 0 0,0-1 1 0 0,0 0 0 0 0,0 0-1 0 0,0 0 1 0 0,0 1 0 0 0,0-1-1 0 0,0 0 1 0 0,0 1 0 0 0,-1-1 0 0 0,1 1-1 0 0,0-1 1 0 0,-1 1 0 0 0,0-1-1 0 0,1 4 1 0 0,0 0 25 0 0,0 0 1 0 0,-1 1 0 0 0,0-1-1 0 0,0 0 1 0 0,0 0-1 0 0,0 1 1 0 0,-1-1-1 0 0,0 0 1 0 0,0 0-1 0 0,-1 0 1 0 0,-1 5-1 0 0,-10 21 45 0 0,1 0 0 0 0,-10 47 0 0 0,19-61-46 0 0,0 1 1 0 0,1 0-1 0 0,1 0 0 0 0,1-1 1 0 0,0 1-1 0 0,4 23 0 0 0,-1-24-192 0 0,0 0 0 0 0,2-1 0 0 0,-1 0 0 0 0,2 0 0 0 0,0 0 0 0 0,1 0-1 0 0,1-1 1 0 0,0-1 0 0 0,16 22 0 0 0,-17-27-165 0 0,0 0 0 0 0,2 0 1 0 0,-1-1-1 0 0,1 0 0 0 0,0-1 0 0 0,0 1 0 0 0,1-2 0 0 0,0 0 0 0 0,0 0 1 0 0,1 0-1 0 0,0-2 0 0 0,0 1 0 0 0,0-1 0 0 0,17 3 0 0 0,7-1-6701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85 2759 0 0,'18'-13'405'0'0,"28"-14"0"0"0,21-6 4825 0 0,-61 31-4484 0 0,19-8 4636 0 0,-26 12-5295 0 0,0 0-1 0 0,0 0 1 0 0,0 0 0 0 0,0 0-1 0 0,0 0 1 0 0,0-1-1 0 0,-1 1 1 0 0,-2 3-1 0 0,0-1 65 0 0,-14 16 278 0 0,-1 0 1 0 0,-42 32 0 0 0,37-33-415 0 0,1 1 0 0 0,-22 25 0 0 0,-226 300-15 0 0,221-280 0 0 0,-50 78-35 0 0,85-119 127 0 0,1 1 0 0 0,2 0 0 0 0,0 1 1 0 0,-8 31-1 0 0,17-50-17 0 0,1 1 1 0 0,0 0-1 0 0,1 0 1 0 0,0 0-1 0 0,0 0 1 0 0,0 0-1 0 0,1 0 1 0 0,1 0-1 0 0,-1 0 1 0 0,1 0-1 0 0,0 0 1 0 0,1 0-1 0 0,0 0 1 0 0,0-1-1 0 0,1 1 1 0 0,0-1-1 0 0,0 1 1 0 0,1-1-1 0 0,0 0 1 0 0,0 0-1 0 0,1-1 1 0 0,0 1-1 0 0,0-1 1 0 0,0 0-1 0 0,1 0 1 0 0,8 6-1 0 0,10 6 102 0 0,2-1-1 0 0,0 0 1 0 0,1-2 0 0 0,50 20-1 0 0,-16-7-69 0 0,10 8 317 0 0,-70-35-308 0 0,5 5 168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54 875 1375 0 0,'-2'1'254'0'0,"-50"44"15332"0"0,57-48-17162 0 0,8-7 1962 0 0,0-1 0 0 0,-1 0 0 0 0,0-1 0 0 0,16-20 0 0 0,-13 14-228 0 0,18-25 18 0 0,-2-1 0 0 0,34-62 0 0 0,6-9-184 0 0,24-39 8 0 0,-65 103 19 0 0,-29 50 69 0 0,4 14-3 0 0,-3-5-85 0 0,0 1 0 0 0,0 0 0 0 0,-1 0 0 0 0,0 0 0 0 0,0 12 0 0 0,-5 48 0 0 0,1-35 0 0 0,1 4 22 0 0,-5 146-141 0 0,7-151 226 0 0,2-1-1 0 0,2 0 1 0 0,11 53 0 0 0,-14-84-64 0 0,-1 1 1 0 0,1 0 0 0 0,-1 0 0 0 0,1-1 0 0 0,-1 1 0 0 0,1 0 0 0 0,0-1-1 0 0,0 1 1 0 0,0-1 0 0 0,0 1 0 0 0,0-1 0 0 0,0 0 0 0 0,0 1 0 0 0,1-1 0 0 0,-1 0-1 0 0,0 0 1 0 0,1 1 0 0 0,1 0 0 0 0,-1-2 18 0 0,0 1 0 0 0,0-1-1 0 0,-1 1 1 0 0,1-1 0 0 0,0 0-1 0 0,0 0 1 0 0,0 0 0 0 0,0 0-1 0 0,0 0 1 0 0,0 0 0 0 0,0 0 0 0 0,-1-1-1 0 0,1 1 1 0 0,0-1 0 0 0,0 0-1 0 0,3-1 1 0 0,5-3 138 0 0,1 0 1 0 0,-1-1-1 0 0,1-1 0 0 0,-2 0 0 0 0,1 0 0 0 0,11-11 0 0 0,48-57-110 0 0,-59 64-85 0 0,30-40 39 0 0,-2-2 0 0 0,42-79 0 0 0,-79 129-44 0 0,87-158 13 0 0,24-40 38 0 0,-83 151-54 0 0,-11 17-37 0 0,39-51-1 0 0,-56 83-34 0 0,0 0 0 0 0,-1 0 0 0 0,1 1 0 0 0,-1-1 0 0 0,1 0 0 0 0,0 1 0 0 0,0-1 0 0 0,-1 0 0 0 0,1 1 0 0 0,0-1 0 0 0,0 1 0 0 0,0-1 0 0 0,0 1 0 0 0,0-1 0 0 0,0 1-1 0 0,0 0 1 0 0,1-1 0 0 0,-1 1-24 0 0,-1 0-1 0 0,1 1 0 0 0,0-1 1 0 0,-1 0-1 0 0,1 1 0 0 0,-1-1 1 0 0,1 1-1 0 0,-1-1 1 0 0,1 1-1 0 0,-1-1 0 0 0,1 1 1 0 0,-1-1-1 0 0,1 1 0 0 0,-1-1 1 0 0,0 1-1 0 0,1 0 0 0 0,-1-1 1 0 0,0 1-1 0 0,1-1 0 0 0,-1 1 1 0 0,0 0-1 0 0,0-1 0 0 0,0 1 1 0 0,0 0-1 0 0,0-1 1 0 0,0 2-1 0 0,3 15-1207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 4143 0 0,'0'0'1711'0'0,"5"-16"7618"0"0,-41 74-8477 0 0,24-40-666 0 0,-16 32 0 0 0,6-7-2 0 0,-11 28 212 0 0,30-62-257 0 0,0-1 1 0 0,0 1-1 0 0,1 0 1 0 0,0 0-1 0 0,1 0 1 0 0,0 12-1 0 0,1-19 24 0 0,9 5 142 0 0,-6-5-267 0 0,1 0-1 0 0,0-1 0 0 0,0 1 1 0 0,-1-1-1 0 0,1 0 1 0 0,0 0-1 0 0,0 0 1 0 0,0-1-1 0 0,0 1 0 0 0,0-1 1 0 0,0 0-1 0 0,1 0 1 0 0,-1-1-1 0 0,0 1 0 0 0,0-1 1 0 0,0 0-1 0 0,0 0 1 0 0,-1 0-1 0 0,1 0 1 0 0,0-1-1 0 0,5-2 0 0 0,5-4 7 0 0,-1 1 0 0 0,0-2 0 0 0,0 0 0 0 0,15-14 0 0 0,-19 15-29 0 0,0-1 0 0 0,0 0 0 0 0,-1-1 0 0 0,-1 0 0 0 0,1 0 0 0 0,-2 0 0 0 0,10-20-1 0 0,-12 23-24 0 0,-2 0 0 0 0,1 0 0 0 0,-1-1-1 0 0,0 1 1 0 0,0 0 0 0 0,-1-1 0 0 0,0 1-1 0 0,0-1 1 0 0,-1 0 0 0 0,0 1 0 0 0,0-1-1 0 0,-1 1 1 0 0,-2-15 0 0 0,2 20-12 0 0,0-1-1 0 0,0 1 1 0 0,1 0 0 0 0,-2-1 0 0 0,1 1-1 0 0,0 0 1 0 0,0 0 0 0 0,-1 0 0 0 0,1 0-1 0 0,-1 0 1 0 0,1 0 0 0 0,-1 1 0 0 0,0-1-1 0 0,0 0 1 0 0,0 1 0 0 0,0-1 0 0 0,0 1-1 0 0,0 0 1 0 0,0 0 0 0 0,0 0 0 0 0,-1 0-1 0 0,1 0 1 0 0,0 0 0 0 0,-1 1-1 0 0,1-1 1 0 0,-1 1 0 0 0,1-1 0 0 0,0 1-1 0 0,-1 0 1 0 0,1 0 0 0 0,-5 1 0 0 0,-5 0-134 0 0,-1 1 0 0 0,1 0 1 0 0,-1 1-1 0 0,-19 7 0 0 0,24-7 60 0 0,7-2-172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85 10591 0 0,'72'-84'3872'0'0,"-102"125"375"0"0,-53 100-3790 0 0,-7 59-203 0 0,14 8-208 0 0,-2 6-50 0 0,41-123-248 0 0,-57 100 0 0 0,78-160-942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27 203 7367 0 0,'-27'-9'10349'0'0,"27"9"-10178"0"0,13-3 1755 0 0,18 1-1844 0 0,41 0 1460 0 0,-1-2 0 0 0,1-3 0 0 0,97-24 0 0 0,-92 12-1289 0 0,134-53-1 0 0,-187 62-399 0 0,44-18-1906 0 0,-56 24 805 0 0,0 1 0 0 0,0 0 0 0 0,0 1 0 0 0,14 0 1 0 0,-10 0-635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380 253 2759 0 0,'0'0'8283'0'0,"-2"1"-7922"0"0,-9 6 138 0 0,4-4 2049 0 0,14-2-916 0 0,-5-1-1604 0 0,0-1 0 0 0,0 1 0 0 0,0-1 0 0 0,0 1 0 0 0,0-1 0 0 0,-1 0 0 0 0,1 1 0 0 0,0-1 0 0 0,-1 0 0 0 0,1 0 0 0 0,0-1 0 0 0,-1 1 0 0 0,1 0 0 0 0,-1 0 0 0 0,0-1 0 0 0,1 1 0 0 0,-1-1 0 0 0,0 1 0 0 0,0-1 0 0 0,2-2 0 0 0,2-5 32 0 0,0 0 0 0 0,5-15-1 0 0,-9 20-53 0 0,12-26 148 0 0,12-37 82 0 0,-21 53-215 0 0,1 0 33 0 0,-1-1-1 0 0,2-19 1 0 0,-6 34-49 0 0,0-1 0 0 0,1 0 0 0 0,-1 0 0 0 0,0 1 0 0 0,0-1 0 0 0,0 0 0 0 0,-1 1 0 0 0,1-1 0 0 0,0 0 0 0 0,0 1 0 0 0,0-1 0 0 0,0 0 0 0 0,-1 1 0 0 0,1-1 0 0 0,0 0 0 0 0,0 1 0 0 0,-1-1 0 0 0,1 1 0 0 0,-1-1 0 0 0,1 0 0 0 0,-1 1 0 0 0,1-1 0 0 0,0 1 0 0 0,-2-1 0 0 0,1 0 6 0 0,-1 0 0 0 0,1 1 0 0 0,0-1 0 0 0,0 1 1 0 0,-1 0-1 0 0,1-1 0 0 0,0 1 0 0 0,-1 0 0 0 0,1 0 0 0 0,0 0 0 0 0,-1 0 1 0 0,-1 0-1 0 0,-2 1 6 0 0,-1 0 0 0 0,1 0 0 0 0,0 0 0 0 0,-1 1 0 0 0,-5 2 0 0 0,-29 16-17 0 0,1 2 0 0 0,-57 42 0 0 0,63-41 0 0 0,1 2 0 0 0,2 1 0 0 0,0 1 0 0 0,-49 61 0 0 0,72-79 0 0 0,2 0 0 0 0,-10 17 0 0 0,13-22 0 0 0,1 1 0 0 0,-1-1 0 0 0,1 0 0 0 0,-1 1 0 0 0,1-1 0 0 0,1 1 0 0 0,-1-1 0 0 0,0 1 0 0 0,1 4 0 0 0,4 2 0 0 0,-3-9 19 0 0,1 0-1 0 0,-1-1 1 0 0,1 1-1 0 0,-1 0 0 0 0,1-1 1 0 0,0 0-1 0 0,0 1 1 0 0,0-1-1 0 0,-1 0 1 0 0,1 0-1 0 0,1 0 1 0 0,-1 0-1 0 0,0 0 0 0 0,0-1 1 0 0,0 1-1 0 0,0 0 1 0 0,0-1-1 0 0,1 0 1 0 0,3 1-1 0 0,4-1 106 0 0,1 0-1 0 0,-1-1 1 0 0,11-2-1 0 0,-10 1-8 0 0,2 1-61 0 0,1-2 0 0 0,-1 0 0 0 0,0 0 0 0 0,0-1 0 0 0,16-8 0 0 0,-20 8-29 0 0,-1-1 0 0 0,1 0 0 0 0,-1-1 0 0 0,-1 0 1 0 0,1 0-1 0 0,-1 0 0 0 0,0-1 0 0 0,7-9 0 0 0,-11 12-47 0 0,0 0-1 0 0,0 0 0 0 0,0 0 1 0 0,3-6-1 0 0,-6 9-60 0 0,20-12-585 0 0,-17 12 678 0 0,-1 0-1 0 0,1 0 0 0 0,0 0 0 0 0,0 1 1 0 0,0-1-1 0 0,0 0 0 0 0,0 1 0 0 0,0 0 1 0 0,0 0-1 0 0,0 0 0 0 0,0 0 1 0 0,0 0-1 0 0,0 1 0 0 0,0-1 0 0 0,0 1 1 0 0,0 0-1 0 0,0 0 0 0 0,-1 0 1 0 0,1 0-1 0 0,0 0 0 0 0,0 1 0 0 0,-1-1 1 0 0,1 1-1 0 0,3 3 0 0 0,-3-3-15 0 0,-1 0-1 0 0,1 0 0 0 0,-1 0 1 0 0,0 1-1 0 0,0-1 0 0 0,0 1 1 0 0,0-1-1 0 0,3 6 0 0 0,-1 3-5 0 0,-4-6-348 0 0,0 1 0 0 0,0-1 0 0 0,0 0 0 0 0,-1 0 0 0 0,0 0-1 0 0,0 0 1 0 0,0 0 0 0 0,-2 6 0 0 0,-4 18-1464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9 6911 0 0,'0'0'528'0'0,"8"-9"7038"0"0,-21 38-5913 0 0,-9 15-776 0 0,-145 214 611 0 0,88-139-1256 0 0,6-18-187 0 0,-105 112 0 0 0,55-69-224 0 0,106-124-574 0 0,-18 32-1 0 0,27-37-610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13 6447 0 0,'0'0'4074'0'0,"-7"-1"-534"0"0,4 0-3425 0 0,0 0 0 0 0,-1 1 0 0 0,1-1 0 0 0,0 1 0 0 0,0 0 0 0 0,0 0 0 0 0,-1 0 0 0 0,-3 1 0 0 0,-35 14-63 0 0,26-9 1767 0 0,26-12-1289 0 0,-1 4-516 0 0,1 0-14 0 0,4 0-2 0 0,-11 3 9 0 0,22-4 52 0 0,6-2 69 0 0,-29 5 760 0 0,-15-5-676 0 0,12 4-204 0 0,-1 0 0 0 0,1 0 0 0 0,-1 0 0 0 0,0 1-1 0 0,1-1 1 0 0,-1 1 0 0 0,0 0 0 0 0,0-1 0 0 0,-3 1 0 0 0,-1 0 0 0 0,0 1 0 0 0,-1 0 0 0 0,1 0 0 0 0,0 0 0 0 0,0 1 0 0 0,-10 4 0 0 0,-35 19-7 0 0,26-12 49 0 0,0 3-27 0 0,18-10-89 0 0,-1-1 0 0 0,-17 9 0 0 0,29-14 197 0 0,14 6-101 0 0,-7-5-30 0 0,0 0 0 0 0,8-1-85 0 0,-17 0 10 0 0,0 0-886 0 0,4 1 960 0 0,-1 1 66 0 0,-3-3-66 0 0,14-1 79 0 0,-7 0-19 0 0,-8 2-31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411 110 2303 0 0,'47'-28'853'0'0,"-30"17"844"0"0,0 1-1 0 0,0 0 0 0 0,1 1 1 0 0,29-9-1 0 0,16-5 5553 0 0,-64 25-7215 0 0,-1 0 1 0 0,1 0-1 0 0,-1 0 0 0 0,1 0 1 0 0,-1-1-1 0 0,0 1 0 0 0,0 0 0 0 0,0-1 1 0 0,0 1-1 0 0,-3 0 0 0 0,4-1-12 0 0,-54 36-69 0 0,-77 37-1 0 0,-65 18-1317 0 0,166-79 1347 0 0,-36 17-29 0 0,58-25 116 0 0,1 0 0 0 0,-1 1 0 0 0,1 0 0 0 0,1 0 0 0 0,-11 11 0 0 0,7-6 100 0 0,1 0 0 0 0,1 1 0 0 0,0 0 0 0 0,-12 22 0 0 0,19-31-125 0 0,0 1 1 0 0,0 0 0 0 0,1 0-1 0 0,0 0 1 0 0,0-1 0 0 0,0 1-1 0 0,0 0 1 0 0,0 1 0 0 0,1-1-1 0 0,0 0 1 0 0,0 0 0 0 0,0 0-1 0 0,0 0 1 0 0,1 0 0 0 0,-1 0-1 0 0,1 0 1 0 0,0 0 0 0 0,0 0-1 0 0,1 0 1 0 0,-1 0 0 0 0,1-1 0 0 0,2 5-1 0 0,-2-4 4 0 0,1-1 0 0 0,-1 1 0 0 0,1-1 0 0 0,0 1-1 0 0,0-1 1 0 0,0 0 0 0 0,1 0 0 0 0,-1 0 0 0 0,1-1 0 0 0,-1 1 0 0 0,1-1-1 0 0,0 0 1 0 0,0 0 0 0 0,0 0 0 0 0,0 0 0 0 0,0-1 0 0 0,5 1 0 0 0,2 0 32 0 0,-1 0 0 0 0,1-2 0 0 0,-1 1 0 0 0,1-1 1 0 0,21-3-1 0 0,21-5-293 0 0,-1-1-1 0 0,0-4 1 0 0,60-21 0 0 0,-98 29-463 0 0,3 0-5338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81 1839 0 0,'0'0'83'0'0,"-3"-10"2786"0"0,-2-3 4551 0 0,-10-33-3936 0 0,15 45-3252 0 0,-1 0-155 0 0,0-1 0 0 0,-1 1 0 0 0,1 0 0 0 0,0 0 0 0 0,0 0 0 0 0,-1 0 0 0 0,-2-2 0 0 0,0 4-33 0 0,-1-1-1 0 0,1 1 1 0 0,0 0-1 0 0,-1 0 1 0 0,1 1-1 0 0,0-1 1 0 0,0 1-1 0 0,0 0 0 0 0,0 0 1 0 0,-5 3-1 0 0,-41 33 5 0 0,27-19 105 0 0,-142 121 557 0 0,63-50-357 0 0,88-78-302 0 0,-33 29 72 0 0,42-36-63 0 0,1-1 0 0 0,0 1 0 0 0,0 0 0 0 0,0 1 0 0 0,0-1 0 0 0,-5 12 0 0 0,9-17-49 0 0,0 1 0 0 0,1-1 0 0 0,-1 1-1 0 0,0-1 1 0 0,0 0 0 0 0,0 1 0 0 0,0-1-1 0 0,1 1 1 0 0,-1-1 0 0 0,0 1 0 0 0,0-1-1 0 0,1 1 1 0 0,-1-1 0 0 0,0 0 0 0 0,1 1-1 0 0,-1-1 1 0 0,0 0 0 0 0,1 1 0 0 0,-1-1 0 0 0,1 0-1 0 0,-1 0 1 0 0,1 1 0 0 0,0-1 0 0 0,-1 0 12 0 0,2 2 2 0 0,1-1 0 0 0,-1 0 0 0 0,0 0 0 0 0,1-1 1 0 0,-1 1-1 0 0,1 0 0 0 0,-1-1 0 0 0,1 0 1 0 0,0 0-1 0 0,-1 1 0 0 0,1-1 0 0 0,-1-1 0 0 0,6 1 1 0 0,34-10 200 0 0,-37 8-199 0 0,39-12 37 0 0,-1-3 0 0 0,-1-1 0 0 0,-1-2 0 0 0,0-2 0 0 0,-2-2 0 0 0,48-36 0 0 0,-81 55-62 0 0,-3 4-9 0 0,-1-1 0 0 0,0 1 0 0 0,0-1-1 0 0,0 0 1 0 0,0 0 0 0 0,0 0 0 0 0,0 0-1 0 0,0 0 1 0 0,0 0 0 0 0,-1-1 0 0 0,0 1-1 0 0,2-3 1 0 0,-2 4-54 0 0,-3 1 55 0 0,1 0 0 0 0,-1 0 1 0 0,1 1-1 0 0,-1-1 0 0 0,1 1 1 0 0,-1 0-1 0 0,1-1 0 0 0,-1 1 1 0 0,1 0-1 0 0,0 0 0 0 0,-1 0 1 0 0,1 0-1 0 0,0 0 0 0 0,0 0 0 0 0,0 0 1 0 0,0 0-1 0 0,-1 2 0 0 0,-18 25-94 0 0,14-19 88 0 0,-1 1 10 0 0,1 1 1 0 0,0 0-1 0 0,0 1 0 0 0,1-1 1 0 0,1 1-1 0 0,-4 14 0 0 0,7-23-136 0 0,1-1 1 0 0,-1 0-1 0 0,1 1 0 0 0,0-1 0 0 0,0 0 0 0 0,0 1 0 0 0,0-1 1 0 0,0 0-1 0 0,1 1 0 0 0,-1-1 0 0 0,1 0 0 0 0,-1 0 1 0 0,1 1-1 0 0,0-1 0 0 0,0 0 0 0 0,0 0 0 0 0,0 0 0 0 0,3 3 1 0 0,2 3-1209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24 12439 0 0,'1'-1'958'0'0,"1"0"-791"0"0,0-1-75 0 0,3-10 211 0 0,-4 12-188 0 0,-1-1-1 0 0,0 1 0 0 0,0 0 0 0 0,0 0 0 0 0,0 0 1 0 0,0-1-1 0 0,0 1 0 0 0,0 0 0 0 0,0 0 0 0 0,1 0 1 0 0,-1 0-1 0 0,0-1 0 0 0,0 1 0 0 0,0 0 0 0 0,0 0 1 0 0,0 0-1 0 0,0-1 0 0 0,0 1 0 0 0,0 0 0 0 0,0 0 1 0 0,0 0-1 0 0,-1-1 0 0 0,1 1 0 0 0,0 0 1 0 0,0 0-1 0 0,0 0 0 0 0,0-1 0 0 0,0 1 0 0 0,0 0 1 0 0,0 0-1 0 0,0 0 0 0 0,-1 0 0 0 0,1-1 0 0 0,0 1 1 0 0,0 0-1 0 0,0 0 0 0 0,0 0 0 0 0,0 0 0 0 0,-1 0 1 0 0,1 0-1 0 0,0-1 0 0 0,0 1 0 0 0,-12 1 894 0 0,-14 10-1152 0 0,-76 47 472 0 0,16-7-231 0 0,-25 13-97 0 0,86-46 0 0 0,17-10 0 0 0,4 1-16 0 0,4-8 9 0 0,1 0-1 0 0,-1 0 1 0 0,0 0 0 0 0,1 1-1 0 0,-1-1 1 0 0,0 0 0 0 0,1 0-1 0 0,0 0 1 0 0,-1 0-1 0 0,1 0 1 0 0,-1 0 0 0 0,1 0-1 0 0,0 0 1 0 0,0 0 0 0 0,0 0-1 0 0,0-1 1 0 0,-1 1-1 0 0,1 0 1 0 0,0-1 0 0 0,0 1-1 0 0,0 0 1 0 0,2 0-1 0 0,29 11-159 0 0,-22-8 136 0 0,5 1 7 0 0,14 5-29 0 0,53 27 1 0 0,-73-32 51 0 0,-1-1 0 0 0,-1 2-1 0 0,1-1 1 0 0,-1 1-1 0 0,0 0 1 0 0,0 1 0 0 0,0 0-1 0 0,-1 0 1 0 0,0 0 0 0 0,8 15-1 0 0,-12-19 13 0 0,0 0-1 0 0,-1 0 1 0 0,1 0-1 0 0,-1 1 1 0 0,0-1-1 0 0,0 0 1 0 0,0 1-1 0 0,0-1 0 0 0,-1 1 1 0 0,1-1-1 0 0,-1 1 1 0 0,0-1-1 0 0,0 1 1 0 0,0 0-1 0 0,-1-1 1 0 0,1 1-1 0 0,-1-1 1 0 0,0 0-1 0 0,0 1 1 0 0,0-1-1 0 0,0 0 1 0 0,-3 5-1 0 0,1-3 30 0 0,-1 0 0 0 0,1-1 0 0 0,-1 1 0 0 0,0-1 0 0 0,0 0 0 0 0,0 0 0 0 0,-1-1 0 0 0,1 1-1 0 0,-1-1 1 0 0,0 0 0 0 0,0 0 0 0 0,-10 4 0 0 0,-8 3 147 0 0,0-2-1 0 0,-1-1 0 0 0,-44 8 1 0 0,52-12-511 0 0,0-2 1 0 0,-24-1 0 0 0,28 0-1078 0 0,1-2 0 0 0,-1 1 0 0 0,-22-8 0 0 0,15 2-4859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66 169 11055 0 0,'2'0'263'0'0,"0"1"0"0"0,0 0-1 0 0,1 0 1 0 0,-1 0-1 0 0,0 0 1 0 0,0 0 0 0 0,0 0-1 0 0,0 0 1 0 0,0 1-1 0 0,0-1 1 0 0,-1 1 0 0 0,3 2-1 0 0,-2-2 1 0 0,0 0 0 0 0,0-1 0 0 0,0 1 0 0 0,1 0 0 0 0,-1-1 0 0 0,0 1 0 0 0,1-1 0 0 0,-1 0 0 0 0,1 1 0 0 0,0-1 0 0 0,2 0 0 0 0,5 1 147 0 0,-1-2 0 0 0,1 1 0 0 0,-1-1 0 0 0,1 0 0 0 0,0-1 0 0 0,16-3 0 0 0,57-19 607 0 0,-78 22-963 0 0,16-7-89 0 0,0-1 1 0 0,-1 0-1 0 0,0-2 1 0 0,0 0-1 0 0,-2-1 1 0 0,1-1-1 0 0,-1-1 1 0 0,29-30-1 0 0,-45 42-67 0 0,0 0 0 0 0,0 1 0 0 0,0-1 0 0 0,-1 0 0 0 0,1 0 0 0 0,-1-1 0 0 0,0 1 0 0 0,0 0 0 0 0,1 0 0 0 0,-1-1 0 0 0,-1 1 0 0 0,1 0 0 0 0,0-1 0 0 0,0 1 0 0 0,0-5 0 0 0,-2 7 68 0 0,1-1-1 0 0,0 1 0 0 0,0-1 1 0 0,0 1-1 0 0,0 0 1 0 0,-1-1-1 0 0,1 1 1 0 0,0-1-1 0 0,-1 1 0 0 0,1 0 1 0 0,0-1-1 0 0,-1 1 1 0 0,1 0-1 0 0,0-1 1 0 0,-1 1-1 0 0,1 0 0 0 0,0 0 1 0 0,-1-1-1 0 0,1 1 1 0 0,-1 0-1 0 0,1 0 0 0 0,0 0 1 0 0,-1 0-1 0 0,1-1 1 0 0,-1 1-1 0 0,1 0 1 0 0,-1 0-1 0 0,1 0 0 0 0,-1 0 1 0 0,1 0-1 0 0,-1 0 1 0 0,-15 0-292 0 0,5 2 457 0 0,-1 1 0 0 0,1 0 0 0 0,0 0 0 0 0,0 1 0 0 0,-16 8 0 0 0,-51 33 385 0 0,49-27-847 0 0,-17 9 114 0 0,-65 51 0 0 0,95-65 277 0 0,0 2-1 0 0,1 0 0 0 0,0 1 0 0 0,1 0 1 0 0,1 1-1 0 0,-20 34 0 0 0,29-44-16 0 0,1-1 0 0 0,0 2 0 0 0,0-1 0 0 0,0 0 0 0 0,1 1 0 0 0,0-1 0 0 0,1 1 0 0 0,-1 0 0 0 0,1-1 0 0 0,1 1 0 0 0,0 0 0 0 0,0 0 0 0 0,0 0 0 0 0,1-1 0 0 0,0 1 0 0 0,1 0 0 0 0,-1-1 0 0 0,2 1 0 0 0,-1-1 0 0 0,1 1 0 0 0,0-1 0 0 0,0 0 0 0 0,1 0 0 0 0,0-1 0 0 0,0 1 0 0 0,1-1 0 0 0,0 0 0 0 0,0 0 0 0 0,0 0 0 0 0,1-1 0 0 0,0 1 0 0 0,9 5 0 0 0,0-2 21 0 0,1 0 1 0 0,-1-1-1 0 0,2 0 0 0 0,-1-2 1 0 0,1 0-1 0 0,0-1 0 0 0,1 0 1 0 0,-1-2-1 0 0,29 3 0 0 0,-5-3-38 0 0,1-2 0 0 0,82-9 0 0 0,-103 5-458 0 0,0 0-1 0 0,-1-1 0 0 0,22-8 1 0 0,-13 0-1306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349 122 1375 0 0,'2'-1'107'0'0,"13"-10"832"0"0,16-15-1 0 0,-11 9 8214 0 0,-46 30-7624 0 0,-15 7 581 0 0,-55 36 0 0 0,51-27-1581 0 0,26-18-402 0 0,0 2 1 0 0,-18 15 0 0 0,26-18-122 0 0,-13 11 16 0 0,-25 29-1 0 0,43-44-18 0 0,1 0 0 0 0,0 1 0 0 0,0 0 0 0 0,1 0 0 0 0,-1 0 0 0 0,2 1 0 0 0,-1-1 0 0 0,1 1 0 0 0,-4 15 0 0 0,6-19 5 0 0,0 0-1 0 0,1 0 1 0 0,0 1-1 0 0,-1-1 1 0 0,1 0-1 0 0,1 0 1 0 0,-1 1 0 0 0,0-1-1 0 0,1 0 1 0 0,0 0-1 0 0,0 0 1 0 0,1 0-1 0 0,-1 0 1 0 0,1 0-1 0 0,-1 0 1 0 0,1 0 0 0 0,1 0-1 0 0,-1-1 1 0 0,0 1-1 0 0,1-1 1 0 0,0 0-1 0 0,-1 0 1 0 0,1 0-1 0 0,7 5 1 0 0,-4-3 8 0 0,1-1 0 0 0,0 0 0 0 0,0-1 1 0 0,0 0-1 0 0,1 0 0 0 0,-1 0 0 0 0,1-1 1 0 0,-1 0-1 0 0,1-1 0 0 0,0 1 0 0 0,0-2 0 0 0,12 1 1 0 0,-5-2 21 0 0,-1 0 0 0 0,0-1 0 0 0,0 0 0 0 0,1-2 0 0 0,-2 1 1 0 0,24-11-1 0 0,-2-1 84 0 0,41-26 0 0 0,-64 34-116 0 0,0-1-1 0 0,-1 0 1 0 0,0 0-1 0 0,0-2 1 0 0,-1 1-1 0 0,-1-1 1 0 0,1 0-1 0 0,-1-1 1 0 0,-1 0-1 0 0,0-1 1 0 0,-1 0-1 0 0,0 0 1 0 0,-1 0-1 0 0,0-1 1 0 0,8-25-1 0 0,-13 31-13 0 0,0-1 0 0 0,-1 0 1 0 0,1 0-1 0 0,-2 0 0 0 0,1 1 0 0 0,-1-1 0 0 0,0 0 0 0 0,0 0 1 0 0,-1 1-1 0 0,0-1 0 0 0,-1 1 0 0 0,0 0 0 0 0,0-1 0 0 0,0 1 0 0 0,-1 0 1 0 0,0 1-1 0 0,0-1 0 0 0,-1 1 0 0 0,1 0 0 0 0,-2 0 0 0 0,-6-7 1 0 0,8 10-33 0 0,0 0 0 0 0,0 0 0 0 0,-1 0 0 0 0,1 1 0 0 0,-1 0 0 0 0,0-1 0 0 0,0 1 0 0 0,0 1 0 0 0,0-1 0 0 0,0 1 0 0 0,0 0 0 0 0,0 0 0 0 0,-7 0 0 0 0,-1 1-272 0 0,1 0 0 0 0,-1 0-1 0 0,1 1 1 0 0,-16 4 0 0 0,27-5-86 0 0,47-46-5077 0 0,-11 15 4021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451 810 5063 0 0,'2'0'9228'0'0,"2"-1"-8874"0"0,0-1 0 0 0,0 1 0 0 0,1-1 0 0 0,-1 0 1 0 0,0 0-1 0 0,-1-1 0 0 0,6-2 0 0 0,27-25 439 0 0,-21 17-455 0 0,6-6-32 0 0,0 0 1 0 0,-2-2-1 0 0,19-24 0 0 0,45-72 203 0 0,-80 113-500 0 0,27-45 63 0 0,-1-2-1 0 0,-3 0 1 0 0,26-75 0 0 0,-41 96-67 0 0,8-38 1 0 0,-16 53-6 0 0,0 1 0 0 0,-2-1 0 0 0,1 0-1 0 0,-3-27 1 0 0,1 40-12 0 0,0-1 0 0 0,-1 1 0 0 0,1-1 0 0 0,-1 1 0 0 0,1-1 1 0 0,-1 1-1 0 0,0 0 0 0 0,0-1 0 0 0,0 1 0 0 0,0 0 0 0 0,0 0 0 0 0,-1 0 0 0 0,1 0 0 0 0,-1 0 0 0 0,1 0 0 0 0,-3-2 0 0 0,2 3-3 0 0,1 0 0 0 0,-1 0 0 0 0,1 0-1 0 0,-1 1 1 0 0,1-1 0 0 0,-1 0 0 0 0,1 1 0 0 0,-1-1-1 0 0,0 1 1 0 0,1 0 0 0 0,-1-1 0 0 0,0 1 0 0 0,1 0 0 0 0,-1 0-1 0 0,0 0 1 0 0,1 0 0 0 0,-1 0 0 0 0,0 1 0 0 0,0-1-1 0 0,1 1 1 0 0,-1-1 0 0 0,1 1 0 0 0,-1-1 0 0 0,-2 2 0 0 0,-5 3-10 0 0,0 0 0 0 0,1 1 1 0 0,-1 0-1 0 0,1 1 0 0 0,1-1 1 0 0,-1 1-1 0 0,1 1 1 0 0,0 0-1 0 0,-7 10 0 0 0,-48 81-4 0 0,55-86 31 0 0,-40 73 52 0 0,4 2 0 0 0,4 2 0 0 0,-47 163 0 0 0,34 12 153 0 0,37-170-187 0 0,-29 102 1 0 0,34-168-48 0 0,-1 0-1 0 0,-2-1 0 0 0,0 0 1 0 0,-2-1-1 0 0,-26 37 0 0 0,-105 115-1778 0 0,82-104 277 0 0,57-67 1070 0 0,-1 1 1 0 0,0-1-1 0 0,-12 10 0 0 0,18-16-187 0 0,2-5-96 0 0,0-10-39 0 0,5-9-10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 8751 0 0,'-12'8'391'0'0,"1"0"-1"0"0,1 1 0 0 0,0 0 1 0 0,0 1-1 0 0,-13 16 0 0 0,19-19 1333 0 0,0-1-1 0 0,0 1 1 0 0,-5 12 2245 0 0,17-10-3092 0 0,-6-8-817 0 0,1 0 0 0 0,-1 1 0 0 0,1-1 0 0 0,-1 0 0 0 0,1-1 0 0 0,0 1 0 0 0,-1 0 0 0 0,1-1 0 0 0,0 1 0 0 0,-1-1 0 0 0,5 0 0 0 0,34-3 328 0 0,-34 2-333 0 0,37-7 218 0 0,-1-1 0 0 0,0-3 0 0 0,63-25 0 0 0,-55 19-1289 0 0,100-25-1 0 0,-131 40-906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95 6911 0 0,'22'-48'1589'0'0,"1"1"9198"0"0,-27 56-10644 0 0,1-1 1 0 0,0 1-1 0 0,-2 11 0 0 0,-2 7-76 0 0,-77 211 256 0 0,64-182-310 0 0,-111 267-13 0 0,62-178-110 0 0,-96 149-1 0 0,134-248-302 0 0,-1-1 1 0 0,-3-2-1 0 0,-47 47 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41 2303 0 0,'3'1'12627'0'0,"39"13"-8769"0"0,-34-12-3702 0 0,0 0 0 0 0,-1 0-1 0 0,1 1 1 0 0,-1 0 0 0 0,0 0 0 0 0,0 1-1 0 0,0 0 1 0 0,0 0 0 0 0,-1 1 0 0 0,1 0-1 0 0,-1 0 1 0 0,0 0 0 0 0,6 8 0 0 0,-2-2-86 0 0,-9-11-65 0 0,0 1-1 0 0,-1 0 1 0 0,1-1 0 0 0,0 1-1 0 0,-1-1 1 0 0,1 1-1 0 0,0-1 1 0 0,0 1 0 0 0,0-1-1 0 0,-1 0 1 0 0,1 1 0 0 0,1-1-1 0 0,0 0-2 0 0,-1 0 0 0 0,1-1-1 0 0,-1 1 1 0 0,1 0 0 0 0,-1-1 0 0 0,0 0 0 0 0,1 1-1 0 0,-1-1 1 0 0,0 0 0 0 0,1 1 0 0 0,-1-1-1 0 0,0 0 1 0 0,0 0 0 0 0,0 0 0 0 0,2-2-1 0 0,17-20-257 0 0,-13 13 116 0 0,-1 0-1 0 0,-1 0 0 0 0,9-21 1 0 0,-14 30 113 0 0,0 0 1 0 0,0 0 0 0 0,1 0 0 0 0,-1 0 0 0 0,0 0-1 0 0,0 0 1 0 0,0 0 0 0 0,-1 0 0 0 0,1 1 0 0 0,0-1-1 0 0,0 0 1 0 0,-1 0 0 0 0,1 0 0 0 0,0 0 0 0 0,-1 0-1 0 0,1 0 1 0 0,-1 0 0 0 0,1 1 0 0 0,-1-1 0 0 0,0-1-1 0 0,-1 0-19 0 0,1 0 1 0 0,-1 1-1 0 0,1 0 0 0 0,-1-1 0 0 0,1 1 0 0 0,-1 0 0 0 0,-3-2 0 0 0,2 2 14 0 0,1 0 0 0 0,-1 1-1 0 0,1-1 1 0 0,-1 1-1 0 0,1-1 1 0 0,-1 1 0 0 0,1 0-1 0 0,-1 0 1 0 0,0 1 0 0 0,1-1-1 0 0,-1 0 1 0 0,1 1 0 0 0,-1-1-1 0 0,-3 3 1 0 0,-36 15-21 0 0,34-14 21 0 0,-29 17 43 0 0,1 1 0 0 0,2 1 0 0 0,0 2 0 0 0,1 2 0 0 0,-51 53 0 0 0,65-61-12 0 0,-6 6 2 0 0,-30 40 1 0 0,49-57-4 0 0,0 0 1 0 0,1 0-1 0 0,1 0 1 0 0,-1 0-1 0 0,1 1 1 0 0,1 0-1 0 0,-1 0 1 0 0,2 0-1 0 0,-1 0 1 0 0,-1 13 0 0 0,4-20-9 0 0,0-1 0 0 0,-1 1 0 0 0,1 0 0 0 0,0 0 0 0 0,1 0 1 0 0,-1 0-1 0 0,0 0 0 0 0,0-1 0 0 0,1 1 0 0 0,-1 0 0 0 0,1 0 0 0 0,-1-1 1 0 0,1 1-1 0 0,0 0 0 0 0,0-1 0 0 0,0 1 0 0 0,0 0 0 0 0,0-1 1 0 0,0 1-1 0 0,2 1 0 0 0,-1-2-7 0 0,0 1-1 0 0,1-1 1 0 0,-1 1 0 0 0,1-1-1 0 0,-1 0 1 0 0,1 0 0 0 0,-1 0-1 0 0,1 0 1 0 0,0-1 0 0 0,-1 1-1 0 0,1-1 1 0 0,0 1 0 0 0,3-1-1 0 0,17 0-363 0 0,1-2-1 0 0,-1 0 0 0 0,1-1 1 0 0,23-7-1 0 0,-4-1-526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13359 0 0,'0'0'5388'0'0,"2"1"-4920"0"0,4 1-379 0 0,-1-1-1 0 0,1 0 0 0 0,0 0 1 0 0,0 0-1 0 0,0-1 1 0 0,0 0-1 0 0,0 0 1 0 0,10-2-1 0 0,51-11 550 0 0,-48 8-469 0 0,252-78 1527 0 0,-66 16-1376 0 0,72 4-2989 0 0,-226 54 1663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16007 0 0,'0'0'1452'0'0,"-1"1"-1196"0"0,-5 3-226 0 0,0 0 0 0 0,1 1 0 0 0,0 0 0 0 0,0 0 0 0 0,0 0 0 0 0,1 1 0 0 0,-1 0 0 0 0,-6 12 0 0 0,-25 55 178 0 0,33-66-204 0 0,-88 224 205 0 0,44-106-112 0 0,-148 352 255 0 0,177-437-301 0 0,-2 0-1 0 0,-41 62 0 0 0,51-88-36 0 0,-1 0 0 0 0,0-1-1 0 0,-1 0 1 0 0,0-1 0 0 0,-1 0-1 0 0,-1-1 1 0 0,1 0 0 0 0,-2-1-1 0 0,-27 14 1 0 0,5-9-14 0 0,37-15 0 0 0,0-1 1 0 0,0 1-1 0 0,0 0 0 0 0,0 0 0 0 0,1 0 0 0 0,-1-1 0 0 0,0 1 1 0 0,0 0-1 0 0,0 0 0 0 0,0 0 0 0 0,0-1 0 0 0,0 1 0 0 0,0 0 0 0 0,0 0 1 0 0,0-1-1 0 0,1 1 0 0 0,-1 0 0 0 0,0 0 0 0 0,0-1 0 0 0,0 1 1 0 0,0 0-1 0 0,0 0 0 0 0,-1-1 0 0 0,1 1 0 0 0,0 0 0 0 0,0 0 1 0 0,0-1-1 0 0,0 1 0 0 0,0 0 0 0 0,0 0 0 0 0,0 0 0 0 0,0-1 1 0 0,0 1-1 0 0,-1 0 0 0 0,1 0 0 0 0,0 0 0 0 0,0-1 0 0 0,0 1 1 0 0,0 0-1 0 0,-1 0 0 0 0,1 0 0 0 0,0 0 0 0 0,0-1 0 0 0,-1 1 1 0 0,1 0-1 0 0,0 0 0 0 0,0 0 0 0 0,0 0 0 0 0,-1 0 0 0 0,1 0 0 0 0,0 0 1 0 0,0 0-1 0 0,-1 0 0 0 0,1 0 0 0 0,0 0 0 0 0,0 0 0 0 0,-1 0 1 0 0,1 0-1 0 0,0 0 0 0 0,0 0 0 0 0,-1 0 0 0 0,1 0 0 0 0,0 0 1 0 0,0 0-1 0 0,-1 1 0 0 0,4-7 6 0 0,0 0 0 0 0,0 0 0 0 0,1 1 0 0 0,0 0 0 0 0,0 0 0 0 0,8-9 1 0 0,34-25-87 0 0,-18 17 12 0 0,92-73-10 0 0,-99 81 93 0 0,1 0-1 0 0,0 2 1 0 0,0 1 0 0 0,26-10 0 0 0,-27 13 63 0 0,-7 3 14 0 0,1 0-1 0 0,0 0 0 0 0,25-4 0 0 0,-37 9-44 0 0,0-1-1 0 0,1 1 1 0 0,-1 0 0 0 0,1 0 0 0 0,-1 0-1 0 0,1 0 1 0 0,-1 1 0 0 0,0 0 0 0 0,1-1-1 0 0,-1 1 1 0 0,0 0 0 0 0,1 1 0 0 0,-1-1-1 0 0,0 0 1 0 0,0 1 0 0 0,0 0 0 0 0,0 0-1 0 0,0 0 1 0 0,0 0 0 0 0,-1 0 0 0 0,5 5 0 0 0,-5-4-19 0 0,0 0 0 0 0,0 0 0 0 0,-1 1 0 0 0,1-1 0 0 0,-1 0 0 0 0,0 1 0 0 0,0-1 0 0 0,0 1 0 0 0,0 0 0 0 0,-1-1 0 0 0,1 1 0 0 0,-1 0 0 0 0,0-1 0 0 0,0 1 0 0 0,-1 3 0 0 0,0 6 71 0 0,-1 0 0 0 0,-7 23 0 0 0,-5 5 6 0 0,-19 38 1 0 0,7-19-653 0 0,26-58 260 0 0,4-5-3625 0 0,19-9 1918 0 0,5-4-20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155 136 9671 0 0,'0'0'748'0'0,"-1"2"-253"0"0,0 4 42 0 0,-1-2 45 0 0,1 0 0 0 0,-1 0 0 0 0,1 1 0 0 0,0-1-1 0 0,1 0 1 0 0,-1 0 0 0 0,1 1 0 0 0,0-1 0 0 0,0 0 0 0 0,0 1 0 0 0,1-1-1 0 0,0 5 1 0 0,0-7-100 0 0,11-3-30 0 0,1 0 1 0 0,-1-1 0 0 0,1 0 0 0 0,-1-1 0 0 0,19-6 0 0 0,58-29 284 0 0,-65 27-529 0 0,-10 5-210 0 0,108-52 321 0 0,-95 44-630 0 0,-1-2 0 0 0,33-25 0 0 0,-57 40-25 0 0,-4 0 203 0 0,1 1 0 0 0,-1-1 0 0 0,0 1 0 0 0,0 0 0 0 0,1-1-1 0 0,-1 1 1 0 0,0 0 0 0 0,0 0 0 0 0,1 0 0 0 0,-1 0 0 0 0,0 1 0 0 0,0-1 0 0 0,1 0 0 0 0,-3 1-1 0 0,-25 10-317 0 0,22-8 298 0 0,-20 10-119 0 0,1 0 0 0 0,-36 26 0 0 0,-46 40 557 0 0,102-74-255 0 0,-248 217 1512 0 0,253-221-1537 0 0,-7 7 121 0 0,0 0-1 0 0,1 0 0 0 0,0 0 0 0 0,-11 19 1 0 0,17-25-100 0 0,0 0 0 0 0,0-1 0 0 0,0 1 0 0 0,0 0 0 0 0,1 0 0 0 0,-1 0 0 0 0,1 0 0 0 0,-1-1 0 0 0,1 1 0 0 0,0 0 0 0 0,-1 0 0 0 0,1 0 0 0 0,0 0 0 0 0,0 0 0 0 0,1 0 0 0 0,-1 0 0 0 0,0 0 0 0 0,1 0 0 0 0,-1 0 0 0 0,1 0 0 0 0,0-1 0 0 0,-1 1 0 0 0,1 0 0 0 0,0 0 0 0 0,0-1 0 0 0,0 1 0 0 0,0 0 0 0 0,0-1 0 0 0,1 1 0 0 0,-1-1 0 0 0,0 0 0 0 0,1 1 0 0 0,-1-1 0 0 0,1 0 0 0 0,2 2 0 0 0,1 0-9 0 0,0-1 0 0 0,0 1 0 0 0,1-1 0 0 0,-1 0 0 0 0,1 0 0 0 0,0 0 0 0 0,0-1 0 0 0,-1 0-1 0 0,1 0 1 0 0,9 0 0 0 0,8-1 79 0 0,32-3 0 0 0,-22 0-66 0 0,222-12-3444 0 0,-176 6 241 0 0,-65 7 2694 0 0,40-6-1399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25 12815 0 0,'1'-7'1362'0'0,"3"-10"3380"0"0,-9 24-4150 0 0,-5 8-528 0 0,1 1 1 0 0,0 0-1 0 0,-13 35 0 0 0,7-16-27 0 0,-273 570 37 0 0,254-537-93 0 0,-160 281-1126 0 0,180-326-1184 0 0,13-21 958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406 146 10591 0 0,'26'-28'1255'0'0,"45"-37"1"0"0,-50 48 1257 0 0,30-17 1 0 0,-49 33-1924 0 0,-8 16-191 0 0,-67 127 691 0 0,8-17-456 0 0,-17 69-323 0 0,-85 300-1 0 0,149-431-697 0 0,-2-1 0 0 0,-3-2 0 0 0,-3 0-1 0 0,-47 80 1 0 0,58-120-5422 0 0,6-13-102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13703 0 0,'0'0'1246'0'0,"2"0"-1028"0"0,150-48 2910 0 0,215-67 687 0 0,-326 105-3341 0 0,49-4 0 0 0,-74 12-689 0 0,0 1 0 0 0,1 1 0 0 0,-1 0 0 0 0,0 1 1 0 0,0 1-1 0 0,19 4 0 0 0,-30-4-358 0 0,0 0 0 0 0,1 0 0 0 0,-1 1 0 0 0,-1-1 0 0 0,8 6 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275 236 9671 0 0,'0'0'1202'0'0,"0"2"-153"0"0,2 7-622 0 0,0-1 1 0 0,1 0-1 0 0,0 1 0 0 0,0-1 0 0 0,0 0 1 0 0,1-1-1 0 0,1 1 0 0 0,-1-1 0 0 0,7 8 1 0 0,-1-3 297 0 0,0 0 1 0 0,0-1 0 0 0,1 0-1 0 0,19 14 1 0 0,-25-22-942 0 0,-1 0-1 0 0,1 0 1 0 0,-1-1-1 0 0,1 0 0 0 0,0 1 1 0 0,0-1-1 0 0,0-1 1 0 0,0 1-1 0 0,0-1 1 0 0,1 0-1 0 0,-1 0 1 0 0,0-1-1 0 0,0 1 0 0 0,1-1 1 0 0,-1 0-1 0 0,0-1 1 0 0,1 1-1 0 0,8-3 1 0 0,10-2-1270 0 0</inkml:trace>
  <inkml:trace contextRef="#ctx0" brushRef="#br0" timeOffset="1">770 17 6911 0 0,'-5'-16'15336'0'0,"4"18"-15283"0"0,-10 30 72 0 0,-1 0 0 0 0,-25 43 0 0 0,7-15 55 0 0,-227 421 156 0 0,93-211-426 0 0,-15 22-153 0 0,160-262-1305 0 0,-30 60 0 0 0,43-77 337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14743 0 0,'-11'22'5854'0'0,"-23"33"-4289"0"0,-8 13-1595 0 0,-157 303 430 0 0,-67 113 139 0 0,163-326-586 0 0,-1 3-113 0 0,98-152-16 0 0,-36 58-602 0 0,34-57-1406 0 0,-16 18-1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0 722 5527 0 0,'10'-33'678'0'0,"19"-45"0"0"0,-17 53 1073 0 0,0 2 1 0 0,1 0-1 0 0,1 0 0 0 0,29-33 0 0 0,5 2-1050 0 0,3 2-1 0 0,77-62 1 0 0,-48 53-292 0 0,101-59 0 0 0,-167 112-321 0 0,2-2 251 0 0,1 0-1 0 0,33-13 1 0 0,-47 21-265 0 0,1 1 0 0 0,-1 0 0 0 0,1 0 0 0 0,0 0 0 0 0,0 0 0 0 0,-1 0 0 0 0,1 1 0 0 0,0 0 0 0 0,0 0 0 0 0,0 0 0 0 0,0 0 0 0 0,-1 0 0 0 0,1 1 0 0 0,0 0 0 0 0,0 0 0 0 0,-1 0 0 0 0,1 0 0 0 0,0 1 0 0 0,-1-1 0 0 0,6 4 0 0 0,-6-2-39 0 0,0 0 0 0 0,1 0 0 0 0,-1 1 0 0 0,-1 0 0 0 0,1-1 0 0 0,0 1 0 0 0,-1 0 0 0 0,0 0 0 0 0,0 1 0 0 0,0-1 0 0 0,0 0 0 0 0,-1 1 0 0 0,1-1 0 0 0,-1 1 0 0 0,0-1 0 0 0,0 6 0 0 0,0 6 46 0 0,0-1 0 0 0,0 1-1 0 0,-4 23 1 0 0,-2-6 74 0 0,-1 1 0 0 0,-2-2 0 0 0,-2 1 0 0 0,0-1 0 0 0,-3 0 0 0 0,0-1 0 0 0,-27 44 0 0 0,29-57-97 0 0,-1-2 0 0 0,0 0 0 0 0,-2 0 1 0 0,1-1-1 0 0,-2 0 0 0 0,0-2 0 0 0,0 0 0 0 0,-21 14 0 0 0,14-14-154 0 0,0 0 0 0 0,0-2 0 0 0,-1 0 0 0 0,-1-1 0 0 0,1-2 0 0 0,-31 8 0 0 0,48-15 133 0 0,-3 1-473 0 0,1 0 1 0 0,-1 0-1 0 0,0-1 0 0 0,-15 0 1 0 0,22-1 269 0 0,1 0 0 0 0,-1 0 1 0 0,0-1-1 0 0,0 1 0 0 0,0 0 1 0 0,1-1-1 0 0,-1 0 0 0 0,0 1 1 0 0,0-1-1 0 0,1 0 0 0 0,-1 0 1 0 0,0 0-1 0 0,1 0 0 0 0,-1 0 1 0 0,1 0-1 0 0,0 0 0 0 0,-1 0 1 0 0,1-1-1 0 0,0 1 0 0 0,0-1 1 0 0,-1 1-1 0 0,1-1 0 0 0,0 1 1 0 0,1-1-1 0 0,-1 1 0 0 0,0-1 1 0 0,-1-3-1 0 0,2 2-94 0 0,-1 1-1 0 0,1-1 1 0 0,0 1-1 0 0,-1-1 1 0 0,1 1 0 0 0,1-6-1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85 12895 0 0,'0'0'595'0'0,"2"1"-18"0"0,4 3-390 0 0,1-1-1 0 0,0 1 1 0 0,-1 1-1 0 0,0-1 1 0 0,0 1-1 0 0,6 6 1 0 0,-8-7 226 0 0,-1 0 0 0 0,1 0 1 0 0,0-1-1 0 0,0 0 1 0 0,1 1-1 0 0,-1-2 0 0 0,1 1 1 0 0,-1 0-1 0 0,1-1 0 0 0,0 0 1 0 0,0 0-1 0 0,0 0 1 0 0,0-1-1 0 0,10 2 0 0 0,-9-3-259 0 0,1 0 1 0 0,0 0-1 0 0,0 0 0 0 0,-1-1 0 0 0,1 0 0 0 0,-1 0 0 0 0,1-1 0 0 0,-1 0 0 0 0,1 0 0 0 0,-1-1 0 0 0,8-3 0 0 0,22-14-100 0 0,-1-1-1 0 0,32-26 1 0 0,-57 39-307 0 0,-1 1-1 0 0,0-1 0 0 0,-1-1 1 0 0,13-15-1 0 0,-20 23 109 0 0,-6 1 2 0 0,0 1 113 0 0,1 0 1 0 0,-1 0-1 0 0,0 1 0 0 0,1 0 1 0 0,0-1-1 0 0,-1 1 0 0 0,-5 4 1 0 0,-1 0 5 0 0,-216 120-115 0 0,184-100 127 0 0,18-11 57 0 0,1 1-1 0 0,-43 38 0 0 0,57-45 12 0 0,1 0-1 0 0,0 1 0 0 0,1-1 1 0 0,0 2-1 0 0,0 0 0 0 0,1-1 0 0 0,1 2 1 0 0,-11 23-1 0 0,16-32-45 0 0,0 0 0 0 0,0 0 0 0 0,0 0 0 0 0,1 0 0 0 0,-1 0 1 0 0,1 1-1 0 0,0-1 0 0 0,-1 0 0 0 0,2 0 0 0 0,-1 0 0 0 0,0 1 0 0 0,0-1 0 0 0,1 0 1 0 0,0 0-1 0 0,0 0 0 0 0,0 0 0 0 0,2 6 0 0 0,-1-6-11 0 0,1 0 0 0 0,-1 0 0 0 0,1 0 0 0 0,0 0 0 0 0,-1 0 0 0 0,1 0 0 0 0,1-1 0 0 0,-1 1 0 0 0,0-1 0 0 0,0 0 0 0 0,1 0 0 0 0,-1 0 0 0 0,1-1 0 0 0,4 2 0 0 0,13 3-409 0 0,0-1 1 0 0,0-1-1 0 0,0-1 1 0 0,0-1-1 0 0,29 0 1 0 0,-44-2 31 0 0,21 0-897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69 398 6015 0 0,'0'0'542'0'0,"-2"2"-446"0"0,-8 7 1111 0 0,5-6-496 0 0,0 0 1 0 0,1 1-1 0 0,0 0 0 0 0,0 0 1 0 0,0 0-1 0 0,0 1 0 0 0,1-1 1 0 0,-6 9-1 0 0,7-8-357 0 0,0 1 1 0 0,0 0-1 0 0,0-1 1 0 0,1 1-1 0 0,-1 7 0 0 0,1-9-191 0 0,0-2-65 0 0,1 0 1 0 0,-1 0-1 0 0,1 0 0 0 0,0 0 0 0 0,0 0 1 0 0,-1 0-1 0 0,1 0 0 0 0,1 0 0 0 0,-1 0 1 0 0,0 0-1 0 0,0 0 0 0 0,1 0 0 0 0,-1 0 1 0 0,1 0-1 0 0,0 0 0 0 0,-1 0 0 0 0,1 0 1 0 0,0 0-1 0 0,0-1 0 0 0,0 1 0 0 0,1 0 1 0 0,-1-1-1 0 0,0 1 0 0 0,3 2 0 0 0,-2-3-70 0 0,0 1 0 0 0,0-1-1 0 0,0 0 1 0 0,0 1 0 0 0,0-1-1 0 0,0 0 1 0 0,0-1 0 0 0,0 1-1 0 0,0 0 1 0 0,1-1 0 0 0,-1 1-1 0 0,0-1 1 0 0,1 1 0 0 0,-1-1-1 0 0,0 0 1 0 0,1 0 0 0 0,-1 0-1 0 0,4-1 1 0 0,-1 0 28 0 0,1 0 1 0 0,0 0-1 0 0,-1-1 1 0 0,1 1-1 0 0,9-6 0 0 0,-5 1 0 0 0,0 0-1 0 0,0-1 1 0 0,-1 0-1 0 0,0 0 1 0 0,0-1-1 0 0,-1-1 0 0 0,0 1 1 0 0,-1-1-1 0 0,10-14 1 0 0,5-12 59 0 0,22-48 0 0 0,-42 80-110 0 0,78-191 196 0 0,-77 187-192 0 0,4-11-6 0 0,-3 9-79 0 0,-1 0 0 0 0,1-1 0 0 0,-2 1 0 0 0,1-1 0 0 0,-1 1 0 0 0,1-19 0 0 0,-3 28 62 0 0,0-1 0 0 0,0 0 0 0 0,0 1 1 0 0,0-1-1 0 0,0 1 0 0 0,0-1 0 0 0,0 0 0 0 0,0 1 1 0 0,-1-1-1 0 0,1 0 0 0 0,0 1 0 0 0,0-1 0 0 0,-1 1 1 0 0,1-1-1 0 0,0 1 0 0 0,0-1 0 0 0,-2 0 0 0 0,0-3-132 0 0,1 3 139 0 0,1 0 0 0 0,-1 0 0 0 0,1 0 1 0 0,-1 0-1 0 0,0 0 0 0 0,1 0 0 0 0,-1 0 0 0 0,0 1 0 0 0,0-1 0 0 0,1 0 0 0 0,-1 0 0 0 0,0 1 0 0 0,0-1 0 0 0,0 0 1 0 0,0 1-1 0 0,0-1 0 0 0,0 1 0 0 0,0 0 0 0 0,0-1 0 0 0,0 1 0 0 0,0 0 0 0 0,0-1 0 0 0,-2 1 0 0 0,-1 0 1 0 0,2-1 8 0 0,0 1 1 0 0,0 0-1 0 0,-1-1 0 0 0,1 1 0 0 0,0 0 0 0 0,0 1 1 0 0,0-1-1 0 0,-1 0 0 0 0,1 1 0 0 0,0-1 0 0 0,0 1 1 0 0,0 0-1 0 0,0-1 0 0 0,0 1 0 0 0,0 0 0 0 0,-3 2 1 0 0,-3 3 14 0 0,1-1 0 0 0,-12 12 0 0 0,8-6-23 0 0,-1 0-23 0 0,1 1-1 0 0,1 1 1 0 0,0 0 0 0 0,0 0-1 0 0,1 1 1 0 0,-11 23 0 0 0,-34 95-257 0 0,45-108 236 0 0,-5 18-162 0 0,2 1 1 0 0,2-1-1 0 0,-7 54 1 0 0,11-32-33 0 0,2 100 0 0 0,4-151 350 0 0,1-1 0 0 0,1 1 0 0 0,-1-1 0 0 0,2 1-1 0 0,0-1 1 0 0,0 0 0 0 0,8 16 0 0 0,-10-26 15 0 0,1 0-5 0 0,1-1-94 0 0,1 0 0 0 0,-1 0 0 0 0,0 0 0 0 0,0 0 0 0 0,1 0-1 0 0,-1-1 1 0 0,0 0 0 0 0,1 1 0 0 0,-1-1 0 0 0,1-1 0 0 0,-1 1 0 0 0,0 0 0 0 0,1-1 0 0 0,-1 1-1 0 0,0-1 1 0 0,1 0 0 0 0,-1 0 0 0 0,0-1 0 0 0,0 1 0 0 0,6-4 0 0 0,7-4 91 0 0,-1-1 1 0 0,26-22 0 0 0,-22 17-15 0 0,16-13-344 0 0,-1-2-1 0 0,-2-1 1 0 0,-1-2-1 0 0,-1-1 1 0 0,-2-1-1 0 0,37-61 1 0 0,-46 61-1781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324 439 9559 0 0,'0'0'432'0'0,"-1"2"-4"0"0,-2 2-172 0 0,-1 0-1 0 0,1 0 1 0 0,-1 0 0 0 0,0 0-1 0 0,0-1 1 0 0,0 0-1 0 0,0 0 1 0 0,0 0-1 0 0,-1 0 1 0 0,0-1-1 0 0,1 0 1 0 0,-1 0 0 0 0,-6 2-1 0 0,6-2 630 0 0,0-1-528 0 0,-1 1-1 0 0,0-1 1 0 0,0 0 0 0 0,1 0-1 0 0,-1-1 1 0 0,0 0 0 0 0,0 0-1 0 0,-7-1 1 0 0,-6-2 656 0 0,-21-5 0 0 0,33 6-836 0 0,4 1-126 0 0,-1 0 0 0 0,1 0 0 0 0,0 0 0 0 0,0 0 1 0 0,0-1-1 0 0,0 0 0 0 0,0 1 0 0 0,0-1 0 0 0,1 0 0 0 0,-1 0 0 0 0,1-1 0 0 0,-1 1 0 0 0,1 0 0 0 0,0-1 0 0 0,-1 0 0 0 0,1 1 0 0 0,1-1 1 0 0,-1 0-1 0 0,-2-5 0 0 0,2 3-11 0 0,0 0 0 0 0,1 0 0 0 0,-1 0 1 0 0,1 0-1 0 0,0 0 0 0 0,1 0 0 0 0,-1-1 0 0 0,1 1 1 0 0,0 0-1 0 0,1 0 0 0 0,1-10 0 0 0,2-4-55 0 0,2 0 1 0 0,0 0-1 0 0,1 1 0 0 0,0 0 0 0 0,2 0 1 0 0,0 1-1 0 0,1 0 0 0 0,1 0 0 0 0,1 1 1 0 0,19-21-1 0 0,-16 21-45 0 0,1 1 1 0 0,0 0-1 0 0,1 1 1 0 0,1 1-1 0 0,0 1 1 0 0,0 0-1 0 0,2 2 1 0 0,-1 0-1 0 0,26-9 1 0 0,-34 16 47 0 0,-1 0-1 0 0,1 1 1 0 0,0 0 0 0 0,0 1-1 0 0,0 0 1 0 0,0 1 0 0 0,-1 0 0 0 0,1 1-1 0 0,18 3 1 0 0,-16-2-8 0 0,-1 1 0 0 0,0 1 0 0 0,0 0 1 0 0,0 1-1 0 0,0 0 0 0 0,-1 0 0 0 0,0 2 0 0 0,12 7 1 0 0,-20-11 44 0 0,1-1 0 0 0,-1 1 0 0 0,0 0 0 0 0,0 0 0 0 0,0 1 0 0 0,0-1 0 0 0,0 1 0 0 0,-1-1 0 0 0,1 1 0 0 0,-1 0 0 0 0,0 0 0 0 0,0 0 0 0 0,-1 0 0 0 0,3 8 0 0 0,-3-7 19 0 0,0 1 0 0 0,-1-1 1 0 0,0 0-1 0 0,0 1 0 0 0,0-1 0 0 0,-1 0 1 0 0,0 1-1 0 0,0-1 0 0 0,0 0 1 0 0,0 0-1 0 0,-5 10 0 0 0,-1 0 14 0 0,0 0 0 0 0,-1 0-1 0 0,-1-1 1 0 0,-1 0 0 0 0,0-1-1 0 0,0 0 1 0 0,-1-1 0 0 0,-16 15-1 0 0,10-13-38 0 0,0-1 0 0 0,-1 0 0 0 0,0-1 0 0 0,-1-1-1 0 0,-37 16 1 0 0,15-10-24 0 0,-1-2-1 0 0,-54 12 1 0 0,70-22-59 0 0,-64 11-270 0 0,78-15 140 0 0,0 0 0 0 0,-1-1 1 0 0,1 0-1 0 0,0-1 0 0 0,-17-3 0 0 0,27 3 122 0 0,1 1 0 0 0,-1 0 0 0 0,1-1 0 0 0,0 1 0 0 0,-1-1 0 0 0,1 1 0 0 0,0-1 0 0 0,-1 0 0 0 0,1 0 0 0 0,0 1 0 0 0,0-1 0 0 0,0 0 0 0 0,0 0 0 0 0,0 0 0 0 0,0 0 0 0 0,0-1 0 0 0,0 1 0 0 0,0 0 0 0 0,0 0 0 0 0,1 0 0 0 0,-1-1 0 0 0,0 1 0 0 0,0-2 0 0 0,1 1-126 0 0,-1 0 0 0 0,1-1 0 0 0,0 1 0 0 0,-1 0 0 0 0,1-1 1 0 0,1 1-1 0 0,-1 0 0 0 0,0 0 0 0 0,0-1 0 0 0,1 1 0 0 0,-1 0 0 0 0,1 0 1 0 0,0 0-1 0 0,1-4 0 0 0,9-14-1169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0 675 4607 0 0,'0'0'354'0'0,"1"-1"-233"0"0,7-11 2863 0 0,-1 0-1 0 0,0 0 1 0 0,-1-1 0 0 0,5-15-1 0 0,2-7-1669 0 0,6-33 495 0 0,14-37-423 0 0,-25 85-1290 0 0,0 1-1 0 0,1 0 1 0 0,16-23-1 0 0,-16 28-93 0 0,0 1-1 0 0,1 0 1 0 0,0 0-1 0 0,1 1 1 0 0,0 1-1 0 0,1 0 1 0 0,24-17-1 0 0,-29 24-2 0 0,6-5-13 0 0,1 0-1 0 0,0 1 1 0 0,1 1 0 0 0,17-6 0 0 0,59-13-78 0 0,31-11-456 0 0,28-8-2678 0 0,-133 40 2138 0 0,19-6-6214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292 4607 0 0,'0'0'711'0'0,"0"-7"2178"0"0,0 6-2709 0 0,0 0 0 0 0,0 0 0 0 0,0-1-1 0 0,0 1 1 0 0,1 0 0 0 0,-1 0 0 0 0,0 0 0 0 0,0 0-1 0 0,1 0 1 0 0,-1 0 0 0 0,1 0 0 0 0,-1 0-1 0 0,1 0 1 0 0,-1 1 0 0 0,1-1 0 0 0,0 0 0 0 0,-1 0-1 0 0,1 0 1 0 0,0 0 0 0 0,1 0 0 0 0,23-16 915 0 0,-21 15-929 0 0,-1 0 1 0 0,1 0 0 0 0,0 0 0 0 0,-1-1-1 0 0,0 0 1 0 0,4-3 0 0 0,-4 1 36 0 0,1-1 0 0 0,-1 1 1 0 0,0-1-1 0 0,0 0 1 0 0,-1 0-1 0 0,1 0 0 0 0,-1 0 1 0 0,-1-1-1 0 0,1 1 1 0 0,-1-1-1 0 0,0 1 0 0 0,-1-1 1 0 0,0-11-1 0 0,0 11-151 0 0,-1-1 0 0 0,0 1 0 0 0,0-1 0 0 0,-1 1 0 0 0,0-1 0 0 0,0 1 0 0 0,-1 0 0 0 0,0 0 0 0 0,0 0 1 0 0,-1 0-1 0 0,-6-8 0 0 0,8 12-46 0 0,-1 0 0 0 0,1 0 1 0 0,-1 1-1 0 0,0-1 1 0 0,0 1-1 0 0,0 0 0 0 0,-1 0 1 0 0,1 0-1 0 0,0 0 1 0 0,-1 1-1 0 0,1-1 0 0 0,-8-1 1 0 0,6 1 0 0 0,-1 1 0 0 0,1 0 0 0 0,0 1 0 0 0,0-1 0 0 0,-1 1 0 0 0,1 0 0 0 0,0 0 0 0 0,-10 2 0 0 0,-2 4-7 0 0,0 0 0 0 0,1 1 0 0 0,-1 0 0 0 0,-29 20 0 0 0,23-14 0 0 0,-33 23 313 0 0,-89 74 0 0 0,81-59-103 0 0,48-39-34 0 0,1-1 134 0 0,-18 18 0 0 0,29-26-231 0 0,1 1-1 0 0,0-1 1 0 0,0 1 0 0 0,0 0-1 0 0,1 0 1 0 0,-1 0-1 0 0,1 0 1 0 0,0 0-1 0 0,0 1 1 0 0,-2 6-1 0 0,4-10-71 0 0,0 0 0 0 0,-1 0 0 0 0,1 0 0 0 0,0 0 0 0 0,0 0 1 0 0,0-1-1 0 0,0 1 0 0 0,0 0 0 0 0,0 0 0 0 0,0 0 0 0 0,0 0 0 0 0,1 0 0 0 0,-1 0 0 0 0,0-1 0 0 0,0 1 0 0 0,1 0 0 0 0,-1 0 0 0 0,0 0 0 0 0,1-1 0 0 0,-1 1 0 0 0,1 0 0 0 0,-1 0 1 0 0,1-1-1 0 0,0 1 0 0 0,0 0 0 0 0,0 0 13 0 0,1 0 0 0 0,0 0 0 0 0,-1 0 1 0 0,1 0-1 0 0,0-1 0 0 0,0 1 0 0 0,-1 0 0 0 0,1-1 1 0 0,0 0-1 0 0,0 1 0 0 0,2-1 0 0 0,4 0 31 0 0,-1 0-1 0 0,0 0 0 0 0,0-1 1 0 0,0 0-1 0 0,9-2 0 0 0,27-10-580 0 0,68-30-1 0 0,36-29-1115 0 0,-97 47 1360 0 0,-48 24-233 0 0,-5 2-1054 0 0,2-1 1550 0 0,0 0 0 0 0,-1 0 1 0 0,1 0-1 0 0,0 1 0 0 0,0-1 0 0 0,-1 1 1 0 0,1-1-1 0 0,0 1 0 0 0,0-1 0 0 0,-1 2 1 0 0,-1 0-3 0 0,-9 4 130 0 0,0 1 0 0 0,0 0 0 0 0,1 1 0 0 0,0 1 0 0 0,1 0-1 0 0,-17 18 1 0 0,7-4 328 0 0,-34 50 0 0 0,24-20 10 0 0,2 2 0 0 0,-25 67 0 0 0,28-62-254 0 0,-73 199 366 0 0,-25 55-288 0 0,90-243-228 0 0,-64 133 3 0 0,71-155 38 0 0,-66 91 1 0 0,85-131-55 0 0,0 0 0 0 0,0-1 0 0 0,-1-1 1 0 0,0 1-1 0 0,-1-1 0 0 0,1 0 1 0 0,-20 10-1 0 0,25-15-12 0 0,0 0 0 0 0,0-1 0 0 0,0 0 0 0 0,-1 0 0 0 0,1 0 0 0 0,0 0 0 0 0,-1 0 0 0 0,1 0 0 0 0,-1-1 0 0 0,1 0 0 0 0,-1 0 0 0 0,1 0 0 0 0,-1 0 0 0 0,1 0 0 0 0,-1-1 0 0 0,1 1 0 0 0,0-1 0 0 0,-1 0 0 0 0,1 0 0 0 0,0 0 0 0 0,-1-1 0 0 0,1 1 0 0 0,0-1 0 0 0,0 0 0 0 0,0 0 0 0 0,0 0 0 0 0,1 0 0 0 0,-1 0 0 0 0,-2-3 0 0 0,0 0-13 0 0,0-1-1 0 0,1 1 0 0 0,0-1 1 0 0,0 0-1 0 0,0 0 0 0 0,1 0 1 0 0,0-1-1 0 0,0 1 0 0 0,-3-11 1 0 0,3 7-33 0 0,1-1 1 0 0,0 0-1 0 0,1 0 1 0 0,0 0-1 0 0,1-17 0 0 0,2 3-371 0 0,2-1-1 0 0,0 1 0 0 0,2 0 0 0 0,13-36 0 0 0,3 2-1075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226 113 9215 0 0,'-26'10'653'0'0,"1"2"0"0"0,-28 17 0 0 0,-10 14 6710 0 0,61-42-6378 0 0,21 1-428 0 0,4 0-329 0 0,7-6 41 0 0,-2-2 0 0 0,1-2-1 0 0,52-20 1 0 0,-16 5-122 0 0,-36 14-138 0 0,0 0 17 0 0,0-1 0 0 0,38-19-1 0 0,-65 28-37 0 0,-1 0 1 0 0,0 1-1 0 0,1-1 0 0 0,-1 0 0 0 0,0 0 0 0 0,0 0 1 0 0,0 0-1 0 0,1 0 0 0 0,-1 0 0 0 0,0 0 1 0 0,0 0-1 0 0,-1 0 0 0 0,1 0 0 0 0,0 0 0 0 0,0-1 1 0 0,0 1-1 0 0,-1 0 0 0 0,1-1 0 0 0,-1 1 0 0 0,1-1 1 0 0,-1 1-1 0 0,0-1 0 0 0,1 1 0 0 0,-1 0 0 0 0,0-1 1 0 0,0 1-1 0 0,0-3 0 0 0,-1 2-7 0 0,1 0-1 0 0,-1 0 1 0 0,0 0 0 0 0,1 0-1 0 0,-1 1 1 0 0,0-1 0 0 0,-1 0-1 0 0,1 1 1 0 0,0-1 0 0 0,0 1-1 0 0,-1-1 1 0 0,1 1 0 0 0,0 0-1 0 0,-1-1 1 0 0,0 1 0 0 0,1 0-1 0 0,-1 0 1 0 0,0 0 0 0 0,1 0-1 0 0,-4-1 1 0 0,-4-2-25 0 0,-1 1-1 0 0,1 0 0 0 0,-1 1 1 0 0,1 0-1 0 0,-1 0 1 0 0,0 1-1 0 0,0 0 0 0 0,0 1 1 0 0,0 0-1 0 0,-12 2 1 0 0,7 0 41 0 0,1 1 0 0 0,0 1 0 0 0,0 0 1 0 0,1 0-1 0 0,-1 2 0 0 0,-17 9 0 0 0,4 2 146 0 0,1 0-1 0 0,0 2 0 0 0,2 1 1 0 0,0 0-1 0 0,-38 45 0 0 0,56-58-108 0 0,0 1 0 0 0,0-1 0 0 0,0 2 0 0 0,1-1 0 0 0,1 0 0 0 0,-1 1 0 0 0,2 0 0 0 0,-1 0 0 0 0,1 0 0 0 0,-2 12 0 0 0,4-17-37 0 0,0 0 1 0 0,1 0-1 0 0,0-1 0 0 0,-1 1 0 0 0,1 0 0 0 0,1 0 1 0 0,-1 0-1 0 0,1-1 0 0 0,-1 1 0 0 0,1 0 1 0 0,0 0-1 0 0,1-1 0 0 0,-1 1 0 0 0,0-1 0 0 0,1 1 1 0 0,0-1-1 0 0,0 0 0 0 0,0 0 0 0 0,0 0 1 0 0,1 0-1 0 0,-1 0 0 0 0,1 0 0 0 0,-1 0 0 0 0,1-1 1 0 0,0 1-1 0 0,0-1 0 0 0,0 0 0 0 0,6 3 1 0 0,-3-2-123 0 0,-1-1 0 0 0,1 0 0 0 0,0 0 0 0 0,0 0 0 0 0,0 0 0 0 0,1-1 0 0 0,-1 0 0 0 0,8 0 0 0 0,30-2-5408 0 0,-9-3-855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52 16415 0 0,'3'-8'1747'0'0,"-3"7"-1737"0"0,0 1 1 0 0,0 0-1 0 0,-1-1 1 0 0,1 1-1 0 0,0 0 1 0 0,0-1-1 0 0,-1 1 1 0 0,1 0 0 0 0,-1-1-1 0 0,1 1 1 0 0,0 0-1 0 0,-1 0 1 0 0,1 0-1 0 0,0-1 1 0 0,-1 1-1 0 0,1 0 1 0 0,-1 0-1 0 0,1 0 1 0 0,-1 0-1 0 0,1 0 1 0 0,0 0-1 0 0,-1 0 1 0 0,1 0-1 0 0,-1 0 1 0 0,1 0-1 0 0,-1 0 1 0 0,1 0-1 0 0,-1 0 1 0 0,1 0-1 0 0,0 0 1 0 0,-1 0-1 0 0,1 0 1 0 0,-1 0-1 0 0,1 1 1 0 0,-1-1 42 0 0,-14 4 233 0 0,-1 1-1 0 0,2 1 0 0 0,-1 0 1 0 0,-24 15-1 0 0,14-8-293 0 0,-134 78 585 0 0,133-74-352 0 0,1 2 0 0 0,1 0 0 0 0,-41 43 0 0 0,58-53-196 0 0,0 0 1 0 0,1 0-1 0 0,0 0 0 0 0,0 1 0 0 0,-7 18 1 0 0,10-22-28 0 0,1 0 1 0 0,0 1 0 0 0,0-1-1 0 0,1 0 1 0 0,0 1 0 0 0,0-1 0 0 0,1 0-1 0 0,-1 1 1 0 0,1-1 0 0 0,1 1-1 0 0,1 8 1 0 0,-2-12-3 0 0,1-1 0 0 0,0 1 0 0 0,0-1 0 0 0,0 0 0 0 0,0 0 0 0 0,0 1 0 0 0,0-1 0 0 0,1 0 0 0 0,-1 0 0 0 0,1 0 0 0 0,-1 0 0 0 0,1-1 0 0 0,0 1 0 0 0,0 0 0 0 0,0-1 0 0 0,0 1 0 0 0,0-1 0 0 0,0 1 0 0 0,0-1 0 0 0,0 0 0 0 0,1 0 0 0 0,-1 0 0 0 0,0-1 0 0 0,1 1 0 0 0,-1 0 0 0 0,1-1 0 0 0,2 1 0 0 0,5 0 0 0 0,0-1 0 0 0,0 1 0 0 0,0-2 0 0 0,0 0 0 0 0,16-3 0 0 0,-2-1-5 0 0,-1-2 0 0 0,0 0 0 0 0,-1-2 0 0 0,1 0 0 0 0,-2-1 0 0 0,1-2 0 0 0,-1 0 0 0 0,-1-1 1 0 0,-1-1-1 0 0,1-1 0 0 0,-2-1 0 0 0,0 0 0 0 0,-2-2 0 0 0,1 1 0 0 0,-2-2 0 0 0,-1 0 0 0 0,24-42 0 0 0,-33 51-89 0 0,0 0 1 0 0,-1 0-1 0 0,-1-1 0 0 0,0 1 1 0 0,0-1-1 0 0,-1 0 0 0 0,0 1 1 0 0,-1-1-1 0 0,0-16 0 0 0,-1 22-4 0 0,0 1 0 0 0,0 0 0 0 0,-1 0-1 0 0,0 0 1 0 0,1 0 0 0 0,-1 0 0 0 0,-1 0-1 0 0,1 0 1 0 0,-1 0 0 0 0,0 0 0 0 0,1 1 0 0 0,-2-1-1 0 0,1 0 1 0 0,0 1 0 0 0,-1 0 0 0 0,1 0 0 0 0,-1-1-1 0 0,0 1 1 0 0,0 1 0 0 0,0-1 0 0 0,-1 0 0 0 0,1 1-1 0 0,-1 0 1 0 0,1 0 0 0 0,-1 0 0 0 0,0 0-1 0 0,-7-2 1 0 0,2 2-59 0 0,-1 0 1 0 0,0 0-1 0 0,0 1 0 0 0,0 0 0 0 0,1 1 0 0 0,-1 0 0 0 0,-15 2 1 0 0,11 0-777 0 0,-27 7 1 0 0,8 3-3046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165 339 9215 0 0,'0'0'707'0'0,"0"3"-464"0"0,-1 0-50 0 0,0 0 0 0 0,0 1 0 0 0,-1-1 0 0 0,1 0 0 0 0,-1 1 0 0 0,1-1 0 0 0,-1 0 0 0 0,0 0 0 0 0,-1 0 0 0 0,1-1 0 0 0,0 1 0 0 0,-1 0 0 0 0,-2 2 0 0 0,-9 7 2195 0 0,-21 13 0 0 0,15-11-2048 0 0,17-11-223 0 0,-1-1 0 0 0,0 1 0 0 0,1-1 0 0 0,-1 0 0 0 0,0 0 0 0 0,0-1 0 0 0,0 1 0 0 0,-1-1 0 0 0,1 0-1 0 0,0 0 1 0 0,0 0 0 0 0,-6 0 0 0 0,9-1-91 0 0,1-1 0 0 0,-1 1 0 0 0,0 0 0 0 0,1 0 0 0 0,-1 0 0 0 0,1-1 0 0 0,0 1 0 0 0,-1 0 0 0 0,1 0 0 0 0,-1-1 0 0 0,1 1 0 0 0,-1 0-1 0 0,1-1 1 0 0,0 1 0 0 0,-1-1 0 0 0,1 1 0 0 0,0-1 0 0 0,-1 1 0 0 0,1 0 0 0 0,0-1 0 0 0,0 1 0 0 0,-1-1 0 0 0,1 1 0 0 0,0-1 0 0 0,0 1 0 0 0,0-1 0 0 0,0 0 0 0 0,0 1 0 0 0,0-1 0 0 0,0 1-1 0 0,0-2 1 0 0,0-15 312 0 0,1 10-276 0 0,0 1 0 0 0,1-1 0 0 0,0 1 0 0 0,1 0 0 0 0,-1 0 0 0 0,1 0 0 0 0,0 0 1 0 0,6-8-1 0 0,35-41-103 0 0,-41 51 19 0 0,21-23-261 0 0,0 1-1 0 0,34-27 1 0 0,-42 40 205 0 0,0 1 0 0 0,1 1 1 0 0,0 1-1 0 0,1 0 1 0 0,26-9-1 0 0,-34 15 81 0 0,-7 4 23 0 0,0-1 0 0 0,0 1 0 0 0,1 1 0 0 0,-1-1 0 0 0,0 0 0 0 0,0 1 0 0 0,0-1 0 0 0,0 1 0 0 0,0 0 0 0 0,0 0 0 0 0,0 0 0 0 0,0 0 0 0 0,5 3 0 0 0,-6-2 4 0 0,0 0 0 0 0,0 0 0 0 0,0-1 0 0 0,0 1 0 0 0,0 1 0 0 0,-1-1 0 0 0,1 0-1 0 0,-1 0 1 0 0,1 0 0 0 0,-1 1 0 0 0,0-1 0 0 0,0 1 0 0 0,0-1 0 0 0,0 1 0 0 0,0-1 0 0 0,0 1 0 0 0,-1 0 0 0 0,1 2 0 0 0,0 6 102 0 0,0 0 0 0 0,-1 21 0 0 0,-9 26 272 0 0,3-19-254 0 0,6-37-146 0 0,-1 0 1 0 0,1 1 0 0 0,-1-1-1 0 0,0 0 1 0 0,1-1 0 0 0,-1 1-1 0 0,0 0 1 0 0,0 0 0 0 0,0 0 0 0 0,0 0-1 0 0,-1-1 1 0 0,1 1 0 0 0,0 0-1 0 0,-1-1 1 0 0,1 1 0 0 0,-1-1 0 0 0,1 0-1 0 0,-1 0 1 0 0,-3 3 0 0 0,3-3-5 0 0,0 0 2 0 0,2-1 0 0 0,-1 0-1 0 0,1 0 1 0 0,0 0 0 0 0,-1 1 0 0 0,1-1-1 0 0,-1 0 1 0 0,1 0 0 0 0,0 1 0 0 0,-1-1-1 0 0,1 0 1 0 0,0 1 0 0 0,-1-1 0 0 0,1 0-1 0 0,0 1 1 0 0,-1-1 0 0 0,1 1 0 0 0,0-1-1 0 0,0 0 1 0 0,-1 1 0 0 0,1-1 0 0 0,0 1-1 0 0,0-1 1 0 0,0 1 0 0 0,0-1 0 0 0,0 1 0 0 0,0-1-1 0 0,0 1 1 0 0,0-1 0 0 0,0 0 0 0 0,0 1-1 0 0,0-1 1 0 0,0 1 0 0 0,0-1 0 0 0,0 1-1 0 0,0-1 1 0 0,0 1 0 0 0,0-1 0 0 0,1 1-1 0 0,-1 0 1 0 0,1 0 74 0 0,8-10 96 0 0,98-118-430 0 0,-12 11-901 0 0,-80 101 1027 0 0,0 1 0 0 0,1 0 0 0 0,0 1 1 0 0,1 1-1 0 0,21-12 0 0 0,-30 20 135 0 0,4-3 2 0 0,0 0 0 0 0,0 2 0 0 0,19-7-1 0 0,-28 11 52 0 0,0 0 0 0 0,0 1 0 0 0,1-1-1 0 0,-1 0 1 0 0,0 1 0 0 0,0 0 0 0 0,1 0-1 0 0,-1 0 1 0 0,0 0 0 0 0,0 1 0 0 0,1-1 0 0 0,-1 1-1 0 0,0 0 1 0 0,0 0 0 0 0,0 0 0 0 0,0 0-1 0 0,0 0 1 0 0,0 1 0 0 0,6 3 0 0 0,-7-3 18 0 0,1 1 1 0 0,-1 0 0 0 0,0-1 0 0 0,0 1 0 0 0,0 0 0 0 0,0 0 0 0 0,0 0 0 0 0,-1 1 0 0 0,1-1 0 0 0,-1 0 0 0 0,0 1 0 0 0,0-1 0 0 0,0 0 0 0 0,0 1 0 0 0,-1-1 0 0 0,1 8 0 0 0,-1 1 58 0 0,0 0 0 0 0,0 0 0 0 0,-4 19 0 0 0,-5 5-50 0 0,-1 0 1 0 0,-2-1-1 0 0,-29 61 0 0 0,23-53-84 0 0,-7 21-2800 0 0,25-62 1302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66 155 8375 0 0,'0'0'11448'0'0,"1"2"-11280"0"0,0-1-120 0 0,-1 1 0 0 0,1 0 1 0 0,0-1-1 0 0,0 1 0 0 0,0-1 0 0 0,0 0 0 0 0,0 1 0 0 0,0-1 0 0 0,0 0 1 0 0,0 1-1 0 0,0-1 0 0 0,1 0 0 0 0,-1 0 0 0 0,1 0 0 0 0,-1 0 0 0 0,1 0 0 0 0,2 1 1 0 0,0-1 11 0 0,0 0 0 0 0,0 1 0 0 0,1-2 0 0 0,-1 1 0 0 0,0 0 0 0 0,0-1 0 0 0,6 0 1 0 0,0 0-6 0 0,0-1 0 0 0,0 0 1 0 0,0-1-1 0 0,-1 0 1 0 0,20-7-1 0 0,14-8-198 0 0,0-2-1 0 0,-1-2 0 0 0,55-38 1 0 0,-93 56-27 0 0,-1 0 0 0 0,1 0 1 0 0,-1 0-1 0 0,0-1 1 0 0,3-4-1 0 0,-5 7-174 0 0,-1-1-137 0 0,0 2 452 0 0,0-1 0 0 0,0 1 0 0 0,0-1 0 0 0,0 1 0 0 0,0 0 0 0 0,0-1 0 0 0,0 1-1 0 0,0-1 1 0 0,0 1 0 0 0,0-1 0 0 0,0 1 0 0 0,0 0 0 0 0,0-1 0 0 0,0 1 0 0 0,-1-1 0 0 0,1 1 0 0 0,0 0 0 0 0,0-1 0 0 0,-3-1-67 0 0,1 0 1 0 0,0 0-1 0 0,0 0 1 0 0,-1 0 0 0 0,1 1-1 0 0,-1-1 1 0 0,1 1-1 0 0,-1 0 1 0 0,1 0-1 0 0,-1 0 1 0 0,0 0-1 0 0,0 0 1 0 0,-3 0-1 0 0,1 0 20 0 0,-1 1 0 0 0,1 0-1 0 0,0 0 1 0 0,-1 1 0 0 0,1-1 0 0 0,-9 4-1 0 0,-7 1 40 0 0,1 2 1 0 0,0 0-1 0 0,0 2 0 0 0,1 0 0 0 0,-32 20 0 0 0,28-13 213 0 0,1 1-1 0 0,0 0 0 0 0,-36 40 0 0 0,41-38 164 0 0,1 1 0 0 0,-15 23-1 0 0,27-37-230 0 0,0 0 0 0 0,1 1 0 0 0,0-1 0 0 0,0 1 0 0 0,0 0 0 0 0,1 0 0 0 0,0 0 0 0 0,0 0 0 0 0,1 0 0 0 0,0 0 0 0 0,-1 15 0 0 0,2-20-89 0 0,0-1 0 0 0,0 1 0 0 0,0-1 0 0 0,1 1 0 0 0,-1 0 0 0 0,0-1 0 0 0,1 1 0 0 0,-1-1-1 0 0,1 1 1 0 0,-1-1 0 0 0,1 1 0 0 0,0-1 0 0 0,0 0 0 0 0,0 1 0 0 0,-1-1 0 0 0,1 0 0 0 0,0 0 0 0 0,1 1 0 0 0,-1-1 0 0 0,0 0-1 0 0,0 0 1 0 0,0 0 0 0 0,1 0 0 0 0,-1 0 0 0 0,0-1 0 0 0,3 2 0 0 0,0-1 16 0 0,0 0 0 0 0,0-1-1 0 0,1 1 1 0 0,-1-1 0 0 0,0 1 0 0 0,1-2 0 0 0,-1 1-1 0 0,8-1 1 0 0,114-27 198 0 0,-63 12-244 0 0,-11 4-233 0 0,224-43-2510 0 0,-250 51 1282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11519 0 0,'0'0'3631'0'0,"0"1"-2308"0"0,-3 8-1013 0 0,1-1 1 0 0,-2 1-1 0 0,1-1 1 0 0,-1 0-1 0 0,0-1 1 0 0,-10 13-1 0 0,-2 7-26 0 0,-13 19 583 0 0,-41 52 1 0 0,16-26-382 0 0,-133 199-36 0 0,15 12-124 0 0,113-178-750 0 0,-46 90-928 0 0,89-158-3 0 0,8-11-2360 0 0,8-18-1927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88 190 10135 0 0,'-12'0'441'0'0,"0"-1"0"0"0,0 1 0 0 0,0 1 0 0 0,0 0 0 0 0,-16 4 7084 0 0,30-6-6808 0 0,224-61 2300 0 0,203-38-1361 0 0,-384 88-1721 0 0,73-8-1 0 0,-111 19-779 0 0,1 1-1 0 0,-1 1 1 0 0,0-1-1 0 0,8 2 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6 356 7367 0 0,'0'0'334'0'0,"0"1"-1"0"0,14 36 13720 0 0,-19-58-12288 0 0,1 7-1598 0 0,0 0 0 0 0,2 0-1 0 0,0 0 1 0 0,0-1-1 0 0,1-23 1 0 0,2 29-93 0 0,0 1 1 0 0,0-1-1 0 0,1 1 1 0 0,0-1-1 0 0,0 1 1 0 0,1-1-1 0 0,0 1 1 0 0,1 0-1 0 0,0 0 1 0 0,8-12-1 0 0,-6 11-74 0 0,0 1 0 0 0,1 0 0 0 0,0 0 0 0 0,0 0 0 0 0,1 1 0 0 0,0 0 0 0 0,1 1 0 0 0,-1 0 0 0 0,1 0 0 0 0,0 0 0 0 0,1 1 0 0 0,15-6 0 0 0,-11 6-7 0 0,20-8-306 0 0,45-11 0 0 0,-11 9-2014 0 0,-31 7 943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158 355 11519 0 0,'-1'1'887'0'0,"-10"7"331"0"0,1 1 0 0 0,0 0 0 0 0,0 1 0 0 0,1 0 0 0 0,-14 21 0 0 0,13-14-615 0 0,-1 1 0 0 0,2-1 0 0 0,0 2 0 0 0,2-1 0 0 0,0 1 0 0 0,1 0 0 0 0,0 1 0 0 0,-4 38-1 0 0,7-33-875 0 0,-2 16 167 0 0,4-12-8304 0 0</inkml:trace>
  <inkml:trace contextRef="#ctx0" brushRef="#br0" timeOffset="1">336 44 18455 0 0,'2'-25'816'0'0,"-1"16"368"0"0,3 0-1184 0 0,9 9-88 0 0,-1 5 8 0 0,1 2-5344 0 0,-1 4-1072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0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62 15463 0 0,'8'-9'636'0'0,"21"-21"172"0"0,3 8 2536 0 0,-72 49-3167 0 0,0 3 0 0 0,2 1 0 0 0,1 1 0 0 0,-39 46 0 0 0,-120 163-229 0 0,55-63 95 0 0,-30 30-141 0 0,151-181-171 0 0,-29 52 0 0 0,47-76 195 0 0,1 1 0 0 0,-1-1 0 0 0,1 1 0 0 0,0-1 0 0 0,-1 7 0 0 0,1-8-234 0 0,11 9-1170 0 0,4-5 631 0 0,0-3-8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18 11519 0 0,'5'-7'1227'0'0,"0"-3"876"0"0,-13 20 3432 0 0,0 1-3126 0 0,0-2-3731 0 0,-140 159 2605 0 0,97-106-1262 0 0,0 10-7 0 0,36-49 16 0 0,-21 25 1 0 0,36-47-26 0 0,-1 0 0 0 0,0 0 0 0 0,1 0 0 0 0,-1 0 0 0 0,0 0 0 0 0,1 0 0 0 0,-1 0 0 0 0,1 0 0 0 0,-1 0 0 0 0,1 0 0 0 0,0 0 1 0 0,-1 0-1 0 0,1 1 0 0 0,0-1 0 0 0,0 0 0 0 0,0 0 0 0 0,0 0 0 0 0,0 0 0 0 0,0 0 0 0 0,0 1 0 0 0,0-1 0 0 0,1 0 0 0 0,-1 0 0 0 0,0 0 0 0 0,1 0 0 0 0,-1 0 0 0 0,1 0 1 0 0,-1 0-1 0 0,1 0 0 0 0,-1 0 0 0 0,1 0 0 0 0,0 0 0 0 0,-1 0 0 0 0,1 0 0 0 0,0 0 0 0 0,1 1 0 0 0,1 1 44 0 0,1 0-1 0 0,-1-1 1 0 0,1 1 0 0 0,0-1-1 0 0,0 0 1 0 0,0 0 0 0 0,0 0-1 0 0,7 2 1 0 0,4 0 5 0 0,1 0 0 0 0,0-2 0 0 0,29 2 0 0 0,51-5 149 0 0,-76 0-194 0 0,150-13-3078 0 0,-153 11 606 0 0,-1-1-4373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28 5983 0 0,'0'-1'464'0'0,"0"-1"18"0"0,-1 0-1 0 0,1 0 0 0 0,-1 0 0 0 0,1 0 0 0 0,-1 0 0 0 0,0 0 0 0 0,1 0 0 0 0,-1 0 0 0 0,0 0 0 0 0,-2-1 1 0 0,3 2-367 0 0,-1 1 0 0 0,1 0 0 0 0,-1-1 0 0 0,1 1 0 0 0,-1 0 0 0 0,1 0 1 0 0,-1-1-1 0 0,0 1 0 0 0,1 0 0 0 0,-1 0 0 0 0,1 0 0 0 0,-1 0 0 0 0,0 0 1 0 0,1 0-1 0 0,-1 0 0 0 0,1 0 0 0 0,-1 0 0 0 0,-1 0 0 0 0,-2 0-24 0 0,2 0 55 0 0,1 0 1 0 0,-1 1-1 0 0,1-1 1 0 0,-1 0-1 0 0,1 1 1 0 0,-1-1-1 0 0,1 1 1 0 0,0 0-1 0 0,-1-1 1 0 0,1 1-1 0 0,0 0 1 0 0,0 0-1 0 0,-1 0 1 0 0,0 1-1 0 0,-17 18 907 0 0,8-7-299 0 0,6-9-591 0 0,1-1 182 0 0,0 1 0 0 0,0 0 0 0 0,1 0 0 0 0,-7 8 0 0 0,9-10-24 0 0,1-2-281 0 0,0 0 0 0 0,-1 1 0 0 0,1-1 0 0 0,-1 1 0 0 0,1 0 1 0 0,0-1-1 0 0,0 1 0 0 0,-1-1 0 0 0,1 1 0 0 0,0-1 0 0 0,0 1 0 0 0,0 0 0 0 0,0-1 0 0 0,-1 1 0 0 0,1 0 0 0 0,0-1 0 0 0,0 1 0 0 0,0-1 0 0 0,0 1 0 0 0,1 0 0 0 0,-1-1 0 0 0,0 1 0 0 0,0 0 0 0 0,0-1 0 0 0,1 2 1 0 0,6 16 341 0 0,-1-8-266 0 0,1 0-1 0 0,0 0 1 0 0,1-1 0 0 0,10 9-1 0 0,2 5 3 0 0,161 197 151 0 0,-103-107-263 0 0,88 168-1 0 0,-151-252 33 0 0,-2 1 0 0 0,-1 1 0 0 0,-2-1 0 0 0,0 2 0 0 0,6 47 0 0 0,-13-58-5 0 0,-1 0 1 0 0,-1 0-1 0 0,-1 0 0 0 0,-1 0 1 0 0,-1 0-1 0 0,0-1 0 0 0,-2 1 1 0 0,-1 0-1 0 0,-10 31 0 0 0,1-21 121 0 0,0-1 0 0 0,-2-1-1 0 0,-1 0 1 0 0,-2-1-1 0 0,0-1 1 0 0,-31 32 0 0 0,-7 1 175 0 0,-90 72 1 0 0,29-39-248 0 0,-62 54-4 0 0,136-99-1009 0 0,43-47 162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2:4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56 120 6911 0 0,'0'0'528'0'0,"-2"0"-130"0"0,-52 0 8914 0 0,62-4-7968 0 0,18-4-495 0 0,1 1 1 0 0,0 1 0 0 0,1 1 0 0 0,41-1 0 0 0,34-2-238 0 0,636-33 1353 0 0,-252 13-1837 0 0,-469 25-132 0 0,-11 2-17 0 0,-1 0-1 0 0,1 0 0 0 0,-1 1 0 0 0,1 0 0 0 0,8 0 0 0 0,-34 15-884 0 0,-32 10-3074 0 0,40-22 2321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88 5983 0 0,'-22'1'432'0'0,"-33"-3"0"0"0,10 1 11431 0 0,48 1-11590 0 0,17 2 76 0 0,1-2 0 0 0,0 0 0 0 0,0-1 0 0 0,24-5 0 0 0,-4-2 47 0 0,45-15-1 0 0,87-15-150 0 0,-165 37-242 0 0,28-4-2 0 0,1 2 0 0 0,46 0 0 0 0,70 14-1114 0 0,-141-10 445 0 0,0 2 1 0 0,-1-1 0 0 0,21 9 0 0 0,-30-11 446 0 0,12 6-1595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0 926 2303 0 0,'0'0'11688'0'0,"2"-1"-11141"0"0,30-20 126 0 0,-2-1 0 0 0,0-1 0 0 0,40-41 1 0 0,72-92-204 0 0,-74 78-252 0 0,59-58 85 0 0,-84 94-106 0 0,53-40 1 0 0,6 6 115 0 0,37-29 180 0 0,-4-15-41 0 0,-139 125-460 0 0,1 1 0 0 0,-1-1 0 0 0,1 1-1 0 0,1 0 1 0 0,-1 0 0 0 0,-3 11 0 0 0,-1 3-9 0 0,-2 4-1 0 0,2 0 1 0 0,0 1 0 0 0,2 0 0 0 0,-5 47 0 0 0,5 105 75 0 0,5-140-25 0 0,1 23 41 0 0,-3 81-21 0 0,-3-94-30 0 0,2-24-4 0 0,1 0 0 0 0,1 0 1 0 0,0 1-1 0 0,2-1 0 0 0,4 24 0 0 0,4-16 36 0 0,-8-30-49 0 0,0 1 1 0 0,-1 0-1 0 0,1 0 1 0 0,1-1-1 0 0,-1 1 1 0 0,0 0 0 0 0,0-1-1 0 0,1 1 1 0 0,-1-1-1 0 0,0 0 1 0 0,1 1 0 0 0,0-1-1 0 0,2 2 1 0 0,-2-2-5 0 0,-1 0 0 0 0,0-1 1 0 0,0 1-1 0 0,0 0 0 0 0,1-1 0 0 0,-1 1 1 0 0,0-1-1 0 0,1 1 0 0 0,-1-1 0 0 0,0 0 1 0 0,1 1-1 0 0,-1-1 0 0 0,1 0 0 0 0,-1 0 1 0 0,0 0-1 0 0,1 0 0 0 0,-1 0 0 0 0,1 0 1 0 0,1-1-1 0 0,0 0-7 0 0,-2 1-63 0 0,0 0-1 0 0,0 0 1 0 0,1 0 0 0 0,-1 0-1 0 0,0-1 1 0 0,0 1 0 0 0,0 0-1 0 0,0-1 1 0 0,0 1 0 0 0,0-1-1 0 0,0 1 1 0 0,0-1 0 0 0,0 0-1 0 0,0 1 1 0 0,0-1 0 0 0,0 0 0 0 0,0 0-1 0 0,0 1 1 0 0,0-1 0 0 0,-1 0-1 0 0,2-1 1 0 0,0-2-365 0 0,5-4-1586 0 0,-1-1-4005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79 12351 0 0,'-8'-5'1119'0'0,"1"-1"962"0"0,8 5-1417 0 0,2-2-454 0 0,0 1-1 0 0,-1-1 0 0 0,1 1 0 0 0,0 0 1 0 0,0 0-1 0 0,0 0 0 0 0,0 0 0 0 0,0 0 0 0 0,1 1 1 0 0,5-2-1 0 0,41-9 1056 0 0,-32 8-952 0 0,49-7 348 0 0,0 2 0 0 0,0 4 0 0 0,103 3 0 0 0,-95 7-4247 0 0,-56-3-3440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38 6447 0 0,'1'-1'298'0'0,"1"0"-202"0"0,-1 1-81 0 0,0-1 0 0 0,-1 1 1 0 0,1-1-1 0 0,-1 1 1 0 0,1-1-1 0 0,0 1 0 0 0,-1-1 1 0 0,1 1-1 0 0,-1-1 0 0 0,1 0 1 0 0,-1 1-1 0 0,1-1 0 0 0,-1 0 1 0 0,0 1-1 0 0,1-1 1 0 0,-1 0-1 0 0,0 0 0 0 0,0 0 1 0 0,3-9 6218 0 0,-6 8-6050 0 0,0 0 1 0 0,0 1-1 0 0,0-1 0 0 0,-1 1 0 0 0,1 0 0 0 0,0 0 0 0 0,-1 0 1 0 0,1 0-1 0 0,-1 1 0 0 0,1-1 0 0 0,-1 1 0 0 0,1 0 0 0 0,-1 0 1 0 0,0 0-1 0 0,1 0 0 0 0,-1 1 0 0 0,1 0 0 0 0,-6 1 0 0 0,-8 3 183 0 0,1 1 0 0 0,-26 13 0 0 0,19-8-119 0 0,-53 22 104 0 0,-149 72-160 0 0,214-99-196 0 0,-1 1 0 0 0,-16 13 0 0 0,27-19-65 0 0,1 1 35 0 0,0-1 0 0 0,0 1 0 0 0,0 0 0 0 0,1-1 1 0 0,-1 1-1 0 0,0 0 0 0 0,1-1 0 0 0,-1 1 0 0 0,1-1 0 0 0,1 4 0 0 0,-1-5 31 0 0,2 6-14 0 0,1-1 0 0 0,0-1 0 0 0,0 1 0 0 0,1-1 1 0 0,-1 1-1 0 0,1-1 0 0 0,0 0 0 0 0,6 3 0 0 0,46 25-50 0 0,77 25-7 0 0,0 1 187 0 0,-130-56-107 0 0,0 0-1 0 0,0 0 1 0 0,-1 0 0 0 0,1 1-1 0 0,-1-1 1 0 0,1 1 0 0 0,-1 0-1 0 0,0 0 1 0 0,0 0 0 0 0,-1 1-1 0 0,1-1 1 0 0,2 6 0 0 0,-4-7-4 0 0,0 0 0 0 0,0 0 0 0 0,0 0 0 0 0,-1 0 0 0 0,1 0 0 0 0,-1 0 1 0 0,0 0-1 0 0,0 0 0 0 0,1 0 0 0 0,-1 0 0 0 0,-1 0 0 0 0,1 0 1 0 0,0 0-1 0 0,0 0 0 0 0,-1 1 0 0 0,1-1 0 0 0,-1 0 0 0 0,0 0 1 0 0,1 0-1 0 0,-1-1 0 0 0,0 1 0 0 0,0 0 0 0 0,0 0 0 0 0,-1 0 1 0 0,1-1-1 0 0,-3 4 0 0 0,-2 1 17 0 0,0 0 1 0 0,0-1 0 0 0,-1 1-1 0 0,0-1 1 0 0,0-1 0 0 0,-12 7-1 0 0,-51 19 35 0 0,56-24-32 0 0,-308 101 54 0 0,308-103-83 0 0,-1-1 0 0 0,-25 3 0 0 0,37-5-13 0 0,-1-1-1 0 0,1 0 1 0 0,-1 0 0 0 0,1 0-1 0 0,-1 0 1 0 0,1-1 0 0 0,0 1 0 0 0,-1-1-1 0 0,1 0 1 0 0,-1 0 0 0 0,1 0-1 0 0,0-1 1 0 0,0 1 0 0 0,0-1-1 0 0,0 0 1 0 0,0 0 0 0 0,-4-3 0 0 0,5 3 1 0 0,1 0 0 0 0,-1 0 0 0 0,1 0 0 0 0,0 0 1 0 0,-1-1-1 0 0,1 1 0 0 0,1 0 0 0 0,-1 0 0 0 0,0-1 0 0 0,0 1 1 0 0,1-1-1 0 0,0 1 0 0 0,-1-1 0 0 0,1 1 0 0 0,0-1 1 0 0,0 1-1 0 0,0-1 0 0 0,0 1 0 0 0,1-1 0 0 0,0-2 1 0 0,0 0-7 0 0,1-1 1 0 0,-1 1 0 0 0,1 0-1 0 0,0 0 1 0 0,0 0 0 0 0,1 0 0 0 0,5-8-1 0 0,-7 12-63 0 0,0-1 0 0 0,0 1-1 0 0,1 0 1 0 0,-1 0 0 0 0,0 0-1 0 0,1 0 1 0 0,-1 0 0 0 0,1 0-1 0 0,-1 0 1 0 0,1 0 0 0 0,-1 1-1 0 0,1-1 1 0 0,0 0 0 0 0,-1 1 0 0 0,1 0-1 0 0,0-1 1 0 0,-1 1 0 0 0,1 0-1 0 0,0 0 1 0 0,2 0 0 0 0,1 0-612 0 0,7-1-4762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230 183 6911 0 0,'0'2'528'0'0,"-5"8"-466"0"0,-3 10 1321 0 0,9-3 2280 0 0,11-11-3244 0 0,-10-5-347 0 0,6 1 79 0 0,0 0 1 0 0,0 0-1 0 0,0 0 1 0 0,0-1-1 0 0,0 0 1 0 0,0-1-1 0 0,0 0 1 0 0,0 0-1 0 0,14-3 0 0 0,9-2 244 0 0,32-11 0 0 0,-54 13-340 0 0,97-32 421 0 0,-89 28-348 0 0,0-1-1 0 0,-1-1 0 0 0,0 0 1 0 0,15-12-1 0 0,-28 19-102 0 0,0 0 0 0 0,-1 0-1 0 0,0-1 1 0 0,1 1 0 0 0,-1-1 0 0 0,0 1 0 0 0,0-1-1 0 0,0 0 1 0 0,0 0 0 0 0,-1 0 0 0 0,1 0 0 0 0,-1 0-1 0 0,0 0 1 0 0,1-1 0 0 0,0-5 0 0 0,-2 6-14 0 0,0 1 0 0 0,0-1 1 0 0,0 0-1 0 0,0 1 1 0 0,-1-1-1 0 0,1 1 0 0 0,-1-1 1 0 0,1 1-1 0 0,-1-1 0 0 0,0 1 1 0 0,0-1-1 0 0,0 1 0 0 0,0 0 1 0 0,0-1-1 0 0,-1 1 0 0 0,1 0 1 0 0,-1 0-1 0 0,0 0 1 0 0,1 0-1 0 0,-1 0 0 0 0,-3-2 1 0 0,0 0 4 0 0,-1 1 1 0 0,1 0 0 0 0,0 0-1 0 0,-1 0 1 0 0,1 1 0 0 0,-1 0-1 0 0,0 0 1 0 0,0 0 0 0 0,0 1-1 0 0,0 0 1 0 0,0 0-1 0 0,0 0 1 0 0,-11 1 0 0 0,-8 1 86 0 0,-50 8 0 0 0,62-7-92 0 0,-8 2 19 0 0,1 1 0 0 0,0 1 0 0 0,0 0 0 0 0,-26 14-1 0 0,-71 45 62 0 0,93-50-94 0 0,1 1 0 0 0,1 1 0 0 0,-27 26 0 0 0,41-35 89 0 0,1 0-1 0 0,0 0 1 0 0,0 1 0 0 0,1 0 0 0 0,0 0-1 0 0,0 1 1 0 0,1-1 0 0 0,1 1-1 0 0,-1 0 1 0 0,2 0 0 0 0,-5 18-1 0 0,7-23-41 0 0,0 0-1 0 0,1 0 1 0 0,0 0-1 0 0,0 0 0 0 0,0 0 1 0 0,0 0-1 0 0,1 0 1 0 0,0 0-1 0 0,0-1 1 0 0,0 1-1 0 0,0 0 0 0 0,1 0 1 0 0,0-1-1 0 0,0 1 1 0 0,0-1-1 0 0,1 1 1 0 0,-1-1-1 0 0,1 0 0 0 0,0 0 1 0 0,0 0-1 0 0,1 0 1 0 0,-1-1-1 0 0,1 0 1 0 0,0 1-1 0 0,0-1 0 0 0,0 0 1 0 0,7 3-1 0 0,-2-1-18 0 0,-1-1-1 0 0,1 0 1 0 0,0-1 0 0 0,1 0-1 0 0,-1 0 1 0 0,1-1-1 0 0,-1 0 1 0 0,1 0-1 0 0,0-2 1 0 0,-1 1-1 0 0,1-1 1 0 0,0 0 0 0 0,13-3-1 0 0,49-12-1562 0 0,-25 2-3862 0 0,-13 2-414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1 522 11951 0 0,'0'0'1083'0'0,"0"1"-891"0"0,6 14-39 0 0,-5-13 530 0 0,5-2 1612 0 0,-6 0-2211 0 0,0 0 0 0 0,1 0 0 0 0,-1 0 0 0 0,0 0 0 0 0,0 0 0 0 0,1 0 0 0 0,-1 0 0 0 0,0 0 1 0 0,1 0-1 0 0,-1 0 0 0 0,0 0 0 0 0,1 0 0 0 0,-1 0 0 0 0,0 0 0 0 0,0 0 0 0 0,1 0 0 0 0,-1-1 0 0 0,0 1 0 0 0,0 0 0 0 0,1 0 0 0 0,-1 0 0 0 0,0 0 1 0 0,0-1-1 0 0,1 1 0 0 0,-1 0 0 0 0,0 0 0 0 0,0-1 0 0 0,0 1 0 0 0,1 0 0 0 0,-1 0 0 0 0,0-1 0 0 0,1-1 62 0 0,1 0 1 0 0,-1 0-1 0 0,0 0 0 0 0,0 0 0 0 0,0 0 0 0 0,0 0 0 0 0,0-1 1 0 0,0 1-1 0 0,-1 0 0 0 0,1-1 0 0 0,-1 1 0 0 0,1-4 1 0 0,-2-31 220 0 0,0 21-136 0 0,-1-20 47 0 0,3-1 1 0 0,1 0-1 0 0,9-45 1 0 0,-8 65-258 0 0,1-1-1 0 0,1 1 1 0 0,1 1 0 0 0,0-1 0 0 0,1 1 0 0 0,1 0 0 0 0,0 1-1 0 0,21-28 1 0 0,-24 37-40 0 0,1 0 0 0 0,0 0 0 0 0,0 1-1 0 0,1-1 1 0 0,0 2 0 0 0,0-1 0 0 0,0 1 0 0 0,0 0-1 0 0,1 0 1 0 0,-1 1 0 0 0,1 0 0 0 0,12-3 0 0 0,10-1-186 0 0,-1 2 1 0 0,33-2-1 0 0,-58 7 183 0 0,30-2-643 0 0,50 3 1 0 0,33 9-4499 0 0,-90-7 3247 0 0,10 1-3367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1839 0 0,'0'0'83'0'0,"-2"1"-6"0"0,-26 14 2224 0 0,23-11-652 0 0,0 0 0 0 0,0 0 0 0 0,0 1-1 0 0,-7 8 1 0 0,-11 23 6395 0 0,10-11-6097 0 0,4-8-3609 0 0,-1 5 1853 0 0,1 0 1 0 0,1 1 0 0 0,-9 44-1 0 0,1-9-487 0 0,4-22-3465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593 249 1839 0 0,'0'0'406'0'0,"-2"0"883"0"0,1-1-1039 0 0,0 1-1 0 0,0 0 1 0 0,1 0-1 0 0,-1 0 0 0 0,0-1 1 0 0,0 1-1 0 0,0 0 1 0 0,0-1-1 0 0,0 1 1 0 0,0-1-1 0 0,0 1 1 0 0,1-1-1 0 0,-1 1 1 0 0,0-1-1 0 0,0 0 1 0 0,1 1-1 0 0,-1-1 1 0 0,1 0-1 0 0,-1 0 0 0 0,0 1 1 0 0,1-1-1 0 0,-1 0 1 0 0,1 0-1 0 0,-1-1 1 0 0,1 0-100 0 0,-1 0 1 0 0,1-1 0 0 0,-1 1-1 0 0,1 0 1 0 0,0-1 0 0 0,0 1-1 0 0,0-1 1 0 0,0 1 0 0 0,1-4-1 0 0,2-5-156 0 0,-1 0 0 0 0,2 1 0 0 0,6-15 0 0 0,34-56 208 0 0,-12 22 686 0 0,-31 57-290 0 0,-3 1-632 0 0,0 0 13 0 0,-1 0-1 0 0,0 0 1 0 0,0 0-1 0 0,0 0 1 0 0,0 0 0 0 0,0 1-1 0 0,1-1 1 0 0,-1 1-1 0 0,0 0 1 0 0,0 0-1 0 0,0 0 1 0 0,0 1-1 0 0,0-1 1 0 0,0 0-1 0 0,0 1 1 0 0,0 0 0 0 0,0 0-1 0 0,0 0 1 0 0,-2 1-1 0 0,-11 5-57 0 0,0 0 0 0 0,-15 11 0 0 0,24-14 53 0 0,-254 154-2134 0 0,220-133 2122 0 0,-70 59-1 0 0,97-72 255 0 0,2 0 1 0 0,0 0 0 0 0,0 2-1 0 0,1-1 1 0 0,1 1 0 0 0,0 1-1 0 0,1 0 1 0 0,-12 27-1 0 0,19-37-152 0 0,0 0-1 0 0,0 0 1 0 0,1 0-1 0 0,0 0 0 0 0,0 0 1 0 0,0 1-1 0 0,1-1 1 0 0,-1 0-1 0 0,1 1 0 0 0,1-1 1 0 0,-1 0-1 0 0,1 0 1 0 0,0 1-1 0 0,0-1 1 0 0,2 6-1 0 0,-2-10-57 0 0,-1 0 0 0 0,0-1-1 0 0,1 1 1 0 0,-1-1 0 0 0,1 1 0 0 0,-1-1-1 0 0,1 1 1 0 0,0-1 0 0 0,-1 1 0 0 0,1-1-1 0 0,-1 0 1 0 0,1 1 0 0 0,0-1 0 0 0,-1 0 0 0 0,1 0-1 0 0,0 1 1 0 0,-1-1 0 0 0,1 0 0 0 0,0 0-1 0 0,1 0 1 0 0,0 1 8 0 0,1 0 7 0 0,1-1 0 0 0,-1 1 0 0 0,1-1 0 0 0,0 0 0 0 0,-1 0-1 0 0,1 0 1 0 0,0 0 0 0 0,-1 0 0 0 0,1-1 0 0 0,0 0 0 0 0,-1 0 0 0 0,1 0 0 0 0,4-2 0 0 0,6-3 184 0 0,26-16-1 0 0,-18 9-61 0 0,129-81 1096 0 0,-124 73-1162 0 0,0 0 0 0 0,-1-2 0 0 0,26-30 0 0 0,-48 49-113 0 0,11-19-116 0 0,-10 14 70 0 0,-4 7 177 0 0,-2 5-34 0 0,-17 44-114 0 0,3-7 44 0 0,-12 46 1 0 0,17-44-46 0 0,9-41 55 0 0,1 0-1 0 0,-1 1 0 0 0,1-1 1 0 0,-1 0-1 0 0,1 1 1 0 0,0-1-1 0 0,0 1 0 0 0,0-1 1 0 0,0 0-1 0 0,0 1 1 0 0,0-1-1 0 0,0 1 0 0 0,0 1 1 0 0,3 13-63 0 0,-3-15 31 0 0,0 0 0 0 0,0-1 0 0 0,0 1 0 0 0,0 0 0 0 0,0-1 0 0 0,1 1 0 0 0,-1 0 0 0 0,0-1 0 0 0,0 1 0 0 0,1-1 0 0 0,-1 1 0 0 0,1-1 0 0 0,-1 1 0 0 0,0-1 0 0 0,1 1 0 0 0,-1-1 0 0 0,1 1 0 0 0,0 0 0 0 0,0 0-62 0 0,1 1-321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38 5063 0 0,'0'0'390'0'0,"1"2"-252"0"0,20 167 11430 0 0,-21-168-11444 0 0,0 0 0 0 0,1 0 0 0 0,-1 0 0 0 0,1 0-1 0 0,-1 1 1 0 0,1-1 0 0 0,0 0 0 0 0,-1 0 0 0 0,1 0-1 0 0,0 0 1 0 0,0 0 0 0 0,-1 0 0 0 0,1 0 0 0 0,0-1 0 0 0,0 1-1 0 0,0 0 1 0 0,0 0 0 0 0,1-1 0 0 0,-1 1 0 0 0,0-1-1 0 0,0 1 1 0 0,0-1 0 0 0,3 1 0 0 0,1 1 103 0 0,0-1-1 0 0,0 0 1 0 0,10 0-1 0 0,-15-1-224 0 0,7 0 115 0 0,0 0 0 0 0,0-1 0 0 0,-1 0 0 0 0,1 0 0 0 0,0 0 0 0 0,0-1-1 0 0,-1 0 1 0 0,1 0 0 0 0,-1-1 0 0 0,0 0 0 0 0,0 0 0 0 0,8-5 0 0 0,-5 2-110 0 0,0-1-1 0 0,0 0 1 0 0,-1 0 0 0 0,0-1-1 0 0,0 0 1 0 0,11-17 0 0 0,-12 16-163 0 0,-1-1 0 0 0,0 0 0 0 0,6-17 1 0 0,-10 24 55 0 0,-1-1 1 0 0,0 1-1 0 0,0-1 1 0 0,0 1-1 0 0,0-1 1 0 0,-1 1-1 0 0,1-1 1 0 0,-1 0-1 0 0,0 1 1 0 0,0-1-1 0 0,-1 0 1 0 0,1 1 0 0 0,-1-1-1 0 0,1 1 1 0 0,-3-6-1 0 0,2 8 31 0 0,0-1-1 0 0,0 1 1 0 0,0-1 0 0 0,0 1-1 0 0,0 0 1 0 0,0-1 0 0 0,-1 1-1 0 0,1 0 1 0 0,0 0-1 0 0,-1 0 1 0 0,1 0 0 0 0,-1 0-1 0 0,0 0 1 0 0,1 0 0 0 0,-1 0-1 0 0,1 1 1 0 0,-1-1-1 0 0,0 0 1 0 0,0 1 0 0 0,1 0-1 0 0,-1-1 1 0 0,0 1-1 0 0,0 0 1 0 0,-2 0 0 0 0,-6 0-108 0 0,1 0 0 0 0,-1 1 0 0 0,-11 3 0 0 0,20-4 173 0 0,-12 3-20 0 0,0 0 1 0 0,1 1-1 0 0,-1 1 1 0 0,1 0 0 0 0,0 1-1 0 0,0 0 1 0 0,-13 9-1 0 0,-71 60 436 0 0,81-63-334 0 0,-12 13 92 0 0,0 2-1 0 0,2 1 1 0 0,1 0 0 0 0,-35 55-1 0 0,56-78-168 0 0,-6 8 16 0 0,-12 24 0 0 0,20-33-15 0 0,-1-1 0 0 0,1 0 0 0 0,0 0 0 0 0,0 0 0 0 0,0 1 0 0 0,0-1 0 0 0,0 0 0 0 0,1 1-1 0 0,0-1 1 0 0,0 0 0 0 0,0 1 0 0 0,0-1 0 0 0,0 1 0 0 0,1 4 0 0 0,0-7-3 0 0,0 1 1 0 0,0 0-1 0 0,0 0 0 0 0,0-1 0 0 0,0 1 0 0 0,0 0 0 0 0,0-1 1 0 0,1 1-1 0 0,-1-1 0 0 0,1 0 0 0 0,-1 1 0 0 0,1-1 0 0 0,-1 0 1 0 0,1 0-1 0 0,0 0 0 0 0,0 0 0 0 0,-1 0 0 0 0,1 0 0 0 0,0-1 1 0 0,0 1-1 0 0,0-1 0 0 0,0 1 0 0 0,0-1 0 0 0,3 1 0 0 0,5 0-9 0 0,0-1 0 0 0,1 1 0 0 0,14-3 0 0 0,-19 2 5 0 0,80-9-1062 0 0,-35 2-104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45 12439 0 0,'-4'-4'520'0'0,"1"-1"-1"0"0,-1 1 0 0 0,1-1 1 0 0,-1 1-1 0 0,0 0 0 0 0,-6-3 0 0 0,8 5-242 0 0,-1 1-1 0 0,0-1 1 0 0,1 1 0 0 0,-1 0-1 0 0,0 0 1 0 0,0 0-1 0 0,0 0 1 0 0,0 1-1 0 0,0-1 1 0 0,1 1-1 0 0,-1 0 1 0 0,0-1-1 0 0,-5 2 1 0 0,-8 0-155 0 0,0 2-1 0 0,1-1 1 0 0,-1 2 0 0 0,1 0 0 0 0,0 1 0 0 0,0 1-1 0 0,1 0 1 0 0,-1 1 0 0 0,1 0 0 0 0,1 1-1 0 0,-24 18 1 0 0,31-20-154 0 0,0-1 0 0 0,0 1 0 0 0,0 0 0 0 0,1 0 0 0 0,0 1 0 0 0,0-1 0 0 0,0 1 0 0 0,-4 9 0 0 0,8-14 22 0 0,0 0 0 0 0,0 0-1 0 0,1 0 1 0 0,-1 0 0 0 0,1 0 0 0 0,-1 0-1 0 0,1 0 1 0 0,0 0 0 0 0,-1 0 0 0 0,1 0-1 0 0,0 0 1 0 0,0 0 0 0 0,1 0 0 0 0,-1 0-1 0 0,0 0 1 0 0,1 0 0 0 0,-1 0 0 0 0,1 0-1 0 0,-1-1 1 0 0,1 1 0 0 0,0 0 0 0 0,0 0-1 0 0,0 0 1 0 0,0-1 0 0 0,0 1-1 0 0,1 0 1 0 0,-1-1 0 0 0,0 1 0 0 0,1-1-1 0 0,-1 1 1 0 0,1-1 0 0 0,-1 0 0 0 0,1 0-1 0 0,0 0 1 0 0,-1 0 0 0 0,1 0 0 0 0,0 0-1 0 0,3 1 1 0 0,16 7-324 0 0,29 7-1 0 0,6 3-44 0 0,-25-6 256 0 0,0 1 0 0 0,28 18 0 0 0,-44-22 185 0 0,0 0-1 0 0,0 1 1 0 0,-1 1-1 0 0,0 0 1 0 0,15 19-1 0 0,-24-26-3 0 0,-1 0 0 0 0,0 1 0 0 0,-1 0 0 0 0,6 9-1 0 0,-8-12-30 0 0,0 0 0 0 0,0 0 0 0 0,0 0 0 0 0,0 0 0 0 0,-1 0 0 0 0,1 0 0 0 0,-1 0 0 0 0,0 0 0 0 0,0 0 0 0 0,0 1 0 0 0,0-1 0 0 0,-1 3 0 0 0,-1 5 71 0 0,1-7-50 0 0,1 0-1 0 0,-1 0 0 0 0,1 0 0 0 0,-1-1 1 0 0,-1 1-1 0 0,1 0 0 0 0,0 0 0 0 0,-1-1 1 0 0,0 1-1 0 0,0 0 0 0 0,0-1 0 0 0,0 0 1 0 0,0 0-1 0 0,-1 1 0 0 0,0-1 0 0 0,1-1 1 0 0,-1 1-1 0 0,-4 3 0 0 0,-4 1 164 0 0,-1 1-1 0 0,0-2 0 0 0,0 1 1 0 0,-1-2-1 0 0,-22 8 1 0 0,-70 12 610 0 0,27-13-474 0 0,69-12-525 0 0,1 0 0 0 0,-1 0 0 0 0,1 0 1 0 0,-1-1-1 0 0,0 0 0 0 0,1-1 0 0 0,-10-3 0 0 0,4-1-1192 0 0,3-3-64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405 141 4607 0 0,'5'-4'244'0'0,"10"-14"2719"0"0,-23 15-96 0 0,5 2-2717 0 0,-1 1-1 0 0,0-1 1 0 0,1 1 0 0 0,-1 0 0 0 0,0 0 0 0 0,1 0 0 0 0,-1 0 0 0 0,0 1 0 0 0,-4 0 0 0 0,-34 12 680 0 0,21-6-305 0 0,0 0-51 0 0,1 1 0 0 0,0 0-1 0 0,0 2 1 0 0,1 0-1 0 0,0 2 1 0 0,1 0 0 0 0,0 0-1 0 0,-29 28 1 0 0,41-34-398 0 0,-47 46 686 0 0,45-43-603 0 0,0 0 0 0 0,1 0 0 0 0,1 1 0 0 0,-8 13 0 0 0,13-21-128 0 0,-1 1 0 0 0,1 0 0 0 0,0-1 0 0 0,0 1 0 0 0,0 0 0 0 0,1 0 0 0 0,-1 0 0 0 0,1 0 0 0 0,-1 0 0 0 0,1 0 0 0 0,0 0 0 0 0,0 0 0 0 0,0 0 0 0 0,1 0 0 0 0,-1 0-1 0 0,1 0 1 0 0,0 0 0 0 0,0 0 0 0 0,0-1 0 0 0,0 1 0 0 0,0 0 0 0 0,0 0 0 0 0,1-1 0 0 0,-1 1 0 0 0,1-1 0 0 0,0 1 0 0 0,0-1 0 0 0,0 0 0 0 0,0 0 0 0 0,0 0 0 0 0,0 0 0 0 0,5 3 0 0 0,-2-1 32 0 0,0-1 0 0 0,0 0-1 0 0,1 0 1 0 0,0 0 0 0 0,-1-1 0 0 0,1 0 0 0 0,0 0 0 0 0,0 0 0 0 0,0-1 0 0 0,0 0 0 0 0,0 0 0 0 0,1-1 0 0 0,-1 1 0 0 0,9-2 0 0 0,-13 1-49 0 0,0-1 0 0 0,0 1 0 0 0,0-1 0 0 0,0 0 0 0 0,0 1 0 0 0,0-1 0 0 0,0 0 0 0 0,-1 0 0 0 0,1 0 1 0 0,0-1-1 0 0,-1 1 0 0 0,1 0 0 0 0,0-1 0 0 0,-1 1 0 0 0,0-1 0 0 0,1 1 0 0 0,-1-1 0 0 0,0 0 1 0 0,2-2-1 0 0,0-3 10 0 0,1-1 1 0 0,-1 1-1 0 0,3-12 1 0 0,-6 18-16 0 0,7-26-102 0 0,-1 0 1 0 0,3-41 0 0 0,-3-57-1232 0 0,-7 24-722 0 0,-1 27-1574 0 0,2 73 2940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664 832 3223 0 0,'-1'-1'240'0'0,"-10"-9"-256"0"0,10 9 631 0 0,0-1-1 0 0,0 1 0 0 0,0-1 1 0 0,0 1-1 0 0,0-1 0 0 0,0 0 1 0 0,0 1-1 0 0,0-4 1 0 0,1 4-181 0 0,-1-1 0 0 0,1 1 0 0 0,0 0 0 0 0,0-1 0 0 0,0 1 0 0 0,0 0 0 0 0,0-1 0 0 0,0 1 0 0 0,0-1 0 0 0,1 1 1 0 0,-1 0-1 0 0,1-2 0 0 0,7-11-248 0 0,8-6 637 0 0,2 2 0 0 0,20-18 1 0 0,13-13 71 0 0,-31 26-706 0 0,-1-1 0 0 0,-1 0 0 0 0,-1-1-1 0 0,-1-1 1 0 0,14-33 0 0 0,48-145 426 0 0,-70 177-537 0 0,-1-1-1 0 0,5-27 1 0 0,-11 42-77 0 0,1 1 0 0 0,-2 0 0 0 0,0-1-1 0 0,0 1 1 0 0,-1-1 0 0 0,-1 1 0 0 0,-2-13 0 0 0,3 23-6 0 0,1 0-1 0 0,-1 0 1 0 0,0 0-1 0 0,1 0 0 0 0,-1 0 1 0 0,0 0-1 0 0,0 0 1 0 0,-1 0-1 0 0,1 0 1 0 0,0 0-1 0 0,0 0 0 0 0,-1 1 1 0 0,1-1-1 0 0,-1 1 1 0 0,0-1-1 0 0,1 1 1 0 0,-1 0-1 0 0,0-1 1 0 0,0 1-1 0 0,0 0 0 0 0,-2-1 1 0 0,1 1-11 0 0,0 1 0 0 0,0-1 0 0 0,0 1 0 0 0,1 0 1 0 0,-1 0-1 0 0,0 0 0 0 0,0 0 0 0 0,0 0 0 0 0,0 1 0 0 0,0-1 0 0 0,1 1 1 0 0,-1 0-1 0 0,0-1 0 0 0,0 1 0 0 0,-4 3 0 0 0,-4 2 1 0 0,0 1 1 0 0,0 0-1 0 0,1 1 0 0 0,0 0 0 0 0,1 0 0 0 0,0 1 1 0 0,0 0-1 0 0,-8 12 0 0 0,-7 11 2 0 0,-25 45-1 0 0,18-21-21 0 0,-37 94-1 0 0,-5 68 35 0 0,52-137 1 0 0,3 1 0 0 0,-12 155 0 0 0,27-196 1 0 0,-12 54-1 0 0,11-76-2 0 0,-2-1 0 0 0,0 0-1 0 0,0 0 1 0 0,-2 0-1 0 0,-10 18 1 0 0,0-9-108 0 0,-1 0 1 0 0,-1-1 0 0 0,-1-1-1 0 0,-1-1 1 0 0,-35 30 0 0 0,-137 94-776 0 0,115-92 805 0 0,72-49-1254 0 0,19-13-152 0 0,-10 5 1559 0 0,22-11-1164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133 229 1375 0 0,'-24'-8'46'0'0,"1"-2"-1"0"0,-28-15 0 0 0,48 24 198 0 0,0-1 1460 0 0,0 0 1 0 0,0 0-1 0 0,0 1 0 0 0,0-1 1 0 0,0 1-1 0 0,-1 0 0 0 0,-6-1 6401 0 0,22-6-7789 0 0,4 2-169 0 0,-1 0-1 0 0,2 1 0 0 0,-1 1 0 0 0,0 0 0 0 0,1 1 0 0 0,20-1 0 0 0,1 0 6 0 0,178-40 275 0 0,-61 12-228 0 0,162-15-2603 0 0,-278 43 162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85 1375 0 0,'0'0'66'0'0,"6"-8"4"0"0,47-64 12634 0 0,-52 71-12216 0 0,2-2 2036 0 0,-9 30-2428 0 0,0 1 0 0 0,-2-2 0 0 0,-20 47 0 0 0,3-9-36 0 0,-33 86-58 0 0,15-51-25 0 0,37-88-75 0 0,0 0 0 0 0,-1 0 1 0 0,0-1-1 0 0,-1 0 0 0 0,-12 14 0 0 0,18-23 8 0 0,2-3-416 0 0,1-5 78 0 0,0 0-1 0 0,0 1 1 0 0,0-1-1 0 0,1 0 1 0 0,3-8 0 0 0,2-2-4662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183 236 2759 0 0,'-6'8'1528'0'0,"-5"2"2711"0"0,10-8-3539 0 0,-7 4 711 0 0,7-5-1303 0 0,0-1 1 0 0,0 1 0 0 0,0 0 0 0 0,0-1-1 0 0,0 1 1 0 0,0 0 0 0 0,0-1 0 0 0,0 1-1 0 0,0-1 1 0 0,0 0 0 0 0,0 1-1 0 0,0-1 1 0 0,-1 0 0 0 0,1 0 0 0 0,0 0-1 0 0,0 0 1 0 0,0 0 0 0 0,0 0 0 0 0,-1 0-1 0 0,1 0 1 0 0,0 0 0 0 0,0 0-1 0 0,0-1 1 0 0,0 1 0 0 0,0 0 0 0 0,0-1-1 0 0,-1 1 1 0 0,1-1 0 0 0,0 1 0 0 0,-1-2-1 0 0,1 1-7 0 0,0-1 0 0 0,0 1 0 0 0,0 0 0 0 0,0-1 0 0 0,0 1 0 0 0,1-1 0 0 0,-1 1 0 0 0,0-1 0 0 0,1 1 0 0 0,-1-1 0 0 0,1 1 0 0 0,0-1 0 0 0,-1 0 0 0 0,1 1 0 0 0,0-1 0 0 0,0 0 0 0 0,0 1 0 0 0,0-1 0 0 0,1 1-1 0 0,-1-1 1 0 0,0 0 0 0 0,1 1 0 0 0,-1-1 0 0 0,2-2 0 0 0,0-1-30 0 0,1 0 0 0 0,-1 0-1 0 0,1 0 1 0 0,1 0 0 0 0,-1 0 0 0 0,1 1-1 0 0,-1 0 1 0 0,1-1 0 0 0,1 1 0 0 0,-1 1-1 0 0,0-1 1 0 0,1 1 0 0 0,8-5 0 0 0,8-4 75 0 0,43-17 1 0 0,-4 4 1 0 0,-8 2 75 0 0,1 3 0 0 0,82-21-1 0 0,-123 39-161 0 0,0 0 1 0 0,0 0-1 0 0,1 1 0 0 0,-1 1 0 0 0,0 0 0 0 0,0 0 1 0 0,0 1-1 0 0,13 3 0 0 0,-22-3-60 0 0,0 0 0 0 0,0 1 0 0 0,0-1 0 0 0,-1 0 0 0 0,1 1 0 0 0,0 0 0 0 0,-1-1 0 0 0,1 1 0 0 0,-1 0 0 0 0,0 0 0 0 0,0 1 0 0 0,1-1 0 0 0,-1 0 0 0 0,-1 1 0 0 0,1-1 0 0 0,2 5 0 0 0,1 5-1 0 0,-5-8 0 0 0,0 0 0 0 0,0 0 0 0 0,0 0 0 0 0,-1 0 0 0 0,1 0 0 0 0,-1 0 0 0 0,0 0 0 0 0,0 0 0 0 0,0 0 0 0 0,-1 0 0 0 0,1-1 0 0 0,-3 5 0 0 0,-3 4 0 0 0,0-1 0 0 0,-11 14 0 0 0,-8 7 0 0 0,0-1 0 0 0,-2-2 0 0 0,-35 30 0 0 0,50-48 0 0 0,-1-1 0 0 0,-1 0 0 0 0,0-1 0 0 0,0-1 0 0 0,-1 0 0 0 0,0-1 0 0 0,0-1 0 0 0,0 0 0 0 0,-34 6 0 0 0,45-11 0 0 0,-1 0 0 0 0,1-1 0 0 0,-1 0 0 0 0,1 0 0 0 0,-1 0 0 0 0,1-1 0 0 0,-10-1 0 0 0,6-2 0 0 0,2-1 0 0 0,3-1-20 0 0,4 5-74 0 0,0 0 82 0 0,0 1 1 0 0,0-1-1 0 0,0 1 1 0 0,0-1 0 0 0,0 1-1 0 0,0 0 1 0 0,1-1 0 0 0,-1 1-1 0 0,0-1 1 0 0,0 1-1 0 0,0 0 1 0 0,1-1 0 0 0,-1 1-1 0 0,0-1 1 0 0,0 1 0 0 0,1 0-1 0 0,-1-1 1 0 0,0 1-1 0 0,1 0 1 0 0,-1 0 0 0 0,0-1-1 0 0,1 1 1 0 0,-1 0 0 0 0,1-1-1 0 0,11-5-69 0 0,-6 3 75 0 0,0 2 0 0 0,0-1 0 0 0,0 1 0 0 0,1-1 0 0 0,-1 2 0 0 0,0-1 0 0 0,0 1 0 0 0,1 0 0 0 0,-1 0 0 0 0,0 1 0 0 0,1 0 1 0 0,-1 0-1 0 0,0 0 0 0 0,0 1 0 0 0,0 0 0 0 0,0 0 0 0 0,8 4 0 0 0,9 6-29 0 0,0 1 0 0 0,39 29 0 0 0,-46-30 31 0 0,-10-8 4 0 0,-1 0-1 0 0,0 1 0 0 0,7 7 1 0 0,6 7 18 0 0,-16-17 60 0 0,3 8 76 0 0,-2-1-78 0 0,-3-7-58 0 0,1 1 0 0 0,-1-1 0 0 0,0 0-1 0 0,1 0 1 0 0,-1 0 0 0 0,0 1 0 0 0,-1-1-1 0 0,1 0 1 0 0,0 0 0 0 0,-1 0 0 0 0,1 0-1 0 0,-1 1 1 0 0,0-1 0 0 0,1 0 0 0 0,-2 2-1 0 0,-17 26 133 0 0,8-15-121 0 0,-2-2 1 0 0,1 1-1 0 0,-1-1 1 0 0,-1-1-1 0 0,0 0 1 0 0,-1-1-1 0 0,0-1 0 0 0,-23 11 1 0 0,6-5-12 0 0,-1-2 1 0 0,0-1-1 0 0,-46 11 0 0 0,71-22-22 0 0,-14 4 5 0 0,0-1 0 0 0,-1 0 0 0 0,-31 1 0 0 0,48-6-20 0 0,1 1 1 0 0,0-2 0 0 0,0 1 0 0 0,-1 0-1 0 0,1-1 1 0 0,0 0 0 0 0,0 0 0 0 0,0-1-1 0 0,0 1 1 0 0,0-1 0 0 0,0 0-1 0 0,0-1 1 0 0,0 1 0 0 0,1-1 0 0 0,-1 0-1 0 0,1 0 1 0 0,0 0 0 0 0,0-1 0 0 0,0 1-1 0 0,-5-7 1 0 0,7 8-35 0 0,-3-2 30 0 0,4 4 16 0 0,1 0 0 0 0,-1 0 0 0 0,1 0 0 0 0,-1 0-1 0 0,1-1 1 0 0,-1 1 0 0 0,1 0 0 0 0,-1 0 0 0 0,1 0-1 0 0,-1 0 1 0 0,1 0 0 0 0,-1 1 0 0 0,1-1 0 0 0,-1 0 0 0 0,1 0-1 0 0,-1 0 1 0 0,1 0 0 0 0,-1 0 0 0 0,1 1 0 0 0,-1-1 0 0 0,1 0-1 0 0,-1 0 1 0 0,1 1 0 0 0,0-1 0 0 0,-1 1 0 0 0,7 8-4643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168 180 1839 0 0,'1'2'8982'0'0,"2"0"-8758"0"0,0 1 0 0 0,1-1 0 0 0,-1 0 0 0 0,0 0 1 0 0,1 0-1 0 0,0 0 0 0 0,-1-1 0 0 0,1 1 1 0 0,0-1-1 0 0,0 0 0 0 0,0 0 0 0 0,0 0 0 0 0,6 0 1 0 0,9 0 417 0 0,33-3 0 0 0,-15 0 1 0 0,-1-2-365 0 0,-34 4-274 0 0,-1 0 0 0 0,1 0 0 0 0,-1-1 0 0 0,1 1 0 0 0,-1 0 0 0 0,0-1 0 0 0,1 1 0 0 0,-1-1 0 0 0,1 1 0 0 0,-1-1 0 0 0,0 0 1 0 0,0 0-1 0 0,1 0 0 0 0,-1 1 0 0 0,0-1 0 0 0,0 0 0 0 0,2-2 0 0 0,0-1-3 0 0,1 1-4 0 0,-1 0 0 0 0,0 0-1 0 0,0 0 1 0 0,0-1-1 0 0,0 1 1 0 0,-1 0 0 0 0,1-1-1 0 0,-1 0 1 0 0,0 0 0 0 0,0 0-1 0 0,0 0 1 0 0,0 0-1 0 0,-1 0 1 0 0,0 0 0 0 0,0 0-1 0 0,0-1 1 0 0,0 1 0 0 0,0-8-1 0 0,0-7-131 0 0,-1 11 12 0 0,1 0-1 0 0,-1 0 1 0 0,-1 0-1 0 0,0-9 1 0 0,0 15 95 0 0,1 0-1 0 0,0 1 1 0 0,-1-1-1 0 0,1 1 1 0 0,-1-1-1 0 0,0 1 0 0 0,1-1 1 0 0,-1 1-1 0 0,0-1 1 0 0,0 1-1 0 0,0 0 1 0 0,0-1-1 0 0,0 1 1 0 0,0 0-1 0 0,-1 0 1 0 0,1 0-1 0 0,0 0 1 0 0,0 0-1 0 0,-1 0 1 0 0,1 0-1 0 0,-1 0 1 0 0,1 0-1 0 0,-1 1 1 0 0,1-1-1 0 0,-3 0 1 0 0,-2 0 30 0 0,0 0-1 0 0,-1 1 1 0 0,1 0 0 0 0,0 0 0 0 0,0 0-1 0 0,-1 1 1 0 0,1 0 0 0 0,0 0 0 0 0,0 0-1 0 0,0 1 1 0 0,0 0 0 0 0,0 0-1 0 0,0 1 1 0 0,-6 3 0 0 0,-10 7 167 0 0,0 1 1 0 0,-21 17 0 0 0,38-27-124 0 0,-51 41 578 0 0,-58 62 0 0 0,108-102-573 0 0,1 1 0 0 0,0-1 0 0 0,1 1 0 0 0,0 0 0 0 0,0 0-1 0 0,0 1 1 0 0,0-1 0 0 0,1 1 0 0 0,0 0 0 0 0,-2 8 0 0 0,4-12-23 0 0,1 0 1 0 0,-1 0-1 0 0,1 0 0 0 0,0 0 1 0 0,0 0-1 0 0,0 0 1 0 0,0 0-1 0 0,0-1 1 0 0,1 1-1 0 0,-1 0 0 0 0,1 0 1 0 0,0 0-1 0 0,0 0 1 0 0,0-1-1 0 0,0 1 1 0 0,0 0-1 0 0,1-1 0 0 0,-1 1 1 0 0,1-1-1 0 0,0 1 1 0 0,0-1-1 0 0,0 0 1 0 0,0 0-1 0 0,0 0 1 0 0,0 0-1 0 0,0 0 0 0 0,1 0 1 0 0,3 2-1 0 0,1 0 20 0 0,1 0 0 0 0,0-1 0 0 0,0 0 0 0 0,0 0 0 0 0,0 0 0 0 0,1-1 0 0 0,15 2 0 0 0,-1-2 28 0 0,40-1 0 0 0,-35-2-232 0 0,1-2-1 0 0,35-9 0 0 0,15-8-6697 0 0,-62 14 2050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41 444 6447 0 0,'0'0'10924'0'0,"-2"0"-10440"0"0,0 0-416 0 0,1 0-1 0 0,0 0 0 0 0,-1 0 0 0 0,1 0 1 0 0,0-1-1 0 0,0 1 0 0 0,-1 0 0 0 0,1-1 1 0 0,0 1-1 0 0,0-1 0 0 0,0 1 1 0 0,-1-1-1 0 0,1 0 0 0 0,0 0 0 0 0,0 1 1 0 0,0-1-1 0 0,0 0 0 0 0,0 0 0 0 0,0 0 1 0 0,-1-2-1 0 0,0 1 14 0 0,1-1 1 0 0,0 0-1 0 0,-1 0 1 0 0,1 1-1 0 0,0-1 0 0 0,0 0 1 0 0,1 0-1 0 0,-2-6 1 0 0,1 1-3 0 0,1-1 0 0 0,0 1 1 0 0,0 0-1 0 0,1 0 1 0 0,0 0-1 0 0,3-12 1 0 0,-1 9-65 0 0,2 0 1 0 0,-1 0 0 0 0,1 1-1 0 0,1-1 1 0 0,0 2 0 0 0,0-1-1 0 0,12-14 1 0 0,-5 10 11 0 0,0 0 1 0 0,1 1-1 0 0,29-21 0 0 0,7-4-282 0 0,-25 19-296 0 0,1 1 0 0 0,51-28 0 0 0,-32 26-674 0 0,-1 3-50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128 268 14191 0 0,'-12'3'400'0'0,"1"1"-1"0"0,0-1 0 0 0,-20 11 1 0 0,-23 12 928 0 0,53-25-1139 0 0,-3-1-16 0 0,0-1 811 0 0,6-3-426 0 0,0 1-790 0 0,5-8 261 0 0,1 1 1 0 0,0-1 0 0 0,0 2-1 0 0,15-15 1 0 0,43-32 9 0 0,-12 12-21 0 0,46-39 64 0 0,-86 74 39 0 0,0 0-1 0 0,0 0 1 0 0,1 2-1 0 0,0-1 1 0 0,28-8-1 0 0,-39 15-39 0 0,0 0-1 0 0,0 0 1 0 0,-1 0-1 0 0,1 1 0 0 0,0 0 1 0 0,0-1-1 0 0,0 1 1 0 0,0 1-1 0 0,0-1 1 0 0,7 2-1 0 0,-9-1-44 0 0,0-1 0 0 0,0 1 0 0 0,0 0 1 0 0,0 0-1 0 0,0 0 0 0 0,0 1 0 0 0,-1-1 0 0 0,1 0 0 0 0,0 1 0 0 0,-1-1 0 0 0,1 1 0 0 0,-1-1 0 0 0,0 1 0 0 0,1 0 0 0 0,-1-1 0 0 0,0 1 1 0 0,0 0-1 0 0,0 0 0 0 0,0 0 0 0 0,1 4 0 0 0,0 2-12 0 0,-1-1 0 0 0,1 0 0 0 0,-1 1 0 0 0,-1 0 0 0 0,1-1 0 0 0,-1 1 0 0 0,-1 0 0 0 0,-2 13 0 0 0,-2 7 46 0 0,-10 27 0 0 0,12-46-74 0 0,-11 38 2 0 0,-5 13-54 0 0,10-21-3551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51 239 12751 0 0,'0'0'1158'0'0,"-2"3"-954"0"0,-31 58-37 0 0,19-35 887 0 0,13-21 1982 0 0,27-37-3143 0 0,2 2 0 0 0,2 0 0 0 0,51-39 0 0 0,-44 40 84 0 0,1 2 1 0 0,1 1-1 0 0,1 2 0 0 0,56-24 1 0 0,-82 43 153 0 0,0 0 1 0 0,17-3-1 0 0,-30 8-114 0 0,0-1 0 0 0,-1 1 0 0 0,1 0 0 0 0,-1 0-1 0 0,1 0 1 0 0,0 0 0 0 0,-1 0 0 0 0,1 0 0 0 0,0 0-1 0 0,-1 0 1 0 0,1 0 0 0 0,0 0 0 0 0,-1 1 0 0 0,1-1 0 0 0,0 0-1 0 0,-1 0 1 0 0,1 1 0 0 0,0-1 0 0 0,1 1 33 0 0,0 0 67 0 0,3 5 27 0 0,3 1-29 0 0,-6-4-89 0 0,0 0 1 0 0,-1 1 0 0 0,1-1-1 0 0,0 1 1 0 0,-1 0 0 0 0,0-1 0 0 0,0 1-1 0 0,0 0 1 0 0,0 0 0 0 0,-1 0 0 0 0,1 0-1 0 0,-1 0 1 0 0,0 0 0 0 0,0-1 0 0 0,-1 1-1 0 0,1 0 1 0 0,-1 0 0 0 0,0 0-1 0 0,0 0 1 0 0,0-1 0 0 0,0 1 0 0 0,-1 0-1 0 0,-3 5 1 0 0,-4 8 71 0 0,-1 0 0 0 0,-1-1 0 0 0,-21 24 0 0 0,13-17 59 0 0,-11 17-68 0 0,-26 31 36 0 0,40-51-121 0 0,6-4-68 0 0,9-14-235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76 6911 0 0,'0'0'10440'0'0,"-2"0"-10002"0"0,-9 7-309 0 0,0 0 1 0 0,0 0-1 0 0,1 1 1 0 0,0 1-1 0 0,0-1 1 0 0,-15 20-1 0 0,18-20-121 0 0,1 0-1 0 0,-1 0 1 0 0,2 1-1 0 0,-1 0 1 0 0,1 0-1 0 0,0 0 1 0 0,1 1-1 0 0,0 0 1 0 0,1 0-1 0 0,-4 16 1 0 0,4-11 23 0 0,1-4-27 0 0,0 0 0 0 0,0 0 0 0 0,2 0 0 0 0,-1 14 1 0 0,2-22-3 0 0,-1 0 1 0 0,1 1 0 0 0,-1-1 0 0 0,1 0 0 0 0,0 0 0 0 0,0 0 0 0 0,0 0 0 0 0,1 1 0 0 0,-1-2-1 0 0,1 1 1 0 0,0 0 0 0 0,0 0 0 0 0,0 0 0 0 0,0-1 0 0 0,0 1 0 0 0,0-1 0 0 0,1 0 0 0 0,4 4 0 0 0,-3-3 16 0 0,0-1 1 0 0,0 1 0 0 0,1-1 0 0 0,-1 0 0 0 0,1-1 0 0 0,-1 1 0 0 0,1-1 0 0 0,-1 1-1 0 0,1-1 1 0 0,0-1 0 0 0,0 1 0 0 0,0-1 0 0 0,-1 1 0 0 0,1-1 0 0 0,0-1 0 0 0,0 1-1 0 0,8-3 1 0 0,-7 2 24 0 0,-1-1 0 0 0,1 0 0 0 0,-1 0 0 0 0,1-1 0 0 0,-1 1 0 0 0,0-1 0 0 0,0 0 0 0 0,0-1 0 0 0,0 1 0 0 0,-1-1 0 0 0,1 0 0 0 0,-1 0 0 0 0,0-1 0 0 0,4-5 0 0 0,0-3 27 0 0,1-1 1 0 0,-2 0-1 0 0,0 0 0 0 0,0-1 1 0 0,-2 0-1 0 0,0 0 0 0 0,4-19 1 0 0,-2-1-162 0 0,-2 1 0 0 0,1-44 0 0 0,-6 61-323 0 0,0 0 0 0 0,-1 0 0 0 0,-5-22 0 0 0,6 37 120 0 0,-2 4-1508 0 0,1-1 1671 0 0,1-1 1 0 0,-1 1-1 0 0,1 0 0 0 0,-1-1 1 0 0,1 1-1 0 0,-1 0 1 0 0,1 0-1 0 0,-1-1 0 0 0,1 1 1 0 0,0 0-1 0 0,-1 0 0 0 0,1 0 1 0 0,0 0-1 0 0,0-1 0 0 0,0 1 1 0 0,-1 0-1 0 0,1 0 1 0 0,0 1-1 0 0,0 9-1193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124 209 16703 0 0,'0'0'1512'0'0,"-2"0"-1245"0"0,-2-1-169 0 0,0 1 0 0 0,0 1 1 0 0,0-1-1 0 0,0 1 0 0 0,0-1 0 0 0,0 1 0 0 0,1 0 1 0 0,-1 0-1 0 0,0 1 0 0 0,0-1 0 0 0,-5 4 1 0 0,3-1-92 0 0,1-1 0 0 0,0 1 0 0 0,0 0 0 0 0,0 1 0 0 0,1-1 0 0 0,0 1 0 0 0,0 0 0 0 0,0 0 0 0 0,0 0 0 0 0,1 0 0 0 0,-1 1 0 0 0,1 0 0 0 0,-2 7 0 0 0,3-9 14 0 0,0 1 0 0 0,1-1 1 0 0,0 1-1 0 0,0 0 0 0 0,0-1 1 0 0,1 1-1 0 0,-1 0 0 0 0,1-1 0 0 0,0 1 1 0 0,1 0-1 0 0,-1-1 0 0 0,1 1 1 0 0,0 0-1 0 0,0-1 0 0 0,0 1 0 0 0,1-1 1 0 0,0 1-1 0 0,4 7 0 0 0,-4-9 33 0 0,1 0-1 0 0,-1 0 0 0 0,1 0 1 0 0,0 0-1 0 0,0-1 0 0 0,0 1 1 0 0,0-1-1 0 0,1 0 0 0 0,-1 0 1 0 0,1 0-1 0 0,-1 0 0 0 0,1-1 1 0 0,7 3-1 0 0,-2-2 323 0 0,0 1-1 0 0,0-2 1 0 0,0 1 0 0 0,18 0-1 0 0,-16-3-160 0 0,0 0-1 0 0,0 0 1 0 0,0-1-1 0 0,0-1 1 0 0,-1 0-1 0 0,15-6 1 0 0,61-31 196 0 0,-59 26-405 0 0,-13 6-27 0 0,-1 0 1 0 0,0-1-1 0 0,0 0 0 0 0,-1-1 0 0 0,0 0 0 0 0,-1-1 1 0 0,0-1-1 0 0,-1 0 0 0 0,15-22 0 0 0,-19 25-146 0 0,-1-1-1 0 0,-1 0 1 0 0,1 0-1 0 0,-2-1 0 0 0,0 1 1 0 0,4-18-1 0 0,5-67-2167 0 0,-12 88 2061 0 0,6-39-2288 0 0,-6 44 1370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56 11519 0 0,'1'-1'528'0'0,"1"-5"-394"0"0,0 0 1 0 0,0 0-1 0 0,-1 0 0 0 0,0-1 0 0 0,0 1 0 0 0,0-11 4237 0 0,-10 23-2328 0 0,-10 4-1743 0 0,16-8-262 0 0,-1-1 0 0 0,1 1 0 0 0,-1 0 0 0 0,1 0 0 0 0,0 0 0 0 0,0 1 0 0 0,0-1 0 0 0,0 1 0 0 0,0 0 0 0 0,0 0 0 0 0,1-1 0 0 0,-1 2 0 0 0,1-1 0 0 0,0 0 0 0 0,0 0 0 0 0,0 1 0 0 0,-1 3 0 0 0,-65 139 1125 0 0,46-105-1020 0 0,2 1 0 0 0,-19 58 0 0 0,16-11-18 0 0,21-78-338 0 0,0 0-1 0 0,1 1 1 0 0,0-1 0 0 0,1 0 0 0 0,2 22-1 0 0,-2-32 71 0 0,0 0 0 0 0,0 0 0 0 0,0 0 0 0 0,1 0 0 0 0,-1 1 0 0 0,0-1-1 0 0,1-1 1 0 0,-1 1 0 0 0,1 0 0 0 0,-1 0 0 0 0,1 0 0 0 0,-1 0 0 0 0,1 0 0 0 0,0 0 0 0 0,-1-1-1 0 0,1 1 1 0 0,0 0 0 0 0,0 0 0 0 0,0-1 0 0 0,0 1 0 0 0,10 4-1268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297 103 8287 0 0,'10'-19'1017'0'0,"23"-31"0"0"0,-13 23 3253 0 0,-15 20 258 0 0,-5 9-4386 0 0,-1 8-32 0 0,0-1 0 0 0,0 1 0 0 0,-1-1 0 0 0,0 1 1 0 0,0-1-1 0 0,-4 9 0 0 0,-27 55 478 0 0,9-21-225 0 0,-49 118 450 0 0,-112 281-126 0 0,177-431-835 0 0,2 0 0 0 0,0 1 0 0 0,1 0-1 0 0,1 0 1 0 0,1 1 0 0 0,0 27 0 0 0,5-47-1204 0 0,5 3-79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85 286 19175 0 0,'0'0'2083'0'0,"-1"1"-1860"0"0,-8 19 409 0 0,-13 21 0 0 0,12-24-320 0 0,2 0 0 0 0,-12 27-1 0 0,17-34-402 0 0,-1 1-1 0 0,2 1 1 0 0,-3 15-1 0 0,6-2-7272 0 0</inkml:trace>
  <inkml:trace contextRef="#ctx0" brushRef="#br0" timeOffset="1">279 88 10591 0 0,'2'-23'944'0'0,"-2"14"-752"0"0,2 0-192 0 0,-2-2 1312 0 0,-2 2 3424 0 0,4-1-3496 0 0,3 1-256 0 0,4 5-1304 0 0,2 2 80 0 0,-1 0-7568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1839 0 0,'0'0'2104'0'0,"-7"5"2362"0"0,1 0-3826 0 0,1 0-1 0 0,0 0 1 0 0,-1 1 0 0 0,2 0 0 0 0,-1 0 0 0 0,-6 10 0 0 0,-20 44 269 0 0,22-39-243 0 0,-13 31-84 0 0,2 1-1 0 0,-19 85 1 0 0,29-101-469 0 0,-19 70-7 0 0,-5-1 0 0 0,-78 164 0 0 0,86-225-300 0 0,-1-1 1 0 0,-55 67-1 0 0,37-53 47 0 0,44-56-13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47 174 6447 0 0,'-47'2'8860'0'0,"48"0"-8400"0"0,1-1-361 0 0,-1 1 1 0 0,1 0-1 0 0,-1-1 0 0 0,1 0 0 0 0,0 1 0 0 0,0-1 0 0 0,-1 0 1 0 0,1 0-1 0 0,0 0 0 0 0,0 0 0 0 0,0 0 0 0 0,0 0 1 0 0,1-1-1 0 0,-1 1 0 0 0,0-1 0 0 0,0 1 0 0 0,3-1 0 0 0,42 3 1373 0 0,-43-3-1375 0 0,206-16 2845 0 0,-151 9-2519 0 0,269-52 674 0 0,-181 28-841 0 0,-68 16-2476 0 0,138-45-1 0 0,-190 49 350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61 398 7367 0 0,'-1'-1'5291'0'0,"-4"-5"-4752"0"0,0 0 0 0 0,0 0 1 0 0,1 0-1 0 0,-1 0 0 0 0,2-1 0 0 0,-1 1 1 0 0,1-1-1 0 0,-4-12 0 0 0,-2-2 397 0 0,7 16-767 0 0,0-1-1 0 0,0 1 1 0 0,1-1-1 0 0,0 0 1 0 0,0 1-1 0 0,1-1 0 0 0,0 0 1 0 0,0 0-1 0 0,1-8 1 0 0,1-3 136 0 0,1 0 0 0 0,4-16 0 0 0,-5 26-272 0 0,1-1 1 0 0,-1 1-1 0 0,1 0 0 0 0,1 1 0 0 0,-1-1 1 0 0,1 0-1 0 0,0 1 0 0 0,1 0 0 0 0,-1 0 1 0 0,1 0-1 0 0,1 1 0 0 0,-1-1 0 0 0,9-6 1 0 0,-2 4-37 0 0,0 1 1 0 0,1 0-1 0 0,0 0 1 0 0,0 2-1 0 0,0-1 1 0 0,18-3-1 0 0,-1 1-158 0 0,0 1 0 0 0,1 2 1 0 0,40-2-1 0 0,0 5-2916 0 0,-47 2 1453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134 253 13247 0 0,'0'0'1195'0'0,"0"3"-982"0"0,0 11 375 0 0,0 0-1 0 0,-1 0 0 0 0,0 0 0 0 0,-1 0 0 0 0,-1 0 1 0 0,-5 16-1 0 0,-10 16-153 0 0,-3-1-1 0 0,-28 45 1 0 0,40-71-667 0 0,-10 24 0 0 0,17-38 47 0 0,2-3-1108 0 0</inkml:trace>
  <inkml:trace contextRef="#ctx0" brushRef="#br0" timeOffset="1">415 24 6447 0 0,'0'0'688'0'0,"2"-11"-688"0"0,2 2 7272 0 0,7 5-4648 0 0,-1 4-2064 0 0,1 9-560 0 0,2 0-1040 0 0,-3 0-160 0 0,1 2-32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41 12031 0 0,'2'-7'1091'0'0,"-2"-18"-822"0"0,0 23 389 0 0,-11-1 168 0 0,10 2-825 0 0,0 1-1 0 0,0-1 0 0 0,0 1 1 0 0,-1-1-1 0 0,1 1 0 0 0,0 0 0 0 0,0 0 1 0 0,0 0-1 0 0,0-1 0 0 0,0 1 1 0 0,0 0-1 0 0,-2 0 0 0 0,-4 2-3 0 0,0-1 0 0 0,0 1 0 0 0,0 1 0 0 0,1-1-1 0 0,-1 1 1 0 0,1 0 0 0 0,-1 1 0 0 0,1-1 0 0 0,-6 6 0 0 0,-5 4 1 0 0,-25 27 1 0 0,28-26 44 0 0,-1 0-1 0 0,-23 17 1 0 0,30-27 0 0 0,1 1 0 0 0,0 0 1 0 0,0 1-1 0 0,0 0 0 0 0,1 0 1 0 0,0 1-1 0 0,-8 11 0 0 0,-1 2 1741 0 0,19-19-1645 0 0,0 1 0 0 0,0-1 0 0 0,0 0 0 0 0,0 0 0 0 0,0 0 0 0 0,0 0 0 0 0,0-1 0 0 0,0 1 0 0 0,5-1 0 0 0,37-6 485 0 0,-25 3-502 0 0,-21 3-120 0 0,1-1 0 0 0,-1 1 0 0 0,1 0 0 0 0,-1 0-1 0 0,1 0 1 0 0,0 0 0 0 0,-1 0 0 0 0,1 0 0 0 0,-1 0 0 0 0,1 0-1 0 0,-1 0 1 0 0,1 0 0 0 0,-1 0 0 0 0,1 0 0 0 0,-1 0 0 0 0,1 0-1 0 0,0 1 1 0 0,-1-1 0 0 0,1 0 0 0 0,-1 0 0 0 0,0 1 0 0 0,1-1 0 0 0,-1 0-1 0 0,1 1 1 0 0,-1-1 0 0 0,1 1 0 0 0,-1 5 28 0 0,0-6-30 0 0,0 7 0 0 0,-1 0 0 0 0,0 0 0 0 0,0 0 0 0 0,-1 0 0 0 0,0-1 0 0 0,0 1 0 0 0,0 0 0 0 0,-7 10 0 0 0,-1 9 0 0 0,1 1 0 0 0,9-27-1 0 0,0 1 0 0 0,0-1 0 0 0,-1 1 0 0 0,1-1 0 0 0,0 0 0 0 0,0 1 0 0 0,0-1 0 0 0,0 0 0 0 0,0 1 0 0 0,0-1 0 0 0,0 1 0 0 0,0-1 0 0 0,0 0 0 0 0,0 1 0 0 0,0-1 0 0 0,0 1 0 0 0,0-1 0 0 0,1 0 0 0 0,-1 1 0 0 0,0-1 0 0 0,0 0 1 0 0,1 1-1 0 0,0-1-8 0 0,0 1 1 0 0,0-1-1 0 0,0 0 1 0 0,0 0 0 0 0,0 0-1 0 0,1 0 1 0 0,-1 0-1 0 0,0 0 1 0 0,0 0 0 0 0,0 0-1 0 0,0 0 1 0 0,1-1 0 0 0,-1 1-1 0 0,0 0 1 0 0,0-1-1 0 0,0 1 1 0 0,2-2 0 0 0,23-11-928 0 0,-22 10 336 0 0,22-12-5723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22 417 8287 0 0,'0'0'12876'0'0,"0"-2"-12569"0"0,-1-15-6 0 0,-1 1 1 0 0,-6-27-1 0 0,5 32-316 0 0,1 0-1 0 0,0 0 0 0 0,0 0 0 0 0,1 0 0 0 0,1 0 1 0 0,0-1-1 0 0,0 1 0 0 0,1 0 0 0 0,3-12 1 0 0,0 10-101 0 0,1 1 0 0 0,1 0 0 0 0,0 0 0 0 0,0 1 1 0 0,1-1-1 0 0,1 1 0 0 0,0 1 0 0 0,0-1 0 0 0,1 2 1 0 0,1-1-1 0 0,-1 1 0 0 0,21-15 0 0 0,-13 15-28 0 0,0-1-1 0 0,0 2 1 0 0,1 1-1 0 0,21-7 1 0 0,-28 11 140 0 0,0 0 1 0 0,0 1-1 0 0,0 1 1 0 0,0-1-1 0 0,22 2 1 0 0,57 8 131 0 0,-60-4-42 0 0,-12-2-6 0 0,6 0 128 0 0,32 8-1 0 0,-51-9-166 0 0,1 1 0 0 0,0 0 0 0 0,-1 0 0 0 0,1 0-1 0 0,-1 0 1 0 0,0 1 0 0 0,0 0 0 0 0,0 0 0 0 0,0 1 0 0 0,0-1-1 0 0,4 5 1 0 0,-1 5 65 0 0,-6-9-90 0 0,-1 0 1 0 0,0 1 0 0 0,0-1 0 0 0,-1 0-1 0 0,1 0 1 0 0,-1 1 0 0 0,0-1 0 0 0,0 1 0 0 0,0-1-1 0 0,-1 0 1 0 0,1 1 0 0 0,-1-1 0 0 0,0 0 0 0 0,-1 0-1 0 0,1 0 1 0 0,-1 0 0 0 0,1 0 0 0 0,-1 0 0 0 0,0 0-1 0 0,-4 4 1 0 0,-2 3 34 0 0,0 1-1 0 0,-1-2 0 0 0,0 1 1 0 0,-1-1-1 0 0,-12 9 0 0 0,-16 10-33 0 0,-2-2 1 0 0,-1-1-1 0 0,-49 22 0 0 0,23-12-144 0 0,35-19-143 0 0,0-2 0 0 0,-1 0 1 0 0,-38 9-1 0 0,71-23 186 0 0,-1-1 1 0 0,1 0-1 0 0,-1 0 1 0 0,1 0-1 0 0,-1 0 1 0 0,1 0-1 0 0,-1 0 1 0 0,1 0-1 0 0,-1-1 1 0 0,1 1-1 0 0,-1 0 1 0 0,1 0-1 0 0,0 0 1 0 0,-1 0-1 0 0,1-1 1 0 0,-1 1-1 0 0,1 0 1 0 0,-1 0-1 0 0,1-1 1 0 0,0 1-1 0 0,-1 0 1 0 0,0-1-1 0 0,-1 0-1354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38 9671 0 0,'3'-6'128'0'0,"-2"4"-66"0"0,0 0-1 0 0,1-1 0 0 0,-1 1 1 0 0,0 0-1 0 0,1 1 0 0 0,-1-1 1 0 0,1 0-1 0 0,0 0 0 0 0,0 1 1 0 0,0-1-1 0 0,0 1 0 0 0,0-1 1 0 0,0 1-1 0 0,2-1 0 0 0,4-2-350 0 0,9 3 7804 0 0,-15 2-6655 0 0,-1 0-394 0 0,-1 3-379 0 0,1 1 0 0 0,0-1 0 0 0,-1 0 0 0 0,0 0 0 0 0,0 0 0 0 0,0 0 0 0 0,-1 0 0 0 0,1 0 0 0 0,-1 0 0 0 0,0 0 0 0 0,0 0 0 0 0,0 0 0 0 0,-3 5 0 0 0,-4 9 115 0 0,-15 25 1 0 0,16-30-84 0 0,-177 338 619 0 0,46-106-654 0 0,46-87-40 0 0,58-99-1540 0 0,-20 37-4842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 15119 0 0,'7'-9'603'0'0,"-7"9"-587"0"0,0 0-1 0 0,0 0 1 0 0,0 0 0 0 0,0 0 0 0 0,0 0 0 0 0,0 0 0 0 0,0 0 0 0 0,0 0 0 0 0,-1 0 0 0 0,1 0 0 0 0,0 0 0 0 0,0 0 0 0 0,0 0 0 0 0,0 0 0 0 0,0 0 0 0 0,0 0 0 0 0,0 0 0 0 0,0 0 0 0 0,0 0 0 0 0,0 0 0 0 0,0 0-1 0 0,0 0 1 0 0,0 0 0 0 0,0 0 0 0 0,0 0 0 0 0,0 0 0 0 0,0 0 0 0 0,0 0 0 0 0,0 0 0 0 0,0 0 0 0 0,-1 0 0 0 0,1 0 0 0 0,0 0 0 0 0,0 0 0 0 0,0 0 0 0 0,0 0 0 0 0,0 0 0 0 0,0 0 0 0 0,0 0 0 0 0,0 0-1 0 0,0 0 1 0 0,0 0 0 0 0,0 0 0 0 0,0 0 0 0 0,0 0 0 0 0,0 0 0 0 0,0 0 0 0 0,0 0 0 0 0,0 0 0 0 0,0 0 0 0 0,0 0 0 0 0,0 0 0 0 0,0 0 0 0 0,0 0 0 0 0,0 0 0 0 0,0 0 0 0 0,0-1 0 0 0,0 1 0 0 0,0 0 0 0 0,0 0-1 0 0,0 0 1 0 0,0 0 0 0 0,0 0 0 0 0,0 0 0 0 0,0 0 0 0 0,-17 11 1926 0 0,4-3-2013 0 0,-57 40 983 0 0,13-8-430 0 0,12-10-346 0 0,1 3 0 0 0,-46 44 0 0 0,70-54-125 0 0,20-23-10 0 0,0 0 1 0 0,-1 1-1 0 0,1-1 1 0 0,0 0 0 0 0,-1 1-1 0 0,1-1 1 0 0,0 1-1 0 0,0-1 1 0 0,0 1-1 0 0,-1-1 1 0 0,1 0-1 0 0,0 1 1 0 0,0-1-1 0 0,0 1 1 0 0,0-1 0 0 0,0 1-1 0 0,0-1 1 0 0,0 2-1 0 0,1-1-4 0 0,0 0 0 0 0,0 0 0 0 0,0 0 0 0 0,0 0 0 0 0,0-1 0 0 0,0 1 0 0 0,0 0 0 0 0,0 0 0 0 0,0-1 0 0 0,0 1 0 0 0,1 0 0 0 0,-1-1 0 0 0,0 0 0 0 0,0 1 0 0 0,1-1 0 0 0,-1 0 0 0 0,0 1 0 0 0,3-1 0 0 0,30 4-28 0 0,-30-4 10 0 0,11 1 14 0 0,-7-1 6 0 0,1 0 1 0 0,-1 1-1 0 0,1 0 1 0 0,-1 0-1 0 0,0 1 1 0 0,1 1 0 0 0,12 4-1 0 0,-5 1-40 0 0,22 13 1 0 0,-33-17 33 0 0,0-1 0 0 0,0 1 0 0 0,0 0 0 0 0,-1 1 1 0 0,0-1-1 0 0,1 1 0 0 0,5 9 0 0 0,-1-1 10 0 0,0-1 0 0 0,13 13-1 0 0,-21-24 17 0 0,0 1 1 0 0,0-1-1 0 0,0 0 0 0 0,0 1 1 0 0,0-1-1 0 0,0 0 0 0 0,-1 1 1 0 0,1-1-1 0 0,-1 1 0 0 0,1-1 0 0 0,-1 1 1 0 0,1-1-1 0 0,-1 1 0 0 0,0 0 1 0 0,0-1-1 0 0,0 1 0 0 0,0 2 1 0 0,0-1 61 0 0,-1 0 1 0 0,1 0-1 0 0,-1 0 1 0 0,0-1 0 0 0,0 1-1 0 0,0 0 1 0 0,-1 0-1 0 0,-2 4 1 0 0,0-2 74 0 0,1 1 0 0 0,-1-2 0 0 0,-1 1 0 0 0,1 0 0 0 0,-1-1 0 0 0,1 0 0 0 0,-1 0 0 0 0,-7 4-1 0 0,-24 11 102 0 0,-1-2 0 0 0,-73 22 0 0 0,103-37-456 0 0,0 0-1 0 0,0 0 1 0 0,0-1-1 0 0,0-1 1 0 0,-13 1 0 0 0,16-1-618 0 0,-1-1 1 0 0,1 1 0 0 0,-1-1-1 0 0,1 0 1 0 0,-9-4 0 0 0,2 0-5674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4607 0 0,'0'0'7531'0'0,"3"-1"-6086"0"0,41-6 2069 0 0,46-14 0 0 0,-23 5-2383 0 0,11 2-260 0 0,150-8 0 0 0,-193 20-1559 0 0,0-2-1 0 0,-1-1 1 0 0,38-11-1 0 0,-54 11-514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12151 0 0,'0'0'1098'0'0,"-2"1"-905"0"0,-9 2 8516 0 0,23-8-8002 0 0,37-18 377 0 0,-39 18-893 0 0,-1 0 0 0 0,1 1 0 0 0,0 0 0 0 0,0 0 0 0 0,11-2 0 0 0,37-5 121 0 0,0 3 0 0 0,79-2-1 0 0,-110 10-506 0 0,0 2 0 0 0,0 0 0 0 0,0 1-1 0 0,39 11 1 0 0,-52-12-1486 0 0,-11-1 170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3 131 1375 0 0,'-2'0'5367'0'0,"19"-5"6646"0"0,34-13-9287 0 0,17-6-2520 0 0,127-33 942 0 0,-157 48-903 0 0,1 2 0 0 0,-1 2 0 0 0,49 0 0 0 0,-74 5-260 0 0,0 0-60 0 0,-1 0 0 0 0,0 0 0 0 0,0 1 0 0 0,0 1 0 0 0,0 0 0 0 0,12 4 0 0 0,5 12-4703 0 0,-20-16 3104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5983 0 0,'0'0'2814'0'0,"0"1"-1610"0"0,-59 118 4314 0 0,1-4-3982 0 0,18-26-1233 0 0,-104 163 0 0 0,82-166-1926 0 0,61-84 1191 0 0,2-6-1543 0 0,5-14 1279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102 205 3679 0 0,'-34'6'265'0'0,"20"-4"-118"0"0,1 1 0 0 0,-28 9 11966 0 0,70-16-11212 0 0,-5-1-580 0 0,72 3 983 0 0,10-2-406 0 0,230-34 786 0 0,-47 5-1016 0 0,-89 22-477 0 0,-37 4-334 0 0,-114 2-133 0 0,63-13 0 0 0,138-50-826 0 0,-144 36-1446 0 0,-103 31 992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69 471 11231 0 0,'-68'51'1850'0'0,"85"-70"3778"0"0,23-34-4758 0 0,-12 16-90 0 0,52-80 234 0 0,-10 13-796 0 0,-58 88-286 0 0,7-10 142 0 0,42-45-1 0 0,-53 63-234 0 0,0 1 0 0 0,0 1 1 0 0,0-1-1 0 0,1 1 0 0 0,0 1 0 0 0,1 0 0 0 0,-1 0 0 0 0,1 1 1 0 0,19-6-1 0 0,16 0-3451 0 0,-35 9 780 0 0,10-3-3035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15807 0 0,'0'0'1748'0'0,"1"2"-1394"0"0,-1 5-156 0 0,0-1 1 0 0,0 0 0 0 0,0 1-1 0 0,-1-1 1 0 0,0 0 0 0 0,0 0 0 0 0,-1 1-1 0 0,0-1 1 0 0,-4 10 0 0 0,-4 6 160 0 0,-16 26 0 0 0,-1 1-75 0 0,26-47-281 0 0,-75 148 30 0 0,58-123-1942 0 0,5-11-3838 0 0,4-7 12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8751 0 0,'0'0'936'0'0,"2"-7"-936"0"0,-2-2 5008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2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11975 0 0,'0'0'6395'0'0,"-1"2"-6151"0"0,-9 18 44 0 0,-2 0 0 0 0,0-1 0 0 0,-1-1-1 0 0,-29 32 1 0 0,-8 12 122 0 0,-110 178-104 0 0,14 11-529 0 0,102-176-26 0 0,14-19-139 0 0,-19 30-1851 0 0,37-75-7840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303 925 13447 0 0,'0'0'1216'0'0,"0"-2"-1000"0"0,0-24 1500 0 0,-7-53 0 0 0,7 77-1685 0 0,-1 1 0 0 0,1-1 1 0 0,0 0-1 0 0,-1 1 0 0 0,1-1 0 0 0,-1 1 0 0 0,0-1 0 0 0,1 1 0 0 0,-1 0 0 0 0,0-1 0 0 0,0 1 0 0 0,0 0 1 0 0,0-1-1 0 0,0 1 0 0 0,0 0 0 0 0,0 0 0 0 0,-1 0 0 0 0,1 0 0 0 0,0 0 0 0 0,-1 0 0 0 0,1 0 0 0 0,0 1 0 0 0,-1-1 1 0 0,1 0-1 0 0,-1 1 0 0 0,-1-1 0 0 0,0 0-16 0 0,0 1 1 0 0,1 0-1 0 0,-1 0 1 0 0,0 0-1 0 0,1 0 1 0 0,-1 0 0 0 0,0 1-1 0 0,1-1 1 0 0,-1 1-1 0 0,1-1 1 0 0,-1 1-1 0 0,1 0 1 0 0,-1 0-1 0 0,1 1 1 0 0,-3 0-1 0 0,-18 14-22 0 0,1 0 0 0 0,0 1 0 0 0,1 1 0 0 0,1 1 0 0 0,1 1 0 0 0,1 0-1 0 0,1 2 1 0 0,-20 31 0 0 0,33-47-2 0 0,1 0 0 0 0,-1 0 0 0 0,1 0 0 0 0,1 1 0 0 0,-1-1 0 0 0,1 1 0 0 0,-2 6 0 0 0,4-2 9 0 0,1-9 9 0 0,-1-1 0 0 0,1 1 0 0 0,0-1 0 0 0,0 1 0 0 0,-1-1 0 0 0,1 0 0 0 0,0 1 0 0 0,0-1 1 0 0,0 0-1 0 0,0 0 0 0 0,0 1 0 0 0,1-1 0 0 0,-1 0 0 0 0,0 0 0 0 0,1 0 0 0 0,-1 0 0 0 0,0-1 0 0 0,1 1 0 0 0,-1 0 0 0 0,1-1 0 0 0,-1 1 0 0 0,1-1 0 0 0,-1 1 0 0 0,1-1 0 0 0,0 0 0 0 0,-1 1 0 0 0,1-1 0 0 0,-1 0 0 0 0,1 0 0 0 0,0 0 0 0 0,-1 0 0 0 0,4-1 0 0 0,4 0 56 0 0,-1-1 1 0 0,1 0-1 0 0,0 0 0 0 0,11-6 0 0 0,31-16 93 0 0,-34 15-97 0 0,33-11 0 0 0,-37 17-61 0 0,-13 3-1 0 0,1 0 1 0 0,-1-1-1 0 0,1 1 0 0 0,0 0 0 0 0,-1 1 1 0 0,1-1-1 0 0,-1 0 0 0 0,1 0 1 0 0,-1 0-1 0 0,1 0 0 0 0,-1 0 0 0 0,1 0 1 0 0,-1 1-1 0 0,1-1 0 0 0,-1 0 0 0 0,1 0 1 0 0,-1 1-1 0 0,1 0-5 0 0,0 0 1 0 0,-1 0 0 0 0,1 1-1 0 0,-1-1 1 0 0,1 0-1 0 0,-1 0 1 0 0,0 1-1 0 0,1-1 1 0 0,-1 0-1 0 0,0 1 1 0 0,0-1-1 0 0,0 0 1 0 0,0 1 0 0 0,0-1-1 0 0,0 0 1 0 0,0 0-1 0 0,-1 3 1 0 0,-7 21-57 0 0,-28 42-231 0 0,35-65 79 0 0,12-8-2125 0 0,-7 4 2026 0 0,13-10-707 0 0</inkml:trace>
  <inkml:trace contextRef="#ctx0" brushRef="#br0" timeOffset="1">1131 108 3223 0 0,'47'-37'391'0'0,"-27"21"563"0"0,23-15 0 0 0,-20 18 4020 0 0,3 3 6149 0 0,-26 12-10859 0 0,-1 7-207 0 0,-1 0-1 0 0,-1 0 0 0 0,1-1 1 0 0,-1 1-1 0 0,-7 13 0 0 0,-27 43 110 0 0,16-29-58 0 0,-93 160 177 0 0,-71 138-270 0 0,150-264-86 0 0,17-36-292 0 0,2 0 0 0 0,1 0 0 0 0,-16 58 1 0 0,28-70-758 0 0,4-9-4368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16 3679 0 0,'7'-16'17738'0'0,"-13"20"-19756"0"0,-17 6 1958 0 0,1 2 0 0 0,1 1 0 0 0,0 0 0 0 0,0 2-1 0 0,1 0 1 0 0,1 1 0 0 0,-27 30 0 0 0,44-44 20 0 0,0 0-1 0 0,0 1 1 0 0,0-1 0 0 0,1 1-1 0 0,-1-1 1 0 0,1 1 0 0 0,0 0 0 0 0,-1-1-1 0 0,1 1 1 0 0,0 0 0 0 0,1 0-1 0 0,-1 0 1 0 0,0 0 0 0 0,0 4 0 0 0,2-4 1 0 0,-1-1 1 0 0,0 1 0 0 0,1-1 0 0 0,0 0 0 0 0,-1 1 0 0 0,1-1 0 0 0,0 0 0 0 0,0 1 0 0 0,0-1 0 0 0,0 0 0 0 0,1 0 0 0 0,-1 0 0 0 0,1 0 0 0 0,-1 0 0 0 0,1-1 0 0 0,-1 1 0 0 0,1 0 0 0 0,2 1 0 0 0,13 9-243 0 0,-1 0 0 0 0,33 16-1 0 0,-35-21 211 0 0,0 0 0 0 0,-1 1 0 0 0,0 1 0 0 0,0 0 0 0 0,-1 1 0 0 0,14 14 0 0 0,-19-15 134 0 0,0 0 0 0 0,0 0 0 0 0,-1 1 0 0 0,10 18 0 0 0,-14-22 58 0 0,0 0 0 0 0,0-1 0 0 0,0 1 1 0 0,0 0-1 0 0,-1 0 0 0 0,0 0 0 0 0,0 0 0 0 0,-1 0 1 0 0,0 0-1 0 0,0 11 0 0 0,-1-14-29 0 0,0 1 0 0 0,1-2-1 0 0,-1 1 1 0 0,0 0 0 0 0,-1 0 0 0 0,1 0 0 0 0,0 0-1 0 0,-1-1 1 0 0,0 1 0 0 0,1 0 0 0 0,-1-1 0 0 0,-4 5 0 0 0,2-4 32 0 0,-1 1 1 0 0,1 0 0 0 0,-1-1 0 0 0,0 0 0 0 0,0 0 0 0 0,-8 3 0 0 0,2-1 24 0 0,-1-1 1 0 0,0 0-1 0 0,0-1 1 0 0,0-1 0 0 0,-22 3-1 0 0,15-5 14 0 0,0 0 0 0 0,0-1 0 0 0,0 0 0 0 0,-32-8 0 0 0,35 5-520 0 0,1-1 0 0 0,-16-7 0 0 0,20 7-1090 0 0,1 0-1 0 0,-1-1 0 0 0,-11-9 1 0 0,5 1-4931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524 167 4607 0 0,'0'0'208'0'0,"-1"-1"-9"0"0,-13-15-353 0 0,11 12 1022 0 0,0-1 0 0 0,-1 0-1 0 0,2 0 1 0 0,-1 0 0 0 0,1-1-1 0 0,-1 1 1 0 0,1 0 0 0 0,-1-9-1 0 0,1-12 45 0 0,2-2-930 0 0,0 22-149 0 0,0 0 0 0 0,0 1 0 0 0,0-1-1 0 0,2-10 1 0 0,-3 16 161 0 0,0-1-1 0 0,-1 1 1 0 0,1-1-1 0 0,-1 1 1 0 0,1 0-1 0 0,-1 0 0 0 0,1-1 1 0 0,-1 1-1 0 0,1 0 1 0 0,-3 0-1 0 0,-4 3-2 0 0,0 0 0 0 0,1 0 0 0 0,-1 0 0 0 0,1 1 0 0 0,-1 0 0 0 0,-10 9-1 0 0,-5 1 10 0 0,-162 106 398 0 0,155-97 112 0 0,1 2 1 0 0,2 0 0 0 0,-46 54-1 0 0,68-73-333 0 0,0 0 0 0 0,1 0 0 0 0,0 1-1 0 0,0-1 1 0 0,1 1 0 0 0,-5 12 0 0 0,8-18-134 0 0,-1 1 0 0 0,1-1 0 0 0,0 1 0 0 0,0-1 0 0 0,0 1 0 0 0,-1 0 0 0 0,1-1 0 0 0,1 1 0 0 0,-1-1 0 0 0,0 1 0 0 0,0-1 0 0 0,1 1 0 0 0,-1-1 0 0 0,0 1 0 0 0,1-1 0 0 0,0 2 0 0 0,0-2-9 0 0,0 1 0 0 0,1-1 0 0 0,-1 0 0 0 0,0 0 0 0 0,0 1 0 0 0,1-1 1 0 0,-1 0-1 0 0,0 0 0 0 0,1-1 0 0 0,-1 1 0 0 0,1 0 0 0 0,0 0 0 0 0,-1-1 0 0 0,1 1 1 0 0,0-1-1 0 0,-1 1 0 0 0,4-1 0 0 0,9 2 70 0 0,-1-1 1 0 0,1 0-1 0 0,0-1 1 0 0,-1 0-1 0 0,1-2 1 0 0,0 1-1 0 0,20-6 1 0 0,-7-1 131 0 0,0-1 1 0 0,42-19-1 0 0,-49 19-805 0 0,-1 0-1 0 0,0-2 0 0 0,-1 0 1 0 0,28-23-1 0 0,-41 30 438 0 0,0 0 0 0 0,-1-1 0 0 0,0 1-1 0 0,0-1 1 0 0,0 0 0 0 0,-1 0 0 0 0,0 0 0 0 0,0-1 0 0 0,0 1-1 0 0,0-1 1 0 0,-1 1 0 0 0,0-1 0 0 0,0 0 0 0 0,-1 0-1 0 0,1 0 1 0 0,-1 0 0 0 0,-1 0 0 0 0,1 0 0 0 0,-1 0-1 0 0,-1-12 1 0 0,-4-4 2316 0 0,4 23-1924 0 0,-2 4-357 0 0,0 1 0 0 0,1-1 0 0 0,-1 0 0 0 0,1 1 0 0 0,0 0 0 0 0,1-1 0 0 0,-1 1 0 0 0,1 0 0 0 0,0 0 0 0 0,1 0 0 0 0,-1 0 0 0 0,1 0 1 0 0,0-1-1 0 0,1 1 0 0 0,0 0 0 0 0,-1 0 0 0 0,2 0 0 0 0,2 9 0 0 0,1-3-5033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1 559 15119 0 0,'0'-14'1606'0'0,"0"-29"-491"0"0,2-72 1248 0 0,0 102-2301 0 0,0 0 0 0 0,0 0 0 0 0,1 0 0 0 0,1 0 0 0 0,0 1 0 0 0,10-21 0 0 0,-4 14-224 0 0,0 1 0 0 0,2 0 1 0 0,0 0-1 0 0,1 2 0 0 0,0-1 1 0 0,1 1-1 0 0,1 1 1 0 0,26-20-1 0 0,-19 20-375 0 0,0 1 1 0 0,1 1 0 0 0,0 1-1 0 0,1 0 1 0 0,37-11-1 0 0,-16 8-5251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146 198 13847 0 0,'0'0'1254'0'0,"1"1"-1029"0"0,2 1-111 0 0,0 0 0 0 0,0 0 1 0 0,0 0-1 0 0,1 0 0 0 0,-1-1 0 0 0,0 0 1 0 0,1 1-1 0 0,-1-1 0 0 0,1 0 0 0 0,-1-1 1 0 0,1 1-1 0 0,0-1 0 0 0,-1 1 0 0 0,1-1 1 0 0,-1 0-1 0 0,1 0 0 0 0,0-1 1 0 0,-1 1-1 0 0,1-1 0 0 0,-1 0 0 0 0,7-2 1 0 0,-5 2 2 0 0,29-8 887 0 0,-1-2 1 0 0,62-29 0 0 0,55-45-333 0 0,-142 80-712 0 0,-1 0 0 0 0,1 0 0 0 0,-1-1 0 0 0,0 0-1 0 0,-1-1 1 0 0,1 1 0 0 0,-1-1 0 0 0,5-9 0 0 0,-10 14-341 0 0,-8 3 128 0 0,-1 0 0 0 0,0 1 1 0 0,0 0-1 0 0,1 0 1 0 0,-1 0-1 0 0,1 1 1 0 0,-8 4-1 0 0,-4 1-34 0 0,-39 17 269 0 0,2 2 0 0 0,1 2 0 0 0,2 3 1 0 0,1 2-1 0 0,1 3 0 0 0,-60 56 1 0 0,104-86 45 0 0,-43 42 177 0 0,46-45-182 0 0,0 1 0 0 0,1 0 0 0 0,-1-1 0 0 0,1 2 0 0 0,0-1 0 0 0,0 0 0 0 0,1 1 0 0 0,0-1 1 0 0,-2 7-1 0 0,3-10-18 0 0,1 0 0 0 0,0 0 0 0 0,-1 0 0 0 0,1-1 1 0 0,0 1-1 0 0,0 0 0 0 0,0 0 0 0 0,1 0 0 0 0,-1 0 1 0 0,0-1-1 0 0,1 1 0 0 0,-1 0 0 0 0,1 0 0 0 0,-1-1 1 0 0,1 1-1 0 0,0 0 0 0 0,2 2 0 0 0,-2-2 16 0 0,1 0-1 0 0,0 0 0 0 0,0 0 1 0 0,1 0-1 0 0,-1 0 1 0 0,0-1-1 0 0,0 1 0 0 0,1-1 1 0 0,-1 1-1 0 0,5 0 0 0 0,2 2 59 0 0,0-2-1 0 0,0 0 0 0 0,1 0 0 0 0,-1 0 0 0 0,18 0 0 0 0,16-3 15 0 0,-1-1 1 0 0,79-15-1 0 0,-34-1-5918 0 0,-58 11-270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40 5983 0 0,'-4'-8'623'0'0,"0"2"-546"0"0,-7-11 1317 0 0,11 16-1111 0 0,-1 1-1 0 0,-10-7 9933 0 0,6 24-9847 0 0,-1 1 1 0 0,-1-1 0 0 0,0 0 0 0 0,-12 20 0 0 0,6-15-259 0 0,-2-1 0 0 0,0 0 0 0 0,-1-1 0 0 0,-35 33 0 0 0,28-28-298 0 0,21-23-852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3:5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111 250 5983 0 0,'-67'66'624'0'0,"38"-39"3556"0"0,16-18-188 0 0,12-9-3905 0 0,1-1 1 0 0,0 1-1 0 0,0 0 0 0 0,0 0 1 0 0,0 0-1 0 0,0 0 0 0 0,0-1 1 0 0,-1 1-1 0 0,1 0 0 0 0,0 0 1 0 0,0-1-1 0 0,0 1 0 0 0,0 0 1 0 0,0 0-1 0 0,0 0 0 0 0,0-1 1 0 0,0 1-1 0 0,0 0 0 0 0,0 0 1 0 0,0 0-1 0 0,0-1 0 0 0,0 1 1 0 0,0 0-1 0 0,0 0 0 0 0,0-1 1 0 0,0 1-1 0 0,1 0 0 0 0,-1 0 1 0 0,0 0-1 0 0,0-1 0 0 0,0 1 1 0 0,0 0-1 0 0,0 0 0 0 0,16-29 979 0 0,9-9-1227 0 0,2 2 0 0 0,2 0 0 0 0,1 2-1 0 0,2 1 1 0 0,58-46 0 0 0,-80 72 114 0 0,0-1 1 0 0,1 2-1 0 0,0-1 0 0 0,0 2 0 0 0,0-1 0 0 0,1 2 0 0 0,0 0 0 0 0,17-5 1 0 0,-23 8 107 0 0,0 0 0 0 0,0 0 1 0 0,1 1-1 0 0,-1-1 0 0 0,0 1 1 0 0,0 1-1 0 0,0-1 0 0 0,0 1 1 0 0,0 0-1 0 0,0 1 0 0 0,0-1 1 0 0,0 1-1 0 0,0 0 0 0 0,0 0 1 0 0,-1 1-1 0 0,1 0 1 0 0,-1 0-1 0 0,10 7 0 0 0,-12-7 1 0 0,-1-1 0 0 0,1 1 0 0 0,-1-1 0 0 0,0 1 0 0 0,1 0 0 0 0,-1 0 0 0 0,-1 0 0 0 0,1 0 0 0 0,0 0 0 0 0,-1 0 0 0 0,1 1 0 0 0,-1-1 0 0 0,1 4 0 0 0,-1-1 10 0 0,0 0-1 0 0,-1-1 1 0 0,0 1-1 0 0,0 0 1 0 0,0 0-1 0 0,0 0 1 0 0,-2 7 0 0 0,-2 3 30 0 0,-1 0 0 0 0,-1 0 1 0 0,0 0-1 0 0,-12 22 0 0 0,-51 79 51 0 0,42-72-3604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171 427 12895 0 0,'0'0'1498'0'0,"-1"0"-645"0"0,-6 3-468 0 0,1-1 0 0 0,0 0 0 0 0,-1-1 1 0 0,1 1-1 0 0,-1-1 0 0 0,1-1 0 0 0,-1 1 0 0 0,0-1 0 0 0,1 0 0 0 0,-1-1 1 0 0,0 1-1 0 0,-8-3 0 0 0,11 2-403 0 0,0-1-1 0 0,0 1 1 0 0,0-1 0 0 0,0 1-1 0 0,1-1 1 0 0,-1 0 0 0 0,1-1-1 0 0,-1 1 1 0 0,1-1 0 0 0,0 1-1 0 0,0-1 1 0 0,0 0 0 0 0,0 0-1 0 0,0 0 1 0 0,1-1 0 0 0,0 1-1 0 0,-1 0 1 0 0,1-1 0 0 0,0 0 0 0 0,1 1-1 0 0,-3-7 1 0 0,2 1-143 0 0,0 0 0 0 0,0 0 0 0 0,1 0 0 0 0,1 0 0 0 0,-1 0 0 0 0,1 0 0 0 0,1 0 0 0 0,0 0 0 0 0,0 0 0 0 0,1 0-1 0 0,0 0 1 0 0,0 1 0 0 0,6-15 0 0 0,1 4-233 0 0,0-1-1 0 0,1 2 0 0 0,1-1 1 0 0,22-28-1 0 0,-25 36 300 0 0,2 1 1 0 0,-1-1-1 0 0,1 1 1 0 0,1 1-1 0 0,0 0 1 0 0,17-11-1 0 0,-21 16 268 0 0,1 0 0 0 0,-1 0 0 0 0,1 1 1 0 0,0 0-1 0 0,-1 1 0 0 0,1 0 0 0 0,1 0 0 0 0,-1 0 0 0 0,0 1 0 0 0,0 0 0 0 0,0 1 0 0 0,12 0 0 0 0,0 3 257 0 0,1 0 0 0 0,-1 2 0 0 0,0 0 0 0 0,-1 1 1 0 0,1 1-1 0 0,-1 1 0 0 0,-1 0 0 0 0,1 2 0 0 0,25 17 0 0 0,-39-24-393 0 0,1 2-1 0 0,-1-1 0 0 0,0 0 1 0 0,-1 1-1 0 0,1 0 1 0 0,-1 0-1 0 0,0 1 0 0 0,0-1 1 0 0,-1 1-1 0 0,1 0 1 0 0,-1 0-1 0 0,0 0 0 0 0,3 10 1 0 0,-5-12-31 0 0,0 1 1 0 0,0 0-1 0 0,0-1 1 0 0,-1 1-1 0 0,1 0 1 0 0,-1 0-1 0 0,0-1 1 0 0,0 1-1 0 0,-1 0 1 0 0,1-1-1 0 0,-1 1 1 0 0,0 0 0 0 0,-1-1-1 0 0,1 1 1 0 0,-1-1-1 0 0,0 1 1 0 0,0-1-1 0 0,0 0 1 0 0,-5 7-1 0 0,-1-1 4 0 0,-1 0 0 0 0,-1-1-1 0 0,1 0 1 0 0,-2 0 0 0 0,1-1 0 0 0,-1-1 0 0 0,-12 8-1 0 0,-87 38-264 0 0,98-48 160 0 0,-93 33-833 0 0,32-12-238 0 0,55-22 287 0 0,8-4-2574 0 0,7 0 1489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9215 0 0,'0'0'707'0'0,"-1"1"-304"0"0,-12 19 1821 0 0,-27 29 0 0 0,-1 3-1895 0 0,-89 158 755 0 0,-2 5-15 0 0,56-112-1647 0 0,10-15-772 0 0,-58 103 0 0 0,115-177 1055 0 0,2-2 20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80 16095 0 0,'0'0'1460'0'0,"2"0"-1204"0"0,11-1 460 0 0,1 0 0 0 0,-1 1-1 0 0,17 1 1 0 0,-14 1 137 0 0,31-3 0 0 0,-33 0-714 0 0,17-2 143 0 0,41-9-1 0 0,-64 10-406 0 0,-1 0-1 0 0,1-1 0 0 0,0 0 0 0 0,-1 0 0 0 0,1 0 0 0 0,-1-1 0 0 0,0 0 0 0 0,0-1 1 0 0,-1 1-1 0 0,9-8 0 0 0,-15 11 33 0 0,1 1 0 0 0,-1 0 0 0 0,1-1 0 0 0,-1 1 0 0 0,0 0 0 0 0,1-1 0 0 0,-1 1 0 0 0,0-1 1 0 0,1 1-1 0 0,-1-1 0 0 0,0 1 0 0 0,0 0 0 0 0,0-1 0 0 0,1 1 0 0 0,-1-1 0 0 0,0 1 0 0 0,0-1 0 0 0,0 1 0 0 0,0-1 0 0 0,0 1 0 0 0,0-1 0 0 0,0 0 1 0 0,0 0 54 0 0,0 1 1 0 0,-1 0 0 0 0,1-1-1 0 0,0 1 1 0 0,0-1 0 0 0,-1 1 0 0 0,1 0-1 0 0,0 0 1 0 0,-1-1 0 0 0,1 1 0 0 0,0 0-1 0 0,-1 0 1 0 0,1-1 0 0 0,-1 1-1 0 0,1 0 1 0 0,-1 0 0 0 0,1 0 0 0 0,0 0-1 0 0,-2-1 1 0 0,0 1-18 0 0,-1-1 0 0 0,0 1 1 0 0,1 0-1 0 0,-1 0 0 0 0,0 0 0 0 0,-4 1 0 0 0,-8 3 23 0 0,1 0 0 0 0,0 1-1 0 0,1 1 1 0 0,-1 0 0 0 0,1 1-1 0 0,-19 13 1 0 0,-68 60 867 0 0,82-65-740 0 0,-10 8 207 0 0,1 2 0 0 0,1 1-1 0 0,-41 54 1 0 0,62-73-259 0 0,0 0 0 0 0,1 1 0 0 0,0-1 0 0 0,0 1 0 0 0,-3 13 0 0 0,6-20-41 0 0,1 1 0 0 0,-1-1 0 0 0,1 1 0 0 0,-1-1 0 0 0,1 1 0 0 0,0-1-1 0 0,0 1 1 0 0,0-1 0 0 0,0 1 0 0 0,0-1 0 0 0,0 1 0 0 0,0-1-1 0 0,1 1 1 0 0,-1-1 0 0 0,0 1 0 0 0,1-1 0 0 0,-1 1 0 0 0,1-1 0 0 0,0 1-1 0 0,-1-1 1 0 0,1 0 0 0 0,0 1 0 0 0,0-1 0 0 0,0 0 0 0 0,0 0 0 0 0,0 0-1 0 0,0 0 1 0 0,0 0 0 0 0,0 0 0 0 0,0 0 0 0 0,1 0 0 0 0,-1 0-1 0 0,0 0 1 0 0,1-1 0 0 0,-1 1 0 0 0,1 0 0 0 0,-1-1 0 0 0,3 1 0 0 0,1 0-35 0 0,0 0 0 0 0,-1 0 0 0 0,1-1 0 0 0,0 0 0 0 0,0 1 0 0 0,-1-2 0 0 0,1 1 0 0 0,5-2 0 0 0,40-10-298 0 0,-26 5 57 0 0,63-19-2346 0 0,-42 10 1076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 6447 0 0,'0'0'499'0'0,"-1"-1"-328"0"0,-4-2 67 0 0,2 3 904 0 0,-1 3-642 0 0,1 0 0 0 0,0 0 0 0 0,0 0 0 0 0,0 0 0 0 0,0 0 0 0 0,0 1 0 0 0,-3 5 0 0 0,2-2-237 0 0,1 1-1 0 0,-1-1 1 0 0,1 1 0 0 0,1 0-1 0 0,0 0 1 0 0,-2 9 0 0 0,1 4 103 0 0,1 0 0 0 0,1 0-1 0 0,2 29 1 0 0,1-25 43 0 0,2 0-1 0 0,1 0 0 0 0,0-1 0 0 0,2 0 1 0 0,1 0-1 0 0,1-1 0 0 0,1 1 1 0 0,13 21-1 0 0,18 24 592 0 0,58 74 0 0 0,-58-86-547 0 0,103 135 481 0 0,17-15-651 0 0,-131-145-160 0 0,-15-15 71 0 0,30 25 0 0 0,-43-41-109 0 0,-1-1-116 0 0,-1 0-1 0 0,1 0 0 0 0,0-1 1 0 0,-1 1-1 0 0,1 0 0 0 0,-1-1 0 0 0,1 1 1 0 0,0-1-1 0 0,-1 1 0 0 0,1-1 1 0 0,-1 1-1 0 0,1-1 0 0 0,-1 1 0 0 0,0-1 1 0 0,1 1-1 0 0,-1-1 0 0 0,0 0 1 0 0,1 1-1 0 0,-1-1 0 0 0,0 0 0 0 0,0 1 1 0 0,1-1-1 0 0,-1 0 0 0 0,0 1 0 0 0,0-3 1 0 0,3-17-1474 0 0,-3 5-51 0 0,-3 1-68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8751 0 0,'-1'2'399'0'0,"-17"35"1055"0"0,-3 0 0 0 0,-28 39 0 0 0,-2 2 3516 0 0,-209 345-937 0 0,195-302-3798 0 0,40-72-526 0 0,-2-1 1 0 0,-58 80-1 0 0,71-110-247 0 0,-14 16-181 0 0,7-15-5996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14887 0 0,'5'-32'1178'0'0,"-3"19"-1021"0"0,1 0 0 0 0,3-13 0 0 0,-4 20-39 0 0,0 1 0 0 0,1 0-1 0 0,-1 0 1 0 0,1 0 0 0 0,0 1-1 0 0,0-1 1 0 0,0 1 0 0 0,6-6-1 0 0,19-17 11 0 0,2 1-1 0 0,2 1 0 0 0,0 2 1 0 0,1 1-1 0 0,44-21 0 0 0,-67 37-62 0 0,0 1 1 0 0,1 0-1 0 0,-1 1 0 0 0,1 0 0 0 0,0 1 1 0 0,0 0-1 0 0,0 0 0 0 0,1 2 0 0 0,-1-1 1 0 0,0 1-1 0 0,1 1 0 0 0,-1 0 0 0 0,21 3 1 0 0,-22-2 114 0 0,0 1 1 0 0,0 1 0 0 0,-1-1 0 0 0,1 1 0 0 0,-1 1 0 0 0,0 0 0 0 0,10 6 0 0 0,-15-8-117 0 0,0 1 0 0 0,-1-1 0 0 0,0 1 1 0 0,1 0-1 0 0,-1 0 0 0 0,0 0 0 0 0,-1 0 0 0 0,1 1 0 0 0,0-1 1 0 0,-1 1-1 0 0,0 0 0 0 0,0 0 0 0 0,0 0 0 0 0,0 0 0 0 0,-1 0 1 0 0,1 0-1 0 0,-1 0 0 0 0,1 8 0 0 0,-1-1 17 0 0,-1-1 1 0 0,0 1-1 0 0,0-1 0 0 0,-1 1 0 0 0,-1-1 0 0 0,0 0 1 0 0,0 0-1 0 0,-1 1 0 0 0,0-1 0 0 0,-7 13 0 0 0,2-6 51 0 0,0 0-1 0 0,-2-1 1 0 0,0-1 0 0 0,-1 0-1 0 0,-13 15 1 0 0,9-13-166 0 0,-2 0 0 0 0,0-1 0 0 0,-1-1 0 0 0,0-1 0 0 0,-1 0 0 0 0,-1-1 0 0 0,0-1 1 0 0,0-1-1 0 0,-2-1 0 0 0,1-1 0 0 0,-1-1 0 0 0,0-1 0 0 0,-35 7 0 0 0,51-13-115 0 0,-1 0-1 0 0,0-1 1 0 0,0 0-1 0 0,1 0 0 0 0,-1 0 1 0 0,-7-2-1 0 0,11 1-36 0 0,0 1-1 0 0,-1-1 0 0 0,1 0 0 0 0,0 0 0 0 0,0-1 0 0 0,0 1 1 0 0,0 0-1 0 0,0-1 0 0 0,1 0 0 0 0,-1 0 0 0 0,0 0 0 0 0,1 0 1 0 0,-1 0-1 0 0,-2-3 0 0 0,-5-11-1696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56 8751 0 0,'0'0'674'0'0,"1"2"-438"0"0,3 6 1204 0 0,0 1-1 0 0,5 14 1 0 0,-6-13 621 0 0,1-1 0 0 0,7 15 0 0 0,-10-23-1298 0 0,23 8 1595 0 0,-18-9-2249 0 0,0 0-1 0 0,0 0 0 0 0,0 0 0 0 0,-1-1 0 0 0,1 0 0 0 0,0 0 0 0 0,0-1 0 0 0,-1 0 1 0 0,7-2-1 0 0,7-4 5 0 0,22-13 1 0 0,-27 13-63 0 0,75-48 80 0 0,-18 10-283 0 0,-69 46 88 0 0,-4-1-190 0 0,0 2 218 0 0,0-1 0 0 0,0 0-1 0 0,0 0 1 0 0,0 1-1 0 0,0-1 1 0 0,0 1-1 0 0,0-1 1 0 0,0 1 0 0 0,1 0-1 0 0,-1 0 1 0 0,-2 1-1 0 0,-22 16-61 0 0,17-11 78 0 0,-69 54 44 0 0,-84 84 1 0 0,154-137-25 0 0,-42 44 0 0 0,44-45 0 0 0,0 0 0 0 0,1 0 0 0 0,0 1 0 0 0,0 0 0 0 0,-6 15 0 0 0,10-21-36 0 0,0 0 0 0 0,1-1 0 0 0,-1 1 0 0 0,1 0 0 0 0,-1-1 0 0 0,1 1 0 0 0,0 0 1 0 0,0 0-1 0 0,0-1 0 0 0,0 1 0 0 0,0 0 0 0 0,0 0 0 0 0,0 0 0 0 0,1-1 0 0 0,-1 1 0 0 0,0 0 0 0 0,1 0 0 0 0,0-1 0 0 0,0 3 0 0 0,0-3-42 0 0,1 1 0 0 0,-1-1-1 0 0,0 0 1 0 0,0 0 0 0 0,1 0 0 0 0,-1 0-1 0 0,1 0 1 0 0,-1 0 0 0 0,1 0 0 0 0,-1 0-1 0 0,1 0 1 0 0,-1-1 0 0 0,1 1 0 0 0,0-1-1 0 0,0 1 1 0 0,-1-1 0 0 0,1 0 0 0 0,0 0-1 0 0,3 0 1 0 0,12 0-1712 0 0,3-1-88 0 0</inkml:trace>
  <inkml:trace contextRef="#ctx0" brushRef="#br0" timeOffset="1">329 408 7831 0 0,'-3'1'15643'0'0,"12"-14"-13020"0"0,9-7-4636 0 0,-9 10 3423 0 0,110-99-716 0 0,-75 70-697 0 0,2 2 0 0 0,64-39 0 0 0,-81 57-155 0 0,0 1-1 0 0,2 2 1 0 0,46-18 0 0 0,-74 32 145 0 0,0 1 0 0 0,0 0 0 0 0,0 1 0 0 0,1-1 0 0 0,-1 0 0 0 0,0 1 0 0 0,0 0 0 0 0,1 0 0 0 0,-1 0 0 0 0,0 0 0 0 0,0 0 0 0 0,1 1 0 0 0,2 0 0 0 0,-4 0 7 0 0,0 0 0 0 0,0 0 1 0 0,-1 0-1 0 0,1 0 1 0 0,-1 0-1 0 0,1 0 0 0 0,-1 0 1 0 0,1 1-1 0 0,-1-1 0 0 0,0 1 1 0 0,1-1-1 0 0,-1 1 0 0 0,0-1 1 0 0,0 1-1 0 0,0 0 0 0 0,0 0 1 0 0,-1-1-1 0 0,1 1 0 0 0,0 0 1 0 0,-1 0-1 0 0,1 0 0 0 0,0 3 1 0 0,0 7-11 0 0,1 0 0 0 0,-2 0 1 0 0,1-1-1 0 0,-3 17 1 0 0,-8 47 93 0 0,9-71-68 0 0,-8 40 73 0 0,5-33-65 0 0,2 1 0 0 0,-1 0 0 0 0,1 0 0 0 0,1 0 0 0 0,0 0 0 0 0,1 0 0 0 0,3 25 0 0 0,-2-34-33 0 0,0 1 1 0 0,0-1-1 0 0,0 0 0 0 0,1 1 0 0 0,-1-1 1 0 0,1 0-1 0 0,2 4 0 0 0,7 3-2586 0 0,-3-6 1168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1 471 7831 0 0,'0'0'706'0'0,"9"0"-250"0"0,-6-1 193 0 0,0 0 1 0 0,0 0 0 0 0,0 0 0 0 0,0 0-1 0 0,0 0 1 0 0,0-1 0 0 0,0 0 0 0 0,0 1-1 0 0,0-1 1 0 0,-1 0 0 0 0,1 0 0 0 0,-1-1-1 0 0,1 1 1 0 0,3-5 0 0 0,-4 5-466 0 0,-1 0-1 0 0,1-1 1 0 0,0 1 0 0 0,-1 0 0 0 0,0 0-1 0 0,1-1 1 0 0,-1 1 0 0 0,0-1-1 0 0,0 1 1 0 0,-1-1 0 0 0,1 1 0 0 0,0-1-1 0 0,-1 0 1 0 0,0 1 0 0 0,1-1 0 0 0,-1 0-1 0 0,0 0 1 0 0,-1-4 0 0 0,-2-9 122 0 0,0 0-1 0 0,0-24 1 0 0,-2-6-229 0 0,3 32-54 0 0,0-1 0 0 0,1 1 0 0 0,1-1 0 0 0,0 1 0 0 0,4-27 0 0 0,-2 35-71 0 0,-1 0 1 0 0,1 0-1 0 0,0 0 1 0 0,0 1-1 0 0,1-1 0 0 0,0 1 1 0 0,0-1-1 0 0,0 1 0 0 0,0 0 1 0 0,1 0-1 0 0,0 0 1 0 0,0 1-1 0 0,0-1 0 0 0,1 1 1 0 0,-1 0-1 0 0,8-4 0 0 0,3-3-386 0 0,1 1-1 0 0,1 1 1 0 0,0 1-1 0 0,0 0 0 0 0,32-9 1 0 0,-41 15 429 0 0,1 1 1 0 0,-1 0 0 0 0,0 1 0 0 0,0-1 0 0 0,0 2 0 0 0,1-1 0 0 0,-1 1 0 0 0,9 2-1 0 0,3 2 215 0 0,0 0-1 0 0,22 10 0 0 0,-30-9 26 0 0,1 1 0 0 0,-1 0 1 0 0,0 0-1 0 0,-1 1 0 0 0,0 1 0 0 0,0 0 0 0 0,-1 0 0 0 0,0 1 0 0 0,0 0 0 0 0,-1 1 0 0 0,12 19 0 0 0,-17-25-203 0 0,-2 1-1 0 0,1-1 0 0 0,-1 1 0 0 0,0-1 0 0 0,0 1 0 0 0,0 0 0 0 0,-1 0 0 0 0,0 0 0 0 0,0 0 0 0 0,0 0 0 0 0,-1 0 0 0 0,0 0 0 0 0,0 0 0 0 0,0 0 0 0 0,-1 0 0 0 0,-2 8 0 0 0,0-6 5 0 0,0 1 1 0 0,0-1 0 0 0,-1 1-1 0 0,0-1 1 0 0,-1-1 0 0 0,0 1-1 0 0,0-1 1 0 0,-1 1 0 0 0,0-1-1 0 0,-8 7 1 0 0,-3 2-205 0 0,-1-1 0 0 0,-1 0 0 0 0,-1-1 0 0 0,0-2 0 0 0,0 0 0 0 0,-1-1 0 0 0,-1 0 0 0 0,0-2 0 0 0,-24 6 0 0 0,29-10-273 0 0,-35 4 0 0 0,47-8 322 0 0,-1-1 0 0 0,0 1 0 0 0,0-1 0 0 0,1 0 0 0 0,-1-1 0 0 0,0 0 0 0 0,1 0 0 0 0,-1 0 0 0 0,-9-3 0 0 0,14 3 26 0 0,-1 0 0 0 0,1 0 0 0 0,0 0 0 0 0,0 0 1 0 0,0 0-1 0 0,0 0 0 0 0,0 0 0 0 0,0 0 0 0 0,0 0 0 0 0,1 0 0 0 0,-1-1 0 0 0,0 1 0 0 0,0 0 0 0 0,1 0 0 0 0,-1-1 0 0 0,1 1 0 0 0,-1 0 0 0 0,1-1 0 0 0,0 1 1 0 0,0-1-1 0 0,-1 1 0 0 0,1-1 0 0 0,0 1 0 0 0,0 0 0 0 0,0-1 0 0 0,1 1 0 0 0,-1-1 0 0 0,0 1 0 0 0,1-3 0 0 0,5-17-6359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6447 0 0,'0'0'499'0'0,"-1"1"65"0"0,-26 40 7970 0 0,-20 18-4898 0 0,-1 2-2973 0 0,-369 555 1673 0 0,412-608-2337 0 0,-64 107-266 0 0,55-88 157 0 0,1 0-1 0 0,-14 41 0 0 0,26-64-14 0 0,0 0 0 0 0,0 1 0 0 0,0-1 0 0 0,0 0-1 0 0,0 1 1 0 0,1-1 0 0 0,0 9 0 0 0,0-13-92 0 0,1 1 0 0 0,-1-1 0 0 0,0 1 0 0 0,0-1 0 0 0,0 1 0 0 0,0-1 1 0 0,0 0-1 0 0,1 1 0 0 0,-1-1 0 0 0,0 0 0 0 0,0 1 0 0 0,1-1 0 0 0,-1 1 0 0 0,0-1 0 0 0,1 0 0 0 0,-1 0 1 0 0,0 1-1 0 0,1-1 0 0 0,-1 0 0 0 0,0 0 0 0 0,1 1 0 0 0,0-1 0 0 0,9 5-7393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11975 0 0,'0'0'547'0'0,"1"-1"-11"0"0,3-1-245 0 0,-1 0 0 0 0,0 0 0 0 0,0 1 0 0 0,1-1 0 0 0,-1 1 0 0 0,1-1-1 0 0,-1 1 1 0 0,1 0 0 0 0,-1 1 0 0 0,1-1 0 0 0,0 0 0 0 0,0 1 0 0 0,7 0 0 0 0,3-1 1588 0 0,53-7-466 0 0,-1-4 1 0 0,-1-2-1 0 0,94-34 0 0 0,-149 43-1683 0 0,21-10 1 0 0,-9 3-24 0 0,-33 8-34 0 0,5 3 292 0 0,0 1 0 0 0,-1 0 0 0 0,1 0 0 0 0,0 0-1 0 0,0 1 1 0 0,0 0 0 0 0,0 0 0 0 0,0 0-1 0 0,0 1 1 0 0,-8 3 0 0 0,-1 1 32 0 0,0 1 0 0 0,-25 15 0 0 0,12-2 143 0 0,0 1 0 0 0,-41 42-1 0 0,59-53-54 0 0,0 0-1 0 0,1 1 1 0 0,0 1 0 0 0,1-1-1 0 0,0 1 1 0 0,-10 23 0 0 0,16-31-120 0 0,0 1 0 0 0,1-1 0 0 0,0 0 0 0 0,0 1 0 0 0,0-1 0 0 0,1 1 0 0 0,-1-1 0 0 0,1 1 0 0 0,0-1-1 0 0,1 10 1 0 0,0-11-144 0 0,0 0-1 0 0,0 1 0 0 0,1-1 0 0 0,-1 0 0 0 0,0 0 0 0 0,1 1 0 0 0,0-1 0 0 0,0 0 1 0 0,0-1-1 0 0,0 1 0 0 0,1 0 0 0 0,-1-1 0 0 0,0 1 0 0 0,1-1 0 0 0,5 4 1 0 0,9 4-7391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45 339 7367 0 0,'0'0'667'0'0,"-1"-1"-547"0"0,-3-4 396 0 0,-15-8 10354 0 0,5 4-7299 0 0,13 8-3536 0 0,1 0 0 0 0,-1 0 0 0 0,1 1-1 0 0,-1-1 1 0 0,1 0 0 0 0,-1 0 0 0 0,1 0-1 0 0,-1 0 1 0 0,1 0 0 0 0,0 0 0 0 0,-1 0 0 0 0,1 0-1 0 0,0 0 1 0 0,0 0 0 0 0,0 0 0 0 0,0-1-1 0 0,0 1 1 0 0,0 0 0 0 0,0 0 0 0 0,0 0-1 0 0,1 0 1 0 0,-1 0 0 0 0,1-2 0 0 0,0-1 54 0 0,1-1 0 0 0,0 1 0 0 0,0 0 1 0 0,0-1-1 0 0,1 1 0 0 0,0 0 0 0 0,-1 0 0 0 0,8-6 0 0 0,31-29 71 0 0,-31 31-128 0 0,19-16-234 0 0,1 1 0 0 0,1 2 0 0 0,1 1 0 0 0,0 1-1 0 0,2 2 1 0 0,0 1 0 0 0,1 2 0 0 0,61-17-1 0 0,-94 31 189 0 0,43-8-240 0 0,-43 7 247 0 0,1 1 1 0 0,-1 0-1 0 0,1 0 0 0 0,0 0 1 0 0,-1 0-1 0 0,1 1 0 0 0,0-1 0 0 0,-1 1 1 0 0,1-1-1 0 0,-1 1 0 0 0,1 0 0 0 0,-1 0 1 0 0,0 0-1 0 0,4 3 0 0 0,-4-3 11 0 0,-2 0 0 0 0,1 0 0 0 0,0 0 1 0 0,0 0-1 0 0,0 1 0 0 0,0-1 0 0 0,-1 0 0 0 0,1 1 0 0 0,-1-1 0 0 0,1 0 0 0 0,-1 1 0 0 0,1-1 1 0 0,-1 1-1 0 0,0-1 0 0 0,0 1 0 0 0,1-1 0 0 0,-1 0 0 0 0,0 1 0 0 0,0-1 0 0 0,-1 1 0 0 0,1-1 1 0 0,0 1-1 0 0,0-1 0 0 0,-2 3 0 0 0,0 4 59 0 0,-1 0 0 0 0,0-1 0 0 0,-4 9 0 0 0,5-13-41 0 0,-41 74 851 0 0,28-53-582 0 0,1 1 1 0 0,-11 28-1 0 0,24-51-280 0 0,0 1 1 0 0,0-1-1 0 0,0 0 0 0 0,1 1 1 0 0,-1-1-1 0 0,1 1 0 0 0,0-1 1 0 0,0 1-1 0 0,-1-1 0 0 0,2 1 1 0 0,-1-1-1 0 0,0 0 0 0 0,0 1 1 0 0,1-1-1 0 0,0 1 0 0 0,0 2 1 0 0,0-3-6 0 0,0 0 0 0 0,0-1 0 0 0,0 1 0 0 0,1-1 0 0 0,-1 1 0 0 0,0-1 0 0 0,1 1 0 0 0,-1-1 0 0 0,1 0 1 0 0,-1 0-1 0 0,1 0 0 0 0,-1 0 0 0 0,1 0 0 0 0,0 0 0 0 0,0 0 0 0 0,-1 0 0 0 0,1-1 0 0 0,0 1 0 0 0,0-1 1 0 0,0 1-1 0 0,2-1 0 0 0,5 2-385 0 0,-1-2 0 0 0,1 1 0 0 0,0-1 0 0 0,-1-1 0 0 0,1 1 0 0 0,-1-1 0 0 0,1-1 0 0 0,8-2 0 0 0,11-5-7557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18975 0 0,'0'0'2214'0'0,"-1"2"-2068"0"0,-26 86 1493 0 0,-21 56-30 0 0,-10 40-847 0 0,14-38-452 0 0,-1-21-62 0 0,-77 152 0 0 0,110-254-243 0 0,-56 100 62 0 0,9-19-1267 0 0,40-69 667 0 0,16-29-183 0 0,-1 5-561 0 0</inkml:trace>
  <inkml:trace contextRef="#ctx0" brushRef="#br0" timeOffset="1">80 793 10591 0 0,'-2'-1'819'0'0,"-12"0"162"0"0,-28 1-1 0 0,21 0 7103 0 0,35-7-6374 0 0,4 1-1348 0 0,-1 1 1 0 0,1 1-1 0 0,1 1 0 0 0,-1 1 1 0 0,32-1-1 0 0,-8 0-174 0 0,442-15 1307 0 0,-367 17-1347 0 0,-61-2-357 0 0,-31 1-804 0 0,0 1 0 0 0,0 1 0 0 0,42 6-1 0 0,-57-3-7366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95 1839 0 0,'1'-2'134'0'0,"16"-24"405"0"0,-5 9 3656 0 0,25-26 0 0 0,-36 42-3699 0 0,12-4 7088 0 0,-12 7-7510 0 0,1 1-1 0 0,-1-1 1 0 0,0 1 0 0 0,0 0-1 0 0,0 0 1 0 0,0 0 0 0 0,-1 0-1 0 0,1 0 1 0 0,-1 0-1 0 0,0 0 1 0 0,0-1 0 0 0,0 1-1 0 0,0 0 1 0 0,0 0 0 0 0,0 0-1 0 0,-1 0 1 0 0,0 0 0 0 0,1 0-1 0 0,-1 0 1 0 0,-2 3 0 0 0,-3 9 125 0 0,0-1 1 0 0,-15 23-1 0 0,11-19-68 0 0,-20 29-38 0 0,-1 0 1 0 0,-3-3-1 0 0,-45 47 0 0 0,11-21-78 0 0,-39 46 34 0 0,74-77-2 0 0,31-38-131 0 0,4-2-895 0 0,11-23-1989 0 0,-4 6-3544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8951 0 0,'0'0'6184'0'0,"0"-2"-5669"0"0,3-21 212 0 0,14-75 1375 0 0,-13 83-1893 0 0,0 0 1 0 0,1 0 0 0 0,0 1-1 0 0,11-21 1 0 0,0 8-142 0 0,2 1-1 0 0,39-47 0 0 0,53-37 51 0 0,-89 92 0 0 0,1 1-1 0 0,1 1 1 0 0,1 1-1 0 0,0 1 1 0 0,0 1 0 0 0,1 1-1 0 0,1 1 1 0 0,0 1-1 0 0,1 2 1 0 0,-1 1-1 0 0,43-7 1 0 0,-51 12 117 0 0,0 0 1 0 0,0 1-1 0 0,28 1 1 0 0,-39 1-184 0 0,1-1 1 0 0,-1 2-1 0 0,1-1 1 0 0,-1 1-1 0 0,0 0 0 0 0,1 1 1 0 0,-1-1-1 0 0,0 2 1 0 0,-1-1-1 0 0,14 9 0 0 0,-18-10-40 0 0,1 0-1 0 0,-1 0 0 0 0,1 0 0 0 0,-1 1 1 0 0,0-1-1 0 0,0 1 0 0 0,0-1 0 0 0,0 1 1 0 0,-1 0-1 0 0,1 0 0 0 0,-1 0 0 0 0,1 0 1 0 0,-1 0-1 0 0,0 0 0 0 0,0 4 0 0 0,0-3 3 0 0,-1 1-1 0 0,1-1 0 0 0,-1 1 1 0 0,0-1-1 0 0,-1 1 0 0 0,1-1 1 0 0,-1 1-1 0 0,0 0 0 0 0,-3 6 1 0 0,0 1 11 0 0,-2 0 1 0 0,0 0-1 0 0,0-1 1 0 0,-1 0-1 0 0,0-1 1 0 0,-15 18-1 0 0,-15 9 24 0 0,-1-2 0 0 0,-73 53-1 0 0,35-31-55 0 0,-194 144-473 0 0,245-185 287 0 0,0-1 0 0 0,-44 19 0 0 0,67-33 33 0 0,-12-3-414 0 0,12 0 258 0 0,1-1 105 0 0,0-1 1 0 0,0 1-1 0 0,0-1 1 0 0,0 1-1 0 0,1-1 1 0 0,0 0-1 0 0,-1 1 1 0 0,1-1-1 0 0,0 1 1 0 0,1-1-1 0 0,-1 0 0 0 0,1 1 1 0 0,-1-1-1 0 0,1 1 1 0 0,0-1-1 0 0,1 1 1 0 0,-1-1-1 0 0,0 1 1 0 0,4-6-1 0 0,4-2-1477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84 6911 0 0,'7'-14'831'0'0,"-4"7"-980"0"0,1-1-1 0 0,0 0 1 0 0,10-13-1 0 0,-11 19 404 0 0,-1-1 0 0 0,0 1 0 0 0,1 0-1 0 0,-1 0 1 0 0,6-3 0 0 0,-6 3 435 0 0,1 1-1 0 0,0 0 1 0 0,0 0-1 0 0,-1 0 1 0 0,1 0-1 0 0,0 0 1 0 0,4 0-1 0 0,-6 1-622 0 0,0 0 0 0 0,-1 0-1 0 0,1 0 1 0 0,-1 0-1 0 0,1 0 1 0 0,0 0 0 0 0,-1 0-1 0 0,1 0 1 0 0,0 0-1 0 0,-1 0 1 0 0,1 0 0 0 0,-1 0-1 0 0,1 0 1 0 0,0 1 0 0 0,-1-1-1 0 0,1 0 1 0 0,-1 1-1 0 0,1-1 1 0 0,-1 0 0 0 0,1 1-1 0 0,-1-1 1 0 0,1 1 0 0 0,-1-1-1 0 0,1 0 1 0 0,-1 1-1 0 0,0-1 1 0 0,1 1 0 0 0,-1-1-1 0 0,0 1 1 0 0,1 0-1 0 0,-1-1 1 0 0,0 1 0 0 0,1-1-1 0 0,-1 1 1 0 0,0 0 0 0 0,0-1-1 0 0,0 1 1 0 0,0-1-1 0 0,0 1 1 0 0,0 0 0 0 0,0 0-1 0 0,1 4 59 0 0,-1-1 0 0 0,0 0-1 0 0,0 1 1 0 0,0-1 0 0 0,-1 0-1 0 0,1 1 1 0 0,-1-1 0 0 0,0 0-1 0 0,-1 0 1 0 0,1 0 0 0 0,-3 7-1 0 0,-5 6 364 0 0,-13 21 1 0 0,14-25-325 0 0,-11 19 58 0 0,-2-2 0 0 0,-2 0 0 0 0,0-1 0 0 0,-50 46 0 0 0,-227 169-40 0 0,-17-19 162 0 0,121-110 118 0 0,131-79-72 0 0,55-30-300 0 0,17-7-276 0 0,19-8-292 0 0,41-22-1405 0 0,-28 10 232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107 355 4607 0 0,'-1'2'354'0'0,"-22"26"74"0"0,11-16 2724 0 0,0 0 0 0 0,-1 0 1 0 0,-17 10-1 0 0,28-20-2473 0 0,1-2-497 0 0,1 0 0 0 0,-1 1 0 0 0,1-1 1 0 0,-1 0-1 0 0,1 1 0 0 0,-1-1 0 0 0,0 0 1 0 0,1 0-1 0 0,-1 1 0 0 0,0-1 1 0 0,1 0-1 0 0,-1 0 0 0 0,0 0 0 0 0,1 0 1 0 0,-1 0-1 0 0,0 0 0 0 0,0-3-121 0 0,0-1-1 0 0,1 1 0 0 0,0 0 1 0 0,0-1-1 0 0,0 1 1 0 0,0 0-1 0 0,0-1 1 0 0,1 1-1 0 0,-1 0 1 0 0,1-1-1 0 0,0 1 0 0 0,0 0 1 0 0,0 0-1 0 0,3-6 1 0 0,4-6 139 0 0,16-23-1 0 0,-18 28-114 0 0,31-41 123 0 0,2 3 0 0 0,46-46 0 0 0,-32 38-119 0 0,-42 43-297 0 0,2 1 0 0 0,14-11 0 0 0,-21 18 78 0 0,0 1 0 0 0,1 0 0 0 0,-1 0 0 0 0,1 1-1 0 0,-1-1 1 0 0,1 2 0 0 0,7-3 0 0 0,-3 4-4926 0 0,-9 1 3292 0 0,8 2-4879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 6447 0 0,'0'0'8444'0'0,"4"-6"-2950"0"0,-11 9-5432 0 0,-1 1 0 0 0,1 1 1 0 0,0-1-1 0 0,0 1 1 0 0,1 0-1 0 0,-10 10 0 0 0,3-1 71 0 0,-22 27 0 0 0,30-34-105 0 0,1 0 0 0 0,0 0 0 0 0,0 0-1 0 0,0 1 1 0 0,1-1 0 0 0,0 1 0 0 0,0 0-1 0 0,1 0 1 0 0,0 0 0 0 0,1 0 0 0 0,0 0 0 0 0,0 0-1 0 0,0 1 1 0 0,1-1 0 0 0,1 0 0 0 0,-1 0-1 0 0,4 16 1 0 0,-3-22 2 0 0,0 1 0 0 0,0-1 0 0 0,0 0 0 0 0,0 0 0 0 0,1 1 0 0 0,-1-1 0 0 0,1 0 0 0 0,-1 0-1 0 0,1-1 1 0 0,0 1 0 0 0,0 0 0 0 0,-1 0 0 0 0,1-1 0 0 0,1 1 0 0 0,-1-1 0 0 0,0 0 0 0 0,0 0 0 0 0,0 0 0 0 0,1 0 0 0 0,-1 0-1 0 0,0 0 1 0 0,1 0 0 0 0,-1-1 0 0 0,5 1 0 0 0,-6-1-1 0 0,1 0 1 0 0,-1 0-1 0 0,0 0 0 0 0,1 0 1 0 0,-1 0-1 0 0,1 0 0 0 0,-1 0 0 0 0,0-1 1 0 0,0 1-1 0 0,1 0 0 0 0,-1-1 0 0 0,0 1 1 0 0,1-1-1 0 0,-1 0 0 0 0,0 1 1 0 0,0-1-1 0 0,2-1 0 0 0,14-16 253 0 0,-9 3-148 0 0,0-1-1 0 0,0 1 0 0 0,-2-1 1 0 0,0-1-1 0 0,7-31 0 0 0,-8 26-117 0 0,2 0 0 0 0,15-36 0 0 0,-18 51 2 0 0,-3 4-135 0 0,1 1 1 0 0,-1-1-1 0 0,0 1 1 0 0,1-1-1 0 0,-1 0 1 0 0,-1 1-1 0 0,2-6 1 0 0,-11 7-1107 0 0,5 2 955 0 0,0-1 0 0 0,0 1 0 0 0,0 0 0 0 0,0 0 1 0 0,0 1-1 0 0,0-1 0 0 0,-6 4 0 0 0,7-3-179 0 0,-1-1 0 0 0,0 1 0 0 0,0-1-1 0 0,0 1 1 0 0,0-1 0 0 0,0 0 0 0 0,-6 0 0 0 0,18-11-1030 0 0,3 0 146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34 2303 0 0,'6'-7'95'0'0,"-3"4"4"0"0,-1 0-1 0 0,0 0 1 0 0,0-1 0 0 0,0 1-1 0 0,4-8 5917 0 0,-13 23 2748 0 0,-6 9-5439 0 0,-40 65-2815 0 0,3 14-29 0 0,-50 147 0 0 0,47-110-483 0 0,31-88-78 0 0,-3 0 0 0 0,-1-2 0 0 0,-57 76 0 0 0,3-5-95 0 0,72-103-407 0 0,9-13-240 0 0,5-7 584 0 0,24-25 222 0 0,-1-2 0 0 0,-2-1 0 0 0,23-38 0 0 0,40-47 82 0 0,-84 112-65 0 0,0 0 0 0 0,1 0 0 0 0,8-5 0 0 0,-14 10-5 0 0,1 0 0 0 0,-1 0 0 0 0,1 0-1 0 0,-1 0 1 0 0,1 0 0 0 0,-1 0 0 0 0,1 1 0 0 0,0-1-1 0 0,2 0 1 0 0,5 3-18 0 0,-5 0 16 0 0,-1-2-2 0 0,0 1 1 0 0,0 0 0 0 0,0 1 0 0 0,-1-1 0 0 0,1 0-1 0 0,0 1 1 0 0,-1 0 0 0 0,1-1 0 0 0,-1 1 0 0 0,1 0-1 0 0,-1 0 1 0 0,2 3 0 0 0,2 3-14 0 0,0-1-1 0 0,7 15 1 0 0,3 5 6 0 0,-8-16 23 0 0,-1 1 0 0 0,0 0 0 0 0,0 0 0 0 0,-2 0 0 0 0,8 22 0 0 0,-11-27 71 0 0,0 1 1 0 0,-1-1-1 0 0,0 1 0 0 0,0-1 0 0 0,0 1 0 0 0,-1-1 0 0 0,-1 1 0 0 0,1-1 0 0 0,-1 1 0 0 0,0-1 0 0 0,-4 15 0 0 0,3-18 14 0 0,0 1 0 0 0,0-1 0 0 0,0 0 0 0 0,-1 0 0 0 0,1 0 0 0 0,-1 0 0 0 0,0 0-1 0 0,0 0 1 0 0,0-1 0 0 0,0 1 0 0 0,-6 3 0 0 0,2-2 37 0 0,0 0-1 0 0,0-1 1 0 0,0 0-1 0 0,-1 0 1 0 0,-14 4-1 0 0,-2-1 20 0 0,0-2-1 0 0,0 0 0 0 0,-33 1 1 0 0,34-5-110 0 0,-37-2 1 0 0,44-1-229 0 0,13 1 50 0 0,2-1-3 0 0,0 2 21 0 0,1-1 1 0 0,-1 0-1 0 0,1 1 1 0 0,-1-1-1 0 0,1 0 1 0 0,-1 1 0 0 0,1-1-1 0 0,0 0 1 0 0,-1 0-1 0 0,1 0 1 0 0,0 1-1 0 0,0-1 1 0 0,-1 0-1 0 0,1 0 1 0 0,0 0-1 0 0,0 0 1 0 0,0 1-1 0 0,0-1 1 0 0,0 0 0 0 0,0 0-1 0 0,1 0 1 0 0,-1 0-1 0 0,0 1 1 0 0,1-2-1 0 0,-1 2 107 0 0,5-15-1578 0 0,3-2-57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164 143 10799 0 0,'0'0'2023'0'0,"1"0"-1072"0"0,6 1-307 0 0,-1-1 1 0 0,0 0-1 0 0,0 0 1 0 0,1 0-1 0 0,-1-1 1 0 0,8-1 0 0 0,-9 0-533 0 0,-1 1 0 0 0,1-1 0 0 0,-1 1 1 0 0,0-1-1 0 0,0 0 0 0 0,0-1 1 0 0,0 1-1 0 0,0-1 0 0 0,0 0 0 0 0,-1 0 1 0 0,0 0-1 0 0,1 0 0 0 0,-1 0 1 0 0,4-7-1 0 0,-4 7-21 0 0,-1 1-1 0 0,0-1 1 0 0,0-1 0 0 0,-1 1 0 0 0,1 0-1 0 0,-1 0 1 0 0,1-1 0 0 0,-1 1-1 0 0,0 0 1 0 0,0-1 0 0 0,-1 0-1 0 0,1 1 1 0 0,-1-1 0 0 0,1 1 0 0 0,-1-1-1 0 0,0 1 1 0 0,-1-1 0 0 0,1 0-1 0 0,-2-6 1 0 0,2 9-78 0 0,-1 0 0 0 0,1-1 0 0 0,-1 1-1 0 0,0 0 1 0 0,1 0 0 0 0,-1-1 0 0 0,0 1 0 0 0,0 0-1 0 0,0 0 1 0 0,0 0 0 0 0,0 0 0 0 0,0 0 0 0 0,0 0-1 0 0,0 0 1 0 0,0 0 0 0 0,0 1 0 0 0,-1-1 0 0 0,1 0-1 0 0,0 1 1 0 0,-1-1 0 0 0,1 1 0 0 0,0-1-1 0 0,-1 1 1 0 0,1-1 0 0 0,0 1 0 0 0,-1 0 0 0 0,1 0-1 0 0,-1 0 1 0 0,1 0 0 0 0,-1 0 0 0 0,1 0 0 0 0,0 0-1 0 0,-1 0 1 0 0,1 1 0 0 0,-1-1 0 0 0,-1 1 0 0 0,-4 2-13 0 0,0-1 0 0 0,0 1 0 0 0,0 0 0 0 0,1 1 1 0 0,-10 6-1 0 0,-6 5-20 0 0,1 1 0 0 0,1 0 0 0 0,0 2 1 0 0,2 0-1 0 0,0 1 0 0 0,-30 42 0 0 0,43-54 20 0 0,0 1 0 0 0,1-1 0 0 0,0 1 0 0 0,1-1 0 0 0,-1 1 0 0 0,2 1 0 0 0,-1-1 0 0 0,-2 12 0 0 0,6-9 0 0 0,4-1 0 0 0,-3-9 0 0 0,-1 1 0 0 0,0-1 0 0 0,0 0 0 0 0,1 0 1 0 0,-1-1-1 0 0,1 1 0 0 0,-1 0 0 0 0,1 0 0 0 0,-1-1 0 0 0,1 1 0 0 0,-1-1 0 0 0,1 1 0 0 0,-1-1 0 0 0,1 0 0 0 0,0 1 0 0 0,-1-1 0 0 0,1 0 1 0 0,0 0-1 0 0,-1 0 0 0 0,1 0 0 0 0,0-1 0 0 0,-1 1 0 0 0,1 0 0 0 0,-1-1 0 0 0,1 1 0 0 0,-1-1 0 0 0,1 1 0 0 0,2-3 0 0 0,4-1-2 0 0,-1-1-1 0 0,1 0 0 0 0,-1 0 1 0 0,8-9-1 0 0,2-1-46 0 0,39-32-347 0 0,-54 46 295 0 0,-3 2-134 0 0,-17 29 172 0 0,12-21-5 0 0,1 1 0 0 0,0-1-1 0 0,-5 12 1 0 0,10-19-137 0 0,12-5-9838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58 11975 0 0,'10'-58'11741'0'0,"-16"80"-11576"0"0,-2-1 0 0 0,-11 22-1 0 0,0-1-47 0 0,-103 285-588 0 0,-28 68-194 0 0,106-300 597 0 0,37-81 66 0 0,0-1 0 0 0,-2 0 0 0 0,1-1 1 0 0,-19 20-1 0 0,26-30 191 0 0,10-29-324 0 0,11-9-404 0 0,2 0 0 0 0,30-36 0 0 0,-31 43 299 0 0,-15 21 173 0 0,52-67-331 0 0,-49 65 402 0 0,0 1 0 0 0,0-1 0 0 0,1 2 1 0 0,0-1-1 0 0,12-6 0 0 0,-21 15 15 0 0,-1-1-1 0 0,1 1 1 0 0,0 0-1 0 0,-1 0 0 0 0,1 0 1 0 0,0 0-1 0 0,-1 0 1 0 0,1-1-1 0 0,0 1 1 0 0,-1 1-1 0 0,1-1 0 0 0,0 0 1 0 0,-1 0-1 0 0,1 0 1 0 0,0 0-1 0 0,-1 0 1 0 0,1 0-1 0 0,0 1 0 0 0,-1-1 1 0 0,1 0-1 0 0,-1 1 1 0 0,1-1-1 0 0,0 1 1 0 0,12 9 66 0 0,-10-6-91 0 0,1 1 0 0 0,-1 0-1 0 0,0 0 1 0 0,0 0 0 0 0,0 0-1 0 0,0 0 1 0 0,-1 0 0 0 0,3 10-1 0 0,9 47-67 0 0,-11-48 69 0 0,0 6 73 0 0,-2-14-21 0 0,0 0 0 0 0,0 0 0 0 0,0-1 1 0 0,1 1-1 0 0,-1 0 0 0 0,5 6 0 0 0,-6-11-32 0 0,1 1 0 0 0,0-1 0 0 0,-1 0 0 0 0,1 0 0 0 0,-1 0 0 0 0,1 1 0 0 0,-1-1 0 0 0,0 0 0 0 0,1 1 0 0 0,-1-1 0 0 0,0 3 0 0 0,3 14 107 0 0,-3-12-92 0 0,0-1-1 0 0,0 1 1 0 0,0-1-1 0 0,0 0 1 0 0,-1 1 0 0 0,0-1-1 0 0,0 0 1 0 0,0 1-1 0 0,-1-1 1 0 0,0 0 0 0 0,0 0-1 0 0,0 0 1 0 0,-1 0-1 0 0,1 0 1 0 0,-1-1-1 0 0,0 1 1 0 0,0-1 0 0 0,-1 0-1 0 0,0 0 1 0 0,-6 6-1 0 0,-5 3 211 0 0,-1 0 0 0 0,-1-1 0 0 0,1-1-1 0 0,-24 11 1 0 0,25-14-90 0 0,0-1 0 0 0,-1-1 0 0 0,0 0-1 0 0,-26 5 1 0 0,31-9-146 0 0,0 0 0 0 0,0-1-1 0 0,0 0 1 0 0,-1 0 0 0 0,1-2-1 0 0,0 1 1 0 0,-20-5 0 0 0,30 5-24 0 0,-1 0 0 0 0,1 0 1 0 0,0 0-1 0 0,0-1 0 0 0,-1 1 1 0 0,1-1-1 0 0,0 1 0 0 0,0-1 1 0 0,-1 1-1 0 0,1-1 0 0 0,0 0 1 0 0,0 1-1 0 0,0-1 0 0 0,0 0 1 0 0,0 0-1 0 0,0 0 0 0 0,0 0 1 0 0,0 0-1 0 0,0 0 0 0 0,1 0 1 0 0,-1 0-1 0 0,0 0 0 0 0,1 0 1 0 0,-1 0-1 0 0,1-1 0 0 0,-1 1 1 0 0,1 0-1 0 0,-1 0 0 0 0,1-1 1 0 0,0 1-1 0 0,0 0 0 0 0,-1-3 1 0 0,2 1-144 0 0,-1 0 1 0 0,1 1 0 0 0,0-1 0 0 0,0 0 0 0 0,0 1 0 0 0,0-1 0 0 0,0 1-1 0 0,0-1 1 0 0,1 1 0 0 0,-1-1 0 0 0,1 1 0 0 0,0 0 0 0 0,-1 0 0 0 0,5-4 0 0 0,12-9-2249 0 0,1-1-4652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14279 0 0,'0'0'9067'0'0,"-1"2"-8558"0"0,-9 12 382 0 0,-12 23-1 0 0,11-16-556 0 0,9-19-323 0 0,1 0 0 0 0,0 1 1 0 0,0-1-1 0 0,0 1 1 0 0,0-1-1 0 0,0 1 0 0 0,0-1 1 0 0,1 1-1 0 0,-1-1 0 0 0,1 1 1 0 0,0 4-1 0 0,-3 14-26 0 0,3-19-84 0 0,0 0-174 0 0,0 5-241 0 0,-1-1 0 0 0,0 1 0 0 0,0-1 0 0 0,0 0 0 0 0,-1 1 0 0 0,0-1-1 0 0,0 0 1 0 0,-1 0 0 0 0,1 0 0 0 0,-1-1 0 0 0,-1 1 0 0 0,1-1 0 0 0,-6 8 0 0 0,7-12-370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 10591 0 0,'0'0'819'0'0,"7"-11"8210"0"0,-6 14-8876 0 0,-1-1 0 0 0,1 1 0 0 0,-1 0 0 0 0,0 0 0 0 0,0-1 0 0 0,-1 4 0 0 0,-4 21 29 0 0,-2-1 1 0 0,0-1-1 0 0,-2 1 0 0 0,-17 34 1 0 0,11-25-33 0 0,-189 451 573 0 0,141-305-1011 0 0,60-166-1182 0 0,2-6-3532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87 898 20127 0 0,'0'0'1825'0'0,"-1"2"-1502"0"0,-10 34 443 0 0,-2-2 0 0 0,-32 64-1 0 0,42-93-926 0 0,1 0 0 0 0,0 0-1 0 0,0 0 1 0 0,0 1-1 0 0,1-1 1 0 0,-1 1-1 0 0,1-1 1 0 0,1 1 0 0 0,-1-1-1 0 0,1 1 1 0 0,0-1-1 0 0,1 11 1 0 0,5-4-3379 0 0</inkml:trace>
  <inkml:trace contextRef="#ctx0" brushRef="#br0" timeOffset="1">900 49 7831 0 0,'12'-18'789'0'0,"6"-7"3354"0"0,-2 20 565 0 0,-13 5-4153 0 0,-2 0-509 0 0,-1 0 0 0 0,1 0-1 0 0,0 0 1 0 0,0 0 0 0 0,0 0 0 0 0,0 0 0 0 0,0 1-1 0 0,-1-1 1 0 0,1 0 0 0 0,0 1 0 0 0,0-1 0 0 0,-1 0-1 0 0,1 1 1 0 0,0-1 0 0 0,0 1 0 0 0,-1 0 0 0 0,1-1-1 0 0,0 1 1 0 0,-1-1 0 0 0,1 1 0 0 0,-1 0 0 0 0,1-1-1 0 0,0 2 1 0 0,9 17 398 0 0,-7-8-248 0 0,1 0 1 0 0,-2 0 0 0 0,0 0-1 0 0,0 1 1 0 0,-1-1 0 0 0,0 1-1 0 0,-1-1 1 0 0,-3 23 0 0 0,-3 6 243 0 0,-14 46 0 0 0,19-81-405 0 0,-38 124 564 0 0,-58 127 1 0 0,25-72-342 0 0,44-106-219 0 0,-62 175 58 0 0,84-236-291 0 0,0 0 1 0 0,-17 32-1 0 0,22-47-962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 11519 0 0,'-14'-11'13343'0'0,"34"10"-13120"0"0,0-2 1 0 0,1 0 0 0 0,-1-1-1 0 0,20-7 1 0 0,2-1-13 0 0,-20 7-181 0 0,75-16 86 0 0,-84 19-107 0 0,0 1 0 0 0,0 0 0 0 0,0 1 0 0 0,0 0 0 0 0,20 4 0 0 0,-30-3-222 0 0,1 0 0 0 0,-1 0 1 0 0,0 0-1 0 0,0 0 0 0 0,0 0 0 0 0,0 1 0 0 0,0 0 0 0 0,0 0 0 0 0,0 0 0 0 0,0 0 1 0 0,-1 0-1 0 0,1 0 0 0 0,-1 1 0 0 0,1-1 0 0 0,-1 1 0 0 0,0-1 0 0 0,0 1 1 0 0,0 0-1 0 0,2 6 0 0 0,0 0-1009 0 0,0 0 1 0 0,-1 0-1 0 0,-1 0 1 0 0,0 0-1 0 0,3 19 1 0 0,-4-14-5201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124 196 7831 0 0,'-1'1'11401'0'0,"-3"5"-10699"0"0,2-3-558 0 0,1 1 0 0 0,-1-1 0 0 0,1 0 0 0 0,0 0 0 0 0,0 0 0 0 0,0 1 0 0 0,1-1-1 0 0,-1 0 1 0 0,1 1 0 0 0,0-1 0 0 0,0 1 0 0 0,0-1 0 0 0,0 0 0 0 0,1 5 0 0 0,0-3-43 0 0,1 1-1 0 0,-1-1 0 0 0,1 0 1 0 0,1 0-1 0 0,-1 0 1 0 0,0 0-1 0 0,1-1 1 0 0,4 6-1 0 0,1 0-99 0 0,0-1-1 0 0,1 0 0 0 0,-1-1 1 0 0,2 0-1 0 0,-1 0 1 0 0,1-1-1 0 0,14 8 0 0 0,-18-12-414 0 0,0 0-1 0 0,0-1 0 0 0,0 1 0 0 0,0-1 0 0 0,0-1 0 0 0,12 3 1 0 0,2-2-1156 0 0</inkml:trace>
  <inkml:trace contextRef="#ctx0" brushRef="#br0" timeOffset="1">562 54 8287 0 0,'3'-12'1355'0'0,"5"-29"11703"0"0,-7 58-12803 0 0,0 0-1 0 0,-1 1 0 0 0,-1-1 1 0 0,0 1-1 0 0,-2-1 0 0 0,0 0 1 0 0,-7 24-1 0 0,-48 116 85 0 0,12-55-171 0 0,-82 130 1 0 0,-78 83 46 0 0,181-279-615 0 0,2 2 1 0 0,2 0 0 0 0,-22 53-1 0 0,38-76-1677 0 0,3-6-3183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36 1839 0 0,'1'-1'134'0'0,"10"-33"5243"0"0,-20 55 2449 0 0,-4 6-3678 0 0,-13 22-2990 0 0,-36 49 1 0 0,51-82-1093 0 0,1 0 1 0 0,1 1 0 0 0,1 1-1 0 0,-8 20 1 0 0,-16 72-626 0 0,30-96-482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288 180 6911 0 0,'0'0'528'0'0,"-9"0"-320"0"0,-13 1 1986 0 0,0 1 0 0 0,-1 1-1 0 0,-34 9 1 0 0,41-8-1928 0 0,10-3-144 0 0,1-1 1 0 0,0 2 0 0 0,0-1 0 0 0,0 1 0 0 0,0-1 0 0 0,0 2-1 0 0,0-1 1 0 0,1 0 0 0 0,-1 1 0 0 0,1 0 0 0 0,-1 0 0 0 0,1 0-1 0 0,-7 7 1 0 0,4-1 11 0 0,0 0 1 0 0,0 1-1 0 0,1-1 0 0 0,0 1 1 0 0,0 1-1 0 0,1-1 0 0 0,-5 18 0 0 0,7-21-83 0 0,1 1 1 0 0,0-1-1 0 0,1 1 0 0 0,-1 0 0 0 0,2 0 0 0 0,-1 0 0 0 0,1 0 1 0 0,0-1-1 0 0,1 1 0 0 0,0 0 0 0 0,3 15 0 0 0,-3-21-31 0 0,-1-1-1 0 0,1 1 1 0 0,0 0-1 0 0,-1 0 1 0 0,1-1-1 0 0,0 1 1 0 0,0 0-1 0 0,0-1 1 0 0,0 1-1 0 0,0-1 1 0 0,0 1-1 0 0,1-1 1 0 0,-1 0-1 0 0,0 1 1 0 0,1-1-1 0 0,-1 0 1 0 0,1 0-1 0 0,-1 0 1 0 0,3 1-1 0 0,-2-1-1 0 0,0-1 0 0 0,0 0 0 0 0,0 1 0 0 0,0-1-1 0 0,0 0 1 0 0,0 0 0 0 0,0-1 0 0 0,0 1-1 0 0,-1 0 1 0 0,1 0 0 0 0,0-1 0 0 0,0 1 0 0 0,0-1-1 0 0,0 0 1 0 0,0 0 0 0 0,-1 1 0 0 0,1-1-1 0 0,1-2 1 0 0,25-14-11 0 0,-2-2 0 0 0,-1-1-1 0 0,0-2 1 0 0,-1 0 0 0 0,27-34-1 0 0,-30 31-254 0 0,-2-1 1 0 0,28-49-1 0 0,-36 54 21 0 0,-1 1-1 0 0,-1-1 1 0 0,-1-1 0 0 0,9-34-1 0 0,-17 54 192 0 0,1 1-1 0 0,-1-1 0 0 0,0 0 1 0 0,1 1-1 0 0,-1-1 0 0 0,0 1 1 0 0,0-1-1 0 0,0 0 0 0 0,0 1 1 0 0,0-1-1 0 0,-1 1 1 0 0,1-1-1 0 0,0 1 0 0 0,-1-1 1 0 0,1 1-1 0 0,-1-1 0 0 0,1 1 1 0 0,-1-1-1 0 0,0 1 0 0 0,0-1 1 0 0,-1-1-1 0 0,1 2 0 0 0,0 1 0 0 0,-1-1-1 0 0,1 0 1 0 0,-1 0 0 0 0,1 1-1 0 0,-1-1 1 0 0,1 1 0 0 0,-1 0-1 0 0,1-1 1 0 0,-1 1 0 0 0,1 0 0 0 0,-1 0-1 0 0,0 0 1 0 0,1 0 0 0 0,-1 0-1 0 0,1 0 1 0 0,-1 0 0 0 0,1 1 0 0 0,-1-1-1 0 0,-1 1 1 0 0,-17 4-82 0 0,0 2-1 0 0,1-1 1 0 0,0 2 0 0 0,0 1 0 0 0,1 0-1 0 0,-23 16 1 0 0,35-20 97 0 0,5-4-90 0 0,2-1 94 0 0,0 0 1 0 0,0-1-1 0 0,-1 1 1 0 0,1 0-1 0 0,0-1 1 0 0,0 1-1 0 0,0-1 1 0 0,0 1-1 0 0,0-1 1 0 0,0 1 0 0 0,1-2-1 0 0,2-1-22 0 0,57-32-1153 0 0,-34 16 610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398 812 13359 0 0,'0'0'2590'0'0,"-1"-1"-1301"0"0,1-3-966 0 0,0 0 1 0 0,-1 1 0 0 0,1-1-1 0 0,1 0 1 0 0,-1 0-1 0 0,1 1 1 0 0,-1-1-1 0 0,1 0 1 0 0,0 1-1 0 0,0-1 1 0 0,2-4 0 0 0,4-7-98 0 0,12-18 0 0 0,-10 16 71 0 0,38-66-51 0 0,85-169-1172 0 0,-119 222 727 0 0,49-119-866 0 0,-52 122 655 0 0,-2-1 1 0 0,-1 0-1 0 0,6-43 0 0 0,-13 69 377 0 0,0 0 0 0 0,1 0 0 0 0,-1 0 0 0 0,0 0 0 0 0,0 0 0 0 0,-1 0 0 0 0,1 0 0 0 0,0 0 1 0 0,-1 1-1 0 0,0-4 0 0 0,-5 0 7 0 0,5 6 30 0 0,-1-1-1 0 0,1 0 1 0 0,-1 1 0 0 0,1-1-1 0 0,0 1 1 0 0,-1-1 0 0 0,1 1-1 0 0,-1-1 1 0 0,1 1-1 0 0,0 0 1 0 0,0 0 0 0 0,-1 0-1 0 0,1 0 1 0 0,0 0 0 0 0,0 0-1 0 0,0 0 1 0 0,0 0-1 0 0,0 0 1 0 0,0 1 0 0 0,-1 1-1 0 0,-18 32 199 0 0,18-31-186 0 0,-26 59 416 0 0,3 1 0 0 0,-23 90 0 0 0,29-90-323 0 0,-53 197 152 0 0,-45 137-270 0 0,98-348-86 0 0,-2 0 0 0 0,-3-1 0 0 0,-1-2 1 0 0,-3 0-1 0 0,-1-2 0 0 0,-3-2 0 0 0,-55 62 0 0 0,78-97-105 0 0,0 1 0 0 0,-14 10 0 0 0,20-17-39 0 0,0 0 0 0 0,0 0 0 0 0,0 0 1 0 0,-1 0-1 0 0,1-1 0 0 0,-1 1 0 0 0,1-1 0 0 0,-1 0 0 0 0,1 0 0 0 0,-1 0 0 0 0,-6 0 1 0 0,-1-8-8740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11519 0 0,'0'0'5835'0'0,"1"2"-4370"0"0,-1-1-1405 0 0,1 1 0 0 0,0-1 0 0 0,0 1 0 0 0,-1-1-1 0 0,1 1 1 0 0,0-1 0 0 0,0 0 0 0 0,0 1 0 0 0,1-1 0 0 0,-1 0-1 0 0,0 0 1 0 0,0 0 0 0 0,1 0 0 0 0,-1 0 0 0 0,0 0 0 0 0,1 0-1 0 0,-1-1 1 0 0,1 1 0 0 0,-1 0 0 0 0,1-1 0 0 0,-1 1 0 0 0,1-1-1 0 0,0 0 1 0 0,2 1 0 0 0,5 0 98 0 0,1 0-1 0 0,-1-1 1 0 0,13 0-1 0 0,-11-1 51 0 0,15 0 63 0 0,0-2 0 0 0,0-1 0 0 0,29-8 0 0 0,75-28 361 0 0,-86 25-674 0 0,1 1 0 0 0,0 3 0 0 0,49-7-1 0 0,-61 15-1375 0 0,-4 1-457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 8287 0 0,'-2'-1'8170'0'0,"-28"-1"-5312"0"0,-45 8-2153 0 0,71-6-364 0 0,-34 6-27 0 0,1 1 0 0 0,1 2 1 0 0,-57 21-1 0 0,-100 53-487 0 0,170-72 162 0 0,1 0 0 0 0,0 2 1 0 0,1 1-1 0 0,-26 20 0 0 0,43-31 10 0 0,0 1 1 0 0,1 0-1 0 0,-1 0 0 0 0,0 0 0 0 0,1 0 1 0 0,0 0-1 0 0,0 1 0 0 0,1-1 0 0 0,-3 7 1 0 0,4-10-3 0 0,1 1 1 0 0,-1 0 0 0 0,1-1 0 0 0,0 1 0 0 0,-1 0 0 0 0,1 0 0 0 0,0-1-1 0 0,0 1 1 0 0,0 0 0 0 0,0-1 0 0 0,1 1 0 0 0,-1 0 0 0 0,0 0 0 0 0,1-1-1 0 0,0 1 1 0 0,-1 0 0 0 0,1-1 0 0 0,0 1 0 0 0,-1-1 0 0 0,1 1 0 0 0,0-1 0 0 0,0 1-1 0 0,0-1 1 0 0,1 0 0 0 0,-1 1 0 0 0,0-1 0 0 0,0 0 0 0 0,1 0 0 0 0,-1 0-1 0 0,1 0 1 0 0,2 1 0 0 0,15 10-28 0 0,34 14 0 0 0,-11-6 30 0 0,29 15 0 0 0,64 36 0 0 0,-131-69 1 0 0,12 12 9 0 0,-14-12 46 0 0,-5 8 109 0 0,2-7-124 0 0,-1 0-1 0 0,1-1 0 0 0,-1 1 1 0 0,0-1-1 0 0,0 1 1 0 0,0-1-1 0 0,0 0 0 0 0,0 0 1 0 0,-1 0-1 0 0,1 0 0 0 0,-1 0 1 0 0,1-1-1 0 0,-1 1 1 0 0,0-1-1 0 0,-5 3 0 0 0,-5 1 37 0 0,0-1-1 0 0,-16 4 0 0 0,-162 22 22 0 0,116-21-79 0 0,58-7-40 0 0,-43 5-221 0 0,54-6 218 0 0,1-1-1 0 0,0 0 1 0 0,0-1 0 0 0,0 1-1 0 0,0-1 1 0 0,0 0-1 0 0,0 0 1 0 0,-9-4 0 0 0,13 4-79 0 0,4-9-484 0 0,0 6 492 0 0,-1 0-1 0 0,0 1 1 0 0,1 0 0 0 0,0 0-1 0 0,0 0 1 0 0,0 0-1 0 0,0 0 1 0 0,0 0 0 0 0,0 1-1 0 0,1-1 1 0 0,-1 1-1 0 0,7-3 1 0 0,0 0-721 0 0,1 1-1 0 0,0 0 1 0 0,14-4 0 0 0,-12 5-547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74 3223 0 0,'-7'-3'790'0'0,"5"2"-64"0"0,0 0 0 0 0,0 0 0 0 0,0 1 0 0 0,0-1 0 0 0,0 1 0 0 0,0 0 0 0 0,0-1 0 0 0,0 1 1 0 0,0 0-1 0 0,0 0 0 0 0,0 0 0 0 0,0 0 0 0 0,0 1 0 0 0,-1-1 0 0 0,1 0 0 0 0,0 1 0 0 0,-3 1 0 0 0,2 0-373 0 0,0-1-1 0 0,0 1 0 0 0,0 1 0 0 0,0-1 0 0 0,0 0 1 0 0,0 1-1 0 0,1-1 0 0 0,-1 1 0 0 0,-3 4 0 0 0,0 2-338 0 0,0 1 0 0 0,0 0-1 0 0,1 1 1 0 0,1-1-1 0 0,-6 18 1 0 0,4-7 43 0 0,1 0 1 0 0,-4 34-1 0 0,8-43-43 0 0,0-1 0 0 0,1 1 0 0 0,1-1 0 0 0,0 1 0 0 0,0-1-1 0 0,5 18 1 0 0,-4-22 13 0 0,1-1 0 0 0,-1 0 0 0 0,1 1 0 0 0,0-1 0 0 0,1 0 0 0 0,-1-1 0 0 0,1 1 0 0 0,0-1 0 0 0,1 0 0 0 0,-1 0 0 0 0,1 0 0 0 0,5 4 0 0 0,-6-6 4 0 0,-1-1-1 0 0,0 0 1 0 0,0 0-1 0 0,1 0 1 0 0,-1 0-1 0 0,1-1 1 0 0,-1 1-1 0 0,1-1 1 0 0,0 0-1 0 0,0 0 0 0 0,-1 0 1 0 0,1-1-1 0 0,0 1 1 0 0,0-1-1 0 0,0 0 1 0 0,0 0-1 0 0,0 0 1 0 0,0-1-1 0 0,0 1 1 0 0,-1-1-1 0 0,8-2 1 0 0,3-4 57 0 0,-1 0 1 0 0,0 0 0 0 0,-1-1-1 0 0,0-1 1 0 0,0 0 0 0 0,-1 0 0 0 0,0-2-1 0 0,10-11 1 0 0,-10 9-51 0 0,-1 0 1 0 0,0-1-1 0 0,-1 0 0 0 0,11-24 0 0 0,22-64-47 0 0,-30 69-649 0 0,1 0 1 0 0,24-41 0 0 0,-34 70 427 0 0,-1 0 0 0 0,1 0 0 0 0,0 0 1 0 0,0 0-1 0 0,0 0 0 0 0,0 1 0 0 0,1 0 1 0 0,-1-1-1 0 0,5-1 0 0 0,-6 4-871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 12439 0 0,'7'-4'9583'0'0,"-10"5"-9484"0"0,-1 0 1 0 0,0 0-1 0 0,1 1 1 0 0,0-1-1 0 0,-1 1 1 0 0,1 0-1 0 0,0 0 1 0 0,0 0-1 0 0,0 0 1 0 0,-4 4-1 0 0,-2 0 23 0 0,-28 23 6 0 0,-54 55 0 0 0,62-56-127 0 0,0 0-1 0 0,-26 33 0 0 0,47-51 0 0 0,0 0 0 0 0,1 1 0 0 0,1 0 0 0 0,-1 0 0 0 0,2 0 0 0 0,0 0 0 0 0,-7 21 0 0 0,12-28 0 0 0,-1 0 0 0 0,1 0 0 0 0,-1 0 0 0 0,1 0 0 0 0,0 4 0 0 0,0-5 0 0 0,1-1 0 0 0,-1 0 0 0 0,0 0 0 0 0,1 1 0 0 0,-1-1 0 0 0,1 0 0 0 0,1 4 0 0 0,6 1 0 0 0,-4-5 0 0 0,1 1 0 0 0,1 1-1 0 0,-1-1 1 0 0,1-1 0 0 0,0 1-1 0 0,0-1 1 0 0,1 0 0 0 0,-1-1-1 0 0,0 0 1 0 0,1 0-1 0 0,-1 0 1 0 0,0 0 0 0 0,1-1-1 0 0,8-1 1 0 0,-1 0-861 0 0,-1-1 0 0 0,1 0 0 0 0,0-1 0 0 0,-1 0 0 0 0,17-7 1 0 0,-9 1-850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15263 0 0,'0'0'1379'0'0,"0"2"-1031"0"0,0 2-126 0 0,-1-1 0 0 0,0 0-1 0 0,1 1 1 0 0,-1-1 0 0 0,-1 0 0 0 0,1 0 0 0 0,0 1 0 0 0,-1-1 0 0 0,0 0-1 0 0,1 0 1 0 0,-5 4 0 0 0,-29 34 1256 0 0,21-26-1068 0 0,-133 161 193 0 0,116-138-607 0 0,19-23 40 0 0,-1 1 0 0 0,2 0 0 0 0,0 1 0 0 0,-11 21 0 0 0,21-35 4 0 0,-1 0-1 0 0,1 1 1 0 0,0-1 0 0 0,0 0-1 0 0,0 1 1 0 0,1-1 0 0 0,-1 1-1 0 0,1-1 1 0 0,0 1 0 0 0,0-1-1 0 0,0 1 1 0 0,0-1 0 0 0,0 0-1 0 0,1 1 1 0 0,0-1 0 0 0,0 1-1 0 0,0-1 1 0 0,0 0 0 0 0,2 4-1 0 0,-1-3-1 0 0,0-1-1 0 0,0 0 0 0 0,1 0 1 0 0,-1-1-1 0 0,1 1 1 0 0,0 0-1 0 0,-1-1 1 0 0,1 1-1 0 0,0-1 0 0 0,1 0 1 0 0,-1 0-1 0 0,0 0 1 0 0,1-1-1 0 0,-1 1 1 0 0,1-1-1 0 0,-1 0 0 0 0,7 2 1 0 0,-4-3-60 0 0,-1 1 0 0 0,1-1 1 0 0,-1 0-1 0 0,1 0 0 0 0,-1 0 0 0 0,1-1 1 0 0,-1 0-1 0 0,0 0 0 0 0,8-2 1 0 0,18-9-1858 0 0,-3 0-4244 0 0,-9 1-589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34 15695 0 0,'0'0'1418'0'0,"-2"9"-1140"0"0,1-5-152 0 0,1-1 0 0 0,-1 0 0 0 0,1 0 0 0 0,0 1 0 0 0,0-1-1 0 0,0 0 1 0 0,0 0 0 0 0,0 1 0 0 0,1-1 0 0 0,-1 0 0 0 0,1 0 0 0 0,0 1-1 0 0,0-1 1 0 0,0 0 0 0 0,1 0 0 0 0,-1 0 0 0 0,1 0 0 0 0,-1-1 0 0 0,1 1 0 0 0,0 0-1 0 0,0-1 1 0 0,0 1 0 0 0,0-1 0 0 0,1 0 0 0 0,-1 1 0 0 0,1-1 0 0 0,-1 0-1 0 0,1-1 1 0 0,0 1 0 0 0,0 0 0 0 0,0-1 0 0 0,0 1 0 0 0,0-1 0 0 0,0 0 0 0 0,0 0-1 0 0,0 0 1 0 0,1-1 0 0 0,-1 1 0 0 0,3-1 0 0 0,7 2-53 0 0,0-2 1 0 0,1 0-1 0 0,-1 0 1 0 0,0-1 0 0 0,0-1-1 0 0,0 0 1 0 0,-1 0-1 0 0,1-2 1 0 0,12-4-1 0 0,-6 1-60 0 0,-1-1 0 0 0,-1-1 0 0 0,1 0 0 0 0,-1-2 0 0 0,20-15 0 0 0,-34 24-68 0 0,0-1-1 0 0,0 1 1 0 0,0-1 0 0 0,-1 0-1 0 0,1 0 1 0 0,-1 0 0 0 0,0 0-1 0 0,1 0 1 0 0,2-7 0 0 0,-5 9-96 0 0,-13-11-296 0 0,11 11 429 0 0,0 1-1 0 0,0-1 1 0 0,-1 1-1 0 0,1 0 0 0 0,0 0 1 0 0,-1 0-1 0 0,1 0 1 0 0,0 0-1 0 0,-1 0 0 0 0,1 0 1 0 0,-3 2-1 0 0,-26 8-86 0 0,29-9 102 0 0,-40 17-33 0 0,1 3 1 0 0,1 2 0 0 0,-60 43-1 0 0,76-48 63 0 0,-43 40 0 0 0,59-50-15 0 0,0 1 1 0 0,0 0-1 0 0,1 1 0 0 0,0 0 0 0 0,0 0 1 0 0,1 0-1 0 0,-8 20 0 0 0,13-28-12 0 0,0 0 1 0 0,1 0-1 0 0,-1 0 0 0 0,0 0 0 0 0,1 0 0 0 0,0 1 1 0 0,-1-1-1 0 0,1 0 0 0 0,0 0 0 0 0,0 0 0 0 0,0 0 1 0 0,0 1-1 0 0,1-1 0 0 0,-1 0 0 0 0,1 0 0 0 0,-1 0 1 0 0,1 0-1 0 0,0 0 0 0 0,1 4 0 0 0,0-4-3 0 0,0 0 0 0 0,-1 0 0 0 0,1 0 0 0 0,0-1 0 0 0,0 1 0 0 0,1-1 0 0 0,-1 1-1 0 0,0-1 1 0 0,0 0 0 0 0,1 1 0 0 0,-1-1 0 0 0,1-1 0 0 0,-1 1 0 0 0,1 0 0 0 0,4 0 0 0 0,6 2-236 0 0,-1-2 1 0 0,1 0-1 0 0,16-1 1 0 0,15-3-5412 0 0,-10-2-853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37 4143 0 0,'4'-6'43'0'0,"-2"4"-3"0"0,0 0 1 0 0,0-1 0 0 0,6-20 20018 0 0,-19 35-20906 0 0,-1 1 1070 0 0,-79 72-135 0 0,83-77-88 0 0,1 2 0 0 0,0-1 0 0 0,1 1 0 0 0,0 0 0 0 0,0 1 0 0 0,-6 16 0 0 0,-2 2-12 0 0,4-5-19 0 0,0 0-1 0 0,2 0 1 0 0,0 1 0 0 0,2 0-1 0 0,-4 33 1 0 0,9-51 31 0 0,-4 20 0 0 0,4-23 17 0 0,-1 0 0 0 0,0 1 0 0 0,0-1-1 0 0,0 0 1 0 0,0 0 0 0 0,-1 0 0 0 0,1-1 0 0 0,-1 1 0 0 0,0 0 0 0 0,0-1-1 0 0,0 0 1 0 0,-7 5 0 0 0,-4 3 131 0 0,-31 16 0 0 0,33-20-126 0 0,4-3-31 0 0,1-1 0 0 0,-1 1-1 0 0,0-1 1 0 0,0-1-1 0 0,-1 1 1 0 0,1-1-1 0 0,0-1 1 0 0,-13 2-1 0 0,21-3-80 0 0,-1-1-1 0 0,0 1 1 0 0,0 0 0 0 0,1 0-1 0 0,-1 0 1 0 0,0-1-1 0 0,0 1 1 0 0,1 0 0 0 0,-1-1-1 0 0,1 1 1 0 0,-1-1-1 0 0,0 1 1 0 0,1-1 0 0 0,-1 1-1 0 0,1-1 1 0 0,-1 1-1 0 0,1-1 1 0 0,-1 1 0 0 0,1-1-1 0 0,-1 0 1 0 0,1 1 0 0 0,0-1-1 0 0,-1 0 1 0 0,1 1-1 0 0,0-1 1 0 0,-1 0 0 0 0,1 0-1 0 0,0 1 1 0 0,0-1-1 0 0,0-1 1 0 0,0 2 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94 13359 0 0,'16'-22'863'0'0,"-7"10"-130"0"0,0-1 0 0 0,13-28 5856 0 0,-22 41-6555 0 0,0 0 0 0 0,0 0-1 0 0,0 0 1 0 0,0-1 0 0 0,0 1-1 0 0,0 0 1 0 0,0 0 0 0 0,0 0 0 0 0,0 0-1 0 0,0-1 1 0 0,0 1 0 0 0,0 0-1 0 0,0 0 1 0 0,0 0 0 0 0,0-1-1 0 0,0 1 1 0 0,0 0 0 0 0,0 0-1 0 0,0 0 1 0 0,0-1 0 0 0,0 1 0 0 0,-1 0-1 0 0,1 0 1 0 0,0 0 0 0 0,0 0-1 0 0,0 0 1 0 0,0-1 0 0 0,0 1-1 0 0,0 0 1 0 0,-1 0 0 0 0,-2-1-27 0 0,0 1 0 0 0,0 0 0 0 0,-1 0 0 0 0,1 0 0 0 0,0 1 0 0 0,0-1 0 0 0,0 1 0 0 0,0 0 0 0 0,0-1 0 0 0,0 1 0 0 0,0 1 0 0 0,0-1 0 0 0,0 0 0 0 0,0 1 0 0 0,-5 3 0 0 0,-4 4-16 0 0,1 0-1 0 0,-14 14 0 0 0,5-4-25 0 0,-3 1-91 0 0,1 1-1 0 0,1 1 1 0 0,1 1 0 0 0,2 1-1 0 0,0 1 1 0 0,-28 52 0 0 0,43-73 119 0 0,1 0 1 0 0,1 0 0 0 0,-1 1-1 0 0,1 0 1 0 0,0-1-1 0 0,0 1 1 0 0,0-1-1 0 0,0 1 1 0 0,1 0 0 0 0,0 5-1 0 0,2-1 7 0 0,2-5-7 0 0,0 0 0 0 0,1 0 0 0 0,-1 0 0 0 0,1 0-1 0 0,-1-1 1 0 0,1 0 0 0 0,0 0 0 0 0,0 0 0 0 0,6 1 0 0 0,3 4 14 0 0,1 1 25 0 0,0 0 0 0 0,0 2 0 0 0,-1 0-1 0 0,0 0 1 0 0,-1 2 0 0 0,0-1 0 0 0,18 26 0 0 0,-25-29 57 0 0,0 0-1 0 0,-1 1 1 0 0,-1-1 0 0 0,0 1 0 0 0,0 0 0 0 0,-1 0-1 0 0,0 1 1 0 0,-1-1 0 0 0,0 0 0 0 0,0 1 0 0 0,-1 0-1 0 0,-1-1 1 0 0,0 1 0 0 0,-2 20 0 0 0,1-28-82 0 0,1 1 1 0 0,-1-1-1 0 0,0 0 1 0 0,0 0-1 0 0,0 0 1 0 0,-1 0-1 0 0,1 0 1 0 0,-1 0-1 0 0,0 0 1 0 0,0-1-1 0 0,1 1 1 0 0,-2-1-1 0 0,1 1 1 0 0,0-1-1 0 0,0 0 1 0 0,-5 3-1 0 0,3-2 6 0 0,0-1 0 0 0,-1 1-1 0 0,1-1 1 0 0,-1 0 0 0 0,0-1-1 0 0,1 1 1 0 0,-1-1 0 0 0,0 0 0 0 0,-9 1-1 0 0,2-1-48 0 0,0-1 0 0 0,0-1-1 0 0,0 0 1 0 0,1 0 0 0 0,-1-1 0 0 0,0-1-1 0 0,1 0 1 0 0,-15-6 0 0 0,11 3-555 0 0,-1-2 0 0 0,2 0 0 0 0,-1-1 0 0 0,1 0 0 0 0,-18-17 1 0 0,14 10-900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10159 0 0,'0'0'1104'0'0,"13"7"-1104"0"0,-1 4-80 0 0,3-2-40 0 0,1-2-8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33 3223 0 0,'1'-1'2074'0'0,"42"-30"13628"0"0,-47 42-14823 0 0,-9 22-481 0 0,-2-1 0 0 0,-2-1 0 0 0,-1 0 0 0 0,-23 30 0 0 0,9-19-341 0 0,-2-3 0 0 0,-44 41 0 0 0,32-39-1034 0 0,45-40 22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14279 0 0,'0'0'4232'0'0,"7"11"-3272"0"0,1-1-960 0 0,1 5-80 0 0,0 3-72 0 0,3-2-5000 0 0,2-2-992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48 7831 0 0,'0'-2'603'0'0,"-3"-17"-1134"0"0,3 18 1074 0 0,-1-1 0 0 0,0 1 0 0 0,0-1 0 0 0,1 1 0 0 0,-1 0 0 0 0,0-1 0 0 0,0 1 0 0 0,0 0 0 0 0,0 0 0 0 0,-1-1-1 0 0,1 1 1 0 0,0 0 0 0 0,-2-1 0 0 0,1 1 248 0 0,0 0 0 0 0,0 0-1 0 0,0 0 1 0 0,-1 0-1 0 0,1 1 1 0 0,0-1-1 0 0,0 1 1 0 0,-1-1 0 0 0,-1 1-1 0 0,-17 0-780 0 0,7 3 22 0 0,-1 0 0 0 0,1 0 0 0 0,-1 2 0 0 0,1 0 0 0 0,0 0 0 0 0,-19 11 0 0 0,-73 53-375 0 0,62-39-212 0 0,36-25 319 0 0,0 0 1 0 0,1 1-1 0 0,-1 0 0 0 0,1 1 1 0 0,1 0-1 0 0,-9 10 1 0 0,13-14 213 0 0,0-1 0 0 0,0 1 0 0 0,1 0 0 0 0,-1 0 0 0 0,1 0 0 0 0,0 1 0 0 0,0-1 0 0 0,0 0 0 0 0,0 0 0 0 0,0 1 0 0 0,1-1 0 0 0,-1 0 0 0 0,1 1 0 0 0,0-1 0 0 0,0 1 0 0 0,0-1 0 0 0,1 0 0 0 0,-1 1 0 0 0,1-1 0 0 0,0 0 0 0 0,1 6 0 0 0,7 13 39 0 0,1-1 1 0 0,1 0 0 0 0,1 0 0 0 0,1-1 0 0 0,0-1 0 0 0,2 0-1 0 0,19 19 1 0 0,-28-31 1 0 0,54 62 121 0 0,-59-68-103 0 0,0 1-1 0 0,0-1 1 0 0,0 0-1 0 0,0 1 1 0 0,-1 0 0 0 0,1-1-1 0 0,0 1 1 0 0,-1-1 0 0 0,1 1-1 0 0,-1 0 1 0 0,1-1 0 0 0,-1 1-1 0 0,0 0 1 0 0,0 0 0 0 0,0-1-1 0 0,0 1 1 0 0,0 0 0 0 0,0-1-1 0 0,0 1 1 0 0,-1 2 0 0 0,0-2 37 0 0,0 1 0 0 0,0-1 0 0 0,-1 0 1 0 0,1 0-1 0 0,0 1 0 0 0,-1-1 1 0 0,0 0-1 0 0,1 0 0 0 0,-1 0 1 0 0,0-1-1 0 0,0 1 0 0 0,-2 1 1 0 0,-7 4 151 0 0,0-1 1 0 0,0 0 0 0 0,0 0 0 0 0,-17 4 0 0 0,28-9-229 0 0,-21 6 40 0 0,0 0 0 0 0,0-1 0 0 0,-1-2 0 0 0,-23 3 1 0 0,33-6-76 0 0,1 0 0 0 0,0-1 1 0 0,-1 0-1 0 0,1-1 1 0 0,0-1-1 0 0,0 0 1 0 0,0 0-1 0 0,0-1 1 0 0,-19-8-1 0 0,26 10-140 0 0,0-1 0 0 0,0 0 0 0 0,1 0 0 0 0,-1 0 0 0 0,1-1 0 0 0,0 0 0 0 0,0 1-1 0 0,0-1 1 0 0,0 0 0 0 0,-5-6 0 0 0,1-5-827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439 112 4143 0 0,'16'-8'130'0'0,"26"-8"0"0"0,-30 12 467 0 0,1-1 0 0 0,-1 0 0 0 0,0-1 0 0 0,17-11-1 0 0,-17 8 2037 0 0,1 0-1 0 0,0 1 1 0 0,0 0-1 0 0,21-8 1 0 0,-33 16-1170 0 0,-2 2-1246 0 0,-3 6-196 0 0,-1 0-1 0 0,-1-1 1 0 0,1 0 0 0 0,-1 0 0 0 0,0 0 0 0 0,-14 11 0 0 0,-49 33 40 0 0,53-40-59 0 0,-217 139-170 0 0,191-126 127 0 0,0 1-1 0 0,2 3 0 0 0,1 1 1 0 0,-58 57-1 0 0,97-85 42 0 0,-3 1 0 0 0,0 1 0 0 0,0 0 0 0 0,0 0 0 0 0,1 1 0 0 0,-1-1 0 0 0,1 0 0 0 0,0 1 0 0 0,0-1 0 0 0,1 1 0 0 0,-3 7 0 0 0,3-10 0 0 0,1 0 0 0 0,0 0 0 0 0,0 0 0 0 0,0 0 0 0 0,0-1 0 0 0,0 1 0 0 0,0 0 0 0 0,0 0 0 0 0,0 0 0 0 0,1 0 0 0 0,-1 0 0 0 0,0 1 0 0 0,1-1 1 0 0,0 1 0 0 0,0-1 0 0 0,0 0 0 0 0,0 0 0 0 0,1 1 0 0 0,-1-1 0 0 0,0 0 0 0 0,0 0 0 0 0,1 0 0 0 0,-1 0 0 0 0,1-1 0 0 0,-1 1 1 0 0,0 0-1 0 0,1-1 0 0 0,0 1 0 0 0,-1-1 0 0 0,1 1 0 0 0,1 0 0 0 0,33 3 45 0 0,-30-4-48 0 0,33 2-408 0 0,-1-2-1 0 0,53-7 0 0 0,19-11-3607 0 0,-71 9 2364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45 9671 0 0,'0'0'748'0'0,"-1"0"-492"0"0,1-1-162 0 0,0 0 0 0 0,0 1-1 0 0,-1-1 1 0 0,1 1-1 0 0,0-1 1 0 0,0 1 0 0 0,-1 0-1 0 0,1-1 1 0 0,-1 1 0 0 0,1-1-1 0 0,0 1 1 0 0,-1 0-1 0 0,1-1 1 0 0,-1 1 0 0 0,1 0-1 0 0,-1-1 1 0 0,1 1-1 0 0,-1 0 1 0 0,1 0 0 0 0,-1-1-1 0 0,1 1 1 0 0,-1 0 0 0 0,1 0-1 0 0,-1 0 1 0 0,0 0-1 0 0,1 0 1 0 0,-2 0 0 0 0,-13 2 2101 0 0,13-1-1701 0 0,-12 2 109 0 0,1 1 0 0 0,0 0 0 0 0,0 1 0 0 0,1 1 0 0 0,0 0 0 0 0,-22 14 0 0 0,18-9-331 0 0,1 1 0 0 0,0 0 0 0 0,1 1 0 0 0,-17 21 0 0 0,27-29-244 0 0,0 0-1 0 0,0 1 0 0 0,1-1 1 0 0,0 1-1 0 0,0-1 1 0 0,0 1-1 0 0,1 0 0 0 0,0 0 1 0 0,0 0-1 0 0,0 0 1 0 0,1 0-1 0 0,0 1 0 0 0,-1 9 1 0 0,2-12-28 0 0,1-1-1 0 0,-1 1 1 0 0,0-1 0 0 0,1 0-1 0 0,0 1 1 0 0,0-1 0 0 0,0 0-1 0 0,0 1 1 0 0,0-1 0 0 0,1 0 0 0 0,-1 0-1 0 0,1 0 1 0 0,0 0 0 0 0,0 0-1 0 0,0 0 1 0 0,0-1 0 0 0,1 1 0 0 0,-1-1-1 0 0,1 1 1 0 0,-1-1 0 0 0,1 0-1 0 0,0 0 1 0 0,0 0 0 0 0,0 0-1 0 0,6 2 1 0 0,-1-1-9 0 0,-1 0 0 0 0,1-1 0 0 0,-1 0 0 0 0,1 0 0 0 0,0-1 0 0 0,0 0 0 0 0,0-1-1 0 0,-1 1 1 0 0,1-1 0 0 0,0-1 0 0 0,0 0 0 0 0,0 0 0 0 0,0 0 0 0 0,-1-1 0 0 0,1 0 0 0 0,0 0 0 0 0,-1-1 0 0 0,0 0-1 0 0,0-1 1 0 0,0 1 0 0 0,9-7 0 0 0,-13 7 10 0 0,0 0 0 0 0,0 0-1 0 0,0-1 1 0 0,-1 1 0 0 0,1-1 0 0 0,-1 1 0 0 0,0-1-1 0 0,0 0 1 0 0,0 0 0 0 0,0 0 0 0 0,-1 0-1 0 0,0 0 1 0 0,1-1 0 0 0,-2 1 0 0 0,1 0 0 0 0,0 0-1 0 0,-1-1 1 0 0,0 1 0 0 0,0 0 0 0 0,0-1-1 0 0,-1-5 1 0 0,-2-9 11 0 0,0 0 0 0 0,-2 1-1 0 0,-8-26 1 0 0,12 44-27 0 0,-2-10 35 0 0,0 0 1 0 0,0-1-1 0 0,1 1 1 0 0,-2-13-1 0 0,4 21-191 0 0,0-1 0 0 0,0 1 0 0 0,0-1 0 0 0,0 1 0 0 0,1-1 0 0 0,-1 1 0 0 0,1 0 0 0 0,-1-1 0 0 0,1 1 0 0 0,0 0 0 0 0,0-1 0 0 0,0 1 0 0 0,0 0 0 0 0,0 0 0 0 0,0 0 0 0 0,1 0 0 0 0,-1 0 0 0 0,1 0 0 0 0,-1 0 0 0 0,1 0 0 0 0,0 1 0 0 0,0-1 0 0 0,4-2 0 0 0,6-3-1572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75 363 11519 0 0,'0'0'887'0'0,"-8"5"-550"0"0,6-4-3 0 0,0 1 1 0 0,-1-1-1 0 0,1 0 0 0 0,-1 0 0 0 0,0-1 0 0 0,1 1 1 0 0,-1 0-1 0 0,0-1 0 0 0,0 0 0 0 0,1 1 0 0 0,-1-1 0 0 0,0 0 1 0 0,0-1-1 0 0,-3 1 0 0 0,4-1-193 0 0,1 1 1 0 0,0 0-1 0 0,0 0 1 0 0,0-1-1 0 0,0 1 0 0 0,0-1 1 0 0,0 1-1 0 0,0-1 1 0 0,0 1-1 0 0,0-1 1 0 0,0 0-1 0 0,0 1 0 0 0,0-1 1 0 0,0 0-1 0 0,1 0 1 0 0,-1 0-1 0 0,0 0 0 0 0,0 0 1 0 0,1 0-1 0 0,-1 0 1 0 0,1 0-1 0 0,-1 0 1 0 0,1 0-1 0 0,-1 0 0 0 0,1 0 1 0 0,0 0-1 0 0,-1 0 1 0 0,1 0-1 0 0,0 0 1 0 0,0 0-1 0 0,0-1 0 0 0,0 1 1 0 0,0 0-1 0 0,0 0 1 0 0,0 0-1 0 0,1-2 0 0 0,0-2-20 0 0,0-1-1 0 0,1 1 0 0 0,0 0 0 0 0,0 0 1 0 0,0 0-1 0 0,1 0 0 0 0,0 0 0 0 0,5-7 1 0 0,32-35-11 0 0,-24 30-11 0 0,18-19-277 0 0,2 1 0 0 0,1 1-1 0 0,55-38 1 0 0,-80 64 113 0 0,1 1 0 0 0,-1-1 0 0 0,15-4 1 0 0,-20 9 48 0 0,0 0 0 0 0,0 1 0 0 0,0 1 1 0 0,1-1-1 0 0,-1 1 0 0 0,0 0 0 0 0,1 1 1 0 0,6 0-1 0 0,-12 0 26 0 0,0 0 1 0 0,1 0-1 0 0,-1 1 0 0 0,0-1 1 0 0,0 1-1 0 0,0-1 0 0 0,0 1 1 0 0,0 0-1 0 0,0 0 0 0 0,-1 0 1 0 0,1 0-1 0 0,0 0 0 0 0,0 0 1 0 0,-1 0-1 0 0,1 1 0 0 0,2 2 1 0 0,-2-1 21 0 0,1 0 1 0 0,-1 0 0 0 0,0 1-1 0 0,0-1 1 0 0,-1 1-1 0 0,1-1 1 0 0,-1 1 0 0 0,2 6-1 0 0,0 2 36 0 0,-1 1-1 0 0,-1 0 0 0 0,0 0 0 0 0,-1 19 0 0 0,-4 11-65 0 0,2-24 67 0 0,1 0 0 0 0,1 25 0 0 0,1-39-154 0 0,0 1 1 0 0,0 0-1 0 0,0-1 1 0 0,0 1-1 0 0,1 0 1 0 0,0-1-1 0 0,0 0 1 0 0,1 1-1 0 0,-1-1 1 0 0,1 0-1 0 0,7 9 1 0 0,-9-13-252 0 0,0 1 0 0 0,1-1 0 0 0,0 1 0 0 0,-1-1 0 0 0,1 0 0 0 0,0 1 0 0 0,-1-1 0 0 0,1 0 0 0 0,3 1 0 0 0,6 2-6959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35 2303 0 0,'0'-9'7508'0'0,"0"8"-6340"0"0,-3-14 6936 0 0,-1 6-4572 0 0,-1 9-3510 0 0,0 1-1 0 0,0 0 1 0 0,0 0-1 0 0,0 1 1 0 0,0-1 0 0 0,1 1-1 0 0,-1 0 1 0 0,0 0-1 0 0,1 1 1 0 0,0-1-1 0 0,-1 1 1 0 0,1 0-1 0 0,0 0 1 0 0,0 1 0 0 0,1-1-1 0 0,-5 6 1 0 0,-1 1-29 0 0,1-1 0 0 0,1 1-1 0 0,0 1 1 0 0,0 0 0 0 0,-8 18 0 0 0,12-21-2 0 0,0 0 0 0 0,1 0 0 0 0,0 0 0 0 0,0 0 0 0 0,0 1 0 0 0,1-1 0 0 0,1 0 0 0 0,-1 12 0 0 0,1-14 6 0 0,1-1-1 0 0,0 0 0 0 0,-1 0 0 0 0,2 0 0 0 0,-1 0 0 0 0,0 0 0 0 0,1 0 0 0 0,0-1 0 0 0,0 1 0 0 0,1 0 0 0 0,-1-1 0 0 0,1 1 0 0 0,0-1 0 0 0,7 8 0 0 0,4 1-28 0 0,22 15-1 0 0,-26-22 21 0 0,-1 1 0 0 0,0 1 0 0 0,0-1 1 0 0,0 1-1 0 0,-1 1 0 0 0,-1 0 0 0 0,9 11 0 0 0,-15-18 14 0 0,0 0 0 0 0,0 0 0 0 0,0 0 0 0 0,0 1 0 0 0,0-1 0 0 0,0 0 0 0 0,0 3 0 0 0,-3 5 33 0 0,1-7-19 0 0,0-1 10 0 0,0 0 0 0 0,0 0 0 0 0,0 0 0 0 0,0 0 1 0 0,0 0-1 0 0,0 0 0 0 0,-1 0 0 0 0,1-1 0 0 0,-1 1 0 0 0,1 0 1 0 0,-1-1-1 0 0,0 1 0 0 0,0-1 0 0 0,1 0 0 0 0,-1 0 0 0 0,0 0 0 0 0,0 0 1 0 0,0 0-1 0 0,-4 1 0 0 0,-5 2 99 0 0,1-1 0 0 0,-19 3 0 0 0,23-5-98 0 0,-33 6 36 0 0,0-2 0 0 0,0-1 0 0 0,-1-2 0 0 0,1-1-1 0 0,-1-3 1 0 0,-42-6 0 0 0,79 7-298 0 0,0 1 0 0 0,0-1 0 0 0,0 1-1 0 0,0-1 1 0 0,0 0 0 0 0,0 0 0 0 0,0 0 0 0 0,0-1 0 0 0,1 1-1 0 0,-1-1 1 0 0,0 1 0 0 0,-2-3 0 0 0,-1-4-1420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55 12895 0 0,'13'-27'771'0'0,"1"0"4717"0"0,-9 37-3435 0 0,-4-6-2037 0 0,-1 0-1 0 0,1 0 1 0 0,-1 1-1 0 0,0-1 1 0 0,0 0-1 0 0,0 0 1 0 0,-2 8-1 0 0,-9 32 57 0 0,9-36-25 0 0,-82 222 537 0 0,20-62-435 0 0,48-121-149 0 0,-27 80 64 0 0,-65 134 0 0 0,-32 57-1818 0 0,135-300-257 0 0,3-9-2426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 6911 0 0,'-49'2'744'0'0,"31"6"11089"0"0,18-8-11745 0 0,0 1 0 0 0,-1-1 0 0 0,1 0-1 0 0,0 1 1 0 0,0-1 0 0 0,0 1 0 0 0,0-1-1 0 0,0 0 1 0 0,0 1 0 0 0,0-1 0 0 0,0 1-1 0 0,0-1 1 0 0,0 0 0 0 0,0 1 0 0 0,0-1-1 0 0,0 1 1 0 0,0-1 0 0 0,0 1 0 0 0,0-1-1 0 0,1 1 1 0 0,3 2 98 0 0,0 1 0 0 0,1-1 0 0 0,-1 0 1 0 0,1-1-1 0 0,0 1 0 0 0,0-1 0 0 0,0 0 0 0 0,0 0 0 0 0,0-1 0 0 0,0 0 0 0 0,1 1 0 0 0,4-1 0 0 0,15 2 196 0 0,31-1 0 0 0,-41-2-192 0 0,219-12 243 0 0,-1-20 23 0 0,-98 12-354 0 0,-72 11-356 0 0,7-1-968 0 0,93-3 1 0 0,-144 14-890 0 0,-26 10-999 0 0,-7 2-1460 0 0,-4-1-1150 0 0</inkml:trace>
  <inkml:trace contextRef="#ctx0" brushRef="#br0" timeOffset="1">956 262 5983 0 0,'0'0'14478'0'0,"-2"-1"-13752"0"0,-2 0-583 0 0,0 1-1 0 0,-1-1 1 0 0,1 1-1 0 0,0 0 1 0 0,0 0 0 0 0,0 0-1 0 0,-1 1 1 0 0,1-1-1 0 0,0 1 1 0 0,0 0 0 0 0,-8 3-1 0 0,5 0-16 0 0,0-1 0 0 0,0 2 1 0 0,0-1-1 0 0,1 1 0 0 0,-10 8 0 0 0,-12 12 120 0 0,1 1 0 0 0,1 2 0 0 0,-43 60 0 0 0,66-83-208 0 0,0-1 0 0 0,1 1-1 0 0,-1-1 1 0 0,1 1 0 0 0,0 0 0 0 0,0 0 0 0 0,1 0-1 0 0,0 0 1 0 0,0 0 0 0 0,0 0 0 0 0,0 9-1 0 0,1-12 38 0 0,11 7 69 0 0,-7-8-132 0 0,0 1 0 0 0,0-1 0 0 0,0 0 0 0 0,0 0 0 0 0,0-1 1 0 0,0 1-1 0 0,0-1 0 0 0,0 0 0 0 0,0 0 0 0 0,0 0 0 0 0,8-1 0 0 0,7-3-89 0 0,22-6 0 0 0,-26 6-181 0 0,97-30-3472 0 0,-86 26 1519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12263 0 0,'0'0'1112'0'0,"1"1"-917"0"0,2 17-50 0 0,-3-16 495 0 0,2-1 210 0 0,1 1-573 0 0,0 0 1 0 0,0-1 0 0 0,0 1 0 0 0,0-1-1 0 0,0 0 1 0 0,1 0 0 0 0,-1 0 0 0 0,0-1-1 0 0,1 1 1 0 0,-1-1 0 0 0,1 0 0 0 0,-1 0-1 0 0,1 0 1 0 0,-1 0 0 0 0,0 0 0 0 0,1-1-1 0 0,-1 0 1 0 0,6-1 0 0 0,8-4 62 0 0,0 0 1 0 0,0-1 0 0 0,-1-1-1 0 0,0 0 1 0 0,16-12 0 0 0,69-58-93 0 0,-70 52-220 0 0,-18 16 6 0 0,0 1 0 0 0,1 0 1 0 0,17-8-1 0 0,-31 17-26 0 0,1 0-1 0 0,-1 0 1 0 0,1 0-1 0 0,-1 0 1 0 0,0 0-1 0 0,1 0 0 0 0,-1 0 1 0 0,1 0-1 0 0,-1 1 1 0 0,1-1-1 0 0,-1 0 1 0 0,1 0-1 0 0,-1 1 1 0 0,0-1-1 0 0,1 0 1 0 0,-1 1-1 0 0,0-1 1 0 0,1 0-1 0 0,-1 1 1 0 0,0-1-1 0 0,1 0 1 0 0,-1 1-1 0 0,0-1 0 0 0,0 1 1 0 0,1-1-1 0 0,-1 0 1 0 0,0 1-1 0 0,0-1 1 0 0,0 1-1 0 0,0-1 1 0 0,0 1-1 0 0,1 0 1 0 0,4 16 53 0 0,-5-8 40 0 0,1 0 0 0 0,-1 0 0 0 0,-1 1 0 0 0,0-1 0 0 0,-2 10 0 0 0,1-8 28 0 0,1 0-1 0 0,0 0 1 0 0,0 13-1 0 0,1-18-67 0 0,0-4-56 0 0,-1 0 0 0 0,1-1 0 0 0,1 1 0 0 0,-1 0 0 0 0,0 0 0 0 0,0 0 0 0 0,1 0 0 0 0,-1 0 0 0 0,1-1 0 0 0,-1 1 0 0 0,1 0 0 0 0,0 0 0 0 0,0-1 0 0 0,2 3 0 0 0,-2-1-206 0 0,1-1 1 0 0,-1 0-1 0 0,1 1 1 0 0,0-1-1 0 0,0 0 0 0 0,0 0 1 0 0,1-1-1 0 0,-1 1 0 0 0,0 0 1 0 0,1-1-1 0 0,-1 1 1 0 0,1-1-1 0 0,-1 0 0 0 0,1 0 1 0 0,-1 0-1 0 0,6 1 1 0 0,8 1-7486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2303 0 0,'0'0'102'0'0,"0"2"-1"0"0,-6 32 663 0 0,2-15 4166 0 0,1-3 5613 0 0,3-14-8957 0 0,0 1-1018 0 0,-4 19-462 0 0,-1 0 1 0 0,-8 25 0 0 0,8-32-341 0 0,-11 45-698 0 0,3 1 0 0 0,2 0 0 0 0,-5 118 0 0 0,16-161 864 0 0,0 0-1 0 0,1 1 0 0 0,7 31 1 0 0,-6-43 195 0 0,0 1 0 0 0,0-1 0 0 0,0 0 0 0 0,1 0 0 0 0,0-1 0 0 0,0 1-1 0 0,1-1 1 0 0,0 1 0 0 0,0-1 0 0 0,1 0 0 0 0,-1-1 0 0 0,7 7 0 0 0,-7-9-17 0 0,-1-1 1 0 0,1 1-1 0 0,-1-1 0 0 0,1 0 0 0 0,0 0 1 0 0,0 0-1 0 0,0 0 0 0 0,0-1 0 0 0,0 1 0 0 0,0-1 1 0 0,0 0-1 0 0,7 0 0 0 0,-4 0 10 0 0,0-1-1 0 0,0 0 1 0 0,0-1-1 0 0,0 0 1 0 0,0 0-1 0 0,13-4 1 0 0,-4-1-33 0 0,0 0 0 0 0,-1-1 0 0 0,0-1 0 0 0,0 0 0 0 0,20-15 0 0 0,-21 11-118 0 0,0 0 0 0 0,0-1 0 0 0,-1 0 0 0 0,-1-1 0 0 0,0 0 1 0 0,-1-1-1 0 0,18-31 0 0 0,-14 18-1298 0 0,-2-1 0 0 0,-1 0 0 0 0,15-57 1 0 0,-17 48-4614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91 1375 0 0,'4'-2'27'0'0,"0"-1"0"0"0,-1 0-1 0 0,1 0 1 0 0,-1 0 0 0 0,0 0-1 0 0,0-1 1 0 0,0 1-1 0 0,0-1 1 0 0,0 0 0 0 0,2-5-1 0 0,4-6 303 0 0,-8 15 309 0 0,0-1 1 0 0,-1 0-1 0 0,1 0 0 0 0,-1 0 1 0 0,1 1-1 0 0,-1-1 0 0 0,0 0 1 0 0,1 0-1 0 0,-1 0 0 0 0,0 0 1 0 0,1 0-1 0 0,-1 0 1 0 0,0 0-1 0 0,0 0 0 0 0,0 0 1 0 0,0 0-1 0 0,0 0 0 0 0,0 0 1 0 0,-1-1-1 0 0,1 1-443 0 0,0 0-1 0 0,-1 0 1 0 0,1 1-1 0 0,-1-1 1 0 0,1 0-1 0 0,-1 1 1 0 0,1-1-1 0 0,-1 0 1 0 0,0 1-1 0 0,1-1 1 0 0,-1 1-1 0 0,0-1 1 0 0,1 1-1 0 0,-1-1 1 0 0,0 1-1 0 0,0 0 1 0 0,-1-1-1 0 0,-1 0-106 0 0,-1 0-1 0 0,1 0 0 0 0,-1 1 1 0 0,1-1-1 0 0,-1 1 0 0 0,0 0 1 0 0,1 0-1 0 0,-6 1 0 0 0,-17 5 471 0 0,0 1-1 0 0,1 1 1 0 0,-48 23-1 0 0,25-10-425 0 0,21-10-111 0 0,1 0 1 0 0,0 2-1 0 0,1 1 1 0 0,-45 34 0 0 0,68-46-78 0 0,0-1 1 0 0,1 1-1 0 0,-1 0 1 0 0,1 0-1 0 0,-1-1 1 0 0,1 1-1 0 0,0 0 1 0 0,0 1 0 0 0,-2 2-1 0 0,3-4 20 0 0,-1 1-264 0 0,3 1-11 0 0,2 2 174 0 0,1-1 1 0 0,-1 1-1 0 0,1-1 0 0 0,0 0 0 0 0,0-1 0 0 0,0 1 1 0 0,1-1-1 0 0,-1 0 0 0 0,1 0 0 0 0,10 4 0 0 0,6 0-408 0 0,39 7-1 0 0,-9-2 14 0 0,-38-8 380 0 0,8 1-97 0 0,0 2-1 0 0,-1 0 0 0 0,0 1 1 0 0,21 12-1 0 0,-28-10 197 0 0,-1 3 186 0 0,16 17 1 0 0,-27-26-48 0 0,0-1 1 0 0,0 1-1 0 0,0 0 1 0 0,0 0-1 0 0,0 0 1 0 0,-1 0-1 0 0,0 0 1 0 0,1 5 0 0 0,1 1 63 0 0,-1-1 38 0 0,-1 0-1 0 0,0 1 1 0 0,0-1-1 0 0,-1 0 1 0 0,0 1 0 0 0,-3 15-1 0 0,3-23-104 0 0,-1 1-1 0 0,0 0 0 0 0,0-1 0 0 0,0 1 1 0 0,0-1-1 0 0,0 1 0 0 0,0-1 1 0 0,-1 1-1 0 0,1-1 0 0 0,-1 0 1 0 0,0 0-1 0 0,0 0 0 0 0,1 0 1 0 0,-1 0-1 0 0,-4 3 0 0 0,-2 0 290 0 0,-1 1 0 0 0,-15 7 0 0 0,23-13-349 0 0,-26 11 299 0 0,-1-1-1 0 0,0-1 0 0 0,-52 8 0 0 0,15-3-169 0 0,-103 34-1 0 0,168-47-221 0 0,-1-1 0 0 0,0 0 1 0 0,0 1-1 0 0,1-1 0 0 0,-1 0 0 0 0,0 0 0 0 0,0 1 0 0 0,0-1 0 0 0,1 0 1 0 0,-1 0-1 0 0,0 0 0 0 0,0 0 0 0 0,0 0 0 0 0,1 0 0 0 0,-1 0 1 0 0,0-1-1 0 0,0 1 0 0 0,0 0 0 0 0,1 0 0 0 0,-1-1 0 0 0,0 1 0 0 0,0 0 1 0 0,1-1-1 0 0,-1 1 0 0 0,0-1 0 0 0,0 1 0 0 0,1-1 0 0 0,-1 1 0 0 0,1-1 1 0 0,-1 1-1 0 0,0-1 0 0 0,1 1 0 0 0,-1-1 0 0 0,1 0 0 0 0,0 0 0 0 0,-1 1 1 0 0,1-1-1 0 0,-1 0 0 0 0,1 0 0 0 0,0 1 0 0 0,0-1 0 0 0,-1 0 0 0 0,1 0 1 0 0,0 0-1 0 0,0 0 0 0 0,0-2-636 0 0,0 0 0 0 0,-1-1 0 0 0,2 1 0 0 0,-1 0 0 0 0,0 0 0 0 0,1 0 0 0 0,-1 0 0 0 0,1 0 1 0 0,0 0-1 0 0,2-5 0 0 0,3-7-4216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11975 0 0,'-2'1'8315'0'0,"-2"7"-8145"0"0,0-1 0 0 0,1 0 0 0 0,0 1 0 0 0,0-1 0 0 0,-2 10 0 0 0,-8 45 37 0 0,8-38 37 0 0,-10 32 272 0 0,-40 102 1 0 0,16-54-157 0 0,24-61-225 0 0,-2-1 0 0 0,-36 64 0 0 0,-84 120 174 0 0,-47 83-109 0 0,154-260-168 0 0,17-29-448 0 0,0 1 0 0 0,-9 24 0 0 0,21-44-859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4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153 101 15663 0 0,'-11'-5'296'0'0,"0"1"-1"0"0,-1 0 1 0 0,0 1-1 0 0,0 1 1 0 0,1 0-1 0 0,-1 0 1 0 0,-1 1-1 0 0,1 1 1 0 0,0 0-1 0 0,-22 3 3430 0 0,36-3-3553 0 0,1-1 0 0 0,0 1 0 0 0,-1-1 0 0 0,1 0 0 0 0,0 0 0 0 0,2-1 0 0 0,8-3 127 0 0,20-1 295 0 0,0 2-1 0 0,0 1 1 0 0,66 3 0 0 0,-45 1-161 0 0,404-8 1743 0 0,-229-9-2948 0 0,-2-14-3948 0 0,-198 25 3141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4143 0 0,'0'0'319'0'0,"-2"0"-210"0"0,-14-4 725 0 0,-4-3 11222 0 0,21 22-11263 0 0,1-4-643 0 0,0-1 0 0 0,0 1 0 0 0,2-1-1 0 0,-1 0 1 0 0,1 0 0 0 0,0-1 0 0 0,1 1 0 0 0,7 9 0 0 0,8 10 116 0 0,24 29 0 0 0,66 68 44 0 0,149 133 0 0 0,-170-188-176 0 0,-36-32-328 0 0,-37-29-358 0 0,-8-10-2344 0 0,1-1 1032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43 5527 0 0,'2'-8'549'0'0,"0"-6"202"0"0,-3 3 5345 0 0,-10 7-4649 0 0,10 3-1372 0 0,0 0 1 0 0,0 1-1 0 0,0-1 0 0 0,0 1 1 0 0,0-1-1 0 0,-1 1 1 0 0,1-1-1 0 0,0 1 0 0 0,0 0 1 0 0,-2-1-1 0 0,-2 1 134 0 0,0 1 0 0 0,0 0-1 0 0,0 0 1 0 0,1 0 0 0 0,-1 0-1 0 0,0 1 1 0 0,1 0 0 0 0,0 0-1 0 0,-1 0 1 0 0,-6 4 0 0 0,-4 5 160 0 0,-20 17 1 0 0,30-24-299 0 0,-21 21 128 0 0,2 0 0 0 0,-34 47 0 0 0,-25 26 322 0 0,29-49-435 0 0,-3-2 0 0 0,-67 43 0 0 0,24-18-64 0 0,73-54-21 0 0,-46 24-1 0 0,17-12-17 0 0,32-12-431 0 0,22-17 102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 4607 0 0,'-8'-2'10843'0'0,"6"2"-10725"0"0,0 1-1 0 0,0-1 1 0 0,0 1 0 0 0,0-1-1 0 0,0 1 1 0 0,0 0 0 0 0,0 0-1 0 0,0 0 1 0 0,1 0 0 0 0,-1 0-1 0 0,0 0 1 0 0,1 0 0 0 0,-1 0-1 0 0,1 1 1 0 0,-1-1 0 0 0,1 1-1 0 0,-1-1 1 0 0,1 1 0 0 0,0 0 0 0 0,-2 2-1 0 0,-3 6 26 0 0,1 1 0 0 0,-6 15 0 0 0,6-16 50 0 0,-9 24 70 0 0,-29 62-142 0 0,40-93-120 0 0,-6 14 37 0 0,7-10-239 0 0,2-5-603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32 9215 0 0,'0'0'707'0'0,"1"-4"-242"0"0,-1-7 4555 0 0,-2 9-4889 0 0,0 1 0 0 0,0-1 0 0 0,0 1 0 0 0,0-1 0 0 0,0 1 0 0 0,0 0 0 0 0,0 0 0 0 0,0 0 0 0 0,0 0 0 0 0,0 0 0 0 0,-1 0 0 0 0,1 1 0 0 0,0-1 0 0 0,-1 1 0 0 0,1 0 0 0 0,0 0 0 0 0,-1-1 0 0 0,1 1 0 0 0,-1 1 0 0 0,1-1 0 0 0,0 0 0 0 0,-3 1 0 0 0,-4 1-12 0 0,1-1 0 0 0,0 1 0 0 0,0 1 0 0 0,0 0 0 0 0,-9 4 0 0 0,-6 5 10 0 0,1 1 0 0 0,0 1 0 0 0,-35 29 0 0 0,-4 1-73 0 0,7-7-48 0 0,46-30 35 0 0,8-6-45 0 0,-1-1 1 0 0,1 0 0 0 0,0 0-1 0 0,-1 0 1 0 0,1 1 0 0 0,0-1-1 0 0,-1 0 1 0 0,1 0 0 0 0,0 1-1 0 0,-1-1 1 0 0,1 0 0 0 0,0 1-1 0 0,0-1 1 0 0,0 0 0 0 0,-1 1 0 0 0,1-1-1 0 0,0 1 1 0 0,0-1 0 0 0,0 0-1 0 0,0 1 1 0 0,-1-1 0 0 0,1 1-1 0 0,0-1 1 0 0,0 0 0 0 0,0 1-1 0 0,0-1 1 0 0,0 1 0 0 0,0-1 0 0 0,0 0-1 0 0,0 1 1 0 0,0-1 0 0 0,1 1-1 0 0,-1-1 1 0 0,0 0 0 0 0,0 1-1 0 0,0-1 1 0 0,0 0 0 0 0,1 1-1 0 0,-1-1 1 0 0,0 1 0 0 0,0-1-1 0 0,0 0 1 0 0,1 1 0 0 0,-1-1 0 0 0,1 0-1 0 0,-1 1-4 0 0,2 1-25 0 0,-1 1-1 0 0,1-1 1 0 0,0 1 0 0 0,0-1 0 0 0,1 0 0 0 0,-1 1 0 0 0,0-1-1 0 0,1 0 1 0 0,-1-1 0 0 0,4 3 0 0 0,32 15-133 0 0,-28-14 155 0 0,19 8-89 0 0,8 4-23 0 0,-1 2 0 0 0,42 27 1 0 0,-72-41 119 0 0,0 0-1 0 0,0 0 1 0 0,0 0 0 0 0,-1 1-1 0 0,1-1 1 0 0,-1 1 0 0 0,-1 1-1 0 0,1-1 1 0 0,6 13 0 0 0,-9-15 1 0 0,-1 1 0 0 0,1-1 0 0 0,-1 1 0 0 0,0-1 0 0 0,0 1 0 0 0,0 0 1 0 0,-1-1-1 0 0,0 1 0 0 0,1 0 0 0 0,-2-1 0 0 0,1 1 0 0 0,0 0 0 0 0,-1 0 1 0 0,0-1-1 0 0,0 1 0 0 0,-1-1 0 0 0,-2 7 0 0 0,3-7 21 0 0,-1-1 0 0 0,0 1 1 0 0,0 0-1 0 0,0-1 0 0 0,-1 1 0 0 0,1-1 0 0 0,-1 0 0 0 0,1 0 0 0 0,-1 0 0 0 0,0 0 1 0 0,-1 0-1 0 0,1-1 0 0 0,-6 4 0 0 0,2-2 46 0 0,0-1 0 0 0,-1 0 0 0 0,0 0 0 0 0,0-1 0 0 0,-15 3 0 0 0,-36 3 486 0 0,-1-3 1 0 0,-73-3 0 0 0,100-2-507 0 0,27 0-85 0 0,0 0 1 0 0,0 0 0 0 0,0-1-1 0 0,0 0 1 0 0,0 0 0 0 0,0 0-1 0 0,0-1 1 0 0,0 0 0 0 0,-9-4-1 0 0,15 5-52 0 0,-1 1 0 0 0,1-1-1 0 0,0 0 1 0 0,-1 0 0 0 0,1 0-1 0 0,0 0 1 0 0,0 1 0 0 0,-1-1 0 0 0,1 0-1 0 0,0 0 1 0 0,0 0 0 0 0,0 0-1 0 0,0 0 1 0 0,0 0 0 0 0,0 1 0 0 0,0-1-1 0 0,0 0 1 0 0,1 0 0 0 0,-1 0-1 0 0,0 0 1 0 0,1-1 0 0 0,-1 1-65 0 0,4-10-1938 0 0,3-1-4017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35 13591 0 0,'-2'-9'1231'0'0,"-5"-16"2280"0"0,7 27-3213 0 0,-6 24-205 0 0,0-1 0 0 0,-2 0 0 0 0,-1 0 0 0 0,-12 25 0 0 0,15-38-56 0 0,-124 236 67 0 0,45-95-62 0 0,-130 236 82 0 0,195-356-129 0 0,-57 108-156 0 0,65-101-3149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15407 0 0,'0'0'1394'0'0,"0"2"-1150"0"0,0 0-181 0 0,-1-1 0 0 0,1 1 0 0 0,0-1 0 0 0,0 1 0 0 0,0 0 0 0 0,0-1 0 0 0,0 1 0 0 0,1-1 0 0 0,-1 1 0 0 0,0-1 0 0 0,1 1 1 0 0,-1 0-1 0 0,1-1 0 0 0,-1 1 0 0 0,1-1 0 0 0,0 0 0 0 0,0 1 0 0 0,1 2 0 0 0,1-2 58 0 0,-1 0 1 0 0,0 0-1 0 0,1-1 0 0 0,-1 1 0 0 0,1 0 0 0 0,-1-1 1 0 0,1 0-1 0 0,0 1 0 0 0,-1-1 0 0 0,6 1 1 0 0,5 1 139 0 0,-1 0 1 0 0,0-1-1 0 0,0-1 1 0 0,1 0-1 0 0,-1-1 1 0 0,1 0-1 0 0,14-3 1 0 0,92-19 1236 0 0,-89 15-1263 0 0,-17 5-255 0 0,221-57 1164 0 0,-200 48-1805 0 0,1-1 1 0 0,-2-2-1 0 0,0-2 1 0 0,50-31-1 0 0,-54 26-997 0 0,-3-1-20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10591 0 0,'0'0'964'0'0,"1"1"-588"0"0,1 4 19 0 0,0 0-1 0 0,0-1 0 0 0,0 1 1 0 0,0 0-1 0 0,-1 0 0 0 0,0 0 1 0 0,0 0-1 0 0,0 0 0 0 0,-1 0 1 0 0,0 1-1 0 0,0-1 0 0 0,0 0 1 0 0,0 0-1 0 0,-2 5 0 0 0,-2 15 303 0 0,-12 38 0 0 0,11-49-495 0 0,-13 47 21 0 0,-4-2-1 0 0,-1 0 1 0 0,-4-1 0 0 0,-2-2-1 0 0,-61 91 1 0 0,-49 42 13 0 0,95-135-67 0 0,-68 66-1 0 0,50-66 8 0 0,61-53-173 0 0,1-1 0 0 0,0 0 0 0 0,0 0-1 0 0,0 0 1 0 0,0 0 0 0 0,-1 1 0 0 0,1-1 0 0 0,0 0 0 0 0,0 0-1 0 0,0 0 1 0 0,-1 0 0 0 0,1 0 0 0 0,0 1 0 0 0,0-1 0 0 0,0 0-1 0 0,-1 0 1 0 0,1 0 0 0 0,0 0 0 0 0,0 0 0 0 0,-1 0 0 0 0,1 0-1 0 0,0 0 1 0 0,0 0 0 0 0,-1 0 0 0 0,1 0 0 0 0,0 0 0 0 0,0 0-1 0 0,-1 0 1 0 0,1 0 0 0 0,0 0 0 0 0,-1 0 0 0 0,2-8-26 0 0,8-12-50 0 0,5 1-135 0 0,1 0 0 0 0,0 1 0 0 0,33-29 0 0 0,-36 37 125 0 0,1 0 0 0 0,0 1 0 0 0,0 1 0 0 0,1 0 1 0 0,0 0-1 0 0,26-9 0 0 0,-37 16 119 0 0,0 0 0 0 0,0 0 1 0 0,0 0-1 0 0,0 1 0 0 0,1-1 0 0 0,-1 1 1 0 0,0 0-1 0 0,0 0 0 0 0,1 0 1 0 0,-1 0-1 0 0,0 0 0 0 0,0 1 0 0 0,0 0 1 0 0,1-1-1 0 0,-1 1 0 0 0,0 0 0 0 0,4 3 1 0 0,-3-2-20 0 0,-1 0 0 0 0,0 1 1 0 0,1 0-1 0 0,-1 0 1 0 0,0 0-1 0 0,0 0 0 0 0,0 0 1 0 0,-1 0-1 0 0,1 1 1 0 0,-1 0-1 0 0,3 6 1 0 0,1 3-19 0 0,-1 0 0 0 0,0 1 1 0 0,-1 0-1 0 0,-1 0 0 0 0,0 0 1 0 0,1 24-1 0 0,0 93 115 0 0,-3-128-305 0 0,-1-1 1 0 0,1 1 0 0 0,0-1 0 0 0,-1 0 0 0 0,1 1 0 0 0,0-1 0 0 0,0 0 0 0 0,1 1 0 0 0,-1-1 0 0 0,0 0 0 0 0,1 0 0 0 0,-1 0 0 0 0,1 0 0 0 0,0-1 0 0 0,-1 1 0 0 0,1 0 0 0 0,0-1 0 0 0,0 1 0 0 0,0-1-1 0 0,0 1 1 0 0,1-1 0 0 0,-1 0 0 0 0,3 1 0 0 0,7 2-1378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101 289 919 0 0,'7'-4'80'0'0,"20"-11"11593"0"0,6 0-5590 0 0,-3 2-4796 0 0,11-6-182 0 0,-24 12-1005 0 0,0-1 0 0 0,25-16 0 0 0,-39 22-101 0 0,14-9-341 0 0,0-2 1 0 0,24-22 0 0 0,-37 31 266 0 0,0-1-1 0 0,0 1 1 0 0,0-1 0 0 0,-1 0-1 0 0,0 0 1 0 0,0 0-1 0 0,0 0 1 0 0,0-1 0 0 0,-1 1-1 0 0,0-1 1 0 0,0 1-1 0 0,-1-1 1 0 0,1 0 0 0 0,0-6-1 0 0,-2 11 76 0 0,0 0-1 0 0,0-1 1 0 0,0 1-1 0 0,0-1 1 0 0,0 1-1 0 0,0 0 1 0 0,0-1 0 0 0,0 1-1 0 0,-1-1 1 0 0,1 1-1 0 0,-1 0 1 0 0,1-1-1 0 0,-1 1 1 0 0,1 0-1 0 0,-1 0 1 0 0,0-1 0 0 0,1 1-1 0 0,-1 0 1 0 0,0 0-1 0 0,0 0 1 0 0,0 0-1 0 0,0 0 1 0 0,0 0-1 0 0,0 0 1 0 0,0 0-1 0 0,0 0 1 0 0,0 0 0 0 0,-1 1-1 0 0,1-1 1 0 0,0 1-1 0 0,-1-1 1 0 0,1 1-1 0 0,0-1 1 0 0,-1 1-1 0 0,1-1 1 0 0,0 1 0 0 0,-1 0-1 0 0,1 0 1 0 0,-1 0-1 0 0,-1 0 1 0 0,-4 0 35 0 0,0 1-1 0 0,0-1 1 0 0,1 1 0 0 0,-1 0 0 0 0,0 1 0 0 0,1 0-1 0 0,-9 3 1 0 0,-1 2 76 0 0,1 1-1 0 0,1 0 0 0 0,-1 1 1 0 0,-18 16-1 0 0,-50 49 379 0 0,76-67-451 0 0,-20 19 232 0 0,-42 51-1 0 0,61-68-232 0 0,2 1-1 0 0,-1-1 0 0 0,1 1 0 0 0,1 1 0 0 0,0-1 0 0 0,0 1 1 0 0,1 0-1 0 0,0 0 0 0 0,1 0 0 0 0,-2 12 0 0 0,5-20-36 0 0,0 0-1 0 0,-1-1 0 0 0,1 1 1 0 0,0 0-1 0 0,1 0 1 0 0,-1-1-1 0 0,0 1 0 0 0,1 0 1 0 0,0-1-1 0 0,-1 1 1 0 0,1 0-1 0 0,0-1 0 0 0,0 1 1 0 0,1-1-1 0 0,-1 1 1 0 0,3 2-1 0 0,-2-2 3 0 0,0-1 0 0 0,1 1 0 0 0,0-1 0 0 0,-1 0 0 0 0,1 0 1 0 0,0 0-1 0 0,0 0 0 0 0,0 0 0 0 0,1-1 0 0 0,-1 1 0 0 0,5 1 0 0 0,4 0-58 0 0,0-1 0 0 0,0 0 1 0 0,0-1-1 0 0,0 0 0 0 0,1 0 0 0 0,16-3 0 0 0,17-3-844 0 0,-1-3 0 0 0,57-16 0 0 0,-48 8-960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7367 0 0,'0'0'4939'0'0,"0"3"-3582"0"0,-3 12-123 0 0,-1-1 1 0 0,-9 26-1 0 0,-4 18-411 0 0,13-48-821 0 0,0 1 1 0 0,0 0-1 0 0,-1-1 1 0 0,-1 0-1 0 0,1 0 1 0 0,-10 11-1 0 0,-4 9-1 0 0,-207 324-418 0 0,220-346 354 0 0,5-6-607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196 193 2759 0 0,'0'0'495'0'0,"-2"2"1034"0"0,-9 7 1126 0 0,1 0 0 0 0,-9 12 0 0 0,1-2-1560 0 0,12-12-569 0 0,-1 1-1 0 0,2 0 1 0 0,-1 0-1 0 0,-6 13 1 0 0,-10 15 17 0 0,-47 60-195 0 0,66-92-305 0 0,-2 3-21 0 0,4-5 180 0 0,10-15-136 0 0,70-85-606 0 0,-23 29-40 0 0,-18 25-47 0 0,52-47 1 0 0,-89 91 623 0 0,19-18-23 0 0,1 1 1 0 0,1 2-1 0 0,0 0 0 0 0,39-18 0 0 0,-48 26 242 0 0,1 1 0 0 0,0 1 0 0 0,0 0 0 0 0,21-3-1 0 0,-25 6-28 0 0,0 0 1 0 0,0 1-1 0 0,0 1 0 0 0,0 0 0 0 0,0 0 0 0 0,0 1 0 0 0,12 2 0 0 0,-20-3-160 0 0,-1 0 1 0 0,1 1-1 0 0,-1-1 1 0 0,1 1-1 0 0,0 0 1 0 0,-1-1-1 0 0,1 1 1 0 0,-1 0-1 0 0,0 0 0 0 0,1 0 1 0 0,-1 0-1 0 0,0 0 1 0 0,1 0-1 0 0,-1 0 1 0 0,0 0-1 0 0,0 1 1 0 0,0-1-1 0 0,2 3 1 0 0,-2-2-17 0 0,-1 0 0 0 0,1 1 1 0 0,0-1-1 0 0,-1 0 1 0 0,1 1-1 0 0,-1-1 0 0 0,0 1 1 0 0,1-1-1 0 0,-1 1 1 0 0,-1-1-1 0 0,1 4 0 0 0,-2 5-6 0 0,-1 0 0 0 0,0 0 0 0 0,-1 0 0 0 0,-7 14 0 0 0,11-25-3 0 0,-65 121 333 0 0,20-41-159 0 0,32-56-389 0 0,1 1-1 0 0,2 0 1 0 0,0 0 0 0 0,-10 50-1 0 0,18-50-1163 0 0,2-23 610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50 111 12063 0 0,'0'0'3808'0'0,"-1"2"-2944"0"0,-6 10-626 0 0,1-1-1 0 0,0 1 0 0 0,1 1 1 0 0,1-1-1 0 0,-1 1 0 0 0,2 0 1 0 0,-4 24-1 0 0,4-5-561 0 0,0 0 1 0 0,3 38-1 0 0,0-61 328 0 0,1 0 0 0 0,0 1 0 0 0,0-1 0 0 0,1 0 0 0 0,0 0 0 0 0,7 16-1 0 0,-9-23 10 0 0,1-1-1 0 0,0 1 1 0 0,0 0-1 0 0,0 0 1 0 0,0-1-1 0 0,0 1 0 0 0,0-1 1 0 0,1 1-1 0 0,-1-1 1 0 0,0 1-1 0 0,1-1 1 0 0,-1 0-1 0 0,1 0 0 0 0,0 0 1 0 0,-1 0-1 0 0,1 0 1 0 0,0 0-1 0 0,0 0 1 0 0,-1 0-1 0 0,1-1 0 0 0,0 1 1 0 0,0-1-1 0 0,0 1 1 0 0,0-1-1 0 0,0 0 1 0 0,0 1-1 0 0,0-1 0 0 0,0 0 1 0 0,0-1-1 0 0,0 1 1 0 0,0 0-1 0 0,0 0 1 0 0,-1-1-1 0 0,1 1 0 0 0,0-1 1 0 0,0 0-1 0 0,0 0 1 0 0,2-1-1 0 0,10-4 91 0 0,0-2 1 0 0,0 0-1 0 0,-1 0 0 0 0,21-19 0 0 0,46-48 119 0 0,-36 32-173 0 0,-16 18-78 0 0,-1-2 1 0 0,-2-1 0 0 0,0-1-1 0 0,-2-1 1 0 0,20-35-1 0 0,-28 38-230 0 0,4-9-1321 0 0,-5 14-3723 0 0,-7 13 269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138 135 5983 0 0,'-1'2'464'0'0,"-19"29"1946"0"0,-1-2 0 0 0,-2 0 0 0 0,-49 48 0 0 0,71-76-1530 0 0,2-3-724 0 0,5-13-87 0 0,2 0 1 0 0,0 1-1 0 0,12-17 0 0 0,35-40-331 0 0,-40 52 226 0 0,-9 12 78 0 0,0-1 0 0 0,0 1 0 0 0,1 0-1 0 0,0 1 1 0 0,0-1 0 0 0,1 2 0 0 0,0-1 0 0 0,0 1 0 0 0,12-7 0 0 0,-19 12 11 0 0,-1 0 1 0 0,1 0-1 0 0,0 0 1 0 0,-1 0-1 0 0,1 0 1 0 0,-1 0-1 0 0,1 0 1 0 0,0 0 0 0 0,-1 0-1 0 0,1 0 1 0 0,0 1-1 0 0,-1-1 1 0 0,1 0-1 0 0,-1 0 1 0 0,1 1 0 0 0,0-1-1 0 0,-1 0 1 0 0,1 0-1 0 0,-1 1 1 0 0,1-1-1 0 0,-1 1 1 0 0,1-1-1 0 0,-1 1 1 0 0,1-1 0 0 0,-1 1-1 0 0,11 14 451 0 0,-10-14-514 0 0,3 6 84 0 0,0 1 1 0 0,0 0-1 0 0,-1 0 0 0 0,0 0 0 0 0,0 0 1 0 0,-1 0-1 0 0,0 1 0 0 0,-1-1 0 0 0,2 11 0 0 0,7 42 114 0 0,-10-59-274 0 0,4-6-2038 0 0,-2 2 1947 0 0,0 0-1 0 0,-1 0 0 0 0,1-1 0 0 0,1-2 0 0 0,-3 5 166 0 0,1-2 54 0 0,12-19 22 0 0,1-1-1 0 0,1 2 1 0 0,0 0 0 0 0,2 1-1 0 0,22-21 1 0 0,-28 31-53 0 0,0 1 1 0 0,0-1-1 0 0,1 2 0 0 0,0 0 1 0 0,0 0-1 0 0,0 1 1 0 0,1 1-1 0 0,0 0 0 0 0,1 1 1 0 0,15-4-1 0 0,-20 6 83 0 0,-1 1 0 0 0,1 0 0 0 0,-1 0 0 0 0,1 1 0 0 0,14 1 0 0 0,-21-1-77 0 0,0 0 0 0 0,0 1-1 0 0,0-1 1 0 0,0 1 0 0 0,0-1-1 0 0,0 1 1 0 0,-1 0 0 0 0,1 0-1 0 0,0 0 1 0 0,0 0 0 0 0,-1 0-1 0 0,1 0 1 0 0,0 0 0 0 0,-1 1-1 0 0,1-1 1 0 0,-1 1 0 0 0,0-1-1 0 0,1 1 1 0 0,-1-1 0 0 0,0 1-1 0 0,0 0 1 0 0,0 0 0 0 0,0-1-1 0 0,0 1 1 0 0,0 0 0 0 0,-1 0-1 0 0,1 0 1 0 0,-1 0 0 0 0,1 4-1 0 0,0 1 0 0 0,-1 0 0 0 0,0 0-1 0 0,0 0 1 0 0,-1 1 0 0 0,1-1-1 0 0,-2 0 1 0 0,1 0 0 0 0,-1 0-1 0 0,0 0 1 0 0,-5 9 0 0 0,-4 8 120 0 0,-22 35 1 0 0,11-21-76 0 0,-35 59-585 0 0,56-95-559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17 7367 0 0,'1'-1'568'0'0,"1"0"-461"0"0,7-13 7372 0 0,-14 23-4530 0 0,4-6-2705 0 0,-60 105 424 0 0,20-36-521 0 0,-36 84 1 0 0,27-28-137 0 0,11-25-711 0 0,-60 111-1 0 0,69-160 428 0 0,-40 54 0 0 0,56-90 270 0 0,0-1 1 0 0,-1 0-1 0 0,0-1 0 0 0,-2-1 0 0 0,0 0 1 0 0,-26 17-1 0 0,38-28 17 0 0,0-1 1 0 0,-1-1-1 0 0,1 1 1 0 0,-1-1-1 0 0,1 0 1 0 0,-1 0 0 0 0,0 0-1 0 0,-11 1 1 0 0,15-3-11 0 0,1 0 1 0 0,0 0 0 0 0,-1 0-1 0 0,1 0 1 0 0,-1 0 0 0 0,1-1-1 0 0,-1 1 1 0 0,1 0 0 0 0,0-1-1 0 0,-1 1 1 0 0,1-1 0 0 0,-1 0-1 0 0,1 1 1 0 0,0-1 0 0 0,0 0-1 0 0,-2-1 1 0 0,1 0-3 0 0,1 1 0 0 0,0-1 0 0 0,0 1 0 0 0,0-1 0 0 0,0 1 0 0 0,1-1 0 0 0,-1 0 1 0 0,0 0-1 0 0,1 1 0 0 0,-1-1 0 0 0,1 0 0 0 0,-1 0 0 0 0,1 0 0 0 0,0 0 0 0 0,0 1 0 0 0,0-4 0 0 0,1-1-26 0 0,-1 1 0 0 0,1-1 0 0 0,0 1-1 0 0,1 0 1 0 0,-1-1 0 0 0,1 1 0 0 0,0 0 0 0 0,5-8-1 0 0,25-38-297 0 0,-27 44 294 0 0,12-17-86 0 0,2 1 0 0 0,0 0 0 0 0,39-33 0 0 0,-45 46 130 0 0,0 1 0 0 0,1 0-1 0 0,0 1 1 0 0,0 1-1 0 0,1 0 1 0 0,0 0 0 0 0,0 2-1 0 0,0 0 1 0 0,1 1 0 0 0,0 0-1 0 0,24-2 1 0 0,3 3 254 0 0,-1 1 0 0 0,1 2 0 0 0,48 7 0 0 0,-84-6-229 0 0,1 0-1 0 0,-1 0 0 0 0,0 0 0 0 0,0 1 1 0 0,0 1-1 0 0,0-1 0 0 0,12 7 1 0 0,-17-8-26 0 0,1 1 1 0 0,-1-1 0 0 0,0 1 0 0 0,0-1 0 0 0,0 1 0 0 0,0 0 0 0 0,0 0 0 0 0,-1 0 0 0 0,1 0 0 0 0,-1 0 0 0 0,1 0-1 0 0,-1 1 1 0 0,1-1 0 0 0,-1 0 0 0 0,0 1 0 0 0,0-1 0 0 0,-1 1 0 0 0,1-1 0 0 0,0 1 0 0 0,-1-1 0 0 0,1 1 0 0 0,-1 0-1 0 0,0-1 1 0 0,0 6 0 0 0,-1-1 61 0 0,-1 1-1 0 0,0-1 0 0 0,0 1 1 0 0,0-1-1 0 0,-1 0 1 0 0,0 0-1 0 0,0 0 1 0 0,-1 0-1 0 0,0-1 0 0 0,0 1 1 0 0,-1-1-1 0 0,0 0 1 0 0,-9 9-1 0 0,-3 2 46 0 0,-1-1-1 0 0,-1-1 1 0 0,-22 15-1 0 0,7-8-51 0 0,-58 27 0 0 0,69-39-121 0 0,-1-1 0 0 0,0 0 0 0 0,-42 8 0 0 0,61-16-23 0 0,-1-1 0 0 0,1 1 0 0 0,-1-1 0 0 0,1 0 0 0 0,0 0 0 0 0,-1 0 0 0 0,1-1 1 0 0,0 0-1 0 0,-1 0 0 0 0,-5-3 0 0 0,9 4-54 0 0,0-1 1 0 0,0 0 0 0 0,0 0 0 0 0,1 0 0 0 0,-1 0-1 0 0,0 0 1 0 0,1 0 0 0 0,-1-1 0 0 0,1 1-1 0 0,-1 0 1 0 0,1-1 0 0 0,0 1 0 0 0,0-1 0 0 0,0 0-1 0 0,-1 1 1 0 0,1-1 0 0 0,1 0 0 0 0,-1 0 0 0 0,0 1-1 0 0,0-1 1 0 0,1 0 0 0 0,-1 0 0 0 0,1 0-1 0 0,-1 0 1 0 0,1 0 0 0 0,0 0 0 0 0,0 0 0 0 0,0 0-1 0 0,0 0 1 0 0,1-3 0 0 0,2-12-1372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 5063 0 0,'0'0'390'0'0,"1"1"-252"0"0,7 23 3117 0 0,-5-16-1818 0 0,0 0 0 0 0,0 0 0 0 0,0 0 0 0 0,6 8 0 0 0,-7-13-1230 0 0,0-1 1 0 0,0 1 0 0 0,0-1-1 0 0,0 0 1 0 0,1 1 0 0 0,-1-1 0 0 0,1 0-1 0 0,-1-1 1 0 0,1 1 0 0 0,0 0-1 0 0,0-1 1 0 0,-1 1 0 0 0,1-1-1 0 0,0 0 1 0 0,4 1 0 0 0,3 0 1 0 0,0-1-1 0 0,1 1 1 0 0,-1-2 0 0 0,0 0 0 0 0,1 0-1 0 0,-1-1 1 0 0,0 0 0 0 0,0 0 0 0 0,0-1-1 0 0,12-4 1 0 0,13-6-17 0 0,48-22 0 0 0,-62 24-334 0 0,0 0 0 0 0,-1-1 0 0 0,27-19 0 0 0,-45 28 50 0 0,0 1 0 0 0,-1-1 0 0 0,1 0 1 0 0,0 1-1 0 0,-1-1 0 0 0,1 0 0 0 0,-1 0 0 0 0,0 0 0 0 0,1 0 1 0 0,-1 0-1 0 0,0 0 0 0 0,0 0 0 0 0,1-5 0 0 0,-2 6 48 0 0,0 1 0 0 0,0-1-1 0 0,0 0 1 0 0,0 0-1 0 0,0 1 1 0 0,0-1 0 0 0,0 0-1 0 0,0 1 1 0 0,-1-1-1 0 0,1 0 1 0 0,0 0 0 0 0,0 1-1 0 0,-1-1 1 0 0,1 0 0 0 0,0 1-1 0 0,-1-1 1 0 0,1 0-1 0 0,-1 0 1 0 0,0 0 3 0 0,0 0-1 0 0,0 0 1 0 0,0 0 0 0 0,-1 1 0 0 0,1-1-1 0 0,0 0 1 0 0,0 1 0 0 0,-1-1 0 0 0,1 1-1 0 0,0-1 1 0 0,0 1 0 0 0,-1 0-1 0 0,-1-1 1 0 0,-6 0-89 0 0,0 0-1 0 0,1 1 1 0 0,-1 0-1 0 0,0 1 1 0 0,-15 2-1 0 0,-42 13-246 0 0,40-7 300 0 0,0 1 1 0 0,1 1-1 0 0,-37 23 0 0 0,22-9 215 0 0,-46 38-1 0 0,65-46 171 0 0,-33 36 0 0 0,49-48-230 0 0,0 0 1 0 0,1 1 0 0 0,-1 0-1 0 0,1 0 1 0 0,1 0-1 0 0,-1 1 1 0 0,1-1 0 0 0,0 1-1 0 0,1-1 1 0 0,0 1-1 0 0,-3 14 1 0 0,5-20-68 0 0,0 1-1 0 0,0 0 1 0 0,0-1-1 0 0,0 1 1 0 0,0-1 0 0 0,0 1-1 0 0,1-1 1 0 0,-1 1 0 0 0,0-1-1 0 0,1 1 1 0 0,0-1 0 0 0,-1 1-1 0 0,1-1 1 0 0,0 0 0 0 0,0 1-1 0 0,-1-1 1 0 0,1 0 0 0 0,0 1-1 0 0,1-1 1 0 0,-1 0 0 0 0,0 0-1 0 0,0 0 1 0 0,0 0 0 0 0,0 0-1 0 0,1 0 1 0 0,-1-1 0 0 0,1 1-1 0 0,-1 0 1 0 0,0-1-1 0 0,1 1 1 0 0,-1-1 0 0 0,3 1-1 0 0,25 5-1220 0 0,-3-6-3287 0 0,2-3-1418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121 462 7831 0 0,'0'0'603'0'0,"-9"0"0"0"0,6-1 200 0 0,1 1 1 0 0,-1-1-1 0 0,1 0 1 0 0,0 0-1 0 0,-1 0 1 0 0,1 0-1 0 0,0 0 1 0 0,0 0-1 0 0,0-1 1 0 0,0 1-1 0 0,0-1 1 0 0,-2-1-1 0 0,-23-26 1392 0 0,11 11-1161 0 0,12 14-852 0 0,-1-1-1 0 0,1 0 0 0 0,0 0 1 0 0,0 0-1 0 0,1 0 0 0 0,-5-10 1 0 0,7 13-145 0 0,0-1 0 0 0,0 1 0 0 0,0-1 0 0 0,1 0 0 0 0,-1 1 0 0 0,1-1 0 0 0,-1 0-1 0 0,1 1 1 0 0,0-1 0 0 0,0 0 0 0 0,0 0 0 0 0,1 1 0 0 0,-1-1 0 0 0,1 0 0 0 0,-1 1 0 0 0,1-1 0 0 0,0 1 0 0 0,1-4 0 0 0,12-19 20 0 0,1 1 0 0 0,1 1 0 0 0,1 1-1 0 0,36-38 1 0 0,-41 48-82 0 0,1 0-1 0 0,0 1 1 0 0,1 1-1 0 0,0 0 1 0 0,27-14 0 0 0,-18 13-137 0 0,0 0 0 0 0,1 2 0 0 0,31-8 0 0 0,-26 11-896 0 0,34-3-1 0 0,-44 7-32 0 0,13-1-469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468 106 5983 0 0,'0'0'1894'0'0,"0"-1"-1658"0"0,0 1 0 0 0,0-1 0 0 0,0 1 0 0 0,0-1 0 0 0,0 1 1 0 0,0-1-1 0 0,0 1 0 0 0,-1 0 0 0 0,1-1 0 0 0,0 1 0 0 0,0-1 0 0 0,0 1 1 0 0,-1 0-1 0 0,1-1 0 0 0,0 1 0 0 0,0-1 0 0 0,-1 1 0 0 0,-4-2 19 0 0,1 1-1 0 0,-1 0 1 0 0,0 0-1 0 0,1 0 1 0 0,-1 1-1 0 0,0 0 1 0 0,0 0 0 0 0,0 0-1 0 0,-6 1 1 0 0,-46 11 528 0 0,33-6-488 0 0,-8 1 210 0 0,1 2-1 0 0,0 1 1 0 0,-45 21 0 0 0,62-23-311 0 0,0 0 0 0 0,0 0 1 0 0,0 2-1 0 0,2-1 0 0 0,-1 2 0 0 0,1-1 1 0 0,1 2-1 0 0,-1 0 0 0 0,-9 13 1 0 0,19-20-147 0 0,-1-1 1 0 0,0 0 0 0 0,1 1 0 0 0,0-1 0 0 0,0 1 0 0 0,0-1-1 0 0,0 1 1 0 0,1 0 0 0 0,0 0 0 0 0,0 0 0 0 0,0 0 0 0 0,1 0-1 0 0,0 0 1 0 0,0 0 0 0 0,0 0 0 0 0,2 9 0 0 0,-2-10-26 0 0,1-1 0 0 0,0 1 1 0 0,1-1-1 0 0,-1 0 1 0 0,0 0-1 0 0,1 0 0 0 0,0 0 1 0 0,0 0-1 0 0,0 0 1 0 0,0 0-1 0 0,0-1 1 0 0,0 1-1 0 0,1-1 0 0 0,0 1 1 0 0,-1-1-1 0 0,1 0 1 0 0,0 0-1 0 0,0 0 0 0 0,0 0 1 0 0,0-1-1 0 0,0 1 1 0 0,0-1-1 0 0,1 0 0 0 0,-1 0 1 0 0,5 1-1 0 0,1-1 14 0 0,0 0-1 0 0,0 0 1 0 0,1-1-1 0 0,-1 0 1 0 0,0-1-1 0 0,1 0 1 0 0,-1-1 0 0 0,0 0-1 0 0,0 0 1 0 0,0-1-1 0 0,0 0 1 0 0,15-7-1 0 0,-11 4-14 0 0,-1-1-1 0 0,-1 0 1 0 0,1-1 0 0 0,-1 0-1 0 0,0 0 1 0 0,-1-1-1 0 0,0-1 1 0 0,10-12-1 0 0,-15 15-70 0 0,0-1 0 0 0,0 0 0 0 0,-1 0 0 0 0,0 0 0 0 0,0 0 0 0 0,-1-1 0 0 0,0 1 0 0 0,-1-1 0 0 0,0 0 0 0 0,0 0 0 0 0,-1 0 0 0 0,0 0 0 0 0,0 0 0 0 0,-1 0 0 0 0,0 0 0 0 0,-3-17 0 0 0,-1 8-378 0 0,0 0-1 0 0,-1 0 1 0 0,0 0-1 0 0,-2 0 1 0 0,0 1-1 0 0,-1 0 1 0 0,-11-17-1 0 0,17 27-1341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582 793 14079 0 0,'0'0'646'0'0,"-1"0"-16"0"0,0 1-587 0 0,-1-1 1 0 0,1 1-1 0 0,-1-1 0 0 0,1 0 0 0 0,-1 0 0 0 0,1 0 1 0 0,-1 1-1 0 0,1-1 0 0 0,-1-1 0 0 0,1 1 0 0 0,0 0 1 0 0,-3-1-1 0 0,-1 0 2935 0 0,5-1-2274 0 0,1 0-546 0 0,-1 0 1 0 0,0-1-1 0 0,1 1 0 0 0,0-1 0 0 0,-1 1 1 0 0,1 0-1 0 0,0 0 0 0 0,0 0 0 0 0,0-1 1 0 0,3-2-1 0 0,17-23 412 0 0,-9 14-289 0 0,69-87 508 0 0,30-39-530 0 0,-18-2-66 0 0,-84 124-240 0 0,0 0 0 0 0,0-1-1 0 0,-2-1 1 0 0,-1 1 0 0 0,0-1 0 0 0,3-25 0 0 0,-6 30-162 0 0,-2 0 0 0 0,0 0 0 0 0,-2-28 0 0 0,0 38 133 0 0,1 0 1 0 0,-1-1-1 0 0,-1 1 0 0 0,1 0 0 0 0,0 0 0 0 0,-1 0 0 0 0,0 0 0 0 0,-1 0 1 0 0,1 1-1 0 0,-1-1 0 0 0,1 1 0 0 0,-1-1 0 0 0,-1 1 0 0 0,-5-6 1 0 0,7 8 57 0 0,0 1 0 0 0,0-1 0 0 0,0 1 1 0 0,-1 0-1 0 0,1 0 0 0 0,0 0 1 0 0,-1 0-1 0 0,1 1 0 0 0,0-1 1 0 0,-1 0-1 0 0,1 1 0 0 0,-1 0 0 0 0,1 0 1 0 0,-1-1-1 0 0,1 1 0 0 0,-1 1 1 0 0,1-1-1 0 0,-1 0 0 0 0,1 1 0 0 0,-1-1 1 0 0,1 1-1 0 0,-1 0 0 0 0,1 0 1 0 0,-3 1-1 0 0,-2 1-2 0 0,0 1 1 0 0,0-1-1 0 0,0 1 0 0 0,0 1 1 0 0,1-1-1 0 0,-9 10 1 0 0,1 0 2 0 0,1 1 0 0 0,1 0 1 0 0,1 1-1 0 0,0 0 1 0 0,1 1-1 0 0,-12 26 1 0 0,-38 114 17 0 0,50-126-4 0 0,-34 102-44 0 0,-63 166 28 0 0,83-243 19 0 0,-2-1 1 0 0,-2-2 0 0 0,-43 61-1 0 0,19-47 0 0 0,-90 89 0 0 0,111-124 24 0 0,-48 47-528 0 0,67-70-756 0 0,3-5-400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14279 0 0,'0'0'4167'0'0,"3"0"-2716"0"0,48-10-264 0 0,1-2 1 0 0,58-22 0 0 0,-42 13-817 0 0,32-9-113 0 0,135-44-593 0 0,-105 34-1726 0 0,-95 30 489 0 0,-2 0-438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40 5063 0 0,'-1'-1'390'0'0,"-7"-7"-169"0"0,-5-6-385 0 0,13 13 242 0 0,-1 1-1 0 0,1-1 1 0 0,0 1 0 0 0,-1-1-1 0 0,1 1 1 0 0,0-1 0 0 0,0 0-1 0 0,-1 1 1 0 0,2-11 9358 0 0,-2 11-8912 0 0,-3 1-427 0 0,0 0 1 0 0,0 1 0 0 0,0-1-1 0 0,1 1 1 0 0,-1 0 0 0 0,1 0 0 0 0,-1 0-1 0 0,1 0 1 0 0,0 1 0 0 0,0 0-1 0 0,0-1 1 0 0,-5 7 0 0 0,-4 5 127 0 0,-15 24 0 0 0,20-28-131 0 0,-107 160 506 0 0,7 30-410 0 0,79-142-176 0 0,-27 52 46 0 0,-71 139 12 0 0,-65 79 44 0 0,177-307-269 0 0,-2-1 0 0 0,0-1 0 0 0,-24 22 0 0 0,-27 15-3283 0 0,44-40-2120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20 8751 0 0,'0'-2'399'0'0,"1"1"-237"0"0,-1 0-1 0 0,0 0 1 0 0,0 0 0 0 0,0 0 0 0 0,0 0-1 0 0,0 0 1 0 0,-1 0 0 0 0,1 0 0 0 0,0 0-1 0 0,0 0 1 0 0,-8-6 6746 0 0,-1 10-6057 0 0,6-2-224 0 0,-3 2-408 0 0,0 1-1 0 0,0 0 1 0 0,0 0-1 0 0,1 0 1 0 0,-1 1-1 0 0,1-1 1 0 0,0 1 0 0 0,0 1-1 0 0,-7 10 1 0 0,-3 6 58 0 0,-15 31 1 0 0,23-41-111 0 0,-8 17 3 0 0,2 1-1 0 0,-12 37 0 0 0,-11 64-21 0 0,-18 48-95 0 0,44-157-275 0 0,0 0 0 0 0,-2 0 0 0 0,-1-1 0 0 0,-1-1 0 0 0,0 0 0 0 0,-2 0 0 0 0,0-2 0 0 0,-1 0 0 0 0,-1-1 0 0 0,0-1 0 0 0,-2 0 0 0 0,-31 19 0 0 0,-3-8-2407 0 0,41-21 771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9215 0 0,'0'0'6787'0'0,"2"0"-5955"0"0,3 3-606 0 0,0-2 1 0 0,0 1-1 0 0,1-1 1 0 0,-1 1-1 0 0,0-1 0 0 0,1-1 1 0 0,-1 1-1 0 0,9-1 1 0 0,49-6 1148 0 0,-41 4-933 0 0,110-18 1520 0 0,155-44 0 0 0,-222 48-1741 0 0,104-32-96 0 0,-84 23-432 0 0,-60 18-1055 0 0,0-1-1 0 0,36-17 1 0 0,-50 17-3829 0 0,-3 1-1448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127 413 12871 0 0,'-1'1'588'0'0,"-11"5"-330"0"0,1-1-1 0 0,-24 8 1 0 0,6-2 296 0 0,18-6 654 0 0,9-4-951 0 0,0 0 1 0 0,0-1-1 0 0,0 1 0 0 0,0 0 1 0 0,0-1-1 0 0,0 1 0 0 0,0-1 1 0 0,0 1-1 0 0,-5-1 1302 0 0,7-1-949 0 0,-1-2-507 0 0,1 1-1 0 0,-1 0 1 0 0,1-1-1 0 0,0 1 1 0 0,0-1-1 0 0,0 1 1 0 0,0 0-1 0 0,0-1 1 0 0,1 1-1 0 0,-1 0 1 0 0,1-1 0 0 0,-1 1-1 0 0,1 0 1 0 0,0 0-1 0 0,0 0 1 0 0,0-1-1 0 0,0 1 1 0 0,0 0-1 0 0,3-3 1 0 0,3-5 52 0 0,1-1-1 0 0,13-11 1 0 0,-14 14-51 0 0,7-7-24 0 0,122-122 365 0 0,51-20-381 0 0,-181 151-81 0 0,1 0-110 0 0,0 1-1 0 0,0-1 1 0 0,0 1 0 0 0,1 0 0 0 0,0 1 0 0 0,-1 0 0 0 0,12-4-1 0 0,-17 8-386 0 0,0 0 0 0 0,1 0 0 0 0,-1 0 0 0 0,0 0 0 0 0,1 1 0 0 0,-1-1 0 0 0,0 1 0 0 0,0 0 0 0 0,0 0 0 0 0,1 0 0 0 0,1 1-1 0 0,0 0-2261 0 0,7 3-3156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161 374 8287 0 0,'0'0'756'0'0,"-1"1"-622"0"0,-3 2 1191 0 0,-1 0 0 0 0,1 0 0 0 0,0 1 1 0 0,0-1-1 0 0,-5 8 0 0 0,3-3-214 0 0,0 0-1 0 0,-6 13 0 0 0,-1 6-803 0 0,-10 29 0 0 0,12-28 321 0 0,-29 67-514 0 0,22-57-2456 0 0</inkml:trace>
  <inkml:trace contextRef="#ctx0" brushRef="#br0" timeOffset="1">479 60 11519 0 0,'13'-22'1024'0'0,"-6"15"-824"0"0,2-2-200 0 0,0 2 0 0 0,-2 2 992 0 0,2-1 160 0 0,-2 3 1224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35 6447 0 0,'0'0'586'0'0,"-5"-7"-476"0"0,1 4 362 0 0,0 0 0 0 0,0 0 0 0 0,0 1 0 0 0,0-1 0 0 0,-1 1 0 0 0,1 0 0 0 0,-1 0-1 0 0,1 1 1 0 0,-1-1 0 0 0,1 1 0 0 0,-1 0 0 0 0,0 0 0 0 0,0 1 0 0 0,0-1 0 0 0,1 1-1 0 0,-1 0 1 0 0,0 0 0 0 0,-7 2 0 0 0,-2 0-123 0 0,0 0 1 0 0,0 2-1 0 0,0 0 0 0 0,-26 11 0 0 0,16-3-285 0 0,0 1-1 0 0,1 1 1 0 0,0 1 0 0 0,1 1-1 0 0,1 1 1 0 0,-33 34 0 0 0,49-46-44 0 0,0 1 0 0 0,1 0 0 0 0,0 1 0 0 0,0-1 0 0 0,0 1 0 0 0,0-1 0 0 0,1 1 0 0 0,1 0 0 0 0,-1 1 0 0 0,1-1 0 0 0,0 0 0 0 0,-1 14 0 0 0,2-20-16 0 0,1 1 1 0 0,0-1 0 0 0,0 0 0 0 0,0 0 0 0 0,0 0 0 0 0,0 0 0 0 0,1 1 0 0 0,-1-1 0 0 0,0 0-1 0 0,0 0 1 0 0,1 0 0 0 0,-1 0 0 0 0,1 0 0 0 0,-1 0 0 0 0,1 0 0 0 0,-1 0 0 0 0,1 0 0 0 0,0 0-1 0 0,-1 0 1 0 0,1 0 0 0 0,2 2 0 0 0,-2-2 7 0 0,1 0-1 0 0,-1-1 1 0 0,1 1-1 0 0,0 0 1 0 0,-1 0-1 0 0,1-1 1 0 0,0 1-1 0 0,0-1 1 0 0,0 0-1 0 0,0 0 1 0 0,-1 1-1 0 0,4-1 1 0 0,4-1 43 0 0,0 0 1 0 0,0 0-1 0 0,0-1 1 0 0,14-5-1 0 0,-11 3-9 0 0,0-2 0 0 0,0 1 0 0 0,-1-2 0 0 0,1 0 0 0 0,-1 0 0 0 0,-1-1 0 0 0,14-12 0 0 0,18-13 25 0 0,-50 59-198 0 0,-7 7 10 0 0,10-23 12 0 0,1 0 0 0 0,0 0 0 0 0,-4 15 0 0 0,8-23-339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4 13991 0 0,'0'0'639'0'0,"1"0"-10"0"0,4-3-365 0 0,-4 3-50 0 0,-2 1-155 0 0,-1 0 0 0 0,1 0 0 0 0,0 0 1 0 0,-1 0-1 0 0,1 0 0 0 0,0 1 1 0 0,0-1-1 0 0,0 0 0 0 0,-1 2 0 0 0,-2 2 73 0 0,-27 32 747 0 0,-49 78 1 0 0,43-59-581 0 0,-178 313 171 0 0,175-295-460 0 0,12-23-65 0 0,-69 142-2396 0 0,93-180 1197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4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15575 0 0,'0'0'1931'0'0,"-1"0"-1678"0"0,-7 2-152 0 0,0 0-1 0 0,1 1 0 0 0,-1 0 1 0 0,1 0-1 0 0,-12 8 1 0 0,-36 26 713 0 0,23-14-599 0 0,25-19-280 0 0,1 1 0 0 0,0 0 0 0 0,0 0 0 0 0,0 0 0 0 0,1 1 0 0 0,0 0 0 0 0,-7 10 0 0 0,6-7-21 0 0,1 1-1 0 0,0 1 0 0 0,0-1 1 0 0,1 1-1 0 0,-4 19 0 0 0,7-27 81 0 0,1 1 1 0 0,-1-1-1 0 0,1 1 0 0 0,0-1 0 0 0,0 1 1 0 0,0-1-1 0 0,1 0 0 0 0,-1 1 0 0 0,1-1 1 0 0,0 1-1 0 0,0-1 0 0 0,0 0 0 0 0,0 1 1 0 0,1-1-1 0 0,-1 0 0 0 0,1 0 1 0 0,0 0-1 0 0,0 0 0 0 0,0 0 0 0 0,4 4 1 0 0,5 4-149 0 0,0 0 1 0 0,1-1-1 0 0,18 13 1 0 0,3 2-81 0 0,-27-19 317 0 0,0 0 0 0 0,0 0 0 0 0,-1 1 0 0 0,0 0 0 0 0,0 0 0 0 0,-1 0 0 0 0,6 12 0 0 0,-4-5 301 0 0,-1 0 0 0 0,0 1 0 0 0,4 20 0 0 0,-8-31-334 0 0,-1-1-1 0 0,1 1 0 0 0,-1 0 1 0 0,0 0-1 0 0,0 0 0 0 0,0 0 1 0 0,0 0-1 0 0,-1-1 0 0 0,1 1 1 0 0,-1 0-1 0 0,0 0 0 0 0,0 0 1 0 0,0-1-1 0 0,-1 1 0 0 0,0-1 1 0 0,1 1-1 0 0,-1-1 0 0 0,0 0 1 0 0,-1 1-1 0 0,1-1 0 0 0,0 0 1 0 0,-1 0-1 0 0,0-1 0 0 0,-4 5 1 0 0,0-2 35 0 0,-1-1 1 0 0,1 1 0 0 0,-1-1-1 0 0,0 0 1 0 0,1-1 0 0 0,-2 0-1 0 0,1-1 1 0 0,0 1 0 0 0,-1-1-1 0 0,-8 0 1 0 0,4 0-139 0 0,1 0-1 0 0,-1-1 1 0 0,0-1 0 0 0,1 0 0 0 0,-1 0-1 0 0,0-2 1 0 0,1 1 0 0 0,-1-2-1 0 0,1 1 1 0 0,0-2 0 0 0,-1 0-1 0 0,-13-6 1 0 0,6-1-1014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82 213 4607 0 0,'0'0'1499'0'0,"-2"1"-336"0"0,-3 2-777 0 0,0 1 1 0 0,0 0-1 0 0,1 1 1 0 0,-1-1-1 0 0,1 1 0 0 0,0 0 1 0 0,0 0-1 0 0,1 0 1 0 0,0 0-1 0 0,0 1 1 0 0,0 0-1 0 0,0-1 1 0 0,1 1-1 0 0,-3 10 0 0 0,-1 7 221 0 0,1 0 0 0 0,-3 38 0 0 0,6-42-351 0 0,1 1 0 0 0,3 21 0 0 0,-2-33-211 0 0,1 0-1 0 0,0-1 1 0 0,1 0 0 0 0,-1 1 0 0 0,1-1-1 0 0,1 0 1 0 0,0 0 0 0 0,5 11 0 0 0,-7-17-26 0 0,1 1 1 0 0,-1-1-1 0 0,0 1 1 0 0,1-1 0 0 0,-1 0-1 0 0,1 1 1 0 0,0-1 0 0 0,-1 0-1 0 0,1 0 1 0 0,0 0-1 0 0,0 0 1 0 0,-1 0 0 0 0,1-1-1 0 0,0 1 1 0 0,0-1 0 0 0,0 1-1 0 0,0-1 1 0 0,0 1-1 0 0,0-1 1 0 0,0 0 0 0 0,0 0-1 0 0,0 0 1 0 0,0 0 0 0 0,0-1-1 0 0,0 1 1 0 0,0 0-1 0 0,0-1 1 0 0,2 0 0 0 0,5-2 106 0 0,0 0-1 0 0,0 0 1 0 0,-1-1 0 0 0,14-8 0 0 0,13-10-34 0 0,-2-2 0 0 0,0-1-1 0 0,45-45 1 0 0,-29 19-651 0 0,51-70-1 0 0,-70 82-176 0 0,-3-2 0 0 0,0 0-1 0 0,22-50 1 0 0,-38 64 97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14479 0 0,'0'0'1314'0'0,"-2"2"-1078"0"0,-7 5-47 0 0,0 0 1 0 0,0 1 0 0 0,1 1 0 0 0,0-1 0 0 0,0 1-1 0 0,1 0 1 0 0,0 1 0 0 0,1 0 0 0 0,-6 12-1 0 0,-7 17 319 0 0,-16 47 0 0 0,27-64-387 0 0,-37 101 341 0 0,14-33-373 0 0,-64 126 0 0 0,83-194-88 0 0,-27 52-315 0 0,-71 101-1 0 0,75-131-649 0 0,34-43 539 0 0,3-13-3694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1839 0 0,'2'-4'-118'0'0,"-1"0"-1"0"0,1 0 1 0 0,0 1-1 0 0,5-7 1 0 0,-3 6 935 0 0,1-1 1 0 0,-1 0 0 0 0,1 1 0 0 0,9-6-1 0 0,3-1 3609 0 0,31-13 0 0 0,-33 16-3846 0 0,28-10 240 0 0,2 1 0 0 0,0 2 0 0 0,1 2-1 0 0,0 2 1 0 0,74-8 0 0 0,-106 18-665 0 0,50-4 390 0 0,-57 5-469 0 0,0 0 0 0 0,0 1 0 0 0,1 0 0 0 0,-1 0 0 0 0,0 1 0 0 0,11 3 0 0 0,-16-4-43 0 0,1 0-1 0 0,-1 1 1 0 0,0-1 0 0 0,1 0-1 0 0,-1 1 1 0 0,0 0 0 0 0,0-1 0 0 0,0 1-1 0 0,0 0 1 0 0,0 0 0 0 0,-1 0-1 0 0,1 1 1 0 0,0-1 0 0 0,-1 0 0 0 0,0 0-1 0 0,0 1 1 0 0,1-1 0 0 0,-1 1-1 0 0,-1-1 1 0 0,1 1 0 0 0,0 0 0 0 0,-1-1-1 0 0,1 1 1 0 0,-1 0 0 0 0,0-1-1 0 0,0 1 1 0 0,0 0 0 0 0,0 5 0 0 0,-2 4 42 0 0,0-1 0 0 0,0 0 0 0 0,-1 1 0 0 0,0-1 1 0 0,-7 15-1 0 0,0-5-21 0 0,0-1 1 0 0,-2 1 0 0 0,0-2-1 0 0,-2 0 1 0 0,0 0 0 0 0,-1-1-1 0 0,0-1 1 0 0,-2 0 0 0 0,0-2-1 0 0,-1 0 1 0 0,0 0 0 0 0,-1-2-1 0 0,-1 0 1 0 0,0-2 0 0 0,-1 0-1 0 0,0-1 1 0 0,0-1 0 0 0,-38 10-1 0 0,46-16-33 0 0,0-1 0 0 0,0 0 0 0 0,0-1 0 0 0,-1 0-1 0 0,-13-2 1 0 0,21 1-56 0 0,0-1 1 0 0,0 0-1 0 0,1 0 0 0 0,-1 0 1 0 0,0-1-1 0 0,1 1 0 0 0,-1-2 0 0 0,1 1 1 0 0,0 0-1 0 0,0-1 0 0 0,0 0 1 0 0,0 0-1 0 0,0-1 0 0 0,-4-3 0 0 0,7 5-210 0 0,1-1-1 0 0,-1 1 0 0 0,0 0 0 0 0,1-1 0 0 0,-1 0 1 0 0,1 1-1 0 0,0-1 0 0 0,0 1 0 0 0,0-1 0 0 0,0 0 1 0 0,0 0-1 0 0,1 0 0 0 0,-1 0 0 0 0,1 1 0 0 0,0-1 1 0 0,0-6-1 0 0,1-12-6689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659 101 1375 0 0,'59'-72'54'0'0,"-32"43"15810"0"0,-30 41-15050 0 0,-3 2-570 0 0,-1 0 0 0 0,-9 15-1 0 0,-3 6 14 0 0,-272 504 607 0 0,111-258-809 0 0,120-194-46 0 0,-62 125-627 0 0,86-146-1937 0 0,32-58 471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55 130 12959 0 0,'-34'2'1172'0'0,"22"1"-966"0"0,12-2-147 0 0,-1-1 1 0 0,1 0 0 0 0,-1 0 0 0 0,1 1 0 0 0,-1-1 0 0 0,1 0 0 0 0,-1 0 0 0 0,1 1 0 0 0,0-1-1 0 0,-1 1 1 0 0,1-1 0 0 0,-1 0 0 0 0,1 1 0 0 0,0-1 0 0 0,0 1 0 0 0,-1-1 0 0 0,1 1-1 0 0,0-1 1 0 0,0 1 0 0 0,-1-1 0 0 0,1 1 0 0 0,0-1 0 0 0,0 1 0 0 0,0-1 0 0 0,0 1 0 0 0,0 0-1 0 0,0-1 1 0 0,0 1 0 0 0,0-1 0 0 0,0 2 0 0 0,1-1 17 0 0,-1 0 0 0 0,1 0 0 0 0,-1 0 0 0 0,1 1 0 0 0,0-1 0 0 0,0 0 0 0 0,0 0 1 0 0,0 0-1 0 0,0 0 0 0 0,0 0 0 0 0,0 0 0 0 0,1 0 0 0 0,3 3 114 0 0,0-1 1 0 0,0 0 0 0 0,0-1-1 0 0,0 1 1 0 0,8 2 0 0 0,7-1 166 0 0,0 0 1 0 0,1-2 0 0 0,-1 0 0 0 0,0-1 0 0 0,1-1-1 0 0,25-3 1 0 0,125-26 1136 0 0,-120 18-1120 0 0,414-96 1627 0 0,-321 75-1509 0 0,-68 18-528 0 0,-65 14-942 0 0,-19 8 48 0 0,7-7 985 0 0,-32 26-2567 0 0,13-13 1069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47 9671 0 0,'-6'-1'205'0'0,"0"1"-1"0"0,0-1 0 0 0,-1 1 0 0 0,1 0 0 0 0,-13 2 3729 0 0,19 0-2671 0 0,0-1-1197 0 0,1 0 1 0 0,-1 0-1 0 0,1 0 0 0 0,-1 0 0 0 0,0 0 0 0 0,1 0 0 0 0,0 0 1 0 0,-1 0-1 0 0,1 0 0 0 0,0 0 0 0 0,-1 0 0 0 0,1-1 0 0 0,0 1 1 0 0,0 0-1 0 0,0 0 0 0 0,-1-1 0 0 0,1 1 0 0 0,0 0 1 0 0,0-1-1 0 0,0 1 0 0 0,0-1 0 0 0,0 0 0 0 0,0 1 0 0 0,0-1 1 0 0,0 0-1 0 0,1 1 0 0 0,0-1 0 0 0,37 6 569 0 0,-35-5-501 0 0,43 2 538 0 0,0-2 1 0 0,82-8-1 0 0,92-26 207 0 0,45-4-226 0 0,-153 35-1471 0 0,-97 3-324 0 0,0 1 0 0 0,-1 0 0 0 0,1 1 1 0 0,-1 1-1 0 0,16 5 0 0 0,-20-4-4253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13703 0 0,'0'0'1246'0'0,"-1"0"-1028"0"0,-16 8 40 0 0,0 1-1 0 0,0 1 1 0 0,1 0-1 0 0,1 1 1 0 0,0 0-1 0 0,0 2 1 0 0,-13 14-1 0 0,-6 10 53 0 0,-42 57 0 0 0,67-81-150 0 0,0 0 0 0 0,1 1-1 0 0,-9 20 1 0 0,14-27-87 0 0,0 0 0 0 0,1 1 0 0 0,0-1 0 0 0,0 1 0 0 0,1 0 0 0 0,-1-1 0 0 0,2 1 0 0 0,-1 12 0 0 0,1-19-49 0 0,0 1 0 0 0,0 0 0 0 0,1 0 0 0 0,-1-1 0 0 0,0 1 0 0 0,1 0 0 0 0,0-1 0 0 0,-1 1 0 0 0,1 0 0 0 0,0-1 0 0 0,0 1 0 0 0,-1-1-1 0 0,1 1 1 0 0,0-1 0 0 0,1 1 0 0 0,-1-1 0 0 0,0 0 0 0 0,0 0 0 0 0,3 2 0 0 0,-2-1 25 0 0,0-1 0 0 0,1 0 0 0 0,-1 0 0 0 0,1 0 0 0 0,-1 0-1 0 0,1-1 1 0 0,-1 1 0 0 0,1-1 0 0 0,0 1 0 0 0,-1-1 0 0 0,6 0 0 0 0,2-1 92 0 0,1 0 0 0 0,-1-1 0 0 0,0 0 0 0 0,0 0 0 0 0,15-6 0 0 0,7-5 89 0 0,0-1 0 0 0,48-29-1 0 0,-61 31-202 0 0,-1-1 0 0 0,0-1 0 0 0,0 0 0 0 0,-2-1 0 0 0,17-19 0 0 0,-27 26-18 0 0,0 1 1 0 0,0-1 0 0 0,-1-1-1 0 0,0 1 1 0 0,6-15-1 0 0,-10 18-4 0 0,1 0 0 0 0,0 0 0 0 0,-1 0 0 0 0,0 0 0 0 0,0 0 0 0 0,-1-1 0 0 0,1 1 0 0 0,-1 0 0 0 0,-1 0 0 0 0,1-1 0 0 0,-2-9 0 0 0,1 11-12 0 0,-1 1-1 0 0,0-1 0 0 0,1 0 1 0 0,-1 1-1 0 0,-1-1 1 0 0,1 1-1 0 0,0 0 1 0 0,-1-1-1 0 0,1 1 1 0 0,-1 0-1 0 0,0 1 0 0 0,0-1 1 0 0,0 0-1 0 0,-1 1 1 0 0,1 0-1 0 0,-1 0 1 0 0,-3-2-1 0 0,-1 0-54 0 0,1 0 0 0 0,-1 1 0 0 0,0 0 0 0 0,0 1 0 0 0,0 0 0 0 0,-1 0 0 0 0,-10 0 0 0 0,0 1-215 0 0,0 1-1 0 0,0 0 1 0 0,0 2 0 0 0,-35 7-1 0 0,39-5-2882 0 0,-22 9 1 0 0,27-9-2735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 2303 0 0,'2'-2'455'0'0,"14"-7"3849"0"0,1-1-78 0 0,-1 2 2593 0 0,-15 10-6428 0 0,1 1-329 0 0,-1 1 0 0 0,1-1 0 0 0,-1 1 0 0 0,0 0 0 0 0,0 0 0 0 0,0-1 0 0 0,-1 1-1 0 0,1 0 1 0 0,-1 0 0 0 0,0 0 0 0 0,0 0 0 0 0,0-1 0 0 0,0 1 0 0 0,-2 5 0 0 0,0 4 6 0 0,-1 0 0 0 0,-9 26 0 0 0,-14 21 11 0 0,-55 92 0 0 0,15-30-541 0 0,61-114 268 0 0,4-6-51 0 0,-1 1 0 0 0,1-1 0 0 0,0 0 0 0 0,0 0 0 0 0,0 1 0 0 0,0-1-1 0 0,0 1 1 0 0,0 3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0,'0'0'9272'0'0,"10"5"-6040"0"0,-1 1-2720 0 0,4 1-512 0 0,1 4-160 0 0,4 0-6296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188 300 8287 0 0,'-2'1'639'0'0,"2"0"-661"0"0,-63 59 2847 0 0,52-51-2145 0 0,-1 0-1 0 0,1-1 0 0 0,-1 0 1 0 0,-15 7-1 0 0,23-14-484 0 0,1 1 1 0 0,-1-1-1 0 0,0 1 1 0 0,1-1-1 0 0,-1-1 1 0 0,0 1-1 0 0,-5 0 1 0 0,8-1-176 0 0,1 0 0 0 0,-1 0 0 0 0,0 0-1 0 0,1 0 1 0 0,-1 0 0 0 0,1 0 0 0 0,-1 0 0 0 0,1 0 0 0 0,-1 0 0 0 0,1-1 0 0 0,-1 1 0 0 0,0 0 0 0 0,1 0-1 0 0,-1-1 1 0 0,1 1 0 0 0,0 0 0 0 0,-1-1 0 0 0,1 1 0 0 0,-1 0 0 0 0,1-1 0 0 0,-1 1 0 0 0,1-1 0 0 0,0 1-1 0 0,-1-1 1 0 0,1 1 0 0 0,0-1 0 0 0,0 1 0 0 0,-1-1 0 0 0,1 1 0 0 0,0-1 0 0 0,0 1 0 0 0,0-1-1 0 0,-1 1 1 0 0,1-1 0 0 0,0 0 0 0 0,0 1 0 0 0,0-1 0 0 0,0 1 0 0 0,0-1 0 0 0,1 0 0 0 0,-1-2-4 0 0,0 0 0 0 0,1 1 0 0 0,-1-1 0 0 0,1 1 0 0 0,0-1 0 0 0,2-4 0 0 0,5-7-27 0 0,1 1 1 0 0,1 0-1 0 0,0 1 1 0 0,1 0-1 0 0,22-19 1 0 0,-12 12-83 0 0,176-171-1146 0 0,-186 180 1370 0 0,0 0 0 0 0,1 1 0 0 0,0 1 0 0 0,18-11-1 0 0,-24 16 50 0 0,1 0 0 0 0,0 0 0 0 0,0 0 0 0 0,0 1 0 0 0,0 0 0 0 0,0 0 0 0 0,0 1 0 0 0,1 0 0 0 0,-1 0 0 0 0,12 0 0 0 0,-17 2-98 0 0,0-1 0 0 0,0 0 1 0 0,0 0-1 0 0,0 1 0 0 0,0-1 1 0 0,0 1-1 0 0,0-1 0 0 0,0 1 1 0 0,0 0-1 0 0,-1 0 1 0 0,1 0-1 0 0,0 0 0 0 0,0 0 1 0 0,-1 0-1 0 0,1 1 0 0 0,0-1 1 0 0,-1 1-1 0 0,3 2 0 0 0,-3-2-32 0 0,1 1 0 0 0,-1 0 0 0 0,1 0 0 0 0,-1 0 0 0 0,0 0 0 0 0,0 0 0 0 0,0 0 0 0 0,0 0 0 0 0,-1 1-1 0 0,1 5 1 0 0,-1 2-31 0 0,0 1 0 0 0,-1 0 0 0 0,0-1 0 0 0,-1 1 0 0 0,-5 16 1 0 0,-13 38-58 0 0,-6 24 90 0 0,13-29-3700 0 0,11-50-813 0 0,0 0-1162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14135 0 0,'0'0'1283'0'0,"0"1"-1055"0"0,-2 4-86 0 0,-1 0 1 0 0,0-1-1 0 0,1 1 1 0 0,-1-1-1 0 0,-1 0 0 0 0,1 0 1 0 0,-1 0-1 0 0,1 0 1 0 0,-1 0-1 0 0,-5 3 0 0 0,-7 4 842 0 0,-27 14-1 0 0,0 1-215 0 0,-16 18-590 0 0,-73 72-1 0 0,83-72-160 0 0,44-39-21 0 0,-20 17-33 0 0,-26 31-1 0 0,45-45 44 0 0,0-1 0 0 0,0 1 0 0 0,1 0 0 0 0,0 0-1 0 0,0 1 1 0 0,1 0 0 0 0,0 0 0 0 0,-5 18 0 0 0,9-25 3 0 0,-1 1 0 0 0,1-1 0 0 0,0 0 1 0 0,-1 1-1 0 0,1-1 0 0 0,0 1 1 0 0,0-1-1 0 0,1 1 0 0 0,-1-1 1 0 0,0 1-1 0 0,1-1 0 0 0,-1 0 0 0 0,1 1 1 0 0,0-1-1 0 0,0 0 0 0 0,0 1 1 0 0,0-1-1 0 0,0 0 0 0 0,1 0 0 0 0,-1 0 1 0 0,1 0-1 0 0,-1 0 0 0 0,1 0 1 0 0,0-1-1 0 0,0 1 0 0 0,-1 0 1 0 0,1-1-1 0 0,0 1 0 0 0,1-1 0 0 0,-1 0 1 0 0,0 0-1 0 0,0 0 0 0 0,4 1 1 0 0,1 1 18 0 0,1 0 0 0 0,0-1 0 0 0,0-1 0 0 0,1 1 0 0 0,-1-1 0 0 0,0-1 0 0 0,0 0 0 0 0,16-1 0 0 0,8-4-19 0 0,40-11 0 0 0,-48 9-377 0 0,0 2 0 0 0,0 0 0 0 0,42-1 0 0 0,-45 7-1173 0 0,-19-1 178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11719 0 0,'0'0'1060'0'0,"1"1"-789"0"0,1 1-134 0 0,0 1 1 0 0,0-1-1 0 0,0 1 0 0 0,-1 0 1 0 0,0-1-1 0 0,1 1 0 0 0,-1 0 1 0 0,0 0-1 0 0,0 0 1 0 0,-1 0-1 0 0,1 0 0 0 0,0 0 1 0 0,-1 0-1 0 0,0 0 0 0 0,0 0 1 0 0,0 0-1 0 0,0 0 0 0 0,0 0 1 0 0,-1 0-1 0 0,1 0 0 0 0,-2 5 1 0 0,-3 8 99 0 0,0 0 0 0 0,-14 29 0 0 0,10-25-45 0 0,-37 84 238 0 0,-105 251 1148 0 0,108-253-1329 0 0,-78 199-184 0 0,119-295-240 0 0,0 1 1 0 0,0 0 0 0 0,0-1-1 0 0,1 1 1 0 0,0 0 0 0 0,0 8 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46 2759 0 0,'8'-7'14064'0'0,"-10"9"-13964"0"0,1-1 0 0 0,-1 1 0 0 0,1-1 0 0 0,0 1 0 0 0,0 0 0 0 0,0 0 1 0 0,0-1-1 0 0,-1 3 0 0 0,1-1 14 0 0,-10 17 173 0 0,2 0 1 0 0,0 1-1 0 0,1 1 1 0 0,-9 37 0 0 0,10-23 142 0 0,1 1 1 0 0,0 40-1 0 0,5-66-351 0 0,1-1 0 0 0,1 0-1 0 0,0 1 1 0 0,3 16 0 0 0,-3-24-52 0 0,0 1 1 0 0,0-1 0 0 0,0 1 0 0 0,1-1 0 0 0,-1 1 0 0 0,1-1-1 0 0,0 0 1 0 0,0 0 0 0 0,0 0 0 0 0,0 0 0 0 0,0 0 0 0 0,0-1-1 0 0,1 1 1 0 0,0-1 0 0 0,-1 1 0 0 0,7 3 0 0 0,-7-5 11 0 0,1 0 0 0 0,-1-1 1 0 0,1 1-1 0 0,0-1 0 0 0,-1 1 1 0 0,1-1-1 0 0,0 0 0 0 0,0 0 1 0 0,-1 0-1 0 0,1 0 0 0 0,0 0 1 0 0,-1-1-1 0 0,1 1 0 0 0,0-1 1 0 0,-1 0-1 0 0,1 0 0 0 0,-1 0 0 0 0,5-2 1 0 0,4-3 134 0 0,0 0 0 0 0,17-12 0 0 0,-15 7-90 0 0,0 1 0 0 0,-1-2 0 0 0,0 0 1 0 0,0 0-1 0 0,16-24 0 0 0,-14 15-40 0 0,-1-1 1 0 0,-2 0-1 0 0,12-28 1 0 0,13-64-49 0 0,-1 2-2623 0 0,-32 106 601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225 363 1375 0 0,'-1'1'9040'0'0,"-6"2"-6140"0"0,-13 3-1858 0 0,-1-2 0 0 0,0 0-1 0 0,0-1 1 0 0,0-1 0 0 0,0 0-1 0 0,-33-3 1 0 0,52 0-1056 0 0,1 1 0 0 0,-1 0 0 0 0,1 0 0 0 0,-1 0 0 0 0,1-1 0 0 0,-1 1 0 0 0,1-1-1 0 0,-1 1 1 0 0,1-1 0 0 0,-1 0 0 0 0,1 1 0 0 0,-1-1 0 0 0,1 0 0 0 0,0 0 0 0 0,0 0 0 0 0,-1 0 0 0 0,1 0-1 0 0,0 0 1 0 0,0 0 0 0 0,0-1 0 0 0,0 1 0 0 0,0 0 0 0 0,0-1 0 0 0,1 1 0 0 0,-1 0 0 0 0,0-1 0 0 0,1 1 0 0 0,-1-1-1 0 0,0-1 1 0 0,1-2-68 0 0,-1 0 0 0 0,1 0 0 0 0,0-1-1 0 0,0 1 1 0 0,0 0 0 0 0,2-8 0 0 0,-1 5 36 0 0,1-6 28 0 0,0 1 0 0 0,1 0 0 0 0,1 0-1 0 0,0 0 1 0 0,1 1 0 0 0,0-1 0 0 0,10-15 0 0 0,-4 11 49 0 0,0-1 1 0 0,1 2-1 0 0,1 0 1 0 0,17-17-1 0 0,-21 25 51 0 0,1 0-1 0 0,0 0 1 0 0,1 1-1 0 0,-1 0 1 0 0,1 0-1 0 0,1 2 1 0 0,-1-1-1 0 0,1 1 1 0 0,0 1-1 0 0,15-4 1 0 0,-7 4 130 0 0,1 0 0 0 0,0 1-1 0 0,1 1 1 0 0,-1 1 0 0 0,27 2 0 0 0,-39 0-85 0 0,0 0 0 0 0,0 0 0 0 0,-1 1 0 0 0,1 0 0 0 0,0 1 1 0 0,11 5-1 0 0,-18-7-107 0 0,0 0 1 0 0,0 0 0 0 0,0 0 0 0 0,0 0 0 0 0,0 0-1 0 0,0 1 1 0 0,0-1 0 0 0,0 0 0 0 0,-1 1 0 0 0,1 0-1 0 0,0-1 1 0 0,-1 1 0 0 0,0 0 0 0 0,1 0 0 0 0,-1 0-1 0 0,0 0 1 0 0,0 0 0 0 0,0 0 0 0 0,0 0 0 0 0,0 1-1 0 0,-1-1 1 0 0,1 0 0 0 0,-1 0 0 0 0,1 1-1 0 0,-1-1 1 0 0,0 0 0 0 0,0 1 0 0 0,0-1 0 0 0,-1 4-1 0 0,-1 3-8 0 0,0 0 0 0 0,-1 1 0 0 0,0-1 0 0 0,-1 0-1 0 0,0 0 1 0 0,-6 10 0 0 0,-2-1 18 0 0,-22 29 0 0 0,-1-3-51 0 0,-2 2-80 0 0,-56 56 0 0 0,87-96-358 0 0,-4 3 416 0 0,0 0 1 0 0,-15 10 0 0 0,22-17-362 0 0,-1 0-1 0 0,1 0 1 0 0,-1 0 0 0 0,1-1 0 0 0,-6 2-1 0 0,7-3-144 0 0,0 1-1 0 0,1-1 0 0 0,-1 0 1 0 0,0 0-1 0 0,0 0 0 0 0,0 0 0 0 0,1 0 1 0 0,-1 0-1 0 0,0 0 0 0 0,0-1 0 0 0,1 1 1 0 0,-4-1-1 0 0,-4-4-5085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67 12351 0 0,'68'-66'2948'0'0,"-69"67"-2744"0"0,-34 53 229 0 0,3 1-1 0 0,-30 69 1 0 0,-165 338 456 0 0,218-446-865 0 0,-43 87 3 0 0,43-83-13 0 0,1 0 0 0 0,1 1 0 0 0,-5 27 0 0 0,11-45-55 0 0,0 0 0 0 0,1 1 1 0 0,-1-1-1 0 0,1 0 1 0 0,0 1-1 0 0,0-1 0 0 0,0 1 1 0 0,0-1-1 0 0,0 1 1 0 0,1-1-1 0 0,0 0 0 0 0,0 1 1 0 0,0-1-1 0 0,0 0 1 0 0,0 0-1 0 0,0 1 0 0 0,1-1 1 0 0,0 0-1 0 0,3 4 1 0 0,-2-5-814 0 0,6 0-38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10135 0 0,'0'0'778'0'0,"2"0"-506"0"0,70 2 2335 0 0,43-1 1714 0 0,4-11-2792 0 0,0-5 0 0 0,-1-5 0 0 0,208-64 1 0 0,-272 67-1299 0 0,496-139 476 0 0,-423 134-3029 0 0,-124 22 1030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2303 0 0,'0'0'102'0'0,"-1"1"-1"0"0,-22 24 8756 0 0,-30 40-1 0 0,30-31-6651 0 0,1-1-3318 0 0,16-23 1205 0 0,2-6-51 0 0,1 1 0 0 0,1 0 0 0 0,-1 0-1 0 0,1 0 1 0 0,-1 0 0 0 0,1 0 0 0 0,1 0-1 0 0,-1 1 1 0 0,1-1 0 0 0,0 1 0 0 0,-1 8 0 0 0,2-5-85 0 0,0-7-208 0 0,11 3-1848 0 0,0-3 850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8751 0 0,'0'0'4696'0'0,"2"-1"-4316"0"0,14-18 1364 0 0,22-29 0 0 0,-24 28-1068 0 0,1 2-1 0 0,20-21 1 0 0,-22 26-329 0 0,1 2 1 0 0,20-14 0 0 0,-27 20-289 0 0,0 1 1 0 0,1 1 0 0 0,-1-1 0 0 0,1 1 0 0 0,0 0 0 0 0,0 1-1 0 0,9-2 1 0 0,-14 4-3 0 0,-1 0 0 0 0,0 0 0 0 0,0 0 0 0 0,0 0 0 0 0,0 1 0 0 0,0-1 0 0 0,0 1 0 0 0,1-1 0 0 0,-1 1 0 0 0,0 0-1 0 0,0 0 1 0 0,-1 0 0 0 0,1 0 0 0 0,0 0 0 0 0,0 0 0 0 0,0 1 0 0 0,-1-1 0 0 0,1 1 0 0 0,-1-1 0 0 0,2 3 0 0 0,1 0 10 0 0,0 1-1 0 0,0-1 1 0 0,-1 1 0 0 0,0 0-1 0 0,5 10 1 0 0,-5-7-54 0 0,0 0 0 0 0,-1 0 0 0 0,0 0-1 0 0,-1 0 1 0 0,1 0 0 0 0,-1 0 0 0 0,-1 14 0 0 0,-1 4 44 0 0,-6 28-1 0 0,4-36-193 0 0,0 1 0 0 0,2 0 0 0 0,1 27 0 0 0,-1-44-33 0 0,1-1 41 0 0,0-1-1 0 0,0 1 1 0 0,0-1-1 0 0,0 0 1 0 0,0 1 0 0 0,0-1-1 0 0,0 1 1 0 0,0-1-1 0 0,0 0 1 0 0,0 1-1 0 0,0-1 1 0 0,0 1 0 0 0,0-1-1 0 0,1 0 1 0 0,-1 1-1 0 0,0-1 1 0 0,0 1-1 0 0,0-1 1 0 0,1 1 0 0 0,5 6-1265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44 17279 0 0,'0'0'1566'0'0,"0"-9"-1260"0"0,-2 2-228 0 0,1 5 37 0 0,0 0 1 0 0,0 0 0 0 0,-1 1 0 0 0,1-1 0 0 0,-1 0 0 0 0,1 1-1 0 0,-1-1 1 0 0,0 1 0 0 0,1 0 0 0 0,-1-1 0 0 0,0 1 0 0 0,0 0 0 0 0,0 0-1 0 0,0 0 1 0 0,0 0 0 0 0,0 1 0 0 0,-3-2 0 0 0,1 1-102 0 0,0 1 0 0 0,0-1 0 0 0,0 1 0 0 0,-1 0 0 0 0,1 0 0 0 0,0 0 0 0 0,0 0 0 0 0,0 1 0 0 0,-1 0 0 0 0,1 0 0 0 0,0 0 0 0 0,0 0 0 0 0,0 0 0 0 0,0 1 0 0 0,0 0 0 0 0,1 0 0 0 0,-1 0 0 0 0,0 0 0 0 0,1 1 0 0 0,0-1 0 0 0,-1 1 1 0 0,1 0-1 0 0,0 0 0 0 0,-3 4 0 0 0,-5 7 0 0 0,0 0 0 0 0,1 1 0 0 0,1 0 0 0 0,-12 23 0 0 0,18-32-15 0 0,-1 3 4 0 0,2 20-22 0 0,2-28-61 0 0,5-1 54 0 0,-1 0 0 0 0,1 0 0 0 0,-1-1 0 0 0,1 0 0 0 0,-1 0-1 0 0,1 0 1 0 0,-1 0 0 0 0,0 0 0 0 0,0-1 0 0 0,6-3 0 0 0,-1 0-55 0 0,-1 0 1 0 0,1 0-1 0 0,-1-1 0 0 0,9-8 0 0 0,10-9-107 0 0,-26 22 223 0 0,-2 3-23 0 0,1 0-1 0 0,-1 0 1 0 0,0 0 0 0 0,0-1 0 0 0,0 1 0 0 0,-1 0-1 0 0,1-1 1 0 0,-3 4 0 0 0,0 0 13 0 0,-6 9-9 0 0,1 1 0 0 0,1 0 1 0 0,1 0-1 0 0,0 1 0 0 0,1 0 1 0 0,0 0-1 0 0,2 0 1 0 0,-5 27-1 0 0,4-10-68 0 0,2 1 0 0 0,2 0 0 0 0,3 45 1 0 0,25 124-454 0 0,-12-112 554 0 0,15 68 746 0 0,-17-92-408 0 0,7 18 148 0 0,-9-41-247 0 0,8 62 0 0 0,-17-92-229 0 0,-2-1 0 0 0,1 1 0 0 0,-2-1 1 0 0,0 1-1 0 0,0-1 0 0 0,-2 1 0 0 0,1-1 0 0 0,-2 0 1 0 0,-4 14-1 0 0,7-24-4 0 0,-1 1 1 0 0,1-1-1 0 0,-1 0 0 0 0,0 0 1 0 0,0 1-1 0 0,0-1 1 0 0,0 0-1 0 0,0 0 1 0 0,-1-1-1 0 0,1 1 0 0 0,-1 0 1 0 0,0-1-1 0 0,0 0 1 0 0,1 1-1 0 0,-2-1 0 0 0,1 0 1 0 0,0-1-1 0 0,0 1 1 0 0,-1 0-1 0 0,1-1 0 0 0,-1 0 1 0 0,1 0-1 0 0,-1 0 1 0 0,1 0-1 0 0,-1-1 0 0 0,0 1 1 0 0,0-1-1 0 0,1 0 1 0 0,-1 0-1 0 0,0 0 1 0 0,1-1-1 0 0,-1 1 0 0 0,-4-2 1 0 0,1 1-55 0 0,1 0 1 0 0,0-1 0 0 0,0 0-1 0 0,0 0 1 0 0,0 0-1 0 0,1-1 1 0 0,-1 0 0 0 0,1 0-1 0 0,-1 0 1 0 0,1-1 0 0 0,0 1-1 0 0,0-1 1 0 0,0 0-1 0 0,1-1 1 0 0,0 1 0 0 0,-1-1-1 0 0,1 0 1 0 0,1 0-1 0 0,-1-1 1 0 0,1 1 0 0 0,0 0-1 0 0,0-1 1 0 0,-2-7-1 0 0,1 0-428 0 0,0 0-1 0 0,1 0 0 0 0,1 0 0 0 0,-2-26 0 0 0,4-54-5131 0 0,1 71 2439 0 0,-1-10-3103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54 12495 0 0,'0'-9'1134'0'0,"2"-14"-1284"0"0,0 10 1284 0 0,-1 4 2514 0 0,-14 14-2510 0 0,9-2-1041 0 0,0 1 0 0 0,1-1 0 0 0,-1 1 0 0 0,1-1 0 0 0,-1 1 0 0 0,1 0 0 0 0,-3 6 0 0 0,-19 34 7 0 0,20-35-49 0 0,-19 43 196 0 0,-29 92 0 0 0,37-95-146 0 0,3-12-60 0 0,-152 425 288 0 0,142-402-310 0 0,-82 192-371 0 0,97-236-165 0 0,-1 0 0 0 0,-1 0 0 0 0,0 0 0 0 0,-1-2 0 0 0,-15 17 1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 8287 0 0,'0'0'639'0'0,"-2"2"-415"0"0,1-1 126 0 0,0 0-1 0 0,0 0 1 0 0,0 0 0 0 0,0 0-1 0 0,0 0 1 0 0,0 1 0 0 0,0-1-1 0 0,0 0 1 0 0,1 1 0 0 0,-1-1-1 0 0,0 0 1 0 0,1 1 0 0 0,-1-1-1 0 0,1 3 1 0 0,-1 0 2661 0 0,11 5-2044 0 0,-7-7-841 0 0,1 0 0 0 0,-1 0 0 0 0,1-1 0 0 0,0 1 0 0 0,0-1 1 0 0,0 0-1 0 0,0 0 0 0 0,0 0 0 0 0,0-1 0 0 0,0 1 1 0 0,6-1-1 0 0,8 0 419 0 0,21-3 1 0 0,-37 2-499 0 0,267-43 2120 0 0,-117 16-1368 0 0,-72 16-2181 0 0,-33 6-2525 0 0,73-18-1 0 0,-97 15-2487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8287 0 0,'0'0'382'0'0,"-1"2"-8"0"0,-34 38-265 0 0,21-19 2616 0 0,-16 29 1 0 0,-7 26 2766 0 0,16-25-5310 0 0,-46 130 876 0 0,6-15-994 0 0,31-91-20 0 0,-62 141-22 0 0,74-181-20 0 0,-1-2 0 0 0,-1 0-1 0 0,-2-1 1 0 0,-27 30 0 0 0,42-53 23 0 0,6-6-21 0 0,-1-1 0 0 0,0 0 0 0 0,1 0 0 0 0,-1 0 1 0 0,0 0-1 0 0,0 0 0 0 0,0-1 0 0 0,0 1 0 0 0,-1 0 0 0 0,-3 1 1 0 0,5-2 152 0 0,1-3-92 0 0,3-5-50 0 0,0 0-1 0 0,0 0 0 0 0,0 1 1 0 0,1-1-1 0 0,0 1 1 0 0,5-6-1 0 0,32-37 74 0 0,-34 41-85 0 0,115-117-275 0 0,-104 108 213 0 0,2 2 0 0 0,0 0 1 0 0,0 1-1 0 0,45-22 1 0 0,-63 34 74 0 0,0 1 0 0 0,0 0 0 0 0,0 1 0 0 0,0-1-1 0 0,1 0 1 0 0,-1 1 0 0 0,0-1 0 0 0,0 1 0 0 0,1-1 0 0 0,-1 1 0 0 0,0 0 0 0 0,1 0 0 0 0,-1 0 0 0 0,0 0 0 0 0,3 1 0 0 0,-4 0 1 0 0,0-1 0 0 0,-1 1 0 0 0,1-1 0 0 0,-1 1 0 0 0,1-1 0 0 0,-1 1 0 0 0,1-1 0 0 0,-1 1 1 0 0,1 0-1 0 0,-1-1 0 0 0,0 1 0 0 0,1 0 0 0 0,-1-1 0 0 0,0 1 0 0 0,1 0 0 0 0,-1 0 1 0 0,0-1-1 0 0,0 2 0 0 0,1 1 32 0 0,2 5 10 0 0,-1 0 0 0 0,0 1 0 0 0,0-1-1 0 0,-1 1 1 0 0,0-1 0 0 0,-1 1 0 0 0,0 0 0 0 0,-1 8-1 0 0,-13 72 283 0 0,6-41-216 0 0,2-19-88 0 0,4-18-67 0 0,0 0 0 0 0,0 1-1 0 0,1-1 1 0 0,0 0 0 0 0,2 19 0 0 0,-1-28-653 0 0,3-2 124 0 0,-2 0 334 0 0,1 0 0 0 0,-1 0-1 0 0,1 0 1 0 0,-1 0-1 0 0,1 0 1 0 0,-1-1 0 0 0,1 1-1 0 0,-1 0 1 0 0,0-1-1 0 0,1 1 1 0 0,-1-1 0 0 0,1 1-1 0 0,-1-1 1 0 0,0 0-1 0 0,1 0 1 0 0,1-1 0 0 0,9-8-1521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87 1375 0 0,'1'1'6508'0'0,"-1"0"-6078"0"0,16 18 6838 0 0,3-2-3423 0 0,-17-15-3676 0 0,0 0 1 0 0,1-1-1 0 0,-1 1 0 0 0,0-1 1 0 0,1 0-1 0 0,-1 0 0 0 0,1 0 1 0 0,0 0-1 0 0,-1 0 0 0 0,1 0 1 0 0,0-1-1 0 0,0 1 0 0 0,-1-1 1 0 0,1 0-1 0 0,0 0 0 0 0,4 0 0 0 0,8-3 87 0 0,0 0 0 0 0,-1 0-1 0 0,1-2 1 0 0,18-8 0 0 0,52-29 760 0 0,-78 38-1069 0 0,0 1 0 0 0,-1-1 0 0 0,1-1 1 0 0,-1 1-1 0 0,0-1 0 0 0,0 0 0 0 0,-1 0 0 0 0,1-1 0 0 0,-1 1 0 0 0,0-1 0 0 0,6-11 0 0 0,-10 16-185 0 0,-3 1-323 0 0,0 0 519 0 0,-1 0-1 0 0,1 0 1 0 0,0 1 0 0 0,0-1 0 0 0,0 1-1 0 0,0-1 1 0 0,0 1 0 0 0,0 0-1 0 0,0 0 1 0 0,-3 2 0 0 0,2-2-3 0 0,-27 17-40 0 0,1 1 0 0 0,1 1 0 0 0,-38 34 0 0 0,30-24 36 0 0,-3 3 50 0 0,-76 64-48 0 0,97-79 37 0 0,0 1 0 0 0,1 0 0 0 0,-25 39 0 0 0,39-53-31 0 0,0 0 0 0 0,0-1-1 0 0,1 2 1 0 0,-1-1-1 0 0,1 0 1 0 0,1 0-1 0 0,-1 1 1 0 0,1-1-1 0 0,0 1 1 0 0,-1 8 0 0 0,2-12 4 0 0,0 1 0 0 0,1-1 1 0 0,-1 0-1 0 0,1 1 0 0 0,-1-1 1 0 0,1 0-1 0 0,0 1 1 0 0,-1-1-1 0 0,1 0 0 0 0,0 0 1 0 0,0 0-1 0 0,1 0 0 0 0,-1 0 1 0 0,0 0-1 0 0,1 0 1 0 0,-1 0-1 0 0,1-1 0 0 0,0 1 1 0 0,-1-1-1 0 0,1 1 1 0 0,0-1-1 0 0,0 1 0 0 0,0-1 1 0 0,0 0-1 0 0,0 0 0 0 0,0 0 1 0 0,4 1-1 0 0,1 0-79 0 0,0 0 0 0 0,0 0 0 0 0,0-1 0 0 0,0 0 0 0 0,0 0 0 0 0,1-1 0 0 0,-1 0 0 0 0,0 0 0 0 0,10-2 0 0 0,9-2-844 0 0,29-9 0 0 0,-55 13 952 0 0,78-23-5720 0 0,-37 9 588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38 1375 0 0,'1'-1'66'0'0,"4"-6"16"0"0,-2 4-24 0 0,-1 0 0 0 0,0 0 1 0 0,1 0-1 0 0,-1 0 0 0 0,18-11 15498 0 0,-29 27-14923 0 0,-21 36 159 0 0,2 2 0 0 0,-36 91 0 0 0,4-7-438 0 0,46-107-337 0 0,-207 414 104 0 0,179-362-75 0 0,-116 236 136 0 0,122-234-666 0 0,35-81 58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49 138 13991 0 0,'-2'0'41'0'0,"-1"0"79"0"0,0 0 0 0 0,0 0 0 0 0,0 0 0 0 0,-1 0 1 0 0,1 0-1 0 0,0 1 0 0 0,0-1 0 0 0,0 1 0 0 0,0 0 0 0 0,0 0 1 0 0,0 0-1 0 0,-6 3 1559 0 0,31 7 71 0 0,-9-7-1365 0 0,1 0 0 0 0,0-2-1 0 0,0 1 1 0 0,0-2 0 0 0,0 0-1 0 0,15-1 1 0 0,88-10 1185 0 0,-90 7-1274 0 0,328-48 1942 0 0,-311 41-2290 0 0,-1-2-1 0 0,64-27 0 0 0,-68 20-85 0 0,3-1-2005 0 0,-15 11-5289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184 505 3679 0 0,'-9'5'106'0'0,"1"0"0"0"0,-1-1-1 0 0,0 0 1 0 0,0 0-1 0 0,-13 3 1 0 0,16-5 793 0 0,0-1-1 0 0,-1 0 1 0 0,-11 0 0 0 0,15-1 301 0 0,-1 0 0 0 0,0-1 0 0 0,0 1 1 0 0,1-1-1 0 0,-1 0 0 0 0,0 0 1 0 0,-4-1-1 0 0,5 0-980 0 0,0 1 0 0 0,0-1 0 0 0,1 0 0 0 0,-1 1 1 0 0,0-1-1 0 0,0-1 0 0 0,1 1 0 0 0,0 0 0 0 0,-1 0 0 0 0,1-1 0 0 0,0 0 1 0 0,0 1-1 0 0,0-1 0 0 0,0 0 0 0 0,1 0 0 0 0,-1 0 0 0 0,1 0 0 0 0,0 0 1 0 0,0 0-1 0 0,0 0 0 0 0,0-1 0 0 0,0 1 0 0 0,1 0 0 0 0,-1-5 0 0 0,1 2-79 0 0,0 1-1 0 0,1-1 1 0 0,-1 1-1 0 0,1-1 0 0 0,0 1 1 0 0,0-1-1 0 0,1 1 0 0 0,0 0 1 0 0,0 0-1 0 0,0 0 1 0 0,0 0-1 0 0,1 0 0 0 0,0 0 1 0 0,3-4-1 0 0,12-12 164 0 0,25-23-1 0 0,-8 10-179 0 0,91-88-111 0 0,-83 81-1913 0 0,87-63 0 0 0,-110 89 292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0 8751 0 0,'0'0'674'0'0,"-1"3"-438"0"0,-3 3 114 0 0,0 1 0 0 0,-1-1 0 0 0,0 0 0 0 0,0 0 0 0 0,0-1 0 0 0,-1 1 0 0 0,0-1 0 0 0,0 0 0 0 0,0-1 0 0 0,0 0 0 0 0,-1 0 0 0 0,0 0 0 0 0,0-1 0 0 0,-10 4 0 0 0,-14 4 825 0 0,-1-1 0 0 0,-35 6 1 0 0,37-10-991 0 0,-17 4 226 0 0,10-2-378 0 0,-47 16 0 0 0,78-22-98 0 0,-1 0 0 0 0,1 1 0 0 0,0 0 0 0 0,0 0 1 0 0,0 1-1 0 0,1-1 0 0 0,-1 1 0 0 0,1 0 0 0 0,0 1 0 0 0,0-1 0 0 0,0 1 0 0 0,1 0 0 0 0,0 0 0 0 0,0 0 0 0 0,0 1 0 0 0,-3 6 0 0 0,6-9-40 0 0,1 1-1 0 0,-1-1 0 0 0,1 0 1 0 0,-1 1-1 0 0,1-1 0 0 0,0 0 1 0 0,1 1-1 0 0,-1-1 0 0 0,1 0 1 0 0,-1 0-1 0 0,1 1 1 0 0,2 4-1 0 0,-1-3 17 0 0,0-1 1 0 0,0 1-1 0 0,1-1 0 0 0,-1 0 1 0 0,1 0-1 0 0,0 0 1 0 0,0 0-1 0 0,1 0 0 0 0,-1 0 1 0 0,1-1-1 0 0,0 0 1 0 0,-1 0-1 0 0,7 4 0 0 0,7 3 134 0 0,37 17-1 0 0,-41-21-9 0 0,74 38 725 0 0,-74-37-447 0 0,-1 1 0 0 0,-1 0 1 0 0,1 1-1 0 0,16 17 0 0 0,-26-24-259 0 0,0-1 0 0 0,-1 1-1 0 0,1 0 1 0 0,-1 0 0 0 0,1 0 0 0 0,-1 0-1 0 0,0 0 1 0 0,0 0 0 0 0,0 0 0 0 0,0 0-1 0 0,0 0 1 0 0,-1 0 0 0 0,1 1 0 0 0,0-1-1 0 0,-1 0 1 0 0,0 1 0 0 0,0-1 0 0 0,1 0-1 0 0,-1 1 1 0 0,-1-1 0 0 0,1 0 0 0 0,-1 5-1 0 0,0-4-7 0 0,-1 1 0 0 0,1-1 0 0 0,-1 0 0 0 0,0 0 0 0 0,0 0 0 0 0,0 0 0 0 0,-1 0 0 0 0,1 0 0 0 0,-1-1 0 0 0,1 1 0 0 0,-1-1 0 0 0,0 0 0 0 0,-5 4 0 0 0,-8 3 122 0 0,-1 0 1 0 0,0 0-1 0 0,-1-2 0 0 0,1 0 1 0 0,-27 7-1 0 0,-97 14 76 0 0,124-26-231 0 0,-40 8-26 0 0,0-2 1 0 0,-92 0 0 0 0,143-9-57 0 0,0 1 0 0 0,0-1 1 0 0,0 1-1 0 0,1-2 1 0 0,-1 1-1 0 0,0-1 1 0 0,1 1-1 0 0,-1-2 1 0 0,1 1-1 0 0,0 0 0 0 0,-10-7 1 0 0,14 8 12 0 0,1-1 0 0 0,-1 1-1 0 0,0 0 1 0 0,1-1 0 0 0,-1 1 0 0 0,1-1 0 0 0,-1 1 0 0 0,1-1 0 0 0,0 1-1 0 0,0-1 1 0 0,-1 1 0 0 0,1-1 0 0 0,0 0 0 0 0,0 1 0 0 0,1-1 0 0 0,-1 1 0 0 0,1-3-1 0 0,-1 3-48 0 0,0-4-167 0 0,1 1 1 0 0,1-1-1 0 0,-1 1 1 0 0,0-1-1 0 0,1 1 1 0 0,0 0-1 0 0,0 0 1 0 0,0 0-1 0 0,1 0 1 0 0,0 0-1 0 0,-1 0 1 0 0,1 0-1 0 0,5-4 1 0 0,6-4-1531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178 433 12895 0 0,'2'2'6656'0'0,"-1"0"-6451"0"0,1 0-1 0 0,-1 1 1 0 0,0-1 0 0 0,1 0-1 0 0,-1 1 1 0 0,0-1 0 0 0,0 1-1 0 0,-1-1 1 0 0,1 1 0 0 0,-1 0-1 0 0,1-1 1 0 0,-1 1-1 0 0,0 3 1 0 0,0 0-61 0 0,0 0 1 0 0,-1 0-1 0 0,0 0 1 0 0,0 0-1 0 0,-3 9 0 0 0,-3 2-34 0 0,0 0-1 0 0,-1-1 0 0 0,-11 16 0 0 0,-19 28 60 0 0,8-11 82 0 0,-32 65 1 0 0,60-110-361 0 0,0 0-1 0 0,0 0 1 0 0,0 0 0 0 0,1 0-1 0 0,0 0 1 0 0,0 0 0 0 0,0 0-1 0 0,0 1 1 0 0,1-1 0 0 0,-1 0-1 0 0,1 5 1 0 0,3-7-1336 0 0,7-1-54 0 0</inkml:trace>
  <inkml:trace contextRef="#ctx0" brushRef="#br0" timeOffset="1">604 1 5983 0 0,'0'0'2808'0'0,"-2"12"-232"0"0,2 3 80 0 0,-2 3 24 0 0,1-4-3192 0 0,1 2-632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79 16671 0 0,'1'-9'1512'0'0,"-1"6"-1376"0"0,6-12 24 0 0,-5 13-51 0 0,0 1 0 0 0,0-1 0 0 0,-1 0 0 0 0,1 1 0 0 0,0-1 0 0 0,-1 0 1 0 0,1 1-1 0 0,-1-1 0 0 0,0 0 0 0 0,1 0 0 0 0,-1 1 0 0 0,0-1 0 0 0,0 0 0 0 0,-1-2 0 0 0,1 3-36 0 0,-1 0 0 0 0,1 0 1 0 0,-1 0-1 0 0,0 0 0 0 0,1 0 0 0 0,-1 0 0 0 0,0 0 1 0 0,0 0-1 0 0,0 0 0 0 0,0 0 0 0 0,0 0 1 0 0,0 1-1 0 0,0-1 0 0 0,0 0 0 0 0,0 1 0 0 0,0-1 1 0 0,0 0-1 0 0,-1 1 0 0 0,1 0 0 0 0,-2-1 1 0 0,-3-1-14 0 0,0 1 0 0 0,-1 0 0 0 0,1 0 1 0 0,0 0-1 0 0,-1 1 0 0 0,1 0 1 0 0,0 0-1 0 0,-1 1 0 0 0,1-1 1 0 0,-1 2-1 0 0,1-1 0 0 0,0 1 1 0 0,0 0-1 0 0,0 0 0 0 0,0 0 1 0 0,0 1-1 0 0,-8 5 0 0 0,-4 3-27 0 0,0 0 1 0 0,1 2-1 0 0,-30 28 0 0 0,35-29-33 0 0,0 0 0 0 0,1 0 0 0 0,1 1 0 0 0,0 0 0 0 0,1 1 0 0 0,0 0 0 0 0,1 1 0 0 0,0-1 0 0 0,-5 20 0 0 0,12-31-1 0 0,0 0-1 0 0,0 0 1 0 0,1 0-1 0 0,-1 0 1 0 0,1 0-1 0 0,0 5 0 0 0,2 8-24 0 0,1-13 4 0 0,-1-2 17 0 0,6 6 5 0 0,-5-6-3 0 0,-1 0 0 0 0,1 0 0 0 0,-1 0 0 0 0,1-1-1 0 0,0 1 1 0 0,0-1 0 0 0,-1 1 0 0 0,1-1 0 0 0,0 0 0 0 0,0 0 0 0 0,0 0-1 0 0,-1-1 1 0 0,1 1 0 0 0,0-1 0 0 0,-1 1 0 0 0,1-1 0 0 0,0 0 0 0 0,-1 0-1 0 0,1 0 1 0 0,3-3 0 0 0,4-1-24 0 0,0-2-1 0 0,-1 1 1 0 0,14-13-1 0 0,-16 13 55 0 0,-1 0-1 0 0,0 0 1 0 0,-1-1 0 0 0,1 0-1 0 0,-1-1 1 0 0,-1 1 0 0 0,1-1-1 0 0,4-12 1 0 0,-8 18 685 0 0,-6 11-536 0 0,-2 3-324 0 0,2-1-1 0 0,0 1 1 0 0,-7 21-1 0 0,11-30 94 0 0,0 0 0 0 0,1 0-1 0 0,-1 0 1 0 0,1-1 0 0 0,-1 1 0 0 0,1 0-1 0 0,0 0 1 0 0,0 0 0 0 0,0 0 0 0 0,0 0-1 0 0,1-1 1 0 0,-1 1 0 0 0,1 0 0 0 0,0 0-1 0 0,0 0 1 0 0,0-1 0 0 0,0 1 0 0 0,0 0-1 0 0,0-1 1 0 0,1 1 0 0 0,-1-1 0 0 0,1 0-1 0 0,2 3 1 0 0,7 2-1497 0 0,4-4-72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 18887 0 0,'0'0'863'0'0,"0"-1"-14"0"0,4-4-479 0 0,-3 4 3 0 0,1 16 677 0 0,-1-13-1004 0 0,-1 0 1 0 0,0 0 0 0 0,1 0 0 0 0,-1 0 0 0 0,0 1 0 0 0,0-1 0 0 0,0 0 0 0 0,-1 3 0 0 0,-6 23 52 0 0,-2 1 1 0 0,-1-1-1 0 0,-1 0 0 0 0,-16 26 1 0 0,0 5 52 0 0,-60 133 275 0 0,-73 173-294 0 0,141-321-167 0 0,3 1 0 0 0,2 0 0 0 0,-16 92 0 0 0,29-132-210 0 0,1 1-1 0 0,0-1 0 0 0,0 0 1 0 0,0 1-1 0 0,1-1 1 0 0,0 0-1 0 0,0 0 1 0 0,0 1-1 0 0,1-1 1 0 0,0 0-1 0 0,4 8 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37 5527 0 0,'0'0'498'0'0,"0"-8"-396"0"0,1 7 58 0 0,-1 0 0 0 0,0 0 0 0 0,0 0 0 0 0,0 0 0 0 0,1 0-1 0 0,-1 0 1 0 0,0 0 0 0 0,0 0 0 0 0,-1 0 0 0 0,1 0-1 0 0,0 0 1 0 0,0 0 0 0 0,0 1 0 0 0,-1-1 0 0 0,1 0 0 0 0,-1-2-1 0 0,0 3 191 0 0,0-1 0 0 0,1 0-1 0 0,-1 0 1 0 0,0 1 0 0 0,0-1 0 0 0,0 1-1 0 0,0-1 1 0 0,0 0 0 0 0,-1 1-1 0 0,1 0 1 0 0,0-1 0 0 0,0 1 0 0 0,0 0-1 0 0,-3-1 1 0 0,-5 0-61 0 0,-1 0-1 0 0,1 1 1 0 0,-1 0 0 0 0,1 0 0 0 0,-1 1-1 0 0,1 0 1 0 0,-1 1 0 0 0,1 0 0 0 0,-1 0-1 0 0,1 1 1 0 0,0 0 0 0 0,0 1 0 0 0,1 0-1 0 0,-1 1 1 0 0,-13 8 0 0 0,2 1-108 0 0,0 1 0 0 0,2 1-1 0 0,-1 1 1 0 0,-30 36 0 0 0,34-34 179 0 0,-22 34 0 0 0,31-43-292 0 0,1-1-1 0 0,0 1 1 0 0,1 0-1 0 0,0 0 1 0 0,1 1 0 0 0,-3 12-1 0 0,5-20-62 0 0,1 0 1 0 0,-1-1-1 0 0,1 1 0 0 0,0 0 0 0 0,0-1 1 0 0,0 1-1 0 0,0-1 0 0 0,1 1 0 0 0,-1 0 0 0 0,0-1 1 0 0,1 1-1 0 0,0-1 0 0 0,0 1 0 0 0,0-1 1 0 0,0 1-1 0 0,0-1 0 0 0,0 0 0 0 0,1 1 1 0 0,-1-1-1 0 0,1 0 0 0 0,-1 0 0 0 0,1 0 0 0 0,0 0 1 0 0,0 0-1 0 0,0 0 0 0 0,0-1 0 0 0,0 1 1 0 0,0-1-1 0 0,4 2 0 0 0,-1 0 7 0 0,1-1 0 0 0,0 0-1 0 0,0-1 1 0 0,0 1 0 0 0,0-1 0 0 0,0 0 0 0 0,0 0 0 0 0,0-1-1 0 0,0 0 1 0 0,0 0 0 0 0,12-2 0 0 0,-7 0-2 0 0,1 0-1 0 0,-1-1 1 0 0,0 0 0 0 0,1-1 0 0 0,-2 0-1 0 0,1-1 1 0 0,0 0 0 0 0,-1-1-1 0 0,12-8 1 0 0,-15 9-38 0 0,-1 0 0 0 0,-1 0-1 0 0,1-1 1 0 0,-1 1 0 0 0,0-1 0 0 0,0 0-1 0 0,-1-1 1 0 0,0 1 0 0 0,0-1 0 0 0,0 0-1 0 0,-1 0 1 0 0,0 0 0 0 0,0 0 0 0 0,-1 0-1 0 0,2-9 1 0 0,-2 2-10 0 0,0 0 0 0 0,-2 0 0 0 0,1 0-1 0 0,-2 0 1 0 0,0-1 0 0 0,0 1 0 0 0,-2 0-1 0 0,1 1 1 0 0,-2-1 0 0 0,0 0 0 0 0,-8-17 0 0 0,8 15-320 0 0,3 12-2148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81 301 1375 0 0,'-1'2'107'0'0,"-20"24"-35"0"0,11-16 6201 0 0,9-9-5770 0 0,0-1 0 0 0,1 1-1 0 0,-1-1 1 0 0,0 1-1 0 0,0-1 1 0 0,1 1 0 0 0,-1-1-1 0 0,0 0 1 0 0,0 1-1 0 0,0-1 1 0 0,0 0 0 0 0,1 0-1 0 0,-1 0 1 0 0,0 0 0 0 0,-1 1-1 0 0,0-1-297 0 0,1 0 1 0 0,-1-1-1 0 0,1 1 0 0 0,-1 0 0 0 0,1 0 1 0 0,-1-1-1 0 0,0 1 0 0 0,1-1 0 0 0,0 1 0 0 0,-1-1 1 0 0,1 0-1 0 0,-1 1 0 0 0,1-1 0 0 0,0 0 1 0 0,-1 0-1 0 0,1 0 0 0 0,0 0 0 0 0,-2-2 1 0 0,2 0-40 0 0,0 1 1 0 0,0 0-1 0 0,0-1 1 0 0,1 1-1 0 0,-1-1 1 0 0,1 1 0 0 0,0-1-1 0 0,-1 1 1 0 0,1-1-1 0 0,0 1 1 0 0,0-1-1 0 0,1 1 1 0 0,-1-1 0 0 0,0 1-1 0 0,2-3 1 0 0,1-5 86 0 0,0 0 1 0 0,6-12-1 0 0,-6 16-139 0 0,3-9-16 0 0,1 1 0 0 0,1 0 0 0 0,1 1 0 0 0,0 0 0 0 0,11-13 0 0 0,59-53 333 0 0,-67 68-449 0 0,0 1-1 0 0,21-13 1 0 0,-28 20 9 0 0,1-1 1 0 0,0 1 0 0 0,0 0-1 0 0,0 1 1 0 0,1 0 0 0 0,-1 0-1 0 0,1 0 1 0 0,10-1-1 0 0,-5 5-4 0 0,-10-1 13 0 0,0 1 0 0 0,0-1 0 0 0,0 1 0 0 0,-1 0 0 0 0,1-1 0 0 0,-1 1 0 0 0,0 0 0 0 0,1 0 0 0 0,-1 0 0 0 0,0 0 0 0 0,0 0 0 0 0,0 0 0 0 0,0 0 0 0 0,0 0 0 0 0,-1 0 0 0 0,1 1 0 0 0,-1-1 0 0 0,1 0 0 0 0,-1 0 0 0 0,0 1 0 0 0,0 3 0 0 0,0 6 0 0 0,0 1 0 0 0,-4 18 0 0 0,4-31 0 0 0,-3 23 6 0 0,-2 3 22 0 0,2 0-1 0 0,0-1 1 0 0,2 1 0 0 0,4 45-1 0 0,-3-67-74 0 0,1 0 1 0 0,0-1-1 0 0,0 1 0 0 0,0 0 0 0 0,0-1 1 0 0,1 1-1 0 0,0-1 0 0 0,-1 1 0 0 0,1-1 1 0 0,0 0-1 0 0,5 5 0 0 0,-5-6-2 0 0,0 0-1 0 0,0 0 1 0 0,0-1-1 0 0,1 1 1 0 0,-1 0-1 0 0,0-1 1 0 0,1 0-1 0 0,-1 0 1 0 0,1 0-1 0 0,-1 0 1 0 0,1 0-1 0 0,0 0 1 0 0,-1-1-1 0 0,1 1 1 0 0,0-1-1 0 0,-1 0 1 0 0,4 0-1 0 0,16-1-1998 0 0,1-1-5524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93 135 10735 0 0,'0'0'979'0'0,"-1"2"-691"0"0,-1 1-25 0 0,-21 37 2616 0 0,-31 75-1 0 0,51-105-2746 0 0,0-1-1 0 0,1 1 1 0 0,0 1 0 0 0,1-1-1 0 0,0 0 1 0 0,1 0 0 0 0,0 0 0 0 0,3 20-1 0 0,1-12-13 0 0,0-14-101 0 0,-2-2 2 0 0,-1-1-6 0 0,0 0 0 0 0,0 0 0 0 0,0 0 1 0 0,0 0-1 0 0,0 0 0 0 0,0 0 0 0 0,0 0 1 0 0,0-1-1 0 0,0 1 0 0 0,1 0 1 0 0,-1-1-1 0 0,0 1 0 0 0,1-1 0 0 0,-1 1 1 0 0,0-1-1 0 0,1 1 0 0 0,-1-1 0 0 0,1 0 1 0 0,1 0-1 0 0,-1 0 7 0 0,1 0 0 0 0,-1 0-1 0 0,0-1 1 0 0,1 0 0 0 0,-1 1 0 0 0,0-1 0 0 0,0 0 0 0 0,0 0-1 0 0,0 0 1 0 0,0 0 0 0 0,2-2 0 0 0,3-2 23 0 0,0 0 1 0 0,-1-1-1 0 0,1 0 1 0 0,-2-1-1 0 0,9-10 1 0 0,1-5 20 0 0,13-25 0 0 0,31-48 128 0 0,-59 95-190 0 0,1-1 0 0 0,-1 1 0 0 0,0 0 0 0 0,0-1 0 0 0,0 1 0 0 0,0 0 0 0 0,0 0 0 0 0,1-1 0 0 0,-1 1 0 0 0,0 0 0 0 0,0 0 0 0 0,1 0 0 0 0,-1-1 0 0 0,0 1 0 0 0,0 0 0 0 0,0 0 0 0 0,1 0 0 0 0,-1 0 0 0 0,0 0 0 0 0,1-1 0 0 0,-1 1 0 0 0,0 0 0 0 0,0 0 0 0 0,1 0 0 0 0,-1 0 0 0 0,0 0 0 0 0,1 0 0 0 0,0 1 6 0 0,1 0 1 0 0,-1 0 0 0 0,0 0-1 0 0,0 1 1 0 0,1-1 0 0 0,-1 0-1 0 0,0 1 1 0 0,0-1 0 0 0,-1 1-1 0 0,1-1 1 0 0,0 1 0 0 0,0-1 0 0 0,-1 1-1 0 0,2 2 1 0 0,6 27 191 0 0,0 13 37 0 0,-4-20-76 0 0,11 42-1 0 0,-13-60-120 0 0,0 0 0 0 0,0 0 0 0 0,1-1 0 0 0,-1 1 0 0 0,1-1 0 0 0,1 0 0 0 0,-1 0 0 0 0,1 0 1 0 0,0 0-1 0 0,0-1 0 0 0,0 1 0 0 0,6 4 0 0 0,-7-7 12 0 0,0-1 1 0 0,0 1-1 0 0,0-1 1 0 0,0 0-1 0 0,0 1 1 0 0,1-1-1 0 0,-1-1 1 0 0,0 1-1 0 0,0 0 1 0 0,1-1-1 0 0,-1 0 1 0 0,0 0-1 0 0,1 0 1 0 0,-1 0-1 0 0,0 0 1 0 0,1-1 0 0 0,-1 0-1 0 0,0 1 1 0 0,6-3-1 0 0,4-2 129 0 0,1-1 0 0 0,-1 0 0 0 0,14-8 0 0 0,-24 11-149 0 0,8-3 51 0 0,0-1-1 0 0,-1 0 0 0 0,0-1 0 0 0,0-1 0 0 0,-1 1 0 0 0,16-19 0 0 0,-13 10-30 0 0,-1 1 0 0 0,-1-1 0 0 0,14-31 0 0 0,69-163-2361 0 0,-89 204 1207 0 0,0 0 0 0 0,1 0-1 0 0,-1 0 1 0 0,10-9 0 0 0,-8 9-1451 0 0,8-11-3558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14711 0 0,'0'0'1630'0'0,"1"1"-1317"0"0,0 1-229 0 0,1 0 0 0 0,-1 0 1 0 0,1 0-1 0 0,-1 1 0 0 0,0-1 0 0 0,0 0 1 0 0,0 1-1 0 0,0-1 0 0 0,0 1 0 0 0,0-1 1 0 0,-1 1-1 0 0,1-1 0 0 0,-1 1 0 0 0,0 0 1 0 0,0-1-1 0 0,0 1 0 0 0,0-1 0 0 0,-1 5 1 0 0,-1 6 184 0 0,0 0 1 0 0,-8 19 0 0 0,5-15-65 0 0,-58 168 602 0 0,32-100-764 0 0,13-34-2 0 0,-94 250 36 0 0,93-258-43 0 0,-2-1 1 0 0,-2-1 0 0 0,-41 56-1 0 0,58-89 27 0 0,-1 1 0 0 0,-13 11-1 0 0,15-15-7 0 0,4-4 248 0 0,1-12-107 0 0,1 2-152 0 0,1 0 1 0 0,0 0-1 0 0,1 0 1 0 0,0 0-1 0 0,0 1 1 0 0,1-1-1 0 0,0 1 1 0 0,1 0-1 0 0,10-15 1 0 0,5-4-199 0 0,32-31 0 0 0,-38 44-91 0 0,1 1 1 0 0,0 0-1 0 0,22-15 1 0 0,-27 22 279 0 0,-1 1 0 0 0,1 0 0 0 0,-1 0 1 0 0,1 1-1 0 0,1 0 0 0 0,-1 0 1 0 0,18-2-1 0 0,-24 5 47 0 0,0 1-1 0 0,0 0 1 0 0,0 0 0 0 0,0 0 0 0 0,0 1 0 0 0,-1-1-1 0 0,1 1 1 0 0,0 0 0 0 0,0 0 0 0 0,-1 0 0 0 0,1 1 0 0 0,0-1-1 0 0,-1 1 1 0 0,0 0 0 0 0,1 0 0 0 0,-1 0 0 0 0,0 1-1 0 0,0-1 1 0 0,0 1 0 0 0,0-1 0 0 0,2 4 0 0 0,-1-2-18 0 0,-1 0 0 0 0,0 1 0 0 0,0-1 0 0 0,-1 0 0 0 0,1 1 0 0 0,-1 0 0 0 0,0-1 0 0 0,0 1 0 0 0,-1 0 1 0 0,1 0-1 0 0,-1 0 0 0 0,0 0 0 0 0,-1 1 0 0 0,1-1 0 0 0,-1 7 0 0 0,0-10-48 0 0,0 6 14 0 0,-1-1 1 0 0,1 1-1 0 0,-1-1 1 0 0,-1 1-1 0 0,1-1 1 0 0,-5 11-1 0 0,-11 24 112 0 0,-36 61 0 0 0,43-85-260 0 0,9-16 12 0 0,13 2-5005 0 0,3-3-1735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73 414 17359 0 0,'0'0'2271'0'0,"0"2"-1862"0"0,-2 13 154 0 0,0 1-1 0 0,-1-1 0 0 0,0 1 1 0 0,-10 26-1 0 0,-4 17-302 0 0,-13 72-820 0 0,29-129 169 0 0,-1 10 460 0 0,3-5-5207 0 0</inkml:trace>
  <inkml:trace contextRef="#ctx0" brushRef="#br0" timeOffset="1">450 1 4143 0 0,'0'0'440'0'0,"-9"10"-440"0"0,-2 1 928 0 0,2 2 176 0 0,4-1 32 0 0,-1 3 8 0 0,1 1-984 0 0,-1 0-160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5063 0 0,'2'-7'528'0'0,"7"-12"11976"0"0,-9 22-11612 0 0,-6 19-728 0 0,2-13-52 0 0,-1 0-1 0 0,0-1 1 0 0,0 1-1 0 0,-1-1 1 0 0,0 0-1 0 0,-12 11 1 0 0,-48 41 341 0 0,25-25-249 0 0,4-4-151 0 0,23-20-36 0 0,1 0 1 0 0,0 1-1 0 0,0 1 1 0 0,1 0 0 0 0,-10 14-1 0 0,21-24 10 0 0,-1-1-1 0 0,1 1 0 0 0,-1-1 1 0 0,1 1-1 0 0,0 0 1 0 0,0 0-1 0 0,0-1 0 0 0,1 1 1 0 0,-1 0-1 0 0,0 0 0 0 0,1 0 1 0 0,0 0-1 0 0,0 0 1 0 0,0 0-1 0 0,0 0 0 0 0,0 0 1 0 0,1 0-1 0 0,-1 0 1 0 0,1 0-1 0 0,0 0 0 0 0,0-1 1 0 0,0 1-1 0 0,0 0 1 0 0,0 0-1 0 0,3 2 0 0 0,-1 0 47 0 0,0-1-1 0 0,0 0 1 0 0,0-1-1 0 0,1 1 0 0 0,0-1 1 0 0,0 1-1 0 0,0-1 1 0 0,0 0-1 0 0,0 0 1 0 0,1-1-1 0 0,-1 0 0 0 0,1 1 1 0 0,9 2-1 0 0,3 0 90 0 0,1 0 0 0 0,24 3 1 0 0,-35-7-211 0 0,0-1 1 0 0,0 0 0 0 0,0 0 0 0 0,0 0 0 0 0,0-1 0 0 0,-1 0 0 0 0,1 0 0 0 0,0-1 0 0 0,9-3 0 0 0,29-14-1857 0 0,-21 7 16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10135 0 0,'0'0'778'0'0,"-2"1"-506"0"0,-4 5 99 0 0,0 0 0 0 0,1 1 1 0 0,-1 0-1 0 0,1 0 1 0 0,1 0-1 0 0,-1 1 0 0 0,-3 10 1 0 0,-9 12 913 0 0,-13 23-222 0 0,2 0-1 0 0,-22 61 1 0 0,-32 117 25 0 0,34-90-687 0 0,10-49 66 0 0,-66 117 1 0 0,90-182-319 0 0,3-9 144 0 0,-22 29 0 0 0,-1 1 246 0 0,10-5 140 0 0,23-42-246 0 0,12-8-259 0 0,-9 4-144 0 0,24-17 90 0 0,120-106-7 0 0,-65 53-442 0 0,-69 63 234 0 0,2 0 0 0 0,-1 1-1 0 0,1 1 1 0 0,24-11 0 0 0,-36 18 87 0 0,1 0 1 0 0,-1 0-1 0 0,1 0 0 0 0,-1 0 0 0 0,1 1 1 0 0,-1-1-1 0 0,1 1 0 0 0,-1 0 0 0 0,1-1 1 0 0,-1 1-1 0 0,1 0 0 0 0,0 1 1 0 0,-1-1-1 0 0,1 0 0 0 0,-1 1 0 0 0,4 0 1 0 0,-4 0 15 0 0,0 1 0 0 0,0-1 1 0 0,-1 0-1 0 0,1 1 0 0 0,-1-1 1 0 0,1 1-1 0 0,-1-1 1 0 0,1 1-1 0 0,-1 0 0 0 0,0 0 1 0 0,0-1-1 0 0,0 1 0 0 0,0 0 1 0 0,0 0-1 0 0,0 0 1 0 0,0 0-1 0 0,-1 0 0 0 0,1 1 1 0 0,0 2-1 0 0,1 13 94 0 0,0-1-1 0 0,0 1 0 0 0,-2 19 1 0 0,-1-16-40 0 0,2-1-1 0 0,3 23 1 0 0,-1-29-113 0 0,-1 0 1 0 0,2 0 0 0 0,0-1-1 0 0,1 1 1 0 0,0-1 0 0 0,1 0-1 0 0,9 14 1 0 0,-10-18-663 0 0,1 0 0 0 0,1 0-1 0 0,11 12 1 0 0,-2-6-754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144 137 7367 0 0,'0'0'568'0'0,"2"-2"-373"0"0,7-5 4656 0 0,-6 22-4426 0 0,-3-10-336 0 0,-1 1 0 0 0,1-1 0 0 0,-1 1 1 0 0,0-1-1 0 0,0 0 0 0 0,-1 1 0 0 0,-3 8 0 0 0,-21 38 605 0 0,17-34-457 0 0,-13 22 311 0 0,-33 72 652 0 0,47-94-1000 0 0,1 0-1 0 0,2 1 0 0 0,0-1 1 0 0,-4 27-1 0 0,9-43 685 0 0,2 0-430 0 0,1 0-363 0 0,0 0 0 0 0,1 0 1 0 0,-1-1-1 0 0,0 0 0 0 0,0 1 1 0 0,1-1-1 0 0,-1 0 1 0 0,1 0-1 0 0,-1-1 0 0 0,1 1 1 0 0,-1-1-1 0 0,1 0 1 0 0,0 0-1 0 0,-1 0 0 0 0,1 0 1 0 0,-1-1-1 0 0,1 1 1 0 0,-1-1-1 0 0,1 0 0 0 0,-1 0 1 0 0,1 0-1 0 0,-1 0 0 0 0,6-4 1 0 0,16-8 98 0 0,-1-1 1 0 0,0-1-1 0 0,0-1 1 0 0,-2-1-1 0 0,0-1 1 0 0,37-40-1 0 0,-33 28-152 0 0,-1-2-1 0 0,-2-1 1 0 0,-1-1 0 0 0,22-46-1 0 0,-18 26-198 0 0,-8 15-1814 0 0,31-48-1 0 0,-48 86 991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2303 0 0,'2'-6'663'0'0,"30"-63"-996"0"0,-20 40 18539 0 0,-17 44-17779 0 0,-130 350 149 0 0,-21 16-448 0 0,139-347-209 0 0,-2-1 0 0 0,-1-1 0 0 0,-1 0 0 0 0,-2-2 0 0 0,-1 0 0 0 0,-53 48 0 0 0,51-52-680 0 0,25-25 244 0 0,-3 4-1071 0 0,-1-31-5694 0 0,5 15 6970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94 268 13415 0 0,'-13'-2'340'0'0,"0"1"0"0"0,-1 1-1 0 0,1 0 1 0 0,-26 4 0 0 0,38-4 713 0 0,1 1-1006 0 0,0 1-1 0 0,0-1 1 0 0,0 0-1 0 0,1 0 1 0 0,-1 0-1 0 0,0 0 1 0 0,1 0-1 0 0,-1 0 1 0 0,1 0 0 0 0,0 0-1 0 0,-1 0 1 0 0,1 0-1 0 0,0 0 1 0 0,-1-1-1 0 0,1 1 1 0 0,0 0-1 0 0,0 0 1 0 0,0-1-1 0 0,0 1 1 0 0,1 1-1 0 0,24 10 803 0 0,-22-10-640 0 0,13 4 209 0 0,1-1 1 0 0,-1-1-1 0 0,1 0 1 0 0,0-1-1 0 0,0-1 1 0 0,0-1-1 0 0,0 0 1 0 0,24-3-1 0 0,20-5 456 0 0,63-15-1 0 0,-121 21-845 0 0,128-24 689 0 0,143-32 10 0 0,-235 46-771 0 0,0-2 0 0 0,0-2-1 0 0,-2-1 1 0 0,42-25 0 0 0,-65 32-318 0 0,0 0 1 0 0,-1-1-1 0 0,0 0 0 0 0,18-19 1 0 0,-26 23-1540 0 0,0-1 1 0 0,-1 0 0 0 0,7-10 0 0 0,-4 1-4818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0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10 3223 0 0,'0'-2'240'0'0,"2"-5"2214"0"0,-6 6 497 0 0,-4 6-2 0 0,-1 1-1510 0 0,0 1 0 0 0,-16 17 0 0 0,-31 43-969 0 0,39-44-44 0 0,-16 22-148 0 0,2 1 0 0 0,2 1 0 0 0,-28 62 0 0 0,-53 159-3 0 0,66-154-336 0 0,-70 132 0 0 0,103-227 18 0 0,0-1-1 0 0,-15 18 1 0 0,20-29 39 0 0,0-1 0 0 0,0 1 1 0 0,-1-1-1 0 0,0 0 0 0 0,0 0 1 0 0,0-1-1 0 0,-13 7 0 0 0,19-11 12 0 0,0-1-1 0 0,0 1 1 0 0,-1 0 0 0 0,1-1-1 0 0,0 1 1 0 0,-1-1-1 0 0,1 0 1 0 0,-1 1-1 0 0,1-1 1 0 0,0 0 0 0 0,-1 0-1 0 0,1 0 1 0 0,-1 0-1 0 0,1 0 1 0 0,-1 0-1 0 0,1-1 1 0 0,0 1 0 0 0,-1 0-1 0 0,1-1 1 0 0,-1 1-1 0 0,1-1 1 0 0,0 1-1 0 0,-1-1 1 0 0,1 0 0 0 0,0 1-1 0 0,-2-2 1 0 0,2 0 11 0 0,0 1-1 0 0,0 0 1 0 0,0 0 0 0 0,1 0 0 0 0,-1-1 0 0 0,0 1 0 0 0,0-1 0 0 0,1 1 0 0 0,-1 0 0 0 0,1-1 0 0 0,0 1 0 0 0,-1-1-1 0 0,1 1 1 0 0,0-1 0 0 0,0 1 0 0 0,0-1 0 0 0,0 1 0 0 0,0-1 0 0 0,0 1 0 0 0,0-1 0 0 0,1 1 0 0 0,-1-1-1 0 0,0 1 1 0 0,1-1 0 0 0,0-1 0 0 0,3-6 1 0 0,0 1 1 0 0,1-1-1 0 0,0 1 0 0 0,0 0 0 0 0,1 1 0 0 0,12-15 1 0 0,47-36-193 0 0,-30 30 26 0 0,39-24 0 0 0,-54 40 191 0 0,0 1 0 0 0,1 0 0 0 0,39-13 0 0 0,-55 23 37 0 0,0-1 0 0 0,1 1 0 0 0,-1 0 0 0 0,1 1 1 0 0,0-1-1 0 0,-1 1 0 0 0,1 0 0 0 0,-1 1 0 0 0,1-1 1 0 0,0 1-1 0 0,-1 0 0 0 0,1 0 0 0 0,-1 1 0 0 0,0 0 1 0 0,1 0-1 0 0,-1 0 0 0 0,0 0 0 0 0,0 1 0 0 0,0 0 1 0 0,-1 0-1 0 0,1 0 0 0 0,-1 1 0 0 0,0-1 0 0 0,0 1 1 0 0,0 0-1 0 0,0 0 0 0 0,0 1 0 0 0,-1-1 0 0 0,0 1 1 0 0,0 0-1 0 0,0 0 0 0 0,-1 0 0 0 0,1 0 0 0 0,-1 0 1 0 0,0 0-1 0 0,-1 1 0 0 0,1-1 0 0 0,-1 1 0 0 0,0-1 1 0 0,-1 1-1 0 0,1-1 0 0 0,-2 11 0 0 0,-1 0-89 0 0,0 0-1 0 0,-2-1 1 0 0,0 0 0 0 0,0 0-1 0 0,-2 0 1 0 0,0 0 0 0 0,-9 16-1 0 0,5-13-3912 0 0,-14 17 1 0 0,17-25-2263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33 151 11975 0 0,'1'0'923'0'0,"1"-1"-834"0"0,0 0 0 0 0,1 0 0 0 0,-1 1 1 0 0,0-1-1 0 0,0 1 0 0 0,0 0 0 0 0,0-1 0 0 0,0 1 0 0 0,0 0 0 0 0,1 0 1 0 0,-1 1-1 0 0,0-1 0 0 0,0 0 0 0 0,0 1 0 0 0,0-1 0 0 0,0 1 0 0 0,4 1 1 0 0,-1 0 348 0 0,6 2-10 0 0,-1-1 1 0 0,1 0 0 0 0,-1 0 0 0 0,1-2 0 0 0,0 1 0 0 0,0-1 0 0 0,0-1 0 0 0,19-1 0 0 0,-24 0-350 0 0,-1 0 1 0 0,1 0-1 0 0,0 0 1 0 0,-1-1 0 0 0,1 0-1 0 0,0 0 1 0 0,-1 0 0 0 0,0-1-1 0 0,0 0 1 0 0,0 0-1 0 0,0 0 1 0 0,0-1 0 0 0,-1 0-1 0 0,1 0 1 0 0,-1 0 0 0 0,0 0-1 0 0,0 0 1 0 0,0-1-1 0 0,-1 0 1 0 0,0 0 0 0 0,0 0-1 0 0,0 0 1 0 0,0 0 0 0 0,1-7-1 0 0,2-2-153 0 0,-3 7-43 0 0,0 0-1 0 0,-1 1 1 0 0,0-1-1 0 0,0 0 1 0 0,-1 0 0 0 0,2-12-1 0 0,-3 18-182 0 0,-8-2-256 0 0,6 3 510 0 0,0 0 0 0 0,0 0 0 0 0,1 0 0 0 0,-1 0 0 0 0,0 0 0 0 0,0 0 0 0 0,0 1 0 0 0,0-1 0 0 0,0 1 0 0 0,0-1 0 0 0,0 1-1 0 0,-3 1 1 0 0,-21 14-134 0 0,23-14 153 0 0,-24 18 34 0 0,2 1 1 0 0,1 1-1 0 0,0 1 1 0 0,2 1-1 0 0,-33 45 1 0 0,42-52 95 0 0,1 1 0 0 0,1 0 0 0 0,1 1 1 0 0,0 0-1 0 0,2 0 0 0 0,0 1 0 0 0,-6 24 0 0 0,13-38-88 0 0,-1 1-1 0 0,2-1 1 0 0,-1 0-1 0 0,1 1 0 0 0,0-1 1 0 0,0 0-1 0 0,1 1 1 0 0,2 10-1 0 0,-3-15-7 0 0,1 0-1 0 0,0 0 1 0 0,-1 0 0 0 0,1 0-1 0 0,0 0 1 0 0,0 0-1 0 0,0 0 1 0 0,0-1 0 0 0,0 1-1 0 0,1 0 1 0 0,-1-1-1 0 0,0 1 1 0 0,1 0 0 0 0,-1-1-1 0 0,1 0 1 0 0,0 1-1 0 0,-1-1 1 0 0,1 0 0 0 0,0 0-1 0 0,0 0 1 0 0,0 0-1 0 0,0 0 1 0 0,0 0 0 0 0,0-1-1 0 0,0 1 1 0 0,0-1-1 0 0,0 1 1 0 0,0-1 0 0 0,3 0-1 0 0,10 0-136 0 0,-1-1-1 0 0,0-1 1 0 0,0-1-1 0 0,1 0 1 0 0,15-5-1 0 0,-30 8 122 0 0,48-14-1039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393 256 5983 0 0,'0'0'2182'0'0,"3"0"-450"0"0,14 1 553 0 0,-8 0 4228 0 0,-11-19-5674 0 0,3 8-759 0 0,1 0 0 0 0,0 0 0 0 0,1 0 0 0 0,-1 0 0 0 0,2 1 0 0 0,0-1 0 0 0,0 1 0 0 0,5-9 0 0 0,12-28 129 0 0,-20 44-210 0 0,13-45-472 0 0,-14 44 423 0 0,1-1-1 0 0,0 1 0 0 0,-1-1 0 0 0,0 1 1 0 0,0-1-1 0 0,0 1 0 0 0,0-1 0 0 0,-1 1 1 0 0,1-1-1 0 0,-3-6 0 0 0,3 10 35 0 0,0-1-1 0 0,-1 1 1 0 0,1 0 0 0 0,-1-1-1 0 0,1 1 1 0 0,0 0-1 0 0,-1 0 1 0 0,1-1 0 0 0,-1 1-1 0 0,1 0 1 0 0,-1 0-1 0 0,1 0 1 0 0,-1 0 0 0 0,1 0-1 0 0,-1-1 1 0 0,1 1-1 0 0,-1 0 1 0 0,1 0 0 0 0,-1 0-1 0 0,1 0 1 0 0,-1 0-1 0 0,1 1 1 0 0,-1-1 0 0 0,-13 2-46 0 0,13-2 39 0 0,-19 6-19 0 0,1 1 1 0 0,-1 1 0 0 0,2 1 0 0 0,-32 19 0 0 0,38-21 37 0 0,-19 11 93 0 0,1 1 0 0 0,0 2 0 0 0,2 1 0 0 0,1 2 0 0 0,0 0 0 0 0,2 2 0 0 0,1 0 1 0 0,-30 44-1 0 0,47-60-70 0 0,1 0 1 0 0,0 0 0 0 0,1 1 0 0 0,1-1 0 0 0,-1 1 0 0 0,1 0-1 0 0,-3 17 1 0 0,8-27-12 0 0,-1 0 0 0 0,1 0 0 0 0,-1 0 0 0 0,1 0 0 0 0,-1 0-1 0 0,1 0 1 0 0,-1 0 0 0 0,1 0 0 0 0,0 0 0 0 0,0-1 0 0 0,-1 1 0 0 0,1 0 0 0 0,0 0 0 0 0,0-1-1 0 0,0 1 1 0 0,0-1 0 0 0,0 1 0 0 0,0 0 0 0 0,0-1 0 0 0,0 0 0 0 0,2 1 0 0 0,0 0 11 0 0,1 0 0 0 0,0-1 0 0 0,-1 1 0 0 0,1-1 0 0 0,0 0 0 0 0,0 0 0 0 0,-1 0 1 0 0,1-1-1 0 0,0 1 0 0 0,0-1 0 0 0,7-2 0 0 0,4-2 33 0 0,21-11 0 0 0,-28 13-47 0 0,19-10 58 0 0,86-40 9 0 0,-88 40-121 0 0,-1-2 0 0 0,31-23 0 0 0,-53 36 1 0 0,2-3 23 0 0,-3 4-44 0 0,-12 19-85 0 0,-12 23 60 0 0,22-40 42 0 0,1 0 0 0 0,-1 0 0 0 0,0 0 0 0 0,1 1 0 0 0,0-1 0 0 0,-1 0 0 0 0,1 0 0 0 0,0 0 0 0 0,-1 0 0 0 0,1 0 0 0 0,0 1 0 0 0,0-1 0 0 0,0 0 0 0 0,0 0 0 0 0,0 0 0 0 0,0 1 0 0 0,0-1 0 0 0,1 0 0 0 0,-1 0 0 0 0,1 2 0 0 0,-1-2-148 0 0,1-1-1 0 0,0 1 1 0 0,-1 0-1 0 0,1 0 1 0 0,0 0-1 0 0,0-1 1 0 0,0 1 0 0 0,0 0-1 0 0,-1-1 1 0 0,1 1-1 0 0,0-1 1 0 0,2 2-1 0 0,11 2-5739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14 240 6447 0 0,'-1'-1'9225'0'0,"-4"-5"-7640"0"0,4 4-1450 0 0,0 0 1 0 0,0 0-1 0 0,0 0 1 0 0,1 0-1 0 0,-1 0 1 0 0,0 0-1 0 0,1 0 1 0 0,-1-1-1 0 0,1 1 1 0 0,0 0-1 0 0,0 0 1 0 0,0 0-1 0 0,0 0 1 0 0,0 0 0 0 0,0-1-1 0 0,1 1 1 0 0,-1 0-1 0 0,1 0 1 0 0,-1 0-1 0 0,1 0 1 0 0,0 0-1 0 0,0 0 1 0 0,2-3-1 0 0,2-5-93 0 0,1 0 0 0 0,0 1 0 0 0,10-11-1 0 0,-15 19 18 0 0,9-11-48 0 0,1 1 1 0 0,0 0-1 0 0,1 0 0 0 0,0 2 0 0 0,1-1 0 0 0,0 1 1 0 0,0 1-1 0 0,1 1 0 0 0,0 0 0 0 0,1 0 0 0 0,-1 2 1 0 0,1-1-1 0 0,0 2 0 0 0,1 0 0 0 0,-1 1 0 0 0,1 1 1 0 0,-1 0-1 0 0,1 1 0 0 0,17 1 0 0 0,-30 0-11 0 0,1 0 0 0 0,-1 1 0 0 0,1-1 0 0 0,-1 1 0 0 0,1 0-1 0 0,-1 0 1 0 0,0 0 0 0 0,0 0 0 0 0,0 1 0 0 0,1-1 0 0 0,-1 1 0 0 0,0 0 0 0 0,-1 0 0 0 0,5 4-1 0 0,-5-4 15 0 0,0 0 0 0 0,0 0 0 0 0,-1 1 0 0 0,0-1 0 0 0,1 1 0 0 0,-1-1 0 0 0,0 1 0 0 0,0 0 0 0 0,-1 0 0 0 0,1-1 0 0 0,0 1 0 0 0,-1 0 0 0 0,0 0 0 0 0,1-1 0 0 0,-1 1 0 0 0,0 0 0 0 0,-1 0 0 0 0,1 3 0 0 0,-3 10 22 0 0,-1 1-1 0 0,0-1 1 0 0,-2 0-1 0 0,1 0 1 0 0,-2 0 0 0 0,0-1-1 0 0,-1 0 1 0 0,-16 22-1 0 0,21-31-287 0 0,0-1 0 0 0,0 1 0 0 0,0 0-1 0 0,0 0 1 0 0,1 0 0 0 0,-2 10 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102 442 13823 0 0,'0'0'1062'0'0,"-3"-8"1538"0"0,-1-1-2129 0 0,-1 0 0 0 0,-1 0 0 0 0,1 0 0 0 0,-2 1 0 0 0,-12-14 1 0 0,10 12 23 0 0,0-1 1 0 0,-12-17 0 0 0,19 24-523 0 0,0 0-1 0 0,0 0 0 0 0,1 0 0 0 0,0 0 1 0 0,-1 0-1 0 0,1 0 0 0 0,0-1 1 0 0,1 1-1 0 0,-1 0 0 0 0,1 0 1 0 0,0-1-1 0 0,0-5 0 0 0,1 3-87 0 0,0 0 0 0 0,1 0-1 0 0,0 0 1 0 0,0 1 0 0 0,0-1 0 0 0,7-12-1 0 0,-1 6-73 0 0,0 0 0 0 0,1 0-1 0 0,1 0 1 0 0,0 1 0 0 0,0 1-1 0 0,14-12 1 0 0,-11 12 71 0 0,1 0 0 0 0,0 0 0 0 0,1 2 0 0 0,0-1 1 0 0,0 2-1 0 0,1 0 0 0 0,30-10 0 0 0,-32 14 161 0 0,0 1 0 0 0,0 0 0 0 0,0 1 0 0 0,0 0 0 0 0,1 2 0 0 0,-1-1 0 0 0,0 2 1 0 0,1 0-1 0 0,-1 0 0 0 0,15 5 0 0 0,-14-3 128 0 0,0 1-1 0 0,-1 0 1 0 0,0 1-1 0 0,1 1 1 0 0,-2 0 0 0 0,19 12-1 0 0,-27-16-100 0 0,-1 1 0 0 0,0 0 0 0 0,0 1 0 0 0,0-1-1 0 0,-1 1 1 0 0,1-1 0 0 0,-1 1 0 0 0,0 0 0 0 0,0 1-1 0 0,0-1 1 0 0,0 0 0 0 0,-1 1 0 0 0,0 0 0 0 0,0-1-1 0 0,0 1 1 0 0,0 0 0 0 0,-1 0 0 0 0,0 0 0 0 0,0 0-1 0 0,0 0 1 0 0,-1 0 0 0 0,1 9 0 0 0,-2-6-10 0 0,-1 1 0 0 0,1 0 0 0 0,-2-1 0 0 0,1 0 0 0 0,-1 0 0 0 0,0 0 0 0 0,0 0 0 0 0,-1 0 0 0 0,0 0 0 0 0,-1-1 0 0 0,0 0 0 0 0,0 0 0 0 0,0 0 0 0 0,-11 10 1 0 0,-8 5 37 0 0,0-1 0 0 0,-42 27 1 0 0,-11 1-696 0 0,44-33-3393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5:5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10135 0 0,'0'0'4298'0'0,"-14"6"-2248"0"0,9-2-1898 0 0,1-1-1 0 0,1 1 1 0 0,-1 0-1 0 0,0 1 1 0 0,1-1-1 0 0,0 1 1 0 0,0-1-1 0 0,1 1 0 0 0,-4 7 1 0 0,-16 50 572 0 0,14-35-529 0 0,-45 163 583 0 0,-13 39-642 0 0,53-193-252 0 0,-2-1-1 0 0,-2 0 1 0 0,-1-1-1 0 0,-1 0 1 0 0,-26 31 0 0 0,15-29-732 0 0,-2-1 1 0 0,-2-2 0 0 0,0-2 0 0 0,-62 43 0 0 0,78-61 381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1036 2303 0 0,'-2'0'167'0'0,"-16"5"77"0"0,16-5 844 0 0,-10 15 5733 0 0,16-14-6587 0 0,0 0 0 0 0,-1-1 1 0 0,1 0-1 0 0,0 1 0 0 0,0-2 0 0 0,0 1 0 0 0,0 0 0 0 0,0-1 0 0 0,0 0 0 0 0,-1 1 0 0 0,1-2 0 0 0,0 1 0 0 0,0 0 0 0 0,-1-1 0 0 0,1 0 0 0 0,-1 1 0 0 0,6-5 1 0 0,7-5 730 0 0,0-1 0 0 0,17-16 0 0 0,-28 24-720 0 0,2-3-8 0 0,0-1 0 0 0,-1 1 1 0 0,0-1-1 0 0,0 0 1 0 0,-1 0-1 0 0,0 0 0 0 0,0-1 1 0 0,4-11-1 0 0,3-13 298 0 0,8-33 0 0 0,-8 25-143 0 0,27-85-76 0 0,75-162 0 0 0,-81 218-1446 0 0,-2-1 0 0 0,27-102 0 0 0,-56 166 1026 0 0,-1 4 45 0 0,0 1 0 0 0,0 0 0 0 0,-1-1 0 0 0,1 1 0 0 0,-1-1 0 0 0,0 1 0 0 0,0-1 0 0 0,0 1 0 0 0,0-4 0 0 0,-2 8-87 0 0,-12 10 10 0 0,0 0 0 0 0,-22 27 0 0 0,-23 35 85 0 0,43-54 36 0 0,-148 224 78 0 0,74-105 2 0 0,46-68-23 0 0,3 3-1 0 0,2 1 1 0 0,5 1 0 0 0,-43 138-1 0 0,50-130 34 0 0,-42 87 0 0 0,53-141 109 0 0,-38 54 0 0 0,33-54-70 0 0,2-1 136 0 0,-2-1 0 0 0,-1-1 0 0 0,-2-1 1 0 0,0 0-1 0 0,-2-2 0 0 0,-54 40 0 0 0,25-32-105 0 0,53-31-237 0 0,3-11-5762 0 0,4-2-344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16207 0 0,'0'0'2752'0'0,"1"-1"-2369"0"0,100-38 3330 0 0,-8 8-2720 0 0,135-28-1 0 0,-81 34-6318 0 0,-121 22 3651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47 13271 0 0,'2'-2'606'0'0,"2"-1"-320"0"0,4-5 53 0 0,0 0-1 0 0,1 1 0 0 0,18-12 3326 0 0,-30 21-3164 0 0,-112 76 1042 0 0,-21 16-1507 0 0,93-61-34 0 0,-40 32-3 0 0,71-53 6 0 0,-1 0-1 0 0,1 0 1 0 0,-20 28 0 0 0,30-37 8 0 0,0 1 0 0 0,0-1 0 0 0,1 0 0 0 0,-1 1 0 0 0,0-1 0 0 0,1 0 0 0 0,0 1 0 0 0,0 0 0 0 0,0-1 0 0 0,1 1 0 0 0,-1 0 0 0 0,1 0 0 0 0,-1-1 0 0 0,1 1 0 0 0,1 0 0 0 0,-1 0 0 0 0,0-1 0 0 0,1 1 0 0 0,0 0 0 0 0,0-1 0 0 0,0 1 0 0 0,0-1 0 0 0,1 1 0 0 0,-1-1 0 0 0,1 1 0 0 0,0-1 0 0 0,0 0 0 0 0,0 0 0 0 0,0 0 0 0 0,1 0 0 0 0,-1 0 0 0 0,1-1 0 0 0,-1 1 0 0 0,1-1 0 0 0,5 4 0 0 0,-1-1-3 0 0,0 0 0 0 0,1-1 1 0 0,-1 0-1 0 0,1-1 0 0 0,-1 1 1 0 0,1-1-1 0 0,15 3 0 0 0,-17-5-433 0 0,0 0 1 0 0,0 0-1 0 0,0-1 0 0 0,1 0 0 0 0,-1 0 0 0 0,11-2 1 0 0,-2 0-971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155 199 4143 0 0,'0'3'3132'0'0,"-6"34"5647"0"0,-1 1-4523 0 0,3-19-3724 0 0,-1-1-1 0 0,-1 0 0 0 0,-1 0 0 0 0,-10 20 0 0 0,-42 73 22 0 0,20-31-2783 0 0,34-70 196 0 0</inkml:trace>
  <inkml:trace contextRef="#ctx0" brushRef="#br0" timeOffset="1">334 0 4607 0 0,'0'0'696'0'0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4 516 17103 0 0,'0'0'5025'0'0,"-3"-8"-4123"0"0,3 1-766 0 0,0 1 1 0 0,0 0-1 0 0,1-1 0 0 0,0 1 1 0 0,0 0-1 0 0,0 0 0 0 0,3-7 1 0 0,-1 6-19 0 0,0-4-38 0 0,2 1 0 0 0,0 0 0 0 0,0 1 0 0 0,0-1 0 0 0,1 1 0 0 0,1 0 0 0 0,9-10 0 0 0,5-7 35 0 0,21-27-386 0 0,2 3 0 0 0,58-51 1 0 0,-81 80-872 0 0,1 1 1 0 0,1 2-1 0 0,0 0 0 0 0,42-22 1 0 0,-47 30-1062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32 9671 0 0,'8'-3'176'0'0,"-6"3"-105"0"0,0-1-1 0 0,0 0 0 0 0,0 0 0 0 0,0 0 1 0 0,0 0-1 0 0,0 0 0 0 0,0 0 0 0 0,-1 0 1 0 0,1-1-1 0 0,0 1 0 0 0,-1-1 1 0 0,1 1-1 0 0,-1-1 0 0 0,1 1 0 0 0,0-11 8516 0 0,-2 12-8441 0 0,-12 2 1547 0 0,-15 7-2003 0 0,-25 13 562 0 0,1 3 1 0 0,-76 50-1 0 0,119-69-270 0 0,1 0-1 0 0,1 0 0 0 0,-1 1 1 0 0,1 0-1 0 0,0 0 1 0 0,1 1-1 0 0,0-1 0 0 0,-6 12 1 0 0,11-18 4 0 0,-1 0-96 0 0,2 0-395 0 0,0 0 458 0 0,1 0 1 0 0,-1 0 0 0 0,0 0 0 0 0,1 0 0 0 0,-1 0-1 0 0,0 0 1 0 0,1-1 0 0 0,-1 1 0 0 0,1-1 0 0 0,0 1-1 0 0,-1-1 1 0 0,2 1 0 0 0,-2-1 33 0 0,30 7-245 0 0,-10-2 105 0 0,35 13 0 0 0,-50-15 167 0 0,0-1-1 0 0,-1 1 0 0 0,1 0 1 0 0,-1 0-1 0 0,0 1 1 0 0,0-1-1 0 0,0 1 0 0 0,-1 0 1 0 0,1 1-1 0 0,6 8 1 0 0,-8-9 84 0 0,-1 0 1 0 0,1 0-1 0 0,-1 1 1 0 0,0-1 0 0 0,-1 0-1 0 0,1 1 1 0 0,-1-1 0 0 0,0 1-1 0 0,0 0 1 0 0,0-1-1 0 0,-1 1 1 0 0,1 0 0 0 0,-1 0-1 0 0,0-1 1 0 0,-1 1 0 0 0,1 0-1 0 0,-1 0 1 0 0,0-1 0 0 0,-3 9-1 0 0,-1 2 236 0 0,-2 1 0 0 0,1-2 0 0 0,-2 1 0 0 0,-13 18 0 0 0,20-31-318 0 0,0 0 1 0 0,0 0 0 0 0,-1 0-1 0 0,1-1 1 0 0,-1 1 0 0 0,0 0-1 0 0,1 0 1 0 0,-1-1 0 0 0,0 1-1 0 0,0-1 1 0 0,0 0 0 0 0,0 1-1 0 0,0-1 1 0 0,0 0-1 0 0,0 0 1 0 0,-1 0 0 0 0,1-1-1 0 0,0 1 1 0 0,-1-1 0 0 0,1 1-1 0 0,0-1 1 0 0,-1 1 0 0 0,1-1-1 0 0,0 0 1 0 0,-1 0 0 0 0,1-1-1 0 0,-1 1 1 0 0,1 0-1 0 0,0-1 1 0 0,-1 1 0 0 0,1-1-1 0 0,0 0 1 0 0,0 0 0 0 0,-1 0-1 0 0,-2-2 1 0 0,-2 0-322 0 0,1-2 0 0 0,-1 1-1 0 0,1-1 1 0 0,0 0 0 0 0,0 0 0 0 0,1 0 0 0 0,-1-1 0 0 0,1 0-1 0 0,-7-11 1 0 0,2-2-4950 0 0,0-2-1548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19583 0 0,'0'0'1772'0'0,"-1"2"-1437"0"0,-8 15-235 0 0,1 0 0 0 0,1 1-1 0 0,1 1 1 0 0,-8 35 0 0 0,-8 81 44 0 0,21-121-86 0 0,1-13-56 0 0,-26 175 196 0 0,16-125-135 0 0,-23 70-1 0 0,18-77-21 0 0,-2 0 0 0 0,-2 0 0 0 0,-2-2 0 0 0,-1-1 0 0 0,-47 64 0 0 0,-202 229-952 0 0,227-284-3155 0 0,36-40-2576 0 0</inkml:trace>
  <inkml:trace contextRef="#ctx0" brushRef="#br0" timeOffset="1">42 641 18511 0 0,'0'0'852'0'0,"-2"0"-21"0"0,1-1-674 0 0,0 0-148 0 0,0 1 1 0 0,0 0-1 0 0,1-1 0 0 0,-1 1 0 0 0,0-1 0 0 0,0 1 1 0 0,0 0-1 0 0,0 0 0 0 0,0 0 0 0 0,0-1 1 0 0,0 1-1 0 0,1 0 0 0 0,-1 0 0 0 0,0 0 1 0 0,0 0-1 0 0,0 1 0 0 0,0-1 0 0 0,0 0 1 0 0,0 0-1 0 0,0 0 0 0 0,0 1 0 0 0,1-1 0 0 0,-1 0 1 0 0,0 1-1 0 0,-1 0 0 0 0,-6 3 359 0 0,7-3 586 0 0,-4 10 636 0 0,5-9-1464 0 0,1 1 0 0 0,-1-1 0 0 0,1 1 0 0 0,0-1 0 0 0,0 0 0 0 0,0 1-1 0 0,0-1 1 0 0,0 0 0 0 0,1 0 0 0 0,-1 0 0 0 0,1 0 0 0 0,-1 0 0 0 0,1 0 0 0 0,0 0 0 0 0,2 1 0 0 0,0 0-13 0 0,-1-1 1 0 0,1 1-1 0 0,0-1 1 0 0,0 0 0 0 0,0-1-1 0 0,1 1 1 0 0,-1-1 0 0 0,5 2-1 0 0,8-1 93 0 0,0 0 0 0 0,0 0 0 0 0,27-2 0 0 0,-39 0-147 0 0,434-46 1097 0 0,-241 18-864 0 0,-177 26-655 0 0,1-2-1 0 0,26-7 0 0 0,-46 10-637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44 5063 0 0,'20'-12'290'0'0,"1"0"-1"0"0,35-8 13745 0 0,-56 21-13894 0 0,-8 7 2444 0 0,-22 15-3057 0 0,15-12 1077 0 0,-37 34-563 0 0,-34 24 10 0 0,-28 6-158 0 0,-103 76-186 0 0,193-129 280 0 0,24-21 7 0 0,1-1 0 0 0,0 1-1 0 0,0 0 1 0 0,0-1 0 0 0,-1 1 0 0 0,1-1 0 0 0,0 1 0 0 0,0-1-1 0 0,0 1 1 0 0,0-1 0 0 0,0 0 0 0 0,2 1 0 0 0,11 1-38 0 0,0 0 0 0 0,1-1 1 0 0,-1 0-1 0 0,1-2 0 0 0,-1 1 0 0 0,20-5 1 0 0,1 2 26 0 0,-9 1 4 0 0,-1 2 1 0 0,1 0-1 0 0,37 7 0 0 0,-48-5 10 0 0,-1 1 0 0 0,1 1 0 0 0,0 1 0 0 0,-1 0 0 0 0,0 0 0 0 0,0 2 0 0 0,12 7 1 0 0,-24-13 2 0 0,-1 0 0 0 0,0 1 0 0 0,1-1 0 0 0,-1 1 1 0 0,0-1-1 0 0,0 0 0 0 0,0 1 0 0 0,0 0 1 0 0,0-1-1 0 0,-1 1 0 0 0,1 0 0 0 0,0-1 1 0 0,-1 1-1 0 0,1 0 0 0 0,0 2 0 0 0,0 1 27 0 0,0-2 3 0 0,0 0 0 0 0,0 1 0 0 0,0-1 0 0 0,-1 0 0 0 0,0 1 0 0 0,1-1-1 0 0,-1 0 1 0 0,0 1 0 0 0,-1-1 0 0 0,1 0 0 0 0,0 1 0 0 0,-1-1 0 0 0,0 0 0 0 0,0 0 0 0 0,0 0 0 0 0,0 0-1 0 0,0 1 1 0 0,-1-1 0 0 0,0-1 0 0 0,1 1 0 0 0,-1 0 0 0 0,0 0 0 0 0,0-1 0 0 0,0 1 0 0 0,-3 2-1 0 0,-3 2 3 0 0,0-1-1 0 0,-1 1 1 0 0,1-1-1 0 0,-1-1 1 0 0,0 1-1 0 0,-20 6 1 0 0,-63 19 208 0 0,70-25-226 0 0,-332 76 122 0 0,344-79-128 0 0,0-1 0 0 0,0-1 0 0 0,-1 0 0 0 0,1 0 0 0 0,0-1 0 0 0,0 0 0 0 0,-13-2 0 0 0,6-4-22 0 0,14 3-25 0 0,1 1 1 0 0,0 0-6 0 0,0 0-1 0 0,0 0 1 0 0,0 0 0 0 0,0 0-1 0 0,0 0 1 0 0,-2-3-1 0 0,2 2-42 0 0,0 2-88 0 0,-8-3-5085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74 2303 0 0,'1'-2'10327'0'0,"-1"2"-10232"0"0,0-1-1 0 0,0 1 1 0 0,0 0 0 0 0,1 0 0 0 0,-1 0 0 0 0,0 0-1 0 0,0 0 1 0 0,0-1 0 0 0,0 1 0 0 0,0 0-1 0 0,0 0 1 0 0,0 0 0 0 0,0-1 0 0 0,0 1-1 0 0,0 0 1 0 0,0 0 0 0 0,0 0 0 0 0,0 0-1 0 0,0-1 1 0 0,0 1 0 0 0,0 0 0 0 0,0 0-1 0 0,0 0 1 0 0,0-1 0 0 0,0 1 0 0 0,0 0-1 0 0,0 0 1 0 0,0 0 0 0 0,0 0 0 0 0,0-1-1 0 0,0 1 1 0 0,0 0 0 0 0,0 0 0 0 0,-1 0-1 0 0,1 0 1 0 0,0-1 0 0 0,0 1 0 0 0,0 0 0 0 0,0 0-1 0 0,0 0 1 0 0,0 0 0 0 0,-1 0 0 0 0,1 0-1 0 0,0 0 1 0 0,0-1 0 0 0,-1 1 0 0 0,-9 7 849 0 0,7-4-913 0 0,-1 0 0 0 0,1 1 0 0 0,0 0 0 0 0,-5 7 0 0 0,-3 16 289 0 0,1 0-1 0 0,1 1 1 0 0,-6 33-1 0 0,2-11-47 0 0,1 0-186 0 0,-13 97 1 0 0,23-137-61 0 0,2-7-17 0 0,-1 0-1 0 0,1 0 1 0 0,0 0 0 0 0,0 0 0 0 0,0 0-1 0 0,0 0 1 0 0,1 0 0 0 0,-1 0 0 0 0,1-1 0 0 0,0 1-1 0 0,-1 0 1 0 0,4 5 0 0 0,-4-7 24 0 0,0 1 1 0 0,1-1-1 0 0,0 1 1 0 0,-1-1-1 0 0,1 0 0 0 0,0 1 1 0 0,-1-1-1 0 0,1 0 1 0 0,0 1-1 0 0,0-1 0 0 0,0 0 1 0 0,0 0-1 0 0,0 0 1 0 0,1 0-1 0 0,-1 0 0 0 0,0 0 1 0 0,0 0-1 0 0,1 0 1 0 0,-1-1-1 0 0,0 1 1 0 0,3 0-1 0 0,-2 0 30 0 0,1-1-1 0 0,0 1 1 0 0,-1-1 0 0 0,1 0 0 0 0,0 0-1 0 0,-1 0 1 0 0,1 0 0 0 0,0-1 0 0 0,-1 1-1 0 0,1-1 1 0 0,3-1 0 0 0,4-2 77 0 0,0 0 0 0 0,0-1 0 0 0,0 0 1 0 0,-1-1-1 0 0,9-6 0 0 0,14-14-11 0 0,-1-2 1 0 0,-2 0-1 0 0,-1-2 0 0 0,44-61 1 0 0,-46 50-87 0 0,-1 0 0 0 0,24-55 0 0 0,-23 42-331 0 0,-18 37-241 0 0,16-22 0 0 0,-20 33-225 0 0,0 1 0 0 0,0 0 0 0 0,1 1 0 0 0,5-6 0 0 0,6 5-9666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81 9215 0 0,'11'-11'697'0'0,"43"-39"-159"0"0,-29 30 7710 0 0,-27 22-7852 0 0,-84 57 290 0 0,2 4-1 0 0,-94 92 1 0 0,165-142-639 0 0,-1 1 0 0 0,2 1 1 0 0,0 0-1 0 0,0 1 0 0 0,2 0 0 0 0,0 0 0 0 0,0 1 0 0 0,-7 22 0 0 0,16-37 87 0 0,0 1-47 0 0,0-1 1 0 0,1 1-1 0 0,-1-1 1 0 0,1 1 0 0 0,-1-1-1 0 0,1 1 1 0 0,0-1-1 0 0,0 6 1 0 0,0-6-29 0 0,0 0-22 0 0,0 0-1 0 0,1 0 0 0 0,-1 0 0 0 0,0 0 0 0 0,1 0 0 0 0,0 0 1 0 0,-1 0-1 0 0,1-1 0 0 0,0 1 0 0 0,0 0 0 0 0,0 0 0 0 0,0-1 1 0 0,0 1-1 0 0,0 0 0 0 0,2 1 0 0 0,10 13 16 0 0,-7-13-39 0 0,-2-1-1 0 0,-1 0-213 0 0,0-1 0 0 0,0 1 0 0 0,1-1 0 0 0,-1 0 0 0 0,0 0 0 0 0,1 0 0 0 0,-1 0 0 0 0,1 0 0 0 0,-1-1 0 0 0,1 0 0 0 0,-1 0 0 0 0,1 0 0 0 0,-1 0 0 0 0,0 0 0 0 0,1-1 0 0 0,-1 1 0 0 0,7-3 0 0 0,13-5-6970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 9215 0 0,'0'0'707'0'0,"2"-1"-464"0"0,17-1 12818 0 0,-21 11-13288 0 0,-6 11 269 0 0,-1-1-1 0 0,-1 0 0 0 0,-1-1 1 0 0,-24 32-1 0 0,-8 12 8 0 0,1 6-49 0 0,12-23 0 0 0,-39 84 0 0 0,54-93 0 0 0,10-21 0 0 0,1 6-2 0 0,5-17 3 0 0,0-1 13 0 0,-1 1 3 0 0,0-1 0 0 0,0 1-1 0 0,1 0 1 0 0,-1 0-1 0 0,1 0 1 0 0,0-1-1 0 0,0 1 1 0 0,0-1-1 0 0,1 1 1 0 0,-1-1-1 0 0,1 1 1 0 0,0-1 0 0 0,2 4-1 0 0,0 0 43 0 0,-1-2 5 0 0,9 11-45 0 0,-6-13-20 0 0,-2-2-1 0 0,-1 1-71 0 0,1-1 1 0 0,0 0-1 0 0,-1 0 0 0 0,1 0 0 0 0,0 0 0 0 0,0 0 0 0 0,0-1 1 0 0,0 0-1 0 0,0 0 0 0 0,0 0 0 0 0,-1 0 0 0 0,1 0 1 0 0,0-1-1 0 0,0 0 0 0 0,0 0 0 0 0,0 0 0 0 0,-1 0 1 0 0,1 0-1 0 0,-1-1 0 0 0,1 0 0 0 0,4-3 0 0 0,7-4-498 0 0,-2-1 0 0 0,0 0 0 0 0,21-21 0 0 0,-29 26 469 0 0,18-19-2107 0 0,2-1-4250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 9215 0 0,'0'0'4346'0'0,"1"2"-3238"0"0,0 4-692 0 0,0-1 1 0 0,1 0 0 0 0,-1 0 0 0 0,1 1-1 0 0,1-1 1 0 0,2 5 0 0 0,0-4-133 0 0,-1 0 0 0 0,1-1 0 0 0,-1 1 0 0 0,2-1 0 0 0,-1 0 1 0 0,0-1-1 0 0,1 0 0 0 0,0 1 0 0 0,0-2 0 0 0,0 1 0 0 0,1-1 0 0 0,-1 0 0 0 0,1 0 0 0 0,0 0 1 0 0,0-1-1 0 0,0-1 0 0 0,0 1 0 0 0,0-1 0 0 0,0 0 0 0 0,0 0 0 0 0,0-1 0 0 0,15-1 0 0 0,-18 1-246 0 0,0-1 1 0 0,0 1 1 0 0,0-1-1 0 0,0 0 1 0 0,-1-1-1 0 0,1 1 1 0 0,0-1-1 0 0,5-2 1 0 0,-7 3-43 0 0,0 1 0 0 0,0-1 0 0 0,-1 1 0 0 0,1-1 0 0 0,0 0 1 0 0,-1 0-1 0 0,1 0 0 0 0,0 0 0 0 0,-1 0 0 0 0,1 0 0 0 0,-1-1 0 0 0,0 1 1 0 0,1 0-1 0 0,-1-1 0 0 0,0 1 0 0 0,0-1 0 0 0,1-1 0 0 0,2-3-68 0 0,-2 3-34 0 0,0 1 1 0 0,0-1-1 0 0,0 0 0 0 0,0 0 0 0 0,-1 0 0 0 0,0 0 1 0 0,1-1-1 0 0,-1 1 0 0 0,0 0 0 0 0,0 0 1 0 0,0-7-1 0 0,-1 8-278 0 0,0 0 16 0 0,-1 0 310 0 0,1 0 0 0 0,-1 0 0 0 0,0 1-1 0 0,1-1 1 0 0,-1 0 0 0 0,0 1 0 0 0,0-1 0 0 0,0 0-1 0 0,0 1 1 0 0,0-1 0 0 0,-1 1 0 0 0,1 0-1 0 0,0-1 1 0 0,-1 1 0 0 0,1 0 0 0 0,-1 0-1 0 0,1 0 1 0 0,-1 0 0 0 0,-2-1 0 0 0,1 1 13 0 0,0 0 0 0 0,0 0 0 0 0,0 1 0 0 0,0-1 0 0 0,0 1 1 0 0,0 0-1 0 0,0-1 0 0 0,0 2 0 0 0,0-1 0 0 0,0 0 1 0 0,-4 1-1 0 0,-2 1 19 0 0,0 1 1 0 0,0 0 0 0 0,1 0-1 0 0,-1 1 1 0 0,0 0 0 0 0,1 1-1 0 0,-10 6 1 0 0,0 3 38 0 0,0 1-1 0 0,-31 35 0 0 0,-26 41 262 0 0,51-60-160 0 0,19-24-110 0 0,-12 14 55 0 0,-22 36 1 0 0,35-50-55 0 0,0-1 0 0 0,1 1 0 0 0,0-1 0 0 0,1 1 0 0 0,-1 0 0 0 0,1 0-1 0 0,1 0 1 0 0,-1 0 0 0 0,1 0 0 0 0,0 1 0 0 0,1 6 0 0 0,3 1 37 0 0,-1-11-41 0 0,0-1 0 0 0,0 0 0 0 0,0 0 0 0 0,0 0 1 0 0,0 0-1 0 0,0 0 0 0 0,1-1 0 0 0,0 1 1 0 0,-1-1-1 0 0,1 1 0 0 0,0-1 0 0 0,0 0 1 0 0,0 0-1 0 0,1 0 0 0 0,-1-1 0 0 0,0 1 1 0 0,1-1-1 0 0,-1 0 0 0 0,1 0 0 0 0,-1 0 1 0 0,1 0-1 0 0,-1 0 0 0 0,1-1 0 0 0,0 0 0 0 0,-1 0 1 0 0,1 0-1 0 0,4 0 0 0 0,2-1-289 0 0,0-1-1 0 0,0 1 1 0 0,0-2-1 0 0,0 1 0 0 0,0-1 1 0 0,-1-1-1 0 0,1 0 1 0 0,15-9-1 0 0,28-24-3698 0 0,-24 13 1924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9671 0 0,'0'0'3631'0'0,"-2"0"-2198"0"0,-9 4-723 0 0,1 0-1 0 0,0 0 1 0 0,0 1-1 0 0,-15 10 1 0 0,-36 29 425 0 0,23-16-394 0 0,-100 76 1109 0 0,132-99-1814 0 0,3-3-19 0 0,1-1 1 0 0,-1 1 0 0 0,1 0 0 0 0,0 0-1 0 0,0 0 1 0 0,0 1 0 0 0,0-1 0 0 0,-2 4 0 0 0,-5 11-6 0 0,10-12-10 0 0,-1-3 5 0 0,0 1 14 0 0,1 0-122 0 0,2 0 43 0 0,0 1 0 0 0,-1 0 0 0 0,1-1 1 0 0,1 1-1 0 0,-1-1 0 0 0,1 0 0 0 0,-1 0 1 0 0,1 0-1 0 0,0-1 0 0 0,0 1 0 0 0,0-1 0 0 0,7 3 1 0 0,8 3-434 0 0,32 8 0 0 0,-27-10 183 0 0,10 4-72 0 0,-19-7 366 0 0,-1 1 0 0 0,1 0 0 0 0,-1 1-1 0 0,0 1 1 0 0,-1 0 0 0 0,25 16 0 0 0,-34-18 130 0 0,0 0 1 0 0,-1 0-1 0 0,1 0 0 0 0,-1 1 1 0 0,0-1-1 0 0,0 1 0 0 0,0 0 1 0 0,-1 0-1 0 0,0 0 0 0 0,0 0 1 0 0,0 0-1 0 0,-1 0 0 0 0,1 1 1 0 0,-1-1-1 0 0,0 11 0 0 0,-1-11-50 0 0,-1 0 0 0 0,0 1 1 0 0,-1-1-1 0 0,1 0 0 0 0,-1 0 0 0 0,0 0 0 0 0,-1 0 0 0 0,1-1 0 0 0,-1 1 1 0 0,0-1-1 0 0,0 1 0 0 0,0-1 0 0 0,-1 0 0 0 0,-4 5 0 0 0,0-2-24 0 0,-1 0 0 0 0,0-1 0 0 0,0 0-1 0 0,0 0 1 0 0,-1-1 0 0 0,0 0 0 0 0,-12 4-1 0 0,-75 22 60 0 0,91-30-109 0 0,-4 3-89 0 0,0-2 1 0 0,0 1 0 0 0,0-2-1 0 0,0 1 1 0 0,-1-1 0 0 0,-18-1-1 0 0,28 0-16 0 0,0 0-1 0 0,-1-1 0 0 0,1 1 1 0 0,0-1-1 0 0,0 1 1 0 0,0-1-1 0 0,-1 1 0 0 0,1-1 1 0 0,0 1-1 0 0,0-1 0 0 0,0 0 1 0 0,0 0-1 0 0,0 0 1 0 0,0 1-1 0 0,0-1 0 0 0,1 0 1 0 0,-1 0-1 0 0,0 0 1 0 0,0 0-1 0 0,1-1 0 0 0,-1 1 1 0 0,0 0-1 0 0,1 0 1 0 0,-1 0-1 0 0,1 0 0 0 0,0-1 1 0 0,-1 1-1 0 0,1-2 1 0 0,-2-13-1345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7 6447 0 0,'10'-7'12435'0'0,"-12"9"-11928"0"0,-76 47 1444 0 0,-38 26-1092 0 0,95-59-830 0 0,0 1 1 0 0,1 1-1 0 0,-21 23 0 0 0,5-2-21 0 0,-59 75-4 0 0,85-101-4 0 0,2 1 0 0 0,-1 0-1 0 0,1 0 1 0 0,1 1 0 0 0,1 0 0 0 0,-9 30 0 0 0,14-39 2 0 0,0 0 1 0 0,0 0-1 0 0,1 0 0 0 0,0 0 0 0 0,1 10 0 0 0,-1-14 5 0 0,0-1-1 0 0,1 0 1 0 0,-1 0-1 0 0,1 1 1 0 0,-1-1-1 0 0,1 0 0 0 0,0 0 1 0 0,0 0-1 0 0,-1 1 1 0 0,1-1-1 0 0,0 0 0 0 0,0 0 1 0 0,0 0-1 0 0,0 0 1 0 0,0-1-1 0 0,2 2 0 0 0,17 9 96 0 0,-15-10-86 0 0,1 0 0 0 0,-1 0-1 0 0,0 0 1 0 0,0-1 0 0 0,1 0 0 0 0,-1 0-1 0 0,0 0 1 0 0,0-1 0 0 0,10-1-1 0 0,5-3-201 0 0,20-7-1 0 0,-37 11 155 0 0,62-23-1875 0 0,-24 4-5099 0 0,-24 10 1215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54 4607 0 0,'2'-1'47'0'0,"10"-8"178"0"0,-1 1-1 0 0,0-1 0 0 0,11-16 12836 0 0,-27 24-12917 0 0,-1 1 0 0 0,1 0 0 0 0,-1 0 0 0 0,1 0 0 0 0,-1 0 0 0 0,1 1 0 0 0,-1 0 0 0 0,1 1 0 0 0,0-1 0 0 0,0 1 0 0 0,0 0 0 0 0,0 0 0 0 0,-6 3 0 0 0,-9 6-150 0 0,-33 25 0 0 0,36-23 26 0 0,0 1 0 0 0,1 1 0 0 0,1 1 0 0 0,1 0 0 0 0,0 1 0 0 0,1 1 0 0 0,1 0-1 0 0,0 0 1 0 0,1 1 0 0 0,-8 22 0 0 0,15-33-15 0 0,3-3-10 0 0,-1-1 0 0 0,1 0 0 0 0,-1 1 1 0 0,1-1-1 0 0,1 0 0 0 0,-2 7 0 0 0,2-10-13 0 0,1 0-1 0 0,-1 0 1 0 0,0 0-1 0 0,0 0 1 0 0,0 0 0 0 0,0-1-1 0 0,1 1 1 0 0,-1 0 0 0 0,0 0-1 0 0,1 0 1 0 0,-1-1 0 0 0,0 1-1 0 0,1 0 1 0 0,-1 0 0 0 0,1-1-1 0 0,-1 1 1 0 0,2 1 0 0 0,0 0-45 0 0,1 2-28 0 0,-1-1 1 0 0,1 0-1 0 0,0 0 1 0 0,0 0-1 0 0,0 0 0 0 0,0 0 1 0 0,1 0-1 0 0,-1-1 1 0 0,8 4-1 0 0,4 1-440 0 0,20 7 1 0 0,-22-9 65 0 0,22 11 0 0 0,-24-9 518 0 0,0 1 0 0 0,-1 1 0 0 0,0 0 0 0 0,0 0 0 0 0,-1 1 0 0 0,-1 0 0 0 0,1 0 0 0 0,-2 1 0 0 0,1 0 0 0 0,-2 1 0 0 0,8 16 0 0 0,-10-17 76 0 0,0-1-1 0 0,-1 1 0 0 0,0 0 0 0 0,-1 0 1 0 0,-1 0-1 0 0,0 0 0 0 0,0 0 1 0 0,-1 0-1 0 0,0 0 0 0 0,-1 1 0 0 0,0-1 1 0 0,-1 0-1 0 0,0 0 0 0 0,-6 15 1 0 0,7-24-88 0 0,0 0 1 0 0,0 0 0 0 0,0 0 0 0 0,0 0-1 0 0,-1 0 1 0 0,1 0 0 0 0,-1-1-1 0 0,1 1 1 0 0,-1-1 0 0 0,0 1 0 0 0,1-1-1 0 0,-4 2 1 0 0,0 1 64 0 0,2-2-45 0 0,0 1 0 0 0,0-1-1 0 0,0 0 1 0 0,-1 0 0 0 0,1 0-1 0 0,-1-1 1 0 0,0 1 0 0 0,1-1-1 0 0,-1 0 1 0 0,0 0 0 0 0,0 0-1 0 0,1-1 1 0 0,-1 1 0 0 0,0-1-1 0 0,0 0 1 0 0,0 0 0 0 0,0 0-1 0 0,0 0 1 0 0,0-1 0 0 0,1 0-1 0 0,-1 1 1 0 0,-6-3 0 0 0,-1-2-303 0 0,1-1 0 0 0,-1 1 0 0 0,1-2 1 0 0,0 1-1 0 0,0-1 0 0 0,-8-9 1 0 0,1 2-808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79 1375 0 0,'8'-7'37'0'0,"-1"0"-1"0"0,11-16 0 0 0,1 0 359 0 0,-11 5 11426 0 0,-9 18-11674 0 0,-9-1 3287 0 0,-5 4-4182 0 0,-11 5 1094 0 0,1 0 1 0 0,0 1-1 0 0,-38 21 1 0 0,-65 48-131 0 0,107-63 6 0 0,0 1 0 0 0,1 1 0 0 0,1 1 0 0 0,0 1 0 0 0,2 0 0 0 0,0 1 0 0 0,-21 33 0 0 0,35-47-155 0 0,0-1-1 0 0,0 0 1 0 0,1 1-1 0 0,0-1 1 0 0,0 1-1 0 0,0 0 1 0 0,1-1-1 0 0,-1 1 1 0 0,1 0-1 0 0,0 8 1 0 0,1-11-39 0 0,1 0 1 0 0,-1 1 0 0 0,0-1-1 0 0,1 0 1 0 0,0 0 0 0 0,0 1-1 0 0,0-1 1 0 0,0 0-1 0 0,1 0 1 0 0,-1 0 0 0 0,1 0-1 0 0,-1 0 1 0 0,1-1-1 0 0,0 1 1 0 0,0 0 0 0 0,1-1-1 0 0,-1 0 1 0 0,0 1 0 0 0,6 2-1 0 0,-3-1 20 0 0,2 0-1 0 0,-1-1 1 0 0,0 0-1 0 0,1-1 1 0 0,-1 1-1 0 0,1-1 1 0 0,0 0-1 0 0,-1-1 1 0 0,1 0-1 0 0,0 0 1 0 0,0 0-1 0 0,0-1 0 0 0,0 0 1 0 0,10-1-1 0 0,5-2 40 0 0,0 0 0 0 0,0-2-1 0 0,25-8 1 0 0,-32 9-86 0 0,14-5 40 0 0,45-20 0 0 0,-67 26-66 0 0,0-1 0 0 0,0 0 0 0 0,0 0 0 0 0,-1 0 0 0 0,0-1 0 0 0,0 0 0 0 0,0 0 0 0 0,-1 0 1 0 0,1-1-1 0 0,-1 0 0 0 0,8-12 0 0 0,-12 14-21 0 0,1 0 0 0 0,-1 1 0 0 0,1-2-1 0 0,-1 1 1 0 0,0 0 0 0 0,-1 0 0 0 0,1 0 0 0 0,-1 0 0 0 0,1-1 0 0 0,-1 1 0 0 0,-1 0 0 0 0,1 0 0 0 0,-1-1-1 0 0,1 1 1 0 0,-1 0 0 0 0,0 0 0 0 0,-1 0 0 0 0,1 0 0 0 0,-1 0 0 0 0,1 0 0 0 0,-6-6 0 0 0,-2-5-89 0 0,-1 0-1 0 0,-1 1 1 0 0,-22-23 0 0 0,18 23-119 0 0,-22-17 0 0 0,25 22-475 0 0,0-1 0 0 0,0-1 0 0 0,-12-14 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38 11055 0 0,'8'-6'234'0'0,"-1"1"0"0"0,1 0 1 0 0,1 0-1 0 0,10-4 0 0 0,6 1 8483 0 0,-26 10-8361 0 0,-2 3-256 0 0,0 0 1 0 0,0 0-1 0 0,0 0 0 0 0,0-1 1 0 0,-1 0-1 0 0,0 1 0 0 0,1-1 1 0 0,-2 0-1 0 0,-5 4 0 0 0,-9 5-1 0 0,-21 12 1 0 0,7-5-15 0 0,-164 118 48 0 0,168-115-132 0 0,1 2 1 0 0,2 0 0 0 0,1 2-1 0 0,-35 46 1 0 0,57-69-2 0 0,0 1 0 0 0,0 0 0 0 0,0-1 0 0 0,1 1 0 0 0,-1 0 0 0 0,1 0 0 0 0,1 1 0 0 0,-1-1 0 0 0,1 0 0 0 0,0 1 0 0 0,0-1 0 0 0,0 1 0 0 0,1-1 0 0 0,-1 0 0 0 0,2 1 0 0 0,-1-1 0 0 0,0 1 0 0 0,1-1 0 0 0,0 1 0 0 0,3 9 0 0 0,4-3 0 0 0,-5-9-15 0 0,1 0 0 0 0,-1 0-1 0 0,1 0 1 0 0,0-1 0 0 0,0 1 0 0 0,-1-1-1 0 0,2 0 1 0 0,-1 0 0 0 0,0-1-1 0 0,0 1 1 0 0,1-1 0 0 0,-1 0 0 0 0,0 0-1 0 0,1 0 1 0 0,-1 0 0 0 0,1-1 0 0 0,-1 0-1 0 0,1 0 1 0 0,-1 0 0 0 0,1-1 0 0 0,8-1-1 0 0,6-3-361 0 0,0 0 0 0 0,0-2 0 0 0,30-13-1 0 0,-33 13 37 0 0,106-45-3550 0 0,-88 36 2368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33 7367 0 0,'3'-1'568'0'0,"26"-9"-319"0"0,26-7 3131 0 0,-47 15-1121 0 0,0 1-1 0 0,-1 0 1 0 0,9 0 0 0 0,-18 4-1731 0 0,-13 13-268 0 0,0-1 0 0 0,-1-1 0 0 0,-1-1 0 0 0,0 0 1 0 0,-21 11-1 0 0,-7 7-178 0 0,33-22-73 0 0,-25 16 18 0 0,1 3 0 0 0,2 1 0 0 0,-32 33 0 0 0,58-53 16 0 0,0 0 0 0 0,1 1 0 0 0,0-1-1 0 0,-8 18 1 0 0,13-23-26 0 0,0 1-1 0 0,0-1 0 0 0,0 1 1 0 0,1-1-1 0 0,0 1 0 0 0,0-1 0 0 0,0 1 1 0 0,1 0-1 0 0,0-1 0 0 0,0 1 1 0 0,0 0-1 0 0,0 0 0 0 0,1-1 1 0 0,0 6-1 0 0,0-7-7 0 0,1-1 0 0 0,-1 1 0 0 0,0 0 1 0 0,1-1-1 0 0,-1 1 0 0 0,1 0 0 0 0,0-1 0 0 0,0 0 1 0 0,0 0-1 0 0,3 3 0 0 0,-3-3 3 0 0,11 7 0 0 0,-8-7-46 0 0,1 0-1 0 0,-1 0 1 0 0,1-1 0 0 0,-1 0-1 0 0,1 0 1 0 0,0 0 0 0 0,-1-1-1 0 0,1 0 1 0 0,0 0-1 0 0,7-1 1 0 0,9-2-290 0 0,29-9 0 0 0,-25 6 157 0 0,58-14-3229 0 0,-61 15 1961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19 11055 0 0,'0'0'1002'0'0,"-1"1"-824"0"0,-9 9-12 0 0,2 0 0 0 0,0 1 0 0 0,0 0-1 0 0,1 1 1 0 0,-11 21 0 0 0,-22 69 1068 0 0,29-72-1037 0 0,-2 6 152 0 0,-15 75 0 0 0,27-102-285 0 0,1-1-1 0 0,-1 1 0 0 0,1-1 0 0 0,1 1 1 0 0,0-1-1 0 0,0 1 0 0 0,1-1 0 0 0,4 15 1 0 0,-5-20 18 0 0,0-1 0 0 0,0 1 0 0 0,0-1 0 0 0,1 1 0 0 0,-1-1 0 0 0,0 0 0 0 0,1 0 0 0 0,0 0 0 0 0,-1 0 0 0 0,1 0 0 0 0,0 0 0 0 0,0 0 0 0 0,0 0 0 0 0,0-1 0 0 0,1 1 0 0 0,-1-1 0 0 0,0 1 0 0 0,1-1 0 0 0,-1 0 0 0 0,1 0-1 0 0,-1 0 1 0 0,1 0 0 0 0,-1-1 0 0 0,1 1 0 0 0,0-1 0 0 0,-1 0 0 0 0,1 1 0 0 0,0-1 0 0 0,3-1 0 0 0,-1 1 52 0 0,0 0 1 0 0,0-1-1 0 0,0 0 0 0 0,-1 0 0 0 0,1-1 0 0 0,0 1 0 0 0,-1-1 0 0 0,1 0 0 0 0,-1 0 0 0 0,1 0 0 0 0,-1-1 0 0 0,0 0 0 0 0,0 0 0 0 0,6-6 0 0 0,5-7 259 0 0,-2-1-1 0 0,0-1 1 0 0,19-36-1 0 0,22-63 169 0 0,-44 93-528 0 0,-1-1 0 0 0,-2-1-1 0 0,0 1 1 0 0,-2-1 0 0 0,2-28 0 0 0,-6 35-724 0 0,-1 0-1 0 0,-3-26 1 0 0,2 43-488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14 594 5983 0 0,'0'0'542'0'0,"-1"3"-446"0"0,-12 28 14554 0 0,30-86-12722 0 0,20-80-456 0 0,-26 83-1347 0 0,3 0 0 0 0,2 1 0 0 0,2 0-1 0 0,34-65 1 0 0,-46 105-262 0 0,0 1 1 0 0,1 0-1 0 0,0 0 0 0 0,0 1 1 0 0,1-1-1 0 0,11-9 0 0 0,-14 15-60 0 0,-1 0-1 0 0,2 1 1 0 0,-1-1-1 0 0,0 1 1 0 0,1 0-1 0 0,-1 0 1 0 0,1 1 0 0 0,0 0-1 0 0,0 0 1 0 0,0 0-1 0 0,0 0 1 0 0,0 1-1 0 0,11-1 1 0 0,-1 2-1364 0 0,31 4 1 0 0,-26-1-326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93 9671 0 0,'6'-13'798'0'0,"-3"8"-530"0"0,-1 0 1 0 0,1-1-1 0 0,-1 0 1 0 0,0 1-1 0 0,-1-1 1 0 0,1 0-1 0 0,0-8 1 0 0,-2 13 54 0 0,0 0 0 0 0,0 0 1 0 0,0 0-1 0 0,0 0 0 0 0,0 0 0 0 0,-1 1 1 0 0,1-1-1 0 0,0 0 0 0 0,-1 0 1 0 0,1 0-1 0 0,0 0 0 0 0,-1 1 1 0 0,1-1-1 0 0,-1 0 0 0 0,1 0 1 0 0,-1 1-1 0 0,0-1 0 0 0,1 0 1 0 0,-1 1-1 0 0,0-1 0 0 0,-1-1-122 0 0,0 1 0 0 0,1 1 0 0 0,-1-1-1 0 0,0 0 1 0 0,0 0 0 0 0,0 1 0 0 0,0-1-1 0 0,-3 0 1 0 0,0 0-155 0 0,1 1 0 0 0,-1 0 0 0 0,1 0 1 0 0,-1 0-1 0 0,1 0 0 0 0,0 1 0 0 0,-7 1 0 0 0,-14 7 13 0 0,2 0 0 0 0,-1 2 1 0 0,1 0-1 0 0,1 2 0 0 0,0 0 0 0 0,0 2 1 0 0,2 0-1 0 0,-28 27 0 0 0,42-36-52 0 0,0 0 0 0 0,0 1 0 0 0,0 0 0 0 0,1 0 0 0 0,1 0 0 0 0,-1 1 0 0 0,1 0 0 0 0,-6 15 0 0 0,9-19-19 0 0,0 0-1 0 0,0 0 0 0 0,0 0 0 0 0,0 1 0 0 0,1-1 0 0 0,0 0 0 0 0,0 0 0 0 0,0 0 0 0 0,1 0 0 0 0,-1 1 0 0 0,1-1 0 0 0,0 0 1 0 0,0 0-1 0 0,0 0 0 0 0,1 0 0 0 0,0 0 0 0 0,-1-1 0 0 0,1 1 0 0 0,0 0 0 0 0,5 5 0 0 0,2 2-208 0 0,0-1-1 0 0,1 0 1 0 0,0 0-1 0 0,12 8 1 0 0,50 31-666 0 0,-61-41 836 0 0,17 9-38 0 0,-5-2 10 0 0,25 20 0 0 0,-41-29 34 0 0,15 12 102 0 0,0 1 0 0 0,34 40 0 0 0,-51-53 64 0 0,0 1 0 0 0,0-1-1 0 0,-1 1 1 0 0,0 0-1 0 0,0 1 1 0 0,-1-1-1 0 0,0 0 1 0 0,0 1-1 0 0,-1 0 1 0 0,0 0 0 0 0,0 0-1 0 0,-1 0 1 0 0,0 0-1 0 0,0 16 1 0 0,-1-21-81 0 0,0 1 1 0 0,-1-1-1 0 0,1 0 1 0 0,-1 1-1 0 0,0-1 1 0 0,0 0-1 0 0,0 0 1 0 0,0 0-1 0 0,0 0 1 0 0,-1 0-1 0 0,1 0 1 0 0,-1 0-1 0 0,0 0 1 0 0,0 0-1 0 0,0-1 1 0 0,-4 5-1 0 0,2-5 7 0 0,1 1-1 0 0,-1-1 1 0 0,0 0-1 0 0,1 0 0 0 0,-1 0 1 0 0,0 0-1 0 0,0-1 1 0 0,0 1-1 0 0,-1-1 0 0 0,1 0 1 0 0,-6 0-1 0 0,-7 0 88 0 0,-1-1-1 0 0,0 0 1 0 0,1-1 0 0 0,-35-8-1 0 0,7 1-242 0 0,0-2 0 0 0,-74-29 0 0 0,113 37-505 0 0,0-1 0 0 0,0 0 0 0 0,0 0 0 0 0,-8-6 0 0 0,1-5-6741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 5063 0 0,'0'0'390'0'0,"-11"-17"8276"0"0,11 17-8418 0 0,-1 0-1 0 0,1-1 1 0 0,-1 1 0 0 0,1 0-1 0 0,0 0 1 0 0,-1 0-1 0 0,1 0 1 0 0,-1 0 0 0 0,1 0-1 0 0,-1 0 1 0 0,1 0 0 0 0,0 0-1 0 0,-1 0 1 0 0,1 0-1 0 0,-1 0 1 0 0,1 0 0 0 0,-1 1-1 0 0,1-1 1 0 0,0 0-1 0 0,-1 0 1 0 0,1 0 0 0 0,-1 1-1 0 0,1-1 1 0 0,0 0-1 0 0,-1 0 1 0 0,1 1 0 0 0,-4 3-855 0 0,3-2 1159 0 0,-5 3-438 0 0,4-4 7 0 0,5-6 615 0 0,-2 4-90 0 0,-3 26-66 0 0,2-23-177 0 0,3-4-474 0 0,14-5-957 0 0,17-12 0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2935 0 0,'0'0'128'0'0,"7"-12"32"0"0,-3-4-160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67 919 0 0,'4'-3'-41'0'0,"0"-1"0"0"0,0 1-1 0 0,-1-1 1 0 0,1 0-1 0 0,3-5 1 0 0,8-14 3611 0 0,1 6 10785 0 0,-16 17-14285 0 0,-7 27 3132 0 0,3-15-3305 0 0,-9 25 632 0 0,-23 43 1 0 0,17-40-447 0 0,-17 36-705 0 0,-79 122 0 0 0,108-187 306 0 0,6-9-118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89 2759 0 0,'3'-5'51'0'0,"0"-1"-54"0"0,-2-17 7333 0 0,-3 24-7103 0 0,-1-1 0 0 0,1 1 0 0 0,-1-1-1 0 0,1 1 1 0 0,-1 0 0 0 0,1 0 0 0 0,0 0 0 0 0,-1 0 0 0 0,1 0 0 0 0,0 1 0 0 0,0-1 0 0 0,0 1 0 0 0,0-1 0 0 0,0 1 0 0 0,0 0 0 0 0,0 0 0 0 0,0 0 0 0 0,1 0 0 0 0,-1 0 0 0 0,1 0-1 0 0,0 0 1 0 0,-1 1 0 0 0,1-1 0 0 0,-1 5 0 0 0,-2 2-44 0 0,1 0 0 0 0,0 0 0 0 0,0 1 0 0 0,-2 18 0 0 0,5-27-147 0 0,0 0 1 0 0,0 0 0 0 0,0 0 0 0 0,0 0 0 0 0,0 0-1 0 0,0 0 1 0 0,0 1 0 0 0,0-1 0 0 0,1 0-1 0 0,-1 0 1 0 0,0 0 0 0 0,1 0 0 0 0,-1 0 0 0 0,1 0-1 0 0,-1-1 1 0 0,1 1 0 0 0,-1 0 0 0 0,1 0 0 0 0,-1 0-1 0 0,1 0 1 0 0,1 1 0 0 0,0-1 1 0 0,-1 0 1 0 0,1 0 0 0 0,-1 0-1 0 0,1-1 1 0 0,0 1-1 0 0,0 0 1 0 0,-1-1-1 0 0,1 1 1 0 0,0-1-1 0 0,0 0 1 0 0,2 1-1 0 0,4-1 97 0 0,-1 0 0 0 0,1-1 0 0 0,-1 1 0 0 0,13-4 0 0 0,-1-2 34 0 0,0 0-1 0 0,-1-2 1 0 0,0 0-1 0 0,0-1 0 0 0,-1 0 1 0 0,0-2-1 0 0,-1 0 1 0 0,19-16-1 0 0,-31 25-158 0 0,-3 1-6 0 0,0 0 0 0 0,1 0 0 0 0,-1 0 1 0 0,0 0-1 0 0,0 1 0 0 0,0-1 0 0 0,0-1 0 0 0,-1 1 0 0 0,1 0 0 0 0,0 0 1 0 0,0 0-1 0 0,-1 0 0 0 0,1 0 0 0 0,-1-1 0 0 0,1 0 0 0 0,0 0 7 0 0,0 0-1 0 0,0-1 1 0 0,0 1-1 0 0,0 0 1 0 0,-1 0-1 0 0,1 0 1 0 0,-1 0-1 0 0,1-1 1 0 0,-1 1 0 0 0,0 0-1 0 0,0-1 1 0 0,0 1-1 0 0,0 0 1 0 0,0 0-1 0 0,-1-1 1 0 0,1 1-1 0 0,-1 0 1 0 0,1 0-1 0 0,-3-4 1 0 0,-3-4-14 0 0,-3 2-85 0 0,6 7 59 0 0,0 0 1 0 0,-1 0-1 0 0,1 0 0 0 0,-1 0 0 0 0,1 1 0 0 0,-1-1 0 0 0,0 1 1 0 0,1 0-1 0 0,-1 0 0 0 0,1 0 0 0 0,-1 1 0 0 0,0-1 1 0 0,1 1-1 0 0,-1 0 0 0 0,1 0 0 0 0,-1 0 0 0 0,1 0 1 0 0,0 1-1 0 0,0-1 0 0 0,-5 4 0 0 0,-6 3-33 0 0,1 1-1 0 0,-1 1 1 0 0,-12 12 0 0 0,25-21 60 0 0,-27 26-87 0 0,-30 36 0 0 0,24-24 31 0 0,20-23 42 0 0,0 0 0 0 0,0 2 0 0 0,2-1 0 0 0,0 2-1 0 0,1-1 1 0 0,1 1 0 0 0,-12 31 0 0 0,21-47 14 0 0,0 0 1 0 0,0 1-1 0 0,1-1 0 0 0,-1 0 0 0 0,1 1 1 0 0,-1-1-1 0 0,1 1 0 0 0,0-1 1 0 0,0 0-1 0 0,1 1 0 0 0,-1-1 1 0 0,1 0-1 0 0,0 1 0 0 0,-1-1 1 0 0,2 0-1 0 0,-1 0 0 0 0,0 1 1 0 0,3 2-1 0 0,1-2-103 0 0,2-1-13 0 0,1-1 1 0 0,0 0-1 0 0,0-1 1 0 0,0 1-1 0 0,0-2 1 0 0,0 1-1 0 0,0-1 1 0 0,0 0-1 0 0,0-1 1 0 0,12-2 0 0 0,10-3-937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20 615 9871 0 0,'0'0'898'0'0,"-2"1"-741"0"0,-16 17 2812 0 0,18-15-2267 0 0,0 9 3404 0 0,2-13-3956 0 0,4-2-134 0 0,-1 0 1 0 0,0 0 0 0 0,0-1 0 0 0,0 1 0 0 0,0-1 0 0 0,0-1 0 0 0,-1 1 0 0 0,0 0 0 0 0,5-7 0 0 0,31-50 148 0 0,-25 38-145 0 0,146-239-100 0 0,-78 135-9 0 0,-70 109 78 0 0,2 1 0 0 0,0 0 0 0 0,0 1 0 0 0,31-24 0 0 0,-43 37 16 0 0,1 1-1 0 0,0-1 1 0 0,-1 1-1 0 0,1 0 0 0 0,0 0 1 0 0,0 0-1 0 0,1 1 1 0 0,-1 0-1 0 0,0-1 1 0 0,0 1-1 0 0,1 1 1 0 0,-1-1-1 0 0,1 1 0 0 0,5-1 1 0 0,-9 2 3 0 0,1-1-1 0 0,-1 0 1 0 0,0 0 0 0 0,0 1 0 0 0,0-1 0 0 0,0 1-1 0 0,0-1 1 0 0,0 1 0 0 0,1-1 0 0 0,-1 1 0 0 0,-1 0-1 0 0,1-1 1 0 0,0 1 0 0 0,0 0 0 0 0,0 0 0 0 0,1 0-1 0 0,1 3 17 0 0,3 1-5 0 0,-1 0 0 0 0,-1 0 0 0 0,1 1 0 0 0,-1-1 0 0 0,0 1 0 0 0,0 0 0 0 0,-1 0 0 0 0,1 0 0 0 0,-1 1 0 0 0,2 8 0 0 0,1 2 1 0 0,-2 0 0 0 0,0 0 0 0 0,2 18 0 0 0,-5-13-32 0 0,0 1 0 0 0,-1 0 0 0 0,-1-1 0 0 0,-6 35 0 0 0,-25 89-4 0 0,23-114 58 0 0,-12 55 168 0 0,-53 134 0 0 0,64-200-110 0 0,0-1 0 0 0,-2 0 0 0 0,0-1 0 0 0,-27 32 0 0 0,16-25 42 0 0,-1-2-1 0 0,-41 33 1 0 0,49-44-89 0 0,0-1-1 0 0,0-1 1 0 0,-1 0 0 0 0,-1-1 0 0 0,0-1-1 0 0,-34 12 1 0 0,48-20-38 0 0,3-1-11 0 0,-1 1 0 0 0,1 0 0 0 0,-1-1 0 0 0,1 0 0 0 0,-1 1 0 0 0,0-1 1 0 0,1 0-1 0 0,-1 0 0 0 0,1 0 0 0 0,-1 0 0 0 0,0 0 0 0 0,1 0 0 0 0,-1 0 0 0 0,-2-1 0 0 0,3 0-3 0 0,0 1-1 0 0,0-1 0 0 0,0 1 1 0 0,0-1-1 0 0,0 1 0 0 0,0-1 1 0 0,0 1-1 0 0,0-1 1 0 0,1 0-1 0 0,-1 0 0 0 0,0 1 1 0 0,0-1-1 0 0,1 0 0 0 0,-1 0 1 0 0,1 0-1 0 0,-1 0 1 0 0,1 0-1 0 0,-1 1 0 0 0,1-1 1 0 0,-1 0-1 0 0,1 0 1 0 0,0 0-1 0 0,0 0 0 0 0,-1-1 1 0 0,1 1-1 0 0,0 0 0 0 0,0 0 1 0 0,0 0-1 0 0,0 0 1 0 0,0 0-1 0 0,0 0 0 0 0,1-1 1 0 0,-1-1-2 0 0,1-1 1 0 0,-1 0-1 0 0,1 0 0 0 0,0 1 1 0 0,0-1-1 0 0,0 0 0 0 0,1 0 1 0 0,-1 1-1 0 0,1-1 1 0 0,3-4-1 0 0,22-29-92 0 0,-7 11-94 0 0,48-67-3859 0 0,-46 65-2222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8751 0 0,'0'0'1150'0'0,"-2"2"119"0"0,-2 4-571 0 0,0 0 1 0 0,0 0-1 0 0,1 1 1 0 0,-1-1-1 0 0,1 1 1 0 0,1 0-1 0 0,-1 0 1 0 0,1 0-1 0 0,-1 10 1 0 0,-2 12-115 0 0,0 32 1 0 0,0-1 597 0 0,3-45-1036 0 0,-1 1 0 0 0,-1 0 0 0 0,0-1 1 0 0,-1 0-1 0 0,-12 26 0 0 0,13-34-152 0 0,0 1 0 0 0,-1-1 1 0 0,0 0-1 0 0,0 0 0 0 0,-1 0 1 0 0,0-1-1 0 0,0 1 0 0 0,0-1 0 0 0,-1-1 1 0 0,0 0-1 0 0,0 0 0 0 0,-8 5 1 0 0,-7 1-577 0 0,20-10 96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59 5871 0 0,'0'0'534'0'0,"3"0"-438"0"0,14-5 424 0 0,-1-1 1 0 0,25-11-1 0 0,-28 11 882 0 0,1 0 0 0 0,0 0 1 0 0,0 2-1 0 0,21-5 3401 0 0,-34 19-4267 0 0,-1-8-501 0 0,0 0 0 0 0,0 0 0 0 0,0 0 0 0 0,0 1-1 0 0,0-1 1 0 0,0 0 0 0 0,-1 0 0 0 0,1 0 0 0 0,-1 0 0 0 0,1 0 0 0 0,-1 0 0 0 0,0 0-1 0 0,0 0 1 0 0,0 0 0 0 0,0 0 0 0 0,0 0 0 0 0,-3 3 0 0 0,-11 11 172 0 0,-1 0 0 0 0,-28 20 0 0 0,14-11 37 0 0,-32 22 141 0 0,44-35-287 0 0,0 1 0 0 0,0 1 1 0 0,2 1-1 0 0,-27 28 0 0 0,43-43-99 0 0,0 0 0 0 0,0 1 0 0 0,0-1 0 0 0,0 0 0 0 0,0 0 1 0 0,0 0-1 0 0,0 0 0 0 0,0 0 0 0 0,0 0 0 0 0,0 0 0 0 0,0 0 0 0 0,-1 0 0 0 0,1 0 0 0 0,0 0 0 0 0,0 0 0 0 0,0 0 0 0 0,0 0 0 0 0,0 1 0 0 0,0-1 0 0 0,0 0 0 0 0,0 0 1 0 0,0 0-1 0 0,0 0 0 0 0,0 0 0 0 0,0 0 0 0 0,0 0 0 0 0,0 0 0 0 0,0 0 0 0 0,0 0 0 0 0,0 1 0 0 0,0-1 0 0 0,0 0 0 0 0,0 0 0 0 0,0 0 0 0 0,0 0 0 0 0,0 0 0 0 0,0 0 1 0 0,1 0-1 0 0,-1 0 0 0 0,0 0 0 0 0,0 0 0 0 0,0 0 0 0 0,0 1 0 0 0,0-1 0 0 0,0 0 0 0 0,0 0 0 0 0,0 0 0 0 0,0 0 0 0 0,0 0 0 0 0,0 0 0 0 0,0 0 0 0 0,0 0 0 0 0,1 0 1 0 0,3 3-50 0 0,1 0 0 0 0,-1 0 1 0 0,1 0-1 0 0,0 0 0 0 0,1-1 1 0 0,-1 0-1 0 0,0 0 1 0 0,0-1-1 0 0,1 1 0 0 0,-1-1 1 0 0,11 1-1 0 0,-6-1-73 0 0,-1 1 1 0 0,1 0-1 0 0,14 6 0 0 0,-21-6 93 0 0,0-1-1 0 0,0 0 1 0 0,-1 1-1 0 0,1 0 1 0 0,-1 0 0 0 0,1 0-1 0 0,-1 0 1 0 0,0 0-1 0 0,1 0 1 0 0,-1 0-1 0 0,0 1 1 0 0,-1-1 0 0 0,1 1-1 0 0,0 0 1 0 0,1 4-1 0 0,0-1 20 0 0,-1 1 0 0 0,-1 0 0 0 0,1 0 0 0 0,-1 0 1 0 0,0 0-1 0 0,-1 0 0 0 0,0 0 0 0 0,0 0 0 0 0,0 0 0 0 0,-1 0 0 0 0,0 0 0 0 0,0 0 0 0 0,-4 8 0 0 0,-1 6-14 0 0,-1-1 1 0 0,-1 0-1 0 0,-12 19 0 0 0,17-31 43 0 0,-1 0-1 0 0,-1-1 0 0 0,0 0 1 0 0,0 0-1 0 0,0 0 0 0 0,-1-1 1 0 0,0 0-1 0 0,0 0 0 0 0,0 0 1 0 0,-1-1-1 0 0,0 0 0 0 0,0 0 1 0 0,-1 0-1 0 0,1-1 0 0 0,-1-1 1 0 0,0 1-1 0 0,0-1 0 0 0,0 0 1 0 0,0-1-1 0 0,0 0 0 0 0,-1 0 1 0 0,1-1-1 0 0,-1 0 0 0 0,1 0 1 0 0,-1-1-1 0 0,1 0 0 0 0,-13-2 1 0 0,13 1-41 0 0,1-1 1 0 0,-1 1 0 0 0,1-1-1 0 0,0 0 1 0 0,0-1 0 0 0,0 0 0 0 0,0 0-1 0 0,-13-8 1 0 0,17 9-792 0 0,-1-1 0 0 0,1 0-1 0 0,0 0 1 0 0,0 0 0 0 0,0 0 0 0 0,-3-5 0 0 0,-3-7-5252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17711 0 0,'0'0'1603'0'0,"-2"1"-1318"0"0,-5 3-280 0 0,0 0 0 0 0,0 0 0 0 0,1 0 0 0 0,-1 1 0 0 0,1 0 0 0 0,-7 8 0 0 0,-34 39-11 0 0,30-31 9 0 0,-10 9-3 0 0,2 1 0 0 0,1 2 0 0 0,-23 41 0 0 0,-16 52 95 0 0,5 2 1 0 0,6 3-1 0 0,6 1 0 0 0,-35 170 0 0 0,70-252-105 0 0,-18 49 1 0 0,23-83-194 0 0,-1 1 1 0 0,0-2 0 0 0,-2 1-1 0 0,1-1 1 0 0,-2 0 0 0 0,-18 23-1 0 0,25-35 21 0 0,0 0 1 0 0,0 0-1 0 0,-1 0 0 0 0,1 0 0 0 0,-1 0 0 0 0,1-1 1 0 0,-1 1-1 0 0,0-1 0 0 0,0 0 0 0 0,0 0 0 0 0,0 0 1 0 0,0-1-1 0 0,-8 2 0 0 0,-1-2-5649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12439 0 0,'0'0'2462'0'0,"-1"3"-1205"0"0,-2 32 2551 0 0,3-33-2983 0 0,2 10 295 0 0,-2-10-1024 0 0,1 0 0 0 0,-1 0 1 0 0,1 0-1 0 0,0 0 0 0 0,0 0 0 0 0,0 0 0 0 0,0-1 0 0 0,0 1 0 0 0,0 0 1 0 0,1 0-1 0 0,-1-1 0 0 0,0 1 0 0 0,1-1 0 0 0,0 1 0 0 0,-1-1 0 0 0,1 0 1 0 0,0 1-1 0 0,-1-1 0 0 0,1 0 0 0 0,0 0 0 0 0,0 0 0 0 0,0 0 0 0 0,0-1 1 0 0,3 2-1 0 0,3 0-53 0 0,1 0 1 0 0,-1 0 0 0 0,1-1 0 0 0,12 1 0 0 0,2-2-3 0 0,0-1 1 0 0,-1-1-1 0 0,1-1 1 0 0,-1-1 0 0 0,43-13-1 0 0,134-52 1 0 0,-121 40 47 0 0,-36 13-85 0 0,79-24-788 0 0,-118 39 610 0 0,1 0-1 0 0,-1 1 1 0 0,0-1 0 0 0,0 1 0 0 0,1 0-1 0 0,-1 0 1 0 0,0 0 0 0 0,0 1 0 0 0,5 0-1 0 0,13 1-5151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28 445 6447 0 0,'0'0'499'0'0,"0"3"-328"0"0,-1 2 628 0 0,-2 8 7582 0 0,0-5-3415 0 0,-2-19-3318 0 0,3 7-1361 0 0,-1-5 17 0 0,0 0-1 0 0,1-1 1 0 0,0 0 0 0 0,0 1-1 0 0,1-1 1 0 0,1 0 0 0 0,0-13 0 0 0,1-4 251 0 0,9-39 1 0 0,-6 49-462 0 0,0-1 0 0 0,2 1 0 0 0,0 0 1 0 0,1 0-1 0 0,0 1 0 0 0,2-1 0 0 0,0 2 0 0 0,16-23 0 0 0,-18 29-174 0 0,0 0 0 0 0,0 1 0 0 0,1 0 0 0 0,0 0 0 0 0,1 1 0 0 0,-1 0 1 0 0,1 1-1 0 0,1 0 0 0 0,-1 0 0 0 0,1 1 0 0 0,0 0 0 0 0,0 0 0 0 0,1 1 0 0 0,-1 1 0 0 0,13-3 0 0 0,-13 5-582 0 0,-1 0 0 0 0,0 1 0 0 0,1 0-1 0 0,-1 1 1 0 0,1 0 0 0 0,-1 0 0 0 0,10 3 0 0 0,-3 0-1477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151 573 6911 0 0,'0'0'623'0'0,"-2"0"-151"0"0,-1 1 298 0 0,0-1 1 0 0,0 1-1 0 0,0 0 1 0 0,0 0-1 0 0,0 0 1 0 0,1 0-1 0 0,-1 0 1 0 0,0 1-1 0 0,1-1 0 0 0,-1 1 1 0 0,-3 3-1 0 0,3-2-268 0 0,0 0-1 0 0,0 1 0 0 0,0-1 0 0 0,0 1 1 0 0,1 0-1 0 0,-1 0 0 0 0,-1 4 0 0 0,-2 7-161 0 0,1 0-1 0 0,0 1 1 0 0,-4 23-1 0 0,4-12 622 0 0,3-19-896 0 0,-4 19 39 0 0,-2 0 0 0 0,0-1 0 0 0,-2 0 0 0 0,-13 26-1 0 0,22-50-103 0 0,10 7-7814 0 0</inkml:trace>
  <inkml:trace contextRef="#ctx0" brushRef="#br0" timeOffset="1">408 22 18655 0 0,'0'0'1824'0'0,"2"-11"-1624"0"0,10 5-280 0 0,1 3-56 0 0,3 1-8160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11975 0 0,'0'0'923'0'0,"-2"1"-375"0"0,-1 0-174 0 0,1 1 0 0 0,0-1 1 0 0,-1 1-1 0 0,1 0 0 0 0,0 0 0 0 0,0 0 0 0 0,1 0 1 0 0,-1 1-1 0 0,0-1 0 0 0,1 0 0 0 0,-1 1 0 0 0,1-1 0 0 0,0 1 1 0 0,-1-1-1 0 0,0 6 0 0 0,-3 7-153 0 0,-4 25 1 0 0,8-36-219 0 0,-12 71-3 0 0,7-36-4 0 0,-1-1 1 0 0,-20 58 0 0 0,3-38-27 0 0,-39 70 1 0 0,-41 50 37 0 0,95-162-11 0 0,-37 56 3 0 0,-53 98 11 0 0,86-146 13 0 0,-4 9-41 0 0,2 1 0 0 0,-17 48 0 0 0,31-78-203 0 0,0-1 0 0 0,1 1 0 0 0,-1 0 1 0 0,1 0-1 0 0,0 0 0 0 0,0 3 0 0 0,1-1-1025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87 284 10591 0 0,'-1'-1'488'0'0,"-13"-15"158"0"0,6 10 5056 0 0,10 4-5162 0 0,90-64 52 0 0,-15 17-224 0 0,-25 18-105 0 0,51-32 157 0 0,-84 53-388 0 0,2 1-1 0 0,-1 0 0 0 0,32-8 0 0 0,-19 12-20 0 0,-32 6-7 0 0,-1-1 0 0 0,1 0 0 0 0,0 0 1 0 0,-1 1-1 0 0,1-1 0 0 0,0 0 0 0 0,-1 1 0 0 0,1-1 0 0 0,0 1 1 0 0,-1-1-1 0 0,1 1 0 0 0,-1-1 0 0 0,1 1 0 0 0,-1-1 1 0 0,1 1-1 0 0,-1-1 0 0 0,0 1 0 0 0,1 0 0 0 0,-1-1 0 0 0,0 1 1 0 0,1 0-1 0 0,-1 0 0 0 0,1 1 7 0 0,1 2 6 0 0,0 0 1 0 0,0 1 0 0 0,0-1-1 0 0,-1 1 1 0 0,0 0 0 0 0,0 0-1 0 0,0-1 1 0 0,0 1 0 0 0,-1 0-1 0 0,0 0 1 0 0,0 0 0 0 0,0 0-1 0 0,-1 5 1 0 0,-3 10 54 0 0,-9 35 0 0 0,9-42-69 0 0,-6 22 43 0 0,-3 0 0 0 0,0-1 0 0 0,-2-1 0 0 0,-34 55 0 0 0,44-80 0 0 0,0-1 0 0 0,-1 1 1 0 0,0-1-1 0 0,0-1 1 0 0,-1 1-1 0 0,0-1 1 0 0,0 0-1 0 0,0 0 1 0 0,-1-1-1 0 0,-12 7 1 0 0,9-7 85 0 0,0-1-1 0 0,0 0 1 0 0,0-1 0 0 0,-1 0 0 0 0,1-1-1 0 0,-1 0 1 0 0,-21 1 0 0 0,-79-4 38 0 0,99 0-175 0 0,-1 0 0 0 0,1-1 1 0 0,0-1-1 0 0,-1 0 0 0 0,1-1 1 0 0,-15-7-1 0 0,26 10-486 0 0,-13-7 1184 0 0,15 7-1056 0 0,-1 1-1 0 0,-2-4-2907 0 0,3 4 2908 0 0,0-1-1 0 0,0 1 1 0 0,0-1 0 0 0,-1 1-1 0 0,1-1 1 0 0,0 0-1 0 0,0-11-6452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9215 0 0,'0'0'12110'0'0,"-2"1"-12157"0"0,-11 13 66 0 0,1 0-1 0 0,0 0 1 0 0,1 1 0 0 0,0 1 0 0 0,-8 18-1 0 0,13-24 30 0 0,-11 19 38 0 0,2 1 1 0 0,1 0-1 0 0,-17 58 0 0 0,29-82-72 0 0,-2 20 84 0 0,4-25-93 0 0,0 0-1 0 0,0-1 1 0 0,0 1 0 0 0,0 0-1 0 0,0-1 1 0 0,0 1 0 0 0,0 0-1 0 0,1-1 1 0 0,-1 1 0 0 0,0 0-1 0 0,0-1 1 0 0,0 1 0 0 0,1-1-1 0 0,-1 1 1 0 0,0 0 0 0 0,1-1-1 0 0,-1 1 1 0 0,1-1 0 0 0,-1 1-1 0 0,1 0 1 0 0,0 0 9 0 0,0 1 78 0 0,2-2 68 0 0,5 0-78 0 0,-1-1-1 0 0,1 0 0 0 0,-1 0 1 0 0,1-1-1 0 0,-1 0 0 0 0,0-1 1 0 0,11-4-1 0 0,49-30 392 0 0,-67 37-473 0 0,18-12 122 0 0,24-21-1 0 0,4-2-49 0 0,33-30-587 0 0,-91 76 447 0 0,2-1 28 0 0,-2 0 0 0 0,-15 10 0 0 0,16-10 28 0 0,5 3 12 0 0,7 3 0 0 0,5 0 0 0 0,-1-8-90 0 0,0 1 1 0 0,1-1-1 0 0,0 0 0 0 0,8 8 0 0 0,-4-4-78 0 0,-6-8-87 0 0,0-1 0 0 0,0 0 0 0 0,0 0 1 0 0,1 0-1 0 0,-1 0 0 0 0,6 2 0 0 0,-1 0-64 0 0,-7-4 195 0 0,0 0 0 0 0,0 0 0 0 0,0 0 0 0 0,0-1 0 0 0,0 1 0 0 0,1-1 0 0 0,-1 1 0 0 0,0-1 0 0 0,0 0 0 0 0,0 0 0 0 0,0 1 0 0 0,1-2 0 0 0,-1 1 0 0 0,0 0 0 0 0,0 0 0 0 0,0-1 0 0 0,0 1 0 0 0,3-2 0 0 0,0 0-217 0 0,1 0 0 0 0,-2 0 0 0 0,1-1 0 0 0,0 0 0 0 0,7-5 0 0 0,4-6-609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15807 0 0,'0'0'3364'0'0,"3"0"-2462"0"0,-1 0-732 0 0,0 0 0 0 0,1 1 0 0 0,-1-1 0 0 0,1 1 0 0 0,-1-1 1 0 0,0 1-1 0 0,1 0 0 0 0,-1 0 0 0 0,0 0 0 0 0,0 0 0 0 0,0 0 1 0 0,0 0-1 0 0,0 1 0 0 0,3 1 0 0 0,-1 1-60 0 0,0 0 0 0 0,0 1 0 0 0,0-1 1 0 0,0 1-1 0 0,4 8 0 0 0,14 29 69 0 0,-1 2 1 0 0,20 59-1 0 0,-16-38-100 0 0,11 26-210 0 0,75 213-906 0 0,-65-92-1363 0 0,-31-132 1428 0 0,4 0 0 0 0,30 84 0 0 0,-44-151 1058 0 0,1 1 1 0 0,0-1-1 0 0,1 0 0 0 0,13 18 0 0 0,-18-28-185 0 0,1 0 0 0 0,-1 0 0 0 0,1 0 0 0 0,0-1 0 0 0,0 1 0 0 0,0-1 0 0 0,0 0 0 0 0,0 1 0 0 0,0-2 0 0 0,1 1 0 0 0,5 2 0 0 0,-6-3-277 0 0,0 0-1 0 0,-1-1 0 0 0,1 1 1 0 0,0-1-1 0 0,0 0 0 0 0,0 0 1 0 0,0 0-1 0 0,-1 0 1 0 0,1-1-1 0 0,5 0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 9671 0 0,'0'0'4731'0'0,"-2"-1"-2683"0"0,-6 0-1700 0 0,0 0 0 0 0,1 1 0 0 0,-1 0 1 0 0,0 0-1 0 0,0 0 0 0 0,1 1 0 0 0,-1 0 0 0 0,0 1 0 0 0,-14 4 1 0 0,-4 3-233 0 0,-37 18 1 0 0,49-19-103 0 0,1-1 1 0 0,0 2 0 0 0,0 0-1 0 0,1 0 1 0 0,0 1 0 0 0,0 0-1 0 0,-15 19 1 0 0,25-26-48 0 0,0-1-1 0 0,1 0 1 0 0,-1 0-1 0 0,1 1 1 0 0,-1-1 0 0 0,1 1-1 0 0,0-1 1 0 0,0 1 0 0 0,0-1-1 0 0,0 1 1 0 0,1 0 0 0 0,-1-1-1 0 0,1 1 1 0 0,-1 0 0 0 0,1 0-1 0 0,0-1 1 0 0,0 1 0 0 0,0 0-1 0 0,1 0 1 0 0,-1-1-1 0 0,1 1 1 0 0,-1 0 0 0 0,1-1-1 0 0,0 1 1 0 0,0 0 0 0 0,0-1-1 0 0,0 1 1 0 0,1-1 0 0 0,-1 1-1 0 0,1-1 1 0 0,-1 0 0 0 0,1 0-1 0 0,2 2 1 0 0,3 4-174 0 0,0-1 1 0 0,1-1-1 0 0,0 0 1 0 0,0 0-1 0 0,0 0 0 0 0,1-1 1 0 0,16 8-1 0 0,42 21-327 0 0,-58-29 479 0 0,0 1 0 0 0,0 0 0 0 0,-1 0 0 0 0,0 1 0 0 0,8 9 0 0 0,-7-1 43 0 0,-8-12 48 0 0,-1 0-1 0 0,1 0 1 0 0,-1 0-1 0 0,1 0 1 0 0,-1 0-1 0 0,0 0 0 0 0,-1 0 1 0 0,1 0-1 0 0,0 1 1 0 0,-1-1-1 0 0,0 0 1 0 0,1-1-1 0 0,-1 1 1 0 0,-1 0-1 0 0,1 0 1 0 0,0 0-1 0 0,-1 0 1 0 0,-1 2-1 0 0,1-1 71 0 0,-1-1 1 0 0,1 0-1 0 0,0 0 0 0 0,-1 0 0 0 0,0-1 1 0 0,0 1-1 0 0,0 0 0 0 0,0-1 1 0 0,0 0-1 0 0,-1 0 0 0 0,1 0 0 0 0,0 0 1 0 0,-1 0-1 0 0,-4 1 0 0 0,-12 1 99 0 0,0 0-1 0 0,0 0 0 0 0,-1-2 1 0 0,1-1-1 0 0,-29-2 0 0 0,15-1 121 0 0,0-2 0 0 0,-48-12-1 0 0,80 15-327 0 0,-7-1-323 0 0,-1-1-1 0 0,-11-5 0 0 0,19 7 224 0 0,0 0 1 0 0,-1 0-1 0 0,1 0 1 0 0,0 0-1 0 0,0-1 0 0 0,0 1 1 0 0,0-1-1 0 0,1 1 0 0 0,-1-1 1 0 0,0 0-1 0 0,1 0 0 0 0,-1 0 1 0 0,1 0-1 0 0,-1 0 1 0 0,0-3-1 0 0,-3-8-1394 0 0,4 10-21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6911 0 0,'2'1'5847'0'0,"9"2"-3022"0"0,-4-1-1818 0 0,0 0 0 0 0,-1-1 0 0 0,1 1 0 0 0,10-1 0 0 0,-15 2-692 0 0,0 1-246 0 0,0 0 1 0 0,-1-1-1 0 0,1 1 1 0 0,-1 1 0 0 0,0-1-1 0 0,0 0 1 0 0,0 0-1 0 0,0 0 1 0 0,-1 1 0 0 0,0-1-1 0 0,0 0 1 0 0,0 0-1 0 0,0 1 1 0 0,-1-1 0 0 0,1 0-1 0 0,-3 6 1 0 0,-2 8 107 0 0,-1 0 1 0 0,-14 26 0 0 0,14-30-84 0 0,-17 29 128 0 0,-1-1 0 0 0,-40 51 0 0 0,14-21-76 0 0,-96 133 52 0 0,-60 94-139 0 0,192-270-581 0 0,12-17-4950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25 157 13823 0 0,'-2'1'1062'0'0,"-21"7"2734"0"0,25-6-2710 0 0,2 1-987 0 0,-1-1-1 0 0,1 1 0 0 0,0-1 1 0 0,0 0-1 0 0,0 0 1 0 0,0 0-1 0 0,1-1 0 0 0,-1 1 1 0 0,0-1-1 0 0,1 0 1 0 0,-1 0-1 0 0,0-1 0 0 0,1 1 1 0 0,-1-1-1 0 0,1 0 1 0 0,-1 0-1 0 0,8-2 0 0 0,11-1 266 0 0,0-1-1 0 0,26-8 0 0 0,-38 9-192 0 0,185-58 1937 0 0,-37 11-961 0 0,-109 35-903 0 0,1 2 0 0 0,1 2 1 0 0,61-5-1 0 0,-106 16-247 0 0,0-1-1 0 0,0 2 1 0 0,0-1-1 0 0,0 1 1 0 0,0 0-1 0 0,0 0 1 0 0,9 4-1 0 0,-13-5-87 0 0,-4 3-41 0 0,-1 3 10 0 0,0-2-1 0 0,0 1 0 0 0,-1 0 0 0 0,0 0 1 0 0,0-1-1 0 0,0 1 0 0 0,0-1 0 0 0,-1 0 1 0 0,-5 6-1 0 0,-45 33-1754 0 0,12-10-1344 0 0,22-15-2016 0 0,2-3-1342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145 323 2303 0 0,'0'0'102'0'0,"-1"2"672"0"0,-11 22 7005 0 0,-4 7 1328 0 0,2-12-6882 0 0,-1-1-2107 0 0,1 1 1 0 0,0 1 0 0 0,-17 32-1 0 0,20-26-107 0 0,-5 14-1841 0 0</inkml:trace>
  <inkml:trace contextRef="#ctx0" brushRef="#br0" timeOffset="1">299 23 14279 0 0,'0'0'632'0'0,"2"-10"136"0"0,-2-3 6384 0 0,-11 22-7840 0 0,2 2-504 0 0,0 1-104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83 1839 0 0,'-2'1'7252'0'0,"-6"1"-3654"0"0,-19 6 1302 0 0,21-6-4730 0 0,0 0 1 0 0,0 1 0 0 0,0 0-1 0 0,-8 4 1 0 0,4 0-135 0 0,0 0 0 0 0,1 0 0 0 0,0 1 1 0 0,0 0-1 0 0,0 1 0 0 0,1 0 0 0 0,-9 12 0 0 0,8-8 53 0 0,1 1 0 0 0,0 0-1 0 0,-11 27 1 0 0,19-38-27 0 0,-1-1 1 0 0,0 0-1 0 0,1 0 1 0 0,0 1-1 0 0,0-1 1 0 0,0 0-1 0 0,0 1 1 0 0,0-1-1 0 0,0 0 0 0 0,1 3 1 0 0,-1-2 9 0 0,0-1 222 0 0,3 0 40 0 0,0 2-222 0 0,0-1 0 0 0,0-1 0 0 0,0 1 0 0 0,1 0 0 0 0,-1-1 0 0 0,1 0 0 0 0,-1 0 0 0 0,1 0 0 0 0,0 0 0 0 0,0 0 0 0 0,0-1 0 0 0,0 0 0 0 0,0 0 0 0 0,1 0 0 0 0,-1 0 1 0 0,0-1-1 0 0,0 1 0 0 0,1-1 0 0 0,7-1 0 0 0,-4 0-70 0 0,0 0 1 0 0,1-1-1 0 0,-1 0 0 0 0,0 0 1 0 0,0-1-1 0 0,13-5 0 0 0,-16 5-22 0 0,0 0-1 0 0,-1-1 0 0 0,1 1 1 0 0,0-1-1 0 0,-1 0 0 0 0,0 0 1 0 0,0-1-1 0 0,0 1 0 0 0,0-1 1 0 0,4-7-1 0 0,-5 6-19 0 0,0 0 0 0 0,-1 0 0 0 0,1-1 0 0 0,-1 1 0 0 0,0-1 0 0 0,-1 1 0 0 0,1-1 0 0 0,-1 0 0 0 0,0-11 0 0 0,-1-7 0 0 0,-5-34 0 0 0,0-5 0 0 0,6 58-13 0 0,0 5 8 0 0,-1-1 0 0 0,0 0 0 0 0,1 0 0 0 0,-1 0 0 0 0,0 0 0 0 0,-1 0 0 0 0,1 0 0 0 0,0 0 0 0 0,0 0 0 0 0,-1 0 0 0 0,0-2 0 0 0,0-4-59 0 0,1 5-184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18 224 11055 0 0,'0'0'1002'0'0,"-1"2"-824"0"0,-13 36 1153 0 0,13-35 141 0 0,0-1 68 0 0,1-1-1461 0 0,0-1 0 0 0,0 0 0 0 0,0 0 0 0 0,0 1 0 0 0,0-1 0 0 0,-1 0 0 0 0,1 0 0 0 0,0 1 0 0 0,0-1 0 0 0,0 0 1 0 0,0 1-1 0 0,0-1 0 0 0,0 0 0 0 0,0 0 0 0 0,0 1 0 0 0,0-1 0 0 0,0 0 0 0 0,0 1 0 0 0,0-1 0 0 0,0 0 0 0 0,0 0 0 0 0,1 1 0 0 0,-1-1 0 0 0,0 0 0 0 0,0 1 0 0 0,0-1 0 0 0,0 0 1 0 0,0 0-1 0 0,1 1 0 0 0,-1-1 0 0 0,0 0 0 0 0,0 0 0 0 0,0 0 0 0 0,1 1 0 0 0,-1-1 0 0 0,0 0 0 0 0,0 0 0 0 0,1 0 0 0 0,-1 0 0 0 0,0 1 0 0 0,0-1 0 0 0,1 0 0 0 0,-1 0 0 0 0,0 0 1 0 0,2 0 30 0 0,-1 0 1 0 0,1-1 0 0 0,-1 1-1 0 0,1-1 1 0 0,-1 1 0 0 0,1-1 0 0 0,-1 1-1 0 0,0-1 1 0 0,3-1 0 0 0,4-4 133 0 0,1 0 0 0 0,10-12 0 0 0,151-162 532 0 0,-162 173-750 0 0,0 0 0 0 0,0 0-1 0 0,0 1 1 0 0,1 0 0 0 0,0 0 0 0 0,1 1 0 0 0,-1 0-1 0 0,16-5 1 0 0,-11 6 27 0 0,-2 4-31 0 0,-11 0-19 0 0,-1 0-1 0 0,1 0 1 0 0,-1 0 0 0 0,1 0-1 0 0,0 1 1 0 0,-1-1 0 0 0,1 0-1 0 0,-1 0 1 0 0,1 1 0 0 0,-1-1-1 0 0,1 0 1 0 0,-1 1 0 0 0,1-1 0 0 0,-1 1-1 0 0,1-1 1 0 0,-1 0 0 0 0,1 1-1 0 0,-1-1 1 0 0,1 1 0 0 0,-1 0-1 0 0,2 1 8 0 0,13 15 89 0 0,-12-11-81 0 0,-1 0-1 0 0,4 8 10 0 0,0 0 0 0 0,-1 0 0 0 0,0 1-1 0 0,-1 0 1 0 0,4 24 0 0 0,1 78-4 0 0,-9-109-16 0 0,1 1 1 0 0,0-1 0 0 0,0 1-1 0 0,0-1 1 0 0,1 0 0 0 0,0 0-1 0 0,1 1 1 0 0,0-2-1 0 0,0 1 1 0 0,1 0 0 0 0,0-1-1 0 0,0 1 1 0 0,8 9-1 0 0,0-3 7 0 0,0-1 0 0 0,0 0 0 0 0,1-1 0 0 0,18 12 0 0 0,63 38-1464 0 0,-91-60 1352 0 0,18 9-1753 0 0,1 0 0 0 0,37 12 0 0 0,-37-15 373 0 0,26 11-4290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62 9671 0 0,'3'-5'144'0'0,"0"0"0"0"0,1 0-1 0 0,-1 1 1 0 0,1 0-1 0 0,0 0 1 0 0,0 0 0 0 0,1 0-1 0 0,-1 0 1 0 0,1 1 0 0 0,0 0-1 0 0,8-5 1 0 0,-8 7 464 0 0,-1-1 0 0 0,0 1-1 0 0,1-1 1 0 0,-1 1 0 0 0,6 0 0 0 0,-8 1 380 0 0,-1 0-952 0 0,-1 1 1 0 0,1 0 0 0 0,-1-1-1 0 0,1 1 1 0 0,-1 0-1 0 0,1-1 1 0 0,-1 1-1 0 0,0 0 1 0 0,1 0 0 0 0,-1-1-1 0 0,0 1 1 0 0,0 0-1 0 0,0 0 1 0 0,0 0-1 0 0,0 0 1 0 0,0-1 0 0 0,0 2-1 0 0,0 15 270 0 0,-3-5-49 0 0,0 0 0 0 0,0 0-1 0 0,-2 1 1 0 0,0-2 0 0 0,0 1 0 0 0,-12 19 0 0 0,-1 2 49 0 0,-173 377 587 0 0,138-308-1056 0 0,-3 7-218 0 0,49-92 312 0 0,1-1-1 0 0,0 2 0 0 0,1-1 0 0 0,-4 31 0 0 0,9-35-311 0 0,0-11-17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10591 0 0,'0'0'1312'0'0,"1"3"-368"0"0,-1-1-768 0 0,1 1-1 0 0,-1 0 1 0 0,1-1-1 0 0,0 1 0 0 0,0-1 1 0 0,0 1-1 0 0,0-1 1 0 0,0 0-1 0 0,1 0 0 0 0,-1 1 1 0 0,1-1-1 0 0,-1 0 1 0 0,1 0-1 0 0,0 0 0 0 0,0 0 1 0 0,0-1-1 0 0,0 1 1 0 0,0 0-1 0 0,0-1 0 0 0,0 1 1 0 0,1-1-1 0 0,-1 0 1 0 0,1 0-1 0 0,-1 0 0 0 0,0 0 1 0 0,1 0-1 0 0,4 0 1 0 0,7 2 180 0 0,1-1 0 0 0,-1 0 1 0 0,28-1-1 0 0,-41-1-341 0 0,41-3 719 0 0,0-1-1 0 0,73-18 0 0 0,-13 2-37 0 0,28 3-786 0 0,-74 11-6448 0 0,-38 4-114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8 5063 0 0,'3'-1'390'0'0,"7"-5"7072"0"0,-5 20-4033 0 0,0 1-3314 0 0,-5-8-4 0 0,0-1 0 0 0,-1 1 1 0 0,0 0-1 0 0,0 0 0 0 0,0 0 0 0 0,-4 10 0 0 0,-18 40 913 0 0,7-21-523 0 0,-135 369 1352 0 0,132-354-1861 0 0,-3-1 0 0 0,-2-1-1 0 0,-2-1 1 0 0,-35 48 0 0 0,1-7-367 0 0,53-78 295 0 0,6-8-13 0 0,7-16-92 0 0,5-10-116 0 0,22-33-1 0 0,10-3-71 0 0,2 1 0 0 0,70-67 0 0 0,-101 111 404 0 0,26-17-1 0 0,-34 26 73 0 0,1 0-1 0 0,0 1 0 0 0,0 0 1 0 0,1 1-1 0 0,-1 0 0 0 0,11-3 1 0 0,-17 6-77 0 0,-1-1 1 0 0,1 1-1 0 0,0 0 0 0 0,-1 0 1 0 0,1 0-1 0 0,0 0 1 0 0,-1 0-1 0 0,1 0 1 0 0,-1 0-1 0 0,1 0 1 0 0,0 0-1 0 0,-1 0 1 0 0,1 1-1 0 0,0-1 1 0 0,-1 0-1 0 0,1 0 1 0 0,-1 1-1 0 0,2-1 1 0 0,-1 1 47 0 0,4 3 77 0 0,-2 2-121 0 0,1 1 0 0 0,-1 0 1 0 0,0 0-1 0 0,-1 1 0 0 0,1-1 1 0 0,-1 0-1 0 0,-1 1 1 0 0,0 0-1 0 0,0-1 0 0 0,0 1 1 0 0,-1 0-1 0 0,0-1 1 0 0,0 1-1 0 0,-3 13 0 0 0,-3 8 96 0 0,-1-1 0 0 0,-16 44 0 0 0,14-50-353 0 0,-14 26 0 0 0,11-26-1527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143 148 3679 0 0,'0'0'284'0'0,"2"-1"-186"0"0,29-3 9426 0 0,14 6-6142 0 0,-3 1-2022 0 0,-13-1-180 0 0,-27-2-1030 0 0,10-2 24 0 0,-7 1-107 0 0,6-2-54 0 0,6-5-15 0 0,-15 4 3 0 0,0 2 14 0 0,1-1 51 0 0,-1 0-48 0 0,1-1 1 0 0,-1 1-1 0 0,0 0 0 0 0,0 0 1 0 0,0-1-1 0 0,0 1 0 0 0,-1-1 0 0 0,1 1 1 0 0,-1-1-1 0 0,0 0 0 0 0,0 0 0 0 0,0 0 1 0 0,-1 1-1 0 0,1-9 0 0 0,-1 8-4 0 0,1 0 6 0 0,0-1 1 0 0,-5-13 82 0 0,4 15-86 0 0,-1 2-10 0 0,1-1-1 0 0,-1 1 1 0 0,1-1 0 0 0,-1 0 0 0 0,1 1-1 0 0,-1-1 1 0 0,0 1 0 0 0,1-1-1 0 0,-1 1 1 0 0,0-1 0 0 0,0 1-1 0 0,0 0 1 0 0,-1 0 0 0 0,-1-2 0 0 0,-6-3 3 0 0,-2 3-10 0 0,7 4-1 0 0,0-1 0 0 0,0 1-1 0 0,0 0 1 0 0,0 0 0 0 0,0 0-1 0 0,1 1 1 0 0,-1-1 0 0 0,1 1 0 0 0,-1 0-1 0 0,1 0 1 0 0,-4 3 0 0 0,-38 31-31 0 0,31-23 19 0 0,-25 20 3 0 0,-37 42 0 0 0,60-57-5 0 0,1 1-1 0 0,0 0 1 0 0,2 1 0 0 0,-17 32 0 0 0,26-44 9 0 0,1-1-1 0 0,0 1 0 0 0,0 0 1 0 0,1 0-1 0 0,0 1 0 0 0,0-1 1 0 0,1 0-1 0 0,0 11 1 0 0,1-16 2 0 0,0 1 0 0 0,0 0 0 0 0,1 0 0 0 0,-1 0 0 0 0,1 0 1 0 0,0-1-1 0 0,0 1 0 0 0,0 0 0 0 0,1-1 0 0 0,-1 1 0 0 0,1-1 1 0 0,0 1-1 0 0,0-1 0 0 0,0 0 0 0 0,1 0 0 0 0,-1 0 1 0 0,1 0-1 0 0,-1 0 0 0 0,1-1 0 0 0,3 3 0 0 0,0 0-12 0 0,0-2 0 0 0,0 1 0 0 0,1-1 0 0 0,-1 1 0 0 0,1-2 0 0 0,-1 1 0 0 0,13 2 0 0 0,1-1-9 0 0,29 1 1 0 0,-18-2 33 0 0,-1 3-9 0 0,-5 2-1745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344 261 10103 0 0,'0'0'3216'0'0,"1"-2"-2918"0"0,2-1 17 0 0,-1-1 1 0 0,0 0-1 0 0,0 0 0 0 0,0 0 1 0 0,-1 0-1 0 0,1-1 1 0 0,-1 1-1 0 0,0 0 1 0 0,1-7-1 0 0,2-45 69 0 0,-4 42-221 0 0,2-16-62 0 0,-5-49-1 0 0,1 65-100 0 0,-3-1-1 0 0,2 13-4 0 0,1 2-2 0 0,2-1 3 0 0,-1 1 1 0 0,0 0-1 0 0,1 0 0 0 0,-1 0 1 0 0,0 0-1 0 0,1-1 0 0 0,-1 1 1 0 0,0 0-1 0 0,1 0 0 0 0,-1 0 1 0 0,0 0-1 0 0,1 1 1 0 0,-1-1-1 0 0,0 0 0 0 0,1 0 1 0 0,-1 0-1 0 0,0 0 0 0 0,1 1 1 0 0,-2 0-1 0 0,1-1-7 0 0,-4 2-37 0 0,1 0 0 0 0,0 0 0 0 0,-1 0 0 0 0,1 1 0 0 0,0 0 0 0 0,0-1 0 0 0,-4 5 0 0 0,-26 28-340 0 0,17-18 241 0 0,-43 47-181 0 0,-80 112 0 0 0,133-166 328 0 0,0 0 0 0 0,0 0 0 0 0,1 0 0 0 0,0 1 0 0 0,-8 22 0 0 0,12-18 0 0 0,2-14 0 0 0,0-1 0 0 0,0 1 0 0 0,0 0 0 0 0,0 0 0 0 0,1-1 0 0 0,-1 1 0 0 0,0 0 0 0 0,0-1 0 0 0,1 1 0 0 0,-1 0 0 0 0,0-1 0 0 0,1 1 0 0 0,-1-1 0 0 0,0 1 0 0 0,1 0 0 0 0,-1-1 0 0 0,2 1 0 0 0,-1 0 0 0 0,1 0 0 0 0,0-1 0 0 0,-1 1 0 0 0,1 0 0 0 0,0-1 0 0 0,0 0 0 0 0,0 1 0 0 0,-1-1 0 0 0,1 0 0 0 0,0 0 0 0 0,0 0 0 0 0,0 0 0 0 0,0 0 0 0 0,2-1 0 0 0,28-7 11 0 0,-1-4 38 0 0,-1-1 0 0 0,-1-1 0 0 0,0-2 0 0 0,47-34 0 0 0,-44 25-4 0 0,-6 3-10 0 0,-24 21 221 0 0,-2 4-176 0 0,0 2-44 0 0,-5 34 158 0 0,0-9-50 0 0,3-16-134 0 0,1-3-22 0 0,1-9-206 0 0,3-2-672 0 0,1-1 597 0 0,-1 1 0 0 0,1 0 0 0 0,0-1 0 0 0,0 0-1 0 0,0 0 1 0 0,-1 0 0 0 0,5-2 0 0 0,12-9-914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12439 0 0,'0'0'1462'0'0,"-3"1"-726"0"0,-17 6 731 0 0,0 0-771 0 0,0 1 0 0 0,1 1 0 0 0,-23 13 1 0 0,14-4-262 0 0,-37 26 169 0 0,56-37-600 0 0,1 0 0 0 0,0 1 0 0 0,1 0 0 0 0,-1 0 1 0 0,-7 12-1 0 0,9-10-96 0 0,1 0 0 0 0,0 1 0 0 0,0-1 0 0 0,1 1 1 0 0,0 0-1 0 0,0 0 0 0 0,2 0 0 0 0,-1 1 0 0 0,2-1 1 0 0,-2 15-1 0 0,3-8 59 0 0,0 0 1 0 0,1 1-1 0 0,1-1 0 0 0,1 0 1 0 0,9 31-1 0 0,-10-40 34 0 0,1-1-1 0 0,1 0 1 0 0,0 0 0 0 0,0 0-1 0 0,0 0 1 0 0,1-1-1 0 0,0 0 1 0 0,1 0 0 0 0,0 0-1 0 0,6 6 1 0 0,8 4 72 0 0,0 0 1 0 0,24 14-1 0 0,-35-25-32 0 0,18 15 94 0 0,-25-19 186 0 0,-2-1-286 0 0,-1 1 0 0 0,1-1-1 0 0,-1 1 1 0 0,1-1-1 0 0,-1 1 1 0 0,1-1 0 0 0,-1 1-1 0 0,0-1 1 0 0,0 0 0 0 0,0 0-1 0 0,0 1 1 0 0,0-1 0 0 0,0 0-1 0 0,0 0 1 0 0,0 0 0 0 0,0 0-1 0 0,-1 0 1 0 0,1 0 0 0 0,0 0-1 0 0,-1-1 1 0 0,1 1 0 0 0,-1 0-1 0 0,1-1 1 0 0,-2 1 0 0 0,-6 2 46 0 0,1-1 0 0 0,0 0 0 0 0,-12 0 1 0 0,6 0 46 0 0,-32 4-46 0 0,-1-2 0 0 0,1-2 0 0 0,-1-2 0 0 0,-67-8 0 0 0,86 1-1937 0 0,26 5 755 0 0,-1-7-11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46 8751 0 0,'6'-9'403'0'0,"-2"4"-288"0"0,0 0-1 0 0,0 0 1 0 0,0 1-1 0 0,0 0 0 0 0,6-5 1 0 0,-10 9 40 0 0,0 0 1 0 0,1-1-1 0 0,-1 1 0 0 0,0 0 1 0 0,0 0-1 0 0,1-1 1 0 0,-1 1-1 0 0,0 0 1 0 0,0 0-1 0 0,1-1 1 0 0,-1 1-1 0 0,0 0 1 0 0,1 0-1 0 0,-1 0 0 0 0,0-1 1 0 0,1 1-1 0 0,-1 0 1 0 0,0 0-1 0 0,1 0 1 0 0,-1 0-1 0 0,1 0 1 0 0,-1 0-1 0 0,0 0 0 0 0,1 0 1 0 0,-1 0-1 0 0,1 0 1 0 0,-1 0-1 0 0,0 9 798 0 0,-10 18-805 0 0,-5 0 493 0 0,-24 33 0 0 0,-7 10 169 0 0,-43 103-375 0 0,-1 4-153 0 0,-102 170-1024 0 0,174-313 466 0 0,-22 37-866 0 0,39-70 822 0 0,-3-5-1273 0 0,3 0 1569 0 0,-1 1 1 0 0,0 0-1 0 0,1-1 0 0 0,0 1 0 0 0,0-1 1 0 0,0 0-1 0 0,0 1 0 0 0,1-1 0 0 0,-1 0 1 0 0,1 1-1 0 0,0-1 0 0 0,0 0 0 0 0,0 0 1 0 0,1 1-1 0 0,-1-1 0 0 0,2-4 0 0 0,0-3 69 0 0,1 0-1 0 0,1 0 0 0 0,-1 1 0 0 0,9-17 0 0 0,-1 7 84 0 0,1 0-1 0 0,1 0 0 0 0,0 1 1 0 0,2 1-1 0 0,32-32 0 0 0,-34 38-120 0 0,0 1 0 0 0,1 0 0 0 0,1 2 0 0 0,0-1 0 0 0,0 2 0 0 0,1 0 0 0 0,0 1 0 0 0,25-8 0 0 0,-31 11 63 0 0,0 2 1 0 0,1 0-1 0 0,-1 0 1 0 0,1 1-1 0 0,10-1 1 0 0,-14 3-50 0 0,-1-1 1 0 0,1 1 0 0 0,-1 0 0 0 0,0 1 0 0 0,1-1 0 0 0,-1 1 0 0 0,0 0 0 0 0,0 1-1 0 0,8 4 1 0 0,-6-3-10 0 0,0 1 0 0 0,0 0 0 0 0,-1 1 0 0 0,1-1-1 0 0,-1 1 1 0 0,-1 1 0 0 0,1-1 0 0 0,-1 1 0 0 0,0 1 0 0 0,-1-1 0 0 0,1 1-1 0 0,-2 0 1 0 0,1 0 0 0 0,-1 0 0 0 0,0 0 0 0 0,3 11 0 0 0,-6-16-9 0 0,0 0 1 0 0,0 0 0 0 0,0 1 0 0 0,-1-1 0 0 0,1 0 0 0 0,-1 1 0 0 0,0-1-1 0 0,0 0 1 0 0,0 6 0 0 0,-1 2 28 0 0,1-6 29 0 0,-1 0-1 0 0,1 0 1 0 0,-1 1-1 0 0,0-1 1 0 0,0 0-1 0 0,-1 0 1 0 0,0 0-1 0 0,0 0 1 0 0,0 0-1 0 0,0-1 1 0 0,-1 1-1 0 0,0 0 1 0 0,0-1-1 0 0,0 0 1 0 0,0 0-1 0 0,-1 0 1 0 0,-5 6-1 0 0,-7 4 231 0 0,-1-1 1 0 0,-35 23-1 0 0,26-19-261 0 0,-2-2 0 0 0,0 0 0 0 0,-1-2 0 0 0,0-2-1 0 0,-1 0 1 0 0,-45 9 0 0 0,70-19-47 0 0,0 0 0 0 0,0 0 0 0 0,0-1-1 0 0,0 1 1 0 0,0-1 0 0 0,0-1 0 0 0,0 1 0 0 0,-5-2 0 0 0,9 2 4 0 0,0 0 1 0 0,1-1-1 0 0,-1 1 1 0 0,0-1-1 0 0,0 1 1 0 0,1-1-1 0 0,-1 1 1 0 0,0-1-1 0 0,1 1 1 0 0,-1-1-1 0 0,0 1 1 0 0,1-1-1 0 0,-1 0 1 0 0,1 0-1 0 0,-1 1 1 0 0,1-1-1 0 0,0 0 1 0 0,-1 0-1 0 0,1 1 1 0 0,0-1-1 0 0,-1 0 1 0 0,1 0-1 0 0,0 0 1 0 0,0 0-1 0 0,0 1 1 0 0,-1-3-1 0 0,1 1-43 0 0,0 0-1 0 0,0 0 0 0 0,0-1 0 0 0,1 1 1 0 0,-1 0-1 0 0,1 0 0 0 0,-1 0 0 0 0,2-4 1 0 0,1 0-344 0 0,1 0 0 0 0,0 0 0 0 0,0 0 1 0 0,7-8-1 0 0,9-7-4975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44 10591 0 0,'29'-23'417'0'0,"-1"3"6329"0"0,-31 23-5720 0 0,-14 14-257 0 0,-34 30-633 0 0,-71 71 442 0 0,103-96-490 0 0,0 0 0 0 0,2 1 0 0 0,-27 47 0 0 0,37-58-88 0 0,2-3 0 0 0,0 0 0 0 0,0 0 0 0 0,1 0 0 0 0,0 1 0 0 0,1-1 0 0 0,0 1 0 0 0,0 0 0 0 0,1 0 0 0 0,-2 16 0 0 0,6-12 0 0 0,6 0 0 0 0,-6-13 1 0 0,0 1 0 0 0,0 0 0 0 0,0-1 0 0 0,0 0 0 0 0,0 1 0 0 0,0-1 0 0 0,1 0 0 0 0,-1 0 0 0 0,0 0 0 0 0,1-1 0 0 0,-1 1 0 0 0,1-1 0 0 0,-1 1 0 0 0,1-1 0 0 0,-1 0 0 0 0,1 0 0 0 0,-1 0 0 0 0,1 0-1 0 0,-1 0 1 0 0,6-1 0 0 0,4-2 13 0 0,0 0 0 0 0,-1-1-1 0 0,13-5 1 0 0,-18 7-5 0 0,21-10-13 0 0,-1 0-1 0 0,0-2 1 0 0,-1-1-1 0 0,0 0 1 0 0,26-24 0 0 0,-45 34-5 0 0,0-1 0 0 0,0 1 1 0 0,0-1-1 0 0,-1 0 0 0 0,0-1 1 0 0,0 1-1 0 0,-1-1 1 0 0,0 0-1 0 0,0 0 0 0 0,-1 0 1 0 0,1-1-1 0 0,-2 1 0 0 0,1-1 1 0 0,-1 0-1 0 0,0 1 1 0 0,-1-1-1 0 0,1 0 0 0 0,-2 0 1 0 0,1 0-1 0 0,-1 0 1 0 0,0 0-1 0 0,-1 0 0 0 0,0 0 1 0 0,0 0-1 0 0,-1 0 0 0 0,0 0 1 0 0,-3-9-1 0 0,3 12-26 0 0,-1 0-1 0 0,1 0 1 0 0,-1 0-1 0 0,0 0 0 0 0,0 0 1 0 0,0 0-1 0 0,0 1 1 0 0,-1 0-1 0 0,0-1 1 0 0,0 1-1 0 0,0 1 1 0 0,-1-1-1 0 0,1 1 0 0 0,-7-4 1 0 0,9 6-95 0 0,-1 1 0 0 0,1 0 0 0 0,-1 0 0 0 0,1-1 0 0 0,-1 2 0 0 0,1-1 0 0 0,-1 0 0 0 0,0 0 0 0 0,1 1 0 0 0,-1 0 0 0 0,1-1 0 0 0,0 1 0 0 0,-1 0 1 0 0,-3 2-1 0 0,-3 2-468 0 0,7-5-114 0 0,1 2-470 0 0,-7 7-204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7367 0 0,'4'-25'763'0'0,"5"-14"6161"0"0,-8 53-5931 0 0,-5 206 1893 0 0,4-160-2554 0 0,1-38-254 0 0,-1-1 0 0 0,-3 32 0 0 0,2-50 868 0 0,2-18-168 0 0,2 3-533 0 0,1 0-1 0 0,1 0 1 0 0,-1 1 0 0 0,13-21-1 0 0,-6 10-38 0 0,4-3-139 0 0,1 0 0 0 0,0 1 0 0 0,2 1 0 0 0,41-42 0 0 0,-41 47-58 0 0,1 1-1 0 0,0 1 1 0 0,1 1-1 0 0,1 1 1 0 0,0 1 0 0 0,42-20-1 0 0,-25 20-383 0 0,-31 12 34 0 0,4 0-1253 0 0,-8 1 818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287 232 15087 0 0,'0'0'2635'0'0,"3"0"-2094"0"0,25-5 1466 0 0,-5 2-1273 0 0,0 0-1 0 0,24 1 1 0 0,-35 2-723 0 0,-8 0 31 0 0,5-1-20 0 0,-8 0-13 0 0,1 0 0 0 0,0 0-1 0 0,0 0 1 0 0,-1 0 0 0 0,1 0 0 0 0,-1 0 0 0 0,1 0 0 0 0,-1 0 0 0 0,1-1 0 0 0,-1 1 0 0 0,0-1-1 0 0,0 1 1 0 0,1-1 0 0 0,-1 1 0 0 0,0-1 0 0 0,0 0 0 0 0,-1 1 0 0 0,1-1 0 0 0,0 0-1 0 0,0-2 1 0 0,1 0-14 0 0,5-14 18 0 0,0-2 0 0 0,-1 1 0 0 0,0-1-1 0 0,3-34 1 0 0,-6 37-19 0 0,-3 12 22 0 0,-1-18-125 0 0,-13 17-112 0 0,11 6 199 0 0,1-1 1 0 0,-1 1-1 0 0,1 0 0 0 0,-1 0 0 0 0,1 0 1 0 0,-1 1-1 0 0,1-1 0 0 0,-1 0 1 0 0,1 1-1 0 0,-1 0 0 0 0,1-1 0 0 0,0 1 1 0 0,-1 0-1 0 0,1 0 0 0 0,0 1 0 0 0,-4 1 1 0 0,-2 3-65 0 0,-1 0 1 0 0,-12 12 0 0 0,-20 20 14 0 0,-30 27-14 0 0,62-57 85 0 0,-140 124-241 0 0,131-114 82 0 0,1 1 0 0 0,0 1 0 0 0,2 0 0 0 0,0 1 0 0 0,-20 40 0 0 0,32-54 101 0 0,1-1-1 0 0,-1 1 1 0 0,1-1-1 0 0,0 1 1 0 0,0 0-1 0 0,1 0 1 0 0,0 0-1 0 0,0 0 1 0 0,1 0 0 0 0,0 0-1 0 0,1 9 1 0 0,-1-12 55 0 0,1 1 1 0 0,1-1-1 0 0,-1 1 1 0 0,0-1-1 0 0,1 0 1 0 0,0 1-1 0 0,0-1 1 0 0,0 0-1 0 0,1 0 0 0 0,-1-1 1 0 0,1 1-1 0 0,0 0 1 0 0,0-1-1 0 0,0 0 1 0 0,1 0-1 0 0,-1 0 1 0 0,1 0-1 0 0,4 3 1 0 0,6 2 82 0 0,0-1 1 0 0,1 0-1 0 0,-1-1 1 0 0,30 9-1 0 0,64 8 75 0 0,-81-18-109 0 0,29 1 0 0 0,-45-6-63 0 0,0 0 0 0 0,1-1 0 0 0,-1 0 0 0 0,0 0 0 0 0,15-5 0 0 0,9-1-443 0 0,-2-1-4900 0 0,-9 2-866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2759 0 0,'-1'3'7490'0'0,"-2"22"-3324"0"0,3-22-2734 0 0,0 0-65 0 0,3 19-471 0 0,1 0 0 0 0,1 1 0 0 0,1-1 0 0 0,0-1 0 0 0,2 1 0 0 0,12 24 0 0 0,64 112 328 0 0,-78-145-1205 0 0,0 1 0 0 0,0 0 0 0 0,-2 1 0 0 0,0 0 0 0 0,-1-1 0 0 0,0 1 0 0 0,1 28 0 0 0,-4-36 0 0 0,0 0-1 0 0,0 1 1 0 0,-1-1 0 0 0,0 0-1 0 0,0 0 1 0 0,-1 0-1 0 0,1 0 1 0 0,-2 0-1 0 0,1-1 1 0 0,-1 1 0 0 0,0-1-1 0 0,0 1 1 0 0,-1-1-1 0 0,0 0 1 0 0,0 0-1 0 0,-1-1 1 0 0,1 1 0 0 0,-9 7-1 0 0,-1-3-30 0 0,0 1 0 0 0,-1-2 1 0 0,0 0-1 0 0,0 0 0 0 0,-34 12 0 0 0,-7-5-2980 0 0,37-12-5049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4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5063 0 0,'0'0'15956'0'0,"2"-1"-15866"0"0,6-1-10 0 0,-6 1-14 0 0,0 0-2 0 0,5-6 0 0 0,1-1 0 0 0,-7 7 42 0 0,2 13-154 0 0,-2-8 46 0 0,1 15-11 0 0,0 0 0 0 0,-1 0 0 0 0,-1 0 0 0 0,-2 26 0 0 0,-1-1-39 0 0,-1 9 40 0 0,2-33 13 0 0,0-1-1 0 0,3 39 0 0 0,2-45 0 0 0,7 9 0 0 0,-7-19 0 0 0,7 7 0 0 0,3-4 0 0 0,-9-6 5 0 0,-1 0 0 0 0,0 1-1 0 0,0-1 1 0 0,1 0 0 0 0,-1-1 0 0 0,0 1-1 0 0,1 0 1 0 0,-1-1 0 0 0,0 0 0 0 0,0 0-1 0 0,0 0 1 0 0,0 0 0 0 0,0 0 0 0 0,0-1-1 0 0,5-2 1 0 0,-6 2 1 0 0,1 1-1 0 0,-1-1 0 0 0,0 0 1 0 0,0 0-1 0 0,1 0 0 0 0,-1 0 1 0 0,0 0-1 0 0,-1 0 0 0 0,1 0 1 0 0,3-5-1 0 0,-1-1 7 0 0,7-10 28 0 0,-1 0-1 0 0,0-1 1 0 0,9-26 0 0 0,7-15 9 0 0,-19 43-23 0 0,7-21-1 0 0,-6 13 63 0 0,-7 22 58 0 0,0 1-86 0 0,3-6-36 0 0,-3 6 13 0 0,0 4-138 0 0,4 2 95 0 0,-1 1 0 0 0,1 0 0 0 0,-1 0 0 0 0,-1 0 1 0 0,1 0-1 0 0,-1 0 0 0 0,0 1 0 0 0,0 0 0 0 0,0 0 0 0 0,-1 0 0 0 0,3 11 0 0 0,0 0 1 0 0,11 34-13 0 0,-9-25 0 0 0,1 0 0 0 0,15 29 0 0 0,-16-41 18 0 0,2-2 0 0 0,4-3 0 0 0,2-2 0 0 0,0-4 11 0 0,-11-3-3 0 0,0 0 1 0 0,0 0-1 0 0,0 0 0 0 0,0-1 1 0 0,0 1-1 0 0,0-1 0 0 0,0 0 1 0 0,0-1-1 0 0,-1 1 0 0 0,1-1 1 0 0,0 1-1 0 0,-1-1 0 0 0,0 0 1 0 0,1 0-1 0 0,-1-1 1 0 0,0 1-1 0 0,0-1 0 0 0,0 1 1 0 0,0-1-1 0 0,0 0 0 0 0,3-5 1 0 0,5-8 40 0 0,0 1 0 0 0,-2-1 0 0 0,11-22 0 0 0,-16 28-32 0 0,28-54 246 0 0,-6 8-88 0 0,4 1-1 0 0,35-51 1 0 0,-64 105-253 0 0,-1 0 1 0 0,1 0-1 0 0,0 1 1 0 0,-1-1-1 0 0,1 0 1 0 0,0 1-1 0 0,0-1 1 0 0,0 1-1 0 0,-1-1 1 0 0,1 1-1 0 0,0-1 1 0 0,0 1-1 0 0,0-1 1 0 0,0 1-1 0 0,0 0 1 0 0,0-1-1 0 0,0 1 1 0 0,0 0-1 0 0,0 0 1 0 0,0 0-1 0 0,0 0 1 0 0,0 0-1 0 0,0 0 1 0 0,0 0-1 0 0,0 0 1 0 0,1 1-1 0 0,3 0-1026 0 0,-1 0 0 0 0,1 1 1 0 0,-1 0-1 0 0,6 3 0 0 0,-7-4-136 0 0,11 6-4911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154 216 4607 0 0,'0'0'3258'0'0,"1"-2"-2325"0"0,5-10 5279 0 0,-3 13-5845 0 0,7 5 7 0 0,-7-4 994 0 0,0-1-856 0 0,22 6 848 0 0,-22-6-944 0 0,-1-1-24 0 0,11 4 86 0 0,0-2 1 0 0,0 1-1 0 0,20 0 0 0 0,-28-3-443 0 0,0-1 0 0 0,-1 1 0 0 0,1-1-1 0 0,0 1 1 0 0,0-1 0 0 0,0-1 0 0 0,-1 1-1 0 0,1-1 1 0 0,-1 1 0 0 0,1-1 0 0 0,-1-1 0 0 0,1 1-1 0 0,3-4 1 0 0,134-108 386 0 0,-131 105-410 0 0,-4 0-26 0 0,-5 7-61 0 0,-3 0-18 0 0,1 1 67 0 0,-1-1 0 0 0,0 0 0 0 0,0 0 0 0 0,0 1 0 0 0,0-1 0 0 0,0 0 0 0 0,0 1 1 0 0,0-1-1 0 0,0 1 0 0 0,-1 0 0 0 0,1-1 0 0 0,0 1 0 0 0,-1 0 0 0 0,1 0 0 0 0,-1 0 0 0 0,0 0 0 0 0,1 0 0 0 0,-4-1 1 0 0,0-1 22 0 0,-1-1-27 0 0,-11-5-61 0 0,-2 1 159 0 0,-13-7-75 0 0,30 14 3 0 0,1 0 0 0 0,-1 0 0 0 0,0 0 0 0 0,0 0 0 0 0,0 1 0 0 0,1-1 0 0 0,-1 1 0 0 0,0-1-1 0 0,0 1 1 0 0,0 0 0 0 0,0 0 0 0 0,0-1 0 0 0,0 2 0 0 0,0-1 0 0 0,0 0 0 0 0,0 0 0 0 0,0 0 0 0 0,0 1 0 0 0,0-1 0 0 0,0 1-1 0 0,1 0 1 0 0,-1-1 0 0 0,0 1 0 0 0,0 0 0 0 0,-3 2 0 0 0,-3 2-3 0 0,-10 5-38 0 0,1 1-1 0 0,-1 1 1 0 0,2 0-1 0 0,-24 24 1 0 0,24-22 26 0 0,-28 28-155 0 0,2 2 0 0 0,1 2 0 0 0,-34 51 0 0 0,72-92 110 0 0,-1 1 0 0 0,1-1 0 0 0,0 1 0 0 0,1 0 0 0 0,-3 5 0 0 0,5-9 56 0 0,0-1 0 0 0,0 1 0 0 0,1-1 0 0 0,-1 0 0 0 0,0 1 0 0 0,1-1 0 0 0,-1 1 0 0 0,0-1 0 0 0,1 0 0 0 0,0 0 0 0 0,-1 1 0 0 0,1-1 0 0 0,0 0 0 0 0,0 0 0 0 0,0 0 0 0 0,-1 0 0 0 0,1 0 0 0 0,2 2 0 0 0,-1-1 2 0 0,2 2 22 0 0,0-1 0 0 0,0 1 0 0 0,0-1 0 0 0,0 0 0 0 0,0 0 0 0 0,1-1 0 0 0,0 1 0 0 0,-1-1 0 0 0,1 0 0 0 0,0 0 0 0 0,7 1-1 0 0,8 2 289 0 0,31 3-1 0 0,-44-7-246 0 0,16 2 109 0 0,-1-1 0 0 0,0-1 0 0 0,1-1-1 0 0,-1-1 1 0 0,0-1 0 0 0,0-1 0 0 0,1-1 0 0 0,-2-1-1 0 0,23-8 1 0 0,-30 9 287 0 0,-12 3-128 0 0,1 1-191 0 0,6-3-215 0 0,-6 3-480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 10223 0 0,'0'0'920'0'0,"2"0"-754"0"0,6-3-12 0 0,-6 3 1490 0 0,12-2 5995 0 0,-19-8-6146 0 0,2 8-1456 0 0,0 1-1 0 0,0 0 1 0 0,0 0 0 0 0,0 0-1 0 0,0 0 1 0 0,0 0 0 0 0,0 1-1 0 0,-1-1 1 0 0,1 1 0 0 0,0 0-1 0 0,0 0 1 0 0,-1 0 0 0 0,1 0-1 0 0,0 1 1 0 0,0-1 0 0 0,0 1-1 0 0,-1 0 1 0 0,1 0 0 0 0,0 0-1 0 0,-5 3 1 0 0,-7 3-53 0 0,0 1-1 0 0,-23 17 1 0 0,37-24 23 0 0,-93 73-217 0 0,-8 5-284 0 0,71-56 256 0 0,14-11-107 0 0,-32 18 0 0 0,63-20 158 0 0,-12-8 168 0 0,0-1 0 0 0,1 1 0 0 0,-1-1 0 0 0,0 0 0 0 0,0 1 0 0 0,4 0 0 0 0,5 1-16 0 0,0-1-1 0 0,0 0 0 0 0,0-1 1 0 0,0 0-1 0 0,0-1 0 0 0,17-2 1 0 0,-18 1 10 0 0,1 1 0 0 0,0 0 0 0 0,0 0 0 0 0,0 1 1 0 0,0 1-1 0 0,0-1 0 0 0,11 5 0 0 0,-4 2 60 0 0,0 1-1 0 0,0 1 1 0 0,26 20-1 0 0,-20-14 3 0 0,-22-15-15 0 0,0 1 0 0 0,0-1 0 0 0,0 1 0 0 0,1-1 0 0 0,-1 1 0 0 0,-1 0 0 0 0,1 0 0 0 0,0 0 0 0 0,0 0 1 0 0,-1 0-1 0 0,1 0 0 0 0,-1 0 0 0 0,0 0 0 0 0,1 1 0 0 0,-1-1 0 0 0,0 1 0 0 0,-1-1 0 0 0,1 1 0 0 0,1 3 0 0 0,-2-4-8 0 0,0-1 0 0 0,0 0 0 0 0,0 0 0 0 0,0 1 0 0 0,0-1 0 0 0,0 0 0 0 0,-1 1 0 0 0,1-1-1 0 0,0 0 1 0 0,-1 0 0 0 0,1 0 0 0 0,0 1 0 0 0,-1-1 0 0 0,0 0 0 0 0,1 0 0 0 0,-1 0 0 0 0,0 0 0 0 0,1 0 0 0 0,-1 0 0 0 0,-2 2-1 0 0,-18 14 207 0 0,5-6-116 0 0,-2-1 0 0 0,1 0 0 0 0,-1-1 0 0 0,-33 10 0 0 0,-83 17-40 0 0,89-27-62 0 0,15-2-199 0 0,-2-2-1 0 0,-53 3 1 0 0,83-8 301 0 0,-14-2-1035 0 0,15 2 887 0 0,1 0 0 0 0,-1-1 0 0 0,1 1 0 0 0,0 0 0 0 0,-1-1 0 0 0,1 1 0 0 0,-1 0 0 0 0,1-1 0 0 0,0 1 0 0 0,-1 0 0 0 0,1-1-1 0 0,0 1 1 0 0,0-1 0 0 0,-1 1 0 0 0,1 0 0 0 0,0-1 0 0 0,0 1 0 0 0,0-1 0 0 0,-1 1 0 0 0,1-1 0 0 0,0 1 0 0 0,0-1 0 0 0,0 1 0 0 0,0-1 0 0 0,0 1 0 0 0,0-1 0 0 0,0 0 0 0 0,1-2-172 0 0,-1 0 1 0 0,1 0 0 0 0,0 0 0 0 0,0 0 0 0 0,0 1 0 0 0,0-1 0 0 0,0 0 0 0 0,1 1 0 0 0,-1-1 0 0 0,1 1 0 0 0,0-1 0 0 0,-1 1 0 0 0,1 0 0 0 0,0-1 0 0 0,1 1 0 0 0,-1 0-1 0 0,0 1 1 0 0,0-1 0 0 0,5-2 0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452 198 6447 0 0,'0'0'6427'0'0,"1"2"-6071"0"0,5 5-15 0 0,-4-5 607 0 0,0-1-624 0 0,24-3 864 0 0,-24 1-785 0 0,10-8 346 0 0,-10 7-649 0 0,0 0-1 0 0,0-1 1 0 0,0 1-1 0 0,0 0 1 0 0,-1-1-1 0 0,1 1 1 0 0,-1-1-1 0 0,0 1 1 0 0,0-1-1 0 0,0 0 0 0 0,0 1 1 0 0,0-1-1 0 0,0 0 1 0 0,-1 0-1 0 0,1 0 1 0 0,-1-5-1 0 0,0 3-3 0 0,-1 1-1 0 0,0-1 0 0 0,0 1 1 0 0,0-1-1 0 0,0 1 1 0 0,0-1-1 0 0,-1 1 0 0 0,0 0 1 0 0,-4-8-1 0 0,0 4-24 0 0,1 0-1 0 0,-1 0 0 0 0,-1 1 1 0 0,1 0-1 0 0,-1 0 1 0 0,-1 0-1 0 0,1 1 1 0 0,-1 0-1 0 0,-14-8 1 0 0,15 11-65 0 0,-1 0 1 0 0,0 0 0 0 0,0 1-1 0 0,0 0 1 0 0,0 0-1 0 0,0 1 1 0 0,0 0 0 0 0,-1 0-1 0 0,1 1 1 0 0,0 0 0 0 0,0 1-1 0 0,-1-1 1 0 0,1 2 0 0 0,-15 3-1 0 0,2 1-23 0 0,1 1 0 0 0,0 1-1 0 0,0 1 1 0 0,-27 16 0 0 0,33-16 3 0 0,2-1 0 0 0,-1 2 0 0 0,1 0 0 0 0,1 0 0 0 0,-1 1 0 0 0,2 1 0 0 0,0-1 0 0 0,0 2 0 0 0,-12 21 0 0 0,16-25 5 0 0,1 0 0 0 0,1 0 0 0 0,0 1 0 0 0,0 0 0 0 0,1 0 0 0 0,0 0 1 0 0,1 0-1 0 0,0 0 0 0 0,1 0 0 0 0,0 0 0 0 0,0 1 0 0 0,1-1 0 0 0,1 0 0 0 0,0 1 0 0 0,2 13 0 0 0,-2-20 9 0 0,0 0 0 0 0,1 0 0 0 0,-1 0 1 0 0,1-1-1 0 0,-1 1 0 0 0,1 0 0 0 0,0-1 0 0 0,0 1 0 0 0,1-1 0 0 0,-1 0 0 0 0,1 0 0 0 0,0 0 1 0 0,0 0-1 0 0,0 0 0 0 0,0-1 0 0 0,4 3 0 0 0,-3-2 0 0 0,1 0-1 0 0,0-1 1 0 0,0 0-1 0 0,0 0 1 0 0,1-1 0 0 0,-1 1-1 0 0,0-1 1 0 0,1 0-1 0 0,-1-1 1 0 0,11 1 0 0 0,-6-1 12 0 0,0-1 0 0 0,0 0 1 0 0,0-1-1 0 0,-1 0 0 0 0,1-1 0 0 0,0 1 1 0 0,-1-2-1 0 0,0 1 0 0 0,0-2 1 0 0,0 1-1 0 0,0-1 0 0 0,15-11 1 0 0,-14 8-100 0 0,-1-1 1 0 0,1 0 0 0 0,-2 0 0 0 0,1-1 0 0 0,-1 0 0 0 0,-1 0 0 0 0,0-1-1 0 0,0 0 1 0 0,9-22 0 0 0,-11-3 30 0 0,-4 34 960 0 0,-2 0-618 0 0,1 0 698 0 0,1 12-783 0 0,4 23-296 0 0,0 16 70 0 0,-3-31-394 0 0,7 32-1 0 0,-9-48 117 0 0,1 1-1 0 0,0-1 1 0 0,0 0 0 0 0,0 1-1 0 0,0-1 1 0 0,1 0-1 0 0,2 4 1 0 0,-2-3-438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379 221 7367 0 0,'10'-52'9068'0'0,"-10"52"-8966"0"0,4 8 2985 0 0,8 26-2997 0 0,0 3 203 0 0,-5-23-125 0 0,0 0 0 0 0,1 0 0 0 0,1-1-1 0 0,0 1 1 0 0,0-2 0 0 0,12 12 0 0 0,38 41 89 0 0,-41-49-275 0 0,-16-15-22 0 0,0 0-255 0 0,10-7-3317 0 0,-9 3 3290 0 0,0 0 0 0 0,0 0-1 0 0,-1-1 1 0 0,1 1 0 0 0,-1-1 0 0 0,0 1 0 0 0,0-1 0 0 0,0 0 0 0 0,0 0 0 0 0,-1 0-1 0 0,0 0 1 0 0,0 0 0 0 0,1-5 0 0 0,4-10-355 0 0,12-24-3011 0 0,39-69 1 0 0,-3 9 3645 0 0,-51 96 513 0 0,21-40 2698 0 0,-22 43-2665 0 0,1-1 0 0 0,-1 1 0 0 0,1 0 0 0 0,0 1 0 0 0,1-1 0 0 0,-1 1 0 0 0,7-7 0 0 0,-8 9 571 0 0,5-4 440 0 0,-12 5 548 0 0,-17 8-772 0 0,9 3-1021 0 0,-1 0 1 0 0,2 1-1 0 0,0 1 1 0 0,0-1-1 0 0,-16 25 0 0 0,13-17-67 0 0,-20 29 188 0 0,-50 89-1 0 0,-14 61-260 0 0,60-118-91 0 0,-58 127-77 0 0,-31 60-900 0 0,98-211 57 0 0,-3-1 1 0 0,-50 64-1 0 0,50-83-99 0 0,19-26 484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 13647 0 0,'0'0'628'0'0,"0"3"-17"0"0,0 0-545 0 0,-1 0-1 0 0,1 0 1 0 0,0 0 0 0 0,0 0 0 0 0,0 0-1 0 0,0 0 1 0 0,0 0 0 0 0,1 0 0 0 0,-1 0-1 0 0,1 0 1 0 0,0-1 0 0 0,0 1 0 0 0,0 0-1 0 0,0 0 1 0 0,1 0 0 0 0,-1-1 0 0 0,1 1-1 0 0,-1-1 1 0 0,1 1 0 0 0,0-1 0 0 0,0 0-1 0 0,0 0 1 0 0,0 1 0 0 0,0-2 0 0 0,1 1-1 0 0,-1 0 1 0 0,1 0 0 0 0,2 1 0 0 0,2 1 164 0 0,1-1 0 0 0,-1 0 0 0 0,1 0 0 0 0,-1-1 0 0 0,1 1 0 0 0,0-2 1 0 0,0 1-1 0 0,-1-1 0 0 0,1 0 0 0 0,0-1 0 0 0,0 0 0 0 0,10-1 1 0 0,-9 0-54 0 0,1 1 0 0 0,-1-2 0 0 0,0 1 0 0 0,0-1 1 0 0,0-1-1 0 0,0 0 0 0 0,0 0 0 0 0,0 0 1 0 0,-1-1-1 0 0,1-1 0 0 0,12-8 0 0 0,-11 3-112 0 0,-9 5-81 0 0,-2 4 10 0 0,2-2-55 0 0,0 1 0 0 0,0-1 0 0 0,-1 0 1 0 0,1 0-1 0 0,-1 0 0 0 0,0 1 0 0 0,1-1 1 0 0,-1 0-1 0 0,-1 0 0 0 0,1 0 0 0 0,0 0 0 0 0,-1 0 1 0 0,1 1-1 0 0,-1-1 0 0 0,0 0 0 0 0,0 0 1 0 0,0 1-1 0 0,-1-1 0 0 0,1 1 0 0 0,0-1 0 0 0,-1 1 1 0 0,0 0-1 0 0,1-1 0 0 0,-1 1 0 0 0,0 0 1 0 0,0 0-1 0 0,0 0 0 0 0,-4-3 0 0 0,4 5 40 0 0,0-1 0 0 0,1 0 0 0 0,-1 0 0 0 0,0 1 0 0 0,0-1 0 0 0,1 1 0 0 0,-1 0 0 0 0,0-1 0 0 0,0 1-1 0 0,1 0 1 0 0,-1 0 0 0 0,0 0 0 0 0,0 0 0 0 0,-2 1 0 0 0,1-1-15 0 0,0 0 25 0 0,0 0-1 0 0,0 0 1 0 0,0 0-1 0 0,1 1 1 0 0,-1-1-1 0 0,0 1 1 0 0,0 0-1 0 0,0-1 1 0 0,0 1-1 0 0,1 1 1 0 0,-5 1-1 0 0,-2 2-20 0 0,-17 6 139 0 0,1 2 0 0 0,1 0 1 0 0,0 2-1 0 0,1 1 1 0 0,0 0-1 0 0,1 2 1 0 0,1 1-1 0 0,1 0 1 0 0,-32 41-1 0 0,45-50-46 0 0,-1 0 0 0 0,2 1 0 0 0,0 0 0 0 0,0 1-1 0 0,-7 22 1 0 0,-13 59 209 0 0,26-87-211 0 0,1 6-49 0 0,0-10-18 0 0,0-1 1 0 0,-1 1-1 0 0,1-1 0 0 0,0 0 0 0 0,0 1 1 0 0,0-1-1 0 0,1 0 0 0 0,-1 0 0 0 0,0 0 0 0 0,0 0 1 0 0,0 0-1 0 0,1 0 0 0 0,-1 0 0 0 0,1 0 1 0 0,-1 0-1 0 0,1-1 0 0 0,-1 1 0 0 0,1 0 0 0 0,-1-1 1 0 0,1 0-1 0 0,-1 1 0 0 0,1-1 0 0 0,0 0 1 0 0,-1 0-1 0 0,4 0 0 0 0,5 0-107 0 0,0 0 1 0 0,0-1-1 0 0,10-2 0 0 0,-12 2 64 0 0,30-5-1349 0 0,70-22-1 0 0,-70 16 490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0,'0'0'10086'0'0,"1"2"-9594"0"0,95 167 2632 0 0,-63-106-2512 0 0,108 200 575 0 0,-110-219-1113 0 0,1-2-1 0 0,56 57 0 0 0,-74-83-54 0 0,55 52 50 0 0,-58-59-71 0 0,0 0 0 0 0,1-1 0 0 0,-1 0 0 0 0,22 9 0 0 0,-31-16-132 0 0,1 0-51 0 0,-3-1 119 0 0,0 0 0 0 0,0 0 1 0 0,1 1-1 0 0,-1-1 0 0 0,0 0 0 0 0,0 0 0 0 0,1 0 0 0 0,-1 0 0 0 0,0 0 1 0 0,0 0-1 0 0,1 0 0 0 0,-1 0 0 0 0,0 0 0 0 0,1 0 0 0 0,-1 0 0 0 0,0 0 1 0 0,0 0-1 0 0,1 0 0 0 0,-1 0 0 0 0,0 0 0 0 0,0 0 0 0 0,1 0 0 0 0,-1 0 1 0 0,0 0-1 0 0,0 0 0 0 0,1 0 0 0 0,-1 0 0 0 0,0-1 0 0 0,0 1 0 0 0,1 0 1 0 0,-1 0-1 0 0,0 0 0 0 0,0 0 0 0 0,1-1 0 0 0,-1 1 0 0 0,0 0 0 0 0,0 0 1 0 0,0-1-1 0 0,0 1 0 0 0,0 0 0 0 0,1 0 0 0 0,-1 0 0 0 0,0-1 0 0 0,-6-17-1650 0 0,-10-8-1492 0 0,6 13 1350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55 5983 0 0,'0'0'464'0'0,"1"-2"-305"0"0,8-26 172 0 0,-2 6 6906 0 0,-8 22-6790 0 0,0 0-388 0 0,0-1-1 0 0,0 1 1 0 0,1 0 0 0 0,-1-1-1 0 0,0 1 1 0 0,0 0 0 0 0,0 0-1 0 0,0 0 1 0 0,0-1-1 0 0,0 1 1 0 0,1 0 0 0 0,-1 0-1 0 0,0 1 1 0 0,-1-1 0 0 0,-13 9 409 0 0,0 1 0 0 0,1 1 0 0 0,0 0 0 0 0,-21 24 0 0 0,6-6-38 0 0,-177 151 466 0 0,92-84-881 0 0,-22 18 63 0 0,107-93-48 0 0,-1-1-1 0 0,-61 31 1 0 0,81-46-9 0 0,8-2 22 0 0,1 7-123 0 0,1-8-399 0 0,2-1-197 0 0,1 1 301 0 0,1 0-33 0 0,3-1-4418 0 0,5 0-600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22 10135 0 0,'0'0'464'0'0,"1"-3"-9"0"0,0 1-373 0 0,0 1-64 0 0,0-1 0 0 0,-1 1 0 0 0,1 0 0 0 0,0 0-1 0 0,0 0 1 0 0,-1 0 0 0 0,1 0 0 0 0,0 0 0 0 0,0 1 0 0 0,0-1-1 0 0,0 0 1 0 0,1 0 0 0 0,0 0 0 0 0,-1 1 64 0 0,-1-1 0 0 0,1 1 1 0 0,-1 0-1 0 0,1 0 0 0 0,-1-1 1 0 0,1 1-1 0 0,0 0 0 0 0,-1 0 0 0 0,1 0 1 0 0,-1 0-1 0 0,1 0 0 0 0,0 0 0 0 0,-1 0 1 0 0,1 0-1 0 0,-1 0 0 0 0,1 0 0 0 0,0 0 1 0 0,-1 0-1 0 0,2 1 0 0 0,-1-1 140 0 0,1 0 892 0 0,-1 2-134 0 0,-1 3-921 0 0,0-1 0 0 0,1 0 1 0 0,-1 1-1 0 0,-1-1 0 0 0,1 0 0 0 0,0 1 0 0 0,-1-1 0 0 0,0 0 0 0 0,0 1 0 0 0,-4 6 0 0 0,-21 48 166 0 0,16-38-14 0 0,-85 167 510 0 0,38-75-444 0 0,12-24-271 0 0,-171 317 52 0 0,133-281-79 0 0,40-61-294 0 0,38-55-298 0 0,11-18 305 0 0,13-27 123 0 0,2 2 0 0 0,49-62-1 0 0,-46 64 183 0 0,9-12 73 0 0,67-68-1 0 0,-86 98-10 0 0,1 1-1 0 0,0 1 0 0 0,1 1 1 0 0,0 0-1 0 0,1 0 0 0 0,1 2 1 0 0,-1 0-1 0 0,27-8 0 0 0,-14 7 189 0 0,43-7-1 0 0,-62 15-145 0 0,1 0-1 0 0,0 1 1 0 0,0 1-1 0 0,-1 0 0 0 0,1 1 1 0 0,23 3-1 0 0,-33-3-84 0 0,1 0 0 0 0,-1-1 0 0 0,1 1 0 0 0,-1 0 0 0 0,0 0 0 0 0,1 0 0 0 0,-1 0 0 0 0,0 1 0 0 0,0-1 0 0 0,0 1 0 0 0,0-1 0 0 0,0 1 0 0 0,0 0 0 0 0,0 0 0 0 0,0 0 0 0 0,-1 0 0 0 0,3 4 0 0 0,-2-3 10 0 0,-1 1 0 0 0,1 0 0 0 0,-1-1 1 0 0,0 1-1 0 0,0 0 0 0 0,0 0 0 0 0,-1 0 0 0 0,1 0 0 0 0,-1 0 0 0 0,0 5 0 0 0,-2 6 104 0 0,0-1 1 0 0,-1 0-1 0 0,0 0 0 0 0,-1-1 0 0 0,-7 17 0 0 0,-75 154 807 0 0,17-40-839 0 0,69-144-109 0 0,0 1 0 0 0,-1 0 0 0 0,1-1 1 0 0,0 1-1 0 0,0 0 0 0 0,0-1 0 0 0,-1 1 0 0 0,1-1 1 0 0,0 1-1 0 0,0 0 0 0 0,0 0 0 0 0,0-1 0 0 0,0 1 0 0 0,0 0 1 0 0,0-1-1 0 0,1 2 0 0 0,-1 0-22 0 0,0 0-107 0 0,2 0-843 0 0,-1-1 818 0 0,-1-1 95 0 0,1 1 0 0 0,-1-1 1 0 0,1 1-1 0 0,-1-1 0 0 0,1 0 0 0 0,-1 1 0 0 0,1-1 0 0 0,-1 1 0 0 0,1-1 0 0 0,-1 0 0 0 0,1 1 0 0 0,-1-1 0 0 0,1 0 1 0 0,-1 0-1 0 0,1 1 0 0 0,0-1 0 0 0,-1 0 0 0 0,1 0 0 0 0,0 0 0 0 0,-1 0 0 0 0,2 0 0 0 0,11 0-1402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42 12151 0 0,'0'0'1098'0'0,"0"-2"-905"0"0,0 1-108 0 0,1 0-1 0 0,-1 0 1 0 0,0 0 0 0 0,0 1-1 0 0,0-1 1 0 0,0 0 0 0 0,0 0-1 0 0,0 0 1 0 0,0 0 0 0 0,0 1-1 0 0,0-1 1 0 0,-1 0 0 0 0,1 0-1 0 0,0 0 1 0 0,0 1 0 0 0,-1-1-1 0 0,1 0 1 0 0,0 1 0 0 0,-1-1-1 0 0,1 0 1 0 0,-1 1 0 0 0,1-1 0 0 0,-1 0-1 0 0,1 1 1 0 0,-2-2 0 0 0,0 1 62 0 0,0-1 1 0 0,0 1-1 0 0,-1-1 1 0 0,1 1-1 0 0,-1 0 1 0 0,1 0-1 0 0,-1 0 1 0 0,-2-1-1 0 0,-5 0 168 0 0,0 0 0 0 0,1 1 0 0 0,-19-1 0 0 0,18 3-259 0 0,-1-1 0 0 0,0 2 0 0 0,0-1 0 0 0,1 1 0 0 0,-1 1 0 0 0,1 0 0 0 0,-1 1 0 0 0,1 0 0 0 0,1 0 0 0 0,-1 1 0 0 0,0 0 0 0 0,1 1 0 0 0,0 0 0 0 0,0 0 0 0 0,1 1 0 0 0,0 0 0 0 0,0 1 0 0 0,-7 8 0 0 0,-49 51-86 0 0,41-45 6 0 0,0 2 0 0 0,2 0 1 0 0,-23 35-1 0 0,40-53 40 0 0,1 1 0 0 0,0-1 1 0 0,0 1-1 0 0,-2 8 0 0 0,4-13 60 0 0,1 0 3 0 0,1-1-62 0 0,-1 1 0 0 0,0-1 1 0 0,0 0-1 0 0,0 0 0 0 0,1 0 0 0 0,-1 1 0 0 0,1-1 1 0 0,-1 0-1 0 0,1 0 0 0 0,-1 0 0 0 0,1 0 1 0 0,0 0-1 0 0,-1 0 0 0 0,1 0 0 0 0,0 0 0 0 0,0 0 1 0 0,0-1-1 0 0,0 1 0 0 0,0 0 0 0 0,1 0 1 0 0,-1 0-3 0 0,1 0-1 0 0,0 0 1 0 0,0-1 0 0 0,0 1 0 0 0,0-1 0 0 0,0 1 0 0 0,0-1 0 0 0,0 0 0 0 0,1 0 0 0 0,3 0 0 0 0,5-1 13 0 0,-1-1 0 0 0,1 0-1 0 0,18-7 1 0 0,-20 6 8 0 0,14-5-72 0 0,0-1 0 0 0,-1-1-1 0 0,0-2 1 0 0,21-13 0 0 0,78-62-1048 0 0,-118 84 1041 0 0,5-3-50 0 0,0-1-1 0 0,-1 0 1 0 0,0 0-1 0 0,0-1 0 0 0,8-13 1 0 0,-15 21 105 0 0,0 0 1 0 0,1 0-1 0 0,-1-1 1 0 0,0 1-1 0 0,0 0 0 0 0,0-1 1 0 0,1 1-1 0 0,-1 0 1 0 0,0 0-1 0 0,0-1 1 0 0,0 1-1 0 0,0 0 0 0 0,0-1 1 0 0,0 1-1 0 0,0 0 1 0 0,0-1-1 0 0,0 1 0 0 0,0 0 1 0 0,0-1-1 0 0,0 1 1 0 0,0 0-1 0 0,0-1 1 0 0,0 1-1 0 0,0 0 0 0 0,0-1 1 0 0,0 1-1 0 0,-1 0 1 0 0,1-1-1 0 0,0 1 0 0 0,0 0 1 0 0,0 0-1 0 0,0-1 1 0 0,-1 1-1 0 0,1 0 1 0 0,0 0-1 0 0,0-1 0 0 0,-1 1 1 0 0,1 0-1 0 0,0 0 1 0 0,0 0-1 0 0,-1-1 1 0 0,1 1-1 0 0,0 0 0 0 0,-1 0 1 0 0,1 0-1 0 0,0 0 1 0 0,-1 0-1 0 0,1 0 0 0 0,0 0 1 0 0,-1 0-1 0 0,1-1 1 0 0,0 1-1 0 0,-1 0 1 0 0,-17 0 356 0 0,-5 8-262 0 0,6 1-3 0 0,13-4-86 0 0,2-1 0 0 0,-3 3 4 0 0,1 0 1 0 0,-1 1-1 0 0,1-1 1 0 0,1 1-1 0 0,-1 0 1 0 0,1 0 0 0 0,1 0-1 0 0,-3 13 1 0 0,3-9-142 0 0,0 0 1 0 0,1-1-1 0 0,0 1 1 0 0,1 0-1 0 0,2 17 1 0 0,0-24-1230 0 0,6 7-422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62 14279 0 0,'0'-3'1103'0'0,"0"-23"150"0"0,-3 10 601 0 0,2 14-972 0 0,-1 1-284 0 0,0-1-499 0 0,-1 0 0 0 0,0 1 0 0 0,-1-1 0 0 0,1 1 0 0 0,0 0 0 0 0,0 0 0 0 0,-1 0 0 0 0,1 0 1 0 0,0 0-1 0 0,-1 1 0 0 0,1 0 0 0 0,-1 0 0 0 0,1 0 0 0 0,-1 0 0 0 0,1 0 0 0 0,0 0 0 0 0,-7 2 1 0 0,-1 3-86 0 0,-2 3-14 0 0,10-6 0 0 0,-1 1 0 0 0,-4 13 0 0 0,6-11-60 0 0,1-1 0 0 0,-1 1 0 0 0,1 0 0 0 0,0 0 0 0 0,0 0-1 0 0,1 0 1 0 0,-1 0 0 0 0,1 0 0 0 0,0 0 0 0 0,1 0 0 0 0,-1 0 0 0 0,1 0-1 0 0,0-1 1 0 0,0 1 0 0 0,0 0 0 0 0,1 0 0 0 0,2 4 0 0 0,4 9-143 0 0,1 0 1 0 0,1-1-1 0 0,12 16 1 0 0,-12-18 150 0 0,-7-11 37 0 0,12 18-41 0 0,-2 0-1 0 0,12 24 1 0 0,-22-39 56 0 0,0 1 0 0 0,0 0 1 0 0,-1 0-1 0 0,0 0 0 0 0,-1 0 0 0 0,1 0 1 0 0,-1 0-1 0 0,-1 0 0 0 0,0 0 1 0 0,-1 13-1 0 0,0-11 116 0 0,0-1 0 0 0,-1 0 0 0 0,0-1 1 0 0,-6 15-1 0 0,7-19-56 0 0,-2 0 1 0 0,1 0 0 0 0,0 0 0 0 0,-1-1-1 0 0,1 1 1 0 0,-1-1 0 0 0,0 1-1 0 0,0-1 1 0 0,-1 0 0 0 0,1 0-1 0 0,-6 4 1 0 0,-2-1 36 0 0,0 0 0 0 0,-1 0 1 0 0,1-1-1 0 0,-1-1 0 0 0,0 0 0 0 0,0 0 0 0 0,-1-2 0 0 0,-20 4 0 0 0,11-5-33 0 0,1 0-1 0 0,-1 0 1 0 0,1-2 0 0 0,-28-5-1 0 0,41 4-119 0 0,0 1 0 0 0,-1-2 0 0 0,1 0 0 0 0,0 0-1 0 0,0 0 1 0 0,-8-6 0 0 0,-23-17-7244 0 0,26 17 1065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5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484 245 1839 0 0,'1'-1'8364'0'0,"13"-14"-5818"0"0,-13 13-1881 0 0,0 0 60 0 0,3-10 39 0 0,0 1 0 0 0,-1-1-1 0 0,0 1 1 0 0,-1-1-1 0 0,0 0 1 0 0,0-17 0 0 0,-1 22-607 0 0,-1 0-1 0 0,-1 0 1 0 0,1 0 0 0 0,-1 0 0 0 0,0 0 0 0 0,-1 0 0 0 0,0 0 0 0 0,0 0 0 0 0,0 0 0 0 0,-1 1 0 0 0,0-1 0 0 0,-6-8 0 0 0,7 12-167 0 0,0 1 1 0 0,0 0 0 0 0,0 0-1 0 0,-1 0 1 0 0,1 0 0 0 0,0 0-1 0 0,-1 0 1 0 0,0 1 0 0 0,1-1-1 0 0,-1 1 1 0 0,0-1 0 0 0,0 1-1 0 0,0 0 1 0 0,0 1 0 0 0,0-1 0 0 0,0 0-1 0 0,0 1 1 0 0,0-1 0 0 0,0 1-1 0 0,-4 0 1 0 0,-6 1-113 0 0,-1 0 0 0 0,1 1 0 0 0,-19 5 0 0 0,14-3 72 0 0,-2 1 7 0 0,0 1 0 0 0,0 1-1 0 0,1 1 1 0 0,0 1 0 0 0,0 0 0 0 0,1 1-1 0 0,-22 16 1 0 0,21-12 25 0 0,1 1-1 0 0,0 1 0 0 0,0 1 1 0 0,2 0-1 0 0,0 1 1 0 0,-14 22-1 0 0,25-33 14 0 0,0 1-1 0 0,1-1 1 0 0,1 1-1 0 0,-1 0 1 0 0,1 1 0 0 0,0-1-1 0 0,1 0 1 0 0,0 1-1 0 0,-2 16 1 0 0,4-22 4 0 0,0 0 1 0 0,0 0-1 0 0,0 0 0 0 0,0-1 1 0 0,0 1-1 0 0,1 0 0 0 0,-1 0 1 0 0,1 0-1 0 0,0-1 1 0 0,0 1-1 0 0,0 0 0 0 0,0-1 1 0 0,0 1-1 0 0,1-1 0 0 0,-1 1 1 0 0,1-1-1 0 0,-1 0 0 0 0,1 0 1 0 0,0 1-1 0 0,0-1 0 0 0,0 0 1 0 0,0-1-1 0 0,0 1 1 0 0,1 0-1 0 0,-1-1 0 0 0,0 1 1 0 0,1-1-1 0 0,-1 0 0 0 0,1 1 1 0 0,0-1-1 0 0,-1-1 0 0 0,1 1 1 0 0,5 1-1 0 0,2-1 3 0 0,0 0 1 0 0,1 0-1 0 0,-1-1 0 0 0,0 0 1 0 0,15-2-1 0 0,51-12 129 0 0,-65 11-101 0 0,12-2-1 0 0,-1-2 0 0 0,1 0 0 0 0,-1-1 1 0 0,-1-2-1 0 0,0 0 0 0 0,0-1 0 0 0,25-18 0 0 0,-34 19-29 0 0,0 0 0 0 0,0-1 0 0 0,-1-1 0 0 0,-1 1 0 0 0,17-25 0 0 0,-20 23 0 0 0,-2 3 14 0 0,-4 8 268 0 0,-3 3-176 0 0,-1 0-102 0 0,0 1 0 0 0,1-1 0 0 0,-1 1 1 0 0,1 0-1 0 0,0 0 0 0 0,-1 0 1 0 0,1 0-1 0 0,0 0 0 0 0,0 1 0 0 0,0-1 1 0 0,0 1-1 0 0,1-1 0 0 0,-1 1 1 0 0,1 0-1 0 0,-1-1 0 0 0,1 1 0 0 0,0 0 1 0 0,0 0-1 0 0,1 0 0 0 0,-1 0 1 0 0,0 5-1 0 0,0-1 1 0 0,0-1 0 0 0,1 1-1 0 0,0-1 1 0 0,1 1 0 0 0,-1-1 0 0 0,1 1 0 0 0,0-1 0 0 0,1 0-1 0 0,4 13 1 0 0,-4-14-18 0 0,0 0 1 0 0,0 0-1 0 0,0 0 0 0 0,1 0 1 0 0,-1 0-1 0 0,1-1 0 0 0,0 1 1 0 0,1-1-1 0 0,-1 0 0 0 0,6 5 0 0 0,3 3-84 0 0,-8-7-123 0 0,1-1 1 0 0,-1 1-1 0 0,1-1 1 0 0,1 1-1 0 0,9 5 1 0 0,8-1-5999 0 0,-8-5 430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24 10367 0 0,'3'-2'472'0'0,"0"2"-305"0"0,16-14 3994 0 0,-37 10-3243 0 0,15 3-852 0 0,1 1-1 0 0,-1-1 0 0 0,0 1 0 0 0,1-1 1 0 0,-1 1-1 0 0,0 0 0 0 0,-3 0 0 0 0,-12 4 166 0 0,0 0 0 0 0,1 1 0 0 0,-1 2 0 0 0,1-1-1 0 0,-16 10 1 0 0,16-8-146 0 0,-276 148 349 0 0,283-150-469 0 0,-240 155-1044 0 0,85-48 1025 0 0,117-81 38 0 0,3 3 0 0 0,0 1 0 0 0,-54 58 0 0 0,93-87 62 0 0,-1 0 1 0 0,1 1-1 0 0,0 0 0 0 0,1 0 0 0 0,-1 0 1 0 0,2 1-1 0 0,-1 0 0 0 0,-3 9 0 0 0,7-14-27 0 0,0-1 0 0 0,0 0 0 0 0,1 1-1 0 0,-1-1 1 0 0,1 1 0 0 0,0-1 0 0 0,-1 1-1 0 0,1-1 1 0 0,1 1 0 0 0,-1-1 0 0 0,1 1-1 0 0,-1-1 1 0 0,1 1 0 0 0,0-1 0 0 0,0 1 0 0 0,0-1-1 0 0,1 0 1 0 0,-1 0 0 0 0,1 0 0 0 0,0 1-1 0 0,0-2 1 0 0,0 1 0 0 0,0 0 0 0 0,0 0-1 0 0,5 4 1 0 0,3 1 96 0 0,1 0 0 0 0,-1-1 0 0 0,1 0 0 0 0,1 0-1 0 0,-1-1 1 0 0,1-1 0 0 0,0 0 0 0 0,1 0 0 0 0,12 2-1 0 0,20 3 511 0 0,54 5 0 0 0,-89-13-535 0 0,229 21 1781 0 0,-156-10-1526 0 0,33 3-181 0 0,-103-15-143 0 0,-1-1-1 0 0,1 0 0 0 0,0-1 1 0 0,-1-1-1 0 0,0 1 0 0 0,1-2 1 0 0,-1 0-1 0 0,0 0 0 0 0,0-1 1 0 0,0-1-1 0 0,-1 0 1 0 0,1-1-1 0 0,-1 0 0 0 0,-1 0 1 0 0,1-1-1 0 0,-1-1 0 0 0,12-10 1 0 0,-3-2-13 0 0,0-1-1 0 0,-1 0 1 0 0,-1-1 0 0 0,-1-1 0 0 0,-1-1 0 0 0,-2 0 0 0 0,15-34-1 0 0,-20 41-120 0 0,-1-1 0 0 0,-1 1 0 0 0,-1-1 0 0 0,0 0 0 0 0,-1 0 0 0 0,-1-1 0 0 0,-1 1 0 0 0,0-21 0 0 0,-2 39 98 0 0,0 0 0 0 0,0-1-1 0 0,0 1 1 0 0,0 0 0 0 0,0-1 0 0 0,0 1-1 0 0,0 0 1 0 0,0-1 0 0 0,0 1 0 0 0,-1 0 0 0 0,1-1-1 0 0,0 1 1 0 0,0 0 0 0 0,0 0 0 0 0,0-1-1 0 0,0 1 1 0 0,0 0 0 0 0,-1 0 0 0 0,1-1-1 0 0,0 1 1 0 0,0 0 0 0 0,0 0 0 0 0,-1-1-1 0 0,1 1 1 0 0,0 0 0 0 0,0 0 0 0 0,-1 0-1 0 0,1 0 1 0 0,0-1 0 0 0,0 1 0 0 0,-1 0-1 0 0,1 0 1 0 0,0 0 0 0 0,-1 0 0 0 0,-12 3-167 0 0,-11 11 111 0 0,24-14 63 0 0,-16 14-80 0 0,-1-3 58 0 0,-10 4-23 0 0,23-13 46 0 0,-17 7 3 0 0,9-4 4 0 0,3 0 0 0 0,-62 36 0 0 0,39-22 0 0 0,0-3 0 0 0,-63 24 0 0 0,71-30 0 0 0,-6 1-13 0 0,0-1-1 0 0,-1-1 0 0 0,0-2 1 0 0,-1 0-1 0 0,0-3 0 0 0,0 0 1 0 0,-49-2-1 0 0,79-2-211 0 0,3-2-161 0 0,1 0 249 0 0,-1 1 1 0 0,1-1 0 0 0,-1 1-1 0 0,1-1 1 0 0,-1 1 0 0 0,1 0-1 0 0,0 0 1 0 0,0 0 0 0 0,0 0-1 0 0,2-1 1 0 0,-2 0-169 0 0,19-8-1290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145 116 5527 0 0,'-3'1'423'0'0,"-19"9"-493"0"0,15-8 966 0 0,0 1 0 0 0,1 0 0 0 0,0 0 0 0 0,0 0 0 0 0,-1 1-1 0 0,-8 8 1709 0 0,14-10-2494 0 0,1-1 0 0 0,0 1 0 0 0,0 0 0 0 0,0-1 0 0 0,0 1-1 0 0,0 0 1 0 0,0-1 0 0 0,0 1 0 0 0,0 0 0 0 0,0-1 0 0 0,1 1-1 0 0,0 1 1 0 0,0-1-32 0 0,0 0-1 0 0,0-1 0 0 0,0 1 0 0 0,0-1 1 0 0,1 1-1 0 0,-1-1 0 0 0,0 0 0 0 0,1 0 1 0 0,-1 0-1 0 0,1 1 0 0 0,-1-1 0 0 0,1 0 1 0 0,0-1-1 0 0,2 2 0 0 0,-1 0 59 0 0,6 2-23 0 0,0 0-1 0 0,1-1 1 0 0,-1 0-1 0 0,1 0 1 0 0,0-1-1 0 0,0-1 1 0 0,0 1 0 0 0,-1-2-1 0 0,1 1 1 0 0,0-1-1 0 0,15-2 1 0 0,10-3 179 0 0,63-19 0 0 0,-93 23-232 0 0,4-2 49 0 0,0 0 1 0 0,0-1 0 0 0,0 0 0 0 0,0 0 0 0 0,-1-1-1 0 0,1 0 1 0 0,10-10 0 0 0,-15 12-64 0 0,1-1-1 0 0,-1-1 1 0 0,0 1 0 0 0,0 0 0 0 0,0-1-1 0 0,0 0 1 0 0,-1 0 0 0 0,0 0 0 0 0,0 0-1 0 0,-1 0 1 0 0,1-1 0 0 0,-1 1-1 0 0,2-9 1 0 0,-3 12-43 0 0,-1-1 0 0 0,0 1-1 0 0,0 0 1 0 0,0-1-1 0 0,0 1 1 0 0,0 0 0 0 0,0 0-1 0 0,-1-1 1 0 0,1 1 0 0 0,-1 0-1 0 0,1 0 1 0 0,-1-1 0 0 0,0 1-1 0 0,0 0 1 0 0,0 0 0 0 0,0 0-1 0 0,0 0 1 0 0,-1 0 0 0 0,1 1-1 0 0,0-1 1 0 0,-1 0 0 0 0,0 0-1 0 0,1 1 1 0 0,-1-1 0 0 0,0 1-1 0 0,0 0 1 0 0,0-1 0 0 0,0 1-1 0 0,-4-2 1 0 0,0 1-5 0 0,0-1-1 0 0,0 1 1 0 0,-1 0 0 0 0,1 0 0 0 0,-1 1-1 0 0,1 0 1 0 0,-1 0 0 0 0,0 0 0 0 0,-7 1 0 0 0,-4 1-42 0 0,1 2 1 0 0,-1-1 0 0 0,0 2 0 0 0,1 1 0 0 0,-28 10 0 0 0,23-6-3 0 0,1 1 0 0 0,1 1 1 0 0,-38 25-1 0 0,45-25 30 0 0,-1-1-1 0 0,1 2 1 0 0,1 0-1 0 0,0 0 1 0 0,1 1 0 0 0,1 0-1 0 0,0 1 1 0 0,-16 29-1 0 0,23-35 26 0 0,0-1 1 0 0,1 1-1 0 0,1-1 0 0 0,-1 1 0 0 0,1 0 0 0 0,1 0 0 0 0,-1 0 0 0 0,1-1 1 0 0,1 1-1 0 0,-1 0 0 0 0,1 0 0 0 0,1 0 0 0 0,-1-1 0 0 0,1 1 1 0 0,1-1-1 0 0,-1 1 0 0 0,5 7 0 0 0,-3-7-164 0 0,0 0-1 0 0,0-1 1 0 0,0 0 0 0 0,1 0-1 0 0,0 0 1 0 0,0-1-1 0 0,1 1 1 0 0,0-1 0 0 0,0-1-1 0 0,1 1 1 0 0,-1-1-1 0 0,1 0 1 0 0,0-1 0 0 0,1 1-1 0 0,14 6 1 0 0,-15-9-768 0 0,-1-1-1 0 0,1 1 1 0 0,12 0 0 0 0,1 0-987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58 9215 0 0,'5'-7'426'0'0,"1"0"0"0"0,-1 1 0 0 0,1 0 0 0 0,8-7-1 0 0,-10 9 617 0 0,1 1 0 0 0,-1 0 0 0 0,1 1 0 0 0,8-5 3057 0 0,-14 10-4035 0 0,-7 11-30 0 0,0 0 0 0 0,-1-1 0 0 0,0 0 0 0 0,-22 22 0 0 0,19-21-1 0 0,-1 1-1 0 0,2 0 1 0 0,-14 22-1 0 0,7-4-55 0 0,-19 36-97 0 0,34-61 107 0 0,-1 1-1 0 0,1-1 1 0 0,1 1 0 0 0,0 0 0 0 0,0 0-1 0 0,-1 11 1 0 0,4-6-11 0 0,8-3-24 0 0,-3-7 53 0 0,-1 0 0 0 0,1-1 0 0 0,0 1 0 0 0,0-1-1 0 0,1-1 1 0 0,-1 1 0 0 0,1-1 0 0 0,-1 0 0 0 0,1-1 0 0 0,0 1-1 0 0,0-1 1 0 0,0-1 0 0 0,8 1 0 0 0,10-1 139 0 0,-1-2 0 0 0,34-5 0 0 0,-54 7-91 0 0,1-1 1 0 0,-1 0-1 0 0,0 0 0 0 0,0 0 0 0 0,0 0 1 0 0,1-1-1 0 0,-1 1 0 0 0,-1-1 0 0 0,1 0 0 0 0,0-1 1 0 0,4-2-1 0 0,-7 4 12 0 0,0-1-1 0 0,1-2-41 0 0,0-1 1 0 0,-1 1-1 0 0,0 0 0 0 0,0-1 0 0 0,0 1 1 0 0,0-1-1 0 0,-1 1 0 0 0,0-1 0 0 0,0 1 1 0 0,0-1-1 0 0,0 1 0 0 0,-1-1 1 0 0,0 1-1 0 0,0-1 0 0 0,-2-7 0 0 0,-4-7 52 0 0,0 0 0 0 0,-12-22 1 0 0,7 19-42 0 0,-1 1 1 0 0,-1 0 0 0 0,-17-19-1 0 0,30 38-70 0 0,-1 0 0 0 0,0-1-1 0 0,0 1 1 0 0,0 0 0 0 0,-1 0-1 0 0,1 0 1 0 0,0 0 0 0 0,-4-2-1 0 0,1 1-108 0 0,4 2-160 0 0,-12 1-2886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210 226 7599 0 0,'-14'12'244'0'0,"0"-1"0"0"0,-1-1-1 0 0,-30 15 1 0 0,-51 18 2619 0 0,92-41-2192 0 0,-10 3-449 0 0,6-5 5114 0 0,10-2-5035 0 0,8-16 90 0 0,1 2-1 0 0,2-1 1 0 0,27-28-1 0 0,1-3 16 0 0,-13 15-447 0 0,2 1 0 0 0,54-44 1 0 0,-83 75 58 0 0,0 0 1 0 0,-1 0-1 0 0,1 1 1 0 0,0-1 0 0 0,0 0-1 0 0,0 1 1 0 0,0-1 0 0 0,0 1-1 0 0,0-1 1 0 0,0 1-1 0 0,0 0 1 0 0,0-1 0 0 0,0 1-1 0 0,0 0 1 0 0,1 0-1 0 0,-1 0 1 0 0,0 0 0 0 0,0 0-1 0 0,0 0 1 0 0,2 0 0 0 0,-2 0-46 0 0,2 1 129 0 0,-1 0-7 0 0,2 4-62 0 0,0 0 1 0 0,0-1-1 0 0,0 1 1 0 0,-1 0-1 0 0,0 1 1 0 0,0-1-1 0 0,0 1 1 0 0,-1-1-1 0 0,0 1 0 0 0,0 0 1 0 0,0 0-1 0 0,-1 0 1 0 0,1 0-1 0 0,-1 10 1 0 0,1 3 337 0 0,-1 1-1 0 0,-1 0 1 0 0,-4 24 0 0 0,4-41 365 0 0,3-4-664 0 0,16-5-29 0 0,-14 2-19 0 0,-2 0-19 0 0,11-9-131 0 0,-1 0 0 0 0,0-1 1 0 0,13-20-1 0 0,-11 14-87 0 0,20-20 1 0 0,-22 26 44 0 0,-4 4 113 0 0,1 1 1 0 0,-1 0 0 0 0,2 0 0 0 0,-1 1 0 0 0,14-8 0 0 0,-2 6-2 0 0,-18 9 41 0 0,10-2 3 0 0,0 3 12 0 0,-13 0 11 0 0,1 0 0 0 0,-1 0-1 0 0,0 1 1 0 0,1-1 0 0 0,-1 1-1 0 0,1-1 1 0 0,-1 1 0 0 0,0-1 0 0 0,0 1-1 0 0,1 0 1 0 0,-1 0 0 0 0,0 0-1 0 0,0-1 1 0 0,0 1 0 0 0,0 0 0 0 0,0 0-1 0 0,0 1 1 0 0,1 0 0 0 0,0 0 11 0 0,-1 1 0 0 0,0-1 0 0 0,0 0 1 0 0,0 1-1 0 0,0-1 0 0 0,-1 1 0 0 0,1-1 0 0 0,0 1 1 0 0,-1 4-1 0 0,0 4 75 0 0,0 0 0 0 0,-1 0 0 0 0,-4 20 1 0 0,5-27-74 0 0,-11 40 127 0 0,5-19-66 0 0,0 1-1 0 0,-2 35 1 0 0,5 5-270 0 0,2-39-2502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16583 0 0,'0'0'1506'0'0,"-1"3"-1188"0"0,-1 4-212 0 0,0 1 0 0 0,-1-1-1 0 0,0 0 1 0 0,0 0 0 0 0,-1-1-1 0 0,0 1 1 0 0,0-1 0 0 0,0 1-1 0 0,-1-1 1 0 0,0-1 0 0 0,0 1-1 0 0,-1-1 1 0 0,1 0 0 0 0,-1 0-1 0 0,0 0 1 0 0,0-1 0 0 0,-1 0-1 0 0,1 0 1 0 0,-12 4 0 0 0,-17 6 182 0 0,-1-2 1 0 0,-56 12 0 0 0,52-14-40 0 0,-67 24 0 0 0,97-30-247 0 0,-1 1 0 0 0,1 0 0 0 0,0 1 0 0 0,-15 11 0 0 0,17-7-2 0 0,8-9-10 0 0,-1 0 0 0 0,1 1-1 0 0,0-1 1 0 0,-1 0 0 0 0,1 0 0 0 0,0 0 0 0 0,0 1-1 0 0,0-1 1 0 0,0 0 0 0 0,0 0 0 0 0,0 0-1 0 0,0 1 1 0 0,0-1 0 0 0,1 0 0 0 0,-1 0-1 0 0,0 0 1 0 0,1 0 0 0 0,-1 1 0 0 0,1-1-1 0 0,1 2 1 0 0,0-1-44 0 0,-1 0 0 0 0,1 0-1 0 0,0 0 1 0 0,1 0 0 0 0,-1 0-1 0 0,0 0 1 0 0,0 0 0 0 0,5 2-1 0 0,2 0-118 0 0,-1 0 1 0 0,1-1-1 0 0,0 0 0 0 0,15 3 0 0 0,47 3-644 0 0,-57-9 737 0 0,1 1 0 0 0,0 1 0 0 0,0 1 1 0 0,-1 0-1 0 0,0 0 0 0 0,25 11 0 0 0,-30-10 151 0 0,-1 1 0 0 0,0 0-1 0 0,0 0 1 0 0,0 1 0 0 0,-1-1 0 0 0,0 2-1 0 0,0-1 1 0 0,6 9 0 0 0,-10-12-1 0 0,-1 0 1 0 0,1 1-1 0 0,-1-1 1 0 0,0 1-1 0 0,-1-1 1 0 0,1 1-1 0 0,-1 0 1 0 0,1 0-1 0 0,-1 0 1 0 0,0 0-1 0 0,-1 0 1 0 0,1 0-1 0 0,-1 0 1 0 0,1 0-1 0 0,-1 0 1 0 0,-1 0 0 0 0,1 0-1 0 0,0 0 1 0 0,-1 0-1 0 0,0 0 1 0 0,-2 7-1 0 0,1-6 17 0 0,0 0 0 0 0,-1 0 0 0 0,0-1 0 0 0,1 1 0 0 0,-2 0-1 0 0,1-1 1 0 0,-1 0 0 0 0,1 0 0 0 0,-1 0 0 0 0,0 0 0 0 0,0 0 0 0 0,-1-1-1 0 0,1 0 1 0 0,-1 0 0 0 0,0 0 0 0 0,0 0 0 0 0,0-1 0 0 0,0 0 0 0 0,-6 2 0 0 0,-11 3 279 0 0,-1-2 0 0 0,1 0 0 0 0,-29 2 0 0 0,36-5-240 0 0,-15 1-10 0 0,1-2 1 0 0,-1-1-1 0 0,-37-4 0 0 0,64 4-286 0 0,0-1 0 0 0,1 1 0 0 0,-1-1 0 0 0,0 1 0 0 0,1-1 0 0 0,-1 0 0 0 0,1 0 0 0 0,-1 0 0 0 0,1 0-1 0 0,-1-1 1 0 0,1 1 0 0 0,0-1 0 0 0,-1 1 0 0 0,1-1 0 0 0,0 0 0 0 0,0 0 0 0 0,0 0 0 0 0,1 0 0 0 0,-1 0-1 0 0,0 0 1 0 0,1 0 0 0 0,-1-1 0 0 0,1 1 0 0 0,0 0 0 0 0,-1-4 0 0 0,-6-8-1165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 12815 0 0,'0'0'1158'0'0,"0"2"-954"0"0,6 24 1150 0 0,-5-24-622 0 0,3 10 610 0 0,-3-11-1276 0 0,-1 0 0 0 0,0 0 0 0 0,0-1 0 0 0,1 1 1 0 0,-1 0-1 0 0,1 0 0 0 0,-1-1 0 0 0,1 1 1 0 0,-1 0-1 0 0,1-1 0 0 0,-1 1 0 0 0,1-1 0 0 0,-1 1 1 0 0,2 0-1 0 0,0 1 119 0 0,0 0 403 0 0,1-1 18 0 0,2 0-399 0 0,0-1 1 0 0,0 1 0 0 0,0-1 0 0 0,-1 0 0 0 0,1 0 0 0 0,0 0 0 0 0,0 0-1 0 0,0-1 1 0 0,0 0 0 0 0,9-3 0 0 0,-7 1-71 0 0,1-1 1 0 0,-1 0-1 0 0,-1 0 0 0 0,1 0 1 0 0,0-1-1 0 0,-1 0 0 0 0,11-12 1 0 0,-15 16-328 0 0,-2 0 157 0 0,-1 0-1 0 0,1 1 1 0 0,0-1-1 0 0,-1 0 1 0 0,1 0-1 0 0,0 1 1 0 0,-1-1-1 0 0,1 0 1 0 0,-1 1-1 0 0,1-1 1 0 0,-1 1-1 0 0,1-1 1 0 0,-1 0-1 0 0,0 1 1 0 0,1-1-1 0 0,-1 1 1 0 0,0 0-1 0 0,1-1 1 0 0,-1 1-1 0 0,0-1 1 0 0,0 1-1 0 0,1 0 1 0 0,-1 0-1 0 0,0-1 1 0 0,0 1-1 0 0,0 0 1 0 0,1 0-1 0 0,-1 0 1 0 0,0 0-1 0 0,-1 0 1 0 0,-27 0-254 0 0,20 2 230 0 0,0 0 0 0 0,0 0 0 0 0,1 0 0 0 0,-1 2 0 0 0,0-1 0 0 0,1 1 0 0 0,-12 7 0 0 0,2 0 18 0 0,1 1 0 0 0,-19 16 0 0 0,-96 95-36 0 0,127-118 78 0 0,-1 1 0 0 0,2-1 0 0 0,-1 1 0 0 0,1 0 0 0 0,0 1 0 0 0,0-1 0 0 0,0 1-1 0 0,1 0 1 0 0,0 0 0 0 0,-2 10 0 0 0,4-15-2 0 0,1 1 0 0 0,-1 0 0 0 0,1-1 0 0 0,0 1 0 0 0,0 0 0 0 0,0-1 0 0 0,0 1 0 0 0,0 0 0 0 0,0 0 1 0 0,1-1-1 0 0,0 1 0 0 0,-1-1 0 0 0,1 1 0 0 0,0 0 0 0 0,0-1 0 0 0,0 1 0 0 0,1-1 0 0 0,-1 0 0 0 0,1 1 0 0 0,-1-1 0 0 0,1 0 0 0 0,0 0 0 0 0,0 0 0 0 0,0 0 0 0 0,0 0 0 0 0,0-1 0 0 0,0 1 0 0 0,0 0 0 0 0,1-1 0 0 0,3 2 0 0 0,4 2-61 0 0,-1-1 1 0 0,1-1-1 0 0,0 0 0 0 0,0-1 0 0 0,0 0 1 0 0,0 0-1 0 0,0-1 0 0 0,15 0 1 0 0,1-1-272 0 0,0-1 0 0 0,28-6 1 0 0,-43 5-413 0 0,0 0-1 0 0,0-1 1 0 0,12-5 0 0 0,4-4-979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51 18863 0 0,'2'-9'290'0'0,"-1"6"-159"0"0,0 0 1 0 0,0 0-1 0 0,0 1 0 0 0,0-1 0 0 0,0 0 0 0 0,1 1 0 0 0,-1-1 0 0 0,1 1 0 0 0,0-1 0 0 0,0 1 0 0 0,0 0 0 0 0,0 0 0 0 0,0 0 0 0 0,4-3 0 0 0,-5 4 301 0 0,-1 4-252 0 0,-2 12-123 0 0,-1-1 0 0 0,0 1-1 0 0,-1-1 1 0 0,-1 0 0 0 0,-10 22-1 0 0,-42 70 418 0 0,26-50-245 0 0,-174 321 876 0 0,60-71-964 0 0,116-241-135 0 0,7-19 32 0 0,11-26-82 0 0,1 1 1 0 0,2 1 0 0 0,0-1-1 0 0,-8 35 1 0 0,16-55-35 0 0,0-1 0 0 0,0 1 0 0 0,0-1 0 0 0,0 1 0 0 0,0 0 0 0 0,0-1 0 0 0,0 1 0 0 0,0-1 0 0 0,1 1 0 0 0,-1-1 0 0 0,0 1 0 0 0,0-1 0 0 0,0 1 0 0 0,1 0 0 0 0,-1-1 0 0 0,0 1 0 0 0,1-1 0 0 0,-1 1 0 0 0,0-1 0 0 0,1 0 0 0 0,-1 1 0 0 0,1 0 0 0 0,0-1-116 0 0,-1 1-56 0 0,1-1 0 0 0,-1 0 0 0 0,1 1 0 0 0,-1-1 0 0 0,1 0 0 0 0,-1 1-1 0 0,1-1 1 0 0,-1 0 0 0 0,1 0 0 0 0,-1 1 0 0 0,1-1 0 0 0,0 0 0 0 0,-1 0 0 0 0,1 0 0 0 0,0 0-1 0 0,-1 0 1 0 0,1 0 0 0 0,-1 0 0 0 0,1 0 0 0 0,0 0 0 0 0,-1 0 0 0 0,1 0 0 0 0,0-1-1 0 0,1 1-732 0 0,15-4-5443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40 7831 0 0,'-18'-1'165'0'0,"-1"1"0"0"0,1 0-1 0 0,0 2 1 0 0,-1 0-1 0 0,-26 7 1 0 0,28-4 3199 0 0,-24 11 5652 0 0,76-6-7663 0 0,76-10 724 0 0,-50-2-1347 0 0,231-12 518 0 0,-223 6-1442 0 0,0-4 0 0 0,79-24-1 0 0,-139 33 0 0 0,4-3-553 0 0,-5 5-2550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10135 0 0,'0'0'778'0'0,"2"2"-506"0"0,2 2 472 0 0,1 1 0 0 0,-1-1 0 0 0,0 1 0 0 0,0 0 1 0 0,0 0-1 0 0,4 9 0 0 0,-2-4-625 0 0,-4-8 1821 0 0,-3-2-1845 0 0,1 1 1 0 0,-1 0-1 0 0,1-1 1 0 0,-1 1 0 0 0,0-1-1 0 0,1 0 1 0 0,-1 1-1 0 0,1-1 1 0 0,-1 1 0 0 0,0-1-1 0 0,0 0 1 0 0,1 1 0 0 0,-1-1-1 0 0,0 0 1 0 0,1 0-1 0 0,-1 0 1 0 0,0 0 0 0 0,0 0-1 0 0,1 1 1 0 0,-1-1-1 0 0,0-1 1 0 0,0 1 0 0 0,1 0-1 0 0,-1 0 1 0 0,0 0 0 0 0,0 0-1 0 0,1 0 1 0 0,-1-1-1 0 0,0 1 1 0 0,1 0 0 0 0,-1-1-1 0 0,0 1 1 0 0,1 0-1 0 0,-1-1 1 0 0,0 1 0 0 0,1-1-1 0 0,-1 1 1 0 0,1-1 0 0 0,-1 1-1 0 0,1-1 1 0 0,-1 1-1 0 0,1-1 1 0 0,-1 0 0 0 0,1 1-1 0 0,0-1 1 0 0,-1-1-1 0 0,-1-1 147 0 0,0-1 0 0 0,0 0-1 0 0,0 1 1 0 0,1-1 0 0 0,-1 0-1 0 0,0-6 1 0 0,1 5-110 0 0,1 0 1 0 0,0 0-1 0 0,1-1 0 0 0,-1 1 1 0 0,1 0-1 0 0,0 0 0 0 0,0 0 1 0 0,0 0-1 0 0,1 1 1 0 0,0-1-1 0 0,0 0 0 0 0,0 1 1 0 0,0-1-1 0 0,1 1 0 0 0,0 0 1 0 0,0-1-1 0 0,0 1 1 0 0,5-5-1 0 0,-1 2-102 0 0,0 1 0 0 0,0-1 1 0 0,0 1-1 0 0,1 1 0 0 0,0-1 0 0 0,0 1 0 0 0,0 0 1 0 0,0 1-1 0 0,10-3 0 0 0,30-9-51 0 0,-23 9-149 0 0,-1-2 0 0 0,0 0 0 0 0,0-1-1 0 0,32-20 1 0 0,-36 17-1190 0 0,34-16 1 0 0,-40 23-1085 0 0,24-7-1 0 0,-19 7 245 0 0</inkml:trace>
  <inkml:trace contextRef="#ctx0" brushRef="#br0" timeOffset="1">625 9 14367 0 0,'0'0'1306'0'0,"-2"2"-861"0"0,-4 4 437 0 0,0 0-1 0 0,0 1 1 0 0,1 0 0 0 0,0 0 0 0 0,0 0-1 0 0,-5 11 1 0 0,-22 52 1333 0 0,13-26-1950 0 0,2-3-237 0 0,-7-4-570 0 0,23-36-410 0 0,-9 8-2774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14999 0 0,'0'0'5414'0'0,"-2"0"-4926"0"0,-4 1-265 0 0,0 0 0 0 0,0 0 0 0 0,0 0 0 0 0,0 1 0 0 0,0 0 1 0 0,0 0-1 0 0,-7 5 0 0 0,-41 23 450 0 0,39-21-588 0 0,1 1 0 0 0,0 0 1 0 0,0 1-1 0 0,1 1 0 0 0,1 0 0 0 0,-17 21 0 0 0,23-26-53 0 0,2 0 0 0 0,-1 0-1 0 0,1 0 1 0 0,0 1 0 0 0,0 0 0 0 0,1 0-1 0 0,0 0 1 0 0,0 0 0 0 0,1 0 0 0 0,0 0-1 0 0,1 1 1 0 0,0-1 0 0 0,0 1 0 0 0,1-1-1 0 0,0 11 1 0 0,0-14-21 0 0,1-1-1 0 0,-1 1 1 0 0,1-1-1 0 0,0 0 1 0 0,0 1-1 0 0,0-1 1 0 0,1 0-1 0 0,-1 0 1 0 0,1 0-1 0 0,0 0 1 0 0,0 0-1 0 0,1 0 1 0 0,-1-1-1 0 0,1 1 1 0 0,0-1-1 0 0,-1 0 1 0 0,2 1-1 0 0,-1-1 1 0 0,0 0-1 0 0,1-1 1 0 0,-1 1-1 0 0,1-1 1 0 0,0 0-1 0 0,5 3 1 0 0,11 3 84 0 0,-1-2 0 0 0,1 0 1 0 0,0-1-1 0 0,0-1 1 0 0,1-1-1 0 0,39 1 0 0 0,1-5 84 0 0,63-9 0 0 0,-82 6-225 0 0,18-1-271 0 0,-1-3 0 0 0,95-25 0 0 0,-124 21-910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4143 0 0,'0'0'12727'0'0,"-1"2"-12518"0"0,-32 89 440 0 0,-5 13-554 0 0,-3-10-104 0 0,-12 26-1671 0 0,44-107 647 0 0,8-12 789 0 0,0 0 0 0 0,0 1 0 0 0,0-1-1 0 0,0 0 1 0 0,0 1 0 0 0,1-1 0 0 0,-1 1-1 0 0,0-1 1 0 0,1 1 0 0 0,-1-1-1 0 0,1 1 1 0 0,-1 2 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5983 0 0,'-2'1'274'0'0,"-32"4"9578"0"0,49-2-9179 0 0,73 21 500 0 0,47 9-123 0 0,-94-26-819 0 0,1-2 0 0 0,-1-2 0 0 0,1-1 0 0 0,0-3 0 0 0,56-7 0 0 0,153-45 424 0 0,-127 24-430 0 0,-91 22-166 0 0,0 1 0 0 0,65-3-1 0 0,-94 10-121 0 0,1-1 0 0 0,-1 0-1 0 0,0 1 1 0 0,1 0 0 0 0,-1 0 0 0 0,1 1-1 0 0,-1-1 1 0 0,0 1 0 0 0,0 0-1 0 0,7 4 1 0 0,-9-5-202 0 0,6 31-814 0 0,-8-29 557 0 0,0 0 0 0 0,0 0 0 0 0,0 0 0 0 0,-1 0 0 0 0,0 0 0 0 0,-1 5 0 0 0,1-5-1264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159 103 6447 0 0,'0'0'499'0'0,"-2"-1"-328"0"0,-6 0 435 0 0,-1 0 0 0 0,1 0 0 0 0,0 1-1 0 0,-1 0 1 0 0,1 0 0 0 0,-1 1 0 0 0,1 0 0 0 0,0 1 0 0 0,-1 0 0 0 0,-9 3 0 0 0,12-3-136 0 0,1 1 1 0 0,-1-1-1 0 0,0 1 0 0 0,1 0 0 0 0,-10 7 1 0 0,13-9-245 0 0,0 0 225 0 0,2-1-401 0 0,0 0 0 0 0,-1 1 0 0 0,1-1 1 0 0,-1 0-1 0 0,1 1 0 0 0,-1-1 0 0 0,1 1 0 0 0,0-1 1 0 0,-1 0-1 0 0,1 1 0 0 0,0-1 0 0 0,-1 1 1 0 0,1-1-1 0 0,0 1 0 0 0,0-1 0 0 0,0 1 1 0 0,-1-1-1 0 0,1 1 0 0 0,0-1 0 0 0,0 1 1 0 0,0-1-1 0 0,0 1 0 0 0,0 0 0 0 0,0 0-13 0 0,-1 1-1 0 0,1-1 0 0 0,0 0 1 0 0,0 0-1 0 0,0 0 1 0 0,0 0-1 0 0,0 0 0 0 0,0 0 1 0 0,0 0-1 0 0,1 0 0 0 0,-1 0 1 0 0,1 2-1 0 0,0-1 2 0 0,0-1 0 0 0,1 0 0 0 0,-1 1 1 0 0,1-1-1 0 0,0 0 0 0 0,-1 0 0 0 0,1 0 0 0 0,0 0 0 0 0,-1 0 0 0 0,1 0 0 0 0,0-1 0 0 0,0 1 0 0 0,0-1 0 0 0,0 1 0 0 0,2 0 1 0 0,18 1 96 0 0,-1 0 0 0 0,1-2 0 0 0,0 0 0 0 0,35-6 0 0 0,-14 2-68 0 0,323-49 1000 0 0,-140 15-134 0 0,273-5-74 0 0,-439 39-3111 0 0,109-23 0 0 0,-141 20 801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6:3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112 192 6911 0 0,'0'0'6627'0'0,"-1"3"-6132"0"0,-10 31 740 0 0,5-13-507 0 0,-10 23 1 0 0,12-36-662 0 0,1-1-1 0 0,-2 1 1 0 0,1-1 0 0 0,-1 0-1 0 0,0 0 1 0 0,-9 9-1 0 0,-10 9 189 0 0,23-23-166 0 0,0-2-52 0 0,1 1 0 0 0,0-1 1 0 0,0 0-1 0 0,-1 1 0 0 0,1-1 0 0 0,0 0 0 0 0,-1 0 0 0 0,1 1 0 0 0,-1-1 0 0 0,1 0 0 0 0,0 0 0 0 0,-1 1 0 0 0,1-1 1 0 0,-1 0-1 0 0,1 0 0 0 0,-1 0 0 0 0,1 0 0 0 0,-1 0 0 0 0,1 0 0 0 0,0 1 0 0 0,-2-1 0 0 0,1-5-29 0 0,1 1-1 0 0,-1 0 1 0 0,1-1 0 0 0,0 1-1 0 0,0-1 1 0 0,0 1 0 0 0,0 0-1 0 0,1-1 1 0 0,0 1 0 0 0,2-8-1 0 0,0 4 16 0 0,0 0-1 0 0,1 0 0 0 0,0 0 1 0 0,10-14-1 0 0,-2 7 6 0 0,1 0 0 0 0,0 0 0 0 0,1 1 0 0 0,19-14 0 0 0,1 1-42 0 0,0 3 0 0 0,2 0 0 0 0,1 3 0 0 0,0 1 0 0 0,61-23 0 0 0,-78 36-2 0 0,1 1 0 0 0,0 1 0 0 0,0 1-1 0 0,0 1 1 0 0,1 1 0 0 0,28 0 0 0 0,-48 2 19 0 0,0 0 1 0 0,1 0-1 0 0,-1 0 1 0 0,0 1 0 0 0,1-1-1 0 0,-1 0 1 0 0,0 1-1 0 0,0 0 1 0 0,1 0-1 0 0,-1 0 1 0 0,0-1-1 0 0,0 2 1 0 0,0-1-1 0 0,0 0 1 0 0,0 0-1 0 0,0 1 1 0 0,0-1-1 0 0,-1 1 1 0 0,1 0-1 0 0,0-1 1 0 0,-1 1-1 0 0,0 0 1 0 0,1 0-1 0 0,-1 0 1 0 0,0 0-1 0 0,0 0 1 0 0,0 0 0 0 0,0 0-1 0 0,0 1 1 0 0,0-1-1 0 0,-1 0 1 0 0,1 0-1 0 0,-1 1 1 0 0,1-1-1 0 0,-1 0 1 0 0,0 1-1 0 0,0-1 1 0 0,-1 3-1 0 0,1 3 6 0 0,-1 1 0 0 0,0-1-1 0 0,-1 0 1 0 0,0 1 0 0 0,0-1-1 0 0,-1 0 1 0 0,0 0 0 0 0,-1-1-1 0 0,-5 12 1 0 0,-54 87 207 0 0,59-100-205 0 0,0 1-1 0 0,1 1 1 0 0,0-1 0 0 0,-4 15-1 0 0,5-8-10 0 0,3-10-2 0 0,-1 0 1 0 0,1 0-1 0 0,0 0 0 0 0,0 0 1 0 0,0 0-1 0 0,1-1 0 0 0,-1 1 1 0 0,1 0-1 0 0,0-1 0 0 0,0 0 0 0 0,0 1 1 0 0,0-1-1 0 0,1 0 0 0 0,4 5 1 0 0,-6-7-2 0 0,0 0-34 0 0,1 0 0 0 0,-1 0-1 0 0,1 1 1 0 0,0-1 0 0 0,0 0-1 0 0,-1 0 1 0 0,1 0 0 0 0,0-1-1 0 0,0 1 1 0 0,0 0 0 0 0,0-1-1 0 0,4 1 1 0 0,0 1-67 0 0,3 1-306 0 0,-1-1 0 0 0,1 0 0 0 0,0 0 0 0 0,-1-1-1 0 0,1 0 1 0 0,10 0 0 0 0,0-2-5238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5983 0 0,'0'0'9171'0'0,"-2"1"-8688"0"0,0 1-319 0 0,1-1 1 0 0,-1 0 0 0 0,1 1-1 0 0,0-1 1 0 0,-1 1 0 0 0,1-1-1 0 0,0 1 1 0 0,0 0 0 0 0,0 0 0 0 0,0-1-1 0 0,0 1 1 0 0,0 0 0 0 0,1 0-1 0 0,-2 2 1 0 0,-8 36 3209 0 0,7-26-2896 0 0,-33 202-518 0 0,24-131 7 0 0,12-83-43 0 0,-1 4 30 0 0,4-4 35 0 0,8-12 61 0 0,12-18 121 0 0,-5 0-55 0 0,89-131 20 0 0,-103 154-123 0 0,9-15 39 0 0,-12 17 8 0 0,2 3 0 0 0,9-3-48 0 0,0 7-12 0 0,5 8 0 0 0,-13-8 0 0 0,-2 1 0 0 0,39 49 0 0 0,-37-49 1 0 0,8 10 1 0 0,-1 0 0 0 0,-1 0 0 0 0,0 1 0 0 0,13 29 0 0 0,-19-34 54 0 0,-3-9 430 0 0,0-6-407 0 0,0 1-1 0 0,0-1 0 0 0,0 1 1 0 0,1 0-1 0 0,-1 0 0 0 0,4-5 0 0 0,2-6 53 0 0,7-13 17 0 0,0 1 1 0 0,2 1-1 0 0,20-26 0 0 0,-9 14-69 0 0,-21 28-171 0 0,1 0-1 0 0,1 1 1 0 0,0 0-1 0 0,0 1 0 0 0,0 0 1 0 0,1 0-1 0 0,0 1 1 0 0,0 0-1 0 0,19-9 1 0 0,-16 9-1041 0 0,0 0 0 0 0,1 1 0 0 0,0 1-1 0 0,0 0 1 0 0,13-2 0 0 0,-24 5-239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34 1839 0 0,'0'0'83'0'0,"2"-1"-6"0"0,8-3-61 0 0,9-6 119 0 0,-16 7 290 0 0,18-12 17369 0 0,-26 29-15824 0 0,-13 19-2218 0 0,-11 7 517 0 0,-1-2-1 0 0,-59 55 1 0 0,24-25-239 0 0,65-68-159 0 0,-1 0 0 0 0,1 1 0 0 0,-1-1 0 0 0,1 1 0 0 0,-1-1 0 0 0,1 0 0 0 0,0 1 0 0 0,-1-1 0 0 0,1 1 0 0 0,0 0 0 0 0,-1-1 0 0 0,1 1 0 0 0,0-1 0 0 0,0 1 0 0 0,-1-1 0 0 0,1 1 0 0 0,0 0 0 0 0,1 0 20 0 0,-1-1 0 0 0,1 0 0 0 0,-1 0 0 0 0,1 0 0 0 0,0 0 1 0 0,-1 0-1 0 0,1 0 0 0 0,-1 0 0 0 0,1 0 0 0 0,0 0 1 0 0,-1-1-1 0 0,1 1 0 0 0,-1 0 0 0 0,1 0 0 0 0,0 0 1 0 0,-1-1-1 0 0,1 1 0 0 0,15-8-1218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58 14079 0 0,'0'-2'646'0'0,"1"-1"-442"0"0,4-7 171 0 0,0 1 0 0 0,0-1 0 0 0,11-14 5565 0 0,-16 25-5887 0 0,-1 0 0 0 0,1 1 0 0 0,0-1 0 0 0,-1 0 0 0 0,1 0 0 0 0,0 0 1 0 0,-1 0-1 0 0,0 0 0 0 0,1 0 0 0 0,-1 0 0 0 0,-1 1 0 0 0,-2 4 75 0 0,-38 104 587 0 0,18-44-694 0 0,-12 50-794 0 0,36-105-200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92 2303 0 0,'31'-38'-96'0'0,"-3"3"3915"0"0,-26 33-2423 0 0,0 0 0 0 0,0 0 0 0 0,0 0 0 0 0,0 1-1 0 0,0-1 1 0 0,1 1 0 0 0,-1-1 0 0 0,0 1 0 0 0,1 0 0 0 0,2-1 0 0 0,-6 17-924 0 0,-2-1-379 0 0,0 0 0 0 0,-1 1 0 0 0,-1-1 0 0 0,-12 23 1 0 0,1 0-62 0 0,-87 289 219 0 0,30-84-270 0 0,39-140-228 0 0,-57 157-5516 0 0,82-241 4597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9671 0 0,'0'0'875'0'0,"-1"3"-719"0"0,-1 6 164 0 0,2-7 181 0 0,0 0 0 0 0,0 0 1 0 0,0 0-1 0 0,0 0 0 0 0,0-1 0 0 0,0 1 0 0 0,1 0 1 0 0,-1 0-1 0 0,0 0 0 0 0,1-1 0 0 0,0 1 0 0 0,-1 0 0 0 0,1 0 1 0 0,1 1-1 0 0,-1-1-104 0 0,0-1-312 0 0,-1-1 0 0 0,1 1 0 0 0,-1 0 0 0 0,1-1 1 0 0,-1 1-1 0 0,1 0 0 0 0,-1-1 0 0 0,1 1 1 0 0,0-1-1 0 0,0 1 0 0 0,-1-1 0 0 0,1 1 0 0 0,0-1 1 0 0,0 0-1 0 0,-1 1 0 0 0,1-1 0 0 0,0 0 0 0 0,1 1 1 0 0,2 0 148 0 0,1 1-37 0 0,0 0 0 0 0,0 0 1 0 0,1 0-1 0 0,-1-1 0 0 0,1 0 0 0 0,-1 0 0 0 0,1-1 1 0 0,-1 1-1 0 0,8-1 0 0 0,7-2 467 0 0,26-5 0 0 0,-15 2-162 0 0,108-20 1040 0 0,-68 11-2867 0 0,0 3-5905 0 0,-51 8-334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 9671 0 0,'0'0'748'0'0,"0"-2"-492"0"0,0-10 9363 0 0,0 73-8139 0 0,-6-19-1136 0 0,-19 79 0 0 0,7-43-175 0 0,17-73-169 0 0,-54 245 4 0 0,35-174-13 0 0,-38 92-1 0 0,-23 40-869 0 0,70-171 709 0 0,11-34 114 0 0,0-6 102 0 0,2-8-28 0 0,0 1 1 0 0,0 0 0 0 0,1 0 0 0 0,0 0 0 0 0,1 0 0 0 0,0 0-1 0 0,1 1 1 0 0,0-1 0 0 0,0 1 0 0 0,1 1 0 0 0,0-1 0 0 0,1 1-1 0 0,0 0 1 0 0,12-12 0 0 0,-4 6-19 0 0,21-16 0 0 0,-22 21 0 0 0,1 6 0 0 0,-14 3 0 0 0,0 0 0 0 0,0 1 0 0 0,0-1 0 0 0,0 0 0 0 0,0 1 0 0 0,0-1 0 0 0,0 0 0 0 0,0 1 0 0 0,0-1 0 0 0,0 1 0 0 0,1 1 0 0 0,1 0 10 0 0,0 1-1 0 0,0 0 1 0 0,-1 0-1 0 0,1 0 1 0 0,-1 0-1 0 0,0 0 1 0 0,0 1-1 0 0,3 6 1 0 0,11 34 152 0 0,0 0-66 0 0,-12-35-94 0 0,15 24 49 0 0,21 36-426 0 0,-24-38-3420 0 0,-9-17-697 0 0,0 1-1379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14743 0 0,'0'0'1335'0'0,"-1"4"-1096"0"0,-9 27 80 0 0,0 1 0 0 0,-2-2 0 0 0,-1 0 0 0 0,-1 0 0 0 0,-20 28 0 0 0,-10 8 6 0 0,-60 68-1 0 0,-15 23 22 0 0,89-113-547 0 0,3 0 1 0 0,1 2-1 0 0,-23 60 0 0 0,48-103-261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1375 0 0,'0'0'11887'0'0,"0"3"-11730"0"0,1 7-65 0 0,0-7 1596 0 0,1-5-1146 0 0,82-71 1590 0 0,-16 15-1647 0 0,-13 7-307 0 0,123-103 654 0 0,-158 139-574 0 0,1 1 1 0 0,0 1-1 0 0,1 2 0 0 0,0 0 0 0 0,1 1 0 0 0,0 1 1 0 0,33-8-1 0 0,-50 15-172 0 0,1 1 1 0 0,0 0-1 0 0,-1 1 0 0 0,1-1 1 0 0,-1 1-1 0 0,1 0 1 0 0,0 1-1 0 0,7 1 0 0 0,-11-1-66 0 0,-1-1 0 0 0,1 1-1 0 0,0 0 1 0 0,-1 0-1 0 0,1 0 1 0 0,-1 1-1 0 0,0-1 1 0 0,1 0-1 0 0,-1 1 1 0 0,0 0-1 0 0,0-1 1 0 0,0 1-1 0 0,0 0 1 0 0,0 0-1 0 0,0 0 1 0 0,-1 0-1 0 0,1 1 1 0 0,-1-1-1 0 0,1 0 1 0 0,-1 1-1 0 0,0-1 1 0 0,2 4-1 0 0,-2 1-5 0 0,1-1 0 0 0,-1 0-1 0 0,0 1 1 0 0,-1-1 0 0 0,1 1-1 0 0,-1-1 1 0 0,-1 1 0 0 0,1-1-1 0 0,-1 1 1 0 0,0-1 0 0 0,-1 0-1 0 0,1 1 1 0 0,-5 10 0 0 0,-4 5 49 0 0,-1 0 0 0 0,-18 27-1 0 0,16-26-23 0 0,-18 28 118 0 0,-54 70-1 0 0,69-102-311 0 0,0-1 1 0 0,-1 0-1 0 0,-1-2 0 0 0,0 0 0 0 0,-2-1 0 0 0,-31 19 0 0 0,34-24-322 0 0,-1-2-1 0 0,-1 0 0 0 0,1-1 0 0 0,-26 6 0 0 0,42-12 309 0 0,-1 0-1 0 0,1-1 1 0 0,-1 0-1 0 0,1 0 1 0 0,-1 1-1 0 0,0-1 1 0 0,1-1-1 0 0,-1 1 1 0 0,-4-1 0 0 0,-5-4-1113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465 249 919 0 0,'0'0'13238'0'0,"1"-2"-12325"0"0,7-19 415 0 0,18-36 601 0 0,-16 38-1637 0 0,0 1-1 0 0,8-25 0 0 0,-16 38-240 0 0,0-1 1 0 0,-1 0-1 0 0,1 0 0 0 0,-1 0 0 0 0,0 0 0 0 0,-1 0 0 0 0,0 0 1 0 0,0 0-1 0 0,0 0 0 0 0,0-1 0 0 0,-3-9 0 0 0,3 14 80 0 0,-15 0 27 0 0,13 1-156 0 0,0 1 0 0 0,0-1 0 0 0,0 1 0 0 0,0 0 0 0 0,0 0-1 0 0,0 0 1 0 0,-4 0 0 0 0,0 1-9 0 0,0 1 0 0 0,0-1 0 0 0,0 2 1 0 0,0-1-1 0 0,1 0 0 0 0,-1 1 0 0 0,0 0 0 0 0,-6 6 0 0 0,-42 34-182 0 0,27-19 62 0 0,-165 156-1142 0 0,88-76 155 0 0,90-91 771 0 0,-15 19 0 0 0,25-27 245 0 0,0 0 0 0 0,1 1 0 0 0,-1-1 0 0 0,1 1 0 0 0,0 0 0 0 0,1 0 1 0 0,-3 7-1 0 0,5-11 83 0 0,-1-1 0 0 0,1 0 1 0 0,0 1-1 0 0,-1-1 1 0 0,1 1-1 0 0,0-1 1 0 0,0 1-1 0 0,0-1 1 0 0,0 1-1 0 0,0-1 0 0 0,1 1 1 0 0,-1-1-1 0 0,0 1 1 0 0,1-1-1 0 0,-1 1 1 0 0,1-1-1 0 0,-1 1 1 0 0,1-1-1 0 0,0 0 0 0 0,0 2 1 0 0,1-2 23 0 0,-1 1 0 0 0,1-1 0 0 0,-1 1 0 0 0,1-1 0 0 0,0 0 0 0 0,0 0 0 0 0,-1 0 0 0 0,1 0 0 0 0,0 0 0 0 0,0 0 0 0 0,0 0 0 0 0,4 0 0 0 0,0 1 57 0 0,1-1 1 0 0,0 0-1 0 0,0-1 1 0 0,0 0-1 0 0,-1 0 0 0 0,1 0 1 0 0,12-3-1 0 0,10-5 213 0 0,0-1-1 0 0,45-22 0 0 0,-41 17-139 0 0,4-4 204 0 0,1-2 0 0 0,-2-2 0 0 0,-1-1 0 0 0,38-33 1 0 0,-72 55 824 0 0,-10 14-534 0 0,-5 3-390 0 0,-1 0 0 0 0,-21 16 0 0 0,17-15-257 0 0,0 1-1 0 0,-22 27 1 0 0,40-44-691 0 0,4-1-1225 0 0,12 0 930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80 676 8751 0 0,'0'0'674'0'0,"-2"0"-438"0"0,-1 0-99 0 0,0-1 0 0 0,0 1 0 0 0,1 0 0 0 0,-1-1-1 0 0,1 1 1 0 0,-1-1 0 0 0,0 0 0 0 0,1 0 0 0 0,-1 0 0 0 0,1 0 0 0 0,0 0 0 0 0,-1 0 0 0 0,1-1 0 0 0,0 1 0 0 0,-4-4 0 0 0,4 3 225 0 0,-1-1 1 0 0,1 0-1 0 0,-1 0 1 0 0,1-1-1 0 0,0 1 0 0 0,0 0 1 0 0,1-1-1 0 0,-1 1 0 0 0,1-1 1 0 0,-1 0-1 0 0,0-4 1 0 0,-1-5 85 0 0,1 0 1 0 0,0-1 0 0 0,0 1 0 0 0,2-1 0 0 0,-1 0-1 0 0,2 1 1 0 0,0-1 0 0 0,3-16 0 0 0,1 9 40 0 0,1 1 1 0 0,0-1-1 0 0,2 1 1 0 0,15-30-1 0 0,-1 11-317 0 0,2 0 0 0 0,1 2 0 0 0,2 1 0 0 0,2 1 0 0 0,42-40 0 0 0,-57 62-348 0 0,0 1-1 0 0,26-17 0 0 0,-34 25 50 0 0,1 0 0 0 0,-1 1 0 0 0,1-1 0 0 0,0 1 0 0 0,0 1-1 0 0,0-1 1 0 0,1 1 0 0 0,-1 1 0 0 0,10-2 0 0 0,-12 3-477 0 0,-1 0 0 0 0,0 0 0 0 0,1 0 0 0 0,-1 1 0 0 0,1-1 0 0 0,4 3 0 0 0,8 3-6047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6447 0 0,'0'0'298'0'0,"1"-1"-10"0"0,28-35 8224 0 0,-37 27-7352 0 0,6 7-1049 0 0,-1 1 1 0 0,0-1-1 0 0,0 1 1 0 0,0-1 0 0 0,0 1-1 0 0,0 0 1 0 0,0 0-1 0 0,0 0 1 0 0,0 1 0 0 0,-1-1-1 0 0,1 1 1 0 0,0-1-1 0 0,0 1 1 0 0,-5 1 0 0 0,-7 0 117 0 0,1 1 1 0 0,-13 4 0 0 0,15-4-212 0 0,-10 4-10 0 0,-1 1 0 0 0,1 0 0 0 0,0 2 1 0 0,1 1-1 0 0,0 0 0 0 0,0 2 0 0 0,1 0 0 0 0,1 1 0 0 0,-20 18 1 0 0,0 4-2 0 0,1 1 1 0 0,2 2 0 0 0,-31 43 0 0 0,62-74-14 0 0,-1 1 0 0 0,1 0-1 0 0,1-1 1 0 0,-1 2 0 0 0,1-1-1 0 0,1 0 1 0 0,-5 16 0 0 0,7-21 4 0 0,1-1 0 0 0,-1 1-1 0 0,1-1 1 0 0,-1 1 0 0 0,1-1 0 0 0,0 1 0 0 0,0 0 0 0 0,0-1 0 0 0,1 1 0 0 0,-1-1 0 0 0,0 1 0 0 0,1-1 0 0 0,0 0 0 0 0,0 1 0 0 0,0-1 0 0 0,0 1 0 0 0,0-1 0 0 0,0 0 0 0 0,0 0 0 0 0,1 0 0 0 0,-1 0 0 0 0,1 0 0 0 0,-1 0 0 0 0,1 0 0 0 0,0 0 0 0 0,0 0 0 0 0,0-1 0 0 0,0 1 0 0 0,0-1 0 0 0,0 0 0 0 0,0 1 0 0 0,5 0 0 0 0,-4-1 1 0 0,0 0 0 0 0,1 0 1 0 0,-1 0-1 0 0,0-1 0 0 0,1 1 0 0 0,-1-1 0 0 0,1 0 1 0 0,-1 0-1 0 0,1 0 0 0 0,-1-1 0 0 0,0 1 0 0 0,1-1 1 0 0,-1 0-1 0 0,5-1 0 0 0,6-3 2 0 0,26-14 0 0 0,-26 12-2 0 0,184-102-343 0 0,-105 44-296 0 0,-91 63 750 0 0,-13 8 340 0 0,3-2-397 0 0,1 1 1 0 0,0 0-1 0 0,0 0 0 0 0,1 1 0 0 0,0 0 0 0 0,0 0 0 0 0,-9 11 1 0 0,12-13-63 0 0,0 1 0 0 0,0-1 1 0 0,0 1-1 0 0,0 0 1 0 0,1 0-1 0 0,0 0 0 0 0,0 0 1 0 0,0 1-1 0 0,1-1 0 0 0,0 0 1 0 0,0 1-1 0 0,-1 7 1 0 0,2-11-536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85 307 8751 0 0,'-3'2'674'0'0,"-10"5"159"0"0,0 1 1 0 0,1 1 0 0 0,-13 11-1 0 0,7-8 3345 0 0,18-12-4090 0 0,0 0 0 0 0,0-1 0 0 0,0 1 0 0 0,0 0-1 0 0,0-1 1 0 0,-1 1 0 0 0,1 0 0 0 0,0 0 0 0 0,0-1-1 0 0,0 1 1 0 0,0 0 0 0 0,0-1 0 0 0,1 1-1 0 0,-1 0 1 0 0,0 0 0 0 0,0-1 0 0 0,0 1 0 0 0,0 0-1 0 0,0 0 1 0 0,0-1 0 0 0,0 1 0 0 0,0 0 0 0 0,1-1-1 0 0,-1 1 1 0 0,0 0 0 0 0,0 0 0 0 0,0 0 0 0 0,1-1-1 0 0,-1 1 1 0 0,0 0 0 0 0,1 0 0 0 0,4-7 282 0 0,0 0 0 0 0,12-12 0 0 0,1 4-500 0 0,32-19 0 0 0,4-2-412 0 0,25-24-274 0 0,-77 59 1992 0 0,-3 4-704 0 0,-32 66 49 0 0,21-47-359 0 0,1 1-1 0 0,1 0 1 0 0,-8 29 0 0 0,18-52-168 0 0,0 0 0 0 0,0 0 0 0 0,0 0 0 0 0,0 0 0 0 0,0 0 0 0 0,0 1 0 0 0,-1-1 0 0 0,1 0 0 0 0,0 0 0 0 0,0 0 0 0 0,0 0 0 0 0,0 1 0 0 0,0-1-1 0 0,0 0 1 0 0,0 0 0 0 0,0 0 0 0 0,0 1 0 0 0,0-1 0 0 0,0 0 0 0 0,0 0 0 0 0,0 0 0 0 0,0 0 0 0 0,0 1 0 0 0,0-1 0 0 0,0 0 0 0 0,0 0 0 0 0,0 0 0 0 0,0 1 0 0 0,0-1 0 0 0,0 0 0 0 0,0 0 0 0 0,1 0 0 0 0,-1 0 0 0 0,0 0-1 0 0,0 1 1 0 0,0-1 0 0 0,0 0 0 0 0,0 0 0 0 0,0 0 0 0 0,1 0 0 0 0,-1 0 0 0 0,0 0 0 0 0,0 1 0 0 0,0-1 0 0 0,0 0 0 0 0,1 0 0 0 0,-1 0 0 0 0,0 0 0 0 0,0 0 0 0 0,0 0 0 0 0,0 0 0 0 0,1 0 0 0 0,-1 0 0 0 0,0 0-1 0 0,0 0 1 0 0,1 0 0 0 0,13-9-771 0 0,17-20-533 0 0,46-70 97 0 0,11-12 534 0 0,-75 96 712 0 0,1 1 0 0 0,0 1 0 0 0,1 1 0 0 0,1 0 1 0 0,22-13-1 0 0,-27 19 140 0 0,0 0 1 0 0,1 1-1 0 0,0 0 0 0 0,0 1 1 0 0,0 0-1 0 0,24-3 0 0 0,-33 7-71 0 0,-1-1 0 0 0,0 2 0 0 0,0-1 0 0 0,0 0 1 0 0,0 0-1 0 0,0 1 0 0 0,0-1 0 0 0,0 1 0 0 0,0 0 0 0 0,0-1 0 0 0,4 3 0 0 0,-4-2-63 0 0,1 0 305 0 0,-2 2 32 0 0,1 3-226 0 0,0 0-1 0 0,-1 1 1 0 0,0-1-1 0 0,0 0 1 0 0,0 0-1 0 0,0 1 1 0 0,-1-1-1 0 0,-1 13 1 0 0,-2 2 293 0 0,-8 28 0 0 0,10-43-387 0 0,0 0-1 0 0,0 1 0 0 0,1-1 1 0 0,0 1-1 0 0,0-1 1 0 0,0 1-1 0 0,1-1 0 0 0,2 9 1 0 0,-2-10-54 0 0,0-1 1 0 0,0 0-1 0 0,0 0 0 0 0,1 0 1 0 0,-1 1-1 0 0,5 6 0 0 0,-5-10-2 0 0,0 1 0 0 0,-1-1-1 0 0,1 1 1 0 0,0 0 0 0 0,-1-1-1 0 0,1 1 1 0 0,-1 0-1 0 0,1 2 1 0 0,0 3-455 0 0,-1 0-1 0 0,0 0 1 0 0,0 0-1 0 0,-1 0 1 0 0,0 0 0 0 0,0 0-1 0 0,0 0 1 0 0,-4 9-1 0 0,-2 11-2862 0 0,5-14-3761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15287 0 0,'0'0'1656'0'0,"14"8"-1656"0"0,0-3-6760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38 13327 0 0,'-1'3'612'0'0,"-13"51"299"0"0,13-53-745 0 0,1 0 0 0 0,0 0 0 0 0,-1 0 0 0 0,1 0 0 0 0,0 0 0 0 0,0-1-1 0 0,0 1 1 0 0,0 0 0 0 0,0 0 0 0 0,0 0 0 0 0,0 0 0 0 0,0 0 0 0 0,0 0 0 0 0,0 0 0 0 0,0 0 0 0 0,1 0 0 0 0,-1-1 0 0 0,0 1 0 0 0,1 0 0 0 0,-1 0 0 0 0,0 0-1 0 0,1 0 1 0 0,-1-1 0 0 0,2 2 0 0 0,-1-1-10 0 0,0 0 0 0 0,0-1-1 0 0,0 1 1 0 0,1-1 0 0 0,-1 1-1 0 0,0-1 1 0 0,0 1 0 0 0,1-1-1 0 0,-1 0 1 0 0,0 1 0 0 0,1-1-1 0 0,-1 0 1 0 0,0 0 0 0 0,0 0-1 0 0,2 0 1 0 0,2-1 47 0 0,0 1 0 0 0,-1-1 0 0 0,1 0 0 0 0,-1 0 0 0 0,1 0 0 0 0,-1-1 0 0 0,0 0 0 0 0,9-4 0 0 0,0-4 205 0 0,24-25-1 0 0,-16 15-307 0 0,-10 9-47 0 0,-4 0-42 0 0,-4 1-30 0 0,-3 9 13 0 0,0 1-1 0 0,0-1 0 0 0,0 1 1 0 0,0-1-1 0 0,-1 1 0 0 0,1-1 1 0 0,0 1-1 0 0,0 0 0 0 0,-1-1 1 0 0,1 1-1 0 0,0 0 0 0 0,0-1 1 0 0,-1 1-1 0 0,1 0 0 0 0,0-1 0 0 0,-1 1 1 0 0,1 0-1 0 0,-1-1 0 0 0,1 1 1 0 0,0 0-1 0 0,-1 0 0 0 0,1 0 1 0 0,-1-1-1 0 0,1 1 0 0 0,-1 0 1 0 0,0 0-17 0 0,-1-1-21 0 0,0 1-1 0 0,-1-1 1 0 0,1 1-1 0 0,0-1 0 0 0,-1 1 1 0 0,1 0-1 0 0,-1 0 0 0 0,1 0 1 0 0,0 1-1 0 0,-1-1 1 0 0,1 0-1 0 0,-1 1 0 0 0,1 0 1 0 0,0-1-1 0 0,0 1 0 0 0,-1 0 1 0 0,-2 2-1 0 0,-7 3-266 0 0,-19 13 0 0 0,30-18 286 0 0,-22 16-90 0 0,1 0 0 0 0,0 1 0 0 0,2 2 1 0 0,0 0-1 0 0,1 1 0 0 0,1 1 0 0 0,1 1 1 0 0,1 0-1 0 0,1 1 0 0 0,-11 26 0 0 0,21-40 107 0 0,1-1 0 0 0,1 1-1 0 0,0 0 1 0 0,0 1 0 0 0,-2 18-1 0 0,4-23-8 0 0,1 0-1 0 0,-1 0 1 0 0,2 1-1 0 0,-1-1 1 0 0,1 0-1 0 0,0 0 1 0 0,0 0-1 0 0,0 0 1 0 0,1 0-1 0 0,5 11 1 0 0,-6-14-45 0 0,1-1 0 0 0,0 1 1 0 0,0-1-1 0 0,0 0 0 0 0,0 0 1 0 0,0 1-1 0 0,1-2 1 0 0,-1 1-1 0 0,1 0 0 0 0,-1 0 1 0 0,1-1-1 0 0,-1 1 0 0 0,1-1 1 0 0,0 0-1 0 0,0 0 1 0 0,0 0-1 0 0,0 0 0 0 0,0-1 1 0 0,0 1-1 0 0,4 0 0 0 0,2 0-91 0 0,1-1 0 0 0,0 0 0 0 0,-1 0 0 0 0,1-1-1 0 0,10-2 1 0 0,33-9-1361 0 0,63-22 0 0 0,-61 15 318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57 6911 0 0,'7'-12'410'0'0,"-1"1"-1"0"0,8-22 14079 0 0,-16 35-14078 0 0,-29 34-12 0 0,-124 155 847 0 0,125-145-1062 0 0,-25 52 0 0 0,17-29-128 0 0,-60 91-43 0 0,5-10-13 0 0,80-128-6 0 0,-130 249-634 0 0,135-255 584 0 0,-40 108-3810 0 0,48-122 3426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6911 0 0,'-9'-3'13684'0'0,"9"5"-13385"0"0,0-1-277 0 0,1 0-1 0 0,-1 0 1 0 0,1 0 0 0 0,-1 0 0 0 0,1 0-1 0 0,-1 0 1 0 0,1 0 0 0 0,-1 0 0 0 0,1 0-1 0 0,0-1 1 0 0,0 1 0 0 0,-1 0 0 0 0,1 0 0 0 0,0-1-1 0 0,0 1 1 0 0,0 0 0 0 0,0-1 0 0 0,0 1-1 0 0,0-1 1 0 0,1 1 0 0 0,1 0 27 0 0,1 0 0 0 0,-1 0 0 0 0,1 0 0 0 0,-1-1 0 0 0,1 1 0 0 0,4-1 0 0 0,8-1 165 0 0,-1 0 0 0 0,18-4 0 0 0,-27 4-104 0 0,129-35 1321 0 0,-25 6-944 0 0,103-9-80 0 0,-168 33-483 0 0,1 3-1 0 0,80 4 1 0 0,-117 0-189 0 0,0 0-1 0 0,-1 0 1 0 0,1 1 0 0 0,-1 0 0 0 0,1 0 0 0 0,-1 1 0 0 0,13 7-1 0 0,0 2-1715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1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250 173 14279 0 0,'0'0'655'0'0,"0"-1"-12"0"0,0-9-414 0 0,1 0 63 0 0,0 8 768 0 0,-1-1 0 0 0,1 1 1 0 0,0 0-1 0 0,0-1 0 0 0,0 1 0 0 0,0 0 0 0 0,2-4 1 0 0,1 0-915 0 0,1 1 0 0 0,-1 0 1 0 0,8-7-1 0 0,12-14-329 0 0,-7 3-36 0 0,-11 12 207 0 0,-6-2 12 0 0,-3-2-31 0 0,-1 12 12 0 0,2 2 9 0 0,1 0-4 0 0,0 0 0 0 0,0 0 0 0 0,-1 0 0 0 0,1 1 0 0 0,0-1 1 0 0,-1 0-1 0 0,1 1 0 0 0,-1-1 0 0 0,1 0 0 0 0,-1 1 0 0 0,1 0 0 0 0,-1-1 0 0 0,1 1 0 0 0,-1 0 0 0 0,1 0 0 0 0,-4 0 0 0 0,2 1-2 0 0,0-1 0 0 0,-1 1 0 0 0,1 0 0 0 0,0 0 0 0 0,-1 0 0 0 0,1 0 0 0 0,-4 3 0 0 0,-2 1-21 0 0,0 1 0 0 0,0 0 0 0 0,-14 14 0 0 0,5-4-5 0 0,-20 19-14 0 0,-41 47-1 0 0,69-70 50 0 0,0 0 0 0 0,1 1 1 0 0,1 1-1 0 0,0-1 0 0 0,0 2 0 0 0,2-1 0 0 0,0 1 1 0 0,-6 20-1 0 0,8-16-6 0 0,5-14 14 0 0,1-2 0 0 0,4 11-1 0 0,-4-12-93 0 0,0 0 1 0 0,0 0-1 0 0,0-1 0 0 0,0 1 1 0 0,1 0-1 0 0,-1-1 0 0 0,1 1 1 0 0,-1-1-1 0 0,1 0 0 0 0,0 0 1 0 0,-1 0-1 0 0,1 0 0 0 0,0 0 1 0 0,0-1-1 0 0,-1 1 0 0 0,5-1 1 0 0,-2 1-190 0 0,0-1 1 0 0,1 0 0 0 0,-1 0-1 0 0,1-1 1 0 0,-1 1-1 0 0,0-1 1 0 0,10-3 0 0 0,6-4-1077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78 415 8751 0 0,'11'31'910'0'0,"21"56"8092"0"0,-33-86-8891 0 0,1 0 0 0 0,-1 0 0 0 0,0 0 1 0 0,0 0-1 0 0,0-1 0 0 0,0 1 0 0 0,0 0 0 0 0,1-1 0 0 0,-1 1 0 0 0,0-1 0 0 0,0 1 0 0 0,-1-1 0 0 0,1 1 0 0 0,0-1 0 0 0,0 0 1 0 0,0 0-1 0 0,0 1 0 0 0,0-1 0 0 0,0 0 0 0 0,0 0 0 0 0,0 0 0 0 0,-1 0 0 0 0,-1-1 0 0 0,-1 1 153 0 0,0-1 0 0 0,-1 1 1 0 0,1-1-1 0 0,0 0 0 0 0,-4-2 0 0 0,4 1-77 0 0,0 0 0 0 0,0 0-1 0 0,1-1 1 0 0,-1 1 0 0 0,1-1 0 0 0,-1 0 0 0 0,1 0 0 0 0,0 0 0 0 0,0 0 0 0 0,0 0-1 0 0,1-1 1 0 0,-1 1 0 0 0,1-1 0 0 0,0 0 0 0 0,-3-7 0 0 0,2 4-37 0 0,1 1 0 0 0,0-1 1 0 0,0 0-1 0 0,1 1 0 0 0,0-1 1 0 0,0 0-1 0 0,0 0 0 0 0,1 0 1 0 0,0-8-1 0 0,1 9-91 0 0,1 0-1 0 0,0-1 1 0 0,0 1-1 0 0,0 0 1 0 0,0 0-1 0 0,1 0 1 0 0,0 1-1 0 0,0-1 1 0 0,1 1-1 0 0,0-1 1 0 0,0 1-1 0 0,0 0 1 0 0,0 1-1 0 0,1-1 1 0 0,5-4-1 0 0,9-6-26 0 0,1 0 0 0 0,34-18 0 0 0,2 2-22 0 0,70-27 0 0 0,65-14-211 0 0,-131 50-66 0 0,13-8-980 0 0,-26 6-2381 0 0,-27 11-4857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9215 0 0,'0'0'6287'0'0,"0"3"-5687"0"0,-1 6-456 0 0,0 1 0 0 0,0 0 0 0 0,-1-1 0 0 0,0 1 1 0 0,-4 10-1 0 0,-21 49 469 0 0,18-49-410 0 0,-61 166 1109 0 0,-20 47-663 0 0,53-145-546 0 0,9-28-116 0 0,-65 103 0 0 0,93-163-8 0 0,0 1 1 0 0,0-1 0 0 0,-1 1 0 0 0,1 0 0 0 0,-1-1 0 0 0,1 1 0 0 0,0-1-1 0 0,-1 1 1 0 0,1-1 0 0 0,-1 1 0 0 0,1-1 0 0 0,-1 0 0 0 0,1 1 0 0 0,-1-1-1 0 0,0 0 1 0 0,0 1 0 0 0,1-1-15 0 0,-1 0 0 0 0,1 0-1 0 0,0 0 1 0 0,0 0 0 0 0,0 0 0 0 0,-1-1 0 0 0,1 1-1 0 0,0 0 1 0 0,0 0 0 0 0,0 0 0 0 0,0 0-1 0 0,-1 0 1 0 0,1-1 0 0 0,0 1 0 0 0,0 0-1 0 0,0 0 1 0 0,0 0 0 0 0,0-1 0 0 0,0 1-1 0 0,-1 0 1 0 0,1 0 0 0 0,0 0 0 0 0,0-1 0 0 0,0 1-1 0 0,0 0 1 0 0,0 0 0 0 0,0-1 0 0 0,0 1-1 0 0,0 0 1 0 0,1-23-1071 0 0,3 10 497 0 0,0 1 0 0 0,1-1 0 0 0,0 1 0 0 0,1 1 0 0 0,0-1 0 0 0,1 1 0 0 0,15-18 0 0 0,-3 2-971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98 633 9095 0 0,'-2'1'415'0'0,"1"1"-286"0"0,-1 0 11 0 0,-14 3 144 0 0,14-4-46 0 0,-1 0-1 0 0,1 0 0 0 0,-1 0 0 0 0,1-1 0 0 0,-1 1 1 0 0,0-1-1 0 0,1 0 0 0 0,-1 0 0 0 0,0 0 1 0 0,1 0-1 0 0,-1 0 0 0 0,0-1 0 0 0,1 1 1 0 0,-1-1-1 0 0,1 0 0 0 0,-1 0 0 0 0,1 0 0 0 0,-1 0 1 0 0,1 0-1 0 0,-1 0 0 0 0,1 0 0 0 0,0-1 1 0 0,0 1-1 0 0,0-1 0 0 0,-4-3 0 0 0,5 3-127 0 0,0 0 0 0 0,0 1-1 0 0,0-1 1 0 0,1 0 0 0 0,-1 0-1 0 0,0 0 1 0 0,1 0 0 0 0,-1 0 0 0 0,1 0-1 0 0,-1 0 1 0 0,1 0 0 0 0,0 0-1 0 0,0 0 1 0 0,0-3 0 0 0,0 1 100 0 0,0-5 32 0 0,1 1 1 0 0,0 0-1 0 0,0-1 0 0 0,0 1 0 0 0,1 0 0 0 0,5-12 0 0 0,21-46 935 0 0,-10 32-906 0 0,1 0 0 0 0,39-50 1 0 0,57-51-216 0 0,-98 117-3 0 0,1 1 1 0 0,0 1-1 0 0,1 0 1 0 0,1 2 0 0 0,0 0-1 0 0,1 1 1 0 0,37-17-1 0 0,-43 24 35 0 0,0 1 0 0 0,0 0 0 0 0,0 1-1 0 0,1 0 1 0 0,-1 1 0 0 0,1 1-1 0 0,0 1 1 0 0,0 0 0 0 0,0 1 0 0 0,-1 0-1 0 0,1 2 1 0 0,28 5 0 0 0,-38-6-46 0 0,-1 1 0 0 0,1 0-1 0 0,-1 0 1 0 0,1 0 0 0 0,-1 1 0 0 0,0-1 0 0 0,0 1 0 0 0,0 0 0 0 0,-1 1 0 0 0,1-1-1 0 0,-1 1 1 0 0,0 0 0 0 0,0 0 0 0 0,4 5 0 0 0,-3-1-11 0 0,0-1 0 0 0,-1 1 0 0 0,0 0 0 0 0,0 0 0 0 0,-1 0 1 0 0,0 1-1 0 0,0-1 0 0 0,1 13 0 0 0,-2-8-11 0 0,0 1 0 0 0,-1 1 0 0 0,0-1 0 0 0,-1 0 0 0 0,-1 0 0 0 0,0 0 0 0 0,-1 0 0 0 0,-1 0 0 0 0,0 0 0 0 0,-1-1 0 0 0,0 1 0 0 0,-1-1 0 0 0,0 0 0 0 0,-1 0 1 0 0,-1-1-1 0 0,0 0 0 0 0,-15 20 0 0 0,10-17-1 0 0,0-1 0 0 0,-1-1 0 0 0,-1 0 0 0 0,0 0 0 0 0,-1-1 0 0 0,0-1 0 0 0,0-1 0 0 0,-1 0 0 0 0,-1-1 0 0 0,0-1 0 0 0,0 0 0 0 0,-35 10 0 0 0,-48 5-449 0 0,-128 13 1 0 0,211-34 226 0 0,-1-1 1 0 0,1 0-1 0 0,-22-3 0 0 0,0-5-6594 0 0,25 3-275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366 163 919 0 0,'-1'2'8255'0'0,"-17"21"-5061"0"0,-4 6-195 0 0,20-27-1717 0 0,-3 12 2448 0 0,5-14-3701 0 0,-1 0 0 0 0,1 0-1 0 0,-1 0 1 0 0,1 0 0 0 0,-1-1-1 0 0,1 1 1 0 0,0 0 0 0 0,-1 0 0 0 0,1-1-1 0 0,0 1 1 0 0,-1 0 0 0 0,1 0-1 0 0,0-1 1 0 0,-1 1 0 0 0,1 0 0 0 0,0-1-1 0 0,0 1 1 0 0,-1-1 0 0 0,1 1-1 0 0,0 0 1 0 0,0-1 0 0 0,0 1-1 0 0,0-1 1 0 0,0 1 0 0 0,-1-1 0 0 0,1 1-1 0 0,0 0 1 0 0,0-1 0 0 0,0 1-1 0 0,0-1 1 0 0,0 0 0 0 0,1-15 256 0 0,4 1-248 0 0,0 1 0 0 0,2-1 0 0 0,-1 1 0 0 0,2 0 0 0 0,0 1 0 0 0,0 0 0 0 0,15-17 0 0 0,11-19-43 0 0,-33 48-24 0 0,0-1 1 0 0,0 0 0 0 0,0 0 0 0 0,0 0 0 0 0,0-1 0 0 0,0 1-1 0 0,-1 0 1 0 0,1 0 0 0 0,-1-4 0 0 0,1 3-10 0 0,-1 1-94 0 0,-3 2-117 0 0,-9 3 108 0 0,0-1 0 0 0,1 2 0 0 0,-1-1 1 0 0,1 2-1 0 0,0 0 0 0 0,0 0 0 0 0,0 1 0 0 0,-18 12 0 0 0,-5 7-235 0 0,-37 36-1 0 0,28-20 254 0 0,-45 55 0 0 0,79-85 158 0 0,1 1 0 0 0,0-1 0 0 0,1 1 0 0 0,0 1 0 0 0,0-1 0 0 0,1 1 0 0 0,-6 22 0 0 0,11-33 282 0 0,11 3 47 0 0,-5-2-282 0 0,-1-2-46 0 0,-1 0-1 0 0,0-1 1 0 0,0 1 0 0 0,1-1-1 0 0,-1 0 1 0 0,0 0-1 0 0,1 0 1 0 0,-1 0-1 0 0,7-2 1 0 0,31-9 147 0 0,-31 7-126 0 0,27-8 44 0 0,-2-3 0 0 0,0-1 0 0 0,53-32 0 0 0,-77 41-89 0 0,-16 23 32 0 0,-3-2-56 0 0,-1 0 1 0 0,-16 22 0 0 0,2-5-221 0 0,22-29 21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8287 0 0,'0'0'1098'0'0,"0"3"143"0"0,2 10 8739 0 0,5-24-9548 0 0,9-14-357 0 0,2 1 1 0 0,1 1-1 0 0,26-26 1 0 0,-31 35-139 0 0,-12 11 48 0 0,0 1 0 0 0,0 0 1 0 0,0 0-1 0 0,0 0 0 0 0,0 0 1 0 0,1 0-1 0 0,-1 1 0 0 0,1-1 1 0 0,-1 1-1 0 0,1-1 0 0 0,-1 1 1 0 0,1 0-1 0 0,5-2 0 0 0,-7 3 9 0 0,0 0 0 0 0,1 0 0 0 0,-1 0 0 0 0,0 1-1 0 0,0-1 1 0 0,0 0 0 0 0,0 0 0 0 0,0 1 0 0 0,0-1 0 0 0,0 0 0 0 0,0 1-1 0 0,0-1 1 0 0,0 1 0 0 0,0-1 0 0 0,0 1 0 0 0,0 0 0 0 0,-1-1 0 0 0,1 1-1 0 0,0 0 1 0 0,0 0 0 0 0,0 1 0 0 0,11 18-40 0 0,-9-12 52 0 0,-1-1 0 0 0,0 1-1 0 0,0 0 1 0 0,-1 0 0 0 0,0 1 0 0 0,-1-1 0 0 0,0 0 0 0 0,0 0 0 0 0,-2 9 0 0 0,-15 75 249 0 0,11-68-186 0 0,-13 90-5 0 0,19-112-200 0 0,1-1-35 0 0,1 0 1 0 0,-1 0-1 0 0,1 0 1 0 0,0 0-1 0 0,-1-1 1 0 0,1 1-1 0 0,0-1 1 0 0,0 1-1 0 0,0-1 1 0 0,0 1-1 0 0,-1-1 1 0 0,1 0-1 0 0,0 0 1 0 0,0 0-1 0 0,2 0 1 0 0,12-4-6536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191 318 6447 0 0,'0'2'499'0'0,"-13"30"-112"0"0,12-30 637 0 0,-5 2 1099 0 0,-1 2-73 0 0,5-5-1766 0 0,0 1 0 0 0,-1-1-1 0 0,1 0 1 0 0,0 0 0 0 0,-1 0 0 0 0,1 0-1 0 0,-1-1 1 0 0,0 1 0 0 0,1-1 0 0 0,-1 0 0 0 0,1 1-1 0 0,-1-1 1 0 0,0 0 0 0 0,1 0 0 0 0,-4-1-1 0 0,1 0-112 0 0,0 0 0 0 0,0-1-1 0 0,1 1 1 0 0,-1-1 0 0 0,0 0-1 0 0,0-1 1 0 0,-6-3 0 0 0,4 2-161 0 0,1-1 0 0 0,-1 0 0 0 0,1-1 0 0 0,0 1 0 0 0,1-1 0 0 0,-1 0 1 0 0,1 0-1 0 0,0-1 0 0 0,1 0 0 0 0,-5-7 0 0 0,7 9-3 0 0,1 1-1 0 0,-1 0 0 0 0,1 0 1 0 0,0 0-1 0 0,0-1 0 0 0,0 1 1 0 0,1 0-1 0 0,-1-1 1 0 0,1 1-1 0 0,0-1 0 0 0,0 1 1 0 0,1-1-1 0 0,0-3 0 0 0,1 1-9 0 0,0 0-1 0 0,0 1 1 0 0,1-1-1 0 0,0 1 0 0 0,0 0 1 0 0,0 0-1 0 0,7-9 0 0 0,3-1-32 0 0,1 2-1 0 0,0-1 1 0 0,0 2-1 0 0,29-21 1 0 0,-28 23 1 0 0,0 1 0 0 0,0 0 0 0 0,27-11 0 0 0,-36 18 50 0 0,1 0-1 0 0,0 1 1 0 0,1 0 0 0 0,-1 1 0 0 0,0-1 0 0 0,1 1 0 0 0,-1 1 0 0 0,0-1 0 0 0,1 1-1 0 0,-1 0 1 0 0,12 3 0 0 0,-15-3 24 0 0,0 1-1 0 0,-1 0 1 0 0,1 0-1 0 0,0 1 1 0 0,-1-1-1 0 0,1 1 1 0 0,-1 0-1 0 0,1 0 1 0 0,-1 0-1 0 0,0 0 1 0 0,0 0-1 0 0,0 1 1 0 0,0-1-1 0 0,0 1 1 0 0,3 4-1 0 0,-3-3 21 0 0,-1 1 0 0 0,1-1 0 0 0,-1 1 0 0 0,1 0 0 0 0,-2-1 0 0 0,1 1 0 0 0,0 0 0 0 0,-1 0-1 0 0,0 1 1 0 0,1 5 0 0 0,-2 4 88 0 0,1 0-1 0 0,-2 0 0 0 0,0 0 0 0 0,-1 0 1 0 0,0-1-1 0 0,-9 28 0 0 0,7-29-206 0 0,-1 0 0 0 0,0-1-1 0 0,-1 0 1 0 0,-1 0 0 0 0,0-1 0 0 0,0 1 0 0 0,-1-2-1 0 0,0 1 1 0 0,-1-1 0 0 0,0 0 0 0 0,-1-1-1 0 0,-16 12 1 0 0,15-12-1582 0 0,-1-2 0 0 0,0 1 1 0 0,-25 10-1 0 0,17-11-4136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3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2 389 15343 0 0,'0'0'1394'0'0,"-1"2"-1069"0"0,1 5 3691 0 0,4-11-2275 0 0,12-18-1689 0 0,-4 4 508 0 0,2 1-300 0 0,1 1 1 0 0,1 0-1 0 0,31-23 0 0 0,61-35-320 0 0,-44 32 36 0 0,-15 6-2 0 0,-12 9-4 0 0,2 1-1 0 0,47-23 1 0 0,-58 38 42 0 0,-25 11 53 0 0,-1 1 35 0 0,0-1-68 0 0,-1 0-22 0 0,0 0-1 0 0,0 0 1 0 0,-1 0-1 0 0,1 0 1 0 0,0 1 0 0 0,0-1-1 0 0,-1 0 1 0 0,1 0-1 0 0,0 1 1 0 0,-1-1-1 0 0,1 0 1 0 0,0 1 0 0 0,-1-1-1 0 0,1 1 1 0 0,0-1-1 0 0,-1 0 1 0 0,2 2-1 0 0,11 13 39 0 0,-11-7-35 0 0,-2-4-2 0 0,1 2-16 0 0,0 0-1 0 0,-1 0 1 0 0,0 0-1 0 0,0 0 1 0 0,0 0-1 0 0,-1 0 1 0 0,1 0-1 0 0,-2 0 1 0 0,1 0-1 0 0,-3 7 1 0 0,-4 9-39 0 0,-12 26 0 0 0,17-42 43 0 0,2-5 1 0 0,-59 143-29 0 0,53-125 21 0 0,1 1 0 0 0,2 0 0 0 0,0 1 0 0 0,1-1 0 0 0,-1 33 0 0 0,4-47-11 0 0,1 0 0 0 0,0-1 0 0 0,0 1 0 0 0,0 0 0 0 0,1 0 0 0 0,4 10-1 0 0,-4-14 6 0 0,-1 0-1 0 0,0 0 0 0 0,0 0 0 0 0,1 0 1 0 0,-1-1-1 0 0,1 1 0 0 0,0 0 0 0 0,0-1 1 0 0,-1 1-1 0 0,1-1 0 0 0,0 0 0 0 0,0 1 0 0 0,0-1 1 0 0,0 0-1 0 0,4 1 0 0 0,0 0-34 0 0,0 0 0 0 0,-1-1 0 0 0,1 1 0 0 0,8 0 0 0 0,-7-2-208 0 0,0 0-1 0 0,-1 0 1 0 0,1 0 0 0 0,0-1-1 0 0,-1 0 1 0 0,1 0 0 0 0,-1-1-1 0 0,1 1 1 0 0,-1-2 0 0 0,0 1 0 0 0,1-1-1 0 0,-1 1 1 0 0,-1-2 0 0 0,1 1-1 0 0,5-5 1 0 0,1-4-1022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6447 0 0,'-3'3'12035'0'0,"-113"153"-10699"0"0,78-107-1502 0 0,2 1 0 0 0,3 2 1 0 0,1 1-1 0 0,3 2 0 0 0,-23 62 0 0 0,47-103-453 0 0,1 0-1 0 0,0 1 1 0 0,1-1 0 0 0,0 1-1 0 0,1 0 1 0 0,0 27-1 0 0,1-21-4772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4143 0 0,'0'0'695'0'0,"0"2"700"0"0,-1 8 250 0 0,0-1 1 0 0,-1 1-1 0 0,-4 16 1 0 0,-4 14 89 0 0,-16 196 2368 0 0,25-202-3997 0 0,3-14 27 0 0,1-16-153 0 0,-2 1 587 0 0,1-6-447 0 0,5-1-81 0 0,-1-1 0 0 0,1-1 0 0 0,-1 1 1 0 0,0-1-1 0 0,0 0 0 0 0,-1-1 0 0 0,1 1 0 0 0,-1-1 0 0 0,0 0 0 0 0,0-1 0 0 0,5-7 0 0 0,8-12 29 0 0,19-38 0 0 0,-21 36-33 0 0,-1-2-34 0 0,-7 13 40 0 0,16-25 0 0 0,-23 39 480 0 0,-1 5-451 0 0,0 41 8 0 0,0-36-69 0 0,1 0-1 0 0,0-1 0 0 0,0 1 0 0 0,0-1 1 0 0,1 1-1 0 0,0-1 0 0 0,0 1 1 0 0,1-1-1 0 0,0 0 0 0 0,1 0 1 0 0,3 7-1 0 0,0-5 33 0 0,0 0 0 0 0,0 0 1 0 0,1 0-1 0 0,0-1 0 0 0,0 0 0 0 0,19 13 0 0 0,-19-16-27 0 0,19 15 59 0 0,-16-9-30 0 0,-3-1-22 0 0,-5-5 22 0 0,0 6-22 0 0,-2-11-16 0 0,-1 1 0 0 0,0 0 1 0 0,0-1-1 0 0,1 1 0 0 0,-1 0 0 0 0,0-1 1 0 0,0 1-1 0 0,0 0 0 0 0,0 0 0 0 0,0-1 1 0 0,0 1-1 0 0,0 0 0 0 0,0-1 0 0 0,0 1 1 0 0,-1 1-1 0 0,1-2 3 0 0,0 0-1 0 0,0 0 1 0 0,0 0-1 0 0,0 0 1 0 0,-1 1 0 0 0,1-1-1 0 0,0 0 1 0 0,0 0 0 0 0,0 0-1 0 0,0 0 1 0 0,-1 0-1 0 0,1 0 1 0 0,0 0 0 0 0,0 0-1 0 0,0 0 1 0 0,-1 0 0 0 0,1 1-1 0 0,0-1 1 0 0,0 0-1 0 0,0 0 1 0 0,-1 0 0 0 0,1 0-1 0 0,0 0 1 0 0,0-1 0 0 0,0 1-1 0 0,-1 0 1 0 0,1 0-1 0 0,0 0 1 0 0,0 0 0 0 0,0 0-1 0 0,-1 0 1 0 0,0-1 10 0 0,0 1 0 0 0,0-1 0 0 0,0 1 0 0 0,0-1 0 0 0,0 0 0 0 0,0 0 1 0 0,0 1-1 0 0,0-1 0 0 0,0 0 0 0 0,0 0 0 0 0,0 0 0 0 0,0 0 0 0 0,0-2 0 0 0,-1-2 15 0 0,1 1-1 0 0,0-1 1 0 0,0 1 0 0 0,1-1-1 0 0,-1 1 1 0 0,1-1 0 0 0,0 0-1 0 0,0 1 1 0 0,0-1-1 0 0,2-5 1 0 0,0-3 79 0 0,1 0-1 0 0,6-16 0 0 0,-2 12-70 0 0,1 0-1 0 0,0 1 0 0 0,1-1 0 0 0,0 2 0 0 0,2 0 0 0 0,0 0 0 0 0,0 1 0 0 0,27-25 0 0 0,-19 22-94 0 0,0 1-1 0 0,1 1 1 0 0,1 1 0 0 0,1 1-1 0 0,0 1 1 0 0,24-10-1 0 0,-41 20-200 0 0,0 1 0 0 0,0 0-1 0 0,0-1 1 0 0,0 2 0 0 0,0-1 0 0 0,1 1-1 0 0,-1-1 1 0 0,0 1 0 0 0,10 2-1 0 0,-13-2-557 0 0,0 2-595 0 0,8 4-264 0 0,-8-5-51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218 219 13503 0 0,'0'0'1224'0'0,"1"3"-1008"0"0,4 10-81 0 0,-5-11 41 0 0,1 0 0 0 0,0 0 0 0 0,0 0 0 0 0,0 0 0 0 0,0-1 0 0 0,0 1 0 0 0,0 0 1 0 0,0-1-1 0 0,1 1 0 0 0,-1-1 0 0 0,0 0 0 0 0,1 1 0 0 0,-1-1 0 0 0,1 0 0 0 0,0 0 0 0 0,-1 0 0 0 0,1 0 0 0 0,0 0 0 0 0,0 0 0 0 0,0 0 0 0 0,0 0 1 0 0,0-1-1 0 0,-1 1 0 0 0,1-1 0 0 0,0 0 0 0 0,0 1 0 0 0,0-1 0 0 0,0 0 0 0 0,0 0 0 0 0,0 0 0 0 0,0-1 0 0 0,0 1 0 0 0,4-1 0 0 0,4-2 97 0 0,0 0 0 0 0,0 0-1 0 0,0-1 1 0 0,17-10-1 0 0,-26 14-194 0 0,22-12 162 0 0,-1-1 0 0 0,30-22 1 0 0,-47 31-308 0 0,0 0 0 0 0,0-1 0 0 0,-1 1 1 0 0,1-1-1 0 0,-1 0 0 0 0,0 0 1 0 0,0 0-1 0 0,-1 0 0 0 0,1-1 0 0 0,-1 1 1 0 0,-1-1-1 0 0,1 0 0 0 0,-1 0 0 0 0,0 0 1 0 0,2-8-1 0 0,-4 12 13 0 0,-1 0 1 0 0,1-1 0 0 0,0 1-1 0 0,-1 0 1 0 0,1 0-1 0 0,-1 0 1 0 0,0 0 0 0 0,1 0-1 0 0,-1 0 1 0 0,0 0-1 0 0,0 0 1 0 0,-1 0 0 0 0,-1-3-1 0 0,0 1-78 0 0,1 0 35 0 0,0 1 1 0 0,0-1-1 0 0,0 1 1 0 0,-1 0-1 0 0,1 0 1 0 0,-1 0-1 0 0,0 0 0 0 0,0 0 1 0 0,0 0-1 0 0,-1 1 1 0 0,1-1-1 0 0,-1 1 1 0 0,1 0-1 0 0,-1 0 1 0 0,0 1-1 0 0,1-1 0 0 0,-1 1 1 0 0,0 0-1 0 0,0 0 1 0 0,0 0-1 0 0,0 0 1 0 0,0 1-1 0 0,-1-1 1 0 0,1 1-1 0 0,0 0 1 0 0,0 0-1 0 0,0 1 0 0 0,-5 0 1 0 0,1 1 31 0 0,-1 0-1 0 0,1 1 1 0 0,0 0 0 0 0,1 0-1 0 0,-1 0 1 0 0,0 1-1 0 0,1 1 1 0 0,-9 6 0 0 0,-8 7-19 0 0,-21 22-1 0 0,30-26 70 0 0,-11 11 73 0 0,1 0 1 0 0,1 2-1 0 0,1 1 0 0 0,2 0 1 0 0,0 2-1 0 0,2 1 0 0 0,2 0 1 0 0,-18 43-1 0 0,33-68-49 0 0,0 0 0 0 0,0 0 0 0 0,0 0 0 0 0,1 1 0 0 0,0-1 0 0 0,0 1 0 0 0,0-1 0 0 0,1 1 0 0 0,0-1 0 0 0,1 9 0 0 0,0-12-27 0 0,0 0 1 0 0,0 0-1 0 0,0 0 1 0 0,0 0-1 0 0,0 1 1 0 0,0-1-1 0 0,1-1 1 0 0,0 1-1 0 0,-1 0 1 0 0,1 0-1 0 0,0-1 1 0 0,0 1-1 0 0,1-1 1 0 0,-1 1-1 0 0,0-1 1 0 0,1 0-1 0 0,0 0 1 0 0,-1 0-1 0 0,1 0 1 0 0,0-1-1 0 0,5 3 1 0 0,0-1-25 0 0,-1 0-1 0 0,1-1 1 0 0,0 0 0 0 0,0-1 0 0 0,0 0 0 0 0,0 0 0 0 0,1-1 0 0 0,9 0 0 0 0,6-2-507 0 0,37-7 1 0 0,-19-2-3463 0 0,1-5-1344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94 4143 0 0,'0'3'7924'0'0,"4"37"-4111"0"0,-3-18-3011 0 0,-1 0 1 0 0,-5 35-1 0 0,-13 109 1966 0 0,14-115-2472 0 0,17-59-218 0 0,-4 1-51 0 0,-1-1 1 0 0,0 0-1 0 0,0-1 1 0 0,6-9-1 0 0,-2 3-7 0 0,55-79 88 0 0,-54 72-96 0 0,1 0 0 0 0,1 2 1 0 0,1 0-1 0 0,1 0 0 0 0,22-19 0 0 0,-25 28-12 0 0,-4 6 0 0 0,-6 7-2 0 0,-3 6-12 0 0,-1 3-25 0 0,0 0 1 0 0,0 0-1 0 0,-5 20 0 0 0,1 2 34 0 0,3-16 5 0 0,0-8 0 0 0,0-1 0 0 0,0 1 0 0 0,1 0 0 0 0,0 0 0 0 0,1 0 0 0 0,0 0 0 0 0,0-1 0 0 0,1 1 0 0 0,3 9 0 0 0,4 5 0 0 0,1 0 0 0 0,1-1 0 0 0,18 27 0 0 0,-20-38 0 0 0,11 10 12 0 0,-19-19 1541 0 0,-1-5-1238 0 0,-4-22 306 0 0,3 23-397 0 0,0-1-30 0 0,0-5-143 0 0,0-1 1 0 0,0 0-1 0 0,0 1 0 0 0,1-1 1 0 0,1 0-1 0 0,-1 0 0 0 0,2 1 1 0 0,-1-1-1 0 0,1 0 1 0 0,0 1-1 0 0,1 0 0 0 0,0-1 1 0 0,0 1-1 0 0,0 0 0 0 0,1 1 1 0 0,6-9-1 0 0,36-60 13 0 0,99-123 0 0 0,-111 159-81 0 0,-33 39-77 0 0,1 2-1524 0 0,0-1 1158 0 0,5 2 131 0 0,-2 4-2769 0 0,2 6-4278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83 452 6447 0 0,'0'2'298'0'0,"-2"7"-81"0"0,0 0 1 0 0,0 0 0 0 0,-1 0-1 0 0,-1 0 1 0 0,0 0-1 0 0,0-1 1 0 0,-6 10 0 0 0,-11 11 8977 0 0,20-27-8089 0 0,0-2-1026 0 0,1 1 0 0 0,-1-1 0 0 0,0 0 0 0 0,1 1 0 0 0,-1-1-1 0 0,1 1 1 0 0,-1-1 0 0 0,0 0 0 0 0,1 0 0 0 0,-1 1 0 0 0,0-1 0 0 0,1 0 0 0 0,-1 0 0 0 0,0 0-1 0 0,1 0 1 0 0,-1 0 0 0 0,0 0 0 0 0,0 0 0 0 0,1 0 0 0 0,-1 0 0 0 0,0 0 0 0 0,1 0-1 0 0,-1-1 1 0 0,0 1 0 0 0,1 0 0 0 0,-1 0 0 0 0,0-1 0 0 0,1 1 0 0 0,-1 0 0 0 0,1-1 0 0 0,-1 1-1 0 0,0 0 1 0 0,0-2 0 0 0,0-3 76 0 0,-1 0 0 0 0,1-1 0 0 0,0 0 0 0 0,0 1 0 0 0,1-1 0 0 0,0 0 1 0 0,0 1-1 0 0,0-1 0 0 0,1 1 0 0 0,0-1 0 0 0,0 0 0 0 0,3-8 0 0 0,3-11 245 0 0,16-32 0 0 0,-21 50-371 0 0,15-31 89 0 0,2 1 0 0 0,1 0 0 0 0,2 2 0 0 0,44-56 0 0 0,27-34-119 0 0,-88 118-7 0 0,-3 5 2 0 0,-1 0-1 0 0,1 0 1 0 0,0 1-1 0 0,0-1 1 0 0,0 0-1 0 0,0 1 1 0 0,0-1-1 0 0,0 1 1 0 0,0-1-1 0 0,1 1 1 0 0,-1 0-1 0 0,0 0 1 0 0,5-1-1 0 0,-6 2-69 0 0,1-1 1 0 0,-1 1-1 0 0,0 0 0 0 0,1 0 0 0 0,-1 0 1 0 0,1 0-1 0 0,-1 0 0 0 0,1 0 0 0 0,-1 0 1 0 0,1 0-1 0 0,-1 1 0 0 0,0-1 0 0 0,1 0 1 0 0,-1 1-1 0 0,0-1 0 0 0,1 1 0 0 0,-1 0 1 0 0,2 0-1 0 0,18 15-1770 0 0,-20-15 1624 0 0,3 2-1490 0 0,7 6-296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10591 0 0,'1'2'8380'0'0,"0"0"-8127"0"0,0 1 0 0 0,-1-1-1 0 0,1 1 1 0 0,-1 0 0 0 0,1-1-1 0 0,-1 1 1 0 0,0-1 0 0 0,0 1-1 0 0,0 0 1 0 0,0-1 0 0 0,-1 1-1 0 0,1 0 1 0 0,-1-1 0 0 0,1 1 0 0 0,-1-1-1 0 0,0 1 1 0 0,-1 2 0 0 0,-5 12-44 0 0,-14 22 0 0 0,10-19 412 0 0,-54 91 276 0 0,-6 14-1467 0 0,67-116-222 0 0,0 1 1 0 0,1 0 0 0 0,-4 20 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67 16439 0 0,'57'-66'4419'0'0,"-59"68"-4187"0"0,-20 19 121 0 0,1 1-1 0 0,1 1 1 0 0,0 1 0 0 0,-28 48-1 0 0,-54 119 289 0 0,63-114-539 0 0,-155 352 80 0 0,183-402-367 0 0,1 1 1 0 0,1 0 0 0 0,2 0-1 0 0,1 1 1 0 0,1-1 0 0 0,-1 43-1 0 0,6-69-1027 0 0</inkml:trace>
  <inkml:trace contextRef="#ctx0" brushRef="#br0" timeOffset="1">1 615 919 0 0,'0'0'17872'0'0,"0"2"-16338"0"0,0-1-1508 0 0,1 0 0 0 0,-1 1 1 0 0,0-1-1 0 0,1 0 1 0 0,-1 0-1 0 0,0 0 0 0 0,1 0 1 0 0,0 0-1 0 0,-1 0 1 0 0,1 0-1 0 0,0 0 1 0 0,-1 0-1 0 0,1 0 0 0 0,0 0 1 0 0,0 0-1 0 0,0-1 1 0 0,0 1-1 0 0,-1 0 1 0 0,1-1-1 0 0,0 1 0 0 0,2 0 1 0 0,0 1 47 0 0,0-1 0 0 0,1 0 0 0 0,-1 0 1 0 0,0 0-1 0 0,1 0 0 0 0,-1-1 0 0 0,5 1 1 0 0,6-1 235 0 0,0-1 0 0 0,24-3 0 0 0,92-24 1408 0 0,-77 15-1056 0 0,60-6-1 0 0,-14 12-156 0 0,-86 6-729 0 0,-1 2 1 0 0,1-1-1 0 0,0 2 1 0 0,0 0 0 0 0,17 5-1 0 0,-17 0-5254 0 0,-10-4 3562 0 0,7 6-5510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244 214 17823 0 0,'0'0'5223'0'0,"2"-2"-4902"0"0,5-5-166 0 0,1 1 0 0 0,0 0 0 0 0,0 0 0 0 0,0 1 0 0 0,1 0 0 0 0,13-6 0 0 0,-2 1-40 0 0,-18 9-116 0 0,7-3-75 0 0,0-1 0 0 0,0 0 1 0 0,0 0-1 0 0,-1-1 0 0 0,0 0 0 0 0,0 0 0 0 0,0-1 0 0 0,-1 0 0 0 0,0-1 0 0 0,0 0 0 0 0,-1 0 0 0 0,10-17 0 0 0,-9 13-16 0 0,-4 0-4 0 0,-3 11 77 0 0,0 0 0 0 0,0-1 0 0 0,0 1 0 0 0,0 0 0 0 0,0 0 0 0 0,0-1 0 0 0,-1 1 0 0 0,1 0 0 0 0,0 0 0 0 0,-1 0 0 0 0,1 0-1 0 0,-1 0 1 0 0,1-1 0 0 0,-1 1 0 0 0,0 0 0 0 0,0 0 0 0 0,1 0 0 0 0,-1 0 0 0 0,0 1 0 0 0,0-1 0 0 0,0 0 0 0 0,0 0 0 0 0,0 0 0 0 0,0 1 0 0 0,0-1 0 0 0,0 1 0 0 0,0-1 0 0 0,0 0-1 0 0,0 1 1 0 0,-1 0 0 0 0,1-1 0 0 0,0 1 0 0 0,-2 0 0 0 0,-1-1-19 0 0,1 1-1 0 0,-1 0 0 0 0,0 1 1 0 0,0-1-1 0 0,0 1 1 0 0,0 0-1 0 0,0 0 0 0 0,0 0 1 0 0,0 0-1 0 0,-3 2 1 0 0,-38 21-166 0 0,31-15 180 0 0,-25 13-11 0 0,-68 52-1 0 0,90-59 27 0 0,0 0 0 0 0,1 0 1 0 0,1 2-1 0 0,0 0 0 0 0,-21 33 0 0 0,31-41 11 0 0,-9 12 42 0 0,2 1 0 0 0,-10 24 0 0 0,19-40-31 0 0,1 1 1 0 0,0 0-1 0 0,0 0 0 0 0,0 0 1 0 0,1-1-1 0 0,0 1 1 0 0,1 1-1 0 0,-1-1 1 0 0,1 0-1 0 0,1 0 0 0 0,1 12 1 0 0,0-14 40 0 0,-1-1 1 0 0,1 0 0 0 0,-1 0-1 0 0,1 1 1 0 0,1-1 0 0 0,-1-1-1 0 0,0 1 1 0 0,1 0 0 0 0,3 3-1 0 0,-3-5-5 0 0,-1 0 0 0 0,0 0-1 0 0,0 0 1 0 0,0-1 0 0 0,1 1-1 0 0,-1-1 1 0 0,1 0-1 0 0,-1 0 1 0 0,6 2 0 0 0,-1 0 38 0 0,0-1-22 0 0,-1 0 0 0 0,0 0 1 0 0,1 0-1 0 0,0-1 0 0 0,-1 0 1 0 0,13 0-1 0 0,43-5 149 0 0,-12 1-111 0 0,-43 3-96 0 0,17 0 52 0 0,38 6 1 0 0,-49-4-818 0 0,-1 1-3477 0 0,-10-2 2484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 8287 0 0,'-2'-1'639'0'0,"-13"-8"-194"0"0,14 9-193 0 0,-1 0-1 0 0,0 0 1 0 0,1 0-1 0 0,-1 0 0 0 0,1 0 1 0 0,-1 1-1 0 0,1-1 1 0 0,-1 0-1 0 0,1 1 1 0 0,-1-1-1 0 0,1 1 0 0 0,-3 1 1 0 0,3-2 261 0 0,0 1-406 0 0,1-1 1 0 0,-1 1-1 0 0,0-1 1 0 0,0 1-1 0 0,1-1 0 0 0,-1 1 1 0 0,0-1-1 0 0,1 1 1 0 0,-1 0-1 0 0,1-1 1 0 0,-1 1-1 0 0,1 0 1 0 0,-1-1-1 0 0,1 1 1 0 0,0 0-1 0 0,-1 0 1 0 0,0 1-1 0 0,0 0 152 0 0,-1 4-83 0 0,-1-1 1 0 0,1 0-1 0 0,0 1 1 0 0,1-1-1 0 0,-1 1 1 0 0,1 0-1 0 0,0-1 1 0 0,0 1-1 0 0,1 0 1 0 0,0 0-1 0 0,0-1 1 0 0,0 1-1 0 0,1 0 0 0 0,0 0 1 0 0,0-1-1 0 0,3 11 1 0 0,1-1 184 0 0,1 1 0 0 0,0-1 0 0 0,1 0 0 0 0,15 23 0 0 0,-12-20-48 0 0,2-1 0 0 0,0 0 0 0 0,1 0 0 0 0,1-2 0 0 0,1 1 0 0 0,0-2 0 0 0,23 18 0 0 0,27 9 596 0 0,116 55 1 0 0,-160-86-813 0 0,5 3-13 0 0,0 1 0 0 0,-1 2-1 0 0,35 27 1 0 0,-47-31-52 0 0,-1-1-1 0 0,0 1 1 0 0,0 1 0 0 0,-1 0-1 0 0,-1 1 1 0 0,0 0-1 0 0,11 22 1 0 0,-17-27 18 0 0,0 0 0 0 0,-1 0 0 0 0,0 0 0 0 0,-1 1 0 0 0,0-1 0 0 0,0 1 0 0 0,0 10 0 0 0,-2-6 67 0 0,-1-2-42 0 0,2-7-22 0 0,5 5-63 0 0,-6-10 7 0 0,0 0 0 0 0,0 0 0 0 0,0 0 0 0 0,0 0 0 0 0,0 1 0 0 0,0-1 1 0 0,1 0-1 0 0,-1 0 0 0 0,0 0 0 0 0,0 0 0 0 0,0 0 0 0 0,0 0 0 0 0,0 0 0 0 0,0 1 0 0 0,0-1 0 0 0,1 0 1 0 0,-1 0-1 0 0,0 0 0 0 0,0 0 0 0 0,0 0 0 0 0,0 0 0 0 0,0 0 0 0 0,1 0 0 0 0,-1 0 0 0 0,0 0 1 0 0,0 0-1 0 0,0 0 0 0 0,0 0 0 0 0,1 0 0 0 0,-1 0 0 0 0,0 0 0 0 0,0 0 0 0 0,0 0 0 0 0,1 0 0 0 0,5 0-113 0 0,1-1 0 0 0,0 0 0 0 0,0 0-1 0 0,7-2 1 0 0,-13 2 37 0 0,0 0-1 0 0,0 0 1 0 0,0 0-1 0 0,0-1 1 0 0,0 1-1 0 0,0 0 1 0 0,0-1-1 0 0,0 1 1 0 0,0 0-1 0 0,0-1 1 0 0,-1 1-1 0 0,1-1 1 0 0,-1 1-1 0 0,1-3 1 0 0,0 2-184 0 0,0-3-404 0 0,0 1 0 0 0,0-1 1 0 0,-1 0-1 0 0,1 0 0 0 0,-1 1 0 0 0,0-1 0 0 0,-1 0 0 0 0,1 0 0 0 0,-1 1 0 0 0,0-1 0 0 0,-2-8 0 0 0,0 9-1309 0 0,-6-5-22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31 8751 0 0,'0'0'674'0'0,"-1"-2"-165"0"0,1 2-197 0 0,0-1-1 0 0,0 1 1 0 0,0-1-1 0 0,0 1 1 0 0,0-1-1 0 0,0 1 1 0 0,0-1 0 0 0,0 1-1 0 0,0 0 1 0 0,0-1-1 0 0,0 1 1 0 0,0-1-1 0 0,0 1 1 0 0,0-1 0 0 0,0 1-1 0 0,1-1 1 0 0,-1 1-1 0 0,0 0 1 0 0,0-1-1 0 0,1 0 1 0 0,9-6 2029 0 0,19 0-2660 0 0,-18 5 1387 0 0,-8 1-644 0 0,-3 1-329 0 0,1 0 0 0 0,0 0-1 0 0,-1-1 1 0 0,1 1 0 0 0,0 0-1 0 0,0 0 1 0 0,-1 0 0 0 0,1 0-1 0 0,0-1 1 0 0,0 1 0 0 0,-1 0-1 0 0,1 0 1 0 0,0 1 0 0 0,0-1-1 0 0,-1 0 1 0 0,1 0 0 0 0,1 1-1 0 0,-2 2-51 0 0,-1 1-1 0 0,1 0 0 0 0,-1-1 1 0 0,0 1-1 0 0,0-1 0 0 0,-1 1 1 0 0,1-1-1 0 0,-1 1 0 0 0,1-1 1 0 0,-1 0-1 0 0,0 0 1 0 0,0 0-1 0 0,-1 0 0 0 0,-3 5 1 0 0,-7 4 130 0 0,-26 21 0 0 0,28-24-116 0 0,-136 98 99 0 0,11-8-135 0 0,-176 180 43 0 0,194-167 0 0 0,92-90-43 0 0,-1-1 1 0 0,-50 31-1 0 0,59-43-34 0 0,0-1 0 0 0,-34 11 0 0 0,50-19-184 0 0,3 0-1231 0 0,0-1 1351 0 0,0 1 1 0 0,0 0 0 0 0,0-1-1 0 0,0 1 1 0 0,0-1 0 0 0,0 1-1 0 0,-1-1 1 0 0,1 1 0 0 0,1-2 0 0 0,3-2-121 0 0,15-5-776 0 0,38-10 1 0 0,-38 13-60 0 0,9-2-3321 0 0,-4 3-1317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13 5983 0 0,'46'-12'8691'0'0,"-47"14"-8228"0"0,0 2-304 0 0,-1-1 1 0 0,0 1 0 0 0,0-1 0 0 0,0 0 0 0 0,0 0 0 0 0,-1 0 0 0 0,1 0 0 0 0,-1 0 0 0 0,0 0-1 0 0,0-1 1 0 0,0 1 0 0 0,0-1 0 0 0,0 0 0 0 0,-1 0 0 0 0,1 0 0 0 0,-1 0 0 0 0,-3 1-1 0 0,-9 3 481 0 0,-1-1-1 0 0,-29 5 0 0 0,-3 1-172 0 0,-96 42-333 0 0,120-41-117 0 0,0 0-1 0 0,1 2 1 0 0,-35 26-1 0 0,51-33-34 0 0,0 0 0 0 0,1 1 0 0 0,0-1 0 0 0,-9 14 0 0 0,16-20-15 0 0,-1 0 1 0 0,1 0 0 0 0,0-1 0 0 0,-1 1 0 0 0,1 0 0 0 0,0 0-1 0 0,0 0 1 0 0,0 0 0 0 0,-1-1 0 0 0,1 1 0 0 0,0 0 0 0 0,0 0-1 0 0,0 0 1 0 0,1 0 0 0 0,-1 0 0 0 0,0-1 0 0 0,0 1 0 0 0,0 0-1 0 0,0 0 1 0 0,1 0 0 0 0,-1-1 0 0 0,1 1 0 0 0,-1 0 0 0 0,0 0-1 0 0,1-1 1 0 0,0 2 0 0 0,1 0-43 0 0,0 1-1 0 0,0-1 0 0 0,0 0 1 0 0,0 0-1 0 0,0 0 1 0 0,3 1-1 0 0,9 5-114 0 0,0-1-1 0 0,0 0 1 0 0,22 7 0 0 0,17 7-121 0 0,121 82 418 0 0,-123-70-70 0 0,-44-29 119 0 0,-1 0 0 0 0,0 1 0 0 0,0 0 0 0 0,0 0 0 0 0,-1 0-1 0 0,0 1 1 0 0,0 0 0 0 0,0 0 0 0 0,7 12 0 0 0,-11-16 212 0 0,-2 0-345 0 0,1-1 1 0 0,-1 0 0 0 0,1 0-1 0 0,-1 0 1 0 0,0 0-1 0 0,0 0 1 0 0,1 0-1 0 0,-1 0 1 0 0,0 0 0 0 0,0-1-1 0 0,0 1 1 0 0,-1 1-1 0 0,0 0 24 0 0,-1 0-14 0 0,0 0 0 0 0,0 0 0 0 0,0 0 0 0 0,-1 0 0 0 0,1 0-1 0 0,0-1 1 0 0,-1 1 0 0 0,1-1 0 0 0,-1 0 0 0 0,1 0 0 0 0,-6 0 0 0 0,-5 1 80 0 0,-24 0-1 0 0,9-1-4 0 0,-185 2 27 0 0,133-5-563 0 0,-97 11 1 0 0,178-8 303 0 0,-1-1 0 0 0,1 0 0 0 0,-1 0 0 0 0,1 0 0 0 0,-1 0-1 0 0,0 1 1 0 0,1-1 0 0 0,-1 0 0 0 0,1 0 0 0 0,-1 0 0 0 0,1 0 0 0 0,-1 0 0 0 0,1 0-1 0 0,-1-1 1 0 0,1 1 0 0 0,-1 0 0 0 0,1 0 0 0 0,-1 0 0 0 0,1 0 0 0 0,-2-1 0 0 0,11-6-1660 0 0,8-1 374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2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24 231 9671 0 0,'0'0'748'0'0,"-3"1"-310"0"0,-3 1-512 0 0,-9-3 10298 0 0,19-8-10264 0 0,3 1 253 0 0,-1 0 0 0 0,1 0 0 0 0,0 0 0 0 0,1 1 0 0 0,0 0 0 0 0,0 1 0 0 0,13-8 0 0 0,6-6-18 0 0,67-44-118 0 0,-31 22-16 0 0,-57 38-48 0 0,19-12-15 0 0,-14 9 2 0 0,-2 3 11 0 0,-5 3 31 0 0,10 3-31 0 0,0 5-11 0 0,-12-4 9 0 0,1-1 0 0 0,0 1 1 0 0,-1 0-1 0 0,0 0 0 0 0,0 0 0 0 0,0 0 0 0 0,0 0 0 0 0,0 0 0 0 0,0 0 1 0 0,-1 1-1 0 0,0-1 0 0 0,1 0 0 0 0,0 7 0 0 0,0 1 31 0 0,0 0 0 0 0,-1 0 0 0 0,0 15 0 0 0,-1 10 108 0 0,1 56 187 0 0,0-79-317 0 0,1-1-1 0 0,0 1 1 0 0,1-1 0 0 0,0 1 0 0 0,5 12-1 0 0,-6-21-2 0 0,-1-1-1 0 0,0 0 1 0 0,1 0-1 0 0,0-1 1 0 0,-1 1-1 0 0,1 0 1 0 0,0 0-1 0 0,1-1 1 0 0,-1 1-1 0 0,0-1 0 0 0,1 0 1 0 0,-1 0-1 0 0,1 0 1 0 0,0 0-1 0 0,0 0 1 0 0,0 0-1 0 0,0-1 1 0 0,0 0-1 0 0,5 2 1 0 0,-1-1 83 0 0,0-1-1 0 0,0 0 1 0 0,1-1 0 0 0,-1 1 0 0 0,0-1 0 0 0,0-1 0 0 0,0 0 0 0 0,9-1 0 0 0,10-5 70 0 0,0 0 0 0 0,-1-2 1 0 0,45-22-1 0 0,-5 3-76 0 0,-62 27-87 0 0,0-1 0 0 0,1 1 0 0 0,-1 0 0 0 0,0-1 0 0 0,0 0 0 0 0,0 0 0 0 0,0 1-1 0 0,0-2 1 0 0,-1 1 0 0 0,1 0 0 0 0,-1-1 0 0 0,1 1 0 0 0,-1-1 0 0 0,0 0-1 0 0,0 1 1 0 0,0-1 0 0 0,3-6 0 0 0,-4 7-6 0 0,1-1 15 0 0,3-19 47 0 0,10-82 156 0 0,-15 101-217 0 0,2-6-3 0 0,0 0 0 0 0,1-1 0 0 0,0 1 0 0 0,7-15 0 0 0,-9 22-69 0 0,-1 2 66 0 0,0-1 0 0 0,0 1 0 0 0,0 0 0 0 0,1-1-1 0 0,-1 1 1 0 0,0 0 0 0 0,0 0 0 0 0,0-1 0 0 0,1 1-1 0 0,-1 0 1 0 0,0 0 0 0 0,0-1 0 0 0,0 1 0 0 0,1 0-1 0 0,-1 0 1 0 0,0-1 0 0 0,1 1 0 0 0,-1 0-1 0 0,0 0 1 0 0,0 0 0 0 0,1 0 0 0 0,-1 0 0 0 0,0 0-1 0 0,1-1 1 0 0,-1 1 0 0 0,0 0 0 0 0,1 0 0 0 0,-1 0-1 0 0,0 0 1 0 0,1 0 0 0 0,-1 0 0 0 0,0 0 0 0 0,1 0-1 0 0,-1 0 1 0 0,0 0 0 0 0,1 1 0 0 0,-1-1 0 0 0,1 0-46 0 0,0 0 1 0 0,0 0 0 0 0,0 0 0 0 0,0 1 0 0 0,0-1 0 0 0,0 0 0 0 0,0 1-1 0 0,-1-1 1 0 0,1 1 0 0 0,0-1 0 0 0,0 1 0 0 0,0-1 0 0 0,-1 1 0 0 0,1-1-1 0 0,0 1 1 0 0,0 1 0 0 0,26 39-4197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76 5983 0 0,'2'-1'464'0'0,"94"-52"4262"0"0,-60 32 3438 0 0,-38 22-8071 0 0,-63 36 117 0 0,-24 16 61 0 0,-107 96-826 0 0,121-90 398 0 0,53-43 67 0 0,0-2 1 0 0,-1 0-1 0 0,0-1 0 0 0,-26 10 0 0 0,3-6-205 0 0,-62 16 1 0 0,82-24-61 0 0,0 1 1 0 0,0 1 0 0 0,1 1 0 0 0,-31 20 0 0 0,4-2-557 0 0,-53 35 108 0 0,20-11 1240 0 0,83-53-398 0 0,-4 2 142 0 0,1 0-1 0 0,-1 1 1 0 0,1-1-1 0 0,-1 1 1 0 0,1 1-1 0 0,0-1 1 0 0,-4 6 0 0 0,7-8-181 0 0,0 0 1 0 0,0 0 0 0 0,1 0 0 0 0,-1 0-1 0 0,1 0 1 0 0,-1 1 0 0 0,1-1 0 0 0,0 1-1 0 0,0-1 1 0 0,-2 4 0 0 0,1 2-13 0 0,-2 5-64 0 0,3-8 55 0 0,0-1 1 0 0,1 0 0 0 0,-1 1 0 0 0,1-1-1 0 0,0 0 1 0 0,0 1 0 0 0,1-1-1 0 0,0 0 1 0 0,-1 1 0 0 0,1-1 0 0 0,1 0-1 0 0,2 7 1 0 0,-1-1 1 0 0,-2-2-49 0 0,11 15 136 0 0,-6-11-37 0 0,-1-2 228 0 0,0-1-1 0 0,1 0 1 0 0,0-1 0 0 0,7 10 0 0 0,4-1 477 0 0,34 29 0 0 0,39 16-256 0 0,-85-60-395 0 0,0 1 0 0 0,0-1 0 0 0,0 0 0 0 0,1 0 0 0 0,-1-1 0 0 0,1 0 0 0 0,-1 0 0 0 0,1 0 0 0 0,9 0 0 0 0,4-1 250 0 0,29-3 0 0 0,182-40 980 0 0,-203 37-1174 0 0,107-16 317 0 0,-71 13-340 0 0,-25 6-118 0 0,-26 2 0 0 0,1 0 0 0 0,14-4 0 0 0,2-1 13 0 0,-11 2 13 0 0,-1 0 0 0 0,26-10 0 0 0,-31 10-1 0 0,-1 0 0 0 0,17-3 0 0 0,13-4 17 0 0,-22 4-32 0 0,-15 2 13 0 0,-1 1-3 0 0,1 2-18 0 0,-1-1 0 0 0,0 0-1 0 0,0 1 1 0 0,0-2-1 0 0,0 1 1 0 0,3-5-1 0 0,16-39 10 0 0,-16 32-122 0 0,0-1 0 0 0,-1 1 0 0 0,-1-1 0 0 0,3-31 1 0 0,-5 37-282 0 0,-2 0 1 0 0,1 0-1 0 0,-2 0 1 0 0,1 0 0 0 0,-1 0-1 0 0,-1 0 1 0 0,0 0 0 0 0,0 0-1 0 0,-5-11 1 0 0,5 17 269 0 0,0 0 0 0 0,-1-1 0 0 0,0 1 0 0 0,0 0 0 0 0,0 0 0 0 0,0 0 1 0 0,-1 1-1 0 0,1-1 0 0 0,-1 1 0 0 0,0 0 0 0 0,0 0 0 0 0,0 0 0 0 0,-1 1 0 0 0,1-1 0 0 0,-1 1 0 0 0,1 0 1 0 0,-1 0-1 0 0,0 1 0 0 0,0-1 0 0 0,-9-1 0 0 0,12 3 147 0 0,0 0 1 0 0,1 1-1 0 0,-1-1 0 0 0,0 0 1 0 0,0 0-1 0 0,0 1 1 0 0,-3 1-1 0 0,-1-1 37 0 0,5 0 706 0 0,0 0-714 0 0,-4 5-43 0 0,1 0 0 0 0,0 0 0 0 0,-1-1 1 0 0,0 1-1 0 0,-1-1 0 0 0,1 0 0 0 0,-1-1 1 0 0,-6 5-1 0 0,-4 2 66 0 0,-1 2 181 0 0,-1 0 0 0 0,0-1 0 0 0,-38 18 0 0 0,38-22-400 0 0,0-1-1 0 0,-33 7 1 0 0,2 1-361 0 0,20-6 217 0 0,0-1 1 0 0,-1-2 0 0 0,1 0 0 0 0,-1-2 0 0 0,-39 0 0 0 0,63-4 248 0 0,-1-1 0 0 0,1 0 1 0 0,-1 0-1 0 0,1-1 0 0 0,-1 1 1 0 0,-5-4-1 0 0,4 2-21 0 0,6 3-34 0 0,0-9-77 0 0,2 8 155 0 0,-1 0 0 0 0,1 1 0 0 0,0-1 1 0 0,0 0-1 0 0,-1 1 0 0 0,1-1 0 0 0,0 0 0 0 0,0 0 1 0 0,0 1-1 0 0,0-1 0 0 0,0 0 0 0 0,0 1 0 0 0,0-1 0 0 0,0 0 1 0 0,0 0-1 0 0,0 1 0 0 0,1-1 0 0 0,-1-1 0 0 0,8-10-830 0 0,5-1-256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260 222 3223 0 0,'0'0'143'0'0,"1"3"-3"0"0,6 18-177 0 0,-5-12 1917 0 0,5 30 10832 0 0,-5-38-12111 0 0,3 1-362 0 0,0-1 1 0 0,1 0-1 0 0,-1 0 0 0 0,0-1 1 0 0,1 1-1 0 0,-1-1 0 0 0,0 0 0 0 0,1 0 1 0 0,8-2-1 0 0,8-3 126 0 0,23-7 0 0 0,-6 1-273 0 0,-29 8-80 0 0,0-1 0 0 0,0 0 1 0 0,0-1-1 0 0,0 0 1 0 0,-1 0-1 0 0,9-8 1 0 0,-16 12-15 0 0,1-2 8 0 0,1 0 1 0 0,-1 0-1 0 0,-1 0 0 0 0,1-1 1 0 0,0 1-1 0 0,-1-1 1 0 0,0 1-1 0 0,0-1 0 0 0,0 0 1 0 0,2-5-1 0 0,0 0 31 0 0,0 1-39 0 0,0-1 1 0 0,-1 0-1 0 0,0-1 1 0 0,-1 1-1 0 0,2-15 1 0 0,-3 17-51 0 0,0 0 0 0 0,-1 1 0 0 0,0-1 1 0 0,0 0-1 0 0,-1 0 0 0 0,0 1 0 0 0,0-1 1 0 0,-4-11-1 0 0,5 16 29 0 0,-1-1 1 0 0,0 1-1 0 0,0 0 1 0 0,-1 0-1 0 0,1 0 0 0 0,0 0 1 0 0,-1 0-1 0 0,1 0 1 0 0,-1 1-1 0 0,1-1 1 0 0,-1 0-1 0 0,0 1 1 0 0,0-1-1 0 0,0 1 0 0 0,0 0 1 0 0,-3-2-1 0 0,1 2 5 0 0,1 0-1 0 0,0 0 0 0 0,0 0 1 0 0,0 0-1 0 0,0 1 0 0 0,-1 0 1 0 0,1 0-1 0 0,0 0 1 0 0,-1 0-1 0 0,-5 1 0 0 0,-2 2-48 0 0,0 0-1 0 0,-1 0 0 0 0,2 2 1 0 0,-1-1-1 0 0,-16 10 0 0 0,-144 90-358 0 0,133-77 304 0 0,1 1 0 0 0,-43 43 0 0 0,70-62 109 0 0,1 1 0 0 0,1 0 0 0 0,0 0 0 0 0,0 1 0 0 0,1 1 0 0 0,0-1 0 0 0,1 1 0 0 0,0 0 0 0 0,1 0 0 0 0,0 1 0 0 0,1-1 0 0 0,1 1 0 0 0,0 0 0 0 0,0 0 0 0 0,0 23 0 0 0,3-32 22 0 0,0-1 0 0 0,1 1 0 0 0,0-1 0 0 0,0 0 0 0 0,0 1 0 0 0,0-1 0 0 0,0 0 0 0 0,1 1 0 0 0,-1-1 0 0 0,1 0 0 0 0,0 0-1 0 0,0 0 1 0 0,0-1 0 0 0,0 1 0 0 0,1 0 0 0 0,-1-1 0 0 0,1 0 0 0 0,-1 1 0 0 0,1-1 0 0 0,0 0 0 0 0,0 0 0 0 0,0 0 0 0 0,5 1 0 0 0,7 5 92 0 0,1-2 0 0 0,1 0 0 0 0,23 6 0 0 0,-32-10-72 0 0,54 12 147 0 0,-32-8-158 0 0,-17-9-679 0 0,-4 0-760 0 0,4-2 221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17 11975 0 0,'0'0'1472'0'0,"-2"0"-428"0"0,-4 1-416 0 0,0-1-1 0 0,0 1 1 0 0,0 0 0 0 0,1 1-1 0 0,-1 0 1 0 0,-9 3-1 0 0,-36 20-234 0 0,37-17-256 0 0,-20 12 299 0 0,-41 31 0 0 0,68-45-413 0 0,1 0-1 0 0,0 0 1 0 0,0 0 0 0 0,0 1 0 0 0,1 0-1 0 0,-1 0 1 0 0,2 1 0 0 0,-1 0 0 0 0,1-1-1 0 0,0 1 1 0 0,1 1 0 0 0,0-1-1 0 0,0 0 1 0 0,1 1 0 0 0,0 0 0 0 0,1-1-1 0 0,-2 16 1 0 0,4-7-23 0 0,0-12 3 0 0,1-1-1 0 0,-1 1 0 0 0,1-1 1 0 0,-1 0-1 0 0,1 0 0 0 0,1 1 1 0 0,-1-1-1 0 0,0 0 0 0 0,1-1 1 0 0,0 1-1 0 0,0 0 0 0 0,0-1 0 0 0,0 0 1 0 0,1 1-1 0 0,7 4 1 0 0,-6-5 0 0 0,0 0 1 0 0,1-1-1 0 0,0 1 1 0 0,-1-1-1 0 0,1 0 1 0 0,0-1-1 0 0,0 1 1 0 0,0-1 0 0 0,0-1-1 0 0,0 1 1 0 0,0-1-1 0 0,1 0 1 0 0,-1 0-1 0 0,6-2 1 0 0,-7 2 14 0 0,-1-1-1 0 0,1-1 1 0 0,0 1 0 0 0,-1-1-1 0 0,9-4 1 0 0,-3 1 4 0 0,-2 1 40 0 0,1 0-1 0 0,-1-1 1 0 0,0-1 0 0 0,0 1 0 0 0,12-14 0 0 0,32-36 210 0 0,-46 46-239 0 0,0 0 0 0 0,0 0 0 0 0,-1 0 0 0 0,-1-1 0 0 0,1 0 0 0 0,-1 1 0 0 0,-1-2 0 0 0,0 1 0 0 0,0 0 0 0 0,-1-1 0 0 0,-1 1 0 0 0,0-1 0 0 0,0 1 0 0 0,-1-1 0 0 0,0 0 0 0 0,-1 1 0 0 0,-3-21 0 0 0,2 26-73 0 0,1 0-1 0 0,-1 0 0 0 0,1 0 0 0 0,-1 1 1 0 0,-1-1-1 0 0,1 1 0 0 0,-1-1 1 0 0,1 1-1 0 0,-1 0 0 0 0,-1 0 1 0 0,1 0-1 0 0,0 0 0 0 0,-8-5 1 0 0,10 8-36 0 0,0 1 0 0 0,-1-1 0 0 0,1 1 0 0 0,-1-1 0 0 0,1 1 0 0 0,0 0 0 0 0,-1-1 0 0 0,1 1 0 0 0,-1 0 0 0 0,1 0 0 0 0,-1 0 0 0 0,1 0 0 0 0,-1 0 0 0 0,1 1 0 0 0,-3 0 0 0 0,-19 7-762 0 0,22-8 772 0 0,-41 18-3245 0 0,17-7 1415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35 253 5527 0 0,'0'0'250'0'0,"-2"2"-2"0"0,-5 7-156 0 0,-3 7 427 0 0,9-10-142 0 0,1-1-9 0 0,-5 25 3861 0 0,5-28-3114 0 0,0 1-858 0 0,0 11 3288 0 0,-1-17-3107 0 0,-2-10-160 0 0,1 0 0 0 0,0 0 1 0 0,0-25-1 0 0,2 31-237 0 0,1 0 0 0 0,0 0 0 0 0,0 0 0 0 0,1 0 0 0 0,0 0 0 0 0,0 0-1 0 0,1 1 1 0 0,0-1 0 0 0,4-8 0 0 0,-3 8-24 0 0,0 1 0 0 0,0 0 0 0 0,0 0 0 0 0,1 0 0 0 0,0 0 0 0 0,0 1 0 0 0,1 0 0 0 0,-1 0 0 0 0,1 0 0 0 0,0 1 0 0 0,0 0 0 0 0,1 0 0 0 0,12-6 0 0 0,-12 7 19 0 0,0 0 1 0 0,0 0 0 0 0,0 0 0 0 0,0 1 0 0 0,1 0 0 0 0,-1 1 0 0 0,1 0 0 0 0,-1 0 0 0 0,1 0-1 0 0,-1 1 1 0 0,10 1 0 0 0,15 2-22 0 0,-11 1 99 0 0,-16 0-95 0 0,-2-1 1 0 0,0-1 13 0 0,-1-1 0 0 0,0 1-1 0 0,0 0 1 0 0,1 0 0 0 0,-1 0 0 0 0,0 1-1 0 0,0-1 1 0 0,-1 0 0 0 0,1 1-1 0 0,0-1 1 0 0,-1 1 0 0 0,0 0 0 0 0,0-1-1 0 0,1 1 1 0 0,-1 0 0 0 0,-1 0 0 0 0,1 0-1 0 0,0 0 1 0 0,-1 0 0 0 0,0-1-1 0 0,1 1 1 0 0,-1 0 0 0 0,-1 5 0 0 0,0 0 8 0 0,0 0 0 0 0,-1 0 0 0 0,0 0 0 0 0,-1 0 0 0 0,1 0 1 0 0,-2 0-1 0 0,-3 7 0 0 0,-10 18 60 0 0,16-32-186 0 0,3-3-678 0 0,11-23 520 0 0,1 0-1 0 0,22-28 1 0 0,-16 24 143 0 0,2 1 1 0 0,1 1 0 0 0,43-40-1 0 0,-51 56 95 0 0,-11 10 8 0 0,-2 1 26 0 0,0-1 548 0 0,13 3-357 0 0,-15-2-216 0 0,0 0 0 0 0,0 1 0 0 0,0-1-1 0 0,0 0 1 0 0,0 0 0 0 0,0 1 0 0 0,0-1 0 0 0,0 0-1 0 0,0 0 1 0 0,0 1 0 0 0,1-1 0 0 0,-1 0-1 0 0,0 0 1 0 0,0 0 0 0 0,0 1 0 0 0,0-1 0 0 0,1 0-1 0 0,-1 0 1 0 0,0 0 0 0 0,0 0 0 0 0,0 1 0 0 0,1-1-1 0 0,-1 0 1 0 0,0 0 0 0 0,1 0 0 0 0,7 9 467 0 0,25 40 69 0 0,8 16-127 0 0,-36-56-315 0 0,0 1 0 0 0,-1 0 0 0 0,-1-1 1 0 0,0 2-1 0 0,4 15 0 0 0,-6-21-71 0 0,1 21 93 0 0,-6 10-114 0 0,-1-3 119 0 0,3-6-113 0 0,3-22-14 0 0,1 18-13 0 0,0-20-27 0 0,0 0-6 0 0,-1-1-32 0 0,0-1 0 0 0,0 1 0 0 0,0-1 0 0 0,0 1 1 0 0,1-1-1 0 0,-1 1 0 0 0,1-1 0 0 0,-1 1 0 0 0,1-1 0 0 0,-1 0 0 0 0,1 0 0 0 0,3 2 1 0 0,-4-3 46 0 0,0 1-212 0 0,1 0 0 0 0,-1-1 0 0 0,0 1 0 0 0,0-1 1 0 0,1 1-1 0 0,-1-1 0 0 0,0 0 0 0 0,1 0 0 0 0,-1 0 0 0 0,1 1 0 0 0,-1-1 0 0 0,0 0 0 0 0,1-1 0 0 0,-1 1 0 0 0,0 0 0 0 0,1 0 0 0 0,-1-1 0 0 0,0 1 1 0 0,1 0-1 0 0,-1-1 0 0 0,3-1 0 0 0,-3 2 199 0 0,2-2-1768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26 12815 0 0,'3'-1'587'0'0,"28"-12"188"0"0,-9 4-860 0 0,-19 8 1077 0 0,1 1 630 0 0,-26 0-470 0 0,15-1-1040 0 0,1 1-1 0 0,-1 0 1 0 0,1 0-1 0 0,-1 1 1 0 0,1 0-1 0 0,-1 0 0 0 0,-10 3 1 0 0,-10 7-51 0 0,0 1 0 0 0,1 1 0 0 0,1 2 1 0 0,-25 17-1 0 0,8-1-73 0 0,-53 51-1 0 0,42-30-119 0 0,3 2-1 0 0,-75 103 1 0 0,119-147 85 0 0,0 0 0 0 0,1 0 0 0 0,0 0 0 0 0,0 0 0 0 0,1 1-1 0 0,1 0 1 0 0,-5 19 0 0 0,7-23 54 0 0,0-1 0 0 0,1 1-1 0 0,-1-1 1 0 0,1 1 0 0 0,0-1 0 0 0,1 0-1 0 0,0 1 1 0 0,0-1 0 0 0,0 1-1 0 0,1-1 1 0 0,0 0 0 0 0,0 0-1 0 0,0 0 1 0 0,1 0 0 0 0,4 6 0 0 0,5 7 139 0 0,1 0 1 0 0,1-1 0 0 0,16 17-1 0 0,-20-23-111 0 0,-8-9 12 0 0,0-1-1 0 0,0 1 0 0 0,0-1 1 0 0,0 0-1 0 0,0 0 0 0 0,1 1 1 0 0,-1-2-1 0 0,6 5 0 0 0,-5-5 92 0 0,1 0 0 0 0,-1 0-1 0 0,0 0 1 0 0,1 0 0 0 0,-1 0-1 0 0,0-1 1 0 0,1 1 0 0 0,-1-1-1 0 0,1 0 1 0 0,-1 0 0 0 0,1 0-1 0 0,-1-1 1 0 0,7-1 0 0 0,2-1 433 0 0,0-1 1 0 0,17-8 0 0 0,-17 7-308 0 0,-2 0 222 0 0,-7 4-449 0 0,-1 0 0 0 0,0 0-1 0 0,1 0 1 0 0,-1 0 0 0 0,1 0 0 0 0,3 0 0 0 0,-6 4-383 0 0,0 1-137 0 0,-1 12-270 0 0,-2-5-2636 0 0,-3 0-3679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8751 0 0,'0'0'674'0'0,"1"3"-206"0"0,-1 7 503 0 0,1 0 1 0 0,-1 0 0 0 0,-1 1 0 0 0,0-1-1 0 0,-5 20 1 0 0,2-15-528 0 0,-1 0 0 0 0,-1 0 0 0 0,-9 17 0 0 0,-8 8 137 0 0,-47 61-1 0 0,63-91-202 0 0,-23 31-60 0 0,-51 74 160 0 0,52-68-471 0 0,4-8-334 0 0,-31 68-1 0 0,54-102-149 0 0,0-1 1 0 0,-1 0-1 0 0,0 1 0 0 0,0-1 1 0 0,0-1-1 0 0,-4 5 0 0 0,-2 3-1325 0 0,7-9 954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13 349 9071 0 0,'0'0'414'0'0,"-1"2"-12"0"0,-10 22 4862 0 0,13-26-4357 0 0,46-52 1481 0 0,-7 10-1532 0 0,91-98 19 0 0,-115 126-871 0 0,1 1 0 0 0,0 1 0 0 0,1 1 0 0 0,1 1 0 0 0,0 0 0 0 0,29-11 0 0 0,-38 18-30 0 0,3-1 90 0 0,26-7-1 0 0,-35 12-39 0 0,-1 0 1 0 0,1 1-1 0 0,0-1 0 0 0,-1 1 0 0 0,1 0 0 0 0,0 0 1 0 0,0 0-1 0 0,-1 1 0 0 0,1 0 0 0 0,5 1 1 0 0,2 1 38 0 0,0 1 0 0 0,0 0 0 0 0,0 1 0 0 0,-1 1 1 0 0,1 0-1 0 0,16 12 0 0 0,-25-15-11 0 0,1 1 0 0 0,-1-1 0 0 0,0 1 0 0 0,0 0 0 0 0,-1 0 0 0 0,1 0 0 0 0,-1 1 0 0 0,0-1 0 0 0,0 1 0 0 0,0-1-1 0 0,-1 1 1 0 0,1 0 0 0 0,-1-1 0 0 0,0 1 0 0 0,-1 0 0 0 0,1 8 0 0 0,0 4 30 0 0,-2 0 0 0 0,0 0 0 0 0,-5 24 0 0 0,5-34-64 0 0,-1-1 0 0 0,0 1 1 0 0,0-1-1 0 0,-1 0 0 0 0,1 0 1 0 0,-1 0-1 0 0,0 0 0 0 0,-1-1 0 0 0,0 1 1 0 0,0-1-1 0 0,0 0 0 0 0,0 0 1 0 0,-1 0-1 0 0,-8 6 0 0 0,-5 2 97 0 0,0 0 1 0 0,-1-2-1 0 0,-21 10 0 0 0,10-6 10 0 0,-7 3-49 0 0,-45 15 1 0 0,65-27-104 0 0,-2-1 1 0 0,1-1-1 0 0,-1 0 0 0 0,1-1 1 0 0,-1-1-1 0 0,0-1 0 0 0,0-1 1 0 0,-26-2-1 0 0,44 2-21 0 0,-1-1 0 0 0,0 1 0 0 0,1 0 0 0 0,-1-1 0 0 0,0 0 0 0 0,1 1 0 0 0,-1-1 0 0 0,0 0 0 0 0,1 0 0 0 0,-1 1 0 0 0,1-1 0 0 0,-1-1 0 0 0,1 1 0 0 0,0 0 0 0 0,-1 0 0 0 0,1 0 0 0 0,0-1 0 0 0,0 1 0 0 0,0 0 0 0 0,0-1 0 0 0,0 1 0 0 0,0-1 0 0 0,0 0 0 0 0,1 1 0 0 0,-1-1 0 0 0,1 0 0 0 0,-1 1 0 0 0,0-3 0 0 0,1 2-389 0 0,0 0 0 0 0,0 0 0 0 0,0 0 0 0 0,0 0 0 0 0,0 0 0 0 0,0 0 0 0 0,1 0 0 0 0,-1 0 0 0 0,1 0 0 0 0,-1 0 0 0 0,1 0 0 0 0,0 0 0 0 0,0 1 0 0 0,-1-1 0 0 0,1 0 0 0 0,2-2 0 0 0,6-6-5686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13503 0 0,'0'0'1224'0'0,"-1"-2"-1008"0"0,-1-5-166 0 0,1 5 380 0 0,4 2-322 0 0,3 0-36 0 0,0 0-1 0 0,0 0 0 0 0,0 1 0 0 0,0 0 1 0 0,0 0-1 0 0,1 0 0 0 0,-2 1 1 0 0,1 0-1 0 0,0 0 0 0 0,0 1 0 0 0,-1-1 1 0 0,1 1-1 0 0,-1 0 0 0 0,9 7 1 0 0,106 92 2279 0 0,34 31-616 0 0,-140-119-1627 0 0,0 1 0 0 0,-2 1 0 0 0,1 0 0 0 0,-2 0 0 0 0,0 1 0 0 0,13 30 0 0 0,-18-35-97 0 0,-1 1 0 0 0,-1 0 1 0 0,0-1-1 0 0,-1 2 0 0 0,-1-1 1 0 0,1 0-1 0 0,-2 1 0 0 0,0-1 1 0 0,-1 1-1 0 0,-2 22 0 0 0,0-21 44 0 0,-1-1 0 0 0,-1 1 1 0 0,0-1-1 0 0,0 1 0 0 0,-2-1 0 0 0,0-1 0 0 0,0 1 0 0 0,-1-1 1 0 0,-1 0-1 0 0,0 0 0 0 0,-1-1 0 0 0,0-1 0 0 0,-1 1 0 0 0,0-1 1 0 0,-23 18-1 0 0,14-13-3 0 0,0-1 0 0 0,-1-2 1 0 0,-24 14-1 0 0,33-22-94 0 0,0 0 0 0 0,0 0 0 0 0,-1-1-1 0 0,0-1 1 0 0,0 0 0 0 0,0 0 0 0 0,-24 1 0 0 0,-7-2-201 0 0,-49 3-901 0 0,90-5 922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7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20159 0 0,'3'0'926'0'0,"0"0"-591"0"0,20 9 588 0 0,-11-3-882 0 0,-10-5 422 0 0,0 1-207 0 0,4 7-43 0 0,-6-9-211 0 0,1 1-1 0 0,-1-1 0 0 0,0 1 0 0 0,0-1 0 0 0,0 1 0 0 0,1-1 0 0 0,-1 1 0 0 0,0 0 0 0 0,0-1 0 0 0,0 1 1 0 0,0-1-1 0 0,0 1 0 0 0,0-1 0 0 0,0 1 0 0 0,0 0 0 0 0,-1 0 0 0 0,1 0-17 0 0,-1 0 1 0 0,1 0-1 0 0,-1 0 0 0 0,0 0 0 0 0,1 0 1 0 0,-1 0-1 0 0,0-1 0 0 0,0 1 0 0 0,1 0 1 0 0,-1 0-1 0 0,0-1 0 0 0,0 1 0 0 0,0-1 0 0 0,0 1 1 0 0,0 0-1 0 0,0-1 0 0 0,0 0 0 0 0,0 1 1 0 0,0-1-1 0 0,0 0 0 0 0,-2 1 0 0 0,-23 1-325 0 0,24-2 269 0 0,0 0-152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576 145 13271 0 0,'1'-2'606'0'0,"18"-18"228"0"0,19-20 458 0 0,-37 39-977 0 0,1-1-170 0 0,-1 0-1 0 0,0 0 1 0 0,1 0-1 0 0,-1 0 1 0 0,0-1-1 0 0,0 1 1 0 0,0 0 0 0 0,1-4-1 0 0,-1 4 260 0 0,-1-1 4 0 0,1 2-294 0 0,-1-1 0 0 0,1 0 0 0 0,-1 1 0 0 0,0-1 0 0 0,1 0 0 0 0,-1 0 0 0 0,0 1 0 0 0,0-1 0 0 0,0 0 0 0 0,-1 0-1 0 0,1 1 1 0 0,0-1 0 0 0,0 0 0 0 0,-1 1 0 0 0,0-1 0 0 0,1 0 0 0 0,-1 1 0 0 0,0-1 0 0 0,1 0 0 0 0,-1 1 0 0 0,0-1 0 0 0,-2-1 0 0 0,1 1-93 0 0,0 1 0 0 0,0 0 1 0 0,1-1-1 0 0,-1 1 0 0 0,0 0 1 0 0,0 0-1 0 0,-1 0 1 0 0,1 1-1 0 0,0-1 0 0 0,0 0 1 0 0,0 1-1 0 0,-1-1 1 0 0,1 1-1 0 0,0 0 0 0 0,0 0 1 0 0,-1 0-1 0 0,1 0 0 0 0,-4 1 1 0 0,-26 3-12 0 0,1 2-1 0 0,0 1 1 0 0,1 2 0 0 0,-1 0 0 0 0,-30 16-1 0 0,-141 79-17 0 0,179-91 11 0 0,11-7-3 0 0,-13 8 0 0 0,-28 20 0 0 0,46-29 0 0 0,0 0 0 0 0,1 0 0 0 0,0 1 0 0 0,1 0 0 0 0,-1 0 0 0 0,1 0 0 0 0,0 1 0 0 0,1-1 0 0 0,-5 9 0 0 0,3 2 0 0 0,7-3 0 0 0,0-12 0 0 0,-1 0 0 0 0,1-1 0 0 0,0 1 0 0 0,0-1 0 0 0,0 1 0 0 0,0-1 0 0 0,0 0 0 0 0,0 1 0 0 0,0-1 0 0 0,0 0 0 0 0,1 1 0 0 0,-1-1 0 0 0,0 0 0 0 0,1 0 0 0 0,1 1 0 0 0,1 0 0 0 0,0 0 0 0 0,0-1 0 0 0,0 1 0 0 0,0-1 0 0 0,8 2 0 0 0,1-1 0 0 0,1-1 0 0 0,25 0 0 0 0,-23-2 18 0 0,0 0 1 0 0,0 0-1 0 0,0-2 0 0 0,-1 0 1 0 0,1-1-1 0 0,-1 0 0 0 0,0-1 0 0 0,0-1 1 0 0,0 0-1 0 0,-1-1 0 0 0,0-1 1 0 0,0 0-1 0 0,17-14 0 0 0,-18 12-5 0 0,0-1 0 0 0,-1 0 0 0 0,0-1-1 0 0,17-22 1 0 0,-23 24-25 0 0,-5 8-49 0 0,-10 11-199 0 0,6-6 252 0 0,0 0 6 0 0,-5 15-9 0 0,-1 13-60 0 0,9-28-9 0 0,0 0 20 0 0,-1 7-568 0 0,1 0 0 0 0,2 15 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4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0,'0'0'160'0'0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8:5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48 3679 0 0,'0'0'167'0'0,"1"-2"-7"0"0,14-43 12847 0 0,-15 54-12322 0 0,-11 34-385 0 0,-1 0 1 0 0,-24 52-1 0 0,3-22-406 0 0,-2-2 0 0 0,-4-2 0 0 0,-88 118 0 0 0,121-180-42 0 0,0 0 0 0 0,-1-1 0 0 0,0 0 0 0 0,-9 6 0 0 0,-9 9-1472 0 0,14-12-2312 0 0,0-3-1192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8:5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78 5983 0 0,'-18'7'405'0'0,"-37"18"986"0"0,20-5 7269 0 0,36-21-8603 0 0,0 1 0 0 0,0 0 0 0 0,0 0 0 0 0,0 0-1 0 0,0 0 1 0 0,0 0 0 0 0,0 0 0 0 0,0 1 0 0 0,0-1 0 0 0,0 0 0 0 0,2 1-1 0 0,3 0 58 0 0,9-1 179 0 0,1-1-1 0 0,20-4 0 0 0,-3 1 126 0 0,103-16 659 0 0,6-1-171 0 0,-18 5-105 0 0,-30 4-137 0 0,101-1 0 0 0,-189 13-665 0 0,47 0 37 0 0,53 7 0 0 0,-75-3-129 0 0,1-1 1 0 0,34-2-1 0 0,-57-1-46 0 0,0 0 0 0 0,0-1 0 0 0,-1-1 0 0 0,1 1-1 0 0,0-2 1 0 0,-1 1 0 0 0,0-1 0 0 0,1 0 0 0 0,-1-1-1 0 0,0 0 1 0 0,-1 0 0 0 0,11-8 0 0 0,-10 5-1181 0 0,-3-2-339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5 305 5983 0 0,'0'0'464'0'0,"-1"-2"-305"0"0,-2-5 1500 0 0,6 5 189 0 0,2-1-1028 0 0,1-1 1 0 0,0 2 0 0 0,0-1 0 0 0,10-3-1 0 0,52-8 1137 0 0,-14 3-1036 0 0,167-37 1934 0 0,15-5-1309 0 0,-216 48-1434 0 0,298-79 714 0 0,-212 61-877 0 0,110-9-1 0 0,-105 27-749 0 0,-37 7-2997 0 0,-48 0-2774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578 790 12495 0 0,'0'0'572'0'0,"2"2"-10"0"0,0 1-526 0 0,0 0 1 0 0,1 0-1 0 0,0 0 0 0 0,-1 0 1 0 0,1 0-1 0 0,0-1 1 0 0,0 1-1 0 0,0-1 1 0 0,1 0-1 0 0,4 3 1 0 0,-6-5 59 0 0,0 1 0 0 0,0 0 1 0 0,1-1-1 0 0,-1 1 0 0 0,0-1 1 0 0,1 1-1 0 0,-1-1 0 0 0,0 0 1 0 0,1 0-1 0 0,-1 0 0 0 0,1-1 1 0 0,-1 1-1 0 0,0-1 1 0 0,1 1-1 0 0,-1-1 0 0 0,0 0 1 0 0,0 1-1 0 0,0-1 0 0 0,4-2 1 0 0,3-3 243 0 0,0 0 1 0 0,-1 0-1 0 0,1-1 1 0 0,-1 0-1 0 0,12-14 1 0 0,33-45 504 0 0,-49 61-803 0 0,31-48 161 0 0,-2-1 1 0 0,-2-2-1 0 0,-2-1 0 0 0,25-76 0 0 0,-42 100-253 0 0,-1 0-1 0 0,6-42 0 0 0,-14 58-38 0 0,-1 0 0 0 0,0 0 0 0 0,-1 0 0 0 0,-1-1 0 0 0,-1 1-1 0 0,-4-24 1 0 0,4 38 37 0 0,1 0-1 0 0,-1 0 0 0 0,0 1 0 0 0,0-1 1 0 0,0 0-1 0 0,0 0 0 0 0,0 1 1 0 0,-1-1-1 0 0,1 1 0 0 0,-1-1 1 0 0,0 1-1 0 0,0-1 0 0 0,0 1 1 0 0,0 0-1 0 0,0 0 0 0 0,0 0 1 0 0,-3-1-1 0 0,2 1-18 0 0,0 0-1 0 0,-1 1 1 0 0,1-1 0 0 0,-1 1 0 0 0,1 0 0 0 0,-1 0-1 0 0,1 0 1 0 0,-1 1 0 0 0,0-1 0 0 0,1 1 0 0 0,-1 0-1 0 0,-4 0 1 0 0,-3 2-20 0 0,0 0 0 0 0,0 0 0 0 0,0 1 1 0 0,0 0-1 0 0,0 1 0 0 0,1 0 0 0 0,0 0 0 0 0,-11 8 0 0 0,6-4 83 0 0,1 1 0 0 0,0 1-1 0 0,1 0 1 0 0,1 1 0 0 0,-1 1-1 0 0,2 0 1 0 0,-1 0 0 0 0,-16 25 0 0 0,7-2 97 0 0,2 2 0 0 0,1 0 0 0 0,2 1 0 0 0,-18 60 0 0 0,-26 166-2 0 0,35-113 54 0 0,10-56 308 0 0,-44 156-1 0 0,45-214-412 0 0,0-1 1 0 0,-3-1-1 0 0,-1 0 0 0 0,-1-2 0 0 0,-39 51 0 0 0,22-39-1 0 0,-2-1 0 0 0,-2-3-1 0 0,-54 44 1 0 0,74-69-205 0 0,-34 20 0 0 0,52-35-187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74 104 15287 0 0,'-16'6'601'0'0,"10"-4"-461"0"0,0 0 0 0 0,1 1-1 0 0,-1-1 1 0 0,1 1-1 0 0,-1 0 1 0 0,1 1-1 0 0,-8 6 1 0 0,12-10-120 0 0,1 0 1 0 0,0 0-1 0 0,0 1 1 0 0,-1-1-1 0 0,1 0 1 0 0,0 0-1 0 0,0 0 1 0 0,-1 0-1 0 0,1 1 1 0 0,0-1-1 0 0,0 0 1 0 0,0 0-1 0 0,-1 0 1 0 0,1 1-1 0 0,0-1 1 0 0,0 0-1 0 0,0 0 1 0 0,0 1-1 0 0,-1-1 1 0 0,1 0-1 0 0,0 1 1 0 0,0-1-1 0 0,0 0 1 0 0,0 0-1 0 0,0 1 1 0 0,0-1-1 0 0,0 0 1 0 0,0 1-1 0 0,0-1 1 0 0,0 0-1 0 0,0 0 1 0 0,0 1-1 0 0,0-1 1 0 0,0 0-1 0 0,0 1 1 0 0,0-1-1 0 0,0 0 1 0 0,1 0 0 0 0,-1 1-1 0 0,0-1 1 0 0,0 0-1 0 0,0 0 1 0 0,0 1-1 0 0,1-1 1 0 0,-1 0-1 0 0,0 0 1 0 0,0 1-1 0 0,0-1 1 0 0,1 0-1 0 0,-1 0 1 0 0,0 0-1 0 0,0 0 1 0 0,1 1-1 0 0,-1-1 1 0 0,0 0-1 0 0,0 0 1 0 0,1 0-1 0 0,-1 0 1 0 0,0 0-1 0 0,1 0 1 0 0,-1 0-1 0 0,20 4 599 0 0,-7-4-381 0 0,1 0-1 0 0,0-1 0 0 0,-1-1 1 0 0,26-7-1 0 0,52-20 256 0 0,-34 8-489 0 0,98-33 183 0 0,-118 43-387 0 0,0 2 0 0 0,48-5 0 0 0,-81 13 209 0 0,49-3-5847 0 0,-29 3-332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6447 0 0,'-32'-49'696'0'0,"31"48"-454"0"0,1 1 1 0 0,0-1-1 0 0,0 1 0 0 0,-1-1 0 0 0,1 1 0 0 0,0 0 0 0 0,0-1 0 0 0,-1 1 0 0 0,1 0 0 0 0,-1-1 0 0 0,1 1 0 0 0,0 0 0 0 0,-1-1 1 0 0,1 1-1 0 0,-1 0 0 0 0,1 0 0 0 0,0-1 0 0 0,-1 1 0 0 0,1 0 0 0 0,-1 0 0 0 0,1 0 0 0 0,-1 0 0 0 0,1-1 0 0 0,-1 1 0 0 0,1 0 1 0 0,-2 0-1 0 0,2 1-81 0 0,-1-1 0 0 0,1 0 0 0 0,-1 1 0 0 0,0-1 0 0 0,1 0 1 0 0,-1 1-1 0 0,1-1 0 0 0,-1 1 0 0 0,1-1 0 0 0,0 1 0 0 0,-1 0 1 0 0,1-1-1 0 0,-1 1 0 0 0,1-1 0 0 0,0 1 0 0 0,-1 1 0 0 0,-1 2 13 0 0,1 0 0 0 0,0 1-1 0 0,0-1 1 0 0,-1 8-1 0 0,1 3 11 0 0,1 0 0 0 0,1-1 0 0 0,0 1 0 0 0,1 0 0 0 0,1-1 0 0 0,4 17 0 0 0,34 84 456 0 0,-32-96-547 0 0,1 1 0 0 0,0-2 0 0 0,2 1 0 0 0,25 30 0 0 0,65 61 159 0 0,-58-65-145 0 0,203 187 559 0 0,-214-204-406 0 0,-1 3 1 0 0,43 53 0 0 0,-65-71-214 0 0,-1 0 0 0 0,-1 0-1 0 0,12 27 1 0 0,-16-30-189 0 0,-1-1-1 0 0,1 1 1 0 0,-2 0-1 0 0,1 0 0 0 0,-2 0 1 0 0,1 0-1 0 0,-1 11 1 0 0,-5-31-5779 0 0,-1-2-373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10 8287 0 0,'4'-9'9130'0'0,"-6"9"-9076"0"0,0 1 0 0 0,0-1 0 0 0,1 1 0 0 0,-1 0 0 0 0,0 0 1 0 0,0 0-1 0 0,1 0 0 0 0,-1 0 0 0 0,0 0 0 0 0,1 0 1 0 0,-3 2-1 0 0,-1 2 62 0 0,-45 36 644 0 0,-73 79-1 0 0,8-7-406 0 0,-63 49 85 0 0,-196 169 8 0 0,337-303-352 0 0,35-27-190 0 0,5-3-1570 0 0,9-7-5254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34 417 7831 0 0,'0'0'960'0'0,"-7"8"3771"0"0,6-8-4595 0 0,0 0-1 0 0,0 1 1 0 0,0-1 0 0 0,1 0-1 0 0,-1 0 1 0 0,0 0 0 0 0,0 0 0 0 0,0 0-1 0 0,0 0 1 0 0,1-1 0 0 0,-1 1-1 0 0,0 0 1 0 0,0 0 0 0 0,0 0 0 0 0,1-1-1 0 0,-1 1 1 0 0,0 0 0 0 0,0-1-1 0 0,1 1 1 0 0,-1-1 0 0 0,0 1-1 0 0,1-1 1 0 0,-2 0 0 0 0,1 0-1 0 0,1-1 0 0 0,-1 1 0 0 0,0 0 0 0 0,1 0 0 0 0,-1-1 0 0 0,1 1 0 0 0,-1 0 0 0 0,1-1 0 0 0,-1 1 0 0 0,1 0 0 0 0,0-1 0 0 0,0-2 0 0 0,0 0-9 0 0,0 0 0 0 0,0 0 1 0 0,1 0-1 0 0,-1 0 0 0 0,1 0 0 0 0,0 0 1 0 0,0 0-1 0 0,1 1 0 0 0,2-7 1 0 0,32-50 239 0 0,54-69 0 0 0,-71 105-257 0 0,1 2 1 0 0,1 0-1 0 0,1 1 0 0 0,1 1 0 0 0,38-25 1 0 0,-59 43-85 0 0,1 1 0 0 0,-1 0 0 0 0,1-1 0 0 0,-1 1 0 0 0,1 0 0 0 0,0 0 1 0 0,-1 0-1 0 0,1 1 0 0 0,0-1 0 0 0,0 1 0 0 0,-1-1 0 0 0,1 1 0 0 0,0 0 1 0 0,0 0-1 0 0,5 1 0 0 0,-6 0-12 0 0,0-1 1 0 0,0 1 0 0 0,-1 0-1 0 0,1-1 1 0 0,0 1 0 0 0,-1 0-1 0 0,1 0 1 0 0,0 0-1 0 0,-1 0 1 0 0,1 1 0 0 0,-1-1-1 0 0,0 0 1 0 0,1 1-1 0 0,-1-1 1 0 0,0 1 0 0 0,0-1-1 0 0,0 1 1 0 0,0 0-1 0 0,0-1 1 0 0,0 1 0 0 0,-1 0-1 0 0,1 0 1 0 0,0-1 0 0 0,0 3-1 0 0,1 7-13 0 0,0 0 0 0 0,-1-1 0 0 0,0 1 0 0 0,0 21 0 0 0,-9 43 0 0 0,1-17 0 0 0,3-28 0 0 0,3-24 0 0 0,-1 0 0 0 0,2 1 0 0 0,-1-1 0 0 0,1 0 0 0 0,0 1 0 0 0,0-1 0 0 0,1 0 0 0 0,1 7 0 0 0,0-7 2 0 0,-1 0 0 0 0,1 0 0 0 0,0 0 0 0 0,1 0 1 0 0,0 0-1 0 0,0-1 0 0 0,0 0 0 0 0,7 10 0 0 0,-6-12 1 0 0,-1 0 0 0 0,1 1-1 0 0,-1-1 1 0 0,1-1 0 0 0,0 1 0 0 0,0 0 0 0 0,1-1 0 0 0,-1 0 0 0 0,0 0 0 0 0,1 0 0 0 0,9 2 0 0 0,-4-2 46 0 0,2 0 0 0 0,-1-1 0 0 0,0 0 1 0 0,0-1-1 0 0,0 0 0 0 0,14-2 1 0 0,68-14 456 0 0,-75 12-396 0 0,40-11 34 0 0,83-31 1 0 0,-129 41-177 0 0,-1 0 1 0 0,0-1-1 0 0,0 0 0 0 0,16-12 1 0 0,-21 14 2 0 0,-1 0 0 0 0,0-1-1 0 0,0 1 1 0 0,-1-1 0 0 0,0 0 0 0 0,1-1 0 0 0,-1 1 0 0 0,-1-1 0 0 0,1 0 0 0 0,2-7-1 0 0,-4 9-117 0 0,1-1 0 0 0,-1 1 0 0 0,1-1-1 0 0,5-5 1 0 0,-5 7-354 0 0,0 0 1 0 0,-1 0-1 0 0,0-1 1 0 0,0 1-1 0 0,0 0 0 0 0,0-1 1 0 0,0 0-1 0 0,-1 1 1 0 0,3-9-1 0 0,-2 2-5830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14 11519 0 0,'-1'-1'223'0'0,"0"-1"-1"0"0,0 1 1 0 0,0-1-1 0 0,0 1 1 0 0,-1-1-1 0 0,1 1 1 0 0,-3-3-1 0 0,-88 31 2661 0 0,39-10-2408 0 0,36-11-228 0 0,0 1 1 0 0,0 1 0 0 0,0 0 0 0 0,-17 13 0 0 0,-1 0-65 0 0,8-5-77 0 0,2 2-1 0 0,-33 29 1 0 0,12-9-111 0 0,-38 31 61 0 0,-52 39-48 0 0,60-64 14 0 0,54-33-8 0 0,0 1 0 0 0,-26 20 0 0 0,-27 23-14 0 0,-14 10 0 0 0,73-52 0 0 0,1 1 0 0 0,1 1 0 0 0,-17 20 0 0 0,9-6 55 0 0,1 1 1 0 0,-24 47-1 0 0,38-63 40 0 0,0 2 0 0 0,1-1 0 0 0,1 1 0 0 0,0 0 0 0 0,2 0 0 0 0,-1 0 0 0 0,-1 28 0 0 0,5-39-59 0 0,0 0 1 0 0,0 1-1 0 0,0-1 1 0 0,0 0-1 0 0,1 0 1 0 0,0 0-1 0 0,0 0 1 0 0,0 0-1 0 0,1 0 1 0 0,0 0-1 0 0,0-1 1 0 0,0 1 0 0 0,0 0-1 0 0,1-1 1 0 0,-1 0-1 0 0,1 1 1 0 0,0-1-1 0 0,1-1 1 0 0,-1 1-1 0 0,1 0 1 0 0,0-1-1 0 0,0 1 1 0 0,0-1 0 0 0,0 0-1 0 0,0-1 1 0 0,1 1-1 0 0,-1-1 1 0 0,1 1-1 0 0,0-1 1 0 0,-1-1-1 0 0,7 2 1 0 0,11 3 168 0 0,0-2 0 0 0,0-1 0 0 0,0 0 0 0 0,26-2 0 0 0,-4-2 111 0 0,48-7 0 0 0,-29-2-103 0 0,-1-2 0 0 0,-1-3 0 0 0,0-3-1 0 0,102-44 1 0 0,-142 51-343 0 0,0-1-1 0 0,0-1 1 0 0,-2-1-1 0 0,1-1 1 0 0,-2 0 0 0 0,0-2-1 0 0,-1 0 1 0 0,-1-1-1 0 0,0 0 1 0 0,14-24 0 0 0,-25 36 33 0 0,0-1 0 0 0,-1 0 0 0 0,0 0 0 0 0,0-1 0 0 0,-1 1 0 0 0,0-1 0 0 0,0 0 0 0 0,-1 1 1 0 0,0-1-1 0 0,0 0 0 0 0,1-11 0 0 0,-3 18 90 0 0,0 0 1 0 0,0 1-1 0 0,0-1 1 0 0,0 0-1 0 0,0 1 0 0 0,-1-1 1 0 0,1 0-1 0 0,0 1 1 0 0,0-1-1 0 0,0 1 1 0 0,-1-1-1 0 0,1 0 0 0 0,0 1 1 0 0,0-1-1 0 0,-1 1 1 0 0,1-1-1 0 0,-1 1 1 0 0,1-1-1 0 0,0 1 0 0 0,-1-1 1 0 0,1 1-1 0 0,-1 0 1 0 0,1-1-1 0 0,-1 1 1 0 0,1-1-1 0 0,-1 1 0 0 0,0 0 1 0 0,1 0-1 0 0,-1-1 1 0 0,1 1-1 0 0,-1 0 0 0 0,0 0 1 0 0,1 0-1 0 0,-1 0 1 0 0,0-1-1 0 0,1 1 1 0 0,-1 0-1 0 0,1 0 0 0 0,-1 0 1 0 0,0 0-1 0 0,1 1 1 0 0,-1-1-1 0 0,-1 0 1 0 0,-1 1-3 0 0,-1 0 1 0 0,1 0 0 0 0,-1 0 0 0 0,1 0 0 0 0,0 0-1 0 0,-6 4 1 0 0,-37 23-37 0 0,-1-3 0 0 0,-88 34-1 0 0,89-45 46 0 0,-1-2 0 0 0,0-3 0 0 0,-74 7 0 0 0,-6-15 85 0 0,69-2-2140 0 0,70 1 425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15807 0 0,'0'0'3386'0'0,"1"-2"-2832"0"0,1-6-230 0 0,-1 5-241 0 0,0 0 1 0 0,0 0-1 0 0,1 0 1 0 0,-1 0 0 0 0,1 0-1 0 0,0 0 1 0 0,-1 1-1 0 0,1-1 1 0 0,0 1 0 0 0,1-1-1 0 0,4-4 1 0 0,14-13-63 0 0,1 0 1 0 0,24-18 0 0 0,55-31-93 0 0,-67 45-22 0 0,-5 5 11 0 0,57-37-580 0 0,-72 51 662 0 0,-1 5 0 0 0,-12 0 2 0 0,0 1 1 0 0,0-1-1 0 0,0 0 0 0 0,0 0 0 0 0,0 1 1 0 0,0-1-1 0 0,0 1 0 0 0,0-1 0 0 0,-1 1 0 0 0,1-1 1 0 0,1 2-1 0 0,0 1 36 0 0,0 0 1 0 0,0 0-1 0 0,0 0 0 0 0,0 0 1 0 0,-1 0-1 0 0,1 1 0 0 0,-1-1 1 0 0,0 0-1 0 0,0 1 0 0 0,0-1 1 0 0,-1 1-1 0 0,1-1 0 0 0,-1 1 1 0 0,0 0-1 0 0,0-1 0 0 0,0 1 1 0 0,0-1-1 0 0,-2 7 0 0 0,1-2 66 0 0,-1 1-1 0 0,0-1 0 0 0,-1 1 0 0 0,0-1 0 0 0,0 0 0 0 0,-7 12 1 0 0,-19 19 144 0 0,25-32-214 0 0,2-4-18 0 0,-1 1 0 0 0,0-1 0 0 0,0 1 0 0 0,-1-1 0 0 0,-5 5 0 0 0,5-5-15 0 0,-10 13 41 0 0,12-14-154 0 0,0-2-1472 0 0,1 0 1565 0 0,1 0 1 0 0,0 0-1 0 0,-1 0 0 0 0,1 0 0 0 0,-1 0 1 0 0,1-1-1 0 0,0 1 0 0 0,-1 0 1 0 0,1 0-1 0 0,-1 0 0 0 0,1 0 1 0 0,0-1-1 0 0,-1 1 0 0 0,1 0 1 0 0,-1 0-1 0 0,1-1 0 0 0,0 1 1 0 0,0 0-1 0 0,-1 0 0 0 0,1-1 1 0 0,-1 0-1 0 0,2-10-197 0 0,1 2 151 0 0,0 1-1 0 0,1 0 0 0 0,0 0 1 0 0,0 0-1 0 0,1 1 0 0 0,0-1 1 0 0,1 1-1 0 0,-1 0 1 0 0,9-9-1 0 0,4-4-134 0 0,36-30 0 0 0,-43 41 166 0 0,7-8-14 0 0,1 2 1 0 0,1 0-1 0 0,0 1 1 0 0,39-20-1 0 0,-50 31 240 0 0,-1 1 0 0 0,16-2 0 0 0,-21 4 350 0 0,3 10 34 0 0,-2-6-454 0 0,-2-1-58 0 0,-1-1 0 0 0,1 1 0 0 0,0 0 0 0 0,-1 0-1 0 0,0 0 1 0 0,1-1 0 0 0,-1 1 0 0 0,0 0 0 0 0,-1 0 0 0 0,1 0 0 0 0,0-1 0 0 0,-1 1-1 0 0,-1 4 1 0 0,-2 5 240 0 0,-10 20-1 0 0,9-20-201 0 0,-22 39 118 0 0,15-32-188 0 0,2 1 1 0 0,-12 31-1 0 0,18-38-1059 0 0,1 1-4759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84 11431 0 0,'0'0'1032'0'0,"1"2"-845"0"0,0 3-76 0 0,1 0 1 0 0,0-1 0 0 0,1 1-1 0 0,-1 0 1 0 0,1-1-1 0 0,0 1 1 0 0,0-1-1 0 0,1 0 1 0 0,-1 0-1 0 0,1 0 1 0 0,0-1-1 0 0,0 1 1 0 0,0-1-1 0 0,0 0 1 0 0,0 0-1 0 0,1 0 1 0 0,0-1-1 0 0,-1 0 1 0 0,1 1-1 0 0,0-2 1 0 0,6 3-1 0 0,1-2 79 0 0,1 0-1 0 0,-1 0 0 0 0,1-1 0 0 0,-1-1 1 0 0,1 0-1 0 0,-1 0 0 0 0,13-3 1 0 0,87-22 392 0 0,-96 21-572 0 0,-2-1 14 0 0,-1 0 1 0 0,0 0-1 0 0,0-1 0 0 0,0-1 1 0 0,-1 0-1 0 0,0-1 0 0 0,14-12 1 0 0,-23 18-44 0 0,0-1-1 0 0,0 0 1 0 0,-1 1 0 0 0,1-1 0 0 0,-1 0 0 0 0,0-1 0 0 0,0 1 0 0 0,0 0 0 0 0,2-6 0 0 0,-3 8-4 0 0,-1 0-1 0 0,1 0 0 0 0,-1 0 1 0 0,0 0-1 0 0,0 0 1 0 0,1 0-1 0 0,-1 0 0 0 0,0 0 1 0 0,0 0-1 0 0,0 0 1 0 0,0 0-1 0 0,0-1 0 0 0,0 1 1 0 0,0 0-1 0 0,-1 0 1 0 0,1 0-1 0 0,0 0 0 0 0,-1 0 1 0 0,1 0-1 0 0,0 0 1 0 0,-1 0-1 0 0,1 0 0 0 0,-1 1 1 0 0,0-1-1 0 0,1 0 1 0 0,-1 0-1 0 0,0 0 0 0 0,1 0 1 0 0,-1 1-1 0 0,0-1 1 0 0,0 0-1 0 0,0 1 0 0 0,0-1 1 0 0,1 1-1 0 0,-1-1 1 0 0,0 1-1 0 0,0-1 1 0 0,-2 0-1 0 0,-4-1-40 0 0,0 0-1 0 0,0 1 1 0 0,-1 0 0 0 0,1 0 0 0 0,0 0-1 0 0,-1 1 1 0 0,-8 1 0 0 0,2 0 39 0 0,1 0 0 0 0,0 2-1 0 0,-16 3 1 0 0,2 4 217 0 0,0 1-1 0 0,0 1 0 0 0,1 2 1 0 0,1 0-1 0 0,0 1 1 0 0,1 2-1 0 0,1 1 0 0 0,0 0 1 0 0,1 2-1 0 0,-22 26 1 0 0,35-36-12 0 0,1 1 1 0 0,0 0 0 0 0,1 1 0 0 0,0 0 0 0 0,1 0 0 0 0,0 0 0 0 0,-5 19 0 0 0,8-23-148 0 0,1 0 0 0 0,0 0 0 0 0,0 0 0 0 0,1 0 0 0 0,0 1 0 0 0,1-1 0 0 0,0 0 0 0 0,0 0 0 0 0,1 1 0 0 0,0-1 0 0 0,0 0 0 0 0,1 0 0 0 0,3 10 0 0 0,-4-15-25 0 0,0-1 1 0 0,1 1-1 0 0,-1-1 0 0 0,1 1 1 0 0,0-1-1 0 0,0 0 1 0 0,0 1-1 0 0,0-1 0 0 0,0 0 1 0 0,0 0-1 0 0,1-1 1 0 0,-1 1-1 0 0,1 0 0 0 0,-1-1 1 0 0,1 1-1 0 0,0-1 1 0 0,-1 0-1 0 0,1 0 0 0 0,0 0 1 0 0,0 0-1 0 0,0-1 1 0 0,0 1-1 0 0,0-1 0 0 0,0 0 1 0 0,4 0-1 0 0,7 0-190 0 0,0 0 0 0 0,-1-2 0 0 0,1 1 0 0 0,15-5 0 0 0,5-3-753 0 0,1-2-37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8287 0 0,'0'0'639'0'0,"-1"1"-202"0"0,-8 2 1218 0 0,0-1-1 0 0,-15 3 0 0 0,14-3-1064 0 0,0 0 0 0 0,-15 5 1 0 0,-5 5-235 0 0,1 2 0 0 0,0 0 1 0 0,1 2-1 0 0,0 1 0 0 0,2 1 1 0 0,-27 24-1 0 0,46-35-340 0 0,0-1-1 0 0,0 1 0 0 0,1 1 1 0 0,0-1-1 0 0,1 1 0 0 0,0 0 1 0 0,0 1-1 0 0,-4 10 1 0 0,7-16-11 0 0,1-1 0 0 0,0 1 1 0 0,0 0-1 0 0,0 0 0 0 0,1 0 0 0 0,-1 0 1 0 0,1 0-1 0 0,0 1 0 0 0,-1-1 1 0 0,1 0-1 0 0,1 0 0 0 0,-1 0 0 0 0,0 0 1 0 0,1 0-1 0 0,0 0 0 0 0,-1 0 1 0 0,1 0-1 0 0,0 0 0 0 0,1 0 1 0 0,-1 0-1 0 0,0-1 0 0 0,1 1 0 0 0,0 0 1 0 0,0-1-1 0 0,-1 1 0 0 0,1-1 1 0 0,1 0-1 0 0,2 4 0 0 0,0-3 21 0 0,-1 0 0 0 0,1 0 0 0 0,-1 0 0 0 0,1 0 0 0 0,0-1 0 0 0,0 0-1 0 0,0 0 1 0 0,0 0 0 0 0,1 0 0 0 0,-1-1 0 0 0,8 1 0 0 0,-5-1 23 0 0,0-1-1 0 0,1 0 1 0 0,-1 0 0 0 0,0-1-1 0 0,1 0 1 0 0,15-4 0 0 0,-12 1-2 0 0,1-1-1 0 0,-1 0 1 0 0,0 0 0 0 0,0-1-1 0 0,-1-1 1 0 0,1 0 0 0 0,-2 0-1 0 0,1-1 1 0 0,12-12 0 0 0,-16 12-22 0 0,0 0 0 0 0,-1 0 0 0 0,0 0 1 0 0,-1-1-1 0 0,0 1 0 0 0,0-1 0 0 0,-1-1 0 0 0,0 1 0 0 0,-1 0 1 0 0,0-1-1 0 0,3-12 0 0 0,-5 14-108 0 0,1 0 0 0 0,-1-1 0 0 0,-1 1 0 0 0,1-1 0 0 0,-2 0 0 0 0,1 1 1 0 0,-1-1-1 0 0,0 1 0 0 0,-1 0 0 0 0,0-1 0 0 0,0 1 0 0 0,-1 0 0 0 0,-6-13 0 0 0,8 19 2 0 0,0 0 1 0 0,-1 0-1 0 0,1 0 0 0 0,-1 0 0 0 0,1 0 0 0 0,-1 0 1 0 0,0 0-1 0 0,0 0 0 0 0,0 0 0 0 0,0 1 0 0 0,0-1 1 0 0,0 1-1 0 0,0 0 0 0 0,-1-1 0 0 0,1 1 0 0 0,-1 0 1 0 0,-2 0-1 0 0,1 0-449 0 0,1 0 0 0 0,-1 1 0 0 0,1-1 1 0 0,-1 1-1 0 0,1 0 0 0 0,-1 1 0 0 0,1-1 0 0 0,-1 0 1 0 0,1 1-1 0 0,-1 0 0 0 0,-6 2 0 0 0,-2 1-4354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95 400 13359 0 0,'0'0'1027'0'0,"-9"1"-502"0"0,5-1-248 0 0,0 0 0 0 0,0 0 0 0 0,0 0 0 0 0,0 0 0 0 0,0-1 0 0 0,0 0 0 0 0,0 0 0 0 0,0 0-1 0 0,1 0 1 0 0,-1 0 0 0 0,0-1 0 0 0,1 0 0 0 0,-1 0 0 0 0,-5-3 0 0 0,7 3-234 0 0,1 1-1 0 0,-1-1 1 0 0,0 1 0 0 0,1-1 0 0 0,-1 0-1 0 0,1 0 1 0 0,-1 0 0 0 0,1 1 0 0 0,0-1-1 0 0,-1-1 1 0 0,1 1 0 0 0,1 0 0 0 0,-1 0-1 0 0,0 0 1 0 0,0 0 0 0 0,1-1 0 0 0,-1 1-1 0 0,1 0 1 0 0,0-1 0 0 0,-1 1 0 0 0,1 0-1 0 0,0-1 1 0 0,1 1 0 0 0,-1 0 0 0 0,0-1-1 0 0,1-2 1 0 0,2-3-34 0 0,0 0 0 0 0,0 0 1 0 0,0 0-1 0 0,1 0 0 0 0,0 1 0 0 0,0 0 0 0 0,1 0 0 0 0,0 0 0 0 0,1 0 0 0 0,-1 1 1 0 0,1-1-1 0 0,12-8 0 0 0,2-1-207 0 0,2 2-1 0 0,42-23 1 0 0,-58 34 162 0 0,1 1-1 0 0,-1-1 1 0 0,0 1-1 0 0,0 0 1 0 0,1 1-1 0 0,-1-1 1 0 0,8 1-1 0 0,2 1 24 0 0,-12 3 15 0 0,-2-1-3 0 0,2 1 35 0 0,0-1 1 0 0,0 1-1 0 0,-1 0 0 0 0,1 1 0 0 0,-1-1 0 0 0,1 1 0 0 0,-1-1 1 0 0,0 1-1 0 0,-1 0 0 0 0,1 0 0 0 0,-1 0 0 0 0,1 1 0 0 0,-1-1 1 0 0,3 10-1 0 0,-3-7 85 0 0,0 0 1 0 0,-1 1 0 0 0,0-1-1 0 0,0 0 1 0 0,-1 1 0 0 0,0-1-1 0 0,0 1 1 0 0,-2 12 0 0 0,2-18 10 0 0,-1 0-76 0 0,0 5-32 0 0,1-5 8 0 0,2-3-390 0 0,10-9 201 0 0,-1-1 1 0 0,1 0-1 0 0,-2-1 1 0 0,1 0 0 0 0,8-15-1 0 0,3-1-188 0 0,-12 15 152 0 0,17-20-640 0 0,33-33 0 0 0,-51 57 742 0 0,0 0 0 0 0,1 1 0 0 0,1 1-1 0 0,-1-1 1 0 0,1 2 0 0 0,1-1 0 0 0,-1 2-1 0 0,15-6 1 0 0,-24 10 118 0 0,1 0 0 0 0,0 0 0 0 0,-1 0 0 0 0,1 1 0 0 0,0-1 0 0 0,0 1 0 0 0,-1 0-1 0 0,1 0 1 0 0,0 0 0 0 0,0 0 0 0 0,0 0 0 0 0,-1 1 0 0 0,1-1 0 0 0,0 1 0 0 0,0 0 0 0 0,-1 0 0 0 0,1 0 0 0 0,-1 0-1 0 0,1 0 1 0 0,-1 0 0 0 0,1 1 0 0 0,-1-1 0 0 0,0 1 0 0 0,3 2 0 0 0,-2-1 77 0 0,0 1-1 0 0,0 0 1 0 0,-1-1 0 0 0,1 1 0 0 0,-1 0 0 0 0,0 1 0 0 0,0-1-1 0 0,0 0 1 0 0,0 1 0 0 0,-1-1 0 0 0,0 1 0 0 0,0-1-1 0 0,1 8 1 0 0,20 142 2105 0 0,-20-118-1928 0 0,-2 65-1 0 0,0-78-254 0 0,2-14 24 0 0,5 4-36 0 0,-2-11-21 0 0,-3-2 2 0 0,-1 1-45 0 0,1 0-1 0 0,0 0 1 0 0,0-1-1 0 0,0 1 1 0 0,-1-1-1 0 0,1 1 1 0 0,0-1-1 0 0,0 0 0 0 0,0 0 1 0 0,0 0-1 0 0,0 0 1 0 0,0 0-1 0 0,0 0 1 0 0,3-1-1 0 0,16-5-4699 0 0,-19 5 4018 0 0,19-6-5928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11 10591 0 0,'0'0'819'0'0,"-1"-1"-534"0"0,-3-1-116 0 0,0 1-1 0 0,0-1 0 0 0,0 1 0 0 0,0 0 1 0 0,0 0-1 0 0,-1 1 0 0 0,1-1 1 0 0,0 1-1 0 0,-1 0 0 0 0,1 0 1 0 0,0 0-1 0 0,-7 2 0 0 0,-9 1 469 0 0,-24 8-1 0 0,38-9-646 0 0,-21 6 154 0 0,1 1-1 0 0,1 1 1 0 0,-1 1 0 0 0,2 2-1 0 0,-1 1 1 0 0,2 0 0 0 0,-30 25-1 0 0,21-12 127 0 0,1 1-1 0 0,2 2 1 0 0,1 1 0 0 0,-29 41-1 0 0,-76 124 304 0 0,103-146-419 0 0,3 1 0 0 0,-23 59 0 0 0,44-93-103 0 0,0-1 1 0 0,2 1-1 0 0,-1 1 0 0 0,2-1 1 0 0,1 0-1 0 0,0 1 1 0 0,1 0-1 0 0,1 22 0 0 0,1-27-2 0 0,1-1 0 0 0,0 0 0 0 0,1 1 0 0 0,1-1 0 0 0,-1 0-1 0 0,2-1 1 0 0,0 1 0 0 0,0-1 0 0 0,1 0 0 0 0,0 0 0 0 0,1 0-1 0 0,12 13 1 0 0,-7-9 0 0 0,0-1-8 0 0,0 0-1 0 0,21 18 0 0 0,-24-25-14 0 0,-1-1 0 0 0,1 0 0 0 0,1-1 1 0 0,-1 0-1 0 0,1 0 0 0 0,0-1 0 0 0,12 3 0 0 0,-19-6-66 0 0,1 0 0 0 0,0 0 0 0 0,-1-1 0 0 0,1 1 0 0 0,0-1 0 0 0,0 0 0 0 0,-1 0 0 0 0,1-1 0 0 0,0 1 0 0 0,0-1 0 0 0,-1 1 0 0 0,1-1 0 0 0,-1 0 0 0 0,6-3 0 0 0,-5 2-915 0 0,-1 1 1 0 0,0-1-1 0 0,0 0 1 0 0,0 0-1 0 0,-1 0 1 0 0,4-3 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7831 0 0,'0'0'706'0'0,"0"2"-578"0"0,2 23 1224 0 0,-2 0 1 0 0,-1-1-1 0 0,-1 1 0 0 0,-1-1 1 0 0,0 0-1 0 0,-11 32 1 0 0,-53 142 1197 0 0,65-193-2513 0 0,-124 290 1824 0 0,7-17-1074 0 0,106-240-770 0 0,9-24-25 0 0,-1-1 1 0 0,0 0-1 0 0,-12 23 1 0 0,15-34-136 0 0,-1-14-4275 0 0,3-3-2504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3 474 8983 0 0,'0'0'407'0'0,"-2"-9"138"0"0,2-5-288 0 0,0-1-1 0 0,0 0 0 0 0,1 0 0 0 0,1 0 1 0 0,1 1-1 0 0,0-1 0 0 0,1 1 1 0 0,0 0-1 0 0,1 0 0 0 0,12-22 0 0 0,-4 11 30 0 0,2 0 0 0 0,0 2 0 0 0,2 0-1 0 0,31-35 1 0 0,-34 45-128 0 0,0 0-1 0 0,1 1 1 0 0,0 1-1 0 0,1 0 0 0 0,0 1 1 0 0,0 1-1 0 0,1 0 1 0 0,0 2-1 0 0,1 0 0 0 0,0 0 1 0 0,0 2-1 0 0,0 0 1 0 0,1 1-1 0 0,34-2 1 0 0,-47 6-35 0 0,1 0-1 0 0,0 0 1 0 0,-1 0 0 0 0,1 1 0 0 0,0 0 0 0 0,-1 1 0 0 0,1-1 0 0 0,-1 1 0 0 0,0 1 0 0 0,1-1 0 0 0,-1 1 0 0 0,0 0 0 0 0,0 0 0 0 0,-1 1 0 0 0,1 0-1 0 0,-1 0 1 0 0,0 0 0 0 0,0 0 0 0 0,0 1 0 0 0,0 0 0 0 0,-1 0 0 0 0,5 8 0 0 0,-3-3-13 0 0,0 0-1 0 0,-1 0 1 0 0,0 1 0 0 0,0-1 0 0 0,-2 1 0 0 0,1 0-1 0 0,-1 1 1 0 0,-1-1 0 0 0,0 0 0 0 0,0 1 0 0 0,-2-1-1 0 0,1 16 1 0 0,-3-6 49 0 0,0 0-1 0 0,-1 0 0 0 0,-1-1 1 0 0,-12 40-1 0 0,13-53-111 0 0,-1 1-1 0 0,0-1 1 0 0,0 0 0 0 0,-1 0-1 0 0,1-1 1 0 0,-1 1 0 0 0,-1-1-1 0 0,-8 9 1 0 0,-54 40 196 0 0,65-52-243 0 0,-15 9-17 0 0,1-1-1 0 0,-2 0 1 0 0,0-1 0 0 0,0-1 0 0 0,0-1 0 0 0,-1-1-1 0 0,-1 0 1 0 0,1-2 0 0 0,-1 0 0 0 0,-30 2-1 0 0,44-6-48 0 0,0-1-1 0 0,0 0 0 0 0,0 0 0 0 0,-14-3 0 0 0,19 3-55 0 0,1 0 0 0 0,0 0 0 0 0,-1-1 0 0 0,1 1-1 0 0,0-1 1 0 0,-1 1 0 0 0,1-1 0 0 0,0 1 0 0 0,-1-1 0 0 0,1 0 0 0 0,0 0 0 0 0,0 0 0 0 0,0 1 0 0 0,0-1 0 0 0,0 0 0 0 0,0 0 0 0 0,0-1 0 0 0,0 1 0 0 0,0 0 0 0 0,0 0 0 0 0,0 0 0 0 0,1 0 0 0 0,-1-1 0 0 0,1 1 0 0 0,-1 0 0 0 0,1-1 0 0 0,-1 1 0 0 0,1-1 0 0 0,0 1 0 0 0,-1 0 0 0 0,1-3 0 0 0,1-9-6416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11519 0 0,'-1'0'887'0'0,"-3"-3"828"0"0,-2 27-31 0 0,6-20-1659 0 0,1 1 0 0 0,0-1 1 0 0,1 0-1 0 0,-1 0 1 0 0,1 1-1 0 0,-1-1 0 0 0,5 5 1 0 0,4 13 25 0 0,1 5-20 0 0,2 0 0 0 0,1 0 0 0 0,0-2 0 0 0,3 0 0 0 0,0 0-1 0 0,29 30 1 0 0,43 46 8 0 0,-36-44 310 0 0,70 99 0 0 0,-109-135-140 0 0,0 1 1 0 0,-2 1-1 0 0,0 0 0 0 0,-2 1 0 0 0,0 0 1 0 0,-2 1-1 0 0,-1 0 0 0 0,7 43 0 0 0,-12-47-20 0 0,0 0 0 0 0,-2-1 0 0 0,0 1 0 0 0,-2 0 0 0 0,-6 33 0 0 0,5-38-80 0 0,-1-1 0 0 0,-1 1 0 0 0,-1-1 0 0 0,0 0 0 0 0,-1 0 0 0 0,0-1 0 0 0,-17 24 0 0 0,4-14 54 0 0,0 0 1 0 0,-2-1 0 0 0,-1 0 0 0 0,-47 34 0 0 0,-113 62 189 0 0,161-106-355 0 0,-30 18-875 0 0,22-14-5398 0 0,15-9-149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11519 0 0,'-48'20'4250'0'0,"46"-20"-4129"0"0,1 1 1 0 0,0-1 0 0 0,0 1-1 0 0,-1-1 1 0 0,1 1 0 0 0,0-1 0 0 0,0 1-1 0 0,0-1 1 0 0,0 1 0 0 0,-2 1-1 0 0,2-1 14 0 0,1-1-109 0 0,-1 0 1 0 0,0 1-1 0 0,0-1 0 0 0,0 1 1 0 0,0-1-1 0 0,1 1 0 0 0,-1 0 1 0 0,0-1-1 0 0,1 1 0 0 0,-1 0 1 0 0,0-1-1 0 0,1 1 0 0 0,-1 0 1 0 0,1 0-1 0 0,-1 0 0 0 0,1 0 1 0 0,-1-1-1 0 0,1 1 0 0 0,0 0 1 0 0,-1 0-1 0 0,1 1 0 0 0,0-1-5 0 0,0 0 0 0 0,0 0 0 0 0,1 0-1 0 0,-1 0 1 0 0,0 0 0 0 0,1-1 0 0 0,-1 1 0 0 0,0 0-1 0 0,1 0 1 0 0,-1 0 0 0 0,1-1 0 0 0,-1 1 0 0 0,1 0-1 0 0,0-1 1 0 0,-1 1 0 0 0,1 0 0 0 0,0-1 0 0 0,1 1-1 0 0,5 4 86 0 0,1 0 0 0 0,-1-1 0 0 0,17 6 0 0 0,-9-4-7 0 0,7 5-41 0 0,0 1-1 0 0,0 2 1 0 0,-1 0-1 0 0,-1 1 1 0 0,0 1 0 0 0,28 29-1 0 0,-42-37-12 0 0,0-1 0 0 0,0 1 0 0 0,-1 0 0 0 0,0 0 0 0 0,0 0 0 0 0,-1 0 0 0 0,-1 1-1 0 0,1 0 1 0 0,2 10 0 0 0,-5-12-5 0 0,0 0-1 0 0,0 0 1 0 0,-1 0-1 0 0,1 0 0 0 0,-1 0 1 0 0,-1 0-1 0 0,0 0 1 0 0,0 0-1 0 0,0 0 0 0 0,-1 0 1 0 0,0 0-1 0 0,0 0 1 0 0,-5 9-1 0 0,2-6 32 0 0,0 0-1 0 0,-1-1 1 0 0,0 1-1 0 0,-1-1 1 0 0,0-1-1 0 0,0 1 1 0 0,-16 13-1 0 0,9-11 6 0 0,1-1 0 0 0,-1-1 0 0 0,-1 0 0 0 0,-24 11-1 0 0,4-7 13 0 0,-1 0-1 0 0,0-3 1 0 0,-72 13 0 0 0,98-22-317 0 0,1 0 0 0 0,-1 0 1 0 0,0-1-1 0 0,0 0 1 0 0,1 0-1 0 0,-1-1 0 0 0,0 0 1 0 0,-12-4-1 0 0,10 0-1711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74 11975 0 0,'7'-16'1308'0'0,"7"-18"-1418"0"0,-7 11 4952 0 0,-5 52-4235 0 0,-5 10-156 0 0,-16 74 0 0 0,-19 35 379 0 0,14-60-641 0 0,-21 65-1 0 0,-110 251 0 0 0,1-113-365 0 0,151-286-82 0 0,0 0-263 0 0,0 0-1 0 0,0 0 0 0 0,-1 0 1 0 0,0 0-1 0 0,-4 4 0 0 0,0-3-5841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27 184 8751 0 0,'0'0'674'0'0,"-2"-1"-438"0"0,-5-1-2376 0 0,-10-1 15434 0 0,22 8-12277 0 0,0-3-957 0 0,-1 0 0 0 0,1 0-1 0 0,0-1 1 0 0,0 1-1 0 0,0-1 1 0 0,0-1 0 0 0,0 1-1 0 0,1-1 1 0 0,-1 0-1 0 0,6 0 1 0 0,2 0 71 0 0,15 0 153 0 0,-1-1 0 0 0,42-8 0 0 0,55-17 43 0 0,-55 10-207 0 0,306-58-967 0 0,-313 62-136 0 0,-18 3-1908 0 0,60-22-1 0 0,-68 15 1010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0 630 5527 0 0,'1'-2'11798'0'0,"16"-15"-8540"0"0,16-23 1 0 0,33-58-2914 0 0,-58 87 35 0 0,99-185 382 0 0,-46 77-1012 0 0,-52 103-447 0 0,23-31 0 0 0,-27 40 199 0 0,1 1 1 0 0,0 0-1 0 0,0 0 1 0 0,0 1-1 0 0,0 0 1 0 0,1 0-1 0 0,8-5 1 0 0,-12 9 207 0 0,0 0 0 0 0,0-1 0 0 0,0 1 0 0 0,1 1 1 0 0,-1-1-1 0 0,0 0 0 0 0,1 1 0 0 0,-1 0 0 0 0,0 0 1 0 0,1 0-1 0 0,3 0 0 0 0,39 9-1727 0 0,-6-2 621 0 0,-30-6 1188 0 0,0-1 0 0 0,0 0 0 0 0,-1-1 0 0 0,1 0 0 0 0,0-1 1 0 0,0 0-1 0 0,-1 0 0 0 0,1-1 0 0 0,-1 0 0 0 0,0-1 0 0 0,0 0 0 0 0,16-10 0 0 0,-12 6 208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6447 0 0,'0'0'995'0'0,"2"2"622"0"0,0 3-973 0 0,1 0 0 0 0,-1 0 0 0 0,0 0 0 0 0,0 0 0 0 0,0 0-1 0 0,-1 1 1 0 0,1-1 0 0 0,-1 0 0 0 0,-1 1 0 0 0,1-1 0 0 0,-1 9 0 0 0,-1-4-274 0 0,0 0 1 0 0,0 0 0 0 0,-1 0-1 0 0,-1 0 1 0 0,-6 17 0 0 0,-3 0-164 0 0,-2 0 0 0 0,-1-1 1 0 0,-23 31-1 0 0,-82 95 1097 0 0,80-106-1096 0 0,1 3 0 0 0,-43 72 0 0 0,71-100-257 0 0,1 1 0 0 0,-9 23 0 0 0,15-33-84 0 0,1 0 0 0 0,-1 0 1 0 0,2 0-1 0 0,0 1 0 0 0,-1 18 0 0 0,3-29-137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 12295 0 0,'0'0'563'0'0,"2"-9"181"0"0,2 1 725 0 0,6 11-618 0 0,-7-1-784 0 0,-1-1 1 0 0,0 1-1 0 0,0 0 0 0 0,0 0 0 0 0,0 0 1 0 0,0 0-1 0 0,0 0 0 0 0,0 1 1 0 0,0-1-1 0 0,-1 0 0 0 0,0 1 1 0 0,1-1-1 0 0,-1 1 0 0 0,0 0 1 0 0,0-1-1 0 0,1 4 0 0 0,0 3 172 0 0,1 1 1 0 0,-2-1-1 0 0,2 16 0 0 0,-2-1 31 0 0,-1 0-1 0 0,-2 1 1 0 0,-5 32-1 0 0,-22 71 308 0 0,25-112-505 0 0,-21 74 200 0 0,-4-1 0 0 0,-4-1 1 0 0,-4-2-1 0 0,-4-1 0 0 0,-75 115 0 0 0,83-150-192 0 0,-65 76 0 0 0,70-91 87 0 0,56-49-115 0 0,-4-2-509 0 0,32-30 0 0 0,1-1-336 0 0,-16 15 540 0 0,-16 12 41 0 0,0 2 0 0 0,0 0 1 0 0,2 2-1 0 0,37-17 0 0 0,-62 32 249 0 0,0 0 1 0 0,0 0-1 0 0,0 1 0 0 0,1-1 1 0 0,-1 0-1 0 0,0 1 0 0 0,0 0 0 0 0,1 0 1 0 0,-1 0-1 0 0,0 0 0 0 0,1 0 0 0 0,-1 0 1 0 0,0 0-1 0 0,0 1 0 0 0,1-1 0 0 0,-1 1 1 0 0,0 0-1 0 0,3 1 0 0 0,-3-1 4 0 0,0 0-1 0 0,0 1 1 0 0,-1-1-1 0 0,1 0 1 0 0,-1 1 0 0 0,1 0-1 0 0,-1-1 1 0 0,0 1-1 0 0,0 0 1 0 0,1-1-1 0 0,-1 1 1 0 0,0 0 0 0 0,-1 0-1 0 0,1 0 1 0 0,0 0-1 0 0,-1 0 1 0 0,1 0-1 0 0,-1 0 1 0 0,1 0 0 0 0,-1 3-1 0 0,1 8 225 0 0,-1 1 0 0 0,-1-1 0 0 0,0 1 0 0 0,-6 24-1 0 0,3-19 5 0 0,-1 23-1 0 0,5-33-189 0 0,-1-1-1 0 0,1 0 0 0 0,1 0 1 0 0,0 0-1 0 0,3 15 0 0 0,-3-20-214 0 0,0-1-1 0 0,-1 0 0 0 0,1 0 1 0 0,0 0-1 0 0,0 0 1 0 0,0 0-1 0 0,1 0 0 0 0,-1-1 1 0 0,0 1-1 0 0,1 0 1 0 0,-1 0-1 0 0,1-1 0 0 0,0 1 1 0 0,-1-1-1 0 0,1 0 1 0 0,0 1-1 0 0,0-1 0 0 0,0 0 1 0 0,0 0-1 0 0,0 0 0 0 0,0 0 1 0 0,0-1-1 0 0,0 1 1 0 0,0 0-1 0 0,1-1 0 0 0,2 1 1 0 0,10-1-6795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103 173 15631 0 0,'0'0'1971'0'0,"2"0"-1684"0"0,157-52 3223 0 0,-113 37-3250 0 0,-12 5-194 0 0,57-25 0 0 0,-82 30-69 0 0,-3 2-90 0 0,0 1 0 0 0,0-1 1 0 0,0 0-1 0 0,0-1 0 0 0,-1 0 0 0 0,0 1 0 0 0,1-2 1 0 0,-2 1-1 0 0,1-1 0 0 0,8-9 0 0 0,-12 13-239 0 0,-2 0-23 0 0,1 1 334 0 0,0-1 1 0 0,0 1-1 0 0,0 0 1 0 0,-1 0-1 0 0,1-1 1 0 0,0 1-1 0 0,0 0 1 0 0,0 0-1 0 0,-1 0 1 0 0,1-1-1 0 0,0 1 1 0 0,0 0-1 0 0,-1 0 1 0 0,1 0-1 0 0,0 0 1 0 0,-1-1-1 0 0,1 1 1 0 0,0 0-1 0 0,0 0 1 0 0,-1 0-1 0 0,1 0 1 0 0,0 0-1 0 0,-1 0 1 0 0,1 0-1 0 0,0 0 1 0 0,-1 0-1 0 0,1 0 1 0 0,0 0-1 0 0,-1 0 1 0 0,1 0-1 0 0,-12 2-189 0 0,-4 3 106 0 0,1 1 0 0 0,0 0 0 0 0,-26 16 0 0 0,-40 32 440 0 0,-67 64 556 0 0,118-92-702 0 0,2 2-1 0 0,-43 55 1 0 0,64-74-159 0 0,1 1-1 0 0,0-1 1 0 0,1 1-1 0 0,0 0 1 0 0,0 0-1 0 0,-4 15 1 0 0,8-22-18 0 0,0 0 0 0 0,1 0 1 0 0,-1 0-1 0 0,1 0 0 0 0,-1 0 1 0 0,1 0-1 0 0,0 0 0 0 0,0 0 0 0 0,0 0 1 0 0,1 0-1 0 0,-1 0 0 0 0,1 0 0 0 0,0 0 1 0 0,-1 0-1 0 0,1 0 0 0 0,1 0 1 0 0,-1 0-1 0 0,0 0 0 0 0,1-1 0 0 0,-1 1 1 0 0,1 0-1 0 0,0-1 0 0 0,0 1 0 0 0,0-1 1 0 0,0 0-1 0 0,0 0 0 0 0,4 3 1 0 0,1-1 21 0 0,1 1 0 0 0,0-2 1 0 0,0 1-1 0 0,0-1 0 0 0,0 0 1 0 0,0-1-1 0 0,0 1 0 0 0,12 0 1 0 0,71 5 132 0 0,-5-7-129 0 0,101-11-1 0 0,-7-17-3073 0 0,-126 15 1505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1375 0 0,'0'0'363'0'0,"9"2"2773"0"0,31-3 2311 0 0,-17 0 1594 0 0,-23 3-6642 0 0,1 2-294 0 0,-1-1 0 0 0,0 1 1 0 0,0-1-1 0 0,0 1 0 0 0,0-1 1 0 0,-1 1-1 0 0,0-1 0 0 0,1 1 1 0 0,-1-1-1 0 0,0 0 0 0 0,-3 5 1 0 0,-2 4 79 0 0,0-1 0 0 0,-9 11 0 0 0,-10 16 149 0 0,20-30-241 0 0,4-7 291 0 0,7-12-120 0 0,2-4-139 0 0,8-18 1 0 0,1 0 1 0 0,41-56-1 0 0,-28 51-240 0 0,3 1-1 0 0,68-61 0 0 0,-80 82 40 0 0,0 0 0 0 0,42-23 0 0 0,-50 33 55 0 0,0 0 1 0 0,0 0 0 0 0,0 2 0 0 0,1-1 0 0 0,0 2-1 0 0,26-4 1 0 0,-36 6 41 0 0,0 0-1 0 0,0 1 1 0 0,0 0 0 0 0,1 0-1 0 0,-1 1 1 0 0,0-1 0 0 0,0 1-1 0 0,0-1 1 0 0,0 1-1 0 0,0 1 1 0 0,0-1 0 0 0,0 0-1 0 0,0 1 1 0 0,-1 0-1 0 0,1 0 1 0 0,0 0 0 0 0,-1 0-1 0 0,0 1 1 0 0,1 0 0 0 0,-1-1-1 0 0,0 1 1 0 0,0 0-1 0 0,-1 0 1 0 0,1 1 0 0 0,-1-1-1 0 0,1 0 1 0 0,-1 1 0 0 0,0 0-1 0 0,0-1 1 0 0,-1 1-1 0 0,1 0 1 0 0,-1 0 0 0 0,0 0-1 0 0,0 0 1 0 0,0 0 0 0 0,0 6-1 0 0,1 6 122 0 0,-1 1-1 0 0,0 0 0 0 0,-2-1 1 0 0,0 1-1 0 0,-3 16 1 0 0,-22 81 308 0 0,8-41-264 0 0,17-67-186 0 0,0 0 0 0 0,0 0 0 0 0,1-1 0 0 0,-1 1 0 0 0,1 0 0 0 0,1 0 0 0 0,-1 0 0 0 0,1 0 0 0 0,0 0 0 0 0,0-1 0 0 0,1 1 0 0 0,0 0 0 0 0,3 6 0 0 0,-3-8-1 0 0,0 0 0 0 0,0 0-1 0 0,1-1 1 0 0,-1 1 0 0 0,1-1 0 0 0,0 0 0 0 0,0 0 0 0 0,0 0 0 0 0,0 0-1 0 0,1-1 1 0 0,-1 1 0 0 0,1-1 0 0 0,0 0 0 0 0,0 0 0 0 0,-1 0 0 0 0,1 0-1 0 0,1-1 1 0 0,7 3 0 0 0,9 0-119 0 0,1-1 0 0 0,0-1 0 0 0,41-1 1 0 0,67-12-921 0 0,-71 5 528 0 0,42-5-2417 0 0,-39 4-2037 0 0,-13 2-597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1839 0 0,'0'0'11747'0'0,"-1"2"-11230"0"0,-18 54 1113 0 0,-22 52-374 0 0,-43 65-643 0 0,-155 238 0 0 0,157-271-549 0 0,77-129-90 0 0,4-9-110 0 0,2-6-828 0 0,11-37-635 0 0,-1 12-2248 0 0,1-3-1205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42 466 8263 0 0,'0'0'748'0'0,"0"2"-522"0"0,1 9 264 0 0,-1-8 146 0 0,1 0 32 0 0,0 0-424 0 0,-1 1-1 0 0,0 0 1 0 0,1 0-1 0 0,-1-1 0 0 0,-1 1 1 0 0,1 0-1 0 0,0 0 0 0 0,-1-1 1 0 0,0 1-1 0 0,0 0 1 0 0,0-1-1 0 0,0 1 0 0 0,-1 0 1 0 0,1-1-1 0 0,-1 0 1 0 0,0 1-1 0 0,0-1 0 0 0,0 0 1 0 0,-5 5-1 0 0,5-6 793 0 0,1-1-809 0 0,0-1-197 0 0,1 0 0 0 0,0 1 0 0 0,-1-1 0 0 0,1 0 0 0 0,0 0 0 0 0,-1 0 0 0 0,1 1 0 0 0,0-1 0 0 0,-1 0 0 0 0,1 0 0 0 0,0 0 0 0 0,-1 0 0 0 0,1 0 0 0 0,-1 0 0 0 0,1 0 0 0 0,0 1 0 0 0,-1-1 0 0 0,1 0 0 0 0,-1-1 0 0 0,1 1 0 0 0,0 0 0 0 0,-1 0 0 0 0,1 0 0 0 0,-1 0 0 0 0,1 0 0 0 0,0 0 0 0 0,-1 0 0 0 0,1-1 0 0 0,0 1 0 0 0,-1 0 0 0 0,1 0 0 0 0,0 0 0 0 0,-1-1 0 0 0,1 1 0 0 0,0 0 0 0 0,-1 0 0 0 0,1-1 0 0 0,0 1 0 0 0,0 0 0 0 0,0-1 0 0 0,-1 1 0 0 0,1 0 0 0 0,0-1 0 0 0,0 1 0 0 0,0-1 0 0 0,0 1 0 0 0,-1 0 0 0 0,1-1 0 0 0,0 1 0 0 0,0 0 0 0 0,0-1 0 0 0,0 1 0 0 0,0-1 0 0 0,0 0-1 0 0,-1-2 11 0 0,1-1-1 0 0,-1 0 0 0 0,1 1 1 0 0,0-1-1 0 0,0-6 0 0 0,2-2 43 0 0,0-1-1 0 0,1 1 0 0 0,0 0 0 0 0,8-18 1 0 0,25-46-30 0 0,-22 46-91 0 0,-5 12 7 0 0,1 0-1 0 0,0 1 0 0 0,1 0 1 0 0,1 0-1 0 0,24-26 0 0 0,-10 17 10 0 0,1 1 0 0 0,2 2 0 0 0,0 0 0 0 0,1 3-1 0 0,51-28 1 0 0,-64 39 59 0 0,0 2-1 0 0,1 0 0 0 0,-1 1 0 0 0,1 1 1 0 0,0 1-1 0 0,1 0 0 0 0,-1 2 1 0 0,1 0-1 0 0,-1 1 0 0 0,1 0 1 0 0,0 2-1 0 0,33 5 0 0 0,-46-5-14 0 0,0 0 0 0 0,0 1 1 0 0,-1 0-1 0 0,1 0 0 0 0,-1 0 0 0 0,0 1 0 0 0,0 0 0 0 0,1 0 0 0 0,-2 0 0 0 0,1 0 0 0 0,0 1 0 0 0,-1 0 1 0 0,0 0-1 0 0,1 0 0 0 0,-2 1 0 0 0,1-1 0 0 0,0 1 0 0 0,3 7 0 0 0,-3-4 10 0 0,0 0-1 0 0,-1 1 1 0 0,0-1-1 0 0,0 1 1 0 0,-1-1 0 0 0,0 1-1 0 0,0 0 1 0 0,-1 0-1 0 0,0 0 1 0 0,-1 0 0 0 0,-1 13-1 0 0,0-10 5 0 0,-1-1-1 0 0,0 0 1 0 0,-1 1-1 0 0,0-1 1 0 0,0 0-1 0 0,-1-1 1 0 0,-10 20-1 0 0,5-15 6 0 0,-1-1-1 0 0,0 0 1 0 0,-1 0-1 0 0,-19 19 1 0 0,-7 0 6 0 0,-2-1-1 0 0,-68 42 1 0 0,98-68-49 0 0,-27 17-74 0 0,-1-1 1 0 0,-2-2-1 0 0,0-1 0 0 0,-80 26 0 0 0,116-44 25 0 0,1 0-1 0 0,-1-1 1 0 0,0 1 0 0 0,1-1-1 0 0,-1 0 1 0 0,0 1-1 0 0,1-1 1 0 0,-1 0 0 0 0,0-1-1 0 0,1 1 1 0 0,-1 0-1 0 0,0-1 1 0 0,-4-1-1 0 0,7 2-16 0 0,-1-1 0 0 0,0 1 0 0 0,0-1 0 0 0,0 1 0 0 0,1-1-1 0 0,-1 1 1 0 0,0-1 0 0 0,1 0 0 0 0,-1 1 0 0 0,1-1 0 0 0,-1 0-1 0 0,1 1 1 0 0,-1-1 0 0 0,1 0 0 0 0,-1 0 0 0 0,0-1 0 0 0,1 0-82 0 0,0 0 0 0 0,-1 0 1 0 0,1 0-1 0 0,0 1 0 0 0,0-1 1 0 0,0 0-1 0 0,0 0 0 0 0,0 0 1 0 0,1 0-1 0 0,0-3 1 0 0,6-14-1252 0 0,7-3-6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7831 0 0,'0'0'8580'0'0,"-2"0"-7798"0"0,-2 0-528 0 0,1 0 0 0 0,-1 1 1 0 0,1-1-1 0 0,-1 1 0 0 0,1 0 1 0 0,0 0-1 0 0,-1 1 1 0 0,1-1-1 0 0,0 1 0 0 0,-5 3 1 0 0,-31 24 678 0 0,20-13-851 0 0,1 0-45 0 0,1 0 0 0 0,-20 25 0 0 0,3-3 5 0 0,15-17-24 0 0,1 1-1 0 0,1 0 1 0 0,1 1-1 0 0,0 1 0 0 0,2 0 1 0 0,1 1-1 0 0,2 0 1 0 0,0 1-1 0 0,1 1 1 0 0,-8 39-1 0 0,16-57-62 0 0,1 0 1 0 0,0 0-1 0 0,1 0 0 0 0,1 10 1 0 0,0 4-7375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12263 0 0,'0'0'1112'0'0,"0"2"-816"0"0,-1 6 53 0 0,0 0-1 0 0,0 0 0 0 0,1 1 1 0 0,0-1-1 0 0,1 0 0 0 0,0 0 1 0 0,0 0-1 0 0,1 0 1 0 0,0 0-1 0 0,0 0 0 0 0,4 7 1 0 0,-1-4-26 0 0,1 1 0 0 0,0-2 1 0 0,1 1-1 0 0,0-1 1 0 0,0 0-1 0 0,15 14 0 0 0,0-4-23 0 0,1 0-1 0 0,1-2 0 0 0,1 0 1 0 0,0-2-1 0 0,34 16 0 0 0,-11-7-219 0 0,-2 1 0 0 0,0 2 0 0 0,57 47 0 0 0,-95-68-166 0 0,0 0 0 0 0,-1 1 0 0 0,0 0 0 0 0,8 11-1 0 0,-14-17-203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10591 0 0,'-1'-1'101'0'0,"0"1"-1"0"0,0-1 0 0 0,-1 0 0 0 0,1 1 1 0 0,0-1-1 0 0,-1 1 0 0 0,1-1 0 0 0,-1 1 1 0 0,1 0-1 0 0,0 0 0 0 0,-1-1 1 0 0,1 1-1 0 0,-1 0 0 0 0,1 0 0 0 0,-1 0 1 0 0,1 1-1 0 0,-1-1 0 0 0,1 0 0 0 0,0 1 1 0 0,-1-1-1 0 0,1 0 0 0 0,-1 1 0 0 0,1 0 1 0 0,-2 0-1 0 0,-3 2 559 0 0,-1 0-1 0 0,1 1 1 0 0,-9 6 0 0 0,-6 8-65 0 0,0 0-1 0 0,-34 41 1 0 0,12-11 219 0 0,-143 133 69 0 0,154-154-869 0 0,-1-1 1 0 0,-1-2-1 0 0,-1-1 1 0 0,-43 21 0 0 0,73-41-7 0 0,3-2-7 0 0,0 0 0 0 0,1 0 1 0 0,-1 0-1 0 0,0-1 0 0 0,0 1 1 0 0,0 0-1 0 0,1-1 1 0 0,-1 0-1 0 0,-3 1 0 0 0,5-1-5 0 0,0 0-1 0 0,0-1 0 0 0,0 1 1 0 0,0 0-1 0 0,0 0 1 0 0,0 0-1 0 0,0 0 0 0 0,0 0 1 0 0,0-1-1 0 0,0 1 1 0 0,0 0-1 0 0,0 0 0 0 0,0 0 1 0 0,0 0-1 0 0,0 0 1 0 0,0-1-1 0 0,0 1 0 0 0,0 0 1 0 0,0 0-1 0 0,0 0 1 0 0,0 0-1 0 0,0 0 0 0 0,0-1 1 0 0,0 1-1 0 0,0 0 1 0 0,0 0-1 0 0,0 0 0 0 0,0 0 1 0 0,0 0-1 0 0,0-1 1 0 0,0 1-1 0 0,0 0 0 0 0,-1 0 1 0 0,1 0-1 0 0,0 0 1 0 0,0 0-1 0 0,0 0 0 0 0,0 0 1 0 0,0-1-1 0 0,0 1 1 0 0,0 0-1 0 0,-1 0 0 0 0,1 0 1 0 0,0 0-1 0 0,0 0 1 0 0,0 0-1 0 0,0 0 0 0 0,-1 0 1 0 0,1 0-1 0 0,0 0 1 0 0,0 0-1 0 0,0 0 0 0 0,0 0 1 0 0,0 0-1 0 0,-1 0 1 0 0,1 0-1 0 0,0 0 0 0 0,0 0 1 0 0,0 0-1 0 0,-1 0 0 0 0,13-12-934 0 0,-11 10 629 0 0,13-12-1216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10135 0 0,'-7'-2'1050'0'0,"-1"-1"2638"0"0,22 9-2026 0 0,18 10-1229 0 0,-1 1 0 0 0,0 1-1 0 0,37 32 1 0 0,-43-28-77 0 0,0 1-1 0 0,-2 1 1 0 0,-1 1 0 0 0,25 38 0 0 0,-36-47-223 0 0,0 1 0 0 0,-1 0 0 0 0,0 0 0 0 0,-2 1 1 0 0,0 0-1 0 0,-1 1 0 0 0,-1 0 0 0 0,5 25 1 0 0,-8-31-87 0 0,-2 0 1 0 0,1 0-1 0 0,-2 1 1 0 0,0-1-1 0 0,0 0 1 0 0,-1 0-1 0 0,-1 0 1 0 0,0 1-1 0 0,-1-2 1 0 0,-1 1-1 0 0,0 0 1 0 0,0-1-1 0 0,-8 16 0 0 0,2-10-9 0 0,-1 0 0 0 0,0-1 0 0 0,-1-1 0 0 0,-26 27-1 0 0,16-21-291 0 0,-2 0-1 0 0,-37 23 1 0 0,13-9-4663 0 0,37-28-1245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51 194 1375 0 0,'-7'-5'124'0'0,"-2"2"1067"0"0,-4-1-3683 0 0,-8-4 18916 0 0,36-7-14207 0 0,3 4-1708 0 0,1 0 0 0 0,0 1 0 0 0,0 1-1 0 0,41-13 1 0 0,-41 16-318 0 0,6-4-128 0 0,147-46 776 0 0,-145 50-721 0 0,-1 0-1 0 0,2 1 0 0 0,-1 2 1 0 0,42 0-1 0 0,-63 3-419 0 0,1 1 1 0 0,-1 0-1 0 0,1 0 0 0 0,-1 0 1 0 0,1 1-1 0 0,-1 0 1 0 0,0 0-1 0 0,0 0 0 0 0,7 5 1 0 0,-11-6 197 0 0,0 0 0 0 0,-1 0 0 0 0,1 0 0 0 0,-1 0 0 0 0,1 0 0 0 0,-1 1 0 0 0,0-1 0 0 0,1 1 0 0 0,-1-1 0 0 0,0 1 1 0 0,0-1-1 0 0,0 1 0 0 0,0 0 0 0 0,0-1 0 0 0,0 1 0 0 0,-1 0 0 0 0,1 0 0 0 0,-1 0 0 0 0,1-1 0 0 0,-1 1 0 0 0,0 0 0 0 0,1 0 1 0 0,-1 0-1 0 0,0 0 0 0 0,0 0 0 0 0,0 0 0 0 0,-1 0 0 0 0,1 0 0 0 0,0-1 0 0 0,-1 1 0 0 0,1 0 0 0 0,-1 0 0 0 0,0 0 1 0 0,0-1-1 0 0,1 1 0 0 0,-1 0 0 0 0,-2 1 0 0 0,-19 33-1772 0 0,-5 0-11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10135 0 0,'0'0'778'0'0,"0"-3"-232"0"0,0 1 31 0 0,0-1 0 0 0,0 0 0 0 0,0 0-1 0 0,0 0 1 0 0,0 0 0 0 0,1 0 0 0 0,-1 1-1 0 0,1-1 1 0 0,0 0 0 0 0,0 0 0 0 0,0 1-1 0 0,0-1 1 0 0,3-4 0 0 0,-1 3-278 0 0,0 0 1 0 0,0 0-1 0 0,0 0 0 0 0,1 0 0 0 0,0 0 1 0 0,0 1-1 0 0,5-3 0 0 0,5-3-97 0 0,1 0 0 0 0,0 2 0 0 0,28-11 0 0 0,71-19-175 0 0,163-30-1 0 0,-260 64-24 0 0,26-6 1 0 0,45-3 0 0 0,-70 11 23 0 0,1 0-1 0 0,-1 1 0 0 0,1 2 0 0 0,-1-1 0 0 0,20 6 0 0 0,-20-2 29 0 0,-4 2-41 0 0,-13-6-8 0 0,0 1 0 0 0,1-1 0 0 0,-1 1 0 0 0,0-1 0 0 0,0 1-1 0 0,0 0 1 0 0,0 0 0 0 0,0-1 0 0 0,0 1 0 0 0,-1 0 0 0 0,1 0 0 0 0,-1 0-1 0 0,1 0 1 0 0,-1 0 0 0 0,0 0 0 0 0,0 0 0 0 0,0 0 0 0 0,0 0 0 0 0,0 0 0 0 0,0 0-1 0 0,0 0 1 0 0,-1 2 0 0 0,-1 7 56 0 0,-1-1 1 0 0,-8 21-1 0 0,5-15-21 0 0,-14 41 112 0 0,-50 103 0 0 0,65-152-147 0 0,0 0-1 0 0,-1 0 0 0 0,1-1 1 0 0,-2 0-1 0 0,1 0 1 0 0,-1-1-1 0 0,0 0 1 0 0,0 0-1 0 0,0 0 1 0 0,-1-1-1 0 0,0 0 1 0 0,0-1-1 0 0,0 0 0 0 0,-1 0 1 0 0,-16 5-1 0 0,-7-1 23 0 0,0-1-1 0 0,0-2 0 0 0,-40 1 1 0 0,4 1-12 0 0,-79 17-626 0 0,145-23-111 0 0,-4-12-4145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9215 0 0,'2'-1'8758'0'0,"52"-14"-6989"0"0,36-12-40 0 0,137-22-1 0 0,-210 48-1700 0 0,0 0 1 0 0,1 0-1 0 0,-1 2 0 0 0,30 4 0 0 0,-10 2-2401 0 0,38 14 0 0 0,-65-19 1448 0 0,0 0 0 0 0,0 0 0 0 0,12 0 0 0 0,11 0-962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4607 0 0,'0'1'2964'0'0,"1"5"-1128"0"0,-1 0-1 0 0,1 0 0 0 0,-2 11 0 0 0,-5 20 867 0 0,-18 35-2619 0 0,16-52 602 0 0,-17 45 123 0 0,-3-1 0 0 0,-56 95 1 0 0,28-72-448 0 0,-73 87 0 0 0,45-68 226 0 0,47-58-1733 0 0,1-2-4498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35 554 13303 0 0,'0'0'606'0'0,"-2"-1"-10"0"0,0-1-543 0 0,0 1 0 0 0,-1-1 0 0 0,1 1 0 0 0,0-1 1 0 0,0 0-1 0 0,0 0 0 0 0,0 0 0 0 0,0 0 0 0 0,1-1 1 0 0,-1 1-1 0 0,0 0 0 0 0,1-1 0 0 0,0 1 1 0 0,0-1-1 0 0,0 1 0 0 0,-1-4 0 0 0,1 2 34 0 0,0 0 0 0 0,1-1 0 0 0,-1 1 0 0 0,1 0 0 0 0,0 0 0 0 0,0-1-1 0 0,1 1 1 0 0,0 0 0 0 0,1-7 0 0 0,4-6 94 0 0,0 1-1 0 0,1 0 0 0 0,1 0 1 0 0,10-17-1 0 0,-12 24-201 0 0,7-14 100 0 0,0 2 0 0 0,2 0-1 0 0,1 0 1 0 0,0 2 0 0 0,2 0-1 0 0,0 1 1 0 0,1 0 0 0 0,0 2-1 0 0,2 0 1 0 0,43-25 0 0 0,-8 12 271 0 0,113-40 1 0 0,-150 62-146 0 0,1 2 1 0 0,1 0-1 0 0,-1 1 0 0 0,1 2 0 0 0,-1 0 0 0 0,1 1 0 0 0,0 1 1 0 0,-1 0-1 0 0,38 7 0 0 0,-40-3-13 0 0,0 1 0 0 0,0 0 1 0 0,0 1-1 0 0,-1 1 0 0 0,0 1 0 0 0,0 0 1 0 0,-1 2-1 0 0,0-1 0 0 0,0 2 0 0 0,22 20 0 0 0,-33-26-164 0 0,-1 1-1 0 0,0-1 0 0 0,0 1 1 0 0,-1 0-1 0 0,0 0 0 0 0,0 0 0 0 0,0 0 1 0 0,-1 0-1 0 0,1 1 0 0 0,-1-1 0 0 0,-1 1 1 0 0,0 0-1 0 0,0-1 0 0 0,0 1 0 0 0,-1 0 1 0 0,1 0-1 0 0,-2 9 0 0 0,-1-7-9 0 0,0 0 0 0 0,-1-1 1 0 0,1 1-1 0 0,-2-1 0 0 0,1 1 0 0 0,-1-1 0 0 0,0 0 1 0 0,-1-1-1 0 0,0 1 0 0 0,0-1 0 0 0,-11 12 0 0 0,-7 5 73 0 0,-47 37 0 0 0,67-59-91 0 0,-35 28 15 0 0,-1-1-1 0 0,-2-2 0 0 0,0-2 1 0 0,-88 38-1 0 0,-41-4-777 0 0,138-51 465 0 0,0-1 0 0 0,-1-1-1 0 0,-48 1 1 0 0,72-7-188 0 0,0 0-1 0 0,1 0 0 0 0,-1-1 1 0 0,0-1-1 0 0,1 1 0 0 0,-15-5 1 0 0,6-3-1280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82 11631 0 0,'122'-59'1477'0'0,"-68"37"4388"0"0,-55 23-5383 0 0,-17 11 183 0 0,-24 22-1 0 0,15-12-513 0 0,-200 180 720 0 0,138-100-601 0 0,32-35-191 0 0,15-19-22 0 0,-44 66 1 0 0,72-92-57 0 0,0 0 1 0 0,2 1-1 0 0,0 0 1 0 0,2 1 0 0 0,-15 48-1 0 0,23-62-140 0 0,0 1 0 0 0,0-1 0 0 0,1 1 0 0 0,0-1 0 0 0,1 1 0 0 0,0-1 0 0 0,1 1 0 0 0,0-1 0 0 0,1 1 0 0 0,0-1 0 0 0,0 1 0 0 0,1-1 0 0 0,0 0 0 0 0,1 0 0 0 0,1 0 1 0 0,9 16-1 0 0,0-8-1787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 15231 0 0,'-8'-10'1481'0'0,"13"19"871"0"0,5 7-2043 0 0,11 15 409 0 0,2-1 0 0 0,26 28 0 0 0,-11-14-134 0 0,154 210 865 0 0,-149-194-1250 0 0,-4 3-92 0 0,-26-40-72 0 0,21 27-1 0 0,-22-36-32 0 0,45 63 32 0 0,-48-64-27 0 0,0 2 0 0 0,-2-1 0 0 0,12 27 0 0 0,-12-8-1252 0 0,-6-31 546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29 1375 0 0,'17'-7'66'0'0,"-17"6"-64"0"0,1 1 0 0 0,-1 0 0 0 0,0 0 1 0 0,1 0-1 0 0,-1 0 0 0 0,0 0 0 0 0,1 0 1 0 0,-1-1-1 0 0,1 1 0 0 0,-1 0 0 0 0,0 0 1 0 0,1-1-1 0 0,-1 1 0 0 0,0 0 0 0 0,1-1 0 0 0,-1 1 1 0 0,0 0-1 0 0,0-1 0 0 0,1 1 0 0 0,-1 0 1 0 0,0-1-1 0 0,0 1 0 0 0,0 0 0 0 0,11-16 13521 0 0,-11 25-9767 0 0,-1-1-4935 0 0,-6 8 1542 0 0,0-1 0 0 0,-1 0 0 0 0,-15 22 1 0 0,-36 39 293 0 0,30-39-348 0 0,-39 51 177 0 0,-77 97 210 0 0,75-105-568 0 0,-102 92-1 0 0,162-163-1676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84 144 4143 0 0,'1'-1'15328'0'0,"5"-6"-14989"0"0,0-1 1 0 0,0 2-1 0 0,1-1 0 0 0,0 1 0 0 0,0 0 0 0 0,0 0 1 0 0,1 1-1 0 0,0 0 0 0 0,15-7 0 0 0,129-39-704 0 0,-119 43-2317 0 0,38-5 0 0 0,-43 11-3765 0 0</inkml:trace>
  <inkml:trace contextRef="#ctx0" brushRef="#br0" timeOffset="1">26 419 2759 0 0,'-2'0'207'0'0,"-3"0"-3255"0"0,-14 2 19370 0 0,28-2-13203 0 0,12-3-2405 0 0,-1 0 0 0 0,34-11 0 0 0,9-2 3 0 0,30-4-703 0 0,48-9 1393 0 0,-71 24-3617 0 0,-52 5-944 0 0,34 4 1 0 0,-35-1-3370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0,'0'0'819'0'0,"1"2"-534"0"0,3 10 654 0 0,1-1 0 0 0,0 1 0 0 0,1-1 0 0 0,0 0 0 0 0,1-1 0 0 0,10 14 0 0 0,-4-10-171 0 0,0 0-1 0 0,1-1 1 0 0,25 19 0 0 0,-10-12-225 0 0,1-1 0 0 0,2-1 1 0 0,-1-2-1 0 0,37 12 0 0 0,-15-7-263 0 0,2-3 0 0 0,91 19 0 0 0,-134-35-494 0 0,0-1 0 0 0,0 0-1 0 0,12-2 1 0 0,-18 1-1400 0 0,1-1 0 0 0,-1 0 0 0 0,0 0-1 0 0,8-3 1 0 0,-3-1-5274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4 4607 0 0,'-9'-4'11239'0'0,"4"5"-11003"0"0,-1-1 1 0 0,1 1-1 0 0,0 0 0 0 0,0 1 0 0 0,0-1 1 0 0,0 1-1 0 0,0 0 0 0 0,0 1 1 0 0,0-1-1 0 0,1 1 0 0 0,-1 0 1 0 0,-6 5-1 0 0,-6 6 183 0 0,-25 27 0 0 0,38-38-328 0 0,-20 20 326 0 0,-29 21 0 0 0,30-25-185 0 0,0 0 0 0 0,-20 23 1 0 0,5-4-104 0 0,-2-1 1 0 0,-1-2-1 0 0,-62 41 0 0 0,96-71-188 0 0,0-1 0 0 0,-1 1 0 0 0,1-1 1 0 0,-1 0-1 0 0,0-1 0 0 0,0 0 0 0 0,0 0 0 0 0,0-1 0 0 0,0 0 0 0 0,-11 1 0 0 0,19-3-12 0 0,-1 0-1 0 0,1 0 1 0 0,-1 0-1 0 0,1 0 1 0 0,-1 0 0 0 0,1 0-1 0 0,-1 0 1 0 0,1 0-1 0 0,-1 0 1 0 0,1-1-1 0 0,-1 1 1 0 0,1 0 0 0 0,0 0-1 0 0,-1 0 1 0 0,1-1-1 0 0,-1 1 1 0 0,1 0-1 0 0,-1-1 1 0 0,0 0-249 0 0,-5-6-1275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4607 0 0,'-2'0'354'0'0,"-5"1"-176"0"0,1 1 1 0 0,-1-1-1 0 0,1 1 1 0 0,-11 5 0 0 0,13-6 366 0 0,1 1 1 0 0,0 0 0 0 0,-1 0-1 0 0,1 0 1 0 0,0 1 0 0 0,0-1 0 0 0,0 1-1 0 0,1-1 1 0 0,-1 1 0 0 0,-2 4 0 0 0,0 0 325 0 0,-3 3-27 0 0,1 1 0 0 0,1-1 0 0 0,-9 21 0 0 0,13-27-783 0 0,1 1 1 0 0,0-1-1 0 0,0 1 1 0 0,0-1 0 0 0,1 1-1 0 0,-1-1 1 0 0,1 1-1 0 0,0 0 1 0 0,0-1 0 0 0,1 1-1 0 0,-1 0 1 0 0,1-1-1 0 0,3 9 1 0 0,0-3 40 0 0,0-1-1 0 0,0 1 1 0 0,1-1 0 0 0,1 0 0 0 0,11 15-1 0 0,38 39 164 0 0,-39-46-195 0 0,35 37 65 0 0,-13-15 268 0 0,-2 1 1 0 0,32 46 0 0 0,-59-72-185 0 0,0 0 1 0 0,-1 0 0 0 0,-1 1 0 0 0,0 0 0 0 0,-1 0 0 0 0,0 0 0 0 0,-2 1 0 0 0,0 0 0 0 0,0 0-1 0 0,-2 0 1 0 0,2 19 0 0 0,-4-14-9 0 0,0-1 0 0 0,-2 1-1 0 0,0-1 1 0 0,-5 22 0 0 0,3-29-179 0 0,0 0 0 0 0,0 0 0 0 0,-1-1 0 0 0,-1 1 0 0 0,0-1 0 0 0,0-1 0 0 0,-11 14-1 0 0,-6 4-29 0 0,-2-1 0 0 0,0-2 0 0 0,-2-1 0 0 0,-1 0-1 0 0,-61 39 1 0 0,78-56-3 0 0,-6 4-16 0 0,-1-1 1 0 0,1-1 0 0 0,-24 9-1 0 0,-33 15-2212 0 0,73-33 1308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62 10591 0 0,'14'-14'753'0'0,"22"-17"-1"0"0,-12 17 8142 0 0,-23 13-8852 0 0,-1 1 1 0 0,0 0-1 0 0,1 0 0 0 0,-1 0 1 0 0,1-1-1 0 0,-1 1 0 0 0,1 0 1 0 0,-1 0-1 0 0,1 0 0 0 0,-1 0 1 0 0,1 0-1 0 0,-1 0 0 0 0,1 0 1 0 0,-1 0-1 0 0,0 0 0 0 0,1 0 1 0 0,-1 0-1 0 0,1 0 0 0 0,-1 0 1 0 0,1 0-1 0 0,-1 1 0 0 0,1-1 1 0 0,-1 0-1 0 0,1 0 0 0 0,-1 1 1 0 0,0-1-1 0 0,1 0 0 0 0,-1 0 0 0 0,1 1 1 0 0,-1-1-1 0 0,0 0 0 0 0,1 1 1 0 0,-1-1-1 0 0,0 0 0 0 0,0 1 1 0 0,1-1-1 0 0,-1 1 0 0 0,0-1 1 0 0,0 1-1 0 0,0-1 0 0 0,1 0 1 0 0,-1 1-1 0 0,0-1 0 0 0,0 1 1 0 0,0-1-1 0 0,0 1 0 0 0,0-1 1 0 0,0 1-1 0 0,0-1 0 0 0,0 1 1 0 0,0 27 126 0 0,0-28-155 0 0,-2 20 78 0 0,-1-1 0 0 0,-1 1 0 0 0,-1-1 0 0 0,-1 0 0 0 0,-13 29 0 0 0,-1-7-41 0 0,-32 51 0 0 0,13-33-11 0 0,-68 79 0 0 0,-60 44 55 0 0,4-4-9 0 0,148-161-77 0 0,3-5-1 0 0,1 1 0 0 0,1 1 0 0 0,0 0-1 0 0,0 0 1 0 0,1 0 0 0 0,-8 20 0 0 0,16-31-11 0 0,0 1 1 0 0,1-1-1 0 0,-1 1 0 0 0,1 0 1 0 0,-1 4-1 0 0,1-5-272 0 0,2-2-833 0 0,9 8-355 0 0,5-1-67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 5527 0 0,'0'0'423'0'0,"-14"1"9898"0"0,29 2-10068 0 0,0-1-1 0 0,0 0 1 0 0,0-1 0 0 0,0-1-1 0 0,-1 0 1 0 0,1-1-1 0 0,0 0 1 0 0,24-7 0 0 0,10-5 8 0 0,58-24 1 0 0,32-8 277 0 0,-57 28-218 0 0,-70 16-965 0 0,0 0 1 0 0,0 0 0 0 0,-1 1 0 0 0,23 3-1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12695 0 0,'0'0'580'0'0,"-9"1"194"0"0,0 0 3728 0 0,12-1-3928 0 0,33-2 245 0 0,1-2 1 0 0,42-10-1 0 0,-24 4-331 0 0,66-13 271 0 0,107-15-350 0 0,-163 35-733 0 0,-57 3-442 0 0,0 1-1 0 0,0 0 0 0 0,0 0 1 0 0,0 1-1 0 0,14 4 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7919 0 0,'0'0'9782'0'0,"1"2"-9560"0"0,0 3-107 0 0,0 1-1 0 0,0-1 1 0 0,-1 0-1 0 0,0 1 1 0 0,0-1-1 0 0,0 1 1 0 0,-1-1-1 0 0,1 1 1 0 0,-1-1-1 0 0,-4 10 1 0 0,-20 55 674 0 0,24-69-770 0 0,-96 210 1016 0 0,65-152-837 0 0,-57 80 0 0 0,4-22-84 0 0,-51 70 51 0 0,118-165-138 0 0,10-13-15 0 0,0 1 0 0 0,-11 19 1 0 0,18-28-200 0 0,10-11-2618 0 0,-6 7 1721 0 0,10-14-5438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94 556 5063 0 0,'0'0'390'0'0,"-9"2"-236"0"0,4-1 781 0 0,0 0 0 0 0,-1 1 0 0 0,1 0 0 0 0,-8 4 0 0 0,11-6-866 0 0,0 1-3 0 0,0 0-1 0 0,0 0 1 0 0,0 0-1 0 0,0 0 1 0 0,-1 0-1 0 0,1 0 1 0 0,1 0-1 0 0,-3 2 0 0 0,-1 0 218 0 0,4-2-22 0 0,1-1 0 0 0,-1 0 0 0 0,0 1 0 0 0,1-1 0 0 0,-1 0 0 0 0,1 0 0 0 0,-1 0 0 0 0,0 1 0 0 0,1-1 0 0 0,-1 0 0 0 0,1 0 0 0 0,-1 0 0 0 0,0 0 0 0 0,1 0 0 0 0,-1 0 0 0 0,0 0 0 0 0,1 0 0 0 0,-1 0-1 0 0,0 0 1 0 0,1-1 0 0 0,-1 1 0 0 0,1 0 0 0 0,-1 0 0 0 0,0-1 0 0 0,0 0-170 0 0,0 1 0 0 0,1-1 0 0 0,-1 0 0 0 0,1 0 0 0 0,-1 1 0 0 0,1-1 0 0 0,-1 0 0 0 0,1 0 0 0 0,0 0 0 0 0,-1 1 0 0 0,1-1 0 0 0,0 0 0 0 0,0 0 0 0 0,-1 0 0 0 0,1-1 0 0 0,0-2-78 0 0,0 0-1 0 0,0 0 1 0 0,0 1-1 0 0,0-1 1 0 0,1 0-1 0 0,0 0 1 0 0,1-4-1 0 0,9-24 295 0 0,17-44 62 0 0,-17 52-348 0 0,1 1 0 0 0,1 1-1 0 0,0 0 1 0 0,2 1 0 0 0,25-29-1 0 0,-23 32-26 0 0,0 1 1 0 0,1 0-1 0 0,0 1 0 0 0,2 1 0 0 0,0 1 0 0 0,0 1 0 0 0,1 0 1 0 0,1 2-1 0 0,0 0 0 0 0,33-10 0 0 0,-55 21 6 0 0,95-30 42 0 0,150-26 0 0 0,-220 52-12 0 0,56-5 71 0 0,-73 8-97 0 0,0 2 0 0 0,0-1 0 0 0,0 1 0 0 0,0 0 1 0 0,-1 0-1 0 0,1 1 0 0 0,14 5 0 0 0,-20-6-5 0 0,0 0 0 0 0,0 0 0 0 0,0 0 0 0 0,0 0 0 0 0,-1 1 0 0 0,1-1 0 0 0,0 1 0 0 0,-1-1 0 0 0,1 1 1 0 0,-1 0-1 0 0,1 0 0 0 0,-1 0 0 0 0,0-1 0 0 0,0 1 0 0 0,0 0 0 0 0,0 0 0 0 0,0 1 0 0 0,0-1 0 0 0,-1 0 0 0 0,1 0 0 0 0,-1 0 0 0 0,1 0 0 0 0,-1 1 0 0 0,0-1 0 0 0,0 0 0 0 0,0 0 0 0 0,0 1 0 0 0,-1 2 0 0 0,0 3-6 0 0,0 1-1 0 0,-1-1 1 0 0,0 0-1 0 0,0-1 1 0 0,-1 1 0 0 0,-6 11-1 0 0,0-3 19 0 0,0 0-1 0 0,-2 0 0 0 0,0-1 1 0 0,-1-1-1 0 0,-21 21 0 0 0,-76 58 253 0 0,74-65-164 0 0,7-5-39 0 0,-93 70 107 0 0,98-79-172 0 0,0-2-1 0 0,0 0 1 0 0,-1-2 0 0 0,-1 0-1 0 0,1-2 1 0 0,-2-1 0 0 0,1-1-1 0 0,-1-1 1 0 0,-45 3 0 0 0,7-7-819 0 0,63-1 569 0 0,24-1-3938 0 0,-10 0 2467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21 7367 0 0,'8'-6'787'0'0,"7"-9"8662"0"0,-26 18-7791 0 0,-15 9-2137 0 0,-13 14 670 0 0,1 2-1 0 0,1 2 1 0 0,1 2 0 0 0,-33 38-1 0 0,41-41-58 0 0,3 1 0 0 0,0 1 0 0 0,2 1 0 0 0,1 1-1 0 0,2 1 1 0 0,2 1 0 0 0,-20 49 0 0 0,34-73-99 0 0,1-1 0 0 0,0 0 0 0 0,1 1 0 0 0,1 0 0 0 0,-1-1 0 0 0,2 1 1 0 0,-1 0-1 0 0,2 0 0 0 0,-1-1 0 0 0,1 1 0 0 0,1 0 0 0 0,3 13 0 0 0,-2-16 14 0 0,0-1 1 0 0,0 1-1 0 0,0 0 0 0 0,1-1 0 0 0,0 0 1 0 0,1 0-1 0 0,-1 0 0 0 0,2 0 0 0 0,-1-1 0 0 0,0 0 1 0 0,1 0-1 0 0,1 0 0 0 0,-1-1 0 0 0,0 1 1 0 0,1-2-1 0 0,11 7 0 0 0,-5-5 51 0 0,0 0-1 0 0,1 0 1 0 0,0-1-1 0 0,0-1 1 0 0,26 5-1 0 0,-30-8-427 0 0,1 1 1 0 0,-1-2-1 0 0,1 0 0 0 0,0 0 0 0 0,-1-1 1 0 0,1 0-1 0 0,0 0 0 0 0,17-6 1 0 0,-18 3-2009 0 0,0-1-4102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6911 0 0,'-1'1'7019'0'0,"-73"167"-1649"0"0,-53 81-3677 0 0,72-145-1039 0 0,-16 38-528 0 0,70-140-760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0,'0'0'6507'0'0,"2"0"-5594"0"0,13-9-595 0 0,1 2-1 0 0,0 0 0 0 0,0 1 1 0 0,1 0-1 0 0,28-5 1 0 0,92-8 2009 0 0,-80 13-1987 0 0,210-20-424 0 0,-258 26-19 0 0,29 0-862 0 0,-36 1 409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10135 0 0,'0'0'778'0'0,"-1"1"-506"0"0,-16 17 1939 0 0,1 0 1 0 0,-19 29 0 0 0,17-19-877 0 0,-17 36 0 0 0,-45 136-344 0 0,61-145-194 0 0,-7 6-515 0 0,13-30-170 0 0,-12 42-1 0 0,-54 172-379 0 0,77-243-6 0 0,0 2 256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92 420 2303 0 0,'-9'-2'216'0'0,"0"0"0"0"0,0 1 0 0 0,-18-1 0 0 0,9 0 2754 0 0,17 2-2662 0 0,0 0 0 0 0,0 0 0 0 0,0 0 0 0 0,0 0 1 0 0,0 0-1 0 0,0 0 0 0 0,0-1 0 0 0,0 1 0 0 0,1 0 1 0 0,-1-1-1 0 0,0 1 0 0 0,0-1 0 0 0,0 1 0 0 0,0-1 0 0 0,0 1 1 0 0,1-1-1 0 0,-1 1 0 0 0,0-1 0 0 0,-1-1 0 0 0,2 2-235 0 0,0-1 0 0 0,0 0-1 0 0,0 1 1 0 0,-1-1 0 0 0,1 0-1 0 0,0 1 1 0 0,0-1 0 0 0,0 0-1 0 0,0 1 1 0 0,0-1 0 0 0,0 0-1 0 0,0 1 1 0 0,1-1 0 0 0,-1 0-1 0 0,0 1 1 0 0,0-1 0 0 0,0 0 0 0 0,1 1-1 0 0,-1-1 1 0 0,0 1 0 0 0,1-2-1 0 0,2-2 8 0 0,0-1 1 0 0,1 1-1 0 0,0 0 0 0 0,-1 0 0 0 0,7-4 1 0 0,90-87 1648 0 0,3-3 97 0 0,-77 76-1376 0 0,0 2 1 0 0,38-23-1 0 0,-46 33-285 0 0,8-6 96 0 0,53-23 0 0 0,-71 36-227 0 0,-1 0-1 0 0,1 1 1 0 0,0 0-1 0 0,0 0 0 0 0,0 1 1 0 0,0-1-1 0 0,1 2 1 0 0,-1-1-1 0 0,0 2 0 0 0,0-1 1 0 0,0 1-1 0 0,9 1 1 0 0,-13 0-33 0 0,1-1 0 0 0,-1 1 0 0 0,1 0 0 0 0,-1 0 0 0 0,0 1 0 0 0,0-1 0 0 0,0 1 0 0 0,0 0 0 0 0,-1 0 0 0 0,1 0 0 0 0,4 5 0 0 0,2 5 17 0 0,18 26 1 0 0,-24-32 0 0 0,2 3 9 0 0,-1 0 0 0 0,0 0 1 0 0,-1 0-1 0 0,0 1 1 0 0,0-1-1 0 0,2 19 1 0 0,-1-1 90 0 0,1 39 0 0 0,-6-65-98 0 0,0 0-1 0 0,0 0 1 0 0,0 1-1 0 0,-1-1 1 0 0,1 0 0 0 0,-1 0-1 0 0,0 0 1 0 0,1 1 0 0 0,-1-1-1 0 0,0 0 1 0 0,0 0 0 0 0,0 0-1 0 0,-2 2 1 0 0,2-3 2 0 0,0 1 1 0 0,-1 0-1 0 0,1 0 0 0 0,0 0 1 0 0,1 0-1 0 0,-1 1 0 0 0,0-1 1 0 0,1 0-1 0 0,-2 4 1 0 0,2-4-7 0 0,1 0 1 0 0,-1 0 0 0 0,0-1 1 0 0,0 1-1 0 0,0 0 0 0 0,-1 0 1 0 0,1 0-1 0 0,0-1 0 0 0,-1 1 0 0 0,1 0 1 0 0,-1 0-1 0 0,0-1 0 0 0,1 1 1 0 0,-1 0-1 0 0,0-1 0 0 0,0 1 1 0 0,0-1-1 0 0,0 1 0 0 0,0-1 0 0 0,0 1 1 0 0,-1-1-1 0 0,1 0 0 0 0,0 0 1 0 0,-1 1-1 0 0,-1 0 0 0 0,-26 20 109 0 0,-67 47 85 0 0,83-60-182 0 0,-1-2-1 0 0,0 0 1 0 0,-1 0 0 0 0,1-1 0 0 0,-24 5-1 0 0,17-6-10 0 0,0-1-1 0 0,0-1 0 0 0,-1-1 0 0 0,1-1 0 0 0,-1 0 0 0 0,1-2 0 0 0,0-1 1 0 0,-1 0-1 0 0,-38-11 0 0 0,26 1-211 0 0,25 8-45 0 0,0 1 0 0 0,-16-4 0 0 0,23 7 6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3 919 0 0,'-9'-2'80'0'0,"8"2"197"0"0,0-1 0 0 0,0 1 0 0 0,0 0 0 0 0,0 0 0 0 0,0 0 0 0 0,0 1 0 0 0,0-1 0 0 0,0 0 0 0 0,0 0 0 0 0,0 0 0 0 0,0 1 0 0 0,0-1 0 0 0,0 1 0 0 0,0-1 0 0 0,0 1 0 0 0,0-1 0 0 0,0 1 0 0 0,-1 0 0 0 0,0 1 451 0 0,0 0 1 0 0,0 0 0 0 0,0 1-1 0 0,0-1 1 0 0,0 0 0 0 0,-2 5-1 0 0,0 1 157 0 0,1 0-1 0 0,0 0 0 0 0,-4 15 0 0 0,5-14-717 0 0,1 1-1 0 0,0-1 1 0 0,0 1 0 0 0,1-1-1 0 0,1 1 1 0 0,0-1-1 0 0,0 1 1 0 0,1-1-1 0 0,0 0 1 0 0,0 1-1 0 0,1-1 1 0 0,0 0 0 0 0,1-1-1 0 0,0 1 1 0 0,0-1-1 0 0,11 16 1 0 0,2-1 83 0 0,1 0 1 0 0,1-1-1 0 0,1-1 1 0 0,29 24-1 0 0,55 36 745 0 0,3 2 173 0 0,-90-68-913 0 0,-1 1 0 0 0,-1 1 1 0 0,26 34-1 0 0,-36-43-208 0 0,-1 0 1 0 0,0 0-1 0 0,0 0 0 0 0,-1 1 1 0 0,0-1-1 0 0,-1 1 0 0 0,0 0 0 0 0,0-1 1 0 0,0 1-1 0 0,-2 0 0 0 0,1 0 1 0 0,-1 0-1 0 0,0 0 0 0 0,-1 0 0 0 0,0 0 1 0 0,0 0-1 0 0,-4 12 0 0 0,0-2 4 0 0,-2-1-1 0 0,0 1 0 0 0,0-1 1 0 0,-2-1-1 0 0,0 0 1 0 0,-23 31-1 0 0,16-28 54 0 0,-1 0-1 0 0,-30 27 0 0 0,-44 29 201 0 0,71-60-242 0 0,1-1-40 0 0,-19 17 54 0 0,-2-2-1 0 0,-46 26 0 0 0,72-49-72 0 0,8-4-7 0 0,-1 0 0 0 0,1 1 0 0 0,0 0 0 0 0,-7 6 0 0 0,6-4-94 0 0,6-5-62 0 0,3 0-1309 0 0,48 19-873 0 0,-48-19 1811 0 0,8 3-2701 0 0,-2 0-320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470 143 12439 0 0,'0'0'1126'0'0,"1"2"-929"0"0,7 12 92 0 0,-6-11 69 0 0,0 0 0 0 0,0 0 0 0 0,0 0 0 0 0,0 1 0 0 0,-1-1 1 0 0,0 0-1 0 0,0 1 0 0 0,2 6 0 0 0,-3-10-336 0 0,0 1 0 0 0,0-1 1 0 0,1 0-1 0 0,-1 0 0 0 0,0 0 0 0 0,0 1 0 0 0,0-1 1 0 0,1 0-1 0 0,-1 0 0 0 0,0 0 0 0 0,0 1 0 0 0,1-1 1 0 0,-1 0-1 0 0,0 0 0 0 0,0 0 0 0 0,1 0 1 0 0,-1 0-1 0 0,0 0 0 0 0,1 0 0 0 0,-1 1 0 0 0,0-1 1 0 0,0 0-1 0 0,1 0 0 0 0,0 0 6 0 0,-1 0 0 0 0,0 0 0 0 0,0 0 0 0 0,1 0 0 0 0,-1 0 0 0 0,0 0 0 0 0,1 0 0 0 0,-1 0 0 0 0,0 0 0 0 0,0 0 0 0 0,1 0 0 0 0,-1 0 0 0 0,0 1 0 0 0,0-1 0 0 0,1 0 0 0 0,-1 0 0 0 0,0 0 0 0 0,0 1 0 0 0,1-1 0 0 0,-1 0 0 0 0,0 0 0 0 0,0 0 0 0 0,1 1 0 0 0,1 0 450 0 0,2 1-286 0 0,-1 0 77 0 0,0 0 0 0 0,0-1 1 0 0,1 0-1 0 0,-1 0 0 0 0,1 0 1 0 0,-1 0-1 0 0,1 0 0 0 0,0-1 1 0 0,-1 0-1 0 0,1 0 0 0 0,0 0 1 0 0,-1 0-1 0 0,5-1 0 0 0,-2 1-269 0 0,0 0 0 0 0,0 0 0 0 0,1-1 0 0 0,-1 0 0 0 0,0 0 0 0 0,8-3 0 0 0,-6 1 0 0 0,-6 2-2 0 0,1 1 0 0 0,-1-1 0 0 0,0 0 0 0 0,1 0 0 0 0,-1 0 1 0 0,0 0-1 0 0,1 0 0 0 0,-1 0 0 0 0,0-1 0 0 0,0 1 0 0 0,0-1 0 0 0,2-2 0 0 0,3-2-26 0 0,9-8-129 0 0,-1-2 0 0 0,0 1 0 0 0,-1-2 1 0 0,22-34-1 0 0,-29 41 73 0 0,-3 5 25 0 0,-1 0-1 0 0,1-1 1 0 0,-1 0 0 0 0,0 0-1 0 0,2-7 1 0 0,-3 3 40 0 0,-3 10 17 0 0,1-1 0 0 0,-1 1-1 0 0,1-1 1 0 0,-1 1 0 0 0,0-1 0 0 0,1 1-1 0 0,-1-1 1 0 0,0 1 0 0 0,1-1 0 0 0,-1 1-1 0 0,0 0 1 0 0,1-1 0 0 0,-1 1 0 0 0,0 0-1 0 0,0 0 1 0 0,1-1 0 0 0,-1 1 0 0 0,0 0-1 0 0,0 0 1 0 0,0 0 0 0 0,1 0 0 0 0,-1 0-1 0 0,0 0 1 0 0,-1 1 0 0 0,-24 3-68 0 0,17-3 42 0 0,-117 24-262 0 0,107-19 237 0 0,0 0 0 0 0,1 1 0 0 0,0 1 0 0 0,-26 15 0 0 0,-11 14 98 0 0,1 3 1 0 0,3 3-1 0 0,-68 70 0 0 0,89-80 0 0 0,1 2 0 0 0,2 0-1 0 0,1 2 1 0 0,2 1 0 0 0,-24 53-1 0 0,41-77-21 0 0,1 1-1 0 0,-5 16 0 0 0,9-27-13 0 0,1 0-1 0 0,0 0 0 0 0,1 0 0 0 0,-1 0 1 0 0,1 0-1 0 0,0 0 0 0 0,0 0 0 0 0,0 0 1 0 0,0 0-1 0 0,1 0 0 0 0,-1 0 0 0 0,1 0 1 0 0,2 6-1 0 0,-3-10 18 0 0,1 1 1 0 0,-1 0 0 0 0,1 0-1 0 0,-1-1 1 0 0,1 1-1 0 0,0 0 1 0 0,-1-1-1 0 0,1 1 1 0 0,0 0 0 0 0,-1-1-1 0 0,1 1 1 0 0,0-1-1 0 0,0 1 1 0 0,0-1-1 0 0,0 0 1 0 0,-1 1 0 0 0,3 0-1 0 0,0 0 61 0 0,5 2 55 0 0,-1 0 0 0 0,1-1-1 0 0,-1 0 1 0 0,1 0 0 0 0,0-1 0 0 0,12 2-1 0 0,48-3 789 0 0,-63 0-876 0 0,-2 0-21 0 0,141-7 1081 0 0,-115 4-859 0 0,0-1 0 0 0,55-16 0 0 0,-76 17-396 0 0,0 0 1 0 0,0 0-1 0 0,0-1 0 0 0,-1 0 1 0 0,0 0-1 0 0,0-1 0 0 0,0 0 0 0 0,0 0 1 0 0,-1-1-1 0 0,0 0 0 0 0,0 0 1 0 0,0-1-1 0 0,-1 1 0 0 0,7-12 0 0 0,-4 5-1084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4143 0 0,'0'-6'11399'0'0,"7"27"-10670"0"0,1 0-1 0 0,0 0 1 0 0,1-1 0 0 0,19 29 0 0 0,-25-43-910 0 0,19 31 456 0 0,2 0 1 0 0,1-2 0 0 0,2-1 0 0 0,1-1 0 0 0,2-1-1 0 0,65 54 1 0 0,-84-77-258 0 0,1-2-1 0 0,0 1 1 0 0,0-2 0 0 0,0 1-1 0 0,16 4 1 0 0,-19-8-70 0 0,-1 0-1 0 0,1-1 1 0 0,1 0 0 0 0,-1 0 0 0 0,0-1 0 0 0,0-1 0 0 0,1 1-1 0 0,11-2 1 0 0,-19 0-272 0 0,-20-9-5732 0 0,-9 6 4459 0 0,10 4 898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8551 0 0,'0'0'7432'0'0,"1"1"-6956"0"0,1 3-358 0 0,-1-1 1 0 0,1 1-1 0 0,-1-1 0 0 0,0 1 0 0 0,0-1 0 0 0,-1 1 0 0 0,1 0 1 0 0,-1 0-1 0 0,0-1 0 0 0,0 1 0 0 0,0 0 0 0 0,0-1 0 0 0,-1 1 1 0 0,1 0-1 0 0,-1-1 0 0 0,0 1 0 0 0,0 0 0 0 0,0-1 0 0 0,-1 1 0 0 0,-2 4 1 0 0,-2 2-47 0 0,0 0 0 0 0,-1 0 1 0 0,-1-1-1 0 0,1 0 1 0 0,-12 10-1 0 0,-28 31 337 0 0,22-22-33 0 0,-32 27 1 0 0,6-11 25 0 0,14-11-207 0 0,-57 39 1 0 0,36-32-114 0 0,-12 9 7 0 0,70-49-91 0 0,0 0 0 0 0,0 0 0 0 0,0 0 1 0 0,0 0-1 0 0,0 0 0 0 0,0 0 0 0 0,0 0 1 0 0,0 0-1 0 0,0 0 0 0 0,-1 0 1 0 0,1 0-1 0 0,0 0 0 0 0,0 0 0 0 0,0 1 1 0 0,0-1-1 0 0,0 0 0 0 0,0 0 1 0 0,0 0-1 0 0,0 0 0 0 0,0 0 0 0 0,0 0 1 0 0,0 0-1 0 0,0 0 0 0 0,0 0 1 0 0,0 0-1 0 0,0 0 0 0 0,0 1 0 0 0,0-1 1 0 0,0 0-1 0 0,0 0 0 0 0,0 0 1 0 0,0 0-1 0 0,0 0 0 0 0,0 0 0 0 0,0 0 1 0 0,0 0-1 0 0,0 0 0 0 0,0 0 0 0 0,0 0 1 0 0,0 1-1 0 0,0-1 0 0 0,0 0 1 0 0,1 0-1 0 0,-1 0 0 0 0,0 0 0 0 0,0 0 1 0 0,0 0-1 0 0,0 0 0 0 0,0 0 1 0 0,0 0-1 0 0,0 0 0 0 0,0 0 0 0 0,0 0 1 0 0,0 0-1 0 0,0 0 0 0 0,0 0 1 0 0,1 0-1 0 0,-1 0 0 0 0,0 0 0 0 0,0 0 1 0 0,9 4-107 0 0,11 0-109 0 0,21-4-3005 0 0,-39 0 2162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44 101 8263 0 0,'0'0'748'0'0,"-2"0"-614"0"0,-39 7 9759 0 0,54-11-9390 0 0,136-41 755 0 0,51-12-1546 0 0,-197 56-66 0 0,1 0 521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3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2303 0 0,'-1'2'8467'0'0,"-9"22"-4005"0"0,8-18-4150 0 0,0 0-1 0 0,0 1 1 0 0,0-1 0 0 0,1 1 0 0 0,0-1-1 0 0,1 1 1 0 0,0 10 0 0 0,10 73 1905 0 0,-10-79-2011 0 0,0 0 0 0 0,0 0 0 0 0,-1 0 0 0 0,-1 0-1 0 0,0 0 1 0 0,-6 18 0 0 0,0 5 28 0 0,-16 60-53 0 0,-2 15-21 0 0,10-46-1288 0 0,14-52-160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60 3223 0 0,'0'0'427'0'0,"16"-11"5097"0"0,53-37 733 0 0,-64 47-5534 0 0,-3 1 59 0 0,-2 5-646 0 0,0-3-266 0 0,1 28 270 0 0,-2-19-127 0 0,-9 21-17 0 0,7-26 18 0 0,0 0 0 0 0,-1 0 0 0 0,-6 9 0 0 0,-3 5 52 0 0,-31 48-36 0 0,19-30-8 0 0,-26 53 0 0 0,-28 78-22 0 0,68-142 27 0 0,2 1 0 0 0,-9 51-1 0 0,9-47 16 0 0,-1 0 0 0 0,-1-1 0 0 0,-25 48 1 0 0,28-63-36 0 0,-36 63-13 0 0,15-29 76 0 0,18-32-71 0 0,7-13 18 0 0,1 0 0 0 0,0 0 0 0 0,-3 9 0 0 0,-61 164 428 0 0,39-97-445 0 0,14-42 0 0 0,12-34 50 0 0,0 0 0 0 0,1 0 0 0 0,0 0 1 0 0,0 0-1 0 0,1 0 0 0 0,-1 8 0 0 0,1-3 72 0 0,0 0-1 0 0,-4 15 1 0 0,3-17-85 0 0,-1 0 0 0 0,0-1-1 0 0,-4 9 1 0 0,2-7-4 0 0,1-1 0 0 0,0 1 0 0 0,1 0 0 0 0,0-1 0 0 0,-1 16 1 0 0,2-12-5 0 0,1-6-13 0 0,6 10 31 0 0,5 15 496 0 0,-8-26-440 0 0,-1 1-1 0 0,0-1 1 0 0,0 0-1 0 0,2 10 1 0 0,-2 35 441 0 0,-1-41-530 0 0,3 0-14 0 0,1 0 0 0 0,22 30 64 0 0,-16-20-64 0 0,28 48 180 0 0,6 11 80 0 0,-42-73-255 0 0,1 0 0 0 0,0 0 0 0 0,0 0 0 0 0,0-1 0 0 0,0 1 0 0 0,9 5 0 0 0,-3-4 35 0 0,0 0-1 0 0,0-1 0 0 0,22 9 0 0 0,-16-10 29 0 0,-3 3-72 0 0,-6-3 15 0 0,-5-2 32 0 0,4 8-45 0 0,0 4 195 0 0,-5-11-179 0 0,0 1-24 0 0,12 3 153 0 0,-10-6-129 0 0,-1 0 0 0 0,1 0 0 0 0,-1-1 0 0 0,1 1 0 0 0,-1-1 0 0 0,1 1 0 0 0,-1-1 0 0 0,1 0 0 0 0,3 0 0 0 0,-4-1 1233 0 0,-2 3-1241 0 0,0 0-1 0 0,0 0 1 0 0,-1-1 0 0 0,1 1 0 0 0,-1 0-1 0 0,1-1 1 0 0,-1 1 0 0 0,1 0 0 0 0,-1-1 0 0 0,0 1-1 0 0,0 0 1 0 0,-1 1 0 0 0,-16 22-16 0 0,8-13 14 0 0,1 3-4 0 0,-2-1 0 0 0,1-1 0 0 0,-2 0 0 0 0,0 0 0 0 0,-18 15 0 0 0,4-8 0 0 0,1 1 0 0 0,1 1 0 0 0,-40 49 0 0 0,57-62 0 0 0,0-2 0 0 0,6-5-6 0 0,0-1 0 0 0,0 1 0 0 0,-1-1 0 0 0,1 0 0 0 0,-1 1-1 0 0,1-1 1 0 0,-1 0 0 0 0,1 0 0 0 0,-1 0 0 0 0,0 0 0 0 0,0 0 0 0 0,-2 1 0 0 0,-32 14-51 0 0,28-10 46 0 0,5-4-31 0 0,-2 1 46 0 0,4-2 26 0 0,2-2 9 0 0,5-2 36 0 0,-4 2 17 0 0,1-2 4 0 0,-3 3-80 0 0,0 0 0 0 0,1 0 1 0 0,-1 0-1 0 0,0 0 0 0 0,0-1 0 0 0,0 1 1 0 0,0 0-1 0 0,0 0 0 0 0,1 0 1 0 0,-1 0-1 0 0,0 0 0 0 0,0-1 1 0 0,0 1-1 0 0,1 0 0 0 0,-1 0 1 0 0,0 0-1 0 0,0 0 0 0 0,1 0 1 0 0,-1 0-1 0 0,0 0 0 0 0,0 0 0 0 0,0 0 1 0 0,1 0-1 0 0,-1 0 0 0 0,0 0 1 0 0,0 0-1 0 0,1 0 0 0 0,-1 0 1 0 0,0 0-1 0 0,0 0 0 0 0,0 0 1 0 0,1 0-1 0 0,-1 0 0 0 0,0 1 0 0 0,18 12-5 0 0,-3-1-11 0 0,24 19 0 0 0,-17-16 0 0 0,26 13 0 0 0,-38-23 0 0 0,1 0 0 0 0,-1-1 0 0 0,1 0 0 0 0,0-1 0 0 0,13 3 0 0 0,-16-5 0 0 0,-2 1 0 0 0,36 13 0 0 0,-31-11 0 0 0,-3 3 0 0 0,-6 2 0 0 0,-3 0 0 0 0,-1 4 0 0 0,-2-4 0 0 0,-4-5 0 0 0,-5 2 2 0 0,1 1-1 0 0,-15 9 1 0 0,-4 2-60 0 0,20-10 54 0 0,1-1 1 0 0,0 1 0 0 0,0 1-1 0 0,0 0 1 0 0,-13 17 0 0 0,-4 2-52 0 0,9-8 18 0 0,-29 43-1 0 0,-4 4-15 0 0,28-38-96 0 0,2 2-1 0 0,1 1 1 0 0,-30 62 0 0 0,49-92 146 0 0,-18 37-138 0 0,1 1-1 0 0,-19 60 1 0 0,34-85 137 0 0,-1 0 1 0 0,2 0-1 0 0,0 1 0 0 0,1-1 1 0 0,0 0-1 0 0,1 1 0 0 0,3 18 1 0 0,-1-21-2 0 0,0-1 1 0 0,2 1-1 0 0,-1-1 1 0 0,2 0-1 0 0,-1 0 1 0 0,2 0-1 0 0,-1-1 1 0 0,2 0-1 0 0,7 11 0 0 0,-5-10-1 0 0,0-1-1 0 0,1 0 0 0 0,0-1 1 0 0,1 0-1 0 0,0 0 0 0 0,1-1 1 0 0,0-1-1 0 0,22 13 0 0 0,6-2 107 0 0,65 23-1 0 0,0-2 170 0 0,-86-31-181 0 0,-1 1 1 0 0,0 0-1 0 0,23 17 1 0 0,70 72 254 0 0,-74-65-21 0 0,-21-19-157 0 0,52 44 406 0 0,-66-58-283 0 0,-1 0-235 0 0,5 6-42 0 0,-1 0-40 0 0,-5-6-122 0 0,12 4-7107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1375 0 0,'0'0'66'0'0,"15"-15"12336"0"0,-20 12-11452 0 0,5 3-873 0 0,0 0 1 0 0,-1-1-1 0 0,1 1 1 0 0,0 0-1 0 0,0 0 1 0 0,-1 0-1 0 0,1-1 1 0 0,0 1-1 0 0,-1 0 1 0 0,1 0 0 0 0,0 0-1 0 0,-1 0 1 0 0,1 0-1 0 0,0 0 1 0 0,-1 0-1 0 0,1 0 1 0 0,0 0-1 0 0,-1 0 1 0 0,1 0-1 0 0,0 0 1 0 0,-1 0-1 0 0,1 0 1 0 0,-1 0 0 0 0,1 0-1 0 0,0 0 1 0 0,-1 0-1 0 0,1 0 1 0 0,0 1-1 0 0,0-1 1 0 0,-1 0-1 0 0,1 0 1 0 0,0 0-1 0 0,-1 1 1 0 0,1-1-1 0 0,0 1-22 0 0,-1 0-1 0 0,1 0 1 0 0,1 0-1 0 0,-1 0 0 0 0,0-1 1 0 0,0 1-1 0 0,0 0 1 0 0,0 0-1 0 0,1 0 1 0 0,-1 0-1 0 0,0-1 0 0 0,1 1 1 0 0,0 1-1 0 0,17 26 312 0 0,32 36 105 0 0,43 74-1 0 0,-63-94-471 0 0,2 2 3 0 0,-29-41-42 0 0,0 0 0 0 0,0 1 0 0 0,-1 0 0 0 0,1-1 0 0 0,-2 1-1 0 0,3 10 1 0 0,-3-12 11 0 0,-1-1-1 0 0,0 1 1 0 0,-1 0 0 0 0,1 0-1 0 0,-1-1 1 0 0,1 1 0 0 0,-1 0-1 0 0,0-1 1 0 0,-1 1 0 0 0,1-1-1 0 0,0 1 1 0 0,-1-1-1 0 0,0 1 1 0 0,0-1 0 0 0,0 0-1 0 0,0 0 1 0 0,0 0 0 0 0,-1 0-1 0 0,0-1 1 0 0,1 1-1 0 0,-1 0 1 0 0,0-1 0 0 0,-4 3-1 0 0,-4 2-7 0 0,0 0 0 0 0,0-1 0 0 0,0 0 0 0 0,-1 0-1 0 0,-16 4 1 0 0,16-6 24 0 0,0-1 0 0 0,-1-1-1 0 0,1 0 1 0 0,-1 0 0 0 0,-17-1-1 0 0,28-1-10 0 0,1 0 0 0 0,-1 0 1 0 0,1 0-1 0 0,-1 0 0 0 0,1 0 0 0 0,-1-1 0 0 0,1 1 0 0 0,0 0 0 0 0,-1-1 1 0 0,1 1-1 0 0,-1-1 0 0 0,1 1 0 0 0,0-1 0 0 0,-2-1 0 0 0,3 2 0 0 0,0 0-1 0 0,-1-1 1 0 0,1 1-1 0 0,0 0 1 0 0,0-1-1 0 0,-1 1 1 0 0,1-1-1 0 0,0 1 1 0 0,0 0-1 0 0,0-1 0 0 0,0 1 1 0 0,0-1-1 0 0,0 1 1 0 0,0-1-1 0 0,-1 1 1 0 0,1 0-1 0 0,0-1 1 0 0,0 1-1 0 0,1-1 1 0 0,-1 1-1 0 0,0-1 1 0 0,0 1-1 0 0,0 0 1 0 0,0-1-1 0 0,0 1 1 0 0,0-1-1 0 0,1 0 1 0 0,1-2-270 0 0,0 0 0 0 0,0 0 0 0 0,0 0 0 0 0,0 0 1 0 0,1 1-1 0 0,3-4 0 0 0,-5 5 85 0 0,15-13-1225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4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7831 0 0,'-1'-7'706'0'0,"-2"-11"7947"0"0,12 26-7690 0 0,4 8-571 0 0,0 0 1 0 0,-1 0-1 0 0,-2 1 1 0 0,15 29-1 0 0,6 10 326 0 0,13 7-182 0 0,3-1 1 0 0,82 83 0 0 0,80 68-242 0 0,-164-174-274 0 0,-43-38-524 0 0,1-8-3384 0 0,-2-3 2045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16 1375 0 0,'2'-11'10978'0'0,"1"6"-8708"0"0,-1 10 903 0 0,-1 13-1588 0 0,-4-1-1410 0 0,-1 0 0 0 0,-1 0 0 0 0,-1-1 0 0 0,0 0 0 0 0,-14 27 0 0 0,7-21-97 0 0,0-1 0 0 0,-1-1-1 0 0,-1 0 1 0 0,-1-1 0 0 0,-27 26 0 0 0,-101 76 154 0 0,136-115-213 0 0,-24 20 9 0 0,-17 14 52 0 0,-3-2-1 0 0,-72 41 0 0 0,90-58-95 0 0,33-20-64 0 0,3-2-128 0 0,1 1 94 0 0,-1-1 0 0 0,1 0 0 0 0,-1 0 0 0 0,1 0 1 0 0,-1 0-1 0 0,0 0 0 0 0,4-3 0 0 0,3-2-961 0 0,9-3-3640 0 0,2-3-1488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12439 0 0,'0'0'958'0'0,"6"-7"463"0"0,5-6 2599 0 0,-9 12-3696 0 0,20-4 217 0 0,25-2 1 0 0,24-7-24 0 0,-35 4-396 0 0,8-2-806 0 0,76-13 1 0 0,-105 24-610 0 0,-3 2-61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4607 0 0,'0'0'10480'0'0,"3"1"-9090"0"0,10-1-738 0 0,0-1 1 0 0,1 0-1 0 0,-1-1 1 0 0,0 0 0 0 0,24-8-1 0 0,-7 2 51 0 0,41-11 475 0 0,-36 9-583 0 0,51-9 0 0 0,-82 19-639 0 0,0 0 0 0 0,0 0 0 0 0,-1 0-1 0 0,1 1 1 0 0,0 0 0 0 0,6 1 0 0 0,-8-1-855 0 0,4 5-2674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8287 0 0,'0'0'639'0'0,"-1"3"113"0"0,-6 4 825 0 0,-15 14 15588 0 0,24-23-18731 0 0,2-3 712 0 0,1 0 1 0 0,-1-1-1 0 0,0 0 0 0 0,4-6 1 0 0,-1-2-7414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30 8751 0 0,'1'-2'399'0'0,"20"-25"9481"0"0,-19 38-9432 0 0,-3-1-340 0 0,0 0-1 0 0,0-1 1 0 0,-1 1 0 0 0,0 0-1 0 0,0-1 1 0 0,-1 1 0 0 0,-1-1 0 0 0,-4 10-1 0 0,-3 8 64 0 0,-81 195 552 0 0,45-114-571 0 0,41-93-95 0 0,-9 29 1 0 0,14-39-192 0 0,0-1 0 0 0,0 1 0 0 0,1 0 0 0 0,-1-1 0 0 0,1 1 1 0 0,0 0-1 0 0,0-1 0 0 0,1 1 0 0 0,0-1 0 0 0,1 9 0 0 0,-1-12-1274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11519 0 0,'0'0'7878'0'0,"2"2"-6998"0"0,18 22-178 0 0,0 0 1 0 0,-2 2-1 0 0,24 44 1 0 0,-26-42-527 0 0,-3-1-153 0 0,-11-21-15 0 0,1 0 1 0 0,-1-1-1 0 0,1 1 0 0 0,7 9 0 0 0,-5-9-4 0 0,-1-1-1 0 0,0 1 1 0 0,0 0-1 0 0,0 0 1 0 0,-1 0-1 0 0,0 1 1 0 0,-1-1 0 0 0,4 10-1 0 0,-6-13-1 0 0,1 0-1 0 0,-1 0 0 0 0,1 0 1 0 0,-1 0-1 0 0,0 0 0 0 0,0 0 1 0 0,0 0-1 0 0,-1-1 1 0 0,1 1-1 0 0,-1 0 0 0 0,0 0 1 0 0,1 0-1 0 0,-1 0 1 0 0,0 0-1 0 0,-1-1 0 0 0,1 1 1 0 0,0 0-1 0 0,-1-1 1 0 0,0 1-1 0 0,1-1 0 0 0,-1 0 1 0 0,-3 4-1 0 0,-4 1 8 0 0,1 0-1 0 0,-1 0 1 0 0,0-1-1 0 0,0 0 0 0 0,-15 6 1 0 0,-53 21 71 0 0,42-20-75 0 0,3 2-52 0 0,17-9-931 0 0,0 1 0 0 0,-26 6 0 0 0,35-12-705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96 11831 0 0,'0'0'540'0'0,"-2"0"-5"0"0,-10 5-62 0 0,0 0 1 0 0,1 1-1 0 0,-19 12 2291 0 0,43-22-1999 0 0,78-29 829 0 0,19-6-556 0 0,-87 33-869 0 0,22-7 68 0 0,0 1 1 0 0,2 3 0 0 0,47-4 0 0 0,-93 12-222 0 0,1 1 0 0 0,-1 0 0 0 0,1 0 0 0 0,-1 0 0 0 0,0 0 0 0 0,1 0 0 0 0,-1 0 0 0 0,0 1-1 0 0,1-1 1 0 0,-1 0 0 0 0,0 1 0 0 0,1-1 0 0 0,-1 1 0 0 0,0-1 0 0 0,1 1 0 0 0,-1-1 0 0 0,0 1 0 0 0,0 0 0 0 0,0 0 0 0 0,0 0-1 0 0,0 0 1 0 0,0 0 0 0 0,0 0 0 0 0,0 0 0 0 0,0 0 0 0 0,0 0 0 0 0,0 0 0 0 0,-1 0 0 0 0,1 0 0 0 0,-1 1 0 0 0,1-1 0 0 0,0 0-1 0 0,-1 1 1 0 0,0-1 0 0 0,1 0 0 0 0,-1 1 0 0 0,0-1 0 0 0,0 0 0 0 0,0 1 0 0 0,0-1 0 0 0,0 1 0 0 0,0-1 0 0 0,0 0 0 0 0,0 1-1 0 0,-1-1 1 0 0,1 0 0 0 0,-1 3 0 0 0,-2 4-2 0 0,0-1 0 0 0,-1 1 0 0 0,0-1 0 0 0,0 0 0 0 0,-1 0 0 0 0,1 0 0 0 0,-13 12-1 0 0,1-3-6 0 0,-29 24-1 0 0,19-21-8 0 0,0-2 0 0 0,-46 22 0 0 0,38-22-60 0 0,-33 23 0 0 0,66-39 62 0 0,-123 89-42 0 0,95-67 30 0 0,1 1 0 0 0,-28 32 0 0 0,44-38 9 0 0,9-13 18 0 0,-1 0 0 0 0,1 0 0 0 0,-1 0 0 0 0,-7 6 0 0 0,10-10 281 0 0,1 0-283 0 0,0-1-1 0 0,1 1 0 0 0,-1-1 1 0 0,0 1-1 0 0,0-1 1 0 0,1 0-1 0 0,-1 1 1 0 0,0-1-1 0 0,0 1 1 0 0,1-1-1 0 0,-1 0 1 0 0,1 1-1 0 0,-1-1 0 0 0,0 0 1 0 0,1 0-1 0 0,-1 1 1 0 0,1-1-1 0 0,-1 0 1 0 0,0 0-1 0 0,1 1 1 0 0,-1-1-1 0 0,1 0 0 0 0,-1 0 1 0 0,1 0-1 0 0,-1 0 1 0 0,1 0-1 0 0,-1 0 1 0 0,1 0-1 0 0,-1 0 1 0 0,1 0-1 0 0,0 0 0 0 0,17-1 246 0 0,27-3-28 0 0,41-7 164 0 0,-14 0-362 0 0,110 0 0 0 0,-166 10-32 0 0,57 1-3016 0 0,-32 1-1064 0 0,-30-1-3192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16415 0 0,'0'0'1822'0'0,"-1"2"-1412"0"0,-1 6-136 0 0,1 0 0 0 0,0-1-1 0 0,0 1 1 0 0,0 0 0 0 0,1 0-1 0 0,1 0 1 0 0,-1 0 0 0 0,1 0-1 0 0,1-1 1 0 0,-1 1 0 0 0,6 14-1 0 0,23 61 514 0 0,-16-48-471 0 0,17 69 1 0 0,-30-101-306 0 0,-1 1-1 0 0,1 0 1 0 0,-1-1 0 0 0,0 1-1 0 0,0 0 1 0 0,0 0 0 0 0,-1-1-1 0 0,1 1 1 0 0,-1 0-1 0 0,0-1 1 0 0,0 1 0 0 0,0-1-1 0 0,-1 1 1 0 0,1-1 0 0 0,-1 0-1 0 0,0 1 1 0 0,0-1-1 0 0,0 0 1 0 0,0 0 0 0 0,0 0-1 0 0,-1-1 1 0 0,1 1 0 0 0,-1 0-1 0 0,0-1 1 0 0,-4 4 0 0 0,-7 2 49 0 0,0 1 1 0 0,0-2 0 0 0,-1 0-1 0 0,-23 8 1 0 0,21-8-49 0 0,-79 26-873 0 0,94-32 529 0 0,5-5-3566 0 0,-3 2 3570 0 0,1 1 0 0 0,0-1 1 0 0,0 1-1 0 0,0 0 0 0 0,1 0 0 0 0,-1 0 1 0 0,0-1-1 0 0,3 0 0 0 0,-4 1 137 0 0,12-8-1577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91 4607 0 0,'0'0'663'0'0,"-9"2"1640"0"0,-27 9 9558 0 0,38-12-11600 0 0,23-4 279 0 0,47-18 1 0 0,-45 13-510 0 0,44-9 1 0 0,6 3-32 0 0,56-9-10 0 0,-125 23 1 0 0,0 1 0 0 0,0 0 0 0 0,0 1 1 0 0,-1 0-1 0 0,1 0 0 0 0,0 1 0 0 0,0 0 1 0 0,0 0-1 0 0,0 0 0 0 0,0 1 1 0 0,-1 1-1 0 0,9 3 0 0 0,-6 0-15 0 0,-4 3-24 0 0,-5-6 45 0 0,0 0 0 0 0,-1 0 0 0 0,1 1 0 0 0,-1-1 0 0 0,0 0 0 0 0,0 1 0 0 0,0-1 0 0 0,0 0 0 0 0,0 1 0 0 0,-1-1 0 0 0,0 0 0 0 0,0 1 0 0 0,0-1 0 0 0,0 0 0 0 0,0 0 0 0 0,0 0 0 0 0,-1 0 0 0 0,1 0 0 0 0,-1 0 0 0 0,0 0 0 0 0,0-1 0 0 0,0 1 0 0 0,0-1 0 0 0,-1 1 0 0 0,1-1 0 0 0,-1 0 0 0 0,-5 4 0 0 0,-174 98 60 0 0,132-77-50 0 0,21-12-7 0 0,1-1 0 0 0,-2-1 0 0 0,0-1 0 0 0,0-2 0 0 0,-58 12 0 0 0,69-22-10 0 0,18 0-44 0 0,2-1 1 0 0,7-3 33 0 0,0 0 0 0 0,0 1 1 0 0,0 0-1 0 0,0 0 0 0 0,1 1 0 0 0,-1 0 1 0 0,1 0-1 0 0,-1 1 0 0 0,11-1 0 0 0,11 2 44 0 0,41 5 0 0 0,7-1 118 0 0,-45-4-75 0 0,1 2 1 0 0,35 5 0 0 0,-56-6-50 0 0,-11-1-12 0 0,0 0 0 0 0,0 0 1 0 0,0 0-1 0 0,-1 1 0 0 0,1-1 0 0 0,0 0 1 0 0,0 1-1 0 0,0 0 0 0 0,0-1 0 0 0,0 1 0 0 0,-1 0 1 0 0,1 0-1 0 0,0 0 0 0 0,0 0 0 0 0,-1 0 1 0 0,1 0-1 0 0,-1 1 0 0 0,1-1 0 0 0,-1 0 1 0 0,0 1-1 0 0,1-1 0 0 0,-1 1 0 0 0,0-1 0 0 0,0 1 1 0 0,0 0-1 0 0,1 2 0 0 0,-2-3-6 0 0,1-1 1 0 0,-1 1-1 0 0,0-1 0 0 0,0 1 0 0 0,1-1 0 0 0,-1 1 1 0 0,0 0-1 0 0,0-1 0 0 0,0 1 0 0 0,0 0 1 0 0,1-1-1 0 0,-1 1 0 0 0,0 0 0 0 0,0-1 0 0 0,0 1 1 0 0,-1 0-1 0 0,1-1 0 0 0,0 1 0 0 0,0 0 0 0 0,0-1 1 0 0,0 1-1 0 0,-1-1 0 0 0,1 2 0 0 0,-12 11 60 0 0,11-13-52 0 0,0 1-1 0 0,0 0 0 0 0,0 0 1 0 0,0 0-1 0 0,0 0 0 0 0,0-1 0 0 0,1 1 1 0 0,-1 0-1 0 0,0 0 0 0 0,0 1 1 0 0,1-1-1 0 0,-1 0 0 0 0,1 0 0 0 0,-1 0 1 0 0,1 0-1 0 0,-1 0 0 0 0,1 1 0 0 0,0-1 1 0 0,-1 0-1 0 0,1 0 0 0 0,0 1 1 0 0,0-1-1 0 0,0 2 0 0 0,0-1 5 0 0,1 1 0 0 0,-1 0 0 0 0,0-1 0 0 0,0 1 0 0 0,0-1 0 0 0,0 1 0 0 0,-1-1 0 0 0,1 1-1 0 0,-1-1 1 0 0,1 1 0 0 0,-1-1 0 0 0,0 0 0 0 0,0 1 0 0 0,0-1 0 0 0,0 0 0 0 0,-1 0 0 0 0,1 0 0 0 0,-1 0 0 0 0,1 0 0 0 0,-1 0 0 0 0,1 0-1 0 0,-1 0 1 0 0,0 0 0 0 0,0-1 0 0 0,0 1 0 0 0,0-1 0 0 0,0 1 0 0 0,-3 0 0 0 0,-7 5 46 0 0,0-1 0 0 0,0-1-1 0 0,-25 8 1 0 0,34-12-56 0 0,-259 89 85 0 0,202-69-81 0 0,27-7-24 0 0,31-13-69 0 0,14-9-1436 0 0,20-11-4701 0 0,-11 10 204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 5983 0 0,'0'0'464'0'0,"-2"0"-305"0"0,-16-1 61 0 0,7 1 3956 0 0,1 2-1 0 0,-12 2 1 0 0,17-3-1411 0 0,5 3-2697 0 0,1-1-1 0 0,-1 1 1 0 0,1 0 0 0 0,0 0 0 0 0,0-1 0 0 0,0 1 0 0 0,0 0-1 0 0,1-1 1 0 0,0 1 0 0 0,0-1 0 0 0,-1 0 0 0 0,2 1-1 0 0,3 3 1 0 0,4 5-80 0 0,0-2-1 0 0,15 12 0 0 0,-9-7 108 0 0,62 47-40 0 0,-55-45-46 0 0,0 1 1 0 0,-2 0 0 0 0,29 32 0 0 0,-47-47 5 0 0,0 1 1 0 0,-1-1-1 0 0,1 1 1 0 0,-1 0-1 0 0,0 0 1 0 0,0 0-1 0 0,0 0 0 0 0,0 1 1 0 0,-1-1-1 0 0,2 7 1 0 0,-3-9 1 0 0,0 1 0 0 0,0-1-1 0 0,0 0 1 0 0,0 1 0 0 0,0-1 0 0 0,-1 0 0 0 0,1 1 0 0 0,-1-1 0 0 0,1 0 0 0 0,-1 1-1 0 0,0-1 1 0 0,0 0 0 0 0,0 0 0 0 0,0 0 0 0 0,0 0 0 0 0,-1 0 0 0 0,1 0 0 0 0,-1 0-1 0 0,1 0 1 0 0,-1 0 0 0 0,-2 1 0 0 0,-1 2 7 0 0,-1-1 0 0 0,0 0 0 0 0,0-1 0 0 0,0 1 0 0 0,0-1-1 0 0,-1 0 1 0 0,1-1 0 0 0,-8 3 0 0 0,-59 11 228 0 0,44-10-215 0 0,-44 6-33 0 0,-14 3-24 0 0,66-9-374 0 0,0-2 0 0 0,0 0 0 0 0,-26 0 0 0 0,45-4-23 0 0,14-4-718 0 0,-3 0-106 0 0,0-1 0 0 0,12-9-1 0 0,-8 5-2026 0 0,11-7-2820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18199 0 0,'0'0'5625'0'0,"11"-3"-3642"0"0,-9 1-1889 0 0,0 1-47 0 0,14 0 585 0 0,-9 2-621 0 0,-3-1-211 0 0,-1 0 0 0 0,0 1 0 0 0,0-1 0 0 0,0 1 0 0 0,0 0 0 0 0,1 0 0 0 0,-1 0 0 0 0,0 1 0 0 0,-1-1 0 0 0,1 1 0 0 0,5 3 0 0 0,-1-1-451 0 0,2 1-1055 0 0,1-1-337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15551 0 0,'6'-5'428'0'0,"0"1"1"0"0,0 0-1 0 0,1 1 0 0 0,-1-1 0 0 0,1 1 0 0 0,0 1 0 0 0,0-1 0 0 0,11-1 1 0 0,-16 3 767 0 0,9-3 3385 0 0,-9 4-4713 0 0,-1-1 1 0 0,1 1-1 0 0,0 0 1 0 0,0 0-1 0 0,0 0 1 0 0,0 0 0 0 0,0 1-1 0 0,-1-1 1 0 0,1 0-1 0 0,0 1 1 0 0,0-1-1 0 0,0 1 1 0 0,-1 0-1 0 0,4 1 1 0 0,4 3-1688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 16583 0 0,'0'0'1276'0'0,"0"-18"4773"0"0,-1 17-5806 0 0,1-1-1 0 0,0 1 1 0 0,0 0-1 0 0,-1-1 0 0 0,1 1 1 0 0,0 0-1 0 0,0-1 0 0 0,0 1 1 0 0,0 0-1 0 0,1-1 0 0 0,-1 1 1 0 0,0 0-1 0 0,1-3 0 0 0,0 3-150 0 0,0 0 0 0 0,0 0-1 0 0,0-1 1 0 0,0 1-1 0 0,1 0 1 0 0,-1 0-1 0 0,0 1 1 0 0,0-1-1 0 0,1 0 1 0 0,-1 0-1 0 0,1 1 1 0 0,-1-1 0 0 0,3 0-1 0 0,1-1-129 0 0,0 1 1 0 0,0 0-1 0 0,0 0 1 0 0,0 0-1 0 0,1 0 0 0 0,-1 1 1 0 0,0 0-1 0 0,0 0 1 0 0,6 1-1 0 0,13 2-4777 0 0,-14-1 560 0 0,3-1-3987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4 15631 0 0,'-2'0'719'0'0,"-1"-1"-686"0"0,0 0 0 0 0,-1 0 0 0 0,1 1 0 0 0,0 0 0 0 0,-1 0 0 0 0,1 0 0 0 0,0 0 0 0 0,-1 0 0 0 0,1 0-1 0 0,0 1 1 0 0,0 0 0 0 0,-1-1 0 0 0,1 1 0 0 0,0 0 0 0 0,0 1 0 0 0,0-1 0 0 0,-5 3 0 0 0,-7 5 85 0 0,1 1 0 0 0,-17 13-1 0 0,13-9-86 0 0,-158 136-127 0 0,14 17 0 0 0,134-137 96 0 0,-76 87 0 0 0,86-94 0 0 0,0 1 0 0 0,2 0 0 0 0,-17 34 0 0 0,32-55 0 0 0,-1 0 0 0 0,1-1 0 0 0,0 1 0 0 0,0 0 0 0 0,0 0 0 0 0,0 0-1 0 0,1 0 1 0 0,-1 0 0 0 0,1 1 0 0 0,0-1 0 0 0,0 0 0 0 0,0 0 0 0 0,0 0 0 0 0,0 0 0 0 0,1 0-1 0 0,-1 0 1 0 0,2 4 0 0 0,0-4 4 0 0,-1 0-1 0 0,1 0 0 0 0,0-1 0 0 0,0 1 1 0 0,0 0-1 0 0,0-1 0 0 0,0 0 0 0 0,1 1 1 0 0,-1-1-1 0 0,1 0 0 0 0,-1 0 0 0 0,1-1 1 0 0,0 1-1 0 0,-1 0 0 0 0,1-1 0 0 0,5 2 1 0 0,5 2 28 0 0,1-1 0 0 0,0 0 0 0 0,0-1 1 0 0,0 0-1 0 0,1-1 0 0 0,-1-1 1 0 0,0-1-1 0 0,27-1 0 0 0,7-5 121 0 0,61-15 0 0 0,-94 18-131 0 0,64-16 218 0 0,0-3 0 0 0,75-33 0 0 0,-106 35-26 0 0,-2-3 0 0 0,0-1 0 0 0,-2-2 1 0 0,55-43-1 0 0,-85 59-201 0 0,-2-1 1 0 0,0-1-1 0 0,0 0 0 0 0,-1 0 1 0 0,0-1-1 0 0,-1 0 1 0 0,14-25-1 0 0,-20 31-61 0 0,-1-1 1 0 0,0 1-1 0 0,0-1 0 0 0,-1 0 0 0 0,0 0 1 0 0,0 0-1 0 0,0 0 0 0 0,-1-1 0 0 0,-1 1 1 0 0,1 0-1 0 0,-1 0 0 0 0,-1-1 1 0 0,0 1-1 0 0,0 0 0 0 0,0 0 0 0 0,-1 0 1 0 0,-4-10-1 0 0,3 8-101 0 0,-2 0 1 0 0,1 0-1 0 0,-1 1 1 0 0,-1 0 0 0 0,0 0-1 0 0,0 0 1 0 0,-1 0-1 0 0,0 1 1 0 0,-9-8-1 0 0,5 6-23 0 0,0 1-1 0 0,-1 1 0 0 0,0 0 1 0 0,0 1-1 0 0,0 0 1 0 0,-20-7-1 0 0,13 7-33 0 0,0 1-1 0 0,-1 1 1 0 0,1 0-1 0 0,-1 2 1 0 0,0 0-1 0 0,-1 1 1 0 0,1 2-1 0 0,0 0 1 0 0,0 0-1 0 0,-20 5 1 0 0,14 0-4773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77 116 3223 0 0,'8'-13'12319'0'0,"-9"15"-12290"0"0,0 0-1 0 0,1 0 1 0 0,-1 0-1 0 0,1 0 1 0 0,0 0 0 0 0,0 0-1 0 0,0 3 1 0 0,-2 9 31 0 0,-23 70 259 0 0,6-23-270 0 0,6-8 20 0 0,-9 90-1 0 0,22-137-57 0 0,-1-3 613 0 0,2-2-481 0 0,0 1 1 0 0,-1 0-1 0 0,1 0 0 0 0,0-1 0 0 0,0 1 1 0 0,0 0-1 0 0,0-1 0 0 0,0 1 0 0 0,0-1 0 0 0,1 1 1 0 0,2 1-1 0 0,-3-1-74 0 0,14 1 190 0 0,-1-5 26 0 0,-9 1-221 0 0,0 0-1 0 0,-1-1 1 0 0,1 0-1 0 0,-1 0 1 0 0,0 0-1 0 0,1 0 1 0 0,-1-1-1 0 0,0 0 1 0 0,0 1-1 0 0,5-6 1 0 0,4-5 180 0 0,17-22 0 0 0,-14 16-111 0 0,125-138 414 0 0,-139 155-519 0 0,-3 5-76 0 0,-15 32 0 0 0,2 0 1 0 0,-11 44-1 0 0,22-64 48 0 0,4-1 0 0 0,5 0 0 0 0,3-1 0 0 0,-7-11 10 0 0,0 1 0 0 0,0-1 0 0 0,0 0 1 0 0,0 0-1 0 0,0 0 0 0 0,0 0 0 0 0,0 0 0 0 0,1 0 0 0 0,4 3 0 0 0,-1-2 41 0 0,39 32 324 0 0,-43-34-263 0 0,10-4 137 0 0,-9 2-209 0 0,-1 0 0 0 0,1 0 0 0 0,0-1 0 0 0,-1 1-1 0 0,1 0 1 0 0,-1-1 0 0 0,0 0 0 0 0,1 1 0 0 0,-1-1 0 0 0,0 0-1 0 0,2-3 1 0 0,17-24 226 0 0,136-204 419 0 0,-131 201-626 0 0,0 1 0 0 0,2 1-1 0 0,2 1 1 0 0,0 2 0 0 0,2 1-1 0 0,50-31 1 0 0,-71 50 21 0 0,-9 6-23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 2759 0 0,'-1'0'512'0'0,"-12"1"1627"0"0,0 0 0 0 0,0 0 0 0 0,-16 4 0 0 0,13-1-852 0 0,1 1 0 0 0,-18 8 1 0 0,11-3-552 0 0,0 2 1 0 0,1 0 0 0 0,-32 25-1 0 0,-2 3-419 0 0,24-19-261 0 0,-48 44-1 0 0,71-57 74 0 0,1-1 0 0 0,0 1 0 0 0,0 1 0 0 0,1-1 0 0 0,0 1 0 0 0,0 1 0 0 0,1-1 0 0 0,1 1 0 0 0,-1-1 0 0 0,-4 19 0 0 0,8-23-72 0 0,0 1-1 0 0,0-1 1 0 0,0 0 0 0 0,1 1 0 0 0,0-1 0 0 0,0 0-1 0 0,0 1 1 0 0,1-1 0 0 0,0 0 0 0 0,0 0 0 0 0,0 1-1 0 0,0-1 1 0 0,1 0 0 0 0,0 0 0 0 0,0 0 0 0 0,1 0-1 0 0,-1-1 1 0 0,1 1 0 0 0,0-1 0 0 0,0 1-1 0 0,1-1 1 0 0,-1 0 0 0 0,1 0 0 0 0,0-1 0 0 0,0 1-1 0 0,0-1 1 0 0,0 0 0 0 0,1 0 0 0 0,-1 0 0 0 0,1 0-1 0 0,0-1 1 0 0,0 0 0 0 0,0 0 0 0 0,0 0 0 0 0,0-1-1 0 0,9 2 1 0 0,-2-2-36 0 0,1 0 1 0 0,-1-1-1 0 0,1-1 0 0 0,-1 0 0 0 0,1-1 1 0 0,-1 0-1 0 0,1-1 0 0 0,-1 0 0 0 0,0-1 0 0 0,15-7 1 0 0,-4 1-3 0 0,-1-2 1 0 0,0 0 0 0 0,0-2-1 0 0,22-19 1 0 0,-27 19-67 0 0,-1 0-1 0 0,0-2 1 0 0,-1 0-1 0 0,21-31 0 0 0,-30 39-29 0 0,0-1 0 0 0,-1 0-1 0 0,0 0 1 0 0,-1 0-1 0 0,0 0 1 0 0,0-1 0 0 0,-1 0-1 0 0,0 0 1 0 0,-1 0-1 0 0,0 0 1 0 0,-1 0 0 0 0,1-13-1 0 0,-2 18-4 0 0,-1 0-1 0 0,1 0 0 0 0,-1 0 1 0 0,0 0-1 0 0,-1 1 1 0 0,1-1-1 0 0,-1 0 0 0 0,0 1 1 0 0,0-1-1 0 0,0 1 0 0 0,-1-1 1 0 0,-5-7-1 0 0,3 7-55 0 0,0 0-1 0 0,0 0 1 0 0,-1 0 0 0 0,1 0-1 0 0,-1 1 1 0 0,0 0-1 0 0,-1 0 1 0 0,-6-3-1 0 0,-3 0-162 0 0,-1 1-1 0 0,1 0 0 0 0,-1 1 0 0 0,-1 1 1 0 0,1 1-1 0 0,-28-2 0 0 0,27 5-909 0 0,-26 2 1 0 0,34-1 570 0 0,-11 1-859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 17911 0 0,'0'0'820'0'0,"1"-1"-16"0"0,-23 46-20 0 0,-73 190-6 0 0,4 5-337 0 0,64-177-441 0 0,-56 98 1 0 0,-52 52-514 0 0,55-87-99 0 0,-34 44-317 0 0,61-102-1930 0 0,43-58 802 0 0,1-4-3393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64 291 8751 0 0,'-5'2'173'0'0,"1"-1"0"0"0,-1 0 0 0 0,1 1 0 0 0,0 0 0 0 0,0 0-1 0 0,-1 1 1 0 0,2-1 0 0 0,-1 1 0 0 0,0 0 0 0 0,-3 3 0 0 0,5-4 389 0 0,0 0 1 0 0,0 0 0 0 0,1 1-1 0 0,-1-1 1 0 0,1 0 0 0 0,-3 7 1583 0 0,6-7-2000 0 0,0-1-1 0 0,1 1 1 0 0,-1-1 0 0 0,0 1-1 0 0,1-1 1 0 0,-1 0-1 0 0,1 0 1 0 0,0 0-1 0 0,-1 0 1 0 0,1-1-1 0 0,0 1 1 0 0,0 0 0 0 0,-1-1-1 0 0,5 0 1 0 0,2 0 10 0 0,0 0 1 0 0,18-3 0 0 0,25-9 525 0 0,79-28 0 0 0,-80 24-541 0 0,261-113 359 0 0,20-5-699 0 0,-298 123-1161 0 0,-3 1-500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3 919 0 0,'4'-2'11796'0'0,"-7"14"-9953"0"0,0 0 0 0 0,-6 13 0 0 0,-27 51-1593 0 0,19-42 363 0 0,-36 79 341 0 0,-61 124 261 0 0,-15-8-889 0 0,83-154-282 0 0,-67 101 10 0 0,83-134 2 0 0,-2-2-1 0 0,-37 38 0 0 0,34-46 125 0 0,-58 43 0 0 0,90-85-220 0 0,4 5-1 0 0,0-1 1 0 0,0 1-1 0 0,1 0 1 0 0,-1 0-1 0 0,1 0 1 0 0,0 0-1 0 0,1 1 1 0 0,4-9-1 0 0,27-34-240 0 0,-24 34 188 0 0,15-18-230 0 0,0 2 1 0 0,56-49-1 0 0,-65 64 258 0 0,1 1 1 0 0,1 1-1 0 0,0 0 0 0 0,1 1 0 0 0,0 1 1 0 0,37-13-1 0 0,-51 21 142 0 0,1 1 0 0 0,-1 0 0 0 0,0 0 0 0 0,1 0 1 0 0,-1 0-1 0 0,1 1 0 0 0,-1 0 0 0 0,1 0 0 0 0,-1 0 0 0 0,6 2 1 0 0,-8-1-31 0 0,0 0 0 0 0,0-1 0 0 0,-1 1 0 0 0,1 1 0 0 0,0-1 0 0 0,-1 0 0 0 0,0 1 0 0 0,1-1 1 0 0,-1 1-1 0 0,0-1 0 0 0,1 1 0 0 0,-1 0 0 0 0,0 0 0 0 0,-1 0 0 0 0,1 1 0 0 0,0-1 1 0 0,0 0-1 0 0,-1 1 0 0 0,0-1 0 0 0,1 1 0 0 0,0 2 0 0 0,1 5 32 0 0,0 1 0 0 0,-1-1-1 0 0,0 0 1 0 0,0 1 0 0 0,-1-1 0 0 0,-1 1 0 0 0,0-1-1 0 0,0 1 1 0 0,-3 13 0 0 0,-2 8-68 0 0,-15 52 1 0 0,18-80 17 0 0,0 0-307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180 154 15575 0 0,'0'0'1410'0'0,"2"0"-1160"0"0,5 2 76 0 0,0-1-1 0 0,0-1 1 0 0,0 1 0 0 0,-1-1-1 0 0,1-1 1 0 0,0 1 0 0 0,0-1-1 0 0,0 0 1 0 0,6-2-1 0 0,63-21 1508 0 0,-65 20-1866 0 0,1-1 0 0 0,0 0-1 0 0,-1-1 1 0 0,0 0 0 0 0,-1-1-1 0 0,1 0 1 0 0,-1 0 0 0 0,0-1-1 0 0,14-16 1 0 0,-23 23 8 0 0,0 0-1 0 0,0 0 1 0 0,0-1-1 0 0,0 1 1 0 0,-1-1 0 0 0,1 1-1 0 0,0-1 1 0 0,-1 1-1 0 0,1-1 1 0 0,-1 1-1 0 0,1-1 1 0 0,-1 1 0 0 0,0-1-1 0 0,1 0 1 0 0,-1-1-1 0 0,0 2 15 0 0,-1 0 1 0 0,1 0-1 0 0,0 0 0 0 0,0 0 0 0 0,-1 0 0 0 0,1 0 0 0 0,0 1 0 0 0,-1-1 0 0 0,1 0 1 0 0,-1 0-1 0 0,0 1 0 0 0,1-1 0 0 0,-1 0 0 0 0,1 0 0 0 0,-1 1 0 0 0,0-1 0 0 0,1 1 0 0 0,-1-1 1 0 0,0 1-1 0 0,-1-1 0 0 0,-1-1 1 0 0,0 1 1 0 0,-1 0-1 0 0,1 0 1 0 0,-1 0-1 0 0,1 0 0 0 0,-1 1 1 0 0,1-1-1 0 0,-1 1 1 0 0,1 0-1 0 0,-1 0 0 0 0,1 0 1 0 0,-7 2-1 0 0,-6 1 35 0 0,1 2 0 0 0,-1 0 0 0 0,1 0 0 0 0,0 2 1 0 0,-14 7-1 0 0,-69 47 283 0 0,73-44-226 0 0,1 1-1 0 0,-41 40 1 0 0,55-48-65 0 0,0 1 0 0 0,1 0 0 0 0,1 0 0 0 0,-1 1 0 0 0,2 1-1 0 0,0-1 1 0 0,0 1 0 0 0,-5 16 0 0 0,11-27-15 0 0,1 0 0 0 0,-1-1 0 0 0,0 1 0 0 0,1 0 0 0 0,0 0 0 0 0,-1 0 0 0 0,1 0-1 0 0,0 0 1 0 0,0 0 0 0 0,0 0 0 0 0,0 0 0 0 0,0 0 0 0 0,0 0 0 0 0,1 0 0 0 0,-1 0 0 0 0,1 0 0 0 0,0 0-1 0 0,-1 0 1 0 0,1 0 0 0 0,0 0 0 0 0,0-1 0 0 0,0 1 0 0 0,2 3 0 0 0,0-3-141 0 0,-1 0 0 0 0,1 0 0 0 0,0 0 0 0 0,0-1 0 0 0,-1 1-1 0 0,1-1 1 0 0,0 1 0 0 0,0-1 0 0 0,1 0 0 0 0,-1 0 0 0 0,0-1 0 0 0,0 1 0 0 0,7 0 0 0 0,16 1-7112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56 646 5063 0 0,'0'0'390'0'0,"-1"0"-252"0"0,-3-2 1477 0 0,1 0-1 0 0,-1-1 1 0 0,0 1-1 0 0,1-1 0 0 0,-5-4 1 0 0,5 4-626 0 0,1 0 1 0 0,-1 0 0 0 0,1 0 0 0 0,0 0-1 0 0,-3-6 1 0 0,3 4-543 0 0,0 0 0 0 0,0 0 0 0 0,1 0 0 0 0,-1 0 0 0 0,1-1 0 0 0,1 1 0 0 0,-1 0 0 0 0,1-11 0 0 0,1 3-395 0 0,1-1 1 0 0,0 1 0 0 0,1-1-1 0 0,1 1 1 0 0,0 0-1 0 0,9-20 1 0 0,-3 13-21 0 0,0 1 0 0 0,2 0-1 0 0,0 1 1 0 0,22-25 0 0 0,65-59-71 0 0,34-10-470 0 0,-110 96 252 0 0,0 1-1 0 0,1 1 0 0 0,1 0 1 0 0,30-10-1 0 0,-44 20-139 0 0,1 0 0 0 0,-1 1-1 0 0,17-2 1 0 0,-22 5-418 0 0,0-1 0 0 0,0 1-1 0 0,0 0 1 0 0,9 2 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65 398 6911 0 0,'-10'-8'11103'0'0,"1"6"-6830"0"0,8 2-4338 0 0,-1 0 0 0 0,0 0 0 0 0,0 0 0 0 0,1 0 0 0 0,-1 0 0 0 0,0 1 0 0 0,1-1-1 0 0,-1 1 1 0 0,1-1 0 0 0,-3 2 0 0 0,1-1 1352 0 0,3 0-1263 0 0,-1-1 0 0 0,1 1 1 0 0,0-1-1 0 0,-1 0 0 0 0,1 1 0 0 0,0-1 1 0 0,0 1-1 0 0,-1-1 0 0 0,1 1 1 0 0,0-1-1 0 0,0 1 0 0 0,0-1 0 0 0,0 1 1 0 0,-1-1-1 0 0,1 1 0 0 0,0-1 0 0 0,0 1 1 0 0,0-1-1 0 0,0 1 0 0 0,0 1 45 0 0,-7 37 243 0 0,1 0 0 0 0,2 0 0 0 0,2 71 0 0 0,3-103-293 0 0,0-1 0 0 0,0 1-1 0 0,0-1 1 0 0,3 6 0 0 0,-3-10 410 0 0,7-2-388 0 0,-1-1 0 0 0,1-1-1 0 0,0 1 1 0 0,-1-1 0 0 0,1 0 0 0 0,-1-1 0 0 0,1 0-1 0 0,-1 0 1 0 0,0-1 0 0 0,0 0 0 0 0,-1 0 0 0 0,1 0-1 0 0,-1-1 1 0 0,0 0 0 0 0,10-11 0 0 0,6-7 185 0 0,-1-2 0 0 0,26-41 1 0 0,-37 53-215 0 0,58-89-668 0 0,-48 75 171 0 0,-15 54 418 0 0,-5-1 189 0 0,-4 35 0 0 0,1-41-46 0 0,2-1 0 0 0,0 0 0 0 0,1 0 0 0 0,4 22 0 0 0,-4-38-68 0 0,1 0 0 0 0,-1 0 1 0 0,1 0-1 0 0,0 0 0 0 0,0 0 0 0 0,0 0 0 0 0,1-1 0 0 0,-1 1 0 0 0,1 0 1 0 0,-1-1-1 0 0,1 1 0 0 0,0-1 0 0 0,0 0 0 0 0,0 1 0 0 0,0-1 0 0 0,0 0 1 0 0,0 0-1 0 0,1 0 0 0 0,-1-1 0 0 0,1 1 0 0 0,4 2 0 0 0,-1-2 39 0 0,0 0 0 0 0,0-1 0 0 0,0 0 0 0 0,0 0 0 0 0,0 0 0 0 0,0 0-1 0 0,1-1 1 0 0,-1 0 0 0 0,10-2 0 0 0,-7 1-6 0 0,0-1 1 0 0,-1 0-1 0 0,1 0 1 0 0,-1-1-1 0 0,0 0 0 0 0,1-1 1 0 0,-1 0-1 0 0,-1 0 0 0 0,1 0 1 0 0,-1-1-1 0 0,1 0 0 0 0,-1-1 1 0 0,-1 0-1 0 0,8-8 0 0 0,8-10 150 0 0,-1-2-1 0 0,26-42 1 0 0,-18 25 17 0 0,8-10-9 0 0,166-229-557 0 0,-193 269 34 0 0,0 0 0 0 0,19-17 0 0 0,-25 26-335 0 0,0 1 0 0 0,0 0 0 0 0,1 0 1 0 0,0 0-1 0 0,-1 0 0 0 0,1 0 0 0 0,0 1 0 0 0,0 0 0 0 0,0 0 1 0 0,1 1-1 0 0,7-2 0 0 0,-1 1-6424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18575 0 0,'0'0'1683'0'0,"-2"1"-1390"0"0,-6 10 259 0 0,0 0 0 0 0,0 0 0 0 0,1 1 0 0 0,1 0 0 0 0,0 0 0 0 0,-5 14 0 0 0,-4 7-132 0 0,-2 4-308 0 0,1 0-1 0 0,2 1 1 0 0,2 1-1 0 0,-11 52 0 0 0,23-89-701 0 0,2-2-373 0 0,0 0 636 0 0,1-1 0 0 0,-1 1 0 0 0,0-1 0 0 0,0 0 0 0 0,0 0 0 0 0,0 1 1 0 0,0-1-1 0 0,0 0 0 0 0,3-3 0 0 0,12-7-1244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49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47 6447 0 0,'2'0'499'0'0,"18"-9"-613"0"0,12-10 5037 0 0,1 1 5645 0 0,-34 20-10108 0 0,0 4-340 0 0,-1 1 0 0 0,0-1-1 0 0,0 0 1 0 0,0 0 0 0 0,-1 0-1 0 0,-6 10 1 0 0,-25 35-2 0 0,23-37-67 0 0,2-1-27 0 0,-36 50 11 0 0,-59 64-1 0 0,85-101-155 0 0,9-10-35 0 0,9-15 53 0 0,11 7-351 0 0,-9-8 396 0 0,9 5-196 0 0,0 0 0 0 0,13 3 0 0 0,-12-4 142 0 0,-1 0 0 0 0,12 6 0 0 0,-19-8 111 0 0,0-1 0 0 0,-1 1 0 0 0,1 0 0 0 0,-1 0 0 0 0,1 0 0 0 0,-1 1 0 0 0,0-1 1 0 0,0 0-1 0 0,0 1 0 0 0,0 0 0 0 0,3 4 0 0 0,-2 0 132 0 0,-1 0 0 0 0,0-1 0 0 0,0 1 0 0 0,-1 0 1 0 0,0 0-1 0 0,0 0 0 0 0,0 13 0 0 0,-2-11 19 0 0,1 0-1 0 0,-2 0 1 0 0,1-1-1 0 0,-1 1 1 0 0,-1 0-1 0 0,1-1 1 0 0,-1 0 0 0 0,-1 1-1 0 0,0-1 1 0 0,0-1-1 0 0,-6 10 1 0 0,5-12-125 0 0,-1 1 0 0 0,0-1 1 0 0,1 0-1 0 0,-2 0 0 0 0,1-1 1 0 0,-1 0-1 0 0,1 0 0 0 0,-1-1 1 0 0,0 1-1 0 0,0-1 0 0 0,-14 3 0 0 0,3-1 32 0 0,0-2-1 0 0,0 1 1 0 0,-33 0-1 0 0,42-4-192 0 0,0 0 0 0 0,0 0 0 0 0,0 0 0 0 0,-1-2 0 0 0,1 1 0 0 0,-13-5 0 0 0,19 6 74 0 0,1-1-1 0 0,-1 0 1 0 0,1-1 0 0 0,0 1 0 0 0,-1 0-1 0 0,1-1 1 0 0,0 1 0 0 0,0-1 0 0 0,0 0 0 0 0,0 1-1 0 0,0-1 1 0 0,1 0 0 0 0,-1 0 0 0 0,0 0-1 0 0,1-1 1 0 0,0 1 0 0 0,-1 0 0 0 0,1-1 0 0 0,0 1-1 0 0,0 0 1 0 0,0-1 0 0 0,1 1 0 0 0,-1-1-1 0 0,0 0 1 0 0,1 1 0 0 0,0-1 0 0 0,-1-3-1 0 0,2-17-1594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0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9671 0 0,'0'0'748'0'0,"2"2"-492"0"0,14 14 1465 0 0,-8-6-714 0 0,1-1-1 0 0,-1-1 1 0 0,2 0 0 0 0,-1 0 0 0 0,1-1-1 0 0,0 0 1 0 0,1-1 0 0 0,18 9 0 0 0,-15-10-710 0 0,0-2 0 0 0,1 0 0 0 0,-1 0 0 0 0,0-2 0 0 0,1 0 0 0 0,-1 0 0 0 0,1-1 0 0 0,0-1 0 0 0,-1 0 0 0 0,1-2 0 0 0,-1 1 0 0 0,0-2 1 0 0,0 1-1 0 0,0-2 0 0 0,26-12 0 0 0,-31 12-289 0 0,0 1 0 0 0,0-2-1 0 0,-1 1 1 0 0,0-1 0 0 0,0-1 0 0 0,0 1 0 0 0,-1-1 0 0 0,0-1 0 0 0,0 1 0 0 0,-1-1-1 0 0,8-12 1 0 0,-11 14-127 0 0,0 0 0 0 0,0 0-1 0 0,0-1 1 0 0,-1 1 0 0 0,1-1-1 0 0,-1 1 1 0 0,-1-1 0 0 0,0 0-1 0 0,0 0 1 0 0,0 1 0 0 0,-1-1-1 0 0,1 0 1 0 0,-2 0 0 0 0,1 0-1 0 0,-1 0 1 0 0,0 0 0 0 0,-3-10-1 0 0,4 16 64 0 0,-1-1 0 0 0,1 1 0 0 0,-1-1 0 0 0,1 1 0 0 0,-1-1 0 0 0,1 1 0 0 0,-1-1 0 0 0,0 1 0 0 0,0-1 0 0 0,0 1 0 0 0,0 0 0 0 0,0 0 0 0 0,0-1 0 0 0,0 1 0 0 0,0 0 0 0 0,0 0 0 0 0,-1 0 0 0 0,1 0 0 0 0,0 0 0 0 0,-1 0 0 0 0,1 1 0 0 0,-1-1 0 0 0,1 0 0 0 0,-1 1 0 0 0,1-1 0 0 0,-1 1 0 0 0,1-1 0 0 0,-1 1 0 0 0,0 0 0 0 0,-2 0 0 0 0,0 0 45 0 0,0 1 0 0 0,0 0 0 0 0,1 0 0 0 0,-1 0 0 0 0,0 1 0 0 0,1-1 0 0 0,-1 1 0 0 0,1 0 0 0 0,0 0 0 0 0,-1 0 0 0 0,1 0 0 0 0,-4 4-1 0 0,-59 55 531 0 0,2 2-1 0 0,-71 94 0 0 0,111-124-369 0 0,-39 70 1 0 0,61-99-130 0 0,-2 3 21 0 0,1 0 1 0 0,0 0 0 0 0,0 0 0 0 0,1 0-1 0 0,-1 1 1 0 0,2-1 0 0 0,-1 0-1 0 0,1 1 1 0 0,0 0 0 0 0,1-1-1 0 0,0 14 1 0 0,1-15-3 0 0,-1-1 1 0 0,2 1-1 0 0,-1-1 0 0 0,0 0 1 0 0,1 1-1 0 0,0-1 0 0 0,0 0 1 0 0,1 0-1 0 0,-1 0 1 0 0,1 0-1 0 0,0-1 0 0 0,1 1 1 0 0,-1-1-1 0 0,1 0 0 0 0,0 0 1 0 0,7 6-1 0 0,4 2 131 0 0,1-1 0 0 0,1 0 0 0 0,0-2 0 0 0,0 0 0 0 0,1 0 0 0 0,0-2 0 0 0,0-1 0 0 0,1 0 0 0 0,0-1-1 0 0,37 5 1 0 0,-41-9-69 0 0,-1-2-1 0 0,1 1 1 0 0,-1-2-1 0 0,1 0 1 0 0,20-5-1 0 0,67-28-125 0 0,-58 19-70 0 0,67-34-3457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60 7831 0 0,'7'-8'239'0'0,"1"1"0"0"0,-1 0-1 0 0,1 0 1 0 0,1 1 0 0 0,-1 0-1 0 0,1 1 1 0 0,18-9 4565 0 0,-30 30-4189 0 0,-5 1-430 0 0,0-1 1 0 0,0 1 0 0 0,-2-2 0 0 0,0 1-1 0 0,-16 19 1 0 0,3-4 134 0 0,-182 258 1356 0 0,140-202-1583 0 0,-91 94-1 0 0,-58 74-573 0 0,166-177 525 0 0,2-3-1492 0 0,37-61-2549 0 0,2 0-1306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33 6911 0 0,'0'0'315'0'0,"1"-2"-7"0"0,17-22-163 0 0,-14 21 26 0 0,-1 0 2194 0 0,-3 3-2292 0 0,0 0 0 0 0,0 0 0 0 0,0 0 0 0 0,0 1 0 0 0,0-1 0 0 0,0 0 0 0 0,0 0 0 0 0,0 0 0 0 0,0 0 0 0 0,0 0 0 0 0,0 0 0 0 0,0 0 0 0 0,1 1 0 0 0,-1-1 0 0 0,0 0 0 0 0,0 0 0 0 0,0 0 0 0 0,0 0 0 0 0,0 0 292 0 0,0 1-292 0 0,0-1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0 0 0 0,0 0 0 0 0,1-1 292 0 0,-1 1-292 0 0,0 0 0 0 0,0 0 0 0 0,0 0 0 0 0,0 0 0 0 0,0 0 0 0 0,0 0 0 0 0,0-1 0 0 0,0 1 0 0 0,-3 15 926 0 0,-11 21-1041 0 0,-102 208 642 0 0,103-216-586 0 0,-69 126-5207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78 6911 0 0,'-9'-2'-10'0'0,"0"0"0"0"0,0 1-1 0 0,0 0 1 0 0,-16 0 0 0 0,9 1 3316 0 0,0-1 5207 0 0,81 7-7398 0 0,-1-3 1 0 0,107-9-1 0 0,128-31-563 0 0,-166 19-322 0 0,-116 15-201 0 0,141-11 161 0 0,-142 14-190 0 0,0 0-1 0 0,0 1 0 0 0,0 1 1 0 0,0 1-1 0 0,0 0 1 0 0,-1 1-1 0 0,26 10 1 0 0,-38-13-43 0 0,-1 0-1 0 0,0 1 1 0 0,-1-1 0 0 0,1 0 0 0 0,0 1 0 0 0,0-1-1 0 0,-1 1 1 0 0,1 0 0 0 0,-1 0 0 0 0,1-1 0 0 0,-1 1-1 0 0,0 0 1 0 0,1 0 0 0 0,-1 0 0 0 0,0 0 0 0 0,0 1-1 0 0,-1-1 1 0 0,1 0 0 0 0,0 0 0 0 0,-1 0 0 0 0,1 1-1 0 0,-1-1 1 0 0,0 0 0 0 0,0 4 0 0 0,0-3-81 0 0,0-1 1 0 0,0 1-1 0 0,-1 0 0 0 0,1-1 1 0 0,-1 1-1 0 0,1 0 1 0 0,-1-1-1 0 0,0 1 0 0 0,-2 3 1 0 0,0 3-412 0 0,-7 17-1678 0 0,9-24 1006 0 0,-1-1-305 0 0,-9 3-136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14 214 4607 0 0,'0'0'354'0'0,"-2"1"-233"0"0,-10 2 4304 0 0,27 0-2902 0 0,-1-1-1 0 0,1 0 0 0 0,20 0 0 0 0,-13-2-608 0 0,36-5 0 0 0,-7-5-334 0 0,56-18-1 0 0,14-8 410 0 0,309-79 1311 0 0,-270 87-1768 0 0,-135 26-504 0 0,0 0 1 0 0,0 2-1 0 0,0 0 0 0 0,35 7 1 0 0,43 12-4325 0 0,-78-15-2443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520 800 5527 0 0,'-1'2'423'0'0,"-12"17"-719"0"0,-5 7 11923 0 0,25-38-10985 0 0,1 1 0 0 0,14-19 0 0 0,2 0-291 0 0,48-72 201 0 0,139-205-332 0 0,-192 278-356 0 0,-2-2 0 0 0,25-57 0 0 0,-34 67 10 0 0,-1 0 0 0 0,-1-1 0 0 0,-1 0 0 0 0,0 0 0 0 0,1-32 0 0 0,-6 52 114 0 0,0 0-1 0 0,0 0 1 0 0,0 0 0 0 0,0 0-1 0 0,0 0 1 0 0,0 1 0 0 0,0-1-1 0 0,-1 0 1 0 0,1 0 0 0 0,-1 0 0 0 0,1 0-1 0 0,-1 0 1 0 0,0 0 0 0 0,0 1-1 0 0,0-1 1 0 0,0 0 0 0 0,0 1-1 0 0,-2-4 1 0 0,1 4 6 0 0,0 0 0 0 0,1 1 1 0 0,-1-1-1 0 0,1 0 0 0 0,-1 1 0 0 0,0-1 0 0 0,0 1 1 0 0,1-1-1 0 0,-1 1 0 0 0,0 0 0 0 0,0 0 0 0 0,1-1 0 0 0,-1 1 1 0 0,0 1-1 0 0,0-1 0 0 0,0 0 0 0 0,1 0 0 0 0,-1 1 1 0 0,0-1-1 0 0,-2 2 0 0 0,-9 2-15 0 0,1 1 0 0 0,0 0 0 0 0,0 1 0 0 0,0 0 0 0 0,-19 15 1 0 0,15-8-17 0 0,0 0 1 0 0,-29 31-1 0 0,25-19 32 0 0,1 0-1 0 0,2 2 1 0 0,0 0 0 0 0,2 1-1 0 0,-14 35 1 0 0,-49 154-34 0 0,68-187 38 0 0,-202 620 1 0 0,157-501 36 0 0,43-124-27 0 0,-1 1 0 0 0,0-2 0 0 0,-28 37 0 0 0,32-50-54 0 0,-1 0 1 0 0,0 0-1 0 0,0-1 0 0 0,-1 0 0 0 0,-1-1 1 0 0,-12 8-1 0 0,18-14-129 0 0,1 0 1 0 0,-1-1-1 0 0,0 0 1 0 0,-10 3-1 0 0,13-4-154 0 0,0-1 0 0 0,1 1-1 0 0,-1-1 1 0 0,0 0 0 0 0,0 0 0 0 0,0 0 0 0 0,0 0-1 0 0,0-1 1 0 0,0 1 0 0 0,0-1 0 0 0,-5-1-1 0 0,-3-5-4735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97 144 3223 0 0,'-27'3'830'0'0,"-16"3"-1058"0"0,30-2 4868 0 0,1 1 4530 0 0,10-5-8236 0 0,49-1-223 0 0,-1-3 0 0 0,0-1-1 0 0,50-13 1 0 0,130-47-68 0 0,-64 24-719 0 0,-72 21-4038 0 0,-61 13-2504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0,'0'0'7475'0'0,"0"2"-6436"0"0,0 10-592 0 0,1 0 1 0 0,1-1 0 0 0,0 1-1 0 0,1-1 1 0 0,0 1 0 0 0,6 13-1 0 0,35 70 1310 0 0,-22-52-1042 0 0,50 99-3 0 0,6-4 1 0 0,97 127-1 0 0,-71-119-595 0 0,-100-141-101 0 0,0 1 0 0 0,0 0-1 0 0,0 1 1 0 0,3 6 0 0 0,-4-6-28 0 0,-2-4-65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18 5983 0 0,'1'-2'274'0'0,"6"-14"7157"0"0,-13 22-4056 0 0,-41 40-2759 0 0,-37 37-63 0 0,-13 13-267 0 0,71-67-228 0 0,-301 334 605 0 0,300-337-479 0 0,-34 25 0 0 0,28-24 163 0 0,31-25-231 0 0,-6 2-300 0 0,17-6-279 0 0,0 0-1 0 0,0-1 1 0 0,15-8 0 0 0,-4-1-931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62 310 1839 0 0,'-2'-1'134'0'0,"1"0"31"0"0,-1 1-1 0 0,1-1 1 0 0,-1 1 0 0 0,1-1 0 0 0,0 1 0 0 0,-1 0-1 0 0,1 0 1 0 0,-1-1 0 0 0,1 1 0 0 0,-1 0-1 0 0,1 0 1 0 0,-1 1 0 0 0,1-1 0 0 0,-1 0 0 0 0,1 0-1 0 0,-2 1 1 0 0,-9 2 4702 0 0,-9-3 35 0 0,21-13-4427 0 0,1 9-458 0 0,0 0 0 0 0,0 0 0 0 0,0 0 0 0 0,0 0 0 0 0,0 1 0 0 0,1-1-1 0 0,0 0 1 0 0,0 1 0 0 0,0-1 0 0 0,0 1 0 0 0,5-5 0 0 0,4-5 75 0 0,19-16 0 0 0,-13 12-66 0 0,6-6-36 0 0,50-47-52 0 0,-43 44 60 0 0,-23 19 4 0 0,1 0 0 0 0,0 0 0 0 0,0 1-1 0 0,1 0 1 0 0,0 0 0 0 0,0 1 0 0 0,13-6-1 0 0,15-3 383 0 0,-34 14 48 0 0,10 0-180 0 0,-5 3-172 0 0,-3-2-7 0 0,0 3-61 0 0,3 4 50 0 0,-2-2-38 0 0,-3-3-8 0 0,0 0 1 0 0,-1 1-1 0 0,0-1 0 0 0,1 1 0 0 0,-1-1 1 0 0,-1 1-1 0 0,1 0 0 0 0,0 0 1 0 0,-1 0-1 0 0,0 0 0 0 0,1 4 1 0 0,0 7 251 0 0,2 24 0 0 0,-4-34-200 0 0,0 21 341 0 0,-5 35 0 0 0,3-38-175 0 0,0 0 1 0 0,3 40 0 0 0,0-56-174 0 0,-1-1 0 0 0,2 1 0 0 0,-1-1 0 0 0,1 1 0 0 0,0-1-1 0 0,0 0 1 0 0,1 0 0 0 0,0 0 0 0 0,0 0 0 0 0,0 0 0 0 0,1-1 0 0 0,0 1 0 0 0,9 9 0 0 0,-10-13 14 0 0,0 0 0 0 0,0 0 0 0 0,0 0 1 0 0,0 0-1 0 0,1-1 0 0 0,-1 1 1 0 0,1-1-1 0 0,-1 0 0 0 0,1 1 1 0 0,-1-2-1 0 0,1 1 0 0 0,0 0 1 0 0,0-1-1 0 0,-1 0 0 0 0,1 0 1 0 0,0 0-1 0 0,7-1 0 0 0,3-1 140 0 0,-1-1 0 0 0,1 0-1 0 0,20-7 1 0 0,-5-2-114 0 0,0 0 0 0 0,0-2 0 0 0,-2-1 0 0 0,0-1 0 0 0,-1-2 0 0 0,0 0 0 0 0,32-32 0 0 0,-37 29-254 0 0,-2-2 1 0 0,0 0-1 0 0,19-33 0 0 0,-33 48-377 0 0,-2 1-108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0 6911 0 0,'0'0'1624'0'0,"-1"2"-634"0"0,-6 7-577 0 0,1-1 1 0 0,-1 0 0 0 0,-1-1-1 0 0,0 0 1 0 0,0 0 0 0 0,-11 8-1 0 0,-60 33 687 0 0,40-26 37 0 0,-151 97 817 0 0,97-61-1862 0 0,-137 114-1 0 0,172-120 364 0 0,-96 113-1 0 0,145-155-428 0 0,1 1 0 0 0,0 1-1 0 0,0-1 1 0 0,1 1 0 0 0,0 1 0 0 0,1-1-1 0 0,-5 16 1 0 0,10-24 5 0 0,0 0-1 0 0,0 0 1 0 0,0 0 0 0 0,0 0 0 0 0,1 0-1 0 0,-1 0 1 0 0,1 0 0 0 0,0 0-1 0 0,0 0 1 0 0,1 0 0 0 0,-1 0-1 0 0,1 0 1 0 0,0 1 0 0 0,0-2-1 0 0,0 1 1 0 0,0 0 0 0 0,1 0 0 0 0,0 0-1 0 0,0-1 1 0 0,0 1 0 0 0,0 0-1 0 0,0-1 1 0 0,1 0 0 0 0,-1 0-1 0 0,1 0 1 0 0,0 0 0 0 0,0 0 0 0 0,5 3-1 0 0,-1-2 116 0 0,-1 0 0 0 0,1 0 0 0 0,1-1 0 0 0,-1 1 0 0 0,0-2 0 0 0,1 1 1 0 0,0-1-1 0 0,15 2 0 0 0,3-1 344 0 0,36-1 1 0 0,282-8 1624 0 0,-330 6-2091 0 0,16-1-6 0 0,0-2 1 0 0,0 0 0 0 0,0-2-1 0 0,0-2 1 0 0,-1 0 0 0 0,0-2-1 0 0,33-15 1 0 0,-51 18-94 0 0,0-1 1 0 0,0 0-1 0 0,-1 0 0 0 0,1-1 1 0 0,-2 0-1 0 0,1-1 0 0 0,-1 0 1 0 0,-1 0-1 0 0,1-1 0 0 0,-2 0 1 0 0,1-1-1 0 0,-2 0 0 0 0,1 0 1 0 0,-1 0-1 0 0,-1-1 0 0 0,0 0 1 0 0,4-16-1 0 0,-3 5-186 0 0,-1 0 0 0 0,3-24-1 0 0,-8 38 196 0 0,1-1-1 0 0,-1 1 1 0 0,0 0-1 0 0,-1-1 1 0 0,0 1-1 0 0,-1 0 1 0 0,0 0-1 0 0,-3-9 1 0 0,5 16 55 0 0,-1 0 0 0 0,0 1-1 0 0,1-1 1 0 0,-1 1 0 0 0,0-1 0 0 0,0 1 0 0 0,0-1 0 0 0,0 1 0 0 0,0 0 0 0 0,-1 0 0 0 0,1-1 0 0 0,0 1 0 0 0,-1 0 0 0 0,1 0 0 0 0,0 0 0 0 0,-1 0 0 0 0,1 1 0 0 0,-1-1 0 0 0,0 0 0 0 0,1 1 0 0 0,-1-1 0 0 0,0 1 0 0 0,1-1 0 0 0,-1 1 0 0 0,0 0 0 0 0,1 0 0 0 0,-1-1 0 0 0,0 1 0 0 0,0 0 0 0 0,1 1 0 0 0,-1-1 0 0 0,0 0 0 0 0,1 0 0 0 0,-1 1 0 0 0,0-1 0 0 0,1 1 0 0 0,-1 0 0 0 0,-2 1 0 0 0,-10 5-51 0 0,1 2 64 0 0,9-7-1 0 0,0 1 1 0 0,-1 0-1 0 0,1-1 0 0 0,0 2 0 0 0,-4 4 0 0 0,-6 4 46 0 0,-10 3-21 0 0,-1-1 0 0 0,-42 17 0 0 0,-56 13-31 0 0,-4 1 17 0 0,-22 12 105 0 0,141-54-106 0 0,53-30-996 0 0,-17 13-150 0 0,5-1-44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205 104 9671 0 0,'-1'1'748'0'0,"-25"7"-247"0"0,22-7-32 0 0,1 0 0 0 0,0 1 0 0 0,0 0 0 0 0,0 0 0 0 0,0 0 0 0 0,0 0 0 0 0,0 0 0 0 0,1 0 0 0 0,-1 1 0 0 0,1-1 0 0 0,-1 1 0 0 0,1 0 0 0 0,0 0 1 0 0,0 0-1 0 0,-3 6 0 0 0,5-8-409 0 0,-1 0 0 0 0,1 0 1 0 0,0 0-1 0 0,0 0 0 0 0,0 0 1 0 0,0 0-1 0 0,0 0 0 0 0,0 1 1 0 0,0-1-1 0 0,0 0 0 0 0,0 0 1 0 0,0 0-1 0 0,1 0 0 0 0,-1 0 1 0 0,0 0-1 0 0,1 0 0 0 0,-1 0 0 0 0,1 0 1 0 0,-1 0-1 0 0,1 0 0 0 0,-1 0 1 0 0,1 0-1 0 0,0-1 0 0 0,0 1 1 0 0,-1 0-1 0 0,1 0 0 0 0,0-1 1 0 0,0 1-1 0 0,0 0 0 0 0,1 0 1 0 0,2 1-4 0 0,-1 1 0 0 0,1-1 0 0 0,0-1 0 0 0,0 1 0 0 0,-1 0 0 0 0,6 0 0 0 0,2 0 44 0 0,0 0 1 0 0,0-1-1 0 0,0 0 1 0 0,0-1-1 0 0,0-1 0 0 0,0 1 1 0 0,19-5-1 0 0,-2-1 42 0 0,48-18 0 0 0,26-19-229 0 0,-93 38 16 0 0,0 1 1 0 0,0-1-1 0 0,-1-1 1 0 0,11-8 0 0 0,-16 12 15 0 0,0-1 1 0 0,0 0-1 0 0,0 0 1 0 0,0 0 0 0 0,-1 0-1 0 0,1 0 1 0 0,-1-1-1 0 0,0 1 1 0 0,0-1 0 0 0,0 1-1 0 0,0-1 1 0 0,-1 0-1 0 0,2-4 1 0 0,-3 7 23 0 0,0 0 1 0 0,1-1-1 0 0,-1 1 0 0 0,0 0 1 0 0,0 0-1 0 0,0 0 1 0 0,0 0-1 0 0,-1 0 0 0 0,1 0 1 0 0,0-1-1 0 0,0 1 1 0 0,-1 0-1 0 0,1 0 0 0 0,-1 0 1 0 0,1 0-1 0 0,-1 0 1 0 0,1 0-1 0 0,-1 0 0 0 0,0 0 1 0 0,0-1-1 0 0,-1 1-19 0 0,0-1 0 0 0,1 1 0 0 0,-1 0 0 0 0,0 0 0 0 0,0-1 0 0 0,0 1 0 0 0,0 0 0 0 0,0 1 0 0 0,-4-2 0 0 0,-1 0-62 0 0,1 1-1 0 0,-1 0 1 0 0,0 0 0 0 0,0 0-1 0 0,-13 2 1 0 0,-5 2 39 0 0,0 1 0 0 0,0 1 0 0 0,-42 15 0 0 0,23-3 107 0 0,-47 25-1 0 0,71-31 61 0 0,0 0-1 0 0,1 1 1 0 0,1 1-1 0 0,0 1 1 0 0,-18 19-1 0 0,27-25-14 0 0,1 1 0 0 0,0 1 0 0 0,0 0-1 0 0,1 0 1 0 0,1 0 0 0 0,0 1-1 0 0,0 0 1 0 0,1 0 0 0 0,0 0 0 0 0,1 1-1 0 0,-3 12 1 0 0,5-14-45 0 0,0-1 1 0 0,1 1-1 0 0,1 0 0 0 0,0-1 0 0 0,0 1 0 0 0,1 0 0 0 0,0-1 1 0 0,0 1-1 0 0,1-1 0 0 0,6 16 0 0 0,-6-19-40 0 0,0 0 0 0 0,0-1 0 0 0,1 0 0 0 0,0 1 1 0 0,0-1-1 0 0,1 0 0 0 0,-1-1 0 0 0,1 1 0 0 0,0-1 0 0 0,1 1 0 0 0,-1-1 0 0 0,1 0 0 0 0,-1-1 0 0 0,1 1 0 0 0,0-1 0 0 0,0 0 0 0 0,1 0 0 0 0,7 3 1 0 0,1-2-413 0 0,0 0 0 0 0,0-1 0 0 0,1-1 0 0 0,0 0 1 0 0,-1-1-1 0 0,20 0 0 0 0,3-4-1031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2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86 9671 0 0,'0'0'748'0'0,"-2"0"-492"0"0,-2-1 187 0 0,-1 1 0 0 0,1 0 0 0 0,-1 0 0 0 0,0 0 0 0 0,1 0 0 0 0,-1 1 0 0 0,0 0 0 0 0,1-1 0 0 0,-1 2 0 0 0,1-1 0 0 0,0 1 0 0 0,-8 3 0 0 0,-9 4 20 0 0,12-5-321 0 0,0 0-1 0 0,0 1 1 0 0,0 0-1 0 0,-13 10 1 0 0,1 4-118 0 0,2 1 0 0 0,0 1 1 0 0,-28 42-1 0 0,46-61-23 0 0,-14 18-1 0 0,1 1 0 0 0,2 1 0 0 0,0 0 0 0 0,-13 34 0 0 0,23-44 0 0 0,2-11 4 0 0,1 0 0 0 0,-1 1 0 0 0,0-1 0 0 0,0 0 0 0 0,1 0 0 0 0,-1 0 0 0 0,1 1-1 0 0,-1-1 1 0 0,1 0 0 0 0,0 0 0 0 0,-1 0 0 0 0,1 0 0 0 0,0 0 0 0 0,0 0 0 0 0,-1 0 0 0 0,1 0 0 0 0,0-1-1 0 0,0 1 1 0 0,2 1 0 0 0,-1-1 20 0 0,0 0 0 0 0,0-1 0 0 0,0 1-1 0 0,0-1 1 0 0,0 1 0 0 0,0-1 0 0 0,0 1-1 0 0,0-1 1 0 0,0 0 0 0 0,0 0 0 0 0,2-1-1 0 0,7 0 133 0 0,-1-1-1 0 0,0-1 0 0 0,19-6 1 0 0,-17 4-94 0 0,16-6 119 0 0,0-1 0 0 0,-1-2 0 0 0,0-1-1 0 0,-1-1 1 0 0,32-27 0 0 0,-55 41-80 0 0,0-1 0 0 0,0 0 0 0 0,-1 0 0 0 0,0-1-1 0 0,1 1 1 0 0,-1-1 0 0 0,2-4 0 0 0,-3 6 384 0 0,-1 0-278 0 0,2-8-166 0 0,3-33-49 0 0,-5 34 17 0 0,1 1 0 0 0,0 0 0 0 0,1-1 0 0 0,0 1 0 0 0,0 0 0 0 0,1 0 0 0 0,4-8 0 0 0,4-7-10 0 0,-2 5 40 0 0,7-19 0 0 0,-14 32-57 0 0,-1 1 0 0 0,1-1 0 0 0,-1 0 1 0 0,0 0-1 0 0,-1 1 0 0 0,1-1 0 0 0,-1 0 0 0 0,0 0 1 0 0,-1-7-1 0 0,1 11 0 0 0,0 0-1 0 0,0 0 1 0 0,-1 0 0 0 0,1 0 0 0 0,-1 1 0 0 0,1-1 0 0 0,-1 0-1 0 0,1 0 1 0 0,-1 0 0 0 0,1 1 0 0 0,-1-1 0 0 0,0 0-1 0 0,1 0 1 0 0,-1 1 0 0 0,0-1 0 0 0,1 1 0 0 0,-1-1-1 0 0,0 1 1 0 0,0-1 0 0 0,0 1 0 0 0,0-1 0 0 0,0 1-1 0 0,1 0 1 0 0,-1-1 0 0 0,0 1 0 0 0,0 0 0 0 0,0 0 0 0 0,0 0-1 0 0,0-1 1 0 0,0 1 0 0 0,0 0 0 0 0,0 1 0 0 0,-2-1-1 0 0,-1 0-53 0 0,-1 1 0 0 0,1-1 0 0 0,-1 1 0 0 0,1 1 0 0 0,-6 1 0 0 0,-10 5-258 0 0,1 1 0 0 0,-20 12 1 0 0,8-2-3132 0 0,22-14 1674 0 0,-21 13-4256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63 9671 0 0,'10'-22'1304'0'0,"-10"22"-1093"0"0,-1-1 0 0 0,1 1-1 0 0,-1-1 1 0 0,0 1 0 0 0,1-1-1 0 0,-1 1 1 0 0,0-1 0 0 0,1 1-1 0 0,-1-1 1 0 0,0 1 0 0 0,1 0 0 0 0,-1 0-1 0 0,-1-1 166 0 0,-3 0-80 0 0,1 0-1 0 0,-1 0 1 0 0,0 1-1 0 0,1-1 1 0 0,-1 1 0 0 0,0 0-1 0 0,1 1 1 0 0,-1-1 0 0 0,0 1-1 0 0,1 0 1 0 0,-1 0 0 0 0,1 0-1 0 0,-1 0 1 0 0,1 1-1 0 0,-1 0 1 0 0,1 0 0 0 0,-7 5-1 0 0,-6 4-171 0 0,0 0-1 0 0,-25 24 0 0 0,40-33-30 0 0,-23 20-74 0 0,2 1 0 0 0,-32 40 0 0 0,44-48-13 0 0,0 0 0 0 0,1 1 0 0 0,1 0 0 0 0,1 0 0 0 0,-13 34 0 0 0,20-46-7 0 0,0-1 0 0 0,0 1-1 0 0,0 0 1 0 0,0 0 0 0 0,1 0 0 0 0,0 0 0 0 0,0 0-1 0 0,0 0 1 0 0,0-1 0 0 0,0 1 0 0 0,1 0-1 0 0,-1 0 1 0 0,1 0 0 0 0,0 0 0 0 0,1-1-1 0 0,1 7 1 0 0,-1-7-1 0 0,0 0 0 0 0,0 0 0 0 0,1-1 0 0 0,-1 1-1 0 0,0-1 1 0 0,1 1 0 0 0,-1-1 0 0 0,1 0 0 0 0,0 1 0 0 0,0-2-1 0 0,0 1 1 0 0,0 0 0 0 0,0 0 0 0 0,0-1 0 0 0,1 0 0 0 0,-1 0-1 0 0,7 2 1 0 0,-2-1-5 0 0,1-1 0 0 0,0 0 0 0 0,0 0 0 0 0,0-1 0 0 0,0 0 0 0 0,0 0 0 0 0,0-1 0 0 0,0-1 0 0 0,-1 1 0 0 0,10-4 0 0 0,-6 1 21 0 0,0-1-1 0 0,0 0 0 0 0,-1 0 0 0 0,1-1 1 0 0,-2-1-1 0 0,17-12 0 0 0,-12 6 12 0 0,0-1 1 0 0,0 0-1 0 0,-2-1 0 0 0,0 0 1 0 0,0-2-1 0 0,-2 1 1 0 0,0-1-1 0 0,16-35 0 0 0,-23 41-14 0 0,1 0-1 0 0,-2 0 1 0 0,1 0-1 0 0,-2 0 1 0 0,1-1-1 0 0,0-14 1 0 0,-3 18-20 0 0,0 1 0 0 0,0-1 1 0 0,-1 0-1 0 0,0 1 0 0 0,0-1 0 0 0,-1 1 1 0 0,0 0-1 0 0,0-1 0 0 0,-1 1 0 0 0,-6-12 1 0 0,8 17-12 0 0,-1-1 0 0 0,1 1 0 0 0,-1-1 0 0 0,0 1 0 0 0,0 0 0 0 0,0 0 0 0 0,-1-1 0 0 0,1 1 0 0 0,0 1 0 0 0,-1-1 0 0 0,1 0 0 0 0,-1 1 0 0 0,-4-3 0 0 0,2 2-8 0 0,0 1 0 0 0,0-1 0 0 0,0 1 0 0 0,0 0 0 0 0,-1 0 0 0 0,1 1 0 0 0,-8 0 0 0 0,2 0-63 0 0,0 1 0 0 0,-1 1 0 0 0,1 0 0 0 0,0 1 0 0 0,0 0 1 0 0,-17 7-1 0 0,23-7-22 0 0,1-1 0 0 0,-1 0 0 0 0,1 1 0 0 0,0 0 0 0 0,0 0 0 0 0,-6 6 0 0 0,-1 4-3396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98 265 8607 0 0,'-1'1'396'0'0,"-4"2"-1"0"0,0 0-104 0 0,-1 1 0 0 0,1-1-1 0 0,1 1 1 0 0,-1 0-1 0 0,0 0 1 0 0,-3 6 0 0 0,5-6 423 0 0,1 1 0 0 0,1 0 0 0 0,-1 0 0 0 0,1 0 0 0 0,-2 8 0 0 0,-4 13 664 0 0,7-24-1251 0 0,-1 0-1 0 0,-1 0 1 0 0,1 0 0 0 0,0 0-1 0 0,0-1 1 0 0,-1 1-1 0 0,1 0 1 0 0,-1-1-1 0 0,1 1 1 0 0,-1-1 0 0 0,0 0-1 0 0,1 1 1 0 0,-1-1-1 0 0,0 0 1 0 0,-3 1 0 0 0,4-1 351 0 0,-2-4-171 0 0,3 3-302 0 0,0 0 0 0 0,-1 0-1 0 0,1 0 1 0 0,0 0 0 0 0,0 0 0 0 0,0 0 0 0 0,0 0-1 0 0,-1 0 1 0 0,1 0 0 0 0,0 0 0 0 0,0 0-1 0 0,0 0 1 0 0,0 0 0 0 0,-1-1 0 0 0,1 1-1 0 0,0 0 1 0 0,0 0 0 0 0,0 0 0 0 0,0 0 0 0 0,0 0-1 0 0,-1-1 1 0 0,1 1 0 0 0,0 0 0 0 0,0 0-1 0 0,0 0 1 0 0,0 0 0 0 0,0-1 0 0 0,0 1-1 0 0,0 0 1 0 0,0 0 0 0 0,0 0 0 0 0,0-1 0 0 0,0 1-1 0 0,0 0 1 0 0,0 0 0 0 0,0-6 10 0 0,1 0 1 0 0,0 1 0 0 0,1-1-1 0 0,-1 0 1 0 0,1 1-1 0 0,0 0 1 0 0,0-1-1 0 0,1 1 1 0 0,0 0-1 0 0,-1 0 1 0 0,2 0-1 0 0,-1 1 1 0 0,4-5 0 0 0,6-5-147 0 0,-1 0 0 0 0,27-20 0 0 0,30-18-505 0 0,-59 46 544 0 0,0 0-1 0 0,0 1 0 0 0,1 1 1 0 0,0-1-1 0 0,16-3 0 0 0,-23 6 93 0 0,-3 2 0 0 0,0-1 0 0 0,0 1 0 0 0,0 0 0 0 0,1 0 0 0 0,-1 0 0 0 0,0-1 0 0 0,0 1 0 0 0,0 0 0 0 0,1 1 0 0 0,-1-1 0 0 0,0 0 0 0 0,0 0 0 0 0,2 1 0 0 0,-1-1 23 0 0,-1 1 0 0 0,1-1-1 0 0,0 1 1 0 0,-1 0-1 0 0,1-1 1 0 0,-1 1 0 0 0,0 0-1 0 0,1 0 1 0 0,-1 0 0 0 0,0 0-1 0 0,1 0 1 0 0,-1 0 0 0 0,0 1-1 0 0,0-1 1 0 0,0 0 0 0 0,0 0-1 0 0,0 1 1 0 0,0-1 0 0 0,-1 1-1 0 0,1-1 1 0 0,0 1 0 0 0,-1-1-1 0 0,1 3 1 0 0,2 3 97 0 0,-1-1 1 0 0,-1 1-1 0 0,1-1 0 0 0,0 12 1 0 0,-2-4-34 0 0,-1-1 0 0 0,-1 1 0 0 0,1 0 1 0 0,-2 0-1 0 0,0-1 0 0 0,-1 0 0 0 0,0 1 1 0 0,-9 16-1 0 0,10-24-15 0 0,3-4 309 0 0,6-17-226 0 0,1 0-154 0 0,0 0 1 0 0,2 0-1 0 0,0 1 1 0 0,0 0-1 0 0,14-15 0 0 0,62-58-407 0 0,-84 86 400 0 0,27-25-177 0 0,2 1-1 0 0,0 2 1 0 0,2 1 0 0 0,37-20 0 0 0,-57 35 177 0 0,1 1 0 0 0,18-6-1 0 0,-27 10 49 0 0,1 1-1 0 0,-1 0 0 0 0,1 0 1 0 0,-1 0-1 0 0,1 1 0 0 0,-1-1 1 0 0,1 1-1 0 0,0 0 0 0 0,-1 1 1 0 0,1-1-1 0 0,5 2 0 0 0,-6-1 13 0 0,-1 1-1 0 0,0-1 0 0 0,0 1 1 0 0,0 0-1 0 0,0 0 1 0 0,0 0-1 0 0,0 1 0 0 0,-1-1 1 0 0,1 1-1 0 0,-1-1 1 0 0,0 1-1 0 0,1 0 0 0 0,-1 0 1 0 0,0 0-1 0 0,-1 0 1 0 0,1 0-1 0 0,0 0 0 0 0,-1 0 1 0 0,0 1-1 0 0,0-1 1 0 0,1 5-1 0 0,2 9 133 0 0,0 0-1 0 0,2 34 0 0 0,-6-46-140 0 0,0 0-7 0 0,12 214 660 0 0,-13-140-623 0 0,1-78-74 0 0,0 0 0 0 0,0-1 1 0 0,1 1-1 0 0,-1 0 0 0 0,0-1 0 0 0,0 1 0 0 0,1 0 1 0 0,-1-1-1 0 0,1 1 0 0 0,-1-1 0 0 0,1 1 1 0 0,-1 0-1 0 0,1-1 0 0 0,-1 1 0 0 0,1-1 1 0 0,-1 0-1 0 0,1 1 0 0 0,0-1 0 0 0,-1 1 1 0 0,1-1-1 0 0,0 1 0 0 0,14 4-244 0 0,-12-6-14 0 0,-1 1 0 0 0,1 0 0 0 0,0-1 0 0 0,-1 0 0 0 0,1 1 0 0 0,-1-1 0 0 0,5-3 0 0 0,9-4-954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 10303 0 0,'3'-10'1102'0'0,"-2"10"-1020"0"0,-1 0 0 0 0,0 0 1 0 0,0 0-1 0 0,0 0 0 0 0,0 0 1 0 0,0 0-1 0 0,0-1 0 0 0,0 1 0 0 0,0 0 1 0 0,1 0-1 0 0,-1 0 0 0 0,0 0 1 0 0,0 0-1 0 0,0-1 0 0 0,0 1 1 0 0,0 0-1 0 0,0 0 0 0 0,0 0 1 0 0,0 0-1 0 0,0 0 0 0 0,0-1 0 0 0,0 1 1 0 0,0 0-1 0 0,0 0 0 0 0,0 0 1 0 0,0 0-1 0 0,0 0 0 0 0,0-1 1 0 0,0 1-1 0 0,0 0 0 0 0,0 0 1 0 0,0 0-1 0 0,-1 0 0 0 0,1 0 0 0 0,0-1 1 0 0,0 1-1 0 0,0 0 0 0 0,0 0 1 0 0,0 0-1 0 0,0 0 0 0 0,0 0 1 0 0,0 0-1 0 0,-1 0 0 0 0,1 0 1 0 0,0-1-1 0 0,0 1 0 0 0,0 0 0 0 0,0 0 1 0 0,0 0-1 0 0,-1 0 0 0 0,1 0 1 0 0,0 0-1 0 0,0 0 0 0 0,0 0 1 0 0,0 0-1 0 0,-12 6 841 0 0,-9 11-1010 0 0,-19 19 180 0 0,-65 67-21 0 0,36-28-65 0 0,-37 45-12 0 0,84-91 82 0 0,0 0 0 0 0,-23 44 1 0 0,34-53 98 0 0,1 1 0 0 0,0 0 0 0 0,-10 36 0 0 0,18-47-83 0 0,0 0 1 0 0,0 1-1 0 0,1-1 1 0 0,1 1 0 0 0,-1 0-1 0 0,2-1 1 0 0,-1 1-1 0 0,2-1 1 0 0,-1 1-1 0 0,5 13 1 0 0,-3-12-3 0 0,1-1-1 0 0,1 1 1 0 0,0-1 0 0 0,11 18 0 0 0,-12-23-25 0 0,1 1 0 0 0,-1-1 0 0 0,2 0 0 0 0,-1-1 0 0 0,0 1-1 0 0,1-1 1 0 0,0 0 0 0 0,0 0 0 0 0,8 3 0 0 0,6 4 85 0 0,1-2 0 0 0,0-1 0 0 0,1-1 0 0 0,31 9 0 0 0,-38-14-967 0 0,0 0 0 0 0,17 0 0 0 0,-16-3-491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11519 0 0,'0'0'1435'0'0,"2"2"-336"0"0,0 1-781 0 0,0 1 0 0 0,0-1 0 0 0,-1 1 1 0 0,1 0-1 0 0,-1-1 0 0 0,1 1 0 0 0,-1 0 1 0 0,-1 0-1 0 0,1 0 0 0 0,0 0 0 0 0,-1 0 1 0 0,0 0-1 0 0,0 0 0 0 0,0 0 0 0 0,-1 0 1 0 0,0 5-1 0 0,-2 12-170 0 0,-12 37 0 0 0,14-54-13 0 0,-39 111 310 0 0,-70 146-1 0 0,103-247-491 0 0,-14 34-143 0 0,-3-1 0 0 0,-32 49 0 0 0,54-94-1017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5 340 6447 0 0,'-1'-1'499'0'0,"0"-3"-231"0"0,0 0-1 0 0,1 1 0 0 0,-1-1 1 0 0,1 0-1 0 0,0 0 1 0 0,0 1-1 0 0,0-1 1 0 0,0 0-1 0 0,1 0 1 0 0,-1 1-1 0 0,1-1 1 0 0,0 0-1 0 0,0 1 1 0 0,1-1-1 0 0,-1 1 0 0 0,1-1 1 0 0,-1 1-1 0 0,1 0 1 0 0,0 0-1 0 0,1-1 1 0 0,-1 1-1 0 0,0 1 1 0 0,1-1-1 0 0,4-4 1 0 0,8-7 0 0 0,1 1 0 0 0,0 0 1 0 0,26-15-1 0 0,59-27 145 0 0,-38 22-346 0 0,-46 24-18 0 0,13-8 302 0 0,1 1 0 0 0,60-22 0 0 0,-80 35-161 0 0,0 0-1 0 0,0 1 1 0 0,0 1-1 0 0,0-1 1 0 0,15 1-1 0 0,-19 2-21 0 0,0-1-1 0 0,0 1 0 0 0,0 0 0 0 0,1 1 1 0 0,-2 0-1 0 0,1 0 0 0 0,0 1 0 0 0,0-1 1 0 0,7 6-1 0 0,-9-5-87 0 0,-1 0 0 0 0,0 0 0 0 0,0 1 0 0 0,0 0 0 0 0,0 0 0 0 0,-1 0 0 0 0,1 0 0 0 0,-1 1 0 0 0,0 0 0 0 0,-1-1 0 0 0,1 1 0 0 0,-1 0 0 0 0,0 0 0 0 0,0 0-1 0 0,0 0 1 0 0,-1 1 0 0 0,1 5 0 0 0,0-1-18 0 0,0 1 0 0 0,-1 0 0 0 0,0 0-1 0 0,-1 0 1 0 0,0 0 0 0 0,-1-1-1 0 0,-3 18 1 0 0,1-16 4 0 0,-1-1 0 0 0,0-1 0 0 0,-1 1 0 0 0,0 0 0 0 0,-1-1 0 0 0,0 0 0 0 0,0 0 0 0 0,-1-1 0 0 0,0 0 0 0 0,-1 0 0 0 0,0-1 0 0 0,0 0 0 0 0,-15 11 0 0 0,-11 6-5 0 0,-1-2-1 0 0,-52 25 0 0 0,77-43-90 0 0,-83 39-349 0 0,82-39 75 0 0,-1-1 0 0 0,0-1-1 0 0,0 0 1 0 0,0-1-1 0 0,0 0 1 0 0,-16 0 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91 5063 0 0,'-39'-17'1600'0'0,"23"9"4198"0"0,16 8-5737 0 0,-1-1 0 0 0,0 1 1 0 0,0-1-1 0 0,0 1 1 0 0,1-1-1 0 0,-1 1 0 0 0,0-1 1 0 0,1 0-1 0 0,-1 0 1 0 0,0 1-1 0 0,1-1 0 0 0,-1 0 1 0 0,1 0-1 0 0,0 0 1 0 0,-1 1-1 0 0,1-1 0 0 0,-1 0 1 0 0,1 0-1 0 0,0 0 0 0 0,0 0 1 0 0,0 0-1 0 0,-1 0 1 0 0,1 0-1 0 0,0 0 0 0 0,0 0 1 0 0,0 0-1 0 0,0 0 1 0 0,0 1-1 0 0,1-1 0 0 0,-1 0 1 0 0,0 0-1 0 0,0 0 1 0 0,1 0-1 0 0,-1 0 0 0 0,1-1 1 0 0,1-3 225 0 0,1 0-1 0 0,-1 1 1 0 0,1-1 0 0 0,5-5 0 0 0,-8 9-217 0 0,1 0 234 0 0,-1 0-248 0 0,1 1-1 0 0,-1 0 1 0 0,0-1 0 0 0,1 1-1 0 0,-1 0 1 0 0,0-1 0 0 0,1 1-1 0 0,-1 0 1 0 0,0 0-1 0 0,1-1 1 0 0,-1 1 0 0 0,1 0-1 0 0,-1 0 1 0 0,1 0 0 0 0,-1 0-1 0 0,1-1 1 0 0,-1 1-1 0 0,0 0 1 0 0,1 0 0 0 0,0 0-1 0 0,2 2 9 0 0,0 0 1 0 0,-1 0-1 0 0,1 0 0 0 0,-1 0 0 0 0,1 1 0 0 0,-1-1 1 0 0,0 1-1 0 0,0-1 0 0 0,0 1 0 0 0,0 0 0 0 0,0 0 0 0 0,-1 0 1 0 0,3 6-1 0 0,2 6 166 0 0,5 27-1 0 0,-3-14-11 0 0,65 183 446 0 0,-62-186-654 0 0,35 99 68 0 0,-41-108-47 0 0,0 1-1 0 0,-2 0 0 0 0,0 0 0 0 0,-1 0 0 0 0,0 26 1 0 0,-3-32 5 0 0,0-1 0 0 0,-1 1 0 0 0,-1-1 0 0 0,0 0 0 0 0,0 1 0 0 0,0-2 0 0 0,-2 1 0 0 0,1 0 0 0 0,-1-1 0 0 0,0 0 0 0 0,-12 15 0 0 0,0-2 217 0 0,-1-1-1 0 0,-2-1 1 0 0,-25 22-1 0 0,33-32-100 0 0,0-1 0 0 0,-1 0 0 0 0,-25 14 0 0 0,30-19-125 0 0,0-1 1 0 0,1 0 0 0 0,-2 0-1 0 0,1-1 1 0 0,0 0-1 0 0,-1-1 1 0 0,1 1 0 0 0,-14-1-1 0 0,-104-5-532 0 0,117 4-298 0 0,21 2-1386 0 0,-4 1 1201 0 0,1-2 0 0 0,17 2 0 0 0,0-3-4927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13415 0 0,'0'0'1216'0'0,"2"0"-1000"0"0,7 0-144 0 0,-9 1-37 0 0,0-1-1 0 0,0 1 0 0 0,1 0 1 0 0,-1 0-1 0 0,0 0 1 0 0,0 0-1 0 0,0-1 0 0 0,0 1 1 0 0,0 0-1 0 0,0 0 1 0 0,0 0-1 0 0,-1 0 0 0 0,1-1 1 0 0,0 1-1 0 0,-1 2 1 0 0,1-3-24 0 0,-8 26 480 0 0,-1-1 0 0 0,-2 1 0 0 0,-18 32 1 0 0,-50 68 1039 0 0,8-12-450 0 0,-99 196 374 0 0,138-253-1352 0 0,-34 90 1 0 0,36-55-3099 0 0,26-81-3811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10135 0 0,'0'0'1259'0'0,"2"0"-146"0"0,13-6-3 0 0,-1 1-1 0 0,1 0 1 0 0,0 2-1 0 0,18-3 1 0 0,2-1-607 0 0,622-152 2570 0 0,-563 128-3961 0 0,-54 15-200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17391 0 0,'0'0'1574'0'0,"1"2"-1292"0"0,2 12-121 0 0,-1-1-1 0 0,0 1 0 0 0,-1 0 0 0 0,-1-1 1 0 0,0 1-1 0 0,0 0 0 0 0,-2 0 1 0 0,1-1-1 0 0,-2 1 0 0 0,-4 13 0 0 0,-7 22 272 0 0,-29 62 0 0 0,39-103-436 0 0,-80 183 199 0 0,-215 353 0 0 0,264-491-157 0 0,-72 83-1 0 0,102-129-9 0 0,4-6 424 0 0,3-4-325 0 0,14-23-96 0 0,1 1 0 0 0,1 0 0 0 0,32-33 0 0 0,75-60-330 0 0,-117 111 281 0 0,59-46-412 0 0,-57 46 374 0 0,0 1 0 0 0,0 0 0 0 0,0 1 0 0 0,1 0 0 0 0,12-4 0 0 0,-22 8 58 0 0,1 1 1 0 0,-1-1-1 0 0,1 1 0 0 0,-1 0 0 0 0,1 0 1 0 0,-1 0-1 0 0,1-1 0 0 0,-1 1 0 0 0,1 1 1 0 0,-1-1-1 0 0,1 0 0 0 0,-1 0 0 0 0,1 0 1 0 0,-1 1-1 0 0,0-1 0 0 0,1 1 0 0 0,-1-1 1 0 0,1 1-1 0 0,0 1 0 0 0,0-1 7 0 0,0 0 0 0 0,-1 1 0 0 0,1 0 0 0 0,0-1 0 0 0,-1 1 0 0 0,0 0-1 0 0,1 0 1 0 0,-1-1 0 0 0,0 1 0 0 0,0 0 0 0 0,1 4 0 0 0,1 4 36 0 0,0 0 1 0 0,-1 1-1 0 0,0 0 1 0 0,0 13-1 0 0,-1-16-24 0 0,3 32 97 0 0,13 99-143 0 0,-16-138-219 0 0,0 1-381 0 0,1 0 340 0 0,-1 0 1 0 0,1 0-1 0 0,0 0 0 0 0,0 0 1 0 0,0-1-1 0 0,1 1 0 0 0,-1 0 0 0 0,0-1 1 0 0,5 3-1 0 0,-5-3-367 0 0,0-1 1 0 0,0 1-1 0 0,0-1 0 0 0,0 1 1 0 0,0-1-1 0 0,0 0 0 0 0,0 0 1 0 0,0 0-1 0 0,4 0 0 0 0,8-3-4656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101 163 4607 0 0,'0'0'208'0'0,"1"1"-9"0"0,26 7 10200 0 0,-5 1-5795 0 0,-19-7-4404 0 0,1 0 0 0 0,-1 0 0 0 0,0-1 0 0 0,1 0-1 0 0,-1 0 1 0 0,1 0 0 0 0,0 0 0 0 0,-1 0 0 0 0,1-1 0 0 0,0 1 0 0 0,-1-1-1 0 0,1 0 1 0 0,6-1 0 0 0,-1 0-152 0 0,0-1 1 0 0,-1-1-1 0 0,1 0 0 0 0,0 0 1 0 0,-1-1-1 0 0,0 0 0 0 0,0 0 0 0 0,0-1 1 0 0,-1 0-1 0 0,1 0 0 0 0,9-10 1 0 0,-11 10-69 0 0,-1-1 1 0 0,0 0-1 0 0,-1 1 1 0 0,0-2 0 0 0,1 1-1 0 0,-2 0 1 0 0,1-1 0 0 0,-1 0-1 0 0,0 0 1 0 0,-1 0 0 0 0,1 0-1 0 0,-1 0 1 0 0,-1 0 0 0 0,2-11-1 0 0,-3 16-6 0 0,0 1-1 0 0,0 0 0 0 0,0 0 1 0 0,-1-1-1 0 0,1 1 0 0 0,0 0 0 0 0,-1 0 1 0 0,1 0-1 0 0,-1-1 0 0 0,1 1 0 0 0,-1 0 1 0 0,1 0-1 0 0,-1 0 0 0 0,0 0 1 0 0,1 0-1 0 0,-1 0 0 0 0,0 0 0 0 0,0 0 1 0 0,0 0-1 0 0,0 0 0 0 0,0 1 0 0 0,0-1 1 0 0,0 0-1 0 0,-1 0 0 0 0,0 0-30 0 0,0 0 25 0 0,0 1 0 0 0,0-1 0 0 0,1 1 0 0 0,-1 0 0 0 0,0 0 0 0 0,0 0 0 0 0,1 0 0 0 0,-1 0 0 0 0,0 0 0 0 0,0 0 0 0 0,1 0 0 0 0,-1 1 0 0 0,-2 0 0 0 0,0 0-28 0 0,-5 1 56 0 0,-1 1 0 0 0,1 1-1 0 0,0-1 1 0 0,0 1 0 0 0,1 1 0 0 0,-1 0-1 0 0,1 0 1 0 0,0 0 0 0 0,-7 8-1 0 0,-11 10 265 0 0,-27 30 0 0 0,47-47-208 0 0,-74 88 656 0 0,71-82-646 0 0,1 0 0 0 0,1 1 0 0 0,0 0 1 0 0,0 0-1 0 0,1 0 0 0 0,-5 21 0 0 0,10-30-57 0 0,0-1-1 0 0,0 1 1 0 0,0 0 0 0 0,1 0-1 0 0,0 0 1 0 0,-1 0 0 0 0,2-1-1 0 0,-1 1 1 0 0,0 0 0 0 0,1 0-1 0 0,-1 0 1 0 0,1 0 0 0 0,2 4-1 0 0,-2-5-76 0 0,1-1 0 0 0,-1 0-1 0 0,1 1 1 0 0,0-1-1 0 0,-1 0 1 0 0,1 0 0 0 0,0 0-1 0 0,0 0 1 0 0,0 0-1 0 0,1 0 1 0 0,-1-1 0 0 0,0 1-1 0 0,1-1 1 0 0,-1 1-1 0 0,1-1 1 0 0,-1 0 0 0 0,1 0-1 0 0,0 0 1 0 0,3 0 0 0 0,20 5-5323 0 0,4-1-1812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135 247 3223 0 0,'0'2'555'0'0,"-8"17"2336"0"0,-9 28 2514 0 0,2-1-3798 0 0,10-31-1080 0 0,-1-1 1 0 0,-1-1-1 0 0,0 1 1 0 0,0-1 0 0 0,-10 13-1 0 0,-7 11-478 0 0,4-10 26 0 0,19-25 338 0 0,1-5-261 0 0,5-18 80 0 0,1 0 0 0 0,0 1 0 0 0,2-1 0 0 0,11-22 0 0 0,-3 9-117 0 0,-7 14-48 0 0,1-1 0 0 0,1 1 0 0 0,1 1 0 0 0,0 0 0 0 0,2 1 0 0 0,0 0 0 0 0,1 1 0 0 0,0 1 0 0 0,36-28 1 0 0,-28 29 75 0 0,0 1 1 0 0,2 1-1 0 0,40-15 0 0 0,81-20 155 0 0,-120 40-299 0 0,10-3 1 0 0,-24 8-26 0 0,-10 2-102 0 0,25-4-631 0 0,-25 5-318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76 308 1839 0 0,'-6'26'164'0'0,"1"-19"-103"0"0,0-2 406 0 0,-15 24 6728 0 0,-12 19 2406 0 0,30-47-8675 0 0,-3 3 3179 0 0,97-82-2085 0 0,-2 0-1829 0 0,127-83-1 0 0,-179 138-248 0 0,1 2-1 0 0,1 2 1 0 0,53-18 0 0 0,-86 34 38 0 0,-1 1 0 0 0,1 1 1 0 0,-1-1-1 0 0,1 1 0 0 0,0 0 1 0 0,0 1-1 0 0,7-1 0 0 0,-12 1 15 0 0,0 1 0 0 0,0-1 0 0 0,-1 0 0 0 0,1 1 0 0 0,0-1 0 0 0,0 1 0 0 0,-1-1 0 0 0,1 1 0 0 0,0 0 0 0 0,-1-1 0 0 0,1 1 0 0 0,-1 0 0 0 0,1 0 0 0 0,-1 0 0 0 0,1 1 0 0 0,-1-1 0 0 0,0 0 0 0 0,0 0 0 0 0,1 1 0 0 0,-1-1 0 0 0,0 1 0 0 0,0-1 0 0 0,0 1 0 0 0,-1-1 0 0 0,1 1 0 0 0,0 0 0 0 0,-1-1 0 0 0,1 1-1 0 0,-1 0 1 0 0,1 3 0 0 0,1 5 3 0 0,-1 0-1 0 0,-1 0 0 0 0,1 0 0 0 0,-2 0 0 0 0,-1 12 0 0 0,-12 52 46 0 0,1-9 149 0 0,11-51-159 0 0,1 0 0 0 0,1 0 0 0 0,0 0 1 0 0,0 0-1 0 0,1 0 0 0 0,1 0 0 0 0,1 0 1 0 0,0 0-1 0 0,0-1 0 0 0,7 15 0 0 0,-6-18-61 0 0,0-2-1 0 0,1 1 1 0 0,0 0-1 0 0,1-1 1 0 0,0 0-1 0 0,0 0 0 0 0,1-1 1 0 0,-1 1-1 0 0,2-1 1 0 0,-1-1-1 0 0,1 0 1 0 0,0 0-1 0 0,0 0 1 0 0,18 8-1 0 0,-13-8-909 0 0,28 8 0 0 0,-13-6-986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1100 10447 0 0,'-14'18'5044'0'0,"22"-18"-4597"0"0,0-1-1 0 0,0 0 0 0 0,0 0 0 0 0,0-1 1 0 0,0 0-1 0 0,8-4 0 0 0,45-22 1047 0 0,-51 23-1234 0 0,45-23 145 0 0,-2-2 0 0 0,-1-3 0 0 0,-2-1 0 0 0,81-74 0 0 0,56-89-390 0 0,-13-13-129 0 0,-161 193 95 0 0,-10 13 18 0 0,13-15-1 0 0,-1 0 0 0 0,19-36 0 0 0,-31 46 3 0 0,-6 5 0 0 0,-3 5 0 0 0,3-1 0 0 0,1 1 0 0 0,0 0 0 0 0,-1-1 0 0 0,1 1 0 0 0,0 0 0 0 0,0 0 0 0 0,0 0 0 0 0,0 1 0 0 0,-1-1 0 0 0,2 0 0 0 0,-1 1 0 0 0,-3 2 0 0 0,-22 25 0 0 0,18-19 0 0 0,-23 29-2 0 0,1 1 0 0 0,3 1 0 0 0,1 2 0 0 0,-36 75-1 0 0,31-52-44 0 0,13-32 46 0 0,3 1-1 0 0,1 1 1 0 0,-17 58-1 0 0,32-94 2 0 0,-3 13-23 0 0,0-1 1 0 0,1 0-1 0 0,0 0 0 0 0,1 1 0 0 0,1 13 0 0 0,0-23 12 0 0,0 0 1 0 0,1-1-1 0 0,-1 1 1 0 0,1-1-1 0 0,-1 0 0 0 0,1 1 1 0 0,0-1-1 0 0,0 1 1 0 0,0-1-1 0 0,0 0 0 0 0,0 0 1 0 0,0 0-1 0 0,1 1 1 0 0,-1-1-1 0 0,1 0 1 0 0,0-1-1 0 0,-1 1 0 0 0,1 0 1 0 0,0 0-1 0 0,0-1 1 0 0,0 1-1 0 0,0-1 0 0 0,0 0 1 0 0,1 1-1 0 0,-1-1 1 0 0,0 0-1 0 0,0 0 0 0 0,1-1 1 0 0,-1 1-1 0 0,1 0 1 0 0,-1-1-1 0 0,5 1 0 0 0,3-1-3 0 0,0 1-1 0 0,0-2 0 0 0,0 1 1 0 0,0-2-1 0 0,0 1 0 0 0,0-1 1 0 0,-1-1-1 0 0,16-5 0 0 0,7-5 44 0 0,34-19 0 0 0,-41 19-22 0 0,122-67 37 0 0,-111 58-33 0 0,66-53 0 0 0,-53 30 2 0 0,-2-2-1 0 0,-2-2 1 0 0,-2-2 0 0 0,-3-2-1 0 0,-1-1 1 0 0,-4-2-1 0 0,-1-2 1 0 0,-4-1 0 0 0,-1-1-1 0 0,37-121 1 0 0,-64 174 1 0 0,0-1 1 0 0,0 0-1 0 0,0-12 0 0 0,-2 17-7 0 0,0 0-1 0 0,0-1 1 0 0,0 1-1 0 0,0 0 0 0 0,-1 0 1 0 0,0 0-1 0 0,1 0 1 0 0,-1 0-1 0 0,0 0 0 0 0,-3-5 1 0 0,4 8 0 0 0,-1-1 1 0 0,1 1 0 0 0,-1-1-1 0 0,1 1 1 0 0,-1-1-1 0 0,1 1 1 0 0,-1-1 0 0 0,0 1-1 0 0,1-1 1 0 0,-1 1-1 0 0,0 0 1 0 0,1-1-1 0 0,-1 1 1 0 0,0 0 0 0 0,0 0-1 0 0,1 0 1 0 0,-1-1-1 0 0,0 1 1 0 0,0 0 0 0 0,1 0-1 0 0,-1 0 1 0 0,-1 0-1 0 0,-14 3 104 0 0,11-1-89 0 0,0 0 0 0 0,0 1 1 0 0,1-1-1 0 0,-1 1 0 0 0,0 1 0 0 0,1-1 0 0 0,0 0 0 0 0,0 1 0 0 0,0 0 1 0 0,-7 8-1 0 0,-1 5-24 0 0,-16 27 0 0 0,16-22-11 0 0,0 0-1 0 0,2 0 1 0 0,1 1 0 0 0,1 0-1 0 0,-10 46 1 0 0,-19 158 28 0 0,33-184-207 0 0,2 0 1 0 0,2 0-1 0 0,6 57 0 0 0,-2-64-35 0 0,-1-11 55 0 0,0 0-1 0 0,13 47 1 0 0,-13-59 172 0 0,-2-7 0 0 0,1 0 0 0 0,-1-1 0 0 0,1 1 0 0 0,3 7 0 0 0,1 1 0 0 0,0-2-121 0 0,-4-10-514 0 0,0-2-239 0 0,10-2-56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14943 0 0,'0'0'1358'0'0,"-1"2"-1118"0"0,-2 9-35 0 0,0-1 1 0 0,1 1 0 0 0,0 0 0 0 0,1 0 0 0 0,0 0 0 0 0,0 0-1 0 0,2 0 1 0 0,-1 0 0 0 0,1-1 0 0 0,1 1 0 0 0,0 0 0 0 0,0 0-1 0 0,1-1 1 0 0,0 1 0 0 0,1-1 0 0 0,0 0 0 0 0,1 0 0 0 0,0 0-1 0 0,1-1 1 0 0,7 11 0 0 0,-2-6-55 0 0,1-1 1 0 0,1-1-1 0 0,0 0 0 0 0,0-1 0 0 0,1 0 1 0 0,27 15-1 0 0,99 43 107 0 0,-91-46-207 0 0,-18-9-535 0 0,0-2-1 0 0,1 0 1 0 0,1-3-1 0 0,48 9 1 0 0,-37-8-3078 0 0,-41-10 2810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13359 0 0,'-7'3'174'0'0,"-1"0"-1"0"0,1 0 0 0 0,0 1 0 0 0,0-1 0 0 0,0 2 1 0 0,0-1-1 0 0,1 1 0 0 0,-7 6 0 0 0,-5 7 225 0 0,-20 24 0 0 0,21-22 651 0 0,-81 110 1977 0 0,64-81-2493 0 0,-57 62 1 0 0,78-97-684 0 0,-1-1-1 0 0,0 0 1 0 0,-1-1 0 0 0,0-1 0 0 0,-1-1-1 0 0,0 0 1 0 0,-1-1 0 0 0,-29 12-1 0 0,43-20-120 0 0,0 0 0 0 0,0 0-1 0 0,-1 0 1 0 0,1-1 0 0 0,0 1 0 0 0,-1-1-1 0 0,1 1 1 0 0,-7-2 0 0 0,-5-2-992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5983 0 0,'-3'0'464'0'0,"-28"7"9751"0"0,38-4-8653 0 0,17 2-1720 0 0,-6-4 450 0 0,0-1 0 0 0,1 0 0 0 0,-1-2 0 0 0,19-3 0 0 0,73-21 316 0 0,-71 16-435 0 0,11-3-88 0 0,119-26-1920 0 0,-147 35-4859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69 116 9671 0 0,'-33'14'961'0'0,"13"-6"624"0"0,5 0 6327 0 0,23-5-7050 0 0,-6-2-770 0 0,1-1 0 0 0,0 1 0 0 0,0-1 0 0 0,-1 1 0 0 0,1-1-1 0 0,0 0 1 0 0,0 0 0 0 0,-1 0 0 0 0,1 0 0 0 0,0 0 0 0 0,3-1 0 0 0,16-6 282 0 0,1 0 0 0 0,35-18 0 0 0,5-1-23 0 0,-1 4-322 0 0,1 4 0 0 0,86-15-1 0 0,-28 21-7716 0 0,-96 12 802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94 7367 0 0,'8'-15'365'0'0,"0"0"0"0"0,19-25 0 0 0,-3 17 10924 0 0,-23 26-11034 0 0,1 2-193 0 0,-1 1 1 0 0,0 0-1 0 0,0 0 0 0 0,0 0 0 0 0,-1 0 1 0 0,0 0-1 0 0,0 0 0 0 0,0 0 1 0 0,-2 9-1 0 0,-15 59 241 0 0,14-64-260 0 0,-15 51 57 0 0,-2-1-1 0 0,-39 78 1 0 0,-77 104-792 0 0,132-236 407 0 0,0 0 1 0 0,-1 0-1 0 0,0 0 1 0 0,-7 6-1 0 0,6-6-888 0 0,-1 1 26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15695 0 0,'0'0'3051'0'0,"3"0"-2316"0"0,7 1-338 0 0,227 25 2828 0 0,-179-22-2950 0 0,0-1 0 0 0,0-4 0 0 0,68-8 0 0 0,313-83 12 0 0,-395 82-269 0 0,0 2-1 0 0,53-3 1 0 0,-96 11-83 0 0,1 0 0 0 0,-1 0 0 0 0,0 0 0 0 0,1 0 0 0 0,-1 0 0 0 0,1 0 0 0 0,-1 0 0 0 0,0 0 0 0 0,1 0 0 0 0,-1 1 0 0 0,1-1 0 0 0,-1 1 0 0 0,0-1 0 0 0,0 1-1 0 0,1 0 1 0 0,-1-1 0 0 0,0 1 0 0 0,0 0 0 0 0,0 0 0 0 0,0 0 0 0 0,1 0 0 0 0,0 1 0 0 0,-1 0-118 0 0,-1-1-1 0 0,1 1 0 0 0,-1 0 1 0 0,1-1-1 0 0,-1 1 0 0 0,0-1 1 0 0,0 1-1 0 0,0 0 1 0 0,0-1-1 0 0,0 1 0 0 0,0-1 1 0 0,0 1-1 0 0,0 0 1 0 0,-1-1-1 0 0,1 1 0 0 0,-1-1 1 0 0,1 1-1 0 0,-1-1 0 0 0,1 1 1 0 0,-2 1-1 0 0,-7 12-6904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9215 0 0,'0'0'10367'0'0,"-1"3"-9930"0"0,-19 55 129 0 0,-15 44-80 0 0,16-41-403 0 0,-3-1 1 0 0,-2-2-1 0 0,-2 0 0 0 0,-39 59 0 0 0,25-49-97 0 0,-51 79 61 0 0,69-115-40 0 0,-1-1 0 0 0,-38 38-1 0 0,59-67-99 0 0,-2-14-2480 0 0,4 9 2208 0 0,0 0 1 0 0,0 1-1 0 0,0-1 0 0 0,0 0 1 0 0,0 0-1 0 0,1 0 0 0 0,-1 0 1 0 0,1 0-1 0 0,2-5 0 0 0,5-15-5359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96 490 9151 0 0,'-1'2'422'0'0,"-4"6"-283"0"0,-1-1 0 0 0,0 0 0 0 0,0 0 0 0 0,-1 0 0 0 0,0-1 0 0 0,0 0 1 0 0,-8 5-1 0 0,-2 2 952 0 0,4-4 2355 0 0,7-31-2775 0 0,8 11-542 0 0,1 1 1 0 0,0-1-1 0 0,0 1 1 0 0,1-1-1 0 0,9-17 1 0 0,-11 25-98 0 0,13-26 213 0 0,1 0-1 0 0,1 1 1 0 0,1 1-1 0 0,1 1 0 0 0,2 0 1 0 0,1 2-1 0 0,0 1 1 0 0,38-31-1 0 0,65-36 146 0 0,-100 75-218 0 0,0 2-1 0 0,1 0 1 0 0,37-12-1 0 0,63-9 534 0 0,-105 30-595 0 0,1 1-1 0 0,-1 1 0 0 0,1 0 1 0 0,22 3-1 0 0,-39-1-96 0 0,0 1-1 0 0,0 0 1 0 0,-1 0-1 0 0,1 0 1 0 0,0 0 0 0 0,8 4-1 0 0,2 5-12 0 0,-12-7-3 0 0,-1 1 1 0 0,1-1-1 0 0,-1 1 0 0 0,0 0 0 0 0,0-1 0 0 0,0 1 1 0 0,0 0-1 0 0,-1 0 0 0 0,0 0 0 0 0,1 0 0 0 0,-1 1 1 0 0,-1-1-1 0 0,1 0 0 0 0,-1 0 0 0 0,0 7 1 0 0,0-2-1 0 0,0 0 0 0 0,-1 1 0 0 0,0-1 0 0 0,-1 0 1 0 0,0 0-1 0 0,-4 10 0 0 0,-9 16 4 0 0,-2-1-1 0 0,-23 37 0 0 0,16-30 10 0 0,1-3 119 0 0,-47 60 1 0 0,62-88-106 0 0,-1-1 0 0 0,-1 0 1 0 0,1-1-1 0 0,-1 0 0 0 0,-1 0 1 0 0,1-1-1 0 0,-22 10 0 0 0,12-8 44 0 0,-1 0 0 0 0,0-2 0 0 0,-35 8 0 0 0,39-12-13 0 0,1-1 0 0 0,-1-1 0 0 0,0 0 0 0 0,1-2 0 0 0,-1 1 0 0 0,0-2 0 0 0,1-1 0 0 0,-1 0 0 0 0,1-1 0 0 0,-25-9 0 0 0,6 0-148 0 0,33 12-231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171 174 8287 0 0,'0'0'4866'0'0,"1"2"-3568"0"0,0 0-1187 0 0,1 0 0 0 0,-1-1 0 0 0,1 1 0 0 0,-1 0 0 0 0,1-1 0 0 0,0 1 0 0 0,-1-1-1 0 0,1 1 1 0 0,0-1 0 0 0,0 0 0 0 0,0 0 0 0 0,0 0 0 0 0,0 0 0 0 0,0 0 0 0 0,0-1 0 0 0,0 1-1 0 0,0 0 1 0 0,1-1 0 0 0,-1 0 0 0 0,0 1 0 0 0,0-1 0 0 0,1 0 0 0 0,-1 0 0 0 0,3-1 0 0 0,7 0 238 0 0,0-1 0 0 0,0 0 0 0 0,17-6 0 0 0,-13 3 18 0 0,2 1-144 0 0,-1-1 0 0 0,0-1 1 0 0,-1 0-1 0 0,1-1 0 0 0,23-15 0 0 0,-24 12-114 0 0,7-5 19 0 0,23-18-1 0 0,-46 33-124 0 0,1-1 0 0 0,0 1 0 0 0,-1-1 0 0 0,1 1 0 0 0,-1-1 0 0 0,1 0 0 0 0,-1 1 0 0 0,1-1 0 0 0,-1 0 0 0 0,1 1 0 0 0,-1-1 0 0 0,0 0 0 0 0,1 0 0 0 0,-1 0 0 0 0,0-1 0 0 0,1-1 2 0 0,2-10 6 0 0,-3 11-9 0 0,-1 0 0 0 0,1 0 0 0 0,-1 0-1 0 0,1 0 1 0 0,-1 0 0 0 0,0 0 0 0 0,0 0 0 0 0,0 1 0 0 0,0-1 0 0 0,0 0 0 0 0,0 1 0 0 0,0-1 0 0 0,-1 1-1 0 0,1-1 1 0 0,-1 1 0 0 0,1-1 0 0 0,-1 1 0 0 0,1 0 0 0 0,-1 0 0 0 0,0 0 0 0 0,1 0 0 0 0,-1 0-1 0 0,0 0 1 0 0,0 0 0 0 0,0 1 0 0 0,0-1 0 0 0,0 1 0 0 0,-2-1 0 0 0,-4-1-31 0 0,1 1-1 0 0,-1 0 1 0 0,1 1 0 0 0,-1 0 0 0 0,1 0 0 0 0,-11 1 0 0 0,-4 3-16 0 0,0 1 1 0 0,0 1 0 0 0,1 1 0 0 0,0 1 0 0 0,0 1 0 0 0,0 0 0 0 0,-28 19 0 0 0,20-8-13 0 0,0 1 0 0 0,1 1 0 0 0,1 1 0 0 0,-25 28 0 0 0,46-43 45 0 0,-1 0 1 0 0,1 0-1 0 0,0 0 0 0 0,0 1 0 0 0,1-1 1 0 0,1 1-1 0 0,-6 14 0 0 0,8-19 5 0 0,1 1 1 0 0,0-1-1 0 0,0 1 0 0 0,0-1 0 0 0,0 0 0 0 0,1 1 0 0 0,0 0 0 0 0,0-1 1 0 0,0 1-1 0 0,0-1 0 0 0,1 1 0 0 0,0-1 0 0 0,0 1 0 0 0,0-1 1 0 0,0 0-1 0 0,1 1 0 0 0,0-1 0 0 0,4 8 0 0 0,-2-6-11 0 0,1 1 0 0 0,0-1 0 0 0,0 0 0 0 0,1-1 0 0 0,0 1 0 0 0,0-1 0 0 0,0 0 0 0 0,0 0 0 0 0,1-1 0 0 0,0 0 0 0 0,0 0 0 0 0,0 0 0 0 0,0-1 0 0 0,1 0 0 0 0,-1-1 0 0 0,1 0 0 0 0,11 2 0 0 0,-6-2-268 0 0,1 0 0 0 0,-1-1-1 0 0,26-2 1 0 0,-22-1-1363 0 0,0 0 0 0 0,26-8 0 0 0,-8-2-4079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1419 49 7599 0 0,'23'-15'496'0'0,"46"-19"7112"0"0,-70 37-7337 0 0,1 1 0 0 0,-1-1 0 0 0,0 0 0 0 0,0 0 0 0 0,0 1-1 0 0,0-1 1 0 0,0 0 0 0 0,-1 0 0 0 0,1 0 0 0 0,-1 0 0 0 0,0-1-1 0 0,0 1 1 0 0,0 0 0 0 0,0-1 0 0 0,0 1 0 0 0,-1-1 0 0 0,1 0 0 0 0,-1 0-1 0 0,-4 3 1 0 0,-4 3 121 0 0,-1-1-1 0 0,0-1 0 0 0,-17 7 1 0 0,1-3-276 0 0,0-2 0 0 0,0-1 0 0 0,-1-2 0 0 0,-33 3 0 0 0,18-2-63 0 0,-328 75-246 0 0,-8 1-6 0 0,339-76 201 0 0,-146 14 33 0 0,161-18-30 0 0,0-3-1 0 0,0 0 1 0 0,1-1-1 0 0,-1-1 1 0 0,-30-9-1 0 0,33 4 7 0 0,21 7 282 0 0,4 0-233 0 0,-2 0-59 0 0,1 0-1 0 0,0 0 1 0 0,0 1-1 0 0,0-1 1 0 0,-1 0-1 0 0,1 1 1 0 0,0-1-1 0 0,0 1 1 0 0,0-1 0 0 0,0 1-1 0 0,0 0 1 0 0,0-1-1 0 0,0 1 1 0 0,1 0-1 0 0,-1 0 1 0 0,0-1-1 0 0,0 1 1 0 0,0 0-1 0 0,0 0 1 0 0,2 1-1 0 0,1-1 1 0 0,5 0-8 0 0,0 1 1 0 0,0 0-1 0 0,0 0 0 0 0,-1 1 0 0 0,1 0 0 0 0,-1 0 1 0 0,1 1-1 0 0,-1 0 0 0 0,8 5 0 0 0,4 2-16 0 0,0 1 1 0 0,25 19-1 0 0,-34-20 20 0 0,1 0 0 0 0,-1 1 0 0 0,-1 0 0 0 0,0 1 0 0 0,0 0 0 0 0,7 13 0 0 0,46 85-32 0 0,-30-48 27 0 0,50 94-343 0 0,-78-146 332 0 0,-1-1-1 0 0,1 1 0 0 0,-2 0 0 0 0,1 0 0 0 0,-1 0 0 0 0,-1 0 1 0 0,0 1-1 0 0,0-1 0 0 0,-1 0 0 0 0,0 1 0 0 0,-1 0 0 0 0,0-1 1 0 0,-1 1-1 0 0,0-1 0 0 0,-1 1 0 0 0,-5 17 0 0 0,3-15 114 0 0,0-2 0 0 0,-1 1 0 0 0,-13 20 0 0 0,45-73 1 0 0,-2-2-1 0 0,37-87 1 0 0,-31 40 99 0 0,22-102 0 0 0,-48 170-183 0 0,0 1-1 0 0,1-1 1 0 0,1 1 0 0 0,1 0-1 0 0,15-26 1 0 0,-17 37-26 0 0,-5 9-54 0 0,0 1-662 0 0,0 0 683 0 0,0 1 0 0 0,0 0 0 0 0,0-1-1 0 0,0 1 1 0 0,-1 0 0 0 0,1-1 0 0 0,0 1-1 0 0,0 0 1 0 0,-1 0 0 0 0,2 0 0 0 0,-2 0 13 0 0,1-1-1 0 0,0 1 1 0 0,-1 0 0 0 0,1-1-1 0 0,0 1 1 0 0,-1-1 0 0 0,1 1-1 0 0,0 0 1 0 0,-1 0 0 0 0,1-1-1 0 0,-1 1 1 0 0,0 0 0 0 0,1 1-1 0 0,3 6-2353 0 0,2 4 1170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70 201 5063 0 0,'0'0'232'0'0,"-1"0"-13"0"0,-16-5 11796 0 0,17 5-11965 0 0,0 0 1 0 0,0 1-1 0 0,0-1 1 0 0,0 0 0 0 0,0 0-1 0 0,0 0 1 0 0,0 0-1 0 0,0 0 1 0 0,0 0-1 0 0,-1 0 1 0 0,1 0 0 0 0,0 0-1 0 0,0 0 1 0 0,0 0-1 0 0,0 0 1 0 0,0 0 0 0 0,0 0-1 0 0,0 0 1 0 0,0 0-1 0 0,0 0 1 0 0,-1 0 0 0 0,1 0-1 0 0,0 0 1 0 0,0 0-1 0 0,0 0 1 0 0,0 0 0 0 0,0 0-1 0 0,0 0 1 0 0,0 0-1 0 0,0 0 1 0 0,0 0 0 0 0,-1 0-1 0 0,1 0 1 0 0,0 0-1 0 0,0 0 1 0 0,0 0-1 0 0,0 0 1 0 0,0 0 0 0 0,0 0-1 0 0,0 0 1 0 0,0-1-1 0 0,0 1 1 0 0,0 0 0 0 0,0 0-1 0 0,0 0 1 0 0,0 0-1 0 0,-1 0 1 0 0,1 0 0 0 0,0 0-1 0 0,0 0 1 0 0,0 0-1 0 0,0-1 1 0 0,0 1 0 0 0,0 0-1 0 0,0 0 1 0 0,0 0-1 0 0,0 0 1 0 0,0 0 0 0 0,0 0-1 0 0,0 0 1 0 0,0 0-1 0 0,0 0 1 0 0,0-1-1 0 0,8-7 1092 0 0,18-12-1128 0 0,-19 15 390 0 0,41-31-274 0 0,2 1 1 0 0,107-53 0 0 0,-154 86-18 0 0,-1 4-20 0 0,0 0-90 0 0,0 0-1 0 0,0 0 1 0 0,-1 0-1 0 0,1 0 1 0 0,-1 0-1 0 0,1 0 1 0 0,-1 0-1 0 0,0 1 1 0 0,0-1-1 0 0,0 0 1 0 0,0 1-1 0 0,0-1 1 0 0,0 1-1 0 0,-1-1 1 0 0,1 6-1 0 0,0-3 5 0 0,-1 0-1 0 0,-1 0 1 0 0,1 1-1 0 0,-1-1 1 0 0,0 0-1 0 0,0 0 0 0 0,-3 7 1 0 0,-3 7 9 0 0,-1-1-1 0 0,-1 0 1 0 0,-14 19 0 0 0,23-37-16 0 0,-17 27 10 0 0,-2-1 0 0 0,-1-2 1 0 0,0 0-1 0 0,-32 28 0 0 0,12-17 23 0 0,-79 51 0 0 0,93-71-38 0 0,24-14-87 0 0,5-4-457 0 0,10-6 605 0 0,1 1 0 0 0,0 0 0 0 0,0 1 0 0 0,1 0 0 0 0,0 1 0 0 0,0 1 0 0 0,1 1 1 0 0,-1 0-1 0 0,1 0 0 0 0,0 2 0 0 0,0 0 0 0 0,0 1 0 0 0,21 1 0 0 0,-31 0 9 0 0,0 1 0 0 0,0-1 0 0 0,0 1 0 0 0,0 1 0 0 0,0-1 0 0 0,9 4 0 0 0,-4 1-43 0 0,-1-1 0 0 0,0 2 1 0 0,15 11-1 0 0,-22-15-62 0 0,4 3-2406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6447 0 0,'0'0'499'0'0,"-2"0"-328"0"0,-15 3 9267 0 0,24 9-9074 0 0,0-1-1 0 0,1 1 1 0 0,1-2-1 0 0,-1 1 1 0 0,20 17 0 0 0,13 8 727 0 0,83 55 0 0 0,104 65 405 0 0,-210-142-1458 0 0,-1 0 0 0 0,-1 1 0 0 0,22 25 0 0 0,-21-24-18 0 0,-15-13 4 0 0,1 1-15 0 0,2 6-10 0 0,-2 1-115 0 0,-3-8-240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32 11887 0 0,'0'0'1083'0'0,"0"-2"-891"0"0,1 0-175 0 0,3-16 106 0 0,-4 17 95 0 0,0 1 0 0 0,0 0 0 0 0,1-1-1 0 0,-1 1 1 0 0,0 0 0 0 0,0-1 0 0 0,0 1 0 0 0,0 0 0 0 0,0-1 0 0 0,0 1-1 0 0,0 0 1 0 0,0-1 0 0 0,0 1 0 0 0,0 0 0 0 0,0-1 0 0 0,0 1 0 0 0,0 0 0 0 0,0-1-1 0 0,0 1 1 0 0,0 0 0 0 0,0-1 0 0 0,-1 1 0 0 0,1 0 0 0 0,0-1 0 0 0,0 1-1 0 0,0 0 1 0 0,-1-1 0 0 0,1 1 0 0 0,-5 2 4494 0 0,-1 2-5630 0 0,5-3 303 0 0,-30 27 953 0 0,2 2-1 0 0,-40 49 1 0 0,-5 7-135 0 0,58-70-196 0 0,-25 28-4 0 0,-2-2 0 0 0,-68 52 0 0 0,64-59-22 0 0,28-19-9 0 0,0-2 0 0 0,-2 0 0 0 0,1-1-1 0 0,-40 17 1 0 0,59-30 11 0 0,0 1-1 0 0,1-1 1 0 0,-1 0 0 0 0,0 1-1 0 0,1-1 1 0 0,-1 0-1 0 0,0 0 1 0 0,0 0 0 0 0,1 0-1 0 0,-1 1 1 0 0,0-1-1 0 0,0 0 1 0 0,0 0 0 0 0,1-1-1 0 0,-1 1 1 0 0,0 0-1 0 0,0 0 1 0 0,1 0 0 0 0,-1 0-1 0 0,0-1 1 0 0,1 1-1 0 0,-2-1 1 0 0,1 1 2 0 0,1-1 0 0 0,0 0 0 0 0,-1 1 1 0 0,1-1-1 0 0,0 1 0 0 0,-1-1 0 0 0,1 0 0 0 0,0 1 0 0 0,0-1 0 0 0,0 0 0 0 0,0 1 1 0 0,-1-1-1 0 0,1 0 0 0 0,0 1 0 0 0,0-1 0 0 0,0 0 0 0 0,0 0 0 0 0,1 1 0 0 0,-1-2 1 0 0,1-3-78 0 0,0 0 1 0 0,1 0 0 0 0,0 0-1 0 0,0 1 1 0 0,4-9 0 0 0,9-10-952 0 0,20-23-1 0 0,0 4-160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67 9415 0 0,'0'0'852'0'0,"-2"1"-704"0"0,-1 2-134 0 0,-16 7 108 0 0,-2 0 2184 0 0,19-9-920 0 0,-10 3-471 0 0,-10 3 2113 0 0,20-7-2833 0 0,0 0 0 0 0,1 1 0 0 0,-1-1 0 0 0,0 1 0 0 0,0 0 0 0 0,0-1 0 0 0,1 1 0 0 0,-1 0 0 0 0,0 0 0 0 0,1 0 0 0 0,-1 0-1 0 0,1 0 1 0 0,-1 0 0 0 0,1 1 0 0 0,0-1 0 0 0,-2 2 1 0 0,2-1 942 0 0,2 0-1029 0 0,0-1-95 0 0,-1 1 0 0 0,1-1-1 0 0,1 0 1 0 0,-1 1 0 0 0,0-1-1 0 0,0 0 1 0 0,0 0-1 0 0,1 0 1 0 0,-1 0 0 0 0,0 0-1 0 0,1 0 1 0 0,-1 0-1 0 0,1 0 1 0 0,-1-1 0 0 0,1 1-1 0 0,2 0 1 0 0,0 0 6 0 0,0 0 1 0 0,-1-1-1 0 0,1 0 1 0 0,0 0 0 0 0,0 0-1 0 0,-1 0 1 0 0,6-1-1 0 0,6-2 53 0 0,0-1 0 0 0,28-12 0 0 0,-33 12-37 0 0,85-37 39 0 0,12-5-313 0 0,-89 39-139 0 0,1 2 0 0 0,0 0 0 0 0,38-5 1 0 0,-47 9 421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9 116 9671 0 0,'-8'-3'12471'0'0,"11"12"-12166"0"0,-2-6-1 0 0,7 7 253 0 0,-7-9-517 0 0,0 1 0 0 0,0-1 0 0 0,1 0-1 0 0,-1 0 1 0 0,1 0 0 0 0,-1 0 0 0 0,1 0-1 0 0,-1 0 1 0 0,1 0 0 0 0,-1 0-1 0 0,1-1 1 0 0,0 1 0 0 0,-1-1 0 0 0,1 1-1 0 0,0-1 1 0 0,0 0 0 0 0,0 1-1 0 0,2-1 1 0 0,2 0 44 0 0,1 0 0 0 0,-1-1 0 0 0,9-1 0 0 0,11-4 66 0 0,0-1 0 0 0,-1-1-1 0 0,30-14 1 0 0,12-4-13 0 0,-16 7-155 0 0,-14 5-508 0 0,1 1 0 0 0,0 2 1 0 0,61-9-1 0 0,-83 20-1949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13735 0 0,'0'0'5351'0'0,"0"2"-5062"0"0,0 9-26 0 0,-1 0-1 0 0,-1-1 1 0 0,1 1 0 0 0,-7 16-1 0 0,-17 43 937 0 0,3-10-687 0 0,-41 114 19 0 0,45-133-461 0 0,-2 0-1 0 0,-26 41 1 0 0,15-32-56 0 0,16-23-203 0 0,-31 40 0 0 0,44-65-23 0 0,0 2-1015 0 0,-1 1 736 0 0,19-7-10707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6447 0 0,'0'0'14608'0'0,"4"1"-13962"0"0,12 2-343 0 0,0-1 0 0 0,0 0 1 0 0,0-1-1 0 0,1-1 0 0 0,25-3 1 0 0,-4-2-58 0 0,50-13-1 0 0,115-36-570 0 0,-113 33-3924 0 0,-77 19-640 0 0,-1-1-1389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3679 0 0,'-1'2'7486'0'0,"-33"52"427"0"0,4 4-4816 0 0,-21 65-3622 0 0,20-47 1206 0 0,-211 423-568 0 0,232-481-417 0 0,-1-1 0 0 0,0 0 0 0 0,-1-1 0 0 0,-1-1 0 0 0,0 0 0 0 0,-1 0-1 0 0,-1-1 1 0 0,-19 14 0 0 0,32-27-1194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86 402 2303 0 0,'-2'0'167'0'0,"-12"-4"1162"0"0,-6-5 5976 0 0,-1-1-2690 0 0,19 9-4456 0 0,1 0 0 0 0,-1 0 0 0 0,1 0 0 0 0,0-1-1 0 0,-1 1 1 0 0,1-1 0 0 0,0 1 0 0 0,0-1 0 0 0,0 1 0 0 0,0-1-1 0 0,1 0 1 0 0,-1 1 0 0 0,-1-4 0 0 0,1 2 101 0 0,-1-1-91 0 0,0-1-1 0 0,1 1 1 0 0,-1-1-1 0 0,1 0 0 0 0,0 0 1 0 0,0 1-1 0 0,1-1 1 0 0,0 0-1 0 0,-1 0 1 0 0,2 0-1 0 0,-1 0 1 0 0,0 1-1 0 0,1-1 0 0 0,0 0 1 0 0,2-5-1 0 0,-1 3-47 0 0,1 1-1 0 0,0-1 1 0 0,1 1-1 0 0,0-1 1 0 0,0 1-1 0 0,0 0 1 0 0,0 1-1 0 0,1-1 0 0 0,6-5 1 0 0,9-5-119 0 0,0 0-1 0 0,1 2 1 0 0,0 0 0 0 0,40-18-1 0 0,-18 11 12 0 0,1 3-1 0 0,1 1 1 0 0,1 2-1 0 0,1 2 1 0 0,-1 3 0 0 0,70-8-1 0 0,-93 17 109 0 0,1 1 0 0 0,-1 1 0 0 0,1 1 1 0 0,-1 1-1 0 0,37 9 0 0 0,-50-9-35 0 0,1 1 0 0 0,-1 0 0 0 0,0 0 1 0 0,0 1-1 0 0,17 11 0 0 0,-22-13-54 0 0,-1 1 1 0 0,1-1-1 0 0,-1 1 0 0 0,0 0 0 0 0,-1 0 1 0 0,1 0-1 0 0,-1 0 0 0 0,1 1 1 0 0,-1-1-1 0 0,-1 1 0 0 0,1 0 1 0 0,-1 0-1 0 0,3 6 0 0 0,-4-8-18 0 0,-1 0 1 0 0,0 0-1 0 0,1 0 0 0 0,-1 0 0 0 0,0 0 0 0 0,0 0 1 0 0,-1 0-1 0 0,1 0 0 0 0,-1 0 0 0 0,1 0 1 0 0,-1 0-1 0 0,0 0 0 0 0,0 0 0 0 0,0-1 1 0 0,-1 1-1 0 0,1 0 0 0 0,-1-1 0 0 0,1 1 0 0 0,-4 3 1 0 0,-4 4 19 0 0,1 0 1 0 0,-2-1 0 0 0,-10 9-1 0 0,14-13-9 0 0,-27 24 2 0 0,-2-2 1 0 0,-1-2-1 0 0,-1-1 0 0 0,-1-2 0 0 0,-1-1 0 0 0,0-3 1 0 0,-2 0-1 0 0,0-3 0 0 0,-83 19 0 0 0,22-20-1867 0 0,32-12-3408 0 0,54-2 3488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19495 0 0,'-5'31'553'0'0,"2"0"0"0"0,1 0 0 0 0,1 1 0 0 0,2-1 0 0 0,1 0-1 0 0,2 0 1 0 0,1 0 0 0 0,15 54 0 0 0,-13-63-620 0 0,15 48-761 0 0,-18-61 684 0 0,0 0-1 0 0,1 0 0 0 0,0 0 1 0 0,0-1-1 0 0,8 11 0 0 0,-11-18-452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6447 0 0,'0'2'7212'0'0,"1"2"-6918"0"0,-1 0 0 0 0,1 0-1 0 0,-1 0 1 0 0,0 0 0 0 0,-1 0-1 0 0,1 0 1 0 0,-1 0-1 0 0,1 0 1 0 0,-1 0 0 0 0,0 0-1 0 0,-1 0 1 0 0,1 0 0 0 0,-1-1-1 0 0,1 1 1 0 0,-4 4 0 0 0,-5 8-16 0 0,-1 0-1 0 0,-13 15 1 0 0,-1 1 144 0 0,-158 213 326 0 0,64-91-718 0 0,55-73-231 0 0,29-38-446 0 0,-41 65 1 0 0,47-60-351 0 0,10-15-4030 0 0,7-13-519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7 120 18655 0 0,'-2'0'859'0'0,"-3"0"1547"0"0,16 1-1979 0 0,22-1-615 0 0,289-46 881 0 0,-290 41-633 0 0,116-23 708 0 0,179-9 0 0 0,35 41 216 0 0,-2 21-983 0 0,-191-11-19 0 0,213-12 379 0 0,-3-35 427 0 0,-354 30-782 0 0,31-4-141 0 0,1 2 1 0 0,61 3-1 0 0,-111 3 14 0 0,0 0 0 0 0,0 0-1 0 0,-1 1 1 0 0,1 0 0 0 0,10 4 0 0 0,-16-5 76 0 0,0-1-1 0 0,-1 1 1 0 0,1 0-1 0 0,0-1 1 0 0,-1 1-1 0 0,1 0 1 0 0,-1-1-1 0 0,1 1 1 0 0,-1 0-1 0 0,0 0 1 0 0,1-1-1 0 0,-1 1 0 0 0,0 0 1 0 0,1 0-1 0 0,-1 0 1 0 0,0 0-1 0 0,0-1 1 0 0,0 1-1 0 0,0 0 1 0 0,0 0-1 0 0,0 0 1 0 0,0 0-1 0 0,0 0 1 0 0,0 1-1 0 0,-4 21-699 0 0,4-23 740 0 0,-1 3-215 0 0,0-1 1 0 0,0 0-1 0 0,1 0 0 0 0,-1 0 1 0 0,-1 0-1 0 0,1 0 0 0 0,0 0 1 0 0,-3 3-1 0 0,0 0-1297 0 0,-3 6-125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13 1839 0 0,'-4'-13'15628'0'0,"13"48"-14985"0"0,-10-16-406 0 0,0 0 1 0 0,-1 0 0 0 0,0 0-1 0 0,-2 0 1 0 0,-8 25-1 0 0,0-4 52 0 0,-1-1-1 0 0,-3-1 0 0 0,-23 42 1 0 0,-70 102 132 0 0,46-80-45 0 0,17-30-211 0 0,-81 96-1 0 0,120-160-289 0 0,5-6-200 0 0,49-67-5246 0 0,-27 37-176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70 346 1839 0 0,'-1'2'83'0'0,"-13"14"139"0"0,-16 20-125 0 0,6-9 13576 0 0,24-38-10424 0 0,1 1-4365 0 0,1 2 1150 0 0,0 1 0 0 0,1-1 0 0 0,0 1 0 0 0,0 0 0 0 0,1 0 0 0 0,0 0 0 0 0,6-8 0 0 0,2 0 58 0 0,24-26 0 0 0,-32 37-92 0 0,20-21 0 0 0,2 0 0 0 0,1 2 0 0 0,48-33 0 0 0,-34 33 38 0 0,0 1 0 0 0,2 2 0 0 0,0 2 0 0 0,1 2 0 0 0,1 2 0 0 0,1 2 0 0 0,92-12 0 0 0,-133 23-18 0 0,0 1-1 0 0,0 0 0 0 0,0-1 1 0 0,0 2-1 0 0,0-1 0 0 0,1 1 1 0 0,-1-1-1 0 0,0 2 1 0 0,0-1-1 0 0,-1 0 0 0 0,1 1 1 0 0,0 0-1 0 0,0 0 0 0 0,-1 0 1 0 0,1 1-1 0 0,-1 0 0 0 0,0-1 1 0 0,5 5-1 0 0,-7-4 13 0 0,0-1 0 0 0,-1 1 0 0 0,1 0-1 0 0,0-1 1 0 0,-1 1 0 0 0,0 0 0 0 0,1 0 0 0 0,-1 0-1 0 0,-1 0 1 0 0,1 1 0 0 0,0-1 0 0 0,0 6 0 0 0,-1-4 117 0 0,-1 0 1 0 0,1 0 0 0 0,-1 0 0 0 0,0 0 0 0 0,0 0 0 0 0,0-1 0 0 0,-1 1 0 0 0,1 0 0 0 0,-1-1 0 0 0,-5 9-1 0 0,-4 4 300 0 0,-16 21-1 0 0,14-20-219 0 0,-4 4-172 0 0,-1-1 0 0 0,-1-1-1 0 0,0 0 1 0 0,-2-1 0 0 0,0-1-1 0 0,-24 14 1 0 0,6-7 41 0 0,-1-2 1 0 0,-77 33-1 0 0,86-46-139 0 0,1-1 0 0 0,-35 6-1 0 0,10-2-5 0 0,39-8 28 0 0,11-4 14 0 0,0 1 1 0 0,0-1 0 0 0,0 0 0 0 0,0 0 0 0 0,0 0-1 0 0,0-1 1 0 0,-10 0 0 0 0,-2-1 6 0 0,13-1-3 0 0,2 1-11 0 0,0 0-61 0 0,-1-3-388 0 0,3 4 447 0 0,0 0 0 0 0,-1 0 1 0 0,1-1-1 0 0,0 1 1 0 0,0 0-1 0 0,-1 0 1 0 0,1 0-1 0 0,0-1 1 0 0,0 1-1 0 0,-1 0 1 0 0,1 0-1 0 0,0-1 1 0 0,0 1-1 0 0,0 0 1 0 0,0 0-1 0 0,-1-1 1 0 0,1 1-1 0 0,0 0 0 0 0,0-1 1 0 0,0 1-1 0 0,0 0 1 0 0,0-1-1 0 0,0 1 1 0 0,0 0-1 0 0,0-1 1 0 0,0-3-289 0 0,0 0 1 0 0,1 0 0 0 0,-1 0 0 0 0,1 0-1 0 0,0 0 1 0 0,2-6 0 0 0,-2 8-75 0 0,2 2-1066 0 0,9-1 1090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0:4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91 7831 0 0,'-7'10'12167'0'0,"18"-14"-11431"0"0,-8 3-612 0 0,26-10 535 0 0,-11 5-238 0 0,27-15-1 0 0,-22 9-124 0 0,37-15 0 0 0,-49 23-178 0 0,-1 1 1 0 0,1 0-1 0 0,0 0 1 0 0,0 1-1 0 0,22-1 0 0 0,-31 3 37 0 0,0 1-91 0 0,13 7 3 0 0,-14-4-68 0 0,0-3 11 0 0,-1 1-2 0 0,1 0 0 0 0,-1 0 0 0 0,1 0-1 0 0,-1 0 1 0 0,0 0 0 0 0,0 0 0 0 0,0-1 0 0 0,0 1-1 0 0,0 0 1 0 0,-1 0 0 0 0,1 0 0 0 0,0 0 0 0 0,-1 0 0 0 0,-1 3-1 0 0,1-1 20 0 0,-1 2-6 0 0,0 0-1 0 0,-1 0 0 0 0,0 0 1 0 0,0-1-1 0 0,0 1 1 0 0,-1-1-1 0 0,1 1 0 0 0,-7 5 1 0 0,-3 3 12 0 0,-24 19-1 0 0,24-24-30 0 0,0-1 0 0 0,-1 0 0 0 0,0-1 0 0 0,0-1 0 0 0,-30 10 0 0 0,-5 2-76 0 0,28-9 43 0 0,4-3-23 0 0,-1 2 0 0 0,1 0 0 0 0,-30 21 0 0 0,31-19 37 0 0,13-6-20 0 0,-7 12 19 0 0,4-5 18 0 0,5-11 0 0 0,1 0 0 0 0,0 0 0 0 0,0 1 0 0 0,0-1 0 0 0,-1 0 0 0 0,1 1 0 0 0,0-1 0 0 0,0 0 0 0 0,0 1 0 0 0,0-1 0 0 0,0 0 0 0 0,0 1 0 0 0,0-1 0 0 0,0 1 0 0 0,0-1 0 0 0,0 0 0 0 0,0 1 0 0 0,0-1 0 0 0,0 0 0 0 0,0 1 0 0 0,0-1 0 0 0,0 0 0 0 0,0 1 0 0 0,0-1 0 0 0,1 0 0 0 0,-1 1 0 0 0,2 0 3 0 0,-1 0 1 0 0,1 0-1 0 0,0-1 0 0 0,-1 1 0 0 0,1 0 0 0 0,0-1 1 0 0,-1 1-1 0 0,1-1 0 0 0,0 0 0 0 0,0 0 1 0 0,0 0-1 0 0,0 0 0 0 0,-1 0 0 0 0,1 0 0 0 0,0 0 1 0 0,3-1-1 0 0,34-7 94 0 0,-35 7-86 0 0,73-16 364 0 0,0 3 0 0 0,94-3 0 0 0,-157 15-293 0 0,7 1 50 0 0,-14 3-98 0 0,0 0 0 0 0,-1 0 0 0 0,12 5-1 0 0,4 1 33 0 0,-6-4 6 0 0,-12-3-54 0 0,0-1 0 0 0,1 1-1 0 0,-1-1 1 0 0,0 0 0 0 0,0-1 0 0 0,1 1 0 0 0,-1-1 0 0 0,0 0 0 0 0,0 0 0 0 0,0 0 0 0 0,6-3 0 0 0,0 1-12 0 0,44-15-62 0 0,-40 15-2909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7487 0 0,'0'0'4712'0'0,"1"2"-4258"0"0,0 9 124 0 0,1 0 0 0 0,-1 0 1 0 0,-1 0-1 0 0,-1 20 1 0 0,-11 48 404 0 0,4-22-688 0 0,3-28-143 0 0,-1 0 0 0 0,-2-1-1 0 0,-13 38 1 0 0,-45 79 257 0 0,25-71-269 0 0,-61 84 0 0 0,86-136-133 0 0,1-2 31 0 0,-16 30 0 0 0,29-48-18 0 0,5-5-129 0 0,42-50-2031 0 0,-27 31-986 0 0,12-13-2394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248 231 5063 0 0,'-12'13'626'0'0,"1"0"0"0"0,-17 26 1 0 0,25-34 2750 0 0,0 7-3191 0 0,2-9-84 0 0,1-1 71 0 0,-1 1 0 0 0,1 0 0 0 0,-1 0-1 0 0,0 0 1 0 0,0-1 0 0 0,-3 6 0 0 0,1-2 113 0 0,0-1 0 0 0,0 1 0 0 0,-1-1 0 0 0,0 0 0 0 0,0 0 0 0 0,-1 0 0 0 0,1-1 0 0 0,-1 1 0 0 0,0-1 0 0 0,0 0 0 0 0,-7 4 1 0 0,9-6-138 0 0,1-1 99 0 0,-13-1 496 0 0,14 0-698 0 0,0 0 0 0 0,0 0 0 0 0,-1 0 0 0 0,1 0 0 0 0,0 0 0 0 0,-1 0 0 0 0,1-1 0 0 0,0 1-1 0 0,0 0 1 0 0,-1-1 0 0 0,1 1 0 0 0,0-1 0 0 0,0 0 0 0 0,0 1 0 0 0,0-1 0 0 0,0 0 0 0 0,-1 0 0 0 0,1 0 0 0 0,1 0 0 0 0,-3-1-1 0 0,2 0-2 0 0,0 0 1 0 0,0 0-1 0 0,0 0 0 0 0,1 0 0 0 0,-1 0 0 0 0,0 0 0 0 0,1 0 0 0 0,-1 0 0 0 0,1 0 0 0 0,0 0 0 0 0,0-4 0 0 0,1-3 20 0 0,0 0 0 0 0,0-1 0 0 0,1 2 1 0 0,0-1-1 0 0,4-9 0 0 0,4-6-41 0 0,1 2 0 0 0,0-1 0 0 0,2 1 0 0 0,26-33 0 0 0,-28 40-24 0 0,2-2-11 0 0,2 1-1 0 0,-1 0 0 0 0,2 2 0 0 0,0-1 1 0 0,1 2-1 0 0,19-12 0 0 0,-31 21 18 0 0,0 1 0 0 0,0 0 0 0 0,0 1 0 0 0,0-1 0 0 0,1 1 0 0 0,-1 0 0 0 0,1 0 0 0 0,-1 1 0 0 0,1 0 0 0 0,0 0 0 0 0,-1 0 0 0 0,1 0 0 0 0,0 1 0 0 0,0 0 0 0 0,0 0 0 0 0,-1 1 0 0 0,1 0 0 0 0,0 0 0 0 0,-1 0 0 0 0,1 1 0 0 0,-1-1 0 0 0,1 1 0 0 0,5 3 0 0 0,172 106-4 0 0,-109-64 0 0 0,-70-44 0 0 0,1 0 0 0 0,-1 0 0 0 0,0 1 0 0 0,0-1 0 0 0,0 1 0 0 0,-1 0 0 0 0,1 0 0 0 0,-1 0 0 0 0,0 1 0 0 0,0-1 0 0 0,0 1 0 0 0,-1-1 0 0 0,0 1 0 0 0,0 0 0 0 0,0 0 0 0 0,1 6 0 0 0,-1-4 0 0 0,-1 0 0 0 0,0 1 0 0 0,-1-1 0 0 0,0 0 0 0 0,0 1 0 0 0,-1-1 0 0 0,1 0 0 0 0,-1 0 0 0 0,-1 1 0 0 0,0-1 0 0 0,-4 11 0 0 0,-1-1 21 0 0,-1-1 0 0 0,0 0 0 0 0,-1 0 0 0 0,-1-1 0 0 0,-16 20 0 0 0,-68 66 137 0 0,26-30-15 0 0,13-8 7 0 0,-107 116 57 0 0,148-167-192 0 0,0 1 1 0 0,-1-2-1 0 0,0 0 0 0 0,-23 12 0 0 0,34-20-2 0 0,-1-1-1 0 0,0-1 1 0 0,1 1-1 0 0,-1-1 1 0 0,0 0 0 0 0,0 0-1 0 0,0 0 1 0 0,0 0-1 0 0,0-1 1 0 0,-1 0-1 0 0,1 0 1 0 0,0-1-1 0 0,0 1 1 0 0,0-1-1 0 0,0 0 1 0 0,-8-3 0 0 0,-1-1 12 0 0,-1-1 0 0 0,1 0 1 0 0,0-2-1 0 0,-14-8 0 0 0,26 15-42 0 0,0 0-1 0 0,0-1 0 0 0,0 1 1 0 0,0-1-1 0 0,0 1 1 0 0,1-1-1 0 0,-1 1 0 0 0,1-1 1 0 0,-1 0-1 0 0,1 0 1 0 0,-1 0-1 0 0,1 0 0 0 0,0 0 1 0 0,0 0-1 0 0,0 0 1 0 0,0 0-1 0 0,0-1 0 0 0,0 1 1 0 0,0-3-1 0 0,1 4 2 0 0,0 0 0 0 0,0 0 1 0 0,0 1-1 0 0,0-1 0 0 0,0 0 0 0 0,1 0 0 0 0,-1 1 0 0 0,0-1 0 0 0,0 0 0 0 0,0 0 1 0 0,1 1-1 0 0,-1-1 0 0 0,0 0 0 0 0,1 1 0 0 0,-1-1 0 0 0,1 1 0 0 0,0-2 0 0 0,1-1-56 0 0,1-2-76 0 0,0 0 1 0 0,0 1-1 0 0,0-1 1 0 0,1 1-1 0 0,-1-1 1 0 0,1 1 0 0 0,0 0-1 0 0,8-6 1 0 0,2 1-1596 0 0,24-13-1 0 0,-21 13-1250 0 0,-1 0-1776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13303 0 0,'0'0'1202'0'0,"0"1"-988"0"0,2 9-25 0 0,0 0 1 0 0,-1 0-1 0 0,0-1 0 0 0,0 1 0 0 0,-1 0 1 0 0,-1 0-1 0 0,0 0 0 0 0,-2 13 0 0 0,1-9 36 0 0,2-11 27 0 0,1 25 850 0 0,-1-26-170 0 0,20 1-556 0 0,-17-2-348 0 0,0 0 0 0 0,0-1 0 0 0,0 1 0 0 0,0-1 0 0 0,0 0 0 0 0,-1 0 0 0 0,1 0 0 0 0,5-1 0 0 0,-1-1-3 0 0,0 0 0 0 0,0-1 0 0 0,0 0 0 0 0,0 0 0 0 0,-1-1 0 0 0,0 1 0 0 0,11-10 1 0 0,-5 4 13 0 0,-1-1 0 0 0,20-22 0 0 0,-29 29-45 0 0,1 0 0 0 0,-1 0 0 0 0,0 0 0 0 0,0-1 0 0 0,0 1 1 0 0,0-1-1 0 0,0 0 0 0 0,-1 1 0 0 0,1-1 0 0 0,-1 0 0 0 0,0 0 0 0 0,0-4 0 0 0,-1 7-5 0 0,0 0 1 0 0,0 1-1 0 0,0-1 1 0 0,0 0-1 0 0,0 1 1 0 0,0-1-1 0 0,-1 1 0 0 0,1-1 1 0 0,0 0-1 0 0,0 1 1 0 0,-1-1-1 0 0,1 1 1 0 0,0-1-1 0 0,-1 0 1 0 0,1 1-1 0 0,0-1 0 0 0,-1 1 1 0 0,1-1-1 0 0,-1 1 1 0 0,1-1-1 0 0,-1 1 1 0 0,1 0-1 0 0,-1-1 1 0 0,1 1-1 0 0,-1 0 0 0 0,-1-1 1 0 0,-15-5-165 0 0,11 6 142 0 0,0 1 1 0 0,0 0-1 0 0,1 0 1 0 0,-1 0-1 0 0,0 1 1 0 0,0 0-1 0 0,1 0 1 0 0,-1 0-1 0 0,1 1 1 0 0,0 0-1 0 0,-9 5 1 0 0,-8 5 27 0 0,-6 2-17 0 0,1 1 0 0 0,0 1 0 0 0,1 2 0 0 0,1 1 0 0 0,-24 24 0 0 0,43-38 62 0 0,1 1 0 0 0,-1-1-1 0 0,1 1 1 0 0,0 0 0 0 0,1 0-1 0 0,0 1 1 0 0,0 0 0 0 0,0-1-1 0 0,1 1 1 0 0,-2 9 0 0 0,3-12-15 0 0,1 0 0 0 0,0 0 1 0 0,1 0-1 0 0,-1 0 0 0 0,1 0 1 0 0,0 0-1 0 0,1 0 1 0 0,-1 1-1 0 0,1-1 0 0 0,0 0 1 0 0,0 0-1 0 0,0-1 1 0 0,1 1-1 0 0,-1 0 0 0 0,1 0 1 0 0,1-1-1 0 0,-1 1 0 0 0,4 5 1 0 0,38 45 279 0 0,-41-53-292 0 0,-1 0 0 0 0,0 0-1 0 0,1 0 1 0 0,-1 0 0 0 0,1 0-1 0 0,0-1 1 0 0,0 1 0 0 0,-1-1-1 0 0,6 2 1 0 0,-1-1 2 0 0,-2 0-42 0 0,1 0 1 0 0,0-1 0 0 0,0 0-1 0 0,-1 0 1 0 0,1 0 0 0 0,0-1 0 0 0,0 0-1 0 0,0 0 1 0 0,0 0 0 0 0,0-1-1 0 0,-1 0 1 0 0,10-2 0 0 0,-9 1-1388 0 0,1 0 1 0 0,-1-1-1 0 0,8-3 1 0 0,6-6-4693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3679 0 0,'0'2'284'0'0,"5"21"-588"0"0,-5 14 5066 0 0,-1-28-3338 0 0,1 1 0 0 0,1-1 0 0 0,-1 0 0 0 0,4 16 0 0 0,-1-16-938 0 0,-3-7-52 0 0,7 6 408 0 0,-6-7-783 0 0,0 0 0 0 0,-1 0-1 0 0,1 0 1 0 0,0 0 0 0 0,0-1 0 0 0,0 1-1 0 0,0 0 1 0 0,0-1 0 0 0,0 1 0 0 0,1 0-1 0 0,-1-1 1 0 0,0 1 0 0 0,0-1 0 0 0,0 0-1 0 0,0 1 1 0 0,1-1 0 0 0,-1 0 0 0 0,0 0-1 0 0,0 0 1 0 0,1 0 0 0 0,-1 0 0 0 0,0 0-1 0 0,0 0 1 0 0,1 0 0 0 0,1-1 0 0 0,0-1 44 0 0,0 1 0 0 0,0-1 0 0 0,0 0 1 0 0,-1 0-1 0 0,1 0 0 0 0,-1 0 0 0 0,1 0 1 0 0,-1 0-1 0 0,3-5 0 0 0,2-1 10 0 0,-1-1-1 0 0,0 0 1 0 0,0-1-1 0 0,-1 0 1 0 0,4-10-1 0 0,16-53 449 0 0,-18 50-321 0 0,1 0 0 0 0,12-26 0 0 0,-16 42-160 0 0,1-1 0 0 0,-1 1 0 0 0,1 0 0 0 0,0 0 1 0 0,1 1-1 0 0,0 0 0 0 0,0-1 0 0 0,0 2 0 0 0,1-1 0 0 0,7-4 0 0 0,24-14-7 0 0,1 3 0 0 0,1 1-1 0 0,56-19 1 0 0,-80 33-83 0 0,6-3-565 0 0,1 1-1 0 0,0 1 0 0 0,1 2 0 0 0,-1 0 0 0 0,29-2 0 0 0,-35 5-6559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5063 0 0,'0'0'11032'0'0,"0"0"-10916"0"0,1 0-1 0 0,0 1 0 0 0,-1-1 1 0 0,1 0-1 0 0,-1 1 0 0 0,1-1 1 0 0,0 1-1 0 0,-1-1 0 0 0,1 1 1 0 0,-1-1-1 0 0,1 1 0 0 0,-1-1 1 0 0,1 1-1 0 0,-1-1 0 0 0,1 1 1 0 0,-1 7-1 0 0,1-1 0 0 0,-1 0 0 0 0,-1 1 0 0 0,0-1 1 0 0,0 0-1 0 0,0 0 0 0 0,-1 0 0 0 0,1 0 0 0 0,-2 0 1 0 0,1 0-1 0 0,-5 8 0 0 0,-7 11-56 0 0,-26 36 0 0 0,28-43-5 0 0,-3 2-502 0 0,0-1 0 0 0,-2-1 0 0 0,-25 24 0 0 0,32-33-3913 0 0,0-2-1382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7831 0 0,'0'0'760'0'0,"-9"4"-672"0"0,0 3-88 0 0,-2 2 0 0 0,2 2 0 0 0,2 0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14135 0 0,'-1'-1'647'0'0,"1"-3"-586"0"0,0 1 0 0 0,0 0 0 0 0,0-1 0 0 0,1 1 0 0 0,-1 0 0 0 0,1-1 0 0 0,0 1 0 0 0,0 0 0 0 0,0 0 0 0 0,0 0 0 0 0,0 0 0 0 0,1 0 0 0 0,-1 0 0 0 0,1 0 0 0 0,0 0 0 0 0,0 1 0 0 0,0-1 0 0 0,0 1 0 0 0,4-4 0 0 0,6-6 235 0 0,1 1 0 0 0,22-15-1 0 0,-23 18 98 0 0,68-46 689 0 0,2 3-1 0 0,96-42 1 0 0,-95 57-853 0 0,-70 31-163 0 0,1 0 0 0 0,0 1-1 0 0,0 1 1 0 0,17-2 0 0 0,-1 6 120 0 0,-27-1-98 0 0,7 29 80 0 0,-10-13-117 0 0,0-1 0 0 0,-1 1 0 0 0,-1-1 0 0 0,-1 0-1 0 0,-6 23 1 0 0,3-11 2 0 0,1-7-23 0 0,0 1 1 0 0,-1-1-1 0 0,-18 38 1 0 0,20-50-25 0 0,-1 0-1 0 0,0 0 1 0 0,0 0 0 0 0,-1 0 0 0 0,0-1 0 0 0,0 0-1 0 0,-1-1 1 0 0,0 1 0 0 0,0-1 0 0 0,-1 0 0 0 0,-10 6-1 0 0,-6 0 6 0 0,-1 0 0 0 0,0-2 0 0 0,0-1 0 0 0,-44 10 0 0 0,-108 11-604 0 0,146-25 329 0 0,-25 2-996 0 0,54-7-148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9215 0 0,'0'0'1143'0'0,"0"2"-116"0"0,-6 134 4345 0 0,1 8-5018 0 0,3-38 784 0 0,2-106-1093 0 0,0 0 1 0 0,0 0-1 0 0,0 0 1 0 0,0 1 0 0 0,0-1-1 0 0,-1 0 1 0 0,1 0 0 0 0,0 1-1 0 0,0-1 1 0 0,0 0-1 0 0,0 0 1 0 0,0 1 0 0 0,1-1-1 0 0,-1 0 1 0 0,0 0 0 0 0,0 1-1 0 0,0-1 1 0 0,0 0-1 0 0,0 0 1 0 0,0 1 0 0 0,0-1-1 0 0,0 0 1 0 0,0 0 0 0 0,1 0-1 0 0,-1 1 1 0 0,0-1-1 0 0,0 0 1 0 0,0 0 0 0 0,0 0-1 0 0,1 0 1 0 0,-1 1 0 0 0,0-1-1 0 0,0 0 1 0 0,1 0-1 0 0,-1 0 1 0 0,0 0 0 0 0,0 0-1 0 0,0 0 1 0 0,1 0-1 0 0,-1 1 1 0 0,11-9 582 0 0,11-20-444 0 0,-20 25-36 0 0,14-20-34 0 0,2 0 0 0 0,1 1 0 0 0,31-29 0 0 0,29-17-154 0 0,145-94-1 0 0,-209 152-216 0 0,22-9 1 0 0,-33 17 71 0 0,0 1 0 0 0,-1-1 1 0 0,1 1-1 0 0,0 0 0 0 0,0 0 0 0 0,0 0 0 0 0,1 1 1 0 0,-1-1-1 0 0,0 1 0 0 0,0 0 0 0 0,7 1 0 0 0,-1 2-1201 0 0,-1 2-56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96 6911 0 0,'0'0'528'0'0,"0"-2"-341"0"0,0-4 293 0 0,-1 1 0 0 0,0-1 1 0 0,0 1-1 0 0,0-1 0 0 0,-1 1 0 0 0,1-1 0 0 0,-1 1 0 0 0,-1 0 1 0 0,1 0-1 0 0,-1 0 0 0 0,0 0 0 0 0,0 0 0 0 0,0 1 0 0 0,-6-7 1 0 0,8 10-453 0 0,-1 0 0 0 0,1 0 0 0 0,0 0 1 0 0,-1 0-1 0 0,1 1 0 0 0,-1-1 1 0 0,0 0-1 0 0,1 1 0 0 0,-1-1 1 0 0,0 1-1 0 0,1-1 0 0 0,-1 1 0 0 0,0 0 1 0 0,1-1-1 0 0,-1 1 0 0 0,0 0 1 0 0,0 0-1 0 0,1 0 0 0 0,-1 1 0 0 0,0-1 1 0 0,1 0-1 0 0,-1 1 0 0 0,0-1 1 0 0,1 1-1 0 0,-1-1 0 0 0,-1 2 0 0 0,-5 2 48 0 0,0 0-1 0 0,1 0 1 0 0,-13 10-1 0 0,19-13-63 0 0,-14 11 6 0 0,0 1-1 0 0,0 1 1 0 0,2 0 0 0 0,0 1 0 0 0,0 1 0 0 0,1 0-1 0 0,2 0 1 0 0,-18 34 0 0 0,26-46-5 0 0,0 1 0 0 0,1-1 0 0 0,-1 1-1 0 0,1 0 1 0 0,0 0 0 0 0,0-1 0 0 0,1 1 0 0 0,-1 0 0 0 0,1 0 0 0 0,0 0 0 0 0,1 10 0 0 0,0-15-6 0 0,-1 1 1 0 0,0 0-1 0 0,1 0 1 0 0,-1-1 0 0 0,0 1-1 0 0,1 0 1 0 0,-1-1-1 0 0,1 1 1 0 0,-1 0-1 0 0,1-1 1 0 0,0 1 0 0 0,-1 0-1 0 0,1-1 1 0 0,-1 1-1 0 0,1-1 1 0 0,0 0-1 0 0,0 1 1 0 0,-1-1 0 0 0,1 1-1 0 0,0-1 1 0 0,0 0-1 0 0,-1 0 1 0 0,1 1 0 0 0,0-1-1 0 0,0 0 1 0 0,0 0-1 0 0,1 0 1 0 0,21 1 302 0 0,-10-3-135 0 0,0-1 0 0 0,0 0-1 0 0,-1 0 1 0 0,0-2 0 0 0,23-10-1 0 0,-32 13-141 0 0,11-3 142 0 0,-12 5-95 0 0,-2 2 16 0 0,-1 7-27 0 0,0-1 0 0 0,0 1-1 0 0,-5 13 1 0 0,6-20-41 0 0,11-1-1013 0 0,3-4 475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38 17391 0 0,'2'-37'4083'0'0,"-3"38"-3999"0"0,-13 16 28 0 0,0 0 0 0 0,1 1 1 0 0,1 0-1 0 0,1 1 0 0 0,-17 41 0 0 0,-3 22-17 0 0,-32 138 0 0 0,17-51-90 0 0,-67 146-2222 0 0,106-299 1080 0 0,0 0 0 0 0,-1-1 0 0 0,-13 18 0 0 0,3-6-4717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11519 0 0,'0'0'887'0'0,"-11"-9"6814"0"0,19 10-7541 0 0,1-1 0 0 0,-1-1 0 0 0,1 0 0 0 0,-1 0 0 0 0,11-3-1 0 0,46-15 425 0 0,-40 11-395 0 0,203-54 382 0 0,-169 50-1241 0 0,117-10 0 0 0,-141 22-625 0 0,-3 1-65 0 0</inkml:trace>
  <inkml:trace contextRef="#ctx0" brushRef="#br0" timeOffset="1">804 175 8287 0 0,'-1'1'639'0'0,"-18"26"251"0"0,12-16 682 0 0,0 0 0 0 0,1 0-1 0 0,1 0 1 0 0,-6 16 0 0 0,6-14-1189 0 0,-13 26-1 0 0,9-23-142 0 0,1 1 0 0 0,-9 30-1 0 0,14-38-411 0 0,2-7-718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17279 0 0,'0'0'1896'0'0,"-1"9"-1896"0"0,-1 0 0 0 0,0 0-256 0 0,2 2-72 0 0,2 0-16 0 0,1 1 0 0 0,1 1-1216 0 0,1-2-240 0 0</inkml:trace>
  <inkml:trace contextRef="#ctx0" brushRef="#br0" timeOffset="1">212 201 6447 0 0,'0'0'499'0'0,"-1"1"-23"0"0,-8 7 2156 0 0,-1 0 0 0 0,-11 14 0 0 0,-30 44-1009 0 0,29-33-1356 0 0,1 1 1 0 0,-25 56-1 0 0,40-76-91 0 0,1 0-1 0 0,0 0 1 0 0,1 1 0 0 0,1 0-1 0 0,0-1 1 0 0,-1 28 0 0 0,4-41-160 0 0,0-1 0 0 0,0 1 1 0 0,0 0-1 0 0,0 0 0 0 0,0 0 1 0 0,0 0-1 0 0,0 0 1 0 0,0 0-1 0 0,1 0 0 0 0,-1 0 1 0 0,0 0-1 0 0,1 0 0 0 0,-1-1 1 0 0,0 1-1 0 0,1 0 1 0 0,-1 0-1 0 0,1 0 0 0 0,-1-1 1 0 0,1 1-1 0 0,0 0 0 0 0,-1-1 1 0 0,1 1-1 0 0,0 0 1 0 0,-1-1-1 0 0,1 1 0 0 0,0-1 1 0 0,0 1-1 0 0,0-1 0 0 0,0 1 1 0 0,-1-1-1 0 0,3 1 1 0 0,0-1 42 0 0,0 0 0 0 0,0 1 0 0 0,-1-1 0 0 0,1-1 0 0 0,0 1 0 0 0,0 0 0 0 0,0-1 0 0 0,0 1 0 0 0,2-2 0 0 0,2 0 47 0 0,-1 0-1 0 0,0-1 1 0 0,0 0-1 0 0,0 0 1 0 0,0-1 0 0 0,-1 1-1 0 0,9-9 1 0 0,33-34 385 0 0,-33 31-367 0 0,0 1 55 0 0,-2 0 1 0 0,0-1-1 0 0,-1 0 0 0 0,0-1 0 0 0,16-33 0 0 0,-24 43-140 0 0,-1-1 0 0 0,0 1 0 0 0,0 0 0 0 0,0-1 0 0 0,-1 0-1 0 0,0 1 1 0 0,-1-1 0 0 0,1-12 0 0 0,-2 15-96 0 0,1-1 0 0 0,-1 1 0 0 0,0 0 0 0 0,0-1 0 0 0,-1 1 0 0 0,1 0 0 0 0,-1 0 0 0 0,0 0 0 0 0,0 0 0 0 0,0 0 0 0 0,-1 1 0 0 0,1-1 0 0 0,-1 1 0 0 0,-5-6 0 0 0,7 8-282 0 0,1 0 300 0 0,0 1 0 0 0,0 0 0 0 0,0 0 0 0 0,-1-1 0 0 0,1 1 1 0 0,0 0-1 0 0,0 0 0 0 0,0-1 0 0 0,0 1 0 0 0,0 0 0 0 0,-1 0 0 0 0,1 0 1 0 0,0-1-1 0 0,0 1 0 0 0,0 0 0 0 0,-1 0 0 0 0,1 0 0 0 0,0-1 0 0 0,0 1 0 0 0,-1 0 1 0 0,1 0-1 0 0,0 0 0 0 0,0 0 0 0 0,-1 0 0 0 0,1 0 0 0 0,0 0 0 0 0,0 0 0 0 0,-1 0 1 0 0,1 0-1 0 0,0 0 0 0 0,-1 0 0 0 0,1 0 0 0 0,0 0 0 0 0,0 0 0 0 0,-1 0 0 0 0,1 0 1 0 0,0 0-1 0 0,-1 0 0 0 0,1 0 0 0 0,0 0 0 0 0,0 0 0 0 0,-1 0 0 0 0,1 0 0 0 0,0 1 1 0 0,0-1-1 0 0,-12 5-4003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24 350 1375 0 0,'-9'5'7895'0'0,"9"-5"-7524"0"0,-1 0-1 0 0,0 0 1 0 0,1 0 0 0 0,-1 0-1 0 0,1 0 1 0 0,-1 0 0 0 0,1 0-1 0 0,-1 0 1 0 0,1 0 0 0 0,-1 0-1 0 0,-4-4 4078 0 0,5 3-4077 0 0,-1 1-1 0 0,1 0 1 0 0,0-1 0 0 0,0 1-1 0 0,-1-2 1 0 0,1 1-160 0 0,-1-1 0 0 0,1 1 1 0 0,0-1-1 0 0,0 0 0 0 0,0 1 0 0 0,0-1 0 0 0,0 1 0 0 0,0-1 1 0 0,0 1-1 0 0,1-3 0 0 0,1-2-190 0 0,0-1 0 0 0,0 1 0 0 0,1-1 0 0 0,3-5 0 0 0,5-5 54 0 0,0 0 0 0 0,1 0 1 0 0,1 1-1 0 0,1 1 0 0 0,0 0 0 0 0,1 1 0 0 0,17-12 0 0 0,2 1-244 0 0,1 2 1 0 0,53-28-1 0 0,-80 47 140 0 0,14-7-61 0 0,1 0-1 0 0,25-8 0 0 0,-41 17 99 0 0,-1 0 0 0 0,1 1 0 0 0,-1-1 1 0 0,1 1-1 0 0,-1 1 0 0 0,1-1 0 0 0,0 1 0 0 0,-1 0 0 0 0,1 1 1 0 0,0 0-1 0 0,-1 0 0 0 0,14 3 0 0 0,-18-2 3 0 0,1-1 0 0 0,0 0-1 0 0,0 1 1 0 0,-1 0 0 0 0,1 0-1 0 0,-1-1 1 0 0,0 1 0 0 0,0 1 0 0 0,1-1-1 0 0,-1 0 1 0 0,-1 0 0 0 0,1 1 0 0 0,0 0-1 0 0,0-1 1 0 0,-1 1 0 0 0,0 0-1 0 0,1-1 1 0 0,-1 1 0 0 0,0 0 0 0 0,0 0-1 0 0,-1 0 1 0 0,1 0 0 0 0,-1 0-1 0 0,1 0 1 0 0,-1 5 0 0 0,0 7-152 0 0,0 1 0 0 0,-1-1 0 0 0,-6 27 0 0 0,6-35 193 0 0,-1 3-266 0 0,-1 8 367 0 0,0 1 1 0 0,1-1-1 0 0,1 34 0 0 0,1-48-343 0 0,0 1 1 0 0,1-1 0 0 0,-1 0-1 0 0,1 1 1 0 0,0-1-1 0 0,1 0 1 0 0,-1 1-1 0 0,1-1 1 0 0,-1 0-1 0 0,1 0 1 0 0,1 0-1 0 0,-1 0 1 0 0,0-1-1 0 0,1 1 1 0 0,0-1-1 0 0,0 1 1 0 0,0-1-1 0 0,0 0 1 0 0,1 0 0 0 0,-1 0-1 0 0,6 3 1 0 0,7 2-6565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42 9991 0 0,'0'0'1184'0'0,"-2"-1"-540"0"0,0 0-521 0 0,0 1 0 0 0,1-1 0 0 0,-1 0 0 0 0,0 1 0 0 0,0-1 0 0 0,0 1 0 0 0,0 0 0 0 0,0 0 0 0 0,0-1 0 0 0,0 1-1 0 0,0 1 1 0 0,1-1 0 0 0,-1 0 0 0 0,0 0 0 0 0,0 1 0 0 0,0-1 0 0 0,0 1 0 0 0,0-1 0 0 0,0 1 0 0 0,1 0 0 0 0,-1 0 0 0 0,0 0 0 0 0,1 0-1 0 0,-1 0 1 0 0,-2 2 0 0 0,-31 28 1151 0 0,12-11-756 0 0,1 0 1 0 0,1 2 0 0 0,-23 30-1 0 0,40-46-461 0 0,-8 10 84 0 0,0 0 0 0 0,1 2 1 0 0,1-1-1 0 0,1 1 0 0 0,0 1 0 0 0,-7 23 1 0 0,13-17 80 0 0,3-23-107 0 0,1 0 10 0 0,-1 0-100 0 0,1-1-1 0 0,0 1 0 0 0,0-1 1 0 0,0 1-1 0 0,0-1 1 0 0,1 0-1 0 0,-1 1 1 0 0,0-1-1 0 0,1 0 1 0 0,-1 0-1 0 0,1 0 0 0 0,-1 0 1 0 0,1 0-1 0 0,-1 0 1 0 0,1 0-1 0 0,-1-1 1 0 0,1 1-1 0 0,0-1 0 0 0,3 2 1 0 0,-3-2-10 0 0,0 0 1 0 0,1-1-1 0 0,-1 1 0 0 0,0 0 1 0 0,1-1-1 0 0,-1 1 0 0 0,0-1 1 0 0,0 1-1 0 0,1-1 0 0 0,-1 0 1 0 0,0 0-1 0 0,0 0 0 0 0,2-2 1 0 0,4-2-8 0 0,-1-1 0 0 0,-1 0 1 0 0,1 0-1 0 0,-1 0 1 0 0,0-1-1 0 0,-1 0 0 0 0,6-8 1 0 0,-1-1-137 0 0,-2 0-1 0 0,0 0 1 0 0,-1-1 0 0 0,0 0 0 0 0,-2 0 0 0 0,0 0-1 0 0,0-1 1 0 0,-2 0 0 0 0,0 0 0 0 0,-1 0 0 0 0,-1 0-1 0 0,-2-23 1 0 0,1 25-112 0 0,0 10-18 0 0,0-1 0 0 0,-1 0 0 0 0,1 0 1 0 0,-1 1-1 0 0,0-1 0 0 0,-1 0 0 0 0,-3-10 1 0 0,4 16-121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457 829 8751 0 0,'0'0'674'0'0,"-1"1"-281"0"0,-27 37 5380 0 0,36-50-4883 0 0,10-14-49 0 0,27-29 0 0 0,-24 31-659 0 0,20-31 0 0 0,-23 26-244 0 0,-1 0 0 0 0,-2-2 0 0 0,-1 1 1 0 0,-1-2-1 0 0,-1 0 0 0 0,-2 0 0 0 0,-2-1 0 0 0,5-35 0 0 0,-6 19-104 0 0,-3 0 0 0 0,-2-1 0 0 0,-6-75 0 0 0,3 111 128 0 0,-6-24 1 0 0,6 33 17 0 0,-1 0 1 0 0,0 1-1 0 0,1-1 1 0 0,-1 1-1 0 0,-1-1 1 0 0,1 1-1 0 0,-1 0 1 0 0,-5-7-1 0 0,8 10 7 0 0,-1 1 0 0 0,0-1 0 0 0,1 1 0 0 0,-1-1 0 0 0,0 0 0 0 0,1 1 0 0 0,-1-1 0 0 0,0 1 0 0 0,1-1 0 0 0,-1 1 0 0 0,0 0 0 0 0,0-1 0 0 0,0 1 0 0 0,0 0 0 0 0,1 0 0 0 0,-1-1 0 0 0,0 1 0 0 0,0 0 0 0 0,0 0 0 0 0,-1 0 1 0 0,-16 6-114 0 0,13-4 146 0 0,3 0-27 0 0,0-1 1 0 0,0 0 0 0 0,0 0 0 0 0,1 1 0 0 0,-1-1 0 0 0,0 1 0 0 0,1-1 0 0 0,-1 1 0 0 0,1 0-1 0 0,0 0 1 0 0,-1 0 0 0 0,1-1 0 0 0,0 1 0 0 0,-1 4 0 0 0,-11 34-25 0 0,9-24 36 0 0,-32 105-30 0 0,-109 324 589 0 0,-35 61-373 0 0,178-501-189 0 0,-16 49 281 0 0,-40 81-1 0 0,47-115-610 0 0,-2 0 0 0 0,0 0 0 0 0,-17 20 1 0 0,18-27-1117 0 0,0-1 1 0 0,-23 19-1 0 0,24-23-3811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1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6447 0 0,'-4'2'123'0'0,"0"0"0"0"0,-1 0 0 0 0,1-1 0 0 0,-1 1 1 0 0,-6 0-1 0 0,7-1 347 0 0,0-1 0 0 0,1 1 0 0 0,-1 0 0 0 0,1 0 1 0 0,0 1-1 0 0,-1-1 0 0 0,1 1 0 0 0,0 0 1 0 0,0-1-1 0 0,-5 5 0 0 0,-16 20 5049 0 0,22-24-5383 0 0,0 1 1 0 0,0-1 0 0 0,1 1-1 0 0,-1-1 1 0 0,1 1 0 0 0,-1 0 0 0 0,1 0-1 0 0,-1 5 1 0 0,2-7-131 0 0,0 0-1 0 0,0-1 0 0 0,0 1 0 0 0,0 0 1 0 0,0 0-1 0 0,0-1 0 0 0,0 1 1 0 0,0 0-1 0 0,1-1 0 0 0,-1 1 1 0 0,0 0-1 0 0,1-1 0 0 0,-1 1 1 0 0,0 0-1 0 0,1-1 0 0 0,-1 1 1 0 0,1-1-1 0 0,-1 1 0 0 0,1-1 1 0 0,-1 1-1 0 0,1-1 0 0 0,0 1 1 0 0,-1-1-1 0 0,1 1 0 0 0,-1-1 0 0 0,1 0 1 0 0,0 1-1 0 0,-1-1 0 0 0,1 0 1 0 0,0 0-1 0 0,0 1 0 0 0,-1-1 1 0 0,1 0-1 0 0,0 0 0 0 0,0 0 1 0 0,0 0-1 0 0,27 2 79 0 0,-28-2-83 0 0,16-2 26 0 0,0-1 0 0 0,0-1 0 0 0,-1 0 0 0 0,1 0 0 0 0,17-9 0 0 0,-7 3-19 0 0,140-52-1117 0 0,-123 47-118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1324 1 7367 0 0,'-8'0'8056'0'0,"-4"11"-5672"0"0,11-9-2400 0 0,-1-1 0 0 0,1 1 0 0 0,-1-1 0 0 0,0 1 0 0 0,1-1-1 0 0,-1 0 1 0 0,0 1 0 0 0,0-1 0 0 0,-3 1 0 0 0,-10 1 166 0 0,0 0 0 0 0,-1-1 1 0 0,1-1-1 0 0,-26-1 0 0 0,-8 1-76 0 0,1 1-51 0 0,-2 0 6 0 0,-68 12-1 0 0,15 7-254 0 0,-79 13-748 0 0,146-29 746 0 0,-2-1-1 0 0,-70-4 1 0 0,92-1 43 0 0,-1-1 1 0 0,0 0-1 0 0,-19-7 0 0 0,34 9 89 0 0,1-1 16 0 0,1 0 80 0 0,-1 1 0 0 0,1 0-1 0 0,0 0 1 0 0,0-1-1 0 0,-1 1 1 0 0,1 0 0 0 0,0-1-1 0 0,0 1 1 0 0,0 0 0 0 0,-1-1-1 0 0,1 1 1 0 0,0-1 0 0 0,0 1-1 0 0,0 0 1 0 0,0-1 0 0 0,0 1-1 0 0,0 0 1 0 0,0-1 0 0 0,0 1-1 0 0,0-1 1 0 0,0 1-1 0 0,0 0 1 0 0,0-1 0 0 0,0 1-1 0 0,0-1 1 0 0,0 1 0 0 0,0 0-1 0 0,0-1 1 0 0,0 1 0 0 0,1 0-1 0 0,-1-1 1 0 0,0 1 0 0 0,0 0-1 0 0,0-1 1 0 0,1 1-1 0 0,-1 0 1 0 0,0-1 0 0 0,0 1-1 0 0,1 0 1 0 0,0-1 0 0 0,-1 0-2 0 0,3-2 23 0 0,0 0-1 0 0,0 0 0 0 0,0 1 1 0 0,0-1-1 0 0,1 0 0 0 0,-1 1 0 0 0,1 0 1 0 0,-1 0-1 0 0,1 0 0 0 0,5-2 1 0 0,0 1 14 0 0,0 0 1 0 0,-1 1-1 0 0,17-3 1 0 0,-22 5-26 0 0,0 0 0 0 0,-1 0 1 0 0,1 0-1 0 0,0 0 0 0 0,0 0 1 0 0,-1 1-1 0 0,1-1 0 0 0,0 1 1 0 0,-1 0-1 0 0,1 0 0 0 0,-1 0 1 0 0,1 0-1 0 0,-1 0 0 0 0,1 1 1 0 0,-1-1-1 0 0,0 1 0 0 0,1-1 1 0 0,-1 1-1 0 0,0 0 0 0 0,0 0 1 0 0,0 0-1 0 0,-1 0 0 0 0,1 0 1 0 0,0 0-1 0 0,-1 1 0 0 0,1-1 1 0 0,-1 0-1 0 0,0 1 0 0 0,1 2 1 0 0,1 3-3 0 0,0 0 1 0 0,0 1-1 0 0,-1-1 1 0 0,-1 0-1 0 0,1 0 1 0 0,-1 1-1 0 0,-1-1 1 0 0,0 14-1 0 0,-2-2-8 0 0,-1 0 0 0 0,0 1 0 0 0,-2-2 0 0 0,-1 1 0 0 0,-13 32 0 0 0,-51 90 0 0 0,59-122 0 0 0,-26 45 0 0 0,-68 89 0 0 0,81-125 3 0 0,-50 49 1 0 0,-36 16 225 0 0,99-84-179 0 0,3-3 111 0 0,0 1-1 0 0,1 0 1 0 0,0 0 0 0 0,0 1 0 0 0,1-1 0 0 0,-6 12 0 0 0,12-19-122 0 0,-1 0-1 0 0,1-1 1 0 0,0 1-1 0 0,0-1 0 0 0,0 1 1 0 0,-1 0-1 0 0,1-1 1 0 0,0 1-1 0 0,0-1 1 0 0,0 1-1 0 0,0 0 1 0 0,0-1-1 0 0,0 1 0 0 0,0 0 1 0 0,1-1-1 0 0,-1 1 1 0 0,0-1-1 0 0,0 1 1 0 0,0 0-1 0 0,1-1 1 0 0,-1 1-1 0 0,0-1 0 0 0,1 1 1 0 0,-1-1-1 0 0,0 1 1 0 0,1-1-1 0 0,0 1 1 0 0,11 11 456 0 0,-8-11-429 0 0,-1 0 0 0 0,0 1-1 0 0,1-1 1 0 0,-1-1 0 0 0,1 1-1 0 0,-1 0 1 0 0,1-1 0 0 0,-1 0-1 0 0,1 1 1 0 0,-1-1 0 0 0,1-1-1 0 0,-1 1 1 0 0,1 0 0 0 0,-1-1-1 0 0,5-1 1 0 0,8-2 290 0 0,27-11-1 0 0,-43 15-351 0 0,82-34 505 0 0,149-50 316 0 0,-195 74-804 0 0,110-25-438 0 0,-144 35 145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631 113 10135 0 0,'18'-16'679'0'0,"0"0"0"0"0,1 1 0 0 0,22-13 0 0 0,-26 19 849 0 0,0 1-1 0 0,24-10 1 0 0,-39 18-1495 0 0,1-1 0 0 0,-1 1 1 0 0,0 0-1 0 0,0 0 0 0 0,1 0 0 0 0,-1-1 0 0 0,0 1 1 0 0,1 0-1 0 0,-1 0 0 0 0,1 0 0 0 0,-1 0 0 0 0,0 0 1 0 0,1 0-1 0 0,-1 0 0 0 0,0-1 0 0 0,1 1 1 0 0,-1 0-1 0 0,0 0 0 0 0,1 0 0 0 0,-1 1 0 0 0,1-1 1 0 0,-1 0-1 0 0,0 0 0 0 0,1 0 0 0 0,-1 0 0 0 0,0 0 1 0 0,1 0-1 0 0,-1 0 0 0 0,0 1 0 0 0,1-1 1 0 0,-1 0-1 0 0,0 0 0 0 0,1 0 0 0 0,-1 1 0 0 0,0-1 1 0 0,0 0-1 0 0,1 0 0 0 0,-1 1 0 0 0,0-1 0 0 0,0 0 1 0 0,0 1-1 0 0,1-1 0 0 0,-1 0 0 0 0,0 1 1 0 0,0-1-1 0 0,0 0 0 0 0,0 1 0 0 0,0-1 0 0 0,1 0 1 0 0,-1 1-1 0 0,0-1 0 0 0,0 1 0 0 0,0-1 0 0 0,0 0 1 0 0,0 1-1 0 0,0-1 0 0 0,0 0 0 0 0,-1 1 1 0 0,1-1-1 0 0,0 0 0 0 0,0 1 0 0 0,0-1 0 0 0,0 1 1 0 0,-11 28-145 0 0,10-25 277 0 0,-22 41 147 0 0,-2 0 1 0 0,-49 66-1 0 0,44-67-149 0 0,-207 271 94 0 0,110-152-260 0 0,-59 60-134 0 0,99-137-2373 0 0,79-79 401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5983 0 0,'2'-1'8044'0'0,"43"-7"-4467"0"0,30 2-3266 0 0,-31 4 129 0 0,173-30 737 0 0,-125 16-903 0 0,136-21-1278 0 0,-181 29 217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 5063 0 0,'12'-3'504'0'0,"0"0"-1"0"0,1 1 1 0 0,12-1-1 0 0,-18 2 498 0 0,0 1 0 0 0,0 0 1 0 0,-1 1-1 0 0,1 0 0 0 0,0 0 0 0 0,11 3 0 0 0,-18-3-958 0 0,1-1 1 0 0,-1 0-1 0 0,0 1 1 0 0,1-1-1 0 0,-1 1 1 0 0,0-1-1 0 0,1 0 1 0 0,-1 1-1 0 0,0-1 1 0 0,0 1 0 0 0,1-1-1 0 0,-1 1 1 0 0,0-1-1 0 0,0 1 1 0 0,0-1-1 0 0,0 1 1 0 0,0-1-1 0 0,0 1 1 0 0,0-1-1 0 0,0 1 1 0 0,0-1 0 0 0,0 1-1 0 0,0-1 1 0 0,0 1-1 0 0,0-1 1 0 0,0 1-1 0 0,0 0 78 0 0,-1 3-56 0 0,1-1 1 0 0,-1 1-1 0 0,1-1 1 0 0,-1 0-1 0 0,0 1 1 0 0,-1-1-1 0 0,1 0 1 0 0,-1 1-1 0 0,1-1 1 0 0,-1 0 0 0 0,0 0-1 0 0,0 0 1 0 0,-4 4-1 0 0,-5 5 242 0 0,-21 17 1 0 0,18-16-110 0 0,-51 44 622 0 0,32-29-487 0 0,1 1 0 0 0,2 1 0 0 0,-45 56 0 0 0,56-58-270 0 0,0 1 0 0 0,2 0 1 0 0,2 1-1 0 0,0 0 0 0 0,2 2 0 0 0,1-1 0 0 0,2 2 0 0 0,-11 60 0 0 0,20-88-215 0 0,0 1-1 0 0,0-1 0 0 0,1 0 1 0 0,0 1-1 0 0,0-1 0 0 0,0 0 1 0 0,0 0-1 0 0,1 1 0 0 0,0-1 1 0 0,0 0-1 0 0,3 6 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15463 0 0,'0'0'1400'0'0,"-1"1"-1154"0"0,-1 2-231 0 0,0-1 1 0 0,1 1 0 0 0,-1 0 0 0 0,1-1-1 0 0,-1 1 1 0 0,1 0 0 0 0,0 0 0 0 0,0 0-1 0 0,1 0 1 0 0,-1 0 0 0 0,0 0-1 0 0,1 0 1 0 0,0 4 0 0 0,0-1 58 0 0,0-1-1 0 0,1 1 1 0 0,0-1 0 0 0,0 0-1 0 0,0 1 1 0 0,1-1-1 0 0,2 6 1 0 0,1 0 107 0 0,1 0 0 0 0,1 0-1 0 0,-1 0 1 0 0,2-1 0 0 0,-1 0-1 0 0,11 10 1 0 0,-1-3 114 0 0,1-1 0 0 0,1-1 0 0 0,24 15 0 0 0,67 35 575 0 0,-73-45-665 0 0,149 100 444 0 0,-144-90-672 0 0,-20-16-87 0 0,-1 1-1 0 0,-1 1 0 0 0,-1 1 1 0 0,0 0-1 0 0,20 26 1 0 0,-38-42-744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25 4143 0 0,'0'0'191'0'0,"-1"-2"-11"0"0,-4-7 61 0 0,4 8 43 0 0,0-1 1 0 0,1 1 0 0 0,-1 0 0 0 0,0 0 0 0 0,0-1 0 0 0,0 1 0 0 0,0 0 0 0 0,0 0 0 0 0,-2-1-1 0 0,2 2 183 0 0,-1-1-1 0 0,1 1 0 0 0,0 0 1 0 0,-1 0-1 0 0,1 0 0 0 0,0 0 1 0 0,-1 0-1 0 0,1 1 1 0 0,0-1-1 0 0,-1 0 0 0 0,1 1 1 0 0,0-1-1 0 0,-1 0 0 0 0,1 1 1 0 0,0 0-1 0 0,-2 1 0 0 0,-21 15 2807 0 0,20-14-3134 0 0,-279 250 736 0 0,76-63-790 0 0,136-131-413 0 0,-79 51 0 0 0,144-106 285 0 0,-6 4-222 0 0,-1 0-1 0 0,-19 8 0 0 0,31-15-90 0 0,3-2-589 0 0,10-5-258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11887 0 0,'-1'2'547'0'0,"-1"0"-497"0"0,0 1 1 0 0,0 0-1 0 0,0 0 1 0 0,0 0-1 0 0,1 0 1 0 0,-1 1-1 0 0,1-1 1 0 0,0 0-1 0 0,0 1 1 0 0,0-1-1 0 0,1 0 1 0 0,-1 1-1 0 0,1-1 1 0 0,-1 1-1 0 0,2 4 1 0 0,0 4 104 0 0,1 0 0 0 0,0 0 0 0 0,1 0 0 0 0,0 0 0 0 0,1-1 0 0 0,1 0 0 0 0,0 0 0 0 0,0 0 0 0 0,1 0 0 0 0,13 17 0 0 0,6 5-29 0 0,53 53 0 0 0,68 48 92 0 0,-95-92 420 0 0,-2 3 1 0 0,60 71 0 0 0,-97-100-425 0 0,-1 1 0 0 0,0-1 1 0 0,-2 2-1 0 0,0-1 0 0 0,-1 1 0 0 0,0 1 1 0 0,-2-1-1 0 0,8 36 0 0 0,-11-40-157 0 0,-1 1-1 0 0,0-1 0 0 0,-1 0 0 0 0,-1 1 0 0 0,-1-1 0 0 0,0 0 0 0 0,0 0 1 0 0,-2 1-1 0 0,0-1 0 0 0,0 0 0 0 0,-1-1 0 0 0,-11 25 0 0 0,0-11 64 0 0,-1 1 0 0 0,-1-2 1 0 0,-2 0-1 0 0,-28 31 0 0 0,7-15-120 0 0,-65 53-1 0 0,-10-16-2309 0 0,90-63-1856 0 0,3-3-1910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10679 0 0,'0'0'971'0'0,"1"2"-800"0"0,1 9 155 0 0,-1 0 0 0 0,0 1 1 0 0,0-1-1 0 0,-1 0 1 0 0,-2 19-1 0 0,0 12 921 0 0,2-19-734 0 0,-1-2-160 0 0,1 1 1 0 0,1-1 0 0 0,1 0 0 0 0,1 1 0 0 0,6 25 0 0 0,-6-40-283 0 0,0-1 0 0 0,1 1 0 0 0,-1-1-1 0 0,1 1 1 0 0,8 9 0 0 0,-11-16-67 0 0,0 1 0 0 0,0-1-1 0 0,-1 1 1 0 0,1-1 0 0 0,0 1-1 0 0,0-1 1 0 0,0 0 0 0 0,0 0-1 0 0,-1 1 1 0 0,1-1 0 0 0,0 0-1 0 0,0 0 1 0 0,0 0-1 0 0,0 0 1 0 0,0 0 0 0 0,0 0-1 0 0,0 0 1 0 0,0 0 0 0 0,16-3-10 0 0,-13 2 9 0 0,0-1 0 0 0,0 0-1 0 0,0 0 1 0 0,0 0 0 0 0,0 0-1 0 0,0-1 1 0 0,-1 1 0 0 0,1-1-1 0 0,-1 0 1 0 0,0 0 0 0 0,3-4-1 0 0,7-7-42 0 0,12-21 0 0 0,-13 18-70 0 0,72-88-209 0 0,-9 13 446 0 0,-74 91 503 0 0,0 2-606 0 0,0 1 1 0 0,1-1-1 0 0,-1 1 0 0 0,0 0 0 0 0,0-1 0 0 0,0 1 1 0 0,0 0-1 0 0,0-1 0 0 0,-1 1 0 0 0,2 4 0 0 0,-2-6-12 0 0,4 14 44 0 0,0 0 0 0 0,-1 0 0 0 0,1 18 1 0 0,-3-20-39 0 0,1 0 0 0 0,0-1 0 0 0,1 1 0 0 0,0-1 0 0 0,7 19 0 0 0,-8-26-6 0 0,11 13 29 0 0,-11-15-25 0 0,0 0 0 0 0,1 1 1 0 0,-1-1-1 0 0,1 0 0 0 0,-1 0 0 0 0,1-1 0 0 0,0 1 0 0 0,0-1 0 0 0,0 1 0 0 0,0-1 1 0 0,0 0-1 0 0,0 0 0 0 0,0 0 0 0 0,0 0 0 0 0,7 0 0 0 0,0-1 151 0 0,0 0 0 0 0,0-1 0 0 0,18-3 0 0 0,-13 2-22 0 0,13-7 320 0 0,-26 9-305 0 0,15-10 567 0 0,-12 6-708 0 0,-1 0 0 0 0,0 1 0 0 0,0-2 1 0 0,-1 1-1 0 0,1 0 0 0 0,-1-1 0 0 0,0 0 0 0 0,3-5 0 0 0,17-44 215 0 0,-2 3-127 0 0,95-189-1165 0 0,-83 162-3976 0 0,-24 59-962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2759 0 0,'0'0'126'0'0,"-2"1"-5"0"0,-2 1 60 0 0,-1 1-1 0 0,1-1 0 0 0,0 1 1 0 0,-6 6-1 0 0,4-3 950 0 0,0 0 0 0 0,1 1 1 0 0,0-1-1 0 0,-6 11 0 0 0,-1 7 2861 0 0,-14 36 1 0 0,18-39-4655 0 0,-124 370 2151 0 0,103-284-1425 0 0,-11 35-171 0 0,36-131 92 0 0,-1 0-1 0 0,0 0 1 0 0,-1 0 0 0 0,0-1-1 0 0,-1 0 1 0 0,0 0 0 0 0,-16 17-1 0 0,22-26 27 0 0,-1 0-1 0 0,1 0 1 0 0,-1 0-1 0 0,0 0 1 0 0,1 0-1 0 0,-1 0 1 0 0,0 0-1 0 0,0 0 1 0 0,0-1-1 0 0,0 1 1 0 0,0-1-1 0 0,0 1 1 0 0,0-1-1 0 0,0 0 1 0 0,-3 0-1 0 0,3 0 77 0 0,1-2-25 0 0,0-1 0 0 0,1 1-1 0 0,-1-1 1 0 0,1 0 0 0 0,-1 1 0 0 0,1-1 0 0 0,0 0 0 0 0,0 1 0 0 0,0-1 0 0 0,0 1 0 0 0,1-1 0 0 0,-1 0 0 0 0,1 1 0 0 0,0-3 0 0 0,15-37 122 0 0,-13 33-126 0 0,7-10-78 0 0,0 1 0 0 0,1-1-1 0 0,0 2 1 0 0,2-1 0 0 0,0 2-1 0 0,1 0 1 0 0,1 0 0 0 0,0 1-1 0 0,1 1 1 0 0,0 1 0 0 0,32-20-1 0 0,-35 25-4 0 0,0 2 0 0 0,1-1 0 0 0,0 2-1 0 0,20-6 1 0 0,-29 9 51 0 0,0 1 0 0 0,0 0 1 0 0,0 0-1 0 0,1 1 0 0 0,-1-1 0 0 0,0 1 0 0 0,0 0 1 0 0,0 1-1 0 0,0-1 0 0 0,0 1 0 0 0,0 0 1 0 0,0 0-1 0 0,0 1 0 0 0,0-1 0 0 0,0 1 0 0 0,5 3 1 0 0,-6-2 1 0 0,-1-1 1 0 0,1 1-1 0 0,-1 1 1 0 0,0-1-1 0 0,0 0 1 0 0,0 1-1 0 0,0-1 1 0 0,0 1 0 0 0,-1 0-1 0 0,0 0 1 0 0,0 0-1 0 0,0 0 1 0 0,0 1-1 0 0,-1-1 1 0 0,1 0 0 0 0,-1 1-1 0 0,0-1 1 0 0,-1 1-1 0 0,1-1 1 0 0,-1 6-1 0 0,1 10 53 0 0,-2 0 0 0 0,0 0 0 0 0,-5 24 0 0 0,3-26-41 0 0,-3 11 25 0 0,4-18-295 0 0,0 0-1 0 0,-1 13 0 0 0,3-22-172 0 0,4 0-2090 0 0,-2-1 2233 0 0,0 0 0 0 0,0-1 0 0 0,0 1 1 0 0,0-1-1 0 0,0 1 0 0 0,0-1 0 0 0,0 1 0 0 0,0-1 0 0 0,1 0 0 0 0,-1 0 0 0 0,0 0 1 0 0,0-1-1 0 0,0 1 0 0 0,0 0 0 0 0,0-1 0 0 0,0 1 0 0 0,1-1 0 0 0,-1 0 1 0 0,0 0-1 0 0,-1 0 0 0 0,5-2 0 0 0,6-3-632 0 0,0-1 0 0 0,14-11 0 0 0,29-25-1599 0 0,-32 24 1683 0 0,1 1 0 0 0,28-16 1 0 0,-44 29 1679 0 0,-1 1 0 0 0,1 1 0 0 0,0-1 0 0 0,16-3 0 0 0,-18 6-318 0 0,-1 0-1 0 0,0 1 1 0 0,0-1 0 0 0,0 1 0 0 0,1 0-1 0 0,-1 1 1 0 0,0 0 0 0 0,0 0 0 0 0,8 2-1 0 0,66 22 3227 0 0,-72-24-3631 0 0,0 0-1 0 0,1 0 1 0 0,-1 0-1 0 0,0-1 1 0 0,0 0-1 0 0,0 0 1 0 0,1-1 0 0 0,-1 0-1 0 0,0 0 1 0 0,0-1-1 0 0,0 0 1 0 0,0 0 0 0 0,-1 0-1 0 0,1-1 1 0 0,6-4-1 0 0,0 0-44 0 0,0 0-1 0 0,-1-1 1 0 0,0-1-1 0 0,0 0 1 0 0,-1 0-1 0 0,14-17 1 0 0,-23 24-103 0 0,0 0 1 0 0,-1 0 0 0 0,1 0-1 0 0,-1-1 1 0 0,1 1 0 0 0,-1-1 0 0 0,0 1-1 0 0,0-1 1 0 0,0 0 0 0 0,0 1-1 0 0,0-1 1 0 0,0 0 0 0 0,-1 0-1 0 0,1-3 1 0 0,-4 0-1 0 0,2 6 0 0 0,-1-1 0 0 0,1 1 0 0 0,-1 0 0 0 0,1 0 0 0 0,-1 0 0 0 0,1 0 0 0 0,0 0 0 0 0,-1 0 0 0 0,1 0 0 0 0,-1 0 0 0 0,1 0 0 0 0,0 1 0 0 0,-1-1 0 0 0,1 1 0 0 0,-1-1 0 0 0,1 1 0 0 0,0-1 0 0 0,0 1 0 0 0,-2 1 0 0 0,-24 16 0 0 0,6 0 102 0 0,2 0-1 0 0,0 1 0 0 0,2 2 1 0 0,-18 24-1 0 0,11-14 72 0 0,23-30-168 0 0,-18 23 69 0 0,-16 29 0 0 0,30-46-72 0 0,1 1 1 0 0,0-1-1 0 0,1 1 1 0 0,0 0 0 0 0,0 0-1 0 0,1 0 1 0 0,0 1 0 0 0,-2 15-1 0 0,4-23-16 0 0,0 1-1 0 0,0-1 1 0 0,0 1-1 0 0,0-1 1 0 0,0 1 0 0 0,1-1-1 0 0,-1 1 1 0 0,0-1-1 0 0,1 1 1 0 0,-1-1-1 0 0,1 1 1 0 0,0-1-1 0 0,-1 0 1 0 0,1 1 0 0 0,0-1-1 0 0,0 0 1 0 0,0 0-1 0 0,0 0 1 0 0,0 1-1 0 0,0-1 1 0 0,0 0-1 0 0,0 0 1 0 0,0 0 0 0 0,3 1-1 0 0,-1-1-671 0 0,1 1 1 0 0,0 0-1 0 0,-1-1 1 0 0,1 0-1 0 0,0 0 0 0 0,0 0 1 0 0,0-1-1 0 0,5 1 0 0 0,14 0-5670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5983 0 0,'0'0'10599'0'0,"0"-2"-9680"0"0,-1-4-665 0 0,1 1 0 0 0,0-1 0 0 0,1 0 0 0 0,-1 1 0 0 0,1-1 0 0 0,0 0 0 0 0,1 1 0 0 0,-1-1 0 0 0,6-9 0 0 0,26-50 547 0 0,-26 53-701 0 0,9-15-75 0 0,1 0 1 0 0,1 2 0 0 0,2 0-1 0 0,0 1 1 0 0,43-38-1 0 0,-43 45-643 0 0,0 2 0 0 0,40-23-1 0 0,-40 27-700 0 0,1 1-1 0 0,1 1 1 0 0,29-8-1 0 0,-30 11-515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85 7831 0 0,'0'0'603'0'0,"0"2"-396"0"0,22 43 5527 0 0,-21-43-5526 0 0,0-1 0 0 0,0 0-1 0 0,0 0 1 0 0,0 0-1 0 0,0-1 1 0 0,1 1 0 0 0,-1 0-1 0 0,0 0 1 0 0,0 0-1 0 0,1-1 1 0 0,-1 1 0 0 0,0-1-1 0 0,1 1 1 0 0,1-1 0 0 0,20 4 1143 0 0,-15-4-1010 0 0,0 0 1 0 0,0 0-1 0 0,0-1 1 0 0,0-1-1 0 0,0 1 1 0 0,11-4-1 0 0,46-21 605 0 0,-31 11-635 0 0,-20 10-299 0 0,-1-1 0 0 0,0 0-1 0 0,0-1 1 0 0,-1 0-1 0 0,0-1 1 0 0,0 0 0 0 0,-1-1-1 0 0,0 0 1 0 0,14-15-1 0 0,-25 24-30 0 0,0-1 0 0 0,0 1 0 0 0,0 0 0 0 0,1 0 0 0 0,-1 0 0 0 0,0 0 0 0 0,0 0 0 0 0,0 0 0 0 0,0 0 0 0 0,0 0 0 0 0,1 0 0 0 0,-1-1 0 0 0,0 1 0 0 0,0 0-1 0 0,0 0 1 0 0,0 0 0 0 0,0 0 0 0 0,0 0 0 0 0,0-1 0 0 0,0 1 0 0 0,0 0 0 0 0,0 0 0 0 0,1 0 0 0 0,-1 0 0 0 0,0-1 0 0 0,0 1 0 0 0,0 0 0 0 0,0 0 0 0 0,0 0-1 0 0,0 0 1 0 0,0-1 0 0 0,0 1 0 0 0,0 0 0 0 0,0 0 0 0 0,0 0 0 0 0,0 0 0 0 0,-1-1 0 0 0,1 1 0 0 0,0 0 0 0 0,0 0 0 0 0,0 0 0 0 0,0 0 0 0 0,0 0 0 0 0,0-1-1 0 0,0 1 1 0 0,0 0 0 0 0,0 0 0 0 0,-1 0 0 0 0,1 0 0 0 0,0 0 0 0 0,0 0 0 0 0,0-1 0 0 0,0 1 0 0 0,0 0 0 0 0,-1 0 0 0 0,1 0 0 0 0,0 0 0 0 0,-15 2-379 0 0,-20 10 80 0 0,14-2 239 0 0,0 1-1 0 0,1 1 0 0 0,0 1 1 0 0,-30 27-1 0 0,-66 71 361 0 0,115-110-274 0 0,-91 99 389 0 0,73-78-316 0 0,2 1 0 0 0,-25 43 0 0 0,39-61-79 0 0,1 0 0 0 0,0 0 1 0 0,0 0-1 0 0,0 0 1 0 0,0 0-1 0 0,1 0 1 0 0,-2 11-1 0 0,3-15-1 0 0,0 0 0 0 0,0 0 0 0 0,0 1 0 0 0,1-1 0 0 0,-1 0 0 0 0,0 0-1 0 0,0 0 1 0 0,1 1 0 0 0,-1-1 0 0 0,1 0 0 0 0,-1 0 0 0 0,1 0 0 0 0,-1 0 0 0 0,1 0 0 0 0,-1 0 0 0 0,2 1 0 0 0,0-1 0 0 0,-1 0 0 0 0,0 0 0 0 0,1 0 0 0 0,-1 0 0 0 0,0 0 0 0 0,1 0 0 0 0,-1-1 0 0 0,1 1 0 0 0,-1-1 0 0 0,1 1 0 0 0,0-1 0 0 0,-1 0 0 0 0,1 0 0 0 0,-1 1 0 0 0,4-1 0 0 0,10 0-3 0 0,1-1-1 0 0,-1-1 0 0 0,22-4 1 0 0,48-16-888 0 0,-60 16-74 0 0,25-8-6021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1839 0 0,'8'-6'11151'0'0,"-7"6"-10627"0"0,5 4 2579 0 0,1 16-4941 0 0,-6-16 3080 0 0,5 13-685 0 0,39 107 1910 0 0,-35-102-2223 0 0,0 0 0 0 0,2-1 1 0 0,21 30-1 0 0,-4-13-36 0 0,2-2 0 0 0,1 0 0 0 0,2-2 0 0 0,1-2 1 0 0,2-1-1 0 0,0-1 0 0 0,3-3 0 0 0,60 33 0 0 0,-88-53-253 0 0,1-2-1 0 0,0 1 1 0 0,0-2-1 0 0,1 0 1 0 0,-1 0-1 0 0,1-1 1 0 0,-1-1-1 0 0,23 1 1 0 0,-35-3-49 0 0,0 0 1 0 0,-1-1-1 0 0,1 1 1 0 0,-1 0-1 0 0,1 0 1 0 0,0-1-1 0 0,-1 1 1 0 0,1-1-1 0 0,-1 1 1 0 0,1-1-1 0 0,-1 1 1 0 0,1-1-1 0 0,-1 1 1 0 0,0-1-1 0 0,1 1 1 0 0,-1-1-1 0 0,0 1 1 0 0,1-1-1 0 0,-1 0 1 0 0,0 1-1 0 0,1-1 1 0 0,-1 1-1 0 0,0-1 1 0 0,0 0-1 0 0,0 1 1 0 0,0-1-1 0 0,0 0 1 0 0,0 1-1 0 0,0-2 1 0 0,0-9-1701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75 11951 0 0,'0'0'1083'0'0,"1"-2"-891"0"0,1-6-79 0 0,-1 5 362 0 0,-1 3-362 0 0,0-1 1 0 0,0 0-1 0 0,0 0 0 0 0,0 0 1 0 0,1 0-1 0 0,-1 0 1 0 0,0 0-1 0 0,1 0 0 0 0,-1 1 1 0 0,0-1-1 0 0,1 0 0 0 0,-1 0 1 0 0,1 0-1 0 0,-1 1 0 0 0,2-2 1 0 0,-2 1-71 0 0,1 1 1 0 0,-1-1 0 0 0,1 1-1 0 0,-1-1 1 0 0,0 0-1 0 0,1 1 1 0 0,-1-1-1 0 0,0 0 1 0 0,1 1 0 0 0,-1-1-1 0 0,0 0 1 0 0,0 0-1 0 0,1-1 1 0 0,-1 2-40 0 0,0 0-1 0 0,0-1 1 0 0,0 1-1 0 0,0 0 1 0 0,0 0 0 0 0,0-1-1 0 0,0 1 1 0 0,0 0 0 0 0,0 0-1 0 0,0-1 1 0 0,0 1-1 0 0,0 0 1 0 0,0 0 0 0 0,1-1-1 0 0,-1 1 1 0 0,0 0 0 0 0,0 0-1 0 0,0-1 1 0 0,0 1 0 0 0,1 0-1 0 0,-1 0 1 0 0,0 0-1 0 0,0-1 1 0 0,1 1 0 0 0,-1 0-1 0 0,0 0 1 0 0,1 0 0 0 0,-1 0 5 0 0,0 0 0 0 0,1-1 0 0 0,-1 1 1 0 0,0 0-1 0 0,0 0 0 0 0,1 0 0 0 0,-1-1 1 0 0,0 1-1 0 0,0 0 0 0 0,1 0 0 0 0,-1-1 1 0 0,0 1-1 0 0,0 0 0 0 0,0 0 0 0 0,0-1 1 0 0,1 1-1 0 0,-1 0 0 0 0,0 0 0 0 0,0-1 1 0 0,0 1-1 0 0,0 0 0 0 0,0-1 0 0 0,0 1 1 0 0,0 0-1 0 0,0-1 0 0 0,0 1 0 0 0,0 0 1 0 0,0-1-1 0 0,0 1 0 0 0,0 0 0 0 0,0-1 1 0 0,0 1-1 0 0,0 0 0 0 0,0-1 0 0 0,-1-1 15 0 0,0 1-1 0 0,0-1 1 0 0,-1 1-1 0 0,1 0 0 0 0,0-1 1 0 0,0 1-1 0 0,-1 0 1 0 0,1 0-1 0 0,-1 0 0 0 0,1 0 1 0 0,-1 0-1 0 0,1 0 1 0 0,-1 0-1 0 0,0 1 0 0 0,1-1 1 0 0,-1 0-1 0 0,0 1 1 0 0,0-1-1 0 0,1 1 1 0 0,-1 0-1 0 0,0 0 0 0 0,0 0 1 0 0,1 0-1 0 0,-1 0 1 0 0,0 0-1 0 0,-3 1 0 0 0,-8 0 116 0 0,0 1 0 0 0,-21 6 0 0 0,22-5-96 0 0,-19 6 43 0 0,0 1 0 0 0,0 1 1 0 0,-39 22-1 0 0,21-7 9 0 0,-51 39 0 0 0,86-55-64 0 0,1 0 0 0 0,0 1 0 0 0,1 0 0 0 0,1 1 0 0 0,-16 20 1 0 0,18-17-22 0 0,9-14-9 0 0,-1 0 0 0 0,1-1 0 0 0,0 1-1 0 0,0 0 1 0 0,0 0 0 0 0,-1 0 0 0 0,1 0 0 0 0,0 0 0 0 0,0 0-1 0 0,0 0 1 0 0,1 0 0 0 0,-1 1 0 0 0,1 0 0 0 0,-1 0 0 0 0,1-1 1 0 0,0 0-1 0 0,0 1 0 0 0,0-1 1 0 0,0 1-1 0 0,0-1 0 0 0,0 0 0 0 0,1 0 1 0 0,-1 0-1 0 0,0 0 0 0 0,1 0 1 0 0,-1 0-1 0 0,0 0 0 0 0,1 0 0 0 0,-1 0 1 0 0,1-1-1 0 0,0 1 0 0 0,-1-1 1 0 0,1 1-1 0 0,0-1 0 0 0,-1 1 0 0 0,1-1 1 0 0,0 0-1 0 0,-1 0 0 0 0,3 0 1 0 0,5 1 2 0 0,1-1 1 0 0,-1-1 0 0 0,11-1-1 0 0,16-3-99 0 0,0-2 0 0 0,51-17-1 0 0,-63 15 29 0 0,1-1-1 0 0,-1-1 0 0 0,-1 0 1 0 0,26-19-1 0 0,-24 12-84 0 0,-24 16 88 0 0,2-6 1206 0 0,-14 16-1074 0 0,-1 0 1 0 0,1 1 0 0 0,0 0 0 0 0,1 1 0 0 0,0 0-1 0 0,-10 13 1 0 0,0-1-142 0 0,17-18 74 0 0,-1 0 1 0 0,1 0 0 0 0,0 1 0 0 0,0-1-1 0 0,0 1 1 0 0,1 0 0 0 0,-1 0 0 0 0,-1 6 0 0 0,3-9-189 0 0,1 1-89 0 0,0 6-20 0 0,0-6-207 0 0,9 6-2553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2759 0 0,'-2'0'207'0'0,"-3"2"484"0"0,-1-1 0 0 0,1 1-1 0 0,-1 1 1 0 0,1-1 0 0 0,0 1 0 0 0,0 0 0 0 0,-8 6-1 0 0,-33 29 6247 0 0,29-22-6548 0 0,-274 230 2376 0 0,138-98-1491 0 0,101-96-1060 0 0,42-43-278 0 0,-1 0 0 0 0,0 0 0 0 0,0-2 0 0 0,-1 1-1 0 0,0-2 1 0 0,0 1 0 0 0,-17 5 0 0 0,27-12-15 0 0,1 1 1 0 0,-1-1-1 0 0,0 0 1 0 0,0 0-1 0 0,0 1 1 0 0,0-1-1 0 0,0-1 0 0 0,0 1 1 0 0,0 0-1 0 0,-3-1 1 0 0,-10 1-5327 0 0,24-3 4899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153 146 5063 0 0,'-12'3'337'0'0,"0"0"-1"0"0,0 1 0 0 0,-16 9 0 0 0,20-9 816 0 0,0-1-1 0 0,-1 1 1 0 0,1-1-1 0 0,-1-1 1 0 0,0 1-1 0 0,0-1 1 0 0,-15 1 0 0 0,23-3-10 0 0,-2-8 118 0 0,2 5-1145 0 0,1 0 0 0 0,0 0 1 0 0,0 0-1 0 0,1-1 0 0 0,-1 1 0 0 0,0 0 0 0 0,1 0 0 0 0,0 0 0 0 0,0 0 1 0 0,0 0-1 0 0,0 0 0 0 0,0 0 0 0 0,1 0 0 0 0,-1 1 0 0 0,3-4 0 0 0,0-1-20 0 0,1 0 0 0 0,1 0 0 0 0,-1 1 0 0 0,10-9 1 0 0,0 2-44 0 0,0 0 1 0 0,31-19-1 0 0,-36 26-55 0 0,1 1 0 0 0,0 1 1 0 0,-1 0-1 0 0,1 0 0 0 0,0 1 0 0 0,1 0 0 0 0,18-1 0 0 0,-30 4 1 0 0,1 0 0 0 0,-1 1-1 0 0,1-1 1 0 0,-1 0 0 0 0,1 1-1 0 0,-1-1 1 0 0,1 1 0 0 0,-1-1-1 0 0,0 0 1 0 0,1 1 0 0 0,-1-1-1 0 0,1 1 1 0 0,-1-1 0 0 0,0 1-1 0 0,0-1 1 0 0,1 1 0 0 0,-1-1-1 0 0,0 1 1 0 0,0 0 0 0 0,0-1-1 0 0,0 1 1 0 0,1-1 0 0 0,-1 2-1 0 0,0-2-1 0 0,3 10 4 0 0,-1-1 0 0 0,0 1 0 0 0,0 0 0 0 0,-1 0 0 0 0,0 15 0 0 0,4 25 0 0 0,-5-46 10 0 0,1 1 0 0 0,-1-1 0 0 0,1 1-1 0 0,1-1 1 0 0,-1 0 0 0 0,0 0 0 0 0,1 0-1 0 0,0 0 1 0 0,0 0 0 0 0,0 0 0 0 0,1 0 0 0 0,-1 0-1 0 0,1-1 1 0 0,6 7 0 0 0,0-1 177 0 0,2 0 0 0 0,15 10 0 0 0,-22-16-128 0 0,1 0-1 0 0,0-1 1 0 0,0 0 0 0 0,0 0 0 0 0,0 0 0 0 0,0 0 0 0 0,0-1 0 0 0,1 0-1 0 0,5 0 1 0 0,22 1 66 0 0,0-2 0 0 0,1-1 0 0 0,-1-2 0 0 0,-1-1 0 0 0,41-11-1 0 0,-53 9-112 0 0,-11 3 16 0 0,0 0-1 0 0,18-3 0 0 0,-24 6-22 0 0,1-1 1 0 0,-1 1 0 0 0,0-1-1 0 0,0 0 1 0 0,0 0 0 0 0,0 0-1 0 0,0 0 1 0 0,-1-1 0 0 0,1 1-1 0 0,0-1 1 0 0,0 0 0 0 0,-1 0-1 0 0,1 0 1 0 0,-1 0 0 0 0,4-4-1 0 0,3-3-129 0 0,25-19-1843 0 0,-27 20 405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9 5527 0 0,'0'0'759'0'0,"-6"-5"1562"0"0,4 5-2082 0 0,0-1 0 0 0,-1 0 1 0 0,1 1-1 0 0,0-1 0 0 0,-1 1 0 0 0,1 0 0 0 0,0 0 0 0 0,-1 0 0 0 0,1 0 0 0 0,-1 0 0 0 0,1 1 0 0 0,0-1 0 0 0,-1 1 0 0 0,1-1 0 0 0,0 1 0 0 0,0 0 0 0 0,-4 1 0 0 0,2 0-62 0 0,0 0 0 0 0,1 1 0 0 0,-1-1 0 0 0,0 1 0 0 0,1 0 0 0 0,0 0 0 0 0,-1 0 0 0 0,-3 5 0 0 0,0-1 124 0 0,0 0-1 0 0,0-1 0 0 0,0 0 1 0 0,-12 7-1 0 0,-3 3 89 0 0,-117 81 260 0 0,43-33-597 0 0,-123 68 12 0 0,125-82-97 0 0,-99 59-6 0 0,181-100 49 0 0,0 1 0 0 0,0 0 0 0 0,1 1 0 0 0,0 0 0 0 0,1 0 0 0 0,0 2 0 0 0,-16 25 0 0 0,24-33 8 0 0,-1 0 0 0 0,1 0 0 0 0,0 1 0 0 0,0-1 0 0 0,1 1 0 0 0,-1 0 0 0 0,1-1 0 0 0,0 1-1 0 0,1 0 1 0 0,0-1 0 0 0,0 1 0 0 0,0 0 0 0 0,0 0 0 0 0,1-1 0 0 0,0 1 0 0 0,0 0 0 0 0,4 8 0 0 0,-3-7 48 0 0,1 0 1 0 0,0 0 0 0 0,0-1-1 0 0,1 0 1 0 0,0 1-1 0 0,0-1 1 0 0,1-1-1 0 0,-1 1 1 0 0,1-1 0 0 0,1 0-1 0 0,-1 0 1 0 0,1 0-1 0 0,9 6 1 0 0,7 2 338 0 0,1-2 0 0 0,0 0 0 0 0,28 8 0 0 0,76 16 538 0 0,-98-28-880 0 0,1-2 1 0 0,0-1 0 0 0,0-1 0 0 0,0-2 0 0 0,1-1 0 0 0,-1-1-1 0 0,0-1 1 0 0,55-13 0 0 0,-67 10-56 0 0,1-1-1 0 0,-1-1 0 0 0,0-1 1 0 0,-1 0-1 0 0,0-1 1 0 0,0-1-1 0 0,-1-1 1 0 0,0 0-1 0 0,-1-1 1 0 0,26-27-1 0 0,-24 21-210 0 0,-2-1-1 0 0,0-1 1 0 0,-1 0 0 0 0,-1-1-1 0 0,0 0 1 0 0,-2-1 0 0 0,-1-1-1 0 0,9-25 1 0 0,-5 8-385 0 0,-6 20 110 0 0,-1-1 0 0 0,-1-1 0 0 0,-1 1 0 0 0,3-24 0 0 0,-8 44 489 0 0,1 1 0 0 0,-1-1 0 0 0,0 1 0 0 0,0-1 0 0 0,0 1 0 0 0,0-1 1 0 0,0 1-1 0 0,0-1 0 0 0,0 1 0 0 0,0-1 0 0 0,0 1 0 0 0,0-1 0 0 0,0 1 0 0 0,0-1 1 0 0,0 1-1 0 0,0-1 0 0 0,0 1 0 0 0,-1-1 0 0 0,1 1 0 0 0,0-1 0 0 0,0 1 1 0 0,-1-1-1 0 0,1 1 0 0 0,0 0 0 0 0,-1-1 0 0 0,1 1 0 0 0,0-1 0 0 0,-1 1 0 0 0,1 0 1 0 0,0-1-1 0 0,-1 1 0 0 0,1 0 0 0 0,-1-1 0 0 0,-1 1 47 0 0,0 0-1 0 0,1 1 0 0 0,-1-1 1 0 0,0 0-1 0 0,1 1 1 0 0,-1 0-1 0 0,0-1 0 0 0,1 1 1 0 0,-2 0-1 0 0,-1 1-100 0 0,1 0 71 0 0,0 0 1 0 0,0 0-1 0 0,0 1 0 0 0,0-1 1 0 0,0 1-1 0 0,1 0 1 0 0,-1-1-1 0 0,1 1 0 0 0,0 0 1 0 0,0 0-1 0 0,0 1 0 0 0,0-1 1 0 0,0 0-1 0 0,-1 6 1 0 0,1-4 12 0 0,-1 1 1 0 0,0-1 0 0 0,0 1-1 0 0,-1-1 1 0 0,-5 7 0 0 0,-6 0-11 0 0,0 0-1 0 0,-1-1 1 0 0,-1 0 0 0 0,1-2-1 0 0,-1 0 1 0 0,-20 7 0 0 0,22-8-3 0 0,-56 21-17 0 0,40-18-6 0 0,-33 18 0 0 0,-139 66 559 0 0,162-82-474 0 0,38-12-80 0 0,0 0 0 0 0,0-1-1 0 0,0 1 1 0 0,0-1 0 0 0,-1 0-1 0 0,1 0 1 0 0,0 0 0 0 0,0 0-1 0 0,0-1 1 0 0,0 1 0 0 0,-4-2 0 0 0,0-4 11 0 0,6 5-22 0 0,1-1 1 0 0,0 1 0 0 0,-1-1-1 0 0,1 1 1 0 0,0-1-1 0 0,0 0 1 0 0,0 1-1 0 0,0-1 1 0 0,1 1 0 0 0,-1-1-1 0 0,0 1 1 0 0,0-1-1 0 0,1 1 1 0 0,-1-1-1 0 0,1 1 1 0 0,0 0-1 0 0,-1-1 1 0 0,1 1 0 0 0,0-1-1 0 0,0 1 1 0 0,0 0-1 0 0,0 0 1 0 0,1-2-1 0 0,3-3-115 0 0,0 0-1 0 0,0 1 0 0 0,9-7 1 0 0,8-4-1400 0 0,3 3-4798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99 6447 0 0,'0'0'499'0'0,"1"2"-136"0"0,-1 2-23 0 0,1 0 1 0 0,0-1 0 0 0,0 1 0 0 0,1-1 0 0 0,-1 1-1 0 0,1-1 1 0 0,0 1 0 0 0,0-1 0 0 0,0 0-1 0 0,0 0 1 0 0,0 0 0 0 0,1 0 0 0 0,-1 0-1 0 0,1-1 1 0 0,0 1 0 0 0,0-1 0 0 0,0 0-1 0 0,0 0 1 0 0,0 0 0 0 0,0 0 0 0 0,1 0-1 0 0,-1-1 1 0 0,1 1 0 0 0,-1-1 0 0 0,1 0-1 0 0,-1 0 1 0 0,5 0 0 0 0,5 0 42 0 0,0 0 0 0 0,0-1-1 0 0,0-1 1 0 0,0-1 0 0 0,-1 1 0 0 0,21-7 0 0 0,72-29 361 0 0,-57 18-637 0 0,-39 16-222 0 0,0-1 1 0 0,0 0-1 0 0,0-1 1 0 0,0 1-1 0 0,-1-2 1 0 0,0 1-1 0 0,0-1 1 0 0,-1-1 0 0 0,1 1-1 0 0,-1-1 1 0 0,8-10-1 0 0,-15 16 97 0 0,0 1-1 0 0,1-1 0 0 0,-1 1 1 0 0,1-1-1 0 0,-1 1 0 0 0,1-1 1 0 0,-1 1-1 0 0,0-1 0 0 0,0 1 1 0 0,1-1-1 0 0,-1 0 0 0 0,0 1 1 0 0,0-1-1 0 0,0 0 0 0 0,1 1 1 0 0,-1-1-1 0 0,0 1 0 0 0,0-1 1 0 0,0 0-1 0 0,0 1 1 0 0,0-1-1 0 0,0 0 0 0 0,0 1 1 0 0,-1-1-1 0 0,1 0 0 0 0,0 1 1 0 0,0-1-1 0 0,0 0 0 0 0,-1 1 1 0 0,1-1-1 0 0,0 1 0 0 0,-1-1 1 0 0,1 1-1 0 0,0-1 0 0 0,-1 1 1 0 0,1-1-1 0 0,-1 1 0 0 0,1-1 1 0 0,-1 1-1 0 0,1-1 0 0 0,-1 1 1 0 0,1 0-1 0 0,-1-1 1 0 0,1 1-1 0 0,-1 0 0 0 0,0-1 1 0 0,1 1-1 0 0,-2 0 0 0 0,-1-2-76 0 0,0 1 1 0 0,0 1-1 0 0,-1-1 0 0 0,1 0 0 0 0,0 1 1 0 0,-1-1-1 0 0,-5 1 0 0 0,-4 3 95 0 0,0 0 0 0 0,1 0 0 0 0,-1 1 0 0 0,1 1 0 0 0,-23 11 0 0 0,-3 1 0 0 0,21-9 62 0 0,-1 2-1 0 0,1 0 1 0 0,1 1-1 0 0,0 1 1 0 0,-17 16 0 0 0,6-5 43 0 0,-2 0 45 0 0,1 2 1 0 0,1 1-1 0 0,-43 54 0 0 0,66-75-110 0 0,1 1 0 0 0,-1-1 0 0 0,1 1 0 0 0,1 0 0 0 0,-1 0 0 0 0,1 0 0 0 0,-3 10 0 0 0,5-13-7 0 0,-1 0 0 0 0,1 0-1 0 0,0 0 1 0 0,0 0-1 0 0,0 0 1 0 0,0 0 0 0 0,0 0-1 0 0,1 0 1 0 0,-1 0 0 0 0,1 0-1 0 0,0 0 1 0 0,0 0-1 0 0,0 0 1 0 0,0 0 0 0 0,1 0-1 0 0,-1-1 1 0 0,1 1 0 0 0,2 2-1 0 0,-2-3-9 0 0,0 0 0 0 0,0 0 1 0 0,1 0-1 0 0,-1 0 0 0 0,1-1 0 0 0,-1 1 0 0 0,1-1 0 0 0,-1 0 1 0 0,1 1-1 0 0,0-1 0 0 0,0-1 0 0 0,0 1 0 0 0,0 0 0 0 0,3 0 0 0 0,9 1 55 0 0,22-1-1 0 0,-24 0-33 0 0,-9-1-134 0 0,62 1-32 0 0,-22-3-5209 0 0,-13-1-840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27 3223 0 0,'6'-7'288'0'0,"-3"5"518"0"0,1 0 0 0 0,-1 0-1 0 0,1 1 1 0 0,0-1-1 0 0,0 1 1 0 0,0-1 0 0 0,0 1-1 0 0,0 0 1 0 0,4 0-1 0 0,10-4 3883 0 0,-25 15-4244 0 0,-4 0-120 0 0,-18 15 0 0 0,6-7-1 0 0,-45 29 429 0 0,61-41-710 0 0,1-1 52 0 0,0 0-1 0 0,0 0 1 0 0,0 1-1 0 0,1 0 1 0 0,0 0 0 0 0,-8 12-1 0 0,4-3 223 0 0,7-12-247 0 0,1-1 0 0 0,-1 1 0 0 0,1-1 0 0 0,-1 1-1 0 0,1 0 1 0 0,0 0 0 0 0,0-1 0 0 0,0 1 0 0 0,1 0 0 0 0,-1 0 0 0 0,1 0-1 0 0,-1 0 1 0 0,1 4 0 0 0,0 2 46 0 0,-1-3-36 0 0,1 1 1 0 0,0 0-1 0 0,1-1 1 0 0,-1 1-1 0 0,1-1 1 0 0,0 1-1 0 0,1-1 1 0 0,0 1-1 0 0,0-1 1 0 0,3 8 0 0 0,-4-12 21 0 0,8-3-64 0 0,0 0 1 0 0,0-1-1 0 0,-1 1 0 0 0,1-1 1 0 0,-1-1-1 0 0,1 0 0 0 0,-1 0 1 0 0,0-1-1 0 0,0 0 0 0 0,0 0 1 0 0,-1-1-1 0 0,0 0 0 0 0,13-11 1 0 0,-6 4 39 0 0,-1-1 1 0 0,-1 0 0 0 0,0-1 0 0 0,-1 0-1 0 0,17-28 1 0 0,-24 35-134 0 0,-1 0 0 0 0,0 0-1 0 0,0 0 1 0 0,-1 0 0 0 0,0-1 0 0 0,0 1-1 0 0,1-14 1 0 0,-3 18 35 0 0,1 1 0 0 0,-1-1 0 0 0,0 1 0 0 0,0-1 0 0 0,0 1 0 0 0,0-1 0 0 0,-1 1 0 0 0,1-1 1 0 0,-1 1-1 0 0,1-1 0 0 0,-1 1 0 0 0,0 0 0 0 0,0-1 0 0 0,0 1 0 0 0,0 0 0 0 0,-1 0 0 0 0,1-1 0 0 0,-1 1 0 0 0,1 0 0 0 0,-1 0 0 0 0,1 1 0 0 0,-1-1 0 0 0,0 0 0 0 0,0 1 0 0 0,0-1 0 0 0,-4-2 0 0 0,1 2-90 0 0,-1 0-1 0 0,0 0 0 0 0,0 1 1 0 0,0-1-1 0 0,1 1 0 0 0,-1 1 1 0 0,0-1-1 0 0,0 1 0 0 0,0 0 1 0 0,0 0-1 0 0,0 1 1 0 0,0 0-1 0 0,-7 1 0 0 0,1 1-454 0 0,0 1 0 0 0,0 0-1 0 0,1 1 1 0 0,0 0-1 0 0,-14 9 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2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75 143 2303 0 0,'-1'1'167'0'0,"-15"24"268"0"0,-16 14 11845 0 0,17-23-9635 0 0,5-7-67 0 0,17-20-1772 0 0,2 0-834 0 0,18-25-233 0 0,40-39-1 0 0,-9 20-452 0 0,-52 49 654 0 0,1 1-1 0 0,0 0 1 0 0,0 1 0 0 0,1 0 0 0 0,-1 0 0 0 0,1 0-1 0 0,10-3 1 0 0,-15 7 74 0 0,-1-1-1 0 0,1 1 1 0 0,0 0-1 0 0,0 0 1 0 0,0 0-1 0 0,-1 0 1 0 0,1 1-1 0 0,0-1 1 0 0,0 1-1 0 0,0-1 1 0 0,-1 1-1 0 0,1 0 1 0 0,-1 0-1 0 0,1 0 1 0 0,0 0-1 0 0,-1 1 0 0 0,0-1 1 0 0,1 1-1 0 0,-1 0 1 0 0,0-1-1 0 0,0 1 1 0 0,0 0-1 0 0,0 0 1 0 0,0 0-1 0 0,2 4 1 0 0,2 2 96 0 0,-1 0 1 0 0,0 0-1 0 0,0 0 1 0 0,-1 1-1 0 0,0-1 1 0 0,4 14-1 0 0,3 23 362 0 0,-11-43-360 0 0,0 0-33 0 0,3 14 120 0 0,-3-14 209 0 0,6-21-307 0 0,-4 14-108 0 0,1 1 0 0 0,-1-1 0 0 0,1 0 0 0 0,0 1-1 0 0,1 0 1 0 0,-1-1 0 0 0,1 1 0 0 0,5-4 0 0 0,36-28-348 0 0,-32 27 263 0 0,-2 1-10 0 0,1 0 1 0 0,0 1-1 0 0,1 1 0 0 0,0 0 1 0 0,0 0-1 0 0,0 1 0 0 0,1 1 1 0 0,-1 0-1 0 0,1 1 0 0 0,22-3 1 0 0,-32 6 185 0 0,0 0 1 0 0,-1 0 0 0 0,1 0 0 0 0,0 1-1 0 0,0-1 1 0 0,0 1 0 0 0,-1 0 0 0 0,1 0 0 0 0,0 0-1 0 0,-1 1 1 0 0,5 1 0 0 0,-7-2 148 0 0,8 9 210 0 0,-5-2-377 0 0,1 0 0 0 0,-1 0 0 0 0,0 0 0 0 0,-1 1 0 0 0,0 0 0 0 0,3 13-1 0 0,8 27 143 0 0,-12-42-170 0 0,0-1-14 0 0,0 8-22 0 0,-1-7-17 0 0,-1 1-1 0 0,1 0 1 0 0,-1-1-1 0 0,0 1 1 0 0,-1 0 0 0 0,-2 14-1 0 0,-1 32-1564 0 0,4-52 939 0 0,7 7-3574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13 11055 0 0,'16'-12'3322'0'0,"-21"23"-2084"0"0,-1-4-1024 0 0,0 0 0 0 0,0 1-1 0 0,-1-2 1 0 0,1 1-1 0 0,-1-1 1 0 0,-1 0 0 0 0,1-1-1 0 0,-9 6 1 0 0,-9 6 255 0 0,-22 19 175 0 0,-47 48 0 0 0,43-33-436 0 0,-84 114 0 0 0,115-137-82 0 0,2 1 0 0 0,1 1 0 0 0,1 1 0 0 0,1 0 0 0 0,2 1 0 0 0,-11 41 0 0 0,22-63-44 0 0,0 0 0 0 0,0-1 1 0 0,1 1-1 0 0,0 0 1 0 0,1 0-1 0 0,0 0 0 0 0,0 0 1 0 0,3 13-1 0 0,-2-19-45 0 0,0 0 0 0 0,0 0 1 0 0,0 0-1 0 0,1 0 0 0 0,-1-1 0 0 0,1 1 0 0 0,0 0 0 0 0,0-1 0 0 0,0 1 1 0 0,1-1-1 0 0,-1 0 0 0 0,1 0 0 0 0,0 0 0 0 0,0 0 0 0 0,0 0 0 0 0,0-1 1 0 0,0 1-1 0 0,1-1 0 0 0,-1 0 0 0 0,1 0 0 0 0,-1 0 0 0 0,8 2 0 0 0,-5-2-151 0 0,1 0-1 0 0,-1 0 0 0 0,1-1 0 0 0,0 1 0 0 0,-1-2 0 0 0,1 1 0 0 0,0-1 0 0 0,0 0 0 0 0,11-1 0 0 0,-2-3-1373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16871 0 0,'0'0'771'0'0,"-1"1"-14"0"0,0-1-744 0 0,1 0-1 0 0,-1 1 1 0 0,1-1 0 0 0,-1 0-1 0 0,0 1 1 0 0,1-1 0 0 0,-1 1-1 0 0,1-1 1 0 0,-1 1-1 0 0,1-1 1 0 0,0 1 0 0 0,-1-1-1 0 0,1 1 1 0 0,-1 0 0 0 0,1-1-1 0 0,0 1 1 0 0,0-1-1 0 0,-1 1 1 0 0,1 0 0 0 0,0 0-1 0 0,0-1 1 0 0,0 1 0 0 0,0 1-1 0 0,-1 1 27 0 0,-19 48 735 0 0,-3-1 1 0 0,-52 86 0 0 0,1-4-18 0 0,-73 184-168 0 0,137-286-281 0 0,2-5-1034 0 0,1-10-3684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8287 0 0,'0'0'639'0'0,"0"-2"-415"0"0,2-17 3166 0 0,-2 18-3137 0 0,0 0 1 0 0,0 0-1 0 0,0 0 0 0 0,1 0 0 0 0,-1 0 1 0 0,0 0-1 0 0,0 0 0 0 0,1 0 0 0 0,-1 0 1 0 0,0 0-1 0 0,2-2 0 0 0,-1 0-48 0 0,0 0-1 0 0,1-1 1 0 0,-1 1-1 0 0,0-1 1 0 0,-1 1-1 0 0,1-1 1 0 0,-1 1 0 0 0,1-1-1 0 0,-1-3 1 0 0,0 2-46 0 0,0 0 1 0 0,0 0-1 0 0,1 1 1 0 0,0-1-1 0 0,3-9 1 0 0,3-4-13 0 0,1 1 1 0 0,0-1-1 0 0,1 1 1 0 0,1 1-1 0 0,1 0 0 0 0,1 0 1 0 0,22-23-1 0 0,-27 32-143 0 0,0 1-1 0 0,0 0 1 0 0,1 0-1 0 0,-1 0 0 0 0,1 1 1 0 0,1 1-1 0 0,-1-1 1 0 0,1 1-1 0 0,0 1 1 0 0,0 0-1 0 0,0 0 1 0 0,0 1-1 0 0,0 0 0 0 0,0 0 1 0 0,1 1-1 0 0,-1 0 1 0 0,18 1-1 0 0,7 5 230 0 0,0 1-1 0 0,0 2 1 0 0,46 17-1 0 0,-70-22-170 0 0,9 4 68 0 0,0 0 0 0 0,0 1 0 0 0,26 15 0 0 0,-38-18-104 0 0,1 0-1 0 0,-1 0 0 0 0,0 1 0 0 0,-1 0 0 0 0,1 0 1 0 0,-1 0-1 0 0,0 1 0 0 0,-1 0 0 0 0,1 0 0 0 0,6 13 0 0 0,-11-18-8 0 0,0-1-1 0 0,0 1 0 0 0,-1 0 0 0 0,1 0 1 0 0,-1 0-1 0 0,1 0 0 0 0,-1 0 0 0 0,0 0 1 0 0,0 0-1 0 0,1-1 0 0 0,-1 1 0 0 0,-1 0 1 0 0,1 0-1 0 0,0 0 0 0 0,0 0 0 0 0,-1 0 1 0 0,1 0-1 0 0,-1 0 0 0 0,1 0 0 0 0,-1-1 1 0 0,0 1-1 0 0,0 0 0 0 0,0 0 0 0 0,0-1 1 0 0,0 1-1 0 0,0-1 0 0 0,0 1 0 0 0,-1-1 1 0 0,1 1-1 0 0,-1-1 0 0 0,1 0 0 0 0,-1 0 1 0 0,1 1-1 0 0,-4 0 0 0 0,-5 4 93 0 0,-1 0 1 0 0,1-1-1 0 0,-1-1 0 0 0,-17 6 0 0 0,23-9-90 0 0,-101 32 114 0 0,-47 15-272 0 0,110-32-10 0 0,-158 47-1964 0 0,193-61 821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6447 0 0,'-7'-16'10791'0'0,"10"17"-10682"0"0,-1 0 0 0 0,0 0 0 0 0,0 1 0 0 0,0-1 0 0 0,0 1 0 0 0,0-1 0 0 0,0 1 0 0 0,0 0 0 0 0,0-1 0 0 0,0 1 0 0 0,2 4 0 0 0,-2-4-9 0 0,41 48 377 0 0,35 38 215 0 0,21 3-42 0 0,74 74 408 0 0,-146-136-896 0 0,-2 1 0 0 0,-1 1 0 0 0,-1 2 0 0 0,19 36 0 0 0,-34-54-139 0 0,-1 0 1 0 0,-1 1 0 0 0,0-1 0 0 0,-1 1-1 0 0,-1 1 1 0 0,0-1 0 0 0,-1 0 0 0 0,-1 1-1 0 0,0 19 1 0 0,-2-24 13 0 0,-1 0 1 0 0,0 0-1 0 0,-1 0 0 0 0,0 0 0 0 0,-1-1 0 0 0,0 1 1 0 0,-1-1-1 0 0,0 0 0 0 0,-1 0 0 0 0,0 0 1 0 0,-1 0-1 0 0,0-1 0 0 0,-12 15 0 0 0,3-7 85 0 0,-1-1 0 0 0,-1 0 0 0 0,-1-1 0 0 0,-36 24 0 0 0,-89 46-22 0 0,49-32-65 0 0,68-39-338 0 0,16-10-387 0 0,0 1-1 0 0,0 0 1 0 0,0 0-1 0 0,-8 9 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11975 0 0,'0'0'5779'0'0,"-3"2"-4376"0"0,-175 163-49 0 0,160-149-1279 0 0,1 0 0 0 0,1 1-1 0 0,-23 32 1 0 0,33-39-62 0 0,0-1 1 0 0,1 1-1 0 0,0 0 1 0 0,-5 13 0 0 0,-9 48-88 0 0,11-37-52 0 0,7-32 23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5983 0 0,'0'0'464'0'0,"-1"1"-305"0"0,-42 75 5693 0 0,26-43-5199 0 0,2 1-1 0 0,1 0 1 0 0,-15 56 0 0 0,23-63-518 0 0,-77 291 667 0 0,-16-5-1601 0 0,90-289 572 0 0,-1-1 0 0 0,-1 0 0 0 0,-1-1-1 0 0,-25 35 1 0 0,27-45 227 0 0,0-5 14 0 0,10-7 7 0 0,-1 0 0 0 0,1 0 1 0 0,-1 1-1 0 0,0-1 0 0 0,1 0 0 0 0,-1 0 1 0 0,1 0-1 0 0,-1 0 0 0 0,0 0 1 0 0,1 0-1 0 0,-1 0 0 0 0,0 0 1 0 0,1 0-1 0 0,-1 0 0 0 0,0 0 1 0 0,1 0-1 0 0,-1 0 0 0 0,1-1 0 0 0,-1 1 1 0 0,0 0-1 0 0,1-1 0 0 0,-1 1 1 0 0,1 0-1 0 0,-1-1 0 0 0,1 1 1 0 0,-1 0-1 0 0,1-1 0 0 0,-1 1 1 0 0,1-1-1 0 0,-1 1 0 0 0,1-1 0 0 0,0 1 1 0 0,-1-1-1 0 0,1 0 0 0 0,-1 0 18 0 0,0 0-1 0 0,1 0 0 0 0,-1 0 0 0 0,1 0 0 0 0,-1 0 1 0 0,1-1-1 0 0,-1 1 0 0 0,1 0 0 0 0,0 0 0 0 0,-1 0 1 0 0,1-1-1 0 0,0 1 0 0 0,0 0 0 0 0,0 0 0 0 0,0-1 1 0 0,0 1-1 0 0,1-3 0 0 0,1-1 81 0 0,0-1 0 0 0,1 0 1 0 0,-1 0-1 0 0,1 1 0 0 0,0-1 0 0 0,1 1 0 0 0,0 0 1 0 0,-1 0-1 0 0,2 0 0 0 0,-1 1 0 0 0,0-1 0 0 0,1 1 1 0 0,0 0-1 0 0,0 0 0 0 0,0 1 0 0 0,0 0 0 0 0,1 0 0 0 0,0 0 1 0 0,11-4-1 0 0,42-12 745 0 0,-32 9-490 0 0,2 1-1 0 0,51-9 0 0 0,-71 17-346 0 0,1 0 0 0 0,-1 1 0 0 0,0 0 0 0 0,0 0-1 0 0,0 1 1 0 0,0 0 0 0 0,0 1 0 0 0,0 0 0 0 0,0 1 0 0 0,0-1 0 0 0,-1 1 0 0 0,1 1 0 0 0,10 6 0 0 0,-4-1-14 0 0,0 1 1 0 0,-2 0-1 0 0,1 1 0 0 0,-1 0 0 0 0,-1 1 0 0 0,0 1 0 0 0,17 22 1 0 0,-29-35-62 0 0,1 1 1 0 0,-1 0 0 0 0,1 0-1 0 0,-1-1 1 0 0,1 1 0 0 0,-1 0 0 0 0,1-1-1 0 0,0 1 1 0 0,0-1 0 0 0,-1 1-1 0 0,1-1 1 0 0,0 1 0 0 0,0-1 0 0 0,0 1-1 0 0,-1-1 1 0 0,1 0 0 0 0,0 0-1 0 0,0 1 1 0 0,0-1 0 0 0,0 0 0 0 0,0 0-1 0 0,0 0 1 0 0,1 0 0 0 0,0 0-389 0 0,-1-1 0 0 0,1 1-1 0 0,-1-1 1 0 0,1 1 0 0 0,-1-1 0 0 0,1 0 0 0 0,-1 0 0 0 0,1 0 0 0 0,-1 1 0 0 0,0-1 0 0 0,1-1 0 0 0,0 0 0 0 0,9-10-5410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284 134 1375 0 0,'0'0'11807'0'0,"-1"2"-11087"0"0,0 32 1057 0 0,1-32-1197 0 0,2 2-248 0 0,-2-4-311 0 0,0 0 0 0 0,0 1 0 0 0,0-1 0 0 0,0 0 0 0 0,0 1-1 0 0,0-1 1 0 0,0 0 0 0 0,1 0 0 0 0,-1 1 0 0 0,0-1 0 0 0,0 0-1 0 0,0 1 1 0 0,0-1 0 0 0,0 0 0 0 0,1 0 0 0 0,-1 1 0 0 0,0-1-1 0 0,0 0 1 0 0,0 0 0 0 0,1 1 0 0 0,-1-1 0 0 0,0 0 0 0 0,0 0 0 0 0,1 0-1 0 0,-1 0 1 0 0,0 1 0 0 0,0-1 0 0 0,1 0 0 0 0,0 0 0 0 0,1 1 36 0 0,1-1 1 0 0,0 0 0 0 0,-1 0 0 0 0,1 0-1 0 0,0 0 1 0 0,0-1 0 0 0,-1 1 0 0 0,1-1 0 0 0,0 1-1 0 0,-1-1 1 0 0,1 0 0 0 0,-1 0 0 0 0,1 0-1 0 0,-1 0 1 0 0,4-3 0 0 0,6-3 251 0 0,19-18 1 0 0,-18 15-225 0 0,-6 3-92 0 0,-1 1 0 0 0,0-1 0 0 0,0 0 0 0 0,0 0 0 0 0,-1 0 0 0 0,0-1 0 0 0,0 0 0 0 0,6-17 0 0 0,-10 23-57 0 0,-1 0 0 0 0,0-1 1 0 0,1 1-1 0 0,-1-1 0 0 0,0 1 1 0 0,0 0-1 0 0,-1-1 0 0 0,1 1 1 0 0,0 0-1 0 0,-1-1 0 0 0,0-2 0 0 0,0 1-74 0 0,0 2-38 0 0,-1 1 0 0 0,0 0 157 0 0,0 0-35 0 0,0-1 1 0 0,-1 1-1 0 0,1 0 1 0 0,0 0-1 0 0,-1 0 1 0 0,1 1 0 0 0,-1-1-1 0 0,0 1 1 0 0,1-1-1 0 0,-1 1 1 0 0,1 0-1 0 0,-1 0 1 0 0,0 0 0 0 0,1 0-1 0 0,-1 0 1 0 0,-3 1-1 0 0,-11 5 2 0 0,0 0-1 0 0,1 1 0 0 0,0 1 1 0 0,0 0-1 0 0,-27 20 0 0 0,16-6-9 0 0,0 0-1 0 0,-26 30 0 0 0,8-9 158 0 0,26-26 59 0 0,1 1 0 0 0,-29 35 0 0 0,43-48-129 0 0,0 1-1 0 0,0 0 1 0 0,1 0 0 0 0,0 1 0 0 0,0-1-1 0 0,0 1 1 0 0,1-1 0 0 0,0 1 0 0 0,0 0-1 0 0,1 0 1 0 0,0 0 0 0 0,0 0 0 0 0,0 0-1 0 0,2 11 1 0 0,-1-14 14 0 0,0-1 0 0 0,1 0 0 0 0,0 0 0 0 0,-1 1 0 0 0,1-1 0 0 0,0 0 0 0 0,1 0-1 0 0,-1 0 1 0 0,1 0 0 0 0,-1 0 0 0 0,1-1 0 0 0,0 1 0 0 0,0 0 0 0 0,0-1 0 0 0,4 5 0 0 0,-1-4 23 0 0,-1 0 0 0 0,1 0 1 0 0,-1 0-1 0 0,1 0 1 0 0,0-1-1 0 0,0 0 1 0 0,0 0-1 0 0,10 3 1 0 0,2-2 120 0 0,0-1 0 0 0,1 0 0 0 0,-1-1 0 0 0,34-2 0 0 0,-9-4-829 0 0,1-1-1 0 0,53-16 0 0 0,-78 17-3631 0 0,0-4-1284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67 10591 0 0,'34'-66'7848'0'0,"-40"77"-7336"0"0,-10 22-124 0 0,-24 69 0 0 0,-2 39-222 0 0,11-29-65 0 0,-93 273 48 0 0,88-283-87 0 0,-19 62-84 0 0,24-59-3258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9215 0 0,'0'2'4210'0'0,"0"25"155"0"0,0-25-3729 0 0,2-1-57 0 0,2 1-406 0 0,1 0 0 0 0,-1-1 0 0 0,1 0 0 0 0,-1 0 0 0 0,1 0 0 0 0,0 0 0 0 0,0-1 0 0 0,-1 0 1 0 0,1 0-1 0 0,0 0 0 0 0,-1 0 0 0 0,9-3 0 0 0,10-1 355 0 0,26-10 0 0 0,-46 14-501 0 0,124-41 326 0 0,70-20 452 0 0,5 16-366 0 0,-169 39-1374 0 0,-19 3-972 0 0,1 0 0 0 0,0 1 0 0 0,26 0 1 0 0,-28 4-4732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551 264 5527 0 0,'0'0'7767'0'0,"11"1"-7043"0"0,-7-1-620 0 0,-1-1-1 0 0,0 0 1 0 0,1 0-1 0 0,-1-1 1 0 0,0 1 0 0 0,0-1-1 0 0,0 1 1 0 0,0-1 0 0 0,0 0-1 0 0,0 0 1 0 0,0 0 0 0 0,4-5-1 0 0,-3 2 49 0 0,0 0-1 0 0,0-1 1 0 0,0 1-1 0 0,-1-1 1 0 0,1 0-1 0 0,3-9 1 0 0,-4 6-64 0 0,0 0 0 0 0,0 0 1 0 0,-1 0-1 0 0,0-1 0 0 0,-1 1 0 0 0,0 0 1 0 0,0-1-1 0 0,-1 1 0 0 0,-1-18 1 0 0,0 21-92 0 0,0 1 1 0 0,-1 0 0 0 0,1 0 0 0 0,-1 0 0 0 0,0 0 0 0 0,0 1 0 0 0,-1-1 0 0 0,1 0 0 0 0,-6-6 0 0 0,6 8-16 0 0,0 1 1 0 0,0 0 0 0 0,0 0-1 0 0,0 0 1 0 0,-1 0 0 0 0,1 1-1 0 0,-1-1 1 0 0,1 0 0 0 0,-1 1-1 0 0,1 0 1 0 0,-1 0-1 0 0,0 0 1 0 0,0 0 0 0 0,0 0-1 0 0,0 0 1 0 0,1 1 0 0 0,-1-1-1 0 0,-6 1 1 0 0,-3 0 3 0 0,0 1-1 0 0,0 1 1 0 0,0 0-1 0 0,0 1 1 0 0,1 0-1 0 0,-1 1 1 0 0,1 0 0 0 0,0 1-1 0 0,0 0 1 0 0,-12 7-1 0 0,-6 7 130 0 0,0 2 0 0 0,-32 29-1 0 0,44-33-7 0 0,0 0 0 0 0,1 2-1 0 0,0 0 1 0 0,2 0 0 0 0,1 2-1 0 0,0-1 1 0 0,-16 39 0 0 0,27-55-97 0 0,0 0 1 0 0,0 0 0 0 0,1 1 0 0 0,0-1 0 0 0,0 0 0 0 0,0 1 0 0 0,0-1 0 0 0,1 1 0 0 0,0 0-1 0 0,0-1 1 0 0,1 8 0 0 0,-1-9-3 0 0,1-1-1 0 0,-1 0 1 0 0,1 0-1 0 0,0 0 0 0 0,0 0 1 0 0,0 0-1 0 0,0 0 1 0 0,0 0-1 0 0,0 0 1 0 0,0 0-1 0 0,1-1 0 0 0,-1 1 1 0 0,1 0-1 0 0,-1-1 1 0 0,1 1-1 0 0,0-1 1 0 0,0 0-1 0 0,-1 1 1 0 0,1-1-1 0 0,0 0 0 0 0,0 0 1 0 0,0 0-1 0 0,0-1 1 0 0,0 1-1 0 0,4 1 1 0 0,0-1 32 0 0,1 0 1 0 0,-1-1 0 0 0,1 1 0 0 0,-1-1-1 0 0,1 0 1 0 0,-1-1 0 0 0,1 0 0 0 0,-1 0-1 0 0,9-2 1 0 0,9-4 83 0 0,23-11 0 0 0,-39 15-101 0 0,50-23 36 0 0,-1-2 0 0 0,78-53-1 0 0,-145 89-67 0 0,0 1 0 0 0,0 0 0 0 0,1 1 0 0 0,0 0 0 0 0,1 0 0 0 0,0 1 0 0 0,-8 13 0 0 0,-3 11-26 0 0,-3-1 0 0 0,-47 57 0 0 0,5-6 12 0 0,26-33 23 0 0,-200 305 0 0 0,221-327 0 0 0,-20 50 0 0 0,31-64 0 0 0,0 1 0 0 0,1 0 0 0 0,1 1 0 0 0,-3 33 0 0 0,7-45 9 0 0,-1-1-1 0 0,2 1 1 0 0,-1-1-1 0 0,0 1 0 0 0,1-1 1 0 0,0 0-1 0 0,1 1 1 0 0,-1-1-1 0 0,1 0 1 0 0,0 0-1 0 0,0 0 1 0 0,1 0-1 0 0,-1 0 1 0 0,1 0-1 0 0,6 7 0 0 0,-6-9 26 0 0,0 0 0 0 0,0 0 0 0 0,0 0 0 0 0,1 0 0 0 0,-1-1 0 0 0,1 1 0 0 0,0-1 0 0 0,0 0 0 0 0,0 0 0 0 0,0 0 0 0 0,0-1 0 0 0,0 1 0 0 0,0-1 0 0 0,1 0 0 0 0,-1 0 0 0 0,0-1-1 0 0,1 1 1 0 0,-1-1 0 0 0,1 0 0 0 0,4-1 0 0 0,12-1 45 0 0,0-1-1 0 0,-1-1 1 0 0,22-8 0 0 0,62-25 347 0 0,-31 10-287 0 0,35-8-134 0 0,58-20-34 0 0,-150 49-377 0 0,0-1 0 0 0,-1 0 0 0 0,0-1-1 0 0,0-1 1 0 0,20-15 0 0 0,-22 13-1397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6911 0 0,'0'0'9070'0'0,"-1"1"-8947"0"0,1-1 1 0 0,0 0-1 0 0,-1 1 1 0 0,1-1-1 0 0,0 1 1 0 0,0-1-1 0 0,0 1 1 0 0,-1-1-1 0 0,1 0 0 0 0,0 1 1 0 0,0-1-1 0 0,0 1 1 0 0,0-1-1 0 0,0 1 1 0 0,0-1-1 0 0,0 1 1 0 0,0-1-1 0 0,0 1 1 0 0,0-1-1 0 0,0 2 1 0 0,2-1-52 0 0,0 1 1 0 0,0 0 0 0 0,-1-1-1 0 0,1 0 1 0 0,0 1-1 0 0,0-1 1 0 0,0 0 0 0 0,1 0-1 0 0,-1 0 1 0 0,0 0-1 0 0,0 0 1 0 0,0-1-1 0 0,1 1 1 0 0,-1-1 0 0 0,3 1-1 0 0,0-1 33 0 0,-1 0 0 0 0,1-1 0 0 0,-1 1 0 0 0,1-1 0 0 0,-1 0 0 0 0,1 0 0 0 0,6-3 0 0 0,76-20 693 0 0,-32 10-612 0 0,-45 12-493 0 0,0 0 0 0 0,0 1-1 0 0,0-1 1 0 0,0 2 0 0 0,0 0 0 0 0,20 2 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14887 0 0,'-2'1'680'0'0,"-1"0"-443"0"0,-16 10 436 0 0,11-6 2649 0 0,11-5-2896 0 0,10-1-156 0 0,1-1 0 0 0,-1 0 1 0 0,1-1-1 0 0,-1-1 1 0 0,17-6-1 0 0,32-9 29 0 0,-11 7-477 0 0,51-9 442 0 0,-87 19-1319 0 0,0 1 0 0 0,0 0 0 0 0,0 1 1 0 0,28 3-1 0 0,-26 1-5256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74 9215 0 0,'34'-29'1153'0'0,"-25"23"-123"0"0,-1 0 0 0 0,1 1 0 0 0,0 0 0 0 0,1 0 0 0 0,-1 1-1 0 0,1 0 1 0 0,20-5 0 0 0,-29 9-174 0 0,6 24-157 0 0,-7-17-587 0 0,0 1 0 0 0,-1-1 1 0 0,1 1-1 0 0,-2-1 0 0 0,-3 13 1 0 0,-15 37 249 0 0,12-39-293 0 0,-20 45 117 0 0,-3-2 1 0 0,-51 77-1 0 0,44-78-115 0 0,3 1 0 0 0,-30 71 0 0 0,63-127-109 0 0,0 0 0 0 0,0 0 1 0 0,1 0-1 0 0,-1 0 0 0 0,1 0 0 0 0,0 0 0 0 0,1 0 0 0 0,-1 1 1 0 0,1-1-1 0 0,0 0 0 0 0,0 0 0 0 0,2 8 0 0 0,-2-13-52 0 0,1 1 0 0 0,-1-1 0 0 0,1 1 0 0 0,0-1 0 0 0,-1 1 1 0 0,1-1-1 0 0,-1 0 0 0 0,1 0 0 0 0,0 1 0 0 0,-1-1 0 0 0,1 0 0 0 0,0 0 0 0 0,-1 0 0 0 0,1 1 0 0 0,0-1 0 0 0,-1 0 0 0 0,1 0 0 0 0,0 0 0 0 0,0 0 0 0 0,0-1 1 0 0,1 1-153 0 0,15 0-1032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5063 0 0,'0'0'14303'0'0,"1"-1"-13608"0"0,11-5-265 0 0,0 0 0 0 0,1 1 1 0 0,-1 0-1 0 0,21-4 1 0 0,55-8 199 0 0,-21 9-1404 0 0,81 0 0 0 0,-102 8-1883 0 0,-15 0-2574 0 0,-8 0-569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13559 0 0,'0'0'1582'0'0,"-1"2"-869"0"0,-2 9 68 0 0,0 0 0 0 0,0 0 1 0 0,-2 0-1 0 0,-9 18 0 0 0,-1 2 49 0 0,-218 532 1907 0 0,220-532-2736 0 0,3-10-4 0 0,2 0 0 0 0,0 1 0 0 0,-7 30 0 0 0,13-14-546 0 0,12-35-1723 0 0,0-4 920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95 6911 0 0,'0'0'2114'0'0,"2"2"-570"0"0,10 7-231 0 0,0 0 1 0 0,0 0-1 0 0,1-1 1 0 0,0-1-1 0 0,0 0 1 0 0,18 6-1 0 0,-19-9-1023 0 0,-1 0 1 0 0,1-1-1 0 0,1-1 0 0 0,-1 0 0 0 0,15 1 1 0 0,-22-3-235 0 0,1 0 1 0 0,0 0-1 0 0,-1-1 1 0 0,1 0-1 0 0,-1 0 1 0 0,1 0-1 0 0,-1-1 1 0 0,1 1 0 0 0,-1-1-1 0 0,0-1 1 0 0,0 1-1 0 0,0-1 1 0 0,8-5-1 0 0,-9 4-50 0 0,0 1-1 0 0,0-1 0 0 0,-1 0 0 0 0,1-1 0 0 0,-1 1 0 0 0,0 0 0 0 0,-1-1 0 0 0,4-7 0 0 0,0-1-149 0 0,7-25 1 0 0,-13 35 82 0 0,1 0 0 0 0,-1 0 0 0 0,0 0 0 0 0,0 0-1 0 0,0 0 1 0 0,-1 0 0 0 0,1 0 0 0 0,-1 0 0 0 0,0 0-1 0 0,0 1 1 0 0,-1-5 0 0 0,1 4-17 0 0,0 2 41 0 0,0 0 0 0 0,0 0 0 0 0,0 0-1 0 0,0 0 1 0 0,0 0 0 0 0,-1 0 0 0 0,1 0 0 0 0,0 0-1 0 0,0 0 1 0 0,-1 1 0 0 0,1-1 0 0 0,-1 1 0 0 0,1-1-1 0 0,-1 1 1 0 0,1-1 0 0 0,0 1 0 0 0,-1 0 0 0 0,1 0-1 0 0,-3-1 1 0 0,-2 1-79 0 0,-1 0-1 0 0,1 0 0 0 0,-1 1 1 0 0,1 0-1 0 0,0 0 0 0 0,-11 3 1 0 0,-36 15-266 0 0,29-8 351 0 0,0 1 1 0 0,1 1 0 0 0,0 1-1 0 0,1 1 1 0 0,1 1 0 0 0,-22 20 0 0 0,15-9 22 0 0,2 1 0 0 0,0 1 1 0 0,-34 53-1 0 0,45-59-11 0 0,-22 46 1 0 0,34-61-47 0 0,-1 0-1 0 0,1 0 1 0 0,1 1-1 0 0,-1-1 1 0 0,1 1 0 0 0,1 0-1 0 0,0 0 1 0 0,0-1 0 0 0,1 17-1 0 0,1-23-14 0 0,-1 0-1 0 0,1 0 1 0 0,-1 0-1 0 0,1 0 1 0 0,0 0-1 0 0,0 0 1 0 0,0 0 0 0 0,0 0-1 0 0,0 0 1 0 0,0 0-1 0 0,1-1 1 0 0,-1 1-1 0 0,0 0 1 0 0,1-1-1 0 0,0 1 1 0 0,-1-1-1 0 0,1 0 1 0 0,0 0 0 0 0,0 1-1 0 0,-1-1 1 0 0,1 0-1 0 0,0 0 1 0 0,0-1-1 0 0,0 1 1 0 0,0 0-1 0 0,0-1 1 0 0,1 1-1 0 0,2 0 1 0 0,16 2-5699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167 432 5983 0 0,'-2'1'274'0'0,"-14"4"-111"0"0,1 0 1 0 0,-17 2 0 0 0,-9 3 2014 0 0,-3 1 889 0 0,43-11-2933 0 0,0 0-58 0 0,1 0-1 0 0,-1 0 1 0 0,0 0-1 0 0,1 0 1 0 0,-1 0-1 0 0,0 0 0 0 0,1 0 1 0 0,-1 0-1 0 0,0 0 1 0 0,1-1-1 0 0,-1 1 1 0 0,0 0-1 0 0,1-1 1 0 0,-1 1-1 0 0,1 0 1 0 0,-1-1-1 0 0,1 1 0 0 0,-1 0 1 0 0,1-1-1 0 0,-1 1 1 0 0,0-2-1 0 0,1 0 9 0 0,-1 0 0 0 0,1 1 0 0 0,0-1-1 0 0,-1 0 1 0 0,1 0 0 0 0,0 0 0 0 0,0 0 0 0 0,1 0-1 0 0,-1 0 1 0 0,0 0 0 0 0,1 0 0 0 0,-1 0-1 0 0,1 0 1 0 0,0 1 0 0 0,-1-1 0 0 0,1 0-1 0 0,1-2 1 0 0,18-29 691 0 0,12-12-402 0 0,1 2 1 0 0,3 1 0 0 0,1 1-1 0 0,3 2 1 0 0,54-42-1 0 0,-78 69-335 0 0,0 0 0 0 0,1 1 0 0 0,0 0 0 0 0,0 2 0 0 0,1 0 0 0 0,0 1 0 0 0,27-8 0 0 0,-27 11 29 0 0,0 1 0 0 0,27-3 0 0 0,-40 7-40 0 0,0 0 0 0 0,0-1 0 0 0,0 2 0 0 0,0-1 1 0 0,0 0-1 0 0,0 1 0 0 0,0 0 0 0 0,0 0 0 0 0,-1 1 0 0 0,1-1 1 0 0,0 1-1 0 0,-1 0 0 0 0,1 0 0 0 0,5 4 0 0 0,-8-4 12 0 0,0 0-1 0 0,0 0 1 0 0,-1 1-1 0 0,1-1 0 0 0,-1 0 1 0 0,1 1-1 0 0,-1-1 1 0 0,0 0-1 0 0,0 1 1 0 0,0 0-1 0 0,-1-1 1 0 0,1 1-1 0 0,0 0 0 0 0,-1-1 1 0 0,0 1-1 0 0,1 0 1 0 0,-1-1-1 0 0,-1 1 1 0 0,1 0-1 0 0,-1 5 1 0 0,-1 4 91 0 0,0 1 0 0 0,-1 0 0 0 0,-5 11 0 0 0,-7 23 19 0 0,-2-2 0 0 0,-2 0-1 0 0,-37 62 1 0 0,47-93-92 0 0,-1 0-1 0 0,-1-1 1 0 0,0-1 0 0 0,0 0 0 0 0,-1 0-1 0 0,-1-1 1 0 0,0 0 0 0 0,0-1 0 0 0,-1-1-1 0 0,0 0 1 0 0,-1-1 0 0 0,0-1-1 0 0,0 0 1 0 0,0-1 0 0 0,-1-1 0 0 0,0 0-1 0 0,-25 4 1 0 0,18-5 42 0 0,0 0 0 0 0,-28-1 0 0 0,44-3-188 0 0,0 0-1 0 0,0 0 1 0 0,0-1-1 0 0,0-1 1 0 0,0 1-1 0 0,0-1 1 0 0,0 0-1 0 0,0 0 0 0 0,1-1 1 0 0,-1 0-1 0 0,-9-6 1 0 0,-2-2-1831 0 0,17 10 824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4 6447 0 0,'0'0'1619'0'0,"-7"-2"516"0"0,1 1-1783 0 0,0 1 0 0 0,0-1 0 0 0,0 1 0 0 0,0 0 1 0 0,0 1-1 0 0,0-1 0 0 0,1 1 0 0 0,-1 1 0 0 0,0-1 0 0 0,0 1 1 0 0,-10 4-1 0 0,-5 4 177 0 0,-34 21-1 0 0,30-16-427 0 0,-58 32-395 0 0,-108 45 0 0 0,147-74 18 0 0,-1-2 0 0 0,-1-3 0 0 0,0-1 0 0 0,-68 8 0 0 0,88-17 181 0 0,1-2 1 0 0,-1-1 0 0 0,-33-4 0 0 0,47 3 72 0 0,1-1-1 0 0,-1-1 1 0 0,0 0 0 0 0,1 0 0 0 0,0-1 0 0 0,-1-1 0 0 0,2 1-1 0 0,-1-2 1 0 0,-12-7 0 0 0,20 11 31 0 0,0-1 0 0 0,1 1 0 0 0,-1 0 0 0 0,1-1 0 0 0,-1 1 0 0 0,1-1 0 0 0,0 0 0 0 0,0 0 0 0 0,0 0 0 0 0,0 0 0 0 0,1 0 0 0 0,-1 0 0 0 0,1 0 0 0 0,0-1 0 0 0,0 1 0 0 0,-1-6 0 0 0,1 6 14 0 0,1 0 0 0 0,0 0 0 0 0,0 0 0 0 0,0 0 0 0 0,1 0 0 0 0,-1 0 0 0 0,1 0 0 0 0,0 0 0 0 0,-1 0 0 0 0,1 1 0 0 0,1-1 0 0 0,-1 0 0 0 0,0 0 0 0 0,1 1 0 0 0,-1-1 0 0 0,1 1 0 0 0,0-1 0 0 0,0 1 0 0 0,3-4 0 0 0,7-3 48 0 0,-7 6-36 0 0,0 0 0 0 0,1 0 0 0 0,-1 0 0 0 0,1 1 0 0 0,0 0 0 0 0,-1 0 0 0 0,1 1 0 0 0,0-1 0 0 0,0 1 0 0 0,0 1 0 0 0,0-1 0 0 0,0 1 0 0 0,12 1 0 0 0,-14 0-2 0 0,1 0 1 0 0,-1 0-1 0 0,1 0 1 0 0,-1 0-1 0 0,0 1 0 0 0,0 0 1 0 0,0 0-1 0 0,0 0 1 0 0,0 1-1 0 0,0-1 1 0 0,0 1-1 0 0,-1 0 1 0 0,1 0-1 0 0,-1 0 0 0 0,0 1 1 0 0,0-1-1 0 0,0 1 1 0 0,0-1-1 0 0,2 6 1 0 0,-1 0-33 0 0,0 0 0 0 0,0 0 0 0 0,-1 0 1 0 0,0 1-1 0 0,0-1 0 0 0,-1 1 0 0 0,-1 0 1 0 0,0 0-1 0 0,0 16 0 0 0,-1-7-37 0 0,-1 1 0 0 0,-1 0 0 0 0,-8 36 0 0 0,-4-10-140 0 0,-1 0 1 0 0,-2-1 0 0 0,-2-1 0 0 0,-2 0-1 0 0,-2-2 1 0 0,-2 0 0 0 0,-1-2 0 0 0,-50 57-1 0 0,46-65 92 0 0,-1-1 0 0 0,-1-2 0 0 0,-38 27 0 0 0,3-11 131 0 0,-13 10 37 0 0,41-27-197 0 0,37-27-7 0 0,41-3-652 0 0,51-9 691 0 0,-53 6 236 0 0,295-63 4012 0 0,-172 30-2859 0 0,-127 31-1964 0 0,0 2 0 0 0,65-3 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1839 0 0,'0'0'83'0'0,"3"0"-6"0"0,63-10 9048 0 0,2-5-3454 0 0,10-1-4235 0 0,-21 4-1609 0 0,0-3 0 0 0,86-35 1 0 0,-110 37-6182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10135 0 0,'0'0'778'0'0,"-1"1"-506"0"0,-36 19 1147 0 0,22-12 118 0 0,-1 0 0 0 0,-25 20 0 0 0,22-11-1336 0 0,0 0-1 0 0,1 2 0 0 0,1 0 1 0 0,0 1-1 0 0,2 0 1 0 0,0 1-1 0 0,2 1 1 0 0,0 1-1 0 0,1 0 0 0 0,2 0 1 0 0,0 1-1 0 0,-8 33 1 0 0,15-44-180 0 0,1 0 1 0 0,0 0 0 0 0,1 0 0 0 0,1 0 0 0 0,0 0-1 0 0,1 0 1 0 0,3 21 0 0 0,-2-25-181 0 0,0 0-1 0 0,1 0 1 0 0,0 0-1 0 0,0 0 1 0 0,1-1-1 0 0,0 1 1 0 0,0-1 0 0 0,1 0-1 0 0,0 0 1 0 0,1-1-1 0 0,9 11 1 0 0,1-3-796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0,'0'1'12536'0'0,"0"3"-12341"0"0,0 0 0 0 0,0 0 0 0 0,0 0 0 0 0,1 0 0 0 0,0-1 0 0 0,-1 1 0 0 0,1 0 0 0 0,1-1 0 0 0,-1 1 0 0 0,0 0 0 0 0,1-1 0 0 0,0 0 0 0 0,2 4-1 0 0,6 10 164 0 0,16 18-1 0 0,-20-28-153 0 0,305 349 1927 0 0,-277-319-2134 0 0,49 66 76 0 0,-25-27-171 0 0,-57-74-45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16415 0 0,'0'0'1484'0'0,"-1"2"-1221"0"0,-95 109 885 0 0,36-38-649 0 0,1-11-315 0 0,-91 74 1 0 0,24-25-78 0 0,118-103-126 0 0,1-1 0 0 0,0 1 1 0 0,0 1-1 0 0,0-1 0 0 0,-10 19 1 0 0,16-25-150 0 0,2-1-410 0 0,6 4-632 0 0,3-2-352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 14599 0 0,'-12'-6'331'0'0,"9"5"44"0"0,-11 2 377 0 0,3 1-624 0 0,10-1-123 0 0,0 0 0 0 0,0-1 0 0 0,1 1 0 0 0,-1 0 0 0 0,1 0 0 0 0,-1 0 0 0 0,1 0 1 0 0,-1 0-1 0 0,1 0 0 0 0,-1 0 0 0 0,1 0 0 0 0,0 0 0 0 0,0 0 0 0 0,0 0 1 0 0,-1 1-1 0 0,1-1 0 0 0,0 0 0 0 0,0 0 0 0 0,1 0 0 0 0,-1 0 0 0 0,0 0 0 0 0,0 0 1 0 0,0 0-1 0 0,1 0 0 0 0,-1 0 0 0 0,0 0 0 0 0,1 0 0 0 0,-1 0 0 0 0,1 0 0 0 0,0 2 1 0 0,4 5 44 0 0,-1-1 1 0 0,9 13-1 0 0,-10-17-26 0 0,22 29 274 0 0,52 50-1 0 0,7 9 348 0 0,-68-72-375 0 0,0 2 1 0 0,-2 0-1 0 0,0 1 0 0 0,-1 0 1 0 0,-2 1-1 0 0,0 1 0 0 0,-1 0 0 0 0,-2 0 1 0 0,7 27-1 0 0,-11-30-123 0 0,-1 0-1 0 0,0 1 1 0 0,-2-1 0 0 0,0 1 0 0 0,-2 0-1 0 0,0-1 1 0 0,-1 1 0 0 0,-1-1-1 0 0,-2 0 1 0 0,0 0 0 0 0,-1 0 0 0 0,0-1-1 0 0,-2 0 1 0 0,-1 0 0 0 0,0 0 0 0 0,-2-1-1 0 0,-23 33 1 0 0,-3-7-523 0 0,-1-2 1 0 0,-2-1-1 0 0,-2-3 0 0 0,-47 35 1 0 0,87-72-880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9935 0 0,'0'0'898'0'0,"1"-1"-741"0"0,2-2-237 0 0,11-8 1124 0 0,0 1 0 0 0,1 0 0 0 0,-1 1 1 0 0,2 1-1 0 0,24-10 0 0 0,18 2 546 0 0,106-16-1 0 0,-141 28-1607 0 0,0 2 0 0 0,46 1-1 0 0,-21 7-2839 0 0,-33-2-3520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10591 0 0,'1'0'6291'0'0,"77"-11"-1680"0"0,-56 10-4221 0 0,-1 1 0 0 0,1 1 0 0 0,33 5-1 0 0,-31-2-452 0 0,0-2-1 0 0,0 0 0 0 0,0-2 0 0 0,0 0 0 0 0,0-2 0 0 0,0 0 1 0 0,0-2-1 0 0,25-7 0 0 0,10-2-2824 0 0,-32 3 1169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6911 0 0,'-7'-4'7418'0'0,"9"4"-7317"0"0,0 0 0 0 0,0 0 0 0 0,0 1 0 0 0,1-1 1 0 0,-1 0-1 0 0,0 1 0 0 0,0-1 0 0 0,0 1 0 0 0,3 1 1 0 0,-2-1 34 0 0,11 5 283 0 0,-1 0 1 0 0,1 1-1 0 0,-1 0 1 0 0,14 11 0 0 0,46 40 962 0 0,-53-39-1116 0 0,-1 1 1 0 0,0 1-1 0 0,-2 0 1 0 0,16 27-1 0 0,-15-22 45 0 0,1 0 1 0 0,39 39-1 0 0,-50-56-339 0 0,2-1 0 0 0,-1-1 1 0 0,1 1-1 0 0,0-2 0 0 0,0 1 0 0 0,1-1 0 0 0,15 6 0 0 0,-19-10-8 0 0,0 0 0 0 0,-1 0 0 0 0,1-1 0 0 0,0 0 0 0 0,0 0 0 0 0,0 0 0 0 0,0-1 0 0 0,0 0 0 0 0,0-1 0 0 0,0 1-1 0 0,-1-1 1 0 0,1-1 0 0 0,0 1 0 0 0,9-5 0 0 0,6-2-942 0 0,-1-3-280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103 318 5983 0 0,'-2'2'274'0'0,"-12"10"163"0"0,-25 21 119 0 0,15-11 4943 0 0,22-21-4725 0 0,2 0-582 0 0,-1-1 1 0 0,1 1-1 0 0,-1 0 0 0 0,0-1 0 0 0,1 1 0 0 0,-1-1 0 0 0,0 0 1 0 0,1 1-1 0 0,-1-1 0 0 0,0 0 0 0 0,0 1 0 0 0,0-1 0 0 0,1 0 1 0 0,-1 0-1 0 0,-1 1 0 0 0,1-2-146 0 0,0 0 1 0 0,0 0-1 0 0,1 0 0 0 0,-1 0 1 0 0,0 0-1 0 0,0-1 0 0 0,1 1 1 0 0,-1 0-1 0 0,1 0 0 0 0,-1 0 1 0 0,1-1-1 0 0,-1 1 0 0 0,1 0 1 0 0,0 0-1 0 0,-1-1 0 0 0,1 1 1 0 0,0 0-1 0 0,0-1 0 0 0,0 1 1 0 0,0 0-1 0 0,0-1 0 0 0,1 1 1 0 0,-1 0-1 0 0,0-1 0 0 0,1 1 1 0 0,-1 0-1 0 0,1-2 0 0 0,3-8 53 0 0,0 0-1 0 0,6-12 0 0 0,-7 16 3 0 0,9-15-83 0 0,0 0 0 0 0,1 1 1 0 0,1 0-1 0 0,1 1 0 0 0,20-21 0 0 0,2 3-22 0 0,58-46-1 0 0,-85 77 15 0 0,-1 0 0 0 0,1 0 0 0 0,19-9 0 0 0,-27 16 40 0 0,1 0-1 0 0,-1-1 1 0 0,1 1 0 0 0,0 0-1 0 0,-1 0 1 0 0,1 1-1 0 0,-1-1 1 0 0,1 0 0 0 0,-1 1-1 0 0,1 0 1 0 0,-1-1-1 0 0,1 1 1 0 0,-1 0 0 0 0,0 0-1 0 0,1 1 1 0 0,-1-1-1 0 0,0 0 1 0 0,0 1 0 0 0,0-1-1 0 0,0 1 1 0 0,0 0-1 0 0,0 0 1 0 0,-1 0 0 0 0,3 2-1 0 0,-2 0-44 0 0,1 1 0 0 0,-1 0-1 0 0,0-1 1 0 0,-1 1 0 0 0,1 0 0 0 0,-1 0-1 0 0,0 0 1 0 0,0 0 0 0 0,0 0-1 0 0,-1 0 1 0 0,0 0 0 0 0,0 0 0 0 0,0 0-1 0 0,-1 0 1 0 0,1 0 0 0 0,-1 0 0 0 0,0 0-1 0 0,-1 0 1 0 0,1 0 0 0 0,-1-1-1 0 0,-4 10 1 0 0,-82 135 142 0 0,85-146-104 0 0,-2 3-21 0 0,4-5 102 0 0,3-3-92 0 0,23-38-475 0 0,-16 24 129 0 0,0 2 1 0 0,19-23-1 0 0,-12 20 46 0 0,2 0 0 0 0,0 1 0 0 0,37-24 0 0 0,66-29-800 0 0,-113 64 1069 0 0,1 1-1 0 0,0 1 1 0 0,0 0-1 0 0,0 0 0 0 0,17-3 1 0 0,-23 6 238 0 0,9 4 387 0 0,-10-3-311 0 0,7 10 266 0 0,-7-9-495 0 0,-1 1 0 0 0,1 0-1 0 0,0 0 1 0 0,-1 0 0 0 0,0 0-1 0 0,0 0 1 0 0,0 0 0 0 0,0 0-1 0 0,0 0 1 0 0,0 6 0 0 0,1 3 243 0 0,2 10 307 0 0,3 34 1 0 0,-4-26-410 0 0,-3-17-193 0 0,0 1-1 0 0,-1-1 1 0 0,0 1-1 0 0,-1-1 1 0 0,0 0-1 0 0,-1 1 1 0 0,-9 23-1 0 0,6-24-94 0 0,-1-1-1 0 0,0 0 1 0 0,-1 0 0 0 0,-14 17-1 0 0,10-14-1158 0 0,-11 19-1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10 7367 0 0,'0'0'1022'0'0,"-9"-9"4015"0"0,6 9-4868 0 0,1 0-1 0 0,-1-1 1 0 0,1 1-1 0 0,-1 0 1 0 0,1 0-1 0 0,-1 1 1 0 0,1-1-1 0 0,-1 0 1 0 0,1 1-1 0 0,0 0 1 0 0,-1-1-1 0 0,1 1 1 0 0,-1 0 0 0 0,1 0-1 0 0,0 0 1 0 0,0 1-1 0 0,-2 0 1 0 0,-8 4 94 0 0,1-1-149 0 0,1 0 0 0 0,0 1 0 0 0,1 0 0 0 0,-1 0-1 0 0,-14 14 1 0 0,-39 44 601 0 0,23-21-334 0 0,32-34-309 0 0,-218 200 591 0 0,191-184-673 0 0,34-24-86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0 8287 0 0,'0'0'9106'0'0,"-2"1"-8485"0"0,-2 0-458 0 0,-1 0 0 0 0,0 1 1 0 0,1-1-1 0 0,-1 1 0 0 0,1 0 1 0 0,0 1-1 0 0,-5 2 0 0 0,-30 25 200 0 0,8-7-176 0 0,-232 129 206 0 0,-247 85-329 0 0,473-222-29 0 0,17-6-20 0 0,-27 8-1 0 0,39-15-2 0 0,44 1 132 0 0,23-3 45 0 0,63-9 1 0 0,1-1 43 0 0,-55 6-106 0 0,63 0 221 0 0,-110 4-230 0 0,1 2-1 0 0,0 0 0 0 0,40 11 0 0 0,-57-12-94 0 0,-3-1-15 0 0,0 1-1 0 0,-1-1 1 0 0,1 1 0 0 0,0-1 0 0 0,-1 1-1 0 0,1 0 1 0 0,-1-1 0 0 0,1 1 0 0 0,-1 0 0 0 0,0 0-1 0 0,3 2 1 0 0,-4-2-14 0 0,1-1 1 0 0,-1 1-1 0 0,0-1 0 0 0,0 0 0 0 0,1 1 1 0 0,-1-1-1 0 0,0 1 0 0 0,0-1 0 0 0,0 1 1 0 0,1-1-1 0 0,-1 1 0 0 0,0-1 0 0 0,0 1 1 0 0,0-1-1 0 0,0 1 0 0 0,0 0 0 0 0,0-1 1 0 0,0 1-1 0 0,0-1 0 0 0,0 1 0 0 0,-1-1 1 0 0,1 1-1 0 0,0-1 0 0 0,0 1 0 0 0,0-1 0 0 0,-1 1 1 0 0,-4 12-48 0 0,2-10 52 0 0,0 1 0 0 0,1 0 0 0 0,-2-1 0 0 0,1 0 0 0 0,0 1 0 0 0,0-1 0 0 0,-1-1 1 0 0,0 1-1 0 0,0 0 0 0 0,-4 2 0 0 0,-9 3-11 0 0,-21 8 0 0 0,21-9-30 0 0,-21 9-43 0 0,-281 128-1030 0 0,163-70 736 0 0,0 0 310 0 0,155-74 69 0 0,-124 71-60 0 0,104-57 59 0 0,0 1 0 0 0,1 1 0 0 0,-29 28 0 0 0,44-39 24 0 0,1-1 0 0 0,0 1 0 0 0,0 1 0 0 0,0-1 0 0 0,0 0 0 0 0,1 1 0 0 0,0 0 0 0 0,0 0 0 0 0,1 0 0 0 0,-1 0 0 0 0,-1 9 0 0 0,3-12 84 0 0,9 7 90 0 0,-5-8-168 0 0,0 0 0 0 0,0 0 0 0 0,0 0 0 0 0,1 0 0 0 0,-1 0 1 0 0,0-1-1 0 0,1 1 0 0 0,-1-1 0 0 0,1 0 0 0 0,-1 0 0 0 0,1-1 0 0 0,0 1 0 0 0,-1-1 0 0 0,1 1 0 0 0,6-1 0 0 0,3-1 5 0 0,-1 0 0 0 0,1-1 0 0 0,15-3 1 0 0,316-56 931 0 0,-233 45-186 0 0,199-11 471 0 0,-300 27-1251 0 0,43-2-129 0 0,1 2-1 0 0,86 11 1 0 0,-132-9-356 0 0,1 0 0 0 0,0 1 0 0 0,-1 0 0 0 0,10 5-1 0 0,-15-6 49 0 0,8 3-1563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0,'0'0'13415'0'0,"0"2"-12839"0"0,3 7-179 0 0,1 0 1 0 0,0 0-1 0 0,0-1 1 0 0,1 0-1 0 0,8 12 1 0 0,33 37 1021 0 0,-46-57-1414 0 0,38 42 851 0 0,75 60 0 0 0,24 25-568 0 0,-116-104-389 0 0,-2 0 0 0 0,26 41-1 0 0,-26-40-499 0 0,-18-23 330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40 13015 0 0,'3'-9'401'0'0,"6"-21"3454"0"0,-29 34-2775 0 0,14-1-969 0 0,0 1 0 0 0,0 0-1 0 0,0 0 1 0 0,1 0 0 0 0,-1 1-1 0 0,-5 5 1 0 0,-28 37 230 0 0,7-10-178 0 0,-118 130 142 0 0,-58 37-241 0 0,184-186-24 0 0,23-17-102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6447 0 0,'0'0'9854'0'0,"1"1"-9597"0"0,2 3-147 0 0,0 1 0 0 0,-1-1 1 0 0,1 1-1 0 0,-1 0 0 0 0,0 0 0 0 0,-1-1 0 0 0,1 1 1 0 0,-1 0-1 0 0,0 0 0 0 0,0 1 0 0 0,-1-1 0 0 0,1 0 1 0 0,-2 8-1 0 0,0 9 261 0 0,-8 40 0 0 0,8-54-319 0 0,-12 51 189 0 0,-2 0 0 0 0,-29 71 0 0 0,-58 107-24 0 0,97-227-235 0 0,-1 5-278 0 0,-1 1 1 0 0,-1-1-1 0 0,-1-1 0 0 0,0 0 1 0 0,-17 21-1 0 0,15-28-1727 0 0,11-7 1929 0 0,-1 1 1 0 0,1-1-1 0 0,0 0 0 0 0,-1 0 0 0 0,1 0 1 0 0,-1 0-1 0 0,1 0 0 0 0,0 0 1 0 0,-1 0-1 0 0,1 0 0 0 0,0 0 0 0 0,-1 0 1 0 0,1 0-1 0 0,0 0 0 0 0,-1-1 0 0 0,1 1 1 0 0,0 0-1 0 0,-1 0 0 0 0,1 0 0 0 0,0 0 1 0 0,-1-1-1 0 0,1 1 0 0 0,0 0 1 0 0,-1 0-1 0 0,1 0 0 0 0,0-1 0 0 0,0 1 1 0 0,0 0-1 0 0,-1-1 0 0 0,1 1 0 0 0,0-1 1 0 0,-4-7-945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76 446 5983 0 0,'-1'1'464'0'0,"-63"53"6332"0"0,64-54-6747 0 0,-1 0 0 0 0,1 0 1 0 0,-1 0-1 0 0,1 0 0 0 0,-1-1 0 0 0,1 1 0 0 0,-1 0 0 0 0,1 0 0 0 0,0-1 0 0 0,-1 1 0 0 0,1 0 0 0 0,-1-1 0 0 0,1 1 0 0 0,0-1 0 0 0,-1 1 0 0 0,1 0 1 0 0,0-1-1 0 0,0 1 0 0 0,-1-1 0 0 0,1 1 0 0 0,0-1 0 0 0,0 1 0 0 0,0 0 0 0 0,-1-1 0 0 0,1 1 0 0 0,0-1 0 0 0,0 1 0 0 0,0-2 0 0 0,-1-14 562 0 0,3 2-434 0 0,1 0 1 0 0,0 1-1 0 0,1-1 1 0 0,1 1-1 0 0,12-25 1 0 0,2-9-121 0 0,-9 22 106 0 0,0 0 1 0 0,1 1-1 0 0,2 0 0 0 0,0 1 0 0 0,29-36 0 0 0,-33 47-129 0 0,1 1 0 0 0,1 1-1 0 0,0-1 1 0 0,0 2 0 0 0,1 0 0 0 0,0 0-1 0 0,0 1 1 0 0,1 0 0 0 0,0 1 0 0 0,1 1-1 0 0,25-9 1 0 0,-15 8 76 0 0,1 1 0 0 0,0 2 0 0 0,0 0-1 0 0,0 1 1 0 0,0 2 0 0 0,0 1 0 0 0,1 0-1 0 0,-1 2 1 0 0,0 1 0 0 0,0 1 0 0 0,26 8 0 0 0,-47-10-107 0 0,0-1 0 0 0,0 1 1 0 0,1 0-1 0 0,-1 0 1 0 0,-1 0-1 0 0,1 0 1 0 0,0 1-1 0 0,0 0 1 0 0,-1-1-1 0 0,5 5 1 0 0,-7-5 3 0 0,1 0 0 0 0,-1 1 0 0 0,1-1 0 0 0,-1 0 0 0 0,0 0 0 0 0,0 0 0 0 0,0 1 0 0 0,0-1 0 0 0,0 1 0 0 0,-1-1 0 0 0,1 1 0 0 0,-1-1 0 0 0,1 1 0 0 0,-1-1 0 0 0,0 1 0 0 0,0-1 0 0 0,0 1 0 0 0,0-1 0 0 0,-1 4 0 0 0,-3 9 161 0 0,0 0 0 0 0,0-1 0 0 0,-1 0-1 0 0,-1 0 1 0 0,-11 18 0 0 0,3-8-4 0 0,-1 0 1 0 0,-19 21-1 0 0,9-16-53 0 0,-53 44-1 0 0,65-62-111 0 0,-112 83-119 0 0,94-73-48 0 0,28-18 111 0 0,-1-1 0 0 0,-1 1-1 0 0,1-1 1 0 0,0 0 0 0 0,0 0 0 0 0,-1 0-1 0 0,1-1 1 0 0,-1 1 0 0 0,0-1 0 0 0,1 0 0 0 0,-1 0-1 0 0,0-1 1 0 0,0 0 0 0 0,-7 0 0 0 0,12 0 30 0 0,-1 0 1 0 0,0-1 0 0 0,1 1-1 0 0,-1 0 1 0 0,1-1 0 0 0,-1 1 0 0 0,1-1-1 0 0,-1 1 1 0 0,1 0 0 0 0,-1-1-1 0 0,1 0 1 0 0,-1 1 0 0 0,1-1 0 0 0,0 1-1 0 0,-1-1 1 0 0,1 1 0 0 0,0-1 0 0 0,-1 0-1 0 0,1 1 1 0 0,0-1 0 0 0,0 0-1 0 0,0 0 1 0 0,-3-14-364 0 0,3 10 211 0 0,0 0 0 0 0,1 0 1 0 0,-1 1-1 0 0,1-1 0 0 0,0 0 0 0 0,0 0 1 0 0,1 1-1 0 0,-1-1 0 0 0,1 1 0 0 0,0-1 0 0 0,0 1 1 0 0,1 0-1 0 0,4-7 0 0 0,15-13-5034 0 0,-12 15 398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9671 0 0,'0'0'9800'0'0,"-1"1"-9480"0"0,-18 27-132 0 0,-1 0 0 0 0,-36 35 0 0 0,-15 22 310 0 0,61-72-451 0 0,1 1 0 0 0,1 0 0 0 0,0 0-1 0 0,-11 29 1 0 0,18-38-107 0 0,-1 0 0 0 0,1 0 0 0 0,0 0-1 0 0,0 1 1 0 0,0-1 0 0 0,1 0 0 0 0,0 0 0 0 0,0 1 0 0 0,0-1-1 0 0,1 0 1 0 0,0 0 0 0 0,0 1 0 0 0,0-1 0 0 0,3 5 0 0 0,-3-7-60 0 0,0 0 0 0 0,1 0 0 0 0,-1 0 0 0 0,1 0 0 0 0,0-1 0 0 0,0 1 0 0 0,0-1 0 0 0,0 1 0 0 0,0-1 0 0 0,1 0 0 0 0,-1 0 0 0 0,1 0 0 0 0,-1 0 0 0 0,1 0 0 0 0,0-1 0 0 0,0 1 0 0 0,0-1 1 0 0,0 1-1 0 0,0-1 0 0 0,0 0 0 0 0,0-1 0 0 0,0 1 0 0 0,0 0 0 0 0,5 0 0 0 0,17-1-6211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13935 0 0,'0'0'1262'0'0,"0"2"-1037"0"0,-3 3 0 0 0,1 1 0 0 0,-1-1 0 0 0,1 1 0 0 0,1-1 0 0 0,-1 1 0 0 0,1 0 0 0 0,0 0 0 0 0,1 0 0 0 0,-1 0 0 0 0,1 0 0 0 0,0 0 0 0 0,1 0 0 0 0,-1 0 0 0 0,1-1 0 0 0,0 1 0 0 0,3 9 0 0 0,3 3-32 0 0,1 0-1 0 0,1 0 1 0 0,0 0-1 0 0,1-1 1 0 0,1 0-1 0 0,0-1 1 0 0,1 0-1 0 0,1-1 1 0 0,1-1-1 0 0,0 0 1 0 0,0-1-1 0 0,2 0 1 0 0,-1-1-1 0 0,2-1 1 0 0,26 14-1 0 0,-37-21-187 0 0,21 11 85 0 0,2-1-1 0 0,47 16 0 0 0,-68-27-110 0 0,0-1 0 0 0,0 0 0 0 0,0 0 0 0 0,1-1 0 0 0,-1 0 0 0 0,1-1 0 0 0,-1 1 0 0 0,1-2 0 0 0,-1 1 0 0 0,0-1 0 0 0,1 0 0 0 0,-1-1 0 0 0,0 0 0 0 0,16-6-1 0 0,-11 0-1569 0 0,-5 2-3132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11575 0 0,'0'0'1047'0'0,"-2"1"-859"0"0,-10 1 27 0 0,0 1 1 0 0,-1 0-1 0 0,1 1 0 0 0,1 0 0 0 0,-1 1 1 0 0,1 0-1 0 0,0 1 0 0 0,0 0 0 0 0,0 1 1 0 0,-13 12-1 0 0,-136 98 1372 0 0,-13 9-489 0 0,97-67-778 0 0,74-58-288 0 0,5-2-1010 0 0,11-4-3209 0 0,3-3-1416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7831 0 0,'0'0'603'0'0,"-1"2"-396"0"0,0-1-17 0 0,0 0 1 0 0,0 0-1 0 0,0 0 0 0 0,0 0 1 0 0,1 1-1 0 0,-1-1 1 0 0,0 0-1 0 0,1 1 1 0 0,-1-1-1 0 0,1 0 0 0 0,-1 1 1 0 0,1-1-1 0 0,0 1 1 0 0,-1-1-1 0 0,1 1 1 0 0,0 1-1 0 0,0 1 93 0 0,1-1-1 0 0,-1 0 1 0 0,1 0 0 0 0,-1 0-1 0 0,1 1 1 0 0,0-1 0 0 0,2 4 0 0 0,4 5 330 0 0,-1 0 0 0 0,17 20 1 0 0,-16-23-652 0 0,12 16 369 0 0,2 0 0 0 0,1-2 0 0 0,0-1-1 0 0,2-1 1 0 0,47 33 0 0 0,-26-22 85 0 0,14 9 692 0 0,69 63 0 0 0,-119-96-995 0 0,-1 1 1 0 0,0 0-1 0 0,0 0 0 0 0,-1 1 0 0 0,-1 0 1 0 0,1 0-1 0 0,-2 0 0 0 0,1 1 0 0 0,4 13 0 0 0,-7-15-41 0 0,-1 0-1 0 0,0 0 0 0 0,0 0 0 0 0,-1 0 0 0 0,0 0 0 0 0,-1 0 0 0 0,0 0 0 0 0,0 0 0 0 0,-1 0 0 0 0,0 0 0 0 0,-1 1 0 0 0,-4 13 0 0 0,-3 4 81 0 0,-2 1 0 0 0,-2-2 0 0 0,0 1 0 0 0,-1-2 0 0 0,-2 0 0 0 0,-31 39 0 0 0,-8-2-174 0 0,-67 60 0 0 0,78-83-1752 0 0,-86 58-1 0 0,115-88-5520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222 131 2759 0 0,'0'0'542'0'0,"0"3"1231"0"0,0-3-1473 0 0,0 1 0 0 0,0 0-1 0 0,0 0 1 0 0,0 0 0 0 0,0-1 0 0 0,0 1 0 0 0,0 0-1 0 0,1 0 1 0 0,-1-1 0 0 0,0 1 0 0 0,1 0 0 0 0,-1-1-1 0 0,0 1 1 0 0,1 0 0 0 0,-1-1 0 0 0,1 1-1 0 0,-1 0 1 0 0,1-1 0 0 0,-1 1 0 0 0,1-1 0 0 0,0 1-1 0 0,-1-1 1 0 0,1 1 0 0 0,1 0 0 0 0,0 0-91 0 0,0-1 1 0 0,0 1-1 0 0,0 0 0 0 0,0-1 1 0 0,0 1-1 0 0,0-1 1 0 0,1 0-1 0 0,-1 0 1 0 0,3 0-1 0 0,3 0 6 0 0,0-1 0 0 0,1-1 0 0 0,-1 1 0 0 0,11-5 0 0 0,-6 2 79 0 0,0-1 0 0 0,-1-1 0 0 0,1 0-1 0 0,-1 0 1 0 0,15-12 0 0 0,-22 15-281 0 0,0-2 0 0 0,0 1 0 0 0,0-1-1 0 0,-1 1 1 0 0,1-1 0 0 0,-1 0 0 0 0,0-1 0 0 0,-1 1 0 0 0,1-1-1 0 0,-1 0 1 0 0,-1 1 0 0 0,1-1 0 0 0,1-7 0 0 0,-3 12-25 0 0,-1 1 1 0 0,0-1 0 0 0,0 0 0 0 0,0 1 0 0 0,0-1 0 0 0,1 0 0 0 0,-1 1 0 0 0,0-1 0 0 0,0 0-1 0 0,0 1 1 0 0,-1-1 0 0 0,1 0 0 0 0,0 1 0 0 0,0-1 0 0 0,0 0 0 0 0,-1 0 0 0 0,1-1-26 0 0,-1-1-104 0 0,-17 1-375 0 0,-5 0 253 0 0,10 4 195 0 0,0 1-1 0 0,0 0 1 0 0,1 1-1 0 0,-1 0 1 0 0,1 1-1 0 0,-16 8 1 0 0,-66 45 167 0 0,93-57-95 0 0,-22 14 121 0 0,2 1-1 0 0,0 1 1 0 0,1 1-1 0 0,1 0 0 0 0,0 2 1 0 0,2 0-1 0 0,0 1 1 0 0,-14 23-1 0 0,28-38-204 0 0,-1 0-1 0 0,1 1 1 0 0,1-1-1 0 0,-1 0 1 0 0,1 1-1 0 0,0 0 1 0 0,0-1-1 0 0,1 1 0 0 0,-1 10 1 0 0,2-15-42 0 0,0 0 0 0 0,0 0 0 0 0,0 1 0 0 0,0-1 0 0 0,1 0 0 0 0,-1 0 0 0 0,1 0 0 0 0,-1 0 0 0 0,1 1 1 0 0,0-1-1 0 0,0 0 0 0 0,0 0 0 0 0,0-1 0 0 0,0 1 0 0 0,0 0 0 0 0,0 0 0 0 0,1 0 0 0 0,-1-1 0 0 0,1 1 0 0 0,-1-1 0 0 0,1 1 0 0 0,0-1 0 0 0,0 1 0 0 0,-1-1 0 0 0,1 0 1 0 0,0 0-1 0 0,0 0 0 0 0,0 0 0 0 0,0 0 0 0 0,1-1 0 0 0,-1 1 0 0 0,4 0 0 0 0,15 2-1217 0 0,5-3-5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6911 0 0,'0'0'9232'0'0,"2"0"-8688"0"0,17 2-57 0 0,-1-2 0 0 0,0 0 0 0 0,1-1 1 0 0,29-6-1 0 0,73-21-296 0 0,-36 3-4116 0 0,-68 21-1777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10135 0 0,'0'0'7527'0'0,"2"1"-6656"0"0,15-2-436 0 0,0 1 1 0 0,0-2-1 0 0,0 0 1 0 0,-1-1-1 0 0,26-8 1 0 0,-30 7-255 0 0,113-34 912 0 0,31-8-626 0 0,-121 38-555 0 0,-23 4-213 0 0,1 1 0 0 0,0 0-1 0 0,0 1 1 0 0,1 1 0 0 0,-1 0-1 0 0,23 1 1 0 0,-12 4-1198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1839 0 0,'0'0'160'0'0,"10"-7"-160"0"0,-1 3 0 0 0,0 1 672 0 0,2-1 96 0 0,0-1 16 0 0,1-1 8 0 0,1-1-680 0 0,3 2-112 0 0,0-3-64 0 0,2 1 64 0 0,0-2-416 0 0,0 0-32 0 0,2 0 0 0 0,0-1 0 0 0,1-1 232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148 2303 0 0,'2'-1'167'0'0,"14"-8"483"0"0,20-15 0 0 0,15-9 2943 0 0,90-48 9919 0 0,-142 84-13301 0 0,-2 4-164 0 0,-1-1 1 0 0,0 1-1 0 0,-1-1 1 0 0,1 0-1 0 0,-1 0 1 0 0,0 0-1 0 0,-6 4 1 0 0,-46 36 427 0 0,25-21-369 0 0,-22 15-254 0 0,-2-2 0 0 0,-2-3 0 0 0,-110 49 0 0 0,19-21-275 0 0,-37 18 264 0 0,145-60 186 0 0,1 1 0 0 0,-53 39 0 0 0,30-15 94 0 0,64-46-120 0 0,-1 0 0 0 0,0 0 0 0 0,0 0 0 0 0,0 0 0 0 0,1 0 0 0 0,-1 0 0 0 0,0 0 0 0 0,0 0 0 0 0,0 0 0 0 0,1 0 0 0 0,-1 0 0 0 0,0 0 0 0 0,0 1-1 0 0,0-1 1 0 0,1 0 0 0 0,-1 0 0 0 0,0 0 0 0 0,0 0 0 0 0,0 0 0 0 0,0 0 0 0 0,1 0 0 0 0,-1 1 0 0 0,0-1 0 0 0,0 0 0 0 0,0 0 0 0 0,0 0 0 0 0,0 0 0 0 0,1 1 0 0 0,-1-1 0 0 0,0 0 0 0 0,0 0 0 0 0,0 0 0 0 0,0 1-1 0 0,0-1 1 0 0,0 0 0 0 0,0 0 0 0 0,0 0 0 0 0,0 1 0 0 0,0-1 0 0 0,0 0 0 0 0,0 0 0 0 0,0 1 0 0 0,0-1 0 0 0,0 0 0 0 0,0 0 0 0 0,0 0 0 0 0,0 1 0 0 0,0-1 0 0 0,0 0 0 0 0,0 0 0 0 0,0 0 0 0 0,-1 1-1 0 0,1-1 1 0 0,0 0 0 0 0,0 0 0 0 0,0 0 0 0 0,0 0 0 0 0,0 1 0 0 0,-1-1 0 0 0,1 0 0 0 0,0 0 0 0 0,0 0 0 0 0,0 0-1 0 0,12 1 0 0 0,0-1 0 0 0,0-1 0 0 0,0 0 0 0 0,17-3 0 0 0,-7 1 0 0 0,62-4 0 0 0,111 4 0 0 0,-39 2 0 0 0,-130 0 8 0 0,-6 0 14 0 0,0 1 1 0 0,24 2-1 0 0,-42-2 31 0 0,0 0 11 0 0,-1 0-62 0 0,-1 0 0 0 0,0 0 0 0 0,0 0 0 0 0,0 0 0 0 0,0 0 0 0 0,1 0 0 0 0,-1 0 0 0 0,0 0-1 0 0,0 0 1 0 0,0 0 0 0 0,1 0 0 0 0,-1 0 0 0 0,0 0 0 0 0,0 0 0 0 0,0 0 0 0 0,1 0 0 0 0,-1 0 0 0 0,0 0 0 0 0,0 0 0 0 0,0 0 0 0 0,1 0-1 0 0,-1 0 1 0 0,0 0 0 0 0,0 0 0 0 0,0 0 0 0 0,0 0 0 0 0,1 1 0 0 0,-1-1 0 0 0,0 0 0 0 0,0 0 0 0 0,0 0 0 0 0,0 0 0 0 0,1 1 0 0 0,-18 13 15 0 0,-1-1 0 0 0,0-1 0 0 0,-38 19 0 0 0,12-6-15 0 0,-168 111-2 0 0,127-80 0 0 0,-61 45 0 0 0,61-32 0 0 0,-67 50 0 0 0,141-112 2 0 0,4-2 3 0 0,0 0-1 0 0,-1 0 0 0 0,0-1 1 0 0,-13 5-1 0 0,20-8 348 0 0,14 1-186 0 0,17-3 102 0 0,0 0 0 0 0,1-2 0 0 0,-1-1 0 0 0,46-13 0 0 0,16-2 378 0 0,-10 8-307 0 0,1 4-1 0 0,87 3 1 0 0,258 4-352 0 0,-355 0-91 0 0,-46-2 109 0 0,0 2 1 0 0,0 1-1 0 0,0 1 0 0 0,46 10 0 0 0,-37 2-198 0 0,-34-14 70 0 0,-1 11-1417 0 0,-1-9 1019 0 0,0-1 247 0 0,-1 0 1 0 0,1 0-1 0 0,0 0 0 0 0,-1 0 1 0 0,1 0-1 0 0,-1 0 0 0 0,1 0 1 0 0,-1 0-1 0 0,1 0 0 0 0,-1 0 0 0 0,1-1 1 0 0,-1 1-1 0 0,0 0 0 0 0,0 0 1 0 0,1-1-1 0 0,-1 1 0 0 0,-1 0 1 0 0,-13 10-1765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0,'0'0'11967'0'0,"1"1"-11128"0"0,5 1-527 0 0,0 1 1 0 0,0 0 0 0 0,-1 0 0 0 0,0 0-1 0 0,0 0 1 0 0,0 1 0 0 0,0 0 0 0 0,0 0-1 0 0,-1 0 1 0 0,5 6 0 0 0,6 8 192 0 0,16 28-1 0 0,5 4-223 0 0,-13-21-231 0 0,2-2 0 0 0,2-1 0 0 0,0-1 0 0 0,1-1 0 0 0,1-1 0 0 0,2-2 0 0 0,40 22 0 0 0,63 22-354 0 0,-131-64 174 0 0,0 0-146 0 0,7 3-63 0 0,-7-4-12 0 0,9-3-2582 0 0,-10 3 1530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 3223 0 0,'-2'-1'240'0'0,"-14"-2"-444"0"0,13 3 1215 0 0,0 0 1 0 0,0 0-1 0 0,0 0 0 0 0,-1 1 0 0 0,1-1 1 0 0,0 1-1 0 0,0 0 0 0 0,0-1 0 0 0,0 1 1 0 0,0 1-1 0 0,-4 1 0 0 0,-11 9 804 0 0,-121 108 812 0 0,30-22-2104 0 0,62-59-437 0 0,-3-2-1 0 0,-75 42 0 0 0,93-63-74 0 0,29-15-103 0 0,16-10-3523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5063 0 0,'-4'-5'11598'0'0,"22"28"-11076"0"0,0-1 1 0 0,1-1 0 0 0,2-1 0 0 0,40 31-1 0 0,102 59 480 0 0,-4-3-311 0 0,-138-92-667 0 0,-1 2 0 0 0,-1 1 0 0 0,0 0 0 0 0,-2 1 0 0 0,0 1 0 0 0,-1 1 0 0 0,16 27 0 0 0,-30-44-25 0 0,1 2-2 0 0,1 0 0 0 0,-1 1 0 0 0,0 0 0 0 0,-1 0 1 0 0,0 0-1 0 0,0 0 0 0 0,2 12 0 0 0,-4-18-111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5527 0 0,'-1'2'7131'0'0,"-5"16"-6342"0"0,0 0-1 0 0,-1 0 1 0 0,-1-1-1 0 0,0 0 1 0 0,-13 19-1 0 0,5-12-651 0 0,-1-1 0 0 0,-38 39-1 0 0,14-26-93 0 0,-1-1-1 0 0,-82 50 0 0 0,56-40-25 0 0,-101 65 37 0 0,163-106-64 0 0,16 0-204 0 0,-6-4 125 0 0,0 0 1 0 0,0 0-1 0 0,0 0 1 0 0,0-1-1 0 0,5-1 1 0 0,-6 2 43 0 0,16-4-289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3679 0 0,'0'0'10674'0'0,"0"3"-10173"0"0,1 5-236 0 0,-1 0-1 0 0,0 0 1 0 0,-1 0-1 0 0,0 0 1 0 0,-2 10 0 0 0,-13 43 443 0 0,10-40-491 0 0,-62 174 700 0 0,47-140-771 0 0,-4 10 22 0 0,-37 68 0 0 0,51-112-145 0 0,-2 0 1 0 0,0 0-1 0 0,-1-2 0 0 0,-2 1 1 0 0,0-2-1 0 0,-33 30 1 0 0,48-46-61 0 0,-1-1 1 0 0,0 0-1 0 0,1 0 1 0 0,-1 0-1 0 0,0 0 1 0 0,0 0-1 0 0,1 0 1 0 0,-1-1-1 0 0,0 1 1 0 0,0-1-1 0 0,0 1 1 0 0,0-1-1 0 0,-3 1 1 0 0,4-1-67 0 0,1 0 0 0 0,-1 0 1 0 0,0 0-1 0 0,1-1 0 0 0,-1 1 0 0 0,1 0 1 0 0,-1 0-1 0 0,1 0 0 0 0,-1 0 0 0 0,1-1 0 0 0,-1 1 1 0 0,1 0-1 0 0,-1-1 0 0 0,1 1 0 0 0,0 0 1 0 0,-1-1-1 0 0,1 1 0 0 0,-1 0 0 0 0,1-1 1 0 0,-1 0-1 0 0,1 0-213 0 0,-1 0 1 0 0,1 0-1 0 0,0 0 1 0 0,-1 0-1 0 0,1 0 0 0 0,0 0 1 0 0,0 0-1 0 0,0 0 1 0 0,0 0-1 0 0,0 0 1 0 0,0 0-1 0 0,0 0 0 0 0,0 0 1 0 0,0-1-1 0 0,3-13-4660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65 407 3679 0 0,'0'0'167'0'0,"-1"1"-7"0"0,-26 22-21 0 0,-8 7 10025 0 0,34-41-9098 0 0,1-7-476 0 0,8-15-222 0 0,1 1 0 0 0,1 0 1 0 0,2 1-1 0 0,1 0 1 0 0,26-44-1 0 0,-30 61-345 0 0,-1 1 0 0 0,2 0 0 0 0,0 0-1 0 0,1 0 1 0 0,0 2 0 0 0,0-1 0 0 0,1 1 0 0 0,1 1 0 0 0,0 0-1 0 0,0 1 1 0 0,1 0 0 0 0,0 1 0 0 0,1 1 0 0 0,-1 0-1 0 0,2 1 1 0 0,-1 1 0 0 0,17-4 0 0 0,3 2 69 0 0,0 2-1 0 0,1 1 1 0 0,53 2 0 0 0,-63 3-34 0 0,-1 2 0 0 0,1 0 1 0 0,-1 1-1 0 0,0 2 1 0 0,40 14-1 0 0,-38-7 6 0 0,-12-3 42 0 0,-13-6-83 0 0,-1 0 3 0 0,1 0-29 0 0,0 0 1 0 0,-1 1 0 0 0,1-1-1 0 0,-1 1 1 0 0,0-1-1 0 0,-1 1 1 0 0,1-1-1 0 0,-1 1 1 0 0,0 0 0 0 0,0-1-1 0 0,0 1 1 0 0,0 0-1 0 0,-1-1 1 0 0,0 1-1 0 0,0-1 1 0 0,0 1 0 0 0,-1-1-1 0 0,1 1 1 0 0,-5 7-1 0 0,0 0 47 0 0,-1-1 0 0 0,0 1-1 0 0,0-1 1 0 0,-1-1 0 0 0,-17 19-1 0 0,3-8 9 0 0,-2 0-1 0 0,0-2 0 0 0,-2-1 0 0 0,-34 20 1 0 0,20-17-2 0 0,-1-1 1 0 0,-60 18-1 0 0,92-35-94 0 0,-9 4-121 0 0,-1-1 0 0 0,1-1 0 0 0,-1-1 0 0 0,-1 0 1 0 0,-26 1-1 0 0,45-5-210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76 271 11255 0 0,'-12'8'412'0'0,"8"-5"-306"0"0,-1 1 0 0 0,1-2 0 0 0,-1 1-1 0 0,0 0 1 0 0,1-1 0 0 0,-1 0 0 0 0,-1 0 0 0 0,-7 2-1 0 0,11-3 621 0 0,-9 0 4336 0 0,31-25-4519 0 0,2 1 1 0 0,30-26-1 0 0,12-11-477 0 0,-39 34-44 0 0,1 1-1 0 0,49-36 0 0 0,-64 55-110 0 0,1 0-1 0 0,-1 1 1 0 0,1 0-1 0 0,0 1 1 0 0,23-5-1 0 0,-30 8 51 0 0,-4 1 36 0 0,0-1 0 0 0,0 1 0 0 0,0 0-1 0 0,0 0 1 0 0,0 0 0 0 0,0-1 0 0 0,-1 1 0 0 0,1 0-1 0 0,0 1 1 0 0,0-1 0 0 0,0 0 0 0 0,0 0 0 0 0,0 0 0 0 0,0 0-1 0 0,0 1 1 0 0,0-1 0 0 0,0 0 0 0 0,0 1 0 0 0,0-1-1 0 0,-1 1 1 0 0,1-1 0 0 0,0 1 0 0 0,0-1 0 0 0,-1 1-1 0 0,1 0 1 0 0,0-1 0 0 0,-1 1 0 0 0,1 0 0 0 0,0 0-1 0 0,-1-1 1 0 0,1 1 0 0 0,-1 0 0 0 0,1 0 0 0 0,-1 0-1 0 0,0 0 1 0 0,1 0 0 0 0,-1 0 0 0 0,0-1 0 0 0,0 1-1 0 0,1 0 1 0 0,-1 0 0 0 0,0 2 0 0 0,0 1 56 0 0,1 0-1 0 0,-1 1 1 0 0,0-1 0 0 0,-1 1-1 0 0,1-1 1 0 0,-1 0 0 0 0,-1 7-1 0 0,-5 8 226 0 0,-1 0-1 0 0,-14 25 0 0 0,11-25-3 0 0,-14 38 0 0 0,21-44-198 0 0,0 0 0 0 0,-2 16 0 0 0,5-25-109 0 0,1 1 0 0 0,-1-1 0 0 0,1 1-1 0 0,0 0 1 0 0,1-1 0 0 0,-1 1 0 0 0,1-1 0 0 0,0 1-1 0 0,2 6 1 0 0,-3-10 9 0 0,1 0 0 0 0,-1-1 0 0 0,1 1 0 0 0,-1 0 0 0 0,0-1 0 0 0,1 1 0 0 0,0-1-1 0 0,-1 1 1 0 0,1-1 0 0 0,-1 1 0 0 0,1-1 0 0 0,0 1 0 0 0,-1-1 0 0 0,1 1 0 0 0,0-1 0 0 0,-1 0 0 0 0,1 0 0 0 0,0 1-1 0 0,1-1 1 0 0,1 1-150 0 0,13 6-1096 0 0,3-6-356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67 12695 0 0,'4'-5'125'0'0,"0"1"0"0"0,0 0 1 0 0,0-1-1 0 0,1 2 0 0 0,0-1 0 0 0,0 0 0 0 0,0 1 0 0 0,0 0 0 0 0,0 0 0 0 0,8-2 0 0 0,3-6 1233 0 0,-15 10-1172 0 0,0 0 0 0 0,1-1 0 0 0,-1 1-1 0 0,1 0 1 0 0,0 0 0 0 0,-1 0 0 0 0,1 0 0 0 0,0 0 0 0 0,-1 1 0 0 0,1-1 0 0 0,0 1 0 0 0,3-1 0 0 0,-15 10-53 0 0,-38 41-119 0 0,-39 37-16 0 0,-111 96 148 0 0,156-140-74 0 0,3 1-1 0 0,-52 76 0 0 0,73-93 91 0 0,2 0-1 0 0,0 1 0 0 0,2 0 1 0 0,2 1-1 0 0,-11 34 0 0 0,20-52-92 0 0,0 1 0 0 0,1 0 0 0 0,1 0 0 0 0,0 0 0 0 0,0-1 0 0 0,1 1 0 0 0,2 15 0 0 0,-1-19-24 0 0,1 0 0 0 0,0 0 1 0 0,0 0-1 0 0,1 0 1 0 0,0 0-1 0 0,1-1 0 0 0,-1 1 1 0 0,1-1-1 0 0,1 0 0 0 0,-1 0 1 0 0,10 9-1 0 0,-6-7 18 0 0,2-1 0 0 0,-1 0 0 0 0,1 0 0 0 0,1-1 0 0 0,-1 0 0 0 0,1-1-1 0 0,0 0 1 0 0,0-1 0 0 0,1 0 0 0 0,0-1 0 0 0,16 4 0 0 0,-25-7-146 0 0,0 0 0 0 0,0 0 0 0 0,1-1 0 0 0,-1 0 0 0 0,0 1 1 0 0,1-1-1 0 0,-1 0 0 0 0,0 0 0 0 0,1-1 0 0 0,-1 1 0 0 0,5-2 0 0 0,5-1-5603 0 0,-4 2-548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1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11055 0 0,'0'0'8096'0'0,"-1"2"-7776"0"0,-16 28 587 0 0,-24 60 0 0 0,-4 38-523 0 0,13-35-339 0 0,-29 78-172 0 0,60-170-441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5527 0 0,'0'0'9579'0'0,"2"-1"-8650"0"0,24-4 602 0 0,1-2 0 0 0,-1-2 0 0 0,49-21 0 0 0,14-6-971 0 0,102-22-2170 0 0,-187 56 1476 0 0,3 1-2972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15175 0 0,'0'0'1372'0'0,"0"2"-1130"0"0,1 2-126 0 0,0-1 0 0 0,0 1 1 0 0,-1-1-1 0 0,0 1 0 0 0,1 0 1 0 0,-1-1-1 0 0,-1 1 0 0 0,1-1 1 0 0,0 1-1 0 0,-1 0 0 0 0,0-1 1 0 0,-2 6-1 0 0,-2 5 485 0 0,-13 23 0 0 0,7-14-201 0 0,-29 60 837 0 0,-28 62-476 0 0,-49 114-406 0 0,-22-12-392 0 0,122-224-9 0 0,-1-1 1 0 0,-32 32-1 0 0,48-52-61 0 0,5-14-1778 0 0,3-3 202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31 390 6911 0 0,'0'0'528'0'0,"-6"-6"-77"0"0,3 4 36 0 0,1 0-1 0 0,0-1 1 0 0,0 1-1 0 0,0-1 1 0 0,0 0-1 0 0,1 0 1 0 0,-1 1 0 0 0,1-1-1 0 0,-1 0 1 0 0,1 0-1 0 0,0 0 1 0 0,0-1-1 0 0,0 1 1 0 0,0-5 0 0 0,1 4-215 0 0,0-1 0 0 0,0 1 1 0 0,1 0-1 0 0,-1 0 0 0 0,1 0 1 0 0,0 0-1 0 0,0 0 1 0 0,1 0-1 0 0,-1 0 0 0 0,3-4 1 0 0,4-5 27 0 0,0 0 0 0 0,1 0 1 0 0,1 1-1 0 0,20-20 0 0 0,-30 32-293 0 0,22-23 64 0 0,2 1 0 0 0,0 1 1 0 0,1 1-1 0 0,1 1 1 0 0,45-25-1 0 0,-52 35 59 0 0,0 0 0 0 0,0 2 0 0 0,1 0 0 0 0,0 1 0 0 0,0 1 0 0 0,0 0 0 0 0,1 2 0 0 0,0 1 0 0 0,35 0 0 0 0,-37 2 93 0 0,1 2 0 0 0,-1 0 1 0 0,0 1-1 0 0,1 1 1 0 0,19 8-1 0 0,-25-7-190 0 0,-1 1 0 0 0,0 0 1 0 0,0 1-1 0 0,0 0 0 0 0,-1 1 0 0 0,-1 0 0 0 0,18 16 0 0 0,-4-1 20 0 0,-13-10-53 0 0,-11-8 0 0 0,-1-2 0 0 0,1 0 8 0 0,-1 0 0 0 0,0 0-1 0 0,0 0 1 0 0,0 0 0 0 0,0 0-1 0 0,0-1 1 0 0,-1 1 0 0 0,1 0-1 0 0,-1 0 1 0 0,0 0 0 0 0,1 0-1 0 0,-2 0 1 0 0,1-1 0 0 0,0 1-1 0 0,0 0 1 0 0,-1-1 0 0 0,1 1 0 0 0,-4 2-1 0 0,-3 5 48 0 0,0 0 0 0 0,-1-1 0 0 0,-11 8 0 0 0,9-8-29 0 0,-10 8 17 0 0,0-1 1 0 0,-42 24-1 0 0,-52 18 43 0 0,72-37-107 0 0,-2-2 0 0 0,0-2 0 0 0,-74 17 0 0 0,102-31-6 0 0,-21 1-1 0 0,33-3-15 0 0,-1-1-1 0 0,1 0 0 0 0,-1-1 1 0 0,1 1-1 0 0,-1-1 0 0 0,1 0 1 0 0,-9-3-1 0 0,14 4 27 0 0,0-1 0 0 0,-1 1-1 0 0,1 0 1 0 0,0 0 0 0 0,0-1-1 0 0,0 1 1 0 0,-1 0 0 0 0,1-1-1 0 0,0 1 1 0 0,0-1 0 0 0,0 1-1 0 0,0 0 1 0 0,0-1 0 0 0,0 1-1 0 0,0 0 1 0 0,0-1 0 0 0,0 1-1 0 0,0 0 1 0 0,0-1 0 0 0,0 1 0 0 0,0-1-1 0 0,0 1 1 0 0,0 0 0 0 0,0-1-1 0 0,0 1 1 0 0,1 0 0 0 0,-1-1-1 0 0,4-10-707 0 0,-1 7 70 0 0,0-1 0 0 0,0 1 1 0 0,0 0-1 0 0,7-6 0 0 0,7-5-6245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13647 0 0,'0'0'1239'0'0,"0"1"-1022"0"0,-2 5-114 0 0,0-1 0 0 0,0 1 0 0 0,1-1-1 0 0,0 1 1 0 0,0 0 0 0 0,0 0 0 0 0,1-1-1 0 0,0 1 1 0 0,0 0 0 0 0,0 0 0 0 0,1 0-1 0 0,2 10 1 0 0,3 5 109 0 0,0 0-1 0 0,2-1 1 0 0,1 0-1 0 0,0 0 0 0 0,1-1 1 0 0,23 32-1 0 0,90 96 748 0 0,-15-22 55 0 0,-93-105-670 0 0,-1 1 1 0 0,0 1-1 0 0,-2 0 0 0 0,14 34 1 0 0,-22-46-249 0 0,-1 0 0 0 0,0 1 0 0 0,-1-1 1 0 0,0 0-1 0 0,0 1 0 0 0,-1 0 0 0 0,-1-1 1 0 0,0 1-1 0 0,0-1 0 0 0,-3 15 0 0 0,0-11 15 0 0,-1 0 0 0 0,0 0 1 0 0,-1 0-1 0 0,0 0 0 0 0,-1-1 0 0 0,-13 22 0 0 0,-1-5 34 0 0,-2-2 0 0 0,0 0 0 0 0,-2-2-1 0 0,-1 0 1 0 0,-37 29 0 0 0,-175 121-922 0 0,236-175-128 0 0,-4 2 2059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10247 0 0,'0'0'927'0'0,"0"1"-857"0"0,-1-1 1 0 0,1 0-1 0 0,0 0 1 0 0,-1 0-1 0 0,1 1 0 0 0,0-1 1 0 0,-1 0-1 0 0,1 0 0 0 0,0 1 1 0 0,0-1-1 0 0,-1 0 1 0 0,1 1-1 0 0,0-1 0 0 0,0 0 1 0 0,-1 1-1 0 0,1-1 1 0 0,0 0-1 0 0,0 1 0 0 0,0-1 1 0 0,0 0-1 0 0,0 1 1 0 0,0-1-1 0 0,0 1 0 0 0,11 3 502 0 0,-4-2 121 0 0,1 1 0 0 0,-1-1-1 0 0,9 6 1 0 0,-14-7-553 0 0,0 1-1 0 0,1-1 1 0 0,-1 1-1 0 0,0 0 1 0 0,0 0-1 0 0,0 0 1 0 0,0 0-1 0 0,0 0 1 0 0,-1 0-1 0 0,1 0 1 0 0,-1 1-1 0 0,1-1 1 0 0,0 4-1 0 0,27 83 1591 0 0,-24-68-1467 0 0,2-1 0 0 0,0 1 0 0 0,0-1-1 0 0,2-1 1 0 0,12 21 0 0 0,-10-26-220 0 0,-1 0-1 0 0,2 0 1 0 0,0-2 0 0 0,0 1 0 0 0,1-1 0 0 0,1-1-1 0 0,0-1 1 0 0,0 0 0 0 0,1 0 0 0 0,0-2 0 0 0,1 0 0 0 0,0 0-1 0 0,0-2 1 0 0,1 0 0 0 0,-1 0 0 0 0,1-2 0 0 0,0 0-1 0 0,27 2 1 0 0,32 6 40 0 0,-74-12-51 0 0,-2 2-64 0 0,0 1-8 0 0,0 0 1 0 0,0 0-1 0 0,0 0 1 0 0,-1 0-1 0 0,1 0 1 0 0,-1 0-1 0 0,0 0 1 0 0,0 0-1 0 0,0 0 0 0 0,0 0 1 0 0,0-1-1 0 0,-1 1 1 0 0,1 0-1 0 0,-1-1 1 0 0,1 1-1 0 0,-1-1 1 0 0,0 1-1 0 0,0-1 1 0 0,-1 0-1 0 0,1 0 1 0 0,0 0-1 0 0,-4 2 1 0 0,4-2-424 0 0,-6 3-714 0 0,2-2 210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3679 0 0,'-9'2'10423'0'0,"-14"7"-5347"0"0,7-1-3823 0 0,13-7-1173 0 0,0 1 0 0 0,0 0 0 0 0,0 0 0 0 0,0 0 0 0 0,1 0 0 0 0,-1 1 0 0 0,1-1 0 0 0,-1 0 0 0 0,-2 5 0 0 0,-21 31 32 0 0,7-8-56 0 0,-219 235 372 0 0,231-257-428 0 0,-1-1 0 0 0,0 0 0 0 0,0-1 0 0 0,-1 0 0 0 0,0 0 0 0 0,0-1 0 0 0,0 0 0 0 0,-1 0 0 0 0,-15 4 0 0 0,11-6-48 0 0,4-1 36 0 0,3-1 2 0 0,4 0-33 0 0,-7 0 28 0 0,10-1 15 0 0,0 0 0 0 0,-1 0 0 0 0,1 0 0 0 0,0 0-1 0 0,-1 0 1 0 0,1 0 0 0 0,0 0 0 0 0,0 1 0 0 0,-1-1-1 0 0,1 0 1 0 0,0 0 0 0 0,-1 0 0 0 0,1 0 0 0 0,0 0-1 0 0,0 0 1 0 0,-1 0 0 0 0,1 1 0 0 0,0-1 0 0 0,0 0-1 0 0,-1 0 1 0 0,1 0 0 0 0,0 1 0 0 0,0-1 0 0 0,0 0-1 0 0,0 0 1 0 0,-1 1 0 0 0,1-1 0 0 0,-20 23-143 0 0,19-21 63 0 0,2-3-218 0 0,34-29-1391 0 0,-17 14-3058 0 0,3-2-1599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1375 0 0,'0'0'14582'0'0,"1"0"-13817"0"0,3 1-359 0 0,0 1 1 0 0,0-2 0 0 0,0 1-1 0 0,0 0 1 0 0,0-1-1 0 0,0 0 1 0 0,0 0-1 0 0,7 0 1 0 0,37-9 1185 0 0,-36 6-1211 0 0,0 1 0 0 0,22-2-1 0 0,-14 4-264 0 0,86-3 244 0 0,-90 2-649 0 0,0-2-1 0 0,0 0 0 0 0,0 0 1 0 0,23-9-1 0 0,17-7-2416 0 0,-18 9-4517 0 0,-23 7 1920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43 10591 0 0,'0'0'2322'0'0,"8"-8"1699"0"0,28-27 2365 0 0,-34 50-6222 0 0,-3-3-140 0 0,0-1-1 0 0,0 1 0 0 0,-2-1 0 0 0,1 0 0 0 0,-1 0 0 0 0,-1 0 0 0 0,0 0 0 0 0,-7 14 0 0 0,-9 25 47 0 0,-9 48-18 0 0,-14 43 13 0 0,32-116-151 0 0,-19 34-1 0 0,17-35-64 0 0,-15 38-1 0 0,25-55-199 0 0,2-5-86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 13359 0 0,'0'-2'612'0'0,"-6"18"4431"0"0,-21 60-4507 0 0,2-27 421 0 0,-39 54 0 0 0,24-41-390 0 0,-141 248 325 0 0,56-92-904 0 0,77-138-189 0 0,47-78 90 0 0,9 7-5125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3223 0 0,'0'0'10102'0'0,"2"0"-9388"0"0,11-4 594 0 0,27-3 1 0 0,8-1-267 0 0,231-77 827 0 0,-121 26-3117 0 0,-79 29-4514 0 0,-61 22 3852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2759 0 0,'2'0'207'0'0,"26"-6"4605"0"0,32-10 1 0 0,-17 4-2742 0 0,99-33 1299 0 0,-82 24-1794 0 0,87-18-1 0 0,-140 37-1691 0 0,0 2 0 0 0,0-1 0 0 0,1 1 0 0 0,-1 0 0 0 0,0 1 0 0 0,1-1 0 0 0,-1 2-1 0 0,0-1 1 0 0,0 1 0 0 0,0 0 0 0 0,0 0 0 0 0,0 1 0 0 0,10 5 0 0 0,-15-7-1089 0 0,7 6-1829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0,'0'0'9535'0'0,"1"2"-9046"0"0,6 13 132 0 0,0 0-1 0 0,1 0 1 0 0,11 15 0 0 0,34 43 467 0 0,-33-47-855 0 0,78 94 187 0 0,-79-100-332 0 0,0 0 0 0 0,2-2 0 0 0,36 24 0 0 0,-25-21-188 0 0,1-1-1 0 0,70 30 1 0 0,-101-49-165 0 0,5 0-184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14 12895 0 0,'0'-1'998'0'0,"0"-5"2598"0"0,-1 5-3560 0 0,0 0 1 0 0,0 1 0 0 0,0-1-1 0 0,0 0 1 0 0,-1 1 0 0 0,1-1 0 0 0,0 1-1 0 0,0-1 1 0 0,-1 1 0 0 0,0-1 0 0 0,-1 1-3 0 0,1 0 0 0 0,-1 0 0 0 0,1 1 0 0 0,-1-1 0 0 0,1 0 1 0 0,-1 1-1 0 0,1-1 0 0 0,0 1 0 0 0,-1 0 0 0 0,1 0 1 0 0,0 0-1 0 0,-1 0 0 0 0,1 0 0 0 0,0 1 0 0 0,-3 1 0 0 0,-32 29 460 0 0,29-24-361 0 0,-51 47 585 0 0,24-21-537 0 0,-2-1 0 0 0,-55 38 0 0 0,-48 14-113 0 0,89-54-385 0 0,50-30 182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42 4607 0 0,'0'0'208'0'0,"6"-7"32"0"0,13-11 2447 0 0,-2 2 9098 0 0,-27 23-11433 0 0,-40 35-387 0 0,-1-2 0 0 0,-3-2 0 0 0,-1-3-1 0 0,-79 38 1 0 0,-270 115-165 0 0,388-181 200 0 0,-190 71 0 0 0,107-41-4 0 0,15-3 27 0 0,81-34 157 0 0,25 14 189 0 0,-13-11-307 0 0,0 0 1 0 0,-1-1-1 0 0,1-1 0 0 0,0 1 0 0 0,0-1 0 0 0,0-1 0 0 0,0 0 1 0 0,0 0-1 0 0,14-3 0 0 0,5 2 58 0 0,261-33 80 0 0,-163 14 330 0 0,-98 18-104 0 0,31 1 1 0 0,-58 1-421 0 0,0 10-110 0 0,-1-7 100 0 0,-1-1 1 0 0,1 1-1 0 0,-1-1 0 0 0,0 0 1 0 0,0 1-1 0 0,1-1 1 0 0,-2 0-1 0 0,1 0 0 0 0,0 1 1 0 0,0-1-1 0 0,-1 0 1 0 0,-1 2-1 0 0,-23 24-45 0 0,21-23 43 0 0,-26 23-246 0 0,-2-2 0 0 0,-1-1-1 0 0,-40 22 1 0 0,35-23 66 0 0,-69 43-99 0 0,-152 68 0 0 0,220-117 285 0 0,-46 29 0 0 0,69-35 0 0 0,-1 0 0 0 0,1 2 0 0 0,1-1 0 0 0,-24 27 0 0 0,36-35 8 0 0,-10 11 61 0 0,-21 30 0 0 0,34-45 105 0 0,1-1-118 0 0,0 1 1 0 0,0-1-1 0 0,0 0 0 0 0,0 0 0 0 0,-1 0 0 0 0,1 0 0 0 0,0 1 1 0 0,0-1-1 0 0,0 0 0 0 0,0 0 0 0 0,0 0 0 0 0,0 1 0 0 0,-1-1 1 0 0,1 0-1 0 0,0 0 0 0 0,0 1 0 0 0,0-1 0 0 0,0 0 1 0 0,0 0-1 0 0,0 1 0 0 0,0-1 0 0 0,0 0 0 0 0,0 0 0 0 0,0 1 1 0 0,0-1-1 0 0,0 0 0 0 0,0 0 0 0 0,0 1 0 0 0,1-1 0 0 0,42-10 407 0 0,-26 6-395 0 0,0 0 0 0 0,17-1 0 0 0,107 0 367 0 0,63-6-14 0 0,-157 4-379 0 0,17-3 101 0 0,0 3 1 0 0,100 2-1 0 0,-130 10-415 0 0,-32-4 127 0 0,18 7-990 0 0,-18-7 865 0 0,0-1 1 0 0,1 1-1 0 0,-1-1 0 0 0,1 0 0 0 0,-1 0 1 0 0,6 0-1 0 0,5-4-3891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4607 0 0,'0'0'3064'0'0,"-9"1"1599"0"0,8-1-4508 0 0,0 1-1 0 0,-1 0 1 0 0,1 1 0 0 0,0-1 0 0 0,0 0-1 0 0,0 0 1 0 0,0 0 0 0 0,0 1 0 0 0,0-1 0 0 0,1 0-1 0 0,-1 1 1 0 0,0-1 0 0 0,1 1 0 0 0,-1-1-1 0 0,1 1 1 0 0,-1-1 0 0 0,1 1 0 0 0,0 2-1 0 0,0-1 7 0 0,0-1 0 0 0,0 1-1 0 0,0 0 1 0 0,1 0-1 0 0,-1-1 1 0 0,1 1 0 0 0,0 0-1 0 0,0-1 1 0 0,2 6 0 0 0,2 0 77 0 0,0 0 0 0 0,1 0 0 0 0,0-1 0 0 0,0 0 1 0 0,10 10-1 0 0,75 64 909 0 0,-43-40-733 0 0,60 66 1 0 0,-88-84-357 0 0,-1 1 1 0 0,-1 1-1 0 0,-2 1 1 0 0,0 0-1 0 0,-2 1 1 0 0,0 0-1 0 0,13 43 1 0 0,-25-63-40 0 0,11 24 26 0 0,-11-26 6 0 0,9 7-43 0 0,-8-10-3 0 0,-1 0 10 0 0,-1-1-13 0 0,0 0 0 0 0,0 0 0 0 0,0 0 0 0 0,0-1 0 0 0,0 1 0 0 0,0 0 0 0 0,1-1 0 0 0,-1 1 0 0 0,0-1 0 0 0,0 1 0 0 0,0-1 0 0 0,1 0 0 0 0,-1 1 0 0 0,0-1 0 0 0,1 0 0 0 0,-1 0 0 0 0,0 0 0 0 0,3 0 0 0 0,17-3-5026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51 5527 0 0,'1'-2'423'0'0,"0"-5"-223"0"0,0 1 0 0 0,1-1 0 0 0,3-7 0 0 0,3 0 10416 0 0,-8 18-10573 0 0,-1-1 0 0 0,0 1 0 0 0,-1-1 0 0 0,1 1 0 0 0,-1-1 0 0 0,1 1 0 0 0,-5 6 0 0 0,3-6-18 0 0,-30 49 50 0 0,-3-2 1 0 0,-57 63-1 0 0,60-75-77 0 0,-10 8 13 0 0,-68 57 1 0 0,-2 2 156 0 0,-8 31 857 0 0,120-136-762 0 0,-5 5-838 0 0,0-1 84 0 0,-13 8 0 0 0,13-9 360 0 0,-1 0 1 0 0,1 1 0 0 0,1 0-1 0 0,-1 0 1 0 0,1 1 0 0 0,-9 10 0 0 0,13-15 172 0 0,3-1-17 0 0,0 0-1 0 0,0 0 1 0 0,1 0-1 0 0,-1-1 0 0 0,0 1 1 0 0,0-1-1 0 0,0 1 1 0 0,3-2-1 0 0,-2 1 16 0 0,101-28-1822 0 0,-93 25 692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1839 0 0,'0'0'14035'0'0,"1"2"-13938"0"0,0 5-71 0 0,0-1-1 0 0,0 0 0 0 0,-1 1 1 0 0,0-1-1 0 0,0 1 1 0 0,0-1-1 0 0,-1 1 0 0 0,0-1 1 0 0,-2 8-1 0 0,-20 60 108 0 0,16-56-58 0 0,-28 82 249 0 0,-5-1 0 0 0,-93 164 0 0 0,87-188-111 0 0,-72 86 0 0 0,117-159-149 0 0,10-11-1154 0 0,2-1-542 0 0,0-4-3918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56 560 3679 0 0,'-10'6'10368'0'0,"5"-5"-8928"0"0,4-1-1412 0 0,0 0 0 0 0,0 0 0 0 0,0 0-1 0 0,0 0 1 0 0,0 0 0 0 0,0 0 0 0 0,0 0 0 0 0,0-1-1 0 0,0 1 1 0 0,0 0 0 0 0,0-1 0 0 0,0 1 0 0 0,1 0-1 0 0,-1-1 1 0 0,0 0 0 0 0,0 1 0 0 0,0-1 0 0 0,0 1-1 0 0,1-1 1 0 0,-2-1 0 0 0,0 0 25 0 0,0 0 1 0 0,1-1-1 0 0,-1 1 1 0 0,1-1-1 0 0,0 1 1 0 0,0-1-1 0 0,-2-4 0 0 0,1 0 49 0 0,0-1 0 0 0,1-1 0 0 0,0 1-1 0 0,-1-12 1 0 0,3 6-88 0 0,0 0 1 0 0,1 0-1 0 0,0 0 0 0 0,1 0 0 0 0,1 1 0 0 0,0-1 0 0 0,1 1 1 0 0,0 0-1 0 0,1 1 0 0 0,1-1 0 0 0,9-14 0 0 0,-2 8 4 0 0,0 0 0 0 0,1 1-1 0 0,1 0 1 0 0,1 2 0 0 0,35-28-1 0 0,61-38 214 0 0,-85 63-117 0 0,2 1-1 0 0,32-13 1 0 0,-50 26-114 0 0,1 1 0 0 0,-1 0 0 0 0,1 1 0 0 0,-1 0 0 0 0,1 1 0 0 0,0 1 0 0 0,0 0 0 0 0,0 0 0 0 0,0 1 0 0 0,0 1 0 0 0,0 0 0 0 0,0 1 0 0 0,-1 1 0 0 0,1 0 0 0 0,0 0 0 0 0,-1 1 0 0 0,0 1 0 0 0,13 6 0 0 0,-21-8 0 0 0,0-1 1 0 0,0 1-1 0 0,0 0 0 0 0,0 0 0 0 0,0 1 0 0 0,-1-1 1 0 0,1 1-1 0 0,-1 0 0 0 0,0 0 0 0 0,0 0 0 0 0,0 0 0 0 0,-1 0 1 0 0,0 1-1 0 0,0-1 0 0 0,0 1 0 0 0,0-1 0 0 0,2 10 0 0 0,-3-8 19 0 0,1 1-1 0 0,-1 1 0 0 0,0-1 0 0 0,-1 0 0 0 0,0 0 0 0 0,0 0 0 0 0,-1 0 0 0 0,0 0 0 0 0,0 0 0 0 0,0 0 0 0 0,-5 13 0 0 0,-1-4 33 0 0,0-1 0 0 0,0 0 0 0 0,-2 0 0 0 0,0 0 1 0 0,-1-1-1 0 0,0-1 0 0 0,-1 0 0 0 0,0 0 0 0 0,-1-1 0 0 0,-1 0 0 0 0,0-1 0 0 0,0-1 0 0 0,-1 0 0 0 0,-1 0 0 0 0,1-2 0 0 0,-19 8 0 0 0,-19 5-181 0 0,-95 23-1 0 0,115-35 129 0 0,-65 13-81 0 0,87-20 347 0 0,3 0-2572 0 0,11-8 101 0 0,7-1-1370 0 0,5-2-1065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616 399 1375 0 0,'1'0'7884'0'0,"4"1"-7564"0"0,-1-1 0 0 0,0 0 0 0 0,1 0 0 0 0,-1 0 0 0 0,0 0 0 0 0,0-1 0 0 0,0 1 0 0 0,1-1 0 0 0,-1 0 0 0 0,0 0 0 0 0,0-1 0 0 0,0 1 0 0 0,0-1 0 0 0,0 0 0 0 0,-1 0 0 0 0,1 0 0 0 0,0-1 0 0 0,3-3 0 0 0,-3 2-264 0 0,0 1 0 0 0,0-1 0 0 0,-1-1 1 0 0,1 1-1 0 0,-1 0 0 0 0,0-1 1 0 0,-1 0-1 0 0,1 0 0 0 0,-1 1 1 0 0,0-2-1 0 0,0 1 0 0 0,0 0 1 0 0,-1 0-1 0 0,2-9 0 0 0,0-13 11 0 0,-2 0-1 0 0,0 0 0 0 0,-2 1 0 0 0,0-1 1 0 0,-2 0-1 0 0,-11-48 0 0 0,11 60-64 0 0,2 9-4 0 0,-1 0-1 0 0,1-1 0 0 0,-1 1 0 0 0,-4-7 0 0 0,5 12-1 0 0,0 0-1 0 0,0 0 1 0 0,0 0-1 0 0,0 1 1 0 0,0-1-1 0 0,0 1 0 0 0,-1-1 1 0 0,1 1-1 0 0,0-1 1 0 0,0 1-1 0 0,-1-1 1 0 0,1 1-1 0 0,0 0 1 0 0,-3 0-1 0 0,4 0-3 0 0,-6-1-10 0 0,1 1 0 0 0,-1 0 0 0 0,1 1 0 0 0,-1-1 0 0 0,1 1 0 0 0,-1 0 0 0 0,1 1 0 0 0,0-1 0 0 0,-1 1 0 0 0,-4 3 0 0 0,-52 26-125 0 0,58-28 132 0 0,-36 23-5 0 0,0 2-1 0 0,3 2 1 0 0,0 1-1 0 0,2 1 1 0 0,-43 52 0 0 0,67-70 159 0 0,1 0 1 0 0,0 0-1 0 0,0 1 1 0 0,2 0 0 0 0,0 1-1 0 0,-10 27 1 0 0,16-39-93 0 0,1-1 1 0 0,0 1-1 0 0,0-1 0 0 0,1 1 1 0 0,-1-1-1 0 0,1 1 1 0 0,0 0-1 0 0,0-1 0 0 0,0 1 1 0 0,0 0-1 0 0,1-1 1 0 0,0 6-1 0 0,0-7-27 0 0,0 0 0 0 0,0 0 0 0 0,-1-1 0 0 0,1 1 0 0 0,1 0 0 0 0,-1-1 0 0 0,0 1 0 0 0,0-1 0 0 0,0 1 0 0 0,1-1 0 0 0,-1 1 1 0 0,1-1-1 0 0,-1 0 0 0 0,1 0 0 0 0,0 0 0 0 0,-1 0 0 0 0,1 0 0 0 0,0 0 0 0 0,0 0 0 0 0,0-1 0 0 0,0 1 0 0 0,-1-1 0 0 0,1 1 0 0 0,4 0 0 0 0,5 0 73 0 0,0 0-1 0 0,0-1 1 0 0,1 0-1 0 0,-1-1 1 0 0,0 0-1 0 0,0-1 0 0 0,0 0 1 0 0,14-5-1 0 0,11-6 114 0 0,38-18-1 0 0,-33 12-120 0 0,-17 8-86 0 0,25-14 1 0 0,-39 19-57 0 0,0-1 1 0 0,0 0-1 0 0,-1 0 1 0 0,0-1 0 0 0,8-9-1 0 0,-24 20 42 0 0,3-1 10 0 0,-1 0 1 0 0,0 0 0 0 0,0 0 0 0 0,1 1 0 0 0,0-1 0 0 0,-5 5 0 0 0,2 0 0 0 0,1 1 0 0 0,0 0 0 0 0,-7 13 0 0 0,-5 8 0 0 0,-71 100-63 0 0,28-37 49 0 0,-92 147-150 0 0,124-191 128 0 0,-80 142-261 0 0,76-131 263 0 0,16-30 6 0 0,-27 53 255 0 0,39-69-10 0 0,0-1 0 0 0,0 1-1 0 0,1-1 1 0 0,-4 25 0 0 0,7-34-145 0 0,1 0-1 0 0,0 0 1 0 0,0 0 0 0 0,0 0-1 0 0,0 0 1 0 0,0 1 0 0 0,0-1-1 0 0,1 0 1 0 0,-1 0 0 0 0,1 0-1 0 0,0 0 1 0 0,0 0 0 0 0,0 0 0 0 0,1 0-1 0 0,-1-1 1 0 0,1 1 0 0 0,2 4-1 0 0,-1-5-25 0 0,-1 0 0 0 0,0 0 0 0 0,1 0 0 0 0,-1 0 1 0 0,1 0-1 0 0,0-1 0 0 0,-1 1 0 0 0,1-1 0 0 0,0 0 0 0 0,0 0 0 0 0,0 0 0 0 0,0 0 0 0 0,0 0 0 0 0,0-1 0 0 0,0 1 0 0 0,0-1 0 0 0,1 0 0 0 0,2 0 0 0 0,9-1 20 0 0,0 0-1 0 0,0-1 1 0 0,-1 0-1 0 0,16-5 1 0 0,57-22 427 0 0,9-2-194 0 0,-70 25-1485 0 0,-1 0 1 0 0,1 2-1 0 0,41-2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4 333 8287 0 0,'0'0'639'0'0,"0"2"-164"0"0,-3 11 6966 0 0,3-11-6900 0 0,0 8-70 0 0,0-7 828 0 0,5 8-1170 0 0,-4-9-177 0 0,0 0-74 0 0,-1-1 92 0 0,1 1-1 0 0,-1 0 1 0 0,1-1 0 0 0,-1 1 0 0 0,1-1 0 0 0,0 1 0 0 0,0 0 0 0 0,2 2-1 0 0,1 4-176 0 0,2 6-160 0 0,-1 1 1 0 0,-1-1-1 0 0,4 19 1 0 0,2 9-194 0 0,4 12 195 0 0,-5-17 489 0 0,1-2-1 0 0,2 1 0 0 0,22 45 0 0 0,-31-75-8 0 0,0-1-1 0 0,1 0 1 0 0,-1 0 0 0 0,1 0-1 0 0,0 0 1 0 0,0-1-1 0 0,0 0 1 0 0,1 0 0 0 0,9 7-1 0 0,-12-9-62 0 0,0-1 0 0 0,0 0 0 0 0,0 0 0 0 0,1 0 0 0 0,-1-1 1 0 0,0 1-1 0 0,0 0 0 0 0,1-1 0 0 0,-1 0 0 0 0,0 1 0 0 0,1-1 0 0 0,-1 0 0 0 0,0 0 0 0 0,1 0 0 0 0,-1-1 0 0 0,0 1 0 0 0,1 0 0 0 0,-1-1 0 0 0,0 0 1 0 0,1 1-1 0 0,-1-1 0 0 0,0 0 0 0 0,0 0 0 0 0,0 0 0 0 0,0-1 0 0 0,0 1 0 0 0,0 0 0 0 0,2-3 0 0 0,1-1 40 0 0,-1 1 1 0 0,1-1-1 0 0,-1 0 0 0 0,-1 0 0 0 0,1-1 1 0 0,-1 1-1 0 0,0-1 0 0 0,0 0 0 0 0,3-8 0 0 0,1-7 222 0 0,6-30 0 0 0,-3-3 32 0 0,-2 0 1 0 0,-3 0 0 0 0,-1-71 0 0 0,-24-164-709 0 0,5 188-858 0 0,15 99 1017 0 0,1 5-669 0 0,11 40 1089 0 0,-3-10 308 0 0,1-1 0 0 0,25 54 0 0 0,159 247-1677 0 0,-193-331 1072 0 0,0 0 0 0 0,0 0 1 0 0,1 0-1 0 0,-1 0 0 0 0,1-1 0 0 0,0 1 0 0 0,-1-1 0 0 0,1 1 1 0 0,0-1-1 0 0,0 1 0 0 0,0-1 0 0 0,3 2 0 0 0,-4-3 53 0 0,0 0 0 0 0,1 1 1 0 0,-1-1-1 0 0,1 0 0 0 0,-1 0 0 0 0,1 1 0 0 0,-1-1 0 0 0,1 0 0 0 0,-1-1 0 0 0,0 1 1 0 0,1 0-1 0 0,-1 0 0 0 0,1-1 0 0 0,-1 1 0 0 0,1-1 0 0 0,-1 1 0 0 0,0-1 1 0 0,0 1-1 0 0,1-1 0 0 0,-1 0 0 0 0,0 0 0 0 0,2 0 0 0 0,-1-2-31 0 0,1 1 0 0 0,-1 0 0 0 0,0 0 0 0 0,0-1 0 0 0,0 1-1 0 0,0-1 1 0 0,0 0 0 0 0,0 1 0 0 0,-1-1 0 0 0,2-5 0 0 0,7-17-4833 0 0,-5 5-747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13359 0 0,'-10'15'1184'0'0,"5"-6"-944"0"0,0 3-240 0 0,0 1 1064 0 0,1 2 1432 0 0,4 2-1224 0 0,2-2-904 0 0,3 0-176 0 0,3-2-40 0 0,6 0-8 0 0,-1-1-1304 0 0,2-2-264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17 193 12439 0 0,'-1'-1'958'0'0,"-15"-9"6640"0"0,25 10-8090 0 0,69-11 1770 0 0,-1-3-1 0 0,-1-3 1 0 0,77-29 0 0 0,117-25-618 0 0,-234 63-684 0 0,1 2 0 0 0,38-2 0 0 0,-54 7-599 0 0,1 2 0 0 0,-1 0 0 0 0,1 1 0 0 0,39 9 0 0 0,-10 2-1955 0 0,-30-6 1188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10679 0 0,'0'0'971'0'0,"-3"10"261"0"0,6-4-982 0 0,-1-1 0 0 0,1 1 1 0 0,0-1-1 0 0,0 0 0 0 0,0 0 0 0 0,1-1 1 0 0,0 1-1 0 0,0-1 0 0 0,0 1 0 0 0,7 4 1 0 0,9 6 368 0 0,26 16 0 0 0,-14-11 31 0 0,-6-2-136 0 0,-1 1-1 0 0,-1 1 1 0 0,-1 2 0 0 0,27 30-1 0 0,-35-33-336 0 0,0 0-1 0 0,-1 2 1 0 0,-1-1-1 0 0,-2 2 1 0 0,0 0 0 0 0,9 24-1 0 0,-10-18-82 0 0,10 28 63 0 0,-17-50-155 0 0,-1 0 1 0 0,2-1-1 0 0,-1 1 0 0 0,0-1 0 0 0,1 1 1 0 0,6 5-1 0 0,-10-10-12 0 0,1-1 0 0 0,0 1 0 0 0,0-1 0 0 0,0 0 0 0 0,-1 1 0 0 0,1-1 0 0 0,0 0 0 0 0,0 0 0 0 0,0 1 0 0 0,0-1 0 0 0,0 0 0 0 0,0 0-1 0 0,0 0 1 0 0,0 0 0 0 0,0 0 0 0 0,0 0 0 0 0,-1 0 0 0 0,1-1 0 0 0,0 1 0 0 0,2-1 0 0 0,16-6-239 0 0,-12 2-336 0 0,0 0-1 0 0,11-12 1 0 0,0 0-458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7367 0 0,'0'0'568'0'0,"0"2"-216"0"0,-3 7 433 0 0,-1 0 0 0 0,0 0-1 0 0,0 0 1 0 0,-1 0-1 0 0,0-1 1 0 0,-1 1-1 0 0,-12 13 1 0 0,-55 50 234 0 0,35-38-872 0 0,23-19-92 0 0,-156 138 1463 0 0,114-101-642 0 0,16-14-234 0 0,34-31-474 0 0,0 0 1 0 0,0 1 0 0 0,-6 9-1 0 0,12-16-130 0 0,3-1-523 0 0,0 0 75 0 0,0 0 0 0 0,0 0 0 0 0,0 0 0 0 0,-1 0 1 0 0,1 0-1 0 0,0-1 0 0 0,0 1 0 0 0,0-1 0 0 0,0 1 0 0 0,2-2 0 0 0,-3 2-232 0 0,16-7-5336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8287 0 0,'0'0'7612'0'0,"2"0"-7025"0"0,10 2 264 0 0,1-1 0 0 0,-1 0 0 0 0,1-1 1 0 0,19-2-1 0 0,9-5-29 0 0,61-19 0 0 0,-12 3-676 0 0,29-7-1003 0 0,-88 20-5 0 0,-16 6-792 0 0,-1-1-3339 0 0,-4 2-1118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8751 0 0,'-2'0'5419'0'0,"-3"3"-5113"0"0,-1 0 0 0 0,1 0 0 0 0,0 1 0 0 0,0-1 1 0 0,1 1-1 0 0,-1 0 0 0 0,1 0 0 0 0,0 0 0 0 0,0 1 0 0 0,0 0 0 0 0,1-1 0 0 0,-4 8 1 0 0,-6 10 368 0 0,-15 37 1 0 0,18-36-132 0 0,5-11-510 0 0,-72 173 1360 0 0,69-159-1213 0 0,1 0 0 0 0,1 1 0 0 0,1 0 0 0 0,1 0 0 0 0,0 37 0 0 0,4-47-215 0 0,1-8-205 0 0,-1 0-1 0 0,-2 13 0 0 0,2-19 74 0 0,-1-1-1 0 0,1 1 1 0 0,-1-1-1 0 0,0 0 1 0 0,1 0 0 0 0,-1 1-1 0 0,0-1 1 0 0,-1 0-1 0 0,1 0 1 0 0,0 0 0 0 0,0 0-1 0 0,-1 0 1 0 0,0 0-1 0 0,-1 2 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53 919 0 0,'0'0'14230'0'0,"1"0"-13620"0"0,27-9 102 0 0,-1 1 0 0 0,2 2-1 0 0,49-5 1 0 0,-30 4-521 0 0,64-4 54 0 0,-91 10-301 0 0,-1 1 0 0 0,0 1 0 0 0,28 5 0 0 0,-27 2-844 0 0,-11-3-3913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1839 0 0,'0'0'14263'0'0,"2"0"-13412"0"0,62-20-140 0 0,81-19 2511 0 0,-125 35-2886 0 0,0 2 0 0 0,1 0 1 0 0,-1 0-1 0 0,1 2 0 0 0,28 3 0 0 0,9 7-1626 0 0,-33-4-376 0 0,36 1 1 0 0,-41-7-130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4143 0 0,'0'0'319'0'0,"-2"2"-210"0"0,-41 21 3779 0 0,36-19 1569 0 0,6-4-5220 0 0,1 1 0 0 0,0-1 0 0 0,0 0 1 0 0,0 1-1 0 0,0-1 0 0 0,0 0 1 0 0,0 0-1 0 0,0 1 0 0 0,0-1 0 0 0,-1 0 1 0 0,1 1-1 0 0,0-1 0 0 0,0 0 0 0 0,0 1 1 0 0,1-1-1 0 0,-1 1-122 0 0,1 0-1 0 0,-1-1 1 0 0,1 1-1 0 0,0 0 1 0 0,0-1-1 0 0,-1 1 1 0 0,1-1 0 0 0,0 0-1 0 0,0 1 1 0 0,0-1-1 0 0,-1 1 1 0 0,3-1-1 0 0,3 2-223 0 0,-1-1-1 0 0,1 0 0 0 0,10 1 0 0 0,19-3 498 0 0,-1-1 0 0 0,36-8 0 0 0,65-20-64 0 0,-65 14-183 0 0,17-10-375 0 0,-85 25 76 0 0,0 3-1289 0 0,-1-2 1307 0 0,-1 1 0 0 0,1-1 0 0 0,-1 1 0 0 0,1 0 0 0 0,-1 0 0 0 0,1-1 0 0 0,-1 1 0 0 0,1 0 0 0 0,-1 0 0 0 0,1-1-1 0 0,-1 1 1 0 0,0 0 0 0 0,1 1 0 0 0,-1 12-1428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9935 0 0,'0'0'898'0'0,"-1"2"-741"0"0,-3 9 3278 0 0,3-6-2982 0 0,0 1 1959 0 0,2-6-2327 0 0,-1 1-1 0 0,0-1 0 0 0,1 0 0 0 0,-1 0 0 0 0,0 1 1 0 0,1-1-1 0 0,-1 0 0 0 0,1 0 0 0 0,-1 0 1 0 0,0 1-1 0 0,1-1 0 0 0,-1 0 0 0 0,1 0 0 0 0,-1 0 1 0 0,1 0-1 0 0,-1 0 0 0 0,0 0 0 0 0,1 0 1 0 0,-1 0-1 0 0,1 0 0 0 0,0 0 0 0 0,28-2 995 0 0,30-5 0 0 0,7 0-278 0 0,131 3 155 0 0,-138 4-858 0 0,-44-1-228 0 0,0 0 0 0 0,0-1 0 0 0,0-1 0 0 0,0 0-1 0 0,20-8 1 0 0,-35 11 16 0 0,1 0 0 0 0,-1 0 0 0 0,1 0 0 0 0,-1 0 0 0 0,1-1 0 0 0,-1 1 0 0 0,1 0 0 0 0,-1 0 0 0 0,1-1 0 0 0,-1 1 0 0 0,1 0-1 0 0,-1-1 1 0 0,0 1 0 0 0,1 0 0 0 0,-1-1 0 0 0,1 1 0 0 0,-1 0 0 0 0,0-1 0 0 0,0 1 0 0 0,1-1 0 0 0,-1 0 0 0 0,3-5-1145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 4607 0 0,'0'0'7463'0'0,"1"-2"-7022"0"0,18-16 1331 0 0,0 2 1359 0 0,-18 19-3066 0 0,0 5-29 0 0,1 0-1 0 0,-1 0 0 0 0,-1 0 1 0 0,0 0-1 0 0,0 0 0 0 0,0 0 1 0 0,-1 0-1 0 0,-3 11 0 0 0,-20 67 179 0 0,17-65-199 0 0,-9 31 49 0 0,-36 105-35 0 0,-50 130 35 0 0,57-122-32 0 0,9-25 144 0 0,30-123-122 0 0,-14 28 0 0 0,-3 6-39 0 0,22-49 8 0 0,3-4-123 0 0,11-12-2002 0 0,12-18 1 0 0,-21 27 936 0 0,17-23-4457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43 7367 0 0,'0'0'334'0'0,"2"-1"-1"0"0,1-2-33 0 0,32-25-331 0 0,-17 17 11087 0 0,-20 14-10800 0 0,-72 74 920 0 0,72-76-696 0 0,5-3-428 0 0,51-34-1741 0 0,-30 18-5346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1031 10135 0 0,'0'0'778'0'0,"0"3"-382"0"0,-2 10 2860 0 0,9-13-2897 0 0,-1-1 1 0 0,0 0 0 0 0,0 0 0 0 0,0 0-1 0 0,0-1 1 0 0,-1 0 0 0 0,1 0 0 0 0,10-5-1 0 0,2-4 164 0 0,21-14-1 0 0,-30 18-290 0 0,89-66 647 0 0,-39 28-694 0 0,-12 9-103 0 0,-2-2-1 0 0,-1-2 1 0 0,-2-1 0 0 0,59-76-1 0 0,41-87-55 0 0,40-53 12 0 0,-153 217-301 0 0,26-47 0 0 0,-51 80 255 0 0,-3 6-83 0 0,-4 1 20 0 0,-5 2 55 0 0,0 1 1 0 0,0 0-1 0 0,0 0 0 0 0,0 1 0 0 0,1 0 1 0 0,0 0-1 0 0,-10 8 0 0 0,-49 42-68 0 0,55-44 73 0 0,-142 145-61 0 0,35-32 88 0 0,-92 95 89 0 0,176-178-73 0 0,2 3 1 0 0,1 0-1 0 0,-40 81 1 0 0,-73 178-359 0 0,131-277 320 0 0,-3 10-14 0 0,-2-1-1 0 0,-2-1 1 0 0,-41 55-1 0 0,41-66 21 0 0,-1-1 0 0 0,-1-1 0 0 0,-39 29 0 0 0,-82 39 0 0 0,118-74 1 0 0,2 1 0 0 0,0 1 1 0 0,0 1-1 0 0,-21 22 0 0 0,29-24-13 0 0,1 1 1 0 0,0 0-1 0 0,1 1 0 0 0,0 1 1 0 0,-19 37-1 0 0,25-38-761 0 0,-9 27 0 0 0,15-42 194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2303 0 0,'-2'2'167'0'0,"-7"6"2790"0"0,1 0-1 0 0,-14 17 1 0 0,-12 26 1743 0 0,-19 57-2814 0 0,11-10-1163 0 0,-79 170 87 0 0,65-161-740 0 0,-112 192-16 0 0,138-263-136 0 0,29-35-12 0 0,1-7-189 0 0,0-1 0 0 0,1 1 0 0 0,0 0 0 0 0,0-1 0 0 0,0 1 0 0 0,3-7 0 0 0,8-18-760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247 484 4143 0 0,'0'0'319'0'0,"-2"0"-52"0"0,-5 4 909 0 0,-1 1 0 0 0,1-1 0 0 0,-8 8 0 0 0,-2 0-1036 0 0,-38 34 1547 0 0,16-13 6660 0 0,36-33-8232 0 0,-2 0-38 0 0,0 0 1 0 0,0-1-1 0 0,0 0 0 0 0,0 0 1 0 0,0 0-1 0 0,-9-4 0 0 0,8 4-72 0 0,1-1 0 0 0,0 0 0 0 0,-9-5 0 0 0,12 6-1 0 0,0 0 0 0 0,1 0 0 0 0,-1-1 0 0 0,1 1 0 0 0,-1-1 0 0 0,1 1 0 0 0,-1-1-1 0 0,1 0 1 0 0,0 1 0 0 0,0-1 0 0 0,0 0 0 0 0,0 0 0 0 0,-1-2 0 0 0,2 2 0 0 0,0 1 0 0 0,0-1-1 0 0,0 0 1 0 0,0 1 0 0 0,0-1 0 0 0,1 0 0 0 0,-1 1 0 0 0,1-1-1 0 0,-1 0 1 0 0,1 1 0 0 0,-1-1 0 0 0,2-1 0 0 0,0-3-1 0 0,3-5-3 0 0,0 0 0 0 0,1 1 0 0 0,1-1 0 0 0,0 1 0 0 0,15-18 0 0 0,2-2 0 0 0,18-29 17 0 0,50-68-49 0 0,-67 97-6 0 0,55-54 0 0 0,-64 71 28 0 0,0-1 0 0 0,1 2-1 0 0,0 1 1 0 0,1 0 0 0 0,23-10 0 0 0,-26 14 12 0 0,0 2 0 0 0,1 0 0 0 0,-1 0 0 0 0,1 2-1 0 0,0 0 1 0 0,0 1 0 0 0,27 0 0 0 0,-27 2 13 0 0,0 0 0 0 0,0 2 0 0 0,0 0 1 0 0,0 1-1 0 0,0 0 0 0 0,-1 1 0 0 0,16 7 0 0 0,-25-8-13 0 0,0 0 1 0 0,0 0-1 0 0,-1 0 0 0 0,1 1 0 0 0,-1 0 0 0 0,1 0 0 0 0,-1 0 0 0 0,6 8 0 0 0,-8-8-2 0 0,0 0 0 0 0,0 0-1 0 0,-1 0 1 0 0,1 0 0 0 0,-1 1 0 0 0,0-1 0 0 0,0 1-1 0 0,-1 0 1 0 0,1-1 0 0 0,-1 1 0 0 0,0 0-1 0 0,0 8 1 0 0,-1-9 3 0 0,0-1 0 0 0,-1 1-1 0 0,1 0 1 0 0,-1-1 0 0 0,0 1 0 0 0,0-1-1 0 0,0 1 1 0 0,-1-1 0 0 0,1 0 0 0 0,-1 1-1 0 0,0-1 1 0 0,0 0 0 0 0,0 0 0 0 0,-3 3-1 0 0,-5 7 37 0 0,-22 19 0 0 0,27-27-32 0 0,-189 156 54 0 0,138-119-334 0 0,-3-3 0 0 0,-117 59 0 0 0,118-74 145 0 0,45-21 64 0 0,2-4 18 0 0,9 1-104 0 0,6-7-224 0 0,-1-1 0 0 0,1 1 1 0 0,1 0-1 0 0,-1 0 0 0 0,1 1 0 0 0,10-11 0 0 0,1 2-797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593 172 2303 0 0,'0'0'3402'0'0,"1"2"-2340"0"0,4 6-1422 0 0,2 1 7379 0 0,-7-9-6924 0 0,0 0 1 0 0,1 0-1 0 0,-1 0 1 0 0,0 0-1 0 0,1 0 1 0 0,-1 0-1 0 0,1 0 1 0 0,-1-1-1 0 0,0 1 1 0 0,1 0-1 0 0,-1 0 1 0 0,0 0 0 0 0,1-1-1 0 0,-1 1 1 0 0,0 0-1 0 0,0 0 1 0 0,1-1-1 0 0,-1 1 1 0 0,0 0-1 0 0,0-1 1 0 0,1 1-1 0 0,-1 0 1 0 0,0-1-1 0 0,0 1 1 0 0,0 0-1 0 0,0-1 1 0 0,1 1-1 0 0,-1 0 1 0 0,0-1-1 0 0,0 1 1 0 0,0-1-1 0 0,0 1 1 0 0,15-42 101 0 0,-12 35-187 0 0,0-3 24 0 0,-3-18-14 0 0,1 23-20 0 0,-1 3 0 0 0,0 0 0 0 0,0 0 0 0 0,0 0 0 0 0,-1 1 0 0 0,1-1 0 0 0,-1 0 0 0 0,1 0 0 0 0,-1 0 0 0 0,0 0 0 0 0,-1-3 0 0 0,-3-9-13 0 0,-3-4-104 0 0,5 15 85 0 0,1 2-2 0 0,-1-1-20 0 0,-1-1-1 0 0,0 1 1 0 0,0-1-1 0 0,0 1 1 0 0,0 0-1 0 0,0 0 1 0 0,-5-1-1 0 0,2 1 20 0 0,-1-1-1 0 0,0 1 1 0 0,0 0-1 0 0,0 1 0 0 0,0 0 1 0 0,0 0-1 0 0,0 1 1 0 0,0 0-1 0 0,0 1 1 0 0,0-1-1 0 0,0 1 1 0 0,0 1-1 0 0,0 0 0 0 0,-12 4 1 0 0,-101 37-29 0 0,112-39 57 0 0,1 0 0 0 0,-1 0-1 0 0,1 1 1 0 0,0-1 0 0 0,0 2 0 0 0,1-1 0 0 0,0 1-1 0 0,0 1 1 0 0,0-1 0 0 0,-8 11 0 0 0,1 1 11 0 0,0 1-1 0 0,2 1 1 0 0,-11 21 0 0 0,12-18 63 0 0,1 1-1 0 0,2 1 1 0 0,0 0 0 0 0,2 0-1 0 0,1 0 1 0 0,0 1 0 0 0,0 30-1 0 0,5-54 9 0 0,0 0 1 0 0,0-1-1 0 0,-1 1 0 0 0,2 0 0 0 0,-1 0 1 0 0,0 0-1 0 0,0 0 0 0 0,1 0 0 0 0,-1-1 0 0 0,1 1 1 0 0,-1 0-1 0 0,3 3 0 0 0,-3-4-41 0 0,1 0 0 0 0,0-1 0 0 0,0 1 0 0 0,0 0 0 0 0,0 0 0 0 0,0-1 0 0 0,0 1 0 0 0,0-1 0 0 0,0 1 0 0 0,0-1 0 0 0,0 1-1 0 0,0-1 1 0 0,0 0 0 0 0,0 1 0 0 0,1-1 0 0 0,-1 0 0 0 0,0 0 0 0 0,0 0 0 0 0,0 0 0 0 0,0 0 0 0 0,1 0 0 0 0,1 0 0 0 0,6-1 64 0 0,1-1 0 0 0,-1 0 0 0 0,1 0 0 0 0,-1-1 0 0 0,12-4 0 0 0,46-25 204 0 0,-48 22-247 0 0,243-112 105 0 0,-257 120 48 0 0,-4 2-246 0 0,0-1 0 0 0,0 1 1 0 0,-1 0-1 0 0,1 0 0 0 0,0-1 1 0 0,0 1-1 0 0,0-1 0 0 0,0 1 1 0 0,-1 0-1 0 0,1-1 0 0 0,0 1 1 0 0,0-1-1 0 0,-1 0 0 0 0,1 1 1 0 0,0-1-1 0 0,-1 0 0 0 0,1 1 1 0 0,-1-1-1 0 0,1 0 0 0 0,-1 0 1 0 0,1 1-1 0 0,-1-1 0 0 0,1 0 1 0 0,-1 0-1 0 0,0 0 0 0 0,0 0 1 0 0,1 0-1 0 0,-1 0 1 0 0,0 1-1 0 0,0-1 0 0 0,0 0 1 0 0,0 0-1 0 0,0 0 0 0 0,0 0 1 0 0,0 0-1 0 0,0 0 0 0 0,0 0 1 0 0,-1 0-1 0 0,1 0 0 0 0,0 1 1 0 0,0-1-1 0 0,-1 0 0 0 0,1 0 1 0 0,-1 0-1 0 0,1 0 0 0 0,-1 0 1 0 0,0-1-19 0 0,1 4-14 0 0,4 11 132 0 0,-3-3-48 0 0,-3-4 36 0 0,1-3-46 0 0,1-1 0 0 0,0 1 1 0 0,-1-1-1 0 0,0 0 1 0 0,1 1-1 0 0,-1-1 1 0 0,0 0-1 0 0,0 0 1 0 0,0 1-1 0 0,-1-1 0 0 0,1 0 1 0 0,0 0-1 0 0,-1 0 1 0 0,0 0-1 0 0,1-1 1 0 0,-1 1-1 0 0,0 0 0 0 0,-2 1 1 0 0,-3 3 4 0 0,-65 63 43 0 0,33-33-52 0 0,1 1 0 0 0,2 3 1 0 0,-33 45-1 0 0,-46 95 60 0 0,90-134 40 0 0,1 0 0 0 0,-19 54 0 0 0,29-61-37 0 0,-41 130 113 0 0,50-149-173 0 0,1-1 1 0 0,1 1 0 0 0,1 0-1 0 0,0 0 1 0 0,2 1 0 0 0,3 33-1 0 0,-3-51 3 0 0,1 0 1 0 0,-1 0-1 0 0,1 0 0 0 0,0 0 0 0 0,0 0 1 0 0,0 0-1 0 0,0 0 0 0 0,0-1 0 0 0,1 1 0 0 0,-1 0 1 0 0,1-1-1 0 0,0 1 0 0 0,0-1 0 0 0,0 0 1 0 0,0 1-1 0 0,2 1 0 0 0,0-2 39 0 0,-1 0 0 0 0,1 0 1 0 0,-1 0-1 0 0,1-1 0 0 0,0 1 0 0 0,0-1 0 0 0,0 0 0 0 0,-1 0 1 0 0,1 0-1 0 0,0 0 0 0 0,6 0 0 0 0,16-1 504 0 0,0 0 0 0 0,45-7 0 0 0,21 0 733 0 0,-46 8-919 0 0,-43 0-304 0 0,0-1-5 0 0,6 3-32 0 0,-5-1 20 0 0,6 11-30 0 0,-9-7-23 0 0,-1 1-110 0 0,0 6-218 0 0,0-6-1139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3223 0 0,'0'0'5372'0'0,"-18"1"-3069"0"0,12 0-1941 0 0,0 0 0 0 0,1 1 0 0 0,-1 0 0 0 0,1 0 0 0 0,-8 4 0 0 0,11-4-113 0 0,-1-2-144 0 0,1 0-1 0 0,0 1 0 0 0,0-1 0 0 0,0 1 0 0 0,-1 0 1 0 0,1-1-1 0 0,0 1 0 0 0,0 0 0 0 0,0 1 1 0 0,0-1-1 0 0,0 0 0 0 0,0 0 0 0 0,1 1 1 0 0,-1-1-1 0 0,-1 3 0 0 0,-22 26 394 0 0,8-7-466 0 0,-15 27 0 0 0,28-42-20 0 0,0 0 0 0 0,0 1-1 0 0,1-1 1 0 0,0 1 0 0 0,0 0 0 0 0,1 0-1 0 0,-2 13 1 0 0,4-19 4 0 0,1 0 0 0 0,-1 0-1 0 0,0 0 1 0 0,1 0 0 0 0,-1 0 0 0 0,1 0-1 0 0,0 0 1 0 0,0 0 0 0 0,0 0-1 0 0,0-1 1 0 0,1 1 0 0 0,-1 0-1 0 0,1-1 1 0 0,0 1 0 0 0,-1-1 0 0 0,1 0-1 0 0,0 0 1 0 0,1 1 0 0 0,-1-1-1 0 0,0 0 1 0 0,0-1 0 0 0,1 1 0 0 0,-1 0-1 0 0,1-1 1 0 0,0 1 0 0 0,-1-1-1 0 0,1 0 1 0 0,0 0 0 0 0,0 0-1 0 0,0 0 1 0 0,0 0 0 0 0,0-1 0 0 0,0 0-1 0 0,0 1 1 0 0,0-1 0 0 0,0 0-1 0 0,0 0 1 0 0,0 0 0 0 0,0-1 0 0 0,4 0-1 0 0,19-7 110 0 0,1 0 0 0 0,-1-2 0 0 0,0 0 0 0 0,-1-2 0 0 0,-1-1 0 0 0,1-1 0 0 0,30-24 0 0 0,-48 33-135 0 0,-1 0 0 0 0,1-1 0 0 0,-1 1 0 0 0,0-1 0 0 0,6-8 0 0 0,-11 13 7 0 0,0-1 1 0 0,-1 1 0 0 0,1 0 0 0 0,0 0-1 0 0,0-1 1 0 0,-1 1 0 0 0,1 0 0 0 0,0-1-1 0 0,-1 1 1 0 0,1-1 0 0 0,-1 1 0 0 0,0-1-1 0 0,0 1 1 0 0,1-1 0 0 0,-1 1 0 0 0,0-1-1 0 0,0 1 1 0 0,0-1 0 0 0,-1 1 0 0 0,1-1 0 0 0,0 1-1 0 0,0-1 1 0 0,-1 1 0 0 0,1-1 0 0 0,-1 1-1 0 0,0 0 1 0 0,1-1 0 0 0,-1 1 0 0 0,0 0-1 0 0,0-1 1 0 0,1 1 0 0 0,-1 0 0 0 0,0 0-1 0 0,0 0 1 0 0,-2-2 0 0 0,-4-3-33 0 0,-1 1 0 0 0,1 0 0 0 0,-1 0 0 0 0,0 0 0 0 0,0 1 1 0 0,0 0-1 0 0,-12-3 0 0 0,-63-13-385 0 0,33 10-52 0 0,49 9 352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92 1839 0 0,'-2'0'7586'0'0,"16"6"-95"0"0,9 4-6833 0 0,32 10-1 0 0,-37-16-494 0 0,0-1 0 0 0,0-1 0 0 0,1-1 0 0 0,-1 0 0 0 0,36-4 0 0 0,-12-3-32 0 0,61-18 0 0 0,150-49-51 0 0,-212 64-222 0 0,79-8-1 0 0,-84 13-437 0 0,-4 2-203 0 0,-31 2 466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5983 0 0,'0'0'6808'0'0,"-1"2"-6229"0"0,-3 6-237 0 0,1 1-1 0 0,0-1 1 0 0,1 1 0 0 0,0 0 0 0 0,0 0-1 0 0,1 0 1 0 0,0 0 0 0 0,0 12 0 0 0,-3 28 195 0 0,-6-1-401 0 0,-1-1 0 0 0,-3-1 0 0 0,-21 49 0 0 0,26-71-100 0 0,0 1 1 0 0,2 1-1 0 0,0 0 0 0 0,2 0 0 0 0,1 0 0 0 0,-1 48 1 0 0,5-61-15 0 0,1 0-402 0 0,0-6 406 0 0,0-2-3221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426 189 2303 0 0,'-1'0'102'0'0,"-7"2"539"0"0,-4 0-1245 0 0,3-2 4315 0 0,-4 0 3827 0 0,13-2-7229 0 0,1 0-1 0 0,-1 1 1 0 0,0-1-1 0 0,0 0 0 0 0,1 1 1 0 0,-1-1-1 0 0,1 1 1 0 0,1-3-1 0 0,0 1-190 0 0,1-1 0 0 0,-1 1-1 0 0,1-1 1 0 0,0 1 0 0 0,0 0-1 0 0,0 0 1 0 0,1 1 0 0 0,6-5 0 0 0,36-18 29 0 0,-32 18-88 0 0,28-15 15 0 0,-1-1-32 0 0,69-25-1 0 0,-103 45 5 0 0,0 0 25 0 0,-1 0 1 0 0,1 1 0 0 0,0 0 0 0 0,0 0-1 0 0,0 1 1 0 0,0 0 0 0 0,0 0 0 0 0,0 1-1 0 0,0-1 1 0 0,1 1 0 0 0,12 3 0 0 0,-18-3-65 0 0,-1 0 1 0 0,0 0 0 0 0,0 0 0 0 0,1 1 0 0 0,-1-1 0 0 0,0 0 0 0 0,0 1 0 0 0,0-1 0 0 0,1 1 0 0 0,-1-1 0 0 0,0 1 0 0 0,0 0 0 0 0,0-1 0 0 0,0 1-1 0 0,0 0 1 0 0,0 0 0 0 0,0 0 0 0 0,0 0 0 0 0,-1 0 0 0 0,2 1 0 0 0,0 1 7 0 0,0 0 28 0 0,2 4-21 0 0,-3-6-18 0 0,0 0 0 0 0,-1 0 0 0 0,1 0 1 0 0,-1 0-1 0 0,1 0 0 0 0,-1 0 0 0 0,1 0 0 0 0,-1 1 0 0 0,0-1 0 0 0,0 0 0 0 0,1 0 0 0 0,-1 0 0 0 0,0 0 0 0 0,0 0 0 0 0,0 0 0 0 0,0 1 1 0 0,0-1-1 0 0,-1 0 0 0 0,1 0 0 0 0,0 0 0 0 0,0 0 0 0 0,-1 0 0 0 0,0 2 0 0 0,0 0 18 0 0,-3 5-11 0 0,0-1 0 0 0,0 1 0 0 0,-1-1 0 0 0,0 0 0 0 0,0 0 1 0 0,-12 11-1 0 0,4-2-83 0 0,-6 5-82 0 0,-1-1 0 0 0,-1-1 1 0 0,-29 21-1 0 0,-76 44-376 0 0,122-82 521 0 0,-284 212-507 0 0,121-84 320 0 0,110-83 60 0 0,55-45 72 0 0,5-1 66 0 0,17 6 231 0 0,1-1 0 0 0,0 0 0 0 0,1-2 0 0 0,-1-1 0 0 0,35 2 0 0 0,-24-4-19 0 0,1-2 1 0 0,0-2-1 0 0,43-8 0 0 0,94-30 891 0 0,-161 39-1033 0 0,145-34 1743 0 0,-143 35-1764 0 0,-1 0 0 0 0,1 0 0 0 0,-1 1 0 0 0,1 0 0 0 0,0 1-1 0 0,-1 0 1 0 0,14 3 0 0 0,-13-1-51 0 0,3 0 0 0 0,-9-2-164 0 0,-1-1 0 0 0,0 1 0 0 0,1-1 0 0 0,-1 1 0 0 0,0-1 0 0 0,7-1 0 0 0,-8 0-100 0 0,-1 1-1 0 0,1-1 1 0 0,-1 0-1 0 0,0 0 1 0 0,1 0-1 0 0,-1-1 1 0 0,3-1-1 0 0,2-2-1767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8495 0 0,'0'0'7051'0'0,"-1"3"-6628"0"0,-6 22 264 0 0,-1 0 1 0 0,-18 41-1 0 0,-4 5-179 0 0,-16 56-98 0 0,-91 175 0 0 0,119-268-425 0 0,-22 63 0 0 0,39-95-135 0 0,-1-20-2494 0 0,2 0 1092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33 569 3223 0 0,'-1'2'240'0'0,"-14"14"2543"0"0,13-14-1286 0 0,0-1-137 0 0,1-1-1564 0 0,1 1 288 0 0,0-1-1 0 0,0 0 0 0 0,0 0 1 0 0,0 0-1 0 0,-1 1 0 0 0,1-1 0 0 0,0 0 1 0 0,0 0-1 0 0,0 0 0 0 0,-1 0 1 0 0,1 1-1 0 0,0-1 0 0 0,0 0 0 0 0,-1 0 1 0 0,1 0-1 0 0,0 0 0 0 0,0 0 0 0 0,-1 0 1 0 0,1 0-1 0 0,0 0 0 0 0,0 0 1 0 0,-1 0-1 0 0,1 0 0 0 0,0 0 0 0 0,0 0 1 0 0,-1 0-1 0 0,1 0 0 0 0,0 0 1 0 0,0 0-1 0 0,-1 0 0 0 0,1 0 0 0 0,0 0 1 0 0,-1 0-1 0 0,1 0 0 0 0,0 0 1 0 0,0 0-1 0 0,0-1 0 0 0,-1 1 0 0 0,1 0 1 0 0,0 0-1 0 0,0 0 0 0 0,0-1 1 0 0,-1 1-1 0 0,1 0 0 0 0,0 0 0 0 0,0 0 1 0 0,0-1-1 0 0,0 1 0 0 0,-1 0 0 0 0,1 0 1 0 0,0-1-1 0 0,0 1 0 0 0,0-1 1 0 0,-1 0 269 0 0,1-2-8 0 0,1-7-214 0 0,0 0 0 0 0,0-1 0 0 0,0 1 0 0 0,2 0 0 0 0,-1 0-1 0 0,1 0 1 0 0,1 1 0 0 0,-1-1 0 0 0,2 1 0 0 0,-1-1 0 0 0,1 1 0 0 0,1 1-1 0 0,11-16 1 0 0,-3 8 6 0 0,0 1 0 0 0,1 0 0 0 0,24-18 0 0 0,54-33 530 0 0,-13 10-130 0 0,70-48 359 0 0,-113 83-608 0 0,0 1 0 0 0,56-22 0 0 0,-80 37-239 0 0,82-26 271 0 0,-85 28-284 0 0,0 1 0 0 0,1 0 0 0 0,0 1 0 0 0,-1 0 0 0 0,1 0 0 0 0,0 1-1 0 0,15 2 1 0 0,-23-1-36 0 0,-1-1 0 0 0,0 1 0 0 0,0-1 0 0 0,1 1 0 0 0,-1 0 0 0 0,0 0 0 0 0,0-1 0 0 0,0 2 0 0 0,0-1 0 0 0,0 0 0 0 0,0 0 0 0 0,0 1 0 0 0,-1-1 0 0 0,1 1 0 0 0,0-1 0 0 0,-1 1 0 0 0,3 3 0 0 0,-3-2 0 0 0,1-1 0 0 0,-1 1 0 0 0,0 0 0 0 0,0 0 0 0 0,0-1 0 0 0,-1 1 0 0 0,1 0 0 0 0,-1 0 0 0 0,0 0 0 0 0,1 0 0 0 0,-1 0 0 0 0,-1 3 0 0 0,0 5 0 0 0,-1-1 0 0 0,-1-1 0 0 0,1 1 0 0 0,-2 0 0 0 0,1 0 0 0 0,-10 16 0 0 0,-18 25 36 0 0,-2 0-1 0 0,-55 62 0 0 0,45-60 24 0 0,-48 78 0 0 0,72-98-106 0 0,-36 57 102 0 0,45-76-206 0 0,0-1 1 0 0,-1 0 0 0 0,-1 0-1 0 0,-13 11 1 0 0,23-22 101 0 0,0 0-1 0 0,0-1 0 0 0,0 1 1 0 0,0-1-1 0 0,0 0 0 0 0,-1 1 1 0 0,1-1-1 0 0,-1 0 0 0 0,1 0 1 0 0,-1 0-1 0 0,1-1 1 0 0,-1 1-1 0 0,1-1 0 0 0,-1 1 1 0 0,0-1-1 0 0,1 0 0 0 0,-1 0 1 0 0,1 0-1 0 0,-1 0 0 0 0,-3-1 1 0 0,2 0 20 0 0,1-1 1 0 0,0 1 0 0 0,-1-1-1 0 0,1 1 1 0 0,0-1 0 0 0,0 0-1 0 0,0 0 1 0 0,0-1-1 0 0,0 1 1 0 0,1 0 0 0 0,-1-1-1 0 0,1 0 1 0 0,-1 1 0 0 0,-2-5-1 0 0,-1-2 26 0 0,1-1 1 0 0,-1 1-1 0 0,2-1 0 0 0,-1 0 0 0 0,1 0 0 0 0,1 0 1 0 0,0-1-1 0 0,-3-20 0 0 0,5 29-64 0 0,30 13-5777 0 0,-16-4 600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707 270 7831 0 0,'0'0'603'0'0,"0"9"5346"0"0,10-11-5930 0 0,0 0 0 0 0,-1-1 0 0 0,1 0 0 0 0,-1 0 0 0 0,1-1 0 0 0,-1 0 0 0 0,12-8 0 0 0,-10 5 70 0 0,0 0 0 0 0,0-1 0 0 0,0 0 1 0 0,-1-1-1 0 0,12-13 0 0 0,-19 18 50 0 0,0 0 0 0 0,0 0 1 0 0,0-1-1 0 0,-1 1 0 0 0,0-1 0 0 0,0 0 0 0 0,0 0 1 0 0,0 0-1 0 0,0 0 0 0 0,-1 0 0 0 0,0 0 0 0 0,0 0 1 0 0,-1 0-1 0 0,1 0 0 0 0,-1-1 0 0 0,0 1 0 0 0,-2-10 1 0 0,1 10-38 0 0,0 1 0 0 0,0 0 1 0 0,0 0-1 0 0,0 0 1 0 0,-1 1-1 0 0,1-1 1 0 0,-1 0-1 0 0,0 1 0 0 0,-1-1 1 0 0,1 1-1 0 0,0-1 1 0 0,-1 1-1 0 0,0 0 0 0 0,0 0 1 0 0,0 0-1 0 0,0 0 1 0 0,0 1-1 0 0,-1-1 1 0 0,1 1-1 0 0,-1 0 0 0 0,1 0 1 0 0,-8-3-1 0 0,2 3-96 0 0,1-1-1 0 0,-1 1 1 0 0,0 1-1 0 0,0 0 1 0 0,0 0-1 0 0,1 0 1 0 0,-1 1-1 0 0,0 1 1 0 0,-9 0-1 0 0,5 2-4 0 0,0-1 0 0 0,1 2-1 0 0,-1 0 1 0 0,1 0 0 0 0,-19 10-1 0 0,12-3-4 0 0,0 0 0 0 0,1 1 1 0 0,1 1-1 0 0,0 1 0 0 0,1 0 0 0 0,0 1 0 0 0,-15 21 0 0 0,24-28 2 0 0,1 0 0 0 0,0 1 0 0 0,1 0 0 0 0,-6 12 0 0 0,5-6-41 0 0,6-12 38 0 0,0 0 0 0 0,0 0 0 0 0,0 0 1 0 0,1-1-1 0 0,-1 1 0 0 0,1 0 0 0 0,-1 0 0 0 0,1-1 0 0 0,0 1 1 0 0,0 0-1 0 0,0-1 0 0 0,0 1 0 0 0,1-1 0 0 0,-1 1 0 0 0,3 2 1 0 0,8 5-10 0 0,-6-7 14 0 0,0-1 0 0 0,0 0 0 0 0,0 0 0 0 0,0-1 0 0 0,0 1 0 0 0,0-2 0 0 0,1 1 0 0 0,7 0 0 0 0,8-2 0 0 0,23-3 0 0 0,-38 3 0 0 0,6-1-18 0 0,-1-1-1 0 0,0 0 0 0 0,0-1 1 0 0,0 0-1 0 0,17-9 0 0 0,-22 9-119 0 0,0 0 0 0 0,-1-1 0 0 0,0 0 0 0 0,0 0 0 0 0,0 0 0 0 0,-1-1 0 0 0,0 0 0 0 0,9-11 0 0 0,-8 8 138 0 0,-4 6 53 0 0,3-3-29 0 0,-4 4 189 0 0,-3 4-51 0 0,-28 28-1 0 0,1 0 1 0 0,2 3 0 0 0,-27 38-1 0 0,-69 129-180 0 0,9-13-148 0 0,52-99 10 0 0,-114 170-380 0 0,154-221 444 0 0,-57 101 88 0 0,66-111-3 0 0,0 1 1 0 0,2 1 0 0 0,-9 34-1 0 0,19-61 7 0 0,1 1-1 0 0,-1 0 1 0 0,1 0-1 0 0,-1 0 0 0 0,1 0 1 0 0,0 0-1 0 0,0 0 1 0 0,0 0-1 0 0,0 0 1 0 0,1 0-1 0 0,-1 0 0 0 0,1 0 1 0 0,0 0-1 0 0,1 3 1 0 0,-1-4 4 0 0,0 0 1 0 0,1-1 0 0 0,-1 1-1 0 0,0-1 1 0 0,0 1-1 0 0,1-1 1 0 0,-1 0 0 0 0,1 1-1 0 0,0-1 1 0 0,-1 0-1 0 0,1 0 1 0 0,0 0 0 0 0,-1 0-1 0 0,1 0 1 0 0,0-1 0 0 0,0 1-1 0 0,0 0 1 0 0,0-1-1 0 0,0 0 1 0 0,0 1 0 0 0,4-1-1 0 0,3 1 45 0 0,1-1 0 0 0,-1 0 0 0 0,1-1 0 0 0,-1 0 0 0 0,0-1 0 0 0,11-2 0 0 0,55-22 576 0 0,-52 18-424 0 0,180-81 934 0 0,-99 40-708 0 0,-90 42-359 0 0,21-9-54 0 0,-35 16-34 0 0,1 0 0 0 0,0-1 0 0 0,0 1 1 0 0,0 0-1 0 0,-1 0 0 0 0,1-1 0 0 0,0 1 0 0 0,0 0 0 0 0,-1 0 0 0 0,1 0 0 0 0,0 0 0 0 0,0 0 0 0 0,0 0 0 0 0,0 0 1 0 0,0 1-1 0 0,2-1-54 0 0,-1 0-181 0 0,13-2-3039 0 0,-11-2 2570 0 0,4-2-2602 0 0,-2-3-1653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39 349 14367 0 0,'-3'-1'662'0'0,"-32"-13"2300"0"0,104 1-1159 0 0,99-8 0 0 0,-54 8-946 0 0,300-51 953 0 0,-239 35-1364 0 0,-16-4-385 0 0,-133 25-248 0 0,0 0 0 0 0,0-2 0 0 0,46-26 0 0 0,-65 32 0 0 0,0 0 0 0 0,-1-1 0 0 0,10-9-1 0 0,-14 13 76 0 0,0-1-1 0 0,0 0 1 0 0,-1 0-1 0 0,1 0 1 0 0,-1 0-1 0 0,0 0 1 0 0,1 0-1 0 0,-1 0 1 0 0,0 0-1 0 0,0-1 1 0 0,0 1-1 0 0,-1 0 1 0 0,1-1-1 0 0,-1 1 1 0 0,1 0-1 0 0,-1-4 1 0 0,0 5-35 0 0,0 0-1 0 0,0 0 1 0 0,0 0 0 0 0,0 0 0 0 0,-1 0 0 0 0,1 0-1 0 0,0 0 1 0 0,-1 0 0 0 0,1 0 0 0 0,-1 1 0 0 0,1-1-1 0 0,-1 0 1 0 0,0 0 0 0 0,1 0 0 0 0,-1 0-1 0 0,0 1 1 0 0,1-1 0 0 0,-1 0 0 0 0,0 1 0 0 0,-1-1-1 0 0,-19-10-5848 0 0,7 8 673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 7831 0 0,'0'0'3480'0'0,"-14"-11"932"0"0,12 10-4264 0 0,1 1-1 0 0,-1 0 0 0 0,1 0 1 0 0,-1 0-1 0 0,0 0 1 0 0,1 0-1 0 0,-1 1 1 0 0,1-1-1 0 0,-1 0 0 0 0,1 1 1 0 0,-1-1-1 0 0,1 1 1 0 0,-1-1-1 0 0,1 1 0 0 0,-1 0 1 0 0,1 0-1 0 0,-1-1 1 0 0,1 1-1 0 0,0 0 0 0 0,0 0 1 0 0,0 0-1 0 0,-1 1 1 0 0,-1 1-1 0 0,-2 4 47 0 0,0 0 0 0 0,0 0 0 0 0,-5 11-1 0 0,3-6 78 0 0,2-3-172 0 0,1 1 0 0 0,0-1 0 0 0,0 1 0 0 0,1 0 0 0 0,-3 12 0 0 0,-7 54 544 0 0,9-46-396 0 0,-8 51-20 0 0,11-63-1909 0 0,0-6-4085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90 919 0 0,'0'0'13744'0'0,"1"2"-13362"0"0,1 1-295 0 0,0 0 0 0 0,0-1 0 0 0,0 0 0 0 0,0 1 0 0 0,0-1 0 0 0,0 0 0 0 0,1 0-1 0 0,-1 0 1 0 0,1 0 0 0 0,-1-1 0 0 0,1 1 0 0 0,0-1 0 0 0,-1 0 0 0 0,1 1 0 0 0,0-1 0 0 0,0 0 0 0 0,0-1 0 0 0,0 1 0 0 0,0 0 0 0 0,6-1 0 0 0,7 2 277 0 0,0-2 0 0 0,29-2 0 0 0,-37 1-305 0 0,14-2 152 0 0,0-2 1 0 0,0 0-1 0 0,-1-1 1 0 0,0-1-1 0 0,27-13 1 0 0,36-12 431 0 0,-46 20-382 0 0,-15 3-196 0 0,-1 2 1 0 0,1 1 0 0 0,0 1 0 0 0,25-2-1 0 0,-45 6-127 0 0,1 1-1 0 0,0 1 0 0 0,-1-1 1 0 0,1 0-1 0 0,-1 1 0 0 0,1 0 1 0 0,4 1-1 0 0,-7-1-166 0 0,0 0-772 0 0,0 0 885 0 0,0 0 0 0 0,-1-1 0 0 0,1 1 1 0 0,0 0-1 0 0,-1-1 0 0 0,1 1 0 0 0,0 0 1 0 0,0-1-1 0 0,-1 1 0 0 0,1-1 0 0 0,0 0 1 0 0,0 1-1 0 0,1-1 0 0 0,14 7-2485 0 0,-5-5 1046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2303 0 0,'0'0'102'0'0,"-2"2"-1"0"0,-16 20 2682 0 0,5-7 1398 0 0,-17 26-1 0 0,26-34-3931 0 0,0 0 0 0 0,1 0 0 0 0,0 0 0 0 0,-3 9 0 0 0,-25 125 3302 0 0,6-23-2848 0 0,13-61-621 0 0,11-42-82 0 0,3-3-94 0 0,-2-12 18 0 0,0 1 1 0 0,1 0-1 0 0,-1-1 1 0 0,0 1-1 0 0,1 0 1 0 0,-1-1-1 0 0,0 1 1 0 0,1-1-1 0 0,-1 1 1 0 0,1-1-1 0 0,-1 1 1 0 0,1-1-1 0 0,-1 1 1 0 0,1-1-1 0 0,-1 1 1 0 0,1-1-1 0 0,0 0 1 0 0,-1 1-1 0 0,1-1 1 0 0,-1 0-1 0 0,1 1 1 0 0,0-1-1 0 0,-1 0 1 0 0,1 0-1 0 0,1 0 1 0 0,11 2-692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285 121 10135 0 0,'-11'-1'266'0'0,"0"1"1"0"0,0 0-1 0 0,0 1 0 0 0,-13 2 6692 0 0,35-9-6551 0 0,37-14-307 0 0,1 2 1 0 0,99-23 0 0 0,-120 34-97 0 0,-13 3 9 0 0,82-18 27 0 0,-82 20-26 0 0,0 0 0 0 0,0 1 1 0 0,0 1-1 0 0,20 2 0 0 0,-31-2-9 0 0,0 1 0 0 0,0-1-1 0 0,0 1 1 0 0,0 0 0 0 0,0 1-1 0 0,0-1 1 0 0,0 1 0 0 0,0 0-1 0 0,-1 0 1 0 0,6 3 0 0 0,-7-3-4 0 0,0-1 1 0 0,-1 1-1 0 0,1-1 1 0 0,-1 1-1 0 0,0-1 1 0 0,0 1-1 0 0,1 0 0 0 0,-1 0 1 0 0,0 0-1 0 0,0 0 1 0 0,-1 0-1 0 0,1 0 1 0 0,0 0-1 0 0,-1 0 1 0 0,1 0-1 0 0,-1 0 1 0 0,1 0-1 0 0,-1 0 1 0 0,0 0-1 0 0,0 0 1 0 0,0 4-1 0 0,-2 3 5 0 0,0 0 0 0 0,0-1 0 0 0,-1 0-1 0 0,0 1 1 0 0,0-1 0 0 0,-1 0 0 0 0,0 0 0 0 0,-1-1 0 0 0,-9 14-1 0 0,2-6 16 0 0,-1 0-1 0 0,0 0 0 0 0,-18 14 0 0 0,9-12-22 0 0,0-1 1 0 0,-1-1-1 0 0,-1-1 0 0 0,0-1 1 0 0,-38 15-1 0 0,0-6-135 0 0,-70 16 0 0 0,105-31 90 0 0,-52 6-1 0 0,69-13 36 0 0,8 0-46 0 0,17-7-739 0 0,-7 3 664 0 0,6-2-25 0 0,0 2 0 0 0,0-1 0 0 0,1 2 0 0 0,0 0 0 0 0,0 1 0 0 0,20-1 0 0 0,-8 3 103 0 0,0 0-1 0 0,46 9 1 0 0,-54-5 55 0 0,1 1 0 0 0,20 8 0 0 0,-5 0 0 0 0,-26-11 42 0 0,-1 1 0 0 0,0 1 0 0 0,0 0 0 0 0,0 0 0 0 0,0 0 0 0 0,-1 1 0 0 0,0 0 0 0 0,0 1 0 0 0,0-1 0 0 0,-1 1 0 0 0,0 1 0 0 0,0-1 0 0 0,0 1 0 0 0,4 8 0 0 0,-7-11 61 0 0,-1 1 0 0 0,0 0 1 0 0,-1 0-1 0 0,1 0 1 0 0,-1 0-1 0 0,0 1 1 0 0,-1-1-1 0 0,1 0 0 0 0,-1 0 1 0 0,0 0-1 0 0,0 1 1 0 0,0-1-1 0 0,-1 0 1 0 0,0 0-1 0 0,0 0 0 0 0,0 1 1 0 0,-4 8-1 0 0,0-3-25 0 0,1 0-1 0 0,-2 0 0 0 0,0-1 0 0 0,0 1 1 0 0,-1-1-1 0 0,-13 15 0 0 0,5-9 62 0 0,0-2 0 0 0,-1 0 0 0 0,-1 0 0 0 0,0-2 0 0 0,-1 0 0 0 0,-28 14 0 0 0,8-8 243 0 0,-2-2 1 0 0,-52 14-1 0 0,65-22-262 0 0,-1-2 0 0 0,0-1 0 0 0,-1-1 0 0 0,1-1 0 0 0,-1-2 0 0 0,-36-2 0 0 0,59 0-317 0 0,1 0 0 0 0,0 1 1 0 0,0-1-1 0 0,0-1 0 0 0,0 1 0 0 0,0-1 0 0 0,0 0 0 0 0,-8-5 1 0 0,11 7 90 0 0,1-1 1 0 0,-1 0 0 0 0,1 0 0 0 0,0 0 0 0 0,0-1-1 0 0,0 1 1 0 0,-1 0 0 0 0,1 0 0 0 0,0-1 0 0 0,0 1 0 0 0,1-1-1 0 0,-1 1 1 0 0,0 0 0 0 0,0-1 0 0 0,1 0 0 0 0,-1 1 0 0 0,1-1-1 0 0,-1 1 1 0 0,1-1 0 0 0,0 0 0 0 0,0 1 0 0 0,0-1-1 0 0,-1 0 1 0 0,2 1 0 0 0,-1-1 0 0 0,0 0 0 0 0,0 1 0 0 0,0-1-1 0 0,1 1 1 0 0,-1-1 0 0 0,2-3 0 0 0,5-8-4407 0 0,1 0-1087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71 6535 0 0,'0'0'592'0'0,"2"-2"-490"0"0,0 1-91 0 0,2-2-22 0 0,5-11 160 0 0,14-22 5472 0 0,-17 27-2989 0 0,-4 8-1954 0 0,2-3 44 0 0,-3 6 830 0 0,-3 13 1445 0 0,-1-4-3498 0 0,2-6 501 0 0,-1 18 64 0 0,3-9-64 0 0,0 1 0 0 0,-1 1 0 0 0,-1-1 0 0 0,0 1 0 0 0,-1-1 0 0 0,-4 17 0 0 0,-2-6 0 0 0,-14 35 0 0 0,2-11 0 0 0,-3 9-53 0 0,-3-2 0 0 0,-2-1 0 0 0,-3-1 0 0 0,-47 64 0 0 0,37-56-30 0 0,40-61 15 0 0,3 7-93 0 0,2-1 42 0 0,-1-2 34 0 0,-1-1-99 0 0,0 0 0 0 0,0 0 0 0 0,-1 0 0 0 0,0 1 0 0 0,0-1 0 0 0,0 1 0 0 0,0 6 0 0 0,-1-2 152 0 0,0-8-35 0 0,-2-3-247 0 0,0 0 263 0 0,0-1 0 0 0,0 1 1 0 0,1-1-1 0 0,-1 1 0 0 0,0-1 1 0 0,1 0-1 0 0,-1 0 0 0 0,-1-3 1 0 0,2 4 44 0 0,-1-3-175 0 0,0-1 0 0 0,-1 1 0 0 0,2-1-1 0 0,-1 0 1 0 0,0 0 0 0 0,1 0 0 0 0,0 0 0 0 0,0 0 0 0 0,1 0-1 0 0,-1 0 1 0 0,1 0 0 0 0,0-1 0 0 0,0 1 0 0 0,1 0-1 0 0,-1 0 1 0 0,1 0 0 0 0,1 0 0 0 0,1-7 0 0 0,4-8-769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112 289 1839 0 0,'-1'2'134'0'0,"-27"32"1040"0"0,-13 13 5686 0 0,16-27-5594 0 0,16-17 1846 0 0,8-3-3072 0 0,1 0-1 0 0,-1-1 1 0 0,1 1 0 0 0,-1 0 0 0 0,1-1 0 0 0,0 1 0 0 0,-1 0 0 0 0,1-1 0 0 0,-1 1 0 0 0,1-1 0 0 0,0 1 0 0 0,-1 0 0 0 0,1-1 0 0 0,0 1 0 0 0,0-1 0 0 0,-1 1 0 0 0,1-1-1 0 0,0 0 1 0 0,0 1 0 0 0,0-1 0 0 0,-1 1 0 0 0,1-1 0 0 0,0 1 0 0 0,0-1 0 0 0,0 1 0 0 0,0-1 0 0 0,0 0 0 0 0,0 1 0 0 0,0-1 0 0 0,0 1 0 0 0,1-1 0 0 0,-1 1 0 0 0,0-2-1 0 0,3-19 473 0 0,23-65 810 0 0,-22 76-1287 0 0,0 0 1 0 0,1 1-1 0 0,0 0 0 0 0,1 0 1 0 0,-1 0-1 0 0,12-12 0 0 0,-5 8-27 0 0,0 1 0 0 0,0 0 0 0 0,2 1 0 0 0,-1 1 0 0 0,1 0 0 0 0,0 0 0 0 0,21-9 0 0 0,12-2 21 0 0,58-24 188 0 0,-86 38-146 0 0,0 1-1 0 0,1 1 1 0 0,32-4-1 0 0,-32 7 303 0 0,1 1 0 0 0,-1 1-1 0 0,22 2 1 0 0,-35-2-291 0 0,0 1 1 0 0,-1 1-1 0 0,1-1 0 0 0,0 1 0 0 0,0 0 1 0 0,-1 1-1 0 0,1 0 0 0 0,-1 0 0 0 0,0 0 0 0 0,0 1 1 0 0,0-1-1 0 0,7 7 0 0 0,-11-8-62 0 0,0 0 0 0 0,1 0 1 0 0,-1 1-1 0 0,0 0 0 0 0,0-1 0 0 0,0 1 0 0 0,-1 0 0 0 0,1 0 0 0 0,-1-1 0 0 0,1 1 0 0 0,-1 1 1 0 0,0-1-1 0 0,0 0 0 0 0,0 0 0 0 0,-1 0 0 0 0,1 0 0 0 0,-1 1 0 0 0,0-1 0 0 0,0 0 0 0 0,0 0 1 0 0,0 1-1 0 0,0-1 0 0 0,-1 0 0 0 0,1 0 0 0 0,-1 1 0 0 0,0-1 0 0 0,-2 5 0 0 0,-4 5 68 0 0,1 1 0 0 0,-2-2 0 0 0,0 1 0 0 0,-17 20 0 0 0,10-14-75 0 0,-10 13 47 0 0,-48 47 1 0 0,-38 21-43 0 0,103-92-21 0 0,-9 6-24 0 0,-1 0 0 0 0,-1 0 0 0 0,0-2 0 0 0,-36 17 0 0 0,43-23-16 0 0,0-1 1 0 0,-1-1-1 0 0,1 0 0 0 0,-1-1 0 0 0,0 0 1 0 0,0-1-1 0 0,0-1 0 0 0,0 0 0 0 0,-21-1 1 0 0,28 0 41 0 0,1-1 0 0 0,-1 1 0 0 0,1-1 0 0 0,0-1 0 0 0,-1 1 0 0 0,1-1 0 0 0,0 0 0 0 0,0 0 0 0 0,0-1 0 0 0,1 1 0 0 0,-1-1 0 0 0,0 0 0 0 0,-7-7 0 0 0,10 9-39 0 0,0-1 0 0 0,0 0 0 0 0,0 1 0 0 0,0-1 0 0 0,0 0 0 0 0,-2-4 0 0 0,5 5 11 0 0,0 0-1 0 0,1-1 0 0 0,0 1 1 0 0,-1 0-1 0 0,1 0 1 0 0,0 0-1 0 0,0 0 0 0 0,0 0 1 0 0,2 0-1 0 0,1-1-115 0 0,0 1 1 0 0,0 0-1 0 0,0 0 0 0 0,1 1 0 0 0,-1-1 1 0 0,0 1-1 0 0,11 1 0 0 0,-10 0-109 0 0,12 0-1091 0 0,1 3-346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539 225 3679 0 0,'0'0'167'0'0,"2"1"-7"0"0,13 5 1501 0 0,23 6 7759 0 0,-32-10-9300 0 0,-4-2 584 0 0,-1 1-133 0 0,7 0-54 0 0,-7-1-6 0 0,1-1-24 0 0,2 0-343 0 0,-1 0 1 0 0,1 0 0 0 0,-1-1 0 0 0,0 0 0 0 0,1 0-1 0 0,-1 0 1 0 0,0 0 0 0 0,0 0 0 0 0,-1 0 0 0 0,1-1-1 0 0,0 0 1 0 0,-1 1 0 0 0,1-1 0 0 0,-1 0 0 0 0,0 0-1 0 0,3-5 1 0 0,-3 3-124 0 0,-1 1 1 0 0,1-1-1 0 0,-1 0 0 0 0,0 0 1 0 0,0 1-1 0 0,0-1 0 0 0,-1 0 1 0 0,1 0-1 0 0,-1 0 0 0 0,0 0 1 0 0,-1 0-1 0 0,-1-7 0 0 0,0 1-101 0 0,-1 0-1 0 0,0 1 1 0 0,0 0 0 0 0,-10-19-1 0 0,10 23-55 0 0,0 1 1 0 0,0 0-1 0 0,0 0 0 0 0,-1 0 0 0 0,0 1 0 0 0,0-1 1 0 0,0 1-1 0 0,0 0 0 0 0,-1 0 0 0 0,-7-5 0 0 0,9 8 91 0 0,0 0 0 0 0,-1-1 1 0 0,1 2-1 0 0,0-1 0 0 0,0 0 0 0 0,-1 1 0 0 0,1-1 0 0 0,0 1 0 0 0,-1 0 1 0 0,1 0-1 0 0,-1 0 0 0 0,1 1 0 0 0,0-1 0 0 0,-1 1 0 0 0,1 0 0 0 0,0 0 1 0 0,0 0-1 0 0,-1 0 0 0 0,-3 2 0 0 0,-6 4 2 0 0,1 0 0 0 0,-24 17 0 0 0,7-1 17 0 0,-48 50 0 0 0,54-49 24 0 0,-20 23 141 0 0,-49 70 0 0 0,82-103-105 0 0,1-2 16 0 0,0 1-1 0 0,-8 16 1 0 0,15-25-38 0 0,0 1 1 0 0,0-1 0 0 0,0 1-1 0 0,1-1 1 0 0,0 1 0 0 0,0-1-1 0 0,0 1 1 0 0,1 0 0 0 0,-1-1 0 0 0,1 10-1 0 0,1-13-8 0 0,-1 1 0 0 0,1-1-1 0 0,0 1 1 0 0,-1-1 0 0 0,1 0-1 0 0,0 1 1 0 0,0-1 0 0 0,0 0-1 0 0,0 0 1 0 0,0 0 0 0 0,0 0-1 0 0,1 0 1 0 0,-1 0 0 0 0,0 0-1 0 0,0 0 1 0 0,1 0 0 0 0,-1-1-1 0 0,1 1 1 0 0,-1 0 0 0 0,0-1-1 0 0,1 0 1 0 0,-1 1 0 0 0,1-1 0 0 0,1 1-1 0 0,4 0 21 0 0,0 0 1 0 0,0-1-1 0 0,0 0 0 0 0,0 0 0 0 0,0 0 0 0 0,0-1 0 0 0,0 0 0 0 0,0 0 1 0 0,0-1-1 0 0,0 0 0 0 0,0 0 0 0 0,-1 0 0 0 0,7-4 0 0 0,13-7 168 0 0,41-27 0 0 0,-61 36-184 0 0,206-147 216 0 0,-195 138-256 0 0,-16 12-138 0 0,-6 2-333 0 0,-1-1 492 0 0,1 1-1 0 0,0 0 1 0 0,0 0-1 0 0,0 0 1 0 0,0 1 0 0 0,0 0-1 0 0,-9 5 1 0 0,-2 2-25 0 0,-18 14-1 0 0,15-10 28 0 0,-1 1 30 0 0,1 1 0 0 0,0 1 0 0 0,1 0-1 0 0,-25 31 1 0 0,18-15 30 0 0,2 1 0 0 0,-20 36-1 0 0,-73 143 585 0 0,64-116-390 0 0,35-63-184 0 0,0 1 0 0 0,3 0-1 0 0,0 2 1 0 0,3-1 0 0 0,0 2-1 0 0,3-1 1 0 0,-5 40 0 0 0,13-68-56 0 0,-1 0 0 0 0,1 0 1 0 0,1 14-1 0 0,4-6 38 0 0,-5-14-38 0 0,1 0 0 0 0,0-1 1 0 0,0 1-1 0 0,0-1 0 0 0,0 1 1 0 0,0-1-1 0 0,0 1 0 0 0,1-1 1 0 0,-1 1-1 0 0,0-1 0 0 0,1 0 1 0 0,-1 0-1 0 0,1 0 0 0 0,0 0 1 0 0,-1 0-1 0 0,1 0 0 0 0,1 0 1 0 0,1 0 22 0 0,-1 0 1 0 0,0 0-1 0 0,1-1 0 0 0,-1 1 1 0 0,1-1-1 0 0,-1 0 0 0 0,0 0 1 0 0,7-1-1 0 0,1-1 106 0 0,1 0 1 0 0,0-2-1 0 0,-1 1 0 0 0,14-7 0 0 0,202-77 1858 0 0,-217 83-1952 0 0,-7 2-27 0 0,1 1 1 0 0,-1 0 0 0 0,1 0 0 0 0,0 0 0 0 0,0 1 0 0 0,0-1-1 0 0,-1 1 1 0 0,7 0 0 0 0,2 0-26 0 0,-10 0-83 0 0,1 0-151 0 0,-1 1-15 0 0,0 0 0 0 0,1 0 0 0 0,-1-1 0 0 0,0 1 0 0 0,1-1 1 0 0,-1 1-1 0 0,1-1 0 0 0,-1 0 0 0 0,0 0 0 0 0,1 0 0 0 0,-1 0 0 0 0,1-1 0 0 0,-1 1 0 0 0,3-1 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2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79 1839 0 0,'0'0'15912'0'0,"3"0"-15714"0"0,9-2-52 0 0,1-1 0 0 0,0 0 0 0 0,-1 0 0 0 0,0-2 1 0 0,19-8-1 0 0,-21 8-85 0 0,9-4 107 0 0,1 0 1 0 0,0 1-1 0 0,40-10 1 0 0,-59 17 133 0 0,4 11-198 0 0,-4-8-102 0 0,-1 1 0 0 0,1 0 0 0 0,-1 0 0 0 0,0 0 0 0 0,0 0 0 0 0,0 0 0 0 0,-1 0 0 0 0,1 0 0 0 0,-1 0 0 0 0,0 0 0 0 0,1-1 0 0 0,-1 1 0 0 0,0 0 0 0 0,-2 3 0 0 0,-21 38 32 0 0,22-41-34 0 0,-10 16-97 0 0,-1-1 0 0 0,-2 0 0 0 0,1-1 0 0 0,-21 18 0 0 0,-73 54-774 0 0,14-11 483 0 0,85-71 401 0 0,7-6 20 0 0,1 1 1 0 0,-1-1-1 0 0,0 1 0 0 0,0 0 0 0 0,1 0 1 0 0,-1 0-1 0 0,1 0 0 0 0,-3 3 0 0 0,4-4 449 0 0,-1 1-206 0 0,1-2-228 0 0,0 0 0 0 0,0 1 0 0 0,0-1 0 0 0,0 0 0 0 0,0 1 0 0 0,-1-1 1 0 0,1 1-1 0 0,0-1 0 0 0,0 0 0 0 0,0 1 0 0 0,0-1 0 0 0,0 0 0 0 0,0 1 0 0 0,0-1 0 0 0,0 1 0 0 0,1-1 1 0 0,-1 0-1 0 0,0 1 0 0 0,0-1 0 0 0,0 0 0 0 0,0 1 0 0 0,0-1 0 0 0,4 3 48 0 0,0-1 1 0 0,0 0-1 0 0,0 0 0 0 0,0-1 1 0 0,0 1-1 0 0,1-1 0 0 0,-1 0 0 0 0,0 0 1 0 0,1 0-1 0 0,-1-1 0 0 0,1 0 1 0 0,-1 1-1 0 0,0-2 0 0 0,1 1 0 0 0,8-2 1 0 0,8-2 253 0 0,40-12 0 0 0,-59 16-335 0 0,123-33 539 0 0,-103 29-438 0 0,0 1-1 0 0,0 1 1 0 0,41 1-1 0 0,-41 4-138 0 0,-20-3-95 0 0,5 5-229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6535 0 0,'0'0'592'0'0,"-2"1"-490"0"0,-40 24 3455 0 0,41-24-2684 0 0,-6 10 4549 0 0,11-8-5321 0 0,0-1 0 0 0,1 1 0 0 0,-1-1 1 0 0,1 0-1 0 0,-1 0 0 0 0,1 0 1 0 0,0-1-1 0 0,0 0 0 0 0,-1 0 1 0 0,1 0-1 0 0,0 0 0 0 0,0-1 1 0 0,0 0-1 0 0,5 0 0 0 0,14-1 406 0 0,38-7-1 0 0,-59 8-482 0 0,209-46 687 0 0,-135 27-505 0 0,1 3 1 0 0,89-7-1 0 0,-144 22-247 0 0,40 3 0 0 0,-56-2-171 0 0,-1 1 0 0 0,1 0-1 0 0,-1 0 1 0 0,0 1 0 0 0,1 0-1 0 0,-1 0 1 0 0,0 1 0 0 0,0-1 0 0 0,0 1-1 0 0,9 6 1 0 0,-14-7-339 0 0,5 7-2774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 6911 0 0,'0'0'315'0'0,"1"-1"-7"0"0,9-27 9341 0 0,-13 31-9497 0 0,-3 13-144 0 0,2-5 27 0 0,-2 0 0 0 0,-6 10 0 0 0,7-12 7 0 0,0-1-1 0 0,1 1 1 0 0,0 0-1 0 0,-4 13 0 0 0,-25 154 2471 0 0,30-148-2398 0 0,-3 0 0 0 0,0-1-1 0 0,-2 0 1 0 0,0 0 0 0 0,-2-1-1 0 0,-1 0 1 0 0,-22 37 0 0 0,8-19-557 0 0,24-42 104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8 505 9759 0 0,'0'0'447'0'0,"-1"3"-11"0"0,-5 23 6777 0 0,7-34-6622 0 0,0 0 0 0 0,1 0-1 0 0,0 0 1 0 0,0 1 0 0 0,7-15-1 0 0,-4 9-41 0 0,10-25 4 0 0,3 1-1 0 0,0 1 0 0 0,3 1 0 0 0,1 0 1 0 0,42-49-1 0 0,-50 68-624 0 0,0 1 0 0 0,2 1-1 0 0,0 0 1 0 0,0 1 0 0 0,1 1 0 0 0,1 1 0 0 0,0 0 0 0 0,29-12 0 0 0,-12 9-1450 0 0,1 1 1 0 0,0 2 0 0 0,68-11-1 0 0,-77 17-278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 6911 0 0,'0'0'899'0'0,"2"-1"76"0"0,-2 1-804 0 0,1 0 0 0 0,-1 0 1 0 0,0 0-1 0 0,1 0 0 0 0,-1 0 1 0 0,1 0-1 0 0,-1-1 0 0 0,0 1 1 0 0,1 1-1 0 0,-1-1 0 0 0,1 0 1 0 0,-1 0-1 0 0,0 0 1 0 0,1 0-1 0 0,-1 0 0 0 0,1 0 1 0 0,-1 0-1 0 0,0 0 0 0 0,1 1 1 0 0,-1-1-1 0 0,1 0 0 0 0,-1 0 1 0 0,0 1-1 0 0,1-1 0 0 0,-1 0 1 0 0,0 0-1 0 0,0 1 0 0 0,1-1 1 0 0,-1 1-1 0 0,7 12 3707 0 0,-6-10-4747 0 0,-1-1 1513 0 0,0 11-327 0 0,0-3-295 0 0,-1-1 0 0 0,0 0 1 0 0,-1 0-1 0 0,0 0 0 0 0,-1 0 0 0 0,0-1 0 0 0,0 1 0 0 0,-1-1 0 0 0,0 1 1 0 0,0-1-1 0 0,-9 12 0 0 0,-7 6 85 0 0,-42 44 0 0 0,59-66-107 0 0,-7 6 24 0 0,0-1 1 0 0,-20 14-1 0 0,27-21-22 0 0,2-1 51 0 0,12-3 22 0 0,97-34 462 0 0,-62 19-333 0 0,-28 10-104 0 0,208-67 1192 0 0,-152 58-832 0 0,-41 10-530 0 0,-32 6-229 0 0,-14 20-5161 0 0,-5-4 3933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10591 0 0,'0'0'6900'0'0,"1"2"-6702"0"0,2 14-6 0 0,0 1 1 0 0,-1-1 0 0 0,-1 1 0 0 0,0-1 0 0 0,-1 1 0 0 0,-4 24 0 0 0,-1-11 91 0 0,-1-1 0 0 0,-17 52 0 0 0,-72 140 425 0 0,-18-8-247 0 0,95-181-441 0 0,-3 7 69 0 0,1 1-1 0 0,-25 75 0 0 0,40-90-243 0 0,4-23-13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6447 0 0,'0'0'1003'0'0,"0"2"656"0"0,0 10 1456 0 0,-5 24 1 0 0,-6 14-819 0 0,-23 48-2407 0 0,23-67 614 0 0,-9 18-443 0 0,-3-2-1 0 0,-28 46 1 0 0,16-30-5 0 0,-21 25-43 0 0,10-16-34 0 0,39-54-463 0 0,6-17 136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73 424 4607 0 0,'-1'1'354'0'0,"-13"15"-132"0"0,4-9 2151 0 0,0 0 0 0 0,-19 9 0 0 0,28-15-1662 0 0,-2-3-13 0 0,3 2-674 0 0,0 0 0 0 0,0 0 0 0 0,0 0 0 0 0,-1-1 1 0 0,1 1-1 0 0,0 0 0 0 0,0 0 0 0 0,-1 0 0 0 0,1 0 1 0 0,0 0-1 0 0,0 0 0 0 0,0 0 0 0 0,-1-1 1 0 0,1 1-1 0 0,0 0 0 0 0,0 0 0 0 0,0 0 0 0 0,0 0 1 0 0,0-1-1 0 0,-1 1 0 0 0,1 0 0 0 0,0 0 0 0 0,0 0 1 0 0,0-1-1 0 0,0 1 0 0 0,0 0 0 0 0,0 0 0 0 0,0-1 1 0 0,-1-4 85 0 0,1 1 1 0 0,0-1-1 0 0,0 0 0 0 0,1 1 1 0 0,-1-1-1 0 0,1 0 1 0 0,0 1-1 0 0,1-1 1 0 0,-1 1-1 0 0,1-1 1 0 0,-1 1-1 0 0,4-6 1 0 0,5-8 52 0 0,18-25 0 0 0,-9 16-61 0 0,1 1-1 0 0,1 1 1 0 0,1 1-1 0 0,1 1 0 0 0,1 1 1 0 0,1 1-1 0 0,1 1 1 0 0,1 1-1 0 0,1 1 0 0 0,0 2 1 0 0,1 1-1 0 0,1 1 1 0 0,0 1-1 0 0,43-10 1 0 0,49-3 981 0 0,-100 22-832 0 0,0 2-1 0 0,0 1 0 0 0,35 3 1 0 0,-51-2-230 0 0,-1 1 1 0 0,1 0 0 0 0,0 0-1 0 0,-1 1 1 0 0,11 3-1 0 0,-2 3-21 0 0,-11-4 0 0 0,-3-1 0 0 0,6 7-14 0 0,-6-6 10 0 0,1 1 0 0 0,0-1 0 0 0,-1 1 1 0 0,0-1-1 0 0,0 1 0 0 0,-1-1 0 0 0,1 1 1 0 0,-1-1-1 0 0,0 1 0 0 0,0-1 0 0 0,-2 7 1 0 0,-4 6-11 0 0,-12 24 0 0 0,15-34 13 0 0,-14 27 9 0 0,-2-1 0 0 0,-2 0 0 0 0,-40 46 0 0 0,-91 75 24 0 0,139-141-11 0 0,-1-1 0 0 0,0 0 0 0 0,0-2-1 0 0,-1 1 1 0 0,-26 11 0 0 0,33-19-6 0 0,1 0 0 0 0,-1 0 0 0 0,0 0 0 0 0,0-1 0 0 0,0-1 0 0 0,-1 1 1 0 0,1-1-1 0 0,0-1 0 0 0,0 0 0 0 0,-1 0 0 0 0,1-1 0 0 0,0 0 0 0 0,-11-3 0 0 0,13 2-23 0 0,1 0-1 0 0,-1 0 0 0 0,1 0 1 0 0,0-1-1 0 0,0 0 1 0 0,0 0-1 0 0,0-1 1 0 0,-5-4-1 0 0,9 7-50 0 0,0-1 1 0 0,1 0-1 0 0,-1 1 1 0 0,0-1-1 0 0,1 0 1 0 0,-1 0-1 0 0,1 0 0 0 0,0 0 1 0 0,-1 0-1 0 0,1 0 1 0 0,0 0-1 0 0,0 0 1 0 0,1-1-1 0 0,-1 1 1 0 0,0 0-1 0 0,1 0 0 0 0,-1-1 1 0 0,1 1-1 0 0,0-1 1 0 0,0 1-1 0 0,0 0 1 0 0,0-1-1 0 0,0 1 0 0 0,0-1 1 0 0,2-2-1 0 0,-2 5-15 0 0,0-1 0 0 0,1 0 0 0 0,-1 1 0 0 0,1-1 0 0 0,-1 1 0 0 0,0-1 0 0 0,1 1 0 0 0,0-1 0 0 0,-1 1 0 0 0,1-1-1 0 0,-1 1 1 0 0,1-1 0 0 0,0 1 0 0 0,-1 0 0 0 0,1-1 0 0 0,0 1 0 0 0,-1 0 0 0 0,1 0 0 0 0,1-1 0 0 0,13-1-5017 0 0,-4 1-105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707 293 8431 0 0,'0'0'4698'0'0,"2"-1"-4093"0"0,8-9 43 0 0,0-1 0 0 0,-1-1 0 0 0,0 1-1 0 0,14-25 1 0 0,-19 26-563 0 0,1 1 0 0 0,-2 0 0 0 0,1-1 0 0 0,-1 0 0 0 0,-1 0 0 0 0,0 0 0 0 0,2-20 0 0 0,-3 21-87 0 0,-1-1 0 0 0,0 1 0 0 0,-1 0 0 0 0,0 0 0 0 0,0 0 0 0 0,-6-16 0 0 0,7 23-10 0 0,-1 0 1 0 0,1 0-1 0 0,-1 1 1 0 0,0-1-1 0 0,0 0 1 0 0,0 0 0 0 0,0 1-1 0 0,0-1 1 0 0,0 1-1 0 0,-1-1 1 0 0,1 1-1 0 0,0 0 1 0 0,-1-1-1 0 0,1 1 1 0 0,-1 0-1 0 0,1 0 1 0 0,-1 0-1 0 0,0 0 1 0 0,0 0-1 0 0,1 0 1 0 0,-1 0-1 0 0,0 1 1 0 0,0-1-1 0 0,0 1 1 0 0,0-1-1 0 0,1 1 1 0 0,-1 0-1 0 0,0 0 1 0 0,0 0 0 0 0,0 0-1 0 0,0 0 1 0 0,0 0-1 0 0,0 0 1 0 0,0 1-1 0 0,0-1 1 0 0,0 1-1 0 0,1-1 1 0 0,-3 2-1 0 0,-32 12-270 0 0,1 1 0 0 0,0 3 0 0 0,-50 33 0 0 0,52-31 150 0 0,-16 11-1 0 0,1 2 0 0 0,-86 77-1 0 0,119-96 268 0 0,-20 27-1 0 0,30-35-51 0 0,1 1 1 0 0,0-1 0 0 0,0 1 0 0 0,1 0-1 0 0,-1 0 1 0 0,1 0 0 0 0,-3 12-1 0 0,6-17-69 0 0,-1 0-1 0 0,1 0 1 0 0,0 0-1 0 0,-1 0 1 0 0,1 0 0 0 0,0 0-1 0 0,0-1 1 0 0,0 1-1 0 0,1 0 1 0 0,-1 0-1 0 0,0 0 1 0 0,1 0-1 0 0,-1 0 1 0 0,1-1-1 0 0,0 1 1 0 0,-1 0-1 0 0,1 0 1 0 0,0-1 0 0 0,0 1-1 0 0,2 2 1 0 0,-1-2-4 0 0,0-1 0 0 0,0 1 0 0 0,0-1 1 0 0,0 1-1 0 0,1-1 0 0 0,-1 0 0 0 0,1 1 1 0 0,-1-1-1 0 0,1-1 0 0 0,-1 1 0 0 0,1 0 1 0 0,-1-1-1 0 0,3 1 0 0 0,9 0 26 0 0,0 0-1 0 0,0-1 1 0 0,-1-1-1 0 0,20-3 1 0 0,-32 4-34 0 0,28-5 39 0 0,0-1 1 0 0,-1-2-1 0 0,0-1 1 0 0,28-12-1 0 0,104-60-2 0 0,-148 74-11 0 0,10-5 2 0 0,32-24 0 0 0,-53 35 515 0 0,-21 11-89 0 0,-12 11-355 0 0,2 3 0 0 0,-37 35 0 0 0,11-9-31 0 0,-148 150-79 0 0,173-164-37 0 0,2 1 1 0 0,-34 54 0 0 0,-33 85-77 0 0,65-108 91 0 0,-29 98 0 0 0,55-150 50 0 0,0 0-1 0 0,2 0 1 0 0,0 1 0 0 0,-2 28-1 0 0,5-44 3 0 0,0 0 0 0 0,0 1 0 0 0,0-1 0 0 0,1 0 0 0 0,-1 0 0 0 0,0 0 0 0 0,1 1 0 0 0,-1-1 0 0 0,0 0 0 0 0,1 0 0 0 0,0 0 0 0 0,-1 0 0 0 0,1 0 0 0 0,0 0 0 0 0,-1 0 0 0 0,1 0 0 0 0,0 0 0 0 0,0 0 0 0 0,0 0 0 0 0,0-1-1 0 0,0 1 1 0 0,0 0 0 0 0,0 0 0 0 0,0-1 0 0 0,0 1 0 0 0,0-1 0 0 0,0 1 0 0 0,0-1 0 0 0,0 1 0 0 0,1-1 0 0 0,-1 0 0 0 0,0 0 0 0 0,2 1 0 0 0,4-1 186 0 0,0 1 0 0 0,0-1 1 0 0,0 0-1 0 0,10-2 0 0 0,-13 1-74 0 0,6 0 190 0 0,11-1 364 0 0,34-9 0 0 0,-41 8-556 0 0,0 1 1 0 0,0 1-1 0 0,1 0 0 0 0,19 1 0 0 0,-19 0-162 0 0,-12 0-291 0 0,1 0 0 0 0,-1-1 1 0 0,1 1-1 0 0,-1-1 0 0 0,1 1 0 0 0,-1-1 1 0 0,0 0-1 0 0,0 0 0 0 0,1-1 0 0 0,-1 1 1 0 0,0-1-1 0 0,0 1 0 0 0,0-1 0 0 0,0 0 1 0 0,3-3-1 0 0,3-4-1212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69 1375 0 0,'0'0'18079'0'0,"2"0"-17838"0"0,17-4 344 0 0,34-12-1 0 0,-6 2-126 0 0,-10 3-322 0 0,-19 5-42 0 0,0 1 0 0 0,1 1 0 0 0,0 1-1 0 0,25-2 1 0 0,-44 5-88 0 0,1 0 1 0 0,-1 0-1 0 0,1 0 0 0 0,-1 0 0 0 0,0 0 1 0 0,1 0-1 0 0,-1 0 0 0 0,1 1 0 0 0,-1-1 1 0 0,0 0-1 0 0,1 0 0 0 0,-1 1 0 0 0,1-1 1 0 0,-1 0-1 0 0,0 0 0 0 0,1 1 0 0 0,-1-1 1 0 0,0 0-1 0 0,0 1 0 0 0,1-1 0 0 0,-1 0 1 0 0,0 1-1 0 0,0-1 0 0 0,1 1 0 0 0,-1-1 1 0 0,0 0-1 0 0,0 1 0 0 0,0-1 0 0 0,0 1 1 0 0,0-1-1 0 0,0 0 0 0 0,0 1 0 0 0,1-1 1 0 0,-1 1-1 0 0,0-1 0 0 0,-1 1 0 0 0,1-1 1 0 0,0 0-1 0 0,0 1 0 0 0,0-1 0 0 0,0 1 0 0 0,0-1 1 0 0,-1 1-1 0 0,-5 19 17 0 0,6-20-22 0 0,-5 10 13 0 0,-1 0 0 0 0,0 0-1 0 0,0 0 1 0 0,-1-1 0 0 0,0 0 0 0 0,-1 0 0 0 0,0-1 0 0 0,-13 10-1 0 0,2-3-39 0 0,0-1 0 0 0,-43 23 1 0 0,4-11-198 0 0,35-16 43 0 0,18-8 30 0 0,-1-1-1 0 0,0 1 1 0 0,0-1 0 0 0,0 0-1 0 0,0-1 1 0 0,0 1 0 0 0,-7-1-1 0 0,13 0 147 0 0,0 0-1 0 0,0 0 0 0 0,0 0 1 0 0,-1 0-1 0 0,1 0 1 0 0,0 0-1 0 0,0 0 0 0 0,-1 0 1 0 0,1 0-1 0 0,0 0 1 0 0,0-1-1 0 0,0 1 0 0 0,-1 0 1 0 0,1 0-1 0 0,0 0 1 0 0,0 0-1 0 0,0 0 0 0 0,-1 0 1 0 0,1 0-1 0 0,0-1 0 0 0,0 1 1 0 0,0 0-1 0 0,0 0 1 0 0,-1 0-1 0 0,1 0 0 0 0,0-1 1 0 0,0 1-1 0 0,0 0 1 0 0,0 0-1 0 0,0 0 0 0 0,0-1 1 0 0,0 1-1 0 0,0 0 1 0 0,-1 0-1 0 0,1-1 0 0 0,0 1 1 0 0,0 0-1 0 0,0 0 1 0 0,0 0-1 0 0,0-1 0 0 0,0 1 1 0 0,0 0-1 0 0,0 0 1 0 0,0-1-1 0 0,1 1 0 0 0,-1 0 1 0 0,0 0-1 0 0,0 0 1 0 0,0-1-1 0 0,0 1 0 0 0,0 0 1 0 0,0 0-1 0 0,0 0 0 0 0,0-1 1 0 0,1 1-1 0 0,-1 0 1 0 0,0 0-1 0 0,0 0 0 0 0,1-1 1 0 0,8-11-22 0 0,-5 9 21 0 0,0 1 1 0 0,-1-1-1 0 0,1 1 1 0 0,0 0-1 0 0,1 0 1 0 0,-1 1 0 0 0,0-1-1 0 0,0 1 1 0 0,1 0-1 0 0,-1 0 1 0 0,1 0 0 0 0,-1 0-1 0 0,1 1 1 0 0,-1 0-1 0 0,1 0 1 0 0,-1 0 0 0 0,1 1-1 0 0,0-1 1 0 0,-1 1-1 0 0,0 0 1 0 0,1 0 0 0 0,-1 1-1 0 0,0 0 1 0 0,1-1-1 0 0,5 5 1 0 0,-8-5 6 0 0,0 0 1 0 0,0 0 0 0 0,0 1-1 0 0,0-1 1 0 0,0 0-1 0 0,-1 1 1 0 0,1-1-1 0 0,0 1 1 0 0,-1 0 0 0 0,0 0-1 0 0,1-1 1 0 0,-1 1-1 0 0,0 0 1 0 0,0 0 0 0 0,0 0-1 0 0,0 0 1 0 0,0 0-1 0 0,1 5 1 0 0,0 0 1 0 0,3 6 33 0 0,-1 1-1 0 0,4 21 1 0 0,0 43 120 0 0,-6-69-104 0 0,-2-7-37 0 0,0-1 0 0 0,-1 1-1 0 0,1-1 1 0 0,0 1 0 0 0,0-1-1 0 0,-1 1 1 0 0,1-1 0 0 0,0 1-1 0 0,-1-1 1 0 0,0 1 0 0 0,1-1-1 0 0,-1 0 1 0 0,0 1 0 0 0,0-1 0 0 0,-1 2-1 0 0,0 0 39 0 0,-1 0 1 0 0,1-1-1 0 0,-1 1 0 0 0,1-1 0 0 0,-5 3 0 0 0,-6 3 50 0 0,0-1-1 0 0,0 0 0 0 0,-1-1 1 0 0,0-1-1 0 0,0 0 0 0 0,-30 5 1 0 0,-92 6 72 0 0,130-16-176 0 0,-78 1 64 0 0,50-1-333 0 0,32 0-35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34 121 3679 0 0,'0'0'167'0'0,"-1"1"-7"0"0,-8 1-2043 0 0,8-2 2317 0 0,0 1 0 0 0,0-1 0 0 0,0 0 0 0 0,0 0 0 0 0,0 0-1 0 0,0 1 1 0 0,0-1 0 0 0,0 0 0 0 0,0 1 0 0 0,0-1 0 0 0,0 1 0 0 0,0-1 0 0 0,0 1-1 0 0,0 0 1 0 0,0-1 0 0 0,1 1 0 0 0,-1 0 0 0 0,0 0 0 0 0,0-1 0 0 0,1 1 0 0 0,-1 0 0 0 0,1 0-1 0 0,-1 0 1 0 0,1 0 0 0 0,-1 0 0 0 0,1 0 0 0 0,-1 0 0 0 0,1 0 0 0 0,0 0 0 0 0,0 0-1 0 0,-1 1 1 0 0,1 0 57 0 0,22 10 817 0 0,-8-8-972 0 0,1-1 1 0 0,-1-1-1 0 0,0 0 0 0 0,1-1 1 0 0,25 0-1 0 0,73-14 614 0 0,190-57 535 0 0,-177 37-1205 0 0,-105 27-228 0 0,36-8-998 0 0,57-22 0 0 0,-113 36 569 0 0,-5 1-2686 0 0,1 0 2499 0 0,-1 0 0 0 0,0 1 0 0 0,1-1 0 0 0,-1 1 0 0 0,1 0-1 0 0,-1 0 1 0 0,-5 5 0 0 0,-7 4-1111 0 0,6-5-2405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6447 0 0,'0'0'866'0'0,"1"2"167"0"0,2 4-504 0 0,-1-1 0 0 0,0 1 0 0 0,0 0 0 0 0,0-1 0 0 0,-1 1 0 0 0,0 0 0 0 0,0 0-1 0 0,-1 0 1 0 0,1 0 0 0 0,-2 10 0 0 0,0-4-290 0 0,-1 0 0 0 0,-1-1-1 0 0,0 1 1 0 0,-7 16 0 0 0,-43 94 980 0 0,32-79-710 0 0,2 1-1 0 0,-16 58 0 0 0,23-48-122 0 0,3 1 0 0 0,-3 62 1 0 0,4-50-3329 0 0,5-55-3034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1272 6 3679 0 0,'30'-5'8344'0'0,"-43"19"-5761"0"0,11-12-2351 0 0,-1 0 1 0 0,0-1-1 0 0,0 1 1 0 0,-1-1-1 0 0,1 0 0 0 0,0 0 1 0 0,0 0-1 0 0,-1 0 1 0 0,-3 0-1 0 0,-34 3 1317 0 0,20-3-1111 0 0,-28 7-148 0 0,0 2 1 0 0,-90 31 0 0 0,104-30-249 0 0,-394 109-1196 0 0,376-106 816 0 0,4-1-320 0 0,-75 11 0 0 0,121-24 610 0 0,0 0 0 0 0,0 0 0 0 0,0 0 0 0 0,0 0-1 0 0,-1-1 1 0 0,1 1 0 0 0,-3-2 0 0 0,4 2 17 0 0,2-1 19 0 0,0 1 0 0 0,-1 0-1 0 0,1 0 1 0 0,0-1 0 0 0,0 1-1 0 0,-1 0 1 0 0,1 0 0 0 0,0-1-1 0 0,0 1 1 0 0,0 0 0 0 0,0-1-1 0 0,-1 1 1 0 0,1 0 0 0 0,0-1-1 0 0,0 1 1 0 0,0 0 0 0 0,0-1 0 0 0,0 1-1 0 0,0-1 1 0 0,0 1 0 0 0,0 0-1 0 0,0-1 1 0 0,0 1 0 0 0,0 0-1 0 0,0-1 1 0 0,0 1 0 0 0,0 0-1 0 0,0-1 1 0 0,0 1 0 0 0,0 0-1 0 0,1-1 1 0 0,-1 1 0 0 0,0 0-1 0 0,0-1 1 0 0,6-13-200 0 0,-5 14 182 0 0,5-11-87 0 0,0 1 0 0 0,1 0 0 0 0,1 1 0 0 0,14-15 0 0 0,10-14 15 0 0,-28 32 116 0 0,-3 5 575 0 0,-7 14-224 0 0,-23 57 254 0 0,16-34-548 0 0,-2-1 0 0 0,-36 60 0 0 0,46-87-70 0 0,0 0 0 0 0,-1 0 0 0 0,0 0 0 0 0,-1-1 0 0 0,0 0 0 0 0,0 0 0 0 0,0-1 0 0 0,-1 0 0 0 0,0 0 0 0 0,-14 7 0 0 0,21-12 52 0 0,2-3 1 0 0,10-5-51 0 0,0-1 0 0 0,1 2 1 0 0,0-1-1 0 0,0 2 1 0 0,0 0-1 0 0,0 0 0 0 0,26-5 1 0 0,-9 4-81 0 0,1 1 0 0 0,43-1 0 0 0,-54 6 47 0 0,-1 0-1 0 0,0 2 1 0 0,1 0 0 0 0,-1 1 0 0 0,0 1 0 0 0,-1 0 0 0 0,1 1 0 0 0,-1 1 0 0 0,0 1 0 0 0,0 1 0 0 0,-1 0 0 0 0,0 1 0 0 0,0 1-1 0 0,-1 0 1 0 0,18 16 0 0 0,-27-20 64 0 0,0 0-1 0 0,-1 1 0 0 0,0 0 0 0 0,0 0 1 0 0,0 0-1 0 0,-1 0 0 0 0,0 1 0 0 0,-1-1 1 0 0,0 1-1 0 0,4 13 0 0 0,-6-17 41 0 0,0 0 1 0 0,0-1-1 0 0,0 1 1 0 0,-1 0-1 0 0,0 0 0 0 0,0-1 1 0 0,0 1-1 0 0,0 0 1 0 0,0 0-1 0 0,-1-1 0 0 0,0 1 1 0 0,1 0-1 0 0,-1-1 1 0 0,-1 1-1 0 0,1-1 0 0 0,0 1 1 0 0,-1-1-1 0 0,0 1 1 0 0,0-1-1 0 0,0 0 0 0 0,0 0 1 0 0,0 0-1 0 0,-1 0 1 0 0,0 0-1 0 0,1-1 0 0 0,-5 4 1 0 0,-8 4 211 0 0,0-1 1 0 0,0-1-1 0 0,-29 12 0 0 0,-55 14 118 0 0,61-22-304 0 0,-41 15-12 0 0,6-2-17 0 0,0-3-1 0 0,-78 13 1 0 0,145-34-53 0 0,0 0-1 0 0,1-1 0 0 0,-1 0 1 0 0,0 0-1 0 0,0 0 1 0 0,1-1-1 0 0,-1 0 0 0 0,-6-2 1 0 0,10 3-26 0 0,0 0 0 0 0,1-1 0 0 0,-1 0 1 0 0,1 1-1 0 0,-1-1 0 0 0,1 0 0 0 0,-1 0 1 0 0,1 0-1 0 0,-1 0 0 0 0,1 0 0 0 0,0 0 1 0 0,0-1-1 0 0,-1 1 0 0 0,1 0 0 0 0,0-1 1 0 0,0 1-1 0 0,0 0 0 0 0,0-1 0 0 0,1 1 1 0 0,-1-1-1 0 0,0 0 0 0 0,1 1 0 0 0,-1-1 1 0 0,1 0-1 0 0,-1 1 0 0 0,1-1 0 0 0,0 0 1 0 0,0 1-1 0 0,0-3 0 0 0,0 1-210 0 0,1 1-1 0 0,0-1 1 0 0,-1 1 0 0 0,1 0-1 0 0,0-1 1 0 0,1 1 0 0 0,-1 0-1 0 0,0 0 1 0 0,1 0 0 0 0,-1-1-1 0 0,1 2 1 0 0,3-4 0 0 0,2-1-1128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16 9215 0 0,'0'0'707'0'0,"1"-1"-464"0"0,6-14 7791 0 0,-6 16-7571 0 0,0 0-413 0 0,1 0-1 0 0,-1 0 1 0 0,0 0 0 0 0,1 0 0 0 0,-1 0 0 0 0,0 1-1 0 0,0-1 1 0 0,0 0 0 0 0,0 1 0 0 0,0-1 0 0 0,0 0-1 0 0,-1 1 1 0 0,1-1 0 0 0,0 1 0 0 0,0 3 0 0 0,0-1 5 0 0,0 0 0 0 0,-1 0 1 0 0,0 0-1 0 0,1 0 0 0 0,-1 0 0 0 0,-1 6 1 0 0,-2 6 22 0 0,0 0 1 0 0,-8 23-1 0 0,7-26-8 0 0,-94 259 496 0 0,82-230-540 0 0,-15 31 6 0 0,-48 84 0 0 0,52-110-43 0 0,-2-2-1 0 0,-2-1 0 0 0,-73 80 1 0 0,103-123-137 0 0,11-20-3345 0 0,12-17 2147 0 0,-9 16 539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14191 0 0,'0'0'654'0'0,"-2"1"-17"0"0,-16 8-310 0 0,-1 1 0 0 0,2 0-1 0 0,-1 2 1 0 0,-22 19 0 0 0,-62 63 1225 0 0,47-42-1585 0 0,-54 50 333 0 0,102-95-178 0 0,0 0-1 0 0,1 0 0 0 0,0 1 1 0 0,0 0-1 0 0,-8 14 0 0 0,13-19 295 0 0,3 11 270 0 0,0-12-469 0 0,0 0-169 0 0,0 0 0 0 0,1 0 0 0 0,-1-1 0 0 0,1 1-1 0 0,-1 0 1 0 0,1-1 0 0 0,0 1 0 0 0,-1-1 0 0 0,1 0 0 0 0,0 0 0 0 0,0 0 0 0 0,0-1 0 0 0,6 2 0 0 0,-3-2 17 0 0,0 0 0 0 0,0 0 0 0 0,0-1 1 0 0,0 1-1 0 0,0-1 0 0 0,10-3 0 0 0,-2-1 16 0 0,0-1 1 0 0,0 0-1 0 0,0-1 0 0 0,-1-1 0 0 0,13-8 0 0 0,-18 10-49 0 0,-1 0 0 0 0,1 0-1 0 0,-1 0 1 0 0,0-1 0 0 0,-1 0-1 0 0,0-1 1 0 0,9-12 0 0 0,-11 13-20 0 0,-1 1 1 0 0,0-1-1 0 0,0 0 1 0 0,-1 0-1 0 0,1 0 1 0 0,-2 0-1 0 0,1 0 1 0 0,-1 0-1 0 0,0 0 1 0 0,0-13-1 0 0,-2 5-49 0 0,-1-1 0 0 0,0 0 0 0 0,-1 1-1 0 0,-1 0 1 0 0,0 0 0 0 0,-1 0 0 0 0,-1 0 0 0 0,0 1-1 0 0,-17-27 1 0 0,5 17-266 0 0,11 19-2544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39 462 5983 0 0,'-2'1'464'0'0,"-22"21"53"0"0,12-13 5738 0 0,13-11-5764 0 0,8-10 396 0 0,16-16 0 0 0,-16 19-534 0 0,-1-1 0 0 0,0 1-1 0 0,12-22 1 0 0,15-47 730 0 0,-28 58-1055 0 0,2 1 1 0 0,0-1-1 0 0,1 1 0 0 0,18-25 0 0 0,-17 30-28 0 0,1 1 0 0 0,0 0 1 0 0,1 1-1 0 0,0 1 0 0 0,1 0 0 0 0,0 0 0 0 0,23-12 0 0 0,-15 12-2 0 0,0 1-1 0 0,1 1 0 0 0,0 1 1 0 0,44-9-1 0 0,-11 6 196 0 0,107-7 0 0 0,-77 19 614 0 0,-78 0-660 0 0,1 0 0 0 0,-1 1 0 0 0,1-1 0 0 0,-1 2-1 0 0,0-1 1 0 0,0 1 0 0 0,14 7 0 0 0,-21-9-32 0 0,0 2-80 0 0,-1 0 0 0 0,0 1 0 0 0,-1-1-1 0 0,1 0 1 0 0,0 1 0 0 0,-1-1 0 0 0,0 0 0 0 0,0 1 0 0 0,0-1 0 0 0,0 0 0 0 0,0 0 0 0 0,-1 0 0 0 0,0 0-1 0 0,1 0 1 0 0,-1 0 0 0 0,-3 3 0 0 0,-35 41 280 0 0,-85 78-1 0 0,71-75-241 0 0,35-32-64 0 0,-2-1 0 0 0,0-1 1 0 0,0-1-1 0 0,-2-1 1 0 0,0-1-1 0 0,0-1 1 0 0,-1-1-1 0 0,-39 12 1 0 0,19-14 24 0 0,43-9-89 0 0,1 0-1 0 0,-1 1 1 0 0,0-1-1 0 0,0 0 0 0 0,0 0 1 0 0,1 0-1 0 0,-1 1 1 0 0,0-1-1 0 0,0 0 0 0 0,0 0 1 0 0,0 0-1 0 0,1 0 0 0 0,-1-1 1 0 0,0 1-1 0 0,0 0 1 0 0,0 0-1 0 0,1 0 0 0 0,-1-1 1 0 0,0 1-1 0 0,0 0 0 0 0,1-1 1 0 0,-1 1-1 0 0,0-1 1 0 0,0 1-1 0 0,1-1 0 0 0,-1 1 1 0 0,1-1-1 0 0,-1 1 0 0 0,0-1 1 0 0,1 1-1 0 0,-1-1 1 0 0,1 0-1 0 0,-1 1 0 0 0,1-1 1 0 0,0 0-1 0 0,-1 0 1 0 0,1 1-1 0 0,0-1 0 0 0,-1 0 1 0 0,1 0-1 0 0,0 0 0 0 0,0 1 1 0 0,0-1-1 0 0,0 0 1 0 0,0 0-1 0 0,0 0 0 0 0,0 0 1 0 0,0 1-1 0 0,0-2 0 0 0,1-3-375 0 0,-1 1-1 0 0,1 0 1 0 0,0 0-1 0 0,0 0 1 0 0,1 0-1 0 0,-1 0 1 0 0,5-7-1 0 0,1-2-956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564 215 5063 0 0,'2'-1'232'0'0,"22"-15"-588"0"0,-9 5 4742 0 0,25-23-1 0 0,-37 31-4139 0 0,0-1 0 0 0,-1 1 0 0 0,1-1-1 0 0,-1 1 1 0 0,0-1 0 0 0,0 0 0 0 0,-1 0 0 0 0,1 0 0 0 0,-1 0 0 0 0,0 0 0 0 0,0-1-1 0 0,0 1 1 0 0,-1 0 0 0 0,1-7 0 0 0,-1 5-94 0 0,0-1 0 0 0,0 1-1 0 0,-1 0 1 0 0,0-1 0 0 0,0 1-1 0 0,0 0 1 0 0,-1 0 0 0 0,0 0 0 0 0,-3-6-1 0 0,4 10-151 0 0,0 1-1 0 0,1 0 1 0 0,-1-1-1 0 0,0 1 1 0 0,-1 0-1 0 0,1 0 1 0 0,0 0-1 0 0,0 0 1 0 0,0 0-1 0 0,-1 0 1 0 0,1 0-1 0 0,0 0 1 0 0,-1 0-1 0 0,1 1 1 0 0,-1-1-1 0 0,1 0 1 0 0,-1 1-1 0 0,1-1 1 0 0,-1 1-1 0 0,1 0 1 0 0,-1 0-1 0 0,0-1 1 0 0,1 1-1 0 0,-1 0 1 0 0,1 0-1 0 0,-1 0 1 0 0,0 1-1 0 0,1-1 1 0 0,-1 0-1 0 0,1 1 1 0 0,-1-1-1 0 0,-2 2 1 0 0,-5 1-68 0 0,0 1-1 0 0,0 0 1 0 0,-17 11 0 0 0,25-15 73 0 0,-37 24-54 0 0,1 1-1 0 0,1 1 0 0 0,1 3 1 0 0,-52 53-1 0 0,80-75 50 0 0,1 1 0 0 0,0 0 0 0 0,0 0 0 0 0,1 0 0 0 0,-1 0 0 0 0,2 1 0 0 0,-1 0 0 0 0,-5 18 0 0 0,10-15 0 0 0,1-10 0 0 0,0-1 0 0 0,0 1 0 0 0,0-1 0 0 0,1 0 0 0 0,-1 1 0 0 0,0-1 0 0 0,0 0 0 0 0,1 0 0 0 0,-1 0 0 0 0,0 0 0 0 0,1 0 0 0 0,-1 0 0 0 0,1 0-1 0 0,0-1 1 0 0,-1 1 0 0 0,1 0 0 0 0,-1-1 0 0 0,1 0 0 0 0,0 1 0 0 0,0-1 0 0 0,2 0 0 0 0,5 2 5 0 0,1-2 0 0 0,14 0 0 0 0,-8-1 9 0 0,0-1 1 0 0,0-1 0 0 0,0-1 0 0 0,0 0 0 0 0,0 0 0 0 0,-1-2-1 0 0,19-9 1 0 0,-17 6-2 0 0,1 0 0 0 0,-1-2-1 0 0,-1 0 1 0 0,0-1 0 0 0,23-22-1 0 0,-33 28 2 0 0,-4 4 144 0 0,-4 4-22 0 0,-113 145 796 0 0,18-21-724 0 0,74-97-182 0 0,-230 310-924 0 0,224-295 750 0 0,-38 84 0 0 0,61-114 207 0 0,0 1 1 0 0,1 0-1 0 0,0 0 1 0 0,2 0-1 0 0,0 0 0 0 0,0 1 1 0 0,2-1-1 0 0,0 1 1 0 0,0 0-1 0 0,3 22 1 0 0,-1-34-25 0 0,-1-1 0 0 0,1 0 0 0 0,0 1 0 0 0,0-1 0 0 0,0 0 0 0 0,0 0 0 0 0,0 0 0 0 0,1 0 0 0 0,-1 0 0 0 0,1 0 1 0 0,0 0-1 0 0,0 0 0 0 0,0-1 0 0 0,0 1 0 0 0,1-1 0 0 0,-1 0 0 0 0,0 1 0 0 0,5 2 0 0 0,-2-3 52 0 0,-1 0 0 0 0,1 0 0 0 0,0 0 0 0 0,-1 0 0 0 0,1-1 0 0 0,0 0 0 0 0,0 0 0 0 0,0 0 0 0 0,0-1 0 0 0,0 1 0 0 0,9-2 0 0 0,37-4 526 0 0,-1-2-1 0 0,96-27 0 0 0,-127 29-652 0 0,0 0-1 0 0,0-2 1 0 0,-1 0-1 0 0,0-1 1 0 0,0 0-1 0 0,19-14 0 0 0,-36 21-364 0 0,5-15-13643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14135 0 0,'0'0'647'0'0,"-2"0"-11"0"0,-4-2-519 0 0,-1 1 0 0 0,0 0 0 0 0,1 0 0 0 0,-1 0 0 0 0,-11 2 0 0 0,14-1 78 0 0,0 0 1 0 0,0 1 0 0 0,0 0-1 0 0,1-1 1 0 0,-1 2-1 0 0,0-1 1 0 0,0 0-1 0 0,0 1 1 0 0,1-1 0 0 0,-7 5-1 0 0,9-5 319 0 0,1 0-496 0 0,-1 0 0 0 0,1-1 0 0 0,0 1 0 0 0,-1 0 0 0 0,1 0 0 0 0,-1-1 0 0 0,1 1 0 0 0,-1 0 1 0 0,1-1-1 0 0,-1 1 0 0 0,1-1 0 0 0,-1 1 0 0 0,0-1 0 0 0,1 1 0 0 0,-1-1 0 0 0,0 1 1 0 0,1-1-1 0 0,-2 1 0 0 0,-12 6 25 0 0,14-7-36 0 0,-2 1 599 0 0,2 1-437 0 0,1 1-100 0 0,-1 0 1 0 0,0 1-1 0 0,0-1 1 0 0,0 0-1 0 0,-1 0 1 0 0,1 1-1 0 0,-1-1 1 0 0,1 0-1 0 0,-1 0 1 0 0,0 0-1 0 0,0 0 1 0 0,-1 0-1 0 0,1 0 1 0 0,-1 0-1 0 0,1 0 1 0 0,-1-1-1 0 0,0 1 1 0 0,-4 4-1 0 0,-3 2 188 0 0,-1-1 0 0 0,1 0 0 0 0,-19 12 0 0 0,-2 0-184 0 0,27-18-52 0 0,0 1 1 0 0,1-1-1 0 0,-1 1 0 0 0,-4 6 0 0 0,-11 12 28 0 0,19-22-48 0 0,-1 1 1 0 0,0 0-1 0 0,0 0 1 0 0,0 0 0 0 0,1 0-1 0 0,-1 0 1 0 0,0 0-1 0 0,0 0 1 0 0,0 0-1 0 0,1 0 1 0 0,-1 0-1 0 0,0 0 1 0 0,0 0-1 0 0,0 0 1 0 0,1 0 0 0 0,-1 0-1 0 0,0 0 1 0 0,0 0-1 0 0,1 0 1 0 0,-1 0-1 0 0,0 0 1 0 0,0 0-1 0 0,0 0 1 0 0,0 1-1 0 0,1-1 1 0 0,-1 0 0 0 0,0 0-1 0 0,0 0 1 0 0,0 0-1 0 0,1 0 1 0 0,-1 1-1 0 0,0-1 1 0 0,0 0-1 0 0,0 0 1 0 0,0 0-1 0 0,0 0 1 0 0,0 1 0 0 0,0-1-1 0 0,1 0 1 0 0,-1 0-1 0 0,0 0 1 0 0,0 1-1 0 0,0-1 1 0 0,0 0-1 0 0,0 0 1 0 0,0 0-1 0 0,0 1 1 0 0,0-1 0 0 0,0 0-1 0 0,0 0 1 0 0,0 1-1 0 0,0-1 1 0 0,0 0-1 0 0,0 0 1 0 0,0 0-1 0 0,0 1 1 0 0,-1-1-1 0 0,1 0 1 0 0,0 0 0 0 0,0 0-1 0 0,0 1 1 0 0,0-1-1 0 0,0 0 1 0 0,0 0-1 0 0,0 0 1 0 0,-1 0-1 0 0,1 1 1 0 0,0-1-1 0 0,8-1 1 0 0,0 0 0 0 0,-1-1-1 0 0,1 0 1 0 0,0 0-1 0 0,-1-1 1 0 0,12-5 0 0 0,-2 0 8 0 0,25-9 12 0 0,-18 6-6 0 0,42-12-1 0 0,-53 21-15 0 0,-10 2-7 0 0,-1-1-1 0 0,0 1 1 0 0,1 0 0 0 0,-1 0-1 0 0,1 0 1 0 0,-1 1-1 0 0,1-1 1 0 0,-1 0 0 0 0,0 1-1 0 0,1 0 1 0 0,-1-1 0 0 0,5 3-1 0 0,2 1-27 0 0,10 5-226 0 0,-15-7-47 0 0,0 0 0 0 0,0-1 0 0 0,0 1 0 0 0,8 1 0 0 0,-10-3-352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 11055 0 0,'0'0'506'0'0,"2"-16"6872"0"0,-3 17-7280 0 0,0-1 0 0 0,0 1 0 0 0,0 0 0 0 0,0 0 0 0 0,0-1 0 0 0,0 1 0 0 0,0 0 0 0 0,0 0 0 0 0,0 0 0 0 0,1 0 0 0 0,-1 0 0 0 0,0 0 0 0 0,0 2 0 0 0,-1 0 68 0 0,-13 22 178 0 0,1 0 1 0 0,1 0 0 0 0,-10 30-1 0 0,-23 85 172 0 0,30-89-448 0 0,-1 6-3 0 0,3-10 4 0 0,-20 46 1 0 0,28-79-60 0 0,-1 0 1 0 0,-1 0-1 0 0,0 0 1 0 0,-1-1-1 0 0,0 0 1 0 0,-1-1 0 0 0,-15 15-1 0 0,-31 25-243 0 0,54-51-223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86 140 7831 0 0,'-8'3'285'0'0,"0"-1"-1"0"0,0 0 0 0 0,-1-1 0 0 0,-12 1 0 0 0,-11 2 8603 0 0,34-5-8771 0 0,-1 0 0 0 0,1 0 0 0 0,-1 0 0 0 0,1 1 0 0 0,0-1 0 0 0,-1 0 0 0 0,1 0 0 0 0,0 1 0 0 0,3-1 0 0 0,-3 0 28 0 0,45-12 572 0 0,86-12 0 0 0,-61 13-360 0 0,71-10 456 0 0,-69 12-333 0 0,0-3 0 0 0,83-26-1 0 0,-150 37-677 0 0,0-1 1 0 0,1 1-1 0 0,-1 1 0 0 0,1 0 1 0 0,11-1-1 0 0,-18 3 93 0 0,0-1-1 0 0,1 1 1 0 0,-1-1 0 0 0,0 1-1 0 0,0 0 1 0 0,0 0 0 0 0,1 0-1 0 0,-1 0 1 0 0,0 0-1 0 0,0 0 1 0 0,0 0 0 0 0,0 0-1 0 0,-1 0 1 0 0,1 0 0 0 0,0 0-1 0 0,0 1 1 0 0,-1-1-1 0 0,1 0 1 0 0,-1 1 0 0 0,1-1-1 0 0,-1 0 1 0 0,1 2 0 0 0,-1-1-43 0 0,1 0 0 0 0,-1-1 1 0 0,0 1-1 0 0,0-1 0 0 0,0 1 1 0 0,0 0-1 0 0,0-1 0 0 0,-1 4 1 0 0,0-4-350 0 0,0 1 1 0 0,1-1 0 0 0,-1 0-1 0 0,0 0 1 0 0,1 0 0 0 0,-1 1 0 0 0,0-1-1 0 0,0 0 1 0 0,0 0 0 0 0,-2 1 0 0 0,-11 9-5121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19 15407 0 0,'1'-9'1394'0'0,"1"1"-1048"0"0,-2 7 902 0 0,0 3-1074 0 0,-1-1 1 0 0,1 1-1 0 0,-1 0 0 0 0,0 0 0 0 0,1 0 0 0 0,-1-1 1 0 0,0 1-1 0 0,-2 2 0 0 0,-3 8 108 0 0,-10 39 681 0 0,3 1 0 0 0,-13 105 0 0 0,17-36-588 0 0,-4 27-137 0 0,12-138-226 0 0,-3 24-29 0 0,3-32-69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11975 0 0,'-1'2'7011'0'0,"-3"6"-6240"0"0,0 0 1 0 0,0 0-1 0 0,1 0 0 0 0,-3 14 1 0 0,3-13-738 0 0,2 1-1 0 0,-1-1 1 0 0,1 1 0 0 0,0-1-1 0 0,1 1 1 0 0,0-1 0 0 0,2 15-1 0 0,3-14-1944 0 0,-4-8 741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14743 0 0,'1'0'1136'0'0,"13"-17"281"0"0,-13 16-841 0 0,0 0 0 0 0,0 0 0 0 0,0-1 0 0 0,0 1 0 0 0,0 0 0 0 0,1 0-1 0 0,-1 0 1 0 0,0 0 0 0 0,0 0 0 0 0,3 0 0 0 0,-3 0-419 0 0,3 1-210 0 0,1 1 0 0 0,0 0-1 0 0,-1 0 1 0 0,0 0 0 0 0,1 0-1 0 0,-1 1 1 0 0,0 0-1 0 0,6 3 1 0 0,11 4-2344 0 0,-8-5 789 0 0</inkml:trace>
  <inkml:trace contextRef="#ctx0" brushRef="#br0" timeOffset="1">641 146 7831 0 0,'0'0'603'0'0,"2"0"94"0"0,30-6 9074 0 0,23-5-2930 0 0,-16 2-7143 0 0,50-17 0 0 0,-73 19-1835 0 0,-1 0-6202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3679 0 0,'0'0'11383'0'0,"0"3"-11248"0"0,-2 11 56 0 0,0 0 1 0 0,-1-1-1 0 0,0 1 0 0 0,-2-1 1 0 0,-6 16-1 0 0,1 1 79 0 0,-92 278 586 0 0,35-100-792 0 0,53-163-64 0 0,-2 0 0 0 0,-31 58 0 0 0,3-20 64 0 0,30-58-64 0 0,2 2 0 0 0,-13 36 0 0 0,18-43 0 0 0,6-12 0 0 0,5-9-2 0 0,8-8-10 0 0,-12 8 10 0 0,17-16-2454 0 0,15-22-1 0 0,-6 5-2990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0 642 1839 0 0,'1'-3'9844'0'0,"5"-30"-6256"0"0,-5 31-3161 0 0,-1-1-319 0 0,0-6-38 0 0,1 3-35 0 0,-1 0 0 0 0,1 0 0 0 0,0 0 0 0 0,1 1 0 0 0,2-9 0 0 0,4-13 4 0 0,2 0 0 0 0,1 1 0 0 0,0 0 1 0 0,31-47-1 0 0,-30 57 10 0 0,0-1 0 0 0,1 2 1 0 0,0 0-1 0 0,2 0 0 0 0,0 1 1 0 0,0 1-1 0 0,31-20 1 0 0,118-59 776 0 0,-54 32 14 0 0,-88 48-599 0 0,0 0 0 0 0,1 1-1 0 0,0 1 1 0 0,1 2 0 0 0,0 0-1 0 0,1 2 1 0 0,32-6 0 0 0,-53 12-203 0 0,0 0 1 0 0,0 0 0 0 0,0 0 0 0 0,0 0 0 0 0,0 0-1 0 0,0 1 1 0 0,0 0 0 0 0,0 0 0 0 0,-1 0 0 0 0,1 0 0 0 0,0 1-1 0 0,0-1 1 0 0,-1 1 0 0 0,6 3 0 0 0,-6-3-31 0 0,-1 0 0 0 0,0 0-1 0 0,0 0 1 0 0,0 0 0 0 0,-1 0 0 0 0,1 0 0 0 0,-1 1 0 0 0,1-1-1 0 0,-1 0 1 0 0,0 1 0 0 0,1-1 0 0 0,-1 1 0 0 0,0-1 0 0 0,-1 1-1 0 0,1 0 1 0 0,0-1 0 0 0,-1 1 0 0 0,0 0 0 0 0,1 0 0 0 0,-1-1-1 0 0,0 1 1 0 0,-1 3 0 0 0,-3 18-8 0 0,-1 0 0 0 0,-1-1 0 0 0,-1 0 0 0 0,-1 0 0 0 0,-12 25 0 0 0,6-15 0 0 0,-27 49 0 0 0,10-22 0 0 0,17-30 3 0 0,-28 43 1 0 0,35-62-16 0 0,-1 0 1 0 0,0-1-1 0 0,-1 0 1 0 0,-1 0 0 0 0,1-1-1 0 0,-21 14 1 0 0,11-11-40 0 0,0-1 1 0 0,-40 17-1 0 0,-47 9-165 0 0,38-14 41 0 0,-39 8-22 0 0,94-28 186 0 0,3-4-5 0 0,10 1 15 0 0,0 0 0 0 0,0 0 0 0 0,0 0-1 0 0,0 0 1 0 0,0 0 0 0 0,-1 0 0 0 0,1 0-1 0 0,0 0 1 0 0,0 0 0 0 0,0 0 0 0 0,0 0-1 0 0,0 0 1 0 0,0 0 0 0 0,0 0 0 0 0,0 0 0 0 0,0 0-1 0 0,0 0 1 0 0,0 0 0 0 0,0 0 0 0 0,0 0-1 0 0,-1 0 1 0 0,1 0 0 0 0,0 0 0 0 0,0-1-1 0 0,0 1 1 0 0,0 0 0 0 0,0 0 0 0 0,0 0 0 0 0,0 0-1 0 0,0 0 1 0 0,0 0 0 0 0,0 0 0 0 0,0 0-1 0 0,0 0 1 0 0,0 0 0 0 0,0 0 0 0 0,0 0-1 0 0,0 0 1 0 0,0 0 0 0 0,0-1 0 0 0,0 1 0 0 0,0 0-1 0 0,0 0 1 0 0,0 0 0 0 0,0 0 0 0 0,0 0-1 0 0,0 0 1 0 0,0 0 0 0 0,0 0 0 0 0,0 0-1 0 0,0 0 1 0 0,0 0 0 0 0,0 0 0 0 0,0 0 0 0 0,0-1-1 0 0,0 1 1 0 0,0 0 0 0 0,0 0 0 0 0,0 0-1 0 0,0 0 1 0 0,0 0 0 0 0,1 0 0 0 0,-1 0-1 0 0,0 0 1 0 0,2-6-89 0 0,1-1 0 0 0,0 1-1 0 0,0 0 1 0 0,1 0 0 0 0,0 0 0 0 0,0 1-1 0 0,5-7 1 0 0,39-34-1010 0 0,-25 25 50 0 0,6-4-486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80 338 9215 0 0,'0'0'831'0'0,"-2"3"-686"0"0,-19 13 298 0 0,18-14 715 0 0,-1 0-1 0 0,0 0 0 0 0,0 0 0 0 0,0 0 1 0 0,0-1-1 0 0,0 1 0 0 0,-7 0 1 0 0,9-1-1056 0 0,-2-2 0 0 0,4 1-82 0 0,-1 0 1 0 0,1 0-1 0 0,0 0 0 0 0,-1 0 0 0 0,1 0 0 0 0,0 0 0 0 0,-1 0 0 0 0,1 0 0 0 0,0 0 0 0 0,-1 0 1 0 0,1 0-1 0 0,0 0 0 0 0,-1 0 0 0 0,1 0 0 0 0,0 0 0 0 0,-1 0 0 0 0,1-1 0 0 0,0 1 0 0 0,-1 0 1 0 0,1 0-1 0 0,0 0 0 0 0,-1 0 0 0 0,1-1 0 0 0,0 1 0 0 0,0 0 0 0 0,-1 0 0 0 0,1-1 0 0 0,0 1 1 0 0,-3-9 113 0 0,3 7 304 0 0,0 0-114 0 0,0-2-235 0 0,1-1 1 0 0,0 1 0 0 0,0-1 0 0 0,0 1 0 0 0,1 0-1 0 0,-1-1 1 0 0,1 1 0 0 0,0 0 0 0 0,0 0 0 0 0,1 0 0 0 0,-1 1-1 0 0,1-1 1 0 0,0 1 0 0 0,0-1 0 0 0,0 1 0 0 0,6-5 0 0 0,8-6-13 0 0,0 0 0 0 0,23-12 1 0 0,-32 21 1 0 0,253-136 65 0 0,-234 129-144 0 0,32-9 0 0 0,-44 16 0 0 0,-13 4 0 0 0,9 0-15 0 0,-10 1 12 0 0,0 1-1 0 0,0 0 0 0 0,0-1 1 0 0,-1 1-1 0 0,1 0 0 0 0,0 0 1 0 0,-1 0-1 0 0,1-1 0 0 0,0 1 1 0 0,-1 0-1 0 0,1 0 0 0 0,-1 0 1 0 0,0 0-1 0 0,1 0 0 0 0,-1 0 1 0 0,0 0-1 0 0,1 0 0 0 0,-1 0 1 0 0,0 0-1 0 0,0 0 0 0 0,0 1 1 0 0,0-1-1 0 0,0 0 0 0 0,0 0 1 0 0,0 1-1 0 0,-1 1-4 0 0,1 1 0 0 0,-1-1 0 0 0,1 0 0 0 0,-1 0 0 0 0,0 0 1 0 0,0 0-1 0 0,-3 6 0 0 0,-10 12-9 0 0,-1-2 0 0 0,0 1 1 0 0,-28 25-1 0 0,28-30 34 0 0,6-5 14 0 0,0-1 1 0 0,-1 0 0 0 0,0-1 0 0 0,-12 9 0 0 0,11-9 145 0 0,10-7-26 0 0,4-2 7 0 0,17-12-4 0 0,83-62-170 0 0,20-20-448 0 0,-97 77 317 0 0,1 1 1 0 0,54-25-1 0 0,-70 38 173 0 0,1 0-1 0 0,-1 1 1 0 0,1 0-1 0 0,0 1 1 0 0,21-2-1 0 0,7 4 486 0 0,-38 0-247 0 0,8 6-32 0 0,-9-6-219 0 0,0 1 0 0 0,0-1-1 0 0,0 0 1 0 0,-1 1 0 0 0,1-1 0 0 0,0 1-1 0 0,-1 0 1 0 0,1-1 0 0 0,0 1 0 0 0,-1-1 0 0 0,1 1-1 0 0,-1 0 1 0 0,1-1 0 0 0,-1 1 0 0 0,0 0-1 0 0,1 0 1 0 0,-1-1 0 0 0,1 1 0 0 0,-1 0-1 0 0,0 1 1 0 0,6 18 97 0 0,-6-13-88 0 0,-1-2 5 0 0,0 4 24 0 0,0-1 0 0 0,0 1 0 0 0,-1 0 0 0 0,0-1 0 0 0,-1 1-1 0 0,0-1 1 0 0,0 0 0 0 0,-1 0 0 0 0,-7 12 0 0 0,-3 1 187 0 0,-32 37 0 0 0,-6 8-2 0 0,39-49-182 0 0,-4 8-17 0 0,-16 31 0 0 0,26-40-37 0 0,5 0 0 0 0,3-14-39 0 0,-1 0 0 0 0,0-1-1 0 0,1 1 1 0 0,-1-1 0 0 0,1 1 0 0 0,-1-1-1 0 0,1 1 1 0 0,0-1 0 0 0,-1 1 0 0 0,1-1-1 0 0,0 0 1 0 0,0 1 0 0 0,0-1 0 0 0,0 0-1 0 0,0 0 1 0 0,1 0 0 0 0,-1 1 0 0 0,0-1-1 0 0,0-1 1 0 0,1 1 0 0 0,-1 0 0 0 0,1 0-1 0 0,-1 0 1 0 0,1-1 0 0 0,-1 1 0 0 0,1-1-1 0 0,2 1 1 0 0,1 1-343 0 0,0-1-1 0 0,0 0 1 0 0,0-1 0 0 0,1 0 0 0 0,-1 1-1 0 0,0-1 1 0 0,8-2 0 0 0,5-1-1149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167 132 7223 0 0,'-2'0'331'0'0,"-114"-3"1748"0"0,113 3-1769 0 0,1 0 0 0 0,0 0 1 0 0,-1 0-1 0 0,1 1 0 0 0,0-1 1 0 0,-1 1-1 0 0,1 0 0 0 0,0-1 1 0 0,0 1-1 0 0,-1 0 0 0 0,1 1 1 0 0,0-1-1 0 0,0 0 1 0 0,0 0-1 0 0,0 1 0 0 0,1-1 1 0 0,-1 1-1 0 0,0 0 0 0 0,1-1 1 0 0,-3 4-1 0 0,4-5-262 0 0,-1 1 0 0 0,1-1 0 0 0,0 1 0 0 0,0-1 0 0 0,0 1 0 0 0,-1-1 0 0 0,1 1 0 0 0,0-1 1 0 0,0 1-1 0 0,0-1 0 0 0,0 1 0 0 0,0-1 0 0 0,0 1 0 0 0,0-1 0 0 0,0 1 0 0 0,0-1 0 0 0,0 1 0 0 0,0-1 0 0 0,0 1 0 0 0,1-1 0 0 0,-1 1 0 0 0,0-1 0 0 0,0 1 1 0 0,0-1-1 0 0,1 1 0 0 0,-1-1 0 0 0,0 1 0 0 0,0-1 0 0 0,1 0 0 0 0,0 1 0 0 0,12 8 600 0 0,-11-8-689 0 0,6 3 180 0 0,1-1-1 0 0,0 0 0 0 0,-1-1 1 0 0,1 0-1 0 0,0 0 1 0 0,0-1-1 0 0,0 0 0 0 0,0 0 1 0 0,13-1-1 0 0,12-2 232 0 0,35-7-1 0 0,-66 8-356 0 0,39-7 332 0 0,80-26 0 0 0,38-27-54 0 0,-8 3-152 0 0,-132 52-123 0 0,1 1 0 0 0,-1 0 0 0 0,27-2 0 0 0,-31 7-16 0 0,-14 1-29 0 0,0-1-1 0 0,0 1 1 0 0,0-1-1 0 0,-1 1 1 0 0,1 0-1 0 0,0 0 0 0 0,-1-1 1 0 0,1 1-1 0 0,0 0 1 0 0,-1 1-1 0 0,1-1 1 0 0,-1 0-1 0 0,0 0 1 0 0,1 1-1 0 0,-1-1 1 0 0,0 0-1 0 0,0 1 1 0 0,0-1-1 0 0,0 1 1 0 0,0 0-1 0 0,1 1 1 0 0,-1 1-47 0 0,0-1-1 0 0,0 0 1 0 0,0 1 0 0 0,0-1 0 0 0,0 1 0 0 0,-1-1 0 0 0,0 1 0 0 0,0-1 0 0 0,0 7 0 0 0,0 3-208 0 0,1-10 226 0 0,-1 0-118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 5527 0 0,'0'0'6698'0'0,"2"-1"-5700"0"0,-2 1-843 0 0,1-1 0 0 0,0 1 0 0 0,-1 0 0 0 0,1 0 0 0 0,0 0 0 0 0,0 0 0 0 0,-1 0-1 0 0,1 0 1 0 0,0 0 0 0 0,0 0 0 0 0,-1 0 0 0 0,1 0 0 0 0,0 0 0 0 0,0 0 0 0 0,-1 0 0 0 0,1 0-1 0 0,0 1 1 0 0,0-1 0 0 0,-1 0 0 0 0,1 1 0 0 0,0-1 0 0 0,-1 0 0 0 0,1 1 0 0 0,-1-1 0 0 0,1 1 0 0 0,0 0-1 0 0,0 0-71 0 0,0 1-1 0 0,0-1 0 0 0,-1 1 0 0 0,1-1 0 0 0,0 1 0 0 0,-1-1 1 0 0,0 1-1 0 0,1-1 0 0 0,-1 1 0 0 0,0-1 0 0 0,0 1 1 0 0,1 1-1 0 0,-2 6-47 0 0,1 0 0 0 0,-1 0 0 0 0,-4 15 0 0 0,-51 208 1012 0 0,40-177-953 0 0,-3 0 1 0 0,-32 63 0 0 0,19-47-17 0 0,17-26-88 0 0,14-43-50 0 0,4-3-415 0 0,58-30-722 0 0,-37 16 243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6911 0 0,'0'0'6115'0'0,"-1"2"-4375"0"0,-25 85 649 0 0,3-11-1946 0 0,-36 109-118 0 0,-17 49-117 0 0,75-232-205 0 0,-64 162 113 0 0,53-139-113 0 0,-1-1-1 0 0,-1 0 1 0 0,-1-1 0 0 0,-25 30-1 0 0,37-50-55 0 0,-1 0 1 0 0,1 1-1 0 0,-1-1 0 0 0,0-1 0 0 0,0 1 1 0 0,-8 4-1 0 0,11-7-87 0 0,0 0 0 0 0,-1 0 0 0 0,1 0-1 0 0,0 0 1 0 0,-1 0 0 0 0,1 0 0 0 0,0 0 0 0 0,-1 0 0 0 0,1 0 0 0 0,0-1-1 0 0,0 1 1 0 0,-1 0 0 0 0,1-1 0 0 0,0 1 0 0 0,0-1 0 0 0,0 0 0 0 0,-1 1 0 0 0,1-1-1 0 0,-1-1 1 0 0,-4-7-1560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120 458 3679 0 0,'0'0'167'0'0,"-1"2"-7"0"0,0 1-160 0 0,0-1 1 0 0,0 0-1 0 0,0 1 1 0 0,0-1-1 0 0,0 0 0 0 0,-1 0 1 0 0,1 0-1 0 0,-1 0 0 0 0,1 0 1 0 0,-1 0-1 0 0,-3 2 1 0 0,-28 19 1268 0 0,12-8 1044 0 0,-13 5 84 0 0,32-18-581 0 0,-8-21-79 0 0,11 14-1559 0 0,0-1-1 0 0,0 0 1 0 0,1 1-1 0 0,-1-1 1 0 0,1 1-1 0 0,1-1 1 0 0,-1 1-1 0 0,1 0 1 0 0,5-9-1 0 0,-5 9-72 0 0,19-28 418 0 0,51-60-1 0 0,-71 92-509 0 0,29-32 227 0 0,1 1 0 0 0,2 2 1 0 0,1 1-1 0 0,1 2 0 0 0,1 1 1 0 0,2 2-1 0 0,44-20 0 0 0,41-11 759 0 0,-102 47-726 0 0,0 1 1 0 0,0 1-1 0 0,42-6 0 0 0,-57 11-207 0 0,1 1 1 0 0,0 0-1 0 0,-1 1 0 0 0,1-1 1 0 0,-1 1-1 0 0,1 1 0 0 0,13 4 1 0 0,-18-5-51 0 0,1 0 0 0 0,-1 0 1 0 0,0 1-1 0 0,0-1 0 0 0,0 1 1 0 0,0 0-1 0 0,0 0 0 0 0,0 0 1 0 0,0 0-1 0 0,-1 1 0 0 0,1-1 1 0 0,-1 1-1 0 0,0-1 0 0 0,1 1 1 0 0,-1 0-1 0 0,0 0 0 0 0,-1 0 1 0 0,1 0-1 0 0,1 5 1 0 0,-1 0-13 0 0,0 0 1 0 0,0 1-1 0 0,-1-1 1 0 0,-1 0-1 0 0,0 1 1 0 0,0-1-1 0 0,0 0 1 0 0,-1 1-1 0 0,0-1 1 0 0,-1 0-1 0 0,-3 11 1 0 0,-4 10 46 0 0,-25 50 1 0 0,22-52-51 0 0,-8 11 18 0 0,-1-1 0 0 0,-2 0-1 0 0,-35 42 1 0 0,45-63-20 0 0,-1 0 1 0 0,0-2-1 0 0,-1 1 1 0 0,0-2-1 0 0,-1 0 1 0 0,0-1-1 0 0,-1-1 0 0 0,-1 0 1 0 0,0-1-1 0 0,0-1 1 0 0,-27 9-1 0 0,38-16-28 0 0,-1-1-1 0 0,0 0 1 0 0,0 0 0 0 0,0-1-1 0 0,0 0 1 0 0,0 0 0 0 0,0 0-1 0 0,1-1 1 0 0,-1-1-1 0 0,-8-1 1 0 0,-21-4-460 0 0,25 7-317 0 0,1 0-1 0 0,-14 3 0 0 0,22-3 370 0 0,20 6-5578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506 247 6447 0 0,'0'0'7304'0'0,"2"2"-6697"0"0,-2-2-522 0 0,0 1 1 0 0,1-1-1 0 0,-1 0 1 0 0,0 0-1 0 0,0 1 0 0 0,1-1 1 0 0,-1 0-1 0 0,1 0 1 0 0,-1 1-1 0 0,0-1 1 0 0,1 0-1 0 0,-1 0 0 0 0,0 0 1 0 0,1 0-1 0 0,-1 0 1 0 0,1 0-1 0 0,-1 1 1 0 0,0-1-1 0 0,1 0 0 0 0,-1 0 1 0 0,1 0-1 0 0,-1 0 1 0 0,0 0-1 0 0,2-1 1 0 0,5-9 689 0 0,-5 4-732 0 0,0 1 0 0 0,0-1 0 0 0,0 0 0 0 0,-1 0 0 0 0,0 0 0 0 0,0 0 0 0 0,-1 0 0 0 0,1 0 0 0 0,-2 0 0 0 0,1-7 0 0 0,-3-5-40 0 0,0-1 0 0 0,-5-18 0 0 0,6 29-14 0 0,-1 1 0 0 0,0-1 0 0 0,0 0 0 0 0,-1 1 0 0 0,1 0 0 0 0,-2 0 0 0 0,-5-8 0 0 0,9 13 4 0 0,-1 0 1 0 0,0-1 0 0 0,1 1 0 0 0,-1 0-1 0 0,0 1 1 0 0,0-1 0 0 0,-1 0-1 0 0,1 1 1 0 0,0-1 0 0 0,-1 1 0 0 0,1-1-1 0 0,0 1 1 0 0,-1 0 0 0 0,1 0-1 0 0,-1 0 1 0 0,0 1 0 0 0,1-1 0 0 0,-1 1-1 0 0,0-1 1 0 0,0 1 0 0 0,1 0-1 0 0,-1 0 1 0 0,0 0 0 0 0,1 0 0 0 0,-4 1-1 0 0,-12 5-16 0 0,1 0 0 0 0,0 1 0 0 0,0 1 0 0 0,-16 10 0 0 0,15-8-6 0 0,-1 0 27 0 0,1 1 0 0 0,1 0-1 0 0,0 1 1 0 0,1 1 0 0 0,0 1 0 0 0,-21 23-1 0 0,31-30 17 0 0,0 0 1 0 0,1 0-1 0 0,0 0 0 0 0,1 0 0 0 0,0 1 0 0 0,0 0 0 0 0,1 0 0 0 0,-1 0 0 0 0,2 0 0 0 0,-1 0 0 0 0,1 1 1 0 0,0-1-1 0 0,1 1 0 0 0,0-1 0 0 0,1 1 0 0 0,0 0 0 0 0,0-1 0 0 0,2 12 0 0 0,-1-9-19 0 0,3 11 43 0 0,6 24 0 0 0,-8-40-19 0 0,0 0-1 0 0,0 0 1 0 0,1 0 0 0 0,0 0 0 0 0,0 0 0 0 0,0-1 0 0 0,0 1-1 0 0,7 6 1 0 0,2-1-3 0 0,-8-10-5 0 0,-1 1-1 0 0,1 0 1 0 0,-1-1-1 0 0,1 0 1 0 0,0 0 0 0 0,0 0-1 0 0,-1 0 1 0 0,1-1-1 0 0,0 1 1 0 0,0-1-1 0 0,0 0 1 0 0,0 0-1 0 0,0 0 1 0 0,0-1-1 0 0,-1 0 1 0 0,1 1 0 0 0,0-1-1 0 0,0 0 1 0 0,-1-1-1 0 0,1 1 1 0 0,-1-1-1 0 0,5-2 1 0 0,5-3 41 0 0,1-2-1 0 0,-1 0 1 0 0,0 0 0 0 0,11-13 0 0 0,-22 22-51 0 0,4-6 1 0 0,0 0 0 0 0,0 0 1 0 0,0 0-1 0 0,-1-1 0 0 0,0 0 0 0 0,0 0 0 0 0,-1 0 1 0 0,4-8-1 0 0,1 4 67 0 0,-7 9 107 0 0,-1 0-80 0 0,17-13 352 0 0,-16 14 236 0 0,-2 4-561 0 0,0 2-83 0 0,-1 1 1 0 0,0-1 0 0 0,0 1-1 0 0,0-1 1 0 0,0 0 0 0 0,-1 0-1 0 0,-4 9 1 0 0,-22 37 94 0 0,13-26-114 0 0,-44 65 69 0 0,34-53-46 0 0,-45 61-51 0 0,33-50-124 0 0,3 3 0 0 0,-33 64 0 0 0,52-86 76 0 0,-1 3-163 0 0,-14 40 0 0 0,26-62 185 0 0,1 1-1 0 0,1 0 1 0 0,0 0 0 0 0,0 0 0 0 0,1 0 0 0 0,0 0 0 0 0,1 0-1 0 0,1 13 1 0 0,2-3 45 0 0,0-17 22 0 0,-1 0 14 0 0,2 3 65 0 0,-1 0 1 0 0,1 1 0 0 0,0-2 0 0 0,0 1 0 0 0,1 0 0 0 0,0-1 0 0 0,0 0-1 0 0,1 0 1 0 0,-1 0 0 0 0,11 7 0 0 0,-6-6 26 0 0,0-1 1 0 0,0 0-1 0 0,1 0 0 0 0,-1-1 1 0 0,1-1-1 0 0,15 5 0 0 0,-6-4 25 0 0,-10-2-125 0 0,0 0-1 0 0,-1 0 1 0 0,1 1-1 0 0,15 8 1 0 0,-21-10-209 0 0,0 0 1 0 0,0-1-1 0 0,1 1 1 0 0,-1-1-1 0 0,1 0 1 0 0,-1 0-1 0 0,8 0 1 0 0,-7-1-860 0 0,0-1-1 0 0,0 0 1 0 0,-1 0 0 0 0,1 0 0 0 0,6-2 0 0 0,8-6-5250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90 148 3679 0 0,'-32'19'346'0'0,"9"-4"-332"0"0,5-5 1237 0 0,1-1 8178 0 0,20-9-9071 0 0,28-8 416 0 0,0 2 0 0 0,1 2 1 0 0,55-2-1 0 0,11 13 118 0 0,31 1-143 0 0,-112-8-706 0 0,-1-1 0 0 0,1-1 1 0 0,-1 0-1 0 0,1-2 1 0 0,27-8-1 0 0,-6-3 20 0 0,-1-1 1 0 0,0-2-1 0 0,-1-2 0 0 0,62-45 0 0 0,-51 30-224 0 0,-45 33-668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1375 0 0,'0'0'16259'0'0,"-1"2"-16079"0"0,-2 6-138 0 0,-1-1 1 0 0,1 0-1 0 0,1 1 0 0 0,-1 0 1 0 0,-1 10-1 0 0,-4 46 76 0 0,4-31-57 0 0,-13 108 267 0 0,-27 157 67 0 0,31-224-372 0 0,-4 15-163 0 0,16-86 32 0 0,15-8-1819 0 0,-1-3-4132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6447 0 0,'0'0'2943'0'0,"1"3"-1692"0"0,2 6-714 0 0,-1 1 0 0 0,0-1 0 0 0,0 1 1 0 0,-1 0-1 0 0,0-1 0 0 0,-1 15 0 0 0,-8 63 2114 0 0,4-50-2066 0 0,-1 9-503 0 0,-2-1 0 0 0,-2 0 1 0 0,-2-1-1 0 0,-1 0 0 0 0,-3-1 1 0 0,-1 0-1 0 0,-2-2 1 0 0,-30 50-1 0 0,-70 116-569 0 0,112-197 426 0 0,5-8-22 0 0,12-12-273 0 0,-7 4-37 0 0,0 0-1 0 0,0 0 0 0 0,-1-1 0 0 0,0 1 1 0 0,0-1-1 0 0,0 0 0 0 0,-1 0 0 0 0,0 0 1 0 0,2-12-1 0 0,3-14-1005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5527 0 0,'0'0'10592'0'0,"1"-2"-10392"0"0,16-33 225 0 0,-7 13-224 0 0,0 0 1 0 0,22-30 0 0 0,-4 15 101 0 0,1 2 1 0 0,58-54 0 0 0,-63 68-148 0 0,0 2 0 0 0,1 0 0 0 0,1 2-1 0 0,54-27 1 0 0,-58 35-76 0 0,26-7 0 0 0,-45 15-80 0 0,12-1 0 0 0,-13 2 6 0 0,0 0 0 0 0,0 0 0 0 0,-1 1 0 0 0,1-1-1 0 0,0 1 1 0 0,0-1 0 0 0,-1 1 0 0 0,1 0 0 0 0,0 0-1 0 0,-1 0 1 0 0,1 0 0 0 0,-1 0 0 0 0,1 0 0 0 0,-1 0 0 0 0,1 0-1 0 0,-1 0 1 0 0,0 1 0 0 0,0-1 0 0 0,0 1 0 0 0,0-1 0 0 0,0 1-1 0 0,0-1 1 0 0,0 1 0 0 0,0-1 0 0 0,0 1 0 0 0,-1 0 0 0 0,1 0-1 0 0,0 2 1 0 0,1 4 25 0 0,0 0 1 0 0,0 0-1 0 0,-1 0 0 0 0,-1 1 0 0 0,1 8 0 0 0,-3 78 45 0 0,2-11 42 0 0,0-80-114 0 0,0-1 0 0 0,0 1 1 0 0,0-1-1 0 0,-1 1 1 0 0,0-1-1 0 0,1 1 1 0 0,-1-1-1 0 0,-2 5 0 0 0,2-6 1 0 0,0 0-1 0 0,-1-1 0 0 0,1 1 0 0 0,0 0 0 0 0,-1 0 0 0 0,1-1 0 0 0,-4 3 0 0 0,1 0-2 0 0,-8 5-2 0 0,0 0 0 0 0,-1-1 0 0 0,0 0 0 0 0,0-1 0 0 0,-17 6 0 0 0,3 0 0 0 0,-91 38-23 0 0,65-30-14 0 0,-75 43 1 0 0,117-58-69 0 0,9-5-116 0 0,4-3-1055 0 0,29-27-476 0 0,-6 9-2442 0 0,0 1-1058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472 100 1375 0 0,'0'0'66'0'0,"3"-1"-8"0"0,20-12 16708 0 0,-22 11-16145 0 0,0-3-359 0 0,0 3-588 0 0,-4-9 1102 0 0,1 6-759 0 0,0 1 1 0 0,-1 0-1 0 0,1 0 0 0 0,-1 0 1 0 0,0 0-1 0 0,0 1 0 0 0,0-1 1 0 0,-1 1-1 0 0,1 0 0 0 0,-1-1 1 0 0,0 2-1 0 0,0-1 0 0 0,0 0 1 0 0,0 1-1 0 0,0 0 0 0 0,-1 0 1 0 0,1 0-1 0 0,-1 0 0 0 0,1 1 1 0 0,-1 0-1 0 0,0 0 0 0 0,1 0 1 0 0,-1 0-1 0 0,0 1 0 0 0,0 0 1 0 0,0 0-1 0 0,-8 1 0 0 0,1 2-85 0 0,1 0 0 0 0,-1 0 0 0 0,1 1 0 0 0,0 1 0 0 0,0 0 0 0 0,1 0 0 0 0,-15 11 0 0 0,-68 53-164 0 0,79-57 214 0 0,1 0 1 0 0,0 1-1 0 0,0 0 0 0 0,1 2 1 0 0,1-1-1 0 0,-15 25 0 0 0,23-33 30 0 0,0 0-1 0 0,1-1 0 0 0,0 1 1 0 0,0 0-1 0 0,0 0 1 0 0,1 0-1 0 0,0 0 1 0 0,0 1-1 0 0,0-1 0 0 0,1 0 1 0 0,0 0-1 0 0,0 1 1 0 0,3 10-1 0 0,-3-16-8 0 0,0 0 1 0 0,1 0-1 0 0,-1-1 0 0 0,0 1 0 0 0,1 0 1 0 0,-1 0-1 0 0,1 0 0 0 0,-1-1 0 0 0,1 1 0 0 0,0 0 1 0 0,-1 0-1 0 0,1-1 0 0 0,0 1 0 0 0,-1-1 1 0 0,1 1-1 0 0,0 0 0 0 0,0-1 0 0 0,1 1 1 0 0,1 1-2 0 0,1 0 4 0 0,1 1 0 0 0,-1-1 1 0 0,1 0-1 0 0,0 0 0 0 0,-1-1 0 0 0,1 0 0 0 0,0 1 0 0 0,0-2 0 0 0,0 1 1 0 0,0 0-1 0 0,0-1 0 0 0,-1 0 0 0 0,1 0 0 0 0,0-1 0 0 0,0 1 0 0 0,0-1 0 0 0,0 0 1 0 0,0 0-1 0 0,6-3 0 0 0,7-3 29 0 0,0 0-1 0 0,0-1 1 0 0,25-16 0 0 0,-14 5 44 0 0,-1 0 0 0 0,0-2 0 0 0,38-38 0 0 0,-61 54 613 0 0,-6 3-268 0 0,-10 5-144 0 0,-16 12-310 0 0,18-8 42 0 0,1 1 0 0 0,0 0 0 0 0,0 1-1 0 0,1-1 1 0 0,-11 18 0 0 0,-26 53-49 0 0,34-59 14 0 0,-133 294-285 0 0,103-220-196 0 0,18-42 50 0 0,1 1 1 0 0,3 1-1 0 0,-19 100 0 0 0,34-137 236 0 0,1 1-1 0 0,1 27 0 0 0,2-37 190 0 0,-1-1 0 0 0,1 0 0 0 0,1 0 0 0 0,-1 0 0 0 0,1 0 0 0 0,0 0 0 0 0,1-1 0 0 0,5 12 0 0 0,-7-16 61 0 0,0-1 0 0 0,0 0 0 0 0,1 0-1 0 0,-1 1 1 0 0,0-1 0 0 0,0 0 0 0 0,1 0 0 0 0,-1 0 0 0 0,1-1 0 0 0,-1 1 0 0 0,1 0-1 0 0,-1-1 1 0 0,4 2 0 0 0,18 3 409 0 0,-12-5-182 0 0,0 0 1 0 0,0 0 0 0 0,0-1 0 0 0,19-5 0 0 0,21-1 590 0 0,-32 7-680 0 0,-3-1-5 0 0,0 0-1 0 0,30 4 0 0 0,-36-1-153 0 0,1 1-1 0 0,-1 0 1 0 0,0 1-1 0 0,0-1 1 0 0,0 2 0 0 0,17 10-1 0 0,-10-5-444 0 0,5 3-609 0 0,-5-6-4166 0 0,-3-3-1209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7223 0 0,'0'0'10311'0'0,"-1"4"-10023"0"0,-63 166 501 0 0,49-135-735 0 0,2-3-18 0 0,-151 373 22 0 0,94-228-163 0 0,50-122-64 0 0,-36 65-1 0 0,40-90 119 0 0,-2-1 0 0 0,0-1 0 0 0,-37 41 0 0 0,45-59 14 0 0,0 0 0 0 0,-18 13-1 0 0,79-74-763 0 0,-10 7-3872 0 0,-10 9-717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5695 0 0,'0'0'520'0'0,"-2"1"-426"0"0,1-1 160 0 0,0 1 0 0 0,0-1 0 0 0,0 1 0 0 0,0-1 0 0 0,0 1 1 0 0,0 0-1 0 0,0-1 0 0 0,0 1 0 0 0,1 0 0 0 0,-1-1 0 0 0,0 1 0 0 0,0 0 0 0 0,1 0 1 0 0,-2 1-1 0 0,2-2-104 0 0,0 1 0 0 0,0-1 1 0 0,0 1-1 0 0,0-1 0 0 0,-1 1 0 0 0,1-1 1 0 0,0 1-1 0 0,0-1 0 0 0,0 1 1 0 0,0-1-1 0 0,0 1 0 0 0,1-1 0 0 0,-1 1 1 0 0,0-1-1 0 0,0 1 0 0 0,0-1 1 0 0,0 0-1 0 0,0 1 0 0 0,1-1 0 0 0,-1 1 1 0 0,0-1-1 0 0,0 1 0 0 0,1-1 1 0 0,2 3 145 0 0,-1 0 1 0 0,1-1 0 0 0,0 0 0 0 0,0 1 0 0 0,0-1 0 0 0,0-1 0 0 0,0 1-1 0 0,5 2 1 0 0,1 0 107 0 0,1-1 0 0 0,0 1 0 0 0,0-2 0 0 0,1 1 0 0 0,19 1 0 0 0,55-2 1115 0 0,-59-2-1198 0 0,77-1 357 0 0,0-4-1 0 0,126-23 0 0 0,-201 22-776 0 0,15-1-1197 0 0,61-20-1 0 0,-92 23 1003 0 0,1-1 1 0 0,-1 0 0 0 0,-1-1-1 0 0,1 0 1 0 0,-1 0-1 0 0,0-2 1 0 0,0 1-1 0 0,-1-1 1 0 0,13-14 0 0 0,-21 20-110 0 0,0-1 0 0 0,0 1 0 0 0,-1-1 1 0 0,1 1-1 0 0,-1-1 0 0 0,0 0 0 0 0,1 1 0 0 0,0-7 1 0 0,-1 8 148 0 0,0-3-1729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10591 0 0,'0'0'819'0'0,"-1"2"-534"0"0,-1 4-16 0 0,0 1 0 0 0,0 0-1 0 0,1 0 1 0 0,0-1 0 0 0,1 1-1 0 0,-1 0 1 0 0,1 0 0 0 0,0 0-1 0 0,3 12 1 0 0,1 9 1122 0 0,10 27 1 0 0,14 67 381 0 0,-24-101-1582 0 0,-2 1 0 0 0,0-1 0 0 0,-3 40 0 0 0,-2-32-203 0 0,-1-1 1 0 0,-1 0 0 0 0,-2 1-1 0 0,0-2 1 0 0,-2 1-1 0 0,-21 42 1 0 0,25-57-228 0 0,4-11 111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15463 0 0,'0'0'1400'0'0,"0"2"-1154"0"0,-7 90 196 0 0,1-24-106 0 0,1 7-4 0 0,-3-1 1 0 0,-25 101-1 0 0,19-123-240 0 0,-2-1 1 0 0,-3 0-1 0 0,-1-1 1 0 0,-30 50-1 0 0,-42 51-29 0 0,9-17-607 0 0,82-132 478 0 0,3-3-447 0 0,6-8 88 0 0,7-8-21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24 449 6447 0 0,'-8'4'670'0'0,"-8"2"2144"0"0,18-7-4016 0 0,149-161 2662 0 0,-87 99-874 0 0,-25 23 459 0 0,57-43 0 0 0,-72 65-304 0 0,1 1 0 0 0,0 1 1 0 0,1 2-1 0 0,32-14 0 0 0,-50 24-497 0 0,0 2-1 0 0,0-1 1 0 0,0 1-1 0 0,0 0 0 0 0,1 0 1 0 0,-1 1-1 0 0,1 0 1 0 0,14 1-1 0 0,-19 0-166 0 0,-1 1 1 0 0,0 0-1 0 0,1-1 0 0 0,-1 1 0 0 0,0 0 0 0 0,1 0 1 0 0,-1 1-1 0 0,0-1 0 0 0,0 1 0 0 0,0 0 1 0 0,0 0-1 0 0,0 0 0 0 0,0 0 0 0 0,-1 0 0 0 0,1 0 1 0 0,-1 1-1 0 0,1-1 0 0 0,-1 1 0 0 0,0 0 0 0 0,0 0 1 0 0,0 0-1 0 0,-1 0 0 0 0,1 0 0 0 0,1 3 1 0 0,3 11 14 0 0,-1 0 1 0 0,0 0 0 0 0,-1 0 0 0 0,3 27 0 0 0,0 74 40 0 0,-7-103-115 0 0,1 3-12 0 0,0-5 16 0 0,0 1 0 0 0,-1 0-1 0 0,-1-1 1 0 0,0 1 0 0 0,-1-1-1 0 0,-6 23 1 0 0,7-33-12 0 0,-1 1 0 0 0,0-1 1 0 0,0 1-1 0 0,0-1 0 0 0,-1 0 1 0 0,1 0-1 0 0,-1 0 0 0 0,1 0 0 0 0,-1 0 1 0 0,0 0-1 0 0,0-1 0 0 0,-1 0 1 0 0,-3 3-1 0 0,-7 3 10 0 0,0-1 1 0 0,-16 6-1 0 0,10-5-28 0 0,-151 55-225 0 0,49-21 61 0 0,-71 36-817 0 0,191-77-182 0 0,11-16-9720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482 247 11055 0 0,'0'0'852'0'0,"1"-2"-560"0"0,6-3 740 0 0,0 0 1 0 0,0 1-1 0 0,15-8 0 0 0,-1 1-118 0 0,-10 6-672 0 0,-9 5-216 0 0,-1-1 1 0 0,1 0 0 0 0,0 1-1 0 0,-1-1 1 0 0,1 0-1 0 0,-1 0 1 0 0,0 0 0 0 0,1 0-1 0 0,-1 0 1 0 0,0-1 0 0 0,0 1-1 0 0,1 0 1 0 0,-1-1 0 0 0,0 1-1 0 0,0 0 1 0 0,0-1 0 0 0,0-1-1 0 0,1 0-21 0 0,-1 1 0 0 0,0-1 0 0 0,0 1 0 0 0,0-1 0 0 0,-1 1 0 0 0,1-1 0 0 0,0 1 0 0 0,-1-1 0 0 0,0 0-1 0 0,0 1 1 0 0,1-1 0 0 0,-2 0 0 0 0,1 1 0 0 0,0-1 0 0 0,-2-5 0 0 0,0-3-49 0 0,-2 0 0 0 0,-5-15 1 0 0,4 15 10 0 0,3 6 19 0 0,0-1 0 0 0,0 1 0 0 0,-1-1 0 0 0,0 1 0 0 0,0 0 0 0 0,-1 0 0 0 0,1 1 0 0 0,-1-1 0 0 0,-5-4-1 0 0,6 6 7 0 0,0 1-1 0 0,0 0 0 0 0,0 0 1 0 0,0 1-1 0 0,0-1 0 0 0,0 0 1 0 0,0 1-1 0 0,-1 0 0 0 0,1 0 1 0 0,-1 0-1 0 0,1 0 0 0 0,0 1 1 0 0,-1-1-1 0 0,1 1 0 0 0,-1 0 1 0 0,-6 0-1 0 0,-1 2-72 0 0,1-1 1 0 0,-1 2-1 0 0,1 0 0 0 0,-1 0 1 0 0,1 0-1 0 0,0 2 0 0 0,-13 6 1 0 0,-6 6 135 0 0,-28 22 0 0 0,40-26 114 0 0,0 0-1 0 0,-24 27 0 0 0,33-31-84 0 0,0 0 1 0 0,1 1-1 0 0,0 0 0 0 0,1 0 0 0 0,0 0 1 0 0,-6 15-1 0 0,10-21-71 0 0,1 0 1 0 0,0 0-1 0 0,0 0 0 0 0,0 0 1 0 0,1 0-1 0 0,0 0 0 0 0,-1 0 1 0 0,1 0-1 0 0,1 1 0 0 0,-1-1 1 0 0,0 0-1 0 0,3 7 0 0 0,-3-10-9 0 0,1 0 0 0 0,-1-1 0 0 0,1 1 0 0 0,-1 0 0 0 0,1 0-1 0 0,0 0 1 0 0,-1 0 0 0 0,1 0 0 0 0,0-1 0 0 0,-1 1 0 0 0,1 0 0 0 0,0-1 0 0 0,0 1-1 0 0,0 0 1 0 0,0-1 0 0 0,2 1 0 0 0,16 6-15 0 0,-15-6 16 0 0,1 0-13 0 0,0 0-1 0 0,0 0 0 0 0,0-1 1 0 0,0 1-1 0 0,0-1 0 0 0,0-1 1 0 0,1 1-1 0 0,-1-1 0 0 0,0 0 1 0 0,0 0-1 0 0,0 0 0 0 0,0-1 1 0 0,0 1-1 0 0,7-5 0 0 0,6-4-136 0 0,0 0 0 0 0,23-18 0 0 0,-20 13 30 0 0,-1 1 11 0 0,6-5-72 0 0,37-19 0 0 0,-61 37 464 0 0,-2 3-133 0 0,0 3-104 0 0,-1 0 1 0 0,0 0-1 0 0,0-1 1 0 0,0 1-1 0 0,0-1 1 0 0,-1 1-1 0 0,1-1 0 0 0,-3 5 1 0 0,-22 36 210 0 0,10-19-118 0 0,-171 277 650 0 0,125-208-748 0 0,32-45-52 0 0,2 0 0 0 0,-35 88-1 0 0,49-102-26 0 0,3 0 0 0 0,1 2 0 0 0,1-1 0 0 0,-5 70 0 0 0,12-93 33 0 0,1-5 0 0 0,1 1 0 0 0,0-1 0 0 0,0 0 0 0 0,1 0 0 0 0,0 0 0 0 0,1 1 0 0 0,3 12 0 0 0,1-3 50 0 0,-3-15-13 0 0,-1-3-2 0 0,-1 0-24 0 0,-1 0 1 0 0,1-1 0 0 0,0 1-1 0 0,-1 0 1 0 0,1-1 0 0 0,0 1 0 0 0,0-1-1 0 0,-1 1 1 0 0,1-1 0 0 0,0 1 0 0 0,0-1-1 0 0,0 0 1 0 0,0 1 0 0 0,0-1-1 0 0,-1 0 1 0 0,1 0 0 0 0,0 0 0 0 0,1 0-1 0 0,2 1 29 0 0,2 0 32 0 0,-1 0 0 0 0,1 0 1 0 0,0 0-1 0 0,0-1 0 0 0,-1 0 0 0 0,1 0 0 0 0,9-2 0 0 0,42-11 554 0 0,-24 5-386 0 0,-8 2-138 0 0,-1 0 1 0 0,0-2-1 0 0,28-12 0 0 0,-38 12-3306 0 0,19-11 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5983 0 0,'-1'-9'582'0'0,"0"0"-1"0"0,1 0 0 0 0,0 0 0 0 0,1-10 0 0 0,0 15-169 0 0,-1 1-1 0 0,1 0 0 0 0,0-1 1 0 0,1 1-1 0 0,-1 0 0 0 0,0-1 1 0 0,1 1-1 0 0,0 0 0 0 0,0 0 1 0 0,0 1-1 0 0,0-1 0 0 0,0 0 1 0 0,0 0-1 0 0,4-2 0 0 0,-1 1-78 0 0,0 0 0 0 0,0 1 0 0 0,1 0 0 0 0,-1-1 1 0 0,1 2-1 0 0,0-1 0 0 0,0 1 0 0 0,0 0 0 0 0,1 0 0 0 0,-1 0 0 0 0,0 1 0 0 0,1 0 0 0 0,-1 0 0 0 0,0 1 0 0 0,12 0 0 0 0,-9 1-165 0 0,0-1-1 0 0,0 2 1 0 0,0-1-1 0 0,0 2 1 0 0,0-1-1 0 0,-1 1 1 0 0,1 0 0 0 0,-1 1-1 0 0,1 0 1 0 0,11 8-1 0 0,-18-11-143 0 0,1 1-1 0 0,-1-1 0 0 0,0 1 1 0 0,0 0-1 0 0,0 0 1 0 0,0 0-1 0 0,-1 0 0 0 0,1 0 1 0 0,0 0-1 0 0,-1 0 1 0 0,0 0-1 0 0,1 1 1 0 0,-1-1-1 0 0,0 1 0 0 0,0-1 1 0 0,0 1-1 0 0,0 4 1 0 0,0-4-12 0 0,-1 0 1 0 0,0 1 0 0 0,-1-1-1 0 0,1 0 1 0 0,0 0 0 0 0,-1 1 0 0 0,0-1-1 0 0,0 0 1 0 0,0 0 0 0 0,0 0-1 0 0,0 0 1 0 0,-4 5 0 0 0,0 0 5 0 0,0 0 0 0 0,-1 0 0 0 0,-1-1 0 0 0,1 0 0 0 0,-1 0 0 0 0,-1-1 0 0 0,1 1 0 0 0,-15 8 0 0 0,9-8-4 0 0,-1-1 0 0 0,1 0 0 0 0,-17 5 0 0 0,-16 6 5 0 0,45-17-17 0 0,0 0 0 0 0,1 0-1 0 0,-1 0 1 0 0,0 0 0 0 0,1 1 0 0 0,-1-1-1 0 0,0 0 1 0 0,1 0 0 0 0,-1 1 0 0 0,1-1-1 0 0,-1 1 1 0 0,1-1 0 0 0,-1 0 0 0 0,0 1-1 0 0,1-1 1 0 0,0 1 0 0 0,-1-1-1 0 0,1 1 1 0 0,-1 0 0 0 0,0 1 16 0 0,0-1-17 0 0,0 0 0 0 0,0 1-1 0 0,0-1 1 0 0,0 0 0 0 0,0 1-1 0 0,0-1 1 0 0,1 0 0 0 0,-1 1-1 0 0,0-1 1 0 0,1 1 0 0 0,-1-1-1 0 0,1 1 1 0 0,0-1 0 0 0,0 1-1 0 0,-1-1 1 0 0,1 1 0 0 0,0 3-1 0 0,0 0-1 0 0,0 5 46 0 0,0 0 0 0 0,1 0 0 0 0,0 0-1 0 0,3 14 1 0 0,-4-22-42 0 0,0 0 0 0 0,0 0 0 0 0,1 0 0 0 0,-1 0 1 0 0,0-1-1 0 0,1 1 0 0 0,0 0 0 0 0,-1 0 0 0 0,1-1 0 0 0,0 1 0 0 0,0 0 0 0 0,0-1 0 0 0,0 1 0 0 0,0-1 0 0 0,0 1 0 0 0,1-1 0 0 0,1 2 0 0 0,2 2 6 0 0,-3-4 6 0 0,0 1-1 0 0,0 0 1 0 0,0 0-1 0 0,1-1 1 0 0,-1 1-1 0 0,1-1 1 0 0,-1 0 0 0 0,1 1-1 0 0,-1-1 1 0 0,1 0-1 0 0,0-1 1 0 0,-1 1-1 0 0,1 0 1 0 0,0-1-1 0 0,0 0 1 0 0,-1 1-1 0 0,1-1 1 0 0,0 0-1 0 0,0-1 1 0 0,5 0 0 0 0,5-1 36 0 0,-1-1 1 0 0,1-1 0 0 0,16-7 0 0 0,-5 2-48 0 0,42-16-156 0 0,26-7-453 0 0,-80 29 290 0 0,0 0 1 0 0,1 1-1 0 0,-1 0 0 0 0,1 1 1 0 0,21 1-1 0 0,-17 1-579 0 0,7 1-669 0 0,-8-2-3734 0 0,-6-1-541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49 6911 0 0,'0'0'528'0'0,"-1"1"-341"0"0,-7 3 96 0 0,8-4 49 0 0,-1 0 0 0 0,1 0 0 0 0,-1 1 1 0 0,1-1-1 0 0,-1 0 0 0 0,1 0 0 0 0,0 1 1 0 0,-1-1-1 0 0,1 0 0 0 0,-1 1 0 0 0,1-1 1 0 0,0 1-1 0 0,-1-1 0 0 0,1 0 0 0 0,0 1 1 0 0,-1-1-1 0 0,1 1 0 0 0,0-1 0 0 0,0 1 1 0 0,-1-1-1 0 0,1 1 0 0 0,0-1 0 0 0,0 1 1 0 0,0 0-1 0 0,0 0-218 0 0,0-1 0 0 0,0 1 1 0 0,0-1-1 0 0,0 1 0 0 0,1 0 1 0 0,-1-1-1 0 0,0 1 0 0 0,1-1 1 0 0,-1 1-1 0 0,0 0 0 0 0,1-1 1 0 0,-1 1-1 0 0,0-1 0 0 0,1 1 1 0 0,-1-1-1 0 0,2 1 0 0 0,0 1-77 0 0,1 0 0 0 0,-1-1-1 0 0,1 1 1 0 0,0-1 0 0 0,-1 1 0 0 0,6 1-1 0 0,5-1 231 0 0,0 0 0 0 0,0 0 0 0 0,0-2 0 0 0,0 1 0 0 0,0-2 0 0 0,13-1 0 0 0,81-16 635 0 0,-67 10-698 0 0,-18 5-74 0 0,137-21 758 0 0,-133 22-869 0 0,0 1 0 0 0,0 2-1 0 0,0 0 1 0 0,30 6 0 0 0,-41-4-142 0 0,0-1-1 0 0,1 0 1 0 0,-1-2 0 0 0,18 0 0 0 0,-26-1-219 0 0,0 0 0 0 0,0 0 0 0 0,0-1 0 0 0,11-3 0 0 0,-13 2-522 0 0,0 1 0 0 0,0-1 0 0 0,0 0 0 0 0,0 0 0 0 0,0 0 1 0 0,6-6-1 0 0,2-5-5226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6447 0 0,'0'0'999'0'0,"-8"2"3024"0"0,3 0-3248 0 0,0 0 1 0 0,0 1 0 0 0,1-1 0 0 0,-1 1-1 0 0,1 0 1 0 0,0 0 0 0 0,-6 6 0 0 0,-26 29-883 0 0,22-22 701 0 0,-9 10-182 0 0,1 1 1 0 0,2 1-1 0 0,-23 39 0 0 0,33-48-236 0 0,0 0-1 0 0,2 0 1 0 0,0 1-1 0 0,1 1 0 0 0,1-1 1 0 0,-5 32-1 0 0,10-42-91 0 0,0-1-1 0 0,1 1 1 0 0,0 0-1 0 0,1-1 1 0 0,0 1-1 0 0,1-1 1 0 0,0 1-1 0 0,0-1 0 0 0,5 12 1 0 0,-5-15-229 0 0,1 0 0 0 0,0-1 0 0 0,0 1 0 0 0,0-1 0 0 0,1 1-1 0 0,5 5 1 0 0,-6-7-434 0 0,1-1-1 0 0,-1 0 0 0 0,1 0 1 0 0,-1 0-1 0 0,1-1 1 0 0,0 1-1 0 0,0-1 0 0 0,0 0 1 0 0,7 2-1 0 0,7 1-5899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12383 0 0,'0'0'1119'0'0,"0"1"-923"0"0,-6 93 1584 0 0,3-53-1101 0 0,-2 7-113 0 0,-2-1 0 0 0,-2 0 0 0 0,-2 0 1 0 0,-2 0-1 0 0,-35 80 0 0 0,3-31-231 0 0,-89 137 1 0 0,82-144-188 0 0,52-87-161 0 0,5-7 30 0 0,9-11-1452 0 0,4-6-5356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169 570 9647 0 0,'-56'9'1029'0'0,"42"-6"-501"0"0,0-1 0 0 0,0 0 1 0 0,0-1-1 0 0,-21 0 0 0 0,34-1-448 0 0,0 0 1 0 0,0 0-1 0 0,0-1 1 0 0,0 1-1 0 0,0 0 1 0 0,1 0-1 0 0,-1 0 1 0 0,0-1-1 0 0,0 1 1 0 0,0 0-1 0 0,0-1 1 0 0,0 1-1 0 0,1-1 1 0 0,-1 1-1 0 0,0-1 1 0 0,0 0-1 0 0,1 1 1 0 0,-1-1-1 0 0,0 1 1 0 0,1-1-1 0 0,-1 0 1 0 0,1 0-1 0 0,-1 1 1 0 0,0-3-1 0 0,1 2-12 0 0,-1-1 0 0 0,1 0 0 0 0,0 1 0 0 0,-1-1 0 0 0,1 0 0 0 0,0 0 0 0 0,0 1 0 0 0,0-1-1 0 0,1 0 1 0 0,-1 0 0 0 0,0 1 0 0 0,1-3 0 0 0,3-6 74 0 0,-1 1 0 0 0,2-1 1 0 0,7-13-1 0 0,-10 21-61 0 0,25-45 495 0 0,2 2 1 0 0,2 2-1 0 0,55-61 0 0 0,-60 78-288 0 0,1 1-1 0 0,1 1 0 0 0,1 1 1 0 0,1 1-1 0 0,1 2 1 0 0,33-16-1 0 0,-33 21-129 0 0,0 2 0 0 0,0 1 0 0 0,1 1-1 0 0,64-12 1 0 0,-71 19-74 0 0,0 2 0 0 0,1 0 0 0 0,-1 2 0 0 0,1 1 0 0 0,-1 1-1 0 0,0 1 1 0 0,29 7 0 0 0,-40-7-91 0 0,0 1 0 0 0,-1 0 0 0 0,1 1 0 0 0,-1 1 0 0 0,-1 0-1 0 0,1 0 1 0 0,-1 1 0 0 0,12 10 0 0 0,-20-14 5 0 0,0 0-1 0 0,0 0 1 0 0,-1 1 0 0 0,1 0-1 0 0,-1 0 1 0 0,0 0 0 0 0,0 0-1 0 0,-1 0 1 0 0,1 0-1 0 0,-1 1 1 0 0,0-1 0 0 0,0 1-1 0 0,0 0 1 0 0,-1-1 0 0 0,0 1-1 0 0,0 0 1 0 0,0 0-1 0 0,0 0 1 0 0,-1 0 0 0 0,1 0-1 0 0,-1 0 1 0 0,-1 0 0 0 0,1 0-1 0 0,-1 0 1 0 0,0 0 0 0 0,-1 5-1 0 0,-1-2 3 0 0,0 0 0 0 0,-1 0 0 0 0,0 0 0 0 0,0 0 0 0 0,0 0 0 0 0,-1-1 0 0 0,-1 0 0 0 0,1 0 0 0 0,-1 0 0 0 0,-8 7 0 0 0,-11 8 0 0 0,-37 26 0 0 0,58-45 0 0 0,-48 33 46 0 0,-1-2 0 0 0,-77 37-1 0 0,98-57-19 0 0,-1 0 0 0 0,0-2-1 0 0,-1-2 1 0 0,0-1-1 0 0,-62 8 1 0 0,9-16 79 0 0,18-1-1766 0 0,24 6-2596 0 0,43-6 3462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12 170 2759 0 0,'-11'6'11110'0'0,"14"-5"-10577"0"0,12 4 43 0 0,1-1 1 0 0,-1 0-1 0 0,1-1 1 0 0,0-1-1 0 0,0 0 1 0 0,31-2-1 0 0,-1-2 346 0 0,55-11 0 0 0,5-9 121 0 0,140-49 0 0 0,-93 25-715 0 0,-43 8-800 0 0,-108 37 449 0 0,0 0-164 0 0,-8 0-1296 0 0,0 0 1293 0 0,0 1 0 0 0,0 0 1 0 0,0 0-1 0 0,0 0 1 0 0,0 0-1 0 0,0 1 0 0 0,0 0 1 0 0,0 0-1 0 0,0 1 0 0 0,0 0 1 0 0,-6 2-1 0 0,4 0-240 0 0,-1 0-1 0 0,1 1 1 0 0,0-1-1 0 0,0 1 1 0 0,1 1-1 0 0,-14 11 1 0 0,18-13-946 0 0,-4 8-282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704 315 6911 0 0,'0'0'876'0'0,"2"0"-18"0"0,9-5-33 0 0,-1 0 1 0 0,0 0-1 0 0,0-1 0 0 0,0-1 1 0 0,0 1-1 0 0,-1-2 1 0 0,-1 1-1 0 0,1-1 1 0 0,-1 0-1 0 0,14-19 1 0 0,-19 21-785 0 0,1 0 1 0 0,-1 0-1 0 0,0 0 1 0 0,0-1 0 0 0,-1 1-1 0 0,0-1 1 0 0,0 0 0 0 0,-1 0-1 0 0,1 0 1 0 0,-1 0 0 0 0,-1 0-1 0 0,0-13 1 0 0,0 12-6 0 0,-1 0-1 0 0,0 1 1 0 0,0-1 0 0 0,-1 0 0 0 0,0 0 0 0 0,0 1-1 0 0,-1-1 1 0 0,0 1 0 0 0,0 0 0 0 0,-1 0-1 0 0,-4-7 1 0 0,6 11-49 0 0,0 1 0 0 0,0 0-1 0 0,0 0 1 0 0,-1 0 0 0 0,1 0 0 0 0,0 0-1 0 0,-1 1 1 0 0,0-1 0 0 0,1 1 0 0 0,-1-1-1 0 0,0 1 1 0 0,0 0 0 0 0,0 0 0 0 0,0 0-1 0 0,0 1 1 0 0,0-1 0 0 0,0 1 0 0 0,0-1-1 0 0,0 1 1 0 0,0 0 0 0 0,0 0 0 0 0,0 0-1 0 0,0 1 1 0 0,0-1 0 0 0,0 1-1 0 0,-3 1 1 0 0,-6 1-59 0 0,1 1 0 0 0,0 0-1 0 0,0 1 1 0 0,0 0 0 0 0,-14 9-1 0 0,1 2-27 0 0,1 1-1 0 0,0 0 1 0 0,-38 41 0 0 0,47-43 85 0 0,1 0 1 0 0,1 1 0 0 0,0 0 0 0 0,2 1-1 0 0,0 1 1 0 0,-12 26 0 0 0,20-39 11 0 0,1-1 0 0 0,-1 1 0 0 0,1 0 0 0 0,0 0 0 0 0,0-1 1 0 0,0 1-1 0 0,1 0 0 0 0,-1 0 0 0 0,2 8 0 0 0,-1-11-1 0 0,0-1-1 0 0,1 1 1 0 0,-1 0 0 0 0,1 0-1 0 0,-1 0 1 0 0,1-1 0 0 0,0 1 0 0 0,0 0-1 0 0,0-1 1 0 0,0 1 0 0 0,0-1-1 0 0,0 1 1 0 0,0-1 0 0 0,1 1-1 0 0,-1-1 1 0 0,0 0 0 0 0,1 0 0 0 0,-1 0-1 0 0,1 1 1 0 0,-1-1 0 0 0,1-1-1 0 0,0 1 1 0 0,-1 0 0 0 0,1 0-1 0 0,0-1 1 0 0,0 1 0 0 0,3 0 0 0 0,3 0 3 0 0,0 0 1 0 0,0 0-1 0 0,1-1 1 0 0,-1 0-1 0 0,0-1 1 0 0,0 0-1 0 0,0 0 1 0 0,16-5-1 0 0,63-25 130 0 0,-81 29-125 0 0,8-4 11 0 0,-1-1 1 0 0,0-1-1 0 0,0 0 1 0 0,-1-1-1 0 0,13-10 1 0 0,-16 10 27 0 0,-4 3-14 0 0,-4 5 272 0 0,-3 1-191 0 0,-6 6 0 0 0,1 0 0 0 0,-1 0 1 0 0,1 1-1 0 0,0 0 0 0 0,0 0 1 0 0,-11 16-1 0 0,-31 55 438 0 0,43-67-478 0 0,-3 5-28 0 0,-158 266 249 0 0,-18-10-610 0 0,169-250 278 0 0,-111 153-184 0 0,100-133 62 0 0,1 1 0 0 0,-25 59 0 0 0,46-91 104 0 0,3-6-1 0 0,-1 1-1 0 0,0 0 1 0 0,1 0 0 0 0,0 0 0 0 0,0 0 0 0 0,1 0 0 0 0,0 0 0 0 0,0 1 0 0 0,0 9 0 0 0,1-15 55 0 0,1 0 1 0 0,-1 0-1 0 0,0 0 1 0 0,1 0-1 0 0,-1 0 1 0 0,1 0-1 0 0,-1 0 1 0 0,1 0-1 0 0,0 0 0 0 0,-1 0 1 0 0,1 0-1 0 0,0 0 1 0 0,0-1-1 0 0,-1 1 1 0 0,1 0-1 0 0,0 0 1 0 0,0-1-1 0 0,0 1 0 0 0,0 0 1 0 0,0-1-1 0 0,0 1 1 0 0,0-1-1 0 0,0 0 1 0 0,0 1-1 0 0,1-1 1 0 0,-1 0-1 0 0,0 0 1 0 0,0 1-1 0 0,0-1 0 0 0,0 0 1 0 0,2 0-1 0 0,4 0 37 0 0,0 0 0 0 0,0-1-1 0 0,12-1 1 0 0,-17 1-12 0 0,24-5 200 0 0,0-1 0 0 0,-1-1 0 0 0,32-15 0 0 0,-5 2 56 0 0,10-5-17 0 0,-2-2 0 0 0,71-43-1 0 0,-111 59-205 0 0,1 0-1202 0 0,0-1 1 0 0,19-17-1 0 0,-38 28-90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87 6911 0 0,'0'0'315'0'0,"-2"0"-7"0"0,-3-1-224 0 0,3 0 45 0 0,0 0-1 0 0,-1 1 1 0 0,1 0-1 0 0,0-1 1 0 0,0 1-1 0 0,0 0 1 0 0,-5 0-1 0 0,7 0 9 0 0,-1 0 0 0 0,1 0 0 0 0,0-1-1 0 0,-1 1 1 0 0,1 0 0 0 0,0 0 0 0 0,-1-1 0 0 0,1 1-1 0 0,0 0 1 0 0,-1 0 0 0 0,1-1 0 0 0,0 1 0 0 0,0-1 0 0 0,-1 1-1 0 0,1 0 1 0 0,0-1 0 0 0,0 1 0 0 0,0 0 0 0 0,-1-1 0 0 0,1 1-1 0 0,0-1 1 0 0,0 1 0 0 0,0 0 0 0 0,0-1 0 0 0,0 1 0 0 0,0-1-1 0 0,0 0 1 0 0,-1-12 632 0 0,3 9-581 0 0,-1 0 0 0 0,1 0 0 0 0,0 0 0 0 0,0 0-1 0 0,0 0 1 0 0,0 0 0 0 0,1 1 0 0 0,-1-1 0 0 0,1 1 0 0 0,0 0 0 0 0,6-5 0 0 0,-9 7-170 0 0,1 1 312 0 0,10-5 443 0 0,-10 5-711 0 0,0-1 0 0 0,0 1 0 0 0,0-1 0 0 0,0 1 0 0 0,0-1 0 0 0,0 1 0 0 0,0 0 0 0 0,0-1 0 0 0,1 1 0 0 0,-1 0 0 0 0,0 0 1 0 0,0 0-1 0 0,0 0 0 0 0,2 0 0 0 0,27 6 659 0 0,-1 1 0 0 0,0 1 1 0 0,34 15-1 0 0,-62-23-542 0 0,0 0-175 0 0,-1 0 0 0 0,0 0 0 0 0,0 0 1 0 0,1 0-1 0 0,-1 0 0 0 0,0 0 0 0 0,0 0 1 0 0,1-1-1 0 0,-1 1 0 0 0,0 0 0 0 0,0 0 1 0 0,1 0-1 0 0,-1 0 0 0 0,0 0 0 0 0,0 0 1 0 0,1 0-1 0 0,-1 0 0 0 0,0 0 0 0 0,0 1 1 0 0,1-1-1 0 0,-1 0 0 0 0,0 0 1 0 0,0 0-1 0 0,1 0 0 0 0,-1 0 0 0 0,0 0 1 0 0,0 0-1 0 0,1 1 0 0 0,-1-1 0 0 0,0 0 1 0 0,-3 7 142 0 0,-13 7-76 0 0,-9 1-47 0 0,-2-1-1 0 0,-34 13 1 0 0,6-2-23 0 0,-5 3 11 0 0,65-29 6 0 0,-1-1-1 0 0,1 1 1 0 0,0 1 0 0 0,0-1-1 0 0,6 1 1 0 0,3-2 0 0 0,-4 1-18 0 0,6-1 0 0 0,0 0 0 0 0,22 1 0 0 0,-35 1 0 0 0,1 1 0 0 0,0-1 0 0 0,-1 0 0 0 0,1 1 0 0 0,-1 0 0 0 0,1 0 0 0 0,-1 0 0 0 0,0 0 0 0 0,1 0 0 0 0,-1 1 0 0 0,0 0 0 0 0,0-1 0 0 0,0 1 0 0 0,0 0 0 0 0,0 0 0 0 0,4 5 0 0 0,12 14 0 0 0,-14-16 0 0 0,0 1 0 0 0,0 0 0 0 0,0 0 0 0 0,0 0 0 0 0,-1 0 0 0 0,0 1 0 0 0,0 0 0 0 0,-1 0 0 0 0,0 0 0 0 0,3 11 0 0 0,0 10 0 0 0,-6-27 6 0 0,0 0 1 0 0,1 1-1 0 0,-1-1 0 0 0,0 0 0 0 0,0 0 0 0 0,0 0 1 0 0,0 1-1 0 0,0-1 0 0 0,0 0 0 0 0,0 0 0 0 0,0 0 1 0 0,0 1-1 0 0,0-1 0 0 0,-1 0 0 0 0,1 0 0 0 0,-1 0 1 0 0,1 0-1 0 0,-1 0 0 0 0,1 0 0 0 0,-1 0 1 0 0,0 1-1 0 0,1-2 0 0 0,-1 1 0 0 0,0 0 0 0 0,0 0 1 0 0,0 0-1 0 0,1 0 0 0 0,-1 0 0 0 0,0-1 0 0 0,-2 2 1 0 0,-1 1 31 0 0,-1 0 5 0 0,-1 0 1 0 0,1 0-1 0 0,-1 0 1 0 0,0-1-1 0 0,0 1 1 0 0,0-1-1 0 0,0-1 1 0 0,0 1-1 0 0,-11 0 1 0 0,-8 0 72 0 0,-28 0 1 0 0,19-2-71 0 0,-165 5-504 0 0,187-5-1262 0 0,2-3-5479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9871 0 0,'0'0'7587'0'0,"1"1"-7203"0"0,3 1-254 0 0,-1 0 0 0 0,1 0 1 0 0,0 0-1 0 0,0 0 0 0 0,0-1 0 0 0,0 0 1 0 0,0 0-1 0 0,0 0 0 0 0,0 0 0 0 0,7 0 0 0 0,46 0 467 0 0,-51-1-533 0 0,88-7 380 0 0,103-21 0 0 0,-49 6-93 0 0,0 9-185 0 0,53-7-2075 0 0,-190 17 1410 0 0,0 0 1 0 0,14-5-1 0 0,3-5-4341 0 0,-7 1-808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7831 0 0,'0'0'603'0'0,"0"2"-396"0"0,2 3 178 0 0,-2 1 0 0 0,1-1 0 0 0,-1 1 0 0 0,1-1 0 0 0,-2 0 0 0 0,1 1 0 0 0,-1 6 0 0 0,-10 41 2135 0 0,6-34-2176 0 0,-78 268 3048 0 0,-3 13-2474 0 0,86-297-922 0 0,-4 16 25 0 0,-1 21-1 0 0,4-36-43 0 0,1 1-1 0 0,0 0 1 0 0,0 0 0 0 0,1-1 0 0 0,-1 1 0 0 0,1-1 0 0 0,0 1 0 0 0,0 0 0 0 0,4 8 0 0 0,-5-13-30 0 0,1 1 0 0 0,-1 0 0 0 0,1-1 0 0 0,0 1 0 0 0,-1-1 0 0 0,1 1 0 0 0,0-1 0 0 0,-1 1 0 0 0,1-1 0 0 0,0 1 0 0 0,0-1 0 0 0,-1 0 0 0 0,1 1 0 0 0,0-1 0 0 0,0 0 0 0 0,0 0 0 0 0,-1 0 0 0 0,2 1 0 0 0,1-1-643 0 0,15 6-5431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5527 0 0,'0'0'423'0'0,"-2"2"-278"0"0,-24 25 2258 0 0,1 2 1 0 0,-28 41-1 0 0,-137 246 745 0 0,22 13-2454 0 0,155-303-690 0 0,-11 23-55 0 0,-18 52 0 0 0,41-98-141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165 671 5063 0 0,'-1'2'232'0'0,"-4"3"-186"0"0,-1-1-1 0 0,0 1 0 0 0,-1-1 0 0 0,1 0 1 0 0,0 0-1 0 0,-9 3 0 0 0,-5 3 1430 0 0,16-7-661 0 0,-3 1-43 0 0,1 0 1 0 0,0-1-1 0 0,-1 1 1 0 0,0-1-1 0 0,0-1 0 0 0,0 1 1 0 0,0-1-1 0 0,0 0 1 0 0,-10 0-1 0 0,15-2 179 0 0,-6-16 260 0 0,7 12-1139 0 0,1 0 0 0 0,0 1 0 0 0,1-1 0 0 0,-1 0-1 0 0,0 1 1 0 0,1-1 0 0 0,0 0 0 0 0,0 1 0 0 0,2-6-1 0 0,17-33 92 0 0,-14 31-85 0 0,17-33-10 0 0,3 2 0 0 0,51-66 1 0 0,77-66 147 0 0,-128 149-139 0 0,1 0-1 0 0,1 2 0 0 0,1 1 1 0 0,1 1-1 0 0,1 2 0 0 0,1 1 0 0 0,55-23 1 0 0,-45 25 78 0 0,1 2 1 0 0,0 2-1 0 0,0 2 1 0 0,1 1-1 0 0,83-4 1 0 0,-126 13-156 0 0,58-1 18 0 0,-53 2-27 0 0,0-1 0 0 0,0 1 0 0 0,0 0 0 0 0,0 0 1 0 0,0 1-1 0 0,0 0 0 0 0,7 3 0 0 0,-11-4 6 0 0,0 0 1 0 0,0 0-1 0 0,0 1 1 0 0,0-1-1 0 0,-1 0 1 0 0,1 1-1 0 0,-1 0 0 0 0,1-1 1 0 0,-1 1-1 0 0,1 0 1 0 0,-1 0-1 0 0,0-1 1 0 0,0 1-1 0 0,0 0 1 0 0,0 0-1 0 0,0 0 0 0 0,0 1 1 0 0,-1-1-1 0 0,1 0 1 0 0,-1 0-1 0 0,1 0 1 0 0,-1 0-1 0 0,0 1 1 0 0,0-1-1 0 0,0 0 0 0 0,0 0 1 0 0,0 1-1 0 0,-1-1 1 0 0,1 0-1 0 0,-1 0 1 0 0,1 0-1 0 0,-2 4 1 0 0,-2 4 24 0 0,0 1 0 0 0,-1-1 0 0 0,0-1 0 0 0,-1 1 0 0 0,-8 10 0 0 0,-21 27 294 0 0,-66 66 1 0 0,-53 35-41 0 0,83-82-309 0 0,-33 24 87 0 0,87-77-115 0 0,-1-1 0 0 0,-1 0 0 0 0,0-2 0 0 0,-22 10 0 0 0,34-18-20 0 0,0 0 0 0 0,0 0 0 0 0,0 0 0 0 0,0-1 0 0 0,-1 0 0 0 0,1 0 0 0 0,0-1 0 0 0,-10 0 0 0 0,14 0-51 0 0,0 0 1 0 0,1 0-1 0 0,-1-1 0 0 0,0 1 1 0 0,1-1-1 0 0,-1 0 0 0 0,1 0 1 0 0,-1 0-1 0 0,1 0 0 0 0,-1 0 1 0 0,1 0-1 0 0,0-1 1 0 0,-1 1-1 0 0,1-1 0 0 0,0 1 1 0 0,0-1-1 0 0,0 0 0 0 0,0 0 1 0 0,0 0-1 0 0,1 0 0 0 0,-1 0 1 0 0,1 0-1 0 0,-1-1 1 0 0,1 1-1 0 0,-2-5 0 0 0,0-7-1039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830 348 4607 0 0,'0'0'12432'0'0,"1"-1"-12058"0"0,2-1-333 0 0,0-1 1 0 0,0 1 0 0 0,-1-1 0 0 0,1 0-1 0 0,-1 0 1 0 0,1 0 0 0 0,-1 0 0 0 0,0 0 0 0 0,0 0-1 0 0,-1-1 1 0 0,1 1 0 0 0,-1 0 0 0 0,1-1-1 0 0,0-4 1 0 0,3-10 273 0 0,3-29 0 0 0,-5 32-273 0 0,1-9-31 0 0,0 0 0 0 0,-2 1-1 0 0,0-1 1 0 0,-2 0 0 0 0,-3-33-1 0 0,2 55-10 0 0,1 0-1 0 0,0 0 0 0 0,-1 0 0 0 0,0 0 1 0 0,1 0-1 0 0,-1 1 0 0 0,0-1 1 0 0,0 0-1 0 0,0 0 0 0 0,0 0 1 0 0,0 1-1 0 0,0-1 0 0 0,0 0 0 0 0,-1 1 1 0 0,1-1-1 0 0,-1 1 0 0 0,1 0 1 0 0,-4-3-1 0 0,3 3-4 0 0,0 0 0 0 0,0 1-1 0 0,-1-1 1 0 0,1 0 0 0 0,0 1 0 0 0,0-1 0 0 0,-1 1 0 0 0,1 0-1 0 0,0 0 1 0 0,-1 0 0 0 0,1 0 0 0 0,0 0 0 0 0,-1 0-1 0 0,1 1 1 0 0,0-1 0 0 0,-4 2 0 0 0,-20 8-71 0 0,0 0 0 0 0,0 2 1 0 0,2 0-1 0 0,-35 24 0 0 0,-86 75 79 0 0,111-81 35 0 0,1 1 1 0 0,1 2-1 0 0,2 1 0 0 0,-38 55 1 0 0,63-82-30 0 0,1 1 1 0 0,-1 0-1 0 0,1-1 1 0 0,1 2-1 0 0,0-1 0 0 0,-4 12 1 0 0,7-18-6 0 0,-1 0 0 0 0,1-1 0 0 0,0 1 0 0 0,0 0 0 0 0,-1 0 0 0 0,1-1 0 0 0,0 1 0 0 0,1 0 0 0 0,-1-1 0 0 0,0 1 0 0 0,0 0 0 0 0,1 0 0 0 0,-1-1 0 0 0,1 1 0 0 0,-1-1 0 0 0,1 1 0 0 0,0 0 0 0 0,0-1 0 0 0,0 1 0 0 0,0-1 0 0 0,0 0 0 0 0,0 1 0 0 0,0-1 0 0 0,0 0 0 0 0,0 0 0 0 0,1 1 0 0 0,-1-1 0 0 0,0 0 0 0 0,1 0 0 0 0,-1 0 0 0 0,1-1 0 0 0,0 1 0 0 0,-1 0 0 0 0,1-1 0 0 0,-1 1 0 0 0,1-1 1 0 0,0 1-1 0 0,-1-1 0 0 0,3 1 0 0 0,4 0 34 0 0,1 0 1 0 0,0 0 0 0 0,-1-1 0 0 0,1 0-1 0 0,0-1 1 0 0,15-2 0 0 0,52-17 141 0 0,-65 17-157 0 0,30-10 32 0 0,-1-2 1 0 0,0-1-1 0 0,-1-3 0 0 0,-1-1 0 0 0,-1-1 1 0 0,41-32-1 0 0,-76 51 1 0 0,-5 3-35 0 0,-1 0 1 0 0,1 0-1 0 0,-1 0 0 0 0,0 1 1 0 0,1 0-1 0 0,0 0 0 0 0,0-1 1 0 0,-1 2-1 0 0,1-1 0 0 0,-3 3 1 0 0,0 0-4 0 0,-112 95 52 0 0,71-57-60 0 0,-7 6-35 0 0,-63 79-1 0 0,-35 64-49 0 0,126-158 68 0 0,-18 29 3 0 0,2 2 1 0 0,-56 120-1 0 0,87-162 4 0 0,1 0 0 0 0,2 1 0 0 0,0 0 0 0 0,1 0 0 0 0,2 1 0 0 0,-5 48 0 0 0,9-67 3 0 0,1 0 0 0 0,0 1 0 0 0,1-1 0 0 0,-1 0 0 0 0,1 0 0 0 0,1 0 0 0 0,-1 0-1 0 0,1 0 1 0 0,0 0 0 0 0,0 0 0 0 0,1 0 0 0 0,-1-1 0 0 0,1 1 0 0 0,1-1 0 0 0,-1 0 0 0 0,1 0 0 0 0,0 0 0 0 0,0 0-1 0 0,0-1 1 0 0,1 1 0 0 0,-1-1 0 0 0,1 0 0 0 0,0 0 0 0 0,0-1 0 0 0,1 0 0 0 0,-1 0 0 0 0,1 0 0 0 0,0-1 0 0 0,-1 1-1 0 0,1-1 1 0 0,0-1 0 0 0,8 2 0 0 0,5 0 115 0 0,-1-1 0 0 0,0-1-1 0 0,1-1 1 0 0,-1-1 0 0 0,28-4-1 0 0,-20 0 20 0 0,-1 0 0 0 0,0-2 0 0 0,32-13 0 0 0,-10-1 40 0 0,-45 21-112 0 0,10-5 78 0 0,93-40 1140 0 0,-72 26-3739 0 0,-3-3-4314 0 0,-20 14 882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37 5527 0 0,'0'0'8815'0'0,"1"-2"-8152"0"0,0-1-465 0 0,1 0 1 0 0,0 0 0 0 0,0 0 0 0 0,0 0 0 0 0,0 1 0 0 0,0-1 0 0 0,1 1 0 0 0,-1-1 0 0 0,1 1-1 0 0,0 0 1 0 0,4-3 3104 0 0,-7 8-3251 0 0,-1-1-1 0 0,1 1 1 0 0,-1 0-1 0 0,0-1 1 0 0,1 1-1 0 0,-1 0 1 0 0,-1-1-1 0 0,1 1 1 0 0,0-1-1 0 0,0 1 1 0 0,-1-1-1 0 0,-2 3 1 0 0,-24 26 35 0 0,19-21-38 0 0,-30 27 61 0 0,18-16-66 0 0,-25 29 0 0 0,64-53-104 0 0,173-39-40 0 0,-170 37-1623 0 0,0 1-4466 0 0,-10 2 393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10999 0 0,'0'0'2788'0'0,"-1"1"-1910"0"0,-17 14-186 0 0,1 0 0 0 0,1 2 1 0 0,0 0-1 0 0,1 0 1 0 0,1 2-1 0 0,1-1 1 0 0,-12 24-1 0 0,-68 149 739 0 0,-36 105-1133 0 0,126-286-290 0 0,-1 2-2892 0 0,5-12 1585 0 0,8 0-12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5063 0 0,'0'0'8712'0'0,"2"1"-8257"0"0,3 1-268 0 0,0-1 0 0 0,0 0 0 0 0,0 0 1 0 0,0 0-1 0 0,0-1 0 0 0,0 1 0 0 0,0-1 0 0 0,0 0 0 0 0,9-2 0 0 0,51-12 800 0 0,-32 6-588 0 0,151-38 1138 0 0,34-8 382 0 0,-202 52-1666 0 0,-1-1 1 0 0,22 0-1 0 0,-33 3-281 0 0,1 1 1 0 0,-1-1-1 0 0,0 0 0 0 0,0 1 1 0 0,0 0-1 0 0,0 0 1 0 0,1 0-1 0 0,-1 0 1 0 0,-1 1-1 0 0,1 0 0 0 0,0-1 1 0 0,0 1-1 0 0,4 4 1 0 0,-7-5-65 0 0,0 1 1 0 0,0 0-1 0 0,0-1 1 0 0,-1 1 0 0 0,1 0-1 0 0,0 0 1 0 0,-1-1 0 0 0,1 1-1 0 0,-1 0 1 0 0,0 0 0 0 0,0 0-1 0 0,0 0 1 0 0,0-1-1 0 0,0 5 1 0 0,0-4-89 0 0,0-1-315 0 0,-5 19-4442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5983 0 0,'1'0'8836'0'0,"-9"17"-7204"0"0,-10 24-1724 0 0,-66 163 1135 0 0,17-37-950 0 0,41-114-102 0 0,-38 60-1 0 0,-41 42-343 0 0,28-39-210 0 0,-34 45 157 0 0,-85 120 395 0 0,183-260-5 0 0,12-20-64 0 0,12-9-291 0 0,-8 5 317 0 0,41-40-401 0 0,74-93 1 0 0,-35 37 330 0 0,44-36 137 0 0,-98 107 490 0 0,0 3 1 0 0,57-39 0 0 0,-79 60-201 0 0,-1 0 0 0 0,1 0 0 0 0,1 1 0 0 0,-1 0 0 0 0,9-2 0 0 0,-15 4-268 0 0,1 1 1 0 0,-1 0-1 0 0,0 0 0 0 0,0 0 0 0 0,1 0 1 0 0,-1 0-1 0 0,0 0 0 0 0,0 1 0 0 0,1-1 0 0 0,-1 0 1 0 0,0 1-1 0 0,0-1 0 0 0,0 1 0 0 0,1-1 0 0 0,-1 1 1 0 0,0-1-1 0 0,0 1 0 0 0,0 0 0 0 0,0 0 1 0 0,0 0-1 0 0,0-1 0 0 0,0 1 0 0 0,0 0 0 0 0,-1 0 1 0 0,1 0-1 0 0,0 0 0 0 0,-1 0 0 0 0,1 0 1 0 0,0 1-1 0 0,-1-1 0 0 0,1 0 0 0 0,-1 0 0 0 0,1 2 1 0 0,1 2-30 0 0,-1 1 0 0 0,1 0 0 0 0,-1-1 0 0 0,0 1 0 0 0,0 8 0 0 0,0 6 26 0 0,-1 0 0 0 0,0 1 1 0 0,-2-1-1 0 0,-1 0 0 0 0,0 0 1 0 0,-8 25-1 0 0,8-38-11 0 0,0-1 0 0 0,0 1 0 0 0,-1-1-1 0 0,-7 10 1 0 0,7-10 5 0 0,-1 1-1 0 0,1 0 1 0 0,1 0 0 0 0,-5 9-1 0 0,-10 31 144 0 0,9-24-402 0 0,0 0 0 0 0,2 1 0 0 0,-5 27-1 0 0,11-49-316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 7367 0 0,'0'0'568'0'0,"-8"-5"2198"0"0,5 4-2606 0 0,1 1 0 0 0,0 0 0 0 0,-1 1 1 0 0,1-1-1 0 0,0 0 0 0 0,-1 1 0 0 0,1-1 1 0 0,0 1-1 0 0,0-1 0 0 0,-1 1 1 0 0,1 0-1 0 0,0 0 0 0 0,0 0 0 0 0,0 1 1 0 0,0-1-1 0 0,0 0 0 0 0,0 1 0 0 0,1-1 1 0 0,-1 1-1 0 0,0-1 0 0 0,1 1 0 0 0,-1 0 1 0 0,-2 4-1 0 0,-2 3-17 0 0,-1 2 1 0 0,1-1-1 0 0,-6 16 1 0 0,-7 18 346 0 0,2 1 0 0 0,3 1 0 0 0,1 0 0 0 0,2 1 0 0 0,-7 75 0 0 0,16-91-1015 0 0,2 0 1 0 0,0 1 0 0 0,6 34-1 0 0,-4-55-199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9215 0 0,'0'2'6219'0'0,"1"6"-5918"0"0,-1-1 0 0 0,0 1 0 0 0,0-1-1 0 0,-1 1 1 0 0,0-1 0 0 0,-1 1 0 0 0,1-1 0 0 0,-5 12 0 0 0,-29 60-532 0 0,13-32 451 0 0,-44 118 328 0 0,-83 183 1068 0 0,-23-12-2140 0 0,172-335 388 0 0,1-4 28 0 0,16-37-5357 0 0,-5 12-574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124 555 5983 0 0,'0'0'464'0'0,"-1"1"-225"0"0,-40 32 2369 0 0,28-24-1283 0 0,-18 18-1 0 0,2-6 3764 0 0,28-22-4697 0 0,0-3-286 0 0,-1 1-1 0 0,1-1 1 0 0,0 0 0 0 0,0 0 0 0 0,1 1-1 0 0,-1-1 1 0 0,1 0 0 0 0,-1 0-1 0 0,1 0 1 0 0,0 0 0 0 0,1 0 0 0 0,0-4-1 0 0,11-50 548 0 0,-11 54-608 0 0,5-21 120 0 0,2 1 1 0 0,1-1-1 0 0,0 1 0 0 0,2 1 0 0 0,1 0 0 0 0,14-21 1 0 0,-15 28-119 0 0,1 1 1 0 0,0 1-1 0 0,1 0 1 0 0,0 0-1 0 0,1 1 1 0 0,1 1-1 0 0,0 0 1 0 0,31-17-1 0 0,32-10-70 0 0,1 3 0 0 0,152-46 0 0 0,-186 70 11 0 0,0 2 1 0 0,0 1-1 0 0,0 3 0 0 0,48-1 0 0 0,-85 7 15 0 0,0 0 0 0 0,0 1 0 0 0,0-1 0 0 0,0 2 0 0 0,0-1 0 0 0,-1 1 0 0 0,1 0 0 0 0,13 7 0 0 0,-19-8-3 0 0,0 0 0 0 0,0 0 1 0 0,0 0-1 0 0,0 0 1 0 0,0 0-1 0 0,-1 1 0 0 0,1-1 1 0 0,0 1-1 0 0,0-1 1 0 0,-1 1-1 0 0,1 0 0 0 0,-1 0 1 0 0,0 0-1 0 0,0 0 0 0 0,1 0 1 0 0,-1 0-1 0 0,0 0 1 0 0,-1 0-1 0 0,1 0 0 0 0,0 0 1 0 0,-1 1-1 0 0,1-1 1 0 0,-1 0-1 0 0,1 0 0 0 0,-1 1 1 0 0,0-1-1 0 0,0 0 1 0 0,0 1-1 0 0,-1-1 0 0 0,1 0 1 0 0,0 0-1 0 0,-2 4 1 0 0,0 0-13 0 0,-1 1 1 0 0,1-1 0 0 0,-2 0-1 0 0,1 1 1 0 0,-1-1 0 0 0,0-1-1 0 0,-8 11 1 0 0,-39 35 86 0 0,40-41-49 0 0,-37 34 53 0 0,-101 101 278 0 0,95-87-344 0 0,-95 93 40 0 0,143-146-87 0 0,0 0 1 0 0,0-1-1 0 0,-1 1 0 0 0,1-1 0 0 0,-1-1 0 0 0,0 1 1 0 0,0-1-1 0 0,0 0 0 0 0,-1-1 0 0 0,1 0 1 0 0,-1 0-1 0 0,1-1 0 0 0,-1 0 0 0 0,0 0 0 0 0,0 0 1 0 0,1-1-1 0 0,-1 0 0 0 0,0-1 0 0 0,0 0 1 0 0,1 0-1 0 0,-1-1 0 0 0,-14-4 0 0 0,17 4-261 0 0,-7-1 218 0 0,0-1-1 0 0,0-1 1 0 0,-13-7 0 0 0,22 11-214 0 0,0-1 1 0 0,0 0-1 0 0,0-1 1 0 0,0 1 0 0 0,1 0-1 0 0,-5-6 1 0 0,5 7-156 0 0,1-1 1 0 0,0 0 0 0 0,0 1-1 0 0,0-1 1 0 0,1 0 0 0 0,-1 0-1 0 0,0 0 1 0 0,1 0-1 0 0,-1 0 1 0 0,1 0 0 0 0,-1 0-1 0 0,1 0 1 0 0,0-2 0 0 0,1-7-4624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756 290 9215 0 0,'1'-2'4939'0'0,"2"-4"-4560"0"0,0 0 0 0 0,1 0 1 0 0,-1 0-1 0 0,1 0 0 0 0,1 1 0 0 0,-1-1 1 0 0,6-4-1 0 0,41-35-43 0 0,-12 12-94 0 0,-34 28-230 0 0,6-4 43 0 0,-1-1-1 0 0,-1-1 0 0 0,15-19 0 0 0,-22 27-60 0 0,-1 1 0 0 0,1 0 0 0 0,-1 0 0 0 0,1-1 0 0 0,-1 1 0 0 0,0-1 0 0 0,0 1 0 0 0,0-1 0 0 0,-1 1 0 0 0,1-1 0 0 0,-1 0 0 0 0,1 1 0 0 0,-1-1 0 0 0,0 0 0 0 0,0 1 0 0 0,0-1 0 0 0,0 0 0 0 0,-1 1 0 0 0,1-1 0 0 0,-1 0 0 0 0,1 1 0 0 0,-1-1 0 0 0,0 1 0 0 0,0-1 0 0 0,0 1 0 0 0,-3-5 0 0 0,2 5-24 0 0,0 0 0 0 0,0 0 1 0 0,0 1-1 0 0,0-1 1 0 0,0 1-1 0 0,0-1 1 0 0,-1 1-1 0 0,1 0 0 0 0,0 0 1 0 0,-1 0-1 0 0,1 0 1 0 0,-1 0-1 0 0,1 0 0 0 0,-1 1 1 0 0,0-1-1 0 0,1 1 1 0 0,-1 0-1 0 0,0 0 1 0 0,1 0-1 0 0,-1 0 0 0 0,1 0 1 0 0,-6 1-1 0 0,-4 1-108 0 0,0 1 0 0 0,0 0 0 0 0,-18 8-1 0 0,-166 83-281 0 0,176-84 467 0 0,-83 49 324 0 0,91-51-285 0 0,0 1 0 0 0,1 0 0 0 0,0 0 0 0 0,0 1 0 0 0,1 0 0 0 0,-9 14 0 0 0,16-21-51 0 0,1 0 0 0 0,-1 1 0 0 0,1 0-1 0 0,0-1 1 0 0,1 1 0 0 0,-1 0 0 0 0,1 0-1 0 0,-1 0 1 0 0,1 0 0 0 0,0 0 0 0 0,0 6-1 0 0,1-8-25 0 0,0 0 0 0 0,0 0 0 0 0,1 0-1 0 0,-1 0 1 0 0,0-1 0 0 0,1 1 0 0 0,-1 0-1 0 0,1 0 1 0 0,0 0 0 0 0,0-1 0 0 0,0 1-1 0 0,0 0 1 0 0,0-1 0 0 0,0 1 0 0 0,0 0-1 0 0,0-1 1 0 0,1 0 0 0 0,-1 1 0 0 0,0-1-1 0 0,1 0 1 0 0,-1 0 0 0 0,1 0 0 0 0,0 1-1 0 0,-1-2 1 0 0,1 1 0 0 0,2 1 0 0 0,3 1 6 0 0,0-1 0 0 0,1 0 0 0 0,-1 0 1 0 0,0 0-1 0 0,1-1 0 0 0,-1 0 0 0 0,1-1 1 0 0,-1 0-1 0 0,13-1 0 0 0,2-2 50 0 0,43-10 0 0 0,-41 7-34 0 0,-1-2-1 0 0,-1-1 1 0 0,24-11-1 0 0,65-44 73 0 0,-83 47-57 0 0,-27 16 26 0 0,-17 16 320 0 0,-26 35-134 0 0,-42 65 0 0 0,0 2-266 0 0,-91 79-896 0 0,2-1-195 0 0,31-5 697 0 0,117-152 403 0 0,2 1-1 0 0,2 1 1 0 0,-20 52-1 0 0,36-81-6 0 0,1 0-1 0 0,0 0 1 0 0,1 1 0 0 0,0-1-1 0 0,1 1 1 0 0,0-1-1 0 0,1 1 1 0 0,0 0 0 0 0,2 18-1 0 0,-1-27 9 0 0,0 0 0 0 0,1-1 0 0 0,0 1-1 0 0,-1 0 1 0 0,1-1 0 0 0,0 1 0 0 0,0-1 0 0 0,1 1 0 0 0,-1-1-1 0 0,0 1 1 0 0,1-1 0 0 0,0 0 0 0 0,-1 0 0 0 0,1 0-1 0 0,0 0 1 0 0,0 0 0 0 0,0 0 0 0 0,2 1 0 0 0,0-1 48 0 0,0 0 1 0 0,-1 0-1 0 0,1-1 1 0 0,0 0 0 0 0,-1 1-1 0 0,1-1 1 0 0,0-1-1 0 0,0 1 1 0 0,0-1 0 0 0,0 1-1 0 0,5-1 1 0 0,6-1 183 0 0,1-1 1 0 0,-1 0-1 0 0,1-2 0 0 0,-1 1 1 0 0,15-7-1 0 0,-14 5-88 0 0,82-31 398 0 0,-81 29-563 0 0,-1-1 0 0 0,1-1 1 0 0,23-17-1 0 0,-39 25-953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7 5063 0 0,'12'-7'16183'0'0,"-18"9"-17152"0"0,-17 9 1400 0 0,0 1 0 0 0,-27 21 1 0 0,-20 10-385 0 0,60-38-49 0 0,-1 0-1 0 0,1 0 1 0 0,-1-1 0 0 0,-22 5 0 0 0,30-8-38 0 0,-1-1 0 0 0,1 0 0 0 0,0 1 0 0 0,0-1 0 0 0,0 0 0 0 0,0 0 0 0 0,0 0 0 0 0,0-1 0 0 0,0 1 0 0 0,0-1 0 0 0,0 0 0 0 0,0 0 0 0 0,-5-2 0 0 0,5 1-91 0 0,-1 0 1 0 0,1-1-1 0 0,0 1 1 0 0,0-1-1 0 0,0 0 1 0 0,1 1-1 0 0,-1-1 1 0 0,1-1-1 0 0,-1 1 1 0 0,-1-5-1 0 0,-1 1-173 0 0,1-1-1 0 0,1 0 1 0 0,-1-1-1 0 0,1 1 1 0 0,1 0-1 0 0,0-1 1 0 0,-2-9-1 0 0,3 15 41 0 0,-2-3 171 0 0,3 6 94 0 0,0 0 0 0 0,0-1 0 0 0,0 1 0 0 0,-1 0-1 0 0,1 0 1 0 0,0-1 0 0 0,0 1 0 0 0,0 0 0 0 0,0 0 0 0 0,-1 0 0 0 0,1-1 0 0 0,0 1 0 0 0,0 0 0 0 0,0 0-1 0 0,-1 0 1 0 0,1 0 0 0 0,0-1 0 0 0,0 1 0 0 0,0 0 0 0 0,-1 0 0 0 0,1 0 0 0 0,0 0 0 0 0,-1 0 0 0 0,1 0 0 0 0,0 0-1 0 0,0 0 1 0 0,-1 0 0 0 0,1-1 0 0 0,0 1 0 0 0,0 0 0 0 0,-1 1 0 0 0,1-1 0 0 0,0 0 0 0 0,-1 0 0 0 0,1 0-1 0 0,0 0 1 0 0,0 0 0 0 0,-1 0 0 0 0,1 0 0 0 0,0 0 0 0 0,0 0 0 0 0,-1 0 0 0 0,1 1 0 0 0,0-1 0 0 0,0 0 0 0 0,0 0-1 0 0,-1 0 1 0 0,1 1 0 0 0,0-1 0 0 0,0 0 0 0 0,0 0 0 0 0,-1 0 0 0 0,1 1 0 0 0,0-1 0 0 0,0 0 0 0 0,0 0-1 0 0,0 1 1 0 0,0-1 0 0 0,-6 7 68 0 0,0 1 0 0 0,1-1-1 0 0,0 1 1 0 0,1 0 0 0 0,0 1 0 0 0,0-1-1 0 0,1 1 1 0 0,-5 14 0 0 0,-9 23 208 0 0,12-31 112 0 0,5-13-279 0 0,-1-1-1 0 0,1 1 0 0 0,0-1 1 0 0,-1 1-1 0 0,1-1 0 0 0,-1 0 1 0 0,1 1-1 0 0,-1-1 1 0 0,0 0-1 0 0,-1 2 0 0 0,-4 3-83 0 0,0 0-1 0 0,-12 8 0 0 0,12-10 1 0 0,0 1 0 0 0,0 0-1 0 0,-7 9 1 0 0,5-7 9 0 0,5-5-31 0 0,1 0 0 0 0,-1 0 0 0 0,1 0 0 0 0,0 0 1 0 0,0 1-1 0 0,-4 4 0 0 0,-6 8 63 0 0,24-12 79 0 0,-6-3-124 0 0,1 0 0 0 0,0-1 0 0 0,0 0-1 0 0,0 0 1 0 0,0-1 0 0 0,-1 0 0 0 0,10-3 0 0 0,45-23 16 0 0,-52 23-43 0 0,1 0 3 0 0,0 1 1 0 0,1 0-1 0 0,-1 0 0 0 0,1 1 1 0 0,0 0-1 0 0,11-1 0 0 0,-9 3-46 0 0,-3 3 26 0 0,-1 5-21 0 0,-7-3 37 0 0,0 0 1 0 0,0 0-1 0 0,0 0 1 0 0,-1 0-1 0 0,1 0 0 0 0,-1 0 1 0 0,0 1-1 0 0,0-1 1 0 0,-1 0-1 0 0,1 1 1 0 0,-1-1-1 0 0,0 0 0 0 0,0 1 1 0 0,-2 7-1 0 0,1 2 7 0 0,2 23-1 0 0,1-30 11 0 0,-2-5 956 0 0,0-2-945 0 0,0 0 1 0 0,1 1-1 0 0,-1-1 1 0 0,0 0-1 0 0,0 1 1 0 0,0-1-1 0 0,0 0 1 0 0,1 1-1 0 0,-1-1 1 0 0,0 0-1 0 0,0 1 1 0 0,0-1 0 0 0,0 0-1 0 0,0 1 1 0 0,0-1-1 0 0,0 1 1 0 0,0-1-1 0 0,0 0 1 0 0,0 1-1 0 0,0-1 1 0 0,0 0-1 0 0,-1 1 1 0 0,1-1-1 0 0,0 0 1 0 0,0 1 0 0 0,-3 9 140 0 0,1-5-122 0 0,-1-1 0 0 0,1 1-1 0 0,-1-1 1 0 0,0 0 0 0 0,0 0 0 0 0,-1 0 0 0 0,1 0 0 0 0,-5 3-1 0 0,-35 25 32 0 0,35-26-40 0 0,-18 10-29 0 0,-1-1 0 0 0,-47 19 0 0 0,55-26-2 0 0,13-5-27 0 0,-1-1 1 0 0,0 0-1 0 0,0 0 0 0 0,0-1 1 0 0,0 1-1 0 0,0-2 0 0 0,0 1 1 0 0,-1-1-1 0 0,1 0 0 0 0,0-1 1 0 0,-9-1-1 0 0,15 2 8 0 0,1 0-1 0 0,0 0 1 0 0,-1 0 0 0 0,1 0-1 0 0,-1 0 1 0 0,1 0-1 0 0,-1 0 1 0 0,1 0-1 0 0,0 0 1 0 0,-1 0 0 0 0,1-1-1 0 0,-1 1 1 0 0,1 0-1 0 0,0 0 1 0 0,-1-1 0 0 0,1 1-1 0 0,0 0 1 0 0,-1 0-1 0 0,1-1 1 0 0,0 1-1 0 0,-1 0 1 0 0,1-1 0 0 0,0 1-1 0 0,0 0 1 0 0,-1-1-1 0 0,1 1 1 0 0,0 0 0 0 0,0-1-1 0 0,0 1 1 0 0,0-1-1 0 0,-1 1 1 0 0,1 0-1 0 0,0-1 1 0 0,0 1 0 0 0,0-1-1 0 0,0 1 1 0 0,0-1-1 0 0,0 1 1 0 0,0 0 0 0 0,0-1-1 0 0,0 1 1 0 0,0-1-1 0 0,0 1 1 0 0,1-1-1 0 0,-1 1 1 0 0,0 0 0 0 0,0-1-1 0 0,0 1 1 0 0,0 0-1 0 0,1-1 1 0 0,-1 1 0 0 0,0-1-1 0 0,0 1 1 0 0,1-1-1 0 0,15-16-793 0 0,-3 6-508 0 0,2 0-339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75 6447 0 0,'0'0'499'0'0,"-2"1"-328"0"0,-14 16 108 0 0,-7 12 6322 0 0,15-19-2847 0 0,9-9-3665 0 0,0 0 1 0 0,0-1-1 0 0,1 1 0 0 0,-1-1 1 0 0,0 1-1 0 0,0-1 0 0 0,0 0 0 0 0,0 0 1 0 0,1 1-1 0 0,-1-1 0 0 0,0 0 0 0 0,0 0 1 0 0,1 0-1 0 0,-1 0 0 0 0,1 0 1 0 0,20-3 576 0 0,78-19 951 0 0,51-8-113 0 0,218-26 264 0 0,-313 47-1757 0 0,22-3-69 0 0,-68 9 330 0 0,-3 1-1753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 3679 0 0,'14'-11'13143'0'0,"-14"11"-13008"0"0,1-1 0 0 0,-1 1-1 0 0,1 0 1 0 0,0-1 0 0 0,-1 1 0 0 0,1 0 0 0 0,0 0 0 0 0,-1-1-1 0 0,1 1 1 0 0,0 0 0 0 0,-1 0 0 0 0,1 0 0 0 0,0 0-1 0 0,0 0 1 0 0,-1 0 0 0 0,1 0 0 0 0,0 0 0 0 0,-1 0 0 0 0,1 0-1 0 0,0 1 1 0 0,0-1 0 0 0,0 1-62 0 0,-1 0-1 0 0,0 0 1 0 0,1 0 0 0 0,-1 0-1 0 0,0 0 1 0 0,0 0 0 0 0,0 1-1 0 0,1-1 1 0 0,-1 0 0 0 0,-1 0-1 0 0,1 0 1 0 0,0 0 0 0 0,0 0-1 0 0,0 0 1 0 0,0 0 0 0 0,-1 1-1 0 0,-3 13 156 0 0,-1 0-1 0 0,-1 0 1 0 0,0-1-1 0 0,-15 27 1 0 0,-5 10 39 0 0,-63 137 315 0 0,32-69-241 0 0,38-80-267 0 0,-18 44 4 0 0,33-70-67 0 0,4-12-24 0 0,0 0 0 0 0,0 0 0 0 0,0 0 0 0 0,1-1 1 0 0,-1 1-1 0 0,0 0 0 0 0,0 0 0 0 0,1 0 0 0 0,-1-1 0 0 0,0 1 1 0 0,1 0-1 0 0,-1 0 0 0 0,1-1 0 0 0,-1 1 0 0 0,1 0 1 0 0,-1 0-1 0 0,1-1 0 0 0,-1 1 0 0 0,1-1 0 0 0,0 1 0 0 0,-1-1 1 0 0,1 1-1 0 0,0-1 0 0 0,-1 1 0 0 0,1-1 0 0 0,0 1 0 0 0,0-1 1 0 0,0 0-1 0 0,-1 0 0 0 0,1 1 0 0 0,0-1 0 0 0,0 0 0 0 0,0 0 1 0 0,0 0-1 0 0,-1 0 0 0 0,3 0 0 0 0,2 1-298 0 0,0-1-1 0 0,0 0 1 0 0,0-1-1 0 0,8-1 1 0 0,7-2-1156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16415 0 0,'0'0'1484'0'0,"-2"1"-1112"0"0,-2 2-103 0 0,0 0-1 0 0,1 1 0 0 0,-1-1 1 0 0,1 1-1 0 0,-1 0 1 0 0,1 0-1 0 0,0 0 0 0 0,1 0 1 0 0,-1 0-1 0 0,1 1 1 0 0,0-1-1 0 0,0 1 0 0 0,0-1 1 0 0,-1 7-1 0 0,0-3-98 0 0,1 1 0 0 0,1 0-1 0 0,-1-1 1 0 0,1 1 0 0 0,1 0 0 0 0,0 0-1 0 0,1 12 1 0 0,-1-20-159 0 0,0 1-1 0 0,0-1 1 0 0,1 0 0 0 0,-1 1-1 0 0,1-1 1 0 0,-1 0-1 0 0,1 1 1 0 0,-1-1 0 0 0,1 0-1 0 0,0 0 1 0 0,0 1-1 0 0,-1-1 1 0 0,1 0-1 0 0,0 0 1 0 0,0 0 0 0 0,0 0-1 0 0,0 0 1 0 0,0 0-1 0 0,1 0 1 0 0,-1-1 0 0 0,0 1-1 0 0,0 0 1 0 0,1-1-1 0 0,-1 1 1 0 0,0-1 0 0 0,2 1-1 0 0,17 1-1419 0 0,0-6-4402 0 0,-4-2-1383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0,'0'0'1675'0'0,"2"0"-1382"0"0,35 10 2624 0 0,-36-7-2794 0 0,1 0-1 0 0,0 0 1 0 0,-1-1-1 0 0,1 1 0 0 0,0-1 1 0 0,0 1-1 0 0,1-1 0 0 0,2 3 1 0 0,31 24-875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3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0,'0'0'1734'0'0,"1"2"-618"0"0,2 1-536 0 0,-1-1 0 0 0,1 1 0 0 0,0 0 1 0 0,0-1-1 0 0,1 0 0 0 0,-1 1 1 0 0,0-1-1 0 0,1-1 0 0 0,-1 1 1 0 0,1 0-1 0 0,7 1 0 0 0,-4-1-162 0 0,0 0 0 0 0,0-1 0 0 0,1 0 0 0 0,-1-1 0 0 0,14 0 0 0 0,-6-1-108 0 0,0 1 0 0 0,19 2 1 0 0,-29-1-421 0 0,1 0 1 0 0,-1 0 0 0 0,0 0 0 0 0,0 1 0 0 0,1-1 0 0 0,-1 1 0 0 0,-1 1 0 0 0,1-1 0 0 0,7 5 0 0 0,-10-5-434 0 0,-1-1 0 0 0,0 0 0 0 0,0 0-1 0 0,1 1 1 0 0,-1-1 0 0 0,0 0-1 0 0,-1 1 1 0 0,1-1 0 0 0,0 1-1 0 0,1 2 1 0 0,-1-1-2075 0 0,5 8-5269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220 142 10567 0 0,'0'0'956'0'0,"-1"3"-786"0"0,-10 19 1356 0 0,11-10 124 0 0,0-9-201 0 0,29 6 584 0 0,-20-9-1747 0 0,-1-1-1 0 0,0 0 0 0 0,1 0 1 0 0,-1 0-1 0 0,0-1 0 0 0,1 0 1 0 0,-1-1-1 0 0,10-4 0 0 0,1-2-38 0 0,0-1 0 0 0,21-14 0 0 0,-34 20-271 0 0,0-1-1 0 0,0 0 0 0 0,6-5 0 0 0,-1-7-103 0 0,-7 9 74 0 0,-3 6-7 0 0,0-1 1 0 0,0 0-1 0 0,0 1 0 0 0,0-1 0 0 0,-1 0 0 0 0,1 0 0 0 0,-1 1 1 0 0,0-1-1 0 0,1 0 0 0 0,-1 0 0 0 0,0 0 0 0 0,-1 0 0 0 0,1 1 1 0 0,0-1-1 0 0,-1 0 0 0 0,0 0 0 0 0,0 0 0 0 0,1 1 0 0 0,-2-1 1 0 0,1 1-1 0 0,0-1 0 0 0,0 1 0 0 0,-3-4 0 0 0,3 5 15 0 0,-1-1-1 0 0,1 1 1 0 0,0 0-1 0 0,-1 0 1 0 0,1 0 0 0 0,-1 0-1 0 0,1 0 1 0 0,-1 1-1 0 0,0-1 1 0 0,1 0 0 0 0,-1 1-1 0 0,0-1 1 0 0,1 1-1 0 0,-1 0 1 0 0,0 0-1 0 0,-2-1 1 0 0,-26 3-409 0 0,22 0 431 0 0,0 0-1 0 0,0 1 0 0 0,0 0 0 0 0,0 1 1 0 0,0 0-1 0 0,1 0 0 0 0,-1 0 1 0 0,-11 11-1 0 0,-4 3 6 0 0,-23 28 0 0 0,4-2-103 0 0,-52 71-1 0 0,81-97-18 0 0,0 2-1 0 0,1 0 1 0 0,2 0 0 0 0,0 1-1 0 0,1 0 1 0 0,1 1 0 0 0,-6 23-1 0 0,13-38-5 0 0,0 0 1 0 0,0 0-1 0 0,0 0 0 0 0,1 1 0 0 0,0-1 0 0 0,1 0 0 0 0,0 0 1 0 0,0 1-1 0 0,0-1 0 0 0,4 9 0 0 0,-4-12 68 0 0,0 0 0 0 0,1 0 0 0 0,0 0 0 0 0,0 0 0 0 0,0-1 0 0 0,0 1 0 0 0,0-1 0 0 0,1 0 0 0 0,0 1-1 0 0,-1-1 1 0 0,1 0 0 0 0,1 0 0 0 0,-1-1 0 0 0,0 1 0 0 0,0-1 0 0 0,1 0 0 0 0,0 1 0 0 0,5 1 0 0 0,-7-4 68 0 0,1 1 0 0 0,-1-1 0 0 0,1 1 0 0 0,0-1 1 0 0,-1 0-1 0 0,1 0 0 0 0,-1-1 0 0 0,1 1 0 0 0,0 0 0 0 0,-1-1 0 0 0,1 0 1 0 0,-1 1-1 0 0,1-1 0 0 0,2-2 0 0 0,-2 2-5 0 0,10-5 103 0 0,1 0 0 0 0,-1-2 0 0 0,21-14 0 0 0,-1 1 207 0 0,17-8 101 0 0,36-23 219 0 0,-84 50-681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14 113 2303 0 0,'-13'2'12151'0'0,"27"1"-10737"0"0,5 1-736 0 0,22-5 871 0 0,78-13 0 0 0,39-19 55 0 0,-94 18-1174 0 0,3 0 18 0 0,-6 0-55 0 0,0 3-1 0 0,70-4 0 0 0,-120 15-411 0 0,-1 1 0 0 0,0 1 0 0 0,0-1 0 0 0,0 2-1 0 0,0-1 1 0 0,0 2 0 0 0,0-1 0 0 0,11 5 0 0 0,-19-6-61 0 0,1 1 0 0 0,0-1 0 0 0,0 0 0 0 0,-1 1 0 0 0,1-1 1 0 0,-1 1-1 0 0,1 0 0 0 0,-1 0 0 0 0,0 0 0 0 0,0 0 0 0 0,0 0 0 0 0,0 1 1 0 0,0-1-1 0 0,0 1 0 0 0,-1-1 0 0 0,1 1 0 0 0,-1 0 0 0 0,1-1 0 0 0,-1 1 1 0 0,0 0-1 0 0,0 0 0 0 0,-1 0 0 0 0,1 0 0 0 0,-1 0 0 0 0,1 0 0 0 0,-1 0 0 0 0,0 0 1 0 0,0 0-1 0 0,0 0 0 0 0,0 0 0 0 0,-2 5 0 0 0,1-4-133 0 0,0 0-1 0 0,0 0 0 0 0,0 0 1 0 0,-1 0-1 0 0,1 0 0 0 0,-4 4 1 0 0,4-6-469 0 0,0 0 1 0 0,0 0-1 0 0,0-1 1 0 0,-1 1 0 0 0,1-1-1 0 0,-1 1 1 0 0,1-1 0 0 0,-1 0-1 0 0,0 1 1 0 0,-3 0 0 0 0,-7 4-4345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10591 0 0,'0'0'2231'0'0,"0"1"-1008"0"0,1 4-874 0 0,0 0 1 0 0,0 0-1 0 0,-1 0 1 0 0,0 1-1 0 0,0-1 1 0 0,0 0 0 0 0,0 0-1 0 0,-3 9 1 0 0,1 9 29 0 0,-5 41 535 0 0,-19 80 0 0 0,14-92-796 0 0,3 1-1 0 0,-5 91 1 0 0,19-90-143 0 0,-1 2 171 0 0,-4-50-437 0 0,0 0 0 0 0,-1 0 1 0 0,1-1-1 0 0,-1 1 1 0 0,-1 0-1 0 0,1-1 1 0 0,-3 8-1 0 0,-2-1-905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3223 0 0,'0'0'13726'0'0,"0"4"-13549"0"0,1 12-81 0 0,-1-1 0 0 0,-1 0 0 0 0,-1 0 1 0 0,0 1-1 0 0,-6 20 0 0 0,-29 77 105 0 0,11-34-130 0 0,-67 204 117 0 0,56-173-168 0 0,20-59 26 0 0,-40 81 0 0 0,56-130-276 0 0,-1-1-90 0 0,-4-1-3 0 0,0 2 0 0 0,-1-1 1 0 0,1 1-1 0 0,0 0 0 0 0,0 0 1 0 0,1 0-1 0 0,-1 1 0 0 0,0 0 1 0 0,1 0-1 0 0,0 1 0 0 0,0-1 1 0 0,0 1-1 0 0,0 0 0 0 0,0 0 1 0 0,-4 6-1 0 0,-8 10 593 0 0,-21 30 1 0 0,32-41 230 0 0,0 1 0 0 0,1-1 0 0 0,0 1 0 0 0,1 0 0 0 0,-6 19 0 0 0,9-27 673 0 0,6-2-1066 0 0,-1 0-1 0 0,1-1 1 0 0,-1 0-1 0 0,0 0 0 0 0,1 0 1 0 0,-1 0-1 0 0,0-1 1 0 0,0 0-1 0 0,0 0 1 0 0,0 0-1 0 0,0 0 0 0 0,5-4 1 0 0,4-5-131 0 0,-1 1 0 0 0,12-15-1 0 0,-10 11-644 0 0,21-21-5675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25 456 5983 0 0,'0'0'464'0'0,"-11"2"940"0"0,0 1 4107 0 0,10-5-5003 0 0,1-4-368 0 0,-1 0 0 0 0,1 0 0 0 0,0 0 0 0 0,0 1 0 0 0,0-1 0 0 0,1 0 0 0 0,0 0 0 0 0,0 0 0 0 0,1 1 0 0 0,0-1 0 0 0,0 1 0 0 0,0-1 0 0 0,4-6 0 0 0,6-12 153 0 0,25-35 1 0 0,-30 50-218 0 0,2-4-46 0 0,0 1 0 0 0,1 1 1 0 0,1 0-1 0 0,18-16 0 0 0,55-35 96 0 0,-65 50-121 0 0,15-11 61 0 0,1 2-1 0 0,1 1 0 0 0,0 2 1 0 0,42-14-1 0 0,-66 28 47 0 0,-1 0 0 0 0,1 1-1 0 0,0 1 1 0 0,0 0 0 0 0,0 1 0 0 0,0 0 0 0 0,0 0-1 0 0,0 2 1 0 0,14 1 0 0 0,-20-2-87 0 0,-1 1-1 0 0,0 1 1 0 0,0-1-1 0 0,1 1 1 0 0,-1 0 0 0 0,0 0-1 0 0,0 0 1 0 0,-1 1-1 0 0,1 0 1 0 0,0 0 0 0 0,-1 0-1 0 0,0 0 1 0 0,0 1-1 0 0,0-1 1 0 0,0 1 0 0 0,0 0-1 0 0,-1 0 1 0 0,1 1-1 0 0,-1-1 1 0 0,-1 1 0 0 0,1 0-1 0 0,4 9 1 0 0,-5-9-13 0 0,-1 0 0 0 0,1 0 0 0 0,-1 0 0 0 0,0 1 0 0 0,0-1 0 0 0,0 0-1 0 0,-1 0 1 0 0,0 1 0 0 0,0-1 0 0 0,0 0 0 0 0,-1 1 0 0 0,0-1 0 0 0,0 0 0 0 0,0 0 0 0 0,0 0 0 0 0,-5 10 0 0 0,2-7 32 0 0,-1 0-1 0 0,0 0 1 0 0,0 0 0 0 0,-1-1 0 0 0,0 0 0 0 0,0 0 0 0 0,-1-1-1 0 0,-13 11 1 0 0,-18 17 60 0 0,1 1 0 0 0,-36 45 0 0 0,-12 12-342 0 0,66-73-133 0 0,-2 0 0 0 0,-34 23-1 0 0,43-35 200 0 0,9-6 32 0 0,1-2-109 0 0,-8-4 226 0 0,9 3 23 0 0,0 0 0 0 0,0 1 0 0 0,0-1 0 0 0,0 0 0 0 0,0 0 0 0 0,0 0 0 0 0,1 0 0 0 0,-1 0 0 0 0,1 1 0 0 0,-1-1 0 0 0,1 0 0 0 0,0 0 0 0 0,0 0 0 0 0,0 0 0 0 0,0 0 0 0 0,0 0 0 0 0,0 0 0 0 0,1-3 0 0 0,1-2 0 0 0,-1 0 0 0 0,1 0 0 0 0,4-11 0 0 0,10-12-1284 0 0,-7 17-144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653 156 8287 0 0,'0'0'8128'0'0,"0"-7"-7184"0"0,-2-35-247 0 0,3 34-660 0 0,-1 0-1 0 0,0 0 1 0 0,-1-1 0 0 0,0 1-1 0 0,0 0 1 0 0,-1 0 0 0 0,0 0-1 0 0,-6-16 1 0 0,7 23-43 0 0,1 0 0 0 0,-1 0 0 0 0,0 0 0 0 0,1 0 1 0 0,-1 0-1 0 0,0 0 0 0 0,0 0 0 0 0,0 0 0 0 0,0 0 0 0 0,0 0 1 0 0,0 0-1 0 0,0 1 0 0 0,0-1 0 0 0,0 0 0 0 0,0 1 0 0 0,0-1 0 0 0,-1 1 1 0 0,1-1-1 0 0,0 1 0 0 0,0-1 0 0 0,-1 1 0 0 0,1 0 0 0 0,0 0 0 0 0,-1 0 1 0 0,1 0-1 0 0,0 0 0 0 0,0 0 0 0 0,-1 0 0 0 0,1 0 0 0 0,0 0 1 0 0,-1 0-1 0 0,1 1 0 0 0,0-1 0 0 0,0 1 0 0 0,-1-1 0 0 0,1 1 0 0 0,-1 0 1 0 0,0 0-30 0 0,-14 7-30 0 0,0 0 1 0 0,1 1-1 0 0,0 1 1 0 0,0 0 0 0 0,1 1-1 0 0,-15 16 1 0 0,-28 20 9 0 0,38-33 42 0 0,-7 5 19 0 0,1 0 0 0 0,0 1 1 0 0,-38 43-1 0 0,61-61 15 0 0,0 0 0 0 0,0 0 0 0 0,1 0 0 0 0,-1 0 0 0 0,1 0 0 0 0,0 1 0 0 0,-1-1 0 0 0,1 0 0 0 0,0 1 0 0 0,0-1 0 0 0,1 1 0 0 0,-1-1 0 0 0,0 1 0 0 0,1-1 0 0 0,0 1 0 0 0,-1-1 0 0 0,1 1 0 0 0,0-1 0 0 0,1 6 0 0 0,4 6 75 0 0,-3-11-88 0 0,-1-1 0 0 0,2 1 0 0 0,-1-1 0 0 0,0 1 0 0 0,0-1 0 0 0,1 0 0 0 0,-1 0 0 0 0,1 0 0 0 0,0 0 0 0 0,0-1 0 0 0,-1 1 0 0 0,1-1 0 0 0,0 0 0 0 0,0 1 0 0 0,0-1 0 0 0,1-1 0 0 0,-1 1 0 0 0,0 0 0 0 0,0-1 0 0 0,0 0 0 0 0,1 1 0 0 0,3-2 0 0 0,6 1-7 0 0,-1-1 1 0 0,0 0 0 0 0,0-1-1 0 0,19-5 1 0 0,143-52-2 0 0,-151 48 1775 0 0,-24 12-1630 0 0,-5 1-127 0 0,0 0-1 0 0,0 1 0 0 0,0 0 1 0 0,0 0-1 0 0,1 0 0 0 0,0 1 1 0 0,-1 0-1 0 0,-7 7 0 0 0,4-1-24 0 0,1 0 0 0 0,-12 18 0 0 0,-2 2 16 0 0,-161 230-231 0 0,19 14-260 0 0,75-109 482 0 0,66-116 0 0 0,21-44 0 0 0,0 1 0 0 0,1-1 0 0 0,-1 1 0 0 0,1-1 0 0 0,0 1 0 0 0,1 0 0 0 0,-1 6 0 0 0,1-11 0 0 0,0 0 0 0 0,1 1 0 0 0,-1-1 0 0 0,0 0 0 0 0,0 0 0 0 0,1 0 0 0 0,-1 0 0 0 0,0 0 0 0 0,1 0 0 0 0,-1 0 0 0 0,2 2 0 0 0,0-1 4 0 0,1 1-1 0 0,-1-1 0 0 0,1 1 1 0 0,-1-1-1 0 0,1 0 1 0 0,0 0-1 0 0,0 0 0 0 0,0-1 1 0 0,0 1-1 0 0,0-1 1 0 0,0 1-1 0 0,1-1 0 0 0,-1 0 1 0 0,0 0-1 0 0,1-1 0 0 0,-1 1 1 0 0,1-1-1 0 0,4 1 1 0 0,9-1 98 0 0,0-1 0 0 0,27-4 0 0 0,-21 2 23 0 0,12 0-24 0 0,41-5 52 0 0,-65 6-144 0 0,0-1 1 0 0,-1 1-1 0 0,1-2 1 0 0,16-6 0 0 0,-25 9 0 0 0,0 0 1 0 0,-1 1-1 0 0,1-1 1 0 0,0 0-1 0 0,0 0 1 0 0,-1 0-1 0 0,1 0 1 0 0,-1 0-1 0 0,1 0 1 0 0,-1-1-1 0 0,3-1 1 0 0,-1-1 9 0 0,-1 2-40 0 0,1 0 0 0 0,0 0 0 0 0,-1 0 0 0 0,0 0 0 0 0,0-1 0 0 0,0 1 0 0 0,0-1 0 0 0,0 0 0 0 0,0 1 0 0 0,1-5-1 0 0,2-1-234 0 0,4-4-1682 0 0,-8 10 790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6911 0 0,'-7'5'715'0'0,"-1"0"-1956"0"0,-1 1 3382 0 0,-1 0 3566 0 0,18-12-3291 0 0,3-1-1949 0 0,1 1 1 0 0,0 0 0 0 0,0 1 0 0 0,15-4 0 0 0,4-3 34 0 0,-11 4-227 0 0,0-1 313 0 0,1 2 1 0 0,0 0 0 0 0,39-8-1 0 0,-60 15-566 0 0,0 0-1 0 0,1 0 1 0 0,-1 0-1 0 0,0 0 1 0 0,1 1-1 0 0,-1-1 1 0 0,0 0 0 0 0,1 0-1 0 0,-1 0 1 0 0,0 1-1 0 0,1-1 1 0 0,-1 0-1 0 0,0 0 1 0 0,1 1-1 0 0,-1-1 1 0 0,0 0 0 0 0,0 1-1 0 0,1-1 1 0 0,-1 0-1 0 0,0 1 1 0 0,0-1-1 0 0,0 0 1 0 0,0 1-1 0 0,1-1 1 0 0,-1 0-1 0 0,0 1 1 0 0,0-1 0 0 0,0 0-1 0 0,0 1 1 0 0,2 10 156 0 0,-2-11-172 0 0,0 4 37 0 0,-1 0-1 0 0,1 0 1 0 0,-1 0 0 0 0,1 0 0 0 0,-1 0-1 0 0,0-1 1 0 0,-1 1 0 0 0,1 0 0 0 0,-1-1 0 0 0,1 1-1 0 0,-4 3 1 0 0,-26 38 5 0 0,28-42-29 0 0,-30 36-15 0 0,-2-1 0 0 0,-2-2 1 0 0,-69 52-1 0 0,82-71-180 0 0,23-16 75 0 0,3 1-301 0 0,6 4 426 0 0,0 0 0 0 0,0-1-1 0 0,1 0 1 0 0,0 0 0 0 0,-1-1-1 0 0,2-1 1 0 0,-1 1 0 0 0,0-1-1 0 0,13 2 1 0 0,15 1 86 0 0,41 3-1 0 0,-5-8-326 0 0,-1 0-3303 0 0,-61 1 2284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46 164 5063 0 0,'0'0'232'0'0,"-3"0"-13"0"0,-1 0 1147 0 0,0 1 1 0 0,0-1-1 0 0,0 1 0 0 0,0 0 1 0 0,-6 2-1 0 0,7-1-2093 0 0,1-1 2484 0 0,0 0-948 0 0,2-1-703 0 0,-1 0 0 0 0,1 0 0 0 0,0 0 0 0 0,-1 0 0 0 0,1 0 0 0 0,0 0 0 0 0,0 1 0 0 0,-1-1 0 0 0,1 0 0 0 0,0 0 0 0 0,0 0 0 0 0,-1 1 0 0 0,1-1 0 0 0,0 0 0 0 0,0 0 0 0 0,-1 1 0 0 0,1-1 0 0 0,0 0 0 0 0,0 1 0 0 0,0-1 0 0 0,0 0 0 0 0,-1 1 0 0 0,1-1 0 0 0,0 0 0 0 0,0 0 0 0 0,0 1 0 0 0,0-1 0 0 0,0 0 0 0 0,0 1 0 0 0,0-1 0 0 0,0 1 0 0 0,0-1 0 0 0,0 0 0 0 0,0 1 0 0 0,0-1 0 0 0,1 1-31 0 0,-1 0 0 0 0,1 0-1 0 0,0 0 1 0 0,-1 0 0 0 0,1 0 0 0 0,0 0 0 0 0,0-1 0 0 0,0 1 0 0 0,-1 0-1 0 0,1-1 1 0 0,2 2 0 0 0,0 0-25 0 0,1 0 0 0 0,-1 0 0 0 0,1 0 0 0 0,0-1 0 0 0,0 1 0 0 0,8 1 0 0 0,19-2 331 0 0,1 0-1 0 0,0-2 0 0 0,52-9 0 0 0,-5-4-126 0 0,111-34-1 0 0,71-43 143 0 0,-229 78-738 0 0,-3 1-736 0 0,35-9 0 0 0,-66 22 286 0 0,-5 4-22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4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 13359 0 0,'2'-1'612'0'0,"0"-1"-397"0"0,16-6 382 0 0,-3 6-450 0 0,-13 2-60 0 0,-1 0 0 0 0,0 0 0 0 0,0 1 0 0 0,0-1 0 0 0,1 0 0 0 0,-1 1 0 0 0,0-1 0 0 0,0 1 0 0 0,0-1 0 0 0,0 1 0 0 0,0 0 0 0 0,0-1 0 0 0,0 1 0 0 0,0 0 0 0 0,0 0 0 0 0,0 0 0 0 0,0 0 0 0 0,-1 0 0 0 0,1 0 0 0 0,0 0 0 0 0,0 0 0 0 0,-1 0 0 0 0,1 0 0 0 0,-1 0 0 0 0,1 0 0 0 0,-1 0 0 0 0,1 1 0 0 0,-1-1 0 0 0,0 0 0 0 0,0 0 0 0 0,0 0 0 0 0,1 1 0 0 0,-1-1 0 0 0,-1 2 0 0 0,2 3 16 0 0,-2 1 0 0 0,1-1 1 0 0,-1 1-1 0 0,-2 12 0 0 0,-7 12-37 0 0,-1 1 0 0 0,-2-2 1 0 0,-17 32-1 0 0,1-2 148 0 0,15-30-69 0 0,-3 6 190 0 0,-18 58 0 0 0,26-66-181 0 0,1 2 0 0 0,2-1 0 0 0,1 1 0 0 0,-1 46 0 0 0,10-42-1064 0 0,-3-31-200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 2759 0 0,'0'0'126'0'0,"2"0"-5"0"0,23-2-99 0 0,-5 4 4675 0 0,-9-1-2484 0 0,-7-1-1604 0 0,0 1 0 0 0,1 0 1 0 0,-1 0-1 0 0,0 1 0 0 0,0-1 0 0 0,0 1 0 0 0,0 0 0 0 0,5 2 1 0 0,-8-2-508 0 0,0-1 0 0 0,0 1 0 0 0,0-1 0 0 0,0 1 0 0 0,0-1 0 0 0,0 1 0 0 0,0-1 0 0 0,0 1 0 0 0,-1 0 0 0 0,1 0 0 0 0,0-1 0 0 0,-1 1 0 0 0,0 0 0 0 0,1 0 0 0 0,-1 0 0 0 0,0-1 0 0 0,0 3 0 0 0,0-2 38 0 0,0 4 1 0 0,0 0 0 0 0,0 0 1 0 0,-1 0-1 0 0,0 0 1 0 0,0 0-1 0 0,0 0 1 0 0,-3 6-1 0 0,-18 43 286 0 0,13-33-279 0 0,-95 184 959 0 0,68-139-878 0 0,-8 19 9 0 0,21-37-184 0 0,-3-2 0 0 0,-62 88 0 0 0,71-114-103 0 0,-38 45-282 0 0,47-58 72 0 0,0 0-1 0 0,0-1 1 0 0,0-1 0 0 0,-1 1 0 0 0,-16 8-1 0 0,23-14-158 0 0,2-4-727 0 0,0 0 1046 0 0,1 0 0 0 0,0 0-1 0 0,-1 0 1 0 0,1 0 0 0 0,0 0 0 0 0,0 1 0 0 0,1-1-1 0 0,-1 0 1 0 0,1 1 0 0 0,-1-1 0 0 0,3-2 0 0 0,26-28-606 0 0,-26 29 562 0 0,21-21-953 0 0,1-2-231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79 461 2759 0 0,'-8'5'144'0'0,"1"1"0"0"0,-18 7 0 0 0,-3 4 4396 0 0,28-17-4344 0 0,0 0 1 0 0,0 1-1 0 0,0-1 0 0 0,-1 0 1 0 0,1 0-1 0 0,0 0 1 0 0,-1 0-1 0 0,1 0 0 0 0,0 0 1 0 0,0 0-1 0 0,-1 1 0 0 0,1-1 1 0 0,0 0-1 0 0,-1 0 1 0 0,1 0-1 0 0,0 0 0 0 0,-1 0 1 0 0,1 0-1 0 0,0 0 0 0 0,0-1 1 0 0,-1 1-1 0 0,1 0 1 0 0,0 0-1 0 0,-1 0 0 0 0,1 0 1 0 0,0 0-1 0 0,0 0 0 0 0,-1 0 1 0 0,1-1-1 0 0,0 1 1 0 0,-1 0-1 0 0,-1-13 1343 0 0,7-15-1562 0 0,2 6 341 0 0,1 1-1 0 0,0 0 0 0 0,1 0 0 0 0,2 1 1 0 0,0 1-1 0 0,1 0 0 0 0,19-24 0 0 0,-1 7-180 0 0,3 1 0 0 0,51-44-1 0 0,-68 67-79 0 0,0 0 0 0 0,0 1 0 0 0,1 1 1 0 0,0 1-1 0 0,25-11 0 0 0,-10 9 334 0 0,0 0 1 0 0,44-8 0 0 0,-56 15-18 0 0,35-1 0 0 0,-48 4-307 0 0,0 1 0 0 0,0 0 1 0 0,0 1-1 0 0,0 0 0 0 0,-1 0 0 0 0,1 1 0 0 0,0-1 1 0 0,10 5-1 0 0,-4 2 70 0 0,1 5-10 0 0,-12-9-117 0 0,0 0-1 0 0,0 0 1 0 0,0 1 0 0 0,0-1-1 0 0,0 1 1 0 0,-1 0 0 0 0,0-1 0 0 0,0 1-1 0 0,0 0 1 0 0,-1 0 0 0 0,0-1-1 0 0,0 1 1 0 0,0 0 0 0 0,0 0-1 0 0,-1 0 1 0 0,1 0 0 0 0,-1-1 0 0 0,-2 7-1 0 0,-1 3 29 0 0,-1 0-1 0 0,0 0 1 0 0,-1 0-1 0 0,-14 22 1 0 0,8-17-17 0 0,-1-1 1 0 0,-2 0 0 0 0,1-1-1 0 0,-2 0 1 0 0,-23 19 0 0 0,16-17-19 0 0,-1-2-1 0 0,-1 0 1 0 0,-39 19 0 0 0,-4 2-131 0 0,-9 3 77 0 0,57-33-460 0 0,18-8 85 0 0,9-14-5298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9671 0 0,'0'0'6163'0'0,"0"3"-4579"0"0,-1 21-1777 0 0,-2 0 0 0 0,-1 0 0 0 0,-1-1 1 0 0,-12 35-1 0 0,7-25-13 0 0,-8 51 1 0 0,10-25 724 0 0,3-1 0 0 0,2 65 1 0 0,7-95 264 0 0,-3-25 200 0 0,1-1-466 0 0,1 0-365 0 0,0 1 0 0 0,1-1 0 0 0,0 0 0 0 0,0 0 0 0 0,-1 0 0 0 0,1 0-1 0 0,1-1 1 0 0,3 2 0 0 0,-7-3-133 0 0,0 0 0 0 0,0 0-1 0 0,-1 0 1 0 0,1 0-1 0 0,0 0 1 0 0,-1 0 0 0 0,1 0-1 0 0,0-1 1 0 0,0 1 0 0 0,-1 0-1 0 0,1 0 1 0 0,0 0 0 0 0,0-1-1 0 0,-1 1 1 0 0,1 0 0 0 0,-1-1-1 0 0,1 1 1 0 0,0-1 0 0 0,0 0-1 0 0,1 0 43 0 0,3-2-30 0 0,-1 1 0 0 0,0 0 0 0 0,0-1 0 0 0,0 0 0 0 0,-1 0 0 0 0,1 0-1 0 0,-1 0 1 0 0,1-1 0 0 0,-1 1 0 0 0,0-1 0 0 0,-1 0 0 0 0,1 0 0 0 0,-1 0 0 0 0,1 0 0 0 0,-1 0 0 0 0,0-1 0 0 0,-1 1 0 0 0,1-1 0 0 0,-1 1 0 0 0,0-1 0 0 0,0 0 0 0 0,0 1 0 0 0,0-9 0 0 0,-1-7-125 0 0,-1 1 1 0 0,-1 0 0 0 0,0 0-1 0 0,-8-27 1 0 0,-8-24-6 0 0,-31-74-1 0 0,26 78 72 0 0,7 25-229 0 0,15 39 130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5527 0 0,'0'0'10126'0'0,"-1"2"-9668"0"0,-60 111 858 0 0,37-64-904 0 0,-79 139 144 0 0,37-70-471 0 0,-9 14 98 0 0,40-74-111 0 0,-18 29-183 0 0,-64 80 0 0 0,81-120-300 0 0,7-9-954 0 0,-1-2-1 0 0,-52 49 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487 245 9439 0 0,'0'0'4131'0'0,"1"-3"-3446"0"0,33-53 1833 0 0,-12 21-1465 0 0,-17 27-871 0 0,-1-1-1 0 0,0 0 1 0 0,-1 1 0 0 0,0-1 0 0 0,3-14 0 0 0,-5 18-123 0 0,0-1 1 0 0,0 0-1 0 0,0 0 1 0 0,-1 0-1 0 0,0 0 0 0 0,0 1 1 0 0,-1-1-1 0 0,0 0 1 0 0,-2-8-1 0 0,3 13-51 0 0,-1 0-1 0 0,1 0 1 0 0,-1 0-1 0 0,1 0 1 0 0,-1 0-1 0 0,0 0 1 0 0,0 0-1 0 0,0 0 1 0 0,1 1-1 0 0,-1-1 1 0 0,0 0-1 0 0,0 1 1 0 0,0-1 0 0 0,0 1-1 0 0,0-1 1 0 0,0 1-1 0 0,0-1 1 0 0,0 1-1 0 0,-3-1 1 0 0,-19-2-31 0 0,16 3-11 0 0,0 0-1 0 0,0 1 1 0 0,0 0 0 0 0,0 0-1 0 0,0 1 1 0 0,1-1 0 0 0,-9 5-1 0 0,-47 22-472 0 0,38-16 357 0 0,-1 2 144 0 0,1 0 0 0 0,0 2 0 0 0,1 1 0 0 0,0 1 0 0 0,-24 25 0 0 0,32-28-10 0 0,-25 32 0 0 0,36-41 13 0 0,0 0 0 0 0,1 0 0 0 0,-1 0-1 0 0,1 1 1 0 0,0-1 0 0 0,1 1 0 0 0,0 0 0 0 0,0 0-1 0 0,-2 10 1 0 0,5-1-10 0 0,-1-14 7 0 0,1 0 1 0 0,-1 0 0 0 0,1 0-1 0 0,0 0 1 0 0,0 0 0 0 0,0 0-1 0 0,0-1 1 0 0,0 1-1 0 0,0 0 1 0 0,1-1 0 0 0,-1 1-1 0 0,1 0 1 0 0,-1-1-1 0 0,1 0 1 0 0,-1 1 0 0 0,1-1-1 0 0,0 0 1 0 0,-1 0-1 0 0,1 0 1 0 0,0 0 0 0 0,0 0-1 0 0,0 0 1 0 0,0-1-1 0 0,3 2 1 0 0,1-1-3 0 0,0 0-1 0 0,-1-1 1 0 0,1 1-1 0 0,0-1 1 0 0,0 0 0 0 0,0 0-1 0 0,-1-1 1 0 0,8-1-1 0 0,19-7-15 0 0,0 0 0 0 0,-1-3 0 0 0,0 0 0 0 0,-1-2 0 0 0,30-18 0 0 0,-43 22 19 0 0,6-2-11 0 0,-1-2 0 0 0,24-18 0 0 0,-44 30 260 0 0,-2 3-232 0 0,0 1 1 0 0,-1-1-1 0 0,1 0 1 0 0,0 0-1 0 0,-1 0 1 0 0,1 0-1 0 0,-1 1 1 0 0,1-1-1 0 0,-1 0 0 0 0,0 0 1 0 0,-1 2-1 0 0,-1 1 16 0 0,-17 27 145 0 0,-2-2 0 0 0,-27 30 0 0 0,20-25-56 0 0,23-26-103 0 0,-222 276 156 0 0,195-237-349 0 0,-29 57 1 0 0,45-72 38 0 0,2 1 1 0 0,-21 66-1 0 0,30-77 79 0 0,1-1 0 0 0,1 1 0 0 0,1 0-1 0 0,1-1 1 0 0,1 38 0 0 0,2-48 47 0 0,0 0 0 0 0,1 0-1 0 0,0-1 1 0 0,0 1 0 0 0,1 0 0 0 0,1-1-1 0 0,-1 1 1 0 0,2-1 0 0 0,0 0 0 0 0,0-1-1 0 0,0 1 1 0 0,1-1 0 0 0,9 10 0 0 0,-12-15 50 0 0,1-1 1 0 0,0 1 0 0 0,0-1 0 0 0,1 0 0 0 0,-1 0 0 0 0,1 0 0 0 0,0 0 0 0 0,-1-1 0 0 0,1 0 0 0 0,0 0 0 0 0,0 0-1 0 0,0-1 1 0 0,1 0 0 0 0,-1 0 0 0 0,0 0 0 0 0,1 0 0 0 0,5-1 0 0 0,10-1 267 0 0,-1 0-1 0 0,0-1 1 0 0,23-6-1 0 0,-25 5-92 0 0,-9 1-528 0 0,34-7 1069 0 0,-15-2-7182 0 0,-15 4 330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2759 0 0,'2'0'2154'0'0,"3"2"-784"0"0,0-1-1 0 0,1 0 1 0 0,-1 0 0 0 0,6 0 0 0 0,23-2 2058 0 0,37-13-2065 0 0,-14 3-134 0 0,-11 3-570 0 0,-31 4-399 0 0,0 1 0 0 0,0 1 0 0 0,0 1 0 0 0,0 0 1 0 0,16 2-1 0 0,-29-1-127 0 0,4 15 95 0 0,-5-11-227 0 0,-1 0 0 0 0,0 0 0 0 0,0 0 0 0 0,0 0 0 0 0,-1 0 0 0 0,1 0 0 0 0,-1 0 0 0 0,0 0 0 0 0,0 0 0 0 0,0 0 0 0 0,-1 0 0 0 0,1 0 0 0 0,-1 0 0 0 0,0-1 0 0 0,0 1 0 0 0,-4 4 0 0 0,2-2 6 0 0,-1 0-1 0 0,0 0 0 0 0,0-1 0 0 0,-1 1 1 0 0,1-1-1 0 0,-1 0 0 0 0,0-1 0 0 0,-8 5 1 0 0,-1-2-21 0 0,-1 0 0 0 0,0-1 0 0 0,0-1 1 0 0,0 0-1 0 0,-20 2 0 0 0,-13 4-298 0 0,44-9 180 0 0,-1-1 1 0 0,0-1-1 0 0,1 1 1 0 0,-1-1 0 0 0,1 0-1 0 0,-1 0 1 0 0,0 0-1 0 0,1-1 1 0 0,-7-1-1 0 0,11 2-93 0 0,-4-7-1299 0 0,128 46 2598 0 0,-63-18-767 0 0,-55-19-278 0 0,1 0 16 0 0,-1 0 1 0 0,1 0-1 0 0,-1 0 1 0 0,1 1 0 0 0,-1-1-1 0 0,0 2 1 0 0,5 3 0 0 0,-8-6 208 0 0,-2 2-218 0 0,0 0 0 0 0,-1 0 0 0 0,1 0 0 0 0,-1-1-1 0 0,0 1 1 0 0,0 0 0 0 0,0-1 0 0 0,0 1 0 0 0,-1-1 0 0 0,1 1 0 0 0,-1-1-1 0 0,1 1 1 0 0,-1-1 0 0 0,0 0 0 0 0,0 0 0 0 0,0 0 0 0 0,0 0 0 0 0,0 0-1 0 0,-4 2 1 0 0,-5 4 136 0 0,-1-1 0 0 0,-23 11 0 0 0,15-8 46 0 0,-46 22-187 0 0,-2-2-1 0 0,-108 31 1 0 0,174-60-359 0 0,4-14-8847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12 119 10735 0 0,'0'0'979'0'0,"-2"2"-808"0"0,-4 4-62 0 0,5-5 360 0 0,-2 11 7603 0 0,19-8-7520 0 0,-1-1 0 0 0,1-1-1 0 0,25 1 1 0 0,53-3 405 0 0,-74-1-826 0 0,80-6 356 0 0,116-23 0 0 0,-171 23-460 0 0,-28 4-51 0 0,95-18-122 0 0,-94 16-394 0 0,-1 0 0 0 0,1-1-1 0 0,-1 0 1 0 0,19-11-1 0 0,-34 15 212 0 0,1 0 1 0 0,0 0-1 0 0,-1 0 0 0 0,1 0 0 0 0,-1 0 1 0 0,3-4-1 0 0,5-8-5338 0 0,-6 3-381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13735 0 0,'0'0'1246'0'0,"0"2"-1028"0"0,-2 54 470 0 0,-3-1 0 0 0,-2 0-1 0 0,-2 0 1 0 0,-24 80 0 0 0,9-60-377 0 0,-11 40-173 0 0,33-110-139 0 0,0 1 5 0 0,2 17-44 0 0,2-10 197 0 0,-1-3-1247 0 0,0-3-3853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5527 0 0,'0'0'423'0'0,"0"3"58"0"0,-4 69 6503 0 0,-7 3-3875 0 0,-24 72-1454 0 0,4-47-1099 0 0,-4-1 0 0 0,-80 157 0 0 0,83-200-432 0 0,-39 52 0 0 0,-8 12-850 0 0,63-97-989 0 0,15-21 688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66 444 6447 0 0,'-2'1'499'0'0,"-5"4"-348"0"0,-1-1 1 0 0,0 0-1 0 0,-12 5 0 0 0,-1-5 6357 0 0,22-20-5330 0 0,1 9-983 0 0,-1 1 1 0 0,2-1-1 0 0,-1 1 1 0 0,1-1-1 0 0,0 1 1 0 0,0 0-1 0 0,1 0 1 0 0,7-10-1 0 0,41-44 673 0 0,-34 41-743 0 0,11-11 72 0 0,2 0 0 0 0,0 3 0 0 0,2 0 0 0 0,40-23 0 0 0,-22 19 95 0 0,1 3 0 0 0,74-28 0 0 0,-107 48-186 0 0,0 2 0 0 0,22-5-1 0 0,-33 10-41 0 0,0-1-1 0 0,1 1 0 0 0,-1 1 1 0 0,1-1-1 0 0,-1 2 0 0 0,1-1 1 0 0,13 3-1 0 0,-20-2-49 0 0,1-1-1 0 0,-1 1 1 0 0,1 0 0 0 0,-1 0-1 0 0,0 0 1 0 0,0 0 0 0 0,1 1 0 0 0,-1-1-1 0 0,0 1 1 0 0,0-1 0 0 0,0 1-1 0 0,-1-1 1 0 0,1 1 0 0 0,0 0-1 0 0,2 3 1 0 0,-2-1 30 0 0,0 0-1 0 0,0 0 0 0 0,0 0 1 0 0,0 1-1 0 0,-1-1 1 0 0,1 0-1 0 0,1 10 1 0 0,-2 1 48 0 0,0 0 1 0 0,-1 0-1 0 0,0-1 1 0 0,-3 20-1 0 0,-1-3-32 0 0,-13 51 0 0 0,14-70-41 0 0,-2 1 1 0 0,1-1 0 0 0,-2 0 0 0 0,0 0 0 0 0,0 0 0 0 0,-13 17 0 0 0,4-11 22 0 0,0-2 0 0 0,-1 0 0 0 0,0-1 0 0 0,-1 0 0 0 0,-1-1 0 0 0,-26 15 0 0 0,-8 0-67 0 0,-64 27 1 0 0,97-48-126 0 0,-1-1 0 0 0,0-1-1 0 0,0-1 1 0 0,0 0 0 0 0,-1-2-1 0 0,1 0 1 0 0,-30-1 0 0 0,47-2 93 0 0,0 0 1 0 0,0 0 0 0 0,-1-1 0 0 0,1 1 0 0 0,0-1 0 0 0,0 0 0 0 0,0 0 0 0 0,0 0 0 0 0,0 0 0 0 0,-3-2 0 0 0,5 2-35 0 0,-1 0 0 0 0,1 0 0 0 0,-1 0 0 0 0,1 0 0 0 0,0 0 0 0 0,0-1 0 0 0,0 1 0 0 0,-1 0 0 0 0,1-1 0 0 0,0 1 0 0 0,1 0 0 0 0,-1-1 0 0 0,0 1 0 0 0,0-1 0 0 0,1 1 0 0 0,-1-1 0 0 0,0 0 0 0 0,1 1 0 0 0,0-1 0 0 0,-1-3 0 0 0,2-9-835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769 331 12063 0 0,'0'0'554'0'0,"1"-2"-17"0"0,7-21 24 0 0,1-1 0 0 0,14-23 0 0 0,-15 31 216 0 0,-1 0-1 0 0,0 0 0 0 0,8-32 1 0 0,-14 43-635 0 0,0-1-1 0 0,0 1 1 0 0,-1-1 0 0 0,0 0 0 0 0,0 1-1 0 0,0-1 1 0 0,-1 0 0 0 0,0 1 0 0 0,0-1 0 0 0,0 1-1 0 0,-1-1 1 0 0,0 1 0 0 0,0 0 0 0 0,0-1-1 0 0,-6-7 1 0 0,6 10-119 0 0,0 0 0 0 0,0 0 0 0 0,0 0-1 0 0,0 0 1 0 0,0 1 0 0 0,-1-1 0 0 0,1 1 0 0 0,-1-1 0 0 0,0 1-1 0 0,0 0 1 0 0,0 0 0 0 0,0 1 0 0 0,0-1 0 0 0,0 1-1 0 0,0-1 1 0 0,-4 0 0 0 0,2 1-23 0 0,0 0 1 0 0,0 0-1 0 0,0 1 0 0 0,0 0 0 0 0,0 0 1 0 0,0 0-1 0 0,0 1 0 0 0,0-1 0 0 0,-10 4 1 0 0,-4 2-64 0 0,1 1 0 0 0,0 1 0 0 0,0 1 0 0 0,-23 16 0 0 0,41-25 63 0 0,-42 27-38 0 0,1 2 0 0 0,2 1 0 0 0,-61 62 0 0 0,94-85 39 0 0,0-1 0 0 0,1 1 0 0 0,0-1 0 0 0,0 1 0 0 0,0 1 0 0 0,1-1-1 0 0,-4 10 1 0 0,7-15 6 0 0,1-1 0 0 0,-1 1-1 0 0,0 0 1 0 0,1 0 0 0 0,0 0-1 0 0,-1 0 1 0 0,1 0 0 0 0,0 0-1 0 0,0 0 1 0 0,0 0 0 0 0,0 0-1 0 0,0 1 1 0 0,0-1-1 0 0,1 0 1 0 0,-1 0 0 0 0,1 0-1 0 0,-1-1 1 0 0,1 1 0 0 0,0 0-1 0 0,0 0 1 0 0,0 0 0 0 0,0 0-1 0 0,0-1 1 0 0,0 1 0 0 0,0 0-1 0 0,1-1 1 0 0,-1 1 0 0 0,1-1-1 0 0,-1 0 1 0 0,1 1 0 0 0,-1-1-1 0 0,1 0 1 0 0,0 0 0 0 0,3 2-1 0 0,5 1 20 0 0,0 0 0 0 0,0 0 0 0 0,0-1 0 0 0,0-1 0 0 0,0 0 0 0 0,1 0 0 0 0,-1-1 0 0 0,0 0 0 0 0,20-2 0 0 0,-4-1 6 0 0,1-1 1 0 0,42-11 0 0 0,-38 5-92 0 0,-1-2 0 0 0,0-1 0 0 0,49-28 1 0 0,-28 13-370 0 0,-49 26 311 0 0,-123 113-197 0 0,-71 88 301 0 0,133-132 126 0 0,-55 82 1 0 0,65-79-106 0 0,-153 246-6 0 0,183-280-2 0 0,2 0 0 0 0,1 2 0 0 0,2 0 0 0 0,-11 54 0 0 0,24-87 9 0 0,0-1 0 0 0,0 1 0 0 0,1-1 0 0 0,0 1 0 0 0,1 5 0 0 0,3 2 1 0 0,-3-12-2 0 0,0 0 0 0 0,0 0-1 0 0,0 0 1 0 0,0 0 0 0 0,0 0 0 0 0,0 0-1 0 0,0 0 1 0 0,1 0 0 0 0,-1-1-1 0 0,0 1 1 0 0,0 0 0 0 0,1-1 0 0 0,-1 1-1 0 0,1-1 1 0 0,-1 0 0 0 0,0 1 0 0 0,1-1-1 0 0,-1 0 1 0 0,1 0 0 0 0,-1 0-1 0 0,1 0 1 0 0,1 0 0 0 0,5-1 59 0 0,-1 0-1 0 0,0-1 1 0 0,9-2-1 0 0,-12 3-46 0 0,75-24 662 0 0,78-36 0 0 0,71-46 610 0 0,-205 97-1401 0 0,-10 7-1357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25 11055 0 0,'-3'-6'179'0'0,"2"4"-88"0"0,1 0 0 0 0,-1 0 1 0 0,0 1-1 0 0,0-1 1 0 0,-7-8 7038 0 0,23 12-4833 0 0,-15 2-2072 0 0,0 1-169 0 0,0-1-1 0 0,0 1 1 0 0,-1-1-1 0 0,1 1 1 0 0,-1-1 0 0 0,0 1-1 0 0,0-1 1 0 0,-1 1-1 0 0,1-1 1 0 0,-1 0 0 0 0,0 1-1 0 0,0-1 1 0 0,-1 0-1 0 0,1-1 1 0 0,-1 1-1 0 0,0 0 1 0 0,0-1 0 0 0,-6 7-1 0 0,-8 4 164 0 0,-21 14-1 0 0,25-19-150 0 0,1 0 0 0 0,0 0 0 0 0,-19 21 0 0 0,30-29 64 0 0,37 9-61 0 0,-30-10-67 0 0,0 0 1 0 0,0 0-1 0 0,0-1 0 0 0,0 0 1 0 0,0 0-1 0 0,0-1 0 0 0,0 1 0 0 0,9-5 1 0 0,0 0 3 0 0,0 1 1 0 0,18-3-1 0 0,-19 6-8 0 0,-5 2-555 0 0,-1 0-1 0 0,1-1 1 0 0,15-4-1 0 0,-16 3-1068 0 0,2 0-3314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38 5527 0 0,'9'-20'243'0'0,"0"2"13544"0"0,-11 20-13362 0 0,-96 183 1940 0 0,39-79-2303 0 0,-57 141 0 0 0,105-213-43 0 0,-8 38 1 0 0,18-59-232 0 0,1-10 171 0 0,0-1-342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81 2303 0 0,'-2'1'102'0'0,"-14"0"-20"0"0,-18-1 378 0 0,13 5 4064 0 0,5-1 7155 0 0,27 6-10748 0 0,-8-9-841 0 0,0 0 1 0 0,0 1-1 0 0,0-1 1 0 0,0 0-1 0 0,0 0 1 0 0,0-1-1 0 0,0 1 1 0 0,0-1 0 0 0,1 0-1 0 0,-1 1 1 0 0,4-2-1 0 0,38-4 586 0 0,-34 4-512 0 0,194-47 815 0 0,-45 7 44 0 0,-130 36-900 0 0,1 0 1 0 0,-1 2 0 0 0,42 1-1 0 0,-17 8-742 0 0,-53-6 176 0 0,0 1-1 0 0,-1 0 0 0 0,1 0 0 0 0,0 1 0 0 0,-1-1 0 0 0,1 0 0 0 0,0 0 0 0 0,-1 1 1 0 0,0-1-1 0 0,3 4 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172 430 1375 0 0,'0'0'66'0'0,"-2"2"283"0"0,-46 66 8538 0 0,45-64-8688 0 0,0 0 0 0 0,-1-1 0 0 0,0 1 0 0 0,0 0 0 0 0,-7 4 0 0 0,-4 4 481 0 0,-16 19 1280 0 0,30-30-1478 0 0,-5 2-51 0 0,6-3-407 0 0,0 1 0 0 0,0-1 1 0 0,-1 0-1 0 0,1 0 1 0 0,0 0-1 0 0,0 1 1 0 0,-1-1-1 0 0,1 0 0 0 0,0 0 1 0 0,0 0-1 0 0,-1 0 1 0 0,1 1-1 0 0,0-1 1 0 0,-1 0-1 0 0,1 0 0 0 0,0 0 1 0 0,-1 0-1 0 0,1 0 1 0 0,0 0-1 0 0,-1 0 1 0 0,1 0-1 0 0,0 0 1 0 0,-1 0-1 0 0,1 0 0 0 0,0 0 1 0 0,-1 0-1 0 0,1 0 1 0 0,0-1-1 0 0,-1 1 1 0 0,0 0 16 0 0,-1-1 1 0 0,1 1 0 0 0,-1-1-1 0 0,1 0 1 0 0,0 0 0 0 0,-1 1-1 0 0,1-1 1 0 0,0 0-1 0 0,-1 0 1 0 0,1 0 0 0 0,0-1-1 0 0,0 1 1 0 0,0 0 0 0 0,0 0-1 0 0,0 0 1 0 0,0-1 0 0 0,-1-2-1 0 0,1 0 33 0 0,-1 1-1 0 0,1-1 0 0 0,0 1 0 0 0,0-1 0 0 0,1 0 0 0 0,-1 0 0 0 0,1-5 0 0 0,0-2 109 0 0,1-1 0 0 0,0 1-1 0 0,0 0 1 0 0,5-16-1 0 0,5-9-36 0 0,1-1 1 0 0,33-66-1 0 0,-33 81-145 0 0,0 1 0 0 0,2 1-1 0 0,0 0 1 0 0,1 0 0 0 0,30-28 0 0 0,-31 36 34 0 0,1 0 1 0 0,0 2-1 0 0,0 0 1 0 0,1 1-1 0 0,1 0 1 0 0,-1 1-1 0 0,1 1 1 0 0,1 1-1 0 0,25-6 1 0 0,-2 3 132 0 0,0 2 0 0 0,0 2 0 0 0,45 0 0 0 0,-75 4-80 0 0,-1 2 0 0 0,0-1 1 0 0,0 1-1 0 0,1 1 0 0 0,-1 0 0 0 0,0 0 0 0 0,-1 1 0 0 0,18 7 0 0 0,-24-9-65 0 0,-1 0-1 0 0,0 1 1 0 0,0-1 0 0 0,-1 1-1 0 0,1-1 1 0 0,0 1-1 0 0,0 0 1 0 0,-1-1 0 0 0,2 4-1 0 0,0-2 3 0 0,-2-1 64 0 0,0 1 44 0 0,0 1-100 0 0,1 0 1 0 0,-2 1-1 0 0,1-1 0 0 0,0 0 0 0 0,-1 1 1 0 0,0-1-1 0 0,0 1 0 0 0,0-1 0 0 0,-1 1 1 0 0,1-1-1 0 0,-2 5 0 0 0,0-2 8 0 0,-1-1 0 0 0,1 0 1 0 0,-1 0-1 0 0,0 0 0 0 0,-1 0 0 0 0,0 0 0 0 0,-5 6 0 0 0,-70 79-16 0 0,47-55-8 0 0,0 1 0 0 0,-26 43 0 0 0,36-48-16 0 0,-36 40 0 0 0,36-46 0 0 0,11-13 11 0 0,-1-2 0 0 0,-1 1-1 0 0,0-1 1 0 0,0-1-1 0 0,-27 16 1 0 0,34-23-16 0 0,1-1-1 0 0,-1 0 1 0 0,1 0-1 0 0,-1 0 1 0 0,0 0-1 0 0,0-1 1 0 0,0 0-1 0 0,0 0 1 0 0,0-1-1 0 0,0 0 1 0 0,0 0 0 0 0,0 0-1 0 0,0-1 1 0 0,-7-1-1 0 0,3 0-12 0 0,0-1 1 0 0,0 0-1 0 0,0-1 0 0 0,0 0 0 0 0,1-1 1 0 0,0 1-1 0 0,-10-8 0 0 0,18 11-27 0 0,0 0 1 0 0,0-1-1 0 0,1 1 0 0 0,-1 0 0 0 0,0-1 0 0 0,0 1 0 0 0,1-1 1 0 0,-1 1-1 0 0,1-1 0 0 0,-1 1 0 0 0,1-1 0 0 0,0 0 1 0 0,0 1-1 0 0,0-1 0 0 0,0 1 0 0 0,0-3 0 0 0,0 1-59 0 0,0-1-102 0 0,0-1 0 0 0,1 1 0 0 0,-1-1 0 0 0,1 1 0 0 0,0 0 0 0 0,1-1 0 0 0,-1 1 0 0 0,1 0 1 0 0,0 0-1 0 0,0 0 0 0 0,3-5 0 0 0,5-6-1504 0 0,17-20 0 0 0,-21 27 1337 0 0,21-23-1569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 5063 0 0,'0'0'390'0'0,"2"-1"-252"0"0,18-14 9986 0 0,-21 18-9785 0 0,-11 44 743 0 0,-32 78 0 0 0,7-38-501 0 0,21-53-260 0 0,1 1 1 0 0,2 1-1 0 0,-14 57 1 0 0,26-87-277 0 0,0 0 1 0 0,1 1 0 0 0,0-1-1 0 0,0 0 1 0 0,0 1 0 0 0,1-1-1 0 0,1 7 1 0 0,4 1-25 0 0,-4-12-101 0 0,1 0-1 0 0,-1-1 1 0 0,1 1 0 0 0,0 0-1 0 0,-1-1 1 0 0,1 0-1 0 0,0 1 1 0 0,0-1-1 0 0,0 0 1 0 0,0-1 0 0 0,0 1-1 0 0,0 0 1 0 0,0-1-1 0 0,0 0 1 0 0,5 0 0 0 0,14-2-1362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4143 0 0,'0'0'8376'0'0,"3"0"-7680"0"0,-2 0-492 0 0,1 0-1 0 0,-1 0 0 0 0,1 0 0 0 0,-1 0 1 0 0,1 1-1 0 0,0-1 0 0 0,-1 0 1 0 0,0 1-1 0 0,1 0 0 0 0,-1-1 0 0 0,1 1 1 0 0,-1 0-1 0 0,0 0 0 0 0,1-1 1 0 0,-1 1-1 0 0,0 0 0 0 0,0 0 0 0 0,2 2 1 0 0,-1-1-77 0 0,-1 1 0 0 0,1-1 0 0 0,-1 1 0 0 0,1-1 0 0 0,-1 1 0 0 0,0 0 0 0 0,0 0 1 0 0,0-1-1 0 0,1 5 0 0 0,0 5 121 0 0,-1 0 0 0 0,0 0 1 0 0,-2 21-1 0 0,-1-4 40 0 0,-2 0 1 0 0,-1 0 0 0 0,-1-1-1 0 0,-2 0 1 0 0,-1 0-1 0 0,-19 43 1 0 0,5-26-236 0 0,-1 0 1 0 0,-2-2-1 0 0,-2-1 0 0 0,-53 62 1 0 0,42-60-32 0 0,-63 78 30 0 0,96-114-69 0 0,1-1-1 0 0,0 1 1 0 0,0 0-1 0 0,1 0 1 0 0,0 0-1 0 0,-4 15 1 0 0,7-21-83 0 0,3 0-218 0 0,0-1 260 0 0,0 0-1 0 0,-1 0 1 0 0,1-1-1 0 0,0 1 0 0 0,0 0 1 0 0,0-1-1 0 0,0 1 1 0 0,-1-1-1 0 0,1 0 1 0 0,0 1-1 0 0,0-1 0 0 0,0 0 1 0 0,0 0-1 0 0,0-1 1 0 0,0 1-1 0 0,0 0 1 0 0,0 0-1 0 0,0-1 1 0 0,0 0-1 0 0,0 1 0 0 0,2-2 1 0 0,2-1-148 0 0,-1 0-1 0 0,0 0 1 0 0,0 0 0 0 0,0 0 0 0 0,-1-1-1 0 0,8-6 1 0 0,6-9-490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40 362 3623 0 0,'0'0'6126'0'0,"-2"1"-5222"0"0,2 0-725 0 0,0-1 1 0 0,0 0-1 0 0,0 1 1 0 0,-1-1-1 0 0,1 0 1 0 0,0 1-1 0 0,0-1 1 0 0,-1 0-1 0 0,1 0 1 0 0,0 1-1 0 0,0-1 1 0 0,-1 0-1 0 0,1 0 1 0 0,0 0-1 0 0,-1 0 1 0 0,1 1-1 0 0,-1-1 1 0 0,1 0-1 0 0,0 0 1 0 0,-1 0-1 0 0,1 0 1 0 0,0 0-1 0 0,-1 0 1 0 0,1 0-1 0 0,0 0 1 0 0,-1 0-1 0 0,1 0 1 0 0,-1 0-1 0 0,-10-8 1055 0 0,-6-17-559 0 0,16 23-235 0 0,1-3-304 0 0,1 0 1 0 0,0 0-1 0 0,0 1 0 0 0,0-1 0 0 0,0 0 0 0 0,0 0 0 0 0,1 1 0 0 0,0-1 0 0 0,0 1 1 0 0,1 0-1 0 0,-1-1 0 0 0,1 1 0 0 0,3-4 0 0 0,5-5-18 0 0,1-1 1 0 0,18-13-1 0 0,-11 9-127 0 0,2-1 13 0 0,1 1 0 0 0,1 1 0 0 0,1 1 0 0 0,1 1-1 0 0,0 1 1 0 0,0 1 0 0 0,1 1 0 0 0,29-8 0 0 0,-16 8-5 0 0,1 2-1 0 0,1 1 1 0 0,-1 2 0 0 0,82-3-1 0 0,-105 10 119 0 0,-1 0 1 0 0,0 1-1 0 0,0 1 0 0 0,1 0 0 0 0,-1 1 1 0 0,0 1-1 0 0,24 9 0 0 0,-35-10-82 0 0,1-1 0 0 0,-1 1 1 0 0,0 0-1 0 0,1 0 0 0 0,-2 0 0 0 0,1 1 0 0 0,0 0 0 0 0,-1 0 0 0 0,1 0 1 0 0,-1 0-1 0 0,0 1 0 0 0,-1-1 0 0 0,1 1 0 0 0,-1 0 0 0 0,0 0 0 0 0,0 1 1 0 0,0-1-1 0 0,-1 1 0 0 0,0-1 0 0 0,0 1 0 0 0,-1 0 0 0 0,1 0 0 0 0,0 10 0 0 0,-1-1-18 0 0,-1 0-1 0 0,0 0 0 0 0,-1 0 0 0 0,-1 0 0 0 0,-1 0 0 0 0,0-1 1 0 0,-1 1-1 0 0,0-1 0 0 0,-1 0 0 0 0,-1 0 0 0 0,0 0 0 0 0,-1-1 1 0 0,0 0-1 0 0,-1 0 0 0 0,0-1 0 0 0,-13 14 0 0 0,13-18-13 0 0,0 0 0 0 0,-1-1-1 0 0,1-1 1 0 0,-2 0 0 0 0,1 0-1 0 0,0 0 1 0 0,-1-1 0 0 0,0-1-1 0 0,-16 6 1 0 0,-10 0 19 0 0,-53 9 0 0 0,76-17-18 0 0,-31 6-119 0 0,-1-3 0 0 0,0-2 1 0 0,0-1-1 0 0,-77-8 1 0 0,119 5-44 0 0,6-1-2031 0 0,12-10 72 0 0,7-2-4369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684 241 6911 0 0,'0'0'528'0'0,"-2"1"-88"0"0,-5 1 1416 0 0,-1 0 0 0 0,1 0 0 0 0,-1-1 0 0 0,-12 0 0 0 0,19-1-1686 0 0,-1-1 0 0 0,0 0 0 0 0,0 1 0 0 0,1-1 0 0 0,-1 0 0 0 0,0 0 0 0 0,1 0 0 0 0,-1 0 0 0 0,1 0 0 0 0,-1-1 0 0 0,1 1 0 0 0,0 0 0 0 0,0-1 0 0 0,-1 1 0 0 0,1-1 0 0 0,0 1 0 0 0,0-1 0 0 0,0 0 0 0 0,1 1 0 0 0,-2-3 0 0 0,-1-12 183 0 0,1 1 1 0 0,1-1 0 0 0,1-31 0 0 0,1 30-286 0 0,-1 0 0 0 0,-1-1-1 0 0,-4-24 1 0 0,5 41-91 0 0,0-1 1 0 0,-1 0-1 0 0,1 0 0 0 0,-1 1 0 0 0,0-1 0 0 0,1 1 1 0 0,-1-1-1 0 0,0 1 0 0 0,0-1 0 0 0,0 1 0 0 0,0-1 1 0 0,0 1-1 0 0,0-1 0 0 0,0 1 0 0 0,0 0 1 0 0,-1 0-1 0 0,1 0 0 0 0,0 0 0 0 0,-1 0 0 0 0,1 0 1 0 0,-1 0-1 0 0,1 0 0 0 0,-1 1 0 0 0,0-1 0 0 0,1 0 1 0 0,-1 1-1 0 0,0-1 0 0 0,1 1 0 0 0,-1 0 0 0 0,0 0 1 0 0,0-1-1 0 0,1 1 0 0 0,-1 0 0 0 0,-2 1 1 0 0,-5 0-99 0 0,0 1 0 0 0,0 0 1 0 0,1 0-1 0 0,-1 1 0 0 0,-10 4 0 0 0,17-6 115 0 0,-14 6-63 0 0,0 0-1 0 0,0 1 0 0 0,1 1 1 0 0,0 1-1 0 0,1 0 0 0 0,0 1 1 0 0,0 0-1 0 0,-18 21 1 0 0,23-22 69 0 0,-7 7-28 0 0,-17 24-1 0 0,29-35 27 0 0,1-1-1 0 0,0 1 0 0 0,0 0 0 0 0,0-1 0 0 0,1 1 0 0 0,-1 1 0 0 0,1-1 0 0 0,1 0 0 0 0,-2 9 0 0 0,4 2 3 0 0,0-14 3 0 0,1-1-1 0 0,-1 0 1 0 0,1 1 0 0 0,0-1-1 0 0,-1 0 1 0 0,1 0-1 0 0,0 0 1 0 0,0 0-1 0 0,0 0 1 0 0,1 0 0 0 0,-1-1-1 0 0,0 1 1 0 0,1-1-1 0 0,-1 1 1 0 0,1-1 0 0 0,-1 0-1 0 0,1 0 1 0 0,0 0-1 0 0,-1 0 1 0 0,1-1-1 0 0,4 1 1 0 0,6 1 51 0 0,0 0 1 0 0,0-1-1 0 0,16-1 1 0 0,-9-1 77 0 0,-1-1 0 0 0,1 0 0 0 0,32-9 0 0 0,64-30 278 0 0,-103 36-368 0 0,-13 5-41 0 0,1 0 0 0 0,-1 0 0 0 0,0 0 0 0 0,0 0 0 0 0,0 0 0 0 0,0 0 0 0 0,0 0 0 0 0,0 0 0 0 0,0 0 0 0 0,0 0 0 0 0,0 0 0 0 0,0 0 0 0 0,0 0 0 0 0,0 0 0 0 0,0 0 0 0 0,0 0 0 0 0,1 0 0 0 0,-1 0 0 0 0,0 0 0 0 0,0 0 0 0 0,0 0 0 0 0,0 0 0 0 0,0 0 0 0 0,0 0 0 0 0,0 0-1 0 0,0 0 1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4-2 0 0,0 0-1 0 0,0 0 1 0 0,-1 0 0 0 0,1 0 0 0 0,-1 0 0 0 0,0 0-1 0 0,0 0 1 0 0,0 0 0 0 0,-1 0 0 0 0,1-1 0 0 0,-5 8-1 0 0,-4 4-25 0 0,-15 20 0 0 0,14-21 37 0 0,-155 196-34 0 0,26-36-16 0 0,91-111 40 0 0,-94 134 0 0 0,133-180 3 0 0,-16 36-1 0 0,23-45 8 0 0,0 1 1 0 0,1-1-1 0 0,0 1 0 0 0,0 0 0 0 0,1-1 0 0 0,-1 14 0 0 0,3-20-4 0 0,-1 0 0 0 0,1-1-1 0 0,0 1 1 0 0,0-1 0 0 0,-1 1-1 0 0,1-1 1 0 0,0 1 0 0 0,0-1-1 0 0,1 0 1 0 0,-1 1 0 0 0,0-1 0 0 0,0 0-1 0 0,1 0 1 0 0,-1 0 0 0 0,0 0-1 0 0,1 0 1 0 0,1 1 0 0 0,-2-1 4 0 0,7 4 9 0 0,1-1 0 0 0,-1 1 0 0 0,1-1 0 0 0,0-1 0 0 0,14 4 0 0 0,49 8 61 0 0,-52-11-60 0 0,60 12 96 0 0,118 17 813 0 0,-182-32-876 0 0,0 1-42 0 0,-4-2-26 0 0,-9 0-54 0 0,10-3-1424 0 0,-10 2-43 0 0,-1-1-80 0 0,10-10-15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3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45 9991 0 0,'0'0'1162'0'0,"1"-2"-636"0"0,6-7-52 0 0,11-13 3364 0 0,-16 21-3127 0 0,1-1-271 0 0,0 1 0 0 0,-1-1 0 0 0,1 1 1 0 0,0 0-1 0 0,0 0 0 0 0,3-1 0 0 0,-3 1 448 0 0,-4 5-863 0 0,1 0 0 0 0,-1 0-1 0 0,0 1 1 0 0,0-1 0 0 0,0 0 0 0 0,-1-1-1 0 0,1 1 1 0 0,-1 0 0 0 0,0 0-1 0 0,0-1 1 0 0,-4 5 0 0 0,-1 2-5 0 0,0-1 0 0 0,-15 14 1 0 0,-12 7 61 0 0,-69 49 1 0 0,102-78 182 0 0,4-4-258 0 0,1 1 0 0 0,0 0 1 0 0,0 0-1 0 0,0 0 0 0 0,1 0 0 0 0,-1 1 0 0 0,0 0 0 0 0,7-2 0 0 0,3 0-3 0 0,53-17-4 0 0,-37 16 0 0 0,-14 3 0 0 0,29-1 0 0 0,-14 2-365 0 0,27 0-6224 0 0,-55 0 4575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10367 0 0,'0'0'2712'0'0,"2"0"-2153"0"0,10 2-135 0 0,-1-1 0 0 0,1-1 1 0 0,-1 0-1 0 0,1 0 0 0 0,20-5 0 0 0,61-18 1223 0 0,73-15-180 0 0,-136 32-1390 0 0,-6 1-358 0 0,1 1 0 0 0,30 0 0 0 0,-52 4-1465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47 3223 0 0,'-8'7'9523'0'0,"9"-7"-9319"0"0,10 4 1936 0 0,21-3-1917 0 0,-2-5 586 0 0,31-9 0 0 0,-14 2-253 0 0,8-3 59 0 0,-32 8-114 0 0,28-4-1 0 0,-48 9-369 0 0,-2 3-47 0 0,1 0-78 0 0,-1 0 0 0 0,0 0 0 0 0,1 0 0 0 0,-1 0 0 0 0,0 0 0 0 0,-1 1 0 0 0,1-1 0 0 0,0 0 0 0 0,0 0 0 0 0,-1 1 0 0 0,0-1 0 0 0,1 0 0 0 0,-1 1 0 0 0,0-1 0 0 0,0 1 0 0 0,0-1 0 0 0,0 0 0 0 0,-1 1 0 0 0,1-1 0 0 0,-1 0 0 0 0,1 1 0 0 0,-1-1 0 0 0,-2 4 0 0 0,-2 8-37 0 0,-1-1-1 0 0,-13 21 1 0 0,16-29 34 0 0,1-1-9 0 0,-1 0-1 0 0,1-1 0 0 0,-1 1 1 0 0,0-1-1 0 0,0 1 1 0 0,0-1-1 0 0,-1 0 1 0 0,1 0-1 0 0,-1 0 1 0 0,0-1-1 0 0,0 1 0 0 0,0-1 1 0 0,0 0-1 0 0,0 0 1 0 0,-8 2-1 0 0,0-1 43 0 0,0-1 1 0 0,0 0-1 0 0,0-1 0 0 0,-22-1 0 0 0,14 0-9 0 0,0 1 0 0 0,0 0-1 0 0,0 2 1 0 0,-39 9 0 0 0,21 7-281 0 0,36-19-8 0 0,17 6-4468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6911 0 0,'0'0'4642'0'0,"2"-1"-3788"0"0,112-26 4685 0 0,63 3-2590 0 0,-159 23-2806 0 0,405-43 1122 0 0,-370 34-1330 0 0,83-13 331 0 0,-102 19-1008 0 0,68 1 1 0 0,-89 5 313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7367 0 0,'1'1'2607'0'0,"2"3"-1712"0"0,0 1-1 0 0,0-1 1 0 0,0 1 0 0 0,-1 0-1 0 0,2 5 1 0 0,2 9 69 0 0,5 22 0 0 0,-4-11-653 0 0,2 6 78 0 0,0 0 1 0 0,-3 1 0 0 0,-1 0 0 0 0,-2 1-1 0 0,-1 41 1 0 0,-4-64-253 0 0,0 0 0 0 0,-1 0-1 0 0,0-1 1 0 0,-9 24 0 0 0,-27 53 384 0 0,2-8-246 0 0,37-82-288 0 0,-1-1-1 0 0,1 1 1 0 0,0 0-1 0 0,-1 0 1 0 0,1 0 0 0 0,0-1-1 0 0,0 1 1 0 0,-1 0-1 0 0,1 0 1 0 0,0 0-1 0 0,0 0 1 0 0,0 0 0 0 0,0-1-1 0 0,0 1 1 0 0,0 0-1 0 0,0 0 1 0 0,1 0-1 0 0,-1 0 1 0 0,0-1 0 0 0,0 1-1 0 0,1 0 1 0 0,-1 0-1 0 0,0 0 1 0 0,1-1-1 0 0,-1 1 1 0 0,1 0 0 0 0,-1 0-1 0 0,1-1 1 0 0,-1 1-1 0 0,1-1 1 0 0,0 1 0 0 0,0 1-1 0 0,1-2-187 0 0,0 1 0 0 0,0 0-1 0 0,0-1 1 0 0,-1 1 0 0 0,1-1 0 0 0,0 1 0 0 0,0-1-1 0 0,0 0 1 0 0,0 0 0 0 0,0 0 0 0 0,0 0 0 0 0,0 0-1 0 0,2-1 1 0 0,14-3-6443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16959 0 0,'0'0'1536'0'0,"2"2"-1262"0"0,13 27 658 0 0,1-1 0 0 0,25 33 1 0 0,-39-59-906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96 4143 0 0,'0'0'319'0'0,"3"-2"-210"0"0,21-15 283 0 0,-4 0 9882 0 0,-22 17-9986 0 0,-8 0-167 0 0,-1 2 0 0 0,1-1 0 0 0,0 2 1 0 0,0-1-1 0 0,0 1 0 0 0,0 1 0 0 0,-14 6 0 0 0,-66 40 148 0 0,58-30-221 0 0,1 1-1 0 0,-31 28 1 0 0,53-40 50 0 0,0 1 0 0 0,1-1-1 0 0,0 2 1 0 0,1-1 0 0 0,0 1 0 0 0,1 0 0 0 0,0 0 0 0 0,1 1-1 0 0,0 0 1 0 0,1 0 0 0 0,0 0 0 0 0,0 0 0 0 0,2 0 0 0 0,0 1-1 0 0,-2 24 1 0 0,4-32-45 0 0,0 0 0 0 0,0 0-1 0 0,1 0 1 0 0,-1 0 0 0 0,1 0 0 0 0,0 0-1 0 0,1 0 1 0 0,-1 0 0 0 0,1 0-1 0 0,0 0 1 0 0,0-1 0 0 0,0 1 0 0 0,1-1-1 0 0,0 0 1 0 0,3 5 0 0 0,-4-7-33 0 0,1 1 1 0 0,-1-1-1 0 0,1 0 1 0 0,-1 0-1 0 0,1 0 1 0 0,0 0-1 0 0,0-1 1 0 0,0 1-1 0 0,0-1 1 0 0,0 1-1 0 0,0-1 1 0 0,0 0-1 0 0,0 0 1 0 0,1-1 0 0 0,-1 1-1 0 0,0-1 1 0 0,0 1-1 0 0,1-1 1 0 0,-1 0-1 0 0,0 0 1 0 0,1-1-1 0 0,-1 1 1 0 0,7-2-1 0 0,8-3 67 0 0,-1-1 0 0 0,1-1 0 0 0,-1 0 0 0 0,0-1 0 0 0,-1-1 0 0 0,23-16 0 0 0,-15 8 7 0 0,-1-2-1 0 0,-1 0 1 0 0,27-31 0 0 0,-38 39-66 0 0,-2-1 1 0 0,1-1-1 0 0,-2 1 0 0 0,1-2 0 0 0,11-26 0 0 0,-16 31-57 0 0,-2 1 1 0 0,1 0-1 0 0,-1-1 0 0 0,0 0 0 0 0,-1 1 0 0 0,0-1 0 0 0,-1 0 0 0 0,1 0 0 0 0,-2 0 1 0 0,1 1-1 0 0,-4-17 0 0 0,0 9-164 0 0,0 0 0 0 0,-8-18 0 0 0,9 27 55 0 0,0 1 0 0 0,0-1-1 0 0,-1 1 1 0 0,0 0 0 0 0,0 0-1 0 0,0 0 1 0 0,-8-8 0 0 0,10 13 37 0 0,0-1 0 0 0,0 1 1 0 0,-1-1-1 0 0,1 1 0 0 0,0 0 1 0 0,-1 0-1 0 0,1 0 1 0 0,0 0-1 0 0,-1 0 0 0 0,1 0 1 0 0,-1 1-1 0 0,-5-2 1 0 0,6 2-200 0 0,0 2 10 0 0,-5 4 2 0 0,5-5-150 0 0,3 2-634 0 0,-1 0 654 0 0,0-2 281 0 0,0-1-1 0 0,0 1 1 0 0,0 0-1 0 0,0 0 1 0 0,0 0 0 0 0,1 0-1 0 0,-1-1 1 0 0,0 1-1 0 0,0 0 1 0 0,1 0 0 0 0,-1-1-1 0 0,1 1 1 0 0,-1 0-1 0 0,0 0 1 0 0,1-1 0 0 0,0 2-1 0 0,11 16-1270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0,'3'0'10182'0'0,"9"1"-9725"0"0,1 1 1 0 0,0 0 0 0 0,15 4 0 0 0,-26-5-483 0 0,1-1-440 0 0,-1 1 0 0 0,0-1 1 0 0,1 0-1 0 0,-1 0 0 0 0,1 0 0 0 0,-1 0 0 0 0,0 0 1 0 0,4-1-1 0 0,-2 0-2100 0 0</inkml:trace>
  <inkml:trace contextRef="#ctx0" brushRef="#br0" timeOffset="1">761 165 17047 0 0,'0'0'1776'0'0,"-1"0"-1492"0"0,-2 0-42 0 0,1-1 1 0 0,-1 1-1 0 0,1 0 0 0 0,-1 1 1 0 0,1-1-1 0 0,0 0 0 0 0,-1 1 0 0 0,1-1 1 0 0,-1 1-1 0 0,1 0 0 0 0,0-1 0 0 0,0 1 1 0 0,-1 0-1 0 0,1 1 0 0 0,0-1 1 0 0,0 0-1 0 0,-3 3 0 0 0,-2 3 99 0 0,-1 0 0 0 0,1 0 0 0 0,-6 9 1 0 0,-6 7-445 0 0,10-14 116 0 0,9-8-14 0 0,-1-1 1 0 0,1 1-1 0 0,0 0 0 0 0,0 0 0 0 0,0-1 0 0 0,0 1 1 0 0,0 0-1 0 0,0-1 0 0 0,0 1 0 0 0,0 0 1 0 0,0-1-1 0 0,0 1 0 0 0,0 0 0 0 0,0-1 0 0 0,0 1 1 0 0,1 1-1 0 0,0 0-17 0 0,0-1 0 0 0,0 1 0 0 0,0-1 1 0 0,0 0-1 0 0,0 1 0 0 0,0-1 0 0 0,0 0 1 0 0,0 0-1 0 0,1 0 0 0 0,-1 0 0 0 0,1 0 1 0 0,-1 0-1 0 0,1 0 0 0 0,-1 0 0 0 0,1 0 1 0 0,-1-1-1 0 0,1 1 0 0 0,2 0 0 0 0,0 0-245 0 0,1 0-1 0 0,0 0 1 0 0,0 0-1 0 0,-1-1 1 0 0,9 0-1 0 0,6-1-740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0,'0'0'1324'0'0,"0"3"-274"0"0,1 7 50 0 0,0-7 545 0 0,0-1-1185 0 0,0 1-333 0 0,0-1-1 0 0,1-1 1 0 0,-1 1-1 0 0,1 0 1 0 0,-1 0 0 0 0,1 0-1 0 0,0-1 1 0 0,0 1-1 0 0,-1-1 1 0 0,1 1-1 0 0,0-1 1 0 0,1 0 0 0 0,-1 0-1 0 0,0 0 1 0 0,0 0-1 0 0,3 1 1 0 0,9 0 394 0 0,1 0 1 0 0,-1-1-1 0 0,1 0 0 0 0,-1-1 1 0 0,1-1-1 0 0,22-4 1 0 0,-15 3-71 0 0,36-5 389 0 0,-29 3-416 0 0,0 0 0 0 0,1 3 0 0 0,0 0 0 0 0,35 4 0 0 0,-56 0-372 0 0,0-1-1 0 0,0 1 1 0 0,0 1-1 0 0,0-1 1 0 0,0 2 0 0 0,-1-1-1 0 0,0 1 1 0 0,10 8-1 0 0,-4-4-19 0 0,21 11 0 0 0,-29-18-28 0 0,-1 0 0 0 0,0-1 0 0 0,1 1 1 0 0,0-1-1 0 0,-1 0 0 0 0,1-1 0 0 0,0 1 0 0 0,-1-1 0 0 0,1-1 0 0 0,0 1 0 0 0,-1-1 0 0 0,1 0 0 0 0,0 0 0 0 0,6-2 0 0 0,5-3 30 0 0,0 0 0 0 0,-1-1 0 0 0,19-11 1 0 0,-20 10-27 0 0,0-1 0 0 0,-1-1 0 0 0,24-20 0 0 0,-36 28-223 0 0,-6 3-495 0 0,0 0 535 0 0,0 1 0 0 0,-1 0 0 0 0,1-1 0 0 0,1 1 0 0 0,-1 1-1 0 0,0-1 1 0 0,-5 4 0 0 0,5-3-316 0 0,1 0-1 0 0,-1 1 1 0 0,0-1-1 0 0,1 1 1 0 0,-5 6-1 0 0,7-8-856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6911 0 0,'0'0'528'0'0,"-2"0"-138"0"0,0 0-56 0 0,-1 0 1 0 0,1 0-1 0 0,0 0 1 0 0,-1 1-1 0 0,1-1 1 0 0,0 1-1 0 0,0 0 1 0 0,-1 0-1 0 0,1 0 1 0 0,0 0-1 0 0,0 0 1 0 0,0 0-1 0 0,0 0 1 0 0,-3 4-1 0 0,2-2-112 0 0,-1 0 0 0 0,1 1-1 0 0,0-1 1 0 0,1 1 0 0 0,-1 0-1 0 0,1 0 1 0 0,-3 5 0 0 0,-1 5 65 0 0,1 0 0 0 0,1 0-1 0 0,-6 27 1 0 0,5-5 149 0 0,2-1 0 0 0,2 47 1 0 0,-1-14-148 0 0,2-56-267 0 0,-17 201 214 0 0,14-193-250 0 0,-2-1 0 0 0,0 0-1 0 0,0 0 1 0 0,-2-1 0 0 0,0 1 0 0 0,-2-1-1 0 0,0-1 1 0 0,0 0 0 0 0,-14 18 0 0 0,15-24-2357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4143 0 0,'0'0'5218'0'0,"-1"2"-3652"0"0,-11 18-375 0 0,2 1 0 0 0,0 0-1 0 0,-10 36 1 0 0,-6 13-582 0 0,-80 142-387 0 0,-14-7 6 0 0,50-88-178 0 0,45-61-50 0 0,19-41 0 0 0,5-15 1 0 0,1 1-1 0 0,0-1 1 0 0,0 1 0 0 0,0-1-1 0 0,0 1 1 0 0,0-1-1 0 0,0 1 1 0 0,0 0 0 0 0,0-1-1 0 0,0 1 1 0 0,0-1 0 0 0,0 1-1 0 0,0-1 1 0 0,0 1-1 0 0,0-1 1 0 0,0 1 0 0 0,1-1-1 0 0,-1 1 1 0 0,0-1-1 0 0,0 1 1 0 0,1 0 0 0 0,0-1 2 0 0,0 1 0 0 0,0-1 0 0 0,0 0 0 0 0,0 1 0 0 0,0-1 1 0 0,0 0-1 0 0,0 0 0 0 0,0 1 0 0 0,0-1 0 0 0,0 0 0 0 0,0 0 0 0 0,0 0 1 0 0,0 0-1 0 0,0-1 0 0 0,0 1 0 0 0,1 0 0 0 0,-1 0 0 0 0,0-1 1 0 0,0 1-1 0 0,0 0 0 0 0,-1-1 0 0 0,3 0 0 0 0,21-15 58 0 0,-16 9-221 0 0,-1 0 0 0 0,0-1 0 0 0,7-10 0 0 0,4-7-611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19 481 7055 0 0,'0'0'6680'0'0,"-1"0"-6232"0"0,0 0-377 0 0,0 0 1 0 0,1 0-1 0 0,-1 0 0 0 0,0 0 0 0 0,1 0 0 0 0,-1 0 1 0 0,0-1-1 0 0,1 1 0 0 0,-1 0 0 0 0,1 0 0 0 0,-1-1 1 0 0,0 1-1 0 0,1 0 0 0 0,-1-1 0 0 0,1 1 0 0 0,-1 0 1 0 0,1-1-1 0 0,-1 1 0 0 0,1-1 0 0 0,-1 1 0 0 0,1-1 0 0 0,-1 1 1 0 0,1-1-1 0 0,0 1 0 0 0,-1-1 0 0 0,1 0 0 0 0,-1-1 4 0 0,0 0-1 0 0,1 0 0 0 0,0 0 0 0 0,-1 0 1 0 0,1 0-1 0 0,0 0 0 0 0,0 0 0 0 0,0 1 1 0 0,1-4-1 0 0,0-2-9 0 0,0 0 0 0 0,1 1 1 0 0,0-1-1 0 0,0 1 0 0 0,3-7 0 0 0,11-14-6 0 0,1 1 0 0 0,1 1 0 0 0,38-41 0 0 0,-28 34-39 0 0,-6 6-16 0 0,1 1 0 0 0,1 2-1 0 0,2 0 1 0 0,0 2 0 0 0,1 1-1 0 0,1 1 1 0 0,1 1 0 0 0,49-22 0 0 0,-72 37 69 0 0,-1 1 1 0 0,1 0-1 0 0,-1 1 1 0 0,1 0 0 0 0,0 0-1 0 0,-1 0 1 0 0,1 0-1 0 0,0 1 1 0 0,0 0 0 0 0,0 0-1 0 0,8 2 1 0 0,-9-1-13 0 0,-1 0 1 0 0,1 0-1 0 0,-1 1 1 0 0,0 0-1 0 0,1 0 1 0 0,-1 0-1 0 0,0 1 1 0 0,0-1-1 0 0,-1 1 1 0 0,1 0-1 0 0,0 0 0 0 0,-1 0 1 0 0,0 1-1 0 0,6 6 1 0 0,-4-2 25 0 0,0-1 1 0 0,-1 1-1 0 0,0 0 1 0 0,0 0-1 0 0,-1 0 1 0 0,0 1-1 0 0,0-1 1 0 0,2 13-1 0 0,-3-7 21 0 0,0 0 0 0 0,-1 0 1 0 0,0 0-1 0 0,-4 27 0 0 0,2-30-29 0 0,1-10-71 0 0,0 0 0 0 0,0 0 0 0 0,-1-1 0 0 0,1 1 0 0 0,-1 0 0 0 0,1 0 0 0 0,0 0 0 0 0,-1 0 0 0 0,0 0 1 0 0,1 0-1 0 0,-1-1 0 0 0,1 1 0 0 0,-1 0 0 0 0,0 0 0 0 0,0-1 0 0 0,1 1 0 0 0,-1-1 0 0 0,-2 2 0 0 0,-16 6 78 0 0,16-6-91 0 0,-14 4 68 0 0,9-4-64 0 0,0 1 0 0 0,0 0 1 0 0,0 1-1 0 0,0 0 0 0 0,-14 10 1 0 0,-3 6-199 0 0,2 0 1 0 0,0 2-1 0 0,-23 28 0 0 0,34-35-5 0 0,-24 20 1 0 0,-4 5-263 0 0,38-38 357 0 0,2-4-154 0 0,0-8 288 0 0,0 5-25 0 0,-1 0 0 0 0,1 0 0 0 0,-1 1 0 0 0,1-1 0 0 0,-1 0 0 0 0,-2-4 0 0 0,2 7-70 0 0,0-1 0 0 0,0 1-1 0 0,0 0 1 0 0,-1-1 0 0 0,1 1 0 0 0,-3-3-1 0 0,1 0-153 0 0,2 5 200 0 0,1-1 0 0 0,-1 1 1 0 0,1 0-1 0 0,0-1 0 0 0,-1 1 0 0 0,1-1 0 0 0,-1 1 0 0 0,0 0 0 0 0,1 0 0 0 0,-1-1 0 0 0,1 1 1 0 0,-1 0-1 0 0,1 0 0 0 0,-1-1 0 0 0,0 1 0 0 0,1 0 0 0 0,-1 0 0 0 0,0 0 0 0 0,1 0 0 0 0,-1 0 0 0 0,1 0 1 0 0,-1 0-1 0 0,0 0 0 0 0,1 0 0 0 0,-1 1 0 0 0,1-1 0 0 0,-1 0 0 0 0,0 0 0 0 0,1 0 0 0 0,-1 1 1 0 0,1-1-1 0 0,-1 0 0 0 0,1 1 0 0 0,-1-1 0 0 0,-20 15-740 0 0,6 5-84 0 0,14-18 642 0 0,2 0-156 0 0,0 0 301 0 0,0 0-1 0 0,0 0 1 0 0,0 0-1 0 0,1 0 1 0 0,-1-1 0 0 0,0 1-1 0 0,1 0 1 0 0,-1-1-1 0 0,1 1 1 0 0,-1-1-1 0 0,1 0 1 0 0,0 1-1 0 0,-1-1 1 0 0,1 0-1 0 0,0 0 1 0 0,0 0-1 0 0,0 0 1 0 0,0 0 0 0 0,0-1-1 0 0,2 1 1 0 0,14 2-545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591 362 5295 0 0,'0'0'242'0'0,"2"1"-12"0"0,26 11-116 0 0,28 8 2872 0 0,-54-19-1972 0 0,0-1-472 0 0,20-3 1380 0 0,-19 3-1212 0 0,-1-2-7 0 0,0 1-391 0 0,1-1-1 0 0,-1 0 1 0 0,0 0 0 0 0,1 0 0 0 0,-1 0-1 0 0,0 0 1 0 0,0 0 0 0 0,0-1 0 0 0,2-2-1 0 0,-4 3 204 0 0,2-13 486 0 0,-2-2-447 0 0,-2 0 0 0 0,1-1-1 0 0,-2 1 1 0 0,-7-25 0 0 0,1 0-483 0 0,-3-64 9 0 0,7 54-224 0 0,5 50 112 0 0,0 0 0 0 0,0 1 0 0 0,0-1 0 0 0,0 0 0 0 0,-1 1 0 0 0,1-1 0 0 0,-1 0 0 0 0,1 1 0 0 0,-1-1 1 0 0,1 1-1 0 0,-1-1 0 0 0,0 1 0 0 0,0-1 0 0 0,0 1 0 0 0,0-1 0 0 0,0 1 0 0 0,0 0 0 0 0,0 0 0 0 0,-1-1 0 0 0,1 1 0 0 0,0 0 0 0 0,-1 0 0 0 0,1 0 0 0 0,-1 0 0 0 0,1 1 0 0 0,-4-2 0 0 0,2 1-47 0 0,0 1-1 0 0,-1-1 1 0 0,1 1-1 0 0,0 0 1 0 0,-1 0-1 0 0,1 1 1 0 0,-1-1-1 0 0,1 1 1 0 0,0-1 0 0 0,-1 1-1 0 0,1 0 1 0 0,-4 2-1 0 0,-15 7-160 0 0,1 1 0 0 0,1 1 0 0 0,0 0 0 0 0,1 2 0 0 0,-20 17 0 0 0,13-9 254 0 0,2 1 0 0 0,1 1 0 0 0,1 1 0 0 0,1 1 0 0 0,2 1 0 0 0,0 0 0 0 0,2 2 0 0 0,-27 59 0 0 0,40-80 142 0 0,2-4-25 0 0,1 0 0 0 0,-1 1-1 0 0,0-1 1 0 0,1 1-1 0 0,0-1 1 0 0,0 1-1 0 0,0 6 1 0 0,1-11-189 0 0,1 1 0 0 0,-1 0-1 0 0,1 0 1 0 0,0 0 0 0 0,-1-1 0 0 0,1 1 0 0 0,0 0 0 0 0,0-1-1 0 0,0 1 1 0 0,-1 0 0 0 0,1-1 0 0 0,1 1 0 0 0,-1 0-42 0 0,3 0 104 0 0,-1 1 0 0 0,1-1 0 0 0,-1 1 0 0 0,1-1 0 0 0,-1 0-1 0 0,1 0 1 0 0,-1-1 0 0 0,1 1 0 0 0,0-1 0 0 0,0 0 0 0 0,-1 0 0 0 0,1 0 0 0 0,0 0 0 0 0,6-2 0 0 0,7-1 475 0 0,30-11 1 0 0,-38 10-401 0 0,187-75 1898 0 0,-184 74-1886 0 0,-10 4 737 0 0,-2 1-811 0 0,-1 1 1 0 0,0-1-1 0 0,1 1 0 0 0,-1-1 0 0 0,1 1 0 0 0,-1-1 0 0 0,0 1 1 0 0,0-1-1 0 0,1 0 0 0 0,-1 1 0 0 0,0-1 0 0 0,0 0 0 0 0,1 0 1 0 0,-1 1-1 0 0,-1-1 0 0 0,-27 10-16 0 0,20-6-65 0 0,7-3-28 0 0,-10 7-79 0 0,-12 9 146 0 0,1 1-1 0 0,1 1 0 0 0,1 1 0 0 0,1 2 0 0 0,0 0 0 0 0,-26 40 0 0 0,-32 53-250 0 0,5 4 0 0 0,6 2-1 0 0,-53 134 1 0 0,116-244 219 0 0,-1-1 0 0 0,2 1 0 0 0,-1 0 0 0 0,2 0 0 0 0,-1 0 0 0 0,0 16 0 0 0,6-12 47 0 0,-1-12 13 0 0,0 1 0 0 0,0-1 0 0 0,1 0 0 0 0,-1 0 1 0 0,1 0-1 0 0,0 0 0 0 0,0 0 0 0 0,0-1 0 0 0,0 1 1 0 0,0-1-1 0 0,1 0 0 0 0,-1 0 0 0 0,1 0 1 0 0,0 0-1 0 0,4 1 0 0 0,9 2 182 0 0,-1 0-1 0 0,24 2 1 0 0,-7-1 124 0 0,-21-3-266 0 0,1-1 0 0 0,0-1-1 0 0,0 0 1 0 0,-1-1 0 0 0,1 0-1 0 0,0-1 1 0 0,0-1 0 0 0,0 0-1 0 0,-1 0 1 0 0,1-1 0 0 0,-1-1-1 0 0,0 0 1 0 0,0-1 0 0 0,0 0-1 0 0,21-13 1 0 0,-23 11-519 0 0,8-5-1447 0 0,-5 4-2854 0 0,-1-1-1682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57 1375 0 0,'0'0'66'0'0,"-2"2"-8"0"0,0 0 360 0 0,0 1-1 0 0,0-1 0 0 0,0 0 1 0 0,-1 0-1 0 0,1-1 0 0 0,0 1 1 0 0,-1 0-1 0 0,1-1 0 0 0,-1 0 1 0 0,0 1-1 0 0,0-1 0 0 0,-4 1 1 0 0,-4 2 7030 0 0,14-6-7181 0 0,0 0 0 0 0,-1 0 0 0 0,1 0 0 0 0,-1 0 0 0 0,5-5 0 0 0,4-4 317 0 0,-4 5-176 0 0,0 1 0 0 0,1 0 0 0 0,9-3 0 0 0,5-4 326 0 0,-15 8-466 0 0,0 1 1 0 0,0 0 0 0 0,0 1 0 0 0,15-4 0 0 0,-13 4-63 0 0,-7 2 77 0 0,-1-1-246 0 0,-1 1 0 0 0,1 0 0 0 0,0 0 0 0 0,0 0 0 0 0,0 0 1 0 0,0 0-1 0 0,-1 0 0 0 0,1 0 0 0 0,0 0 0 0 0,0 0 0 0 0,0 0 0 0 0,-1 0 0 0 0,1 0 1 0 0,0 0-1 0 0,0 1 0 0 0,-1-1 0 0 0,1 0 0 0 0,1 1 0 0 0,7 12 30 0 0,-9-6-74 0 0,-1-5 11 0 0,0 13-4 0 0,-2-8-2 0 0,1 0 0 0 0,-1 0 0 0 0,0 0 0 0 0,-1 0 0 0 0,0 0-1 0 0,0-1 1 0 0,0 0 0 0 0,-1 0 0 0 0,-10 11 0 0 0,13-11-137 0 0,0-3 132 0 0,-15 2-506 0 0,-2 1 513 0 0,-18 8 0 0 0,-4 2 0 0 0,29-12-7 0 0,0 1 1 0 0,0 1-1 0 0,1 0 0 0 0,0 0 0 0 0,0 1 0 0 0,0 0 1 0 0,1 1-1 0 0,0 0 0 0 0,1 1 0 0 0,-17 18 1 0 0,13-12-38 0 0,7-9 40 0 0,1 0 0 0 0,0 0 0 0 0,0 1 0 0 0,-8 14 0 0 0,13-21 3 0 0,0 0 0 0 0,0 0 0 0 0,0 0 0 0 0,0 0 0 0 0,0 0 0 0 0,0 0 0 0 0,0 1 0 0 0,0-1 0 0 0,0 0 0 0 0,0 0 0 0 0,-1 0 0 0 0,1 0 0 0 0,0 0 1 0 0,0 0-1 0 0,0 0 0 0 0,0 0 0 0 0,0 0 0 0 0,0 1 0 0 0,0-1 0 0 0,0 0 0 0 0,0 0 0 0 0,0 0 0 0 0,0 0 0 0 0,0 0 0 0 0,0 0 0 0 0,0 0 0 0 0,0 0 1 0 0,0 1-1 0 0,1-1 0 0 0,-1 0 0 0 0,0 0 0 0 0,0 0 0 0 0,0 0 0 0 0,0 0 0 0 0,0 0 0 0 0,0 0 0 0 0,0 0 0 0 0,0 0 0 0 0,0 0 0 0 0,0 0 0 0 0,0 1 1 0 0,0-1-1 0 0,0 0 0 0 0,1 0 0 0 0,-1 0 0 0 0,10 8-10 0 0,-7-7 25 0 0,0 0 1 0 0,0-1-1 0 0,1 1 0 0 0,-1 0 0 0 0,0-1 0 0 0,0 0 1 0 0,0 0-1 0 0,0 0 0 0 0,1 0 0 0 0,-1 0 0 0 0,4-1 1 0 0,39-11 265 0 0,-31 7-216 0 0,25-6 238 0 0,-1 2-1 0 0,75-8 1 0 0,-101 17-238 0 0,0 1-1 0 0,0 0 0 0 0,-1 1 1 0 0,1 0-1 0 0,19 7 0 0 0,3 0-6408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42 115 3223 0 0,'-2'1'240'0'0,"-18"5"958"0"0,18-6 74 0 0,0 1 52 0 0,1-1-1069 0 0,1 0 0 0 0,-1 1 0 0 0,0-1 0 0 0,0 0 0 0 0,1 0 0 0 0,-1 1 0 0 0,0-1 0 0 0,0 0 0 0 0,1 1 0 0 0,-1-1 0 0 0,0 1 0 0 0,1-1 0 0 0,-1 1 0 0 0,1-1 0 0 0,-1 1 1 0 0,1 0-1 0 0,-1-1 0 0 0,1 1 0 0 0,-1 0 0 0 0,1-1 0 0 0,0 1 0 0 0,-1 0 0 0 0,1-1 0 0 0,0 1 0 0 0,-1 0 0 0 0,1 0 0 0 0,0-1 0 0 0,0 3 0 0 0,0-2-136 0 0,1 0 1 0 0,-1 0-1 0 0,1 0 0 0 0,-1 0 1 0 0,1 0-1 0 0,0 0 0 0 0,0 0 1 0 0,-1 0-1 0 0,1 0 0 0 0,0 0 1 0 0,0 0-1 0 0,0 0 0 0 0,0-1 1 0 0,0 1-1 0 0,0 0 0 0 0,2 0 1 0 0,3 3 37 0 0,1-1 1 0 0,0 0 0 0 0,0 0 0 0 0,1-1 0 0 0,9 3 0 0 0,2-3 257 0 0,1 0 0 0 0,0-2 0 0 0,0 0 0 0 0,26-4 0 0 0,79-18 1008 0 0,130-40 611 0 0,-189 46-1764 0 0,165-59-355 0 0,-228 74-537 0 0,-23 6-4001 0 0,4 0 3581 0 0,-21 4-1408 0 0,-3 3-3104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 6447 0 0,'0'0'499'0'0,"2"-1"-328"0"0,8 0 288 0 0,18 2 6739 0 0,-25 0-6123 0 0,-1 0-357 0 0,0 1-585 0 0,0-1 1 0 0,0 1-1 0 0,-1 0 0 0 0,1 0 0 0 0,-1-1 1 0 0,1 1-1 0 0,-1 0 0 0 0,1 1 0 0 0,-1-1 1 0 0,0 0-1 0 0,0 0 0 0 0,0 0 0 0 0,0 1 1 0 0,0 3-1 0 0,0-1 34 0 0,0-1 0 0 0,-1 1 0 0 0,0 0 0 0 0,0 0-1 0 0,0 0 1 0 0,-2 9 0 0 0,-2 1 190 0 0,0 1-1 0 0,-1-1 0 0 0,-11 24 0 0 0,-37 65 728 0 0,-9 18-621 0 0,54-103-444 0 0,1 0 1 0 0,1 1-1 0 0,0-1 0 0 0,-4 33 0 0 0,9-47-229 0 0,1 1 0 0 0,0-1 0 0 0,0 0 0 0 0,0 0 0 0 0,1 1 0 0 0,0-1 0 0 0,0 0 0 0 0,0 0 0 0 0,1 0 0 0 0,-1 0 0 0 0,1 0 0 0 0,4 8 1 0 0,3-1-7065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11255 0 0,'-1'2'515'0'0,"-6"18"-115"0"0,-2 0 0 0 0,0-1 0 0 0,-22 34 0 0 0,2-3 983 0 0,-104 193 909 0 0,44-83-1713 0 0,-50 100 108 0 0,135-251-668 0 0,-50 97 20 0 0,53-104-149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11519 0 0,'-7'0'364'0'0,"0"0"1"0"0,0 0-1 0 0,0 1 0 0 0,0 0 0 0 0,0 1 0 0 0,1-1 0 0 0,-1 1 1 0 0,0 0-1 0 0,1 1 0 0 0,0 0 0 0 0,-1 0 0 0 0,1 0 0 0 0,0 1 1 0 0,1-1-1 0 0,-10 9 0 0 0,-4 4 224 0 0,1 1-1 0 0,1 1 1 0 0,-16 21 0 0 0,-157 204-54 0 0,-48 82-144 0 0,205-277-377 0 0,12-18 4 0 0,2 1 0 0 0,-25 52 0 0 0,40-74-8 0 0,-19 50-254 0 0,23-56 71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86 504 5815 0 0,'-3'1'266'0'0,"-3"0"-205"0"0,0 0 0 0 0,0 0 0 0 0,0 0 0 0 0,0-1 0 0 0,-7 0 0 0 0,0-3-29 0 0,11 1 25 0 0,0 1 0 0 0,0 0 0 0 0,1 0 0 0 0,-1-1 0 0 0,0 1 0 0 0,1-1 1 0 0,-1 0-1 0 0,1 1 0 0 0,-1-1 0 0 0,1 0 0 0 0,0 0 0 0 0,0 0 0 0 0,0 0 0 0 0,0 0 0 0 0,0 0 0 0 0,0 0 0 0 0,1 0 0 0 0,-1 0 0 0 0,1-1 0 0 0,-1 1 0 0 0,1 0 0 0 0,0 0 0 0 0,0 0 0 0 0,0-1 0 0 0,0 1 0 0 0,0-3 0 0 0,2-8 462 0 0,-1 0 0 0 0,2 0 0 0 0,5-16 0 0 0,-5 16-16 0 0,1 1-28 0 0,1 0 0 0 0,0 0 1 0 0,0 0-1 0 0,1 1 0 0 0,1 0 0 0 0,0 0 0 0 0,0 1 1 0 0,15-15-1 0 0,77-71 1593 0 0,-97 95-2054 0 0,27-25 375 0 0,1 1 0 0 0,62-36 0 0 0,-81 54-284 0 0,1 0 0 0 0,1 2-1 0 0,-1 0 1 0 0,1 0-1 0 0,0 1 1 0 0,0 0-1 0 0,0 1 1 0 0,0 1 0 0 0,1 0-1 0 0,-1 1 1 0 0,26 1-1 0 0,-31 1 17 0 0,1 1 0 0 0,0 0-1 0 0,0 0 1 0 0,-1 1 0 0 0,1 0-1 0 0,-1 0 1 0 0,0 1 0 0 0,0 1-1 0 0,0-1 1 0 0,-1 1 0 0 0,9 7-1 0 0,1 2 120 0 0,-1 1 0 0 0,-1 1 0 0 0,20 25 0 0 0,-25-27-181 0 0,12 23-1 0 0,-17-29-13 0 0,-4-6 112 0 0,0 7-97 0 0,0-9-42 0 0,-1 1-1 0 0,0 0 1 0 0,0 0 0 0 0,1-1 0 0 0,-1 1 0 0 0,0 0 0 0 0,0 0 0 0 0,0 0 0 0 0,0-1 0 0 0,0 1-1 0 0,0 0 1 0 0,0 0 0 0 0,-1-1 0 0 0,1 1 0 0 0,0 0 0 0 0,0 0 0 0 0,-1-1 0 0 0,1 1 0 0 0,0 0-1 0 0,-1 0 1 0 0,0 0 0 0 0,-5 7 35 0 0,0 0-1 0 0,-1-1 0 0 0,1 0 1 0 0,-2-1-1 0 0,-14 12 0 0 0,-5 3 14 0 0,25-19-65 0 0,-98 87-159 0 0,-130 90-1 0 0,199-159-68 0 0,-65 29 1 0 0,94-48 43 0 0,4-2-889 0 0,80-53-1505 0 0,-57 36 1118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900 180 8839 0 0,'0'0'800'0'0,"-1"2"-656"0"0,-5 7 5346 0 0,6-11-4632 0 0,4-10-368 0 0,1 1 0 0 0,7-12 0 0 0,-6 10-158 0 0,0 0-1 0 0,6-18 1 0 0,-11 28-260 0 0,0-1 1 0 0,0 1 0 0 0,-1-1 0 0 0,1 1 0 0 0,-1-1 0 0 0,0 1-1 0 0,0-1 1 0 0,0 0 0 0 0,0 1 0 0 0,-1-1 0 0 0,1 1 0 0 0,-1-1-1 0 0,-2-6 1 0 0,2 8-53 0 0,0 0 1 0 0,0 1-1 0 0,0-1 0 0 0,0 0 0 0 0,0 1 1 0 0,0-1-1 0 0,0 1 0 0 0,-1-1 0 0 0,1 1 0 0 0,-1-1 1 0 0,1 1-1 0 0,-1 0 0 0 0,1 0 0 0 0,-1 0 1 0 0,0 0-1 0 0,1 0 0 0 0,-3-1 0 0 0,0 1-14 0 0,1 0-1 0 0,0 0 0 0 0,0 1 0 0 0,-1-1 0 0 0,1 1 1 0 0,0 0-1 0 0,-1 0 0 0 0,1 0 0 0 0,-5 1 0 0 0,-6 2-83 0 0,1 1 0 0 0,0 0-1 0 0,-25 12 1 0 0,31-12 39 0 0,-79 35-166 0 0,1 5 0 0 0,-81 55-1 0 0,150-88 206 0 0,-25 23 0 0 0,36-29 0 0 0,1-1 0 0 0,0 0 0 0 0,0 1 0 0 0,1 0 0 0 0,-1 0 0 0 0,1 0 0 0 0,0 0 0 0 0,0 0 0 0 0,-3 11 0 0 0,6-15-2 0 0,-1 1 1 0 0,1-1-1 0 0,0 0 0 0 0,0 0 0 0 0,0 1 0 0 0,0-1 0 0 0,0 0 1 0 0,0 1-1 0 0,0-1 0 0 0,0 0 0 0 0,0 0 0 0 0,1 1 0 0 0,-1-1 0 0 0,0 0 1 0 0,1 0-1 0 0,-1 1 0 0 0,1-1 0 0 0,0 0 0 0 0,-1 0 0 0 0,1 0 1 0 0,0 0-1 0 0,0 0 0 0 0,0 0 0 0 0,-1 0 0 0 0,1 0 0 0 0,0 0 1 0 0,0 0-1 0 0,1-1 0 0 0,-1 1 0 0 0,0 0 0 0 0,0-1 0 0 0,0 1 1 0 0,0 0-1 0 0,0-1 0 0 0,1 0 0 0 0,-1 1 0 0 0,3 0 0 0 0,4 0-1 0 0,0 1-1 0 0,-1-1 0 0 0,2 0 1 0 0,13 0-1 0 0,2-2 17 0 0,0-1 0 0 0,0-1 0 0 0,0-1 0 0 0,0-1 0 0 0,44-16 0 0 0,-29 5 71 0 0,0-1 1 0 0,56-35-1 0 0,-82 44-19 0 0,-11 6 178 0 0,-4 4-200 0 0,0 0 0 0 0,0-1 0 0 0,0 1 0 0 0,1 0 1 0 0,-1 0-1 0 0,-2 3 0 0 0,-3 3 59 0 0,-15 19 196 0 0,1 1-1 0 0,-32 54 1 0 0,-11 17-288 0 0,59-93-22 0 0,-219 282-300 0 0,112-149-1157 0 0,-98 162 0 0 0,192-272 1094 0 0,-15 33 0 0 0,28-53 240 0 0,1 1 0 0 0,1 0 1 0 0,0 0-1 0 0,0 1 0 0 0,0-1 1 0 0,2 1-1 0 0,-2 16 0 0 0,3-24 148 0 0,0-1-1 0 0,0 1 0 0 0,1 0 1 0 0,-1 0-1 0 0,1-1 0 0 0,-1 1 1 0 0,1 0-1 0 0,0-1 0 0 0,0 1 1 0 0,0 0-1 0 0,0-1 1 0 0,1 0-1 0 0,-1 1 0 0 0,1-1 1 0 0,2 4-1 0 0,-1-4 51 0 0,0 1 0 0 0,1 0 0 0 0,-1-1-1 0 0,1 1 1 0 0,-1-1 0 0 0,1 0 0 0 0,0 0 0 0 0,-1 0 0 0 0,6 1-1 0 0,6 1 257 0 0,0-1-1 0 0,0 0 1 0 0,0-1-1 0 0,23 0 1 0 0,-25-1-112 0 0,0-1 0 0 0,0 0 1 0 0,0-1-1 0 0,0-1 0 0 0,0 0 0 0 0,0 0 1 0 0,0-2-1 0 0,-1 1 0 0 0,1-1 0 0 0,-1-1 0 0 0,0-1 1 0 0,0 1-1 0 0,13-10 0 0 0,84-69 470 0 0,-78 58-690 0 0,-19 18-1333 0 0,0-1 1 0 0,18-8-1 0 0,-19 12-5209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29 9671 0 0,'0'0'748'0'0,"-2"0"-386"0"0,2 0-287 0 0,-12 5 1044 0 0,12-4-863 0 0,-1-1 0 0 0,1 0-1 0 0,0 1 1 0 0,-1-1 0 0 0,1 0 0 0 0,0 0 0 0 0,-1 1 0 0 0,1-1 0 0 0,0 1 0 0 0,-1-1 0 0 0,1 0 0 0 0,0 1 0 0 0,0-1 0 0 0,0 1 0 0 0,-1-1 0 0 0,1 1 0 0 0,0-1 0 0 0,0 0 0 0 0,0 1 0 0 0,0 0 0 0 0,3 0 156 0 0,1 1-307 0 0,0-1 1 0 0,1 0-1 0 0,-1-1 1 0 0,0 1-1 0 0,1-1 1 0 0,-1 1 0 0 0,1-1-1 0 0,-1-1 1 0 0,0 1-1 0 0,1-1 1 0 0,4-1-1 0 0,10-2 243 0 0,24-10-1 0 0,-8 2 9 0 0,15-3 244 0 0,-39 15-292 0 0,-5 1-16 0 0,-4 1-109 0 0,-1 1-164 0 0,1 0 1 0 0,-1 0-1 0 0,0 0 1 0 0,0 0-1 0 0,0 0 0 0 0,0 0 1 0 0,-1 0-1 0 0,1 0 1 0 0,-1 0-1 0 0,1 0 0 0 0,-1 1 1 0 0,-1 3-1 0 0,1-1 5 0 0,-1 0 0 0 0,0 0 0 0 0,-1 0 0 0 0,1 0 0 0 0,-1 0-1 0 0,-3 6 1 0 0,1-4 2 0 0,1-1 1 0 0,-1-1-1 0 0,0 1 0 0 0,0 0 0 0 0,-1-1 1 0 0,0 0-1 0 0,0 0 0 0 0,-1-1 0 0 0,0 1 1 0 0,-12 8-1 0 0,14-11-16 0 0,-15 8 57 0 0,8-6-31 0 0,1-1 1 0 0,0 0-1 0 0,-1 0 0 0 0,-15 2 0 0 0,8-5-80 0 0,18-1 39 0 0,0 0 1 0 0,0 0 0 0 0,0 0 0 0 0,-1 0 0 0 0,1 0 0 0 0,0 0-1 0 0,0 0 1 0 0,0 0 0 0 0,0 0 0 0 0,0 0 0 0 0,-1 0 0 0 0,1 0-1 0 0,0 0 1 0 0,0 0 0 0 0,0 0 0 0 0,0-1 0 0 0,0 1-1 0 0,0 0 1 0 0,0 0 0 0 0,-1 0 0 0 0,1 0 0 0 0,0 0 0 0 0,0 0-1 0 0,0 0 1 0 0,0 0 0 0 0,0-1 0 0 0,0 1 0 0 0,0 0 0 0 0,0 0-1 0 0,0 0 1 0 0,0 0 0 0 0,0 0 0 0 0,0-1 0 0 0,0 1 0 0 0,0 0-1 0 0,0 0 1 0 0,0 0 0 0 0,0 0 0 0 0,0 0 0 0 0,0 0-1 0 0,0-1 1 0 0,9-8-154 0 0,-9 8 190 0 0,7-3-52 0 0,0 0 0 0 0,0 0 1 0 0,1 1-1 0 0,-1 0 0 0 0,1 0 1 0 0,0 1-1 0 0,9-2 0 0 0,-15 4 19 0 0,19-5-27 0 0,-16 6 4 0 0,-1 1 16 0 0,2-1 25 0 0,0 1-1 0 0,0 0 1 0 0,0 0-1 0 0,0 0 0 0 0,-1 0 1 0 0,1 1-1 0 0,-1 0 1 0 0,0 0-1 0 0,0 1 1 0 0,8 6-1 0 0,-1 1 80 0 0,0 2-1 0 0,13 17 0 0 0,-11-12-42 0 0,-12-16 570 0 0,-4-1-502 0 0,0 3-79 0 0,-1-1-1 0 0,0 0 1 0 0,0 0 0 0 0,0 0-1 0 0,0 0 1 0 0,0-1 0 0 0,-1 1-1 0 0,1-1 1 0 0,-1 0 0 0 0,-5 3 0 0 0,-7 1 104 0 0,-23 7 0 0 0,4-2-77 0 0,-53 22 28 0 0,-105 42-478 0 0,187-72 122 0 0,-1 0 0 0 0,1 0 1 0 0,0 0-1 0 0,0 1 0 0 0,1 0 0 0 0,-1 0 0 0 0,-8 10 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9 146 7367 0 0,'0'0'568'0'0,"-2"1"-181"0"0,1-1-234 0 0,1 0 1 0 0,0 0-1 0 0,0 0 0 0 0,0 0 0 0 0,-1 0 0 0 0,1 0 1 0 0,0 0-1 0 0,0 0 0 0 0,-1 0 0 0 0,1 0 1 0 0,0 1-1 0 0,0-1 0 0 0,0 0 0 0 0,-1 0 0 0 0,1 0 1 0 0,-1 1 459 0 0,1-1-460 0 0,0 0 0 0 0,0 0 0 0 0,0 0 1 0 0,0 1-1 0 0,0-1 0 0 0,-1 0 0 0 0,1 0 0 0 0,0 1 1 0 0,0-1-1 0 0,0 0 0 0 0,0 0 0 0 0,0 0 1 0 0,0 1-1 0 0,0-1 0 0 0,0 0 0 0 0,0 0 1 0 0,0 1-1 0 0,0-1 0 0 0,0 0 0 0 0,0 1 0 0 0,5 3 3597 0 0,2-1-5065 0 0,-1 0 1540 0 0,1-1 0 0 0,0 0-1 0 0,0 0 1 0 0,0 0 0 0 0,0-1-1 0 0,0 0 1 0 0,11 0 0 0 0,53-6 1156 0 0,-37 2-822 0 0,43-5 517 0 0,-1-3 1 0 0,100-28 0 0 0,-52 12-495 0 0,-65 15-487 0 0,83-27 0 0 0,-134 36-431 0 0,0-1 1 0 0,0 0-1 0 0,-1 0 0 0 0,15-10 0 0 0,-21 13-818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7367 0 0,'0'0'972'0'0,"1"3"134"0"0,3 16 945 0 0,-2-4-719 0 0,2-1 0 0 0,0 0 0 0 0,11 28 1 0 0,-12-36-990 0 0,-1-1 1 0 0,1 1 0 0 0,-1-1 0 0 0,-1 1 0 0 0,1 0 0 0 0,-1 0 0 0 0,0 0 0 0 0,-1 0-1 0 0,1 6 1 0 0,-2-3-61 0 0,0 1-1 0 0,0 0 0 0 0,-1-1 1 0 0,-5 18-1 0 0,-56 132 1128 0 0,-1 4-1200 0 0,48-104-3523 0 0,12-42-3982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12815 0 0,'0'0'1158'0'0,"-1"2"-954"0"0,-2 7 120 0 0,1-1 1 0 0,0 1 0 0 0,0 0 0 0 0,1 0 0 0 0,0 0 0 0 0,1 13 0 0 0,7 59 1549 0 0,0 2-414 0 0,-8-48-955 0 0,-1 1 0 0 0,-2-1 0 0 0,-1 0 0 0 0,-19 65 0 0 0,8-53-401 0 0,-1-1 1 0 0,-3 0 0 0 0,-1-2-1 0 0,-3 0 1 0 0,-1-1 0 0 0,-2-2-1 0 0,-48 57 1 0 0,24-33-60 0 0,49-63-153 0 0,2-3-232 0 0,1 0 269 0 0,0 0-1 0 0,0 0 1 0 0,0 0 0 0 0,-1 0 0 0 0,1 1-1 0 0,0-1 1 0 0,0 0 0 0 0,1 0-1 0 0,-1 1 1 0 0,1-2 0 0 0,5-2-695 0 0,18-16-4439 0 0,4-6-1681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215 377 9383 0 0,'-3'2'431'0'0,"-32"11"165"0"0,16-6-596 0 0,-19 9 0 0 0,16-5 298 0 0,-1-1 0 0 0,-36 10 1 0 0,57-20 733 0 0,0-1-448 0 0,1 0-447 0 0,0-1 0 0 0,0 0 0 0 0,-1 1 0 0 0,1-1 0 0 0,1 0 0 0 0,-1 0 0 0 0,0 0 0 0 0,0 0 1 0 0,1 0-1 0 0,-1 1 0 0 0,1-1 0 0 0,-1 0 0 0 0,1 0 0 0 0,0-1 0 0 0,0 1 0 0 0,0 0 0 0 0,0 0 0 0 0,0 0 0 0 0,0 0 1 0 0,1-3-1 0 0,2-9 361 0 0,8-26 1 0 0,-8 29-297 0 0,7-23 149 0 0,-3 6 20 0 0,2 0 1 0 0,0 1 0 0 0,15-27 0 0 0,-20 46-294 0 0,1 0 0 0 0,0 0 1 0 0,1 1-1 0 0,-1-1 0 0 0,1 1 0 0 0,1 0 0 0 0,-1 1 0 0 0,1 0 0 0 0,1 0 1 0 0,-1 0-1 0 0,1 1 0 0 0,0 0 0 0 0,13-6 0 0 0,11-2 41 0 0,0 2-1 0 0,0 1 1 0 0,59-10-1 0 0,102-2 764 0 0,-172 21-614 0 0,1 1 0 0 0,-1 1 0 0 0,38 5-1 0 0,-48-4-134 0 0,0 1 0 0 0,-1 0 0 0 0,0 0 0 0 0,1 1 0 0 0,-1 0 0 0 0,0 1-1 0 0,-1 0 1 0 0,1 1 0 0 0,10 7 0 0 0,-17-10-119 0 0,0-1-1 0 0,0 1 0 0 0,-1 0 1 0 0,1 0-1 0 0,-1 0 1 0 0,1 0-1 0 0,-1 0 0 0 0,0 1 1 0 0,0-1-1 0 0,0 1 1 0 0,-1-1-1 0 0,1 1 0 0 0,-1 0 1 0 0,0 0-1 0 0,0-1 1 0 0,0 1-1 0 0,0 0 0 0 0,-1 0 1 0 0,0 0-1 0 0,0 0 1 0 0,0 0-1 0 0,0 0 0 0 0,0 0 1 0 0,-1 0-1 0 0,0 0 1 0 0,0 0-1 0 0,0-1 0 0 0,-3 8 1 0 0,-4 7 52 0 0,0-1 1 0 0,-2 0-1 0 0,0-1 1 0 0,-20 26-1 0 0,15-23-51 0 0,-103 133 49 0 0,106-139-165 0 0,0-1-1 0 0,0 0 1 0 0,-2 0-1 0 0,1-2 1 0 0,-1 0 0 0 0,-24 14-1 0 0,28-19 38 0 0,0-1 0 0 0,0 0 0 0 0,0 0-1 0 0,-1-1 1 0 0,1 0 0 0 0,-1-1 0 0 0,0 0 0 0 0,1-1 0 0 0,-1 0-1 0 0,0-1 1 0 0,-17-1 0 0 0,-7-5-462 0 0,-38-10 0 0 0,68 15 394 0 0,5 1 97 0 0,-1 0 1 0 0,1 0-1 0 0,0 0 0 0 0,-1 0 1 0 0,1 0-1 0 0,-1 0 0 0 0,1 0 0 0 0,0-1 1 0 0,-1 1-1 0 0,1 0 0 0 0,0 0 0 0 0,-1 0 1 0 0,1 0-1 0 0,0-1 0 0 0,-1 1 0 0 0,1 0 1 0 0,0 0-1 0 0,-1-1 0 0 0,1 1 1 0 0,0 0-1 0 0,0-1 0 0 0,-1 1 0 0 0,1 0 1 0 0,0 0-1 0 0,0-1 0 0 0,0 1 0 0 0,-1-1 1 0 0,1 1-1 0 0,0 0 0 0 0,0-1 0 0 0,0 1 1 0 0,0 0-1 0 0,0-1 0 0 0,0 1 1 0 0,0-1-1 0 0,0 1 0 0 0,0-1 0 0 0,6-9-1225 0 0,7 1-240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801 328 5063 0 0,'-1'-2'9230'0'0,"0"-3"-8841"0"0,0 1 0 0 0,0 0 0 0 0,0-1 0 0 0,0 1 0 0 0,1-1 1 0 0,0 1-1 0 0,0-1 0 0 0,0 1 0 0 0,0-1 0 0 0,1 1 0 0 0,-1-1 0 0 0,1 1 1 0 0,2-6-1 0 0,4-10 768 0 0,14-31 1 0 0,-8 23-591 0 0,-7 13-277 0 0,-1-1 0 0 0,6-29 0 0 0,-9 39-265 0 0,-2 0 1 0 0,1 0-1 0 0,0 0 0 0 0,-1 0 0 0 0,0 0 1 0 0,-1-1-1 0 0,0 1 0 0 0,1 0 1 0 0,-2 0-1 0 0,-2-8 0 0 0,4 13-29 0 0,0 1 0 0 0,-1-1-1 0 0,1 1 1 0 0,-1-1 0 0 0,0 1 0 0 0,1-1 0 0 0,-1 1-1 0 0,1-1 1 0 0,-1 1 0 0 0,0 0 0 0 0,1-1-1 0 0,-1 1 1 0 0,0 0 0 0 0,1 0 0 0 0,-1-1 0 0 0,0 1-1 0 0,1 0 1 0 0,-1 0 0 0 0,-1 0 0 0 0,-13-1-88 0 0,9 2 25 0 0,-1 0 1 0 0,1 0-1 0 0,-1 1 0 0 0,1 0 0 0 0,0 0 0 0 0,-8 3 0 0 0,-36 22-259 0 0,31-16 229 0 0,-18 10 6 0 0,2 2 0 0 0,1 2-1 0 0,0 1 1 0 0,2 2-1 0 0,2 1 1 0 0,0 1 0 0 0,2 1-1 0 0,-33 49 1 0 0,36-36 74 0 0,24-41 12 0 0,0 2-37 0 0,6 6 42 0 0,-4-9 3 0 0,1 0 1 0 0,0 0 0 0 0,0 0-1 0 0,0-1 1 0 0,0 1-1 0 0,0 0 1 0 0,1-1-1 0 0,-1 0 1 0 0,0 1 0 0 0,1-1-1 0 0,-1 0 1 0 0,1 0-1 0 0,-1 0 1 0 0,1-1 0 0 0,-1 1-1 0 0,1-1 1 0 0,0 1-1 0 0,-1-1 1 0 0,6 0-1 0 0,6 0 20 0 0,0-1 0 0 0,21-3-1 0 0,-27 2-20 0 0,21-2-3 0 0,42-13 0 0 0,-58 12 3 0 0,0 1 0 0 0,0-2 0 0 0,-1 0 0 0 0,1 0 1 0 0,13-11-1 0 0,-13 9 40 0 0,-1 1-31 0 0,1 0-11 0 0,1 1 0 0 0,-1 2 0 0 0,-1 1 12 0 0,5 0 395 0 0,-17 5-266 0 0,1 1-121 0 0,-1 0 1 0 0,0-1-1 0 0,0 1 0 0 0,0 0 0 0 0,0 0 0 0 0,-1 0 0 0 0,1 0 1 0 0,-1-1-1 0 0,0 1 0 0 0,1 0 0 0 0,-1-1 0 0 0,-1 1 0 0 0,1 0 1 0 0,0-1-1 0 0,-3 5 0 0 0,-3 3-6 0 0,-1 1-1 0 0,-11 11 1 0 0,-106 97 35 0 0,55-56-38 0 0,-134 138-318 0 0,157-148 200 0 0,1 1-1 0 0,-39 64 1 0 0,50-64 15 0 0,-29 64 1 0 0,54-99 11 0 0,2 1-1 0 0,1 0 1 0 0,0 0-1 0 0,2 1 1 0 0,0 0-1 0 0,1 0 1 0 0,-1 25-1 0 0,5-40 51 0 0,0-1 0 0 0,0 0 0 0 0,1 0-1 0 0,-1 0 1 0 0,1 0 0 0 0,0 0 0 0 0,1 0 0 0 0,-1 0-1 0 0,1 0 1 0 0,0 0 0 0 0,0 0 0 0 0,1-1 0 0 0,5 9-1 0 0,-6-10 25 0 0,1-1 0 0 0,-1 1 0 0 0,1 0 0 0 0,0-1 0 0 0,0 0 0 0 0,0 1 0 0 0,0-1 0 0 0,0 0 0 0 0,0-1 0 0 0,1 1 0 0 0,-1 0 0 0 0,1-1 0 0 0,-1 0 0 0 0,1 0-1 0 0,0 0 1 0 0,-1 0 0 0 0,1-1 0 0 0,0 1 0 0 0,5-1 0 0 0,113-8 581 0 0,-6 0 618 0 0,-113 8-918 0 0,-4 1-660 0 0,1 0 178 0 0,-1 0 0 0 0,0 0 1 0 0,1 0-1 0 0,-1 0 1 0 0,0 0-1 0 0,1 0 0 0 0,-1 0 1 0 0,0 0-1 0 0,0-1 1 0 0,0 1-1 0 0,0 0 0 0 0,0 0 1 0 0,0-1-1 0 0,0 1 1 0 0,0-1-1 0 0,0 1 0 0 0,-2 0 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30 8751 0 0,'0'0'674'0'0,"2"-2"-438"0"0,30-20 2109 0 0,-30 21-1062 0 0,-1 0-991 0 0,-1 1 1 0 0,1-1 0 0 0,0 1-1 0 0,0-1 1 0 0,0 1 0 0 0,-1 0-1 0 0,1-1 1 0 0,0 1 0 0 0,0 0-1 0 0,0 0 1 0 0,0 0 0 0 0,0 0-1 0 0,0-1 1 0 0,0 1 0 0 0,1 1-1 0 0,-1-1-201 0 0,1 1-1 0 0,-1 0 1 0 0,1 0-1 0 0,-1 1 0 0 0,0-1 1 0 0,1 0-1 0 0,-1 0 1 0 0,0 1-1 0 0,0-1 1 0 0,0 1-1 0 0,0-1 0 0 0,0 1 1 0 0,0-1-1 0 0,0 1 1 0 0,-1 0-1 0 0,1-1 1 0 0,0 1-1 0 0,0 2 1 0 0,-1 0 4 0 0,0 0 1 0 0,0-1-1 0 0,0 1 0 0 0,0 0 1 0 0,0-1-1 0 0,0 1 1 0 0,-1-1-1 0 0,-2 7 1 0 0,-1 2 96 0 0,-1 1 0 0 0,-1-1 0 0 0,0-1 1 0 0,-9 14-1 0 0,-33 43 555 0 0,-5 8-94 0 0,47-67-583 0 0,5-7-48 0 0,0 0 0 0 0,-1 1 0 0 0,0-1 0 0 0,0 0 0 0 0,0 0 0 0 0,-2 2 0 0 0,1-1-2 0 0,2-2 233 0 0,4-1-200 0 0,15-1-43 0 0,0 0-1 0 0,1-2 0 0 0,-1 0 0 0 0,26-9 0 0 0,69-30-428 0 0,-67 29-5547 0 0,-31 6 4108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11 2303 0 0,'7'-10'14602'0'0,"-9"13"-13813"0"0,-20 32 99 0 0,-1 0 0 0 0,-29 31 0 0 0,-15 22-89 0 0,54-69-564 0 0,1 0 1 0 0,-17 41-1 0 0,19-34-115 0 0,3 2-1 0 0,0-1 1 0 0,2 1 0 0 0,-4 43-1 0 0,5-32-936 0 0,-13 54 0 0 0,15-86 379 0 0,-1 1-1 0 0,0-1 1 0 0,0 1-1 0 0,-1-1 0 0 0,0 0 1 0 0,0 0-1 0 0,-1-1 1 0 0,-10 13-1 0 0,-12 7-5242 0 0,15-15 841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227 490 919 0 0,'-59'70'581'0'0,"18"-26"2942"0"0,21-24-433 0 0,11-11-2365 0 0,0 0 1 0 0,-1-1 0 0 0,1-1 0 0 0,-2 1 0 0 0,1-2-1 0 0,-1 1 1 0 0,0-2 0 0 0,-13 6 0 0 0,22-10 468 0 0,1-14-410 0 0,2 7-694 0 0,0 1-1 0 0,0 0 1 0 0,0-1-1 0 0,1 1 1 0 0,0 0-1 0 0,0 0 0 0 0,0 0 1 0 0,4-6-1 0 0,27-37 232 0 0,-24 35-229 0 0,106-124 38 0 0,0 0-44 0 0,-80 90 75 0 0,45-45 1 0 0,-59 71 108 0 0,2 0-1 0 0,0 1 0 0 0,50-31 1 0 0,-62 44-136 0 0,1 2 0 0 0,0-1 0 0 0,0 1 1 0 0,0 1-1 0 0,1 0 0 0 0,0 1 0 0 0,-1 0 1 0 0,1 1-1 0 0,0 1 0 0 0,0 0 0 0 0,22 1 0 0 0,-24 1-73 0 0,0 0 0 0 0,0 0 0 0 0,-1 2 0 0 0,1-1 0 0 0,-1 1 0 0 0,0 1 0 0 0,0 0 0 0 0,0 0 0 0 0,0 1 0 0 0,-1 0 0 0 0,0 1 0 0 0,0 0 0 0 0,0 0 0 0 0,11 12 0 0 0,-17-15-32 0 0,0-1 1 0 0,-1 1-1 0 0,1 0 0 0 0,-1 0 0 0 0,0 1 1 0 0,0-1-1 0 0,0 0 0 0 0,0 1 0 0 0,-1-1 1 0 0,0 1-1 0 0,1-1 0 0 0,-1 1 0 0 0,0 0 1 0 0,-1-1-1 0 0,1 1 0 0 0,-1 0 0 0 0,1 0 1 0 0,-1 0-1 0 0,-1 6 0 0 0,0-4 7 0 0,-1 0 0 0 0,1 0 0 0 0,-1-1 0 0 0,0 1 0 0 0,-1-1 0 0 0,1 0 0 0 0,-1 0 0 0 0,0 1-1 0 0,0-2 1 0 0,-1 1 0 0 0,1 0 0 0 0,-6 5 0 0 0,-9 6 21 0 0,0-1 1 0 0,-2-1-1 0 0,1 0 0 0 0,-29 13 0 0 0,27-14-43 0 0,-86 46 1 0 0,-26 17 18 0 0,102-57-33 0 0,1 2 0 0 0,-32 29 0 0 0,-16 24-888 0 0,76-72 472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2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5063 0 0,'0'0'8944'0'0,"2"0"-7705"0"0,16-5-43 0 0,0 2 0 0 0,33-2 0 0 0,-27 3-695 0 0,15 0 706 0 0,74 6 0 0 0,-28 0-380 0 0,69-2 150 0 0,178 5-106 0 0,-315-6-1024 0 0,-1 0 0 0 0,28-5 0 0 0,-37 3-91 0 0,0 0 0 0 0,-1 0-1 0 0,1-1 1 0 0,0 0 0 0 0,-1-1-1 0 0,0 0 1 0 0,0 1 0 0 0,0-2-1 0 0,7-4 1 0 0,3-6-911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11975 0 0,'0'0'923'0'0,"-2"0"-416"0"0,0 0-306 0 0,0 0 1 0 0,0 0 0 0 0,1 0 0 0 0,-1 0 0 0 0,0 0 0 0 0,0 1 0 0 0,0-1 0 0 0,0 1-1 0 0,0-1 1 0 0,1 1 0 0 0,-1 0 0 0 0,0-1 0 0 0,1 1 0 0 0,-4 2 0 0 0,1 0 89 0 0,1 0 1 0 0,-1 0-1 0 0,1 0 1 0 0,0 1 0 0 0,-5 6-1 0 0,-1 3-56 0 0,1 0 0 0 0,-11 24 0 0 0,3 2 145 0 0,2 0 0 0 0,1 1 0 0 0,-9 52 1 0 0,10-22 94 0 0,-2 79 1 0 0,12-114-362 0 0,5 60-1 0 0,-3-94-109 0 0,0 0 1 0 0,0 0-1 0 0,0 0 0 0 0,0 1 1 0 0,1-1-1 0 0,-1 0 1 0 0,0 0-1 0 0,0-1 0 0 0,1 1 1 0 0,-1 0-1 0 0,1 0 0 0 0,-1 0 1 0 0,1 0-1 0 0,-1 0 1 0 0,1 0-1 0 0,0 1 0 0 0,2 2 39 0 0,4 5 21 0 0,-5-6-41 0 0,-2-3-30 0 0,1 0 0 0 0,-1 0 0 0 0,0 0 0 0 0,0 0 0 0 0,0 0 0 0 0,1 0 0 0 0,-1 0 0 0 0,0 0 0 0 0,0 0 0 0 0,0 0 0 0 0,1 0 0 0 0,-1 0 0 0 0,0 0 0 0 0,0 0 0 0 0,0 0 0 0 0,0 0 0 0 0,1 1 0 0 0,-1-1 1 0 0,0 0-1 0 0,0 0 0 0 0,0 0 0 0 0,0 0 0 0 0,0 1 0 0 0,1-1 0 0 0,-1 0 0 0 0,0 0 0 0 0,0 0 0 0 0,0 0 0 0 0,0 1 0 0 0,0-1 0 0 0,0 0-25 0 0,0 1 0 0 0,1-1-1 0 0,-1 0 1 0 0,0 1 0 0 0,0-1 0 0 0,0 0 0 0 0,1 1-1 0 0,-1-1 1 0 0,0 0 0 0 0,0 1 0 0 0,1-1 0 0 0,-1 0-1 0 0,0 0 1 0 0,1 0 0 0 0,-1 1 0 0 0,0-1 0 0 0,1 0-1 0 0,-1 0 1 0 0,0 0 0 0 0,1 0 0 0 0,-1 1 0 0 0,0-1-1 0 0,1 0 1 0 0,-1 0 0 0 0,0 0 0 0 0,1 0 0 0 0,11 1-3090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 2759 0 0,'0'0'8230'0'0,"3"0"-7008"0"0,1-1-391 0 0,0 0 0 0 0,0 0 0 0 0,0-1 0 0 0,1 0 0 0 0,-1 1 1 0 0,8-7 1993 0 0,-13 11-2527 0 0,-6 18-211 0 0,-1-1 1 0 0,-20 37 0 0 0,-30 37-54 0 0,7-12-47 0 0,9-7-20 0 0,-187 296-1884 0 0,212-343 1639 0 0,8-9 247 0 0,8-17-70 0 0,1 8-617 0 0,11-17-4962 0 0,0-5 1296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52 513 1375 0 0,'-1'2'107'0'0,"-1"0"-88"0"0,-1 1-28 0 0,-14 6 184 0 0,4-3 5143 0 0,12-7-4394 0 0,0 0-743 0 0,0 1-1 0 0,0-1 1 0 0,0 1 0 0 0,0-1 0 0 0,0 0 0 0 0,1 1-1 0 0,-1-1 1 0 0,0 0 0 0 0,0 0 0 0 0,1 0 0 0 0,-1 0-1 0 0,1 1 1 0 0,-1-1 0 0 0,0 0 0 0 0,1 0 0 0 0,0 0 0 0 0,-1 0-1 0 0,1 0 1 0 0,-1-1 0 0 0,1-1 26 0 0,0 1 0 0 0,0-1 0 0 0,-1 1 0 0 0,2-1 0 0 0,-1 1 0 0 0,0-1 0 0 0,0 1 0 0 0,1-3 0 0 0,3-6 166 0 0,-1 1 1 0 0,1 0-1 0 0,6-9 0 0 0,-9 16-279 0 0,20-38 71 0 0,2 0 0 0 0,1 2 0 0 0,2 0 0 0 0,2 2 0 0 0,63-65 0 0 0,-73 85-76 0 0,0 2-1 0 0,2 0 1 0 0,-1 1-1 0 0,2 1 1 0 0,33-16-1 0 0,-38 22-62 0 0,1 1 0 0 0,0 0-1 0 0,1 2 1 0 0,-1-1 0 0 0,1 2-1 0 0,0 0 1 0 0,0 2 0 0 0,22-1-1 0 0,-7 4 121 0 0,-1 1-1 0 0,1 1 0 0 0,-1 2 1 0 0,0 1-1 0 0,-1 1 0 0 0,42 17 1 0 0,-62-20-34 0 0,-1 0 1 0 0,0 0-1 0 0,0 1 1 0 0,0 1-1 0 0,9 7 1 0 0,-16-11-85 0 0,0-1-1 0 0,0 1 1 0 0,-1 0-1 0 0,1 0 1 0 0,0 0-1 0 0,-1 0 1 0 0,0 0 0 0 0,0 0-1 0 0,0 1 1 0 0,0-1-1 0 0,-1 1 1 0 0,1-1 0 0 0,-1 1-1 0 0,0 0 1 0 0,0 0-1 0 0,0 0 1 0 0,0 5 0 0 0,-1-6-10 0 0,0-1 0 0 0,0 1 0 0 0,-1-1 0 0 0,1 0 0 0 0,-1 1 0 0 0,0-1 0 0 0,0 0 0 0 0,0 0 1 0 0,0 1-1 0 0,0-1 0 0 0,0 0 0 0 0,0 0 0 0 0,-1 0 0 0 0,-1 2 0 0 0,-27 23 309 0 0,13-12-75 0 0,-20 21-198 0 0,-1-1 0 0 0,-2-3 0 0 0,-2-1 1 0 0,0-2-1 0 0,-2-2 0 0 0,-77 34 0 0 0,-45 0-665 0 0,149-55 532 0 0,5-2-25 0 0,-1 0 0 0 0,-12 2 1 0 0,23-6 29 0 0,7-15-1023 0 0,5-4-508 0 0,7-2-4349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249 8751 0 0,'0'0'674'0'0,"-3"-1"-273"0"0,-32-6 3211 0 0,16 3-2192 0 0,-1-1 1 0 0,-30-12 0 0 0,44 15-1314 0 0,1-1 1 0 0,-1 0 0 0 0,1 0 0 0 0,0 0-1 0 0,0-1 1 0 0,0 1 0 0 0,0-1 0 0 0,1-1 0 0 0,0 1-1 0 0,-1-1 1 0 0,2 1 0 0 0,-1-1 0 0 0,-3-6 0 0 0,-43-69 24 0 0,44 72-191 0 0,0 1 1 0 0,0 0 0 0 0,0 0-1 0 0,-1 1 1 0 0,0 0-1 0 0,0 0 1 0 0,-1 0 0 0 0,-8-4-1 0 0,10 8-4 0 0,1-1 0 0 0,-1 1 0 0 0,0 1 0 0 0,0-1 0 0 0,-1 1 0 0 0,1 0 0 0 0,0 1 0 0 0,0-1 0 0 0,0 1 0 0 0,-1 0 0 0 0,1 1 0 0 0,0-1 0 0 0,0 1 0 0 0,-12 4 0 0 0,0 0-75 0 0,1 2-1 0 0,0 0 0 0 0,-29 16 0 0 0,20-8 70 0 0,0 2 0 0 0,2 0 0 0 0,-36 33 0 0 0,46-37 87 0 0,1 0 0 0 0,1 1 1 0 0,0 1-1 0 0,1 0 0 0 0,1 0 0 0 0,0 1 0 0 0,-8 18 1 0 0,14-25 11 0 0,1 1 0 0 0,0-1 0 0 0,0 1 1 0 0,1 0-1 0 0,0 0 0 0 0,1 0 0 0 0,0-1 1 0 0,1 19-1 0 0,0-25-13 0 0,0 1 0 0 0,0-1 1 0 0,1 0-1 0 0,-1 1 0 0 0,1-1 1 0 0,0 0-1 0 0,0 0 0 0 0,0 1 0 0 0,1-1 1 0 0,-1 0-1 0 0,1 0 0 0 0,-1 0 0 0 0,1-1 1 0 0,0 1-1 0 0,0 0 0 0 0,0-1 1 0 0,0 1-1 0 0,1-1 0 0 0,-1 0 0 0 0,1 0 1 0 0,0 0-1 0 0,-1 0 0 0 0,1 0 1 0 0,0 0-1 0 0,0-1 0 0 0,0 1 0 0 0,0-1 1 0 0,0 0-1 0 0,6 1 0 0 0,3 0 77 0 0,1 0-1 0 0,-1-1 0 0 0,1-1 1 0 0,0 0-1 0 0,-1-1 1 0 0,16-2-1 0 0,76-20 399 0 0,-86 18-440 0 0,16-3 7 0 0,-1-2 1 0 0,-1-1 0 0 0,0-2-1 0 0,59-32 1 0 0,-77 34-60 0 0,-1-1 2 0 0,-12 8 8 0 0,-1 2 8 0 0,1 0 128 0 0,-1 1-123 0 0,-1 0 1 0 0,1 1-1 0 0,-1-1 0 0 0,0 0 0 0 0,1 0 1 0 0,-1 1-1 0 0,0-1 0 0 0,0 0 0 0 0,1 1 1 0 0,-1-1-1 0 0,0 1 0 0 0,0-1 0 0 0,0 1 1 0 0,0-1-1 0 0,0 1 0 0 0,0 0 0 0 0,0-1 1 0 0,0 1-1 0 0,0 0 0 0 0,0 0 0 0 0,0 0 1 0 0,-1-1-1 0 0,-4 2 15 0 0,1-1 0 0 0,0 1 1 0 0,0 0-1 0 0,0 0 0 0 0,0 0 0 0 0,0 1 0 0 0,0 0 1 0 0,1 0-1 0 0,-1 0 0 0 0,0 0 0 0 0,-6 5 0 0 0,-7 6 171 0 0,-22 18 0 0 0,35-27-204 0 0,-37 33-75 0 0,-57 65 0 0 0,-25 52-179 0 0,94-112-170 0 0,-41 76 1 0 0,-13 53-538 0 0,39-77 682 0 0,13-24-254 0 0,3 1 0 0 0,3 1-1 0 0,-18 88 1 0 0,38-125 331 0 0,6-34 199 0 0,0 0 0 0 0,1 0 0 0 0,-1-1 0 0 0,0 1 0 0 0,0 0 0 0 0,1 0 0 0 0,-1-1 1 0 0,0 1-1 0 0,1 0 0 0 0,-1-1 0 0 0,0 1 0 0 0,1 0 0 0 0,-1-1 0 0 0,1 1 0 0 0,0 0 0 0 0,-1-1 1 0 0,1 1-1 0 0,-1-1 0 0 0,1 1 0 0 0,1 0 0 0 0,0 0 23 0 0,1 1 13 0 0,0 0-1 0 0,0 0 1 0 0,0-1-1 0 0,0 1 1 0 0,0-1 0 0 0,1 0-1 0 0,-1 0 1 0 0,0 0 0 0 0,1 0-1 0 0,-1-1 1 0 0,1 1-1 0 0,-1-1 1 0 0,1 0 0 0 0,-1 0-1 0 0,1 0 1 0 0,3-1 0 0 0,9-1 281 0 0,-1-1 1 0 0,18-5 0 0 0,-32 8-294 0 0,63-22 1244 0 0,106-50 0 0 0,-114 46-1196 0 0,26-16-696 0 0,-79 41 316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37 7367 0 0,'2'-1'568'0'0,"40"-21"156"0"0,-16 8 11997 0 0,-32 24-11707 0 0,-15 15-1337 0 0,10-16 380 0 0,-1-1-1 0 0,1 0 0 0 0,-1-1 1 0 0,0 0-1 0 0,-1-1 0 0 0,0 0 1 0 0,0-1-1 0 0,0 0 0 0 0,-1-1 1 0 0,1-1-1 0 0,-16 2 0 0 0,0-2-127 0 0,-1-1-1 0 0,1-2 1 0 0,0-1-1 0 0,-38-6 1 0 0,8-2-464 0 0,57 9 415 0 0,2 2-1636 0 0,-1 9 1744 0 0,-3 2 12 0 0,-3-1 0 0 0,-19 17 0 0 0,18-20-1 0 0,0 0-1 0 0,-6 12 1 0 0,-30 39 24 0 0,57-56 157 0 0,3-4-123 0 0,0-1 0 0 0,-1-1 1 0 0,30-6-1 0 0,14-2 35 0 0,-35 8-72 0 0,0 1 0 0 0,0 1 0 0 0,0 1 0 0 0,28 5 1 0 0,-43-5-11 0 0,0 1 1 0 0,0 0 0 0 0,0 1 0 0 0,-1 0 0 0 0,1 0-1 0 0,-1 1 1 0 0,0 0 0 0 0,0 0 0 0 0,0 1 0 0 0,-1 0 0 0 0,1 0-1 0 0,-1 1 1 0 0,0 0 0 0 0,6 7 0 0 0,-12-11 42 0 0,1 0 1 0 0,0 0-1 0 0,-1 0 0 0 0,1 0 1 0 0,-1 1-1 0 0,0-1 0 0 0,0 0 1 0 0,0 1-1 0 0,0-1 0 0 0,0 1 1 0 0,-1-1-1 0 0,1 1 1 0 0,-1-1-1 0 0,1 1 0 0 0,-1 0 1 0 0,0-1-1 0 0,0 4 0 0 0,-1-2-17 0 0,0-1-1 0 0,1 0 0 0 0,-1 0 1 0 0,-1 0-1 0 0,1 0 0 0 0,0 0 1 0 0,-1 0-1 0 0,0 0 0 0 0,1-1 1 0 0,-1 1-1 0 0,0-1 0 0 0,-3 4 0 0 0,-6 4 16 0 0,0-1 0 0 0,-1 0-1 0 0,0 0 1 0 0,-24 12 0 0 0,29-17-24 0 0,-9 4-15 0 0,1-1 0 0 0,-1 0 0 0 0,0-1 0 0 0,-18 4 0 0 0,-69 11-30 0 0,41-10-55 0 0,40-6 8 0 0,1-2-3 0 0,1 2-1 0 0,-34 12 0 0 0,52-16 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6447 0 0,'0'0'586'0'0,"2"1"-486"0"0,19 5 2276 0 0,1-1 1 0 0,-1 0 0 0 0,1-2-1 0 0,23 2 1 0 0,-11-4-1187 0 0,0-2 1 0 0,35-5 0 0 0,9-6-686 0 0,113-35 0 0 0,193-50-368 0 0,-326 80-1140 0 0,-55 16 542 0 0,-9 3-2491 0 0,3-1 2612 0 0,0 0 0 0 0,0 0 0 0 0,1 0 0 0 0,-1 0 0 0 0,-3 3 0 0 0,-2 0-513 0 0,-7 3-726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 6911 0 0,'9'-11'10242'0'0,"-11"13"-9368"0"0,-13 16-715 0 0,2 1 0 0 0,0 0-1 0 0,1 0 1 0 0,0 1 0 0 0,2 1-1 0 0,0 0 1 0 0,-9 33 0 0 0,10-23-58 0 0,1 1 1 0 0,2 0 0 0 0,1 0 0 0 0,1 1 0 0 0,2 0 0 0 0,2-1 0 0 0,0 1 0 0 0,3 0 0 0 0,0-1-1 0 0,2 0 1 0 0,16 54 0 0 0,-18-75-198 0 0,0-3-92 0 0,0 0-1 0 0,-1 0 1 0 0,0 1-1 0 0,-1-1 1 0 0,0 1 0 0 0,0-1-1 0 0,0 1 1 0 0,-2 11-1 0 0,0-9-279 0 0,0-9 18 0 0,-2 13-2204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 19839 0 0,'-3'-2'149'0'0,"0"0"-1"0"0,1 0 1 0 0,-1 0-1 0 0,0 1 1 0 0,0-1-1 0 0,0 1 1 0 0,0 0-1 0 0,0 0 0 0 0,0 0 1 0 0,0 0-1 0 0,-1 0 1 0 0,1 1-1 0 0,0 0 1 0 0,-1-1-1 0 0,-3 2 1 0 0,1-1-27 0 0,1 2 0 0 0,-1-1 0 0 0,1 1 0 0 0,-1-1 0 0 0,1 2 0 0 0,-1-1 0 0 0,-8 6 0 0 0,1-1 209 0 0,7-4-278 0 0,0 0 1 0 0,1 0-1 0 0,-1 1 0 0 0,1 0 1 0 0,0 0-1 0 0,0 0 0 0 0,-4 5 0 0 0,9-8-44 0 0,-1-1-1 0 0,0 1 0 0 0,1-1 0 0 0,-1 1 0 0 0,1 0 0 0 0,-1-1 0 0 0,1 1 0 0 0,0 0 1 0 0,-1-1-1 0 0,1 1 0 0 0,0 0 0 0 0,-1 0 0 0 0,1-1 0 0 0,0 1 0 0 0,0 0 1 0 0,-1 0-1 0 0,1-1 0 0 0,0 1 0 0 0,0 0 0 0 0,0 1 0 0 0,2 9 8 0 0,5 1-31 0 0,-4-9-110 0 0,0 0-1 0 0,0 0 1 0 0,1-1-1 0 0,-1 0 0 0 0,1 1 1 0 0,0-1-1 0 0,0 0 0 0 0,0-1 1 0 0,0 1-1 0 0,0-1 1 0 0,0 1-1 0 0,0-1 0 0 0,0-1 1 0 0,1 1-1 0 0,-1 0 0 0 0,0-1 1 0 0,5 0-1 0 0,7-2-1806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13823 0 0,'10'-5'11519'0'0,"7"33"-11579"0"0,-16-26-5 0 0,-1 0-1 0 0,1-1 0 0 0,0 1 1 0 0,0-1-1 0 0,0 1 0 0 0,0-1 1 0 0,0 1-1 0 0,0-1 1 0 0,0 0-1 0 0,1 1 0 0 0,-1-1 1 0 0,0 0-1 0 0,1 0 1 0 0,-1 0-1 0 0,3 1 0 0 0,-1 0-310 0 0,0-1 0 0 0,0 1 0 0 0,0-1 0 0 0,1 0 0 0 0,-1 0 0 0 0,0-1 0 0 0,0 1 0 0 0,1-1-1 0 0,-1 0 1 0 0,6 0 0 0 0,7-3-1160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31 10591 0 0,'0'0'819'0'0,"-2"-2"-534"0"0,-4-2-187 0 0,-16-11 398 0 0,7 6 3150 0 0,13 8-2308 0 0,-1 3-1187 0 0,0-1 1 0 0,0 1-1 0 0,-1 0 1 0 0,1 0 0 0 0,1 0-1 0 0,-1 0 1 0 0,0 0 0 0 0,1 0-1 0 0,-1 1 1 0 0,-4 5 0 0 0,1 0-50 0 0,1 1 1 0 0,-1-1-1 0 0,2 1 1 0 0,-1 1 0 0 0,-5 14-1 0 0,-12 53 258 0 0,16-54-298 0 0,2-7-43 0 0,1-1-1 0 0,0 1 1 0 0,0 18 0 0 0,3-27-14 0 0,0 0 1 0 0,0 0-1 0 0,1 0 0 0 0,0 0 0 0 0,0 0 1 0 0,0 0-1 0 0,1 0 0 0 0,0 0 1 0 0,3 7-1 0 0,-2-11 38 0 0,6 3-33 0 0,-7-5-5 0 0,1-1 0 0 0,0 1 0 0 0,0-1 0 0 0,-1 0 0 0 0,1 0-1 0 0,0 0 1 0 0,0 0 0 0 0,-1-1 0 0 0,1 1 0 0 0,0-1 0 0 0,0 0 0 0 0,-1 1 0 0 0,1-1-1 0 0,-1-1 1 0 0,6-1 0 0 0,4-4 85 0 0,20-15 0 0 0,-27 18-76 0 0,40-31-183 0 0,61-63 0 0 0,-87 79 82 0 0,-1-1 0 0 0,-1-1 0 0 0,0-1 0 0 0,25-44 1807 0 0,-44 66-1708 0 0,0 0 0 0 0,1 1 1 0 0,-1-1-1 0 0,0 1 0 0 0,1 0 1 0 0,-1-1-1 0 0,0 1 0 0 0,1 0 1 0 0,-1 0-1 0 0,1 0 0 0 0,-1 0 1 0 0,1 1-1 0 0,-1-1 0 0 0,1 0 1 0 0,-1 2-1 0 0,-18 24-6 0 0,16-21-3 0 0,-8 12-19 0 0,1 1-1 0 0,-14 33 1 0 0,22-46 12 0 0,0 1 1 0 0,1 0-1 0 0,0 0 0 0 0,0 0 1 0 0,1 0-1 0 0,0 0 1 0 0,0 0-1 0 0,1 0 0 0 0,0 0 1 0 0,0 0-1 0 0,0 0 1 0 0,2 8-1 0 0,-1-13-47 0 0,0 1 1 0 0,-1-1-1 0 0,1 1 0 0 0,0-1 1 0 0,0 0-1 0 0,1 1 0 0 0,-1-1 1 0 0,0 0-1 0 0,1 0 0 0 0,0 0 1 0 0,-1 0-1 0 0,1 0 0 0 0,0 0 1 0 0,0 0-1 0 0,0-1 0 0 0,0 1 1 0 0,0-1-1 0 0,0 0 0 0 0,1 1 0 0 0,-1-1 1 0 0,0 0-1 0 0,1 0 0 0 0,-1 0 1 0 0,4 0-1 0 0,-1 0-179 0 0,1 0 1 0 0,-1 0-1 0 0,0-1 0 0 0,1 0 0 0 0,-1 0 0 0 0,1-1 1 0 0,-1 1-1 0 0,0-1 0 0 0,0 0 0 0 0,8-3 1 0 0,6-3-1121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17047 0 0,'1'-1'1311'0'0,"48"-62"5197"0"0,-44 57-6250 0 0,1 0 0 0 0,0 0 0 0 0,-1 1 0 0 0,2-1 0 0 0,-1 1 0 0 0,1 1 1 0 0,7-5-1 0 0,6-4-246 0 0,-19 12-87 0 0,-1 2-300 0 0,-1-1 348 0 0,1 1 0 0 0,-1 0 0 0 0,1 0 0 0 0,-1 0 0 0 0,1 0 0 0 0,0 0 0 0 0,-1 0 0 0 0,1 0 0 0 0,0 0 0 0 0,0 2 0 0 0,-2 3-51 0 0,1-1-146 0 0,-1-1-1 0 0,-1 1 1 0 0,1-1 0 0 0,-1 0 0 0 0,0 0 0 0 0,0 0 0 0 0,0 0 0 0 0,-6 5-1 0 0,0 1-1500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36 130 3223 0 0,'-2'1'240'0'0,"1"0"-676"0"0,-2 0 1297 0 0,0 1 0 0 0,0 0 0 0 0,0 0 0 0 0,0 0 0 0 0,0 0 0 0 0,1 1 0 0 0,-1-1 0 0 0,1 1 0 0 0,-3 3 0 0 0,5-6-779 0 0,-1 1 0 0 0,1-1 0 0 0,0 1 0 0 0,0-1 0 0 0,-1 1 1 0 0,1-1-1 0 0,0 1 0 0 0,0 0 0 0 0,0-1 0 0 0,0 1 0 0 0,0-1 1 0 0,0 1-1 0 0,0-1 0 0 0,0 1 0 0 0,0 0 0 0 0,0-1 0 0 0,0 1 1 0 0,0-1-1 0 0,0 1 0 0 0,0 0 0 0 0,0-1 0 0 0,1 1 0 0 0,-1-1 1 0 0,0 1-1 0 0,0-1 0 0 0,1 1 0 0 0,-1-1 0 0 0,0 1 0 0 0,1-1 1 0 0,-1 1-1 0 0,1-1 0 0 0,-1 0 0 0 0,1 1 0 0 0,-1-1 0 0 0,0 0 0 0 0,1 1 1 0 0,-1-1-1 0 0,1 0 0 0 0,0 1 0 0 0,-1-1 0 0 0,1 0 0 0 0,-1 0 1 0 0,1 0-1 0 0,0 1 0 0 0,11 3 151 0 0,-1-1 0 0 0,1 0 0 0 0,0 0-1 0 0,0-1 1 0 0,0-1 0 0 0,19 1 0 0 0,76-10 764 0 0,-79 5-707 0 0,1 1-1 0 0,-1 0 1 0 0,40 5-1 0 0,-32 2 54 0 0,1-2-1 0 0,45-2 1 0 0,-66-2-269 0 0,0-1 1 0 0,0 0-1 0 0,0-1 0 0 0,-1-1 1 0 0,1 0-1 0 0,-1-2 1 0 0,25-11-1 0 0,1-3 32 0 0,7-4-10 0 0,0-2 1 0 0,44-34 0 0 0,-60 38-58 0 0,-29 21-150 0 0,-4 1-217 0 0,-1 0 282 0 0,1 1 0 0 0,0-1-1 0 0,0 1 1 0 0,0-1 0 0 0,0 1-1 0 0,0-1 1 0 0,0 1 0 0 0,0 0-1 0 0,0-1 1 0 0,0 1 0 0 0,-1 1 0 0 0,-2 2-66 0 0,-67 62-1698 0 0,18-23-3857 0 0,31-23 232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 2759 0 0,'15'-21'18187'0'0,"-13"35"-17982"0"0,-2-4-148 0 0,0-1 0 0 0,-1 1 1 0 0,0-1-1 0 0,-1 1 0 0 0,0-1 0 0 0,-1 0 0 0 0,-7 17 0 0 0,3-4 38 0 0,-62 153 263 0 0,-3 8-268 0 0,70-178-90 0 0,1 1 0 0 0,-1-1 0 0 0,1 0 0 0 0,-1 10 0 0 0,7 35 0 0 0,-5-36 0 0 0,-2 6 0 0 0,-2-16 0 0 0,2 0 0 0 0,-12 18-152 0 0,13-21 84 0 0,2-3-576 0 0,16-22-593 0 0,-3 8-2663 0 0,-11 13 2647 0 0,12-16-5165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4607 0 0,'0'0'12920'0'0,"0"2"-12557"0"0,-9 24 764 0 0,-24 50-1 0 0,32-75-899 0 0,1 4-135 0 0,1-1 461 0 0,6-9-415 0 0,-7 4-164 0 0,4-1 88 0 0,9-16 36 0 0,-11 16-98 0 0,5-11 0 0 0,-4 4 11 0 0,-2 7 330 0 0,-15 7-159 0 0,9 0-172 0 0,10-13-10 0 0,3-4 0 0 0,0 3-25 0 0,-7 7-108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0,'7'9'11484'0'0,"-6"-8"-10687"0"0,0-1-1 0 0,0 1 1 0 0,0 0-1 0 0,0-1 1 0 0,1 1-1 0 0,5 1-1483 0 0,-5-1 1294 0 0,13-3 4202 0 0,-14 4-4749 0 0,5 8-37 0 0,-4-8 485 0 0,-2 1-759 0 0,0 6 255 0 0,0-6 396 0 0,0-6-347 0 0,0 0-45 0 0,8-15 6 0 0,-7 17 119 0 0,-2 3-66 0 0,-1 6-70 0 0,-7 32-2454 0 0,8-38 2002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5471 0 0,'0'0'18123'0'0,"2"-1"-18403"0"0,8-4 269 0 0,5-4 8 0 0,-13 6 5 0 0,1 0 1919 0 0,-4 4-1868 0 0,-4 7-57 0 0,4-7-65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7:5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6 584 2759 0 0,'0'0'6606'0'0,"0"-1"-6460"0"0,-5-37-7 0 0,5 37-243 0 0,0-9 4797 0 0,3 9-4703 0 0,0 0 16 0 0,0 0 0 0 0,-1 1-1 0 0,1-1 1 0 0,0 1 0 0 0,0-1-1 0 0,0 1 1 0 0,-1 0 0 0 0,5 0 0 0 0,25 4 380 0 0,-28-4-366 0 0,0 1 0 0 0,0 0 0 0 0,1-1 0 0 0,-1 0 0 0 0,0 0 0 0 0,0 0 0 0 0,0 0 0 0 0,1-1 0 0 0,-1 0 0 0 0,5-1 0 0 0,-4 0-21 0 0,4-1 4 0 0,9-13-19 0 0,19-23-122 0 0,-28 31 138 0 0,1 3 11 0 0,-5 4 42 0 0,8 5 1 0 0,12 3-46 0 0,0 3 58 0 0,-20-8-65 0 0,17 2 48 0 0,-14-3-24 0 0,17 2 83 0 0,-20-4-70 0 0,0-1 4 0 0,3 0 66 0 0,0 1 1 0 0,0-1-1 0 0,0-1 1 0 0,14-6 0 0 0,22-9 56 0 0,-33 13-308 0 0,-1 1 1 0 0,1 0-1 0 0,1 1 0 0 0,-1 0 1 0 0,15-1-1 0 0,-24 4 124 0 0,2-1-46 0 0,0 1 0 0 0,0-1-1 0 0,1 1 1 0 0,-1 0 0 0 0,6 1 0 0 0,32 12-88 0 0,-39-12 181 0 0,1-1-1 0 0,-1 1 0 0 0,1 0 0 0 0,-1-1 0 0 0,1 0 1 0 0,-1 0-1 0 0,1 0 0 0 0,0 0 0 0 0,-1-1 1 0 0,1 1-1 0 0,-1-1 0 0 0,0 0 0 0 0,1 0 0 0 0,-1 0 1 0 0,4-2-1 0 0,5-3 337 0 0,0 0-1 0 0,19-15 1 0 0,9-4 323 0 0,-32 21-589 0 0,1 0 1 0 0,13-3 0 0 0,5 3-87 0 0,-16 7-19 0 0,-6-1-10 0 0,4 0-77 0 0,0 1 1 0 0,-1 0 0 0 0,1 0-1 0 0,-1 0 1 0 0,0 1 0 0 0,0 1 0 0 0,0-1-1 0 0,12 11 1 0 0,3 1-2 0 0,-14-10 66 0 0,-1-2-2 0 0,12 3 24 0 0,-3-2 7 0 0,-2-1 0 0 0,9-1 15 0 0,-19-4 33 0 0,-2 0 24 0 0,29-4 366 0 0,-1-1 0 0 0,39-13-1 0 0,-39 10-403 0 0,57-9-1 0 0,-76 16-138 0 0,0 1-1 0 0,0 1 1 0 0,1 1 0 0 0,-1-1-1 0 0,-1 2 1 0 0,1 0 0 0 0,23 6-1 0 0,-28-6 134 0 0,-1-1 0 0 0,1 0 0 0 0,0 0 0 0 0,0 0 0 0 0,0-1 0 0 0,-1 0 0 0 0,1 0 0 0 0,0-1 0 0 0,0 0 1 0 0,-1 0-1 0 0,1-1 0 0 0,0 1 0 0 0,-1-2 0 0 0,0 1 0 0 0,1-1 0 0 0,7-4 0 0 0,-12 6-9 0 0,52-20 369 0 0,1 1-325 0 0,-50 18-116 0 0,6 1 27 0 0,-6 1-22 0 0,7 1 26 0 0,-6 1-21 0 0,7 6 31 0 0,-5-3 13 0 0,-1 3-54 0 0,4 3 42 0 0,0 1 11 0 0,-1 0 11 0 0,-2-1 42 0 0,-6-8 227 0 0,-1-3-267 0 0,0 1 0 0 0,0-1 0 0 0,0 1-1 0 0,0 0 1 0 0,-1-1 0 0 0,1 1 0 0 0,0 0 0 0 0,0 0-1 0 0,1 1 1 0 0,0 3 41 0 0,-4 5-44 0 0,-4 0-10 0 0,-2-5 0 0 0,-2-4 0 0 0,1-4 0 0 0,-33-21-151 0 0,41 23 138 0 0,-1-1 0 0 0,0 1-1 0 0,1 0 1 0 0,-1 0 0 0 0,0 0 0 0 0,0 0 0 0 0,0 1 0 0 0,0-1 0 0 0,0 0-1 0 0,0 1 1 0 0,0 0 0 0 0,0-1 0 0 0,0 1 0 0 0,0 0 0 0 0,0 0 0 0 0,0 0-1 0 0,-3 0 1 0 0,-3 0 81 0 0,6 0 216 0 0,0 0-46 0 0,-2-1-69 0 0,0 1 1 0 0,0-1-1 0 0,1 0 1 0 0,-1-1 0 0 0,1 1-1 0 0,-1-1 1 0 0,1 1 0 0 0,0-1-1 0 0,-1 0 1 0 0,1 0-1 0 0,0-1 1 0 0,-3-2 0 0 0,-4-5 108 0 0,1 0 0 0 0,-10-14 0 0 0,13 15-185 0 0,-1 1 0 0 0,0 0 1 0 0,-1 0-1 0 0,0 0 0 0 0,-12-9 0 0 0,16 14-9 0 0,-1 1-1 0 0,0 0 1 0 0,0-1-1 0 0,-1 2 1 0 0,-7-3-1 0 0,4 1 8 0 0,5 2 13 0 0,1 0-99 0 0,1-1-1 0 0,-1 0 0 0 0,1 1 1 0 0,0-1-1 0 0,-1 0 1 0 0,1 0-1 0 0,0 0 1 0 0,0-1-1 0 0,0 1 1 0 0,0 0-1 0 0,1-1 0 0 0,-1 1 1 0 0,1-1-1 0 0,-1 0 1 0 0,1 1-1 0 0,0-1 1 0 0,0 0-1 0 0,0 0 1 0 0,0 0-1 0 0,1 0 0 0 0,-1 0 1 0 0,1-5-1 0 0,-2-1-2 0 0,-5-38-215 0 0,-6-25-487 0 0,11 63 612 0 0,0 0-1 0 0,-1 0 1 0 0,-1-1 0 0 0,1 2 0 0 0,-6-10 0 0 0,8 16 9 0 0,-1 1 1 0 0,1 0-1 0 0,0-1 1 0 0,0 1 0 0 0,-1 0-1 0 0,1-1 1 0 0,-1 1-1 0 0,1 0 1 0 0,-1 0 0 0 0,1 0-1 0 0,-1 0 1 0 0,0 1-1 0 0,0-1 1 0 0,-2 0 0 0 0,1-1 18 0 0,1 2 34 0 0,1 0 1 0 0,-1 0 0 0 0,0 0 0 0 0,1 1 0 0 0,-1-1 0 0 0,1 0-1 0 0,-1 1 1 0 0,0-1 0 0 0,1 1 0 0 0,-1-1 0 0 0,1 1 0 0 0,-2 0 0 0 0,-1 1-2 0 0,-4 1 90 0 0,1 1 0 0 0,0 0 0 0 0,0 0 1 0 0,-8 6-1 0 0,-4 3 133 0 0,18-12 52 0 0,-14 7 576 0 0,22-2-885 0 0,0 0 0 0 0,0 1 0 0 0,0-1 0 0 0,10 16-1 0 0,-6-10 127 0 0,-9-10-31 0 0,-1 0 0 0 0,1 1 1 0 0,-1-1-1 0 0,1 1 0 0 0,-1-1 1 0 0,0 1-1 0 0,2 3 0 0 0,1 4 69 0 0,6 13-7 0 0,-8-20-86 0 0,0 0-1 0 0,-1 0 1 0 0,0 1 0 0 0,0-1-1 0 0,0 0 1 0 0,0 1 0 0 0,-1-1-1 0 0,1 1 1 0 0,-1 6 0 0 0,2 4-3 0 0,2 39-347 0 0,-2-23-66 0 0,6 32 0 0 0,-6-44 310 0 0,0-7 61 0 0,-1-1 1 0 0,6 17-1 0 0,3 7 35 0 0,7 13 54 0 0,-12-33-44 0 0,3-3-42 0 0,-7-10 10 0 0,0 0-1 0 0,0-1 1 0 0,1 1-1 0 0,-1-1 1 0 0,0 0-1 0 0,0 1 1 0 0,0-1-1 0 0,1 0 1 0 0,-1 0-1 0 0,0 0 1 0 0,0 0-1 0 0,1 0 1 0 0,-1 0 0 0 0,0 0-1 0 0,0 0 1 0 0,0 0-1 0 0,1 0 1 0 0,-1-1-1 0 0,0 1 1 0 0,0-1-1 0 0,0 1 1 0 0,1-1-1 0 0,-1 1 1 0 0,0-1-1 0 0,0 1 1 0 0,0-1-1 0 0,0 0 1 0 0,0 0-1 0 0,0 0 1 0 0,1-1-1 0 0,3-2-39 0 0,-1-1-1 0 0,0 1 1 0 0,0-1-1 0 0,0 0 1 0 0,3-5-1 0 0,20-43-393 0 0,-26 51 328 0 0,3 13-1456 0 0,6 17 2218 0 0,-10-26 159 0 0,2-4-716 0 0,0 1-67 0 0,7-12 81 0 0,-7 9-91 0 0,-1-1-1 0 0,0 1 0 0 0,0 0 1 0 0,0-1-1 0 0,-1-7 1 0 0,-1-16-1018 0 0,-1 27 885 0 0,-5 0 96 0 0,-5 4 9 0 0,5 4 148 0 0,0 0 0 0 0,1 0 1 0 0,0 1-1 0 0,0-1 1 0 0,0 1-1 0 0,-6 14 1 0 0,6-13 100 0 0,-43 64 1201 0 0,33-48-1501 0 0,0-1 0 0 0,-2 0 1 0 0,-1-1-1 0 0,-1-1 0 0 0,0-1 0 0 0,-36 27 0 0 0,-14 5-260 0 0,35-28 356 0 0,-49 46 1 0 0,23-12 174 0 0,59-57-178 0 0,0-1 0 0 0,0 1-1 0 0,1 0 1 0 0,-1 0 0 0 0,1 0-1 0 0,-1 0 1 0 0,-1 4 0 0 0,-12 19 154 0 0,14-23-235 0 0,6-27-5992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5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9815 0 0,'0'0'890'0'0,"-1"-1"-733"0"0,-4-5 4443 0 0,27 11-3303 0 0,-14-4-881 0 0,1 0 0 0 0,0-1-1 0 0,-1 0 1 0 0,1 0 0 0 0,15-4 0 0 0,44-13 966 0 0,-18 4-809 0 0,-8 3-359 0 0,60-13-543 0 0,132-13 1 0 0,-231 36 216 0 0,33-3-1229 0 0,-12 1-3763 0 0,-7 0-1018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4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3223 0 0,'0'0'16642'0'0,"2"-1"-16308"0"0,6-3-42 0 0,-1 1 0 0 0,1-1 0 0 0,1 2 0 0 0,15-5-1 0 0,39-4 434 0 0,-54 10-638 0 0,134-16 899 0 0,-103 11-650 0 0,0 1 0 0 0,1 1-1 0 0,71 5 1 0 0,-72 2-411 0 0,41 6 550 0 0,-71-7-959 0 0,-1 0 1 0 0,1 1 0 0 0,-1 0-1 0 0,0 0 1 0 0,0 1 0 0 0,10 6-1 0 0,-6-3-7436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23 3223 0 0,'2'-2'3730'0'0,"5"-7"2651"0"0,-5 8-5648 0 0,9-5 1723 0 0,-9 5-2109 0 0,-2 0-282 0 0,0 1 0 0 0,1 0 0 0 0,-1 0 0 0 0,1-1 1 0 0,-1 1-1 0 0,0 0 0 0 0,1 0 0 0 0,-1 0 0 0 0,0-1 0 0 0,1 1 0 0 0,-1 0 0 0 0,1 0 0 0 0,-1 0 1 0 0,1 0-1 0 0,-1 0 0 0 0,0 0 0 0 0,1 0 0 0 0,-1 0 0 0 0,1 0 0 0 0,-1 0 0 0 0,0 0 1 0 0,1 0-1 0 0,-1 0 0 0 0,1 1 0 0 0,0-1-21 0 0,-1 1 1 0 0,1 0-1 0 0,-1-1 0 0 0,1 1 1 0 0,-1 0-1 0 0,0 0 1 0 0,1-1-1 0 0,-1 1 0 0 0,0 0 1 0 0,0 0-1 0 0,0 0 0 0 0,1 0 1 0 0,-1 1-1 0 0,0 3-1 0 0,1 0 0 0 0,-1 0 0 0 0,-1 0 0 0 0,1 0 0 0 0,-1 0 0 0 0,0 0 0 0 0,0 0 0 0 0,-3 8 0 0 0,-18 39 173 0 0,12-29-147 0 0,-245 459 467 0 0,155-318-536 0 0,61-100 76 0 0,38-62-17 0 0,2-5-441 0 0,-1 0 86 0 0,1 0 0 0 0,0 0 0 0 0,0 0 0 0 0,0 0-1 0 0,0 0 1 0 0,2-3 0 0 0,1-4-1120 0 0,7-14-4720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58 13359 0 0,'10'-15'807'0'0,"25"-27"5552"0"0,-37 45-5889 0 0,-28 45 395 0 0,-37 56-118 0 0,-126 224 305 0 0,117-187-808 0 0,-85 180-1188 0 0,106-207 664 0 0,4-7-2629 0 0,50-105 1516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121 465 1839 0 0,'-2'1'134'0'0,"-25"6"1428"0"0,18-4-406 0 0,0-1-1 0 0,0 1 1 0 0,-11 6 0 0 0,-5 0 4925 0 0,18-10-5575 0 0,6 1-459 0 0,1 0 0 0 0,0 0 0 0 0,-1 0 0 0 0,1 0 0 0 0,-1 0 1 0 0,1 0-1 0 0,0-1 0 0 0,-1 1 0 0 0,1 0 0 0 0,-1 0 0 0 0,1 0 0 0 0,0 0 0 0 0,-1-1 0 0 0,1 1 0 0 0,0 0 0 0 0,-1 0 0 0 0,1-1 0 0 0,0 1 0 0 0,-1 0 0 0 0,1 0 0 0 0,0-1 0 0 0,0 1 1 0 0,-1 0-1 0 0,1-1 0 0 0,0 1 0 0 0,0 0 0 0 0,0-1 0 0 0,-1 1 0 0 0,1-1 0 0 0,0 1 0 0 0,0 0 0 0 0,0-1 0 0 0,0 1 0 0 0,0-1 0 0 0,0 0 0 0 0,-1-3-6 0 0,0 0 0 0 0,1 0 0 0 0,-1-1 0 0 0,1 1 0 0 0,0 0 0 0 0,0-1 0 0 0,1 1 1 0 0,-1 0-1 0 0,1-1 0 0 0,0 1 0 0 0,2-5 0 0 0,3-9 17 0 0,11-21 0 0 0,-8 19-21 0 0,1-4-22 0 0,2 1-1 0 0,0 0 1 0 0,2 1 0 0 0,23-30 0 0 0,53-49-48 0 0,-77 88 45 0 0,1 2 0 0 0,0 0-1 0 0,0 0 1 0 0,1 2 0 0 0,28-15 0 0 0,-28 18 162 0 0,1 1 1 0 0,0 0 0 0 0,0 0 0 0 0,0 2 0 0 0,1 0-1 0 0,-1 1 1 0 0,1 1 0 0 0,0 0 0 0 0,22 3 0 0 0,-18 0-35 0 0,0 1 1 0 0,0 1 0 0 0,0 0 0 0 0,0 2 0 0 0,-1 1 0 0 0,35 16 0 0 0,-50-20-79 0 0,-1-1-57 0 0,4 8 91 0 0,-6-9 187 0 0,-1 10 28 0 0,-1 12-128 0 0,-2-15-171 0 0,0 0-1 0 0,0 0 1 0 0,-1 0-1 0 0,0-1 1 0 0,-1 0-1 0 0,-6 11 1 0 0,-32 39 76 0 0,15-22-65 0 0,9-10-5 0 0,-1-2 1 0 0,-1 0-1 0 0,-1-2 0 0 0,-1 0 1 0 0,-1-1-1 0 0,-1-1 0 0 0,0-2 0 0 0,-1 0 1 0 0,-1-1-1 0 0,-1-2 0 0 0,0-1 1 0 0,-1-1-1 0 0,-42 12 0 0 0,-62 19-60 0 0,104-39-542 0 0,25-4 345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2303 0 0,'0'0'11762'0'0,"3"-1"-10542"0"0,10-3-702 0 0,0 0 1 0 0,25-2-1 0 0,6-2 385 0 0,38-8 537 0 0,-21 5-733 0 0,-21 5-350 0 0,115-16 386 0 0,10-3-343 0 0,186-60 357 0 0,-150 32-281 0 0,248-65 161 0 0,-336 96-590 0 0,-98 20-96 0 0,0 1 0 0 0,-1 0 0 0 0,1 1 0 0 0,0 1 1 0 0,24 4-1 0 0,-37-4 10 0 0,0-1 0 0 0,0 0 1 0 0,-1 1-1 0 0,1-1 0 0 0,0 1 0 0 0,0 0 1 0 0,-1 0-1 0 0,1 0 0 0 0,-1 0 0 0 0,1 0 1 0 0,-1 0-1 0 0,1 0 0 0 0,-1 0 0 0 0,1 0 1 0 0,0 2-1 0 0,-1-1-62 0 0,0-1-1 0 0,-1 0 1 0 0,1 1 0 0 0,-1-1 0 0 0,1 0 0 0 0,-1 1-1 0 0,0-1 1 0 0,1 1 0 0 0,-1-1 0 0 0,0 1 0 0 0,0-1-1 0 0,0 1 1 0 0,0-1 0 0 0,0 0 0 0 0,-1 1 0 0 0,1-1-1 0 0,0 1 1 0 0,-1-1 0 0 0,0 3 0 0 0,-1 2-1227 0 0,-1 1-1 0 0,0 0 1 0 0,-1-1 0 0 0,-7 12 0 0 0,-8 7-4610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3223 0 0,'-1'2'9242'0'0,"-2"23"-7366"0"0,0-7-827 0 0,-7 31 0 0 0,-7 2-412 0 0,-3-1 0 0 0,-2-1 0 0 0,-2 0-1 0 0,-56 83 1 0 0,54-91-429 0 0,-46 62 224 0 0,65-93-581 0 0,6-7-631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38 129 6447 0 0,'0'0'499'0'0,"-2"1"-328"0"0,-7 0-694 0 0,-18 5 11970 0 0,28-7-11405 0 0,0 0 0 0 0,-1 0 0 0 0,1 0 0 0 0,0 0 0 0 0,0 0 1 0 0,0 1-1 0 0,0-1 0 0 0,0 0 0 0 0,0 1 0 0 0,1-2 1 0 0,0 1 23 0 0,15-9 163 0 0,0 0-1 0 0,0 1 1 0 0,30-11-1 0 0,59-13 444 0 0,-62 20-503 0 0,-11 4-163 0 0,2 1 1 0 0,-1 3-1 0 0,57-4 0 0 0,-24 13-2756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625 186 5063 0 0,'0'0'7335'0'0,"2"-2"-6916"0"0,51-63 2310 0 0,-2 5-1333 0 0,-48 55-1290 0 0,1 1 0 0 0,-1-1 0 0 0,-1 0 1 0 0,1 0-1 0 0,-1 0 0 0 0,0-1 0 0 0,2-6 0 0 0,-3 10 213 0 0,-20-7 78 0 0,14 9-388 0 0,0 0 0 0 0,0 0 0 0 0,0 0 0 0 0,0 0-1 0 0,-1 1 1 0 0,1 0 0 0 0,0 0 0 0 0,0 0 0 0 0,1 1 0 0 0,-10 3-1 0 0,-5 4 27 0 0,-23 16 0 0 0,26-15-30 0 0,-33 20-63 0 0,1 3 0 0 0,2 2 0 0 0,2 2 0 0 0,-43 46 0 0 0,72-67 44 0 0,1 1 1 0 0,0 0 0 0 0,-17 30-1 0 0,29-44 14 0 0,1-1 0 0 0,-1 1 0 0 0,1 0 0 0 0,0 0 0 0 0,-1-1 0 0 0,2 1 0 0 0,-1 0 0 0 0,0 0 0 0 0,0 0 0 0 0,1 5 0 0 0,2 1-10 0 0,-1-8 7 0 0,0 1 1 0 0,0-1-1 0 0,0 0 0 0 0,1 0 1 0 0,-1 1-1 0 0,0-1 1 0 0,1 0-1 0 0,-1 0 1 0 0,1 0-1 0 0,-1 0 1 0 0,1-1-1 0 0,0 1 1 0 0,-1 0-1 0 0,1-1 1 0 0,0 1-1 0 0,0-1 1 0 0,-1 0-1 0 0,1 1 1 0 0,0-1-1 0 0,0 0 1 0 0,-1 0-1 0 0,5 0 1 0 0,1-1 2 0 0,0 0 1 0 0,0 0 0 0 0,0 0 0 0 0,9-3 0 0 0,11-6 56 0 0,-2-2 0 0 0,43-24 0 0 0,-12 5 10 0 0,111-59 7 0 0,-121 68-74 0 0,-42 22 6 0 0,-7 6 9 0 0,-7 6 24 0 0,-133 163 293 0 0,107-128-338 0 0,3 1-1 0 0,-30 55 1 0 0,23-35-197 0 0,-62 127-519 0 0,17 6 99 0 0,83-197 622 0 0,-69 148 33 0 0,17-40 31 0 0,43-88-14 0 0,-26 65 360 0 0,31-74-163 0 0,2 1 0 0 0,0 0-1 0 0,-4 29 1 0 0,8-42-189 0 0,-1 0-1 0 0,1-1 1 0 0,0 1 0 0 0,0 0-1 0 0,0 0 1 0 0,1-1-1 0 0,-1 1 1 0 0,0 0 0 0 0,1 0-1 0 0,0-1 1 0 0,0 1 0 0 0,0 0-1 0 0,0-1 1 0 0,0 1-1 0 0,0-1 1 0 0,1 1 0 0 0,-1-1-1 0 0,1 0 1 0 0,0 0-1 0 0,-1 0 1 0 0,1 0 0 0 0,0 0-1 0 0,0 0 1 0 0,1 0-1 0 0,-1 0 1 0 0,0-1 0 0 0,1 1-1 0 0,-1-1 1 0 0,0 0-1 0 0,1 1 1 0 0,4 0 0 0 0,2 0 48 0 0,0 0 0 0 0,0 0 1 0 0,0-1-1 0 0,-1 0 1 0 0,1-1-1 0 0,0 0 0 0 0,0-1 1 0 0,13-1-1 0 0,113-27 921 0 0,6-1-258 0 0,-119 27-815 0 0,-1 1 1 0 0,0 1-1 0 0,1 1 1 0 0,34 3-1 0 0,-54-2-114 0 0,1-1 0 0 0,-1 0-1 0 0,1 1 1 0 0,-1 0-1 0 0,0-1 1 0 0,1 1 0 0 0,-1 0-1 0 0,0 0 1 0 0,0 0-1 0 0,0 1 1 0 0,0-1-1 0 0,0 0 1 0 0,0 1 0 0 0,2 2-1 0 0,2 3-1378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65 8063 0 0,'0'0'727'0'0,"-1"1"-596"0"0,-11 6 273 0 0,10-6-235 0 0,1-1 451 0 0,-10 2 1881 0 0,-3 3 2419 0 0,21 5-4144 0 0,1-5-649 0 0,1 0 0 0 0,0-1 0 0 0,0-1 1 0 0,1 0-1 0 0,-1 0 0 0 0,1 0 0 0 0,-1-1 0 0 0,1-1 0 0 0,0 0 0 0 0,0 0 0 0 0,0-1 0 0 0,9-1 0 0 0,21-2 265 0 0,61-13 0 0 0,-94 15-364 0 0,276-49 876 0 0,-181 27-903 0 0,15-2 38 0 0,-104 23-320 0 0,0 1 0 0 0,14 1 0 0 0,-11 0-1597 0 0,-10 7 528 0 0,-5-2-2115 0 0,-3 5-1823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 8287 0 0,'0'0'756'0'0,"1"-1"-622"0"0,10-6 7476 0 0,-17 13-6033 0 0,-13 12-1464 0 0,-1 1 240 0 0,1 1 0 0 0,1 1 0 0 0,1 1 0 0 0,-26 42 0 0 0,29-34-273 0 0,1 0-1 0 0,1 0 1 0 0,2 1-1 0 0,-8 42 1 0 0,-13 38 77 0 0,18-72-329 0 0,-14 68 1 0 0,27-106-197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34 5063 0 0,'1'-1'390'0'0,"12"-9"25"0"0,-8 6 686 0 0,0 0 0 0 0,-1 0 0 0 0,1 1 0 0 0,9-5 3017 0 0,-4 14-3109 0 0,-9-5-958 0 0,0-1-1 0 0,0 1 1 0 0,-1 0 0 0 0,1-1-1 0 0,0 1 1 0 0,-1 0-1 0 0,1 0 1 0 0,-1 0-1 0 0,1-1 1 0 0,-1 1 0 0 0,1 0-1 0 0,-1 0 1 0 0,1 0-1 0 0,-1 0 1 0 0,0 0-1 0 0,1 0 1 0 0,-1 0 0 0 0,0 0-1 0 0,0 0 1 0 0,0 0-1 0 0,0 0 1 0 0,0 0-1 0 0,0 0 1 0 0,0 0-1 0 0,0 0 1 0 0,-1 1 0 0 0,-6 23 464 0 0,7-25-510 0 0,-13 27 559 0 0,-20 34 0 0 0,5-12-158 0 0,-160 329 785 0 0,162-321-1164 0 0,-48 96 54 0 0,56-119-66 0 0,-2 0 1 0 0,-31 38 0 0 0,50-70-187 0 0,0-15-1053 0 0,3-5-3356 0 0,4-5-1523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72 499 3223 0 0,'-1'1'143'0'0,"-37"33"315"0"0,19-20 3920 0 0,9-8-1250 0 0,10-6-3070 0 0,0 0 0 0 0,0 0 0 0 0,0 0 0 0 0,0 0 0 0 0,-1 0 0 0 0,1 0 0 0 0,0 0 0 0 0,0 0 0 0 0,0 0 0 0 0,0 0 0 0 0,0 0 0 0 0,0 0 0 0 0,0 0 0 0 0,-1 0 0 0 0,1 0 0 0 0,0 0 0 0 0,0-1 0 0 0,0 1 0 0 0,0 0 0 0 0,0 0 0 0 0,0 0 0 0 0,0 0 0 0 0,0 0 0 0 0,0 0 0 0 0,0 0 0 0 0,-1 0 0 0 0,1 0 0 0 0,0 0-1 0 0,0 0 1 0 0,0-1 0 0 0,0 1 0 0 0,0 0 0 0 0,0 0 0 0 0,0 0 0 0 0,0 0 0 0 0,0 0 0 0 0,0 0 0 0 0,0 0 0 0 0,0 0 0 0 0,0-1 0 0 0,0 1 0 0 0,0 0 0 0 0,0 0 0 0 0,5-20 2288 0 0,-3 15-2518 0 0,15-37 1170 0 0,1 1-1 0 0,40-65 0 0 0,-45 85-895 0 0,1-1 1 0 0,0 2-1 0 0,2 0 0 0 0,0 1 0 0 0,1 0 1 0 0,1 2-1 0 0,0 0 0 0 0,37-25 0 0 0,119-54-102 0 0,-172 95 0 0 0,12-6-1 0 0,1 1 0 0 0,-1 0 0 0 0,1 0 0 0 0,0 2 0 0 0,0 0 0 0 0,1 1 0 0 0,-1 0 0 0 0,1 1 0 0 0,30 0 0 0 0,-42 3-2 0 0,-1-1 0 0 0,1 1 0 0 0,-1-1 1 0 0,1 1-1 0 0,-1 0 0 0 0,0 1 1 0 0,1-1-1 0 0,-1 0 0 0 0,0 1 1 0 0,0 0-1 0 0,0 0 0 0 0,0 0 0 0 0,0 0 1 0 0,0 0-1 0 0,2 3 0 0 0,-2-1 1 0 0,0-1 0 0 0,0 1-1 0 0,-1 0 1 0 0,0 0 0 0 0,0 0 0 0 0,0 0-1 0 0,0 1 1 0 0,0-1 0 0 0,-1 0-1 0 0,2 8 1 0 0,-2-2 1 0 0,0 1 0 0 0,0-1 0 0 0,-1 1-1 0 0,0-1 1 0 0,-1 1 0 0 0,0-1 0 0 0,-1 1 0 0 0,0-1 0 0 0,-5 15 0 0 0,2-13 35 0 0,-1 0 0 0 0,0 0 0 0 0,0-1 1 0 0,-1 1-1 0 0,-1-2 0 0 0,0 1 1 0 0,0-1-1 0 0,-1 0 0 0 0,0 0 1 0 0,-12 8-1 0 0,-14 10 45 0 0,-63 37 0 0 0,60-41-89 0 0,-2 1 43 0 0,-1-1 0 0 0,-69 28 0 0 0,86-43-22 0 0,0-1 1 0 0,-1-1 0 0 0,1-1 0 0 0,-1-2 0 0 0,-1 0-1 0 0,-37 1 1 0 0,62-5-48 0 0,0 0 0 0 0,-1 0 0 0 0,1 0 0 0 0,-1 0 0 0 0,1 0 0 0 0,0-1-1 0 0,-1 1 1 0 0,1 0 0 0 0,0 0 0 0 0,-1-1 0 0 0,1 1 0 0 0,0-1 0 0 0,-1 0 0 0 0,1 1 0 0 0,0-1 0 0 0,0 0 0 0 0,-1 0-1 0 0,1 1 1 0 0,0-1 0 0 0,0 0 0 0 0,0 0 0 0 0,0 0 0 0 0,0 0 0 0 0,1-1 0 0 0,-1 1 0 0 0,-1-2 0 0 0,2 1-100 0 0,-1 0 1 0 0,1 0-1 0 0,-1 0 1 0 0,1 0-1 0 0,0 0 1 0 0,0 0-1 0 0,0 0 1 0 0,0 0-1 0 0,1 0 1 0 0,-1 0-1 0 0,0 0 1 0 0,1 0-1 0 0,0 0 1 0 0,-1 0-1 0 0,1 0 1 0 0,0 0-1 0 0,1-2 1 0 0,10-17-4229 0 0,4-2-1171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422 173 8751 0 0,'0'0'7103'0'0,"2"-1"-6687"0"0,4-3-275 0 0,-1 1 0 0 0,1-2 1 0 0,-1 1-1 0 0,0 0 0 0 0,0-1 1 0 0,0 0-1 0 0,-1 0 0 0 0,1-1 0 0 0,-1 1 1 0 0,-1-1-1 0 0,1 0 0 0 0,-1 0 0 0 0,0 0 1 0 0,0-1-1 0 0,-1 1 0 0 0,0-1 1 0 0,0 1-1 0 0,0-1 0 0 0,-1 0 0 0 0,0 1 1 0 0,0-1-1 0 0,-1 0 0 0 0,0-7 1 0 0,0 13-142 0 0,0-1 1 0 0,0 1 0 0 0,-1 0-1 0 0,1 0 1 0 0,0 0 0 0 0,0 0 0 0 0,-1 0-1 0 0,1 0 1 0 0,-1 0 0 0 0,1 0 0 0 0,-1 0-1 0 0,0 0 1 0 0,1 0 0 0 0,-1 0-1 0 0,0 0 1 0 0,1 0 0 0 0,-1 0 0 0 0,0 1-1 0 0,0-1 1 0 0,0 0 0 0 0,-2-1 0 0 0,1 1-3 0 0,0 1 1 0 0,0-1 0 0 0,0 0 0 0 0,-1 1-1 0 0,1-1 1 0 0,0 1 0 0 0,0 0 0 0 0,-1-1-1 0 0,1 1 1 0 0,-4 1 0 0 0,-2 0-17 0 0,0 0 1 0 0,0 1-1 0 0,0 0 1 0 0,0 0-1 0 0,-9 5 1 0 0,-14 9-45 0 0,1 2 0 0 0,0 1-1 0 0,1 1 1 0 0,-26 24 0 0 0,42-34 102 0 0,0 1 0 0 0,1 0-1 0 0,0 1 1 0 0,1 0 0 0 0,0 0-1 0 0,1 2 1 0 0,1-1 0 0 0,-14 26 0 0 0,23-38-34 0 0,0 0 0 0 0,0 0 0 0 0,0 1 0 0 0,0-1 0 0 0,1 0 0 0 0,-1 0 0 0 0,0 0 0 0 0,1 0 1 0 0,-1 0-1 0 0,0 0 0 0 0,1 0 0 0 0,0 0 0 0 0,-1 0 0 0 0,1 0 0 0 0,-1 0 0 0 0,1-1 1 0 0,0 1-1 0 0,0 0 0 0 0,-1 0 0 0 0,3 1 0 0 0,-2-2 12 0 0,1 3 3 0 0,1-1 0 0 0,0 0 0 0 0,0-1 0 0 0,0 1 0 0 0,0 0 0 0 0,0-1-1 0 0,0 1 1 0 0,1-1 0 0 0,-1 0 0 0 0,0 0 0 0 0,1-1 0 0 0,-1 1 0 0 0,1-1 0 0 0,-1 1 0 0 0,1-1 0 0 0,-1 0-1 0 0,1 0 1 0 0,3-1 0 0 0,9-2 95 0 0,-1 1-1 0 0,25-9 1 0 0,-33 9-77 0 0,32-12 65 0 0,55-27 0 0 0,12-5-87 0 0,-83 41-17 0 0,-14 4-12 0 0,-1 8-36 0 0,-7-5 47 0 0,-1 0 1 0 0,1 0-1 0 0,-1 0 0 0 0,1-1 0 0 0,-1 1 0 0 0,1 0 0 0 0,-1 0 1 0 0,0 0-1 0 0,0 0 0 0 0,0 0 0 0 0,0 0 0 0 0,-1 0 1 0 0,1 0-1 0 0,0 0 0 0 0,-1 0 0 0 0,1 0 0 0 0,-1 0 0 0 0,-1 3 1 0 0,-3 4 14 0 0,0 1 1 0 0,-9 11-1 0 0,6-9 37 0 0,-55 78 77 0 0,-3 4-35 0 0,-41 72-93 0 0,-87 143 0 0 0,144-218 0 0 0,43-77 0 0 0,2 0 0 0 0,-1 1 0 0 0,2-1 0 0 0,-6 27 0 0 0,10-38 1 0 0,-1 1-1 0 0,1 0 0 0 0,0-1 1 0 0,0 1-1 0 0,0 0 0 0 0,0-1 1 0 0,1 1-1 0 0,-1 0 0 0 0,1-1 1 0 0,0 1-1 0 0,0-1 0 0 0,3 7 1 0 0,-3-8 11 0 0,1 1-1 0 0,0-1 1 0 0,0 0 0 0 0,0 0 0 0 0,0 0 0 0 0,0 0 0 0 0,0 0 0 0 0,0 0 0 0 0,1 0 0 0 0,-1 0 0 0 0,1-1-1 0 0,0 0 1 0 0,-1 1 0 0 0,1-1 0 0 0,0 0 0 0 0,4 1 0 0 0,5 1 78 0 0,1 0 0 0 0,0-1-1 0 0,1-1 1 0 0,-1 0 0 0 0,0 0 0 0 0,22-3 0 0 0,81-17 298 0 0,-95 15-383 0 0,62-13 67 0 0,130-21 38 0 0,-204 37-231 0 0,0 0 1 0 0,0 1-1 0 0,0 0 0 0 0,0 1 1 0 0,1 0-1 0 0,-1 0 0 0 0,0 1 1 0 0,0 0-1 0 0,9 4 0 0 0,-15-3-1853 0 0,2 6-5040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536 266 8663 0 0,'0'0'1002'0'0,"-2"0"-608"0"0,0-1-272 0 0,1 1 0 0 0,-1 0 0 0 0,0-1-1 0 0,1 0 1 0 0,-1 1 0 0 0,1-1 0 0 0,-1 0-1 0 0,1 0 1 0 0,-1 1 0 0 0,1-1 0 0 0,-1 0-1 0 0,1-1 1 0 0,0 1 0 0 0,0 0 0 0 0,-1 0 0 0 0,0-2-1 0 0,0 0 2 0 0,0-1 0 0 0,0 1 0 0 0,0-1 0 0 0,0 1 0 0 0,1-1-1 0 0,-2-6 1 0 0,0-4 29 0 0,0-1 0 0 0,-1-26 0 0 0,4 39-126 0 0,0-46 612 0 0,0 30 959 0 0,-3-36 0 0 0,2 53-1524 0 0,1 0-1 0 0,0-1 0 0 0,-1 1 1 0 0,1 0-1 0 0,-1 0 1 0 0,0-1-1 0 0,1 1 0 0 0,-1 0 1 0 0,0 0-1 0 0,1 0 0 0 0,-1 0 1 0 0,0 0-1 0 0,0 0 1 0 0,0 0-1 0 0,0 0 0 0 0,0 1 1 0 0,0-1-1 0 0,0 0 1 0 0,0 0-1 0 0,-1 1 0 0 0,1-1 1 0 0,0 1-1 0 0,0-1 0 0 0,-3 0 1 0 0,2 1-10 0 0,-1-1 0 0 0,0 1 0 0 0,0-1 0 0 0,1 1 0 0 0,-1 0 0 0 0,0 0 0 0 0,0 0 0 0 0,0 0 0 0 0,-5 2 0 0 0,-7 3-10 0 0,1 1 0 0 0,0 1-1 0 0,0 0 1 0 0,0 1 0 0 0,-14 12 0 0 0,7-7-31 0 0,-33 22 45 0 0,-52 45 0 0 0,88-65-46 0 0,1 1 0 0 0,1 1 0 0 0,1 0 0 0 0,0 1 0 0 0,1 0 0 0 0,-17 31 0 0 0,28-45-14 0 0,1 1 0 0 0,0 0 0 0 0,0 0 0 0 0,0 0 0 0 0,0 0 0 0 0,1 0 0 0 0,0 0 0 0 0,-1 10 0 0 0,2-13-7 0 0,0 0 0 0 0,0 0-1 0 0,0 0 1 0 0,1 0 0 0 0,-1 0 0 0 0,1 0 0 0 0,-1-1 0 0 0,1 1 0 0 0,0 0 0 0 0,-1 0 0 0 0,1-1 0 0 0,0 1 0 0 0,0-1-1 0 0,0 1 1 0 0,1 0 0 0 0,-1-1 0 0 0,0 0 0 0 0,1 1 0 0 0,-1-1 0 0 0,0 0 0 0 0,1 0 0 0 0,0 0 0 0 0,-1 0 0 0 0,1 0-1 0 0,0 0 1 0 0,-1 0 0 0 0,4 0 0 0 0,1 1-1 0 0,0 0 0 0 0,0-1 0 0 0,0 0 0 0 0,0 0 0 0 0,1 0 0 0 0,-1-1 0 0 0,0 0 0 0 0,0 0 0 0 0,0-1 0 0 0,1 0 0 0 0,-1 0 0 0 0,10-3 0 0 0,6-3-43 0 0,41-19 0 0 0,-61 25 41 0 0,25-13-51 0 0,-1 0-1 0 0,0-2 0 0 0,27-23 1 0 0,-44 31-111 0 0,0-1 0 0 0,15-17 1 0 0,-22 23 120 0 0,0 1 536 0 0,-4 2-332 0 0,0 1-143 0 0,0-1 1 0 0,-1 1-1 0 0,1-1 0 0 0,0 1 1 0 0,0 0-1 0 0,0 0 0 0 0,0 0 1 0 0,0 0-1 0 0,-3 2 0 0 0,-22 22-42 0 0,17-15 37 0 0,3-3-33 0 0,5-5-87 0 0,5-3-1031 0 0,12-6-3511 0 0,5-1-1568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5983 0 0,'2'0'2835'0'0,"27"8"-64"0"0,1-2-1 0 0,53 4 1 0 0,-38-8-1535 0 0,57-5 1 0 0,191-40-1901 0 0,-235 32 1268 0 0,297-68-214 0 0,28-4 287 0 0,-346 76-593 0 0,108-14 373 0 0,-122 19-470 0 0,0 1 1 0 0,-1 1-1 0 0,1 1 0 0 0,29 5 0 0 0,-47-5-103 0 0,0 1-1 0 0,1-1 1 0 0,-1 1-1 0 0,0 0 1 0 0,0 0-1 0 0,0 0 1 0 0,0 1-1 0 0,0 0 1 0 0,7 6-1 0 0,-9-8-92 0 0,-1 1 0 0 0,0 0 0 0 0,0 1 0 0 0,0-1 0 0 0,-1 0-1 0 0,1 0 1 0 0,0 1 0 0 0,-1-1 0 0 0,0 1 0 0 0,1 0 0 0 0,-1-1-1 0 0,0 1 1 0 0,0 0 0 0 0,-1 0 0 0 0,1-1 0 0 0,-1 1 0 0 0,1 0 0 0 0,-1 0-1 0 0,0 5 1 0 0,-1 8-1163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12151 0 0,'0'0'1356'0'0,"1"1"-998"0"0,-1 4-180 0 0,0-1 0 0 0,0 0 1 0 0,0 1-1 0 0,0-1 1 0 0,-1 0-1 0 0,1 1 1 0 0,-1-1-1 0 0,0 0 0 0 0,-1 0 1 0 0,-1 5-1 0 0,-22 45 1039 0 0,16-37-890 0 0,-84 152 1401 0 0,60-112-1508 0 0,-46 94-17 0 0,77-146-203 0 0,-1 17-2464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90 12871 0 0,'-2'1'290'0'0,"-16"7"153"0"0,0-1 1 0 0,-22 4-1 0 0,19-5 3477 0 0,48-1-3076 0 0,-10-7-739 0 0,0 0 1 0 0,0-1-1 0 0,0-1 0 0 0,0-1 0 0 0,19-7 0 0 0,4-1 10 0 0,60-16 392 0 0,144-21 0 0 0,-178 43-286 0 0,-58 7-281 0 0,0 0 1 0 0,0 0-1 0 0,-1 0 0 0 0,1 1 0 0 0,0 1 1 0 0,8 1-1 0 0,-15-3-10 0 0,-1 1 0 0 0,1-1 0 0 0,-1 0 0 0 0,0 0 0 0 0,1 1-1 0 0,-1-1 1 0 0,1 0 0 0 0,-1 1 0 0 0,1-1 0 0 0,-1 0 0 0 0,0 1 0 0 0,1-1 0 0 0,-1 1 0 0 0,0-1 0 0 0,0 0 0 0 0,1 1 0 0 0,-1-1 0 0 0,0 1 0 0 0,1 0-1 0 0,-1 1-691 0 0,5 7-5997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646 140 4143 0 0,'0'0'10119'0'0,"2"-1"-9388"0"0,2-3-411 0 0,1-1 1 0 0,-1 1-1 0 0,0 0 1 0 0,0-1 0 0 0,0 0-1 0 0,0 0 1 0 0,-1 0 0 0 0,0 0-1 0 0,0-1 1 0 0,0 1-1 0 0,-1-1 1 0 0,0 0 0 0 0,0 0-1 0 0,1-7 1 0 0,-3 12-245 0 0,-1-21 53 0 0,0 21-131 0 0,1-1 0 0 0,0 1 0 0 0,-1-1 0 0 0,1 1 0 0 0,-1-1 0 0 0,0 1-1 0 0,1-1 1 0 0,-1 1 0 0 0,0-1 0 0 0,0 1 0 0 0,0 0 0 0 0,0 0 0 0 0,0-1 0 0 0,0 1-1 0 0,0 0 1 0 0,-1 0 0 0 0,1 0 0 0 0,0 0 0 0 0,-1 0 0 0 0,1 1 0 0 0,0-1 0 0 0,-1 0 0 0 0,1 1-1 0 0,-1-1 1 0 0,1 1 0 0 0,-1-1 0 0 0,1 1 0 0 0,-1-1 0 0 0,0 1 0 0 0,1 0 0 0 0,-1 0 0 0 0,1 0-1 0 0,-1 0 1 0 0,-2 1 0 0 0,-6 0-23 0 0,0 0-1 0 0,0 1 1 0 0,0 1-1 0 0,-13 4 0 0 0,13-4 7 0 0,-30 10-49 0 0,1 2-1 0 0,1 1 1 0 0,0 2 0 0 0,1 1-1 0 0,1 3 1 0 0,0 0 0 0 0,-46 40-1 0 0,75-55 114 0 0,-1-1 0 0 0,1 1 0 0 0,0 1-1 0 0,1-1 1 0 0,0 1 0 0 0,0 0 0 0 0,1 0 0 0 0,0 1-1 0 0,-5 11 1 0 0,9-19-32 0 0,1 0 0 0 0,-1 1 1 0 0,1-1-1 0 0,0 0 0 0 0,0 1 0 0 0,-1-1 0 0 0,1 0 0 0 0,0 1 1 0 0,0-1-1 0 0,0 0 0 0 0,0 1 0 0 0,1-1 0 0 0,-1 0 0 0 0,0 1 0 0 0,0-1 1 0 0,1 0-1 0 0,-1 1 0 0 0,1-1 0 0 0,-1 0 0 0 0,1 0 0 0 0,1 2 0 0 0,-1-1 3 0 0,1-1-1 0 0,-1 0 1 0 0,1 1-1 0 0,-1-1 1 0 0,1 0-1 0 0,0 0 1 0 0,0 0-1 0 0,0 0 1 0 0,-1 0-1 0 0,1 0 1 0 0,0 0-1 0 0,3 0 1 0 0,4 1 22 0 0,0-1 0 0 0,0 1 1 0 0,0-2-1 0 0,0 1 0 0 0,11-2 0 0 0,9-2 62 0 0,0-1-1 0 0,52-15 1 0 0,54-26 2 0 0,-92 30-103 0 0,-30 11 2 0 0,-3 1 1 0 0,0-1 0 0 0,-1 0 0 0 0,1-1 0 0 0,10-6 0 0 0,-18 10 51 0 0,-3 7-46 0 0,1-1 0 0 0,-1 1 0 0 0,0 0 0 0 0,-1-1 0 0 0,1 1 0 0 0,-1-1 0 0 0,0 0 0 0 0,0 1 0 0 0,-6 8 0 0 0,-3 4-12 0 0,-18 21-1 0 0,18-25 11 0 0,-266 350-771 0 0,32 18 570 0 0,235-363 245 0 0,0 0 0 0 0,1 1 0 0 0,-11 35 0 0 0,18-48-23 0 0,0-1 1 0 0,0 1-1 0 0,1 0 0 0 0,0 0 1 0 0,0 0-1 0 0,1 0 1 0 0,0-1-1 0 0,0 1 0 0 0,1 0 1 0 0,-1 0-1 0 0,2 0 1 0 0,-1 0-1 0 0,1-1 0 0 0,0 1 1 0 0,4 8-1 0 0,-4-11 3 0 0,0-1 0 0 0,1 0 0 0 0,-1 0 0 0 0,1 0 0 0 0,0 0 0 0 0,0 0 0 0 0,0-1 0 0 0,0 1 0 0 0,1-1 0 0 0,-1 0 0 0 0,1 0 0 0 0,-1 0 0 0 0,1 0 0 0 0,0-1 0 0 0,0 1 0 0 0,0-1 0 0 0,5 1-1 0 0,5 1 62 0 0,0-1 0 0 0,1-1 0 0 0,20 0-1 0 0,7-3 72 0 0,50-9 0 0 0,-24 3-75 0 0,494-82-7535 0 0,-418 63 5090 0 0,-97 18-2873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12671 0 0,'0'0'1143'0'0,"-1"-1"-940"0"0,0-5 4529 0 0,2 4-4660 0 0,1 0 0 0 0,-1 0 0 0 0,1 0 1 0 0,0 0-1 0 0,-1 1 0 0 0,1-1 0 0 0,0 1 1 0 0,0-1-1 0 0,4-2 0 0 0,2 2 24 0 0,-1 0 0 0 0,1 0-1 0 0,-1 0 1 0 0,1 1-1 0 0,-1 0 1 0 0,1 0 0 0 0,9 1-1 0 0,11-2 52 0 0,4 0-23 0 0,0 2-1 0 0,36 4 0 0 0,28 0-34 0 0,38-13-27 0 0,-79 5-17 0 0,-2-2-63 0 0,63-16 1 0 0,-19 2-1430 0 0,-61 14-3314 0 0,-2-2-1562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4143 0 0,'0'2'11056'0'0,"-2"5"-10828"0"0,-1 1-1 0 0,0 0 0 0 0,0-1 0 0 0,0 1 1 0 0,-1-1-1 0 0,-1 0 0 0 0,1-1 0 0 0,-7 8 1 0 0,-8 15 85 0 0,-4 10-131 0 0,2 1 1 0 0,-31 83 0 0 0,43-95-113 0 0,1 1 0 0 0,1 0 0 0 0,2 0 1 0 0,1 0-1 0 0,-1 45 0 0 0,5-67-86 0 0,0 1 0 0 0,1-1 0 0 0,0 1 0 0 0,0 0 0 0 0,1-1-1 0 0,0 0 1 0 0,0 1 0 0 0,1-1 0 0 0,0 0 0 0 0,6 11 0 0 0,-1-9-135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4607 0 0,'0'0'1927'0'0,"-1"2"-284"0"0,-34 88 4496 0 0,-2 1-4022 0 0,-14 35-1199 0 0,-50 107-434 0 0,87-202-376 0 0,-77 156 657 0 0,18-40-490 0 0,66-129-743 0 0,9-18-1462 0 0,6-9-1240 0 0,6-9-2598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47 551 2303 0 0,'-2'0'167'0'0,"-43"12"9058"0"0,46-19-8927 0 0,0-1-1 0 0,0 0 0 0 0,1 1 0 0 0,0-1 0 0 0,0 1 1 0 0,1-1-1 0 0,0 1 0 0 0,1 0 0 0 0,-1 0 0 0 0,1 1 1 0 0,0-1-1 0 0,1 1 0 0 0,0 0 0 0 0,5-6 1 0 0,9-8-80 0 0,1 1 1 0 0,37-28 0 0 0,196-149-166 0 0,-244 189-51 0 0,103-77-6 0 0,-90 70 20 0 0,0 0 1 0 0,1 2 0 0 0,32-14-1 0 0,-48 24 10 0 0,0-1 1 0 0,1 1-1 0 0,-1 0 0 0 0,0 1 0 0 0,1 0 1 0 0,-1 0-1 0 0,15 1 0 0 0,-19 0-17 0 0,0 0 0 0 0,-1 1 0 0 0,1-1 0 0 0,0 1 0 0 0,0 0 0 0 0,-1-1 0 0 0,1 1 0 0 0,-1 1 0 0 0,1-1 0 0 0,-1 0 0 0 0,1 1 0 0 0,-1-1 0 0 0,1 1 1 0 0,-1-1-1 0 0,0 1 0 0 0,0 0 0 0 0,0 0 0 0 0,0 0 0 0 0,-1 1 0 0 0,1-1 0 0 0,0 0 0 0 0,-1 1 0 0 0,3 4 0 0 0,-1 1 10 0 0,-1 0 0 0 0,0 0 0 0 0,0 0 0 0 0,0 0 0 0 0,-1 1 0 0 0,-1-1-1 0 0,1 1 1 0 0,-1-1 0 0 0,-1 0 0 0 0,0 1 0 0 0,0-1 0 0 0,-2 9 0 0 0,-2 4 79 0 0,-1 0 0 0 0,-1-1 0 0 0,-14 31 1 0 0,11-33-53 0 0,0 1 1 0 0,-2-1 0 0 0,0-1 0 0 0,0 0 0 0 0,-2-1 0 0 0,-24 24 0 0 0,14-20 24 0 0,1-1 1 0 0,-2-1 0 0 0,-52 29-1 0 0,59-37-53 0 0,-1-1 0 0 0,-1 0 0 0 0,0-2-1 0 0,0 0 1 0 0,0-1 0 0 0,0-2 0 0 0,-1 0 0 0 0,0-1 0 0 0,0 0-1 0 0,-23-2 1 0 0,41-1-10 0 0,-1 0 0 0 0,0-1 0 0 0,0 1 0 0 0,1-1 0 0 0,-1 0 0 0 0,0 0 0 0 0,1 0 0 0 0,-7-3 0 0 0,9 3-11 0 0,0 1 0 0 0,0-1 0 0 0,0 1 0 0 0,0-1 0 0 0,1 1 0 0 0,-1-1 0 0 0,0 1 0 0 0,0-1 0 0 0,0 0 0 0 0,1 0 0 0 0,-1 1 0 0 0,0-1 0 0 0,1 0 0 0 0,-1 0 0 0 0,1 0 0 0 0,-1 0 0 0 0,1 0-1 0 0,-1 0 1 0 0,1 0 0 0 0,0 1 0 0 0,-1-1 0 0 0,1 0 0 0 0,0 0 0 0 0,0-1 0 0 0,0 1 0 0 0,0 0 0 0 0,0 0 0 0 0,0 0 0 0 0,0 0 0 0 0,0 0 0 0 0,0 0 0 0 0,0 0 0 0 0,1 0 0 0 0,0-2 0 0 0,0 1-30 0 0,0 0 1 0 0,1-1 0 0 0,-1 1-1 0 0,1 0 1 0 0,0 0 0 0 0,-1 0 0 0 0,1 0-1 0 0,3-2 1 0 0,-1 1-202 0 0,1-1 0 0 0,0 1 0 0 0,0 1 0 0 0,7-4 1 0 0,6-2-877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5:5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497 232 2759 0 0,'0'0'9979'0'0,"2"-1"-9343"0"0,2-2-277 0 0,0 0 0 0 0,0 0 0 0 0,0 0-1 0 0,0-1 1 0 0,5-6 0 0 0,-8 9-107 0 0,4-7 47 0 0,-2 4-252 0 0,-1-1 0 0 0,0 0 0 0 0,0 0 0 0 0,0-1 0 0 0,-1 1 0 0 0,0 0 1 0 0,0-1-1 0 0,1-8 0 0 0,-2-49-244 0 0,-1 33-102 0 0,-5-7-484 0 0,5 36 722 0 0,0 0-1 0 0,-1 0 1 0 0,1 0-1 0 0,0 0 1 0 0,-1 0-1 0 0,1 0 1 0 0,-1 0-1 0 0,-3 0 1 0 0,3 0 5 0 0,-1 1 0 0 0,0-1-1 0 0,1 1 1 0 0,-1 0 0 0 0,0 0 0 0 0,0 0 0 0 0,1 1 0 0 0,-1-1 0 0 0,0 1-1 0 0,1-1 1 0 0,-6 3 0 0 0,-29 14-83 0 0,28-13 96 0 0,-18 13 59 0 0,0 0 0 0 0,1 2-1 0 0,1 0 1 0 0,-26 27 0 0 0,17-15 237 0 0,27-25-202 0 0,-57 54 593 0 0,56-52-480 0 0,1 1-1 0 0,0 0 1 0 0,0 0-1 0 0,1 0 1 0 0,-9 19-1 0 0,14-25-143 0 0,0-1 0 0 0,0 1 0 0 0,0 0 0 0 0,0 0 0 0 0,1 0-1 0 0,-1 0 1 0 0,1 1 0 0 0,-1-1 0 0 0,1 0 0 0 0,0 0 0 0 0,1 0 0 0 0,-1 0 0 0 0,1 4 0 0 0,0-5-11 0 0,-1 0 1 0 0,1-1 0 0 0,0 1 0 0 0,0-1-1 0 0,-1 1 1 0 0,1-1 0 0 0,0 1-1 0 0,0-1 1 0 0,1 1 0 0 0,-1-1-1 0 0,0 0 1 0 0,0 0 0 0 0,1 0 0 0 0,-1 0-1 0 0,1 0 1 0 0,-1 0 0 0 0,1 0-1 0 0,-1 0 1 0 0,1 0 0 0 0,-1-1-1 0 0,1 1 1 0 0,0 0 0 0 0,-1-1 0 0 0,4 1-1 0 0,3 0 34 0 0,0 0 0 0 0,1-1 0 0 0,-1 0 0 0 0,1 0 0 0 0,-1-1 0 0 0,0 0 0 0 0,1 0 0 0 0,-1-1 1 0 0,0 0-1 0 0,10-4 0 0 0,10-5 96 0 0,40-23 1 0 0,-34 17-111 0 0,127-79-387 0 0,-159 95 241 0 0,-11 4-98 0 0,0 0 182 0 0,0 1 0 0 0,0 0-1 0 0,0 1 1 0 0,1 0 0 0 0,0 0-1 0 0,0 0 1 0 0,0 1-1 0 0,-10 11 1 0 0,-1 2 140 0 0,0 2 0 0 0,-16 24 1 0 0,25-32-60 0 0,1 1 0 0 0,0 0 1 0 0,2 0-1 0 0,-1 1 1 0 0,2 0-1 0 0,0 0 1 0 0,1 0-1 0 0,-6 28 1 0 0,2 4-73 0 0,-31 145 360 0 0,30-154-240 0 0,-2-1 1 0 0,-1 0 0 0 0,-19 35-1 0 0,-84 128-20 0 0,77-136-61 0 0,35-56-17 0 0,-6 8 104 0 0,-12 27 0 0 0,20-39-28 0 0,1 0 0 0 0,-1 0 0 0 0,1 0 1 0 0,0 0-1 0 0,0 0 0 0 0,0 0 0 0 0,1 0 0 0 0,-1 1 1 0 0,1-1-1 0 0,0 0 0 0 0,0 1 0 0 0,2 7 1 0 0,-1-10-29 0 0,-1 0 0 0 0,1-1 1 0 0,0 1-1 0 0,0 0 0 0 0,0-1 1 0 0,0 1-1 0 0,1-1 0 0 0,-1 1 1 0 0,0-1-1 0 0,0 0 1 0 0,1 0-1 0 0,-1 1 0 0 0,1-1 1 0 0,0 0-1 0 0,-1 0 0 0 0,1 0 1 0 0,0-1-1 0 0,-1 1 0 0 0,1 0 1 0 0,0 0-1 0 0,0-1 1 0 0,0 0-1 0 0,-1 1 0 0 0,1-1 1 0 0,0 0-1 0 0,4 0 0 0 0,5 1 124 0 0,0-1-1 0 0,0-1 0 0 0,15-2 1 0 0,-18 2-77 0 0,214-47 1053 0 0,-117 23-868 0 0,-71 14-203 0 0,-26 8-77 0 0,0 1 1 0 0,0 0 0 0 0,0 0-1 0 0,0 0 1 0 0,10 0 0 0 0,-16 2-447 0 0,-10 7-3261 0 0,-2 0 1831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9007 0 0,'0'0'2315'0'0,"1"-1"-1580"0"0,2-6-360 0 0,0 0 0 0 0,0 1 0 0 0,0-1 1 0 0,1 1-1 0 0,0 0 0 0 0,0 0 0 0 0,1 1 1 0 0,9-10-1 0 0,4-2 110 0 0,0 2 0 0 0,2 1 1 0 0,21-14-1 0 0,-30 22-336 0 0,-1 1 0 0 0,1-1 0 0 0,0 2 0 0 0,0 0 0 0 0,1 0-1 0 0,0 1 1 0 0,-1 0 0 0 0,14-1 0 0 0,-24 4-139 0 0,0-1 0 0 0,0 1-1 0 0,0 0 1 0 0,0 0 0 0 0,0 0 0 0 0,0 0-1 0 0,0 0 1 0 0,0 1 0 0 0,-1-1-1 0 0,1 0 1 0 0,0 0 0 0 0,0 1 0 0 0,0-1-1 0 0,0 0 1 0 0,0 1 0 0 0,0-1-1 0 0,-1 1 1 0 0,1-1 0 0 0,0 1 0 0 0,0-1-1 0 0,-1 1 1 0 0,1 0 0 0 0,0-1-1 0 0,-1 1 1 0 0,1 0 0 0 0,-1-1 0 0 0,1 1-1 0 0,0 1 1 0 0,0 1-2 0 0,-1-1 0 0 0,1 0 0 0 0,-1 0 0 0 0,1 0 0 0 0,-1 0 0 0 0,0 1 0 0 0,0-1 0 0 0,0 0 0 0 0,-1 0 0 0 0,1 0 0 0 0,-1 4 0 0 0,-2 5 62 0 0,-1 1 1 0 0,0-1 0 0 0,-1 0 0 0 0,0-1-1 0 0,0 1 1 0 0,-1-1 0 0 0,-1 0 0 0 0,-14 17-1 0 0,0-3-13 0 0,-2-2 0 0 0,-27 23 1 0 0,-55 37 35 0 0,104-81-38 0 0,-5 10 117 0 0,5-10-139 0 0,0 0 1 0 0,0 1 0 0 0,1-1 0 0 0,-1 1 0 0 0,0 0 0 0 0,1-1 0 0 0,-1 1-1 0 0,1-1 1 0 0,0 1 0 0 0,-1 0 0 0 0,1-1 0 0 0,0 1 0 0 0,0 0 0 0 0,0-1-1 0 0,0 1 1 0 0,1 0 0 0 0,-1-1 0 0 0,0 1 0 0 0,1 0 0 0 0,-1-1 0 0 0,1 1-1 0 0,1 2 1 0 0,-1-1 20 0 0,1 0-1 0 0,0-1 0 0 0,0 1 1 0 0,0-1-1 0 0,1 0 0 0 0,-1 1 1 0 0,1-1-1 0 0,-1 0 0 0 0,1 0 1 0 0,0-1-1 0 0,4 3 0 0 0,1 0 32 0 0,0-1-1 0 0,0 0 1 0 0,1 0-1 0 0,-1-1 1 0 0,1 0-1 0 0,0-1 0 0 0,-1 1 1 0 0,1-2-1 0 0,17 0 1 0 0,6-2 158 0 0,44-10 0 0 0,-44 6-161 0 0,-8 2-69 0 0,23-4-164 0 0,86-4 0 0 0,-126 12-757 0 0,1 1 1 0 0,-1 0-1 0 0,0 0 0 0 0,9 3 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63 18167 0 0,'32'-63'4215'0'0,"-32"64"-4182"0"0,-1 0 0 0 0,1 0 1 0 0,-1 0-1 0 0,1 0 0 0 0,-1 0 0 0 0,1 0 0 0 0,-1-1 1 0 0,0 1-1 0 0,1 0 0 0 0,-1 0 0 0 0,0-1 1 0 0,0 2-1 0 0,-3 1 29 0 0,-28 39 273 0 0,1 1 0 0 0,-45 84-1 0 0,-28 107 345 0 0,67-131-625 0 0,-50 114-4 0 0,-112 143-1379 0 0,151-287-1315 0 0,-85 99 0 0 0,108-144-504 0 0,16-18 1409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10 277 7367 0 0,'0'0'568'0'0,"-2"-1"-373"0"0,-5-7 487 0 0,9 2 2818 0 0,18-1 2208 0 0,-11 4-6797 0 0,127-29 2775 0 0,150-16 1 0 0,-218 38-1296 0 0,674-90 1777 0 0,-306 55-1997 0 0,-393 39-193 0 0,-18 2-834 0 0,37-2-1 0 0,-60 6-312 0 0,-10 9-1363 0 0,-6 2 877 0 0,-4-1-145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12783 0 0,'0'0'1158'0'0,"-7"4"-861"0"0,2 0-86 0 0,0 1-1 0 0,0-1 1 0 0,0 1-1 0 0,1 0 1 0 0,0 0-1 0 0,0 0 1 0 0,0 0-1 0 0,-5 12 1 0 0,0-3 67 0 0,-57 109 986 0 0,37-67-988 0 0,-155 272 108 0 0,184-328-386 0 0,-4 5-42 0 0,1 0 0 0 0,0 0 0 0 0,1 0 0 0 0,-1 0 0 0 0,1 0 0 0 0,0 0 1 0 0,1 1-1 0 0,-1-1 0 0 0,0 7 0 0 0,2-10-957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10591 0 0,'0'0'5256'0'0,"3"0"-3932"0"0,11-2-788 0 0,0 0-1 0 0,0-1 1 0 0,0 0 0 0 0,0-1-1 0 0,16-6 1 0 0,18-6 109 0 0,17-4-396 0 0,-42 12-501 0 0,0 1 0 0 0,1 1 0 0 0,47-6 0 0 0,-44 13-1741 0 0,-16 1 210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629 176 7831 0 0,'0'0'356'0'0,"1"-2"-6"0"0,2-6-36 0 0,0 0 0 0 0,8-14 0 0 0,26-31 5370 0 0,-24 36-3950 0 0,20-36 0 0 0,-34 52-1724 0 0,0 0 0 0 0,0 0 0 0 0,0 0-1 0 0,0 0 1 0 0,-1 0 0 0 0,1 0 0 0 0,0 0-1 0 0,0 1 1 0 0,-1-1 0 0 0,1 1 0 0 0,-3-2 0 0 0,0 2-4 0 0,0-1 1 0 0,0 1 0 0 0,0 0 0 0 0,0 0 0 0 0,0 0 0 0 0,0 0-1 0 0,0 1 1 0 0,0-1 0 0 0,0 1 0 0 0,0 0 0 0 0,-4 2 0 0 0,-8 3-32 0 0,-20 11 0 0 0,24-11-6 0 0,-275 150 136 0 0,273-147 74 0 0,0 0 0 0 0,0 1-1 0 0,1 1 1 0 0,0 0 0 0 0,1 0-1 0 0,-19 23 1 0 0,30-31-159 0 0,-1-1 0 0 0,1 0 1 0 0,-1 0-1 0 0,1 0 0 0 0,0 1 0 0 0,0-1 1 0 0,0 0-1 0 0,1 1 0 0 0,-1-1 0 0 0,0 1 1 0 0,1-1-1 0 0,0 1 0 0 0,-1 0 0 0 0,1 2 1 0 0,1-3-17 0 0,-1-1 1 0 0,0 1 0 0 0,1-1 0 0 0,-1 1 0 0 0,1-1 0 0 0,-1 1 0 0 0,1-1 0 0 0,0 0 0 0 0,-1 1 0 0 0,1-1 0 0 0,0 0 0 0 0,0 0-1 0 0,0 0 1 0 0,0 1 0 0 0,0-1 0 0 0,0 0 0 0 0,0 0 0 0 0,1-1 0 0 0,-1 1 0 0 0,0 0 0 0 0,0 0 0 0 0,1 0 0 0 0,-1-1 0 0 0,3 2 0 0 0,5 0-1 0 0,1 1 0 0 0,-1-1 0 0 0,0-1 0 0 0,0 0 0 0 0,1 0 0 0 0,-1 0 0 0 0,0-2 0 0 0,1 1 1 0 0,-1-1-1 0 0,15-3 0 0 0,4-3 6 0 0,0-1-1 0 0,30-13 1 0 0,35-23-52 0 0,8-3-25 0 0,-85 41 28 0 0,26-6 1 0 0,-42 12 31 0 0,1 1 1 0 0,-1-1 0 0 0,0 1 0 0 0,1 0 0 0 0,-1-1 0 0 0,0 1 0 0 0,0-1 0 0 0,1 1 0 0 0,-1-1-1 0 0,0 1 1 0 0,0 0 0 0 0,0-1 0 0 0,0 1 0 0 0,0-1 0 0 0,0 1 0 0 0,0 1 0 0 0,0-2 3 0 0,-1 6 11 0 0,-1 1 1 0 0,0 0-1 0 0,0-1 1 0 0,0 1-1 0 0,-1-1 0 0 0,1 0 1 0 0,-2 0-1 0 0,1 0 1 0 0,-7 9-1 0 0,0 1 15 0 0,-54 85-73 0 0,-5-3 1 0 0,-3-4 0 0 0,-91 92-1 0 0,14-9-102 0 0,121-139 128 0 0,2 1 0 0 0,-40 81 0 0 0,63-113 32 0 0,0 0-1 0 0,0 0 1 0 0,1 1-1 0 0,0-1 1 0 0,0 0 0 0 0,1 1-1 0 0,0 0 1 0 0,0 10-1 0 0,1-15-3 0 0,0-1 0 0 0,0 0 0 0 0,1 0 0 0 0,-1 1 0 0 0,1-1 0 0 0,-1 0 0 0 0,1 0 0 0 0,0 0 0 0 0,0 0 0 0 0,0 0 0 0 0,0 0 0 0 0,0 0 0 0 0,0 0 0 0 0,1 0 0 0 0,-1-1 0 0 0,1 1 0 0 0,-1 0 0 0 0,1-1 0 0 0,0 1 0 0 0,0-1 0 0 0,-1 0 0 0 0,1 0 0 0 0,0 1 0 0 0,0-1 0 0 0,0 0 0 0 0,0-1 0 0 0,0 1 0 0 0,1 0 0 0 0,-1-1 0 0 0,0 1 0 0 0,0-1 0 0 0,4 1 0 0 0,9 0 84 0 0,-1 0 0 0 0,0 0 0 0 0,25-3 0 0 0,45-10 109 0 0,-67 9-170 0 0,187-37 338 0 0,-21 3-3087 0 0,-143 30 1351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80 125 1839 0 0,'-16'4'236'0'0,"-47"15"13226"0"0,65-19-12720 0 0,50 4 1002 0 0,70-5 0 0 0,-1-10-457 0 0,-23 1-592 0 0,4 1-490 0 0,-1-4 1 0 0,0-5-1 0 0,100-32 1 0 0,-137 31-2039 0 0,-22 4-4926 0 0,-25 10 715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5983 0 0,'0'2'2886'0'0,"6"34"3562"0"0,-4 1-3461 0 0,-5 79-2279 0 0,2-93 62 0 0,0-7-602 0 0,-12 163 865 0 0,8-141-952 0 0,-1 0 1 0 0,-20 62-1 0 0,12-64-91 0 0,9-23-239 0 0,0 1 0 0 0,-4 17 0 0 0,8-30 189 0 0,1-1 0 0 0,0 1 0 0 0,0-1 0 0 0,0 1 0 0 0,0 0 0 0 0,0-1 0 0 0,0 1 0 0 0,0 0 0 0 0,0-1 0 0 0,0 1 0 0 0,0-1 1 0 0,0 1-1 0 0,1 0 0 0 0,-1-1 0 0 0,0 1 0 0 0,0-1 0 0 0,0 1 0 0 0,1 0 0 0 0,-1-1 0 0 0,0 1 0 0 0,1-1 0 0 0,-1 1 0 0 0,1 0 0 0 0,0-1-328 0 0,0 1 0 0 0,0-1-1 0 0,0 1 1 0 0,-1-1 0 0 0,1 0 0 0 0,0 1-1 0 0,0-1 1 0 0,0 0 0 0 0,0 1-1 0 0,0-1 1 0 0,0 0 0 0 0,0 0 0 0 0,2 0-1 0 0,11-1-5471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6911 0 0,'0'0'623'0'0,"1"2"-514"0"0,-1 2 919 0 0,0 1 0 0 0,1-1 0 0 0,-1 0 1 0 0,-1 0-1 0 0,1 0 0 0 0,-1 0 0 0 0,-1 7 0 0 0,-12 29 3649 0 0,10-33-4499 0 0,2 1 0 0 0,-1-1 0 0 0,1 1 0 0 0,0 0 0 0 0,0-1 0 0 0,-1 14 0 0 0,3-20-171 0 0,1 0 1 0 0,-1 0-1 0 0,0 0 0 0 0,1 0 0 0 0,-1 0 0 0 0,1 0 1 0 0,-1 0-1 0 0,1 0 0 0 0,-1 0 0 0 0,1 0 0 0 0,0 0 1 0 0,-1 0-1 0 0,1 0 0 0 0,0-1 0 0 0,0 1 0 0 0,1 1 1 0 0,14 9-255 0 0,-4-6-889 0 0,3-2-364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6447 0 0,'2'-1'13585'0'0,"5"-6"-12008"0"0,-4 5-1384 0 0,0 1 1 0 0,0-1 0 0 0,1 1-1 0 0,-1-1 1 0 0,0 1 0 0 0,0 0-1 0 0,1 0 1 0 0,-1 1 0 0 0,1-1 0 0 0,4 1-1 0 0,-1 0-208 0 0,-1 0 0 0 0,0 1-1 0 0,0 0 1 0 0,1 1 0 0 0,7 2-1 0 0,47 15-4500 0 0,-45-13-2552 0 0</inkml:trace>
  <inkml:trace contextRef="#ctx0" brushRef="#br0" timeOffset="1">988 145 10135 0 0,'0'0'778'0'0,"0"-1"-506"0"0,3-29 3142 0 0,-3 23-1139 0 0,0 1 0 0 0,0 0 0 0 0,4-12 1 0 0,-4 15-2133 0 0,1 0 0 0 0,1 1 0 0 0,-1-1 0 0 0,0 0 0 0 0,1 1 1 0 0,2-6-1 0 0,0 4-52 0 0,-1 0 0 0 0,1-1 0 0 0,0 1 0 0 0,0 0 0 0 0,1 1 0 0 0,-1-1 0 0 0,1 1 0 0 0,-1 0 0 0 0,1 0 0 0 0,0 0 0 0 0,0 1 0 0 0,1 0 0 0 0,-1 0 0 0 0,9-2 0 0 0,17 1-2597 0 0,2 9-3946 0 0,-16-1-930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25 149 13303 0 0,'-10'-4'1416'0'0,"9"4"-1284"0"0,0-1 1 0 0,0 1-1 0 0,0-1 0 0 0,0 0 0 0 0,0 1 0 0 0,1-1 1 0 0,-1 0-1 0 0,0 0 0 0 0,0 0 0 0 0,1 1 0 0 0,-1-1 0 0 0,0 0 1 0 0,1 0-1 0 0,-1 0 0 0 0,1 0 0 0 0,-1 0 0 0 0,1 0 1 0 0,0 0-1 0 0,-1 0 0 0 0,1 0 0 0 0,0 0 0 0 0,0 0 0 0 0,0-1 1 0 0,0 1-1 0 0,0 0 0 0 0,0 0 0 0 0,0 0 0 0 0,0 0 0 0 0,0 0 1 0 0,0 0-1 0 0,1 0 0 0 0,-1 0 0 0 0,0 0 0 0 0,1 0 1 0 0,-1 0-1 0 0,1 0 0 0 0,-1 0 0 0 0,1 0 0 0 0,-1 0 0 0 0,1 0 1 0 0,0 0-1 0 0,0 1 0 0 0,0-2 0 0 0,7-6 71 0 0,1 0-1 0 0,0 0 1 0 0,0 1-1 0 0,0 1 1 0 0,1-1 0 0 0,0 1-1 0 0,0 1 1 0 0,0 0-1 0 0,1 0 1 0 0,0 1 0 0 0,-1 1-1 0 0,2 0 1 0 0,-1 0-1 0 0,14-1 1 0 0,18-3-36 0 0,-1 2 0 0 0,1 2-1 0 0,-1 2 1 0 0,1 1 0 0 0,80 12 0 0 0,-99-7-662 0 0,32 5-2580 0 0,-51-9 2757 0 0,0-1 0 0 0,1 0 0 0 0,-1 0 0 0 0,0-1 1 0 0,1 1-1 0 0,-1-1 0 0 0,0 0 0 0 0,7-3 1 0 0,15-8-1614 0 0,-2-3-12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8287 0 0,'0'0'10631'0'0,"3"1"-10199"0"0,7 1-117 0 0,1 0-1 0 0,-1-1 1 0 0,0 0 0 0 0,1-1-1 0 0,16-1 1 0 0,59-11 1027 0 0,-57 8-1026 0 0,180-34 1285 0 0,-70 11-1478 0 0,-137 27-266 0 0,0-1-1 0 0,0 1 1 0 0,0-1-1 0 0,0 1 1 0 0,1 0-1 0 0,-1 0 1 0 0,0 0-1 0 0,0 0 1 0 0,0 0-1 0 0,0 0 1 0 0,0 1-1 0 0,0-1 1 0 0,0 1-1 0 0,0-1 1 0 0,0 1 0 0 0,0 0-1 0 0,0 0 1 0 0,0 0-1 0 0,0 0 1 0 0,-1 0-1 0 0,1 0 1 0 0,0 0-1 0 0,1 2 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22 164 10135 0 0,'0'0'778'0'0,"-2"0"-506"0"0,-17-1 5027 0 0,26-2 1208 0 0,1 1-7864 0 0,33-13 2511 0 0,78-18 1 0 0,174-16 283 0 0,-120 20-1021 0 0,23 2-66 0 0,-143 23-313 0 0,92 3 1 0 0,-103 7-1215 0 0,-44-3 285 0 0,-27 30-2673 0 0,10-14-4024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8319 0 0,'0'0'2211'0'0,"0"3"-1492"0"0,-5 30 146 0 0,-2-2 0 0 0,-15 44 1 0 0,-1 6-152 0 0,-28 105 234 0 0,-8-3-1 0 0,-111 239 1 0 0,71-228 9 0 0,73-156-534 0 0,25-36-230 0 0,0-1-113 0 0,-5 4-277 0 0,6-5 177 0 0,0 0 1 0 0,0 0 0 0 0,0 0-1 0 0,0 0 1 0 0,0 0 0 0 0,0 0-1 0 0,0 0 1 0 0,0 0-1 0 0,0 0 1 0 0,0 0 0 0 0,0 0-1 0 0,0-1 1 0 0,0 1-1 0 0,0 0 1 0 0,0 0 0 0 0,0 0-1 0 0,0 0 1 0 0,0 0-1 0 0,0 0 1 0 0,0 0 0 0 0,0 0-1 0 0,0 0 1 0 0,-1 0-1 0 0,1 0 1 0 0,0 0 0 0 0,0 0-1 0 0,0 0 1 0 0,0 0 0 0 0,0 0-1 0 0,0 0 1 0 0,0 0-1 0 0,0 0 1 0 0,0 0 0 0 0,0 0-1 0 0,0 0 1 0 0,0 0-1 0 0,0 0 1 0 0,0-1 0 0 0,0 1-1 0 0,0 0 1 0 0,0 0-1 0 0,0 0 1 0 0,0 0 0 0 0,0 0-1 0 0,-1 0 1 0 0,1 0-1 0 0,0 0 1 0 0,0 0 0 0 0,0 0-1 0 0,0 0 1 0 0,0 1-1 0 0,0-1 1 0 0,0 0 0 0 0,0 0-1 0 0,0 0 1 0 0,0 0 0 0 0,-2-14-1455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24 592 1375 0 0,'-1'-1'423'0'0,"-2"-2"469"0"0,1 1 0 0 0,0-1 1 0 0,0 1-1 0 0,0-1 0 0 0,0 0 0 0 0,1 0 0 0 0,-2-3 0 0 0,2 3-463 0 0,0 0 0 0 0,0 0 0 0 0,0 0 1 0 0,0-1-1 0 0,1 1 0 0 0,-1-5 0 0 0,2 1-153 0 0,-1-1 1 0 0,1 1 0 0 0,0-1 0 0 0,1 1 0 0 0,4-15-1 0 0,5-5 12 0 0,0 0-1 0 0,2 0 0 0 0,1 2 0 0 0,24-37 1 0 0,-8 22-211 0 0,62-65 1 0 0,-74 87 125 0 0,0 0 0 0 0,2 2 0 0 0,0 0 0 0 0,0 2 0 0 0,2 0 0 0 0,-1 1 0 0 0,45-18 0 0 0,-51 25-23 0 0,1 1 1 0 0,-1 1 0 0 0,1 0 0 0 0,0 1 0 0 0,0 1-1 0 0,0 0 1 0 0,1 1 0 0 0,-1 1 0 0 0,0 1 0 0 0,0 0-1 0 0,0 1 1 0 0,0 1 0 0 0,24 7 0 0 0,-34-8-154 0 0,5 0 42 0 0,-1 1 0 0 0,0 0 1 0 0,0 1-1 0 0,-1 1 0 0 0,1-1 1 0 0,-1 1-1 0 0,0 1 0 0 0,16 12 1 0 0,-17-10-13 0 0,-2-2-20 0 0,0-1 0 0 0,0 1 0 0 0,-1 0 0 0 0,0 1 0 0 0,0-1 0 0 0,0 1 0 0 0,-1 0 0 0 0,0 0 0 0 0,5 13 1 0 0,-8-16-26 0 0,1 1 0 0 0,-1-1 0 0 0,0 1 0 0 0,0 0 1 0 0,-1 0-1 0 0,1-1 0 0 0,-1 1 0 0 0,0 0 0 0 0,-1 0 1 0 0,0 7-1 0 0,-2-4 7 0 0,1-1-1 0 0,-1 1 1 0 0,0-1 0 0 0,0 0-1 0 0,-8 12 1 0 0,0-3-23 0 0,0-2-1 0 0,0 1 1 0 0,-2-1-1 0 0,0-1 1 0 0,0 0-1 0 0,-22 15 1 0 0,-99 60-54 0 0,94-63 43 0 0,-238 131-145 0 0,274-153 156 0 0,2-2-8 0 0,1 0 0 0 0,0-1 0 0 0,-1 1 0 0 0,1-1-1 0 0,0 1 1 0 0,-1-1 0 0 0,1 1 0 0 0,-1-1 0 0 0,1 0 0 0 0,-1 1 0 0 0,1-1 0 0 0,-4 0 0 0 0,3 0-557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61 260 9671 0 0,'-8'3'251'0'0,"-1"0"-1"0"0,1 1 1 0 0,-12 7-1 0 0,4 4 7499 0 0,38-10-7140 0 0,1 0-207 0 0,6-4 181 0 0,1-2 0 0 0,51-7 1 0 0,61-18 217 0 0,-99 17-594 0 0,293-73 943 0 0,-2 2-116 0 0,-318 76-996 0 0,270-52 515 0 0,4 19-629 0 0,-279 36-61 0 0,49-2-146 0 0,-55 3 31 0 0,0 0 0 0 0,0 1 1 0 0,0 0-1 0 0,0 0 0 0 0,0 0 0 0 0,0 0 1 0 0,0 0-1 0 0,-1 1 0 0 0,6 3 0 0 0,-9-4-256 0 0,1-1-1 0 0,-1 1 0 0 0,1 1 0 0 0,-1-1 1 0 0,1 0-1 0 0,-1 0 0 0 0,0 1 0 0 0,0-1 1 0 0,0 0-1 0 0,0 1 0 0 0,0-1 0 0 0,0 1 1 0 0,1 1-1 0 0,1 10-5906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6911 0 0,'-1'1'2940'0'0,"-4"2"-1618"0"0,1 0 0 0 0,0 1-1 0 0,0 0 1 0 0,-5 7 0 0 0,-25 39 900 0 0,24-34-2061 0 0,-72 140 1028 0 0,15-24-894 0 0,-13 24-255 0 0,79-154-170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37 114 8287 0 0,'0'0'639'0'0,"-3"1"-415"0"0,-30 13 10896 0 0,35-16-10776 0 0,26-13-143 0 0,0 1 1 0 0,1 1 0 0 0,49-15-1 0 0,-46 17-170 0 0,4-1-338 0 0,1 1 0 0 0,0 2-1 0 0,43-5 1 0 0,-50 15-3708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745 164 11599 0 0,'0'0'1984'0'0,"-1"-2"-1598"0"0,1-2-301 0 0,0-1 1 0 0,1 1-1 0 0,-1 0 1 0 0,1 0-1 0 0,0-1 1 0 0,0 1-1 0 0,0 0 1 0 0,0 0-1 0 0,1 0 1 0 0,-1 0-1 0 0,1 0 1 0 0,5-6-1 0 0,-1-2-22 0 0,27-63 12 0 0,-32 73-11 0 0,-7-5 172 0 0,5 6-224 0 0,0 1 1 0 0,0-1-1 0 0,0 0 0 0 0,0 1 1 0 0,-1 0-1 0 0,1-1 0 0 0,0 1 0 0 0,0 0 1 0 0,-1-1-1 0 0,1 1 0 0 0,0 0 1 0 0,0 0-1 0 0,-1 0 0 0 0,1 0 1 0 0,0 0-1 0 0,0 0 0 0 0,-1 1 1 0 0,1-1-1 0 0,0 0 0 0 0,-2 1 1 0 0,-26 12 122 0 0,26-12-120 0 0,-28 16 151 0 0,2 1 0 0 0,0 2 1 0 0,1 0-1 0 0,0 2 0 0 0,2 1 0 0 0,-26 31 0 0 0,38-39 104 0 0,1 0-1 0 0,1 1 1 0 0,0 1-1 0 0,1 0 1 0 0,1 1 0 0 0,0 0-1 0 0,2 0 1 0 0,-12 35 0 0 0,20-52-257 0 0,0 0 0 0 0,-1 0 0 0 0,1 0-1 0 0,0-1 1 0 0,0 1 0 0 0,0 0 0 0 0,0 0 0 0 0,0 0 0 0 0,0-1 0 0 0,0 1 0 0 0,1 0 0 0 0,-1 0 0 0 0,0 0 0 0 0,0-1 0 0 0,1 1 0 0 0,-1 0 0 0 0,0 0 0 0 0,1-1 0 0 0,-1 1 0 0 0,0 0 0 0 0,1-1 0 0 0,-1 1 0 0 0,1 0 0 0 0,-1-1 0 0 0,1 1 0 0 0,0-1 0 0 0,-1 1 0 0 0,1-1 0 0 0,0 1 0 0 0,-1-1 0 0 0,1 1 0 0 0,0-1 0 0 0,-1 0 0 0 0,1 1 0 0 0,0-1 0 0 0,0 0 0 0 0,1 1 0 0 0,2 0 40 0 0,0-1 0 0 0,0 1-1 0 0,0 0 1 0 0,9-1 0 0 0,-12 0-50 0 0,11-1 58 0 0,-1 0 1 0 0,1 0-1 0 0,0-1 1 0 0,-1-1 0 0 0,0 0-1 0 0,19-8 1 0 0,65-35-86 0 0,-51 23-223 0 0,1-2-379 0 0,-43 24 350 0 0,5-6-38 0 0,-18 20 347 0 0,1 1 1 0 0,0 0 0 0 0,1 0 0 0 0,0 1 0 0 0,1 0 0 0 0,-8 22 0 0 0,-12 23-29 0 0,-40 59-267 0 0,-153 200 0 0 0,198-290 227 0 0,-182 260-323 0 0,186-257 417 0 0,1 1 0 0 0,2 0 0 0 0,1 2-1 0 0,2-1 1 0 0,1 2 0 0 0,2 0 0 0 0,-8 52 0 0 0,17-84-2 0 0,1-1 0 0 0,0 0 0 0 0,-1 1 0 0 0,2-1 1 0 0,-1 0-1 0 0,0 1 0 0 0,1-1 0 0 0,-1 0 0 0 0,1 1 1 0 0,0-1-1 0 0,0 0 0 0 0,0 0 0 0 0,1 0 1 0 0,-1 0-1 0 0,1 0 0 0 0,0 0 0 0 0,3 4 0 0 0,-2-3 32 0 0,0-1 0 0 0,1 0-1 0 0,-1-1 1 0 0,1 1 0 0 0,0-1-1 0 0,-1 1 1 0 0,1-1-1 0 0,0 0 1 0 0,1-1 0 0 0,-1 1-1 0 0,0-1 1 0 0,0 1 0 0 0,6 0-1 0 0,12 0 157 0 0,1 0 0 0 0,-1-2 0 0 0,0 0 0 0 0,40-6 0 0 0,-14 1 34 0 0,65-6 326 0 0,30-2-32 0 0,-107 11-507 0 0,68 6-1 0 0,-95-3-608 0 0,0-1 0 0 0,0 0-1 0 0,16-2 1 0 0,-21 1 123 0 0,9 0-616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 1375 0 0,'0'0'66'0'0,"-8"0"4"0"0,-3 1 748 0 0,-15-6 14270 0 0,36 17-14977 0 0,0 0 1 0 0,15 27 0 0 0,3 2-33 0 0,206 249 383 0 0,20 27-348 0 0,-235-291-111 0 0,-1 0 0 0 0,-2 1 0 0 0,0 1 0 0 0,19 51 0 0 0,-31-68-15 0 0,0 0 1 0 0,-1 0 0 0 0,-1 1-1 0 0,0-1 1 0 0,0 1-1 0 0,-1 0 1 0 0,0-1-1 0 0,-1 1 1 0 0,-1 0 0 0 0,0-1-1 0 0,0 1 1 0 0,-1 0-1 0 0,-1-1 1 0 0,0 0 0 0 0,-9 22-1 0 0,7-21-18 0 0,-2-1-1 0 0,1 0 1 0 0,-2 0-1 0 0,1-1 0 0 0,-2 0 1 0 0,1-1-1 0 0,-17 15 1 0 0,-5 0-39 0 0,-40 25-1 0 0,65-46 72 0 0,-10 6 95 0 0,0 0 1 0 0,-1-1-1 0 0,0-1 0 0 0,-1-1 1 0 0,1 0-1 0 0,-1-1 0 0 0,0 0 1 0 0,0-2-1 0 0,-1 0 0 0 0,1-1 1 0 0,-19 0-1 0 0,20-4 172 0 0,-3-2 113 0 0,18 3-470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12295 0 0,'0'0'563'0'0,"-3"1"-14"0"0,-9 2 2757 0 0,15-2-2894 0 0,4 0-280 0 0,-1 0 0 0 0,0 0 0 0 0,0-1 0 0 0,0 1 0 0 0,0-1 1 0 0,1 0-1 0 0,10-3 0 0 0,49-12 246 0 0,-37 8-271 0 0,9-2 106 0 0,64-6 0 0 0,-86 14-660 0 0,0 1 0 0 0,-1 0 0 0 0,1 1 0 0 0,0 1 0 0 0,-1 0 1 0 0,1 1-1 0 0,15 5 0 0 0,-13-1-5272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3679 0 0,'-10'2'14562'0'0,"29"-4"-13753"0"0,1 1 1 0 0,27-8-1 0 0,-2 1-259 0 0,-14 4-495 0 0,0 2 0 0 0,0 1 0 0 0,1 1 0 0 0,44 7 0 0 0,-37-4-1430 0 0,-14-1-3906 0 0,-5-2-1110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13935 0 0,'0'0'1956'0'0,"-1"3"-1477"0"0,-6 18 71 0 0,-1 0 0 0 0,-2 0 0 0 0,-16 27 0 0 0,8-13-262 0 0,-130 278 153 0 0,46-91-237 0 0,89-193-210 0 0,5-10-12 0 0,-2-1-1 0 0,0 0 1 0 0,-19 27-1 0 0,25-41-249 0 0,0 1-1 0 0,0-1 1 0 0,0 0-1 0 0,-8 5 1 0 0,10-8-135 0 0,0-38-3318 0 0,5 19-1365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152 604 13215 0 0,'0'0'3846'0'0,"0"-2"-3344"0"0,-2-16-119 0 0,-1 0 0 0 0,0 0 0 0 0,-1 1 0 0 0,-1 0 1 0 0,-9-22-1 0 0,2 1-30 0 0,-71-218 1175 0 0,76 235-1237 0 0,2 0-1 0 0,0 0 0 0 0,2-1 1 0 0,-2-23-1 0 0,5 43-277 0 0,-1 0 1 0 0,1 1-1 0 0,0-1 0 0 0,0 0 0 0 0,1 0 0 0 0,-1 0 1 0 0,0 1-1 0 0,1-1 0 0 0,-1 0 0 0 0,1 0 0 0 0,-1 1 1 0 0,1-1-1 0 0,0 0 0 0 0,-1 1 0 0 0,1-1 0 0 0,0 1 1 0 0,0-1-1 0 0,0 1 0 0 0,1 0 0 0 0,-1-1 0 0 0,0 1 1 0 0,0 0-1 0 0,1 0 0 0 0,-1-1 0 0 0,1 1 0 0 0,-1 0 1 0 0,1 1-1 0 0,-1-1 0 0 0,1 0 0 0 0,2-1 0 0 0,2 1-93 0 0,-1 0 0 0 0,0 0 0 0 0,1 0 0 0 0,-1 1 0 0 0,1-1 0 0 0,-1 1-1 0 0,1 0 1 0 0,10 3 0 0 0,-6-2-21 0 0,-1 2 0 0 0,1-1 0 0 0,0 1 1 0 0,-1 1-1 0 0,0 0 0 0 0,0 0 0 0 0,0 1 0 0 0,0 0 0 0 0,-1 0 0 0 0,0 1 0 0 0,0 0 0 0 0,0 0 0 0 0,-1 1 0 0 0,0 0 1 0 0,0 1-1 0 0,-1-1 0 0 0,0 1 0 0 0,0 1 0 0 0,-1-1 0 0 0,0 1 0 0 0,4 10 0 0 0,49 99 165 0 0,-49-101-51 0 0,2 0 0 0 0,0-1 0 0 0,0-1-1 0 0,26 25 1 0 0,-34-36-125 0 0,1-1 0 0 0,0 1 0 0 0,1-1 0 0 0,-1 0 0 0 0,0-1 0 0 0,1 1 0 0 0,0-1 0 0 0,0 0 0 0 0,-1 0 0 0 0,1 0 0 0 0,0-1 0 0 0,1 0 0 0 0,-1 0 0 0 0,0 0 0 0 0,0 0 0 0 0,0-1 0 0 0,7 0 0 0 0,-6-1-74 0 0,0 0 0 0 0,0 0 0 0 0,0-1 0 0 0,0 1 0 0 0,0-1 0 0 0,0 0 0 0 0,-1-1 0 0 0,1 0 0 0 0,-1 0 0 0 0,1 0 1 0 0,-1 0-1 0 0,0-1 0 0 0,-1 0 0 0 0,7-6 0 0 0,4-6-1370 0 0,-1-1-11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19519 0 0,'0'0'1772'0'0,"-2"1"-1393"0"0,-19 26 565 0 0,10-13-480 0 0,-24 26 0 0 0,9-16-389 0 0,1 2-1 0 0,1 0 1 0 0,1 2 0 0 0,2 0 0 0 0,0 2 0 0 0,2 0 0 0 0,1 1-1 0 0,-18 46 1 0 0,18-26-2447 0 0,18-48 1199 0 0,18-3-3826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182 455 5527 0 0,'0'0'423'0'0,"-1"2"-278"0"0,-39 54 5767 0 0,21-32-4400 0 0,-35 31 0 0 0,7-17-232 0 0,46-37-752 0 0,-7-3-192 0 0,7 1-317 0 0,0 0-1 0 0,0 0 1 0 0,0 0-1 0 0,0 0 0 0 0,0 0 1 0 0,1 0-1 0 0,-1 0 1 0 0,0 0-1 0 0,1 0 1 0 0,-1 0-1 0 0,1 0 0 0 0,-1 0 1 0 0,1-1-1 0 0,0 1 1 0 0,-1 0-1 0 0,1 0 1 0 0,0-1-1 0 0,0 1 0 0 0,0 0 1 0 0,0 0-1 0 0,0-1 1 0 0,0 1-1 0 0,0 0 1 0 0,0 0-1 0 0,1 0 0 0 0,-1-3 1 0 0,2-3 53 0 0,1 0 1 0 0,-1 0-1 0 0,4-8 0 0 0,-4 12-43 0 0,23-55 101 0 0,3 1 0 0 0,3 2 0 0 0,74-102 0 0 0,-85 131-88 0 0,2 2-1 0 0,1 1 0 0 0,43-34 1 0 0,-50 46-10 0 0,0 0 1 0 0,0 1-1 0 0,1 1 1 0 0,0 0-1 0 0,1 2 1 0 0,0 0-1 0 0,30-8 1 0 0,-19 9 108 0 0,0 0 1 0 0,1 2 0 0 0,0 2-1 0 0,-1 0 1 0 0,1 2 0 0 0,0 1-1 0 0,44 8 1 0 0,-67-8-126 0 0,0 1 0 0 0,-1 0 1 0 0,1 0-1 0 0,-1 0 0 0 0,0 1 1 0 0,1 0-1 0 0,-1 0 0 0 0,-1 1 0 0 0,1 0 1 0 0,5 4-1 0 0,-7-4-15 0 0,-1-1 0 0 0,0 0 0 0 0,0 1 0 0 0,0 0-1 0 0,0 0 1 0 0,-1 0 0 0 0,1 0 0 0 0,-1 0 0 0 0,0 0 0 0 0,0 0 0 0 0,-1 1 0 0 0,1-1 0 0 0,-1 1-1 0 0,0-1 1 0 0,0 7 0 0 0,0 1 2 0 0,-1 1 0 0 0,-1-1 0 0 0,0 0-1 0 0,0 0 1 0 0,-1 0 0 0 0,-1-1 0 0 0,0 1 0 0 0,-1-1-1 0 0,0 1 1 0 0,-1-1 0 0 0,0 0 0 0 0,-8 13 0 0 0,-3 1 21 0 0,0-1 1 0 0,-2-1 0 0 0,0-1-1 0 0,-22 21 1 0 0,6-11 59 0 0,-2-2-1 0 0,0 0 1 0 0,-2-3-1 0 0,-1-1 1 0 0,-47 22 0 0 0,57-33-484 0 0,-1-2 0 0 0,0-2 0 0 0,-1 0 0 0 0,-34 6 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11 245 14191 0 0,'-2'0'654'0'0,"-5"0"-17"0"0,5 0-297 0 0,5-1 264 0 0,264-38 3089 0 0,-151 25-3183 0 0,375-67 1055 0 0,-153 23-568 0 0,-336 57-991 0 0,164-22 472 0 0,138 1-485 0 0,-260 17-734 0 0,-42 5 269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5983 0 0,'0'0'11306'0'0,"0"4"-10832"0"0,-6 18-80 0 0,-1 0 0 0 0,-1-1 0 0 0,-16 31 0 0 0,-1 5-191 0 0,-90 196 6 0 0,88-201-673 0 0,-40 54 0 0 0,66-104 104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15287 0 0,'0'0'3222'0'0,"3"-2"-2364"0"0,22-13-62 0 0,0 1 0 0 0,51-21 0 0 0,63-9 167 0 0,-99 34-747 0 0,79-10 1 0 0,-114 20-247 0 0,-1 0-1 0 0,1 0 1 0 0,0 0 0 0 0,8 3-1 0 0,-10-3-98 0 0,-2 3-720 0 0,4 8 347 0 0,-4-9-184 0 0,-2 1-769 0 0,-5 12-332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514 236 4607 0 0,'0'0'208'0'0,"1"-1"-9"0"0,32-20 2702 0 0,42-18 1 0 0,-48 26-2270 0 0,43-28 1 0 0,-65 37-475 0 0,-1 0 1 0 0,1 0 0 0 0,0 0-1 0 0,-1 0 1 0 0,0 0-1 0 0,0-1 1 0 0,0 0-1 0 0,-1 0 1 0 0,0 0-1 0 0,0 0 1 0 0,0-1-1 0 0,0 1 1 0 0,-1-1-1 0 0,0 1 1 0 0,0-1-1 0 0,1-7 1 0 0,-3 12 469 0 0,-8-10 760 0 0,6 9-1268 0 0,0 0 0 0 0,-1 0 1 0 0,1 1-1 0 0,-1-1 1 0 0,1 0-1 0 0,-1 1 1 0 0,0 0-1 0 0,1 0 0 0 0,-1 0 1 0 0,0 0-1 0 0,0 0 1 0 0,0 0-1 0 0,0 1 1 0 0,0-1-1 0 0,-6 1 0 0 0,-4 0 65 0 0,-1 1-1 0 0,-15 2 1 0 0,22-2-88 0 0,-12 2-91 0 0,1 1 0 0 0,-1 1 0 0 0,1 1 0 0 0,1 0 0 0 0,-1 1 0 0 0,1 1 0 0 0,0 1 0 0 0,-20 14 0 0 0,14-7-17 0 0,2 1-1 0 0,0 0 1 0 0,0 2-1 0 0,2 0 1 0 0,-19 24-1 0 0,29-33 4 0 0,1 2-1 0 0,0-1 1 0 0,0 1-1 0 0,1 0 1 0 0,1 1 0 0 0,0-1-1 0 0,0 1 1 0 0,-6 25-1 0 0,11-23-1 0 0,2 0-33 0 0,1-2 32 0 0,6-3 11 0 0,-6-8-8 0 0,0-1-1 0 0,0 1 1 0 0,1-1-1 0 0,-1 0 1 0 0,1 0 0 0 0,-1 0-1 0 0,1 0 1 0 0,-1 0-1 0 0,1 0 1 0 0,0-1-1 0 0,-1 1 1 0 0,1-1 0 0 0,0 0-1 0 0,-1 0 1 0 0,1 0-1 0 0,0 0 1 0 0,3-1-1 0 0,0 0-9 0 0,-1 0 0 0 0,0 0-1 0 0,0-1 1 0 0,0 1-1 0 0,0-1 1 0 0,0 0 0 0 0,-1-1-1 0 0,7-2 1 0 0,123-79-497 0 0,-51 34 466 0 0,-79 47 184 0 0,1 0 1 0 0,0 0-1 0 0,0 1 1 0 0,0 0-1 0 0,0 0 0 0 0,7-2 1 0 0,-18 19 125 0 0,-3 1-187 0 0,0 0 0 0 0,-1-1-1 0 0,-16 21 1 0 0,-9 12-101 0 0,-83 159-1284 0 0,106-184 1186 0 0,-90 140-648 0 0,37-63 394 0 0,-22 28-117 0 0,50-76 331 0 0,-55 100 0 0 0,87-142 228 0 0,1 0 0 0 0,1 0 0 0 0,-1 0 0 0 0,1 1 0 0 0,-2 19 0 0 0,4-25 7 0 0,1 1 0 0 0,0-1 0 0 0,0 0 0 0 0,0 0 1 0 0,1 1-1 0 0,-1-1 0 0 0,1 0 0 0 0,0 0 1 0 0,1 0-1 0 0,0 0 0 0 0,-1 0 0 0 0,1 0 1 0 0,6 8-1 0 0,-6-10-21 0 0,0-1-1 0 0,1 1 1 0 0,-1-1 0 0 0,1 0 0 0 0,0 0-1 0 0,0 0 1 0 0,-1 0 0 0 0,1 0 0 0 0,1-1-1 0 0,-1 1 1 0 0,0-1 0 0 0,0 0 0 0 0,0 0-1 0 0,1 0 1 0 0,-1 0 0 0 0,1 0 0 0 0,5-1-1 0 0,4 1 119 0 0,1-1 0 0 0,-1 0 0 0 0,16-3 0 0 0,96-21 1129 0 0,-91 15-846 0 0,1 2-1 0 0,0 1 0 0 0,47-1 0 0 0,-64 7-397 0 0,-13 0-25 0 0,17 4-135 0 0,-9-3-396 0 0,-10 0-196 0 0,9-1-5744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4607 0 0,'0'0'13680'0'0,"-1"1"-13430"0"0,-12 21 3156 0 0,13-19-3339 0 0,-1 24-54 0 0,-1-5-14 0 0,-2-8 13 0 0,4-12 552 0 0,2-2-510 0 0,1 1-45 0 0,8-2 46 0 0,1-3-33 0 0,-1-1 32 0 0,-9 3 282 0 0,12 6-11761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 9215 0 0,'-5'-5'6466'0'0,"4"5"-5986"0"0,1 0 1 0 0,-1 0 0 0 0,0-1 0 0 0,1 1 0 0 0,-1 0 0 0 0,1 0-1 0 0,-2 0 1 0 0,0 0-445 0 0,1 1 0 0 0,-1-1 0 0 0,1 1 0 0 0,-1 0-1 0 0,1 0 1 0 0,0 0 0 0 0,-1 0 0 0 0,1 0 0 0 0,0 0 0 0 0,0 0 0 0 0,0 0-1 0 0,0 1 1 0 0,0-1 0 0 0,0 0 0 0 0,-1 3 0 0 0,-13 25 45 0 0,12-21-56 0 0,-9 23 151 0 0,2 1-1 0 0,1 0 0 0 0,2 0 1 0 0,-4 35-1 0 0,-3 15 32 0 0,7-49-280 0 0,-1 0 1 0 0,-1 0-1 0 0,-2-1 0 0 0,-2-1 0 0 0,0 0 1 0 0,-27 43-1 0 0,33-62-310 0 0,-1 0 1 0 0,-1 0-1 0 0,0-1 0 0 0,0 0 1 0 0,-1-1-1 0 0,-13 11 0 0 0,21-20-73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25 131 16327 0 0,'-2'-3'242'0'0,"1"2"-159"0"0,1 1 1 0 0,-1-1-1 0 0,1 1 0 0 0,-1-1 0 0 0,1 0 0 0 0,-1 1 0 0 0,0-1 0 0 0,1 1 1 0 0,-1-1-1 0 0,0 1 0 0 0,1 0 0 0 0,-1-1 0 0 0,0 1 0 0 0,1 0 0 0 0,-1-1 1 0 0,0 1-1 0 0,0 0 0 0 0,-10-2 2953 0 0,24 11-2283 0 0,-7-6-602 0 0,1-1 1 0 0,0 1-1 0 0,-1-1 0 0 0,1 0 0 0 0,0-1 0 0 0,8 2 1 0 0,45 0 427 0 0,-41-2-462 0 0,65-1 179 0 0,1-3 0 0 0,-1-4 0 0 0,121-26 0 0 0,309-46 130 0 0,-445 70-413 0 0,44-4-18 0 0,-91 11-527 0 0,1 2 0 0 0,42 4 0 0 0,-63-4-201 0 0,-3 11-3699 0 0,-3-2 2900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8287 0 0,'0'0'2355'0'0,"-1"3"-710"0"0,-35 78 3349 0 0,14-24-4239 0 0,-21 90 0 0 0,11-30-444 0 0,16-61-218 0 0,4-20-183 0 0,-1-2-1 0 0,-2 1 1 0 0,-1-2 0 0 0,-38 59-1 0 0,45-80-132 0 0,0 1 0 0 0,-1-1 0 0 0,-1-1 0 0 0,-18 17 1 0 0,27-26 10 0 0,-7 1-1256 0 0,18-13 1006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9671 0 0,'0'0'4966'0'0,"2"1"-4416"0"0,5 1-392 0 0,-1 0-1 0 0,1-1 1 0 0,0 0-1 0 0,0 0 1 0 0,0 0 0 0 0,0-1-1 0 0,13-1 1 0 0,52-10 456 0 0,-51 7-457 0 0,118-31 316 0 0,29-7-220 0 0,-142 38-908 0 0,-23 4-114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16095 0 0,'0'0'1744'0'0,"4"14"-8048"0"0,5-3 1256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776 123 11231 0 0,'1'-10'354'0'0,"2"0"0"0"0,4-13 0 0 0,3-14 1476 0 0,-10 35-1736 0 0,0 1 0 0 0,1 0 0 0 0,-1-1 0 0 0,0 1 0 0 0,0-1 0 0 0,0 1 0 0 0,0-1 0 0 0,0 1 0 0 0,-1 0 0 0 0,1-1 0 0 0,0 1 0 0 0,-1-1 0 0 0,1 1 0 0 0,-1 0 0 0 0,1-1 0 0 0,-1 1 0 0 0,0 0 0 0 0,1 0 0 0 0,-1-1 0 0 0,0 1 0 0 0,0 0 0 0 0,0 0 0 0 0,0 0 0 0 0,0 0 0 0 0,0 0 0 0 0,0 0 0 0 0,0 0 0 0 0,0 1 0 0 0,-1-1 0 0 0,1 0 0 0 0,0 1 0 0 0,0-1 0 0 0,-1 0 0 0 0,1 1 0 0 0,-1 0 0 0 0,1-1 0 0 0,-3 1 0 0 0,-1-1-45 0 0,-1 0 0 0 0,0 1 0 0 0,0 0 0 0 0,0 0 0 0 0,0 1 0 0 0,1 0 0 0 0,-11 2 0 0 0,-7 4-69 0 0,0 1-1 0 0,0 2 1 0 0,1 0-1 0 0,0 1 1 0 0,1 1-1 0 0,0 1 1 0 0,-21 18-1 0 0,-2 5-69 0 0,-75 80 0 0 0,107-103 92 0 0,1 0 1 0 0,-15 22-1 0 0,24-32-8 0 0,0 1 1 0 0,0-1 0 0 0,0 0-1 0 0,1 1 1 0 0,-1 0-1 0 0,1-1 1 0 0,0 1 0 0 0,0 0-1 0 0,0 0 1 0 0,0-1-1 0 0,1 1 1 0 0,0 0 0 0 0,-1 0-1 0 0,2 0 1 0 0,-1 0-1 0 0,1 7 1 0 0,3-7-48 0 0,0-1 36 0 0,1-1 1 0 0,0 0 0 0 0,0 0-1 0 0,0 0 1 0 0,0-1 0 0 0,0 1 0 0 0,0-1-1 0 0,1 0 1 0 0,-1-1 0 0 0,0 1-1 0 0,1-1 1 0 0,-1 0 0 0 0,0-1 0 0 0,1 1-1 0 0,-1-1 1 0 0,0 0 0 0 0,0 0 0 0 0,8-3-1 0 0,15-8 2 0 0,0-2 0 0 0,-1 0 0 0 0,40-29 0 0 0,-18 11 3 0 0,-21 13 184 0 0,48-43-1 0 0,-36 27 37 0 0,-31 31 390 0 0,-9 10 421 0 0,-10 15-541 0 0,-7 3-380 0 0,-1-2 0 0 0,-40 40 0 0 0,33-37-87 0 0,-28 38 0 0 0,32-36-91 0 0,-4 6-285 0 0,-29 51-1 0 0,26-32 249 0 0,-27 51-1354 0 0,-86 122 0 0 0,86-152 1260 0 0,-90 135 352 0 0,137-193 140 0 0,0 0 1 0 0,-9 26 0 0 0,15-33-115 0 0,-1 0 1 0 0,1 0 0 0 0,1 0 0 0 0,0 0-1 0 0,0 0 1 0 0,0 0 0 0 0,2 13-1 0 0,-1-18-109 0 0,0 0-1 0 0,1-1 0 0 0,-1 1 1 0 0,1 0-1 0 0,0 0 0 0 0,0 0 1 0 0,0-1-1 0 0,1 1 0 0 0,-1 0 1 0 0,0-1-1 0 0,1 1 0 0 0,0-1 1 0 0,0 0-1 0 0,-1 1 0 0 0,1-1 1 0 0,1 0-1 0 0,-1 0 0 0 0,0 0 1 0 0,0 0-1 0 0,1-1 0 0 0,-1 1 1 0 0,1-1-1 0 0,-1 1 0 0 0,1-1 1 0 0,0 0-1 0 0,0 0 0 0 0,0 0 1 0 0,-1-1-1 0 0,1 1 0 0 0,0 0 1 0 0,4-1-1 0 0,8 1 110 0 0,1 0-1 0 0,0-1 0 0 0,-1-1 1 0 0,26-5-1 0 0,-31 5-85 0 0,30-7 269 0 0,56-18 1 0 0,6-1 64 0 0,-51 14-213 0 0,-29 7-127 0 0,0 1 0 0 0,35-3 0 0 0,-42 8-33 0 0,-3 2-44 0 0,-9-1-68 0 0,4 11-2108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8663 0 0,'0'0'3234'0'0,"2"0"-2456"0"0,33-2 464 0 0,-1-2 0 0 0,59-14 0 0 0,-26 5-789 0 0,48-13 48 0 0,-69 15-394 0 0,0 1 0 0 0,1 3 0 0 0,60-3 0 0 0,-99 9-374 0 0,0 1 0 0 0,-1 1 0 0 0,1-1 0 0 0,0 1 0 0 0,-1 1 0 0 0,1-1 0 0 0,-1 1 0 0 0,0 0 0 0 0,9 4 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 3223 0 0,'-1'1'240'0'0,"0"1"-124"0"0,0 0 0 0 0,0 0 0 0 0,-1-1 0 0 0,1 1 0 0 0,-1 0 0 0 0,1-1 0 0 0,-1 1 0 0 0,1-1 0 0 0,-13 14 12364 0 0,22-11-9754 0 0,-2-1-3433 0 0,2-1 931 0 0,0 1 1 0 0,1-1 0 0 0,-1-1-1 0 0,0 0 1 0 0,1 0-1 0 0,-1 0 1 0 0,1-1-1 0 0,13-1 1 0 0,69-14 611 0 0,-82 14-748 0 0,374-69 731 0 0,-359 66-928 0 0,-7 1-200 0 0,0 0 1 0 0,0 2-1 0 0,0 0 1 0 0,0 0-1 0 0,18 3 1 0 0,-33-2-971 0 0,5 7-1981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13303 0 0,'0'0'4820'0'0,"0"2"-4584"0"0,-1 14 107 0 0,0 1-1 0 0,-1-1 1 0 0,-8 29 0 0 0,-19 48 104 0 0,18-62-349 0 0,-46 118 270 0 0,15-41-248 0 0,11-21-23 0 0,-85 160 0 0 0,114-242-89 0 0,1-3-2 0 0,1 0-1 0 0,-1-1 1 0 0,0 1-1 0 0,0-1 1 0 0,0 1-1 0 0,0-1 1 0 0,0 1-1 0 0,-1-1 1 0 0,1 0-1 0 0,0 0 1 0 0,-2 2-1 0 0,2-3-5 0 0,1 1 1 0 0,-1-1-1 0 0,1 1 0 0 0,0-1 0 0 0,-1 0 0 0 0,1 1 1 0 0,-1-1-1 0 0,1 0 0 0 0,-1 1 0 0 0,1-1 0 0 0,-1 0 1 0 0,1 0-1 0 0,-1 0 0 0 0,0 1 0 0 0,1-1 0 0 0,-1 0 1 0 0,1 0-1 0 0,-1 0 0 0 0,0 0 0 0 0,1 0 0 0 0,-1 0 1 0 0,1 0-1 0 0,-1 0 0 0 0,1 0 0 0 0,-1 0 0 0 0,0 0 1 0 0,1-1-1 0 0,-1 1 0 0 0,1 0 0 0 0,-1 0 0 0 0,1-1 0 0 0,-1 1 1 0 0,1 0-1 0 0,-1 0 0 0 0,1-1 0 0 0,-1 1 0 0 0,1-1 1 0 0,-1 1-1 0 0,1 0 0 0 0,0-1 0 0 0,-1 1 0 0 0,1-1 1 0 0,0 1-1 0 0,-1-1 0 0 0,1 1 0 0 0,0-1 0 0 0,-1 1 1 0 0,1-1-1 0 0,0 0 0 0 0,-2-2-91 0 0,1-1 1 0 0,0 1-1 0 0,-1 0 0 0 0,1 0 0 0 0,0-1 1 0 0,0-6-1 0 0,1 4-244 0 0,0-1 1 0 0,1 0 0 0 0,0 1-1 0 0,0-1 1 0 0,0 1 0 0 0,5-12-1 0 0,1 2-2839 0 0,11-22 0 0 0,-2 11-1904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107 471 3679 0 0,'-6'6'498'0'0,"0"-1"0"0"0,0 1 0 0 0,0-1 0 0 0,-1 0 0 0 0,0-1 0 0 0,0 1-1 0 0,0-2 1 0 0,-8 4 0 0 0,-12 8 5869 0 0,27-15-6251 0 0,-1 0 0 0 0,1 0 0 0 0,-1 0-1 0 0,1 0 1 0 0,-1 0 0 0 0,1 0 0 0 0,-1 0 0 0 0,1-1-1 0 0,-1 1 1 0 0,1 0 0 0 0,-1 0 0 0 0,1 0 0 0 0,-1-1-1 0 0,1 1 1 0 0,-1 0 0 0 0,1-1 0 0 0,0 1-1 0 0,-1-1 1 0 0,0-4 40 0 0,0-1 1 0 0,0 0-1 0 0,0 0 0 0 0,1 0 0 0 0,0 0 1 0 0,0 1-1 0 0,1-1 0 0 0,0 0 0 0 0,0 0 1 0 0,0 1-1 0 0,1-1 0 0 0,-1 0 0 0 0,4-6 0 0 0,4-9 86 0 0,1 1-1 0 0,14-22 0 0 0,-9 19-158 0 0,1 2 0 0 0,1 0-1 0 0,0 0 1 0 0,2 2 0 0 0,0 0 0 0 0,1 1 0 0 0,1 1-1 0 0,32-20 1 0 0,96-52-1 0 0,-120 74-2 0 0,0 1-1 0 0,1 2 1 0 0,41-12-1 0 0,-61 22-60 0 0,1 0 0 0 0,-1 0 0 0 0,0 1 0 0 0,0 1 0 0 0,1-1 0 0 0,-1 2 0 0 0,0-1 0 0 0,1 2-1 0 0,-1-1 1 0 0,14 5 0 0 0,-20-5-18 0 0,0 0 0 0 0,0 1 0 0 0,0-1 0 0 0,0 1 0 0 0,0 0-1 0 0,0 0 1 0 0,-1 1 0 0 0,1-1 0 0 0,-1 1 0 0 0,0-1 0 0 0,1 1 0 0 0,-1 0-1 0 0,-1 1 1 0 0,1-1 0 0 0,0 0 0 0 0,-1 1 0 0 0,1-1 0 0 0,-1 1 0 0 0,0 0-1 0 0,0 0 1 0 0,-1 0 0 0 0,1 0 0 0 0,-1 0 0 0 0,0 0 0 0 0,0 0-1 0 0,0 0 1 0 0,0 7 0 0 0,-1 1 27 0 0,-1-1 0 0 0,0 0 0 0 0,0 0-1 0 0,-1 0 1 0 0,-1 0 0 0 0,0 0 0 0 0,0 0 0 0 0,-1-1-1 0 0,-6 13 1 0 0,-7 11 37 0 0,-30 41 0 0 0,47-75-65 0 0,-23 35 75 0 0,-48 57 0 0 0,60-80-67 0 0,0-1 0 0 0,-1 0 1 0 0,0-1-1 0 0,-1 0 0 0 0,0-1 1 0 0,-1-1-1 0 0,-27 14 0 0 0,3-7-43 0 0,-2-2 0 0 0,-40 9 0 0 0,-84 8-524 0 0,157-27-1131 0 0,14 1-12 0 0,5 0 102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93 12695 0 0,'-28'3'368'0'0,"-1"2"0"0"0,1 1-1 0 0,-33 12 1 0 0,31-9 3777 0 0,32-7-3593 0 0,3 3-381 0 0,0-1 0 0 0,1 1-1 0 0,-1-2 1 0 0,1 1 0 0 0,0 0-1 0 0,0-1 1 0 0,0 0 0 0 0,0-1-1 0 0,0 1 1 0 0,1-1 0 0 0,-1 0-1 0 0,1-1 1 0 0,12 2 0 0 0,8 0 152 0 0,1-2 1 0 0,30-1-1 0 0,20-7 322 0 0,87-19-1 0 0,-124 18-525 0 0,156-30 393 0 0,49-8-25 0 0,-122 21-317 0 0,64-8-346 0 0,-177 33 26 0 0,1-1 0 0 0,12 2 0 0 0,-21-1-57 0 0,-3 2-1306 0 0,-1 2 1316 0 0,0-1 0 0 0,0 0 0 0 0,0 1 0 0 0,0-1 1 0 0,-1 0-1 0 0,1 0 0 0 0,-1 0 0 0 0,0 0 0 0 0,0 0 0 0 0,-3 3 1 0 0,-29 26-2628 0 0,10-12 910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3679 0 0,'0'3'12190'0'0,"-1"10"-11627"0"0,0-1 0 0 0,-1 1 1 0 0,0-1-1 0 0,-6 19 1 0 0,-22 51 195 0 0,18-50-349 0 0,-22 51-156 0 0,-4-2-1 0 0,-75 117 0 0 0,46-106-253 0 0,53-75 0 0 0,11-12-110 0 0,-1 0 0 0 0,0-1 0 0 0,0 0 0 0 0,-1 0 0 0 0,1 0 1 0 0,-1-1-1 0 0,0 1 0 0 0,0-1 0 0 0,0 0 0 0 0,-8 3 0 0 0,13-6 41 0 0,-1 0 0 0 0,1 1 0 0 0,0-1 1 0 0,-1 0-1 0 0,1 0 0 0 0,-1 0 0 0 0,1 0 0 0 0,0 1 1 0 0,-1-1-1 0 0,1 0 0 0 0,-1 0 0 0 0,1 0 1 0 0,0 0-1 0 0,-1 0 0 0 0,1 0 0 0 0,-1 0 0 0 0,1 0 1 0 0,0 0-1 0 0,-1 0 0 0 0,1 0 0 0 0,-1 0 0 0 0,1-1 1 0 0,0 1-1 0 0,-1 0 0 0 0,1 0 0 0 0,-1 0 0 0 0,1-1 1 0 0,0 1-1 0 0,-1 0 0 0 0,1 0 0 0 0,0-1 0 0 0,-1 1 1 0 0,0-1 12 0 0,1 0-1 0 0,-1 0 1 0 0,1-1 0 0 0,-1 1 0 0 0,1 0 0 0 0,0 0 0 0 0,0 0 0 0 0,-1 0 0 0 0,1-1 0 0 0,0 1 0 0 0,0-2 0 0 0,0-2-21 0 0,0 0 1 0 0,1-1 0 0 0,-1 1-1 0 0,1 0 1 0 0,2-7 0 0 0,3 0-425 0 0,0 0 1 0 0,0 0 0 0 0,16-21 0 0 0,-6 10-2621 0 0,5-9-1563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92 397 5527 0 0,'0'0'423'0'0,"-1"2"-278"0"0,-16 16 942 0 0,16-17 113 0 0,-1 1 59 0 0,-5 3-573 0 0,1 0 0 0 0,-1 0 0 0 0,0-1 1 0 0,-1 0-1 0 0,-11 5 0 0 0,17-9-430 0 0,-6-9-63 0 0,7 8-167 0 0,0-1 0 0 0,0 0-1 0 0,0 0 1 0 0,1 0-1 0 0,-1 0 1 0 0,1-1 0 0 0,-1 1-1 0 0,1 0 1 0 0,0 0-1 0 0,-1 0 1 0 0,1 0 0 0 0,0 0-1 0 0,0-1 1 0 0,1 1-1 0 0,-1 0 1 0 0,0 0 0 0 0,2-4-1 0 0,1-3 54 0 0,0-1 0 0 0,7-13 0 0 0,-6 16-81 0 0,5-15 48 0 0,2 1-1 0 0,1 0 0 0 0,0 1 1 0 0,1 0-1 0 0,23-26 0 0 0,-14 24 195 0 0,0 0-1 0 0,2 2 1 0 0,0 0 0 0 0,2 2-1 0 0,0 1 1 0 0,38-20-1 0 0,-48 30-54 0 0,1-1 0 0 0,-1 2 0 0 0,1 0-1 0 0,1 1 1 0 0,-1 1 0 0 0,1 0-1 0 0,0 1 1 0 0,-1 2 0 0 0,1-1 0 0 0,0 2-1 0 0,0 0 1 0 0,27 5 0 0 0,-36-3-162 0 0,1 0-1 0 0,-1 1 1 0 0,0 0 0 0 0,0 1 0 0 0,0 0 0 0 0,0 1-1 0 0,0-1 1 0 0,-1 2 0 0 0,8 6 0 0 0,-14-10-4 0 0,1 0 1 0 0,-1 0-1 0 0,-1 0 1 0 0,1 1-1 0 0,0-1 1 0 0,0 1-1 0 0,-1 0 0 0 0,0-1 1 0 0,1 1-1 0 0,-1 0 1 0 0,0 0-1 0 0,0 0 1 0 0,-1 0-1 0 0,1 0 1 0 0,-1 0-1 0 0,1 0 0 0 0,-1 0 1 0 0,0 0-1 0 0,0 4 1 0 0,-1-2 17 0 0,1 1 0 0 0,-1 0 0 0 0,0 0 0 0 0,-1-1-1 0 0,1 1 1 0 0,-1 0 0 0 0,-1-1 0 0 0,-4 10 0 0 0,-13 14 214 0 0,-1 0 0 0 0,-1-2 0 0 0,-29 28 0 0 0,48-52-222 0 0,-28 29 337 0 0,-51 41-1 0 0,73-65-330 0 0,-1-1 0 0 0,0 0 0 0 0,-1-1 1 0 0,1 0-1 0 0,-1-1 0 0 0,0 0 0 0 0,0-1 0 0 0,-1 0 0 0 0,0-1 1 0 0,-18 4-1 0 0,17-7-35 0 0,1-1 1 0 0,0 0 0 0 0,-1-1-1 0 0,1 0 1 0 0,0 0 0 0 0,0-2-1 0 0,1 1 1 0 0,-15-7 0 0 0,-20-6-492 0 0,25 11-180 0 0,18 5 280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5983 0 0,'-2'-5'14170'0'0,"0"15"-13919"0"0,-1 0 0 0 0,-1 0 1 0 0,0 0-1 0 0,-7 13 1 0 0,10-22-161 0 0,1 0-19 0 0,-4 4 13 0 0,3-4 55 0 0,1-5-118 0 0,1-1 1 0 0,0 1-1 0 0,-1 0 1 0 0,3-7-1 0 0,-1 7-461 0 0,-1 0-1 0 0,0 0 1 0 0,0-1-1 0 0,0-5 1 0 0,4 4-2059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14943 0 0,'2'-2'687'0'0,"32"-31"358"0"0,-33 32-487 0 0,8 17 1666 0 0,-9-10-2092 0 0,-1-1 1 0 0,1 0 0 0 0,-1 0-1 0 0,0 1 1 0 0,0-1 0 0 0,0 0 0 0 0,-1 0-1 0 0,0 0 1 0 0,0-1 0 0 0,-3 7-1 0 0,1-2 29 0 0,-69 177 1241 0 0,27-54-1158 0 0,0-2-112 0 0,35-102-256 0 0,-2 0 0 0 0,-24 38 0 0 0,17-39-329 0 0,15-21 71 0 0,0 1 1 0 0,0 0 0 0 0,1 0-1 0 0,-4 9 1 0 0,7-14-872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36 9215 0 0,'0'0'9848'0'0,"-3"2"-9516"0"0,-165 125 493 0 0,132-98-755 0 0,24-19-61 0 0,-21 16 112 0 0,1 2 1 0 0,-32 35-1 0 0,61-59-76 0 0,-1 0 0 0 0,1 1-1 0 0,0-1 1 0 0,0 1 0 0 0,1-1-1 0 0,-1 1 1 0 0,1 0 0 0 0,0 0 0 0 0,0 0-1 0 0,1 0 1 0 0,-1 0 0 0 0,1 0-1 0 0,0 0 1 0 0,1 1 0 0 0,-1-1-1 0 0,1 6 1 0 0,0-9 41 0 0,2 0-12 0 0,23 23 342 0 0,-23-23-312 0 0,7 5 15 0 0,-8-6-113 0 0,-1-1 0 0 0,1 0 1 0 0,0 1-1 0 0,-1-1 0 0 0,1 0 1 0 0,0 0-1 0 0,0 0 0 0 0,-1 0 1 0 0,1 0-1 0 0,0 0 0 0 0,-1 0 1 0 0,1 0-1 0 0,0 0 0 0 0,0 0 1 0 0,-1 0-1 0 0,1 0 0 0 0,0 0 1 0 0,-1-1-1 0 0,1 1 0 0 0,1-1 0 0 0,0 1 14 0 0,7-4 32 0 0,1 0 1 0 0,-1 0 0 0 0,1-1-1 0 0,-1 0 1 0 0,0-1-1 0 0,-1 1 1 0 0,0-2 0 0 0,13-11-1 0 0,18-13 149 0 0,-12 12-13 0 0,-1-1 0 0 0,29-30 0 0 0,-46 42-165 0 0,-2 0-1 0 0,13-17 0 0 0,-15 14 3 0 0,-1 0 0 0 0,0-1 0 0 0,0 1 1 0 0,-1-1-1 0 0,-1 0 0 0 0,0 0 0 0 0,1-18 0 0 0,-2 13 15 0 0,8-34 0 0 0,-8 48-69 0 0,0-1 1 0 0,-1 1-1 0 0,0 0 0 0 0,0 0 0 0 0,0-1 0 0 0,0 1 0 0 0,0 0 0 0 0,-2-6 0 0 0,2 6-9 0 0,-2 0-37 0 0,-4-3-5 0 0,5 5 76 0 0,0 1 1 0 0,1 0-1 0 0,-1 0 0 0 0,0 0 1 0 0,1 0-1 0 0,-1 0 0 0 0,0 0 1 0 0,1 0-1 0 0,-1 0 0 0 0,0 0 1 0 0,0 0-1 0 0,1 0 0 0 0,-1 0 1 0 0,0 0-1 0 0,1 1 0 0 0,-1-1 1 0 0,0 0-1 0 0,1 0 0 0 0,-2 1 1 0 0,1 0-9 0 0,-4 1-41 0 0,0 0 1 0 0,0 0 0 0 0,1 0-1 0 0,-1 1 1 0 0,1 0-1 0 0,-1 0 1 0 0,1 0-1 0 0,0 1 1 0 0,0-1 0 0 0,0 1-1 0 0,0 0 1 0 0,1 0-1 0 0,0 0 1 0 0,0 1 0 0 0,-4 6-1 0 0,6-9-351 0 0,0 0-958 0 0,-2 10-416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119 133 3679 0 0,'-11'3'454'0'0,"-11"2"-46"0"0,-23 10 0 0 0,25-6 3512 0 0,0 4 7272 0 0,19-12-11132 0 0,1-1 1 0 0,0 1 0 0 0,0-1 0 0 0,0 1 0 0 0,0-1 0 0 0,0 1 0 0 0,0-1 0 0 0,0 1 0 0 0,0-1 0 0 0,0 1 0 0 0,0-1 0 0 0,0 1 0 0 0,1-1 0 0 0,-1 1 0 0 0,0-1 0 0 0,0 1-1 0 0,0-1 1 0 0,1 1 0 0 0,-1-1 0 0 0,0 1 0 0 0,1-1 0 0 0,-1 0 0 0 0,0 1 0 0 0,1-1 0 0 0,-1 1 0 0 0,0-1 0 0 0,1 0 0 0 0,-1 1 0 0 0,1-1 0 0 0,12 13 541 0 0,-9-11-514 0 0,0 0 0 0 0,0 0 0 0 0,1-1-1 0 0,-1 1 1 0 0,0-1 0 0 0,1 0 0 0 0,-1 0-1 0 0,1 0 1 0 0,7 0 0 0 0,44-4 389 0 0,-44 3-391 0 0,74-11 606 0 0,110-27-1 0 0,-132 23-414 0 0,272-80 731 0 0,-305 85-977 0 0,101-36-408 0 0,-131 45 26 0 0,-3 15-1754 0 0,1-10 1391 0 0,-1 1-1 0 0,0-1 1 0 0,0 1 0 0 0,0-1 0 0 0,-5 7 0 0 0,-7 9-6576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12583 0 0,'0'0'3414'0'0,"1"3"-2282"0"0,1 4-769 0 0,-1-1 1 0 0,0 1 0 0 0,0 0-1 0 0,0 0 1 0 0,-1 0-1 0 0,0-1 1 0 0,-2 14 0 0 0,-12 52 893 0 0,8-50-997 0 0,-4 22 1 0 0,-3-1 1 0 0,-2-1-1 0 0,-34 69 0 0 0,15-47-244 0 0,-65 91 0 0 0,75-122 10 0 0,-2 2 11 0 0,-36 66 1 0 0,61-99-154 0 0,1-1 91 0 0,0 0 0 0 0,0 0 0 0 0,-1 0-1 0 0,1-1 1 0 0,0 1 0 0 0,-1 0 0 0 0,1 0 0 0 0,-1 0 0 0 0,1 0-1 0 0,-1-1 1 0 0,0 2 0 0 0,-2 3-38 0 0,-24 45-851 0 0,-2-1-1 0 0,-42 54 0 0 0,15-23 1439 0 0,55-78 171 0 0,3-7-504 0 0,83-159-3569 0 0,-53 96 2066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162 389 6911 0 0,'0'0'528'0'0,"-1"1"-341"0"0,-9 6 233 0 0,1 1 0 0 0,-15 15 0 0 0,16-15 4 0 0,0 1 1 0 0,-1-1-1 0 0,-18 12 0 0 0,13-11-198 0 0,9-6 5 0 0,0 0 1 0 0,0 0 0 0 0,0 0 0 0 0,0 0 0 0 0,0-1 0 0 0,-1 0-1 0 0,-7 2 1 0 0,11-4 1410 0 0,2-4-1461 0 0,1 0 1 0 0,-1-1-1 0 0,1 1 1 0 0,0 0-1 0 0,0 0 1 0 0,1 0-1 0 0,-1 0 1 0 0,1 0-1 0 0,0 0 1 0 0,5-7-1 0 0,3-4 115 0 0,17-17 0 0 0,-8 9 66 0 0,146-162 1542 0 0,-130 152-1002 0 0,76-57 0 0 0,-97 80-795 0 0,1 0-1 0 0,1 2 0 0 0,0-1 0 0 0,0 2 0 0 0,0 0 1 0 0,1 1-1 0 0,0 1 0 0 0,27-5 0 0 0,-35 9-60 0 0,0 0 1 0 0,0 1-1 0 0,0-1 0 0 0,0 2 0 0 0,0-1 0 0 0,16 4 1 0 0,-21-3-34 0 0,0 1 0 0 0,0-1 1 0 0,0 0-1 0 0,0 1 0 0 0,-1 0 0 0 0,1 0 1 0 0,-1 0-1 0 0,1 1 0 0 0,-1-1 1 0 0,0 1-1 0 0,0-1 0 0 0,0 1 0 0 0,0 0 1 0 0,0 0-1 0 0,-1 1 0 0 0,1-1 1 0 0,1 5-1 0 0,1 1-1 0 0,-1 0 1 0 0,0 1 0 0 0,-1 0-1 0 0,0 0 1 0 0,0 0 0 0 0,-1 0-1 0 0,0 0 1 0 0,-1 0-1 0 0,-1 1 1 0 0,1-1 0 0 0,-1 0-1 0 0,-1 1 1 0 0,-3 19 0 0 0,-1-8 70 0 0,-1 0 1 0 0,-1-1 0 0 0,-1 0 0 0 0,-1 0 0 0 0,-15 26 0 0 0,12-29-55 0 0,0 0 0 0 0,-2-1-1 0 0,0-1 1 0 0,0-1 0 0 0,-27 22 0 0 0,31-28 0 0 0,-1-1-1 0 0,0 0 0 0 0,0-1 1 0 0,0 0-1 0 0,-1-1 1 0 0,0-1-1 0 0,0 1 0 0 0,-1-2 1 0 0,-22 6-1 0 0,25-8-6 0 0,0 0 0 0 0,0-1 0 0 0,-1 0 0 0 0,1-1 0 0 0,0 0 0 0 0,0 0 0 0 0,-1-1 0 0 0,1-1 0 0 0,0 1 0 0 0,0-2 0 0 0,0 1 0 0 0,0-2 0 0 0,-9-3 0 0 0,8 2-17 0 0,1-1 0 0 0,0 0 0 0 0,-12-9 0 0 0,18 12-50 0 0,0-1 1 0 0,0 1-1 0 0,1-1 1 0 0,-1 0-1 0 0,1 0 1 0 0,0-1-1 0 0,0 1 1 0 0,0-1-1 0 0,-2-6 1 0 0,4 10-41 0 0,1 0 1 0 0,-1-1-1 0 0,1 1 1 0 0,0 0-1 0 0,0-1 1 0 0,-1 1-1 0 0,1 0 1 0 0,0-1-1 0 0,0 1 1 0 0,0-1-1 0 0,1 1 1 0 0,-1 0-1 0 0,0-1 1 0 0,0 1-1 0 0,1 0 0 0 0,-1-1 1 0 0,1 1-1 0 0,-1 0 1 0 0,1-1-1 0 0,-1 1 1 0 0,1 0-1 0 0,0 0 1 0 0,0 0-1 0 0,1-2 1 0 0,1 0-441 0 0,0-1 1 0 0,1 1-1 0 0,-1 0 1 0 0,1 0-1 0 0,4-3 1 0 0,7-3-1039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8751 0 0,'0'0'11072'0'0,"1"0"-10440"0"0,69-9 1293 0 0,-23 4-1619 0 0,-16 1-338 0 0,127-17 413 0 0,-53 12-3190 0 0,-85 9-1259 0 0,-16 0 1583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9215 0 0,'0'0'9483'0'0,"1"2"-8840"0"0,2 0-480 0 0,-1 0 0 0 0,1-1 0 0 0,0 1 1 0 0,-1 0-1 0 0,1-1 0 0 0,0 0 1 0 0,0 1-1 0 0,0-1 0 0 0,0-1 0 0 0,0 1 1 0 0,0 0-1 0 0,0-1 0 0 0,1 1 0 0 0,-1-1 1 0 0,6 0-1 0 0,7-1 569 0 0,31-6 1 0 0,-24 3-377 0 0,16-1-10 0 0,1 1 0 0 0,53 1 0 0 0,-89 3-662 0 0,0 1 0 0 0,0 0 0 0 0,1 0-1 0 0,5 2 1 0 0,7 4-7248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71 6447 0 0,'54'-34'939'0'0,"5"-2"15457"0"0,-60 36-16295 0 0,-2 3-99 0 0,1-1 0 0 0,-1 0 0 0 0,1 0 0 0 0,-1 1 0 0 0,1-1 0 0 0,0 1 0 0 0,0 0 1 0 0,0-1-1 0 0,1 1 0 0 0,-1 0 0 0 0,-1 4 0 0 0,-14 41-6 0 0,12-32 3 0 0,-48 141-364 0 0,-91 184 1 0 0,130-315-2015 0 0,-28 39-1 0 0,33-53 908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15631 0 0,'0'0'4464'0'0,"3"0"-3936"0"0,25 11-59 0 0,1-1 0 0 0,0-2 0 0 0,1-1 0 0 0,-1-2 0 0 0,2 0-1 0 0,-1-2 1 0 0,0-2 0 0 0,37-2 0 0 0,347-54 1104 0 0,-294 35-1302 0 0,303-55-115 0 0,-406 71-559 0 0,1 1 0 0 0,-1 0 0 0 0,0 1-1 0 0,33 1 1 0 0,-47 1-864 0 0,-4 12-6324 0 0,-4 2 685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15983 0 0,'0'0'3139'0'0,"-1"1"-2372"0"0,-9 12-439 0 0,2 0-1 0 0,-1 0 1 0 0,2 0 0 0 0,0 1 0 0 0,-8 21 0 0 0,-21 80-118 0 0,20-59-93 0 0,-68 186-145 0 0,70-210 6 0 0,-2-1 0 0 0,0-1-1 0 0,-2 0 1 0 0,-2-1 0 0 0,-30 36 0 0 0,2-20-299 0 0,46-43 37 0 0,-4-12-3010 0 0,3-3 2114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60 447 8375 0 0,'-2'1'382'0'0,"-23"28"274"0"0,16-18 6530 0 0,7-11-6634 0 0,1 1-482 0 0,0-1 1 0 0,1 0-1 0 0,-1 0 0 0 0,1 0 0 0 0,-1 1 0 0 0,0-1 1 0 0,1 0-1 0 0,-1 0 0 0 0,0 0 0 0 0,1 0 0 0 0,-1 0 0 0 0,1-1 1 0 0,-1 1-1 0 0,0 0 0 0 0,1 0 0 0 0,-1 0 0 0 0,1 0 1 0 0,-1-1-1 0 0,0 1 0 0 0,1 0 0 0 0,-1-1 0 0 0,1 1 1 0 0,-1 0-1 0 0,0-1 0 0 0,0 0-2 0 0,1 0 1 0 0,-1 0 0 0 0,0 0-1 0 0,1-1 1 0 0,-1 1-1 0 0,1 0 1 0 0,0 0-1 0 0,-1 0 1 0 0,1 0-1 0 0,0 0 1 0 0,0-1-1 0 0,-1-1 1 0 0,1-3 91 0 0,0-1 1 0 0,1 0-1 0 0,0 1 1 0 0,1-9-1 0 0,3-5-74 0 0,1 0 0 0 0,1 1 0 0 0,0 0-1 0 0,2 0 1 0 0,0 1 0 0 0,1 0 0 0 0,1 0-1 0 0,0 1 1 0 0,1 1 0 0 0,1 0 0 0 0,1 0 0 0 0,0 1-1 0 0,23-17 1 0 0,-14 14-106 0 0,1 0 1 0 0,1 2-1 0 0,0 1 0 0 0,1 1 1 0 0,1 1-1 0 0,0 1 0 0 0,0 2 1 0 0,51-13-1 0 0,-38 15 20 0 0,1 1 0 0 0,0 1 0 0 0,0 3 0 0 0,0 1 0 0 0,0 2 0 0 0,60 8 0 0 0,-91-7 0 0 0,-7-1 0 0 0,-1 1 0 0 0,1-1 0 0 0,0 0 0 0 0,0 0 0 0 0,-1 1 0 0 0,1 0 0 0 0,0 0 0 0 0,0-1 0 0 0,-1 1 0 0 0,1 1 0 0 0,-1-1 0 0 0,1 0 0 0 0,-1 1 0 0 0,0-1 0 0 0,1 1 0 0 0,-1 0 0 0 0,0-1 0 0 0,0 1 0 0 0,3 4 0 0 0,-2 3 0 0 0,-3-6 0 0 0,0 0 1 0 0,-1 0-1 0 0,1 0 0 0 0,-1-1 1 0 0,1 1-1 0 0,-1 0 0 0 0,0 0 0 0 0,0-1 1 0 0,0 1-1 0 0,0 0 0 0 0,-1-1 0 0 0,1 0 1 0 0,-4 5-1 0 0,-4 4 45 0 0,-15 15-1 0 0,15-17 7 0 0,-91 114 526 0 0,73-88-365 0 0,0-1 0 0 0,-2-1 0 0 0,-44 39 0 0 0,62-64-191 0 0,0 0-1 0 0,-1-1 0 0 0,0-1 1 0 0,0 0-1 0 0,0 0 0 0 0,0-1 1 0 0,-1-1-1 0 0,0 0 0 0 0,0-1 0 0 0,-23 3 1 0 0,-9-1 127 0 0,-84-5 1 0 0,63-1-111 0 0,21 1-50 0 0,43 0-53 0 0,13-5-998 0 0,16-6-2339 0 0,-11 6-3688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1812 22 1375 0 0,'-2'-2'518'0'0,"-3"0"369"0"0,1-1 0 0 0,-1 1 0 0 0,0 0 0 0 0,0 0 0 0 0,0 0 0 0 0,0 1 0 0 0,-1 0 0 0 0,1 0 0 0 0,-7-1 0 0 0,-55 0 2412 0 0,50 2-3618 0 0,-56 3 523 0 0,-1 3 0 0 0,-122 25 0 0 0,43 9 477 0 0,88-22-288 0 0,-6 3-52 0 0,1 4 0 0 0,1 2 1 0 0,1 4-1 0 0,-68 41 0 0 0,-331 241-693 0 0,446-296 352 0 0,0 1 0 0 0,1 1 0 0 0,1 1 0 0 0,1 0 0 0 0,0 1 0 0 0,2 1 0 0 0,1 1 0 0 0,0 0 0 0 0,2 1 0 0 0,0 0 0 0 0,-13 42 0 0 0,23-59 4 0 0,1 0-1 0 0,0 1 1 0 0,0-1 0 0 0,1 1-1 0 0,0-1 1 0 0,1 1-1 0 0,-1-1 1 0 0,1 1 0 0 0,2 10-1 0 0,-1-14 26 0 0,-1 0 0 0 0,2 0-1 0 0,-1 0 1 0 0,0 0 0 0 0,1 0 0 0 0,0 0 0 0 0,0 0-1 0 0,0 0 1 0 0,0-1 0 0 0,1 1 0 0 0,-1-1-1 0 0,1 0 1 0 0,0 1 0 0 0,0-1 0 0 0,0-1 0 0 0,0 1-1 0 0,1 0 1 0 0,3 2 0 0 0,4 1 118 0 0,0-1 0 0 0,0 0 0 0 0,0 0 0 0 0,1-1 0 0 0,17 4 0 0 0,62 7 775 0 0,-77-13-757 0 0,82 9 543 0 0,163-1 0 0 0,-191-13-422 0 0,1-3 0 0 0,-1-3 0 0 0,78-21 0 0 0,-127 25-367 0 0,-1-1 0 0 0,0 0-1 0 0,0-1 1 0 0,-1-1 0 0 0,0-1-1 0 0,0-1 1 0 0,-1 0 0 0 0,17-15-1 0 0,-21 15-3 0 0,-1-1-1 0 0,0 0 1 0 0,-1 0-1 0 0,0-2 1 0 0,-1 1-1 0 0,0-1 1 0 0,-1 0 0 0 0,0-1-1 0 0,-1 0 1 0 0,7-22-1 0 0,-7 18-254 0 0,-2-2-1 0 0,0 1 1 0 0,-1 0 0 0 0,-1-1-1 0 0,-1 0 1 0 0,-1 1 0 0 0,0-1-1 0 0,-1 0 1 0 0,-2 0 0 0 0,-5-32-1 0 0,6 48 305 0 0,-1-1 0 0 0,1 1-1 0 0,-1-1 1 0 0,1 1 0 0 0,-1 0 0 0 0,0 0-1 0 0,-1 0 1 0 0,1 0 0 0 0,-1 0 0 0 0,-3-4-1 0 0,5 7 47 0 0,-1 0-1 0 0,0 0 0 0 0,1-1 0 0 0,-1 1 0 0 0,1 0 1 0 0,-1 0-1 0 0,0 0 0 0 0,0 1 0 0 0,0-1 1 0 0,0 0-1 0 0,1 1 0 0 0,-1-1 0 0 0,0 1 1 0 0,0-1-1 0 0,0 1 0 0 0,0 0 0 0 0,0 0 1 0 0,0 0-1 0 0,0 0 0 0 0,0 0 0 0 0,0 1 1 0 0,0-1-1 0 0,0 0 0 0 0,0 1 0 0 0,-3 1 1 0 0,-1 0 28 0 0,1 1 1 0 0,0-1-1 0 0,-1 1 0 0 0,1 0 1 0 0,0 1-1 0 0,0-1 1 0 0,1 1-1 0 0,-1 0 1 0 0,1 0-1 0 0,0 1 1 0 0,-5 6-1 0 0,-2 5 8 0 0,0 1-1 0 0,-9 19 1 0 0,1-1-62 0 0,15-29 20 0 0,0 0 1 0 0,0-1-1 0 0,-1 0 0 0 0,0 1 0 0 0,0-2 0 0 0,0 1 1 0 0,-11 7-1 0 0,-46 24 141 0 0,37-22-69 0 0,-38 17 3 0 0,-107 37 0 0 0,144-58-76 0 0,-3-1-3 0 0,0 0 0 0 0,-37 5 0 0 0,66-14-7 0 0,-1 1 1 0 0,0-1-1 0 0,1 0 0 0 0,-1 0 1 0 0,0 0-1 0 0,1 0 0 0 0,-1 0 0 0 0,0 0 1 0 0,1 0-1 0 0,-1 0 0 0 0,0 0 0 0 0,1 0 1 0 0,-1 0-1 0 0,1-1 0 0 0,-1 1 0 0 0,-1 0 1 0 0,2-1-22 0 0,0 1 1 0 0,0-1 0 0 0,0 0 0 0 0,0 1-1 0 0,-1-1 1 0 0,1 1 0 0 0,0-1 0 0 0,0 1-1 0 0,0-1 1 0 0,1 1 0 0 0,-1-1 0 0 0,0 1-1 0 0,0-1 1 0 0,0 0 0 0 0,0 1 0 0 0,0-1-1 0 0,1 1 1 0 0,-1-1 0 0 0,0 1 0 0 0,0-1-1 0 0,1 1 1 0 0,-1 0 0 0 0,0-1 0 0 0,1 1-1 0 0,0-1 1 0 0,11-13-708 0 0,8-1-1019 0 0,8-3-3430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2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132 153 3679 0 0,'0'2'6890'0'0,"0"2"-6335"0"0,-1 0 1 0 0,1 0-1 0 0,-1-1 1 0 0,0 1 0 0 0,0 0-1 0 0,0-1 1 0 0,-1 1-1 0 0,1-1 1 0 0,-1 1 0 0 0,-3 4-1 0 0,-27 35 2419 0 0,11-16-1830 0 0,2 3-240 0 0,12-18-632 0 0,-1-1 0 0 0,0 0 0 0 0,-11 12 0 0 0,16-20 121 0 0,5-5-163 0 0,8-11-106 0 0,17-18-166 0 0,9-3-15 0 0,2 2 0 0 0,48-33 0 0 0,90-45-732 0 0,-149 95 794 0 0,2 1 1 0 0,54-17-1 0 0,-75 28 80 0 0,-2 1 33 0 0,0 0 0 0 0,0 0 0 0 0,0 1 0 0 0,0 0-1 0 0,7-1 1 0 0,-13 5-6 0 0,1 0-90 0 0,-1 0 0 0 0,0 0 0 0 0,0 0-1 0 0,0 0 1 0 0,0 0 0 0 0,0 0 0 0 0,-1 0 0 0 0,0 0-1 0 0,1 0 1 0 0,-1 0 0 0 0,0 0 0 0 0,0 0 0 0 0,-1 0 0 0 0,-1 3-1 0 0,-4 6 68 0 0,-18 22 0 0 0,1-2-62 0 0,16-19-11 0 0,1 0 1 0 0,0 1-1 0 0,-9 25 0 0 0,15-34-16 0 0,-1 1 0 0 0,1 0-1 0 0,0 0 1 0 0,0 0-1 0 0,1 0 1 0 0,0 0 0 0 0,0 0-1 0 0,0-1 1 0 0,1 1-1 0 0,-1 0 1 0 0,2 0 0 0 0,1 9-1 0 0,4 5-3 0 0,1 5-21 0 0,21 41 1 0 0,-22-52 13 0 0,2 1 11 0 0,3 1 6 0 0,-9-14 21 0 0,0-2 15 0 0,0 2 17 0 0,0 0 0 0 0,1 0 0 0 0,-1-1 1 0 0,1 1-1 0 0,-1-1 0 0 0,1 0 0 0 0,0 0 0 0 0,0 0 0 0 0,-1-1 1 0 0,1 1-1 0 0,0-1 0 0 0,5 0 0 0 0,4-1 247 0 0,-1 0 0 0 0,18-5-1 0 0,-1 0 67 0 0,17-1 56 0 0,-15 1-244 0 0,0 1 0 0 0,0 2 0 0 0,1 1-1 0 0,35 3 1 0 0,-54 1-119 0 0,-11-2-22 0 0,-4 10-661 0 0,-1 3-3869 0 0,8-2-501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53 11519 0 0,'-8'0'201'0'0,"1"0"-1"0"0,-1 0 0 0 0,0 1 1 0 0,0 0-1 0 0,1 0 1 0 0,-1 1-1 0 0,1 0 0 0 0,-15 5 1 0 0,-3 5 606 0 0,-29 17 0 0 0,10-5-358 0 0,41-23-441 0 0,-57 32 3080 0 0,70-25-2691 0 0,-9-7-351 0 0,3 0-13 0 0,-1 1 0 0 0,1-1 1 0 0,-1 0-1 0 0,1 0 0 0 0,0 0 1 0 0,0 0-1 0 0,0-1 0 0 0,-1 0 1 0 0,1 1-1 0 0,0-1 0 0 0,0-1 1 0 0,5 0-1 0 0,8-2 45 0 0,25-7 1 0 0,-19 4-16 0 0,12-3-102 0 0,0-1 1 0 0,-1-2-1 0 0,0-2 0 0 0,38-20 1 0 0,-69 32-35 0 0,1 0-1 0 0,-1-1 1 0 0,0 1 0 0 0,1-1 0 0 0,-1 1 0 0 0,0-1 0 0 0,0 0 0 0 0,2-4 0 0 0,-4 5-143 0 0,4-10 26 0 0,-5 11 184 0 0,1 0 1 0 0,-1 0 0 0 0,0 0-1 0 0,0 0 1 0 0,0 0 0 0 0,0 0 0 0 0,0 0-1 0 0,0 0 1 0 0,0 1 0 0 0,0-1-1 0 0,0 0 1 0 0,0 0 0 0 0,-1 0 0 0 0,1 0-1 0 0,0 0 1 0 0,-1 0 0 0 0,1 1-1 0 0,0-1 1 0 0,-1 0 0 0 0,1 0 0 0 0,-1 1-1 0 0,1-1 1 0 0,-2-1 0 0 0,0 0 6 0 0,0 1 0 0 0,0-1 0 0 0,0 1 1 0 0,-1-1-1 0 0,1 1 0 0 0,0 0 0 0 0,-1 0 0 0 0,-3-1 1 0 0,-3 0 8 0 0,1 0 0 0 0,-1 0 0 0 0,1 1 0 0 0,-13 0 0 0 0,-2 2-7 0 0,-1 1-1 0 0,1 1 1 0 0,-1 1-1 0 0,-34 10 1 0 0,17 0 147 0 0,-62 29-1 0 0,79-31-93 0 0,1 1 1 0 0,0 1-1 0 0,-33 28 0 0 0,41-29-37 0 0,0 0-1 0 0,1 2 1 0 0,0-1-1 0 0,2 2 1 0 0,-17 25-1 0 0,23-32-14 0 0,2 0 0 0 0,-1 0 0 0 0,1 1 0 0 0,1-1 0 0 0,0 1 1 0 0,0 0-1 0 0,1 0 0 0 0,0 0 0 0 0,0 13 0 0 0,1-20-3 0 0,1 1-1 0 0,0 0 1 0 0,0 0 0 0 0,0-1 0 0 0,1 1 0 0 0,0 0 0 0 0,-1 0-1 0 0,1-1 1 0 0,0 1 0 0 0,1-1 0 0 0,-1 1 0 0 0,1-1 0 0 0,0 1-1 0 0,-1-1 1 0 0,1 0 0 0 0,1 0 0 0 0,-1 0 0 0 0,0 0 0 0 0,1 0-1 0 0,-1 0 1 0 0,1-1 0 0 0,0 1 0 0 0,0-1 0 0 0,0 0 0 0 0,0 0 0 0 0,1 0-1 0 0,6 3 1 0 0,-1-2-161 0 0,0-1 0 0 0,1 0-1 0 0,0 0 1 0 0,-1-1 0 0 0,1 0-1 0 0,0 0 1 0 0,12-2 0 0 0,13-1-542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79 8751 0 0,'0'0'10299'0'0,"-3"1"-10922"0"0,-14 7 576 0 0,-1 0-1 0 0,1 1 1 0 0,0 0-1 0 0,-21 18 1 0 0,14-8 71 0 0,1 1 0 0 0,2 2 0 0 0,0 0 0 0 0,1 1 1 0 0,1 2-1 0 0,1-1 0 0 0,1 2 0 0 0,-24 50 0 0 0,39-72-24 0 0,0 0 0 0 0,1 0 0 0 0,-1-1 0 0 0,1 1 0 0 0,0 0 0 0 0,1 0 0 0 0,-1 0 0 0 0,0 0 0 0 0,1 0 0 0 0,0 6 0 0 0,4 5 0 0 0,-3-12 2 0 0,0 0-1 0 0,0-1 1 0 0,1 1-1 0 0,-1 0 0 0 0,1 0 1 0 0,0-1-1 0 0,-1 1 1 0 0,1-1-1 0 0,0 0 1 0 0,1 0-1 0 0,-1 1 0 0 0,0-1 1 0 0,1-1-1 0 0,-1 1 1 0 0,1 0-1 0 0,4 2 1 0 0,-2-2 9 0 0,0 0 1 0 0,0-1 0 0 0,0 0 0 0 0,0 1-1 0 0,0-2 1 0 0,0 1 0 0 0,0-1 0 0 0,1 1 0 0 0,5-2-1 0 0,2 0 22 0 0,-1-1-1 0 0,0 0 0 0 0,1-1 0 0 0,-1 0 1 0 0,-1-1-1 0 0,1-1 0 0 0,18-9 0 0 0,-20 9-17 0 0,0-1 0 0 0,-1-1 0 0 0,0 0 0 0 0,0 0 0 0 0,-1 0 0 0 0,0-1 0 0 0,0-1 0 0 0,-1 1 0 0 0,0-1 0 0 0,11-19 0 0 0,-14 21-68 0 0,0 0 0 0 0,-1-1 0 0 0,0 1 1 0 0,-1-1-1 0 0,0 0 0 0 0,0 0 0 0 0,0 0 0 0 0,-1 0 1 0 0,0-1-1 0 0,-1 1 0 0 0,0 0 0 0 0,0 0 1 0 0,-1 0-1 0 0,0 0 0 0 0,-4-15 0 0 0,1 8-70 0 0,-2 1 0 0 0,0-1-1 0 0,0 1 1 0 0,-1 1-1 0 0,-1-1 1 0 0,-11-15 0 0 0,4 10-33 0 0,-1 0 0 0 0,0 1-1 0 0,-24-19 1 0 0,37 34 133 0 0,-25-16-114 0 0,27 18 37 0 0,4 0-1949 0 0,12-5 750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123 399 12439 0 0,'-2'1'958'0'0,"-12"4"-5"0"0,1 1 1 0 0,-21 12-1 0 0,-3 1 1580 0 0,36-18-2476 0 0,1-1 1 0 0,-1 0 0 0 0,0 1-1 0 0,1-1 1 0 0,-1 0 0 0 0,0 1-1 0 0,0-1 1 0 0,1 0-1 0 0,-1 0 1 0 0,0 0 0 0 0,0 0-1 0 0,1 0 1 0 0,-1 1-1 0 0,0-1 1 0 0,1-1 0 0 0,-1 1-1 0 0,0 0 1 0 0,0 0 0 0 0,1 0-1 0 0,-1 0 1 0 0,0 0-1 0 0,0-1 1 0 0,1 1 0 0 0,-2-1-1 0 0,2 1-11 0 0,-1-1-1 0 0,1 0 0 0 0,0 1 1 0 0,-1-1-1 0 0,1 0 1 0 0,0 0-1 0 0,0 1 1 0 0,-1-1-1 0 0,1 0 0 0 0,0 0 1 0 0,0 1-1 0 0,0-1 1 0 0,0 0-1 0 0,0 0 0 0 0,0 1 1 0 0,0-1-1 0 0,0 0 1 0 0,1-1-1 0 0,0-4 76 0 0,0 1-1 0 0,1-1 1 0 0,0 1 0 0 0,4-8 0 0 0,7-8-57 0 0,1 0 1 0 0,1 2 0 0 0,34-36-1 0 0,-40 45-60 0 0,30-28-185 0 0,50-37 0 0 0,-56 47 111 0 0,-24 22 11 0 0,0 0-1 0 0,0 0 1 0 0,14-6-1 0 0,-21 11 49 0 0,-2 1 11 0 0,1 0-1 0 0,-1 0-1 0 0,0-1 1 0 0,1 1 0 0 0,-1 0 0 0 0,1 0 0 0 0,-1-1-1 0 0,1 1 1 0 0,-1 0 0 0 0,1 0 0 0 0,-1 0 0 0 0,1 0-1 0 0,-1 0 1 0 0,1 0 0 0 0,-1 0 0 0 0,1 0 0 0 0,0 0-1 0 0,-1 0 1 0 0,1 0 0 0 0,-1 0 0 0 0,1 0 0 0 0,1 1-2 0 0,-1 1 1 0 0,0-1 0 0 0,0 1 0 0 0,0-1 0 0 0,0 1-1 0 0,0 0 1 0 0,0-1 0 0 0,0 1 0 0 0,0 0 0 0 0,0-1-1 0 0,-1 1 1 0 0,1 0 0 0 0,-1 0 0 0 0,1 0 0 0 0,-1 0 0 0 0,0 0-1 0 0,0 0 1 0 0,0-1 0 0 0,0 1 0 0 0,0 3 0 0 0,-1 4 20 0 0,1-1 1 0 0,-1 0 0 0 0,-4 14 0 0 0,1-8 86 0 0,-1 0 1 0 0,-11 19-1 0 0,-12 30 115 0 0,25-56 146 0 0,7-18-280 0 0,10-21-77 0 0,11-16-223 0 0,33-45 1 0 0,-47 78 71 0 0,0 0 1 0 0,1 1-1 0 0,0 1 1 0 0,1 0 0 0 0,1 1-1 0 0,28-21 1 0 0,-35 29 101 0 0,11-5-334 0 0,-11 7 305 0 0,-1 1 0 0 0,1 1 0 0 0,11-1 1 0 0,5 2 106 0 0,-19 1 1 0 0,-1 0-4 0 0,0-1 79 0 0,-1 1 0 0 0,1 0-67 0 0,-1 0 1 0 0,1 1 0 0 0,-1-1 0 0 0,0 1-1 0 0,0 0 1 0 0,0 0 0 0 0,0-1 0 0 0,0 1 0 0 0,-1 1-1 0 0,1-1 1 0 0,1 6 0 0 0,0 4 12 0 0,-1 0-1 0 0,0 0 1 0 0,-1 1 0 0 0,0-1 0 0 0,-1 0-1 0 0,-1 0 1 0 0,0 1 0 0 0,-1-1 0 0 0,0 0 0 0 0,-1 0-1 0 0,-6 17 1 0 0,1-11-46 0 0,0 1 0 0 0,-2-1 0 0 0,0-1 0 0 0,-1 0 0 0 0,0 0 0 0 0,-19 20 0 0 0,29-36-644 0 0,1-2 589 0 0,0 0 0 0 0,0 1 0 0 0,0-1 0 0 0,-1 0 0 0 0,1 1 0 0 0,0-1 0 0 0,0 0 0 0 0,0 0-1 0 0,0 1 1 0 0,0-1 0 0 0,0 0 0 0 0,0 1 0 0 0,-1-1 0 0 0,1 0 0 0 0,0 0 0 0 0,0 1 0 0 0,0-1 0 0 0,-1 0 0 0 0,1 0 0 0 0,0 0 0 0 0,0 1-1 0 0,0-1 1 0 0,-1 0 0 0 0,-2 3-1578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353 139 11519 0 0,'0'0'8475'0'0,"1"-2"-8232"0"0,37-33 767 0 0,-16 16-748 0 0,19-24 0 0 0,-40 42-315 0 0,0 0-1 0 0,0 0 1 0 0,0-1 0 0 0,0 1-1 0 0,-1 0 1 0 0,1-1 0 0 0,0 1-1 0 0,-1 0 1 0 0,1-1 0 0 0,-1 1-1 0 0,1 0 1 0 0,-1-2 0 0 0,0 2 23 0 0,0 0 1 0 0,0 1-1 0 0,0-1 1 0 0,0 0-1 0 0,0 1 1 0 0,0-1-1 0 0,0 0 1 0 0,-1 1-1 0 0,1-1 1 0 0,0 0-1 0 0,0 1 1 0 0,-1-1-1 0 0,1 1 0 0 0,0-1 1 0 0,-1 0-1 0 0,1 1 1 0 0,0-1-1 0 0,-1 1 1 0 0,0-1-1 0 0,0 0 8 0 0,-1 0 0 0 0,1 0 0 0 0,-1 0 0 0 0,0 0 0 0 0,1 1 0 0 0,-1-1-1 0 0,0 0 1 0 0,0 1 0 0 0,1-1 0 0 0,-1 1 0 0 0,0 0 0 0 0,0 0 0 0 0,0 0 0 0 0,1 0-1 0 0,-1 0 1 0 0,-3 0 0 0 0,-11 3 4 0 0,0 0-1 0 0,1 1 1 0 0,-1 0 0 0 0,-28 14-1 0 0,-56 36-49 0 0,71-36 121 0 0,0 1-1 0 0,-39 37 0 0 0,58-47-34 0 0,0 0-1 0 0,1 1 1 0 0,0 1-1 0 0,1-1 1 0 0,1 1-1 0 0,-1 1 1 0 0,2-1-1 0 0,-1 1 1 0 0,-6 20-1 0 0,12-28-12 0 0,-1-1 1 0 0,1 1-1 0 0,0 0 0 0 0,1 0 1 0 0,-1 0-1 0 0,1 0 0 0 0,0 0 0 0 0,0 0 1 0 0,0 0-1 0 0,0 0 0 0 0,1 0 1 0 0,-1 0-1 0 0,1 0 0 0 0,0-1 0 0 0,0 1 1 0 0,1 0-1 0 0,-1 0 0 0 0,1-1 1 0 0,0 1-1 0 0,3 4 0 0 0,-2-4 1 0 0,1 0 1 0 0,0 0-1 0 0,0 0 0 0 0,0-1 0 0 0,1 1 0 0 0,-1-1 1 0 0,1 0-1 0 0,0-1 0 0 0,-1 1 0 0 0,1-1 0 0 0,1 0 1 0 0,-1 0-1 0 0,0 0 0 0 0,7 0 0 0 0,21 4-435 0 0,0-1 0 0 0,0-2 0 0 0,1-1 0 0 0,-1-2 0 0 0,56-7 0 0 0,-51 2-1173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13823 0 0,'0'0'1062'0'0,"-3"0"-693"0"0,-1 0-309 0 0,0 1 0 0 0,0 0 0 0 0,0 0 0 0 0,0 1 0 0 0,0-1 0 0 0,0 1 0 0 0,1-1 0 0 0,-1 1 0 0 0,0 1 0 0 0,1-1 1 0 0,0 0-1 0 0,-1 1 0 0 0,1 0 0 0 0,0-1 0 0 0,-3 5 0 0 0,-9 9 659 0 0,-19 28 1 0 0,32-41-683 0 0,-27 39 431 0 0,2 1 0 0 0,3 2-1 0 0,-23 55 1 0 0,-46 148 505 0 0,65-166-821 0 0,8-21-16 0 0,-15 80-1 0 0,2 65 14 0 0,29-174-115 0 0,-16 58-1 0 0,15-77-37 0 0,0 1 0 0 0,-1-1 0 0 0,0 0 1 0 0,-1 0-1 0 0,0-1 0 0 0,-14 19 0 0 0,-9 3-399 0 0,-2-2 0 0 0,-1 0 0 0 0,-1-2 0 0 0,-2-2 0 0 0,-60 37 0 0 0,85-58-700 0 0,9-6-265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198 123 11519 0 0,'-6'-1'122'0'0,"0"1"0"0"0,0 0 0 0 0,0 0 0 0 0,0 0 0 0 0,0 1 0 0 0,1 0 0 0 0,-1 0-1 0 0,0 1 1 0 0,0-1 0 0 0,-8 5 0 0 0,-7 3 861 0 0,-26 17 0 0 0,39-22-362 0 0,0 1 216 0 0,-1 0 0 0 0,1 1 0 0 0,-14 12 0 0 0,20-16-633 0 0,5 12 74 0 0,-2-13-254 0 0,0 1 1 0 0,0-1-1 0 0,0 1 1 0 0,0-1-1 0 0,0 0 1 0 0,0 1 0 0 0,0-1-1 0 0,0 0 1 0 0,0 0-1 0 0,1 0 1 0 0,-1 0 0 0 0,1 0-1 0 0,-1 0 1 0 0,1 0-1 0 0,-1 0 1 0 0,1-1 0 0 0,-1 1-1 0 0,1-1 1 0 0,-1 1-1 0 0,1-1 1 0 0,0 1-1 0 0,-1-1 1 0 0,1 0 0 0 0,3 0-1 0 0,5 0 163 0 0,0 0 0 0 0,20-3 0 0 0,-21 2-24 0 0,695-126 3337 0 0,-635 112-3529 0 0,-5 3-514 0 0,-1-4 0 0 0,101-38 1 0 0,-153 48-16 0 0,-9 4 236 0 0,-1 1 1 0 0,1 0-1 0 0,0 0 1 0 0,0 0-1 0 0,0 0 1 0 0,0 0-1 0 0,0 0 0 0 0,3 0 1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38 618 6447 0 0,'0'0'499'0'0,"-1"3"-328"0"0,-7 10 3247 0 0,0-12-1519 0 0,7-1-1774 0 0,0 0-1 0 0,1 1 1 0 0,-1-1-1 0 0,1 0 1 0 0,-1 0 0 0 0,1 0-1 0 0,-1 0 1 0 0,1 0-1 0 0,-1 0 1 0 0,1 0-1 0 0,-1 0 1 0 0,0 0 0 0 0,1 0-1 0 0,-1 0 1 0 0,1-1-1 0 0,-1 1 1 0 0,1 0-1 0 0,-1 0 1 0 0,1 0 0 0 0,-1-1-1 0 0,1 1 1 0 0,-1 0-1 0 0,1-1 1 0 0,0 1-1 0 0,-1 0 1 0 0,1-1 0 0 0,-1 1-1 0 0,1 0 1 0 0,0-1-1 0 0,-1 1 1 0 0,1-1-1 0 0,0 1 1 0 0,-1-1 0 0 0,1 1-1 0 0,0-1 1 0 0,0 1-1 0 0,0-1 1 0 0,-1 1-1 0 0,1-1 1 0 0,0 1 0 0 0,0-1-1 0 0,0 1 1 0 0,0-2-1 0 0,-1-2 219 0 0,0-1 1 0 0,1 0-1 0 0,-1 0 0 0 0,1 0 0 0 0,0 0 1 0 0,1 1-1 0 0,0-8 0 0 0,10-34 1052 0 0,-5 26-1013 0 0,3-14-168 0 0,1 0-1 0 0,2 0 1 0 0,2 1 0 0 0,1 1-1 0 0,1 1 1 0 0,2 0 0 0 0,1 1 0 0 0,2 1-1 0 0,33-38 1 0 0,-49 61-220 0 0,16-18-554 0 0,1 0 0 0 0,36-29 1 0 0,-50 47 330 0 0,-1 1 0 0 0,1 0 0 0 0,0 0-1 0 0,0 0 1 0 0,1 1 0 0 0,-1 1 0 0 0,1-1 0 0 0,0 1 0 0 0,0 1 0 0 0,0-1 0 0 0,0 2 0 0 0,0-1 0 0 0,12 1 0 0 0,-5 1-4772 0 0,0 0-1346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146 279 7367 0 0,'0'0'667'0'0,"0"3"-547"0"0,-4 20 2297 0 0,0-1 0 0 0,-1 1 0 0 0,-2-1 1 0 0,-11 28-1 0 0,-8 8-1374 0 0,11-26-533 0 0,-17 56-1 0 0,2 0-359 0 0,28-83-456 0 0,0 2 651 0 0,2-1-3830 0 0</inkml:trace>
  <inkml:trace contextRef="#ctx0" brushRef="#br0" timeOffset="1">406 24 2303 0 0,'0'0'200'0'0,"-10"-23"11192"0"0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371 663 10135 0 0,'0'0'1276'0'0,"0"2"-237"0"0,0 2-729 0 0,-1 1 0 0 0,0-1 0 0 0,1 0 0 0 0,-1 0 0 0 0,-1 0 0 0 0,1-1 0 0 0,0 1 0 0 0,-1 0 0 0 0,0 0 0 0 0,0-1 0 0 0,0 1 0 0 0,-1-1 0 0 0,1 0 0 0 0,-1 1 0 0 0,1-1 0 0 0,-1 0 0 0 0,-6 4 0 0 0,-6 5-255 0 0,0-1 0 0 0,-28 15 0 0 0,9-5 501 0 0,-36 17-114 0 0,43-24-207 0 0,-29 20 1 0 0,49-29-103 0 0,-1 0 1 0 0,1 1-1 0 0,1 0 1 0 0,-1 0-1 0 0,1 1 0 0 0,1 0 1 0 0,-1 0-1 0 0,-6 10 1 0 0,11-14-72 0 0,-1 0 1 0 0,1 0 0 0 0,0 0-1 0 0,0 1 1 0 0,0-1 0 0 0,-1 4-1 0 0,2-5-37 0 0,0-1 0 0 0,0 0 0 0 0,0 0 0 0 0,0 1 0 0 0,0-1 0 0 0,0 0 0 0 0,0 1 0 0 0,0-1 0 0 0,0 0-1 0 0,1 0 1 0 0,-1 1 0 0 0,1-1 0 0 0,-1 0 0 0 0,1 0 0 0 0,-1 0 0 0 0,1 1 0 0 0,0-1 0 0 0,-1 0 0 0 0,1 0 0 0 0,0 0 0 0 0,0 0 0 0 0,1 1 0 0 0,9 5 42 0 0,0 1 0 0 0,1-2 0 0 0,0 0 0 0 0,0 0 0 0 0,0-1 0 0 0,1 0 0 0 0,0-1 0 0 0,13 2 0 0 0,115 15 516 0 0,-105-17-467 0 0,-3 1-193 0 0,29 2-80 0 0,-23-8-2829 0 0</inkml:trace>
  <inkml:trace contextRef="#ctx0" brushRef="#br0" timeOffset="1">121 15 17503 0 0,'0'0'776'0'0,"2"-15"352"0"0,18 26-488 0 0,-2 2 96 0 0,0 3 24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96 8551 0 0,'0'0'390'0'0,"-2"0"-8"0"0,-36 14-232 0 0,25-10 267 0 0,1 0-1 0 0,-1 1 1 0 0,-18 11-1 0 0,10-2 120 0 0,0 1-1 0 0,1 1 1 0 0,1 1-1 0 0,1 1 1 0 0,0 0-1 0 0,1 1 1 0 0,-19 30-1 0 0,33-44-418 0 0,1-1 0 0 0,-1 0 0 0 0,1 1-1 0 0,1 0 1 0 0,-1-1 0 0 0,0 1 0 0 0,1 0-1 0 0,0 0 1 0 0,0 0 0 0 0,1 0 0 0 0,-1 8 0 0 0,1-12-90 0 0,1 0 1 0 0,-1-1 0 0 0,0 1 0 0 0,0 0 0 0 0,0 0 0 0 0,1 0-1 0 0,-1-1 1 0 0,0 1 0 0 0,1 0 0 0 0,-1 0 0 0 0,0-1-1 0 0,1 1 1 0 0,-1 0 0 0 0,1-1 0 0 0,-1 1 0 0 0,1-1 0 0 0,1 2-1 0 0,0 0 63 0 0,3 4-21 0 0,1 0-1 0 0,-1 0 0 0 0,1-1 0 0 0,0 0 1 0 0,1-1-1 0 0,-1 1 0 0 0,1-1 0 0 0,0 0 1 0 0,0-1-1 0 0,0 0 0 0 0,1 0 1 0 0,-1 0-1 0 0,1-1 0 0 0,-1 0 0 0 0,10 1 1 0 0,6 0 21 0 0,1-1 0 0 0,0-1 0 0 0,42-3 1 0 0,-51 1-70 0 0,0 0 1 0 0,1-2 0 0 0,-1 0-1 0 0,0 0 1 0 0,0-1 0 0 0,28-13-1 0 0,-39 15-18 0 0,0 0 0 0 0,0 0-1 0 0,0-1 1 0 0,0 1 0 0 0,0-1-1 0 0,0 0 1 0 0,-1-1 0 0 0,0 1-1 0 0,1 0 1 0 0,-1-1 0 0 0,0 0-1 0 0,-1 1 1 0 0,1-1 0 0 0,-1-1-1 0 0,1 1 1 0 0,-1 0 0 0 0,-1 0-1 0 0,1-1 1 0 0,-1 1 0 0 0,1-1-1 0 0,-1 1 1 0 0,0-1 0 0 0,-1 0 0 0 0,1 1-1 0 0,-1-1 1 0 0,0 0 0 0 0,-1-5-1 0 0,-2-15-14 0 0,-1 1-1 0 0,-1 0 1 0 0,-16-44-1 0 0,-37-65-1009 0 0,54 125 678 0 0,-1 1-1 0 0,-10-13 1 0 0,14 18-55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12:3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7367 0 0,'0'0'334'0'0,"-2"1"-1"0"0,-18 10-200 0 0,2-3 2340 0 0,-27 12 10560 0 0,31-14-11928 0 0,8-3-2123 0 0,-6 6 1698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455 702 11831 0 0,'0'0'7042'0'0,"1"-2"-6453"0"0,18-38 405 0 0,2 2 0 0 0,28-39-1 0 0,13-21-869 0 0,-13 15-85 0 0,30-55-322 0 0,-68 116-29 0 0,-2 0 1 0 0,0 0-1 0 0,-1-1 0 0 0,6-34 1 0 0,-13 52 131 0 0,0-1 0 0 0,0 1 0 0 0,-1 0 1 0 0,0-1-1 0 0,0 1 0 0 0,0-1 1 0 0,-1 1-1 0 0,1 0 0 0 0,-1-1 1 0 0,-1 1-1 0 0,1 0 0 0 0,-4-9 1 0 0,4 14 159 0 0,0-1 0 0 0,1 1 0 0 0,-1 0 0 0 0,1 0 0 0 0,-1 0 1 0 0,0 0-1 0 0,1 0 0 0 0,-1 0 0 0 0,0 0 0 0 0,1 0 0 0 0,-1 0 1 0 0,0 0-1 0 0,1 0 0 0 0,-1 0 0 0 0,0 0 0 0 0,1 0 0 0 0,-1 0 1 0 0,0 1-1 0 0,1-1 0 0 0,-1 0 0 0 0,0 1 0 0 0,0-1-11 0 0,-3 3-2 0 0,-1-1 0 0 0,1 1 0 0 0,0 0 0 0 0,-1 0 0 0 0,1 0 1 0 0,1 1-1 0 0,-1-1 0 0 0,-4 7 0 0 0,-26 36-14 0 0,32-43 34 0 0,-26 41 7 0 0,3 1 0 0 0,-24 55 0 0 0,-30 102 129 0 0,25-61 72 0 0,-47 167 267 0 0,82-243-390 0 0,5-16-35 0 0,-32 95 40 0 0,35-115-66 0 0,-1 0 0 0 0,-29 49 0 0 0,27-56-75 0 0,-1 0 1 0 0,-1 0-1 0 0,-36 36 0 0 0,36-44-830 0 0,-20 15 1 0 0,-2-4-4465 0 0,18-14 515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10591 0 0,'0'0'488'0'0,"-1"-2"-12"0"0,-1-6-32 0 0,1 5 999 0 0,16 6 2477 0 0,39 9-1158 0 0,-38-8-2627 0 0,1 0-1 0 0,0-1 1 0 0,32 2 0 0 0,-1-6 425 0 0,0-3-1 0 0,0-1 0 0 0,87-23 0 0 0,43-22-3428 0 0,-140 39 1381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16 14479 0 0,'11'-16'1314'0'0,"-11"17"-1272"0"0,1 0 0 0 0,-1-1 1 0 0,1 1-1 0 0,0 0 0 0 0,0-1 1 0 0,-1 1-1 0 0,1 0 0 0 0,0-1 0 0 0,0 1 1 0 0,0-1-1 0 0,0 0 0 0 0,0 1 1 0 0,6 3 119 0 0,-5-2-86 0 0,0 0 0 0 0,0 1 1 0 0,-1 0-1 0 0,1-1 0 0 0,0 1 1 0 0,-1 0-1 0 0,1 0 0 0 0,-1-1 1 0 0,0 1-1 0 0,0 0 0 0 0,0 0 1 0 0,-1 1-1 0 0,1-1 0 0 0,-1 0 1 0 0,1 0-1 0 0,-1 0 0 0 0,0 0 1 0 0,-1 6-1 0 0,0 4 109 0 0,-1 1 1 0 0,-7 24-1 0 0,-6 7 116 0 0,-2 0 0 0 0,-32 58-1 0 0,19-41-74 0 0,-260 479 398 0 0,122-245-1001 0 0,77-130-491 0 0,81-148-61 0 0,-9 15-931 0 0,5-11-2990 0 0,5-11-74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7831 0 0,'-4'-1'130'0'0,"0"1"0"0"0,0 0 0 0 0,-1 0-1 0 0,1 0 1 0 0,0 0 0 0 0,0 1-1 0 0,0 0 1 0 0,0-1 0 0 0,0 2 0 0 0,0-1-1 0 0,0 0 1 0 0,0 1 0 0 0,1 0 0 0 0,-1 0-1 0 0,1 0 1 0 0,-6 4 0 0 0,6-4 243 0 0,0 1-1 0 0,1 0 1 0 0,-1 0 0 0 0,1 0 0 0 0,0 0 0 0 0,0 0 0 0 0,0 0-1 0 0,0 1 1 0 0,0-1 0 0 0,1 1 0 0 0,0-1 0 0 0,0 1 0 0 0,0-1-1 0 0,0 1 1 0 0,0 0 0 0 0,1 0 0 0 0,-1-1 0 0 0,1 7 0 0 0,0-7-311 0 0,0-1 0 0 0,1 1 0 0 0,-1 0 0 0 0,1 0 0 0 0,-1-1 0 0 0,1 1 0 0 0,0 0 0 0 0,0-1 1 0 0,0 1-1 0 0,0-1 0 0 0,0 1 0 0 0,1-1 0 0 0,-1 0 0 0 0,1 1 0 0 0,0-1 0 0 0,0 0 0 0 0,-1 0 1 0 0,1 0-1 0 0,1 0 0 0 0,-1 0 0 0 0,0-1 0 0 0,0 1 0 0 0,1-1 0 0 0,-1 1 0 0 0,0-1 0 0 0,1 0 1 0 0,0 0-1 0 0,2 1 0 0 0,4 0 56 0 0,0 1 1 0 0,0-1 0 0 0,0-1 0 0 0,0 0-1 0 0,0 0 1 0 0,0-1 0 0 0,15-1-1 0 0,17-4 359 0 0,71-18 0 0 0,39-22-30 0 0,-27 8-216 0 0,27 1-891 0 0,-128 32-272 0 0,25-7-6204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56 9671 0 0,'11'-13'263'0'0,"25"-28"770"0"0,-36 41-1003 0 0,0 0-1 0 0,1 0 0 0 0,-1 0 0 0 0,0 0 0 0 0,0 0 1 0 0,0 0-1 0 0,0 0 0 0 0,0-1 0 0 0,0 1 0 0 0,0 0 1 0 0,0 0-1 0 0,0 0 0 0 0,0 0 0 0 0,0 0 1 0 0,1 0-1 0 0,-1 0 0 0 0,0 0 0 0 0,0 0 0 0 0,0 0 1 0 0,0 0-1 0 0,0 0 0 0 0,0 0 0 0 0,0 0 0 0 0,0 0 1 0 0,1 0-1 0 0,-1 0 0 0 0,0 0 0 0 0,0 0 0 0 0,0 0 1 0 0,0 0-1 0 0,0 0 0 0 0,0 0 0 0 0,0 0 1 0 0,0 0-1 0 0,1 0 0 0 0,-1 0 0 0 0,0 0 0 0 0,0 0 1 0 0,0 0-1 0 0,0 1 0 0 0,0-1 0 0 0,0 0 0 0 0,0 0 1 0 0,2 1 319 0 0,0 0 1 0 0,0 0 0 0 0,0 1-1 0 0,0-1 1 0 0,0 0 0 0 0,-1 1-1 0 0,1-1 1 0 0,0 1 0 0 0,-1 0-1 0 0,0 0 1 0 0,1-1 0 0 0,-1 1-1 0 0,0 0 1 0 0,2 4 0 0 0,-2-2-208 0 0,0-1 1 0 0,0 1 0 0 0,0-1-1 0 0,0 1 1 0 0,-1 0 0 0 0,0-1-1 0 0,0 1 1 0 0,0 5 0 0 0,-1 2-93 0 0,-1-1 0 0 0,0 1 0 0 0,-1-1 1 0 0,0 0-1 0 0,-9 18 0 0 0,-118 227 1327 0 0,51-103-1187 0 0,26-47-172 0 0,-192 364 81 0 0,216-423-99 0 0,-41 53 0 0 0,41-55-33 0 0,27-43-140 0 0,2-4-1190 0 0,1-3 1265 0 0,0 0 0 0 0,0 0 0 0 0,0-1 0 0 0,1 1 0 0 0,-1 0 0 0 0,2 0 0 0 0,-1 0 0 0 0,1 0 0 0 0,5-9 0 0 0,39-52-385 0 0,-27 40 274 0 0,6-8 83 0 0,1 2 1 0 0,31-32-1 0 0,-43 51 162 0 0,0 1 1 0 0,1 0-1 0 0,0 1 1 0 0,1 1 0 0 0,0 0-1 0 0,29-12 1 0 0,-42 21 19 0 0,0 0 0 0 0,0 1 1 0 0,1-1-1 0 0,-1 1 0 0 0,1 0 1 0 0,-1 0-1 0 0,1 1 0 0 0,0 0 1 0 0,-1-1-1 0 0,1 1 0 0 0,6 1 1 0 0,-9 0 1 0 0,0-1 1 0 0,0 1-1 0 0,0 0 1 0 0,0 0-1 0 0,1 0 1 0 0,-1 0-1 0 0,0 0 1 0 0,-1 0-1 0 0,1 1 1 0 0,0-1-1 0 0,0 0 1 0 0,0 1-1 0 0,-1 0 1 0 0,1-1-1 0 0,-1 1 1 0 0,1 0-1 0 0,-1 0 1 0 0,0 0-1 0 0,0 0 1 0 0,0 0-1 0 0,0 0 1 0 0,0 0-1 0 0,0 0 1 0 0,0 3-1 0 0,1 3 64 0 0,0 1-1 0 0,-1 0 0 0 0,0 0 1 0 0,0-1-1 0 0,-1 1 1 0 0,0 0-1 0 0,-1 0 0 0 0,-2 14 1 0 0,-3 6 63 0 0,-12 33 0 0 0,-1-5-193 0 0,18-54-95 0 0,-2 7-1001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27 4607 0 0,'2'3'3338'0'0,"13"23"6256"0"0,-15-25-9486 0 0,0 0-1 0 0,1 0 0 0 0,-1-1 1 0 0,1 1-1 0 0,0 0 1 0 0,-1 0-1 0 0,1 0 1 0 0,0-1-1 0 0,-1 1 0 0 0,1 0 1 0 0,1 0-1 0 0,0 1 14 0 0,0 0-22 0 0,0-1 1 0 0,0 1 0 0 0,0-1 0 0 0,0 1-1 0 0,1-1 1 0 0,-1 0 0 0 0,0 1 0 0 0,1-1-1 0 0,-1 0 1 0 0,1-1 0 0 0,-1 1 0 0 0,1 0-1 0 0,-1-1 1 0 0,1 0 0 0 0,0 1 0 0 0,-1-1-1 0 0,1 0 1 0 0,-1 0 0 0 0,4-1 0 0 0,6 0 397 0 0,0-1 1 0 0,22-7-1 0 0,-15 3-245 0 0,51-15 254 0 0,-43 11-461 0 0,-22 8-37 0 0,7-6-8 0 0,-5 1-16 0 0,-6 5-61 0 0,-2 1-12 0 0,1 0 82 0 0,-1 0 0 0 0,1 0 0 0 0,-1 0 0 0 0,0 1 0 0 0,0-1 0 0 0,1 0 0 0 0,-1 0 0 0 0,0 0 0 0 0,0 1 0 0 0,0-1 0 0 0,0 0 0 0 0,0 1-1 0 0,0-1 1 0 0,0 1 0 0 0,0-1 0 0 0,0 1 0 0 0,0-1 0 0 0,0 1 0 0 0,0 0 0 0 0,-1-1 0 0 0,-1 1 0 0 0,-2 0-10 0 0,-1-1 0 0 0,0 1 1 0 0,1 1-1 0 0,-1-1 0 0 0,1 1 0 0 0,-1 0 1 0 0,0 0-1 0 0,-7 3 0 0 0,-43 20-80 0 0,25-9 40 0 0,0 2-1 0 0,-53 40 1 0 0,-46 56-71 0 0,106-91 125 0 0,-34 44 0 0 0,51-56-6 0 0,-1 1 0 0 0,1-1 0 0 0,1 1 0 0 0,0 1 0 0 0,1-1 0 0 0,0 1 0 0 0,-5 18 1 0 0,9-26 5 0 0,1 0 1 0 0,-1 0 0 0 0,0 0 0 0 0,1 0 0 0 0,0 0 0 0 0,0 0 0 0 0,0 0 0 0 0,1 0-1 0 0,-1 0 1 0 0,1 0 0 0 0,0 0 0 0 0,0 0 0 0 0,0 0 0 0 0,1 0 0 0 0,-1 0 0 0 0,5 6 0 0 0,-3-5-10 0 0,0-1 1 0 0,1 0 0 0 0,0 0 0 0 0,0-1 0 0 0,0 1 0 0 0,0-1 0 0 0,0 0 0 0 0,0 0 0 0 0,1 0 0 0 0,0 0 0 0 0,-1-1 0 0 0,9 3-1 0 0,-2-1-33 0 0,1-1-1 0 0,0 0 1 0 0,0-1-1 0 0,0 0 0 0 0,0-1 1 0 0,0 0-1 0 0,17-1 1 0 0,-10-2-317 0 0,-1 0 0 0 0,1-1 1 0 0,0-1-1 0 0,17-6 0 0 0,-8 1-1066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50 106 5983 0 0,'0'0'847'0'0,"1"3"250"0"0,4 12 65 0 0,0 0-1 0 0,-2 0 0 0 0,0 1 0 0 0,-1-1 1 0 0,1 32-1 0 0,-8 83 905 0 0,4-124-1908 0 0,-14 146 1345 0 0,-2 35-866 0 0,16-163-612 0 0,-1 0 0 0 0,-1-1 1 0 0,-1 1-1 0 0,-1-1 0 0 0,-8 25 0 0 0,12-47 291 0 0,-3-14 287 0 0,4 7-494 0 0,0 0 1 0 0,1 0 0 0 0,-1 0-1 0 0,2 0 1 0 0,-1 0 0 0 0,0 0 0 0 0,1 0-1 0 0,0 1 1 0 0,1-1 0 0 0,3-7-1 0 0,-1 2 19 0 0,15-31 137 0 0,1 1 0 0 0,2 1 0 0 0,2 1 1 0 0,39-47-1 0 0,-2 14-106 0 0,77-70 0 0 0,-67 79-97 0 0,137-91 0 0 0,-173 129-68 0 0,-12 8-75 0 0,2 0 1 0 0,44-22-1 0 0,-68 38-150 0 0,-1 2-113 0 0,0-1 290 0 0,0 1 0 0 0,0 0 0 0 0,-1 0 0 0 0,1 0 1 0 0,0 0-1 0 0,0 0 0 0 0,-1 0 0 0 0,1 0 0 0 0,0 2 0 0 0,0-2-64 0 0,0 1-121 0 0,1 0-1 0 0,-1 1 1 0 0,0-1-1 0 0,0 0 1 0 0,0 1-1 0 0,-1-1 1 0 0,1 1 0 0 0,-1-1-1 0 0,1 1 1 0 0,-1 0-1 0 0,0-1 1 0 0,0 1-1 0 0,0-1 1 0 0,0 1-1 0 0,0-1 1 0 0,-2 6 0 0 0,-3 9-6363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452 203 7831 0 0,'0'-3'603'0'0,"-4"-42"-182"0"0,-3-31 5212 0 0,5 67-4998 0 0,0 0 0 0 0,0 1 0 0 0,0-1 0 0 0,-1 1 0 0 0,0 0 0 0 0,-7-11 0 0 0,9 18-581 0 0,1 0 0 0 0,-1 1 0 0 0,0-1 0 0 0,0 0 1 0 0,0 1-1 0 0,1-1 0 0 0,-1 1 0 0 0,0-1 1 0 0,0 1-1 0 0,0-1 0 0 0,0 1 0 0 0,0-1 1 0 0,0 1-1 0 0,0 0 0 0 0,0 0 0 0 0,0 0 1 0 0,0-1-1 0 0,0 1 0 0 0,-2 0 0 0 0,-18 3 274 0 0,13 0-279 0 0,-1 0 1 0 0,1 1 0 0 0,0 0-1 0 0,0 1 1 0 0,0 0 0 0 0,-9 8-1 0 0,-43 39-70 0 0,41-34-7 0 0,-28 24 12 0 0,-51 50-24 0 0,86-79 37 0 0,1 0 0 0 0,0 1-1 0 0,1 0 1 0 0,0 1 0 0 0,-11 24-1 0 0,19-35 4 0 0,0 1 0 0 0,1 0 0 0 0,-1 0 0 0 0,1 0 0 0 0,0 1 0 0 0,0-1 0 0 0,1 0 0 0 0,-1 0 0 0 0,1 1 0 0 0,1 7 0 0 0,-1-10 0 0 0,1 0 0 0 0,-1-1 0 0 0,1 1 0 0 0,0-1 0 0 0,0 1 0 0 0,0-1 0 0 0,0 1 0 0 0,0-1 0 0 0,0 0 0 0 0,1 1 0 0 0,-1-1 0 0 0,1 0 0 0 0,0 0 0 0 0,0 0 0 0 0,-1 0 0 0 0,1 0 0 0 0,0-1 0 0 0,0 1 0 0 0,1-1 0 0 0,-1 1 0 0 0,0-1 0 0 0,5 2 0 0 0,1 0-2 0 0,1 0-1 0 0,0-1 1 0 0,0-1-1 0 0,0 1 0 0 0,0-1 1 0 0,0-1-1 0 0,0 0 1 0 0,0 0-1 0 0,0-1 1 0 0,0 0-1 0 0,18-5 1 0 0,-1-1-19 0 0,-1-1 0 0 0,45-20 0 0 0,-47 16-76 0 0,0 0-1 0 0,0-2 1 0 0,-2-1 0 0 0,0 0 0 0 0,0-2 0 0 0,-1 0 0 0 0,-2-1-1 0 0,34-41 1 0 0,-43 46 31 0 0,0 0 1 0 0,11-26-1 0 0,-13 23 55 0 0,-5 4 27 0 0,-2 12-8 0 0,0-1 0 0 0,0 0 0 0 0,0 1 0 0 0,0-1 0 0 0,0 1 0 0 0,0-1 0 0 0,0 1 0 0 0,0-1 0 0 0,-1 1 0 0 0,1-1 0 0 0,0 1 0 0 0,0-1 0 0 0,-1 1 0 0 0,1-1 0 0 0,0 1 0 0 0,0-1 0 0 0,-1 1 0 0 0,1 0 0 0 0,0-1 0 0 0,-1 1 0 0 0,1-1 1 0 0,-1 1-1 0 0,1 0 0 0 0,-1-1 0 0 0,1 1 0 0 0,-1 0 0 0 0,1 0 0 0 0,-1-1 0 0 0,1 1 0 0 0,-1 0 0 0 0,1 0 0 0 0,-1 0 0 0 0,-1-1 25 0 0,1 1-1 0 0,-1 0 1 0 0,1-1 0 0 0,0 1 0 0 0,-1 0 0 0 0,1 0 0 0 0,-1 0 0 0 0,1 0 0 0 0,-3 1 0 0 0,-1 1 30 0 0,-1 0 0 0 0,1 1 0 0 0,-1 0 0 0 0,1 0 0 0 0,0 0-1 0 0,0 1 1 0 0,0 0 0 0 0,1 0 0 0 0,0 0 0 0 0,-1 0 0 0 0,-5 9 0 0 0,5-6-52 0 0,0 0-1 0 0,0 1 0 0 0,1-1 1 0 0,0 1-1 0 0,1 0 1 0 0,-1 0-1 0 0,-2 13 0 0 0,4-6-10 0 0,3-11-88 0 0,-1 0 0 0 0,1 0 0 0 0,0 0 0 0 0,0 0 0 0 0,0 0 0 0 0,0-1-1 0 0,1 1 1 0 0,0 0 0 0 0,-1-1 0 0 0,2 1 0 0 0,-1-1 0 0 0,0 0 0 0 0,0 1 0 0 0,1-1 0 0 0,0 0 0 0 0,0-1-1 0 0,0 1 1 0 0,0 0 0 0 0,0-1 0 0 0,0 0 0 0 0,1 1 0 0 0,-1-1 0 0 0,1-1 0 0 0,-1 1 0 0 0,7 2 0 0 0,11 1-6614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8287 0 0,'0'0'13042'0'0,"1"-3"-12468"0"0,13-31 118 0 0,1-1-1 0 0,2 2 1 0 0,21-33 0 0 0,97-151-395 0 0,-109 178-508 0 0,3 1-1 0 0,1 2 1 0 0,2 1-1 0 0,61-53 1 0 0,-76 73-221 0 0,2 1 1 0 0,23-14-1 0 0,-32 22-435 0 0,1 0 0 0 0,1 1 0 0 0,-1 0 0 0 0,1 1 0 0 0,20-5 0 0 0,-14 7-907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174 379 2303 0 0,'2'2'102'0'0,"7"5"-1"0"0,11 6 66 0 0,-13-10 5407 0 0,-1 1-3676 0 0,-1 0 0 0 0,1 0-1 0 0,-1 1 1 0 0,4 5 0 0 0,-6-7-1378 0 0,0 1 1 0 0,0 0 0 0 0,0 0-1 0 0,-1 0 1 0 0,4 8 0 0 0,-4-7-425 0 0,-1 0 0 0 0,0 0 0 0 0,0 0 0 0 0,0-1 0 0 0,0 1 0 0 0,-1 0 0 0 0,0 0 0 0 0,0 0 0 0 0,0 0 0 0 0,-1 0 0 0 0,1 0 0 0 0,-1 0 0 0 0,0 0 0 0 0,-2 5 0 0 0,-4 6 75 0 0,-1-1 0 0 0,0 0 0 0 0,0 0 0 0 0,-2-1 0 0 0,0 0 0 0 0,-15 16 0 0 0,7-7 14 0 0,-133 179 340 0 0,148-198-851 0 0,-7 10 540 0 0,4-10-4071 0 0</inkml:trace>
  <inkml:trace contextRef="#ctx0" brushRef="#br0" timeOffset="1">515 74 5983 0 0,'0'0'536'0'0,"8"-16"-432"0"0,-1-6-104 0 0,2 6 0 0 0,0 3 3056 0 0,2 6 4352 0 0,5 7-2984 0 0,0 4-4424 0 0,-2 5-264 0 0,-3 3-2632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383 435 2303 0 0,'0'3'423'0'0,"0"0"211"0"0,0 1 0 0 0,0-1 0 0 0,0 1 0 0 0,1 0 0 0 0,-1-1 0 0 0,1 1-1 0 0,0-1 1 0 0,0 1 0 0 0,1-1 0 0 0,-1 1 0 0 0,1-1 0 0 0,-1 0 0 0 0,1 0 0 0 0,0 0 0 0 0,4 5 0 0 0,-5-7 114 0 0,6 5 3137 0 0,-12-1-2748 0 0,-7 3-1111 0 0,0-2 0 0 0,-1 1-1 0 0,1-2 1 0 0,-1 1 0 0 0,-22 4 0 0 0,-69 12-125 0 0,20-11 79 0 0,71-10 21 0 0,1-1 0 0 0,-1 0 0 0 0,1-1-1 0 0,-22-4 1 0 0,32 5 15 0 0,0 0-1 0 0,0-1 0 0 0,1 1 0 0 0,-1-1 1 0 0,0 1-1 0 0,1-1 0 0 0,-1 0 1 0 0,1 1-1 0 0,-1-1 0 0 0,1 0 1 0 0,-1 0-1 0 0,1 0 0 0 0,-1 0 1 0 0,1-1-1 0 0,0 1 0 0 0,0 0 1 0 0,-1 0-1 0 0,1-1 0 0 0,0 1 1 0 0,0-1-1 0 0,1 1 0 0 0,-1-1 1 0 0,0 1-1 0 0,0-1 0 0 0,1 1 0 0 0,-1-1 1 0 0,1 0-1 0 0,-1 0 0 0 0,1 1 1 0 0,0-1-1 0 0,-1 0 0 0 0,1 1 1 0 0,0-1-1 0 0,0 0 0 0 0,1 0 1 0 0,-1 1-1 0 0,0-1 0 0 0,0 0 1 0 0,1 0-1 0 0,-1 1 0 0 0,1-1 1 0 0,1-2-1 0 0,4-12 81 0 0,2 1 1 0 0,-1 0 0 0 0,2 1-1 0 0,0 0 1 0 0,14-17 0 0 0,61-61-210 0 0,-60 67 69 0 0,15-17-76 0 0,154-154-1112 0 0,-191 194 1223 0 0,7-7-108 0 0,1 1-1 0 0,0-1 1 0 0,1 2 0 0 0,13-9-1 0 0,-22 15 124 0 0,0-1-1 0 0,0 1 1 0 0,1 0-1 0 0,-1 0 1 0 0,0 0-1 0 0,0 1 0 0 0,1-1 1 0 0,-1 1-1 0 0,0-1 1 0 0,1 1-1 0 0,-1 0 1 0 0,1-1-1 0 0,-1 1 0 0 0,0 1 1 0 0,1-1-1 0 0,-1 0 1 0 0,0 0-1 0 0,1 1 1 0 0,-1 0-1 0 0,0-1 1 0 0,1 1-1 0 0,-1 0 0 0 0,0 0 1 0 0,0 0-1 0 0,0 0 1 0 0,0 1-1 0 0,0-1 1 0 0,0 0-1 0 0,0 1 0 0 0,2 2 1 0 0,4 6 58 0 0,-1 1 1 0 0,0 0 0 0 0,0 1-1 0 0,-1 0 1 0 0,-1 0-1 0 0,7 20 1 0 0,-5-13-40 0 0,12 35 53 0 0,-14-36 14 0 0,1 0 1 0 0,1-1 0 0 0,0 1-1 0 0,1-2 1 0 0,18 27 0 0 0,-7-14 461 0 0,-18-28-374 0 0,-1 2-156 0 0,0 0 0 0 0,0 0-1 0 0,0 0 1 0 0,0 1 0 0 0,-1-1-1 0 0,1 0 1 0 0,-1 0 0 0 0,0 0-1 0 0,0 0 1 0 0,0 0 0 0 0,0 0-1 0 0,0-1 1 0 0,-1 1 0 0 0,1 0 0 0 0,-1-1-1 0 0,-3 5 1 0 0,-4 4 45 0 0,-1-1 0 0 0,1-1 0 0 0,-2 0 1 0 0,-18 13-1 0 0,-51 26 204 0 0,58-35-203 0 0,-10 5-63 0 0,0-2 0 0 0,0-2 0 0 0,-2 0 0 0 0,0-3 0 0 0,0-1 0 0 0,-1-1 0 0 0,-40 5 0 0 0,68-13-120 0 0,-1-1 0 0 0,1 0 0 0 0,0 0 0 0 0,0 0 0 0 0,0-1 0 0 0,-9-2 0 0 0,14 3 30 0 0,1 0 0 0 0,-1-1 0 0 0,1 1 1 0 0,-1-1-1 0 0,1 1 0 0 0,-1-1 0 0 0,1 0 1 0 0,0 0-1 0 0,-1 1 0 0 0,1-1 0 0 0,0 0 0 0 0,0 0 1 0 0,-1-1-1 0 0,1 1 0 0 0,0 0 0 0 0,0 0 1 0 0,0 0-1 0 0,1-1 0 0 0,-1 1 0 0 0,0 0 1 0 0,0-1-1 0 0,1 1 0 0 0,-1-1 0 0 0,1 1 1 0 0,-1-1-1 0 0,1 1 0 0 0,-1-1 0 0 0,1 1 1 0 0,0-1-1 0 0,0 1 0 0 0,0-1 0 0 0,0 0 1 0 0,0 1-1 0 0,1-4 0 0 0,-1 1-403 0 0,1 0 0 0 0,0 0 1 0 0,1-1-1 0 0,-1 1 0 0 0,1 0 0 0 0,2-4 0 0 0,7-12-4737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497 124 2759 0 0,'2'-2'207'0'0,"0"0"-132"0"0,-1-1 0 0 0,0 1 0 0 0,1 0 0 0 0,-1-1 0 0 0,0 1 1 0 0,0-1-1 0 0,-1 1 0 0 0,1-1 0 0 0,0 1 0 0 0,-1-1 0 0 0,1-3 0 0 0,-1 3 517 0 0,0 0 0 0 0,-1 0-1 0 0,1 0 1 0 0,-1 0 0 0 0,1 0 0 0 0,-1 0-1 0 0,0 0 1 0 0,0 0 0 0 0,-1 0 0 0 0,1 0 0 0 0,0 1-1 0 0,-1-1 1 0 0,0 0 0 0 0,1 1 0 0 0,-1 0 0 0 0,-3-4-1 0 0,1 3-305 0 0,0-1-1 0 0,0 0 1 0 0,-1 1 0 0 0,1 0-1 0 0,-1 0 1 0 0,0 0-1 0 0,0 1 1 0 0,0 0-1 0 0,0 0 1 0 0,0 0-1 0 0,0 0 1 0 0,-1 1-1 0 0,1 0 1 0 0,-1 0 0 0 0,1 0-1 0 0,0 1 1 0 0,-1 0-1 0 0,1 0 1 0 0,-1 0-1 0 0,1 1 1 0 0,-1 0-1 0 0,-5 1 1 0 0,-3 1-148 0 0,0 1 0 0 0,1 1 0 0 0,-1 0-1 0 0,1 1 1 0 0,0 0 0 0 0,0 1 0 0 0,-15 10 0 0 0,0 3-80 0 0,1 2 0 0 0,1 0 0 0 0,-36 41 0 0 0,49-48-33 0 0,1 0 1 0 0,1 0-1 0 0,0 1 1 0 0,1 1-1 0 0,1 0 1 0 0,0 0-1 0 0,-11 36 1 0 0,18-47-14 0 0,1 0 0 0 0,-1 0-1 0 0,1 1 1 0 0,1-1 0 0 0,-1 0 0 0 0,1 0 0 0 0,0 1 0 0 0,2 9-1 0 0,3 0 0 0 0,-4-13-5 0 0,1-1 0 0 0,-1 0 0 0 0,1 0-1 0 0,0 0 1 0 0,0-1 0 0 0,-1 1 0 0 0,1 0 0 0 0,1-1 0 0 0,-1 1-1 0 0,0-1 1 0 0,0 0 0 0 0,0 1 0 0 0,1-1 0 0 0,-1 0-1 0 0,0 0 1 0 0,1-1 0 0 0,-1 1 0 0 0,1-1 0 0 0,-1 1 0 0 0,1-1-1 0 0,0 0 1 0 0,-1 1 0 0 0,6-2 0 0 0,1 1 19 0 0,0-1-1 0 0,-1 0 1 0 0,1 0 0 0 0,0-1-1 0 0,15-5 1 0 0,114-57 142 0 0,-106 48-277 0 0,-26 13-85 0 0,-1 0 0 0 0,1-1-1 0 0,-1 1 1 0 0,10-9-1 0 0,-14 10-177 0 0,2-3-655 0 0,0-1-2423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16 339 10135 0 0,'0'0'1311'0'0,"0"2"72"0"0,-2 13 257 0 0,0-1 0 0 0,-1 0 0 0 0,-5 15 0 0 0,7-26 25 0 0,1-4-1599 0 0,1 0 1 0 0,-1 0 0 0 0,0 0-1 0 0,1 0 1 0 0,-1 0 0 0 0,1 1-1 0 0,-1-1 1 0 0,1 0-1 0 0,-1 0 1 0 0,1 0 0 0 0,0 1-1 0 0,0-2 1 0 0,2-1 100 0 0,36-46 424 0 0,62-60 0 0 0,-76 84-541 0 0,-25 25-50 0 0,132-126-384 0 0,-115 113 319 0 0,0 1 0 0 0,0 1-1 0 0,1 0 1 0 0,1 1 0 0 0,0 1 0 0 0,33-12 0 0 0,-30 16-55 0 0,-5 5 96 0 0,-15 1 24 0 0,-1-1 0 0 0,1 1 0 0 0,0 0 0 0 0,0 0 0 0 0,0-1 0 0 0,0 1 0 0 0,-1 0 0 0 0,1 0 0 0 0,0 1 0 0 0,-1-1 0 0 0,1 0 0 0 0,-1 1 0 0 0,1-1 1 0 0,-1 0-1 0 0,0 1 0 0 0,2 2 0 0 0,-1-1 2 0 0,0 1 0 0 0,-1-1 0 0 0,1 1 0 0 0,-1-1 0 0 0,0 1 0 0 0,0 0 0 0 0,0 0 0 0 0,0 4 0 0 0,0 2 26 0 0,-1-1 0 0 0,0 1-1 0 0,-1 0 1 0 0,0-1 0 0 0,0 1 0 0 0,-3 10-1 0 0,-6 9 139 0 0,-1 0 0 0 0,-17 32 0 0 0,16-36-61 0 0,10-20-83 0 0,-7 15 68 0 0,0 0-1 0 0,-9 35 1 0 0,15-43-66 0 0,3-10-103 0 0,1 1-1036 0 0,4 8-4291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33 7367 0 0,'3'-6'134'0'0,"12"-18"717"0"0,-13 21-726 0 0,-24 33 9909 0 0,-4 6-5234 0 0,-106 153-4459 0 0,110-156-298 0 0,8-13 1 0 0,0 1-1 0 0,2 0 0 0 0,0 1 0 0 0,-15 42 0 0 0,23-47-43 0 0,5-1 0 0 0,-1-15-20 0 0,1 0-1 0 0,-1 1 1 0 0,1-1 0 0 0,0 0 0 0 0,0 1-1 0 0,-1-1 1 0 0,1 0 0 0 0,0 0-1 0 0,0 0 1 0 0,0 0 0 0 0,0 0-1 0 0,0 0 1 0 0,0 0 0 0 0,1 0-1 0 0,-1 0 1 0 0,0 0 0 0 0,2 0-1 0 0,0 1-104 0 0,0-1 0 0 0,0 0 0 0 0,1 0 0 0 0,-1 0 0 0 0,1 0-1 0 0,6 0 1 0 0,0-1-266 0 0,-1 0-1 0 0,1-1 0 0 0,0 1 1 0 0,12-4-1 0 0,2-4-1057 0 0,1-4-14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185 129 10135 0 0,'0'0'1210'0'0,"2"2"-354"0"0,28 24 4502 0 0,-28-25-4736 0 0,8 7 676 0 0,-7-7-1104 0 0,0 0-1 0 0,0 1 1 0 0,0-1 0 0 0,1 0-1 0 0,-1-1 1 0 0,0 1-1 0 0,0 0 1 0 0,1-1 0 0 0,-1 0-1 0 0,0 0 1 0 0,0 0-1 0 0,1 0 1 0 0,-1 0 0 0 0,5-2-1 0 0,33-6 105 0 0,0-2 0 0 0,-1-2 0 0 0,76-33 0 0 0,-109 42-331 0 0,0 0 0 0 0,-1-1 0 0 0,0 0 1 0 0,0 0-1 0 0,0-1 0 0 0,0 0 0 0 0,-1 0 0 0 0,8-9 0 0 0,-11 11-20 0 0,-1-8 30 0 0,-2-6-8 0 0,-2 13 6 0 0,1 2 21 0 0,1 1 3 0 0,0 0-1 0 0,-1 0 1 0 0,1 0-1 0 0,0 0 1 0 0,-1 0-1 0 0,1 0 1 0 0,-1 0-1 0 0,0 0 1 0 0,1 0-1 0 0,-1 1 1 0 0,0-1-1 0 0,1 1 1 0 0,-1-1-1 0 0,0 1 1 0 0,0 0-1 0 0,1-1 1 0 0,-1 1-1 0 0,-3 0 1 0 0,-4 1-15 0 0,1 0 0 0 0,-14 3 0 0 0,15-3 9 0 0,-16 5 7 0 0,0 1 0 0 0,1 1-1 0 0,0 1 1 0 0,1 0 0 0 0,0 2-1 0 0,0 1 1 0 0,-20 15 0 0 0,-7 8 6 0 0,-69 68 1 0 0,96-84-8 0 0,2 1 1 0 0,1 1-1 0 0,-18 27 0 0 0,30-39 3 0 0,0 0-1 0 0,1 0 0 0 0,0 1 0 0 0,0-1 0 0 0,1 1 0 0 0,1 0 0 0 0,0 0 0 0 0,0 1 0 0 0,1-1 1 0 0,0 1-1 0 0,-1 13 0 0 0,4-19 3 0 0,-1 0-1 0 0,0-1 1 0 0,1 1 0 0 0,0 0-1 0 0,0 0 1 0 0,0-1 0 0 0,0 1-1 0 0,1 0 1 0 0,0-1 0 0 0,0 1 0 0 0,0-1-1 0 0,1 0 1 0 0,-1 0 0 0 0,6 6-1 0 0,-3-4 4 0 0,0-1 0 0 0,1-1 0 0 0,-1 1 0 0 0,1-1 0 0 0,0 1 0 0 0,0-2-1 0 0,1 1 1 0 0,12 5 0 0 0,0-3 14 0 0,1 0-1 0 0,0-1 1 0 0,0-1 0 0 0,0-1-1 0 0,40 1 1 0 0,-3-3-186 0 0,0-3 0 0 0,0-2 0 0 0,93-19 0 0 0,-144 21-395 0 0,-1 1 0 0 0,1-1 0 0 0,0 0 0 0 0,8-4 0 0 0,-4-1-6688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 5063 0 0,'0'0'7040'0'0,"-1"-1"-6378"0"0,1 0-623 0 0,0 0 1 0 0,-1 0-1 0 0,1 0 1 0 0,-1 0-1 0 0,0 0 1 0 0,1 0-1 0 0,-1 0 1 0 0,0 0-1 0 0,1 0 1 0 0,-1 0 0 0 0,0 1-1 0 0,0-1 1 0 0,0 0-1 0 0,0 1 1 0 0,0-1-1 0 0,0 1 1 0 0,0-1-1 0 0,-2 0 1 0 0,1 0 71 0 0,-1 0 0 0 0,0 0-1 0 0,0 1 1 0 0,0-1 0 0 0,0 1 0 0 0,-6 0 0 0 0,2 0 49 0 0,0 1 0 0 0,0 0 0 0 0,1 0 0 0 0,-1 1 0 0 0,-11 4 1 0 0,8-2-145 0 0,1 2 1 0 0,0-1 0 0 0,0 1 0 0 0,0 1 0 0 0,1-1 0 0 0,0 1 0 0 0,0 1-1 0 0,1 0 1 0 0,-11 14 0 0 0,-3 8 367 0 0,-25 47 0 0 0,43-71-327 0 0,-7 11 261 0 0,2 1 0 0 0,-8 20 1 0 0,13-29-237 0 0,0 0-1 0 0,1 0 1 0 0,0 0 0 0 0,1 0 0 0 0,0 0 0 0 0,0 16 0 0 0,4-9-7 0 0,-2-15-74 0 0,0 1 0 0 0,0-1 1 0 0,0 1-1 0 0,0-1 1 0 0,0 0-1 0 0,0 0 1 0 0,0 0-1 0 0,0 1 1 0 0,0-1-1 0 0,0 0 0 0 0,1 0 1 0 0,-1 0-1 0 0,0-1 1 0 0,1 1-1 0 0,-1 0 1 0 0,1 0-1 0 0,-1-1 1 0 0,1 1-1 0 0,-1-1 0 0 0,1 0 1 0 0,0 1-1 0 0,-1-1 1 0 0,1 0-1 0 0,-1 0 1 0 0,1 0-1 0 0,0 0 1 0 0,-1 0-1 0 0,1 0 0 0 0,-1 0 1 0 0,1-1-1 0 0,0 1 1 0 0,2-1-1 0 0,4-2 4 0 0,-1 1 1 0 0,1-1-1 0 0,-1-1 0 0 0,1 1 0 0 0,7-7 0 0 0,24-17-11 0 0,-1-2 0 0 0,52-52 0 0 0,-85 76-11 0 0,11-11-98 0 0,18-21-1 0 0,-30 32 52 0 0,-1 1-1 0 0,1-1 1 0 0,-1 0-1 0 0,0-1 0 0 0,0 1 1 0 0,-1 0-1 0 0,0-1 0 0 0,0 0 1 0 0,3-11-1 0 0,-5 15 54 0 0,0 0 1 0 0,0 0-1 0 0,0 0 0 0 0,0 0 0 0 0,0 0 1 0 0,0 0-1 0 0,0 0 0 0 0,-1 0 0 0 0,1 0 0 0 0,-1 0 1 0 0,1 0-1 0 0,-1 1 0 0 0,0-1 0 0 0,0 0 0 0 0,0 0 1 0 0,0 1-1 0 0,0-1 0 0 0,0 0 0 0 0,0 1 1 0 0,-1-1-1 0 0,1 1 0 0 0,0-1 0 0 0,-1 1 0 0 0,1 0 1 0 0,-1 0-1 0 0,0-1 0 0 0,1 1 0 0 0,-1 0 0 0 0,0 1 1 0 0,0-1-1 0 0,0 0 0 0 0,0 0 0 0 0,1 1 1 0 0,-1-1-1 0 0,-3 0 0 0 0,-2 0-7 0 0,0 0-1 0 0,0 0 1 0 0,0 1-1 0 0,-1 0 1 0 0,1 0-1 0 0,0 1 1 0 0,0-1-1 0 0,-12 4 1 0 0,-4 2-32 0 0,-1 1 4 0 0,1 0 0 0 0,-26 11 0 0 0,47-17-110 0 0,4-3-43 0 0,3-6-8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496 755 10247 0 0,'0'0'927'0'0,"-1"1"-760"0"0,-6 5-125 0 0,5-4 584 0 0,9-3-366 0 0,1 0 0 0 0,-1 0 1 0 0,0 0-1 0 0,1-1 0 0 0,-1-1 1 0 0,0 1-1 0 0,0-1 0 0 0,0 0 1 0 0,12-8-1 0 0,2-2 318 0 0,32-28-1 0 0,-32 22-420 0 0,-1-1 0 0 0,34-43-1 0 0,25-53-20 0 0,-41 47-138 0 0,36-88 1 0 0,-62 129-135 0 0,12-40 1 0 0,-22 59 94 0 0,1-1 1 0 0,-1 1-1 0 0,-1-1 0 0 0,0 0 0 0 0,0 0 1 0 0,-1 1-1 0 0,0-1 0 0 0,-3-12 1 0 0,3 20 38 0 0,0 0 0 0 0,0 0 0 0 0,-1 0 0 0 0,0 0 0 0 0,1 0 0 0 0,-1 0 0 0 0,0 0 0 0 0,0 0 0 0 0,0 0 0 0 0,0 1 0 0 0,0-1 0 0 0,0 0 0 0 0,0 1 0 0 0,-1-1 0 0 0,1 1 0 0 0,-1-1 0 0 0,1 1 0 0 0,-1 0 0 0 0,1-1 0 0 0,-1 1 0 0 0,0 0 0 0 0,0 0 0 0 0,0 0 0 0 0,1 0 0 0 0,-1 1 0 0 0,0-1 0 0 0,0 0 0 0 0,-3 1 0 0 0,2-1 2 0 0,-1 1 0 0 0,1 0 0 0 0,-1 0 1 0 0,0 1-1 0 0,1-1 0 0 0,-1 1 1 0 0,1 0-1 0 0,-1 0 0 0 0,1 0 1 0 0,-1 0-1 0 0,1 1 0 0 0,0-1 0 0 0,-1 1 1 0 0,1 0-1 0 0,-4 3 0 0 0,-2 2 0 0 0,0 1 1 0 0,1 1-1 0 0,0-1 0 0 0,0 2 0 0 0,1-1 1 0 0,0 1-1 0 0,0 0 0 0 0,1 0 0 0 0,-9 21 0 0 0,-1 9 66 0 0,-14 56 0 0 0,27-87-48 0 0,-39 149 84 0 0,-54 166 108 0 0,-59 26-210 0 0,138-313 0 0 0,-132 223 118 0 0,120-219-113 0 0,-36 39 0 0 0,26-34-5 0 0,-39 40 21 0 0,8-10-259 0 0,69-74-931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12439 0 0,'-2'2'566'0'0,"-1"-2"-381"0"0,-1 1 4 0 0,-10 11 194 0 0,7-1-218 0 0,5-2 578 0 0,2-8 240 0 0,2 1 45 0 0,5 1-797 0 0,-1 0 1 0 0,1 0 0 0 0,0-1 0 0 0,0 0 0 0 0,0 0 0 0 0,0-1 0 0 0,0 0 0 0 0,0 0 0 0 0,9 0 0 0 0,9-2 452 0 0,35-5 1 0 0,17 0 905 0 0,-55 7-1344 0 0,1 1 0 0 0,-1 1 0 0 0,25 7 0 0 0,-13-3-403 0 0,-22-5-413 0 0,24 1 0 0 0,-3-3-4917 0 0,-2-3-1465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405 252 4607 0 0,'0'0'1314'0'0,"3"0"-384"0"0,0 1-599 0 0,1 0-96 0 0,19-7 1417 0 0,-20 4-1325 0 0,1 0 1 0 0,-1 0-1 0 0,0 0 0 0 0,0 0 1 0 0,0-1-1 0 0,5-4 1 0 0,-7 6 553 0 0,3-3-465 0 0,-1 1 1 0 0,1 0-1 0 0,-1-1 0 0 0,0 0 1 0 0,-1 0-1 0 0,1 1 1 0 0,-1-2-1 0 0,1 1 0 0 0,1-5 1 0 0,-3 7-138 0 0,1-4-1 0 0,1 0 0 0 0,-1 0 0 0 0,-1 0 1 0 0,1-1-1 0 0,-1 1 0 0 0,0 0 0 0 0,-1-1 1 0 0,1 1-1 0 0,-1 0 0 0 0,-2-13 0 0 0,1 7-236 0 0,-2-1 0 0 0,0 1-1 0 0,0-1 1 0 0,-6-13 0 0 0,3 14 1 0 0,0 4-33 0 0,4 7-17 0 0,0 0-1 0 0,0 1 1 0 0,1-1-1 0 0,-1 0 1 0 0,0 1-1 0 0,0 0 1 0 0,0-1-1 0 0,0 1 1 0 0,0 0-1 0 0,0 0 1 0 0,0 0-1 0 0,0 0 1 0 0,1 0-1 0 0,-1 1 1 0 0,0-1-1 0 0,0 1 1 0 0,0-1-1 0 0,0 1 1 0 0,-2 1 0 0 0,-6 2-67 0 0,0 0 1 0 0,-10 7 0 0 0,17-9 58 0 0,-11 7-65 0 0,2-1-1 0 0,-1 2 1 0 0,1 0 0 0 0,-11 12-1 0 0,-41 50-191 0 0,16-16 186 0 0,24-30 64 0 0,-125 146-169 0 0,143-163 179 0 0,1-1 0 0 0,-1 1 1 0 0,2 0-1 0 0,-1 1 0 0 0,-3 10 0 0 0,8-20 12 0 0,-1 1-1 0 0,1 0 0 0 0,0 0 0 0 0,0-1 1 0 0,-1 1-1 0 0,1 0 0 0 0,0 0 1 0 0,0 0-1 0 0,0-1 0 0 0,0 1 0 0 0,0 0 1 0 0,0 0-1 0 0,0 0 0 0 0,0 0 1 0 0,1-1-1 0 0,-1 2 0 0 0,1-1 1 0 0,0 1 0 0 0,0-1 0 0 0,0 0 0 0 0,1 0 0 0 0,-1 0 0 0 0,0 0 0 0 0,1 0 0 0 0,-1 0 0 0 0,1 0 0 0 0,-1 0 0 0 0,0 0 0 0 0,1-1 0 0 0,0 1 0 0 0,-1 0 0 0 0,1-1 0 0 0,-1 1 0 0 0,1-1 0 0 0,0 0 0 0 0,-1 0 0 0 0,1 0 0 0 0,3 0 0 0 0,3 0 0 0 0,-1 0 0 0 0,1-1 0 0 0,13-2 0 0 0,-3-1 0 0 0,-1-1 0 0 0,1-1 0 0 0,-1-1 0 0 0,20-11 0 0 0,64-41-123 0 0,-31 16-84 0 0,-1 8-80 0 0,26-14-68 0 0,-93 48 245 0 0,-5 2-93 0 0,1-1 175 0 0,0 1-1 0 0,0 0 0 0 0,-1 0 0 0 0,1 0 0 0 0,0 0 0 0 0,0 1 1 0 0,-3 2-1 0 0,-3 0-40 0 0,-36 19-171 0 0,27-15 328 0 0,1 0 0 0 0,0 1 0 0 0,-20 15 0 0 0,27-13 75 0 0,7-9 34 0 0,2 0-93 0 0,0 5-47 0 0,1-1 0 0 0,-1 0-1 0 0,1 1 1 0 0,0-1 0 0 0,1 0 0 0 0,0 0-1 0 0,0 0 1 0 0,0 0 0 0 0,1 0-1 0 0,5 9 1 0 0,-3-6-1169 0 0,-1 0 0 0 0,0 0 0 0 0,-1 0 0 0 0,4 16 0 0 0,-5-9-4320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4143 0 0,'0'0'319'0'0,"-2"1"80"0"0,-38 37 9068 0 0,27-22-9004 0 0,12-14-81 0 0,-1 1-20 0 0,-77 157 2174 0 0,13-25-2292 0 0,17-36-183 0 0,18-35 2 0 0,-39 60 1 0 0,65-117-64 0 0,-2 4 0 0 0,0 0 0 0 0,-1-1 0 0 0,0 0 0 0 0,0 0 0 0 0,-12 10 0 0 0,15-17 3 0 0,-11 14-20 0 0,15-15-53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167 335 5983 0 0,'-37'-1'322'0'0,"-24"0"2581"0"0,54 2-2234 0 0,0 0 0 0 0,0 0 0 0 0,1 0 0 0 0,-1 1 0 0 0,1 0 0 0 0,-12 5 0 0 0,17-7-566 0 0,1 1-1 0 0,-1-1 0 0 0,0 0 0 0 0,1 1 1 0 0,-1-1-1 0 0,1 0 0 0 0,-1 1 1 0 0,1-1-1 0 0,-1 1 0 0 0,1-1 0 0 0,-1 0 1 0 0,1 1-1 0 0,0 0 0 0 0,-1-1 0 0 0,1 1 1 0 0,0-1-1 0 0,-1 1 0 0 0,1-1 1 0 0,0 1-1 0 0,-1 0 0 0 0,1-1 0 0 0,0 1 1 0 0,0-1-1 0 0,0 1 0 0 0,0 0 0 0 0,0-1 1 0 0,0 1-1 0 0,0 0 0 0 0,0-1 1 0 0,0 1-1 0 0,0 0 0 0 0,0-1 0 0 0,0 2 1 0 0,1-1-250 0 0,2 4 495 0 0,4-2-251 0 0,0 1 0 0 0,0-1 0 0 0,1 0 0 0 0,-1 0 0 0 0,1-1 0 0 0,0 0 0 0 0,0-1 0 0 0,0 1 0 0 0,0-1-1 0 0,0-1 1 0 0,10 0 0 0 0,15-1 108 0 0,46-9-1 0 0,-36 2-95 0 0,0-2 1 0 0,53-20 0 0 0,80-40 322 0 0,51-17 356 0 0,-132 62-510 0 0,0 4 0 0 0,115-9 0 0 0,-162 23-930 0 0,-1-1 0 0 0,54-18 1 0 0,-67 15-1871 0 0,56-27 1 0 0,-63 24-2903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11599 0 0,'0'0'1054'0'0,"-2"1"-865"0"0,-5 6-211 0 0,-9 10 708 0 0,-30 36-1 0 0,-127 182 891 0 0,99-132-1506 0 0,4 2 1 0 0,-65 136-1 0 0,-66 145 821 0 0,174-335-394 0 0,-3-2 1 0 0,-39 48 0 0 0,68-96-641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6911 0 0,'0'0'9544'0'0,"1"3"-8824"0"0,1 1-562 0 0,0 1 0 0 0,0 0-1 0 0,-1 0 1 0 0,0 0 0 0 0,0 1 0 0 0,0-1-1 0 0,0 0 1 0 0,-1 0 0 0 0,0 0 0 0 0,0 1-1 0 0,-1-1 1 0 0,1 0 0 0 0,-3 7 0 0 0,-2 11 398 0 0,-13 36 0 0 0,16-54-493 0 0,-25 68 229 0 0,-2 0-1 0 0,-4-2 0 0 0,-57 90 1 0 0,40-83-259 0 0,-239 369-874 0 0,262-407 633 0 0,-1-2 0 0 0,-37 39 0 0 0,63-75 18 0 0,3-5-698 0 0,4-14 777 0 0,1 1 1 0 0,1 0-1 0 0,1 0 0 0 0,15-24 0 0 0,49-56-79 0 0,-46 66 153 0 0,1 1-1 0 0,2 1 0 0 0,39-29 1 0 0,-46 41 60 0 0,0 1 1 0 0,2 1-1 0 0,-1 1 1 0 0,2 1-1 0 0,40-14 1 0 0,-57 23 60 0 0,0 1 0 0 0,0 0 0 0 0,0 1-1 0 0,0 0 1 0 0,0 0 0 0 0,0 1 0 0 0,0-1 0 0 0,0 2 0 0 0,12 1 0 0 0,-16-1-46 0 0,-1 0-1 0 0,1 0 1 0 0,0 0 0 0 0,-1 0 0 0 0,1 1 0 0 0,-1-1 0 0 0,0 1 0 0 0,1 0 0 0 0,-1 0 0 0 0,0 0 0 0 0,0 1 0 0 0,0-1-1 0 0,-1 1 1 0 0,1-1 0 0 0,0 1 0 0 0,-1 0 0 0 0,0 0 0 0 0,0 0 0 0 0,0 0 0 0 0,0 1 0 0 0,0-1 0 0 0,1 5 0 0 0,-1-1-6 0 0,0 0 1 0 0,0 1-1 0 0,-1-1 0 0 0,0 1 1 0 0,0-1-1 0 0,-1 1 1 0 0,0-1-1 0 0,0 1 1 0 0,-1-1-1 0 0,0 1 1 0 0,0-1-1 0 0,-1 1 1 0 0,0-1-1 0 0,-4 12 1 0 0,0-5 24 0 0,-1 0 1 0 0,0 0 0 0 0,-1-1-1 0 0,0 0 1 0 0,-1-1 0 0 0,-14 16-1 0 0,14-16-242 0 0,-1 1 0 0 0,1 0 0 0 0,-12 25 0 0 0,20-35-787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62 11975 0 0,'0'0'923'0'0,"1"3"-602"0"0,4 11 596 0 0,-4-9-396 0 0,0-1 0 0 0,1 0 1 0 0,0 0-1 0 0,-1-1 0 0 0,1 1 0 0 0,1 0 0 0 0,-1-1 0 0 0,5 6 0 0 0,-5-7-439 0 0,0 0 1 0 0,-1 0-1 0 0,1-1 0 0 0,0 1 0 0 0,1-1 1 0 0,-1 0-1 0 0,0 0 0 0 0,0 0 1 0 0,1 0-1 0 0,-1 0 0 0 0,0 0 1 0 0,1 0-1 0 0,-1-1 0 0 0,1 1 1 0 0,3-1-1 0 0,3 1 229 0 0,0-1-1 0 0,14-2 1 0 0,-19 2-213 0 0,17-3 154 0 0,0 0 1 0 0,-1-2-1 0 0,25-8 1 0 0,58-26-336 0 0,-83 30-50 0 0,-17 8-10 0 0,0 0-1 0 0,0-1 1 0 0,0 0-1 0 0,0 1 1 0 0,0-1-1 0 0,0 0 1 0 0,-1-1-1 0 0,1 1 1 0 0,4-5 0 0 0,-6 5-173 0 0,-1-1 10 0 0,0 2 263 0 0,0-1 1 0 0,-1 0-1 0 0,1 1 0 0 0,0-1 0 0 0,-1 1 0 0 0,1-1 1 0 0,-1 0-1 0 0,0 1 0 0 0,1-1 0 0 0,-1 1 0 0 0,0 0 0 0 0,0-1 1 0 0,0 1-1 0 0,0 0 0 0 0,-2-3 0 0 0,1 3 23 0 0,1 0 0 0 0,-1 0 0 0 0,0 0 1 0 0,0 0-1 0 0,0 0 0 0 0,-1 0 0 0 0,1 0 0 0 0,0 1 0 0 0,0-1 0 0 0,0 1 0 0 0,0-1 0 0 0,-4 1 0 0 0,-7 0-1 0 0,-1 1 0 0 0,1 0-1 0 0,0 1 1 0 0,-1 1 0 0 0,-19 6 0 0 0,19-5-14 0 0,-11 3 33 0 0,0 1 0 0 0,1 1 0 0 0,0 1 0 0 0,0 1 0 0 0,2 1 0 0 0,-1 1 0 0 0,1 1 0 0 0,1 1 0 0 0,1 1 0 0 0,0 0 0 0 0,1 2 0 0 0,-33 39 0 0 0,38-39 123 0 0,1 0-1 0 0,0 1 1 0 0,2 1-1 0 0,0 0 1 0 0,2 0-1 0 0,-9 24 1 0 0,15-35-67 0 0,1 0 0 0 0,0 0 0 0 0,1 0 0 0 0,0 1 0 0 0,0-1-1 0 0,1 0 1 0 0,1 15 0 0 0,0-16-36 0 0,1-2-1 0 0,-1 1 0 0 0,1 0 1 0 0,1 0-1 0 0,-1 0 1 0 0,1-1-1 0 0,0 0 1 0 0,0 1-1 0 0,1-1 0 0 0,0 0 1 0 0,5 6-1 0 0,-6-9-12 0 0,0 0 0 0 0,0 0 0 0 0,1 0 1 0 0,-1 0-1 0 0,0 0 0 0 0,1-1 0 0 0,0 0 0 0 0,0 1 0 0 0,0-1 0 0 0,0-1 0 0 0,6 3 0 0 0,-3-2 8 0 0,0-1-1 0 0,0 1 1 0 0,0-1 0 0 0,1-1-1 0 0,-1 1 1 0 0,10-2-1 0 0,6-2 29 0 0,0-1-1 0 0,0-1 0 0 0,28-10 1 0 0,-43 13-34 0 0,176-55-1111 0 0,-166 51 101 0 0,-3-1-48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398 367 13039 0 0,'15'6'598'0'0,"-12"-5"-10"0"0,-1 0-380 0 0,0-1-205 0 0,-1 0 0 0 0,1 0 0 0 0,-1 0 1 0 0,1 1-1 0 0,-1-1 0 0 0,1 0 1 0 0,-1 1-1 0 0,0-1 0 0 0,1 1 1 0 0,-1 0-1 0 0,0-1 0 0 0,3 3 0 0 0,-2-1 36 0 0,0-1 1038 0 0,-2 1-722 0 0,1 0-334 0 0,-1 0-1 0 0,0 0 1 0 0,0 0-1 0 0,0 0 1 0 0,0 0 0 0 0,-1 0-1 0 0,1 0 1 0 0,0 0-1 0 0,-1 0 1 0 0,1-1 0 0 0,-1 1-1 0 0,0 0 1 0 0,0 0-1 0 0,-1 3 1 0 0,0-3-6 0 0,-1 1 1 0 0,1 0-1 0 0,0-1 1 0 0,-1 0-1 0 0,0 0 1 0 0,1 1-1 0 0,-1-2 0 0 0,-6 4 1 0 0,-15 8 12 0 0,0-2 0 0 0,-1-1 0 0 0,-1-2 1 0 0,0 0-1 0 0,0-1 0 0 0,0-2 0 0 0,-1-1 0 0 0,-37 2 0 0 0,53-6-11 0 0,1 0-1 0 0,-1-1 0 0 0,1 0 1 0 0,-14-3-1 0 0,19 3 1 0 0,0-1-1 0 0,0 0 1 0 0,0 1-1 0 0,0-2 1 0 0,0 1 0 0 0,0 0-1 0 0,1-1 1 0 0,-1 0-1 0 0,1 0 1 0 0,-5-5-1 0 0,7 6 21 0 0,0 0-1 0 0,0-1 0 0 0,1 1 1 0 0,0 0-1 0 0,-1-1 1 0 0,1 1-1 0 0,0-1 0 0 0,0 0 1 0 0,0 1-1 0 0,0-1 0 0 0,1 0 1 0 0,-1 0-1 0 0,1 1 1 0 0,0-1-1 0 0,0 0 0 0 0,0 0 1 0 0,0 0-1 0 0,0 1 1 0 0,0-1-1 0 0,1 0 0 0 0,0 0 1 0 0,1-4-1 0 0,1-4 53 0 0,1 1 0 0 0,1-1 1 0 0,0 1-1 0 0,7-12 0 0 0,2 0-94 0 0,2 1 1 0 0,0 1 0 0 0,0 1-1 0 0,2 0 1 0 0,1 1-1 0 0,0 1 1 0 0,39-26 0 0 0,-12 13-23 0 0,2 3 1 0 0,82-35-1 0 0,-102 50 37 0 0,1 2 0 0 0,43-11-1 0 0,-59 19-4 0 0,-1 0 1 0 0,1 0-1 0 0,0 1 0 0 0,0 1 0 0 0,-1 0 1 0 0,1 1-1 0 0,0 0 0 0 0,20 5 0 0 0,-30-5 6 0 0,1 0 1 0 0,0 0-1 0 0,-1 1 0 0 0,1 0 0 0 0,-1 0 0 0 0,1 0 0 0 0,-1 0 0 0 0,0 0 1 0 0,0 1-1 0 0,0-1 0 0 0,0 1 0 0 0,-1 0 0 0 0,1 0 0 0 0,-1 0 0 0 0,1 0 1 0 0,-1 0-1 0 0,0 1 0 0 0,0-1 0 0 0,-1 1 0 0 0,1-1 0 0 0,-1 1 0 0 0,1 0 1 0 0,-1-1-1 0 0,-1 1 0 0 0,1 0 0 0 0,0 5 0 0 0,0-2 18 0 0,-1 0 0 0 0,1 0 0 0 0,-2 1 0 0 0,1-1 1 0 0,-1 0-1 0 0,0 0 0 0 0,-1 0 0 0 0,1-1 0 0 0,-1 1 0 0 0,-1 0 0 0 0,1 0 0 0 0,-1-1 0 0 0,0 0 0 0 0,-5 7 1 0 0,-2 1 65 0 0,-2 0 0 0 0,1 0 1 0 0,-27 21-1 0 0,-47 31 448 0 0,29-24-385 0 0,35-26-669 0 0,-1-2 0 0 0,-1 0-1 0 0,0-1 1 0 0,-1-1 0 0 0,0-2 0 0 0,-1 0-1 0 0,0-1 1 0 0,-34 6 0 0 0,54-14-45 0 0,0 0 0 0 0,0 0 0 0 0,0-1 0 0 0,-9 1 0 0 0,-1-3-1087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11 8287 0 0,'2'-2'639'0'0,"5"-7"2748"0"0,-10 11-2365 0 0,-4 3-801 0 0,-1 0-1 0 0,1 1 0 0 0,1-1 0 0 0,-1 2 1 0 0,1-1-1 0 0,-9 12 0 0 0,-32 50 364 0 0,45-67-567 0 0,-39 70 751 0 0,-41 95 1 0 0,49-94-301 0 0,-65 105 0 0 0,-152 154-452 0 0,213-286-175 0 0,-39 48 62 0 0,60-72-215 0 0,1 1 0 0 0,-17 37 0 0 0,23-41-592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220 121 10135 0 0,'0'0'2355'0'0,"1"2"-934"0"0,3 17 1019 0 0,1 21-1 0 0,-4-36-2242 0 0,0-1-1 0 0,-1 1 1 0 0,1-1 0 0 0,0 0 0 0 0,1 1-1 0 0,2 5 1 0 0,-2-6-69 0 0,-1-2-97 0 0,-1 0 0 0 0,1 1-1 0 0,0-1 1 0 0,0 0 0 0 0,0 0 0 0 0,0 0-1 0 0,0 0 1 0 0,0 0 0 0 0,0-1 0 0 0,0 1-1 0 0,0 0 1 0 0,0 0 0 0 0,1-1 0 0 0,-1 1-1 0 0,0-1 1 0 0,0 1 0 0 0,1-1 0 0 0,1 1 0 0 0,0 0-4 0 0,0-1 1 0 0,0 0 0 0 0,0 0 0 0 0,0 0 0 0 0,0 0 0 0 0,0 0 0 0 0,3-1 0 0 0,7-2 23 0 0,0-1-1 0 0,0 0 0 0 0,0-1 1 0 0,-1 0-1 0 0,1-1 0 0 0,14-10 1 0 0,66-51-209 0 0,-67 47 35 0 0,-15 12-58 0 0,0-2 1 0 0,0 1-1 0 0,-1-1 0 0 0,12-16 0 0 0,-21 26 150 0 0,-1-1 0 0 0,0 0-1 0 0,1 1 1 0 0,-1-1 0 0 0,1 0-1 0 0,-1 1 1 0 0,0-1 0 0 0,0 0 0 0 0,1 0-1 0 0,-1 1 1 0 0,0-1 0 0 0,0 0-1 0 0,0 0 1 0 0,0 1 0 0 0,0-1-1 0 0,0 0 1 0 0,0 0 0 0 0,0 1 0 0 0,0-1-1 0 0,0 0 1 0 0,-1 0 0 0 0,1 1-1 0 0,0-1 1 0 0,0 0 0 0 0,-1 0 0 0 0,1 1-1 0 0,-1-1 1 0 0,1 0 0 0 0,0 1-1 0 0,-1-1 1 0 0,1 1 0 0 0,-1-1-1 0 0,1 1 1 0 0,-1-1 0 0 0,0 0 0 0 0,1 1-1 0 0,-1-1 1 0 0,-1 0-28 0 0,-1-1 0 0 0,1 1-1 0 0,0 0 1 0 0,0 0 0 0 0,0 0 0 0 0,-1 0 0 0 0,1 0-1 0 0,0 0 1 0 0,-5 0 0 0 0,0 1 0 0 0,0 0 1 0 0,0 0-1 0 0,1 1 1 0 0,-1 0-1 0 0,0 0 1 0 0,0 0-1 0 0,1 1 0 0 0,-8 3 1 0 0,-51 25 594 0 0,58-26-400 0 0,-27 15 123 0 0,-62 45-1 0 0,-25 35-1532 0 0,80-65 1415 0 0,27-23-64 0 0,1 1-1 0 0,0 0 1 0 0,1 1-1 0 0,0 0 1 0 0,1 1-1 0 0,1 1 1 0 0,-12 19-1 0 0,21-31-61 0 0,0 0 1 0 0,-1-1-1 0 0,1 1 0 0 0,1 0 0 0 0,-1 0 0 0 0,0 0 0 0 0,1-1 0 0 0,-1 1 0 0 0,1 0 1 0 0,0 0-1 0 0,0 0 0 0 0,0 0 0 0 0,0 0 0 0 0,1 0 0 0 0,-1 0 0 0 0,1 0 1 0 0,0-1-1 0 0,-1 1 0 0 0,1 0 0 0 0,1 0 0 0 0,-1-1 0 0 0,3 5 0 0 0,-2-4-8 0 0,1 1 0 0 0,0-1-1 0 0,0 0 1 0 0,0 0 0 0 0,0 0-1 0 0,0 0 1 0 0,1 0 0 0 0,-1-1-1 0 0,1 1 1 0 0,0-1 0 0 0,0 0-1 0 0,0 0 1 0 0,0-1 0 0 0,6 3-1 0 0,4-1-23 0 0,-1 0 0 0 0,1-1 0 0 0,0 0 0 0 0,0-1 0 0 0,25-1 0 0 0,7-6-5310 0 0,-20 1-540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12007 0 0,'0'0'1083'0'0,"2"2"-891"0"0,5 5-51 0 0,2-2 686 0 0,-5-1 2650 0 0,6-15-2422 0 0,-6 7-925 0 0,-1-1 1 0 0,0 1-1 0 0,0-1 1 0 0,-1 0-1 0 0,0 0 1 0 0,0 0-1 0 0,0 0 1 0 0,1-7-1 0 0,8-45 585 0 0,-5 17-339 0 0,-1 20-224 0 0,1 1-1 0 0,1 0 1 0 0,0 0 0 0 0,19-33-1 0 0,-5 18-221 0 0,36-46 0 0 0,-44 64-65 0 0,0 1 1 0 0,1 0-1 0 0,1 1 1 0 0,0 1-1 0 0,28-18 1 0 0,-34 24 82 0 0,2 1 0 0 0,-1 1 0 0 0,1 0 1 0 0,-1 0-1 0 0,1 1 0 0 0,1 0 0 0 0,-1 1 1 0 0,1 0-1 0 0,-1 1 0 0 0,24-1 1 0 0,-20 4-1022 0 0,-3 2-3521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131 563 18599 0 0,'0'0'1684'0'0,"-1"2"-1341"0"0,-17 47 590 0 0,-34 85-293 0 0,38-103-698 0 0,3 1-1 0 0,-9 35 0 0 0,6-13-5217 0 0</inkml:trace>
  <inkml:trace contextRef="#ctx0" brushRef="#br0" timeOffset="1">440 1 5063 0 0,'0'0'544'0'0,"-14"9"-544"0"0,-1 0 928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9271 0 0,'0'0'838'0'0,"2"2"-692"0"0,4 8 188 0 0,1 1-1 0 0,-2 1 1 0 0,1-1 0 0 0,-2 1-1 0 0,1 0 1 0 0,-2 0-1 0 0,0 1 1 0 0,0-1-1 0 0,1 16 1 0 0,-1 6 660 0 0,-2 1 1 0 0,-3 42-1 0 0,-12 31 598 0 0,9-76-1296 0 0,-1-7-62 0 0,-10 33-1 0 0,4-17-141 0 0,10-30-96 0 0,6-26-50 0 0,0-1 1 0 0,2 2-1 0 0,-1-1 1 0 0,10-17-1 0 0,-8 18 11 0 0,10-19 51 0 0,1 0 0 0 0,2 1 1 0 0,39-48-1 0 0,-26 41 138 0 0,2 2 1 0 0,44-37-1 0 0,-27 35 184 0 0,1 2-1 0 0,99-52 1 0 0,-139 82-268 0 0,0 1 1 0 0,21-7-1 0 0,-28 11-240 0 0,1 1-1 0 0,-1-1 1 0 0,0 1-1 0 0,1 0 0 0 0,0 1 1 0 0,-1-1-1 0 0,9 2 1 0 0,-14-1-63 0 0,0 0 1 0 0,-1 0 0 0 0,1 0-1 0 0,0 0 1 0 0,-1 0-1 0 0,1 0 1 0 0,0 1 0 0 0,-1-1-1 0 0,1 0 1 0 0,0 0-1 0 0,-1 1 1 0 0,1-1 0 0 0,-1 0-1 0 0,1 1 1 0 0,0-1-1 0 0,-1 1 1 0 0,1 0 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379 154 13847 0 0,'8'-14'448'0'0,"0"-1"0"0"0,6-16 0 0 0,-12 26-307 0 0,0-1 0 0 0,-1 1 0 0 0,0-1 0 0 0,0 1 0 0 0,0-1 0 0 0,0 0 0 0 0,-1 1 0 0 0,0-1 0 0 0,-1-8 0 0 0,1 12 539 0 0,0 1-628 0 0,0 0 0 0 0,-1 0 1 0 0,1 0-1 0 0,0 0 0 0 0,-1 0 0 0 0,1 0 1 0 0,-1 0-1 0 0,1 0 0 0 0,-1 0 1 0 0,1 0-1 0 0,-1 0 0 0 0,1 0 1 0 0,-1 0-1 0 0,0 0 0 0 0,0 0 1 0 0,0 0-1 0 0,1 1 0 0 0,-1-1 0 0 0,0 0 1 0 0,0 0-1 0 0,0 1 0 0 0,-1-1 1 0 0,0 0-28 0 0,0 0 0 0 0,0 0 0 0 0,0 0 0 0 0,0 0 0 0 0,0 1 0 0 0,0-1 0 0 0,0 1 0 0 0,0 0 0 0 0,0-1 0 0 0,0 1 0 0 0,-3 0 1 0 0,-4 2 0 0 0,0-1 1 0 0,0 2 0 0 0,1-1 0 0 0,-1 1 0 0 0,1 1 0 0 0,0-1 0 0 0,0 1 0 0 0,0 1 0 0 0,-12 8 0 0 0,-5 6-87 0 0,-32 32-1 0 0,33-28 2 0 0,-68 67 10 0 0,81-78 43 0 0,1 1 0 0 0,1 0 1 0 0,-1 0-1 0 0,2 1 1 0 0,-13 28-1 0 0,18-35 6 0 0,1 0 0 0 0,0 0 0 0 0,1 1 0 0 0,-1-1 0 0 0,1 1 0 0 0,0 12 0 0 0,3-5 22 0 0,-2-13-10 0 0,1-1 1 0 0,0 1-1 0 0,0-1 1 0 0,0 1-1 0 0,0-1 1 0 0,0 0-1 0 0,0 1 1 0 0,0-1-1 0 0,0 0 1 0 0,0 0-1 0 0,1 0 1 0 0,-1 0-1 0 0,0 0 1 0 0,1 0-1 0 0,-1 0 1 0 0,1 0-1 0 0,-1 0 1 0 0,1-1-1 0 0,-1 1 1 0 0,1-1-1 0 0,0 1 1 0 0,-1-1-1 0 0,1 1 1 0 0,0-1-1 0 0,-1 0 1 0 0,1 0-1 0 0,0 0 1 0 0,-1 0-1 0 0,1 0 1 0 0,2-1-1 0 0,6 0 57 0 0,-1 0-1 0 0,0-1 1 0 0,1 0 0 0 0,9-4-1 0 0,-3-1 5 0 0,-1 0 0 0 0,1-1 0 0 0,-1 0 0 0 0,-1-1-1 0 0,0-1 1 0 0,21-18 0 0 0,28-20 48 0 0,-70 64-56 0 0,2-5-92 0 0,-31 66 70 0 0,33-67-184 0 0,-1-1 0 0 0,2 1 0 0 0,-1 0 0 0 0,2 0 0 0 0,-1-1 0 0 0,0 13 1 0 0,2-19-1130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34 9215 0 0,'40'-34'9439'0'0,"-39"34"-9085"0"0,-5 10 2318 0 0,-17 25-4247 0 0,15-24 2515 0 0,-204 400-258 0 0,101-141-756 0 0,28-67-12 0 0,26-85-329 0 0,-7 17-760 0 0,30-68-199 0 0,18-39-310 0 0,5-13 20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17103 0 0,'0'0'2434'0'0,"0"2"-2132"0"0,-2 6-190 0 0,0-1 0 0 0,0 1-1 0 0,-1-1 1 0 0,0 0 0 0 0,0 0 0 0 0,0 0-1 0 0,-9 12 1 0 0,-38 46 195 0 0,20-28-149 0 0,0 2-178 0 0,7-10-507 0 0,2 1 1 0 0,-26 45-1 0 0,46-74-565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13823 0 0,'0'0'5586'0'0,"3"0"-4276"0"0,268-35 1407 0 0,-185 22-2507 0 0,-40 6-142 0 0,75-7-412 0 0,-116 13 172 0 0,1 1 0 0 0,-1 1 0 0 0,1-1-1 0 0,-1 1 1 0 0,0 0 0 0 0,1 0 0 0 0,-1 0 0 0 0,0 1 0 0 0,0 0 0 0 0,0 0 0 0 0,0 0 0 0 0,6 4 0 0 0,4 4-1514 0 0</inkml:trace>
  <inkml:trace contextRef="#ctx0" brushRef="#br0" timeOffset="1">897 128 7831 0 0,'-1'2'3736'0'0,"-12"30"3670"0"0,0 0-3622 0 0,3-10-3514 0 0,-2 0 0 0 0,0-1 0 0 0,-1-1 0 0 0,-27 34 0 0 0,29-41-209 0 0,-17 18-6 0 0,2 1-1 0 0,-34 53 0 0 0,52-71-424 0 0,1-1 0 0 0,-8 21-1 0 0,14-32-947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13359 0 0,'7'-25'592'0'0,"-2"11"120"0"0,-1-1-568 0 0,-2 5 5952 0 0,-6 28-7328 0 0,2-2-4088 0 0,2 0-952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160 160 3223 0 0,'0'-2'240'0'0,"-8"-11"8494"0"0,-2 6-3393 0 0,9 6-5120 0 0,-1 1 1 0 0,1 0-1 0 0,0-1 0 0 0,0 1 1 0 0,-1 0-1 0 0,1 0 1 0 0,0 0-1 0 0,-1 0 0 0 0,1 0 1 0 0,0 0-1 0 0,-1 1 1 0 0,1-1-1 0 0,0 0 0 0 0,0 1 1 0 0,-2 0-1 0 0,-2 1-247 0 0,1 1-1 0 0,-1-1 1 0 0,1 1-1 0 0,0 0 1 0 0,0 1 0 0 0,-7 5-1 0 0,2 2 45 0 0,0-1-1 0 0,0 1 0 0 0,1 0 1 0 0,0 1-1 0 0,-8 16 1 0 0,12-20-19 0 0,1 0 0 0 0,-1 0 0 0 0,1 1 0 0 0,1-1 0 0 0,0 0 1 0 0,0 1-1 0 0,1 0 0 0 0,0-1 0 0 0,0 15 0 0 0,0-18 1 0 0,1 0 0 0 0,6 13 0 0 0,2-5 0 0 0,-7-11 3 0 0,1 1 0 0 0,0-1 0 0 0,0 0 1 0 0,0 0-1 0 0,0-1 0 0 0,0 1 0 0 0,0 0 0 0 0,1-1 0 0 0,-1 1 0 0 0,0-1 0 0 0,1 0 0 0 0,-1 0 0 0 0,1 0 1 0 0,0 0-1 0 0,3 1 0 0 0,-1-1 17 0 0,0-1 0 0 0,0 1 0 0 0,0-1 0 0 0,0 0 0 0 0,0-1 0 0 0,0 1 0 0 0,10-3 0 0 0,0-1 46 0 0,0-1 0 0 0,0-1 1 0 0,-1-1-1 0 0,20-10 1 0 0,-31 14-61 0 0,1 1 1 0 0,0-1 0 0 0,-1 0 0 0 0,0 0-1 0 0,0 0 1 0 0,0 0 0 0 0,0-1 0 0 0,0 1-1 0 0,0-1 1 0 0,-1 0 0 0 0,0 0 0 0 0,0 0-1 0 0,0 0 1 0 0,0 0 0 0 0,0 0 0 0 0,-1 0-1 0 0,0-1 1 0 0,0 1 0 0 0,0 0 0 0 0,-1-1-1 0 0,1 1 1 0 0,-1-8 0 0 0,-1-8 49 0 0,0 1 1 0 0,-2-1-1 0 0,-8-34 0 0 0,9 45-28 0 0,-9-34-105 0 0,-21-57 0 0 0,32 98-135 0 0,-1 2 189 0 0,1 0-1 0 0,-1 0 1 0 0,1 0-1 0 0,-1 0 1 0 0,1 0-1 0 0,-1-1 0 0 0,1 1 1 0 0,0 0-1 0 0,-1 0 1 0 0,1-1-1 0 0,0 1 1 0 0,-1 0-1 0 0,1-1 1 0 0,0 1-1 0 0,-1 0 1 0 0,1-1-1 0 0,-1 0 1 0 0,1 1-2 0 0,0-1 1 0 0,-1 1 0 0 0,1-1-1 0 0,0 1 1 0 0,-1-1 0 0 0,1 1-1 0 0,-1 0 1 0 0,1-1 0 0 0,-1 1 0 0 0,1-1-1 0 0,-1 1 1 0 0,1 0 0 0 0,-1 0-1 0 0,1-1 1 0 0,-1 1 0 0 0,1 0-1 0 0,-1 0 1 0 0,1 0 0 0 0,-1-1 0 0 0,0 1-1 0 0,1 0 1 0 0,-1 0 0 0 0,1 0-1 0 0,-1 0 1 0 0,0 0 0 0 0,1 0 0 0 0,-2 1-1 0 0,-1-1-153 0 0,-1 1 0 0 0,1 0 0 0 0,-1 1-1 0 0,1-1 1 0 0,-1 1 0 0 0,1-1 0 0 0,0 1 0 0 0,-1 0-1 0 0,1 0 1 0 0,0 0 0 0 0,0 1 0 0 0,1-1 0 0 0,-1 1-1 0 0,0 0 1 0 0,1 0 0 0 0,0-1 0 0 0,-1 2 0 0 0,1-1-1 0 0,0 0 1 0 0,1 0 0 0 0,-1 1 0 0 0,-1 5 0 0 0,-2 2-925 0 0,4-9-8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16871 0 0,'0'0'1528'0'0,"2"2"-1254"0"0,27 24-220 0 0,-27-25 65 0 0,-2 0-43 0 0,0-1 1 0 0,0 1-1 0 0,1-1 1 0 0,-1 0-1 0 0,0 1 1 0 0,1-1-1 0 0,-1 1 0 0 0,1-1 1 0 0,-1 0-1 0 0,0 1 1 0 0,1-1-1 0 0,-1 0 1 0 0,1 0-1 0 0,-1 1 1 0 0,1-1-1 0 0,-1 0 0 0 0,1 0 1 0 0,-1 0-1 0 0,1 1 1 0 0,-1-1-1 0 0,1 0 1 0 0,-1 0-1 0 0,1 0 1 0 0,54-63 1137 0 0,-5 9-916 0 0,29-26-176 0 0,-55 58-109 0 0,-2 2 21 0 0,43-30 1 0 0,-57 45-31 0 0,0 1 0 0 0,0-1 1 0 0,1 1-1 0 0,0 1 0 0 0,-1 0 0 0 0,1 0 0 0 0,0 0 1 0 0,0 1-1 0 0,18-1 0 0 0,-19 2 79 0 0,0 1-1 0 0,0 1 1 0 0,1-1 0 0 0,-1 1-1 0 0,0 1 1 0 0,0 0 0 0 0,0 0-1 0 0,12 5 1 0 0,-15-5-21 0 0,1 1 0 0 0,-1 0 1 0 0,0 0-1 0 0,-1 0 0 0 0,1 0 0 0 0,-1 1 0 0 0,1 0 0 0 0,-1 0 1 0 0,0 0-1 0 0,-1 0 0 0 0,1 1 0 0 0,5 8 0 0 0,-6-7-12 0 0,-1 1 0 0 0,0-1 0 0 0,0 1 0 0 0,0-1 0 0 0,0 1 0 0 0,-1 0 0 0 0,0 8 0 0 0,1 0 14 0 0,1 16-37 0 0,-1-17-20 0 0,0 1-1 0 0,0-1 0 0 0,1 0 0 0 0,1 0 0 0 0,9 22 0 0 0,-10-30-170 0 0,-1 1 1 0 0,2-1-1 0 0,-1 0 0 0 0,1-1 0 0 0,0 1 0 0 0,0-1 1 0 0,0 1-1 0 0,1-1 0 0 0,0 0 0 0 0,0-1 0 0 0,9 8 0 0 0,-9-10-138 0 0,-1 1 0 0 0,0-1-1 0 0,1 0 1 0 0,-1 0-1 0 0,1 0 1 0 0,-1-1 0 0 0,1 1-1 0 0,0-1 1 0 0,0 0-1 0 0,-1-1 1 0 0,1 1-1 0 0,0-1 1 0 0,0 0 0 0 0,0 0-1 0 0,0 0 1 0 0,0-1-1 0 0,5-1 1 0 0,4-3-7057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 2303 0 0,'0'0'8335'0'0,"1"-2"-7688"0"0,-1 2-506 0 0,1 0 0 0 0,-1 0 0 0 0,0-1 0 0 0,0 1 0 0 0,1 0 0 0 0,-1-1 0 0 0,0 1 0 0 0,1 0 0 0 0,-1 0 0 0 0,0 0 0 0 0,0-1 0 0 0,1 1 0 0 0,-1 0 0 0 0,1 0 0 0 0,-1 0 0 0 0,0 0 1 0 0,1 0-1 0 0,-1 0 0 0 0,0-1 0 0 0,1 1 0 0 0,-1 0 0 0 0,1 0 0 0 0,0 1-61 0 0,-1-1 0 0 0,1 1 0 0 0,-1-1 0 0 0,1 1 1 0 0,-1-1-1 0 0,0 1 0 0 0,1-1 0 0 0,-1 1 0 0 0,0-1 0 0 0,1 1 0 0 0,-1-1 0 0 0,0 1 1 0 0,0 0-1 0 0,0-1 0 0 0,1 1 0 0 0,-1-1 0 0 0,0 2 0 0 0,1 2 21 0 0,-1 1 0 0 0,1-1-1 0 0,-1 1 1 0 0,0 0-1 0 0,0-1 1 0 0,0 1 0 0 0,-1-1-1 0 0,0 1 1 0 0,0-1 0 0 0,0 1-1 0 0,-2 5 1 0 0,-5 9 249 0 0,-11 23 1 0 0,7-16-141 0 0,-177 345 598 0 0,140-290-1010 0 0,11-18-5452 0 0,23-39 43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4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87 552 11055 0 0,'-2'3'506'0'0,"-70"68"631"0"0,72-71-1066 0 0,-1 1 0 0 0,1-1 0 0 0,-1 1 0 0 0,1-1 0 0 0,0 1 0 0 0,-1-1 0 0 0,0 1 0 0 0,1-1 0 0 0,-1 0 0 0 0,1 1 0 0 0,-1-1 0 0 0,1 0 0 0 0,-1 1 0 0 0,0-1 0 0 0,1 0 0 0 0,-1 0 0 0 0,0 0 0 0 0,1 0-15 0 0,-1 0-1 0 0,1 0 1 0 0,0 0-1 0 0,0 0 1 0 0,0-1-1 0 0,0 1 1 0 0,-1 0 0 0 0,1 0-1 0 0,0-1 1 0 0,0 1-1 0 0,0 0 1 0 0,0 0-1 0 0,0-1 1 0 0,0 1-1 0 0,0 0 1 0 0,0 0 0 0 0,0-1-1 0 0,0 1 1 0 0,0 0-1 0 0,0 0 1 0 0,0-1-1 0 0,0 1 1 0 0,0 0-1 0 0,0 0 1 0 0,0-1-1 0 0,0 1 1 0 0,0-1 0 0 0,8-22 885 0 0,60-89-506 0 0,-40 68-408 0 0,33-42-27 0 0,104-118 0 0 0,-140 176-13 0 0,37-32 1 0 0,-52 51 55 0 0,1 1 0 0 0,-1 0 0 0 0,2 0 0 0 0,-1 1 0 0 0,1 1 0 0 0,1 0 0 0 0,13-4 0 0 0,-22 8-15 0 0,1 1-1 0 0,-1 0 1 0 0,0 1 0 0 0,1-1-1 0 0,-1 1 1 0 0,1-1 0 0 0,-1 1 0 0 0,1 1-1 0 0,-1-1 1 0 0,1 1 0 0 0,-1 0-1 0 0,1 0 1 0 0,4 1 0 0 0,-3 1-8 0 0,-1-1 1 0 0,1 1-1 0 0,-1 0 1 0 0,1 1-1 0 0,-1-1 1 0 0,0 1-1 0 0,0 0 1 0 0,7 8-1 0 0,-5-4 17 0 0,0 0 0 0 0,-1 1 0 0 0,0 0 0 0 0,0 0-1 0 0,-1 0 1 0 0,-1 0 0 0 0,1 1 0 0 0,-1 0 0 0 0,-1 0-1 0 0,4 20 1 0 0,-4-6 23 0 0,-1 0-1 0 0,-1 0 1 0 0,-1 0 0 0 0,-4 32-1 0 0,-22 94 201 0 0,24-139-258 0 0,-4 18-8 0 0,-1-1 0 0 0,-2 1 0 0 0,0-2 0 0 0,-2 0 0 0 0,-1 0 0 0 0,-1-1 0 0 0,-1 0 0 0 0,-2-1 0 0 0,0-1 0 0 0,-2 0 0 0 0,-23 24 0 0 0,20-27 62 0 0,-1-1-1 0 0,0-1 0 0 0,-1-1 1 0 0,-1-1-1 0 0,-1-1 0 0 0,0-2 1 0 0,-1 0-1 0 0,0-2 0 0 0,-29 10 1 0 0,40-17 22 0 0,0-1 0 0 0,-22 4 1 0 0,32-8-60 0 0,0 1 0 0 0,0-1-1 0 0,0 1 1 0 0,0-1 0 0 0,0-1 0 0 0,0 1 0 0 0,0-1 0 0 0,0 0 0 0 0,0 0 0 0 0,0 0 0 0 0,-6-3 0 0 0,9 2-26 0 0,0 1 1 0 0,0-1-1 0 0,-1 0 0 0 0,1 0 0 0 0,0 0 0 0 0,1 0 1 0 0,-1 0-1 0 0,0 0 0 0 0,1 0 0 0 0,-1-1 0 0 0,1 1 1 0 0,0-1-1 0 0,-1 1 0 0 0,1-1 0 0 0,0 1 0 0 0,1-1 1 0 0,-1 0-1 0 0,0 1 0 0 0,1-1 0 0 0,0 0 0 0 0,-1 1 1 0 0,1-1-1 0 0,1-3 0 0 0,-1-5-178 0 0,0 0 0 0 0,2 0-1 0 0,-1 0 1 0 0,5-15 0 0 0,-3 17-157 0 0,0 1-1 0 0,0-1 1 0 0,0 1 0 0 0,1 0 0 0 0,7-11 0 0 0,0 4-1068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65 17935 0 0,'1'-9'384'0'0,"0"1"0"0"0,1-1 0 0 0,0 1 0 0 0,5-13 0 0 0,-2 13-277 0 0,-4 6 274 0 0,0 3-322 0 0,0-1-1 0 0,0 0 1 0 0,0 1-1 0 0,0-1 0 0 0,0 0 1 0 0,-1 1-1 0 0,1-1 1 0 0,0 1-1 0 0,0 0 1 0 0,-1-1-1 0 0,1 1 1 0 0,0-1-1 0 0,-1 1 0 0 0,1 0 1 0 0,-1 0-1 0 0,1-1 1 0 0,0 2-1 0 0,8 15 329 0 0,-8-11-373 0 0,0 0 0 0 0,0 0-1 0 0,0 0 1 0 0,-1 0 0 0 0,1 0 0 0 0,-2 1 0 0 0,1-1 0 0 0,-1 0-1 0 0,0 0 1 0 0,-1 7 0 0 0,-5 11-67 0 0,-10 27 1 0 0,11-36 41 0 0,-18 46-1014 0 0,-37 68 1 0 0,53-113-280 0 0,2-3-58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35 13823 0 0,'1'-2'1062'0'0,"-1"1"-945"0"0,0-1-1 0 0,1 1 1 0 0,-1 0 0 0 0,0-1 0 0 0,0 1 0 0 0,0-1 0 0 0,0 1 0 0 0,0 0 0 0 0,-1-1 0 0 0,1 1 0 0 0,0 0-1 0 0,0-1 1 0 0,-1 1 0 0 0,1 0 0 0 0,-1 0 0 0 0,-1-3 0 0 0,2 3-34 0 0,-1 1 1 0 0,0-1 0 0 0,1 1-1 0 0,-1-1 1 0 0,0 0-1 0 0,0 1 1 0 0,0-1-1 0 0,1 1 1 0 0,-1 0 0 0 0,0-1-1 0 0,0 1 1 0 0,0 0-1 0 0,0-1 1 0 0,0 1 0 0 0,1 0-1 0 0,-1 0 1 0 0,0 0-1 0 0,-1 0 1 0 0,-2 0 50 0 0,1 0 1 0 0,0 1-1 0 0,-1-1 1 0 0,1 1-1 0 0,0 0 1 0 0,-1 0-1 0 0,1 0 1 0 0,0 0-1 0 0,-4 2 1 0 0,-51 37 697 0 0,27-19-631 0 0,-100 84 215 0 0,67-51-391 0 0,55-47-25 0 0,2-1 0 0 0,-1 2 0 0 0,1-1 0 0 0,0 1 0 0 0,-9 12 0 0 0,7-4 0 0 0,4-2-18 0 0,6-9-84 0 0,1-2 61 0 0,1 0-1 0 0,-1 1 0 0 0,1-2 1 0 0,0 1-1 0 0,0 0 0 0 0,0-1 1 0 0,0 1-1 0 0,0-1 0 0 0,1 0 1 0 0,5 3-1 0 0,0-1-65 0 0,0-1-1 0 0,0 0 1 0 0,16 3-1 0 0,-24-6 102 0 0,21 4-135 0 0,0 1 0 0 0,0 0-1 0 0,25 12 1 0 0,-41-15 130 0 0,0 1-1 0 0,0 1 0 0 0,0-1 1 0 0,0 1-1 0 0,0 0 1 0 0,-1 0-1 0 0,0 1 1 0 0,0 0-1 0 0,0 0 1 0 0,0 0-1 0 0,-1 0 1 0 0,0 1-1 0 0,0 0 1 0 0,6 11-1 0 0,-8-12 37 0 0,1 1 0 0 0,-1 0 0 0 0,0 0-1 0 0,-1-1 1 0 0,1 1 0 0 0,-1 0 0 0 0,-1 0 0 0 0,1 0-1 0 0,-1 1 1 0 0,0-1 0 0 0,-1 10 0 0 0,0-12 46 0 0,0 1 0 0 0,0-1 0 0 0,0 0 0 0 0,-1 0 0 0 0,1 0 0 0 0,-1 0 0 0 0,0 0 0 0 0,0 0 0 0 0,-1-1 0 0 0,1 1 0 0 0,-1-1 0 0 0,0 0 0 0 0,0 1 0 0 0,0-1 0 0 0,0 0 0 0 0,0-1 0 0 0,-5 4 0 0 0,-7 3 85 0 0,1-1-1 0 0,-2 0 1 0 0,1-2-1 0 0,-1 0 1 0 0,0 0 0 0 0,-1-1-1 0 0,1-1 1 0 0,-29 3-1 0 0,17-5-197 0 0,-1 0 0 0 0,1-2 1 0 0,-1-2-1 0 0,-38-5 0 0 0,62 6-126 0 0,1 1 1 0 0,-1-1 0 0 0,0 0 0 0 0,1 0-1 0 0,-1-1 1 0 0,1 1 0 0 0,0-1-1 0 0,-1 0 1 0 0,1 0 0 0 0,0-1-1 0 0,0 1 1 0 0,0-1 0 0 0,0 0-1 0 0,1 0 1 0 0,-1 0 0 0 0,1 0-1 0 0,-5-6 1 0 0,-1-10-1268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68 13359 0 0,'3'-15'355'0'0,"-1"6"-41"0"0,-1-1 0 0 0,0 1 0 0 0,-1-14 0 0 0,0 21 527 0 0,-2 3-575 0 0,-1 0 0 0 0,1-1 0 0 0,-1 1 0 0 0,1 1 0 0 0,-1-1 0 0 0,1 0 0 0 0,0 0 1 0 0,0 1-1 0 0,0 0 0 0 0,-4 2 0 0 0,1 1 122 0 0,-22 16-320 0 0,0 2 0 0 0,2 1 0 0 0,1 1 0 0 0,1 2 0 0 0,1 0 0 0 0,2 1 0 0 0,-29 50-1 0 0,3 11 61 0 0,-48 128 0 0 0,29-51-35 0 0,-107 262-1562 0 0,162-404 1007 0 0,-14 29-2526 0 0,19-42 1672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7367 0 0,'0'0'3528'0'0,"3"0"-2006"0"0,10 4-1012 0 0,0-1 1 0 0,0 0 0 0 0,0-1-1 0 0,0 0 1 0 0,1-1 0 0 0,-1-1-1 0 0,14-1 1 0 0,69-6 1533 0 0,-26 0-970 0 0,1 4 0 0 0,72 5-1 0 0,-107 1-1331 0 0,1-1 0 0 0,61-6 0 0 0,-78 2-2922 0 0,32-10 1 0 0,-21 2-3120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10 2759 0 0,'11'-10'15798'0'0,"-37"25"-15294"0"0,13-9-242 0 0,1 1 0 0 0,-12 9 0 0 0,9-5-257 0 0,-47 40 87 0 0,53-43-75 0 0,1 0 0 0 0,0 1 0 0 0,1 0 0 0 0,-12 17 0 0 0,17-23-11 0 0,1-2-7 0 0,1 0 1 0 0,-1 0-1 0 0,1 0 1 0 0,-1 0-1 0 0,1 0 1 0 0,-1 0-1 0 0,1 0 0 0 0,0 0 1 0 0,0 0-1 0 0,-1 1 1 0 0,1-1-1 0 0,0 0 1 0 0,0 2-1 0 0,0-1-20 0 0,1-1 0 0 0,-1 1-1 0 0,0 0 1 0 0,1-1 0 0 0,-1 1 0 0 0,1-1-1 0 0,-1 1 1 0 0,1-1 0 0 0,0 1-1 0 0,0-1 1 0 0,0 1 0 0 0,0-1 0 0 0,1 2-1 0 0,1 1-28 0 0,3 4 11 0 0,1-1 1 0 0,0 1-1 0 0,0-1 0 0 0,1-1 1 0 0,0 1-1 0 0,0-2 0 0 0,10 7 0 0 0,15 10 139 0 0,-22-12 39 0 0,0 0 1 0 0,0 0-1 0 0,17 22 1 0 0,-23-25-53 0 0,0 0-1 0 0,-1 0 1 0 0,0 0 0 0 0,0 0-1 0 0,0 0 1 0 0,-1 1 0 0 0,0 0 0 0 0,2 12-1 0 0,-4-17-56 0 0,-1 0-1 0 0,0 0 1 0 0,0 0-1 0 0,0 0 1 0 0,0 0 0 0 0,0 0-1 0 0,-1 0 1 0 0,1-1-1 0 0,-1 1 1 0 0,0 0 0 0 0,1 0-1 0 0,-1 0 1 0 0,-1-1-1 0 0,1 1 1 0 0,0 0-1 0 0,-1-1 1 0 0,1 1 0 0 0,-1-1-1 0 0,0 0 1 0 0,0 0-1 0 0,0 1 1 0 0,0-1-1 0 0,0 0 1 0 0,0-1 0 0 0,-1 1-1 0 0,1 0 1 0 0,-1-1-1 0 0,-2 2 1 0 0,-8 4 119 0 0,-1-1-1 0 0,0-1 1 0 0,0 0 0 0 0,-20 4-1 0 0,15-4-84 0 0,-17 6-165 0 0,-1-3-1 0 0,-1 0 1 0 0,1-3-1 0 0,-75 2 1 0 0,79-11-234 0 0,31 3 225 0 0,0 1 1 0 0,0-1-1 0 0,1 1 1 0 0,-1-1 0 0 0,0 0-1 0 0,1 0 1 0 0,-1 0-1 0 0,1 0 1 0 0,-1 0 0 0 0,1 0-1 0 0,-1 0 1 0 0,1 0-1 0 0,-1-1 1 0 0,1 1 0 0 0,-2-3-1 0 0,0-8-1466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165 471 1375 0 0,'-2'3'237'0'0,"-9"9"-468"0"0,-1 1 0 0 0,-18 14 0 0 0,26-24 636 0 0,-1 0 0 0 0,0 0 0 0 0,0 0-1 0 0,-7 3 1 0 0,8-5 594 0 0,1 0 0 0 0,-1 0 0 0 0,1 0 0 0 0,0 0-1 0 0,-1-1 1 0 0,1 0 0 0 0,-1 1 0 0 0,-4-2 0 0 0,7 1-839 0 0,-1 0 0 0 0,1 0 1 0 0,-1 0-1 0 0,0-1 1 0 0,1 1-1 0 0,-1-1 0 0 0,1 1 1 0 0,-1-1-1 0 0,1 0 0 0 0,-1 0 1 0 0,1 1-1 0 0,0-1 1 0 0,-1 0-1 0 0,1 0 0 0 0,0 0 1 0 0,0-1-1 0 0,-3-1 0 0 0,3 0 16 0 0,-1 1 0 0 0,1-1-1 0 0,-1 0 1 0 0,1 1 0 0 0,0-1 0 0 0,0 0-1 0 0,0 0 1 0 0,0 0 0 0 0,0-3-1 0 0,0-3 168 0 0,0-1-1 0 0,1 1 1 0 0,0 0-1 0 0,0-1 1 0 0,3-10-1 0 0,1-3 71 0 0,2 1 0 0 0,0 0 0 0 0,2 0 0 0 0,0 0 0 0 0,20-35 0 0 0,2 7 26 0 0,39-51 0 0 0,-57 84-344 0 0,1 1 1 0 0,23-23-1 0 0,-31 35-69 0 0,0-1 0 0 0,0 1 1 0 0,0 0-1 0 0,1 1 0 0 0,0-1 0 0 0,0 1 0 0 0,0 0 0 0 0,0 1 1 0 0,0-1-1 0 0,1 1 0 0 0,11-2 0 0 0,-5 2-41 0 0,0 0 0 0 0,17 1 0 0 0,-24 2-151 0 0,-1-1 1 0 0,1 1 0 0 0,0 0 0 0 0,-1 0 0 0 0,1 1 0 0 0,0 0 0 0 0,7 3 0 0 0,23 15-6273 0 0,-21-9 70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1004 10135 0 0,'0'0'919'0'0,"-2"3"-407"0"0,-28 47 6873 0 0,-6 1-4369 0 0,-11 17-2384 0 0,20-31-353 0 0,-5 9-28 0 0,29-41-313 0 0,0 1 0 0 0,0-1 1 0 0,1 1-1 0 0,-1-1 0 0 0,1 1 0 0 0,-2 9 0 0 0,4-13-160 0 0,-1 0 0 0 0,1 0 0 0 0,0 0-1 0 0,0 0 1 0 0,0-1 0 0 0,0 1-1 0 0,0 0 1 0 0,0 0 0 0 0,0 0-1 0 0,0 0 1 0 0,1-1 0 0 0,-1 1-1 0 0,1 0 1 0 0,1 3 0 0 0,4 4-1597 0 0</inkml:trace>
  <inkml:trace contextRef="#ctx0" brushRef="#br0" timeOffset="1">1226 54 13359 0 0,'9'-11'288'0'0,"-4"3"156"0"0,0 0-1 0 0,9-19 2380 0 0,-15 30-1418 0 0,-106 216 1116 0 0,24-52-2025 0 0,4 4-189 0 0,-119 251-522 0 0,117-232-1234 0 0,48-107-3068 0 0,26-65-1413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108 450 2759 0 0,'1'-3'207'0'0,"16"-55"3484"0"0,6-18 3195 0 0,-2 28-5654 0 0,-12 29-1019 0 0,1 1 0 0 0,1 0-1 0 0,1 1 1 0 0,0 0 0 0 0,2 1 0 0 0,-1 0-1 0 0,2 1 1 0 0,0 1 0 0 0,1 0-1 0 0,0 1 1 0 0,1 1 0 0 0,25-14 0 0 0,-24 16-102 0 0,2 1 1 0 0,36-13 0 0 0,-50 20-61 0 0,0 0-1 0 0,0 1 1 0 0,1 0 0 0 0,-1 0 0 0 0,0 0 0 0 0,0 1 0 0 0,1 0 0 0 0,-1 0 0 0 0,0 0 0 0 0,1 1 0 0 0,-1 0 0 0 0,0 1-1 0 0,0-1 1 0 0,6 3 0 0 0,-8-2-41 0 0,-1-1-1 0 0,0 1 1 0 0,0 0 0 0 0,0 0-1 0 0,0 0 1 0 0,0 1 0 0 0,-1-1-1 0 0,1 1 1 0 0,-1 0-1 0 0,1-1 1 0 0,-1 1 0 0 0,3 5-1 0 0,-2-2-3 0 0,-1-1 1 0 0,1 1-1 0 0,-1-1 0 0 0,-1 1 0 0 0,1 0 1 0 0,-1-1-1 0 0,1 7 0 0 0,-1 8 21 0 0,0-1 0 0 0,-2 1 0 0 0,-4 30 0 0 0,1-18 78 0 0,-2 0 1 0 0,-1-1-1 0 0,-1 0 1 0 0,-1 0-1 0 0,-2-1 1 0 0,-2-1-1 0 0,0 0 1 0 0,-31 49-1 0 0,34-66-75 0 0,1-1 1 0 0,-1 0-1 0 0,-1-1 0 0 0,0 0 1 0 0,-1 0-1 0 0,1-1 0 0 0,-2-1 1 0 0,1 0-1 0 0,-1-1 0 0 0,0 0 0 0 0,-1-1 1 0 0,0 0-1 0 0,0-1 0 0 0,0-1 1 0 0,0 0-1 0 0,-1-1 0 0 0,-28 2 1 0 0,30-4 3 0 0,-1-2 0 0 0,1 0 0 0 0,0-1 0 0 0,-1 0 0 0 0,1-1 1 0 0,0 0-1 0 0,0-1 0 0 0,1-1 0 0 0,-1 0 0 0 0,1 0 1 0 0,0-1-1 0 0,0-1 0 0 0,-16-12 0 0 0,24 16-146 0 0,0-1 0 0 0,-1 0 0 0 0,2 0 1 0 0,-1 0-1 0 0,0 0 0 0 0,1 0 0 0 0,0-1 0 0 0,0 0 0 0 0,0 1 0 0 0,0-1 0 0 0,1 0 0 0 0,-3-10 1 0 0,-2-14-731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68 6447 0 0,'5'-31'609'0'0,"-1"11"880"0"0,-3 3 8256 0 0,-5 17-9653 0 0,0 1-1 0 0,-1 0 1 0 0,1-1-1 0 0,-1 2 1 0 0,1-1 0 0 0,0 0-1 0 0,0 1 1 0 0,0 0 0 0 0,0 0-1 0 0,0 0 1 0 0,0 0 0 0 0,0 1-1 0 0,1 0 1 0 0,-1-1 0 0 0,1 1-1 0 0,0 0 1 0 0,0 1 0 0 0,0-1-1 0 0,-4 6 1 0 0,-4 7-91 0 0,1 1 0 0 0,0 0-1 0 0,-8 20 1 0 0,16-31 32 0 0,-14 30-33 0 0,-18 57 0 0 0,30-78 0 0 0,0 0 0 0 0,1 1 0 0 0,1-1 0 0 0,0 1 0 0 0,1 0 0 0 0,2 28 0 0 0,-1-41 1 0 0,0 0 1 0 0,1 1-1 0 0,0-1 0 0 0,-1 0 1 0 0,1 0-1 0 0,0 0 0 0 0,0 0 0 0 0,1 0 1 0 0,-1 0-1 0 0,1 0 0 0 0,0 0 0 0 0,-1 0 1 0 0,1-1-1 0 0,3 4 0 0 0,-3-4 3 0 0,0-1-1 0 0,0 0 0 0 0,0 1 0 0 0,0-1 1 0 0,0 0-1 0 0,1 0 0 0 0,-1 0 1 0 0,0 0-1 0 0,1-1 0 0 0,-1 1 1 0 0,0-1-1 0 0,1 1 0 0 0,-1-1 1 0 0,1 0-1 0 0,-1 0 0 0 0,0 0 1 0 0,1 0-1 0 0,-1 0 0 0 0,5-2 1 0 0,13-3 45 0 0,0 0 0 0 0,-1-1 1 0 0,0-2-1 0 0,0 0 0 0 0,-1 0 1 0 0,0-2-1 0 0,31-21 0 0 0,-13 3-136 0 0,0-1 0 0 0,44-47 0 0 0,-66 60-106 0 0,0-1-1 0 0,22-35 1 0 0,-35 50 458 0 0,-4 3-251 0 0,1-1 0 0 0,-1 1-1 0 0,0-1 1 0 0,0 1 0 0 0,0 0 0 0 0,0 0-1 0 0,1 0 1 0 0,-1 1 0 0 0,0-1 0 0 0,1 1-1 0 0,-1-1 1 0 0,1 1 0 0 0,0 0 0 0 0,0 0-1 0 0,-1 0 1 0 0,1 0 0 0 0,0 0 0 0 0,1 0-1 0 0,-1 1 1 0 0,0-1 0 0 0,1 1-1 0 0,-1-1 1 0 0,-1 5 0 0 0,0 0 14 0 0,0 0 1 0 0,0 0-1 0 0,1 0 1 0 0,0 0-1 0 0,0 0 0 0 0,1 0 1 0 0,0 1-1 0 0,0 7 1 0 0,1-12-7 0 0,1 1 1 0 0,0 0-1 0 0,0-1 1 0 0,0 1-1 0 0,1-1 1 0 0,-1 1 0 0 0,1-1-1 0 0,-1 0 1 0 0,1 0-1 0 0,0 0 1 0 0,3 4-1 0 0,-4-6-6 0 0,1 1 3 0 0,1 1 0 0 0,-1-1 0 0 0,1 0 0 0 0,0 0 1 0 0,0 0-1 0 0,0 0 0 0 0,0-1 0 0 0,0 1 0 0 0,0-1 0 0 0,0 0 0 0 0,4 2 0 0 0,5 1 28 0 0,-8-2-91 0 0,7 3-245 0 0,0 0-1 0 0,0-1 0 0 0,0 0 0 0 0,0-1 1 0 0,1 0-1 0 0,12 1 0 0 0,-11-3-802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 1839 0 0,'-2'-1'134'0'0,"-13"-6"1506"0"0,9 8-393 0 0,3 0-460 0 0,0 0 63 0 0,0 1-1 0 0,0-1 0 0 0,0 1 1 0 0,-1-1-1 0 0,1 1 0 0 0,1 0 1 0 0,-1 0-1 0 0,0 1 0 0 0,1-1 0 0 0,-1 1 1 0 0,-2 2-1 0 0,-26 36 3138 0 0,20-24-4123 0 0,-11 15 335 0 0,2 2 0 0 0,1 0 1 0 0,2 1-1 0 0,1 1 0 0 0,2 0 0 0 0,-14 58 1 0 0,-89 293 213 0 0,79-282-1052 0 0,-84 161 1 0 0,102-229-1162 0 0,-2 0 0 0 0,-33 40 1 0 0,45-65 280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142 115 12439 0 0,'-10'-2'278'0'0,"0"1"0"0"0,0 1 0 0 0,0 0 0 0 0,0 0 0 0 0,-13 2 1 0 0,18-1 38 0 0,0 1 0 0 0,0-1 0 0 0,1 1 0 0 0,-1 0 0 0 0,0 0 0 0 0,1 0 0 0 0,-1 0 0 0 0,1 1 0 0 0,0 0 0 0 0,0 0 0 0 0,0 0 0 0 0,-4 4 0 0 0,7-5 252 0 0,-5 12 380 0 0,10-12-558 0 0,1 0-283 0 0,0-1-1 0 0,0 1 1 0 0,0-1 0 0 0,1 0-1 0 0,-1 0 1 0 0,1-1 0 0 0,-1 0 0 0 0,0 0-1 0 0,1 0 1 0 0,8-2 0 0 0,9-2 209 0 0,27-8 1 0 0,-27 6-158 0 0,436-117 753 0 0,-441 118-949 0 0,6-1-646 0 0,51-7 0 0 0,-68 12 410 0 0,0 1-1 0 0,0 0 1 0 0,0 0-1 0 0,0 0 1 0 0,1 1 0 0 0,-1 0-1 0 0,0 1 1 0 0,0 0-1 0 0,-1 0 1 0 0,1 0-1 0 0,11 7 1 0 0,1 1-6539 0 0</inkml:trace>
  <inkml:trace contextRef="#ctx0" brushRef="#br0" timeOffset="1">878 214 17791 0 0,'0'0'1618'0'0,"0"3"-1225"0"0,0 1-210 0 0,-15 108 2745 0 0,12-97-2846 0 0,-1 1 0 0 0,-1-1 0 0 0,0 0-1 0 0,-1 0 1 0 0,-10 18 0 0 0,5-13-512 0 0,-1 1-1 0 0,-2-2 0 0 0,-26 32 1 0 0,38-49-541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12551 0 0,'0'0'2608'0'0,"-1"2"-2220"0"0,-3 8-319 0 0,-1-1 1 0 0,0 1-1 0 0,0-1 0 0 0,-1-1 0 0 0,-10 12 0 0 0,-40 41 344 0 0,28-32-129 0 0,25-25-251 0 0,-84 96 1036 0 0,79-89-958 0 0,0 1-1 0 0,1 0 1 0 0,0 0 0 0 0,1 0 0 0 0,0 1 0 0 0,1 0-1 0 0,-5 18 1 0 0,10-29-88 0 0,-1-1 0 0 0,1 1 0 0 0,0-1 0 0 0,0 1 0 0 0,-1-1 1 0 0,1 1-1 0 0,0 0 0 0 0,0-1 0 0 0,1 1 0 0 0,-1-1 0 0 0,0 1 0 0 0,0-1 0 0 0,1 1 0 0 0,-1-1 0 0 0,1 1 0 0 0,-1-1 0 0 0,1 1 0 0 0,0-1 0 0 0,0 1 0 0 0,-1-1 0 0 0,1 0 0 0 0,0 1 0 0 0,0-1 0 0 0,0 0 0 0 0,0 0 1 0 0,1 0-1 0 0,-1 0 0 0 0,0 0 0 0 0,0 0 0 0 0,1 0 0 0 0,-1 0 0 0 0,1-1 0 0 0,-1 1 0 0 0,0 0 0 0 0,1-1 0 0 0,-1 1 0 0 0,1-1 0 0 0,2 1 0 0 0,2 0 68 0 0,-1 0 1 0 0,1-1-1 0 0,-1 1 0 0 0,1-1 1 0 0,-1-1-1 0 0,1 1 0 0 0,-1-1 1 0 0,1 0-1 0 0,7-2 0 0 0,-7 1-48 0 0,1-1-1 0 0,-1 0 1 0 0,0 0-1 0 0,0 0 1 0 0,0-1-1 0 0,-1 0 1 0 0,1 0-1 0 0,-1 0 1 0 0,0-1-1 0 0,0 0 1 0 0,0 0-1 0 0,-1 0 1 0 0,0 0-1 0 0,6-11 1 0 0,-3 7-24 0 0,-1-1 0 0 0,0 0 0 0 0,0 0 0 0 0,6-19 0 0 0,-9 21-44 0 0,-1 0 1 0 0,-1 0-1 0 0,0 0 1 0 0,0 0-1 0 0,0 0 0 0 0,-1 0 1 0 0,-1-13-1 0 0,0 11-50 0 0,0 1 1 0 0,-1 0-1 0 0,0 0 0 0 0,-1-1 0 0 0,0 2 1 0 0,0-1-1 0 0,-1 0 0 0 0,0 1 1 0 0,-1-1-1 0 0,0 1 0 0 0,0 1 0 0 0,0-1 1 0 0,-1 1-1 0 0,0-1 0 0 0,-1 2 0 0 0,0-1 1 0 0,0 1-1 0 0,-15-11 0 0 0,16 12-181 0 0,-6-3 320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21 412 9215 0 0,'-2'0'7654'0'0,"1"1"-7630"0"0,1-1 0 0 0,-1 0 0 0 0,1 0 0 0 0,-1 0 0 0 0,0 0 0 0 0,1 0 0 0 0,-1 0 0 0 0,1 0 0 0 0,-1 0 0 0 0,0 0 0 0 0,1 0 0 0 0,-1 0 0 0 0,1 0 0 0 0,-1 0 0 0 0,1 0 0 0 0,-1-1 0 0 0,0 1 0 0 0,1 0 0 0 0,-1 0 0 0 0,1-1 0 0 0,-1 1 0 0 0,1 0 0 0 0,-1-1 0 0 0,1 1 0 0 0,0-1 0 0 0,-1 1 0 0 0,1 0 0 0 0,-1-1 0 0 0,1 1 0 0 0,0-1 0 0 0,-1 1 0 0 0,1-1 0 0 0,0 1 0 0 0,0-1 0 0 0,-1 1 0 0 0,1-1 0 0 0,0 0 0 0 0,0 1 0 0 0,0-1 0 0 0,-1-9 172 0 0,2 1 0 0 0,0 0 0 0 0,0 0 0 0 0,0 0 1 0 0,1 0-1 0 0,0 0 0 0 0,1 1 0 0 0,7-16 0 0 0,1-1 383 0 0,27-41-1 0 0,-25 47-442 0 0,1 0 0 0 0,1 1-1 0 0,1 0 1 0 0,22-18 0 0 0,-10 12-80 0 0,62-39 1 0 0,-85 60-57 0 0,0 1 0 0 0,0-1 0 0 0,0 1 0 0 0,0 0 0 0 0,9-2 0 0 0,1 2 15 0 0,-13 2-8 0 0,-1 0 0 0 0,1 1-1 0 0,-1-1 1 0 0,0 0 0 0 0,1 1 0 0 0,-1-1 0 0 0,0 1 0 0 0,0-1 0 0 0,1 1 0 0 0,-1 0 0 0 0,0-1-1 0 0,0 1 1 0 0,0 0 0 0 0,0 0 0 0 0,0 0 0 0 0,0 0 0 0 0,2 2 0 0 0,-1-1 31 0 0,-1 1 0 0 0,1 0 1 0 0,0-1-1 0 0,-1 1 0 0 0,0 0 1 0 0,0 0-1 0 0,2 5 0 0 0,-1 2 112 0 0,-1 1-1 0 0,1-1 0 0 0,-1 19 1 0 0,-6 43 360 0 0,2-44-259 0 0,1 48 0 0 0,3-69-258 0 0,-1 1 0 0 0,1-1 0 0 0,1 1 0 0 0,-1-1 0 0 0,1 0-1 0 0,1 0 1 0 0,-1 1 0 0 0,1-2 0 0 0,1 1 0 0 0,-1 0 0 0 0,5 7-1 0 0,-6-12-75 0 0,0 1 0 0 0,0 0 0 0 0,0-1 0 0 0,1 0-1 0 0,-1 1 1 0 0,0-1 0 0 0,1 0 0 0 0,-1 0 0 0 0,1-1-1 0 0,0 1 1 0 0,0 0 0 0 0,0-1 0 0 0,-1 0 0 0 0,1 1-1 0 0,1-1 1 0 0,-1 0 0 0 0,0-1 0 0 0,0 1 0 0 0,0 0-1 0 0,0-1 1 0 0,1 0 0 0 0,-1 0 0 0 0,0 0-1 0 0,0 0 1 0 0,0 0 0 0 0,6-2 0 0 0,9-3-1440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9671 0 0,'0'0'6906'0'0,"0"3"-6054"0"0,-3 29 200 0 0,3-18-748 0 0,-1 0 0 0 0,-1 0-1 0 0,0 0 1 0 0,-1 0 0 0 0,0-1 0 0 0,-1 1-1 0 0,-9 20 1 0 0,4-20-76 0 0,5-6-105 0 0,-1 0-1 0 0,1 1 1 0 0,0-1 0 0 0,-4 15 0 0 0,3-5-111 0 0,6-14-38 0 0,0-2-22 0 0,-1 0-354 0 0,0 1-172 0 0,3 5-1286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89 11951 0 0,'11'-8'355'0'0,"0"0"0"0"0,0-1 0 0 0,-1 0 0 0 0,-1 0 0 0 0,1-1-1 0 0,12-20 4059 0 0,-49 24-1988 0 0,13 7-2185 0 0,1 1 0 0 0,-1 1 0 0 0,1 0 0 0 0,-16 6 1 0 0,-53 23-110 0 0,66-25-73 0 0,-28 11-36 0 0,-28 13 65 0 0,-88 49-1 0 0,131-59-86 0 0,20-10 0 0 0,8-10-10 0 0,1 1 0 0 0,-1-1 1 0 0,1 1-1 0 0,0-1 0 0 0,-1 1 0 0 0,1-1 0 0 0,0 1 0 0 0,0-1 1 0 0,0 1-1 0 0,0-1 0 0 0,0 1 0 0 0,1-1 0 0 0,-1 1 0 0 0,0-1 1 0 0,1 0-1 0 0,-1 1 0 0 0,1-1 0 0 0,-1 1 0 0 0,1-1 0 0 0,0 0 1 0 0,0 1-1 0 0,0-1 0 0 0,-1 0 0 0 0,1 0 0 0 0,0 0 0 0 0,0 1 1 0 0,1-1-1 0 0,-1 0 0 0 0,2 1 0 0 0,1 1-39 0 0,1 1-1 0 0,-1-1 0 0 0,1 0 1 0 0,0-1-1 0 0,0 1 0 0 0,0-1 1 0 0,5 2-1 0 0,8 1-195 0 0,26 3 1 0 0,-29-6 165 0 0,0 1 0 0 0,0 0 1 0 0,19 8-1 0 0,-17-4 50 0 0,-1 1 1 0 0,0 0-1 0 0,0 1 0 0 0,-1 1 0 0 0,-1 1 0 0 0,1 0 1 0 0,14 15-1 0 0,-23-19 46 0 0,1 0-1 0 0,-1 0 1 0 0,-1 0 0 0 0,1 0 0 0 0,-1 1 0 0 0,-1 0-1 0 0,1 0 1 0 0,-1 0 0 0 0,-1 1 0 0 0,1-1 0 0 0,-1 1 0 0 0,-1 0-1 0 0,0 0 1 0 0,0 0 0 0 0,1 17 0 0 0,-3-24 14 0 0,-1 1-1 0 0,1 0 1 0 0,0 0 0 0 0,-1 0 0 0 0,1-1 0 0 0,-1 1 0 0 0,0 0-1 0 0,0 0 1 0 0,0-1 0 0 0,0 1 0 0 0,0-1 0 0 0,0 1-1 0 0,-1-1 1 0 0,0 0 0 0 0,1 1 0 0 0,-4 2 0 0 0,2-2 41 0 0,-1 0 1 0 0,1-1-1 0 0,-1 1 1 0 0,1-1 0 0 0,-1 0-1 0 0,0 0 1 0 0,0 0-1 0 0,0 0 1 0 0,-8 1 0 0 0,1 0 79 0 0,-1-1 1 0 0,0 0 0 0 0,0-1 0 0 0,0-1 0 0 0,0 0 0 0 0,-21-3 0 0 0,19 1-56 0 0,-2 1-46 0 0,0-1 0 0 0,-1-1 0 0 0,1-1-1 0 0,1 0 1 0 0,-1-1 0 0 0,-20-10 0 0 0,2-4-1531 0 0,19 7-116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701 139 17015 0 0,'20'-70'1517'0'0,"-16"59"-1257"0"0,0 1 1 0 0,1 0-1 0 0,0 0 0 0 0,10-14 1 0 0,-15 23-229 0 0,0 1-1 0 0,0 0 1 0 0,0 0 0 0 0,0 0 0 0 0,0 0-1 0 0,0 0 1 0 0,0-1 0 0 0,0 1-1 0 0,0 0 1 0 0,0 0 0 0 0,1 0 0 0 0,-1 0-1 0 0,0 0 1 0 0,0 0 0 0 0,0 0 0 0 0,0-1-1 0 0,0 1 1 0 0,0 0 0 0 0,0 0 0 0 0,1 0-1 0 0,-1 0 1 0 0,0 0 0 0 0,0 0 0 0 0,0 0-1 0 0,0 0 1 0 0,0 0 0 0 0,1 0-1 0 0,-1 0 1 0 0,0 0 0 0 0,0 0 0 0 0,0 0-1 0 0,0 0 1 0 0,0 0 0 0 0,1 0 0 0 0,-1 0-1 0 0,0 0 1 0 0,0 0 0 0 0,0 0 0 0 0,0 0-1 0 0,0 0 1 0 0,1 0 0 0 0,-1 0-1 0 0,0 0 1 0 0,0 0 0 0 0,0 0 0 0 0,0 0-1 0 0,0 1 1 0 0,1-1 0 0 0,2 10 216 0 0,-3 16-390 0 0,-2 5 188 0 0,-2 0 0 0 0,-1 0-1 0 0,-2 0 1 0 0,-14 43 0 0 0,-54 115 412 0 0,19-75-42 0 0,-79 124 0 0 0,-159 190-111 0 0,274-400-317 0 0,-17 24-344 0 0,-68 73 0 0 0,104-123-444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17 919 0 0,'3'0'67'0'0,"29"-9"-236"0"0,-11 2 14662 0 0,-19 21-13316 0 0,-2-11-1084 0 0,0 0-1 0 0,-1 0 0 0 0,1 0 1 0 0,-1 0-1 0 0,0-1 0 0 0,0 1 1 0 0,0 0-1 0 0,0-1 1 0 0,0 1-1 0 0,-1 0 0 0 0,1-1 1 0 0,-1 0-1 0 0,0 1 0 0 0,1-1 1 0 0,-1 0-1 0 0,-4 4 1 0 0,0 0 90 0 0,-1-1 0 0 0,0 1 0 0 0,0-1 1 0 0,-11 6-1 0 0,-2-2 142 0 0,-1-1 0 0 0,1-1 1 0 0,-44 9-1 0 0,44-11-234 0 0,-63 13 207 0 0,-44 11-197 0 0,101-21-214 0 0,-1 1-1 0 0,-41 20 1 0 0,52-21-1 0 0,0 1 1 0 0,1 0 0 0 0,1 1 0 0 0,-1 0 0 0 0,2 1 0 0 0,0 1 0 0 0,0 0 0 0 0,-11 14 0 0 0,23-25 109 0 0,1 0-1 0 0,-1 0 1 0 0,1 0-1 0 0,0 0 1 0 0,-1 0-1 0 0,1 0 0 0 0,0 1 1 0 0,-1-1-1 0 0,1 0 1 0 0,0 0-1 0 0,0 0 1 0 0,0 0-1 0 0,0 0 1 0 0,0 0-1 0 0,0 0 1 0 0,0 0-1 0 0,0 1 1 0 0,1-1-1 0 0,-1 0 0 0 0,0 0 1 0 0,2 2-1 0 0,-1-1 1 0 0,0 0-1 0 0,0 1 0 0 0,0-1 0 0 0,1 0 0 0 0,-1 0 0 0 0,1 0 0 0 0,2 3 1 0 0,-1-3-17 0 0,0 0 0 0 0,1 1 1 0 0,-1-1-1 0 0,1 0 1 0 0,0-1-1 0 0,-1 1 1 0 0,1-1-1 0 0,0 1 0 0 0,0-1 1 0 0,0 0-1 0 0,0-1 1 0 0,4 1-1 0 0,9 1-115 0 0,26-3 0 0 0,-34 1 104 0 0,131-14-219 0 0,-17 0 212 0 0,-103 13 62 0 0,0 1 1 0 0,1 0 0 0 0,-1 2-1 0 0,21 4 1 0 0,-35-5 0 0 0,0 1 1 0 0,0 0 0 0 0,0 0 0 0 0,-1 0 0 0 0,1 0 0 0 0,0 1-1 0 0,-1 0 1 0 0,0 0 0 0 0,0 1 0 0 0,0-1 0 0 0,7 8 0 0 0,-9-8-16 0 0,0 0 0 0 0,-1 0 0 0 0,0 0 0 0 0,0 1 0 0 0,0-1 0 0 0,0 1 0 0 0,0-1 0 0 0,-1 1 0 0 0,1 0 0 0 0,-1 0 1 0 0,0-1-1 0 0,0 1 0 0 0,0 0 0 0 0,-1 0 0 0 0,0 0 0 0 0,1 0 0 0 0,-1 0 0 0 0,-1 6 0 0 0,0-5-1 0 0,0 0 0 0 0,0-1 0 0 0,0 1 0 0 0,0 0 0 0 0,-1-1-1 0 0,0 1 1 0 0,0-1 0 0 0,0 1 0 0 0,0-1 0 0 0,-1 0 0 0 0,-3 5 0 0 0,0-3 12 0 0,1 0 0 0 0,-1-1 0 0 0,1 1 0 0 0,-2-2 0 0 0,1 1 0 0 0,-10 5 0 0 0,-5 1 104 0 0,-2-1 0 0 0,1-1 0 0 0,-35 9 0 0 0,24-9-36 0 0,0-2-1 0 0,-57 5 1 0 0,-70-5-74 0 0,119-6-23 0 0,35-1 1 0 0,-27 0-57 0 0,1 1 1 0 0,-1 2-1 0 0,1 2 1 0 0,-33 8-1 0 0,-1 11-153 0 0,57-19 4 0 0,10 0-124 0 0,13 3 87 0 0,-9-7 95 0 0,1 1 1 0 0,0-1 0 0 0,-1 0-1 0 0,1 0 1 0 0,0-1-1 0 0,0 0 1 0 0,0 0-1 0 0,0 0 1 0 0,0-1-1 0 0,-1 1 1 0 0,9-3 0 0 0,19-6-5887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40 10591 0 0,'0'-3'819'0'0,"-5"-34"11421"0"0,3 39-12068 0 0,-15 18 40 0 0,0 1-1 0 0,1 1 1 0 0,-24 45 0 0 0,-12 17 150 0 0,34-58-3310 0 0,-23 43 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7367 0 0,'0'-2'334'0'0,"2"-6"-93"0"0,-1 4-196 0 0,0-1 0 0 0,0 0 0 0 0,1 1 0 0 0,3-9 0 0 0,0 2-125 0 0,5-17 8942 0 0,-12 29-8753 0 0,-4 5-187 0 0,1 1 1 0 0,0-1-1 0 0,1 1 0 0 0,-1 0 0 0 0,1 0 1 0 0,1 1-1 0 0,-1-1 0 0 0,-2 10 1 0 0,1-4-607 0 0,-4 8-664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73 249 3223 0 0,'0'0'10786'0'0,"1"3"-9696"0"0,0 1-979 0 0,0 0 0 0 0,0 1-1 0 0,0-1 1 0 0,-1 1 0 0 0,1-1-1 0 0,-1 1 1 0 0,0-1 0 0 0,-1 1-1 0 0,1-1 1 0 0,-1 1 0 0 0,0-1-1 0 0,0 0 1 0 0,0 1 0 0 0,0-1-1 0 0,-1 0 1 0 0,0 0 0 0 0,0 0-1 0 0,-4 7 1 0 0,-2 2 370 0 0,-1-1 0 0 0,-1 1 0 0 0,0-1 0 0 0,-12 10 0 0 0,21-20 647 0 0,1-7-1082 0 0,0 0-1 0 0,1 0 1 0 0,0 0-1 0 0,0 0 1 0 0,0 1-1 0 0,0-1 1 0 0,1 0-1 0 0,0 1 1 0 0,0-1-1 0 0,0 1 1 0 0,0 0-1 0 0,1-1 1 0 0,-1 1-1 0 0,1 0 1 0 0,4-3-1 0 0,113-133-757 0 0,-96 116 128 0 0,2 0 1 0 0,0 2 0 0 0,40-25 0 0 0,-34 30 204 0 0,-31 17 376 0 0,0 0 0 0 0,0 0 1 0 0,-1 0-1 0 0,1 0 0 0 0,0 0 0 0 0,0 0 0 0 0,0 0 0 0 0,-1 0 0 0 0,1 0 0 0 0,0 0 1 0 0,0 1-1 0 0,-1-1 0 0 0,1 0 0 0 0,0 0 0 0 0,-1 1 0 0 0,1-1 0 0 0,0 1 0 0 0,-1-1 1 0 0,1 0-1 0 0,0 1 0 0 0,-1-1 0 0 0,1 1 0 0 0,-1 0 0 0 0,1-1 0 0 0,-1 1 0 0 0,1-1 0 0 0,-1 1 1 0 0,1 0-1 0 0,0 0 0 0 0,10 22 190 0 0,-10-21-189 0 0,0 3 66 0 0,1-1-1 0 0,-1 1 1 0 0,0 0 0 0 0,-1 0-1 0 0,1-1 1 0 0,-1 1 0 0 0,0 0-1 0 0,0 0 1 0 0,-1 0 0 0 0,1-1-1 0 0,-2 6 1 0 0,-3 10 365 0 0,-9 25-1 0 0,6-23-1 0 0,-15 33 490 0 0,22-52-489 0 0,12-11-582 0 0,-10 6 130 0 0,16-14-622 0 0,-2-1 0 0 0,0 0 0 0 0,24-38 1 0 0,-21 29-89 0 0,29-34-1 0 0,-41 53 726 0 0,1 0-1 0 0,0 1 0 0 0,1 0 1 0 0,-1 0-1 0 0,1 1 0 0 0,0-1 0 0 0,0 2 1 0 0,18-8-1 0 0,10 0 729 0 0,1 2-1 0 0,1 2 1 0 0,74-7 0 0 0,-108 14-615 0 0,-1 1 0 0 0,1-1 0 0 0,-1 1 0 0 0,1 0 1 0 0,-1 0-1 0 0,1 1 0 0 0,-1-1 0 0 0,1 1 1 0 0,-1 0-1 0 0,1-1 0 0 0,-1 2 0 0 0,0-1 1 0 0,0 0-1 0 0,1 1 0 0 0,-1-1 0 0 0,4 4 0 0 0,-6-3-92 0 0,1 0 0 0 0,-1 0 0 0 0,1 0-1 0 0,-1 0 1 0 0,0 1 0 0 0,0-1-1 0 0,0 1 1 0 0,0-1 0 0 0,0 1-1 0 0,0-1 1 0 0,-1 1 0 0 0,0-1-1 0 0,1 1 1 0 0,-1 0 0 0 0,0-1-1 0 0,0 4 1 0 0,-1 2 3 0 0,0-1 0 0 0,0 0 0 0 0,0 0 0 0 0,-1 1-1 0 0,0-1 1 0 0,-1 0 0 0 0,0-1 0 0 0,0 1 0 0 0,-6 11 0 0 0,-1-3 1 0 0,0-1 1 0 0,-23 26 0 0 0,27-34-11 0 0,-92 104 0 0 0,77-83-360 0 0,0 1 0 0 0,-20 37 1 0 0,39-61-30 0 0,0-1 0 0 0,1 0 1 0 0,0 1-1 0 0,0 0 0 0 0,-2 6 1 0 0,3-8-964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23 6911 0 0,'0'0'528'0'0,"0"-2"-341"0"0,7-19 15257 0 0,-8 23-14840 0 0,-46 83-11 0 0,35-59-434 0 0,-2 0-1 0 0,-18 25 1 0 0,24-41-790 0 0,1 1 1 0 0,1 0-1 0 0,0 0 0 0 0,-10 24 1 0 0,16-34-555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65 224 6447 0 0,'0'0'688'0'0,"11"-10"-688"0"0,0 3 352 0 0,2-2 40 0 0,-3 1 16 0 0</inkml:trace>
  <inkml:trace contextRef="#ctx0" brushRef="#br0" timeOffset="1">505 31 8287 0 0,'13'-31'8896'0'0,"-14"34"-8385"0"0,-2 7-302 0 0,-1-1 1 0 0,0 1-1 0 0,-1-1 0 0 0,0 0 1 0 0,-12 16-1 0 0,-2 5 95 0 0,-266 498 1601 0 0,221-408-1904 0 0,39-78-10 0 0,3 1 0 0 0,-28 74 0 0 0,47-106-304 0 0,0 1 1 0 0,0-1-1 0 0,1 1 1 0 0,1-1-1 0 0,0 15 1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7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379 193 13039 0 0,'1'-2'598'0'0,"44"-155"5643"0"0,-42 124-3280 0 0,-6 33-2770 0 0,-1 0-181 0 0,0 0 1 0 0,1 0 0 0 0,-1 0-1 0 0,0 1 1 0 0,0-1 0 0 0,1 1-1 0 0,-1 0 1 0 0,0 0 0 0 0,1 1-1 0 0,-5 1 1 0 0,-36 22 48 0 0,20-10-50 0 0,-4 2-15 0 0,0 2 1 0 0,1 1-1 0 0,1 1 0 0 0,1 1 0 0 0,1 2 0 0 0,1 0 0 0 0,1 1 1 0 0,2 2-1 0 0,0 0 0 0 0,-25 46 0 0 0,42-67-2 0 0,-1 1-1 0 0,1 0 1 0 0,0 0-1 0 0,1 1 1 0 0,0-1-1 0 0,0 0 1 0 0,0 1 0 0 0,0 12-1 0 0,2-19 2 0 0,1 1 0 0 0,-1-1 0 0 0,1 1 0 0 0,0-1 0 0 0,0 0 0 0 0,0 1 0 0 0,0-1 0 0 0,0 0 0 0 0,0 0 0 0 0,0 0 0 0 0,0 1 0 0 0,0-1 0 0 0,1-1 0 0 0,-1 1 0 0 0,0 0 0 0 0,1 0 0 0 0,1 1-1 0 0,1-1-5 0 0,0 0-1 0 0,-1 0 0 0 0,1 0 0 0 0,0 0 1 0 0,0 0-1 0 0,0-1 0 0 0,0 1 0 0 0,0-1 0 0 0,-1 0 1 0 0,1 0-1 0 0,4-1 0 0 0,44-9-178 0 0,-47 8 176 0 0,7 0-74 0 0,0-2-1 0 0,0 1 0 0 0,0-2 1 0 0,-1 1-1 0 0,0-2 1 0 0,0 1-1 0 0,0-2 0 0 0,0 1 1 0 0,-1-2-1 0 0,0 1 1 0 0,-1-1-1 0 0,1-1 1 0 0,-2 0-1 0 0,1 0 0 0 0,-1 0 1 0 0,11-19-1 0 0,-13 16 71 0 0,1-6 86 0 0,-8 15-20 0 0,0 1-3 0 0,1 0 336 0 0,-2 2-315 0 0,1 0-64 0 0,-1 0 0 0 0,1 0 1 0 0,-1 0-1 0 0,1 1 1 0 0,-1-1-1 0 0,1 0 1 0 0,-1 1-1 0 0,1-1 0 0 0,-1 1 1 0 0,1 0-1 0 0,0-1 1 0 0,-1 1-1 0 0,1 0 1 0 0,0 0-1 0 0,-1 0 1 0 0,1 0-1 0 0,0 0 0 0 0,0 0 1 0 0,0 0-1 0 0,0 0 1 0 0,-1 2-1 0 0,-1 1 1 0 0,-1 1-1 0 0,-7 10 0 0 0,0 21 0 0 0,9-27-102 0 0,-5 26-2536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0 685 13215 0 0,'0'0'1195'0'0,"2"-1"-982"0"0,2 1-179 0 0,-1 0-1 0 0,1-1 1 0 0,-1 0 0 0 0,0 1-1 0 0,1-1 1 0 0,-1 0-1 0 0,0-1 1 0 0,0 1 0 0 0,0 0-1 0 0,0-1 1 0 0,0 0-1 0 0,0 0 1 0 0,0 0 0 0 0,4-4-1 0 0,-4 3 154 0 0,-1 1-1 0 0,1-1 0 0 0,-1 0 1 0 0,0 1-1 0 0,1-1 1 0 0,-1 0-1 0 0,-1-1 0 0 0,1 1 1 0 0,0 0-1 0 0,-1 0 1 0 0,0-1-1 0 0,1 1 0 0 0,-1-1 1 0 0,-1 1-1 0 0,1-1 0 0 0,0 1 1 0 0,-1-1-1 0 0,0 0 1 0 0,0 1-1 0 0,0-1 0 0 0,0 0 1 0 0,0 1-1 0 0,-2-6 1 0 0,-5-30 1849 0 0,3 21-1207 0 0,1 0 0 0 0,-1-25 0 0 0,4 36-701 0 0,0 1 1 0 0,1-1-1 0 0,0 1 0 0 0,0-1 0 0 0,0 1 1 0 0,1 0-1 0 0,0 0 0 0 0,0 0 1 0 0,1 0-1 0 0,5-10 0 0 0,1 1-57 0 0,2 1-1 0 0,0 0 1 0 0,0 0-1 0 0,2 1 1 0 0,-1 1-1 0 0,2 0 1 0 0,15-11-1 0 0,5 0 124 0 0,72-38 0 0 0,86-16-419 0 0,-85 37 82 0 0,-98 36-216 0 0,-1 0 1 0 0,1-1-1 0 0,-1 0 0 0 0,0 0 1 0 0,0-1-1 0 0,11-12 0 0 0,-15 2-13106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80 7831 0 0,'29'-16'424'0'0,"51"-37"0"0"0,-67 43 8982 0 0,-15 10-9120 0 0,-28 7 210 0 0,1 0-1 0 0,0 2 0 0 0,1 1 1 0 0,0 1-1 0 0,-38 23 0 0 0,27-12-355 0 0,2 3 0 0 0,1 1 0 0 0,1 1 0 0 0,-56 58 0 0 0,-195 217-237 0 0,250-264 8 0 0,-55 75 1 0 0,72-86 29 0 0,2 1 1 0 0,1 1 0 0 0,-25 61-1 0 0,37-78 45 0 0,1 0 0 0 0,0 0 0 0 0,1 0 0 0 0,0 0 0 0 0,1 0 0 0 0,0 1 0 0 0,1-1 0 0 0,1 0 0 0 0,0 1 0 0 0,0-1 0 0 0,1 0 0 0 0,1 0 0 0 0,0 0 0 0 0,0 0 0 0 0,1-1 0 0 0,1 1 0 0 0,0-1 0 0 0,1 0 0 0 0,0 0 0 0 0,0-1 0 0 0,1 1 0 0 0,1-1 0 0 0,15 15 0 0 0,-19-20 14 0 0,4 3 0 0 0,0 0 0 0 0,1-1 0 0 0,18 13 0 0 0,-22-16-54 0 0,0-1 1 0 0,1 1-1 0 0,-1-1 0 0 0,8 4 0 0 0,-11-7 6 0 0,0 1-1 0 0,0-1 1 0 0,0 1-1 0 0,0-1 0 0 0,0 0 1 0 0,0 0-1 0 0,0 0 0 0 0,4 0 1 0 0,-1-1-14 0 0,1 1-286 0 0,0-1-1 0 0,0 0 1 0 0,0 0-1 0 0,6-3 1 0 0,9-3-1278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197 255 9671 0 0,'0'0'748'0'0,"-2"-1"-492"0"0,-21 0-9 0 0,21 1 884 0 0,0 1 374 0 0,-4 2-811 0 0,0 0 0 0 0,1 0-1 0 0,-1 1 1 0 0,1 0 0 0 0,0 0 0 0 0,0 1 0 0 0,-6 6-1 0 0,-31 42-51 0 0,17-20-253 0 0,-17 20-203 0 0,35-44-109 0 0,5-7 762 0 0,2-4-641 0 0,0-3-159 0 0,0 1-1 0 0,0-1 0 0 0,1 1 1 0 0,0-1-1 0 0,0 1 0 0 0,0 0 1 0 0,0-1-1 0 0,0 1 1 0 0,1 0-1 0 0,0 0 0 0 0,0 0 1 0 0,0 0-1 0 0,5-6 0 0 0,5-7 14 0 0,24-25-1 0 0,-24 29-63 0 0,10-10-53 0 0,0 0-1 0 0,1 1 0 0 0,2 2 1 0 0,0 0-1 0 0,1 2 0 0 0,1 1 1 0 0,0 1-1 0 0,52-22 1 0 0,-77 37 103 0 0,0 0 1 0 0,0 1 0 0 0,0-1 0 0 0,1 1 0 0 0,-1 0 0 0 0,0-1 0 0 0,0 1 0 0 0,4 0 0 0 0,-1 0 25 0 0,-4 3 6 0 0,1 4-69 0 0,-1-1 1 0 0,1 1-1 0 0,-1-1 1 0 0,0 1-1 0 0,0 0 1 0 0,-1-1 0 0 0,0 1-1 0 0,0 0 1 0 0,-2 7-1 0 0,-1 4-1 0 0,-1-1 0 0 0,-8 25-1 0 0,7-29 1 0 0,0 0 0 0 0,0-1 11 0 0,-1-1 32 0 0,4-6-42 0 0,0-1 0 0 0,0 0 0 0 0,-1 0 0 0 0,1 0 0 0 0,-1-1 0 0 0,0 1 0 0 0,0 0 1 0 0,-5 3-1 0 0,-2 2-1 0 0,8-5 0 0 0,-1 1 0 0 0,-15 4 0 0 0,8-4-12 0 0,19-22-101 0 0,10-9 82 0 0,1 1-1 0 0,2 0 1 0 0,29-24 0 0 0,-18 16 7 0 0,3-3-85 0 0,65-49 0 0 0,-87 74 45 0 0,1 1 1 0 0,0 1-1 0 0,1 0 1 0 0,0 2-1 0 0,0-1 1 0 0,1 2-1 0 0,0 0 1 0 0,21-4-1 0 0,-34 9 59 0 0,-1 1 0 0 0,1-1 0 0 0,0 1 0 0 0,0 0 0 0 0,0 0 0 0 0,0 0 1 0 0,0 1-1 0 0,0-1 0 0 0,-1 1 0 0 0,1 0 0 0 0,0 0 0 0 0,0 0 0 0 0,5 3 0 0 0,-7-2 8 0 0,0 0 1 0 0,0-1-1 0 0,-1 1 1 0 0,1 0 0 0 0,-1 0-1 0 0,0 0 1 0 0,1 0-1 0 0,-1 0 1 0 0,0 0-1 0 0,0 0 1 0 0,0 0-1 0 0,-1 1 1 0 0,2 2-1 0 0,-1-2 1 0 0,0 3 1 0 0,1 1-1 0 0,-1-1 1 0 0,0 0-1 0 0,-1 1 1 0 0,0-1-1 0 0,0 1 1 0 0,0-1-1 0 0,-1 1 1 0 0,0-1-1 0 0,0 1 1 0 0,0-1-1 0 0,-4 11 1 0 0,-5 7 123 0 0,-23 43 0 0 0,14-30 88 0 0,-3 8 150 0 0,11-25-226 0 0,1 1 0 0 0,0 0 0 0 0,2 1 0 0 0,-10 39 0 0 0,17-56-383 0 0,0 0 0 0 0,1 1 0 0 0,0-1 0 0 0,0 0 0 0 0,1 9 0 0 0,0-12-1136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33 361 1839 0 0,'0'3'83'0'0,"-2"23"10"0"0,0 2 17530 0 0,2-29-17614 0 0,0 0 1 0 0,0 0-1 0 0,0 0 0 0 0,-1 0 1 0 0,1 0-1 0 0,0 0 0 0 0,-1 0 1 0 0,1 0-1 0 0,-1 0 0 0 0,1 0 1 0 0,-2-1-1 0 0,-1-4 6 0 0,-1-7 104 0 0,0-1 0 0 0,0 1 0 0 0,2-1 0 0 0,-3-26 0 0 0,4-58 1241 0 0,1 61-641 0 0,0 23-281 0 0,1-1 0 0 0,4-23 1 0 0,-3 31-295 0 0,-1 0 1 0 0,1 0 0 0 0,1 0-1 0 0,-1 0 1 0 0,1 1 0 0 0,0 0-1 0 0,7-11 1 0 0,-8 14-77 0 0,5-5 26 0 0,14-1 53 0 0,-2 5-220 0 0,0 0-1 0 0,27-2 1 0 0,-13 2-392 0 0,-31 4 393 0 0,0-1-1 0 0,0 1 1 0 0,0 0 0 0 0,0 0-1 0 0,-1 0 1 0 0,1 0 0 0 0,0 0-1 0 0,0 1 1 0 0,0-1 0 0 0,0 1-1 0 0,0-1 1 0 0,-1 1 0 0 0,1-1-1 0 0,0 1 1 0 0,0 0 0 0 0,-1 0-1 0 0,1 0 1 0 0,-1 0 0 0 0,1 0-1 0 0,-1 0 1 0 0,1 1 0 0 0,-1-1-1 0 0,0 0 1 0 0,1 1 0 0 0,-1-1-1 0 0,0 1 1 0 0,0-1 0 0 0,0 1-1 0 0,0-1 1 0 0,0 1 0 0 0,-1 0-1 0 0,1 0 1 0 0,0-1 0 0 0,0 4-1 0 0,1 5-72 0 0,0 0-1 0 0,-1 0 1 0 0,0 1-1 0 0,0 19 1 0 0,-1-21 4 0 0,-18 197-1496 0 0,7-122 882 0 0,-26 348-569 0 0,21-237 2379 0 0,14-182-1247 0 0,1 2 1856 0 0,3-14-886 0 0,4-8-603 0 0,13-15 1 0 0,0 0-1 0 0,2 1 1 0 0,0 1-1 0 0,2 2 1 0 0,27-20-1 0 0,62-49 1275 0 0,-31 23-1081 0 0,-65 53-831 0 0,-9 7 675 0 0,0-1 0 0 0,-1 0 1 0 0,9-8-1 0 0,-3-5-2577 0 0,-11 16 1518 0 0,0-1 1 0 0,0 1-1 0 0,-1 0 0 0 0,1 0 1 0 0,-1-1-1 0 0,1 1 0 0 0,-1-5 1 0 0,0-2-5653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69 262 15343 0 0,'-12'-2'252'0'0,"-4"-1"491"0"0,-24-9 1929 0 0,52 4-1499 0 0,0 3-943 0 0,0 0 0 0 0,0 1 0 0 0,1 0 0 0 0,0 1 0 0 0,0 0 0 0 0,13 0 0 0 0,14-4-56 0 0,79-20 487 0 0,92-16 429 0 0,-120 30-771 0 0,276-44-45 0 0,-233 27-734 0 0,-25 5-3677 0 0,-93 21 1656 0 0,-1 0-3969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362 130 6911 0 0,'0'0'528'0'0,"-1"-2"-341"0"0,-7-13 1266 0 0,5 10 469 0 0,-1 0 0 0 0,0 0 0 0 0,0 0 0 0 0,-8-7 0 0 0,0 2-1390 0 0,3 3 137 0 0,1 0 0 0 0,-9-12 0 0 0,-11-10 214 0 0,24 27-706 0 0,2 1-168 0 0,-1 0-1 0 0,0 0 0 0 0,1 0 0 0 0,-1 1 0 0 0,0-1 0 0 0,1 0 0 0 0,-1 1 0 0 0,0 0 0 0 0,0 0 0 0 0,0 0 0 0 0,0 0 0 0 0,1 0 0 0 0,-1 0 0 0 0,0 1 0 0 0,0 0 0 0 0,1-1 0 0 0,-1 1 0 0 0,0 0 0 0 0,1 0 0 0 0,-4 2 0 0 0,0 1-20 0 0,1 0 1 0 0,0 0 0 0 0,0 0-1 0 0,0 1 1 0 0,-9 10 0 0 0,7-6-12 0 0,-9 9 10 0 0,0 0 0 0 0,2 1 0 0 0,0 1 0 0 0,1 1 0 0 0,1-1 0 0 0,1 2 0 0 0,1 0 0 0 0,0 0 0 0 0,2 1 0 0 0,-6 26 0 0 0,13-45 13 0 0,1 0 0 0 0,-1 1 0 0 0,1-1 0 0 0,-1 0 0 0 0,1 0 0 0 0,1 1 0 0 0,-1-1 0 0 0,1 0 0 0 0,-1 0 0 0 0,3 6 0 0 0,3 0 0 0 0,-3-8-4 0 0,-1-1 1 0 0,1 1-1 0 0,0-1 0 0 0,0 0 1 0 0,-1 0-1 0 0,1 0 0 0 0,0 0 1 0 0,0 0-1 0 0,0-1 0 0 0,0 1 1 0 0,0-1-1 0 0,0 0 0 0 0,0 0 1 0 0,0 0-1 0 0,0 0 0 0 0,4-1 1 0 0,1 0 2 0 0,0-1 1 0 0,0 0 0 0 0,0 0-1 0 0,14-7 1 0 0,-8 3-17 0 0,37-20-1 0 0,-46 23-30 0 0,0 0 0 0 0,-1 0 1 0 0,1-1-1 0 0,-1 0 1 0 0,0 0-1 0 0,0 0 1 0 0,6-8-1 0 0,-9 10-88 0 0,-3 1-494 0 0,0 1 615 0 0,0 0 1 0 0,-1 0-1 0 0,1 0 1 0 0,0 0 0 0 0,0 0-1 0 0,-1 0 1 0 0,1 1 0 0 0,0-1-1 0 0,0 1 1 0 0,-1 0-1 0 0,1 0 1 0 0,0 0 0 0 0,0 0-1 0 0,0 0 1 0 0,0 0 0 0 0,0 0-1 0 0,1 0 1 0 0,-1 1-1 0 0,0-1 1 0 0,0 1 0 0 0,1 0-1 0 0,-2 1 1 0 0,-17 22-1264 0 0,6-1-4100 0 0,8-11-637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11975 0 0,'0'0'547'0'0,"-3"0"-11"0"0,0 0-531 0 0,0 0 1 0 0,-1 0-1 0 0,1 0 1 0 0,0 0-1 0 0,-1 0 0 0 0,1 1 1 0 0,0 0-1 0 0,-1 0 0 0 0,1 0 1 0 0,-6 2-1 0 0,5-1 345 0 0,0 1-1 0 0,0 0 1 0 0,0 0-1 0 0,0 0 1 0 0,0 0-1 0 0,0 0 1 0 0,1 1-1 0 0,0 0 1 0 0,0-1-1 0 0,0 1 1 0 0,-4 6 0 0 0,4-4-44 0 0,0 1 0 0 0,0-1 0 0 0,0 0 1 0 0,1 1-1 0 0,0-1 0 0 0,0 1 1 0 0,0 0-1 0 0,1 0 0 0 0,0-1 0 0 0,1 1 1 0 0,-1 0-1 0 0,1 0 0 0 0,1 0 1 0 0,1 10-1 0 0,2-1-2 0 0,12 27 0 0 0,-3-7-40 0 0,-9-28-522 0 0,-1 0 1 0 0,1 0-1 0 0,1 0 0 0 0,8 12 1 0 0,-3-11-1699 0 0,-8-7 1564 0 0,0 0-823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15 10135 0 0,'0'-3'778'0'0,"3"-9"7507"0"0,-5 14-7405 0 0,-31 29-613 0 0,1 2 1 0 0,2 0 0 0 0,1 2-1 0 0,1 2 1 0 0,-31 56-1 0 0,27-35 68 0 0,3 2 0 0 0,2 0 0 0 0,-20 74 0 0 0,-57 151-3014 0 0,29-89 817 0 0,71-184 1493 0 0,0-1-1 0 0,1 1 1 0 0,0 0 0 0 0,1 0-1 0 0,-1 12 1 0 0,3-22-538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76 5063 0 0,'0'-2'232'0'0,"2"-35"407"0"0,-2 35-138 0 0,0 1 0 0 0,1-1-1 0 0,-1 1 1 0 0,0 0 0 0 0,1-1 0 0 0,-1 1-1 0 0,1-1 1 0 0,-1 1 0 0 0,1 0 0 0 0,0-1-1 0 0,0 1 1 0 0,0 0 0 0 0,-1 0 0 0 0,1 0-1 0 0,0-1 1 0 0,0 1 0 0 0,1 0 0 0 0,-1 0 0 0 0,0 1-1 0 0,0-1 1 0 0,2-1 0 0 0,16-5 1217 0 0,-4 5-1109 0 0,-13 2-620 0 0,-1 0-1 0 0,1 0 1 0 0,0 1 0 0 0,-1-1-1 0 0,1 0 1 0 0,-1 1 0 0 0,1-1 0 0 0,-1 1-1 0 0,1 0 1 0 0,-1-1 0 0 0,1 1-1 0 0,-1 0 1 0 0,0 0 0 0 0,1 0 0 0 0,-1 0-1 0 0,0 0 1 0 0,0 0 0 0 0,2 2-1 0 0,-1 0 32 0 0,-1-1 0 0 0,0 0-1 0 0,0 1 1 0 0,0-1-1 0 0,0 1 1 0 0,0-1 0 0 0,0 1-1 0 0,-1-1 1 0 0,1 1-1 0 0,-1 4 1 0 0,1 3 89 0 0,-2 0 0 0 0,1 0 0 0 0,-2 0 0 0 0,-3 19 1 0 0,-15 37 41 0 0,-2 0 1 0 0,-2-2 0 0 0,-4 0-1 0 0,-40 66 1 0 0,33-72-145 0 0,-2-2 0 0 0,-3-2-1 0 0,-52 54 1 0 0,-87 106-1154 0 0,171-201 1041 0 0,6-11-2 0 0,5-4-534 0 0,20-21 292 0 0,24-30-1 0 0,8-7 220 0 0,-5 13 198 0 0,1 3 0 0 0,95-62-1 0 0,-141 103 9 0 0,1 0 0 0 0,-1 0 0 0 0,1 0 0 0 0,0 0 0 0 0,0 1 0 0 0,0 0 0 0 0,0 1 0 0 0,0-1 0 0 0,0 1 0 0 0,0 0 0 0 0,1 1 0 0 0,-1-1 0 0 0,0 1 0 0 0,0 0 0 0 0,1 1 0 0 0,-1 0 0 0 0,0 0 0 0 0,0 0 0 0 0,1 1 0 0 0,-1 0 0 0 0,-1 0 0 0 0,1 0 0 0 0,7 5 0 0 0,-3-3-65 0 0,-1 1 1 0 0,0 0-1 0 0,-1 0 0 0 0,1 1 1 0 0,-1 1-1 0 0,14 13 0 0 0,-19-17-9 0 0,-1 0 0 0 0,0 0 0 0 0,0 1 1 0 0,0-1-1 0 0,0 0 0 0 0,0 1 0 0 0,-1-1 0 0 0,1 1 0 0 0,-1 0 0 0 0,0-1 0 0 0,0 1 0 0 0,0 0 0 0 0,-1 0 0 0 0,0 0 1 0 0,1-1-1 0 0,-1 1 0 0 0,0 0 0 0 0,-1 0 0 0 0,1 0 0 0 0,-1 0 0 0 0,-2 6 0 0 0,0 0 49 0 0,-1 1 1 0 0,0-1-1 0 0,-1-1 0 0 0,0 1 0 0 0,-6 8 0 0 0,-35 45 478 0 0,19-28-341 0 0,6-9 29 0 0,-1 0 0 0 0,-1-1 0 0 0,-29 25 0 0 0,34-36-160 0 0,0 0 0 0 0,-1 0 1 0 0,-1-2-1 0 0,0-1 0 0 0,-32 14 0 0 0,46-22-44 0 0,1-2-1 0 0,0 1 0 0 0,-1 0 0 0 0,0-1 0 0 0,1 0 0 0 0,-1-1 0 0 0,0 1 0 0 0,1-1 0 0 0,-1 0 0 0 0,-7-1 0 0 0,11 0-5 0 0,0 1 1 0 0,0 0-1 0 0,0-1 1 0 0,0 0 0 0 0,0 0-1 0 0,0 1 1 0 0,0-1 0 0 0,1 0-1 0 0,-1-1 1 0 0,0 1 0 0 0,0 0-1 0 0,1 0 1 0 0,-1-1-1 0 0,1 1 1 0 0,-1-1 0 0 0,1 1-1 0 0,0-1 1 0 0,-1 0 0 0 0,1 0-1 0 0,0 1 1 0 0,0-1-1 0 0,0 0 1 0 0,1 0 0 0 0,-1 0-1 0 0,0 0 1 0 0,1 0 0 0 0,-1 0-1 0 0,1 0 1 0 0,-1 0 0 0 0,1-3-1 0 0,0 1-6 0 0,0 1 0 0 0,0-1 0 0 0,1 0 0 0 0,-1 0 0 0 0,1 0 0 0 0,0 1 0 0 0,0-1 0 0 0,0 0 0 0 0,0 1 0 0 0,0-1 0 0 0,1 1 0 0 0,0-1 0 0 0,3-3 0 0 0,3-5-1195 0 0,1 0-1 0 0,12-12 1 0 0,-10 12-1643 0 0,19-21-4042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89 132 9671 0 0,'0'0'748'0'0,"3"0"-492"0"0,157-2 4992 0 0,-11 2-3394 0 0,-123-1-615 0 0,48-10 0 0 0,-71 10-1083 0 0,0 0 0 0 0,1 0-1 0 0,-1-1 1 0 0,0 1 0 0 0,0-1-1 0 0,0 0 1 0 0,0 0 0 0 0,-1 0-1 0 0,1 0 1 0 0,-1-1 0 0 0,1 1-1 0 0,-1-1 1 0 0,0 1 0 0 0,0-1-1 0 0,3-4 1 0 0,-4 4-124 0 0,0 0 1 0 0,0-1 0 0 0,0 1-1 0 0,0 0 1 0 0,0-1-1 0 0,-1 1 1 0 0,0-1-1 0 0,0 1 1 0 0,0-1 0 0 0,0 1-1 0 0,0-1 1 0 0,-1 1-1 0 0,1 0 1 0 0,-1-1 0 0 0,-1-2-1 0 0,1 4-30 0 0,1 1 0 0 0,-1 0-1 0 0,0-1 1 0 0,1 1 0 0 0,-1 0-1 0 0,0 0 1 0 0,0-1 0 0 0,0 1-1 0 0,0 0 1 0 0,0 0 0 0 0,0 0-1 0 0,0 0 1 0 0,0 0 0 0 0,0 1 0 0 0,0-1-1 0 0,-1 0 1 0 0,1 0 0 0 0,0 1-1 0 0,-1-1 1 0 0,1 1 0 0 0,0-1-1 0 0,-4 0 1 0 0,2 1 1 0 0,-1-1 0 0 0,0 1 0 0 0,0-1 0 0 0,0 1 0 0 0,0 0 0 0 0,-7 2 0 0 0,-15 3-61 0 0,0 1 0 0 0,0 2 0 0 0,0 1 0 0 0,1 0 0 0 0,1 2-1 0 0,-1 1 1 0 0,-22 16 0 0 0,20-11-22 0 0,1 2-1 0 0,1 1 1 0 0,0 2-1 0 0,2 0 1 0 0,-32 38-1 0 0,8 6 25 0 0,42-57 46 0 0,-1 0 1 0 0,2 0-1 0 0,-1 1 1 0 0,1 0-1 0 0,-4 15 1 0 0,7-21 9 0 0,1-1 0 0 0,-1 0-1 0 0,1 0 1 0 0,0 0 0 0 0,0 1 0 0 0,0-1 0 0 0,0 0 0 0 0,0 0 0 0 0,0 1 0 0 0,1-1 0 0 0,0 0-1 0 0,0 0 1 0 0,0 0 0 0 0,0 0 0 0 0,0 0 0 0 0,0 0 0 0 0,1 0 0 0 0,0 0 0 0 0,-1-1-1 0 0,1 1 1 0 0,0 0 0 0 0,0-1 0 0 0,1 0 0 0 0,-1 1 0 0 0,0-1 0 0 0,1 0 0 0 0,-1 0-1 0 0,1 0 1 0 0,0-1 0 0 0,5 3 0 0 0,0 0-10 0 0,1 0 0 0 0,0-1-1 0 0,0-1 1 0 0,1 1 0 0 0,-1-1-1 0 0,0-1 1 0 0,1 0 0 0 0,-1 0-1 0 0,15-2 1 0 0,222-23-823 0 0,-142 4-5420 0 0,-60 9-237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33 12295 0 0,'2'-7'189'0'0,"11"-16"1010"0"0,-12 21-208 0 0,-4 3-418 0 0,-107 36 1020 0 0,-30 10-578 0 0,-21 9-113 0 0,22-7-269 0 0,112-40-456 0 0,25-9-115 0 0,3 2-76 0 0,1-1 0 0 0,-1 1 0 0 0,0-1 0 0 0,1 1 0 0 0,-1-1 1 0 0,1 0-1 0 0,0 0 0 0 0,-1 0 0 0 0,1 0 0 0 0,0 0 1 0 0,0 0-1 0 0,0 0 0 0 0,2 0 0 0 0,17 5-42 0 0,0 1-1 0 0,-1 1 1 0 0,0 1-1 0 0,-1 0 1 0 0,0 2 0 0 0,0 0-1 0 0,-1 1 1 0 0,18 15-1 0 0,30 25-15 0 0,-45-36 32 0 0,0 0 0 0 0,26 27 0 0 0,-38-32 51 0 0,-1 0 48 0 0,-8-10-47 0 0,1 1 0 0 0,-1-1 1 0 0,1 1-1 0 0,-1-1 0 0 0,0 1 1 0 0,0-1-1 0 0,0 1 0 0 0,0-1 1 0 0,0 1-1 0 0,0-1 0 0 0,0 1 1 0 0,-1-1-1 0 0,1 1 0 0 0,0-1 1 0 0,-1 1-1 0 0,1-1 1 0 0,-1 1-1 0 0,-1 1 0 0 0,1-1 2 0 0,0 0 0 0 0,-1 0 0 0 0,1 0 0 0 0,-1 0 0 0 0,0 0 0 0 0,1 0 0 0 0,-1-1 0 0 0,0 1 0 0 0,0 0 0 0 0,0-1 0 0 0,0 0 0 0 0,-3 2 0 0 0,-29 12 112 0 0,25-12-98 0 0,-37 12 188 0 0,-1-2-1 0 0,-65 9 0 0 0,47-9-85 0 0,-7 2-63 0 0,21-3 23 0 0,-1-3-1 0 0,-98 7 1 0 0,105-20-102 0 0,43 4-102 0 0,4-3-236 0 0,9-10-233 0 0,1 0 0 0 0,0 0 0 0 0,1 1 0 0 0,1 1 0 0 0,15-10 0 0 0,-19 13-1 0 0,20-15-930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27 15663 0 0,'1'-5'445'0'0,"10"-17"2686"0"0,-12 27-2917 0 0,-10 28 89 0 0,-1 0 0 0 0,-26 49 0 0 0,-44 61 695 0 0,-14 29-356 0 0,-48 103-471 0 0,-57 124-1421 0 0,180-344-2888 0 0,17-43-2088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10591 0 0,'0'0'5715'0'0,"0"2"-4278"0"0,-2 9-1245 0 0,0 0 0 0 0,0-1 0 0 0,-1 0 0 0 0,-1 1 0 0 0,-8 17 0 0 0,-33 49 128 0 0,9-17-16 0 0,33-53-248 0 0,-9 22 59 0 0,11-27-734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635 152 4143 0 0,'0'0'191'0'0,"0"-2"-11"0"0,-1-2 824 0 0,0 0 0 0 0,1 0-1 0 0,0-1 1 0 0,0 1 0 0 0,0 0 0 0 0,0-1-1 0 0,1 1 1 0 0,0 0 0 0 0,0 0 0 0 0,0 0 0 0 0,0 0-1 0 0,0-1 1 0 0,1 2 0 0 0,3-7 0 0 0,0-2-1806 0 0,-4 10 947 0 0,0-1 0 0 0,0 0 0 0 0,0 0 0 0 0,0 0 0 0 0,0 0 0 0 0,-1 0 0 0 0,1 1 0 0 0,-1-1 0 0 0,0 0 0 0 0,0 0 0 0 0,0 0 0 0 0,0 0 0 0 0,0 0 0 0 0,-1 0 0 0 0,0-4 0 0 0,0 6-134 0 0,1 1 0 0 0,0-1 0 0 0,-1 0 0 0 0,1 1 0 0 0,0-1 0 0 0,-1 1 0 0 0,1-1 0 0 0,-1 1 0 0 0,1-1 0 0 0,-1 1 0 0 0,1-1 0 0 0,-1 1 0 0 0,0-1 0 0 0,1 1 0 0 0,-1 0 0 0 0,0-1 0 0 0,1 1 0 0 0,-1 0 0 0 0,0-1 0 0 0,-2 0 22 0 0,0 0-19 0 0,0-1-1 0 0,-1 1 1 0 0,1 0 0 0 0,-1 0 0 0 0,1 0-1 0 0,-1 0 1 0 0,1 1 0 0 0,-1 0 0 0 0,0-1-1 0 0,1 1 1 0 0,-1 1 0 0 0,0-1 0 0 0,1 0-1 0 0,-1 1 1 0 0,1 0 0 0 0,-5 1 0 0 0,-7 3-7 0 0,0 0 0 0 0,-19 11 0 0 0,31-15-5 0 0,-18 10-2 0 0,0 1 0 0 0,-29 21-1 0 0,40-26-28 0 0,1 1 0 0 0,1 0 0 0 0,-1 0 0 0 0,1 1 0 0 0,0 0 0 0 0,-12 19 0 0 0,20-28 17 0 0,0 1 1 0 0,-1-1-1 0 0,1 1 0 0 0,0 0 0 0 0,-1-1 0 0 0,1 1 1 0 0,0 0-1 0 0,0-1 0 0 0,0 1 0 0 0,0 0 0 0 0,-1-1 1 0 0,1 1-1 0 0,0 0 0 0 0,0-1 0 0 0,0 1 0 0 0,1 1 1 0 0,-1 0-25 0 0,-1 0-84 0 0,3 0-32 0 0,0 0 133 0 0,0 0 0 0 0,0-1 1 0 0,0 0-1 0 0,0 1 0 0 0,0-1 0 0 0,0 0 0 0 0,0 0 0 0 0,0 0 0 0 0,0 0 0 0 0,1 0 1 0 0,-1 0-1 0 0,0-1 0 0 0,1 1 0 0 0,-1-1 0 0 0,0 0 0 0 0,1 0 0 0 0,-1 0 0 0 0,1 0 1 0 0,-1 0-1 0 0,0 0 0 0 0,1 0 0 0 0,-1-1 0 0 0,0 1 0 0 0,1-1 0 0 0,2-1 0 0 0,8-3 2 0 0,1 0-1 0 0,-1-1 1 0 0,15-9-1 0 0,-13 7-114 0 0,22-10-114 0 0,-11 5-628 0 0,45-29-1 0 0,-66 39 741 0 0,-6 3-8 0 0,-12 9-134 0 0,-21 16-20 0 0,15-7 293 0 0,2 0 0 0 0,0 1 0 0 0,1 1 0 0 0,-17 29 0 0 0,-46 92-47 0 0,-24 93-534 0 0,87-187 446 0 0,3 0 0 0 0,1 0 1 0 0,-7 60-1 0 0,-24 190 3193 0 0,42-292-3016 0 0,-9 54 279 0 0,9-53-255 0 0,0 0 1 0 0,-1-1-1 0 0,0 1 1 0 0,0-1-1 0 0,-1 1 1 0 0,0-1 0 0 0,-5 9-1 0 0,6-13-26 0 0,0 0 0 0 0,1 0 0 0 0,-1 0 1 0 0,0 0-1 0 0,0 0 0 0 0,0 0 0 0 0,1-1 0 0 0,-1 1 0 0 0,0-1 0 0 0,0 1 0 0 0,0-1 0 0 0,0 0 0 0 0,-3 0 1 0 0,2 1 40 0 0,-1-1-10 0 0,-1 0 0 0 0,1-1 0 0 0,0 1 0 0 0,0-1 0 0 0,-1 0 0 0 0,1 0 0 0 0,0 0 1 0 0,0-1-1 0 0,0 0 0 0 0,0 1 0 0 0,1-1 0 0 0,-1 0 0 0 0,0-1 0 0 0,1 1 1 0 0,-1-1-1 0 0,1 0 0 0 0,0 1 0 0 0,-3-5 0 0 0,0 2-24 0 0,1-1 0 0 0,0 0 1 0 0,1 0-1 0 0,-1 0 0 0 0,1-1 0 0 0,1 0 0 0 0,-1 1 0 0 0,1-1 0 0 0,-4-11 0 0 0,5 9-122 0 0,1 1-1 0 0,-1-1 1 0 0,1 0-1 0 0,1 0 0 0 0,-1 1 1 0 0,1-1-1 0 0,1 0 0 0 0,2-14 1 0 0,1 8-714 0 0,0 0 0 0 0,1 1 0 0 0,0-1 0 0 0,9-14 0 0 0,4-7-3796 0 0,1-3-1106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5 13447 0 0,'-4'-1'90'0'0,"-1"0"-1"0"0,1 0 1 0 0,0 0-1 0 0,0 1 1 0 0,-1-1-1 0 0,1 1 1 0 0,-1 0-1 0 0,1 0 1 0 0,0 1-1 0 0,-1-1 1 0 0,1 1-1 0 0,0 0 1 0 0,-1 0-1 0 0,1 0 1 0 0,0 1-1 0 0,0 0 1 0 0,-7 3-1 0 0,-4 3 37 0 0,2 1 0 0 0,-1 0-1 0 0,-19 17 1 0 0,11-6 86 0 0,2 1 0 0 0,0 1 0 0 0,1 1 0 0 0,1 1 0 0 0,1 0 0 0 0,1 2 0 0 0,-14 30 0 0 0,-73 198 1007 0 0,98-241-1148 0 0,-72 220 342 0 0,-42 108-248 0 0,106-315-143 0 0,12-24 452 0 0,0-13 26 0 0,1 8-458 0 0,0 1 1 0 0,0-1-1 0 0,0 0 0 0 0,0 1 0 0 0,0-1 1 0 0,1 1-1 0 0,-1-1 0 0 0,1 1 0 0 0,0 0 1 0 0,1-4-1 0 0,7-15-161 0 0,1 2-1 0 0,1 0 1 0 0,1 0 0 0 0,0 1-1 0 0,26-29 1 0 0,10-10-904 0 0,21-23-473 0 0,-67 79 1521 0 0,-1 0-1 0 0,1 0 1 0 0,0 0-1 0 0,-1 0 1 0 0,1 0-1 0 0,0 1 1 0 0,-1-1-1 0 0,1 0 1 0 0,0 1-1 0 0,0-1 1 0 0,0 1-1 0 0,-1 0 1 0 0,4-1-1 0 0,-3 1 20 0 0,-1 0 5 0 0,1 0 0 0 0,-1 0 0 0 0,1 0-1 0 0,-1 1 1 0 0,1-1 0 0 0,-1 1 0 0 0,1-1 0 0 0,-1 1 0 0 0,1-1 0 0 0,-1 1 0 0 0,1 0 0 0 0,-1 0-1 0 0,0-1 1 0 0,1 1 0 0 0,1 2 0 0 0,15 16 134 0 0,-14-14-128 0 0,1 1-1 0 0,-2 0 0 0 0,1 0 1 0 0,-1 0-1 0 0,0 0 0 0 0,0 0 0 0 0,-1 1 1 0 0,1-1-1 0 0,-2 1 0 0 0,1 0 1 0 0,-1 0-1 0 0,1 10 0 0 0,-2-5 40 0 0,0-1-1 0 0,-1 1 1 0 0,-1 0-1 0 0,0-1 0 0 0,0 0 1 0 0,-7 19-1 0 0,-3 0-93 0 0,-1-1 1 0 0,-25 41-1 0 0,22-43-313 0 0,9-14-1525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201 490 8287 0 0,'0'0'639'0'0,"-2"1"-87"0"0,-26 6 5221 0 0,21-4-4285 0 0,-1 0 1 0 0,-14 1 0 0 0,15-3-1216 0 0,-10 1 354 0 0,-23 0 0 0 0,35-2-550 0 0,1 0 1 0 0,0 0 0 0 0,0-1-1 0 0,0 0 1 0 0,0 1-1 0 0,0-1 1 0 0,0-1 0 0 0,0 1-1 0 0,0-1 1 0 0,0 1 0 0 0,-5-4-1 0 0,8 4-43 0 0,0 0 0 0 0,0-1 0 0 0,0 1 0 0 0,0 0 0 0 0,0 0 0 0 0,0-1 0 0 0,0 1 0 0 0,0-1 0 0 0,1 1 0 0 0,-1 0 0 0 0,0-1 0 0 0,1 1 0 0 0,-1-1 0 0 0,1 0 0 0 0,-1-1 0 0 0,-1-27 456 0 0,1 16-308 0 0,1 8-152 0 0,0 0-1 0 0,1 0 1 0 0,-1 0-1 0 0,1 0 1 0 0,0 0 0 0 0,1 1-1 0 0,0-1 1 0 0,-1 0-1 0 0,2 1 1 0 0,-1-1 0 0 0,1 1-1 0 0,0 0 1 0 0,4-7-1 0 0,7-7 114 0 0,1 1-1 0 0,18-19 1 0 0,-11 14-97 0 0,4-5-233 0 0,1 1 0 0 0,1 2 0 0 0,2 0 0 0 0,0 3 0 0 0,2 0 0 0 0,0 2 0 0 0,70-31 0 0 0,-85 44-716 0 0,0 1-1 0 0,33-6 1 0 0,-36 9-475 0 0</inkml:trace>
  <inkml:trace contextRef="#ctx0" brushRef="#br0" timeOffset="1">721 119 18287 0 0,'0'0'4144'0'0,"0"1"-3449"0"0,-3 6-395 0 0,2-5-249 0 0,1 0 1 0 0,-1 0-1 0 0,0 0 0 0 0,0 0 1 0 0,1 0-1 0 0,-1 0 1 0 0,1 1-1 0 0,0-1 0 0 0,-1 0 1 0 0,1 0-1 0 0,0 0 0 0 0,0 1 1 0 0,1-1-1 0 0,-1 3 0 0 0,1-4-48 0 0,0 0 0 0 0,-1 0 0 0 0,1 0 0 0 0,-1 0 0 0 0,1 0-1 0 0,-1 0 1 0 0,0 0 0 0 0,1 1 0 0 0,-1-1 0 0 0,0 0 0 0 0,0 0-1 0 0,0 0 1 0 0,0 1 0 0 0,0-1 0 0 0,0 0 0 0 0,0 0 0 0 0,0 0-1 0 0,-1 0 1 0 0,1 1 0 0 0,0-1 0 0 0,-1 0 0 0 0,1 0 0 0 0,-1 0-1 0 0,1 0 1 0 0,-1 0 0 0 0,1 0 0 0 0,-1 0 0 0 0,0 0 0 0 0,0 0-1 0 0,1 0 1 0 0,-2 1 0 0 0,-58 61-589 0 0,-106 88 0 0 0,123-114 362 0 0,32-28-897 0 0,0 1 0 0 0,-15 18 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10135 0 0,'0'0'2086'0'0,"-2"2"-974"0"0,-20 18-383 0 0,1 0 1 0 0,1 2-1 0 0,1 0 1 0 0,1 1-1 0 0,1 1 1 0 0,-22 41-1 0 0,-77 189 561 0 0,15 6 512 0 0,38-96-1326 0 0,-16 47-1454 0 0,79-210-16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17999 0 0,'0'0'2087'0'0,"2"1"-1958"0"0,5 1-44 0 0,-1 1 0 0 0,0-1-1 0 0,0-1 1 0 0,1 1 0 0 0,-1-1-1 0 0,1 0 1 0 0,-1-1 0 0 0,1 1-1 0 0,0-1 1 0 0,-1-1 0 0 0,11-1-1 0 0,69-6 1031 0 0,-30 3-471 0 0,-20 3-684 0 0,0 2 0 0 0,66 7 1 0 0,19 2-3905 0 0,-93-10 1872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10135 0 0,'-1'1'2786'0'0,"-19"20"378"0"0,-21 28 1 0 0,-10 28-1376 0 0,-34 89-709 0 0,-1 27 4 0 0,-52 109-668 0 0,55-160-330 0 0,34-64-393 0 0,29-49-252 0 0,18-26 100 0 0</inkml:trace>
  <inkml:trace contextRef="#ctx0" brushRef="#br0" timeOffset="1">387 722 6447 0 0,'0'0'1039'0'0,"0"3"897"0"0,4 36 4168 0 0,-7 1-3450 0 0,-15 39-2406 0 0,4-21 619 0 0,14-55-841 0 0,-4 14 92 0 0,0 0 0 0 0,2 0 1 0 0,0 0-1 0 0,1 0 0 0 0,0 1 0 0 0,4 29 1 0 0,3-14-109 0 0,0-20-24 0 0,-1-3-136 0 0,-4-10 106 0 0,-1 1 0 0 0,1-1-1 0 0,0 0 1 0 0,-1 1 0 0 0,1-1-1 0 0,0 1 1 0 0,-1-1 0 0 0,1 0 0 0 0,0 0-1 0 0,-1 1 1 0 0,1-1 0 0 0,0 0-1 0 0,0 0 1 0 0,-1 0 0 0 0,1 0-1 0 0,0 0 1 0 0,0 0 0 0 0,-1 0 0 0 0,1 0-1 0 0,1 0 1 0 0,-1 0-95 0 0,2 0-337 0 0,-1 0 0 0 0,0 0 0 0 0,0 0-1 0 0,1-1 1 0 0,-1 1 0 0 0,0-1 0 0 0,0 1 0 0 0,1-1 0 0 0,-1 0 0 0 0,0 0 0 0 0,2-1 0 0 0,11-8-5218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16527 0 0,'0'0'1819'0'0,"-2"2"-1504"0"0,-16 16 343 0 0,1 1 1 0 0,1 1-1 0 0,-17 27 1 0 0,27-39-505 0 0,-68 113 1247 0 0,-7 11-604 0 0,-208 289-253 0 0,226-316-512 0 0,-85 190 0 0 0,40-72 187 0 0,106-218-211 0 0,-1 0 1 0 0,1 0-1 0 0,0 1 1 0 0,0-1-1 0 0,0 1 1 0 0,1 0 0 0 0,0-1-1 0 0,0 1 1 0 0,0 7-1 0 0,1-11-87 0 0,0 0 0 0 0,0 0 0 0 0,1-1 0 0 0,-1 1 0 0 0,0 0 0 0 0,1 0 0 0 0,0-1 0 0 0,-1 1 0 0 0,1 0 0 0 0,0-1 0 0 0,0 1 0 0 0,0-1 1 0 0,0 1-1 0 0,0-1 0 0 0,0 0 0 0 0,0 1 0 0 0,0-1 0 0 0,1 0 0 0 0,-1 0 0 0 0,0 0 0 0 0,1 0 0 0 0,-1 0 0 0 0,1 0 0 0 0,-1 0 0 0 0,1 0 0 0 0,0 0 0 0 0,-1-1 0 0 0,1 1 0 0 0,0-1 0 0 0,0 1 0 0 0,-1-1 0 0 0,1 0 0 0 0,0 0 0 0 0,2 0 0 0 0,20 3-7789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228 217 919 0 0,'-2'1'67'0'0,"-24"12"-204"0"0,17-7 1628 0 0,1 0 1 0 0,-11 10 0 0 0,-35 43 7238 0 0,30-32-9106 0 0,-60 68 1864 0 0,82-93-751 0 0,25-18-135 0 0,-5-2-280 0 0,-2 0 1 0 0,20-29 0 0 0,11-14-151 0 0,2 4-159 0 0,67-72-216 0 0,-109 122 220 0 0,-1 1-1 0 0,1 1 1 0 0,0-1-1 0 0,1 1 1 0 0,-1 0-1 0 0,1 1 1 0 0,0-1-1 0 0,0 2 1 0 0,0-1-1 0 0,12-2 1 0 0,-15 5 32 0 0,0 0 0 0 0,0 0-1 0 0,0 0 1 0 0,0 1 0 0 0,0 0 0 0 0,0 0 0 0 0,0 0 0 0 0,1 1 0 0 0,-1 0 0 0 0,0 0 0 0 0,0 0 0 0 0,0 0 0 0 0,0 1 0 0 0,-1 0 0 0 0,1 0 0 0 0,0 0-1 0 0,-1 1 1 0 0,1 0 0 0 0,4 4 0 0 0,-6-5-13 0 0,-1 0 0 0 0,0 0 0 0 0,1 0-1 0 0,-1 0 1 0 0,0 1 0 0 0,-1-1 0 0 0,1 1 0 0 0,0 0 0 0 0,-1-1-1 0 0,1 1 1 0 0,-1 0 0 0 0,0 0 0 0 0,1 3 0 0 0,-1 0-10 0 0,0-1 1 0 0,0 0 0 0 0,-1 1 0 0 0,1-1 0 0 0,-1 1 0 0 0,-2 10-1 0 0,-1 1 8 0 0,-1 1-1 0 0,-1-1 0 0 0,-10 24 0 0 0,15-39-25 0 0,-4 8 17 0 0,-1-1 0 0 0,0 0 0 0 0,-1 0 0 0 0,0 0 0 0 0,0 0 0 0 0,0-1 0 0 0,-13 12 1 0 0,3-6-18 0 0,0 0 1 0 0,-32 20-1 0 0,43-31-53 0 0,-1 0 1 0 0,0-1-1 0 0,0 1 0 0 0,-8 0 0 0 0,12-2-45 0 0,-8-8-77 0 0,10 5 160 0 0,0 1-1 0 0,-1-1 1 0 0,1 0 0 0 0,0 0 0 0 0,0 0 0 0 0,0 1-1 0 0,0-1 1 0 0,1 0 0 0 0,-1 0 0 0 0,0 1 0 0 0,1-1-1 0 0,-1 0 1 0 0,1 0 0 0 0,0 1 0 0 0,0-1 0 0 0,-1 0-1 0 0,1 1 1 0 0,0-1 0 0 0,0 1 0 0 0,0 0 0 0 0,3-3-1 0 0,3-4-40 0 0,0 1 0 0 0,14-11 0 0 0,23-16-155 0 0,2 2 0 0 0,71-37 0 0 0,107-37-608 0 0,-147 71 727 0 0,-47 22 527 0 0,0 1 0 0 0,50-11-1 0 0,-79 23-408 0 0,-1-1 1 0 0,1 1-1 0 0,0 0 0 0 0,0 0 1 0 0,0 0-1 0 0,0 1 0 0 0,0-1 0 0 0,-1 0 1 0 0,1 0-1 0 0,0 0 0 0 0,0 1 1 0 0,0-1-1 0 0,0 0 0 0 0,-1 1 0 0 0,1-1 1 0 0,0 0-1 0 0,-1 1 0 0 0,1-1 0 0 0,0 1 1 0 0,0-1-1 0 0,-1 1 0 0 0,1 0 1 0 0,-1-1-1 0 0,1 1 0 0 0,-1 0 0 0 0,1-1 1 0 0,-1 1-1 0 0,1 1 0 0 0,7 20 178 0 0,-7-16-187 0 0,-1 1 1 0 0,1-1-1 0 0,-1 0 1 0 0,-1 1 0 0 0,1-1-1 0 0,-1 1 1 0 0,0-1-1 0 0,-4 11 1 0 0,-3 4 144 0 0,-11 24 1 0 0,7-19-62 0 0,5-11-74 0 0,0-1 1 0 0,-1 0-1 0 0,-1 0 1 0 0,-18 21 0 0 0,-49 44 28 0 0,68-72-213 0 0,0 2-1 0 0,0-1 0 0 0,1 1 1 0 0,-7 11-1 0 0,12-18-746 0 0,-2 10-2401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12 6911 0 0,'0'0'528'0'0,"-2"-1"-341"0"0,-2 1 286 0 0,0 0-1 0 0,1 0 1 0 0,-1 1-1 0 0,1-1 1 0 0,-1 1 0 0 0,1 0-1 0 0,-1 0 1 0 0,1 0-1 0 0,0 0 1 0 0,-1 0 0 0 0,1 1-1 0 0,0 0 1 0 0,0-1-1 0 0,-5 4 1 0 0,-6 6 1246 0 0,-23 21 0 0 0,19-16-2067 0 0,-9 10 491 0 0,0 1 0 0 0,1 1 0 0 0,2 2 1 0 0,1 0-1 0 0,1 1 0 0 0,-26 52 0 0 0,45-77-131 0 0,0-1 0 0 0,1 1 0 0 0,0 1 0 0 0,0-1 0 0 0,0 0 0 0 0,1 0-1 0 0,0 1 1 0 0,0-1 0 0 0,1 1 0 0 0,-1-1 0 0 0,2 1 0 0 0,-1-1 0 0 0,3 13 0 0 0,-2-16-12 0 0,0 1 0 0 0,0 0 1 0 0,0-1-1 0 0,0 1 0 0 0,1-1 1 0 0,0 0-1 0 0,0 0 1 0 0,0 1-1 0 0,0-1 0 0 0,0 0 1 0 0,1 0-1 0 0,-1-1 1 0 0,1 1-1 0 0,0-1 0 0 0,0 1 1 0 0,0-1-1 0 0,0 0 1 0 0,0 0-1 0 0,0 0 0 0 0,1 0 1 0 0,-1-1-1 0 0,1 1 0 0 0,-1-1 1 0 0,7 2-1 0 0,-3-2 0 0 0,0 0-1 0 0,1 0 1 0 0,-1-1-1 0 0,0 0 1 0 0,0 0 0 0 0,0 0-1 0 0,0-1 1 0 0,0 0-1 0 0,0-1 1 0 0,0 0-1 0 0,0 0 1 0 0,13-6-1 0 0,-6 1-48 0 0,-1 0-1 0 0,1-1 0 0 0,-2-1 0 0 0,23-19 1 0 0,-25 19 1 0 0,0 0 0 0 0,0-1 0 0 0,-1-1 0 0 0,15-21 1 0 0,-19 24 37 0 0,-1 0 1 0 0,0 0 0 0 0,0-1 0 0 0,-1 1 0 0 0,0-1 0 0 0,-1 0 0 0 0,0 0-1 0 0,1-12 1 0 0,-2 7 6 0 0,0 0-1 0 0,-1-1 1 0 0,-1 1-1 0 0,0-1 1 0 0,-1 1-1 0 0,-1 0 1 0 0,-4-16-1 0 0,3 18-2 0 0,0 1 0 0 0,0-1 0 0 0,-1 1 0 0 0,-1 0 0 0 0,0 0 0 0 0,0 1 0 0 0,-1 0 0 0 0,-13-15 0 0 0,17 22-7 0 0,0 0 1 0 0,0 0 0 0 0,-1 0-1 0 0,1 0 1 0 0,-1 1 0 0 0,0 0-1 0 0,1 0 1 0 0,-1 0 0 0 0,0 0-1 0 0,0 0 1 0 0,0 1 0 0 0,0 0-1 0 0,-1-1 1 0 0,1 2 0 0 0,-8-2-1 0 0,10 2-46 0 0,1 1-1 0 0,-1-1 1 0 0,1 1-1 0 0,0-1 1 0 0,0 1-1 0 0,-1-1 1 0 0,1 1-1 0 0,0 0 1 0 0,0 0-1 0 0,0 0 1 0 0,0-1-1 0 0,0 1 1 0 0,0 0-1 0 0,0 1 1 0 0,0-1 0 0 0,-2 2-1 0 0,2-2-235 0 0,0 1-1023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141 538 12439 0 0,'0'0'566'0'0,"-3"1"-6"0"0,-28 9-361 0 0,19-6 388 0 0,1 0-1 0 0,-15 2 0 0 0,24-5-477 0 0,0-1 0 0 0,0 0 0 0 0,0 0 0 0 0,0 0 0 0 0,0 0 1 0 0,0 0-1 0 0,0 0 0 0 0,0 0 0 0 0,0 0 0 0 0,0-1 0 0 0,0 1 0 0 0,1-1 0 0 0,-1 0 0 0 0,0 0 0 0 0,0 1 0 0 0,0-1 0 0 0,1 0 0 0 0,-1 0 0 0 0,0-1 0 0 0,1 1 0 0 0,-1 0 0 0 0,1 0 0 0 0,-1-1 0 0 0,1 1 0 0 0,0-1 0 0 0,-1 0 0 0 0,1 1 1 0 0,0-1-1 0 0,0 0 0 0 0,0 1 0 0 0,0-1 0 0 0,1 0 0 0 0,-1 0 0 0 0,0 0 0 0 0,1 0 0 0 0,-1 0 0 0 0,1 0 0 0 0,0-3 0 0 0,-1-2 89 0 0,0 0 0 0 0,1 0 0 0 0,0 0 0 0 0,1 0 0 0 0,-1-1 0 0 0,1 1-1 0 0,1 0 1 0 0,-1 0 0 0 0,4-8 0 0 0,-1 6-27 0 0,0 1-1 0 0,1-1 0 0 0,0 1 1 0 0,1-1-1 0 0,7-9 0 0 0,38-36 300 0 0,-14 15-319 0 0,35-38-647 0 0,116-99 1 0 0,-177 167-1418 0 0,25-15 0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236 228 6911 0 0,'1'2'7788'0'0,"1"0"-7468"0"0,0-1-1 0 0,0 1 1 0 0,0 0-1 0 0,1-1 1 0 0,-1 1 0 0 0,0-1-1 0 0,0 0 1 0 0,1 0-1 0 0,-1 0 1 0 0,1 0-1 0 0,-1 0 1 0 0,1 0-1 0 0,-1-1 1 0 0,6 1-1 0 0,-1-1-119 0 0,0 0-1 0 0,-1-1 0 0 0,1 1 0 0 0,-1-1 0 0 0,9-3 0 0 0,-2 0 155 0 0,-1-1 1 0 0,1 0-1 0 0,-1-1 0 0 0,22-14 0 0 0,5-3 131 0 0,-22 14-457 0 0,-1-1-1 0 0,0 0 1 0 0,0-1-1 0 0,-1-1 1 0 0,0-1-1 0 0,-1 0 1 0 0,-1-1 0 0 0,21-26-1 0 0,-5 2-424 0 0,-28 36 309 0 0,-2 1-4 0 0,-1 0 83 0 0,-1 0 1 0 0,1 0 0 0 0,0 1-1 0 0,0-1 1 0 0,0 1 0 0 0,-1-1-1 0 0,1 1 1 0 0,0 0-1 0 0,-1 0 1 0 0,1 0 0 0 0,0 0-1 0 0,-1 0 1 0 0,1 0 0 0 0,0 0-1 0 0,-1 1 1 0 0,-3 1-1 0 0,-4 1-20 0 0,-1 2 0 0 0,-12 6 0 0 0,13-7 1 0 0,-84 43-138 0 0,-157 104-1 0 0,226-133 167 0 0,1 1 0 0 0,1 1 0 0 0,1 1 0 0 0,1 1 0 0 0,-32 42 0 0 0,50-60-6 0 0,1 1 0 0 0,-1-1 0 0 0,1 1 1 0 0,-1-1-1 0 0,1 1 0 0 0,1 0 0 0 0,-1 0 0 0 0,1 0 0 0 0,0 0 0 0 0,0 0 0 0 0,-1 10 0 0 0,3-12-17 0 0,-1-1-1 0 0,0 1 0 0 0,1-1 0 0 0,-1 1 1 0 0,1-1-1 0 0,0 0 0 0 0,-1 1 0 0 0,1-1 1 0 0,1 0-1 0 0,-1 0 0 0 0,0 0 0 0 0,0 1 1 0 0,1-1-1 0 0,-1 0 0 0 0,1-1 0 0 0,0 1 1 0 0,-1 0-1 0 0,1 0 0 0 0,0-1 0 0 0,0 1 1 0 0,0-1-1 0 0,0 0 0 0 0,1 1 0 0 0,-1-1 1 0 0,0 0-1 0 0,4 1 0 0 0,4 1-106 0 0,0 0-1 0 0,1 0 1 0 0,-1-1-1 0 0,0-1 1 0 0,20 1-1 0 0,55-5-709 0 0,-62 1 614 0 0,116-11-1417 0 0,-113 8 902 0 0,-1 0-1 0 0,-1-1 0 0 0,36-15 1 0 0,-39 11-4649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313 473 5983 0 0,'0'0'3688'0'0,"-2"1"-1997"0"0,-2 1-1424 0 0,0 0 1 0 0,0-1-1 0 0,0 0 0 0 0,0 0 1 0 0,0 0-1 0 0,-1 0 0 0 0,1-1 1 0 0,0 0-1 0 0,0 0 1 0 0,-1 0-1 0 0,1 0 0 0 0,0-1 1 0 0,-1 1-1 0 0,1-1 0 0 0,0 0 1 0 0,-8-3-1 0 0,-7-4-110 0 0,0 0 0 0 0,-22-13 0 0 0,31 16 120 0 0,-80-46-29 0 0,86 49-248 0 0,1-1 0 0 0,-1 1 0 0 0,0-1-1 0 0,1 0 1 0 0,0 0 0 0 0,-1-1 0 0 0,1 1 0 0 0,1 0 0 0 0,-1-1-1 0 0,0 0 1 0 0,1 0 0 0 0,0 0 0 0 0,0 0 0 0 0,-3-7-1 0 0,3 5 2 0 0,1 0 0 0 0,0 0-1 0 0,0 0 1 0 0,0 0 0 0 0,1 0-1 0 0,0-1 1 0 0,0 1 0 0 0,1 0-1 0 0,0 0 1 0 0,1-6-1 0 0,1 1-7 0 0,0 0-1 0 0,1 0 0 0 0,0 1 1 0 0,1-1-1 0 0,0 1 0 0 0,1 0 1 0 0,0 0-1 0 0,0 1 0 0 0,1-1 1 0 0,0 1-1 0 0,10-8 0 0 0,-2 3 2 0 0,1 1 0 0 0,1 1-1 0 0,0 1 1 0 0,0 0 0 0 0,1 1 0 0 0,0 1-1 0 0,1 0 1 0 0,0 2 0 0 0,0 0 0 0 0,22-4-1 0 0,-28 8 166 0 0,0 1 0 0 0,0 0 0 0 0,0 1 0 0 0,0 0-1 0 0,0 1 1 0 0,0 0 0 0 0,0 2 0 0 0,0-1 0 0 0,0 1-1 0 0,-1 1 1 0 0,1 0 0 0 0,-1 1 0 0 0,1 1-1 0 0,-1 0 1 0 0,-1 0 0 0 0,23 14 0 0 0,-27-14-63 0 0,-1 0-1 0 0,0 0 1 0 0,0 1 0 0 0,-1 0 0 0 0,1 0-1 0 0,-1 0 1 0 0,0 1 0 0 0,-1-1 0 0 0,0 1 0 0 0,0 0-1 0 0,0 1 1 0 0,4 12 0 0 0,-7-16-71 0 0,0 0 0 0 0,0 0 1 0 0,0 0-1 0 0,0 0 1 0 0,-1 0-1 0 0,1 1 0 0 0,-1-1 1 0 0,0 0-1 0 0,-1 0 0 0 0,1 0 1 0 0,-1 0-1 0 0,0 1 0 0 0,0-1 1 0 0,0 0-1 0 0,0 0 0 0 0,-1 0 1 0 0,1-1-1 0 0,-1 1 0 0 0,0 0 1 0 0,0-1-1 0 0,-1 1 0 0 0,1-1 1 0 0,-1 1-1 0 0,0-1 0 0 0,-5 5 1 0 0,-152 112 193 0 0,144-109-241 0 0,-53 36-1238 0 0,-100 50-1 0 0,155-91 528 0 0,0-1-1 0 0,-18 5 1 0 0,30-9 41 0 0,-6-6-4336 0 0,2-3 233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87 12895 0 0,'17'-20'368'0'0,"-6"8"-110"0"0,1 0 0 0 0,0 0 0 0 0,14-10 0 0 0,-15 15-166 0 0,-9 5 1658 0 0,-2 6-1142 0 0,-2 7-470 0 0,0 0 0 0 0,-1 0 0 0 0,0 0 0 0 0,-1-1 0 0 0,0 1 0 0 0,0-1 1 0 0,-1 0-1 0 0,-1 0 0 0 0,-11 16 0 0 0,-11 10 99 0 0,-32 34 0 0 0,58-68-230 0 0,-45 51 71 0 0,2 1-1 0 0,-39 63 0 0 0,-1 24-317 0 0,-126 288 0 0 0,191-387-68 0 0,13-28-86 0 0,0 1-1 0 0,1-1 0 0 0,-7 27 1 0 0,12-38 217 0 0,1 1 1 0 0,-1 0-1 0 0,1 0 1 0 0,0-1-1 0 0,1 6 1 0 0,-1-7-1284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16927 0 0,'0'0'1536'0'0,"0"2"-1246"0"0,6 28-13 0 0,-1-12 45 0 0,-2 0 0 0 0,0 1 0 0 0,0 22 0 0 0,-4-1-162 0 0,-3-1 0 0 0,-1 0 0 0 0,-1 0 0 0 0,-3 0 0 0 0,-25 71 0 0 0,-4-16-139 0 0,-55 97-1 0 0,45-107-36 0 0,-4-1 0 0 0,-4-2 0 0 0,-3-4 0 0 0,-102 105 0 0 0,67-91-700 0 0,77-77-1648 0 0,-34 22 0 0 0,49-35 1440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28 10591 0 0,'4'-4'168'0'0,"-2"2"-53"0"0,-1 1 0 0 0,0-1 1 0 0,0 1-1 0 0,0-1 0 0 0,0 1 1 0 0,0-1-1 0 0,0 0 0 0 0,2-8 8095 0 0,-4 13-7447 0 0,-6 8-642 0 0,0 0-1 0 0,-1 0 1 0 0,-1-1 0 0 0,1 0-1 0 0,-12 10 1 0 0,-57 44 629 0 0,-2 4-486 0 0,67-59-553 0 0,11-7-64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562 722 13559 0 0,'0'0'622'0'0,"-2"0"-13"0"0,-55 32 4084 0 0,55-33-4625 0 0,1-1-1 0 0,0 1 0 0 0,-1-1 1 0 0,1 1-1 0 0,0-1 1 0 0,0 0-1 0 0,0 1 0 0 0,0-1 1 0 0,0 0-1 0 0,1 0 1 0 0,-1 1-1 0 0,0-1 0 0 0,1 0 1 0 0,-1 0-1 0 0,1 0 1 0 0,0 0-1 0 0,0 0 1 0 0,0 0-1 0 0,-1 0 0 0 0,2 0 1 0 0,-1 0-1 0 0,0 0 1 0 0,0 0-1 0 0,1 0 0 0 0,-1 1 1 0 0,2-4-1 0 0,9-27 93 0 0,1 0 0 0 0,1 2 0 0 0,30-51-1 0 0,-2 4-22 0 0,-38 70-139 0 0,82-178-794 0 0,-73 154 594 0 0,-2 0 0 0 0,0-1-1 0 0,-2-1 1 0 0,3-35 0 0 0,-10 63 87 0 0,-1 0 0 0 0,1 0 1 0 0,-1 1-1 0 0,-1-1 0 0 0,1 0 1 0 0,-1 0-1 0 0,-1-5 0 0 0,2 9 98 0 0,0 0-1 0 0,-1 0 0 0 0,1 0 1 0 0,-1 0-1 0 0,1 0 0 0 0,-1 0 1 0 0,1 0-1 0 0,-1 0 0 0 0,0 0 1 0 0,0 0-1 0 0,1 1 0 0 0,-1-1 1 0 0,0 0-1 0 0,0 0 1 0 0,0 1-1 0 0,0-1 0 0 0,1 0 1 0 0,-1 1-1 0 0,0-1 0 0 0,0 1 1 0 0,0 0-1 0 0,-1-1 0 0 0,1 1 1 0 0,0 0-1 0 0,0-1 0 0 0,0 1 1 0 0,0 0-1 0 0,0 0 0 0 0,0 0 1 0 0,0 0-1 0 0,0 0 0 0 0,0 0 1 0 0,-1 0-1 0 0,1 0 1 0 0,0 1-1 0 0,-1 0 0 0 0,-2 0 15 0 0,0 0 0 0 0,0 1-1 0 0,1-1 1 0 0,-1 1 0 0 0,1 0 0 0 0,-1 0-1 0 0,1 1 1 0 0,0-1 0 0 0,0 1 0 0 0,0 0-1 0 0,-3 3 1 0 0,-3 3-4 0 0,2 0 0 0 0,-10 16 0 0 0,-4 12-13 0 0,2 1 0 0 0,-18 50 0 0 0,25-59 16 0 0,-71 227 65 0 0,25 8 18 0 0,50-223-63 0 0,-2-1-1 0 0,-2 0 1 0 0,-1-1-1 0 0,-3 0 1 0 0,0-1 0 0 0,-3-1-1 0 0,-1 0 1 0 0,-37 50-1 0 0,-77 64-13 0 0,33-41-20 0 0,99-108-56 0 0,3-15-5825 0 0,2 1 360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10135 0 0,'0'0'919'0'0,"2"-1"-759"0"0,105-32 3410 0 0,-23 7-184 0 0,56-17-445 0 0,-104 33-1670 0 0,72-8-1 0 0,-74 16-1220 0 0,7 0-1374 0 0,-13-6-5128 0 0,-12 2-411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593 813 8287 0 0,'0'0'3874'0'0,"2"0"-2886"0"0,5-2-743 0 0,-1-1 0 0 0,1 0 1 0 0,-1 0-1 0 0,0 0 0 0 0,0-1 0 0 0,0 1 1 0 0,-1-1-1 0 0,1-1 0 0 0,-1 1 1 0 0,0-1-1 0 0,0 0 0 0 0,0 0 0 0 0,-1-1 1 0 0,5-6-1 0 0,7-13 827 0 0,27-52 1 0 0,-18 22-596 0 0,34-107 0 0 0,1-63-1125 0 0,-22 26-2425 0 0,-37 196 2869 0 0,-14 8 32 0 0,10-3 204 0 0,0 0 0 0 0,0 1 1 0 0,0-1-1 0 0,0 1 0 0 0,0 0 0 0 0,0 0 1 0 0,1 0-1 0 0,-4 6 0 0 0,-16 31 146 0 0,15-26-135 0 0,-296 645 757 0 0,196-330-220 0 0,69-196-490 0 0,25-96-147 0 0,-1-1-1 0 0,-1 0 1 0 0,-2-1-1 0 0,-2-1 1 0 0,-1-1-1 0 0,-1-1 1 0 0,-41 48-1 0 0,-106 147-870 0 0,149-199 832 0 0,-18 23-225 0 0,36-50 210 0 0,2-4-821 0 0,4-15 495 0 0,3-9-90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10591 0 0,'0'0'964'0'0,"1"2"-794"0"0,0 0-42 0 0,0 0 0 0 0,0-1 1 0 0,0 1-1 0 0,0 0 1 0 0,0-1-1 0 0,1 1 1 0 0,-1-1-1 0 0,0 0 0 0 0,1 1 1 0 0,-1-1-1 0 0,1 0 1 0 0,0 0-1 0 0,-1 0 0 0 0,1 0 1 0 0,0 0-1 0 0,0 0 1 0 0,0-1-1 0 0,-1 1 0 0 0,1-1 1 0 0,0 1-1 0 0,0-1 1 0 0,0 1-1 0 0,0-1 1 0 0,0 0-1 0 0,0 0 0 0 0,0 0 1 0 0,0 0-1 0 0,3-1 1 0 0,7-1 403 0 0,55-6 1770 0 0,106-27 0 0 0,-59 3-1160 0 0,34-10-188 0 0,-49 12-8326 0 0,-83 25 774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249 315 1375 0 0,'0'0'66'0'0,"-1"2"-8"0"0,-28 63 13712 0 0,-5-3-7851 0 0,-45 58-5394 0 0,44-68-76 0 0,7-15-387 0 0,18-24-747 0 0,0 0 0 0 0,-12 23 0 0 0</inkml:trace>
  <inkml:trace contextRef="#ctx0" brushRef="#br0" timeOffset="1">494 1 18599 0 0,'0'0'2016'0'0,"15"5"-2016"0"0,1 4-2712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40 13991 0 0,'0'-2'639'0'0,"0"-35"1926"0"0,-7 41 1671 0 0,-7 13-3381 0 0,-16 21-863 0 0,-59 70 520 0 0,56-69-446 0 0,-12 13-34 0 0,-64 81 31 0 0,102-123-63 0 0,1 0 0 0 0,0 0 0 0 0,-7 20 0 0 0,9-15 0 0 0,4-14 0 0 0,0 0 0 0 0,0 0 0 0 0,0 0 0 0 0,0 0 0 0 0,0 0 0 0 0,0 0 0 0 0,1 0 0 0 0,-1 0 0 0 0,0 0 0 0 0,1 0 0 0 0,-1 0 0 0 0,0-1 0 0 0,2 3 0 0 0,1 0-2 0 0,-1 0 1 0 0,1 0-1 0 0,1-1 0 0 0,-1 1 0 0 0,0 0 0 0 0,1-1 1 0 0,-1 0-1 0 0,1 0 0 0 0,0 0 0 0 0,0 0 0 0 0,-1-1 1 0 0,1 1-1 0 0,0-1 0 0 0,0 0 0 0 0,1 0 0 0 0,-1-1 1 0 0,6 1-1 0 0,6 0-12 0 0,-1-1 1 0 0,0 0-1 0 0,23-4 0 0 0,-1-3-195 0 0,0-1 0 0 0,38-15 0 0 0,-46 13-164 0 0,-1 2-1017 0 0,-13 4-4278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85 11519 0 0,'0'0'1040'0'0,"1"-2"-690"0"0,3-3 996 0 0,-6 10 1198 0 0,-9 15-682 0 0,-78 120 111 0 0,67-105-1567 0 0,-19 40 0 0 0,39-70-317 0 0,0-1 0 0 0,0 2 0 0 0,0-1 0 0 0,0 0 0 0 0,1 0 0 0 0,0 0 0 0 0,0 1 0 0 0,0-1 0 0 0,0 7 0 0 0,1-10-55 0 0,1-1-1 0 0,-1 0 0 0 0,0 1 1 0 0,1-1-1 0 0,-1 0 0 0 0,1 1 1 0 0,-1-1-1 0 0,1 0 0 0 0,-1 1 0 0 0,1-1 1 0 0,0 0-1 0 0,0 0 0 0 0,0 0 1 0 0,0 0-1 0 0,0 0 0 0 0,0 0 1 0 0,1 1-1 0 0,18 11 229 0 0,-13-10-209 0 0,-1-1 1 0 0,1 0-1 0 0,0-1 1 0 0,0 1-1 0 0,0-1 0 0 0,0 0 1 0 0,1-1-1 0 0,-1 0 1 0 0,0 0-1 0 0,0-1 0 0 0,8-1 1 0 0,1-1 3 0 0,0-1 1 0 0,0 0-1 0 0,26-11 0 0 0,-34 11-41 0 0,0 0-1 0 0,-1-1 0 0 0,0 0 0 0 0,0 0 0 0 0,-1 0 0 0 0,1-1 0 0 0,-1 0 0 0 0,0 0 1 0 0,-1 0-1 0 0,0-1 0 0 0,0 0 0 0 0,7-13 0 0 0,3-8-24 0 0,-2-1-1 0 0,11-33 1 0 0,-13 33-78 0 0,10-29-197 0 0,28-68-3501 0 0,-44 115 2287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21 11975 0 0,'0'0'923'0'0,"-1"-2"-602"0"0,-1-6-15 0 0,2 7-106 0 0,-1 0 0 0 0,1 1 0 0 0,0-1 0 0 0,-1 0 0 0 0,1 1 1 0 0,0-1-1 0 0,-1 1 0 0 0,1-1 0 0 0,-1 1 0 0 0,1-1 0 0 0,-1 1 0 0 0,1-1 1 0 0,-1 1-1 0 0,1 0 0 0 0,-1-1 0 0 0,1 1 0 0 0,-1 0 0 0 0,0-1 0 0 0,1 1 1 0 0,-1 0-1 0 0,1 0 0 0 0,-1-1 0 0 0,0 1 0 0 0,1 0 0 0 0,-1 0 1 0 0,0 0-1 0 0,1 0 0 0 0,-1 0 0 0 0,0 0 0 0 0,-1 0 0 0 0,0 1 59 0 0,-1-1 1 0 0,1 0-1 0 0,0 1 0 0 0,-1-1 0 0 0,1 1 0 0 0,-4 2 0 0 0,0 0-189 0 0,1 0 1 0 0,0 1-1 0 0,1 0 0 0 0,-1 0 1 0 0,1 0-1 0 0,-1 0 0 0 0,1 1 1 0 0,-5 7-1 0 0,-26 44 337 0 0,-99 189 924 0 0,24-26-1074 0 0,61-116-261 0 0,-86 223-852 0 0,126-300-263 0 0,1 1 0 0 0,2 0 0 0 0,-5 35 0 0 0,11-56-805 0 0,1 5-68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28 10135 0 0,'3'-6'158'0'0,"12"-15"6558"0"0,-17 23-4883 0 0,-5 11-1293 0 0,-65 111 1621 0 0,-69 154 111 0 0,79-142-2048 0 0,-79 255 0 0 0,89-211-445 0 0,43-152-2583 0 0,8-26 1659 0 0</inkml:trace>
  <inkml:trace contextRef="#ctx0" brushRef="#br0" timeOffset="1">36 631 8287 0 0,'0'0'639'0'0,"-2"1"-415"0"0,0 1-16 0 0,-1 0 0 0 0,1-1 0 0 0,0 1 1 0 0,-1 0-1 0 0,1 0 0 0 0,0 1 0 0 0,0-1 0 0 0,0 0 0 0 0,1 1 0 0 0,-4 4 1 0 0,4-4 963 0 0,0 0 0 0 0,0-1 1 0 0,0 1-1 0 0,0 0 0 0 0,0 1 1 0 0,0 2-1 0 0,0-3-212 0 0,6 4-567 0 0,-5-6-368 0 0,1 0-1 0 0,-1 0 1 0 0,0 0-1 0 0,1-1 0 0 0,-1 1 1 0 0,1 0-1 0 0,-1 0 1 0 0,1 0-1 0 0,-1-1 1 0 0,1 1-1 0 0,0 0 1 0 0,0-1-1 0 0,-1 1 0 0 0,1-1 1 0 0,0 1-1 0 0,0-1 1 0 0,-1 1-1 0 0,1-1 1 0 0,0 1-1 0 0,0-1 1 0 0,0 0-1 0 0,0 0 0 0 0,1 1 1 0 0,7 0 180 0 0,1-1 1 0 0,-1 1-1 0 0,0-2 0 0 0,0 1 1 0 0,0-2-1 0 0,10-1 1 0 0,58-18 892 0 0,-44 11-661 0 0,76-23 380 0 0,146-37-562 0 0,-250 69-515 0 0,87-18-105 0 0,-54 13-6819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8431 0 0,'6'-10'200'0'0,"24"-37"1204"0"0,2 2 1 0 0,47-54 0 0 0,-66 87-809 0 0,0 0 0 0 0,0 1-1 0 0,1 0 1 0 0,1 1 0 0 0,-1 1 0 0 0,2 0 0 0 0,29-12 0 0 0,-31 15-399 0 0,1 1 0 0 0,-1 1 0 0 0,1 1 1 0 0,-1 0-1 0 0,1 1 0 0 0,0 0 0 0 0,0 2 0 0 0,0-1 0 0 0,24 4 0 0 0,-32-2-133 0 0,0 1 0 0 0,0 0 0 0 0,0 1 0 0 0,0-1-1 0 0,0 2 1 0 0,-1-1 0 0 0,1 0 0 0 0,-1 1 0 0 0,0 0-1 0 0,0 1 1 0 0,0-1 0 0 0,-1 1 0 0 0,0 0 0 0 0,0 1 0 0 0,0-1-1 0 0,0 1 1 0 0,-1 0 0 0 0,0 0 0 0 0,4 9 0 0 0,-2-3 5 0 0,0-1 1 0 0,-1 1-1 0 0,-1 0 0 0 0,0 1 1 0 0,0-1-1 0 0,-1 1 1 0 0,-1-1-1 0 0,0 1 0 0 0,-1 0 1 0 0,0 17-1 0 0,-2-21-3 0 0,-1 1 0 0 0,0-1 0 0 0,0 1 0 0 0,-1-1 0 0 0,0 0 1 0 0,-1 0-1 0 0,0 0 0 0 0,0 0 0 0 0,-1-1 0 0 0,0 1 0 0 0,-1-1 0 0 0,1-1 0 0 0,-14 14 0 0 0,-4 2 72 0 0,-1-1 1 0 0,-47 33-1 0 0,46-38-127 0 0,0-1 0 0 0,-1-2 0 0 0,0 0 0 0 0,-1-2-1 0 0,-1-1 1 0 0,-35 9 0 0 0,57-18-15 0 0,-7 1-79 0 0,1 0 0 0 0,-19 1 1 0 0,29-4 58 0 0,0 1 1 0 0,-1-1 0 0 0,1 0-1 0 0,-1 0 1 0 0,1-1-1 0 0,-1 1 1 0 0,1 0 0 0 0,0-1-1 0 0,-1 1 1 0 0,1-1 0 0 0,0 0-1 0 0,-1 0 1 0 0,1 0-1 0 0,0 0 1 0 0,0 0 0 0 0,0 0-1 0 0,0-1 1 0 0,0 1 0 0 0,-3-3-1 0 0,4 3-77 0 0,1-1-1 0 0,-1 1 1 0 0,0 0-1 0 0,1 0 0 0 0,-1 0 1 0 0,1-1-1 0 0,-1 1 1 0 0,1 0-1 0 0,0 0 1 0 0,0-1-1 0 0,-1 1 1 0 0,1 0-1 0 0,0-1 0 0 0,0 1 1 0 0,0 0-1 0 0,0-1 1 0 0,1-1-1 0 0,4-15-966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2303 0 0,'0'3'167'0'0,"3"16"774"0"0,1-1 1 0 0,0 1-1 0 0,1-1 0 0 0,1 0 1 0 0,1 0-1 0 0,0-1 0 0 0,1 0 1 0 0,12 17-1 0 0,0-3 39 0 0,1-1 1 0 0,1-1-1 0 0,34 34 0 0 0,119 130 4280 0 0,-162-174-4937 0 0,0 0 0 0 0,-1 0 1 0 0,-1 1-1 0 0,-1 1 0 0 0,-1 0 0 0 0,-1 0 0 0 0,0 0 0 0 0,-2 1 0 0 0,-1 0 0 0 0,5 37 0 0 0,-8-34-174 0 0,-1-1 0 0 0,0 1 0 0 0,-2-1 0 0 0,-1 1 0 0 0,-1-1-1 0 0,-1 0 1 0 0,-1 1 0 0 0,-1-2 0 0 0,-16 40 0 0 0,13-44-81 0 0,-1 0-1 0 0,-1-1 1 0 0,0 0 0 0 0,-2 0 0 0 0,0-2 0 0 0,-1 1 0 0 0,0-2 0 0 0,-1 0-1 0 0,-1-1 1 0 0,-24 17 0 0 0,-18 8-1 0 0,-113 55-1 0 0,144-80-72 0 0,-1 1 6 0 0,-48 22-113 0 0,65-32-57 0 0,-1-1-1 0 0,1 0 1 0 0,-1 0 0 0 0,-19 2 0 0 0,18-6-1903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393 248 9559 0 0,'0'0'4192'0'0,"0"-2"-3774"0"0,2-6-79 0 0,-1 0 1 0 0,0-1 0 0 0,0 1 0 0 0,-1-1 0 0 0,0 1 0 0 0,-1 0 0 0 0,0-1 0 0 0,0 1-1 0 0,-1 0 1 0 0,-3-12 0 0 0,-1 7-274 0 0,0 1 0 0 0,-1-1 0 0 0,0 1 0 0 0,-1 0 0 0 0,-1 1 0 0 0,0 0 0 0 0,0 0 0 0 0,-1 1 0 0 0,-13-11 0 0 0,21 19-71 0 0,0 1 0 0 0,1-1 1 0 0,-1 1-1 0 0,-1-1 0 0 0,1 1 0 0 0,0 0 0 0 0,0 0 0 0 0,0 0 0 0 0,-1 0 0 0 0,1 0 1 0 0,0 1-1 0 0,-1-1 0 0 0,1 0 0 0 0,-1 1 0 0 0,1 0 0 0 0,-1 0 0 0 0,1 0 1 0 0,-1 0-1 0 0,1 0 0 0 0,-1 0 0 0 0,1 1 0 0 0,-1-1 0 0 0,1 1 0 0 0,0-1 0 0 0,-1 1 1 0 0,1 0-1 0 0,0 0 0 0 0,0 0 0 0 0,-1 0 0 0 0,-2 3 0 0 0,-5 3-23 0 0,0 1 1 0 0,0 1-1 0 0,1-1 0 0 0,-14 19 1 0 0,21-25 20 0 0,-18 24-27 0 0,1 1 0 0 0,1 0 0 0 0,2 2 0 0 0,1 0 0 0 0,1 0 0 0 0,1 1 0 0 0,-12 45 0 0 0,20-58 11 0 0,-4 26 0 0 0,9-36 21 0 0,-1 0 0 0 0,1-1-1 0 0,0 1 1 0 0,0 0 0 0 0,1-1 0 0 0,0 1-1 0 0,2 8 1 0 0,3 0 21 0 0,-5-13-10 0 0,1 1 1 0 0,-1-1-1 0 0,1 0 0 0 0,0 0 1 0 0,0 1-1 0 0,0-1 0 0 0,0 0 1 0 0,1-1-1 0 0,-1 1 0 0 0,0 0 1 0 0,1-1-1 0 0,-1 1 1 0 0,1-1-1 0 0,4 2 0 0 0,-2-1 25 0 0,0-1 0 0 0,1 0 0 0 0,-1 0 0 0 0,1 0 0 0 0,-1-1 0 0 0,1 1 1 0 0,6-2-1 0 0,4 0 42 0 0,0-2 1 0 0,-1 0 0 0 0,0-1 0 0 0,22-7 0 0 0,-17 3-136 0 0,32-16 0 0 0,-45 20 38 0 0,0 0 0 0 0,-1 0-1 0 0,1-1 1 0 0,-1 0 0 0 0,0 0 0 0 0,0 0-1 0 0,8-12 1 0 0,-4 5-65 0 0,1-4 96 0 0,-9 12 13 0 0,-2 1-3 0 0,1 0 832 0 0,-3 4-809 0 0,0 0 1 0 0,1 0-1 0 0,-1 0 1 0 0,1 0-1 0 0,-1 0 1 0 0,0 0-1 0 0,1 0 1 0 0,0 0-1 0 0,-1 1 1 0 0,1-1-1 0 0,0 0 1 0 0,0 1-1 0 0,-2 2 1 0 0,1-2 4 0 0,-11 16-15 0 0,-20 37 0 0 0,23-38-124 0 0,5-2-254 0 0,4-13-459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10135 0 0,'0'0'2736'0'0,"0"-12"4370"0"0,3 6-6968 0 0,0 0 0 0 0,1 0 0 0 0,0 0 1 0 0,0 1-1 0 0,0-1 0 0 0,0 1 0 0 0,1 0 1 0 0,0 0-1 0 0,6-4 0 0 0,10-12 190 0 0,7-8-200 0 0,1 1 0 0 0,1 2 0 0 0,1 1 0 0 0,39-24 0 0 0,-52 40-128 0 0,-17 8 0 0 0,0 1 0 0 0,0-1 0 0 0,0 1 0 0 0,0-1 0 0 0,0 1 0 0 0,0 0 0 0 0,0 0 0 0 0,0-1 0 0 0,0 1 0 0 0,1 0 0 0 0,1 0 0 0 0,-2 1 2 0 0,1-1 0 0 0,-1 1-1 0 0,1 0 1 0 0,-1 0 0 0 0,0 0-1 0 0,1 0 1 0 0,-1-1 0 0 0,0 2-1 0 0,0-1 1 0 0,1 0 0 0 0,-1 0 0 0 0,0 0-1 0 0,0 0 1 0 0,0 1 0 0 0,-1-1-1 0 0,1 1 1 0 0,0-1 0 0 0,0 0-1 0 0,-1 1 1 0 0,1-1 0 0 0,-1 1-1 0 0,1-1 1 0 0,-1 1 0 0 0,0 0 0 0 0,1-1-1 0 0,-1 3 1 0 0,1 7 32 0 0,0-1 0 0 0,-1 20 0 0 0,-1-25-30 0 0,-2 35 171 0 0,-2-1 1 0 0,-13 50-1 0 0,-2 8-113 0 0,18-66-3110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238 265 12895 0 0,'0'0'998'0'0,"-1"3"-657"0"0,0 2-83 0 0,-1 1 0 0 0,0-1 0 0 0,0 0-1 0 0,-1 1 1 0 0,1-1 0 0 0,-1 0 0 0 0,0-1 0 0 0,0 1 0 0 0,-1 0 0 0 0,0-1 0 0 0,1 0-1 0 0,-1 0 1 0 0,-1 0 0 0 0,1 0 0 0 0,-1-1 0 0 0,1 1 0 0 0,-1-1 0 0 0,0 0 0 0 0,0-1-1 0 0,0 1 1 0 0,-1-1 0 0 0,1 0 0 0 0,0 0 0 0 0,-1-1 0 0 0,0 1 0 0 0,1-1-1 0 0,-1-1 1 0 0,0 1 0 0 0,1-1 0 0 0,-1 0 0 0 0,-7-1 0 0 0,8 1-129 0 0,0-1 0 0 0,0 1 0 0 0,0-1 0 0 0,0 0 0 0 0,1-1 0 0 0,-1 1 0 0 0,0-1 0 0 0,1 0-1 0 0,-1 0 1 0 0,1-1 0 0 0,-6-2 0 0 0,8 2-143 0 0,-1 1 0 0 0,0-1-1 0 0,1 1 1 0 0,0-1-1 0 0,-1 0 1 0 0,1 0 0 0 0,0 0-1 0 0,0 0 1 0 0,1 0-1 0 0,-1 0 1 0 0,1 0-1 0 0,-1-1 1 0 0,1 1 0 0 0,0-1-1 0 0,0 1 1 0 0,0-6-1 0 0,1 4-44 0 0,0 0-1 0 0,0 0 0 0 0,0 0 0 0 0,0 0 0 0 0,1 1 0 0 0,0-1 0 0 0,0 0 0 0 0,1 0 0 0 0,-1 1 0 0 0,1-1 0 0 0,0 1 0 0 0,2-5 0 0 0,6-7-398 0 0,19-26-1 0 0,-28 41 450 0 0,9-12-199 0 0,1 1-1 0 0,1 0 0 0 0,20-17 1 0 0,43-25-371 0 0,-68 49 548 0 0,0 0 31 0 0,-1 0-1 0 0,2 1 1 0 0,-1 0 0 0 0,0 0-1 0 0,1 1 1 0 0,0 0-1 0 0,-1 0 1 0 0,1 1 0 0 0,0 0-1 0 0,1 1 1 0 0,-1-1-1 0 0,0 2 1 0 0,0-1 0 0 0,1 1-1 0 0,-1 0 1 0 0,11 2 0 0 0,-11 0 93 0 0,0-1 1 0 0,0 2 0 0 0,0-1-1 0 0,0 1 1 0 0,-1 0 0 0 0,10 5-1 0 0,-14-5-27 0 0,1 0 0 0 0,0-1 0 0 0,-1 1-1 0 0,1 1 1 0 0,-1-1 0 0 0,0 0 0 0 0,0 1-1 0 0,0 0 1 0 0,-1-1 0 0 0,1 1 0 0 0,-1 0-1 0 0,3 8 1 0 0,-3-6 5 0 0,0-1 0 0 0,0 1 0 0 0,-1 0 0 0 0,0 0 0 0 0,0 0 0 0 0,0 0 0 0 0,-1 0 0 0 0,0 0 0 0 0,0 0 0 0 0,0 0 0 0 0,-2 8-1 0 0,-1-4-22 0 0,1-1 0 0 0,-1 1 0 0 0,-1-1 0 0 0,0 0 0 0 0,0 0 0 0 0,-8 11 0 0 0,-1 0-29 0 0,-1-1 0 0 0,-2-1 0 0 0,1 0 1 0 0,-37 30-1 0 0,39-37-119 0 0,4-2-278 0 0,0-2 1 0 0,0 1-1 0 0,-1-1 1 0 0,1 0-1 0 0,-2-1 1 0 0,1 0-1 0 0,-1-1 1 0 0,-19 7 0 0 0,28-11-29 0 0,-1-1 1 0 0,1 1 0 0 0,0-1 0 0 0,-1 0 0 0 0,1 0 0 0 0,-1 0 0 0 0,1-1 0 0 0,0 1 0 0 0,-5-2 0 0 0,-8-1-5586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74 8751 0 0,'75'-59'952'0'0,"-48"45"8298"0"0,-27 17-9248 0 0,-3 12 72 0 0,-1-1 1 0 0,-1 1-1 0 0,0-1 0 0 0,-1 0 0 0 0,-11 21 0 0 0,8-17 7 0 0,-42 75 487 0 0,-62 87 0 0 0,3-7-462 0 0,38-53-31 0 0,-60 106 28 0 0,125-213-94 0 0,-7 22 1 0 0,12-31-21 0 0,1 0 0 0 0,0 1 0 0 0,0-1 0 0 0,0 1 0 0 0,0-1 0 0 0,1 1 0 0 0,0-1 0 0 0,0 9 0 0 0,0-13-31 0 0,0 1 1 0 0,1 0 0 0 0,-1-1 0 0 0,0 1 0 0 0,1 0 0 0 0,-1-1 0 0 0,0 1 0 0 0,1 0 0 0 0,-1-1 0 0 0,1 1-1 0 0,-1-1 1 0 0,1 1 0 0 0,-1-1 0 0 0,1 1 0 0 0,-1-1 0 0 0,1 1 0 0 0,0-1 0 0 0,-1 0 0 0 0,1 1 0 0 0,0-1 0 0 0,-1 0-1 0 0,2 1 1 0 0,14 3-855 0 0,1-4-84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1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 2303 0 0,'5'-4'45'0'0,"-2"1"-15"0"0,-1 0 0 0 0,1-1-1 0 0,0 1 1 0 0,-1-1 0 0 0,10-16 13452 0 0,-12 23-11903 0 0,-5 17-966 0 0,0 0 0 0 0,-1-1 0 0 0,-1 0 0 0 0,-13 23 1 0 0,-45 74 525 0 0,39-71-800 0 0,9-18-306 0 0,1 1-419 0 0,0 0 0 0 0,-19 52 1 0 0,34-78-442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17191 0 0,'0'0'1680'0'0,"7"-9"-1496"0"0,6 2-5240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12439 0 0,'0'0'958'0'0,"-3"1"-493"0"0,-31 4 607 0 0,0 2 0 0 0,0 2 1 0 0,1 0-1 0 0,-55 25 0 0 0,72-26-644 0 0,-22 15 1 0 0,6-3-54 0 0,21-14-393 0 0,1 0 1 0 0,-1 2-1 0 0,1-1 0 0 0,1 1 1 0 0,0 1-1 0 0,0-1 0 0 0,0 2 0 0 0,1-1 1 0 0,-7 12-1 0 0,14-19-36 0 0,0-1 0 0 0,0 0 0 0 0,1 1 0 0 0,-1-1 0 0 0,1 1 0 0 0,0-1 0 0 0,-1 1 0 0 0,1-1 0 0 0,0 1 0 0 0,0-1 1 0 0,0 1-1 0 0,0-1 0 0 0,0 1 0 0 0,0-1 0 0 0,0 1 0 0 0,0-1 0 0 0,1 1 0 0 0,-1-1 0 0 0,0 1 0 0 0,1-1 0 0 0,0 1 0 0 0,-1-1 0 0 0,1 0 0 0 0,0 1 0 0 0,0-1 0 0 0,-1 0 1 0 0,1 0-1 0 0,0 1 0 0 0,0-1 0 0 0,2 1 0 0 0,2 3-69 0 0,1 0 1 0 0,1 0-1 0 0,-1-1 1 0 0,11 6-1 0 0,-7-4 21 0 0,9 6-201 0 0,-1 0 1 0 0,25 22-1 0 0,-35-27 262 0 0,-1 0 1 0 0,-1 0-1 0 0,1 1 1 0 0,-1 0 0 0 0,-1 1-1 0 0,1-1 1 0 0,7 18-1 0 0,8 35 631 0 0,-21-59-216 0 0,5 12 546 0 0,-4-10-517 0 0,0 0 1 0 0,-1 1-1 0 0,0-1 0 0 0,0 1 0 0 0,0-1 1 0 0,-1 8-1 0 0,1-10 161 0 0,-12 3 65 0 0,8-2-492 0 0,-4 0 35 0 0,1-1 0 0 0,0 0 0 0 0,-1 0-1 0 0,0 0 1 0 0,1-1 0 0 0,-11 0 0 0 0,-48-2 397 0 0,44 0-434 0 0,-2 0-93 0 0,-23-5 1 0 0,40 5-344 0 0,0 0 0 0 0,-1-1 0 0 0,1 0 1 0 0,0-1-1 0 0,1 1 0 0 0,-1-1 1 0 0,-9-6-1 0 0,5 2-1518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13 6911 0 0,'0'0'315'0'0,"0"-2"-7"0"0,2-8 6409 0 0,-3 11-6633 0 0,1 0 0 0 0,-1 0-1 0 0,1 0 1 0 0,-1 0 0 0 0,1 0 0 0 0,-1 0-1 0 0,1 0 1 0 0,-1 0 0 0 0,0 0-1 0 0,1 0 1 0 0,-3 1 0 0 0,-1 3 34 0 0,-191 315 2915 0 0,133-206-2901 0 0,-110 195 168 0 0,135-248-301 0 0,-142 246-82 0 0,154-262-66 0 0,-1 0-884 0 0,9-13-4241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203 122 1375 0 0,'-1'2'107'0'0,"0"15"445"0"0,2-11 977 0 0,-1 1 1 0 0,1-1 0 0 0,0 0-1 0 0,3 11 2657 0 0,-1-13-2245 0 0,-3-3-1873 0 0,0-1-1 0 0,1 1 1 0 0,-1 0 0 0 0,0-1 0 0 0,0 1-1 0 0,1-1 1 0 0,-1 1 0 0 0,0 0-1 0 0,1-1 1 0 0,-1 1 0 0 0,1-1-1 0 0,-1 1 1 0 0,0-1 0 0 0,1 1 0 0 0,-1-1-1 0 0,1 1 1 0 0,3 0 81 0 0,-1 1 1 0 0,0-1-1 0 0,1 0 1 0 0,-1 0-1 0 0,1 0 0 0 0,-1 0 1 0 0,1 0-1 0 0,0-1 1 0 0,-1 0-1 0 0,1 0 1 0 0,-1 0-1 0 0,1 0 0 0 0,0 0 1 0 0,-1-1-1 0 0,1 0 1 0 0,-1 1-1 0 0,4-3 1 0 0,10-2 351 0 0,-1-1 0 0 0,21-12 1 0 0,-25 13-247 0 0,24-15 357 0 0,51-36-1 0 0,-80 50-582 0 0,3-3-17 0 0,-9 7-38 0 0,0 0-1 0 0,0 0 1 0 0,0 0 0 0 0,0-1-1 0 0,0 1 1 0 0,0 0 0 0 0,0 0-1 0 0,-1-1 1 0 0,1 1-1 0 0,-1-1 1 0 0,0 1 0 0 0,0-1-1 0 0,0-2 1 0 0,0 3-85 0 0,-10-7-86 0 0,7 6 148 0 0,-1-1-56 0 0,0 2 0 0 0,0-1 0 0 0,0 0 0 0 0,-1 1 0 0 0,1 0 0 0 0,-1 0 0 0 0,1 0 0 0 0,-1 0 0 0 0,0 1 0 0 0,0 0 0 0 0,1 0 0 0 0,-1 0 0 0 0,0 1 0 0 0,0-1 0 0 0,0 1 1 0 0,0 0-1 0 0,0 1 0 0 0,0-1 0 0 0,0 1 0 0 0,-6 1 0 0 0,-11 4-342 0 0,0 1 0 0 0,1 1 1 0 0,-24 11-1 0 0,28-11 334 0 0,-5 2 89 0 0,0 1 1 0 0,1 1 0 0 0,1 1 0 0 0,0 1-1 0 0,-27 25 1 0 0,34-27 115 0 0,1 0 0 0 0,0 1-1 0 0,1 0 1 0 0,0 1 0 0 0,2 1 0 0 0,-1-1 0 0 0,2 1-1 0 0,-10 24 1 0 0,15-32 15 0 0,0 1-1 0 0,1 0 0 0 0,0 0 1 0 0,0 0-1 0 0,1 0 1 0 0,0 0-1 0 0,1 1 0 0 0,-1-1 1 0 0,2 0-1 0 0,1 14 1 0 0,-1-18-42 0 0,0 0 0 0 0,0 0 0 0 0,0 0 0 0 0,1 0 0 0 0,-1 0 0 0 0,1 0 0 0 0,0 0 0 0 0,1 0 1 0 0,-1-1-1 0 0,1 1 0 0 0,-1-1 0 0 0,1 0 0 0 0,0 0 0 0 0,0 0 0 0 0,1 0 0 0 0,-1 0 0 0 0,0 0 0 0 0,1-1 1 0 0,0 0-1 0 0,-1 0 0 0 0,8 3 0 0 0,5 1 15 0 0,0-1 0 0 0,0 0-1 0 0,1-2 1 0 0,-1 0 0 0 0,1 0 0 0 0,31-1 0 0 0,-19-3-1 0 0,0-1 1 0 0,0-1 0 0 0,33-9-1 0 0,-37 5-759 0 0,-1-1 0 0 0,31-16-1 0 0,-50 22 172 0 0,10-5-1777 0 0,-2-2-3574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21 6911 0 0,'2'-1'528'0'0,"0"0"-428"0"0,11-18 10135 0 0,-18 22-10038 0 0,-1 0 0 0 0,1 0 1 0 0,0 1-1 0 0,0 0 0 0 0,0 0 0 0 0,0 0 0 0 0,1 1 1 0 0,0-1-1 0 0,0 1 0 0 0,-5 7 0 0 0,-8 8 243 0 0,-21 21 239 0 0,-44 51 241 0 0,73-80-802 0 0,0 1-1 0 0,1-1 1 0 0,1 2-1 0 0,0-1 1 0 0,-10 28-1 0 0,16-37-89 0 0,0-1 0 0 0,0 0-1 0 0,0 1 1 0 0,1-1 0 0 0,-1 1 0 0 0,1-1 0 0 0,0 0-1 0 0,0 1 1 0 0,1 4 0 0 0,-1-7-18 0 0,0 1 0 0 0,1-1 1 0 0,-1 0-1 0 0,1 0 0 0 0,-1 0 0 0 0,1 0 0 0 0,-1 0 1 0 0,1 0-1 0 0,0 0 0 0 0,-1 0 0 0 0,1 0 0 0 0,0 0 1 0 0,0 0-1 0 0,0 0 0 0 0,0-1 0 0 0,0 1 0 0 0,0 0 1 0 0,0-1-1 0 0,0 1 0 0 0,0 0 0 0 0,0-1 0 0 0,0 1 1 0 0,0-1-1 0 0,1 0 0 0 0,-1 1 0 0 0,0-1 1 0 0,0 0-1 0 0,0 0 0 0 0,2 0 0 0 0,9 1 72 0 0,0-1 0 0 0,1 0 0 0 0,-1-1 1 0 0,0 0-1 0 0,14-4 0 0 0,59-19 37 0 0,-65 19-128 0 0,133-47 11 0 0,-116 38-6 0 0,-1-3 0 0 0,37-22-1 0 0,-68 36 3 0 0,-1 0 0 0 0,1-1-1 0 0,-1 0 1 0 0,1 0 0 0 0,-1 0-1 0 0,6-9 1 0 0,-29 23-78 0 0,6-1 80 0 0,0 2 0 0 0,1-1 0 0 0,-15 17 0 0 0,20-20 0 0 0,2 0 0 0 0,-1 1 0 0 0,1-1 0 0 0,0 1 0 0 0,0 1 0 0 0,1-1 0 0 0,-4 12 0 0 0,7-16-101 0 0,0-1 0 0 0,0 1 1 0 0,0 0-1 0 0,1 0 0 0 0,0 0 0 0 0,0 0 0 0 0,0 0 0 0 0,0 0 1 0 0,1 0-1 0 0,-1 0 0 0 0,1 0 0 0 0,0 0 0 0 0,0-1 0 0 0,1 1 0 0 0,-1 0 1 0 0,1-1-1 0 0,0 1 0 0 0,0-1 0 0 0,0 1 0 0 0,0-1 0 0 0,0 0 1 0 0,1 0-1 0 0,4 4 0 0 0,-3-2-137 0 0,1-1 0 0 0,0 0 0 0 0,0 0 0 0 0,0 0 0 0 0,1 0 1 0 0,-1-1-1 0 0,1 0 0 0 0,0 0 0 0 0,0-1 0 0 0,0 0 0 0 0,0 0 0 0 0,1 0 0 0 0,10 1 1 0 0,3-2-1645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516 620 8751 0 0,'-16'25'776'0'0,"-43"67"3831"0"0,59-93-4552 0 0,0 0 1 0 0,0 0-1 0 0,1 0 1 0 0,-1 0-1 0 0,0 0 1 0 0,1 0-1 0 0,-1 0 1 0 0,1 0-1 0 0,-1 0 1 0 0,1 0-1 0 0,1-2 1 0 0,1-2 109 0 0,169-262 2130 0 0,-122 194-1956 0 0,13-15 24 0 0,38-62 317 0 0,-93 136-665 0 0,0-1-1 0 0,5-17 1 0 0,-11 27-56 0 0,-1 1-1 0 0,0-1 1 0 0,0 0 0 0 0,0 1-1 0 0,0-1 1 0 0,-1 0 0 0 0,1 1-1 0 0,-1-1 1 0 0,0 0 0 0 0,-1 1-1 0 0,-1-8 1 0 0,2 11 23 0 0,0 0 1 0 0,-1 1-1 0 0,1-1 1 0 0,0 1-1 0 0,-1-1 1 0 0,1 1-1 0 0,-1-1 1 0 0,1 1 0 0 0,-1-1-1 0 0,1 1 1 0 0,-1 0-1 0 0,1-1 1 0 0,-1 1-1 0 0,1 0 1 0 0,-1-1-1 0 0,0 1 1 0 0,1 0-1 0 0,-1 0 1 0 0,0-1-1 0 0,-2 0-39 0 0,1 0 33 0 0,0 0 0 0 0,0 1 0 0 0,-1-1 1 0 0,1 0-1 0 0,-1 1 0 0 0,1-1 0 0 0,0 1 0 0 0,-1 0 0 0 0,1 0 0 0 0,-1 0 0 0 0,1 0 0 0 0,-1 0 0 0 0,1 0 0 0 0,0 1 0 0 0,-1-1 1 0 0,1 1-1 0 0,-1 0 0 0 0,1 0 0 0 0,0 0 0 0 0,0 0 0 0 0,0 0 0 0 0,-1 0 0 0 0,-2 3 0 0 0,-7 4 6 0 0,1 1 0 0 0,-20 18-1 0 0,23-19 31 0 0,-19 19 67 0 0,2 2 0 0 0,1 0 1 0 0,1 2-1 0 0,-20 34 0 0 0,-68 141 479 0 0,67-119-351 0 0,-83 170 17 0 0,93-179-152 0 0,-31 111 0 0 0,42-106-61 0 0,-50 156 42 0 0,68-226-202 0 0,0 0-1 0 0,-1 0 1 0 0,-1-1-1 0 0,0 1 1 0 0,-1-2-1 0 0,-13 17 1 0 0,18-25-245 0 0,1-1 1 0 0,-1 0-1 0 0,-1 1 1 0 0,1-1-1 0 0,0 0 1 0 0,0-1-1 0 0,-1 1 1 0 0,1-1 0 0 0,-1 1-1 0 0,1-1 1 0 0,-5 1-1 0 0,-6 1-4542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89 125 11487 0 0,'-6'2'113'0'0,"0"0"1"0"0,0 1-1 0 0,1 0 0 0 0,-1 1 0 0 0,1-1 0 0 0,0 1 1 0 0,0 0-1 0 0,0 0 0 0 0,1 1 0 0 0,-1-1 0 0 0,1 1 0 0 0,-5 8 1 0 0,7-10 57 0 0,-1 1 0 0 0,1 0 1 0 0,0 0-1 0 0,1 0 0 0 0,-1 0 1 0 0,1 0-1 0 0,-1 0 0 0 0,1 0 1 0 0,1 1-1 0 0,-1-1 0 0 0,0 0 1 0 0,1 1-1 0 0,0-1 0 0 0,0 1 1 0 0,1-1-1 0 0,-1 0 0 0 0,1 1 1 0 0,2 7-1 0 0,-2-9-83 0 0,0 0 0 0 0,1 0 0 0 0,-1 0 0 0 0,1-1 0 0 0,0 1 0 0 0,0 0 0 0 0,0-1 0 0 0,0 0 0 0 0,0 1 0 0 0,0-1 0 0 0,1 0 0 0 0,-1 0 0 0 0,1 0 0 0 0,0-1 0 0 0,-1 1 0 0 0,1 0 0 0 0,0-1 0 0 0,0 0 0 0 0,0 0 0 0 0,0 0 0 0 0,0 0 0 0 0,0 0 0 0 0,0-1 0 0 0,0 1 0 0 0,5-1 0 0 0,6 1 74 0 0,0-1 0 0 0,0 0 0 0 0,0-1-1 0 0,20-4 1 0 0,-4-1-6 0 0,0-2 0 0 0,0 0 0 0 0,-1-3 1 0 0,42-19-1 0 0,107-70 175 0 0,-32 17-413 0 0,-85 52-878 0 0,2-1-374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25 13823 0 0,'5'-5'666'0'0,"-2"2"-510"0"0,0 0-1 0 0,0 1 1 0 0,0-1-1 0 0,0 1 0 0 0,5-3 1 0 0,-7 4-143 0 0,-1 1 0 0 0,0 0 1 0 0,0 0-1 0 0,0 0 0 0 0,0 0 1 0 0,0 0-1 0 0,0 0 0 0 0,0 0 0 0 0,0 0 1 0 0,0 0-1 0 0,0 0 0 0 0,0 0 1 0 0,0 0-1 0 0,1 0 0 0 0,-1 0 0 0 0,0 0 1 0 0,0 0-1 0 0,0 0 0 0 0,0 0 1 0 0,0 0-1 0 0,0 0 0 0 0,0 0 0 0 0,0 0 1 0 0,0 0-1 0 0,1 0 0 0 0,-1 0 0 0 0,0 0 1 0 0,0 0-1 0 0,0 0 0 0 0,0 0 1 0 0,0 0-1 0 0,0 0 0 0 0,0 0 0 0 0,0 0 1 0 0,0 0-1 0 0,0 0 0 0 0,0 0 1 0 0,1 0-1 0 0,-1 0 0 0 0,0 0 0 0 0,0 0 1 0 0,0 1-1 0 0,0-1 0 0 0,0 0 0 0 0,0 0 1 0 0,0 0-1 0 0,0 0 0 0 0,0 0 1 0 0,2 2 120 0 0,-1 0 1 0 0,0-1 0 0 0,1 1 0 0 0,-1 0 0 0 0,0 0 0 0 0,0 0 0 0 0,0 0-1 0 0,0 0 1 0 0,0 0 0 0 0,-1 0 0 0 0,1 1 0 0 0,-1-1 0 0 0,1 0 0 0 0,-1 3-1 0 0,0 1 10 0 0,0-1 0 0 0,0 1 0 0 0,0-1 0 0 0,-1 0 0 0 0,-3 10 0 0 0,-1 1-52 0 0,0-1-1 0 0,-2 0 1 0 0,-8 15 0 0 0,-9 10 411 0 0,-50 64-1 0 0,39-57-130 0 0,-49 70 352 0 0,-123 230 0 0 0,90-128-600 0 0,18-44-87 0 0,13-24-559 0 0,-5 12-1805 0 0,85-153 1522 0 0,-1 0 0 0 0,-9 10-1 0 0,4-7-1170 0 0</inkml:trace>
  <inkml:trace contextRef="#ctx0" brushRef="#br0" timeOffset="1">8 982 12895 0 0,'0'0'998'0'0,"-1"-1"-657"0"0,-5-5 3490 0 0,8 9-3499 0 0,3 1-284 0 0,0 0 1 0 0,1-1 0 0 0,-1 1 0 0 0,1-1 0 0 0,-1 0-1 0 0,1 0 1 0 0,0-1 0 0 0,0 0 0 0 0,0 0 0 0 0,0 0-1 0 0,1 0 1 0 0,-1-1 0 0 0,0-1 0 0 0,12 1 0 0 0,12-1 382 0 0,0-1 1 0 0,0-2 0 0 0,-1-1 0 0 0,58-16 0 0 0,111-49 1175 0 0,5-1-663 0 0,-169 60-1824 0 0,-1 0-1 0 0,40-19 1 0 0,-51 18-6799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54 8751 0 0,'0'0'3496'0'0,"1"-2"-2078"0"0,3-16 967 0 0,-4 17-2021 0 0,-1-2-27 0 0,0 1-289 0 0,-1 0 0 0 0,0 0 1 0 0,0 0-1 0 0,0 0 0 0 0,0 0 0 0 0,0 0 0 0 0,0 0 0 0 0,0 0 0 0 0,-1 1 0 0 0,1-1 1 0 0,-1 1-1 0 0,1 0 0 0 0,-1-1 0 0 0,1 1 0 0 0,-1 1 0 0 0,0-1 0 0 0,1 0 0 0 0,-1 1 1 0 0,0-1-1 0 0,0 1 0 0 0,-4 0 0 0 0,-7 0-41 0 0,1 1 0 0 0,0 1 1 0 0,-1 1-1 0 0,1 0 0 0 0,1 0 0 0 0,-15 6 0 0 0,5-2-4 0 0,-4 3-16 0 0,-1 0-1 0 0,2 2 1 0 0,-1 1-1 0 0,2 1 1 0 0,0 1-1 0 0,0 1 1 0 0,-23 22-1 0 0,-8 12-40 0 0,-71 83 0 0 0,111-117 73 0 0,1 1 1 0 0,1 1-1 0 0,1 0 0 0 0,0 0 0 0 0,2 1 0 0 0,0 1 0 0 0,-12 33 1 0 0,20-49 6 0 0,1 1 0 0 0,0-1 0 0 0,0 1 0 0 0,0 0 0 0 0,1-1 0 0 0,0 1 0 0 0,0 0 0 0 0,0 0 0 0 0,0-1 0 0 0,1 1 1 0 0,0 0-1 0 0,0-1 0 0 0,2 9 0 0 0,-1-11-14 0 0,-1 1 1 0 0,0-1-1 0 0,1 1 0 0 0,-1-1 1 0 0,1 0-1 0 0,0 0 0 0 0,0 0 1 0 0,0 0-1 0 0,0 0 1 0 0,0 0-1 0 0,0-1 0 0 0,1 1 1 0 0,-1-1-1 0 0,0 1 0 0 0,1-1 1 0 0,-1 0-1 0 0,1 0 1 0 0,0 0-1 0 0,-1 0 0 0 0,1 0 1 0 0,0-1-1 0 0,-1 1 0 0 0,1-1 1 0 0,4 0-1 0 0,5 0 3 0 0,-1 0-1 0 0,1-1 0 0 0,0 0 1 0 0,-1-1-1 0 0,1 0 0 0 0,-1-1 1 0 0,0 0-1 0 0,19-9 0 0 0,8-6 41 0 0,39-25 0 0 0,-25 13 6 0 0,-2 2-57 0 0,0-2 0 0 0,-3-1 0 0 0,66-57 0 0 0,-97 72-4 0 0,-10 7 0 0 0,-8 7 0 0 0,-7 4 0 0 0,0 1 15 0 0,0 0 0 0 0,0 1-1 0 0,0 0 1 0 0,1 1 0 0 0,-1-1-1 0 0,-13 12 1 0 0,-45 43 137 0 0,52-45-135 0 0,-7 7-13 0 0,1 1 0 0 0,0 0 0 0 0,-28 43 0 0 0,41-48-48 0 0,9-13 7 0 0,0-3 12 0 0,3 3-127 0 0,11 0-1239 0 0,6-2-4872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67 11975 0 0,'0'0'923'0'0,"0"-2"-602"0"0,0-8-125 0 0,-2-15 2846 0 0,2 23-2001 0 0,0 0-424 0 0,0 1-505 0 0,0-1 0 0 0,0 1 0 0 0,0 0-1 0 0,0 0 1 0 0,0 0 0 0 0,-1 0 0 0 0,1 0 0 0 0,0 1 0 0 0,0-1-1 0 0,-1 0 1 0 0,1 0 0 0 0,-1 0 0 0 0,1 0 0 0 0,-1 0-1 0 0,1 0 1 0 0,-1 0 0 0 0,0 1 0 0 0,1-1 0 0 0,-1 0-1 0 0,0 0 1 0 0,1 1 0 0 0,-1-1 0 0 0,0 1 0 0 0,0-1 0 0 0,-1 0-1 0 0,0 0-69 0 0,1 1-1 0 0,-1-1 1 0 0,0 1 0 0 0,1 0-1 0 0,-1-1 1 0 0,0 1-1 0 0,1 0 1 0 0,-1 0-1 0 0,0 0 1 0 0,0 0-1 0 0,1 1 1 0 0,-1-1-1 0 0,0 0 1 0 0,1 1 0 0 0,-4 1-1 0 0,-3 2-10 0 0,0 1-1 0 0,0 0 1 0 0,1 1-1 0 0,-1-1 1 0 0,1 2-1 0 0,1-1 0 0 0,-1 1 1 0 0,-6 9-1 0 0,-5 4 22 0 0,-17 16-57 0 0,-60 67 34 0 0,85-90-51 0 0,0 0-1 0 0,1 1 1 0 0,0 0 0 0 0,2 1 0 0 0,-1-1 0 0 0,-6 22 0 0 0,11-19-2 0 0,5-1-29 0 0,-1-14 32 0 0,0 0 1 0 0,0 1 0 0 0,1-1 0 0 0,-1 0 0 0 0,0 0-1 0 0,1 0 1 0 0,0 0 0 0 0,-1 0 0 0 0,1-1 0 0 0,0 1-1 0 0,0-1 1 0 0,0 1 0 0 0,0-1 0 0 0,0 1 0 0 0,0-1 0 0 0,1 0-1 0 0,-1 0 1 0 0,0 0 0 0 0,5 1 0 0 0,5 1-103 0 0,0 0-1 0 0,23 1 1 0 0,-13-1 53 0 0,-22-3 69 0 0,22 3-116 0 0,1 1-1 0 0,34 12 1 0 0,-52-14 104 0 0,0-1-1 0 0,0 1 1 0 0,0 0 0 0 0,-1 1-1 0 0,1-1 1 0 0,-1 1-1 0 0,1 0 1 0 0,-1 0 0 0 0,0 0-1 0 0,0 1 1 0 0,-1-1 0 0 0,1 1-1 0 0,-1 0 1 0 0,1 0-1 0 0,-1 0 1 0 0,-1 1 0 0 0,5 8-1 0 0,-5-10 35 0 0,-2 1 1 0 0,1 0-1 0 0,0-1 0 0 0,-1 1 0 0 0,0 0 0 0 0,0 0 1 0 0,0-1-1 0 0,0 1 0 0 0,0 0 0 0 0,-1-1 0 0 0,0 1 1 0 0,1 0-1 0 0,-1-1 0 0 0,-1 1 0 0 0,1-1 0 0 0,0 1 1 0 0,-1-1-1 0 0,0 0 0 0 0,-3 5 0 0 0,-1 0 152 0 0,0 1 1 0 0,-1-1-1 0 0,0-1 0 0 0,0 1 1 0 0,-15 11-1 0 0,10-12-36 0 0,0 1 0 0 0,0-2 0 0 0,0 0 0 0 0,0 0 0 0 0,-1-1 0 0 0,0 0 1 0 0,0-1-1 0 0,-1-1 0 0 0,-26 4 0 0 0,6-4 65 0 0,0-1 1 0 0,-64-6 0 0 0,78 3-185 0 0,1-2-1 0 0,-1 0 1 0 0,-26-9 0 0 0,40 11-270 0 0,1-1-1 0 0,-1 0 1 0 0,1-1 0 0 0,0 1 0 0 0,0-1 0 0 0,0 0 0 0 0,0 0 0 0 0,0-1 0 0 0,0 1 0 0 0,1-1 0 0 0,0 0 0 0 0,0-1-1 0 0,0 1 1 0 0,0-1 0 0 0,-6-9 0 0 0,4-1-1532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488 315 919 0 0,'1'-2'67'0'0,"23"-20"1104"0"0,31-39 9894 0 0,-51 58-11121 0 0,5-10 725 0 0,0 0 1 0 0,-1 0-1 0 0,-1 0 0 0 0,0-1 1 0 0,0 0-1 0 0,-1 0 0 0 0,-1-1 1 0 0,5-21-1 0 0,-10 33-640 0 0,1 1 0 0 0,-1-1 1 0 0,1 0-1 0 0,-1 0 0 0 0,0 1 0 0 0,0-1 1 0 0,0 0-1 0 0,0 1 0 0 0,0-1 0 0 0,-1 0 0 0 0,1 1 1 0 0,-1-1-1 0 0,0 0 0 0 0,0 1 0 0 0,0-1 1 0 0,0 1-1 0 0,0-1 0 0 0,0 1 0 0 0,-1 0 1 0 0,1-1-1 0 0,-1 1 0 0 0,1 0 0 0 0,-1 0 1 0 0,0 0-1 0 0,0 0 0 0 0,0 1 0 0 0,0-1 0 0 0,-1 0 1 0 0,1 1-1 0 0,0-1 0 0 0,-1 1 0 0 0,1 0 1 0 0,0 0-1 0 0,-1 0 0 0 0,0 0 0 0 0,1 0 1 0 0,-1 1-1 0 0,1-1 0 0 0,-1 1 0 0 0,-3-1 1 0 0,-13 1-147 0 0,1 0 1 0 0,-1 1 0 0 0,1 0-1 0 0,0 2 1 0 0,-28 7 0 0 0,16-2-213 0 0,0 2-1 0 0,-41 20 1 0 0,42-16 215 0 0,1 2-1 0 0,1 1 1 0 0,0 2 0 0 0,1 0-1 0 0,1 2 1 0 0,1 0-1 0 0,1 2 1 0 0,0 1 0 0 0,-26 36-1 0 0,45-54 136 0 0,1 0-1 0 0,-1 0 1 0 0,1 0-1 0 0,0 0 1 0 0,0 1-1 0 0,1 0 1 0 0,-1-1-1 0 0,2 1 1 0 0,-1 0-1 0 0,1 0 1 0 0,-1 8-1 0 0,2-12 12 0 0,0 0 0 0 0,0 1 0 0 0,1-1-1 0 0,-1 0 1 0 0,1 0 0 0 0,0 1 0 0 0,-1-1-1 0 0,1 0 1 0 0,1 0 0 0 0,-1 0 0 0 0,0 0-1 0 0,1 0 1 0 0,0 0 0 0 0,0 0 0 0 0,0-1 0 0 0,0 1-1 0 0,0-1 1 0 0,0 1 0 0 0,0-1 0 0 0,1 0-1 0 0,0 0 1 0 0,-1 0 0 0 0,1 0 0 0 0,0 0-1 0 0,3 1 1 0 0,3 1 27 0 0,0 0 0 0 0,0-1 0 0 0,0 0-1 0 0,1-1 1 0 0,-1 0 0 0 0,1-1 0 0 0,0 0 0 0 0,-1 0 0 0 0,1-1-1 0 0,13-1 1 0 0,1-1-13 0 0,0-2 1 0 0,-1 0-1 0 0,26-9 0 0 0,13-9 23 0 0,0-3 0 0 0,-2-2 0 0 0,60-37 0 0 0,-108 58-7 0 0,-9 5 14 0 0,-7 2-65 0 0,1 0 0 0 0,0 0 1 0 0,0 0-1 0 0,0 0 1 0 0,0 1-1 0 0,0 0 1 0 0,0 0-1 0 0,0 0 0 0 0,-3 3 1 0 0,-2 0 24 0 0,-20 17 46 0 0,1 0 1 0 0,-48 52-1 0 0,69-69-70 0 0,1 0 4 0 0,-6 15 9 0 0,6-10-47 0 0,4-8-96 0 0,4-1-38 0 0,1 0-550 0 0,0 0-1 0 0,-1 0 0 0 0,1 0 1 0 0,0 0-1 0 0,0-1 0 0 0,0 1 1 0 0,6-2-1 0 0,15-2-5480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47 11631 0 0,'4'-7'156'0'0,"-3"5"-82"0"0,1-1 0 0 0,-1 1 0 0 0,1-1 0 0 0,-1 1 0 0 0,1-1 0 0 0,0 1 0 0 0,0 0-1 0 0,0 0 1 0 0,0 0 0 0 0,0 0 0 0 0,1 0 0 0 0,-1 1 0 0 0,1-1 0 0 0,-1 0 0 0 0,1 1 0 0 0,-1 0 0 0 0,1 0 0 0 0,0 0 0 0 0,0 0 0 0 0,-1 0-1 0 0,1 0 1 0 0,4 0 0 0 0,-6 2 6 0 0,0-1 0 0 0,0 0 0 0 0,-1 0 0 0 0,1 0 0 0 0,0 0 0 0 0,0 1 0 0 0,-1-1 0 0 0,1 0 0 0 0,0 1 0 0 0,-1-1-1 0 0,1 1 1 0 0,0-1 0 0 0,-1 1 0 0 0,1-1 0 0 0,-1 1 0 0 0,1-1 0 0 0,0 1 0 0 0,-1-1 0 0 0,0 1 0 0 0,1 0 0 0 0,-1-1 0 0 0,1 1-1 0 0,-1 0 1 0 0,0-1 0 0 0,1 1 0 0 0,-1 0 0 0 0,0 0 0 0 0,0-1 0 0 0,1 1 0 0 0,-1 1 0 0 0,4 23 586 0 0,-4-15-482 0 0,0 0-1 0 0,-1 1 0 0 0,-1-1 1 0 0,0 0-1 0 0,0 0 1 0 0,-7 18-1 0 0,-29 59 654 0 0,16-40-478 0 0,-112 242 576 0 0,94-213-859 0 0,-85 122 1 0 0,-310 385 83 0 0,420-559-160 0 0,8-11 0 0 0,-16 20 0 0 0,17-25-14 0 0,4-7-69 0 0,4-4-54 0 0,8-19-91 0 0,2 0 0 0 0,14-21 0 0 0,6-9-30 0 0,-1-2 182 0 0,4 1-1 0 0,55-67 1 0 0,-61 87 21 0 0,2 2 1 0 0,1 1-1 0 0,62-44 0 0 0,-76 62 38 0 0,0 0 0 0 0,1 1 0 0 0,0 1 0 0 0,0 1 0 0 0,1 1 0 0 0,0 1 0 0 0,32-8 0 0 0,-38 15 37 0 0,-12 0-6 0 0,-1 1 0 0 0,0-1 0 0 0,0 1 0 0 0,1-1 0 0 0,-1 1 0 0 0,0-1 1 0 0,0 1-1 0 0,0 0 0 0 0,0 0 0 0 0,0-1 0 0 0,0 1 0 0 0,0 0 0 0 0,0 0 0 0 0,0 0 0 0 0,0 0 0 0 0,-1 0 0 0 0,1 0 0 0 0,0 0 0 0 0,-1 0 0 0 0,2 3 0 0 0,-1-1 27 0 0,0 0-1 0 0,-1 0 1 0 0,1 0-1 0 0,-1 0 1 0 0,1 0 0 0 0,-1 0-1 0 0,0 0 1 0 0,-1 5-1 0 0,0 3 98 0 0,-1 0 0 0 0,-1-1-1 0 0,0 1 1 0 0,-4 10-1 0 0,-4 2 197 0 0,0-1 0 0 0,-2 0 0 0 0,-28 38 0 0 0,-15 25 18 0 0,36-51-409 0 0,-22 46 373 0 0,38-72-539 0 0,1 1-1 0 0,0 0 1 0 0,1 0-1 0 0,-1 0 1 0 0,2 0-1 0 0,-1 1 0 0 0,1 11 1 0 0,1-21 190 0 0,0 0 1 0 0,0 1-1 0 0,0-1 0 0 0,0 0 0 0 0,0 0 1 0 0,0 0-1 0 0,0 0 0 0 0,0 0 1 0 0,0 0-1 0 0,0 0 0 0 0,0 0 1 0 0,0 1-1 0 0,0-1 0 0 0,0 0 1 0 0,0 0-1 0 0,0 0 0 0 0,0 0 1 0 0,0 0-1 0 0,0 0 0 0 0,0 0 1 0 0,0 0-1 0 0,0 0 0 0 0,0 1 1 0 0,0-1-1 0 0,0 0 0 0 0,0 0 0 0 0,0 0 1 0 0,0 0-1 0 0,0 0 0 0 0,1 0 1 0 0,-1 0-1 0 0,0 0 0 0 0,0 0 1 0 0,0 0-1 0 0,0 0 0 0 0,0 0 1 0 0,0 0-1 0 0,0 0 0 0 0,0 0 1 0 0,0 1-1 0 0,1-1 0 0 0,-1 0 1 0 0,0 0-1 0 0,0 0 0 0 0,0 0 1 0 0,0 0-1 0 0,12 3-1582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9671 0 0,'0'0'7826'0'0,"-1"2"-7506"0"0,-16 24 206 0 0,-2-1 0 0 0,-24 27 0 0 0,19-24-206 0 0,6-6-41 0 0,0 0-1 0 0,-26 47 1 0 0,38-58-242 0 0,1 0-1 0 0,1 0 1 0 0,-1 1 0 0 0,2 0 0 0 0,-1-1 0 0 0,2 1 0 0 0,0 0-1 0 0,0 1 1 0 0,0 15 0 0 0,2-16-18 0 0,1 1 0 0 0,0 0 0 0 0,0 0 0 0 0,5 16 0 0 0,-5-25 7 0 0,1 1 0 0 0,-1-1 0 0 0,1 0-1 0 0,0 1 1 0 0,0-1 0 0 0,1 0 0 0 0,-1 0-1 0 0,1 0 1 0 0,0-1 0 0 0,0 1 0 0 0,0-1-1 0 0,0 1 1 0 0,1-1 0 0 0,5 4 0 0 0,-6-5 8 0 0,0-1 0 0 0,-1 1 0 0 0,1-1 1 0 0,0 0-1 0 0,0 0 0 0 0,0 0 0 0 0,0-1 1 0 0,0 1-1 0 0,0-1 0 0 0,0 1 0 0 0,0-1 1 0 0,0 0-1 0 0,0 0 0 0 0,0 0 0 0 0,0-1 1 0 0,0 1-1 0 0,6-2 0 0 0,-4 0 7 0 0,1 0 0 0 0,-1 0-1 0 0,0-1 1 0 0,0 1 0 0 0,0-1-1 0 0,0 0 1 0 0,0 0 0 0 0,5-5-1 0 0,4-7 57 0 0,0 0 0 0 0,-1-1 1 0 0,20-31-1 0 0,-23 32-54 0 0,1-4-23 0 0,0-1-1 0 0,-1-1 0 0 0,-1 0 1 0 0,-1 0-1 0 0,-1-1 1 0 0,5-28-1 0 0,-10 40-78 0 0,0-1 1 0 0,-1 1-1 0 0,0-1 0 0 0,-2-17 0 0 0,1 22 21 0 0,-1 0-1 0 0,0 0 0 0 0,0 1 1 0 0,0-1-1 0 0,-1 0 1 0 0,0 0-1 0 0,0 1 0 0 0,0-1 1 0 0,-6-8-1 0 0,7 13 1 0 0,0-1 1 0 0,0 0-1 0 0,-1 1 0 0 0,1-1 0 0 0,-1 1 1 0 0,0-1-1 0 0,1 1 0 0 0,-1 0 0 0 0,0 0 0 0 0,0 0 1 0 0,1 0-1 0 0,-1 0 0 0 0,0 0 0 0 0,0 0 1 0 0,0 0-1 0 0,-2 0 0 0 0,-1 1-47 0 0,1-1 1 0 0,0 1-1 0 0,0 0 0 0 0,0 0 1 0 0,0 0-1 0 0,-1 0 0 0 0,-6 2 0 0 0,-2 2-204 0 0,0 0-1 0 0,1 1 0 0 0,-1 0 1 0 0,-11 7-1 0 0,15-7-516 0 0,0 1 0 0 0,-14 11 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223 172 5983 0 0,'-122'190'2963'0'0,"119"-185"-2700"0"0,-7 9 522 0 0,1 0 0 0 0,-2-1 0 0 0,0 0-1 0 0,0-1 1 0 0,-1-1 0 0 0,-20 15 4003 0 0,32-28-4369 0 0,-1-2-330 0 0,1 1 1 0 0,-1-1-1 0 0,1 0 1 0 0,0 1-1 0 0,1-1 1 0 0,-1 0-1 0 0,1 1 1 0 0,-1-1-1 0 0,1 0 1 0 0,0 1-1 0 0,3-7 1 0 0,3-6 84 0 0,11-18-1 0 0,-7 14-30 0 0,9-17-119 0 0,1 0 1 0 0,35-43 0 0 0,-40 60-19 0 0,2 0-1 0 0,0 1 1 0 0,1 0 0 0 0,40-28-1 0 0,-47 40-5 0 0,2 4 0 0 0,-11 2-8 0 0,-2 1 4 0 0,0 0 1 0 0,-1 0 0 0 0,1-1-1 0 0,0 1 1 0 0,-1 0-1 0 0,1 0 1 0 0,0 0-1 0 0,0 0 1 0 0,-1 0 0 0 0,1 0-1 0 0,0 0 1 0 0,-1 0-1 0 0,1 0 1 0 0,0 0-1 0 0,0 1 1 0 0,0-1 0 0 0,23 12 32 0 0,-16-2-3 0 0,-6-6-15 0 0,0 0 22 0 0,0 0-1 0 0,0 0 1 0 0,0 1-1 0 0,-1-1 1 0 0,0 0-1 0 0,1 1 1 0 0,-2-1-1 0 0,1 1 1 0 0,0-1 0 0 0,-1 1-1 0 0,0-1 1 0 0,0 1-1 0 0,-1-1 1 0 0,0 7-1 0 0,-5 12 236 0 0,-1 1-1 0 0,-11 22 1 0 0,3-4-32 0 0,8-21-127 0 0,7-21-98 0 0,-19 31-3 0 0,18-29-130 0 0,0-15-227 0 0,2 7 337 0 0,1 1-1 0 0,0-1 1 0 0,-1 1-1 0 0,2 0 1 0 0,-1 0-1 0 0,0 0 1 0 0,1 0-1 0 0,5-6 1 0 0,2-3-31 0 0,17-18 0 0 0,-8 13-28 0 0,1 1 0 0 0,44-32 0 0 0,52-23-734 0 0,-85 54 467 0 0,-10 7 167 0 0,24-10 0 0 0,-37 18 198 0 0,1 0 0 0 0,0 1 0 0 0,0 1 0 0 0,0 0 1 0 0,18-3-1 0 0,-25 5 17 0 0,0 0 1 0 0,0 0 0 0 0,1 0-1 0 0,-1 1 1 0 0,0-1-1 0 0,0 0 1 0 0,0 1-1 0 0,1-1 1 0 0,-1 1-1 0 0,0 0 1 0 0,0 0-1 0 0,0 0 1 0 0,0 0 0 0 0,0 0-1 0 0,0 0 1 0 0,2 3-1 0 0,-1-1 4 0 0,0 0 0 0 0,-1 0 0 0 0,1 0 0 0 0,-1 0-1 0 0,0 0 1 0 0,0 1 0 0 0,0-1 0 0 0,2 8 0 0 0,2 8 68 0 0,-1 0 0 0 0,-1 0 1 0 0,-1 0-1 0 0,-1 1 0 0 0,0 35 1 0 0,2 11 122 0 0,8 4-114 0 0,-12-69-122 0 0,0 0-1 0 0,0 0 1 0 0,0 0-1 0 0,0 0 0 0 0,0 0 1 0 0,0 0-1 0 0,1 0 0 0 0,-1 0 1 0 0,0 0-1 0 0,1 0 0 0 0,-1 0 1 0 0,0-1-1 0 0,1 1 0 0 0,-1 0 1 0 0,1 0-1 0 0,1 1 0 0 0,-1 0-10 0 0,1 0-149 0 0,-2-2 149 0 0,0 0 0 0 0,0 0 0 0 0,1 0 0 0 0,-1 0 0 0 0,0 0 0 0 0,0 1 0 0 0,0-1 0 0 0,1 0 0 0 0,-1 0 0 0 0,0 0 0 0 0,0 0 0 0 0,0 0 0 0 0,0 0 0 0 0,1 0 0 0 0,-1 0 0 0 0,0 1 0 0 0,0-1 0 0 0,0 0 0 0 0,0 0 0 0 0,1 0 0 0 0,-1 0-1 0 0,0 1 1 0 0,0-1 0 0 0,0 0 0 0 0,0 0 0 0 0,0 0 0 0 0,0 1 0 0 0,0-1 0 0 0,0 0 0 0 0,0 0 0 0 0,0 1 0 0 0,1-1-51 0 0,-1 0-1 0 0,0 1 1 0 0,0-1-1 0 0,0 0 0 0 0,0 1 1 0 0,0-1-1 0 0,0 0 1 0 0,1 1-1 0 0,-1-1 1 0 0,0 0-1 0 0,0 0 1 0 0,0 1-1 0 0,1-1 1 0 0,-1 0-1 0 0,0 0 1 0 0,0 1-1 0 0,1-1 0 0 0,-1 0 1 0 0,0 0-1 0 0,1 0 1 0 0,-1 0-1 0 0,0 1 1 0 0,0-1-1 0 0,1 0 1 0 0,-1 0-1 0 0,0 0 1 0 0,1 0-1 0 0,-1 0 1 0 0,0 0-1 0 0,1 0 0 0 0,-1 0 1 0 0,0 0-1 0 0,1 0 1 0 0,3 0-524 0 0,0 0 0 0 0,-1-1 0 0 0,1 1 0 0 0,0-1 0 0 0,5-1 1 0 0,5-5-1224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246 256 14943 0 0,'0'0'1358'0'0,"2"-1"-1082"0"0,7-3 35 0 0,0 0 0 0 0,14-3 0 0 0,13-4 429 0 0,-22 6-415 0 0,0 0 0 0 0,-1-2 0 0 0,1 1 0 0 0,-1-1 0 0 0,-1-1 0 0 0,0 0 0 0 0,14-13 0 0 0,-17 13-294 0 0,51-50 173 0 0,-52 49-182 0 0,-1 0-1 0 0,1-1 0 0 0,-2 0 0 0 0,11-18 0 0 0,-12 15-21 0 0,-3 2 11 0 0,-2 11-10 0 0,0 0 0 0 0,0 0 0 0 0,0 0 0 0 0,0 0 0 0 0,0 0 1 0 0,0 0-1 0 0,0 0 0 0 0,0 0 0 0 0,0 0 0 0 0,0 0 0 0 0,0-1 0 0 0,0 1 0 0 0,0 0 0 0 0,0 0 1 0 0,0 0-1 0 0,0 0 0 0 0,0 0 0 0 0,0 0 0 0 0,0 0 0 0 0,0 0 0 0 0,0 0 0 0 0,0-1 0 0 0,0 1 1 0 0,0 0-1 0 0,0 0 0 0 0,0 0 0 0 0,0 0 0 0 0,0 0 0 0 0,0 0 0 0 0,0 0 0 0 0,0 0 0 0 0,0 0 1 0 0,0 0-1 0 0,-1 0 0 0 0,1 0 0 0 0,0 0 0 0 0,0 0 0 0 0,0 0 0 0 0,0 0 0 0 0,0 0 0 0 0,0 0 1 0 0,0-1-1 0 0,0 1 0 0 0,0 0 0 0 0,-1 0 0 0 0,1 0 0 0 0,0 0 0 0 0,-4-1 5 0 0,0 1 0 0 0,1-1 0 0 0,-1 1 0 0 0,0-1 0 0 0,0 1 0 0 0,0 0-1 0 0,0 0 1 0 0,0 1 0 0 0,0-1 0 0 0,0 1 0 0 0,-6 2 0 0 0,-9 3 21 0 0,-18 8 0 0 0,24-9-24 0 0,-26 13-3 0 0,0 2 0 0 0,2 1 0 0 0,0 2 0 0 0,2 2 0 0 0,0 1 0 0 0,2 1 0 0 0,-37 40 0 0 0,56-52-11 0 0,0 0 0 0 0,1 1-1 0 0,1 0 1 0 0,0 1 0 0 0,-9 19-1 0 0,16-27 7 0 0,1 0 0 0 0,0 0-1 0 0,0 1 1 0 0,1 0 0 0 0,1-1 0 0 0,-1 1 0 0 0,2 0-1 0 0,-1 0 1 0 0,1 0 0 0 0,1 0 0 0 0,0 0-1 0 0,1 12 1 0 0,0-20-3 0 0,0 0-1 0 0,-1 0 1 0 0,1 0 0 0 0,0 0-1 0 0,0-1 1 0 0,0 1 0 0 0,0 0-1 0 0,0-1 1 0 0,0 1 0 0 0,1 0-1 0 0,-1-1 1 0 0,0 1-1 0 0,1-1 1 0 0,-1 0 0 0 0,1 0-1 0 0,0 1 1 0 0,-1-1 0 0 0,1 0-1 0 0,0 0 1 0 0,0-1 0 0 0,2 2-1 0 0,1 0-14 0 0,0 0 0 0 0,0-1 0 0 0,-1 0 0 0 0,1 0 0 0 0,0 0 0 0 0,0 0 0 0 0,9-1 0 0 0,-1 0-17 0 0,22-2-238 0 0,53-8 0 0 0,-47 5-1358 0 0,-21 4-3004 0 0,-2-1-1392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30 7367 0 0,'22'-30'11333'0'0,"-29"34"-11225"0"0,6-3 201 0 0,-10 6-64 0 0,0 0 0 0 0,1 0 1 0 0,0 1-1 0 0,1 1 0 0 0,-1 0 1 0 0,2 0-1 0 0,-1 1 0 0 0,-9 14 1 0 0,-3 8 170 0 0,-25 53-1 0 0,-53 149-193 0 0,45-101-225 0 0,-46 89 65 0 0,68-161 33 0 0,-60 87-1 0 0,-162 156 167 0 0,199-249-17 0 0,29-30-1670 0 0,2-1-4340 0 0,13-12-1094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76 112 9991 0 0,'0'0'7036'0'0,"-1"3"-6537"0"0,-23 60 961 0 0,-16 54-79 0 0,37-105-1335 0 0,1-1 0 0 0,0 1 1 0 0,0 0-1 0 0,1 0 1 0 0,1 0-1 0 0,0-1 1 0 0,1 1-1 0 0,2 13 1 0 0,-1-15 89 0 0,-1-8 6 0 0,1-1 41 0 0,0 0-98 0 0,0 0 0 0 0,1 0 1 0 0,-1 0-1 0 0,1 0 0 0 0,0 0 1 0 0,-1 0-1 0 0,1-1 0 0 0,0 0 1 0 0,-1 1-1 0 0,1-1 0 0 0,0 0 0 0 0,0 0 1 0 0,-1 0-1 0 0,1-1 0 0 0,0 1 1 0 0,-1-1-1 0 0,1 1 0 0 0,0-1 1 0 0,-1 0-1 0 0,1 0 0 0 0,-1 0 1 0 0,5-3-1 0 0,6-4-5 0 0,0 0 1 0 0,23-20-1 0 0,-22 17 14 0 0,16-14-100 0 0,43-46 0 0 0,-63 62-42 0 0,-3 2 23 0 0,-5 6-45 0 0,-3 6 47 0 0,0-1-1 0 0,-1 0 0 0 0,1 1 1 0 0,-1-1-1 0 0,0 0 1 0 0,0 0-1 0 0,0 0 0 0 0,-1 0 1 0 0,1 0-1 0 0,-6 6 0 0 0,-1 1-1 0 0,-3 8 73 0 0,-17 31 0 0 0,27-45-37 0 0,-1 1 0 0 0,1-1 0 0 0,0 1 0 0 0,0 0 0 0 0,0 0 0 0 0,1 0 0 0 0,0 0-1 0 0,0 0 1 0 0,1 0 0 0 0,0 10 0 0 0,0-14 64 0 0,1 1-6 0 0,1 1 14 0 0,0 0-1 0 0,0 0 1 0 0,1 0 0 0 0,-1 0 0 0 0,1 0-1 0 0,0 0 1 0 0,0-1 0 0 0,0 0-1 0 0,1 1 1 0 0,-1-1 0 0 0,1 0-1 0 0,0-1 1 0 0,0 1 0 0 0,4 2-1 0 0,2 0 20 0 0,0-1 0 0 0,0 0 0 0 0,0 0 0 0 0,0-1 0 0 0,15 3 0 0 0,-10-3-71 0 0,1 0 0 0 0,0-1 0 0 0,27-1 0 0 0,-32-1-27 0 0,0-1 0 0 0,1-1 1 0 0,15-3-1 0 0,-22 3 0 0 0,-1 1 0 0 0,0-1 0 0 0,1 0 0 0 0,-1-1 0 0 0,0 1-1 0 0,0-1 1 0 0,0 1 0 0 0,0-1 0 0 0,-1 0 0 0 0,1-1 0 0 0,2-3 0 0 0,3-4 14 0 0,0 0 0 0 0,-1-1 0 0 0,-1 0 0 0 0,11-22 0 0 0,18-58 25 0 0,-20 47-55 0 0,-7 22-32 0 0,12-31-119 0 0,42-81 1 0 0,-52 115-11 0 0,-1 1-424 0 0,20-26-1 0 0,-29 43 246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292 111 5983 0 0,'0'0'464'0'0,"1"-2"-305"0"0,21-21 3928 0 0,-17 19-857 0 0,-7 2-5270 0 0,-1 0 2211 0 0,0 1 1 0 0,0-1-1 0 0,0 1 0 0 0,0-1 1 0 0,0 1-1 0 0,0 0 1 0 0,0 0-1 0 0,0 1 0 0 0,0-1 1 0 0,-1 1-1 0 0,1-1 1 0 0,0 1-1 0 0,-1 0 1 0 0,1 0-1 0 0,0 0 0 0 0,0 1 1 0 0,-1-1-1 0 0,-3 2 1 0 0,-4 0 465 0 0,0 1 1 0 0,0 1-1 0 0,0 0 1 0 0,-13 6-1 0 0,10-3-419 0 0,2 1 0 0 0,-1 0 0 0 0,1 1 0 0 0,0 0 0 0 0,0 1 0 0 0,1 0-1 0 0,1 1 1 0 0,0 0 0 0 0,0 1 0 0 0,-12 20 0 0 0,15-20-123 0 0,1-1 1 0 0,0 1-1 0 0,1 0 1 0 0,0 1-1 0 0,1-1 1 0 0,0 1-1 0 0,1 0 0 0 0,0 0 1 0 0,1 0-1 0 0,1 0 1 0 0,0 0-1 0 0,1 16 1 0 0,7 6 293 0 0,-5-34-239 0 0,3 1-85 0 0,-1 0-1 0 0,1 0 0 0 0,-1-1 0 0 0,1 0 0 0 0,0 0 0 0 0,0 0 0 0 0,-1 0 0 0 0,1-1 0 0 0,0 0 0 0 0,0 0 0 0 0,8-1 0 0 0,-4 0-9 0 0,0-1-1 0 0,-1-1 0 0 0,1 1 0 0 0,-1-1 0 0 0,16-8 0 0 0,-5 0 15 0 0,1-2 0 0 0,-2 0 0 0 0,0-1 0 0 0,21-20 0 0 0,-34 29-73 0 0,1 0-1 0 0,-1-1 0 0 0,0 0 1 0 0,0 0-1 0 0,-1 0 1 0 0,0-1-1 0 0,0 1 1 0 0,0-1-1 0 0,-1 0 0 0 0,0 0 1 0 0,0-1-1 0 0,-1 1 1 0 0,0 0-1 0 0,0-1 1 0 0,-1 1-1 0 0,0-1 0 0 0,0 0 1 0 0,-1 1-1 0 0,0-1 1 0 0,-1-10-1 0 0,-1 6 5 0 0,1 0 0 0 0,-2 1 0 0 0,0-1 0 0 0,0 1 0 0 0,-1 0 0 0 0,0 0 0 0 0,-1 0 0 0 0,-8-15 0 0 0,12 26 0 0 0,-4-8-63 0 0,0 0 0 0 0,-12-14 0 0 0,14 19 39 0 0,0 0 1 0 0,0 1-1 0 0,0 0 1 0 0,-1-1-1 0 0,1 1 1 0 0,0 0-1 0 0,-1 1 1 0 0,1-1-1 0 0,-1 0 1 0 0,-5 0-1 0 0,6 1-224 0 0,0 0 0 0 0,0 0 0 0 0,-1 1-1 0 0,1-1 1 0 0,0 1 0 0 0,-1 0 0 0 0,1 0 0 0 0,0 0 0 0 0,-1 1-1 0 0,1-1 1 0 0,0 1 0 0 0,0-1 0 0 0,-1 1 0 0 0,1 0 0 0 0,0 0-1 0 0,0 1 1 0 0,0-1 0 0 0,0 1 0 0 0,0-1 0 0 0,1 1 0 0 0,-1 0-1 0 0,-3 3 1 0 0,3-1-1302 0 0,-3 6-32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153 533 13359 0 0,'0'0'1027'0'0,"1"2"-536"0"0,22 30 2863 0 0,-22-30-2274 0 0,-20-1 2 0 0,14-1-795 0 0,0 1 0 0 0,1-1 0 0 0,-1 0 0 0 0,0-1 0 0 0,0 1 0 0 0,1-1 0 0 0,-7-1-1 0 0,4-1-72 0 0,0 1 0 0 0,0-1 0 0 0,1-1-1 0 0,-1 1 1 0 0,1-1 0 0 0,0 0-1 0 0,0 0 1 0 0,0-1 0 0 0,1 0 0 0 0,-1 0-1 0 0,1 0 1 0 0,0-1 0 0 0,1 1-1 0 0,-1-1 1 0 0,1 0 0 0 0,0-1-1 0 0,-3-7 1 0 0,5 9-151 0 0,0 0 0 0 0,0 0-1 0 0,0 0 1 0 0,1-1 0 0 0,0 1-1 0 0,0-1 1 0 0,1 1-1 0 0,-1-1 1 0 0,1 1 0 0 0,0-1-1 0 0,1 1 1 0 0,-1 0 0 0 0,1-1-1 0 0,0 1 1 0 0,0-1 0 0 0,1 1-1 0 0,0 0 1 0 0,0 0 0 0 0,0 0-1 0 0,0 0 1 0 0,1 0 0 0 0,0 0-1 0 0,5-6 1 0 0,9-9 44 0 0,1 0 0 0 0,1 2 0 0 0,27-22-1 0 0,69-44-285 0 0,-89 66 92 0 0,21-11-581 0 0,1 3 0 0 0,92-37 0 0 0,-93 43-313 0 0,-42 18-241 0 0,2-1 1422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11519 0 0,'0'0'887'0'0,"-2"0"-583"0"0,0 0-101 0 0,1 0-1 0 0,-1 0 1 0 0,0 0-1 0 0,0 1 1 0 0,0-1 0 0 0,0 0-1 0 0,1 1 1 0 0,-1 0-1 0 0,0-1 1 0 0,0 1 0 0 0,1 0-1 0 0,-1 0 1 0 0,1 0-1 0 0,-1 0 1 0 0,1 0 0 0 0,-1 0-1 0 0,1 1 1 0 0,-1-1-1 0 0,1 0 1 0 0,0 1 0 0 0,0-1-1 0 0,0 1 1 0 0,0-1-1 0 0,-2 4 1 0 0,-3 6 913 0 0,0 1 0 0 0,-7 18 0 0 0,8-19-1232 0 0,-28 82 185 0 0,2-6-74 0 0,11-37-11 0 0,-3-2 0 0 0,-1-1 0 0 0,-53 76 0 0 0,57-96 22 0 0,-150 197 74 0 0,143-191-182 0 0,-13 15-85 0 0,15-16-5443 0 0,11-10-897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11975 0 0,'0'0'4962'0'0,"3"1"-2930"0"0,4 2-1027 0 0,-3-1-793 0 0,1-1 1 0 0,0 1-1 0 0,-1-1 0 0 0,1 0 1 0 0,0 0-1 0 0,5 0 1 0 0,7 0-164 0 0,0 0 1 0 0,-1-1-1 0 0,1-1 1 0 0,31-4-1 0 0,66-22 515 0 0,-76 14-386 0 0,-1 0-1 0 0,0-3 0 0 0,-1-1 0 0 0,41-27 0 0 0,127-99 48 0 0,-197 138-236 0 0,52-40-970 0 0,100-98 0 0 0,-150 132 374 0 0,0 0 1 0 0,11-18-1 0 0,0-7-3388 0 0</inkml:trace>
  <inkml:trace contextRef="#ctx0" brushRef="#br0" timeOffset="1">201 517 10135 0 0,'0'0'464'0'0,"1"3"-9"0"0,-1 5-207 0 0,1-1-1 0 0,1 0 1 0 0,-1 1-1 0 0,1-1 1 0 0,1 0 0 0 0,-1 0-1 0 0,1 0 1 0 0,0 0 0 0 0,1 0-1 0 0,-1-1 1 0 0,1 0-1 0 0,1 1 1 0 0,9 9 0 0 0,-5-7 526 0 0,0-1 0 0 0,1 0 1 0 0,0 0-1 0 0,0-1 1 0 0,19 10-1 0 0,59 21 964 0 0,-29-14-823 0 0,23 7-411 0 0,22 10 428 0 0,-92-35-862 0 0,-1 0 1 0 0,1 0 0 0 0,-1 2 0 0 0,-1-1 0 0 0,0 1-1 0 0,13 13 1 0 0,-20-18-270 0 0,-1 0 0 0 0,1 0 0 0 0,-1 0 0 0 0,1 0 0 0 0,-1 1 0 0 0,0-1 0 0 0,-1 1 0 0 0,1-1 0 0 0,-1 1 0 0 0,1 0 0 0 0,-1-1 0 0 0,0 1 0 0 0,0 0 0 0 0,-1 0 0 0 0,1 0 0 0 0,-1 0 0 0 0,0 0 0 0 0,0 0 0 0 0,0 0 0 0 0,0 0 0 0 0,-1-1 0 0 0,-1 7 0 0 0,-5 7-6888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335 160 6911 0 0,'0'0'528'0'0,"-2"0"-341"0"0,-6 1 737 0 0,0 1 0 0 0,0-1 0 0 0,0 1 0 0 0,0 1 0 0 0,1 0 0 0 0,-14 6 0 0 0,19-8-203 0 0,1 0-369 0 0,-5 5 0 0 0,4-4 394 0 0,1 0-348 0 0,0 1-292 0 0,0-1 0 0 0,1 0 0 0 0,-1 0 0 0 0,0 1 0 0 0,1-1-1 0 0,-1 1 1 0 0,1-1 0 0 0,0 1 0 0 0,0-1 0 0 0,0 0 0 0 0,0 1 0 0 0,0-1 0 0 0,1 1-1 0 0,-1-1 1 0 0,1 1 0 0 0,-1-1 0 0 0,1 0 0 0 0,0 1 0 0 0,0-1 0 0 0,0 0-1 0 0,0 0 1 0 0,1 0 0 0 0,-1 0 0 0 0,0 0 0 0 0,1 0 0 0 0,0 0 0 0 0,-1 0-1 0 0,1-1 1 0 0,3 3 0 0 0,-1 0 12 0 0,1-1 0 0 0,0 0 0 0 0,1 0-1 0 0,-1 0 1 0 0,0 0 0 0 0,1-1 0 0 0,0 0 0 0 0,-1 0-1 0 0,1-1 1 0 0,9 2 0 0 0,-5-2 38 0 0,-1-1-1 0 0,1 1 1 0 0,0-2-1 0 0,0 0 1 0 0,17-3 0 0 0,-1-3 50 0 0,0-1 0 0 0,0-1 1 0 0,38-20-1 0 0,-40 17-159 0 0,-1-1 1 0 0,31-23-1 0 0,-43 28-119 0 0,0-1 1 0 0,-1 0-1 0 0,0-1 1 0 0,-1 0-1 0 0,0 0 1 0 0,11-18-1 0 0,-19 26 18 0 0,0 1 0 0 0,0 0-1 0 0,0-1 1 0 0,-1 1 0 0 0,1-1 0 0 0,0 0-1 0 0,-1 1 1 0 0,1-1 0 0 0,-1 0 0 0 0,0 1-1 0 0,0-1 1 0 0,1 0 0 0 0,-1 1-1 0 0,0-1 1 0 0,-1 0 0 0 0,1 1 0 0 0,0-1-1 0 0,0 0 1 0 0,-1 1 0 0 0,1-1 0 0 0,-1-1-1 0 0,-1 0-24 0 0,1 1 0 0 0,-1-1 0 0 0,1 1-1 0 0,-1 0 1 0 0,0 0 0 0 0,0 0 0 0 0,0 0-1 0 0,0 0 1 0 0,0 0 0 0 0,0 1 0 0 0,-5-4 0 0 0,0 2-50 0 0,0-1 0 0 0,0 1 0 0 0,-1 0 0 0 0,1 1 0 0 0,-1-1 0 0 0,0 2 0 0 0,1-1 0 0 0,-11 0 0 0 0,0 2-28 0 0,0 1 1 0 0,0 0 0 0 0,-1 2-1 0 0,1 0 1 0 0,-34 11-1 0 0,-87 41 115 0 0,68-25-69 0 0,38-16 38 0 0,-47 24-1 0 0,70-31 68 0 0,0-1 0 0 0,0 1 0 0 0,0 1-1 0 0,1-1 1 0 0,0 2 0 0 0,1-1 0 0 0,0 1-1 0 0,-9 13 1 0 0,5-4 12 0 0,1 1 0 0 0,1 1-1 0 0,1 0 1 0 0,0 0 0 0 0,-8 31-1 0 0,14-37 40 0 0,-1 0-1 0 0,2 1 0 0 0,0-1 0 0 0,0 1 0 0 0,2 0 1 0 0,0 0-1 0 0,0-1 0 0 0,6 30 0 0 0,-5-40 37 0 0,0 0 0 0 0,0 0-1 0 0,0 0 1 0 0,1 0 0 0 0,0-1-1 0 0,0 1 1 0 0,0 0 0 0 0,0-1-1 0 0,0 0 1 0 0,1 1 0 0 0,0-1-1 0 0,-1 0 1 0 0,6 4 0 0 0,-3-4 31 0 0,0 1-1 0 0,0-1 1 0 0,1 0 0 0 0,-1 0-1 0 0,1-1 1 0 0,0 1 0 0 0,-1-1-1 0 0,8 1 1 0 0,8 1 132 0 0,1-1 1 0 0,-1-1-1 0 0,1-2 0 0 0,21 0 1 0 0,-40-1-233 0 0,36-1 54 0 0,0-2 0 0 0,72-18 0 0 0,-98 17-889 0 0,1 1-1 0 0,21-12 1 0 0,-31 14 480 0 0,14-7-1163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0,'0'0'1830'0'0,"1"3"-1449"0"0,1 9-126 0 0,0-1-1 0 0,1 1 1 0 0,0 0 0 0 0,1-1 0 0 0,1 0-1 0 0,0 0 1 0 0,9 16 0 0 0,0-4 259 0 0,1-1 1 0 0,25 29-1 0 0,-22-31-153 0 0,158 168 1589 0 0,-153-169-1757 0 0,2-1 1 0 0,50 29-1 0 0,-49-32-75 0 0,0 1-104 0 0,0-1 0 0 0,1-2-1 0 0,45 16 1 0 0,-50-26-1492 0 0,-3-6-5394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9215 0 0,'0'0'2218'0'0,"-3"1"-836"0"0,-62 44 2324 0 0,21-14-3236 0 0,-3 4 787 0 0,-85 82-1 0 0,8-5-426 0 0,106-98-737 0 0,-99 83 345 0 0,85-68-407 0 0,-42 48 0 0 0,73-75-245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92 2759 0 0,'0'0'410'0'0,"1"3"678"0"0,11 18 2298 0 0,-2 1 1 0 0,11 32 0 0 0,-16-40-2202 0 0,-5-10-894 0 0,1 0 0 0 0,0 0 1 0 0,1 0-1 0 0,-1-1 1 0 0,0 1-1 0 0,1 0 0 0 0,0-1 1 0 0,0 1-1 0 0,0-1 1 0 0,0 0-1 0 0,1 0 0 0 0,2 4 1 0 0,-3-6-249 0 0,0 0 1 0 0,-1 0 0 0 0,1-1-1 0 0,0 1 1 0 0,0 0-1 0 0,0 0 1 0 0,0-1 0 0 0,-1 1-1 0 0,1-1 1 0 0,0 0-1 0 0,0 0 1 0 0,0 1 0 0 0,0-1-1 0 0,0 0 1 0 0,0-1-1 0 0,0 1 1 0 0,2 0 0 0 0,33-11 463 0 0,-28 9-372 0 0,7-4-1 0 0,0-1 0 0 0,-1 0 0 0 0,0-1 0 0 0,0 0 1 0 0,18-15-1 0 0,-4 1 25 0 0,37-39 0 0 0,-62 57-188 0 0,-1 0 0 0 0,0 0 0 0 0,0 0-1 0 0,0-1 1 0 0,-1 1 0 0 0,3-7-1 0 0,-4 9-99 0 0,-1 0-22 0 0,0-2 78 0 0,0 1 0 0 0,0-1-1 0 0,-1 1 1 0 0,1-1 0 0 0,-1 1-1 0 0,0-1 1 0 0,0 1 0 0 0,0 0-1 0 0,0-1 1 0 0,-2-3 0 0 0,1 6 43 0 0,1-1 0 0 0,0 0 0 0 0,-1 0 0 0 0,1 1 0 0 0,-1-1 0 0 0,0 0 0 0 0,1 1 0 0 0,-1 0 0 0 0,0-1 0 0 0,0 1 0 0 0,0 0 0 0 0,0 0 0 0 0,0 0 0 0 0,0 0 0 0 0,0 1 0 0 0,0-1 0 0 0,0 0 0 0 0,-4 0 0 0 0,-4 0-77 0 0,0 1-1 0 0,0 0 1 0 0,0 0-1 0 0,-1 1 1 0 0,1 0-1 0 0,0 0 1 0 0,0 1-1 0 0,1 1 1 0 0,-16 5-1 0 0,-7 5-110 0 0,-43 24-1 0 0,37-17 183 0 0,1 3-1 0 0,-65 50 0 0 0,87-60 93 0 0,0 0-1 0 0,2 1 0 0 0,-1 1 1 0 0,2 0-1 0 0,0 1 0 0 0,0 0 1 0 0,2 1-1 0 0,-15 30 0 0 0,23-41 8 0 0,-1 0 0 0 0,1 1 0 0 0,0 0-1 0 0,0-1 1 0 0,1 1 0 0 0,0 0 0 0 0,0 0-1 0 0,1 0 1 0 0,0 0 0 0 0,0 0 0 0 0,0-1-1 0 0,1 1 1 0 0,0 0 0 0 0,1 0 0 0 0,-1 0-1 0 0,1-1 1 0 0,1 1 0 0 0,-1-1 0 0 0,1 1-1 0 0,0-1 1 0 0,0 0 0 0 0,1 0 0 0 0,0-1 0 0 0,0 1-1 0 0,0-1 1 0 0,10 10 0 0 0,-13-14-53 0 0,0-1 1 0 0,-1 1-1 0 0,1-1 1 0 0,0 0-1 0 0,0 1 1 0 0,0-1-1 0 0,-1 1 1 0 0,1-1-1 0 0,0 0 1 0 0,0 0 0 0 0,0 0-1 0 0,0 1 1 0 0,0-1-1 0 0,0 0 1 0 0,-1 0-1 0 0,3 0 1 0 0,1 0 23 0 0,4 1 10 0 0,1-1 0 0 0,0 1 0 0 0,0-1 0 0 0,-1-1 0 0 0,1 0 0 0 0,10-2 0 0 0,49-16-756 0 0,-56 15 315 0 0,13-7-734 0 0,-2-4-41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0 590 10535 0 0,'0'0'7935'0'0,"1"-2"-7034"0"0,15-25 1187 0 0,38-51-1 0 0,-35 52-1826 0 0,-1 0-1 0 0,20-38 0 0 0,-22 31-217 0 0,6-16-58 0 0,3 2 0 0 0,52-76-1 0 0,-68 110-23 0 0,1-1-69 0 0,1 0-1 0 0,0 1 0 0 0,16-14 1 0 0,-22 23 17 0 0,0 1 1 0 0,0-1-1 0 0,0 1 1 0 0,1 0 0 0 0,-1 0-1 0 0,1 0 1 0 0,0 1-1 0 0,0 0 1 0 0,0 0-1 0 0,0 1 1 0 0,0-1 0 0 0,10 0-1 0 0,4 2-484 0 0,0 1-1 0 0,-1 1 1 0 0,1 0 0 0 0,22 6-1 0 0,-20-3-444 0 0,11 2-663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63 191 15199 0 0,'-16'-6'1460'0'0,"13"4"-1261"0"0,0 1-1 0 0,0-1 1 0 0,-1 1 0 0 0,1 0 0 0 0,0 1 0 0 0,0-1-1 0 0,-1 0 1 0 0,1 1 0 0 0,0 0 0 0 0,-1 0 0 0 0,-7 0 3225 0 0,14 0-3227 0 0,509-88 1487 0 0,-463 80-1652 0 0,528-70 707 0 0,-567 77-993 0 0,-1 1-1 0 0,1-1 1 0 0,0 2 0 0 0,0-1 0 0 0,17 4-1 0 0,-25-3-1094 0 0,1 3-737 0 0,-3-4 2012 0 0,0 0-1 0 0,0 0 0 0 0,0 0 0 0 0,1 0 0 0 0,-1 1 1 0 0,0-1-1 0 0,0 0 0 0 0,0 0 0 0 0,1 0 1 0 0,-1 1-1 0 0,0-1 0 0 0,0 0 0 0 0,0 0 1 0 0,0 0-1 0 0,0 1 0 0 0,0-1 0 0 0,0 0 0 0 0,1 0 1 0 0,-1 1-1 0 0,0-1 0 0 0,0 0 0 0 0,0 0 1 0 0,0 1-1 0 0,0-1 0 0 0,0 0 0 0 0,0 0 0 0 0,0 1 1 0 0,0-1-1 0 0,0 0 0 0 0,-1 0 0 0 0,1 1 1 0 0,-7 25-3949 0 0,0-11-1148 0 0</inkml:trace>
  <inkml:trace contextRef="#ctx0" brushRef="#br0" timeOffset="1">1102 334 6911 0 0,'0'2'528'0'0,"0"2"-310"0"0,0-1-1 0 0,0 0 1 0 0,-1 1-1 0 0,0-1 0 0 0,-1 5 1 0 0,-1-1 1329 0 0,0 0 1 0 0,0 0-1 0 0,-8 11 1 0 0,-16 18 4241 0 0,10-15-5195 0 0,-45 47 1601 0 0,32-37-1635 0 0,-43 58 0 0 0,69-83-542 0 0,0 1 0 0 0,0-1 0 0 0,-4 13-1 0 0,7-17-37 0 0,0 0 0 0 0,0 1-1 0 0,1-1 1 0 0,-1 0-1 0 0,1 1 1 0 0,-1-1-1 0 0,1 1 1 0 0,0-1-1 0 0,0 0 1 0 0,0 1-1 0 0,1-1 1 0 0,-1 1-1 0 0,0-1 1 0 0,2 4-1 0 0,-2-5-32 0 0,1 0-1 0 0,-1-1 0 0 0,1 1 0 0 0,-1-1 0 0 0,1 1 0 0 0,-1-1 1 0 0,1 1-1 0 0,-1-1 0 0 0,1 1 0 0 0,-1-1 0 0 0,1 0 0 0 0,0 1 1 0 0,-1-1-1 0 0,1 0 0 0 0,-1 1 0 0 0,1-1 0 0 0,0 0 0 0 0,0 0 1 0 0,-1 0-1 0 0,1 0 0 0 0,0 1 0 0 0,-1-1 0 0 0,1 0 0 0 0,1 0 1 0 0,15-2-2224 0 0,-1-3 502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30 11055 0 0,'19'-29'6724'0'0,"-21"29"-6608"0"0,-6 0-57 0 0,0 0-1 0 0,0 0 1 0 0,0 1-1 0 0,1 0 0 0 0,-1 0 1 0 0,-7 3-1 0 0,-49 17 761 0 0,25-7-309 0 0,11-5-309 0 0,0 2 1 0 0,1 1 0 0 0,0 1 0 0 0,1 1 0 0 0,-44 33 0 0 0,53-34-143 0 0,1 0 0 0 0,1 2 1 0 0,0 0-1 0 0,1 0 0 0 0,1 1 1 0 0,0 1-1 0 0,1 0 0 0 0,1 1 0 0 0,-10 21 1 0 0,18-32-48 0 0,0 0 1 0 0,1 0 0 0 0,-1 0 0 0 0,1 0 0 0 0,0 1 0 0 0,1-1 0 0 0,0 1-1 0 0,0 13 1 0 0,1-16-4 0 0,0-1 0 0 0,1 1 0 0 0,0-1-1 0 0,0 1 1 0 0,0-1 0 0 0,1 0 0 0 0,0 1-1 0 0,0-1 1 0 0,0 0 0 0 0,0 0 0 0 0,0 0-1 0 0,1 0 1 0 0,0-1 0 0 0,-1 1 0 0 0,7 5 0 0 0,-2-3-1 0 0,1 1 1 0 0,1-1-1 0 0,-1-1 1 0 0,1 0-1 0 0,0 0 1 0 0,0 0-1 0 0,0-1 1 0 0,1-1-1 0 0,-1 1 1 0 0,1-1-1 0 0,12 1 1 0 0,3 0 1 0 0,1 0 0 0 0,-1-2 0 0 0,34-2 0 0 0,-33-2-780 0 0,0 0-1 0 0,-1-2 0 0 0,1-1 1 0 0,38-13-1 0 0,-37 8-540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268 250 13359 0 0,'0'0'2474'0'0,"0"3"-1318"0"0,1 2-928 0 0,-1 0 1 0 0,0-1-1 0 0,-1 1 1 0 0,1-1 0 0 0,-1 1-1 0 0,0 0 1 0 0,0-1 0 0 0,0 1-1 0 0,-1-1 1 0 0,0 0-1 0 0,0 1 1 0 0,0-1 0 0 0,0 0-1 0 0,-3 4 1 0 0,-6 7-68 0 0,0-1 1 0 0,-19 18 0 0 0,6-6 294 0 0,-17 18-22 0 0,-38 47 661 0 0,71-80-1118 0 0,1 0 0 0 0,0 0 0 0 0,1 1 0 0 0,0 0 0 0 0,1 0 0 0 0,-8 25 0 0 0,13-35-334 0 0,0 0 0 0 0,-1 0 0 0 0,1 0-1 0 0,0 0 1 0 0,0 0 0 0 0,0 0 0 0 0,1 0-1 0 0,-1 0 1 0 0,1 0 0 0 0,0 4 0 0 0,0-5 85 0 0,-1 1-1167 0 0</inkml:trace>
  <inkml:trace contextRef="#ctx0" brushRef="#br0" timeOffset="1">378 15 9215 0 0,'9'-14'976'0'0,"9"14"-5040"0"0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11 15031 0 0,'0'0'2363'0'0,"-2"-1"-1547"0"0,-5-1-688 0 0,0 0 1 0 0,0 0-1 0 0,1 1 0 0 0,-1 0 1 0 0,0 0-1 0 0,0 1 0 0 0,0 0 1 0 0,0 0-1 0 0,0 0 0 0 0,0 1 1 0 0,0 0-1 0 0,0 1 0 0 0,-10 3 1 0 0,-7 3 329 0 0,1 1 1 0 0,-35 18 0 0 0,51-23-466 0 0,1 0-1 0 0,-1 1 1 0 0,1-1-1 0 0,0 1 0 0 0,0 1 1 0 0,0-1-1 0 0,1 1 1 0 0,-6 7-1 0 0,8-9-1 0 0,0 1 0 0 0,0-1 0 0 0,0 1 0 0 0,1-1 1 0 0,0 1-1 0 0,0 0 0 0 0,0 0 0 0 0,0 0 0 0 0,1 0 0 0 0,0 1 0 0 0,0-1 0 0 0,0 8 0 0 0,1-10-13 0 0,1-1-1 0 0,-1 0 1 0 0,1 0 0 0 0,-1 0-1 0 0,1 0 1 0 0,0 0-1 0 0,0 0 1 0 0,0 0 0 0 0,0 0-1 0 0,0 0 1 0 0,2 2-1 0 0,1 2-61 0 0,-1 0 44 0 0,1-1 1 0 0,0 0-1 0 0,0 0 0 0 0,0 0 1 0 0,1 0-1 0 0,-1-1 1 0 0,1 0-1 0 0,0 0 0 0 0,10 6 1 0 0,5 1-299 0 0,32 13 0 0 0,-37-19 234 0 0,-1 2 1 0 0,1 0-1 0 0,-1 1 0 0 0,17 12 0 0 0,-25-15 175 0 0,-1 0 1 0 0,0 0-1 0 0,0 0 0 0 0,0 1 0 0 0,-1 0 1 0 0,1 0-1 0 0,-2 0 0 0 0,1 0 0 0 0,-1 1 1 0 0,0-1-1 0 0,4 11 0 0 0,-6-12-17 0 0,0-1-1 0 0,0 1 0 0 0,0 0 0 0 0,0-1 1 0 0,-1 1-1 0 0,0 0 0 0 0,0-1 1 0 0,0 1-1 0 0,0 0 0 0 0,-1-1 1 0 0,0 1-1 0 0,0-1 0 0 0,0 1 1 0 0,-1-1-1 0 0,1 1 0 0 0,-1-1 1 0 0,0 0-1 0 0,-4 6 0 0 0,5-8 10 0 0,-1-1 0 0 0,1 1 0 0 0,-1-1 0 0 0,0 1 0 0 0,1-1 0 0 0,-1 0 0 0 0,0 0-1 0 0,0 0 1 0 0,0 0 0 0 0,0 0 0 0 0,-3 1 0 0 0,-1 0 82 0 0,-11 4 178 0 0,-1-1-1 0 0,0 0 1 0 0,-1-1-1 0 0,1-2 0 0 0,-30 2 1 0 0,3 0-142 0 0,-64 2-524 0 0,108-6 235 0 0,1 0 0 0 0,-1 0 0 0 0,1 0-1 0 0,-1 0 1 0 0,1 0 0 0 0,-1 0-1 0 0,0 0 1 0 0,1 0 0 0 0,-1 0 0 0 0,1 0-1 0 0,-1 0 1 0 0,1 0 0 0 0,-1-1-1 0 0,1 1 1 0 0,-1 0 0 0 0,1 0-1 0 0,-1-1 1 0 0,1 1 0 0 0,-1 0 0 0 0,1-1-1 0 0,-1 1 1 0 0,1 0 0 0 0,-1-1-1 0 0,1 1 1 0 0,0-1 0 0 0,-1 0 0 0 0,-5-11-1214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389 187 11055 0 0,'0'0'852'0'0,"-1"2"-413"0"0,-1 0-189 0 0,0 0 0 0 0,1 1 1 0 0,0-1-1 0 0,-1 0 0 0 0,1 0 0 0 0,0 1 1 0 0,0-1-1 0 0,0 1 0 0 0,1-1 0 0 0,-1 1 0 0 0,1-1 1 0 0,-1 1-1 0 0,1 0 0 0 0,0 3 0 0 0,0-3-192 0 0,0 0 1 0 0,0 0-1 0 0,1 1 0 0 0,-1-1 0 0 0,1 0 0 0 0,0 0 1 0 0,0 0-1 0 0,0 0 0 0 0,0 1 0 0 0,0-2 0 0 0,1 1 1 0 0,-1 0-1 0 0,1 0 0 0 0,0 0 0 0 0,0-1 0 0 0,0 1 1 0 0,0-1-1 0 0,0 1 0 0 0,1-1 0 0 0,-1 0 0 0 0,1 0 1 0 0,-1 0-1 0 0,1 0 0 0 0,0-1 0 0 0,0 1 0 0 0,0-1 1 0 0,3 2-1 0 0,4 0 140 0 0,1 0-1 0 0,-1 0 1 0 0,1-1 0 0 0,0 0-1 0 0,0-1 1 0 0,20 0 0 0 0,-21-1 0 0 0,1-1-1 0 0,0 0 1 0 0,0 0 0 0 0,16-5 0 0 0,-21 4-154 0 0,0 0 0 0 0,0 0 0 0 0,0-1 0 0 0,0 0 0 0 0,0 0 0 0 0,-1-1 0 0 0,1 0 0 0 0,8-7 0 0 0,-3 1-126 0 0,-1-1 1 0 0,0 1-1 0 0,0-2 1 0 0,-1 1-1 0 0,-1-1 0 0 0,0-1 1 0 0,-1 1-1 0 0,0-2 1 0 0,-1 1-1 0 0,8-24 1 0 0,-9 23-70 0 0,-1 0 1 0 0,-1-1 0 0 0,-1 0 0 0 0,2-27 0 0 0,-4 41 118 0 0,0 0-1 0 0,0 1 1 0 0,0-1-1 0 0,0 0 1 0 0,0 0 0 0 0,-1 0-1 0 0,1 1 1 0 0,0-1 0 0 0,0 0-1 0 0,-1 0 1 0 0,1 1 0 0 0,-1-1-1 0 0,1 0 1 0 0,0 1 0 0 0,-1-1-1 0 0,1 1 1 0 0,-1-1 0 0 0,0 0-1 0 0,1 1 1 0 0,-1-1 0 0 0,1 1-1 0 0,-1-1 1 0 0,0 1 0 0 0,1 0-1 0 0,-1-1 1 0 0,0 1 0 0 0,0 0-1 0 0,1-1 1 0 0,-1 1-1 0 0,0 0 1 0 0,0 0 0 0 0,1 0-1 0 0,-1-1 1 0 0,0 1 0 0 0,0 0-1 0 0,0 0 1 0 0,0 1 0 0 0,-3-1 7 0 0,0 0 0 0 0,1 0 0 0 0,-1 0 1 0 0,0 1-1 0 0,1 0 0 0 0,-5 1 0 0 0,-4 3 57 0 0,0 0-1 0 0,1 1 1 0 0,0 0-1 0 0,0 1 1 0 0,-11 8-1 0 0,-48 46 389 0 0,-6 4-237 0 0,2-17-146 0 0,-101 50-1 0 0,116-67 17 0 0,27-15-51 0 0,11-6 26 0 0,0 2 0 0 0,-35 24 0 0 0,51-33 16 0 0,1 1-1 0 0,0 0 0 0 0,0 0 1 0 0,0 0-1 0 0,0 0 1 0 0,0 1-1 0 0,1-1 0 0 0,0 1 1 0 0,0 0-1 0 0,0 0 0 0 0,0 0 1 0 0,1 0-1 0 0,0 1 0 0 0,0-1 1 0 0,1 1-1 0 0,-3 10 1 0 0,4-13-3 0 0,0 1 0 0 0,0-1 1 0 0,1 1-1 0 0,-1-1 1 0 0,1 1-1 0 0,0-1 1 0 0,0 0-1 0 0,0 1 1 0 0,0-1-1 0 0,0 0 1 0 0,1 0-1 0 0,-1 0 1 0 0,1 1-1 0 0,0-2 1 0 0,0 1-1 0 0,0 0 0 0 0,1 0 1 0 0,-1-1-1 0 0,0 1 1 0 0,1-1-1 0 0,0 0 1 0 0,0 0-1 0 0,-1 0 1 0 0,1 0-1 0 0,4 2 1 0 0,8 4 107 0 0,1-1 1 0 0,-1-1-1 0 0,31 9 1 0 0,-39-13-108 0 0,32 8 224 0 0,-1-2 0 0 0,1-1 1 0 0,61 2-1 0 0,-38-9 335 0 0,94-9 1 0 0,-104-1-399 0 0,-49 9-283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10591 0 0,'0'0'1040'0'0,"-13"-18"14560"0"0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8751 0 0,'0'0'1190'0'0,"2"-1"287"0"0,16 0 4390 0 0,-2 2-3889 0 0,36 1-4048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65 6447 0 0,'30'-25'567'0'0,"-16"13"1314"0"0,22-15 5057 0 0,-37 28-6397 0 0,-125 89 741 0 0,83-63-714 0 0,2 3-1 0 0,1 1 1 0 0,-41 42 0 0 0,37-22-568 0 0,1 1 0 0 0,3 3 0 0 0,3 1 0 0 0,-37 74 0 0 0,60-103 0 0 0,2 0 0 0 0,0 1 0 0 0,2 1 0 0 0,-12 57 0 0 0,21-78 6 0 0,-1-1-1 0 0,2 1 1 0 0,-1 0 0 0 0,1 0-1 0 0,0-1 1 0 0,1 1 0 0 0,0 0-1 0 0,0 0 1 0 0,1-1 0 0 0,0 1-1 0 0,0-1 1 0 0,0 1 0 0 0,1-1-1 0 0,1 0 1 0 0,-1 0 0 0 0,7 9-1 0 0,1-1 96 0 0,1-1-1 0 0,1-1 0 0 0,0 1 1 0 0,0-2-1 0 0,2 0 0 0 0,-1-1 1 0 0,2 0-1 0 0,-1-1 0 0 0,2-1 1 0 0,19 9-1 0 0,0-2 56 0 0,0-1 0 0 0,1-2 0 0 0,60 14 0 0 0,-84-26-284 0 0,-11 0-209 0 0,7-10-5364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 17191 0 0,'-17'-2'1834'0'0,"15"3"-1799"0"0,-1 0 0 0 0,0 0 0 0 0,0 0 1 0 0,0 0-1 0 0,1 0 0 0 0,-1 0 1 0 0,0 0-1 0 0,1 1 0 0 0,-1 0 0 0 0,1-1 1 0 0,0 1-1 0 0,-1 0 0 0 0,1 0 1 0 0,0 0-1 0 0,0 1 0 0 0,0-1 0 0 0,1 0 1 0 0,-1 1-1 0 0,0-1 0 0 0,0 4 1 0 0,-5 6 302 0 0,1 1 1 0 0,-7 27 0 0 0,9-30-290 0 0,-2 11 117 0 0,-85 236 975 0 0,-28 60-2148 0 0,118-315-82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10303 0 0,'0'0'935'0'0,"3"1"-672"0"0,24 4 899 0 0,0-2 1 0 0,39 1 0 0 0,-11-2-274 0 0,-30 0-396 0 0,37-3-1 0 0,232-50 1988 0 0,-87 11-2130 0 0,-159 32-326 0 0,-12 2-632 0 0,69-3 0 0 0,-58 9-3674 0 0,-34 0-1050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9671 0 0,'0'0'748'0'0,"2"2"-492"0"0,1 1 25 0 0,1 1-1 0 0,-1-1 1 0 0,0 1-1 0 0,0 0 1 0 0,0 0-1 0 0,-1 0 1 0 0,1 0-1 0 0,-1 0 1 0 0,0 0-1 0 0,0 1 1 0 0,-1-1-1 0 0,1 1 1 0 0,-1 0 0 0 0,0-1-1 0 0,0 1 1 0 0,0 0-1 0 0,-1 0 1 0 0,0 7-1 0 0,-1 9 187 0 0,-1-1 0 0 0,-1 1 0 0 0,-6 23 0 0 0,2-15-189 0 0,-4 25 35 0 0,-3-1 0 0 0,-34 86 0 0 0,32-104-309 0 0,-16 41 120 0 0,29-66-189 0 0,0 0 1 0 0,0 0-1 0 0,1 0 0 0 0,1 0 1 0 0,-2 18-1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92 10135 0 0,'1'-7'1050'0'0,"2"-3"743"0"0,0 1 0 0 0,0 0 1 0 0,6-13-1 0 0,-7 18-1437 0 0,0 0 1 0 0,0 1-1 0 0,1 0 1 0 0,-1-1-1 0 0,1 1 1 0 0,0 0-1 0 0,0 0 0 0 0,5-3 1 0 0,-7 5-197 0 0,1 1-98 0 0,2 0-1682 0 0,-6 4-39 0 0,0 0 1900 0 0,-3 4-1144 0 0,0 0 0 0 0,-11 12-1 0 0,-8 11-1742 0 0,18-20 1627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639 288 4143 0 0,'0'0'9400'0'0,"5"-10"-8336"0"0,-5 8-1007 0 0,1-1-1 0 0,0 1 1 0 0,-1-1-1 0 0,1 1 0 0 0,-1-1 1 0 0,0 1-1 0 0,1-1 1 0 0,-1 0-1 0 0,0 1 1 0 0,-1-1-1 0 0,0-2 1 0 0,1 2-12 0 0,0 0 1 0 0,-1 0 0 0 0,1 0 0 0 0,0 0-1 0 0,0 0 1 0 0,1 0 0 0 0,-1 0-1 0 0,1 0 1 0 0,1-4 0 0 0,0-2 33 0 0,1 0 0 0 0,-1 0-1 0 0,-1 0 1 0 0,0 0 0 0 0,0-18 0 0 0,1-3 1 0 0,-1 22-82 0 0,-1-1 0 0 0,0 1-1 0 0,0-1 1 0 0,-1 1 0 0 0,0-1 0 0 0,-3-12-1 0 0,4 19-17 0 0,-1 0-1 0 0,1 0 1 0 0,-1 0-1 0 0,0 0 1 0 0,0 1-1 0 0,1-1 0 0 0,-1 0 1 0 0,0 1-1 0 0,-1-1 1 0 0,1 1-1 0 0,0-1 1 0 0,0 1-1 0 0,-1-1 0 0 0,1 1 1 0 0,0 0-1 0 0,-1 0 1 0 0,1-1-1 0 0,-1 1 0 0 0,0 0 1 0 0,1 0-1 0 0,-1 1 1 0 0,0-1-1 0 0,0 0 1 0 0,0 1-1 0 0,1-1 0 0 0,-1 1 1 0 0,0-1-1 0 0,0 1 1 0 0,0 0-1 0 0,0 0 1 0 0,0 0-1 0 0,0 0 0 0 0,0 0 1 0 0,-3 1-1 0 0,-5 1-80 0 0,0 1-1 0 0,0 0 0 0 0,0 1 0 0 0,-13 6 0 0 0,-37 23-228 0 0,57-31 313 0 0,-44 29-31 0 0,2 2 0 0 0,1 2 0 0 0,1 2 0 0 0,-67 76 0 0 0,103-106 52 0 0,0 1 35 0 0,-1 0 1 0 0,1 1-1 0 0,1 0 0 0 0,-1 0 0 0 0,2 0 1 0 0,-1 1-1 0 0,1 0 0 0 0,-5 16 1 0 0,9-25-37 0 0,1 0 1 0 0,0-1-1 0 0,0 1 1 0 0,0 0-1 0 0,1-1 1 0 0,-1 1-1 0 0,0 0 1 0 0,0-1 0 0 0,0 1-1 0 0,0 0 1 0 0,1-1-1 0 0,-1 1 1 0 0,0 0-1 0 0,0-1 1 0 0,1 1-1 0 0,-1-1 1 0 0,0 1 0 0 0,1 0-1 0 0,-1-1 1 0 0,1 1-1 0 0,-1-1 1 0 0,1 1-1 0 0,0-1 1 0 0,0 1 7 0 0,1 1 18 0 0,-1 0 1 0 0,1-1-1 0 0,0 1 1 0 0,1-1 0 0 0,-1 0-1 0 0,0 0 1 0 0,0 0 0 0 0,0 0-1 0 0,1 0 1 0 0,-1 0-1 0 0,1 0 1 0 0,-1-1 0 0 0,0 1-1 0 0,1-1 1 0 0,-1 0-1 0 0,1 1 1 0 0,-1-1 0 0 0,5-1-1 0 0,5 0 179 0 0,0 0-1 0 0,18-6 1 0 0,-26 6-165 0 0,178-54 1239 0 0,-130 37-1058 0 0,40-19-233 0 0,-90 36-98 0 0,1 0 0 0 0,-1 0-1 0 0,0 1 1 0 0,1-1 0 0 0,-1 1 0 0 0,1 0 0 0 0,2 0 0 0 0,-5-2 1 0 0,0 1 108 0 0,0 0 0 0 0,0 0-1 0 0,0 0 1 0 0,-1 0 0 0 0,1 0 0 0 0,0 0-1 0 0,-1 0 1 0 0,1 0 0 0 0,-1 0 0 0 0,1 0-1 0 0,-1 0 1 0 0,1 0 0 0 0,-1 0-1 0 0,1 1 1 0 0,-1-1 0 0 0,0 0 0 0 0,0 0-1 0 0,1 1 1 0 0,-1-1 0 0 0,0 0 0 0 0,0 1-1 0 0,0-1 1 0 0,0 1 0 0 0,0-1 0 0 0,0 1-1 0 0,0-1 1 0 0,0 1 0 0 0,-1-1-1 0 0,-1 0 29 0 0,-22-6 106 0 0,7 4-20 0 0,17 3-57 0 0,-1 1-48 0 0,0 0-1 0 0,0 0 1 0 0,0 1 0 0 0,0-1 0 0 0,0 0 0 0 0,1 1-1 0 0,-1 0 1 0 0,0-1 0 0 0,1 1 0 0 0,0 0-1 0 0,-2 2 1 0 0,-58 81 27 0 0,-36 54 2 0 0,80-112-5 0 0,-98 158 219 0 0,14 10 163 0 0,101-194-415 0 0,-62 146 260 0 0,53-120-206 0 0,1 1 1 0 0,1 0-1 0 0,-6 43 1 0 0,12-65-24 0 0,1 0 0 0 0,0 1 1 0 0,-1-1-1 0 0,2 0 1 0 0,-1 1-1 0 0,1-1 1 0 0,0 0-1 0 0,0 0 0 0 0,1 0 1 0 0,0 0-1 0 0,0 0 1 0 0,3 6-1 0 0,-3-10 16 0 0,0 0 0 0 0,0-1 0 0 0,0 1 0 0 0,0-1 0 0 0,0 1 0 0 0,0-1 0 0 0,0 0 0 0 0,0 0 0 0 0,1 0 0 0 0,-1 0 0 0 0,4 1 0 0 0,-3-1 23 0 0,4 0 51 0 0,0 1 0 0 0,-1-1 0 0 0,1 0 1 0 0,0 0-1 0 0,0-1 0 0 0,-1 0 0 0 0,13-2 0 0 0,50-11 665 0 0,-37 6-538 0 0,24-5 93 0 0,75-12-918 0 0,-94 23-712 0 0,-11 5-6431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10 159 5527 0 0,'-9'0'9458'0'0,"11"0"-8996"0"0,2 2-286 0 0,1 0 0 0 0,-1 0 0 0 0,1-1 0 0 0,0 0 0 0 0,0 0 0 0 0,-1 0 0 0 0,1-1 0 0 0,9 0 0 0 0,44-6 547 0 0,-31 3-422 0 0,21-4 143 0 0,60-17 0 0 0,46-22 267 0 0,14-3-209 0 0,-123 38-424 0 0,81-9-1 0 0,-78 18-467 0 0,-44 2 278 0 0,-1 0 1 0 0,1 1-1 0 0,0-1 1 0 0,0 1 0 0 0,-1 0-1 0 0,1 0 1 0 0,-1 0-1 0 0,1 1 1 0 0,-1-1 0 0 0,5 3-1 0 0,-7-3 38 0 0,-1-1 0 0 0,1 1 0 0 0,0-1 0 0 0,-1 1 0 0 0,1-1 0 0 0,0 1 0 0 0,-1-1 0 0 0,1 1 0 0 0,-1-1 0 0 0,1 1 0 0 0,-1 0 0 0 0,0-1 0 0 0,1 1 0 0 0,-1 0 0 0 0,1 0 0 0 0,-1-1 0 0 0,0 1 0 0 0,0 0 0 0 0,0 0 0 0 0,1-1 0 0 0,-1 1 0 0 0,0 0 0 0 0,0 0 0 0 0,0 0 0 0 0,0-1 0 0 0,0 2 0 0 0,-1 0-140 0 0,1 0 1 0 0,-1 0-1 0 0,0-1 1 0 0,0 1-1 0 0,0-1 0 0 0,0 1 1 0 0,0-1-1 0 0,0 1 0 0 0,0-1 1 0 0,-2 2-1 0 0,-9 9-1094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12815 0 0,'0'0'1458'0'0,"1"2"-942"0"0,2 3-266 0 0,-1 0 1 0 0,1-1 0 0 0,-1 1 0 0 0,0 1 0 0 0,-1-1 0 0 0,1 0 0 0 0,-1 0-1 0 0,0 1 1 0 0,-1-1 0 0 0,1 11 0 0 0,-1 5 260 0 0,-6 32 1 0 0,5-41-360 0 0,-5 21 74 0 0,-2 0-1 0 0,-1-1 0 0 0,-16 40 0 0 0,16-49-170 0 0,-91 279 620 0 0,96-270-707 0 0,4-32-11 0 0,0 1 1 0 0,0 0-1 0 0,0-1 1 0 0,0 1-1 0 0,1 0 1 0 0,-1-1-1 0 0,0 1 0 0 0,0-1 1 0 0,1 1-1 0 0,-1 0 1 0 0,0-1-1 0 0,1 1 1 0 0,-1-1-1 0 0,0 1 1 0 0,1-1-1 0 0,-1 1 1 0 0,1-1-1 0 0,-1 1 0 0 0,1-1 1 0 0,-1 1-1 0 0,1-1 1 0 0,0 1-1 0 0,1 0-549 0 0,11 7-6136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592 238 2303 0 0,'0'0'2014'0'0,"15"-11"7871"0"0,-12 9-9759 0 0,-1-1 0 0 0,1 1 1 0 0,-1-1-1 0 0,0 0 0 0 0,0 0 0 0 0,0 1 0 0 0,0-1 1 0 0,0 0-1 0 0,-1-1 0 0 0,1 1 0 0 0,-1 0 0 0 0,0 0 1 0 0,0-1-1 0 0,0 1 0 0 0,-1 0 0 0 0,1-1 1 0 0,-1 1-1 0 0,1-1 0 0 0,-1 1 0 0 0,0-1 0 0 0,-1-5 1 0 0,-1-4-133 0 0,0 1 1 0 0,-1 0-1 0 0,0 0 1 0 0,-9-21-1 0 0,11 29 6 0 0,-1 0 0 0 0,0-1 0 0 0,-1 1 0 0 0,1 0 1 0 0,-1 0-1 0 0,0 0 0 0 0,1 1 0 0 0,-2-1 0 0 0,1 1 0 0 0,0-1 0 0 0,-1 1 0 0 0,1 0 0 0 0,-1 1 0 0 0,0-1 0 0 0,0 0 0 0 0,0 1 0 0 0,-5-2 0 0 0,4 2-1 0 0,0 1 1 0 0,0 0-1 0 0,0 0 0 0 0,-1 0 0 0 0,1 0 0 0 0,0 1 1 0 0,0 0-1 0 0,-1 0 0 0 0,1 0 0 0 0,0 1 0 0 0,0 0 0 0 0,0 0 1 0 0,0 0-1 0 0,0 1 0 0 0,-7 2 0 0 0,-39 20-32 0 0,1 2 0 0 0,1 2 0 0 0,-60 46 0 0 0,86-58 271 0 0,1 0-1 0 0,1 2 0 0 0,0 1 1 0 0,2 0-1 0 0,-33 42 0 0 0,49-57-178 0 0,1 0 0 0 0,0-1 0 0 0,0 1 0 0 0,1 0 0 0 0,-1 0 0 0 0,1 1 0 0 0,-1-1 0 0 0,1 0 0 0 0,1 0 0 0 0,-1 1 0 0 0,1-1 0 0 0,-1 5 0 0 0,1-7-42 0 0,1 0 0 0 0,-1 1 0 0 0,0-1 0 0 0,0 0-1 0 0,1 0 1 0 0,-1 0 0 0 0,1 0 0 0 0,0-1 0 0 0,0 1 0 0 0,0 0 0 0 0,0 0 0 0 0,0 0 0 0 0,0 0 0 0 0,0-1-1 0 0,0 1 1 0 0,1-1 0 0 0,-1 1 0 0 0,1-1 0 0 0,-1 1 0 0 0,1-1 0 0 0,-1 0 0 0 0,1 0 0 0 0,0 0 0 0 0,0 0-1 0 0,-1 0 1 0 0,1 0 0 0 0,3 1 0 0 0,4 0 1 0 0,0 0 0 0 0,0 0 0 0 0,0-1 0 0 0,0 0 0 0 0,1-1 0 0 0,-1 0 0 0 0,0 0 0 0 0,0-1 0 0 0,0 0 0 0 0,14-4 0 0 0,9-4 69 0 0,48-20 0 0 0,-65 23-83 0 0,26-10-286 0 0,-2-3 0 0 0,0-1 0 0 0,-1-1 0 0 0,-1-3 0 0 0,-1 0 0 0 0,-2-3 0 0 0,44-41 0 0 0,-77 66 570 0 0,-2 3-250 0 0,0-1 0 0 0,-1 1 1 0 0,1-1-1 0 0,-1 1 0 0 0,1-1 0 0 0,0 1 0 0 0,0 0 0 0 0,-1 0 0 0 0,1 0 0 0 0,0 0 0 0 0,0 0 0 0 0,0 0 0 0 0,-1 1 1 0 0,-2 1 45 0 0,-40 41 264 0 0,1 2 0 0 0,-63 88 0 0 0,54-65-338 0 0,-79 114-10 0 0,95-121 0 0 0,-45 107 0 0 0,-8 75 0 0 0,87-238 10 0 0,-30 104 32 0 0,29-96 17 0 0,1-1 0 0 0,0 0 0 0 0,1 0 0 0 0,1 1 0 0 0,0-1 0 0 0,2 20 1 0 0,-1-30-23 0 0,-1 0 1 0 0,1 0 0 0 0,0 0-1 0 0,0-1 1 0 0,0 1 0 0 0,0 0 0 0 0,1 0-1 0 0,-1-1 1 0 0,1 1 0 0 0,-1 0 0 0 0,1-1-1 0 0,0 0 1 0 0,0 1 0 0 0,0-1 0 0 0,5 4-1 0 0,-4-4 13 0 0,1 0 0 0 0,-1 0 0 0 0,1 0 0 0 0,0 0 0 0 0,0-1 0 0 0,0 1-1 0 0,0-1 1 0 0,0 0 0 0 0,0 0 0 0 0,6 0 0 0 0,4-1 64 0 0,0 0 0 0 0,0-1 0 0 0,0 0 1 0 0,1-1-1 0 0,21-6 0 0 0,-2-1-150 0 0,-1-2 0 0 0,0-1 0 0 0,0-2 0 0 0,36-21 1 0 0,-43 19-1863 0 0,0-1 0 0 0,39-33 0 0 0,-38 26 92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10135 0 0,'0'0'7348'0'0,"1"-1"-6825"0"0,17-12-25 0 0,2 1 1 0 0,-1 1-1 0 0,37-15 0 0 0,66-17 168 0 0,-112 40-561 0 0,-1 1 0 0 0,1 0 1 0 0,0 0-1 0 0,16 0 1 0 0,-24 1-84 0 0,1 2 1 0 0,0-1 0 0 0,-1 0-1 0 0,1 0 1 0 0,0 1 0 0 0,0 0-1 0 0,-1-1 1 0 0,1 1-1 0 0,3 2 1 0 0,-5-2-18 0 0,1 0 0 0 0,-1-1 0 0 0,0 1 0 0 0,0 0 0 0 0,0 0 0 0 0,0 0 0 0 0,0 0 1 0 0,0 0-1 0 0,-1 0 0 0 0,1 0 0 0 0,0 1 0 0 0,0-1 0 0 0,-1 0 0 0 0,1 0 0 0 0,-1 1 0 0 0,1-1 0 0 0,-1 0 0 0 0,1 0 0 0 0,-1 4 0 0 0,0-2-3 0 0,0 0-1 0 0,0 1 1 0 0,0-1-1 0 0,-1 1 0 0 0,1-1 1 0 0,-1 1-1 0 0,0-1 1 0 0,0 0-1 0 0,0 1 1 0 0,-1-1-1 0 0,-2 4 1 0 0,-21 34-5 0 0,22-37 4 0 0,-29 37 73 0 0,-1-3 0 0 0,-72 65 0 0 0,69-69-42 0 0,30-28-32 0 0,0 0 1 0 0,0 1 0 0 0,0 0 0 0 0,1 0 0 0 0,0 0 0 0 0,0 1 0 0 0,1-1 0 0 0,0 1 0 0 0,0 0 0 0 0,-4 14 0 0 0,9-12-1 0 0,0-8 3 0 0,0 1 0 0 0,1-1-1 0 0,-1 0 1 0 0,0-1 0 0 0,1 1-1 0 0,0 0 1 0 0,-1 0 0 0 0,1-1-1 0 0,0 1 1 0 0,0-1 0 0 0,0 1 0 0 0,0-1-1 0 0,0 0 1 0 0,0 0 0 0 0,1 0-1 0 0,-1 0 1 0 0,0 0 0 0 0,1 0-1 0 0,2 0 1 0 0,6 2 20 0 0,1-1 1 0 0,19 1-1 0 0,-20-2-19 0 0,231-1-716 0 0,-104-4-114 0 0,-104 4-484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65 169 1375 0 0,'-8'-2'128'0'0,"-9"0"1117"0"0,14 3-202 0 0,-1-1 0 0 0,1 0 0 0 0,0 1 1 0 0,0-1-1 0 0,-1 1 0 0 0,1 0 0 0 0,0 0 0 0 0,-7 3 2014 0 0,10-3-2896 0 0,-1 0-1 0 0,1 0 1 0 0,0 0-1 0 0,-1 0 1 0 0,1 0 0 0 0,0 0-1 0 0,-1 0 1 0 0,1 0-1 0 0,0 0 1 0 0,0 0 0 0 0,0 0-1 0 0,0 0 1 0 0,0 0-1 0 0,0 0 1 0 0,0 0 0 0 0,0 0-1 0 0,0 0 1 0 0,1 0-1 0 0,-1 1 1 0 0,2 1-50 0 0,0 0 0 0 0,0 0-1 0 0,0 0 1 0 0,0 0 0 0 0,0 0 0 0 0,1 0 0 0 0,-1-1 0 0 0,1 1-1 0 0,0-1 1 0 0,0 1 0 0 0,0-1 0 0 0,0 0 0 0 0,0 0 0 0 0,0-1-1 0 0,0 1 1 0 0,1-1 0 0 0,-1 1 0 0 0,1-1 0 0 0,-1 0 0 0 0,1 0 0 0 0,-1-1-1 0 0,6 1 1 0 0,20-1 326 0 0,0-1-1 0 0,0-1 1 0 0,51-12-1 0 0,85-30 334 0 0,-55 12-393 0 0,74-20 30 0 0,15-5-185 0 0,2 18-1634 0 0,-199 38 910 0 0,-7 11-2602 0 0,4-9 2722 0 0,-11 10-1228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1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 13703 0 0,'0'0'630'0'0,"1"-1"-14"0"0,0-3-339 0 0,-1 4 442 0 0,0 1-313 0 0,-31 108 2190 0 0,-26 167 0 0 0,57-273-2591 0 0,-4 22 64 0 0,-2 38-1 0 0,6-50-57 0 0,0 0 0 0 0,2 0 0 0 0,-1 0 0 0 0,2-1 0 0 0,7 25 0 0 0,-2-16-2100 0 0,-6-8-4171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9671 0 0,'0'0'8763'0'0,"0"0"-8606"0"0,0 0 0 0 0,-1 0 0 0 0,1 0 0 0 0,0-1 0 0 0,0 1 0 0 0,0 0 0 0 0,0 0 0 0 0,0-1 0 0 0,0 1 0 0 0,0 0 0 0 0,0 0 0 0 0,0-1 0 0 0,0 1 0 0 0,0 0 0 0 0,0 0 0 0 0,0 0 0 0 0,0-1 0 0 0,0 1 0 0 0,0 0 0 0 0,0 0 0 0 0,0-1 0 0 0,0 1 0 0 0,0 0 0 0 0,0 0 0 0 0,0-1 0 0 0,0 1 0 0 0,0 0 0 0 0,0 0 0 0 0,0 0 0 0 0,1-1 0 0 0,-1 1 0 0 0,0 0 0 0 0,0 0 0 0 0,88-29-3264 0 0,-70 22 1137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11519 0 0,'0'0'528'0'0,"2"-1"-16"0"0,2-2-369 0 0,-2 1-95 0 0,1 0-1 0 0,-1 0 0 0 0,1 1 1 0 0,0-1-1 0 0,-1 1 1 0 0,6-2-1 0 0,-4 1 713 0 0,-1 1 1 0 0,0 0-1 0 0,1 0 1 0 0,-1 1-1 0 0,1-1 0 0 0,0 1 1 0 0,-1-1-1 0 0,1 1 0 0 0,5 1 1 0 0,-7-1-505 0 0,0-1-89 0 0,3 0-91 0 0,1-1 0 0 0,-1 1 0 0 0,1 0 0 0 0,-1 0 0 0 0,1 1 0 0 0,0 0 0 0 0,-1-1 0 0 0,9 2 0 0 0,3 0-1568 0 0,2-3-3467 0 0,-2-3-1608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6:2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17047 0 0,'0'-2'779'0'0,"0"1"-670"0"0,0-3 87 0 0,0 0-1 0 0,0-1 0 0 0,-1 1 1 0 0,0-1-1 0 0,-2-6 1096 0 0,1 3 3634 0 0,2 7-4926 0 0,0 1 0 0 0,0 0 0 0 0,0-1 0 0 0,1 1 0 0 0,-1 0 0 0 0,0 0-1 0 0,0-1 1 0 0,0 1 0 0 0,0 0 0 0 0,0 0 0 0 0,1-1 0 0 0,-1 1 0 0 0,0 0 0 0 0,0 0-1 0 0,0 0 1 0 0,1-1 0 0 0,-1 1 0 0 0,0 0 0 0 0,0 0 0 0 0,1 0 0 0 0,-1 0-1 0 0,0-1 1 0 0,0 1 0 0 0,1 0 0 0 0,-1 0 0 0 0,0 0 0 0 0,0 0 0 0 0,1 0-1 0 0,-1 0 1 0 0,0 0 0 0 0,1 0 0 0 0,-1 0 0 0 0,0 0 0 0 0,0 0 0 0 0,1 0 0 0 0,-1 0-1 0 0,0 0 1 0 0,1 0 0 0 0,-1 0 0 0 0,0 0 0 0 0,0 0 0 0 0,1 1 0 0 0,-1-1-1 0 0,0 0 1 0 0,1 0 0 0 0,-1 0-3 0 0,8 2-127 0 0,0 1 0 0 0,0-1-1 0 0,0 1 1 0 0,12 7 0 0 0,-12-6-761 0 0,0 0 1 0 0,0-1-1 0 0,0 0 0 0 0,12 3 1 0 0,-4-4-6444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 9671 0 0,'0'0'5746'0'0,"-1"1"-4212"0"0,-7 13-918 0 0,-1 0-1 0 0,-1-1 1 0 0,0-1-1 0 0,-16 17 1 0 0,9-11-377 0 0,-15 21 0 0 0,18-19-193 0 0,1 1 0 0 0,0 1 0 0 0,2 0 0 0 0,-15 37 0 0 0,24-51 66 0 0,0-1 0 0 0,1 0 0 0 0,0 0 1 0 0,0 15-1 0 0,1-20 163 0 0,0-1-238 0 0,0-1 0 0 0,0 0 0 0 0,0 1 0 0 0,0-1 0 0 0,0 1 0 0 0,0-1 0 0 0,0 1 0 0 0,0-1 0 0 0,0 1 0 0 0,1-1 0 0 0,-1 0 0 0 0,0 1 0 0 0,0-1 0 0 0,0 1 0 0 0,1-1 0 0 0,-1 0 0 0 0,0 1 0 0 0,1-1 1 0 0,-1 0-1 0 0,0 1 0 0 0,1-1 0 0 0,-1 0 0 0 0,0 0 0 0 0,1 1 0 0 0,-1-1 0 0 0,1 0 0 0 0,-1 0 0 0 0,0 0 0 0 0,1 0 0 0 0,-1 1 0 0 0,1-1 0 0 0,-1 0 0 0 0,1 0 0 0 0,-1 0 0 0 0,1 0 0 0 0,17 3 584 0 0,-14-3-532 0 0,1 0-1 0 0,-1 0 1 0 0,0-1-1 0 0,0 0 1 0 0,0 0-1 0 0,0 0 1 0 0,0 0-1 0 0,0-1 1 0 0,0 1 0 0 0,6-5-1 0 0,-1 0 77 0 0,0-1 0 0 0,13-12-1 0 0,5-4 96 0 0,-26 21-207 0 0,2-3-209 0 0,-1 0 0 0 0,0-1-1 0 0,0 1 1 0 0,-1-1 0 0 0,1 0-1 0 0,-1 1 1 0 0,-1-1 0 0 0,1 0-1 0 0,-1 0 1 0 0,0-10 0 0 0,0-11-250 0 0,4-81-522 0 0,-3 80 805 0 0,-2 22 95 0 0,1 1-1 0 0,0-1 1 0 0,1 0-1 0 0,-1 0 1 0 0,1 0 0 0 0,0 1-1 0 0,1-1 1 0 0,-1 1-1 0 0,1-1 1 0 0,0 1 0 0 0,4-7-1 0 0,-5 11-52 0 0,0 0-1 0 0,0 0 1 0 0,0 0-1 0 0,0 0 1 0 0,0 0-1 0 0,0 0 1 0 0,0 0-1 0 0,0 1 1 0 0,1-1 0 0 0,-1 0-1 0 0,0 1 1 0 0,1-1-1 0 0,-1 1 1 0 0,0-1-1 0 0,1 1 1 0 0,-1 0-1 0 0,1 0 1 0 0,-1-1-1 0 0,0 1 1 0 0,2 0 0 0 0,13-1-1641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3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388 935 1839 0 0,'2'-1'134'0'0,"0"1"134"0"0,45-11 6220 0 0,-34 9-5377 0 0,28 0 0 0 0,-37 1-1057 0 0,14 4 19 0 0,-11-2-72 0 0,7 1 10 0 0,-2-1 49 0 0,-1 0-1 0 0,1-1 1 0 0,0 0 0 0 0,0-1 0 0 0,0 0-1 0 0,-1-1 1 0 0,1 0 0 0 0,0-1 0 0 0,15-6-1 0 0,94-57 2112 0 0,-96 52-1910 0 0,-4 3-31 0 0,41-17-1 0 0,-44 22-96 0 0,-5 0 55 0 0,-1 1 0 0 0,2 1 0 0 0,-1 1 0 0 0,0 0 0 0 0,28-3 0 0 0,-39 6-185 0 0,23-1 97 0 0,0-2 1 0 0,29-6-1 0 0,-33 4-100 0 0,-17 4 0 0 0,17-7 0 0 0,2-2-60 0 0,-17 5-42 0 0,-5 4-125 0 0,3-3 375 0 0,-8 1-3139 0 0,3 3 2990 0 0,0 0-1 0 0,0 0 0 0 0,0 0 0 0 0,0 0 0 0 0,0 0 1 0 0,0 0-1 0 0,0 0 0 0 0,0 0 0 0 0,0 1 1 0 0,0-1-1 0 0,0 0 0 0 0,0 1 0 0 0,1-1 1 0 0,-3 1-1 0 0,0 1 15 0 0,-45 21 684 0 0,38-17-400 0 0,-1-1-1 0 0,1 0 1 0 0,-2 0 0 0 0,-12 3 0 0 0,16-7-219 0 0,0 0 1 0 0,1 0-1 0 0,-1 0 0 0 0,0-1 0 0 0,0 0 0 0 0,0-1 0 0 0,-15-2 0 0 0,-2-4-514 0 0,-26-9-1 0 0,31 9 40 0 0,-1 1 0 0 0,-29-6-1 0 0,36 11 381 0 0,-1 0 0 0 0,0 0 0 0 0,0 2 0 0 0,0 0 0 0 0,0 0 0 0 0,1 2 0 0 0,-25 6 0 0 0,4 3 213 0 0,-63 29 0 0 0,84-33-44 0 0,-1-2 0 0 0,0 0 0 0 0,-24 5 0 0 0,32-10-35 0 0,1 0 1 0 0,-1 0 0 0 0,1 0-1 0 0,0-1 1 0 0,-1 0 0 0 0,1 0 0 0 0,-1-1-1 0 0,1 0 1 0 0,0 0 0 0 0,-1-1 0 0 0,-10-3-1 0 0,-11-7 1221 0 0,-27-16 0 0 0,48 24-1202 0 0,0 0 1 0 0,0 1-1 0 0,0 0 0 0 0,0 0 0 0 0,-1 1 1 0 0,1 0-1 0 0,-12-2 0 0 0,13 4-149 0 0,1 0-1 0 0,-1 0 1 0 0,1 0-1 0 0,-1 0 1 0 0,1 1-1 0 0,-1 0 1 0 0,1 0-1 0 0,0 1 1 0 0,-1 0-1 0 0,1 0 1 0 0,-6 3-1 0 0,-3 3-160 0 0,1 0 0 0 0,0 1 0 0 0,-15 14-1 0 0,16-12-131 0 0,-2-1 0 0 0,-20 12-1 0 0,16-14 198 0 0,17-8 289 0 0,0 0-126 0 0,1 0 0 0 0,0 0 0 0 0,0 1 0 0 0,-1-1 0 0 0,1 0 0 0 0,0 0 0 0 0,0 0 0 0 0,-1 0 0 0 0,1 0-1 0 0,0 0 1 0 0,-1 0 0 0 0,1 0 0 0 0,0 0 0 0 0,0 0 0 0 0,-1 0 0 0 0,1 0 0 0 0,0 0 0 0 0,-1-1 0 0 0,1 1 0 0 0,0 0 0 0 0,0 0 0 0 0,-1 0 0 0 0,1 0 0 0 0,0 0 0 0 0,0 0 0 0 0,0-1 0 0 0,-1 1 0 0 0,1 0 0 0 0,0 0 0 0 0,0 0 0 0 0,-1-1 0 0 0,6-8-28 0 0,5 1-26 0 0,-6 5-40 0 0,1 1 0 0 0,0 0 0 0 0,0 1-1 0 0,0-1 1 0 0,0 1 0 0 0,0 0 0 0 0,0 0-1 0 0,8 0 1 0 0,45 2-152 0 0,-4 1 170 0 0,-39-4 26 0 0,0 0-1 0 0,0-1 1 0 0,28-9-1 0 0,42-21 222 0 0,13-5 344 0 0,-83 33-479 0 0,1 2 0 0 0,0 0 0 0 0,0 0 0 0 0,0 2-1 0 0,1 0 1 0 0,-1 1 0 0 0,0 0 0 0 0,0 1 0 0 0,0 1 0 0 0,0 1-1 0 0,0 0 1 0 0,19 7 0 0 0,-18-5-24 0 0,1-1 0 0 0,-1-1 1 0 0,1-1-1 0 0,0 0 0 0 0,0-1 0 0 0,0-1 0 0 0,0-1 0 0 0,0 0 0 0 0,-1-2 1 0 0,1 0-1 0 0,0-1 0 0 0,-1 0 0 0 0,0-2 0 0 0,28-12 0 0 0,71-25 77 0 0,-99 37-150 0 0,-8 3-12 0 0,1 0-1 0 0,0 0 0 0 0,0 1 1 0 0,1 1-1 0 0,-1 0 1 0 0,0 0-1 0 0,0 1 1 0 0,21 1-1 0 0,-28 0 13 0 0,15 2-69 0 0,4 2 26 0 0,27 5-25 0 0,-25-7 73 0 0,-18-4 3 0 0,-1 0 11 0 0,23-4 72 0 0,-1-1 1 0 0,0 0-1 0 0,44-18 1 0 0,34-9-34 0 0,-86 28-51 0 0,1 1 0 0 0,-1 1 0 0 0,1 1 0 0 0,0 1 0 0 0,-1 1 0 0 0,1 1 0 0 0,36 5 0 0 0,92 15 0 0 0,-146-21 0 0 0,14 0 0 0 0,0 0 0 0 0,0-1 0 0 0,0-1 0 0 0,-1 0 0 0 0,23-7 0 0 0,3 0 0 0 0,15-2-3 0 0,92-12 70 0 0,-112 20-67 0 0,-16 0 0 0 0,1 2 0 0 0,-1 0 0 0 0,1 1 0 0 0,0 1 0 0 0,-1 0 0 0 0,23 6 0 0 0,-10 0-27 0 0,50 4-1 0 0,-41-6 19 0 0,-6-1 9 0 0,1-1 0 0 0,-1-2 0 0 0,1-2 0 0 0,67-9 0 0 0,6 0 0 0 0,116 5 0 0 0,-31 3 0 0 0,-56-13 0 0 0,-71 5 12 0 0,2 0 74 0 0,-36 4-1 0 0,-1 2-1 0 0,62-1 1 0 0,-56 7-67 0 0,-22-3 2 0 0,1 2 0 0 0,0 0-1 0 0,0 2 1 0 0,-1 0 0 0 0,23 6-1 0 0,5 7-15 0 0,0 2-1 0 0,45 24 1 0 0,-47-20 102 0 0,-20-14-94 0 0,-16-7-13 0 0,0-1 1 0 0,24 3 170 0 0,0-1 0 0 0,1-1-1 0 0,-1-2 1 0 0,38-6 0 0 0,47 0 225 0 0,-84 6-383 0 0,-18 0-12 0 0,1 1 0 0 0,-1 1 0 0 0,0 0 0 0 0,21 4 0 0 0,87 18-6 0 0,-42-9 76 0 0,-55-9-42 0 0,1-1-1 0 0,-1-2 1 0 0,1 0-1 0 0,-1-2 1 0 0,1-1-1 0 0,-1-1 1 0 0,1-1 0 0 0,30-7-1 0 0,-40 6-27 0 0,170-47 0 0 0,-140 39 19 0 0,-1 1 0 0 0,52-5 0 0 0,-49 9-12 0 0,-23 5-7 0 0,46 0 0 0 0,7 1 0 0 0,-22-4 0 0 0,-11 2 0 0 0,0-3 0 0 0,48-11 0 0 0,-36 5-2 0 0,13-4 15 0 0,-49 11 0 0 0,0 2 0 0 0,0 0 0 0 0,36 0 0 0 0,-1-1-1 0 0,16-6 330 0 0,104-27 1 0 0,-159 33-326 0 0,7-3-3 0 0,0 2 0 0 0,1 1-1 0 0,28-1 1 0 0,-25 5 39 0 0,240 0 406 0 0,-173 2-445 0 0,-45 0 6 0 0,0-1 0 0 0,51-8 1 0 0,50-19 96 0 0,-89 14-117 0 0,67-3 0 0 0,6 8 0 0 0,-11 1 0 0 0,16 2 0 0 0,-6 0 0 0 0,14 0 0 0 0,23-1 0 0 0,-142 1 27 0 0,53-12-1 0 0,6 0-5 0 0,-4 1 86 0 0,-70 12-91 0 0,0 1 0 0 0,20-1 0 0 0,-19 2-2 0 0,26-5-1 0 0,-22 3-13 0 0,0 1 0 0 0,0 0 0 0 0,0 2 0 0 0,32 2 0 0 0,-30-1 0 0 0,-7 1 0 0 0,0-1 0 0 0,1-1 0 0 0,-1-1 0 0 0,22-2 0 0 0,58-21 81 0 0,-29 7-34 0 0,-13 3-30 0 0,-29 7-1 0 0,1 2-1 0 0,31-4 1 0 0,3-2-16 0 0,-7 2 0 0 0,-12 4 0 0 0,50-14 0 0 0,-64 13 0 0 0,29-10 0 0 0,-48 13 0 0 0,-1 1 0 0 0,1 1 0 0 0,0-1 0 0 0,0 1 0 0 0,9-1 0 0 0,-12 2 0 0 0,1 0 0 0 0,0-1 0 0 0,0 1 0 0 0,-1-1 0 0 0,1 0 0 0 0,5-1 0 0 0,3-1 0 0 0,29 1 0 0 0,1 2 0 0 0,-12-4 0 0 0,45-3 0 0 0,-62 6-7 0 0,-1 0 0 0 0,1 1 0 0 0,15 1 1 0 0,18 0-27 0 0,-11 1-10 0 0,-27-1 35 0 0,0 0 0 0 0,0-1-1 0 0,9 0 1 0 0,36-9 8 0 0,-33 5 0 0 0,1 1 0 0 0,26-1 0 0 0,106-2-64 0 0,-94 2 37 0 0,1 1-101 0 0,-58 2 124 0 0,0 1 0 0 0,0-1-1 0 0,0 1 1 0 0,0 0 0 0 0,0-1-1 0 0,1 1 1 0 0,-1 0-1 0 0,0 1 1 0 0,0-1 0 0 0,0 0-1 0 0,3 1 1 0 0,-2 0-3 0 0,0 0 0 0 0,1 0 1 0 0,-1-1-1 0 0,0 1 0 0 0,0-1 0 0 0,1 0 1 0 0,4 0-1 0 0,35 0-4 0 0,-39 0 11 0 0,1 0 0 0 0,-1 0 0 0 0,1-1 0 0 0,-1 1 0 0 0,6-2 0 0 0,-7 1 0 0 0,1 1 0 0 0,0-1 0 0 0,-1 1 0 0 0,1 0 0 0 0,0 0 0 0 0,5 1 0 0 0,112 4 0 0 0,-103-4-16 0 0,22 4 0 0 0,-22-3 0 0 0,22 1 0 0 0,-28-3 15 0 0,0 1 0 0 0,0 0 0 0 0,21 5-1 0 0,-28-4 10 0 0,1-1-1 0 0,0 0 0 0 0,0 0 0 0 0,0-1 1 0 0,-1 0-1 0 0,1 0 0 0 0,6-1 0 0 0,34-2 6 0 0,-40 3-13 0 0,-1-1 0 0 0,1 1-1 0 0,-1-1 1 0 0,1 0 0 0 0,9-4-1 0 0,39-14 118 0 0,-30 11-105 0 0,10-11-13 0 0,-33 18 1 0 0,11-6 0 0 0,6-1 3 0 0,-14 7-32 0 0,-1 1-14 0 0,6 0-48 0 0,-7 0-6 0 0,13 3 572 0 0,-7 0-4757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82 433 3223 0 0,'0'0'4298'0'0,"0"-2"-3065"0"0,0 0-1183 0 0,0 0-1 0 0,0 0 1 0 0,0 0 0 0 0,0 0-1 0 0,0-1 1 0 0,0 1 0 0 0,-1 0-1 0 0,0-3 1 0 0,0 5-44 0 0,1 0 0 0 0,0 0-1 0 0,-1 0 1 0 0,1 0 0 0 0,0 0 0 0 0,0 0-1 0 0,-1 0 1 0 0,1 0 0 0 0,0 0-1 0 0,-1 0 1 0 0,1 0 0 0 0,0 0 0 0 0,-1 0-1 0 0,1 0 1 0 0,0 0 0 0 0,0 0 0 0 0,-1 1-1 0 0,1-1 1 0 0,0 0 0 0 0,-1 0-1 0 0,1 0 1 0 0,0 0 0 0 0,0 1 0 0 0,-1-1-1 0 0,1 0 1 0 0,0 0 0 0 0,0 0-1 0 0,0 1 1 0 0,-1-1 0 0 0,1 1 0 0 0,-4 1 286 0 0,0 2-36 0 0,-1 0-1 0 0,0 1 0 0 0,1 0 1 0 0,0-1-1 0 0,0 1 0 0 0,1 1 0 0 0,-1-1 1 0 0,1 0-1 0 0,-3 8 0 0 0,-1 2 617 0 0,2-1 0 0 0,-7 25-1 0 0,11-37 505 0 0,4-2-1189 0 0,2-2-126 0 0,-1 1 0 0 0,0-1-1 0 0,1 0 1 0 0,-1 0 0 0 0,0 0 0 0 0,0 0 0 0 0,-1-1 0 0 0,1 0 0 0 0,0 1-1 0 0,-1-1 1 0 0,0-1 0 0 0,6-6 0 0 0,5-7 279 0 0,16-29 0 0 0,-10 16-59 0 0,5-7-211 0 0,34-49-771 0 0,108-124 0 0 0,-151 196-1305 0 0,0-1-1 0 0,28-17 1 0 0,-26 19 121 0 0,-14 11 302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11 636 5983 0 0,'-9'20'9534'0'0,"7"-30"-7828"0"0,3-3-1764 0 0,-1 1-1 0 0,2-1 0 0 0,0 0 1 0 0,0 1-1 0 0,1-1 0 0 0,1 1 1 0 0,0 0-1 0 0,0 0 0 0 0,1 0 1 0 0,1 1-1 0 0,0 0 0 0 0,1 0 1 0 0,0 0-1 0 0,17-19 0 0 0,-23 28 49 0 0,103-104 527 0 0,48-47 361 0 0,-130 129-805 0 0,-19 21-84 0 0,14-14-84 0 0,-1-1-1 0 0,0 0 1 0 0,-2-1 0 0 0,0-1-1 0 0,15-29 1 0 0,-21 30-476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 8287 0 0,'0'0'5176'0'0,"-5"-7"-1777"0"0,-2 6-3286 0 0,-2 5-33 0 0,5 1-98 0 0,0-1-1 0 0,0 1 0 0 0,1 0 0 0 0,0 0 1 0 0,-1 0-1 0 0,2 1 0 0 0,-1-1 1 0 0,-3 11-1 0 0,-13 52 301 0 0,16-56-124 0 0,-2 9 77 0 0,-46 182 1093 0 0,-16-4-3385 0 0,40-139-4025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144 305 6911 0 0,'-49'-96'591'0'0,"-12"-27"1480"0"0,28 39 3579 0 0,32 82-4656 0 0,4 4-668 0 0,8 7-80 0 0,0 1 0 0 0,0 0 0 0 0,-1 0 0 0 0,-1 1 0 0 0,0 0 0 0 0,12 20-1 0 0,6 7 97 0 0,-1-3-389 0 0,-1 1 1 0 0,-2 1 0 0 0,-1 1-1 0 0,-3 0 1 0 0,16 43-1 0 0,-28-59-86 0 0,-1 0-1 0 0,-1 1 0 0 0,-1 0 1 0 0,-2 0-1 0 0,1 38 0 0 0,-14 118-976 0 0,3-78 854 0 0,-6 254 733 0 0,15-245-197 0 0,18 134 1 0 0,-13-214 149 0 0,0-1 0 0 0,21 56 0 0 0,-26-82 314 0 0,0-7-237 0 0,-3-17 19 0 0,-5-29 113 0 0,5 36-468 0 0,1-1 0 0 0,0 0 0 0 0,1 0 0 0 0,0 0 0 0 0,1 0 1 0 0,1 0-1 0 0,7-27 0 0 0,-6 32-147 0 0,1 0 0 0 0,0 0 1 0 0,0 0-1 0 0,1 1 0 0 0,0 0 0 0 0,1 0 1 0 0,0 0-1 0 0,0 1 0 0 0,1-1 1 0 0,0 1-1 0 0,15-13 0 0 0,213-203 388 0 0,-132 96-363 0 0,-59 68-34 0 0,-38 53-10 0 0,0 0 1 0 0,0 0-1 0 0,0 1 0 0 0,1 0 0 0 0,0 0 0 0 0,0 0 0 0 0,0 1 1 0 0,1 0-1 0 0,0 0 0 0 0,0 1 0 0 0,0 0 0 0 0,0 1 1 0 0,1-1-1 0 0,-1 2 0 0 0,1-1 0 0 0,0 1 0 0 0,17-2 0 0 0,-1 3 258 0 0,32 3-1 0 0,-10-1-3625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9 461 10943 0 0,'0'0'9539'0'0,"-6"0"-9257"0"0,3 0-162 0 0,5-1 570 0 0,6 0-675 0 0,-1-1 0 0 0,0 0 0 0 0,0 0 0 0 0,0 0 0 0 0,0-1 0 0 0,0-1 0 0 0,0 1 0 0 0,-1-1 0 0 0,0 0 0 0 0,1 0 0 0 0,-2-1 0 0 0,1 0 0 0 0,0 0 0 0 0,-1 0 0 0 0,7-9-1 0 0,4-6-14 0 0,-1-1-1 0 0,-1 0 0 0 0,16-31 0 0 0,14-45-322 0 0,-30 62-646 0 0,38-65 0 0 0,-50 95 395 0 0,1 1 0 0 0,1 1 0 0 0,-1-1 0 0 0,0 0 0 0 0,1 1 0 0 0,7-6 0 0 0,-1 1-1164 0 0,1-1-3440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11055 0 0,'0'0'852'0'0,"-1"2"-197"0"0,-9 36 6415 0 0,-2 10-3270 0 0,6-25-3468 0 0,2 1 1 0 0,-4 43 0 0 0,-6 129-929 0 0,3-74 201 0 0,5-44 358 0 0,-5 160-54 0 0,14-179 142 0 0,18 105-1 0 0,-16-137-33 0 0,2 0 0 0 0,1 0 0 0 0,1-1 0 0 0,2 0 0 0 0,0-1 0 0 0,16 26 0 0 0,-21-43-11 0 0,-1 0 0 0 0,1 0 0 0 0,0 0 0 0 0,1-1 0 0 0,0 0 0 0 0,0 0 0 0 0,0 0-1 0 0,1-1 1 0 0,0 0 0 0 0,15 8 0 0 0,-18-12-54 0 0,1 0-1 0 0,-1 0 0 0 0,1 0 1 0 0,-1 0-1 0 0,1-1 0 0 0,-1 0 1 0 0,1 0-1 0 0,0-1 0 0 0,0 1 1 0 0,-1-1-1 0 0,1-1 0 0 0,0 1 1 0 0,-1-1-1 0 0,1 0 0 0 0,0 0 1 0 0,-1 0-1 0 0,1-1 0 0 0,-1 0 1 0 0,10-5-1 0 0,-6 2-222 0 0,0 0-1 0 0,-1-1 0 0 0,0 0 1 0 0,0-1-1 0 0,-1 0 0 0 0,1 0 1 0 0,-1-1-1 0 0,-1 0 0 0 0,0 0 1 0 0,6-10-1 0 0,8-16-956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17359 0 0,'-30'35'1282'0'0,"8"-11"-810"0"0,-29 43-1 0 0,45-58-286 0 0,1 0 0 0 0,0 0 0 0 0,1 1 0 0 0,0-1 0 0 0,0 1 0 0 0,1 0 0 0 0,0 0 0 0 0,1 0 0 0 0,-2 12 0 0 0,4-17-119 0 0,0-1 0 0 0,0 1 1 0 0,0 0-1 0 0,1-1 0 0 0,-1 1 1 0 0,1-1-1 0 0,0 1 0 0 0,0-1 0 0 0,1 1 1 0 0,-1-1-1 0 0,1 0 0 0 0,4 7 1 0 0,-3-5-22 0 0,2 0 1 0 0,-1-1-1 0 0,0 0 1 0 0,1 1-1 0 0,0-2 1 0 0,0 1 0 0 0,10 6-1 0 0,4 1 40 0 0,2 0 1 0 0,0-2-1 0 0,41 15 0 0 0,-61-25-79 0 0,118 41 703 0 0,1-5-1 0 0,128 20 0 0 0,-158-44-458 0 0,98 0 0 0 0,-104-8-283 0 0,-32-2-1301 0 0,96-9 0 0 0,-139 6 263 0 0,0 0-1 0 0,0 1 1 0 0,0 0 0 0 0,0 0-1 0 0,0 1 1 0 0,0 0-1 0 0,0 0 1 0 0,15 5 0 0 0,-13-1-3995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13823 0 0,'-2'1'1062'0'0,"0"0"-865"0"0,-13 12 339 0 0,12-11 444 0 0,0 1 1 0 0,1 0-1 0 0,-1 0 0 0 0,1 0 1 0 0,0 0-1 0 0,0 0 0 0 0,-2 4 1 0 0,2-2-507 0 0,1-1-1 0 0,-1 1 1 0 0,1-1 0 0 0,-2 10 0 0 0,2 0-893 0 0,1 0-1 0 0,2 27 1 0 0,0-16 1174 0 0,-1 53-1061 0 0,-2 0-1 0 0,-15 89 0 0 0,-37 154-1748 0 0,42-262 1638 0 0,0-3-51 0 0,0-2 60 0 0,2 0 1 0 0,-3 74 0 0 0,12-125 609 0 0,3-3-210 0 0,-2 0-41 0 0,0 1 0 0 0,0-1 0 0 0,0 0-1 0 0,0 0 1 0 0,0 0 0 0 0,0 0 0 0 0,0 0-1 0 0,0 0 1 0 0,1 0 0 0 0,-1 0 0 0 0,0-1 0 0 0,0 1-1 0 0,0 0 1 0 0,0-1 0 0 0,0 1 0 0 0,0-1-1 0 0,1 0 1 0 0,0 0-24 0 0,-1-1 0 0 0,1 1 0 0 0,-1 0 0 0 0,0-1 1 0 0,1 1-1 0 0,-1-1 0 0 0,0 0 0 0 0,0 1 0 0 0,0-1 0 0 0,0 0 0 0 0,1-3 0 0 0,7-27-614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39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19783 0 0,'0'0'1788'0'0,"2"3"-1468"0"0,18 11-214 0 0,0-1-1 0 0,1 0 1 0 0,0-2-1 0 0,23 10 1 0 0,3 1 138 0 0,32 21-148 0 0,-2 4-1 0 0,130 103 1 0 0,112 149-1225 0 0,-142-89-234 0 0,-14 14-263 0 0,-93-125 777 0 0,61 95-451 0 0,-103-146 1299 0 0,-3 0 0 0 0,25 64 1 0 0,-38-78 698 0 0,-2 0 0 0 0,-1 1 1 0 0,-1 0-1 0 0,-3 0 0 0 0,0 0 1 0 0,-3 1-1 0 0,0 0 0 0 0,-8 67 1 0 0,2-81-774 0 0,0-1 0 0 0,-2 0 0 0 0,-1 0 1 0 0,0 0-1 0 0,-2-1 0 0 0,0 0 0 0 0,-1 0 0 0 0,-16 22 0 0 0,2-10-7914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119 259 1839 0 0,'-2'2'719'0'0,"-2"2"1407"0"0,-1 0 0 0 0,1-1 0 0 0,-1 1 0 0 0,0-1-1 0 0,-1 1 1 0 0,-6 2 0 0 0,5-3-1343 0 0,-1-1-1 0 0,1 1 1 0 0,-1-1 0 0 0,1 0-1 0 0,-1-1 1 0 0,0 0 0 0 0,-13 0-1 0 0,19-1-52 0 0,4-1-450 0 0,303-169 711 0 0,-235 133-941 0 0,56-25-198 0 0,-110 55 109 0 0,2 1 0 0 0,-1 1-1 0 0,1 0 1 0 0,-1 1-1 0 0,31-2 1 0 0,-45 5 33 0 0,-1 1 0 0 0,0 0-1 0 0,0 0 1 0 0,0 0 0 0 0,1 0 0 0 0,-1 1-1 0 0,0-1 1 0 0,0 0 0 0 0,0 1-1 0 0,0 0 1 0 0,0-1 0 0 0,0 1 0 0 0,0 0-1 0 0,0 0 1 0 0,0 0 0 0 0,0 0 0 0 0,0 1-1 0 0,0-1 1 0 0,0 0 0 0 0,-1 1 0 0 0,1-1-1 0 0,-1 1 1 0 0,1 0 0 0 0,-1-1-1 0 0,0 1 1 0 0,1 0 0 0 0,-1 0 0 0 0,0 0-1 0 0,0 0 1 0 0,-1 0 0 0 0,1 0 0 0 0,0 0-1 0 0,0 0 1 0 0,-1 0 0 0 0,1 5 0 0 0,0 5 6 0 0,0 1 0 0 0,-1-1 0 0 0,-1 1 1 0 0,0-1-1 0 0,-3 15 0 0 0,2-15 3 0 0,-3 19 41 0 0,-1 5 30 0 0,-1 53 0 0 0,8-80-64 0 0,0-1 0 0 0,0 1 0 0 0,0 0 0 0 0,1-1 0 0 0,1 1 0 0 0,-1-1 1 0 0,2 0-1 0 0,4 10 0 0 0,-3-6 7 0 0,2-1 0 0 0,0 0 1 0 0,0-1-1 0 0,18 20 0 0 0,-9-14 41 0 0,1-1-1 0 0,0-1 1 0 0,2 0-1 0 0,-1-1 1 0 0,2-1-1 0 0,-1-1 1 0 0,2-1-1 0 0,24 10 1 0 0,-15-10-718 0 0,51 12 1 0 0,34-5-6173 0 0,-61-14-859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1365 1 10911 0 0,'0'0'987'0'0,"2"0"-810"0"0,5 4 61 0 0,0 0 0 0 0,0 0-1 0 0,7 6 1 0 0,-13-9 271 0 0,0 0-358 0 0,0 0-1 0 0,-1 0 0 0 0,1 0 1 0 0,-1 0-1 0 0,1 0 0 0 0,-1 0 0 0 0,1 0 1 0 0,-1 0-1 0 0,1 0 0 0 0,-1 0 1 0 0,0 0-1 0 0,0 0 0 0 0,1 0 1 0 0,-1 0-1 0 0,0 0 0 0 0,0 1 1 0 0,0-1-1 0 0,-1 2 0 0 0,-1 0-26 0 0,0 0 1 0 0,0 0-1 0 0,-1 0 0 0 0,1 0 0 0 0,-1 0 0 0 0,0-1 0 0 0,0 1 0 0 0,0-1 0 0 0,0 0 1 0 0,0 1-1 0 0,-7 2 0 0 0,-8 3 243 0 0,-21 8-1 0 0,1-2-255 0 0,-44 26-19 0 0,-144 60-86 0 0,-48-1-340 0 0,243-89 285 0 0,0-2 0 0 0,0-1 0 0 0,-34 3 0 0 0,54-8 51 0 0,8-1-16 0 0,0-1-1 0 0,0 0 1 0 0,0 1-1 0 0,0-1 1 0 0,0-1-1 0 0,0 1 1 0 0,-1 0-1 0 0,1-1 1 0 0,0 1-1 0 0,0-1 1 0 0,0 0-1 0 0,0 0 1 0 0,0 0-1 0 0,1-1 1 0 0,-1 1-1 0 0,0-1 1 0 0,0 1-1 0 0,1-1 1 0 0,-1 0-1 0 0,1 0 1 0 0,0 0-1 0 0,-1 0 1 0 0,1 0-1 0 0,0-1 1 0 0,0 1-1 0 0,-2-5 1 0 0,2 3-13 0 0,0 0 0 0 0,0-1 0 0 0,0 1 0 0 0,1 0 0 0 0,0-1-1 0 0,0 1 1 0 0,0-1 0 0 0,0 1 0 0 0,1-1 0 0 0,0 0 0 0 0,0 1 0 0 0,0-1 0 0 0,1 1 0 0 0,-1-1 0 0 0,1 1 0 0 0,0-1 0 0 0,3-7 0 0 0,0 1-18 0 0,1 0 0 0 0,0 1 1 0 0,12-19-1 0 0,-14 24 37 0 0,0 1 0 0 0,1-1-1 0 0,0 1 1 0 0,0 0-1 0 0,0 0 1 0 0,0 0 0 0 0,0 1-1 0 0,1-1 1 0 0,0 1-1 0 0,5-3 1 0 0,-1 4-13 0 0,-8 3 18 0 0,1 0 0 0 0,-1-1 0 0 0,0 1 1 0 0,-1 0-1 0 0,1-1 0 0 0,0 1 0 0 0,0 0 0 0 0,0 0 1 0 0,0 0-1 0 0,-1 0 0 0 0,1 0 0 0 0,0 0 1 0 0,-1 0-1 0 0,1 0 0 0 0,-1 0 0 0 0,1 0 1 0 0,-1 1-1 0 0,1-1 0 0 0,-1 0 0 0 0,1 2 0 0 0,3 29-34 0 0,-4-28 19 0 0,1 19 16 0 0,-1 0 0 0 0,-1 0 0 0 0,-1-1 0 0 0,-2 1-1 0 0,-5 22 1 0 0,-39 110 3 0 0,-51 88-9 0 0,83-210 25 0 0,-2-1 0 0 0,-1-1 0 0 0,-2 0 0 0 0,-1-1 0 0 0,-28 29 0 0 0,-116 101 337 0 0,153-149-312 0 0,0 0-1 0 0,0 0 0 0 0,-24 13 1 0 0,36-23 966 0 0,14-5-286 0 0,27-9-194 0 0,21-6-16 0 0,80-16 0 0 0,-36 14 96 0 0,-49 9-20 0 0,88-8 0 0 0,-113 18-409 0 0,49-2 35 0 0,-66 1-270 0 0,-11 3-97 0 0,-2-1-8 0 0,2 0-53 0 0,-1 0 1 0 0,1-1 0 0 0,-1 1-1 0 0,1-1 1 0 0,-1 1 0 0 0,0-1-1 0 0,1 0 1 0 0,2-3 0 0 0,6-13-6302 0 0,-7 7 359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29 191 10447 0 0,'0'0'950'0'0,"-9"-2"-624"0"0,8 2-79 0 0,1 0-1 0 0,-1 0 0 0 0,0 0 0 0 0,1 0 1 0 0,-1 0-1 0 0,0 0 0 0 0,0 0 1 0 0,1 0-1 0 0,-1 0 0 0 0,0 0 0 0 0,0 0 1 0 0,1 0-1 0 0,-1 0 0 0 0,0 1 1 0 0,1-1-1 0 0,-1 0 0 0 0,0 1 0 0 0,0-1 1 0 0,1 0-1 0 0,-1 1 0 0 0,1-1 1 0 0,-1 1-1 0 0,0 0 0 0 0,0 0-83 0 0,1 0-1 0 0,0 0 1 0 0,0 0-1 0 0,-1 0 1 0 0,1 0-1 0 0,0 0 1 0 0,0-1 0 0 0,0 1-1 0 0,0 0 1 0 0,0 0-1 0 0,0 0 1 0 0,0 0-1 0 0,1 2 1 0 0,-1-3-116 0 0,1 1 1 0 0,-1-1 0 0 0,1 1-1 0 0,-1-1 1 0 0,1 1-1 0 0,-1-1 1 0 0,1 1-1 0 0,-1-1 1 0 0,1 0 0 0 0,-1 1-1 0 0,1-1 1 0 0,-1 0-1 0 0,1 1 1 0 0,0-1-1 0 0,-1 0 1 0 0,1 0-1 0 0,-1 0 1 0 0,1 0 0 0 0,0 0-1 0 0,0 0 1 0 0,1 1 88 0 0,6 1 43 0 0,1-1 1 0 0,0 1-1 0 0,-1-2 1 0 0,1 1-1 0 0,0-1 1 0 0,0 0-1 0 0,15-3 1 0 0,63-17 735 0 0,-74 17-785 0 0,253-70 760 0 0,-234 63-1448 0 0,54-23 0 0 0,-54 17-2193 0 0,42-26 0 0 0,-43 21 672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0,'0'0'2491'0'0,"2"1"-1362"0"0,5 5-587 0 0,-1 0 0 0 0,-1 0 0 0 0,1 1 1 0 0,-1-1-1 0 0,8 16 0 0 0,19 42 51 0 0,-7-12-20 0 0,51 78 434 0 0,-55-99-706 0 0,1-1-1 0 0,28 29 1 0 0,79 68 344 0 0,-111-112-600 0 0,1-1 0 0 0,0 0 0 0 0,1-1 0 0 0,0-1 0 0 0,37 15 0 0 0,-49-23-39 0 0,1-1 0 0 0,0-1 0 0 0,0 1 0 0 0,19 1 0 0 0,-28-4-73 0 0,1 0-1 0 0,0 0 0 0 0,-1 0 0 0 0,1-1 0 0 0,-1 1 1 0 0,1 0-1 0 0,0 0 0 0 0,-1-1 0 0 0,1 1 0 0 0,-1-1 0 0 0,1 1 1 0 0,-1 0-1 0 0,1-1 0 0 0,-1 1 0 0 0,1-1 0 0 0,-1 1 1 0 0,1-1-1 0 0,-1 0 0 0 0,1 1 0 0 0,-1-1 0 0 0,0 1 1 0 0,1-2-1 0 0,4-13-3180 0 0,-3 5-4102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31 15919 0 0,'-1'-6'244'0'0,"1"4"-89"0"0,0 0 0 0 0,0 0 0 0 0,0 0 0 0 0,0 0-1 0 0,0 0 1 0 0,0 0 0 0 0,1 1 0 0 0,-1-1-1 0 0,2-2 1 0 0,-2 1 1900 0 0,0 5-981 0 0,-12 37-779 0 0,2-19-234 0 0,-1-1-1 0 0,-1 0 1 0 0,-1-1-1 0 0,0 0 0 0 0,-2-1 1 0 0,0-1-1 0 0,-18 17 1 0 0,-15 7 69 0 0,-62 41 0 0 0,3-16-52 0 0,76-48 57 0 0,0 2 0 0 0,1 1 0 0 0,-37 32 0 0 0,64-50-90 0 0,0 1 0 0 0,1 0 0 0 0,-1 0 0 0 0,1 0 0 0 0,-3 4 0 0 0,4-6-38 0 0,1-1-1 0 0,0 1 0 0 0,-1-1 1 0 0,1 1-1 0 0,0-1 0 0 0,0 1 1 0 0,-1 0-1 0 0,1-1 1 0 0,0 1-1 0 0,0-1 0 0 0,0 1 1 0 0,0 0-1 0 0,0-1 0 0 0,0 1 1 0 0,0-1-1 0 0,0 1 0 0 0,0 0 1 0 0,0-1-1 0 0,0 1 1 0 0,0 0-1 0 0,4 2-88 0 0,-3-3 70 0 0,1 2-148 0 0,0-1-1 0 0,0 1 1 0 0,1-1-1 0 0,-1 0 1 0 0,1 0-1 0 0,-1 0 1 0 0,1 0-1 0 0,-1 0 1 0 0,1 0-1 0 0,0-1 1 0 0,-1 1 0 0 0,1-1-1 0 0,3 0 1 0 0,12 0-5319 0 0,0-3-1028 0 0</inkml:trace>
  <inkml:trace contextRef="#ctx0" brushRef="#br0" timeOffset="1">1314 36 15663 0 0,'3'-19'8769'0'0,"-8"35"-8470"0"0,3-11-267 0 0,-10 25-27 0 0,9-24-334 0 0,0 0 0 0 0,0 0 0 0 0,1 0 0 0 0,0 1 0 0 0,0-1 0 0 0,0 1 0 0 0,1 0 0 0 0,0-1 0 0 0,0 11 0 0 0,3-2-7478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8:58:4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5983 0 0,'0'0'536'0'0,"-7"8"-432"0"0,0 1-104 0 0,0 3 0 0 0,0 3 2896 0 0,-1 1 560 0 0,1 0 104 0 0,0 5 24 0 0,3-6-2592 0 0,6-6-816 0 0,13-13-304 0 0,3-3 32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3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1 919 0 0,'0'0'13855'0'0,"1"2"-13410"0"0,1 12-27 0 0,2-1 0 0 0,0 1-1 0 0,0-1 1 0 0,1 0 0 0 0,1 0-1 0 0,0 0 1 0 0,1-1 0 0 0,0 0-1 0 0,1 0 1 0 0,1-1 0 0 0,9 11-1 0 0,-7-10-354 0 0,-1 0 0 0 0,-1 1-1 0 0,0 0 1 0 0,0 1 0 0 0,-2 0-1 0 0,1 0 1 0 0,-2 1 0 0 0,6 17 0 0 0,-10-24-62 0 0,0 1 0 0 0,0 0 0 0 0,-1-1 0 0 0,-1 1 0 0 0,1 0 1 0 0,-1 0-1 0 0,0 0 0 0 0,-1-1 0 0 0,0 1 0 0 0,-1 0 0 0 0,0 0 0 0 0,0-1 1 0 0,-1 1-1 0 0,0-1 0 0 0,0 0 0 0 0,-6 11 0 0 0,2-8-28 0 0,0 0 0 0 0,-1 0-1 0 0,0-1 1 0 0,-1 0 0 0 0,0 0-1 0 0,-1-1 1 0 0,-15 12 0 0 0,-7 2-372 0 0,-41 22-1 0 0,51-33 137 0 0,19-10 1143 0 0,-9 4-4152 0 0,8-7 634 0 0,6-7 1479 0 0,-1 4 1035 0 0,1 1 1 0 0,0-1-1 0 0,0 1 1 0 0,1 0-1 0 0,-1-1 1 0 0,1 1-1 0 0,-1 0 1 0 0,1 1-1 0 0,0-1 0 0 0,0 0 1 0 0,4-2-1 0 0,2-2-204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20 7919 0 0,'3'-2'6'0'0,"-1"0"112"0"0,0 0 1 0 0,0 0 0 0 0,0 1 0 0 0,0-1 0 0 0,1 0 0 0 0,-1 1 0 0 0,13-5 10243 0 0,-19 13-10185 0 0,2-4-107 0 0,0 0-1 0 0,0 0 1 0 0,0 0 0 0 0,0 0 0 0 0,-1-1 0 0 0,1 1-1 0 0,-1-1 1 0 0,0 1 0 0 0,-4 2 0 0 0,-21 10 0 0 0,-1-1 1 0 0,0-2-1 0 0,-1 0 0 0 0,-45 10 1 0 0,55-17-66 0 0,-46 17-4 0 0,-35 8-26 0 0,-96 23-695 0 0,158-39 467 0 0,20-7 147 0 0,1-1 1 0 0,-1-1-1 0 0,0-1 1 0 0,-1 0-1 0 0,1-1 1 0 0,-35 0-1 0 0,58-13-112 0 0,1 2 178 0 0,0 0 0 0 0,1 1 0 0 0,0-1 1 0 0,0 1-1 0 0,0 0 0 0 0,13-10 1 0 0,48-33-145 0 0,-65 49 151 0 0,0 0 0 0 0,-1-1-1 0 0,1 1 1 0 0,0 0-1 0 0,-1 0 1 0 0,1 0-1 0 0,0 1 1 0 0,0-1-1 0 0,0 0 1 0 0,4 0-1 0 0,-9 12-126 0 0,0-3 139 0 0,0 0-1 0 0,-1 0 1 0 0,0-1-1 0 0,0 0 1 0 0,-10 14-1 0 0,-32 32 2 0 0,22-27 64 0 0,3-4 46 0 0,-1-2 0 0 0,-1 0 1 0 0,-47 31-1 0 0,3-3 62 0 0,66-47-80 0 0,5 0-63 0 0,0 1-1 0 0,0-1 1 0 0,0 0 0 0 0,0 0-1 0 0,1 0 1 0 0,-1-1 0 0 0,0 1-1 0 0,8-1 1 0 0,37-5 52 0 0,-35 3-56 0 0,41-7-101 0 0,-34 5 10 0 0,-1 1 0 0 0,1 0 1 0 0,-1 2-1 0 0,1 0 0 0 0,36 4 1 0 0,-32 2 55 0 0,1 2 0 0 0,-1 0 0 0 0,28 12 0 0 0,71 39 281 0 0,-76-35 124 0 0,-34-16-258 0 0,-1 0-1 0 0,0 1 1 0 0,-1 0 0 0 0,1 1-1 0 0,-2 0 1 0 0,16 17-1 0 0,-27-26-109 0 0,1 0 0 0 0,-1 1 1 0 0,0-1-1 0 0,1 1 0 0 0,-1-1 0 0 0,0 1 0 0 0,0-1 0 0 0,1 1 0 0 0,-1-1 0 0 0,0 1 1 0 0,0-1-1 0 0,0 1 0 0 0,0-1 0 0 0,0 1 0 0 0,0-1 0 0 0,0 1 0 0 0,0 0 0 0 0,0-1 1 0 0,0 1-1 0 0,0-1 0 0 0,0 1 0 0 0,0-1 0 0 0,-1 1 0 0 0,1-1 0 0 0,0 1 0 0 0,0-1 1 0 0,0 1-1 0 0,-1-1 0 0 0,1 1 0 0 0,0-1 0 0 0,-1 0 0 0 0,1 1 0 0 0,0-1 0 0 0,-1 1 1 0 0,1-1-1 0 0,-1 1 0 0 0,-20 14 290 0 0,16-12-226 0 0,-15 9 204 0 0,0 0 1 0 0,-42 15-1 0 0,-49 11 83 0 0,77-27-358 0 0,-82 32 135 0 0,-15 4 74 0 0,109-40-150 0 0,-121 31 266 0 0,127-34-302 0 0,-1-2 0 0 0,1 0 0 0 0,0-1 0 0 0,0-1-1 0 0,-1-1 1 0 0,-31-4 0 0 0,42 4-16 0 0,0-1 1 0 0,0 0-1 0 0,0 0 0 0 0,0 0 0 0 0,0 0 0 0 0,1-1 0 0 0,-12-7 1 0 0,16 9-13 0 0,0 0 1 0 0,0 0 0 0 0,0 0-1 0 0,0 0 1 0 0,0 0 0 0 0,0 0-1 0 0,0 0 1 0 0,1 0 0 0 0,-1-1-1 0 0,0 1 1 0 0,1 0 0 0 0,-1 0-1 0 0,0-1 1 0 0,1 1 0 0 0,0-1-1 0 0,-1-1 1 0 0,1 2-9 0 0,0-1 0 0 0,0 0 0 0 0,0 0-1 0 0,1 1 1 0 0,-1-1 0 0 0,1 0 0 0 0,-1 1 0 0 0,1-1 0 0 0,-1 0-1 0 0,1 1 1 0 0,0-1 0 0 0,0 1 0 0 0,0-1 0 0 0,0 1 0 0 0,0-1-1 0 0,2-1 1 0 0,2-2-233 0 0,0 0 0 0 0,1 1 0 0 0,-1-1 0 0 0,1 2 0 0 0,0-1 0 0 0,0 0 0 0 0,0 1 0 0 0,1 0 1 0 0,-1 1-1 0 0,1-1 0 0 0,-1 1 0 0 0,1 0 0 0 0,0 1 0 0 0,0 0 0 0 0,0 0 0 0 0,0 0 0 0 0,0 1 0 0 0,12 1 0 0 0,-5 2-3950 0 0,-1 2-1135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433 131 7279 0 0,'0'0'660'0'0,"-1"1"-541"0"0,-5 5 204 0 0,-1 0 0 0 0,1-1 1 0 0,-10 6-1 0 0,13-9-1 0 0,-1 1 1 0 0,0 0-1 0 0,1-1 1 0 0,-1 1 0 0 0,1 1-1 0 0,-3 2 1 0 0,-14 16 1285 0 0,19-20-1190 0 0,-1-1-39 0 0,-21 12 2854 0 0,41-26-2885 0 0,-2 2-306 0 0,0 0-1 0 0,26-26 0 0 0,-28 23-13 0 0,-2 3-5 0 0,20-25 1 0 0,-29 32-32 0 0,-1 1 0 0 0,1-1 1 0 0,-1 0-1 0 0,0 1 0 0 0,0-1 1 0 0,-1 0-1 0 0,1 0 0 0 0,-1 0 1 0 0,0 0-1 0 0,0 0 0 0 0,0-1 1 0 0,0-6-1 0 0,-1 9-72 0 0,-1 0 72 0 0,1 1 0 0 0,-1-1 0 0 0,0 0 0 0 0,0 1 0 0 0,1 0 0 0 0,-1-1 0 0 0,0 1 0 0 0,0 0-1 0 0,0-1 1 0 0,-1 1 0 0 0,1 0 0 0 0,0 0 0 0 0,0 0 0 0 0,-1 0 0 0 0,1 0 0 0 0,0 0 0 0 0,-1 0 0 0 0,1 0 0 0 0,-1 1 0 0 0,1-1 0 0 0,-1 0 0 0 0,0 1 0 0 0,1-1 0 0 0,-1 1 0 0 0,1 0 0 0 0,-1 0 0 0 0,-2-1 0 0 0,-5 1-41 0 0,0 1-1 0 0,0-1 1 0 0,0 2 0 0 0,0-1 0 0 0,0 1 0 0 0,1 0 0 0 0,-11 4 0 0 0,-4 3-161 0 0,-30 17-1 0 0,7-2 155 0 0,1 2 0 0 0,1 2 0 0 0,-52 43 0 0 0,89-65 94 0 0,0 1 0 0 0,0 0 0 0 0,1 0 0 0 0,0 1 0 0 0,0 0 0 0 0,1 0 0 0 0,0 0 0 0 0,0 1 0 0 0,-5 13 0 0 0,9-18 1 0 0,-1 0-1 0 0,1 1 0 0 0,0-1 0 0 0,0 0 0 0 0,1 1 0 0 0,-1-1 0 0 0,1 1 0 0 0,0-1 0 0 0,0 1 0 0 0,1-1 0 0 0,-1 0 0 0 0,1 1 0 0 0,0-1 1 0 0,0 1-1 0 0,0-1 0 0 0,1 0 0 0 0,0 0 0 0 0,0 0 0 0 0,0 0 0 0 0,0 0 0 0 0,0 0 0 0 0,5 5 0 0 0,-4-5 1 0 0,0-1-1 0 0,0 0 0 0 0,0 0 0 0 0,1 0 1 0 0,-1-1-1 0 0,1 1 0 0 0,-1-1 1 0 0,1 0-1 0 0,0 0 0 0 0,0 0 0 0 0,0 0 1 0 0,8 1-1 0 0,-6-1 22 0 0,1-1-1 0 0,0 0 1 0 0,-1-1-1 0 0,1 0 0 0 0,0 0 1 0 0,-1 0-1 0 0,11-2 1 0 0,4-3 66 0 0,-1-1 1 0 0,0 0-1 0 0,-1-2 0 0 0,24-12 1 0 0,53-29 39 0 0,-95 48-165 0 0,1 0 1 0 0,-1 0-1 0 0,1 1 0 0 0,-1-1 0 0 0,1 0 0 0 0,-1 0 0 0 0,0 0 1 0 0,1-1-1 0 0,-1 1 0 0 0,0 0 0 0 0,0 0 0 0 0,0-1 1 0 0,0 1-1 0 0,2-3 0 0 0,-3 1 9 0 0,1 0 1 0 0,0-1 0 0 0,-1 1-1 0 0,0 0 1 0 0,0 0-1 0 0,0-7 1 0 0,0-4 36 0 0,-18 38-278 0 0,16-21 205 0 0,1 0 0 0 0,-1 0-1 0 0,1 0 1 0 0,0 0 0 0 0,0 0 0 0 0,0 0-1 0 0,0 1 1 0 0,0-1 0 0 0,1 0 0 0 0,-1 1-1 0 0,1-1 1 0 0,0 0 0 0 0,0 1 0 0 0,0-1-1 0 0,2 7 1 0 0,-1 12-370 0 0,0-19 166 0 0,-1-1-1 0 0,0 0 0 0 0,0 0 1 0 0,1 0-1 0 0,-1 1 1 0 0,1-1-1 0 0,0 0 0 0 0,-1 0 1 0 0,1 0-1 0 0,0 0 1 0 0,0 0-1 0 0,0 0 0 0 0,1 0 1 0 0,-1 0-1 0 0,0-1 1 0 0,1 1-1 0 0,-1 0 0 0 0,1-1 1 0 0,0 1-1 0 0,-1-1 1 0 0,5 3-1 0 0,7 2-4840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6911 0 0,'0'0'1112'0'0,"-1"3"972"0"0,-14 42 5772 0 0,-17 24-6574 0 0,8-20-1273 0 0,22-45 17 0 0,-148 308 1062 0 0,117-254-1056 0 0,-2-1 1 0 0,-2-2-1 0 0,-52 59 1 0 0,60-80-212 0 0,11-12-1420 0 0,-27 24 0 0 0,38-39 29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9215 0 0,'3'-12'319'0'0,"0"0"0"0"0,1 1-1 0 0,0-1 1 0 0,1 1 0 0 0,1 0-1 0 0,-1 0 1 0 0,2 1 0 0 0,-1-1-1 0 0,1 1 1 0 0,12-12 0 0 0,-1 4-62 0 0,1 1 1 0 0,0 1-1 0 0,1 0 1 0 0,1 2-1 0 0,0 0 1 0 0,1 2-1 0 0,0 0 1 0 0,1 1-1 0 0,43-13 1 0 0,-18 10 413 0 0,0 2 0 0 0,1 3 0 0 0,96-6 1 0 0,-127 13-456 0 0,-1 2 0 0 0,1 0 0 0 0,-1 1 0 0 0,0 1 0 0 0,1 1 0 0 0,-1 0 0 0 0,0 1 1 0 0,-1 1-1 0 0,31 13 0 0 0,-43-16-202 0 0,0 0 1 0 0,0 0 0 0 0,0 1-1 0 0,0 0 1 0 0,-1 0-1 0 0,1 0 1 0 0,-1 0 0 0 0,0 0-1 0 0,1 1 1 0 0,-1 0-1 0 0,-1-1 1 0 0,5 8 0 0 0,-6-9-2 0 0,0 1 0 0 0,0 0 0 0 0,0 0 0 0 0,-1 0 0 0 0,1 0 0 0 0,-1 0 0 0 0,1 0 1 0 0,-1 0-1 0 0,0 0 0 0 0,0 0 0 0 0,0 0 0 0 0,-1-1 0 0 0,1 1 0 0 0,-1 0 0 0 0,1 0 1 0 0,-1 0-1 0 0,0 0 0 0 0,0 0 0 0 0,-1-1 0 0 0,-2 6 0 0 0,-1 1 47 0 0,-1-1-1 0 0,0 0 1 0 0,-1 0-1 0 0,0-1 1 0 0,0 0-1 0 0,0 0 1 0 0,-12 8-1 0 0,-7 2 151 0 0,-30 17-1 0 0,-222 108-297 0 0,246-127-1137 0 0,-34 24-1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18287 0 0,'0'2'836'0'0,"1"1"-584"0"0,13 94 3045 0 0,-14-95-2501 0 0,0-1-746 0 0,0-1-1 0 0,0 1 1 0 0,1-1 0 0 0,-1 1-1 0 0,0-1 1 0 0,0 1-1 0 0,0-1 1 0 0,1 1-1 0 0,-1-1 1 0 0,0 1-1 0 0,0-1 1 0 0,1 1-1 0 0,-1-1 1 0 0,0 1-1 0 0,1-1 1 0 0,-1 0-1 0 0,1 1 1 0 0,-1-1-1 0 0,0 0 1 0 0,1 1-1 0 0,-1-1 1 0 0,1 0-1 0 0,-1 0 1 0 0,1 1-1 0 0,-1-1 1 0 0,1 0-1 0 0,-1 0 1 0 0,1 0-1 0 0,-1 0 1 0 0,1 0-1 0 0,0 1 1 0 0,-1-1-1 0 0,2 0 1 0 0,-1 0-129 0 0,-1 0 1 0 0,1 0-1 0 0,0 0 1 0 0,0-1-1 0 0,0 1 1 0 0,0 0-1 0 0,0 0 1 0 0,-1 0-1 0 0,1-1 1 0 0,0 1 0 0 0,0 0-1 0 0,0-1 1 0 0,-1 1-1 0 0,1-1 1 0 0,0 1-1 0 0,0-1 1 0 0,-1 1-1 0 0,1-1 1 0 0,0 1-1 0 0,-1-1 1 0 0,1 0-1 0 0,-1 1 1 0 0,1-1-1 0 0,0-1 1 0 0,4-9-1793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65 1839 0 0,'0'0'10072'0'0,"1"-2"-9426"0"0,1-4-168 0 0,1 1 0 0 0,-1-1 0 0 0,1 1 0 0 0,0 0 1 0 0,1 0-1 0 0,0 0 0 0 0,-1 0 0 0 0,2 1 0 0 0,-1 0 0 0 0,7-6 1 0 0,-9 9 35 0 0,1 0-30 0 0,-2 1-432 0 0,1 0 1 0 0,0 0-1 0 0,-1-1 0 0 0,1 1 0 0 0,0 0 0 0 0,-1 1 1 0 0,1-1-1 0 0,-1 0 0 0 0,1 0 0 0 0,0 1 0 0 0,-1-1 1 0 0,1 1-1 0 0,-1-1 0 0 0,1 1 0 0 0,-1 0 0 0 0,1-1 1 0 0,-1 1-1 0 0,1 0 0 0 0,-1 0 0 0 0,0 0 1 0 0,0 0-1 0 0,1 0 0 0 0,-1 1 0 0 0,0-1 0 0 0,1 2 1 0 0,-1 0-29 0 0,1 0 1 0 0,-1 0-1 0 0,0 0 1 0 0,0 0 0 0 0,0 0-1 0 0,-1 0 1 0 0,1 0 0 0 0,-1 1-1 0 0,0-1 1 0 0,0 0-1 0 0,0 0 1 0 0,0 1 0 0 0,0-1-1 0 0,-1 0 1 0 0,1 0 0 0 0,-1 1-1 0 0,-1 3 1 0 0,-3 5 12 0 0,0 0-1 0 0,-14 24 1 0 0,7-16 36 0 0,-86 132 133 0 0,62-100-169 0 0,-53 76 16 0 0,32-50-48 0 0,4-6 54 0 0,-43 62-1043 0 0,91-125 919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690 218 7367 0 0,'0'0'568'0'0,"-1"2"-373"0"0,-4 12 1011 0 0,-1 0 0 0 0,0-1 0 0 0,-1 0 0 0 0,0 0 0 0 0,-1-1 0 0 0,-16 20-1 0 0,-2 4-273 0 0,-50 80 965 0 0,-137 182 90 0 0,197-279-1948 0 0,-208 229 53 0 0,182-211-687 0 0,13-16-3385 0 0</inkml:trace>
  <inkml:trace contextRef="#ctx0" brushRef="#br0" timeOffset="1">439 311 8751 0 0,'3'-9'247'0'0,"0"0"-1"0"0,1 1 0 0 0,0-1 0 0 0,1 1 1 0 0,0 0-1 0 0,0 0 0 0 0,1 1 0 0 0,0-1 0 0 0,0 1 1 0 0,1 1-1 0 0,-1-1 0 0 0,2 1 0 0 0,-1 0 1 0 0,9-5-1 0 0,13-7 173 0 0,2 0 1 0 0,45-17-1 0 0,-25 13 68 0 0,58-14 1 0 0,58-7 1048 0 0,-121 31-975 0 0,-36 9-386 0 0,0 1 0 0 0,-1 0 0 0 0,1 1 0 0 0,0 0 0 0 0,0 0-1 0 0,12 2 1 0 0,-20-1-128 0 0,1 0 0 0 0,-1 1 1 0 0,0-1-1 0 0,0 1 0 0 0,1 0 0 0 0,-1-1 0 0 0,0 1 0 0 0,0 0 0 0 0,0 1 0 0 0,1-1 0 0 0,-1 0 0 0 0,-1 0 0 0 0,1 1 0 0 0,0 0 1 0 0,0-1-1 0 0,0 1 0 0 0,-1 0 0 0 0,1 0 0 0 0,-1-1 0 0 0,0 1 0 0 0,1 0 0 0 0,-1 1 0 0 0,0-1 0 0 0,0 0 0 0 0,0 0 0 0 0,0 0 0 0 0,-1 1 1 0 0,1-1-1 0 0,-1 0 0 0 0,1 1 0 0 0,-1 2 0 0 0,1 2 13 0 0,-1-1-1 0 0,-1 1 1 0 0,1-1-1 0 0,-1 1 1 0 0,0 0 0 0 0,0-1-1 0 0,-1 1 1 0 0,0-1 0 0 0,0 0-1 0 0,0 1 1 0 0,-1-1 0 0 0,0 0-1 0 0,-5 7 1 0 0,-5 7 162 0 0,0-2 0 0 0,-25 26 0 0 0,12-16 66 0 0,-1-2 0 0 0,-2-1 0 0 0,-44 30-1 0 0,26-25 102 0 0,-86 41-1 0 0,5-8-1191 0 0,126-62 568 0 0,0 0-1 0 0,0 0 0 0 0,0-1 0 0 0,0 1 0 0 0,0 0 1 0 0,-1-1-1 0 0,-2 1 0 0 0,4-1-864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13303 0 0,'1'1'606'0'0,"34"7"328"0"0,-17-3 106 0 0,-8-2-510 0 0,-1-1 0 0 0,1 0 1 0 0,-1 0-1 0 0,15 0 0 0 0,-2-3 170 0 0,0 0-1 0 0,41-9 1 0 0,-33 3-566 0 0,0-2-1 0 0,-1-1 1 0 0,34-17-1 0 0,-60 26-157 0 0,0-1 0 0 0,1 0 0 0 0,-1 0 0 0 0,0 0 0 0 0,0-1 0 0 0,0 1 0 0 0,0-1 0 0 0,3-3 0 0 0,-5 4-82 0 0,-1 2 89 0 0,0 0 1 0 0,1-1-1 0 0,-1 1 1 0 0,0 0 0 0 0,0-1-1 0 0,0 1 1 0 0,0 0-1 0 0,0-1 1 0 0,0 1 0 0 0,0 0-1 0 0,0-1 1 0 0,0 1-1 0 0,0-1 1 0 0,0 1 0 0 0,0 0-1 0 0,0-1 1 0 0,0 1-1 0 0,0 0 1 0 0,0-1 0 0 0,-1 1-1 0 0,1 0 1 0 0,0-1-1 0 0,0 1 1 0 0,0 0 0 0 0,0-1-1 0 0,-1 1 1 0 0,1 0-1 0 0,0 0 1 0 0,-1-1 0 0 0,-4-8-180 0 0,3 7 150 0 0,0 0 1 0 0,0 1 0 0 0,-1-1 0 0 0,1 1-1 0 0,0-1 1 0 0,0 1 0 0 0,-1 0 0 0 0,1 0-1 0 0,-1 0 1 0 0,1 0 0 0 0,-1 0 0 0 0,1 0-1 0 0,-1 1 1 0 0,0-1 0 0 0,1 1-1 0 0,-1 0 1 0 0,0 0 0 0 0,1 0 0 0 0,-1 0-1 0 0,-4 1 1 0 0,-7 2-52 0 0,0-1 0 0 0,-22 9 0 0 0,28-9 85 0 0,-22 9 74 0 0,0 2 0 0 0,1 0 1 0 0,1 2-1 0 0,-39 27 0 0 0,52-31-15 0 0,1 0 1 0 0,0 0-1 0 0,-19 22 1 0 0,26-26 20 0 0,1 1-1 0 0,0 0 1 0 0,0 0 0 0 0,1 1 0 0 0,-1 0-1 0 0,2 0 1 0 0,-7 18 0 0 0,10-24-7 0 0,0 1 0 0 0,0 1 1 0 0,0-1-1 0 0,1 0 0 0 0,-1 0 0 0 0,1 0 1 0 0,0 0-1 0 0,1 0 0 0 0,-1 0 0 0 0,1 0 0 0 0,-1 0 1 0 0,1 0-1 0 0,0 0 0 0 0,1 0 0 0 0,-1 0 1 0 0,1 0-1 0 0,0 0 0 0 0,0-1 0 0 0,0 1 1 0 0,3 3-1 0 0,-2-3-182 0 0,1 0-1 0 0,-1 0 1 0 0,1-1 0 0 0,0 1-1 0 0,0-1 1 0 0,8 5-1 0 0,-7-5-679 0 0,0-1 0 0 0,0 0 0 0 0,1 1 0 0 0,-1-2 0 0 0,1 1 0 0 0,6 1 0 0 0,9-1-5551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362 107 10799 0 0,'1'0'496'0'0,"5"-2"-287"0"0,0 0-1 0 0,-1 0 0 0 0,0-1 1 0 0,0 0-1 0 0,0 0 1 0 0,0 0-1 0 0,0 0 0 0 0,0-1 1 0 0,-1 0-1 0 0,1 0 1 0 0,-1 0-1 0 0,0 0 0 0 0,-1-1 1 0 0,1 0-1 0 0,-1 1 1 0 0,5-11-1 0 0,-7 14 831 0 0,-10-17 106 0 0,7 16-1115 0 0,-1 0 0 0 0,1 0 0 0 0,0 1 0 0 0,-1-1 0 0 0,1 1-1 0 0,-1 0 1 0 0,0-1 0 0 0,1 1 0 0 0,-1 0 0 0 0,0 0 0 0 0,0 1 0 0 0,0-1 0 0 0,1 1 0 0 0,-1-1 0 0 0,0 1 0 0 0,0 0 0 0 0,0 0 0 0 0,0 0-1 0 0,0 1 1 0 0,-4 0 0 0 0,1 0-22 0 0,1-1 0 0 0,-1 2-1 0 0,1-1 1 0 0,0 1 0 0 0,-1-1-1 0 0,1 2 1 0 0,0-1 0 0 0,0 0 0 0 0,-9 7-1 0 0,-2 3 20 0 0,-1 0 1 0 0,-1-1-1 0 0,-32 15 0 0 0,-18 12 126 0 0,48-26-53 0 0,0 1 0 0 0,1 2 1 0 0,1 0-1 0 0,0 0 1 0 0,-18 22-1 0 0,35-36-80 0 0,-1 1 0 0 0,1-1 0 0 0,0 1 0 0 0,0 0 0 0 0,0-1 0 0 0,0 1 0 0 0,0 0 0 0 0,0 0 0 0 0,1-1 0 0 0,-1 1 0 0 0,0 0 0 0 0,1 0 0 0 0,0 0 0 0 0,-1 0 0 0 0,1 0 0 0 0,0 0 0 0 0,0 0 0 0 0,0 0 1 0 0,0 0-1 0 0,0 0 0 0 0,1 0 0 0 0,0 2 0 0 0,0-1 7 0 0,0-1 0 0 0,1 1 0 0 0,-1-1 0 0 0,1 0 1 0 0,0 1-1 0 0,0-1 0 0 0,0 0 0 0 0,0 0 1 0 0,0 0-1 0 0,0-1 0 0 0,0 1 0 0 0,1 0 1 0 0,-1-1-1 0 0,0 0 0 0 0,4 2 0 0 0,-3-2-13 0 0,0 0 1 0 0,0 0-1 0 0,0-1 0 0 0,0 1 0 0 0,0-1 0 0 0,0 0 0 0 0,1 0 0 0 0,-1 0 1 0 0,0 0-1 0 0,0 0 0 0 0,0-1 0 0 0,0 1 0 0 0,0-1 0 0 0,0 0 1 0 0,5-2-1 0 0,4-1-60 0 0,0-2 0 0 0,15-8 1 0 0,-8 1-182 0 0,0-1 0 0 0,24-23 0 0 0,-23 20 132 0 0,27-19 0 0 0,-40 31 31 0 0,0 1-24 0 0,-5 4-81 0 0,0 2-1162 0 0,0 0 592 0 0,-1 0 0 0 0,1 0 0 0 0,0 0 0 0 0,-1 0 1 0 0,0 0-1 0 0,2 4 0 0 0,1 4-4376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8751 0 0,'0'0'674'0'0,"1"2"-438"0"0,0 1-855 0 0,4 12 10696 0 0,-3-16-9533 0 0,2-2-306 0 0,1 1 0 0 0,-1-1 0 0 0,0-1-1 0 0,0 1 1 0 0,-1 0 0 0 0,7-9 0 0 0,20-28 693 0 0,-16 21-696 0 0,49-73 298 0 0,42-54-404 0 0,-84 122-392 0 0,2 0 0 0 0,0 1-1 0 0,39-28 1 0 0,-58 49-61 0 0,-1 0 0 0 0,1-1 0 0 0,-1 2 1 0 0,1-1-1 0 0,0 0 0 0 0,0 1 0 0 0,-1 0 0 0 0,1 0 0 0 0,0 0 0 0 0,0 0 0 0 0,0 0 0 0 0,5 1 1 0 0,4 1-6267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385 133 12551 0 0,'2'-2'572'0'0,"12"-11"-105"0"0,21-26 0 0 0,8-8 1909 0 0,-28 29 525 0 0,-16 17-2857 0 0,0-1 0 0 0,0 1 0 0 0,-1 0 0 0 0,1 0 1 0 0,-1 0-1 0 0,1 0 0 0 0,-1 0 0 0 0,1 0 0 0 0,-1 1 0 0 0,0-1 0 0 0,1 0 0 0 0,-1 1 1 0 0,0-1-1 0 0,1 1 0 0 0,-1 0 0 0 0,0-1 0 0 0,0 1 0 0 0,1 0 0 0 0,-1 0 1 0 0,0 0-1 0 0,0 0 0 0 0,0 1 0 0 0,1-1 0 0 0,-1 0 0 0 0,0 1 0 0 0,1-1 0 0 0,-1 1 1 0 0,0 0-1 0 0,-1 0 0 0 0,-20 9-37 0 0,2 2-1 0 0,-1 0 1 0 0,2 0 0 0 0,-1 2-1 0 0,2 1 1 0 0,0 1 0 0 0,-22 22-1 0 0,34-30-9 0 0,0 1 0 0 0,1 0 0 0 0,-8 12 0 0 0,13-17-45 0 0,1-3 42 0 0,-1 0 1 0 0,1 0-1 0 0,0 0 0 0 0,0 0 0 0 0,0 0 0 0 0,0 0 1 0 0,0 0-1 0 0,0 0 0 0 0,0 0 0 0 0,0 0 0 0 0,0 0 1 0 0,1 0-1 0 0,-1 0 0 0 0,0 0 0 0 0,1 0 0 0 0,-1 0 1 0 0,0 0-1 0 0,1 0 0 0 0,0-1 0 0 0,-1 1 0 0 0,1 0 1 0 0,-1 0-1 0 0,1 0 0 0 0,0-1 0 0 0,-1 1 1 0 0,2 1-1 0 0,1 1-24 0 0,1 1 14 0 0,1 0 1 0 0,-1-1 0 0 0,1 1 0 0 0,-1-1 0 0 0,1 0 0 0 0,0 0 0 0 0,0 0-1 0 0,11 3 1 0 0,-10-3 14 0 0,1 0 1 0 0,-1 0-1 0 0,1 0 0 0 0,-1 1 0 0 0,10 8 0 0 0,-10-6 12 0 0,0 0-1 0 0,0 1 1 0 0,-1-1 0 0 0,1 1-1 0 0,-1 1 1 0 0,-1-1-1 0 0,1 1 1 0 0,-1 0-1 0 0,-1 0 1 0 0,0 0 0 0 0,0 0-1 0 0,0 0 1 0 0,-1 1-1 0 0,0-1 1 0 0,-1 1 0 0 0,1 9-1 0 0,-1 14 460 0 0,0-23-352 0 0,0-1 0 0 0,-1 0 0 0 0,0 0 0 0 0,-1 1 0 0 0,0-1 1 0 0,0 0-1 0 0,-5 16 0 0 0,5-21-81 0 0,-1 0 0 0 0,1-1 0 0 0,-1 1 0 0 0,0-1 0 0 0,0 0 0 0 0,0 0 0 0 0,0 0 0 0 0,0 0 0 0 0,0 0 0 0 0,-1 0 0 0 0,1 0 0 0 0,-1-1 0 0 0,1 1 0 0 0,-1-1 0 0 0,0 0 0 0 0,1 1 0 0 0,-1-1 0 0 0,0-1 1 0 0,0 1-1 0 0,-5 1 0 0 0,-3 0 111 0 0,-1-1 1 0 0,0 0-1 0 0,-20-1 1 0 0,8-1-34 0 0,0-1 1 0 0,0-2-1 0 0,-35-8 1 0 0,46 8-224 0 0,-1-1 0 0 0,1 0 0 0 0,0 0 0 0 0,1-1 0 0 0,0-1 0 0 0,0 0 0 0 0,-17-13 0 0 0,15 4-1872 0 0,6 4-3869 0 0,5 2-651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19871 0 0,'0'0'3088'0'0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1228 2303 0 0,'-24'11'-7'0'0,"-1"2"3335"0"0,6-3 6919 0 0,19-12-9767 0 0,4-8-239 0 0,1 1 1 0 0,-1-1-1 0 0,2 1 0 0 0,12-18 0 0 0,32-34-38 0 0,-38 47-164 0 0,73-68 14 0 0,-23 23-42 0 0,-5-2-11 0 0,78-106 0 0 0,127-191 0 0 0,-188 262 0 0 0,112-113 0 0 0,-112 127 0 0 0,-67 77 0 0 0,0 4-12 0 0,-4 2-36 0 0,-1 0 46 0 0,-1-1-1 0 0,0 1 0 0 0,0 0 1 0 0,0-1-1 0 0,0 1 0 0 0,0 0 1 0 0,0 0-1 0 0,0 0 0 0 0,-1 0 1 0 0,1 0-1 0 0,0 0 0 0 0,0 0 1 0 0,-1 0-1 0 0,1 0 0 0 0,0 0 1 0 0,-1 0-1 0 0,1 0 0 0 0,-1 1 1 0 0,0-1-1 0 0,1 0 0 0 0,-1 0 1 0 0,0 1-1 0 0,0-1 0 0 0,0 0 1 0 0,0 0-1 0 0,0 1 0 0 0,0 1 1 0 0,0 1 0 0 0,-1 6-9 0 0,1-1 0 0 0,-2 1-1 0 0,1-1 1 0 0,-1 0 0 0 0,-6 17-1 0 0,-22 43 18 0 0,4-11-8 0 0,-13 50 443 0 0,-49 216 0 0 0,59-134 204 0 0,9-43-548 0 0,20-142-91 0 0,1 1 0 0 0,0-1 0 0 0,-1 0 0 0 0,2 0 0 0 0,-1 0 0 0 0,1 0 0 0 0,3 9 0 0 0,0-1-388 0 0,-4-11 91 0 0,0 6-187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13215 0 0,'0'0'1327'0'0,"2"-2"-1218"0"0,7-6 14 0 0,1 1-1 0 0,0 0 1 0 0,1 0-1 0 0,0 1 1 0 0,14-6-1 0 0,-7 2 236 0 0,19-11 0 0 0,33-32 619 0 0,7-4 46 0 0,-64 48-723 0 0,1 1 1 0 0,1 0 0 0 0,25-10 0 0 0,-38 18-288 0 0,-1-1 0 0 0,1 1 1 0 0,-1-1-1 0 0,1 1 0 0 0,-1-1 1 0 0,1 1-1 0 0,0 0 1 0 0,-1 0-1 0 0,1 0 0 0 0,-1 0 1 0 0,1 0-1 0 0,-1 0 0 0 0,1 0 1 0 0,-1 0-1 0 0,1 1 1 0 0,0-1-1 0 0,-1 1 0 0 0,0-1 1 0 0,3 2-1 0 0,6 9-1181 0 0,-4 7-3645 0 0,-4-5-1035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 6911 0 0,'0'0'528'0'0,"-3"0"-341"0"0,-4 0 228 0 0,1 0 0 0 0,-1 0-1 0 0,0 1 1 0 0,0 0 0 0 0,0 0 0 0 0,1 0 0 0 0,-1 1 0 0 0,1 0-1 0 0,-12 5 1 0 0,-5 4 899 0 0,-28 18 0 0 0,-134 108-590 0 0,103-72-664 0 0,63-50-30 0 0,-132 97 4 0 0,148-110-24 0 0,2-1-9 0 0,0-1 1 0 0,0 1-1 0 0,1-1 0 0 0,-1 1 0 0 0,0-1 0 0 0,1 1 0 0 0,-1-1 1 0 0,0 1-1 0 0,1 0 0 0 0,-1 0 0 0 0,1-1 0 0 0,-1 1 0 0 0,0 1 1 0 0,1-1-132 0 0,11-1-138 0 0,65-6 151 0 0,-60 4 195 0 0,-1 0 0 0 0,1 1-1 0 0,-1 0 1 0 0,1 1 0 0 0,-1 1 0 0 0,24 4 0 0 0,-15 1 217 0 0,-1 1 0 0 0,45 18-1 0 0,-61-21-254 0 0,0-1-1 0 0,0 1 1 0 0,0 1-1 0 0,-1-1 1 0 0,1 1-1 0 0,-1 0 1 0 0,0 1-1 0 0,-1-1 1 0 0,1 1 0 0 0,-1 0-1 0 0,0 1 1 0 0,-1-1-1 0 0,5 9 1 0 0,-7-13-20 0 0,-2 0 0 0 0,1 0 0 0 0,0 0 0 0 0,0 0 0 0 0,0 0 0 0 0,-1 0 0 0 0,1 0 0 0 0,-1 0 0 0 0,0 0 0 0 0,0 0 0 0 0,0 0 0 0 0,0 1 0 0 0,0-1 0 0 0,0 0 0 0 0,0 0 0 0 0,-1 2 0 0 0,0-1 32 0 0,0-1 0 0 0,0 1 0 0 0,-1-1 0 0 0,1 0 0 0 0,-1 1 0 0 0,0-1 0 0 0,1 0 0 0 0,-1 0 0 0 0,0 0 0 0 0,0 0 0 0 0,0-1 0 0 0,-3 3 0 0 0,-11 7-7 0 0,0-1 0 0 0,-1 0 1 0 0,0-1-1 0 0,-1-1 0 0 0,0 0 1 0 0,0-2-1 0 0,-1 0 1 0 0,-35 6-1 0 0,14-6 38 0 0,0-2 1 0 0,1-2 0 0 0,-54-3-1 0 0,73 0-371 0 0,-22-5-1 0 0,41 6 114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12351 0 0,'0'0'1432'0'0,"-1"2"-953"0"0,-17 36 805 0 0,-2-2 1 0 0,-41 60-1 0 0,-31 18-688 0 0,76-95-562 0 0,14-17-133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38 363 11231 0 0,'-2'0'514'0'0,"-19"-3"168"0"0,14 0-514 0 0,-1-2 6420 0 0,59 6-6330 0 0,17-1 294 0 0,94-10 0 0 0,-47-5-2 0 0,314-58 946 0 0,-124-14-827 0 0,-43 11-447 0 0,61-5-2990 0 0,-285 70 1365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67 350 5527 0 0,'-7'5'568'0'0,"-38"13"5071"0"0,45-18-5605 0 0,-1 0 0 0 0,1 0-1 0 0,-1 0 1 0 0,1 0 0 0 0,-1 0 0 0 0,1 0-1 0 0,-1 0 1 0 0,0 0 0 0 0,1 0 0 0 0,-1 0 0 0 0,1-1-1 0 0,-1 1 1 0 0,1 0 0 0 0,-1 0 0 0 0,1-1 0 0 0,0 1-1 0 0,-1 0 1 0 0,1-1 0 0 0,-1 1 0 0 0,1 0-1 0 0,0-1 1 0 0,-1 1 0 0 0,1-1 0 0 0,0 1 0 0 0,-1-1-1 0 0,1 1 1 0 0,0 0 0 0 0,-1-2 0 0 0,1 1 13 0 0,0-1 1 0 0,-1 1-1 0 0,1-1 1 0 0,0 0-1 0 0,0 1 1 0 0,0-1-1 0 0,0 1 0 0 0,0-1 1 0 0,1 1-1 0 0,-1-3 1 0 0,2-3 86 0 0,0 0 0 0 0,1 0-1 0 0,4-8 1 0 0,7-11-46 0 0,1 0 0 0 0,1 1 0 0 0,1 1-1 0 0,1 1 1 0 0,1 0 0 0 0,1 2 0 0 0,1 0 0 0 0,1 1-1 0 0,1 1 1 0 0,0 1 0 0 0,34-19 0 0 0,-49 33 77 0 0,1 0 1 0 0,-1 0 0 0 0,1 1 0 0 0,0 0 0 0 0,-1 1 0 0 0,2 0 0 0 0,-1 0-1 0 0,0 1 1 0 0,0 0 0 0 0,13 1 0 0 0,-18 0-100 0 0,-1 0 1 0 0,1 0 0 0 0,0 1-1 0 0,0 0 1 0 0,0 0 0 0 0,-1 0-1 0 0,1 0 1 0 0,0 1-1 0 0,-1-1 1 0 0,1 1 0 0 0,-1 0-1 0 0,0 0 1 0 0,0 0-1 0 0,0 0 1 0 0,0 1 0 0 0,0-1-1 0 0,0 1 1 0 0,0 0-1 0 0,-1 0 1 0 0,1 0 0 0 0,-1 0-1 0 0,0 0 1 0 0,0 0-1 0 0,0 1 1 0 0,0-1 0 0 0,2 8-1 0 0,-2-3-25 0 0,0 0 0 0 0,0 0 0 0 0,-1 0 0 0 0,0 1 0 0 0,-1-1 0 0 0,1 0 0 0 0,-2 1-1 0 0,1-1 1 0 0,-1 0 0 0 0,0 1 0 0 0,-1-1 0 0 0,-5 15 0 0 0,-3 3-23 0 0,0-2-1 0 0,-24 39 1 0 0,14-28-616 0 0,11-13-1819 0 0,5-13 991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79 4143 0 0,'0'0'319'0'0,"1"-1"-210"0"0,1-5-322 0 0,1 0 2812 0 0,-1-1 0 0 0,1 1-1 0 0,1-14 1 0 0,-4 3-2779 0 0,0 16 693 0 0,-17-10 102 0 0,13 10-597 0 0,1 0 1 0 0,-1 0 0 0 0,0 1 0 0 0,0 0 0 0 0,0-1-1 0 0,0 1 1 0 0,0 1 0 0 0,0-1 0 0 0,0 1-1 0 0,1-1 1 0 0,-1 1 0 0 0,0 0 0 0 0,0 0 0 0 0,1 1-1 0 0,-6 2 1 0 0,-8 4-46 0 0,1 1 0 0 0,-16 12 0 0 0,11-7 34 0 0,-101 70-37 0 0,-30 19 1114 0 0,148-100-187 0 0,5-2-365 0 0,12-1-222 0 0,20-7-321 0 0,14-11-215 0 0,65-35 0 0 0,-19 4-1188 0 0,-93 49 1383 0 0,0 0-1 0 0,0 0 1 0 0,1 0-1 0 0,-1 0 1 0 0,0 0 0 0 0,0 0-1 0 0,0 0 1 0 0,0-1-1 0 0,0 1 1 0 0,1 0-1 0 0,-1 0 1 0 0,0 0-1 0 0,0 0 1 0 0,0 0 0 0 0,0 0-1 0 0,1 0 1 0 0,-1 0-1 0 0,0 0 1 0 0,0 0-1 0 0,0 0 1 0 0,0 0-1 0 0,1 0 1 0 0,-1 0 0 0 0,0 0-1 0 0,0 0 1 0 0,0 0-1 0 0,0 0 1 0 0,0 0-1 0 0,1 0 1 0 0,-1 0-1 0 0,0 0 1 0 0,0 1 0 0 0,0-1-1 0 0,0 0 1 0 0,1 0-1 0 0,-1 0 1 0 0,0 0-1 0 0,0 0 1 0 0,0 0-1 0 0,0 0 1 0 0,0 1 0 0 0,0-1-1 0 0,0 0 1 0 0,0 0-1 0 0,1 0 1 0 0,-1 0-1 0 0,0 0 1 0 0,0 1-1 0 0,0-1 1 0 0,0 0 0 0 0,0 0-1 0 0,0 0 1 0 0,0 0-1 0 0,0 1 1 0 0,0-1-1 0 0,0 0 1 0 0,-4 16-390 0 0,-15 22 766 0 0,17-35-442 0 0,-18 34 362 0 0,9-18-107 0 0,1 0 1 0 0,1 0 0 0 0,-11 33 0 0 0,-39 241 342 0 0,20-80 0 0 0,26-163-301 0 0,-1 1-1 0 0,-24 54 0 0 0,24-73 99 0 0,-2-1 0 0 0,-1-1 0 0 0,-1 0 0 0 0,-2-1 1 0 0,-1-1-1 0 0,-1-1 0 0 0,-1-1 0 0 0,-1-1 0 0 0,-50 40 0 0 0,67-60-228 0 0,-1 0-1 0 0,1 0 0 0 0,-1-1 1 0 0,0 0-1 0 0,0 0 1 0 0,0 0-1 0 0,-9 2 0 0 0,15-6-63 0 0,0 1-1 0 0,0-1 1 0 0,0 1-1 0 0,0-1 0 0 0,0 0 1 0 0,0 0-1 0 0,0 0 1 0 0,0 0-1 0 0,0 0 1 0 0,0 0-1 0 0,0-1 0 0 0,0 1 1 0 0,0 0-1 0 0,1-1 1 0 0,-1 0-1 0 0,0 1 1 0 0,0-1-1 0 0,0 0 0 0 0,1 0 1 0 0,-1 0-1 0 0,0 0 1 0 0,1 0-1 0 0,-1-1 1 0 0,1 1-1 0 0,-1 0 0 0 0,1-1 1 0 0,-1 1-1 0 0,1-1 1 0 0,0 0-1 0 0,0 1 1 0 0,0-1-1 0 0,0 0 0 0 0,0 1 1 0 0,0-1-1 0 0,1 0 1 0 0,-1 0-1 0 0,0-2 1 0 0,-1-5-85 0 0,0 1 1 0 0,1-1-1 0 0,0 0 1 0 0,0 0-1 0 0,1 0 1 0 0,0 0-1 0 0,1 0 1 0 0,2-15-1 0 0,2 1-320 0 0,1 1-1 0 0,10-26 0 0 0,1 6-969 0 0,44-79 0 0 0,-20 54-3427 0 0,-12 21-246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 14743 0 0,'-3'-1'215'0'0,"0"0"1"0"0,0 0-1 0 0,0 0 0 0 0,0 0 0 0 0,0 0 0 0 0,0 1 0 0 0,-5-1 0 0 0,6 1-163 0 0,0 1 0 0 0,0-1 0 0 0,0 0 0 0 0,0 1 0 0 0,0 0 0 0 0,1-1 0 0 0,-1 1 0 0 0,0 0 0 0 0,0 0 1 0 0,1 0-1 0 0,-1 0 0 0 0,0 1 0 0 0,-1 1 0 0 0,-5 4 94 0 0,0 2 1 0 0,0-1 0 0 0,1 1 0 0 0,0 0 0 0 0,1 0 0 0 0,0 1-1 0 0,-7 13 1 0 0,-27 78-251 0 0,30-72 200 0 0,-29 84-98 0 0,-19 52 64 0 0,22-75-26 0 0,-160 361 14 0 0,187-436-180 0 0,-13 20 1 0 0,-1-2-2243 0 0,22-31 1193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317 131 12871 0 0,'1'2'991'0'0,"0"2"-873"0"0,0-1-1 0 0,0 1 1 0 0,1-1 0 0 0,-1 0-1 0 0,1 1 1 0 0,0-1 0 0 0,0 0-1 0 0,0 0 1 0 0,1 0 0 0 0,-1-1-1 0 0,1 1 1 0 0,0 0 0 0 0,-1-1-1 0 0,1 0 1 0 0,0 1 0 0 0,0-1 0 0 0,1 0-1 0 0,-1-1 1 0 0,0 1 0 0 0,1 0-1 0 0,-1-1 1 0 0,1 0 0 0 0,-1 0-1 0 0,1 0 1 0 0,0 0 0 0 0,-1-1-1 0 0,1 1 1 0 0,0-1 0 0 0,-1 0-1 0 0,1 0 1 0 0,0 0 0 0 0,0-1-1 0 0,-1 1 1 0 0,1-1 0 0 0,-1 0-1 0 0,1 0 1 0 0,0 0 0 0 0,-1-1-1 0 0,0 1 1 0 0,1-1 0 0 0,4-3 0 0 0,2-1-202 0 0,-1 0 1 0 0,0-1-1 0 0,-1 0 0 0 0,0-1 1 0 0,0 0-1 0 0,-1 0 1 0 0,0 0-1 0 0,0-1 1 0 0,0 0-1 0 0,8-17 1 0 0,-14 22-27 0 0,1 0-1 0 0,-1 1 1 0 0,0-1-1 0 0,0 0 1 0 0,0 0 0 0 0,-1 0-1 0 0,1 0 1 0 0,-1 0-1 0 0,0-7 1 0 0,0 10 54 0 0,0-1 0 0 0,-1 1 0 0 0,1-1 0 0 0,0 1 0 0 0,0 0 0 0 0,-1-1 0 0 0,1 1 0 0 0,0 0 0 0 0,-1-1 0 0 0,0 1 0 0 0,1 0 0 0 0,-1 0 1 0 0,0-1-1 0 0,1 1 0 0 0,-1 0 0 0 0,0 0 0 0 0,0 0 0 0 0,0 0 0 0 0,0 0 0 0 0,0 0 0 0 0,0 0 0 0 0,0 0 0 0 0,-1 1 0 0 0,1-1 0 0 0,0 0 0 0 0,0 1 0 0 0,-1-1 0 0 0,1 1 0 0 0,0-1 0 0 0,-3 0 0 0 0,-1 1-41 0 0,0 0 0 0 0,0 0 0 0 0,0 1-1 0 0,-1-1 1 0 0,1 1 0 0 0,0 0 0 0 0,0 1-1 0 0,-9 3 1 0 0,-40 20 267 0 0,44-20-169 0 0,-20 12 256 0 0,1 1 0 0 0,1 1 1 0 0,-35 30-1 0 0,25-14 328 0 0,-52 60 1 0 0,72-73-389 0 0,1 1-1 0 0,1 0 0 0 0,-16 31 0 0 0,25-40-145 0 0,0 1 0 0 0,1 0 0 0 0,1 0 0 0 0,0 0 0 0 0,1 0 0 0 0,1 1-1 0 0,-2 18 1 0 0,4-30-31 0 0,1 0-1 0 0,0 0 1 0 0,0 0-1 0 0,0 0 1 0 0,1 0-1 0 0,-1 0 1 0 0,1 0 0 0 0,0 0-1 0 0,0-1 1 0 0,1 1-1 0 0,-1 0 1 0 0,1 0-1 0 0,0-1 1 0 0,-1 1-1 0 0,5 4 1 0 0,-3-4 16 0 0,1-1 1 0 0,0 1-1 0 0,0 0 0 0 0,0-1 0 0 0,1 0 1 0 0,-1 0-1 0 0,1 0 0 0 0,-1-1 1 0 0,1 1-1 0 0,9 2 0 0 0,7 2 29 0 0,2 0 0 0 0,-1-2-1 0 0,0 0 1 0 0,1-2 0 0 0,34 2 0 0 0,-11-5 0 0 0,79-10 1 0 0,-104 7-484 0 0,45-6 1021 0 0,-22-1-6081 0 0,-26 5-397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244 467 6447 0 0,'0'0'806'0'0,"1"1"-84"0"0,19 16 1200 0 0,-18-16 131 0 0,-2 1-1573 0 0,-1 0-346 0 0,0 0 1 0 0,0 0-1 0 0,0 0 0 0 0,0 0 1 0 0,0 0-1 0 0,-1 0 1 0 0,1 0-1 0 0,-1-1 0 0 0,1 1 1 0 0,-1-1-1 0 0,1 1 0 0 0,-1-1 1 0 0,0 0-1 0 0,-2 2 1 0 0,0 0 40 0 0,-1-1 0 0 0,0 0 0 0 0,0 0 0 0 0,1-1 0 0 0,-11 3 0 0 0,4-2-95 0 0,0-1 0 0 0,0 0 0 0 0,0 0 0 0 0,0-2-1 0 0,-15-1 1 0 0,21 1-61 0 0,0 0-1 0 0,1-1 0 0 0,-1 0 1 0 0,0 0-1 0 0,0 0 1 0 0,1 0-1 0 0,-1-1 0 0 0,1 0 1 0 0,0 1-1 0 0,0-2 0 0 0,0 1 1 0 0,0 0-1 0 0,1-1 1 0 0,-1 0-1 0 0,1 0 0 0 0,0 0 1 0 0,0 0-1 0 0,0-1 0 0 0,1 1 1 0 0,-4-8-1 0 0,2 4-18 0 0,1 1-1 0 0,1-1 1 0 0,-1 0 0 0 0,1 0-1 0 0,0 0 1 0 0,1 0 0 0 0,0-1-1 0 0,0 1 1 0 0,1 0 0 0 0,0 0-1 0 0,0-1 1 0 0,2-9 0 0 0,2 5-71 0 0,0 1 0 0 0,0 0 1 0 0,1 0-1 0 0,1 1 1 0 0,-1-1-1 0 0,2 1 1 0 0,0 0-1 0 0,0 1 1 0 0,1 0-1 0 0,17-18 1 0 0,-3 8 2 0 0,0 0 1 0 0,1 2 0 0 0,42-26-1 0 0,-31 24-29 0 0,60-26 0 0 0,-76 39 121 0 0,1 0-1 0 0,-1 2 1 0 0,1 0 0 0 0,0 1 0 0 0,27-3-1 0 0,-38 7 44 0 0,0 0-1 0 0,0 0 1 0 0,0 1-1 0 0,-1 0 1 0 0,1 0 0 0 0,0 1-1 0 0,0 0 1 0 0,-1 0-1 0 0,1 1 1 0 0,-1 0-1 0 0,13 7 1 0 0,-16-8-40 0 0,0 1 1 0 0,-1 0-1 0 0,1-1 0 0 0,-1 1 1 0 0,0 1-1 0 0,0-1 0 0 0,0 0 1 0 0,0 1-1 0 0,0-1 1 0 0,-1 1-1 0 0,0 0 0 0 0,1 0 1 0 0,-1 0-1 0 0,-1 0 0 0 0,1 0 1 0 0,-1 0-1 0 0,1 1 0 0 0,-1-1 1 0 0,-1 0-1 0 0,1 1 1 0 0,0-1-1 0 0,-1 6 0 0 0,-1 0 39 0 0,0 0 0 0 0,0 0 0 0 0,-1 0 0 0 0,0 0 1 0 0,-1 0-1 0 0,0-1 0 0 0,-1 1 0 0 0,-8 14 0 0 0,-2 2 232 0 0,-31 40 0 0 0,33-50-248 0 0,-2-1-1 0 0,0 0 1 0 0,0-1-1 0 0,-2-1 1 0 0,1 0 0 0 0,-2-1-1 0 0,-28 16 1 0 0,7-9-167 0 0,0-1 0 0 0,-65 20 1 0 0,84-32 5 0 0,0-1 0 0 0,0-1 1 0 0,0-1-1 0 0,-1-1 0 0 0,1 0 1 0 0,-1-1-1 0 0,-33-4 0 0 0,50 3 43 0 0,0 0 0 0 0,0-1-1 0 0,1 1 1 0 0,-1-1 0 0 0,0 0-1 0 0,1 0 1 0 0,-1 0 0 0 0,0 0 0 0 0,1 0-1 0 0,-1 0 1 0 0,1-1 0 0 0,0 1-1 0 0,0-1 1 0 0,-1 0 0 0 0,1 1 0 0 0,0-1-1 0 0,0 0 1 0 0,0 0 0 0 0,-2-4-1 0 0,3 3-124 0 0,0 1 0 0 0,0-1-1 0 0,0 0 1 0 0,0 1 0 0 0,1-1-1 0 0,-1 1 1 0 0,1-1-1 0 0,0 0 1 0 0,0 0 0 0 0,0 1-1 0 0,0-1 1 0 0,0 0 0 0 0,0 1-1 0 0,1-1 1 0 0,-1 0-1 0 0,1 1 1 0 0,0-1 0 0 0,0 1-1 0 0,2-5 1 0 0,9-17-1166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29 1375 0 0,'0'-1'107'0'0,"-2"-26"13388"0"0,-11 31-11994 0 0,6 0-1347 0 0,-1 1 0 0 0,1-1-1 0 0,0 1 1 0 0,1 0 0 0 0,-1 1 0 0 0,-11 12 0 0 0,-30 44-125 0 0,45-58-6 0 0,-90 153-23 0 0,64-105 0 0 0,-13 24 0 0 0,-97 166 0 0 0,119-210 4 0 0,-12 17 11 0 0,3 2 1 0 0,-37 87 0 0 0,64-132-363 0 0,0 0 1 0 0,0 0 0 0 0,1-1-1 0 0,0 1 1 0 0,0 0 0 0 0,1 0-1 0 0,0 0 1 0 0,0 0-1 0 0,1 9 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1:5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 5063 0 0,'1'0'232'0'0,"16"-7"4967"0"0,-21 28 639 0 0,-10 12-5017 0 0,6-17-280 0 0,-28 62-794 0 0,-61 94-1 0 0,96-170-876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20 919 0 0,'2'-1'67'0'0,"21"-17"16278"0"0,-24 20-16293 0 0,0 1 0 0 0,0 0 0 0 0,0-1 0 0 0,0 1 0 0 0,-1-1 0 0 0,1 1-1 0 0,-1-1 1 0 0,0 0 0 0 0,-2 3 0 0 0,0 0 20 0 0,-129 165 13 0 0,69-100-64 0 0,42-47 5 0 0,-33 43 1 0 0,13-9 80 0 0,15-22 371 0 0,-29 52-1 0 0,55-87-447 0 0,1 1 1 0 0,-1 0-1 0 0,1 0 0 0 0,0-1 1 0 0,-1 1-1 0 0,1 0 0 0 0,0 0 0 0 0,0 0 1 0 0,-1-1-1 0 0,1 1 0 0 0,0 0 0 0 0,0 0 1 0 0,0 0-1 0 0,0 0 0 0 0,0 0 0 0 0,0-1 1 0 0,1 1-1 0 0,-1 0 0 0 0,0 0 0 0 0,0 0 1 0 0,0 0-1 0 0,1-1 0 0 0,-1 1 1 0 0,1 0-1 0 0,-1 0 0 0 0,0-1 0 0 0,1 1 1 0 0,-1 0-1 0 0,1-1 0 0 0,0 1 0 0 0,-1 0 1 0 0,1-1-1 0 0,-1 1 0 0 0,1-1 0 0 0,0 1 1 0 0,-1-1-1 0 0,1 1 0 0 0,0-1 1 0 0,0 1-1 0 0,0-1 0 0 0,-1 0 0 0 0,1 0 1 0 0,0 1-1 0 0,1-1 0 0 0,3 2 60 0 0,0-1-1 0 0,0 0 1 0 0,0 0 0 0 0,1-1-1 0 0,-1 1 1 0 0,6-1 0 0 0,21-4 109 0 0,-1-1 1 0 0,44-12-1 0 0,2-1-176 0 0,-68 16-5 0 0,0 1 1 0 0,14 1-1 0 0,-16 0-20 0 0,-6 0-24 0 0,0 0 0 0 0,1 0 0 0 0,-1 0 0 0 0,0 0 0 0 0,0 0 0 0 0,0 1 0 0 0,0-1 0 0 0,0 0 0 0 0,1 0 0 0 0,-1 1 0 0 0,0-1 0 0 0,0 1 0 0 0,0-1 0 0 0,1 2 0 0 0,-2-2 11 0 0,1 1 0 0 0,-1-1 0 0 0,0 0 0 0 0,1 1 0 0 0,-1-1 0 0 0,0 1 1 0 0,1-1-1 0 0,-1 1 0 0 0,0-1 0 0 0,0 1 0 0 0,0-1 0 0 0,0 1 0 0 0,1-1 0 0 0,-1 1 1 0 0,0-1-1 0 0,0 1 0 0 0,0-1 0 0 0,0 1 0 0 0,0-1 0 0 0,0 1 0 0 0,-1 0 0 0 0,1 2-66 0 0,-1 0-1 0 0,0-1 0 0 0,0 1 1 0 0,-1 0-1 0 0,1-1 0 0 0,-1 1 1 0 0,-1 2-1 0 0,1-2-95 0 0,0-1-37 0 0,-1 2 160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215 253 3223 0 0,'-1'1'2967'0'0,"0"0"-2598"0"0,-7 13 2811 0 0,8-14-3044 0 0,-1 0 0 0 0,1 1 0 0 0,0-1-1 0 0,0 0 1 0 0,-1 1 0 0 0,1-1 0 0 0,0 1 0 0 0,0-1-1 0 0,0 0 1 0 0,-1 1 0 0 0,1-1 0 0 0,0 1-1 0 0,0-1 1 0 0,0 1 0 0 0,0-1 0 0 0,0 1 0 0 0,0-1-1 0 0,0 1 1 0 0,0-1 0 0 0,0 1 0 0 0,0-1 0 0 0,0 1-1 0 0,0-1 1 0 0,1 1 0 0 0,6 1 26 0 0,0 0 0 0 0,1-1-1 0 0,-1 0 1 0 0,1-1 0 0 0,-1 1 0 0 0,1-1 0 0 0,-1-1 0 0 0,1 0-1 0 0,-1 0 1 0 0,11-3 0 0 0,12-4-112 0 0,35-15 0 0 0,-33 11 31 0 0,-10 4-85 0 0,-5 2 31 0 0,-1 0-1 0 0,22-11 1 0 0,-34 14-42 0 0,1 0 0 0 0,-1 0 0 0 0,1 0 0 0 0,-1-1 0 0 0,0 1 0 0 0,0-1-1 0 0,0 0 1 0 0,-1 0 0 0 0,1-1 0 0 0,-1 1 0 0 0,5-9 0 0 0,-6 8-100 0 0,-1 1 0 0 0,1-1 0 0 0,-1 1 0 0 0,0-1 1 0 0,0 0-1 0 0,0 1 0 0 0,-1-1 0 0 0,0 0 0 0 0,0 0 0 0 0,0 1 0 0 0,0-1 1 0 0,-1 0-1 0 0,1 0 0 0 0,-1 1 0 0 0,-1-1 0 0 0,1 1 0 0 0,-1-1 0 0 0,1 1 1 0 0,-1-1-1 0 0,-1 1 0 0 0,1 0 0 0 0,0 0 0 0 0,-1 0 0 0 0,0 0 0 0 0,0 0 1 0 0,-5-5-1 0 0,5 7 87 0 0,0 0-1 0 0,0 0 1 0 0,-1 0 0 0 0,1 0 0 0 0,0 0 0 0 0,-1 1 0 0 0,1 0 0 0 0,-1-1-1 0 0,1 1 1 0 0,-1 0 0 0 0,1 1 0 0 0,-1-1 0 0 0,-5 0 0 0 0,2 1 52 0 0,-1 0 1 0 0,0 0 0 0 0,0 0 0 0 0,1 1 0 0 0,-12 2-1 0 0,7 1 111 0 0,1 0 0 0 0,-1 1-1 0 0,1 0 1 0 0,-1 1-1 0 0,2 0 1 0 0,-1 0 0 0 0,-18 16-1 0 0,-64 67 229 0 0,47-42-197 0 0,-48 52 317 0 0,78-78-303 0 0,0 0-1 0 0,2 0 0 0 0,-14 28 1 0 0,25-43-75 0 0,0 0 0 0 0,1 0 1 0 0,0 1-1 0 0,0-1 0 0 0,0 0 1 0 0,1 1-1 0 0,0 0 0 0 0,1-1 0 0 0,-1 1 1 0 0,1 6-1 0 0,0-9-36 0 0,1-1-1 0 0,-1 0 1 0 0,1 0 0 0 0,0 0-1 0 0,-1 0 1 0 0,1 1 0 0 0,1-1 0 0 0,-1 0-1 0 0,0-1 1 0 0,1 1 0 0 0,-1 0-1 0 0,1 0 1 0 0,0 0 0 0 0,0-1-1 0 0,0 1 1 0 0,0-1 0 0 0,1 0-1 0 0,-1 0 1 0 0,1 0 0 0 0,-1 0 0 0 0,6 4-1 0 0,0-3 48 0 0,1 1 0 0 0,-1-1 0 0 0,0-1 0 0 0,1 1 0 0 0,-1-1 0 0 0,1-1 0 0 0,0 0 0 0 0,0 0 0 0 0,0 0 0 0 0,-1-1 0 0 0,1-1 0 0 0,9 0 0 0 0,12-5 74 0 0,0 0 1 0 0,33-12 0 0 0,-7 2 241 0 0,-28 8-139 0 0,1 2 0 0 0,0 1 0 0 0,0 1-1 0 0,48 0 1 0 0,-73 4-239 0 0,3-2-58 0 0,3 4-8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6447 0 0,'0'0'10800'0'0,"-1"1"-10314"0"0,-8 7-226 0 0,1 0 1 0 0,0 0-1 0 0,1 0 1 0 0,0 1-1 0 0,-7 11 1 0 0,-27 52 3 0 0,21-37-161 0 0,-6 19-37 0 0,-10 16 31 0 0,28-59-71 0 0,6-5-471 0 0,-1-1 1 0 0,-1 0 0 0 0,1 0 0 0 0,-1-1 0 0 0,0 1-1 0 0,0-1 1 0 0,0 0 0 0 0,-5 4 0 0 0,1-2-5443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 18111 0 0,'0'0'1639'0'0,"-1"1"-1324"0"0,-96 185 116 0 0,31-53-232 0 0,-40 77-223 0 0,-18 35-49 0 0,91-188 22 0 0,-3-1-1 0 0,-2-2 1 0 0,-2-2 0 0 0,-3-2 0 0 0,-1-1-1 0 0,-82 67 1 0 0,126-116 51 0 0,-41 31-4 0 0,37-28 30 0 0,-1 0-1 0 0,0 0 0 0 0,0-1 1 0 0,0 1-1 0 0,0-1 0 0 0,0 0 1 0 0,-6 1-1 0 0,10-3-16 0 0,0 0 0 0 0,1 0 0 0 0,-1 0 1 0 0,0 0-1 0 0,0 0 0 0 0,1 0 0 0 0,-1 0 0 0 0,0-1 1 0 0,0 1-1 0 0,1 0 0 0 0,-1 0 0 0 0,0 0 0 0 0,0-1 0 0 0,1 1 1 0 0,-1-1-1 0 0,0 1 0 0 0,1 0 0 0 0,-1-1 0 0 0,1 1 1 0 0,-1-1-1 0 0,0 1 0 0 0,1-1 0 0 0,-1 0 0 0 0,1 1 0 0 0,-1-1 1 0 0,1 1-1 0 0,0-1 0 0 0,-1 0 0 0 0,1 1 0 0 0,0-1 1 0 0,-1 0-1 0 0,1 0 0 0 0,0 1 0 0 0,0-1 0 0 0,0 0 1 0 0,-1 0-1 0 0,1 1 0 0 0,0-1 0 0 0,0 0 0 0 0,0-1 0 0 0,0-2 32 0 0,0-1-1 0 0,0 1 0 0 0,0-1 0 0 0,1 1 0 0 0,1-8 0 0 0,4-6-40 0 0,0 0 0 0 0,2 0 0 0 0,0 0-1 0 0,0 1 1 0 0,2 0 0 0 0,0 1 0 0 0,1 0 0 0 0,1 1-1 0 0,0 0 1 0 0,19-17 0 0 0,5-2-170 0 0,2 2 0 0 0,74-48 0 0 0,-95 68 118 0 0,39-23-44 0 0,-49 31 77 0 0,0 1 0 0 0,0-1 0 0 0,0 2 1 0 0,0-1-1 0 0,1 1 0 0 0,7-2 0 0 0,-12 4 12 0 0,1 0 0 0 0,-1-1 0 0 0,1 1 0 0 0,-1 1 0 0 0,1-1 0 0 0,-1 0 0 0 0,1 1 0 0 0,-1 0 0 0 0,0 0 0 0 0,1 0 0 0 0,-1 0 0 0 0,0 0 0 0 0,5 3 0 0 0,-3-1-2 0 0,-1 0 1 0 0,1 1-1 0 0,-1-1 0 0 0,0 1 1 0 0,0 0-1 0 0,-1 0 0 0 0,7 9 1 0 0,-3-2 1 0 0,-1 0 0 0 0,0 0 0 0 0,-1 0 0 0 0,0 1 0 0 0,-1 0 0 0 0,5 20 0 0 0,-7-19 43 0 0,0 1 0 0 0,0-1-1 0 0,-1 0 1 0 0,-1 1 0 0 0,-1-1-1 0 0,-2 18 1 0 0,0-11 81 0 0,-2 0 1 0 0,0-1 0 0 0,-12 29-1 0 0,-3 18-82 0 0,14-45-732 0 0,5-19-133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8751 0 0,'0'0'936'0'0,"-5"11"-936"0"0,-3 2 224 0 0,3 1 8 0 0,1 0 8 0 0,1 1-4368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33 10135 0 0,'0'-1'778'0'0,"-1"-1"-516"0"0,0 0 1 0 0,0 0 0 0 0,0 0 0 0 0,0 0 0 0 0,-1 0-1 0 0,1 1 1 0 0,-1-1 0 0 0,1 0 0 0 0,-1 1 0 0 0,1-1 0 0 0,-1 1-1 0 0,0 0 1 0 0,0-1 0 0 0,0 1 0 0 0,1 0 0 0 0,-1 0-1 0 0,0 0 1 0 0,-1 0 0 0 0,1 1 0 0 0,0-1 0 0 0,0 1-1 0 0,0-1 1 0 0,0 1 0 0 0,-4-1 0 0 0,-1 2-199 0 0,0-1 1 0 0,0 1 0 0 0,1 0 0 0 0,-1 1-1 0 0,-13 4 1 0 0,-5 2 271 0 0,19-6-367 0 0,0 0 0 0 0,0 0-1 0 0,1 1 1 0 0,-1 0 0 0 0,-7 5-1 0 0,5-3-56 0 0,-143 92-868 0 0,140-90 938 0 0,0 0 1 0 0,0 0-1 0 0,1 1 0 0 0,0 1 0 0 0,1 0 1 0 0,0 0-1 0 0,0 1 0 0 0,-13 20 0 0 0,17-19 18 0 0,5-2 0 0 0,6 0 0 0 0,-4-7 0 0 0,1 0 0 0 0,0 0 0 0 0,0-1 0 0 0,-1 1 0 0 0,1-1 0 0 0,0 0 0 0 0,1 1 0 0 0,-1-1 0 0 0,0-1 0 0 0,5 2 0 0 0,36 1 0 0 0,-28-2 0 0 0,18 1 5 0 0,70 8 44 0 0,-94-9-45 0 0,1 1 0 0 0,-1 1 1 0 0,0 0-1 0 0,0 1 0 0 0,-1 0 1 0 0,1 0-1 0 0,15 10 0 0 0,-22-12 0 0 0,0 0-1 0 0,0 0 1 0 0,-1 0-1 0 0,1 0 1 0 0,-1 1 0 0 0,1-1-1 0 0,-1 1 1 0 0,0-1-1 0 0,0 1 1 0 0,0 0-1 0 0,0 0 1 0 0,0 0-1 0 0,-1 0 1 0 0,1 0-1 0 0,-1 0 1 0 0,0 1-1 0 0,0-1 1 0 0,0 0 0 0 0,0 1-1 0 0,-1-1 1 0 0,0 1-1 0 0,1-1 1 0 0,-1 0-1 0 0,0 1 1 0 0,0-1-1 0 0,-1 1 1 0 0,1-1-1 0 0,-1 1 1 0 0,0-1 0 0 0,0 0-1 0 0,0 1 1 0 0,0-1-1 0 0,0 0 1 0 0,-3 4-1 0 0,0 1 49 0 0,-1 0 0 0 0,0-1 0 0 0,0 0 0 0 0,0 0 0 0 0,-1 0 0 0 0,0-1 0 0 0,0 0 0 0 0,-1 0 0 0 0,-11 8 0 0 0,7-7 23 0 0,-1 0-1 0 0,0-1 0 0 0,0 0 1 0 0,-1-1-1 0 0,-20 6 1 0 0,6-4-12 0 0,0-2 0 0 0,-1-1-1 0 0,1-1 1 0 0,-1-2 0 0 0,-41-2 0 0 0,50-1-36 0 0,-1 0 0 0 0,-32-8 0 0 0,46 9-42 0 0,0-1-1 0 0,-1 0 0 0 0,1-1 0 0 0,0 0 1 0 0,0 0-1 0 0,0 0 0 0 0,0 0 0 0 0,1-1 1 0 0,-1 0-1 0 0,1 0 0 0 0,-7-7 0 0 0,11 10-79 0 0,0 0-1 0 0,0 0 1 0 0,0 0 0 0 0,1 0-1 0 0,-1-1 1 0 0,0 1-1 0 0,0 0 1 0 0,1 0-1 0 0,-1 0 1 0 0,1-1 0 0 0,-1 1-1 0 0,1 0 1 0 0,-1-1-1 0 0,1 1 1 0 0,0 0-1 0 0,0-1 1 0 0,0 1 0 0 0,0 0-1 0 0,0-1 1 0 0,0 1-1 0 0,0 0 1 0 0,0-1 0 0 0,0 1-1 0 0,1-1 1 0 0,-1 1-1 0 0,0 0 1 0 0,1 0-1 0 0,-1-1 1 0 0,2-1 0 0 0,5-8-5531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127 335 10799 0 0,'0'0'496'0'0,"-1"2"-13"0"0,-3 12-341 0 0,-1-1-1 0 0,-9 18 1 0 0,7-16 469 0 0,-9 26 0 0 0,8-20 68 0 0,0 0-1 0 0,-16 28 1 0 0,15-30 282 0 0,8-17-808 0 0,-5 0 55 0 0,6-2-200 0 0,0 0 0 0 0,-1 0 0 0 0,1 0 1 0 0,0 1-1 0 0,0-1 0 0 0,-1 0 0 0 0,1 0 1 0 0,0 0-1 0 0,0 0 0 0 0,-1 0 0 0 0,1 0 1 0 0,0 0-1 0 0,0 0 0 0 0,-1 0 1 0 0,1 0-1 0 0,0 0 0 0 0,-1 0 0 0 0,1 0 1 0 0,0 0-1 0 0,0 0 0 0 0,-1 0 0 0 0,1 0 1 0 0,0 0-1 0 0,0 0 0 0 0,-1 0 0 0 0,1 0 1 0 0,0-1-1 0 0,0 1 0 0 0,-1 0 0 0 0,1 0 1 0 0,0 0-1 0 0,0 0 0 0 0,0-1 1 0 0,-1 1-1 0 0,1 0 0 0 0,0 0 0 0 0,0 0 1 0 0,0-1-1 0 0,0 1 0 0 0,-1 0 0 0 0,1 0 1 0 0,0-1-1 0 0,-2-2 35 0 0,0 0 1 0 0,1 0 0 0 0,-1 0-1 0 0,1 0 1 0 0,0 0-1 0 0,0 0 1 0 0,0 0-1 0 0,0-1 1 0 0,0 1 0 0 0,1 0-1 0 0,-1-1 1 0 0,1-5-1 0 0,3-43 280 0 0,-3 49-303 0 0,3-15 95 0 0,0 1 1 0 0,2-1-1 0 0,0 0 0 0 0,13-30 0 0 0,40-64 117 0 0,-47 93-215 0 0,1 1-1 0 0,1 0 0 0 0,0 1 1 0 0,1 1-1 0 0,1 0 1 0 0,1 0-1 0 0,0 2 0 0 0,29-20 1 0 0,-33 26-16 0 0,1 0-1 0 0,0 1 1 0 0,1 0 0 0 0,0 1 0 0 0,0 1 0 0 0,0 0-1 0 0,0 1 1 0 0,1 1 0 0 0,0 0 0 0 0,0 1 0 0 0,0 0-1 0 0,0 1 1 0 0,18 2 0 0 0,72 8-3961 0 0,-79-6-1631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12295 0 0,'0'0'1112'0'0,"-2"2"-849"0"0,-12 18 728 0 0,-20 19 0 0 0,-6 9-213 0 0,2 1-451 0 0,1 0-70 0 0,-60 99-1 0 0,86-121-160 0 0,10-21-33 0 0,-1-1 1 0 0,0-1 0 0 0,0 1-1 0 0,-1 0 1 0 0,-3 5-1 0 0,7-9-9 0 0,-1 0 0 0 0,1 0 0 0 0,-1 0 0 0 0,1 1 0 0 0,0-1 0 0 0,-1 0-1 0 0,1 0 1 0 0,0 0 0 0 0,-1-1 0 0 0,1 1 0 0 0,0 0 0 0 0,0 0 0 0 0,2 1 0 0 0,-3-2-18 0 0,3 3 13 0 0,0-1 0 0 0,1 0 1 0 0,-1 0-1 0 0,1-1 0 0 0,-1 1 1 0 0,1-1-1 0 0,-1 1 0 0 0,1-1 0 0 0,0 0 1 0 0,0 0-1 0 0,0-1 0 0 0,-1 1 0 0 0,1-1 1 0 0,0 0-1 0 0,0 0 0 0 0,0 0 1 0 0,4-1-1 0 0,4-1-5 0 0,0 0 1 0 0,-1-1-1 0 0,1-1 1 0 0,13-5-1 0 0,-14 4-25 0 0,-1 0 0 0 0,1-1-1 0 0,-2-1 1 0 0,1 1 0 0 0,-1-2-1 0 0,0 1 1 0 0,0-1 0 0 0,-1-1-1 0 0,0 1 1 0 0,0-1 0 0 0,-1-1-1 0 0,0 0 1 0 0,-1 1 0 0 0,0-2-1 0 0,-1 1 1 0 0,0-1 0 0 0,6-18-1 0 0,-9 18-108 0 0,0 0 0 0 0,-1 1 0 0 0,0-1 0 0 0,0 0 0 0 0,-2-14 0 0 0,1 20 52 0 0,0 0 0 0 0,-1 1-1 0 0,0-1 1 0 0,0 1 0 0 0,0-1 0 0 0,0 1-1 0 0,-1 0 1 0 0,1 0 0 0 0,-1-1 0 0 0,-1 1-1 0 0,1 0 1 0 0,0 1 0 0 0,-1-1 0 0 0,0 0-1 0 0,-3-4 1 0 0,3 7-8 0 0,1-1 1 0 0,-1 0-1 0 0,1 1 0 0 0,-1-1 0 0 0,0 1 0 0 0,1-1 1 0 0,-1 1-1 0 0,0 0 0 0 0,0 1 0 0 0,0-1 1 0 0,0 0-1 0 0,0 1 0 0 0,0-1 0 0 0,0 1 0 0 0,-5 0 1 0 0,-3 1-276 0 0,0 1 0 0 0,-21 5 0 0 0,5-1-552 0 0,21-5 483 0 0,1 1 0 0 0,0-1-1 0 0,-10 6 1 0 0,4-2-537 0 0,9-5 254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13647 0 0,'0'0'628'0'0,"-2"1"-17"0"0,-4 2-562 0 0,0 0 0 0 0,0 1 1 0 0,1-1-1 0 0,-1 1 0 0 0,1 1 0 0 0,0-1 0 0 0,0 1 0 0 0,-4 5 1 0 0,-35 49 1070 0 0,9-11-104 0 0,-108 128 1574 0 0,123-151-2381 0 0,-11 15 206 0 0,-48 77 0 0 0,19 8-255 0 0,-9 14-391 0 0,64-130-25 0 0,0 0 0 0 0,1 1 0 0 0,1-1 0 0 0,0 0 0 0 0,-3 13 0 0 0,6-21-670 0 0,11-4-8004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 6911 0 0,'15'-14'11108'0'0,"-24"31"-10244"0"0,5-6-694 0 0,-110 233 619 0 0,-19 40 24 0 0,85-190-795 0 0,10-17 43 0 0,-81 124-1 0 0,35-74-883 0 0,82-125 666 0 0,1 1 0 0 0,-1-1 1 0 0,1 0-1 0 0,0 1 0 0 0,0-1 0 0 0,0 1 0 0 0,0-1 0 0 0,0 1 1 0 0,0 0-1 0 0,1-1 0 0 0,0 1 0 0 0,-1 3 0 0 0,5 9-5402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43 11887 0 0,'0'0'547'0'0,"0"1"-11"0"0,-2 8-87 0 0,1 0 1 0 0,0 0-1 0 0,1 0 0 0 0,2 17 1 0 0,-2-26-372 0 0,0 1 1 0 0,1 0 0 0 0,-1 0 0 0 0,1 0 0 0 0,-1-1-1 0 0,1 1 1 0 0,-1 0 0 0 0,1 0 0 0 0,-1-1 0 0 0,1 1-1 0 0,0 0 1 0 0,-1-1 0 0 0,1 1 0 0 0,0-1-1 0 0,-1 1 1 0 0,1-1 0 0 0,0 1 0 0 0,0-1 0 0 0,0 0-1 0 0,-1 1 1 0 0,1-1 0 0 0,0 0 0 0 0,1 1 0 0 0,20 2 780 0 0,3-3-557 0 0,0-2 0 0 0,0-1 0 0 0,0-1 0 0 0,0-1 0 0 0,-1-1 0 0 0,0-1 0 0 0,28-12 0 0 0,-51 19-301 0 0,58-27-44 0 0,-54 24-81 0 0,1 0 0 0 0,-1-1 1 0 0,1 1-1 0 0,-1-1 0 0 0,-1 0 0 0 0,1-1 0 0 0,7-7 0 0 0,-11 10-187 0 0,-4 0-87 0 0,-6-6 327 0 0,2 8 59 0 0,1 0 0 0 0,-1 1 0 0 0,0 0 0 0 0,1 0 1 0 0,-1 1-1 0 0,1-1 0 0 0,-1 1 0 0 0,1 1 0 0 0,-7 2 0 0 0,4-1 16 0 0,-51 17-45 0 0,37-15 85 0 0,1 2-1 0 0,0 1 0 0 0,0 1 1 0 0,-36 22-1 0 0,18-3 332 0 0,1 2-1 0 0,2 1 0 0 0,1 2 1 0 0,-57 71-1 0 0,88-99-335 0 0,0 1-1 0 0,0 0 1 0 0,1 0-1 0 0,0 0 1 0 0,0 0-1 0 0,-4 13 1 0 0,8-19-54 0 0,-1 1 0 0 0,1 0 0 0 0,-1 0 0 0 0,1 0 0 0 0,0 0 1 0 0,0 0-1 0 0,0-1 0 0 0,0 1 0 0 0,0 0 0 0 0,0 0 1 0 0,0 0-1 0 0,1 0 0 0 0,-1 0 0 0 0,1-1 0 0 0,-1 1 0 0 0,1 0 1 0 0,0 0-1 0 0,-1-1 0 0 0,1 1 0 0 0,0 0 0 0 0,0-1 1 0 0,0 1-1 0 0,0-1 0 0 0,1 1 0 0 0,-1-1 0 0 0,0 0 0 0 0,1 1 1 0 0,-1-1-1 0 0,1 0 0 0 0,-1 0 0 0 0,1 0 0 0 0,-1 0 0 0 0,1 0 1 0 0,2 0-1 0 0,0 1-260 0 0,1-1 0 0 0,0 0 1 0 0,0 0-1 0 0,-1 0 0 0 0,1-1 0 0 0,0 0 0 0 0,0 0 1 0 0,0 0-1 0 0,-1 0 0 0 0,8-2 0 0 0,14-1-1277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129 337 13247 0 0,'0'0'1019'0'0,"2"0"-668"0"0,35 14 5599 0 0,-37-15-5895 0 0,-1-1-1 0 0,0 1 1 0 0,0 0 0 0 0,0-1-1 0 0,0 1 1 0 0,0 0-1 0 0,0 0 1 0 0,-1 0 0 0 0,1 0-1 0 0,0 0 1 0 0,-2-1-1 0 0,1 1 18 0 0,-31-22 224 0 0,23 16-305 0 0,0 1 1 0 0,0-1 0 0 0,1-1 0 0 0,0 0 0 0 0,0 0 0 0 0,1-1 0 0 0,0 0 0 0 0,-13-19 0 0 0,17 21-45 0 0,1 1 0 0 0,-1-1 0 0 0,2 0 0 0 0,-1 0 0 0 0,1 0 0 0 0,0 0 0 0 0,0-1 0 0 0,0-10 0 0 0,1 14 4 0 0,2 0-1 0 0,-1 0 1 0 0,0 1-1 0 0,1-1 1 0 0,-1 0-1 0 0,1 1 1 0 0,0-1 0 0 0,1 0-1 0 0,-1 1 1 0 0,0-1-1 0 0,1 1 1 0 0,0 0-1 0 0,0 0 1 0 0,0-1-1 0 0,0 1 1 0 0,0 0-1 0 0,1 1 1 0 0,4-6 0 0 0,3 0 34 0 0,1 0 1 0 0,0 1 0 0 0,0 0 0 0 0,0 1 0 0 0,1 0 0 0 0,0 0 0 0 0,0 1 0 0 0,0 1 0 0 0,1 0 0 0 0,23-3 0 0 0,-8 2 147 0 0,1 2 0 0 0,-1 2 1 0 0,56 3-1 0 0,-49 2 33 0 0,0 1-1 0 0,44 13 0 0 0,-75-17-153 0 0,1 1-1 0 0,-1 0 0 0 0,0-1 1 0 0,1 2-1 0 0,-1-1 0 0 0,0 0 1 0 0,0 1-1 0 0,0 0 0 0 0,-1 0 1 0 0,1 0-1 0 0,6 7 0 0 0,-9-8-7 0 0,0 0 0 0 0,1 0 0 0 0,-1 0-1 0 0,0 0 1 0 0,0 0 0 0 0,0 0 0 0 0,0 0-1 0 0,0 0 1 0 0,-1 1 0 0 0,1-1 0 0 0,-1 0-1 0 0,1 1 1 0 0,-1-1 0 0 0,0 0 0 0 0,0 1-1 0 0,0-1 1 0 0,0 0 0 0 0,0 1 0 0 0,-1-1-1 0 0,1 0 1 0 0,-1 1 0 0 0,1-1 0 0 0,-1 0-1 0 0,0 0 1 0 0,0 0 0 0 0,-1 3 0 0 0,-2 2 8 0 0,-1 0 1 0 0,0 0 0 0 0,0-1 0 0 0,-1 1 0 0 0,0-1 0 0 0,0-1 0 0 0,-13 10-1 0 0,-53 32 32 0 0,55-37-40 0 0,-83 50 59 0 0,-110 63-82 0 0,195-115-28 0 0,8-3-31 0 0,-1-1 0 0 0,0 0 0 0 0,0 0 0 0 0,-1-1 0 0 0,1 0-1 0 0,-1 0 1 0 0,-14 2 0 0 0,22-6 15 0 0,1 1 0 0 0,-1-1 0 0 0,1 1 0 0 0,-1-1 0 0 0,1 0 0 0 0,0 1 0 0 0,-1-1 0 0 0,1 0 0 0 0,0 0 0 0 0,0 1 0 0 0,0-1 0 0 0,-1 0 0 0 0,1 1 0 0 0,0-1 0 0 0,0 0 0 0 0,0 0 0 0 0,0 1 0 0 0,0-1 0 0 0,0-1 0 0 0,0 2-11 0 0,4-18-1206 0 0,6-3-58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1375 0 0,'-1'1'107'0'0,"-5"0"1117"0"0,1 1 0 0 0,0 0 0 0 0,0 0 0 0 0,0 0 0 0 0,0 1 0 0 0,0 0 0 0 0,0 0 0 0 0,1 0 0 0 0,-6 5 0 0 0,-38 40 4513 0 0,37-36-6210 0 0,-34 39 1084 0 0,3 2-1 0 0,-61 100 1 0 0,76-109-515 0 0,-188 282 157 0 0,41-113-176 0 0,93-127-7382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4607 0 0,'0'0'5835'0'0,"-2"2"-4114"0"0,-24 16-535 0 0,13-10-854 0 0,1 1 1 0 0,0 1-1 0 0,-11 10 0 0 0,22-19-313 0 0,-39 41 1195 0 0,-54 72 1 0 0,78-93-1087 0 0,8-10-46 0 0,0-1-1 0 0,-10 20 1 0 0,16-27-55 0 0,1 0 0 0 0,0 0 0 0 0,0 0 1 0 0,0 0-1 0 0,0 0 0 0 0,0 0 0 0 0,0 0 0 0 0,1 0 0 0 0,0 0 0 0 0,-1 0 1 0 0,1 0-1 0 0,1 0 0 0 0,-1 1 0 0 0,0-1 0 0 0,1 0 0 0 0,0 4 1 0 0,0-6-9 0 0,-1 0 1 0 0,1 0 0 0 0,0 0-1 0 0,-1 0 1 0 0,1 0 0 0 0,0 0-1 0 0,0 0 1 0 0,0 0 0 0 0,0 0-1 0 0,0 0 1 0 0,0-1 0 0 0,0 1 0 0 0,0 0-1 0 0,0-1 1 0 0,0 1 0 0 0,0-1-1 0 0,0 1 1 0 0,0-1 0 0 0,1 1-1 0 0,-1-1 1 0 0,0 0 0 0 0,0 0-1 0 0,1 1 1 0 0,-1-1 0 0 0,0 0 0 0 0,0 0-1 0 0,1 0 1 0 0,-1 0 0 0 0,0-1-1 0 0,2 1 1 0 0,6-2 38 0 0,1 0 0 0 0,-1 0 0 0 0,10-4 0 0 0,-10 3-14 0 0,22-6-123 0 0,0-2 0 0 0,-1-1 0 0 0,0-1 0 0 0,-1-1 0 0 0,-1-2 0 0 0,0-1-1 0 0,-2-2 1 0 0,47-40 0 0 0,-47 33-15 0 0,-2-2 1 0 0,24-34-1 0 0,-46 59 98 0 0,-1 2 544 0 0,-2 3-524 0 0,0-1-1 0 0,0 1 1 0 0,0 0 0 0 0,0 0 0 0 0,0 0 0 0 0,0 0-1 0 0,-1 3 1 0 0,0 0 13 0 0,-5 13 65 0 0,1-1 1 0 0,0 1-1 0 0,-5 30 0 0 0,6-23-9 0 0,0 5 17 0 0,1 1 0 0 0,0 32 0 0 0,2-26-112 0 0,2-31-450 0 0,0 0-1 0 0,0 0 0 0 0,1 0 1 0 0,-1 0-1 0 0,1 0 0 0 0,1 0 1 0 0,2 8-1 0 0,1-3-5390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410 137 16703 0 0,'0'0'1274'0'0,"-1"1"-873"0"0,0 2-281 0 0,-3 15-83 0 0,2 10 1955 0 0,17-28-1473 0 0,0-3-365 0 0,1 0 1 0 0,-1-1-1 0 0,0 0 0 0 0,0-1 1 0 0,0-1-1 0 0,-1 0 0 0 0,16-10 1 0 0,23-9-133 0 0,-45 22-33 0 0,3-1-66 0 0,-1-1 1 0 0,14-7-1 0 0,-21 10 53 0 0,0 0-1 0 0,-1 0 1 0 0,1 0-1 0 0,0-1 0 0 0,-1 1 1 0 0,0-1-1 0 0,1 1 1 0 0,-1-1-1 0 0,0 0 1 0 0,-1 0-1 0 0,1 0 1 0 0,2-4-1 0 0,-4 6 5 0 0,1 0 0 0 0,-1 0 0 0 0,1-1-1 0 0,-1 1 1 0 0,0 0 0 0 0,1 0 0 0 0,-1-1 0 0 0,0 1-1 0 0,0 0 1 0 0,0 0 0 0 0,0-1 0 0 0,0 1 0 0 0,0 0-1 0 0,0 0 1 0 0,-1-1 0 0 0,1 1 0 0 0,0 0 0 0 0,-1 0-1 0 0,1 0 1 0 0,-1-1 0 0 0,1 1 0 0 0,-2-2-1 0 0,0 2 4 0 0,1-1-1 0 0,-1 0 0 0 0,0 1 0 0 0,1 0 0 0 0,-1-1 0 0 0,0 1 0 0 0,0 0 0 0 0,0 0 0 0 0,0 0 0 0 0,0 0 1 0 0,-4-1-1 0 0,-4 0-12 0 0,0 0 0 0 0,-1 1 1 0 0,1-1-1 0 0,-14 2 0 0 0,19 0 19 0 0,0 1 0 0 0,0 0 0 0 0,0 0 0 0 0,0 0 0 0 0,0 0 1 0 0,1 1-1 0 0,-1 0 0 0 0,0 0 0 0 0,-5 4 0 0 0,-38 26-106 0 0,47-31 113 0 0,-113 79-134 0 0,-63 50 12 0 0,144-103 118 0 0,2 1 1 0 0,1 1 0 0 0,-31 40-1 0 0,54-60-5 0 0,1 0 0 0 0,0 0 0 0 0,0 1 0 0 0,1-1 0 0 0,1 1 0 0 0,-6 17 0 0 0,9-24 9 0 0,0 0-1 0 0,0 1 1 0 0,1-1 0 0 0,-1 0-1 0 0,1 1 1 0 0,0-1-1 0 0,0 0 1 0 0,1 0 0 0 0,-1 1-1 0 0,0-1 1 0 0,2 5-1 0 0,-1-6 5 0 0,0 0-1 0 0,0 0 1 0 0,0 0 0 0 0,0 0-1 0 0,1 0 1 0 0,-1 0-1 0 0,1 0 1 0 0,-1 0-1 0 0,1-1 1 0 0,0 1-1 0 0,-1-1 1 0 0,1 1-1 0 0,0-1 1 0 0,0 1 0 0 0,0-1-1 0 0,0 0 1 0 0,4 2-1 0 0,4 0 45 0 0,1 0 1 0 0,-1 0-1 0 0,0-1 0 0 0,1 0 0 0 0,-1-1 0 0 0,1 0 0 0 0,0-1 1 0 0,-1 0-1 0 0,18-2 0 0 0,4-3 90 0 0,57-16 0 0 0,25-20-1172 0 0,-78 25-266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12959 0 0,'0'0'1172'0'0,"0"-2"-966"0"0,1-4-90 0 0,-1 5 364 0 0,1-1 150 0 0,2-6-323 0 0,1 0 0 0 0,0 0-1 0 0,0 1 1 0 0,0-1-1 0 0,1 1 1 0 0,8-9 0 0 0,41-41-464 0 0,-27 30 259 0 0,-21 21-99 0 0,123-120-590 0 0,-114 113 583 0 0,1 2-1 0 0,1 0 1 0 0,-1 0-1 0 0,2 2 1 0 0,-1 0-1 0 0,1 1 1 0 0,37-11-1 0 0,-46 17 117 0 0,-8 2-48 0 0,1 0 0 0 0,0-1 0 0 0,0 1 1 0 0,0-1-1 0 0,0 1 0 0 0,-1-1 1 0 0,1 0-1 0 0,0 1 0 0 0,-1-1 1 0 0,3-2-1 0 0,-3 3-30 0 0,-1 0 1 0 0,1 0 0 0 0,-1 0-1 0 0,1 1 1 0 0,-1-1-1 0 0,1 0 1 0 0,-1 0 0 0 0,1 0-1 0 0,-1 0 1 0 0,1 0-1 0 0,-1 1 1 0 0,1-1 0 0 0,-1 0-1 0 0,0 0 1 0 0,1 1-1 0 0,-1-1 1 0 0,1 0 0 0 0,-1 1-1 0 0,0-1 1 0 0,1 0-1 0 0,-1 1 1 0 0,0-1 0 0 0,1 1-1 0 0,-1-1 1 0 0,0 1-1 0 0,1 0 1 0 0,7 10 319 0 0,-6-5-242 0 0,0 0 1 0 0,0 0-1 0 0,0 0 0 0 0,-1 0 1 0 0,0 0-1 0 0,0 1 0 0 0,0-1 1 0 0,-1 0-1 0 0,0 1 0 0 0,0-1 0 0 0,-1 8 1 0 0,-3 10 212 0 0,-11 37 1 0 0,9-39-208 0 0,-26 106-395 0 0,33-117-2866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35 8751 0 0,'3'-4'415'0'0,"0"1"-1"0"0,0-1 0 0 0,-1 0 0 0 0,1 0 1 0 0,5-11 5685 0 0,-18 28-5081 0 0,-39 57 161 0 0,-47 87 0 0 0,-28 83-275 0 0,-35 62-137 0 0,67-141 72 0 0,31-53-2570 0 0,20-37-4928 0 0,33-59 438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11975 0 0,'-25'-4'2113'0'0,"10"2"2495"0"0,27-1-2545 0 0,244-26-764 0 0,-147 21-1273 0 0,-40 1-1863 0 0,91 4 1 0 0,-128 5-176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146 282 9671 0 0,'-1'2'6979'0'0,"-44"110"-1715"0"0,-26 57-4387 0 0,46-103-2098 0 0,22-56-164 0 0,2-8-1 0 0</inkml:trace>
  <inkml:trace contextRef="#ctx0" brushRef="#br0" timeOffset="1">474 25 7367 0 0,'9'-14'800'0'0,"2"12"-800"0"0,0-3 2008 0 0,0 1-888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12895 0 0,'9'-49'7664'0'0,"-50"128"-6784"0"0,-2 21-834 0 0,-84 187 205 0 0,-19-9-92 0 0,76-165-106 0 0,-59 106 86 0 0,124-210-140 0 0,2-3 7 0 0,1 0 1 0 0,0-1 0 0 0,0 1-1 0 0,0 0 1 0 0,1 0 0 0 0,-2 11 0 0 0,3-15-97 0 0,2 1-220 0 0,-2-3 292 0 0,0 1 0 0 0,0-1 0 0 0,0 0 0 0 0,0 0 0 0 0,1 1 0 0 0,-1-1 0 0 0,0 0 0 0 0,0 0 0 0 0,0 1 0 0 0,0-1 0 0 0,0 0 0 0 0,0 0 0 0 0,0 1 0 0 0,0-1 0 0 0,1 0-1 0 0,-1 0 1 0 0,0 0 0 0 0,0 1 0 0 0,0-1 0 0 0,0 0 0 0 0,1 0 0 0 0,-1 0 0 0 0,0 0 0 0 0,0 0 0 0 0,1 1 0 0 0,-1-1 0 0 0,0 0 0 0 0,0 0 0 0 0,0 0 0 0 0,1 0 0 0 0,7 1-239 0 0,-1-1 1 0 0,1 0-1 0 0,-1 0 1 0 0,1-1-1 0 0,-1 0 1 0 0,0-1-1 0 0,15-4 1 0 0,-20 6 95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488 223 1839 0 0,'-2'8'14319'0'0,"15"-22"-14298"0"0,1 0 1 0 0,-2-1 0 0 0,0-1-1 0 0,0 0 1 0 0,14-28-1 0 0,-19 32-132 0 0,8-22-1 0 0,-13 29 83 0 0,0 1 0 0 0,-1-1 0 0 0,0 0 0 0 0,0 0 0 0 0,0 0-1 0 0,0 1 1 0 0,-1-1 0 0 0,0-6 0 0 0,0 10 28 0 0,0 0 1 0 0,-1 1 0 0 0,1-1-1 0 0,0 0 1 0 0,0 1-1 0 0,0-1 1 0 0,-1 0-1 0 0,1 1 1 0 0,0-1-1 0 0,-1 0 1 0 0,1 1 0 0 0,-1-1-1 0 0,1 1 1 0 0,0-1-1 0 0,-1 1 1 0 0,1-1-1 0 0,-1 1 1 0 0,0-1-1 0 0,1 1 1 0 0,-1 0 0 0 0,1-1-1 0 0,-1 1 1 0 0,0-1-1 0 0,-1 0 1 0 0,0 1 0 0 0,-1-1 0 0 0,1 1 0 0 0,0 0 0 0 0,0-1 0 0 0,0 1 0 0 0,-4 0 0 0 0,-1 1-2 0 0,1-1 0 0 0,0 1 0 0 0,-1 1 0 0 0,-8 2 0 0 0,-21 10 15 0 0,1 3 1 0 0,0 0 0 0 0,-55 39 0 0 0,-85 81 225 0 0,168-131-235 0 0,-72 66 169 0 0,65-57-75 0 0,0 0 0 0 0,1 1 0 0 0,-12 20 1 0 0,24-35-80 0 0,-1 1 0 0 0,1-1 1 0 0,1 1-1 0 0,-1-1 1 0 0,0 1-1 0 0,0-1 0 0 0,0 1 1 0 0,1 0-1 0 0,-1-1 0 0 0,1 1 1 0 0,0 0-1 0 0,-1 0 1 0 0,1-1-1 0 0,0 1 0 0 0,0 0 1 0 0,0 0-1 0 0,0-1 1 0 0,0 1-1 0 0,0 0 0 0 0,1 0 1 0 0,-1-1-1 0 0,1 1 1 0 0,-1 0-1 0 0,1-1 0 0 0,-1 1 1 0 0,1-1-1 0 0,0 1 0 0 0,0 0 1 0 0,0-1-1 0 0,0 0 1 0 0,0 1-1 0 0,0-1 0 0 0,0 0 1 0 0,1 1-1 0 0,-1-1 1 0 0,0 0-1 0 0,1 0 0 0 0,-1 0 1 0 0,1 0-1 0 0,-1 0 0 0 0,1 0 1 0 0,-1-1-1 0 0,1 1 1 0 0,0 0-1 0 0,-1-1 0 0 0,1 1 1 0 0,2-1-1 0 0,4 2 34 0 0,0 0-1 0 0,0-1 1 0 0,0-1-1 0 0,0 1 1 0 0,0-1-1 0 0,0-1 1 0 0,0 1-1 0 0,11-3 1 0 0,65-20 263 0 0,-52 14-201 0 0,165-61 306 0 0,-162 56-388 0 0,-22 9-22 0 0,0 0 0 0 0,0-2 0 0 0,-1 1 0 0 0,0-1 0 0 0,0-1 1 0 0,-1 0-1 0 0,16-15 0 0 0,-26 22 306 0 0,-3 1-273 0 0,0 1 0 0 0,0-1 0 0 0,0 1 0 0 0,0 0 0 0 0,0-1-1 0 0,0 1 1 0 0,0 0 0 0 0,0 0 0 0 0,0 0 0 0 0,1 0 0 0 0,-1 1 0 0 0,0-1 0 0 0,1 0-1 0 0,-1 1 1 0 0,1-1 0 0 0,-2 3 0 0 0,-1 0 12 0 0,0 1-1 0 0,1 0 1 0 0,0 0 0 0 0,-5 8-1 0 0,6-8-28 0 0,1 0 1 0 0,-1 0-1 0 0,1 0 0 0 0,-1 1 1 0 0,1-1-1 0 0,1 1 0 0 0,-1-1 0 0 0,1 0 1 0 0,0 1-1 0 0,1-1 0 0 0,-1 1 0 0 0,1-1 1 0 0,0 1-1 0 0,0-1 0 0 0,0 0 0 0 0,5 9 1 0 0,-4-9-154 0 0,0 0 0 0 0,1-1 0 0 0,-1 1 0 0 0,1-1 0 0 0,0 1 1 0 0,1-1-1 0 0,5 6 0 0 0,-6-7-427 0 0,1 0 1 0 0,-1-1-1 0 0,1 1 1 0 0,-1-1 0 0 0,1 0-1 0 0,0 0 1 0 0,0 0-1 0 0,0 0 1 0 0,8 1-1 0 0,7 0-5599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11255 0 0,'0'0'1023'0'0,"-1"2"-786"0"0,-25 59 1111 0 0,13-35-944 0 0,-12 40 0 0 0,-18 94-122 0 0,-20 61 351 0 0,43-161-459 0 0,-46 95 1 0 0,42-108-162 0 0,-3-2 0 0 0,-1 0 0 0 0,-2-1-1 0 0,-56 61 1 0 0,53-69-13 0 0,9-9 0 0 0,-2-1 0 0 0,-37 30 0 0 0,58-52 0 0 0,-1 0 0 0 0,0-1 0 0 0,-9 4 0 0 0,4-4 12 0 0,10-4-6 0 0,1 1-1 0 0,-1-1 0 0 0,0 1 1 0 0,0 0-1 0 0,0-1 1 0 0,1 0-1 0 0,-1 1 0 0 0,0-1 1 0 0,1 0-1 0 0,-1 1 0 0 0,1-1 1 0 0,-1 0-1 0 0,0 1 1 0 0,1-1-1 0 0,-1 0 0 0 0,1 0 1 0 0,0 0-1 0 0,-1 0 0 0 0,1 1 1 0 0,0-1-1 0 0,0 0 1 0 0,-1 0-1 0 0,1 0 0 0 0,0 0 1 0 0,0 0-1 0 0,0 0 0 0 0,0 0 1 0 0,0-1-1 0 0,3-29 115 0 0,0 22-109 0 0,-1 1 0 0 0,1 0-1 0 0,1 0 1 0 0,0 0 0 0 0,0 1 0 0 0,0-1-1 0 0,7-8 1 0 0,-1 4 6 0 0,1-1 0 0 0,23-21-1 0 0,-18 21 108 0 0,1 1 0 0 0,0 1 1 0 0,1 0-1 0 0,0 1 0 0 0,1 1 0 0 0,0 1 0 0 0,0 1 0 0 0,1 0 0 0 0,0 2 0 0 0,26-5 0 0 0,14 2 768 0 0,0 2-1 0 0,75 2 0 0 0,39 10 286 0 0,-165-6-1168 0 0,0 1 0 0 0,0 0-1 0 0,0 1 1 0 0,-1 0 0 0 0,1 1-1 0 0,0 0 1 0 0,8 4 0 0 0,-16-6-36 0 0,0 0 1 0 0,0 1 0 0 0,0-1 0 0 0,0 1 0 0 0,0-1 0 0 0,0 1 0 0 0,0-1-1 0 0,-1 1 1 0 0,1-1 0 0 0,-1 1 0 0 0,1 0 0 0 0,-1-1 0 0 0,0 1 0 0 0,1 0 0 0 0,-1-1-1 0 0,0 1 1 0 0,0 0 0 0 0,0-1 0 0 0,-1 3 0 0 0,1-1-84 0 0,-1 1 0 0 0,0 0 1 0 0,0-1-1 0 0,0 0 0 0 0,0 1 1 0 0,0-1-1 0 0,-1 0 0 0 0,0 0 1 0 0,-3 6-1 0 0,-24 26-1475 0 0,9-12-3888 0 0,11-12-143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243 144 3223 0 0,'0'0'9572'0'0,"1"1"-8880"0"0,12 30 1511 0 0,-8-18-980 0 0,13 25 0 0 0,-16-35-1124 0 0,0 0 0 0 0,0-1 0 0 0,0 1 1 0 0,0 0-1 0 0,0-1 0 0 0,1 1 0 0 0,-1-1 0 0 0,1 1 0 0 0,0-1 0 0 0,0 0 0 0 0,-1 0 0 0 0,7 2 1 0 0,-6-3-57 0 0,0 0 1 0 0,1 0 0 0 0,-1-1 0 0 0,0 0 0 0 0,0 1-1 0 0,0-1 1 0 0,0 0 0 0 0,0-1 0 0 0,1 1 0 0 0,-1-1-1 0 0,0 1 1 0 0,0-1 0 0 0,0 0 0 0 0,0 0 0 0 0,0 0-1 0 0,0 0 1 0 0,4-4 0 0 0,1 1 50 0 0,0-1 1 0 0,0-1-1 0 0,-1 1 0 0 0,11-11 1 0 0,-9 6-43 0 0,1-1 1 0 0,-2 1 0 0 0,0-1 0 0 0,0-1 0 0 0,8-16 0 0 0,-13 21-68 0 0,1 0 0 0 0,-2 0 0 0 0,1 0 0 0 0,-1-1 0 0 0,0 1 0 0 0,0-1 0 0 0,-1 1 0 0 0,0-1 0 0 0,-1 0 0 0 0,1 1 0 0 0,-2-9 0 0 0,1 14-8 0 0,0 1-1 0 0,-1-1 1 0 0,1 0 0 0 0,0 1-1 0 0,-1-1 1 0 0,1 0 0 0 0,-1 1-1 0 0,0-1 1 0 0,1 1 0 0 0,-1-1-1 0 0,0 1 1 0 0,0-1 0 0 0,0 1-1 0 0,0 0 1 0 0,0 0 0 0 0,0-1-1 0 0,0 1 1 0 0,-1 0 0 0 0,1 0-1 0 0,0 0 1 0 0,-1 0 0 0 0,1 0-1 0 0,-1 0 1 0 0,1 1 0 0 0,-1-1-1 0 0,1 0 1 0 0,-1 1 0 0 0,1-1-1 0 0,-1 1 1 0 0,0 0 0 0 0,1-1 0 0 0,-1 1-1 0 0,0 0 1 0 0,1 0 0 0 0,-1 0-1 0 0,0 0 1 0 0,0 0 0 0 0,-2 1-1 0 0,-5 1-150 0 0,0-1 1 0 0,0 2-1 0 0,0-1 0 0 0,0 1 1 0 0,-14 8-1 0 0,-10 6-238 0 0,2 1 0 0 0,-55 43 0 0 0,-47 58 625 0 0,116-103-105 0 0,1 2 0 0 0,0 0 0 0 0,-14 23 0 0 0,26-36-76 0 0,1 0 0 0 0,0 1 0 0 0,0-1 0 0 0,1 0 0 0 0,-1 1 0 0 0,1 0 0 0 0,1-1 0 0 0,-1 1 0 0 0,1 0 0 0 0,0 0 0 0 0,0 0 0 0 0,0 0 0 0 0,1 0 0 0 0,0 0 0 0 0,0 0 0 0 0,1 0 0 0 0,2 11 0 0 0,-2-14-2 0 0,0 0 0 0 0,1 0 0 0 0,-1 0 1 0 0,1 0-1 0 0,0 0 0 0 0,0 0 0 0 0,0-1 0 0 0,0 1 0 0 0,1-1 0 0 0,-1 1 0 0 0,0-1 0 0 0,1 0 0 0 0,0 0 0 0 0,0 0 0 0 0,-1 0 1 0 0,1-1-1 0 0,0 1 0 0 0,0-1 0 0 0,1 1 0 0 0,-1-1 0 0 0,0 0 0 0 0,0 0 0 0 0,1-1 0 0 0,4 1 0 0 0,8 1 116 0 0,0-1 0 0 0,0-1 0 0 0,28-2 0 0 0,-44 2-146 0 0,29-4 280 0 0,0-1-1 0 0,46-13 1 0 0,54-27-121 0 0,-92 32-426 0 0,-16 4-1706 0 0,0 0 1 0 0,38-24 0 0 0,-23 8-3770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33 10591 0 0,'9'-32'10854'0'0,"-9"34"-10586"0"0,-39 129 899 0 0,-38 145-765 0 0,43-153-339 0 0,-64 161 0 0 0,60-195-572 0 0,-5-1 0 0 0,-72 113-1 0 0,89-166-2057 0 0,19-27 1069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93 4607 0 0,'-9'2'351'0'0,"1"1"0"0"0,0 0 0 0 0,0 0 0 0 0,1 0 0 0 0,-11 6 0 0 0,16-7 139 0 0,-1-1-1 0 0,2 1 0 0 0,-1 0 1 0 0,0-1-1 0 0,0 1 1 0 0,0 0-1 0 0,1 0 0 0 0,-1 0 1 0 0,1 0-1 0 0,0 0 0 0 0,0 0 1 0 0,-1 1-1 0 0,1-1 0 0 0,1 0 1 0 0,-1 1-1 0 0,0-1 0 0 0,0 1 1 0 0,1-1-1 0 0,0 0 1 0 0,-1 1-1 0 0,1 4 0 0 0,0-6-449 0 0,1-1 0 0 0,-1 1 1 0 0,0-1-1 0 0,1 1 0 0 0,-1-1 0 0 0,0 1 0 0 0,1-1 0 0 0,-1 1 0 0 0,1-1 0 0 0,-1 0 0 0 0,1 1 0 0 0,-1-1 1 0 0,1 0-1 0 0,-1 1 0 0 0,1-1 0 0 0,-1 0 0 0 0,1 0 0 0 0,-1 1 0 0 0,1-1 0 0 0,1 0 0 0 0,-1 1 68 0 0,3 0 0 0 0,1 1 1 0 0,0-1 0 0 0,-1 0 0 0 0,1 0 0 0 0,0-1 0 0 0,0 1-1 0 0,-1-1 1 0 0,1 0 0 0 0,10-1 0 0 0,41-10 516 0 0,-49 9-520 0 0,46-13 477 0 0,-1-3 0 0 0,56-27 0 0 0,1-1-312 0 0,-80 36-329 0 0,-1 1 1 0 0,2 2-1 0 0,-1 0 0 0 0,47-3 1 0 0,-38 8-1752 0 0,58 4 0 0 0,-54 2 211 0 0</inkml:trace>
  <inkml:trace contextRef="#ctx0" brushRef="#br0" timeOffset="1">1467 232 8863 0 0,'0'0'968'0'0,"13"-6"-968"0"0,1 1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13 310 3223 0 0,'0'2'240'0'0,"-2"16"129"0"0,-3 12 8279 0 0,-1 3-210 0 0,7-35-8404 0 0,0 0 1 0 0,0 0 0 0 0,1 0-1 0 0,-1 0 1 0 0,0 0-1 0 0,1 0 1 0 0,-1 0 0 0 0,3-1-1 0 0,3-4 19 0 0,53-64-37 0 0,103-92 0 0 0,-78 91-73 0 0,-71 62 54 0 0,0 0 0 0 0,1 2 0 0 0,0-1 0 0 0,23-8 0 0 0,-34 16 44 0 0,0-1 0 0 0,-1 1 0 0 0,1 0 1 0 0,0 1-1 0 0,0-1 0 0 0,0 1 0 0 0,0-1 0 0 0,0 1 0 0 0,0 0 1 0 0,0 0-1 0 0,0 1 0 0 0,0-1 0 0 0,0 1 0 0 0,0 0 1 0 0,0 0-1 0 0,5 3 0 0 0,-6-3 2 0 0,0 1 0 0 0,1 0 0 0 0,-2 1 0 0 0,1-1 0 0 0,0 0 0 0 0,0 1-1 0 0,-1-1 1 0 0,1 1 0 0 0,-1 0 0 0 0,0 0 0 0 0,0 0 0 0 0,0 0 0 0 0,0 0 0 0 0,-1 0 0 0 0,1 1 0 0 0,-1-1 0 0 0,0 0 0 0 0,1 5 0 0 0,2 10-15 0 0,-1 0 1 0 0,0 0-1 0 0,-2 0 0 0 0,0 26 1 0 0,-12 74 93 0 0,10-108-121 0 0,-4 32 13 0 0,-6 67 25 0 0,5-61-290 0 0,4-37-300 0 0,0 0 0 0 0,1 0 0 0 0,0-1 0 0 0,1 1 0 0 0,1 15 0 0 0,0-25-993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81 1375 0 0,'0'-12'130'0'0,"-1"0"-1"0"0,-3-21 1 0 0,-4 9 15021 0 0,8 25-15026 0 0,-1-1 0 0 0,0 0 0 0 0,1 1-1 0 0,-1-1 1 0 0,0 0 0 0 0,1 1 0 0 0,-1-1 0 0 0,1 1 0 0 0,-1-1-1 0 0,0 1 1 0 0,1-1 0 0 0,-1 1 0 0 0,1-1 0 0 0,0 1-1 0 0,-1 0 1 0 0,1-1 0 0 0,-1 1 0 0 0,1-1 0 0 0,0 1-1 0 0,-1 0 1 0 0,1 0 0 0 0,0-1 0 0 0,0 1 0 0 0,0 1 0 0 0,-5 18 191 0 0,5-20-306 0 0,-2 24 241 0 0,1 0 1 0 0,1 0-1 0 0,1 0 1 0 0,1-1-1 0 0,1 1 0 0 0,11 42 1 0 0,-5-37-52 0 0,1 0-1 0 0,1 0 1 0 0,1-1 0 0 0,30 49-1 0 0,-28-56 27 0 0,1-1 0 0 0,34 35 0 0 0,41 27 324 0 0,-55-52-405 0 0,-2 2 0 0 0,39 45 0 0 0,-58-57-182 0 0,0 1-1 0 0,-2 1 1 0 0,16 37 0 0 0,-25-53-163 0 0,0 1-1 0 0,-1 0 1 0 0,0 0 0 0 0,0 0 0 0 0,-1 0-1 0 0,0 1 1 0 0,0-1 0 0 0,-1 0 0 0 0,0 0-1 0 0,-1 15 1 0 0,0-21-468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12263 0 0,'0'0'3911'0'0,"-1"1"-3396"0"0,-17 18 482 0 0,-17 27 0 0 0,-14 14-455 0 0,-79 63-56 0 0,17-17-343 0 0,-176 177 48 0 0,198-192-347 0 0,87-90-703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58 10423 0 0,'6'-6'284'0'0,"-1"0"0"0"0,1 0-1 0 0,1 0 1 0 0,-1 1-1 0 0,1 0 1 0 0,0 0 0 0 0,0 1-1 0 0,0 0 1 0 0,16-6 1818 0 0,-21 11-2003 0 0,0 0 0 0 0,0 0-1 0 0,0 1 1 0 0,0-1 0 0 0,-1 0 0 0 0,1 1 0 0 0,0 0 0 0 0,-1-1-1 0 0,1 1 1 0 0,-1 0 0 0 0,0 0 0 0 0,1 0 0 0 0,-1 0 0 0 0,0 0-1 0 0,0 0 1 0 0,0 0 0 0 0,0 0 0 0 0,-1 0 0 0 0,1 0 0 0 0,-1 1-1 0 0,1-1 1 0 0,-1 0 0 0 0,0 3 0 0 0,0 5-8 0 0,0 0 0 0 0,-1 0-1 0 0,0 0 1 0 0,-4 12 0 0 0,2-7 126 0 0,-56 216 900 0 0,41-177-1054 0 0,-2 0 1 0 0,-44 82-1 0 0,-74 90-28 0 0,109-182-35 0 0,4-5 0 0 0,-1-1 0 0 0,-2-1 0 0 0,-42 41 0 0 0,68-75 0 0 0,-1 0 0 0 0,0 0 0 0 0,0 0 0 0 0,0-1 0 0 0,-1 1 0 0 0,1-1 0 0 0,0 0 0 0 0,-1 0 0 0 0,0 0 0 0 0,1-1 0 0 0,-1 1 0 0 0,0-1 0 0 0,-5 1 0 0 0,8-2-3 0 0,1 0 1 0 0,-1 1-1 0 0,0-1 0 0 0,0 0 0 0 0,0 0 0 0 0,0 0 0 0 0,0 0 0 0 0,1 0 1 0 0,-1 0-1 0 0,0-1 0 0 0,0 1 0 0 0,0 0 0 0 0,0 0 0 0 0,1-1 1 0 0,-1 1-1 0 0,0 0 0 0 0,0-1 0 0 0,1 1 0 0 0,-1-1 0 0 0,0 1 0 0 0,0-1 1 0 0,1 1-1 0 0,-1-1 0 0 0,1 1 0 0 0,-1-1 0 0 0,0 0 0 0 0,1 1 1 0 0,-1-1-1 0 0,1 0 0 0 0,-1 0 0 0 0,1 1 0 0 0,-1-3 0 0 0,0 2-1 0 0,0-2-18 0 0,0 0 1 0 0,0 0-1 0 0,0-1 0 0 0,0 1 1 0 0,1 0-1 0 0,-1 0 1 0 0,1 0-1 0 0,0-1 1 0 0,0 1-1 0 0,0 0 1 0 0,0 0-1 0 0,1-1 1 0 0,-1 1-1 0 0,1 0 1 0 0,1-6-1 0 0,2-1-47 0 0,0 0 0 0 0,0 0-1 0 0,8-13 1 0 0,-2 8-11 0 0,0-1-1 0 0,2 2 0 0 0,-1-1 1 0 0,2 2-1 0 0,0-1 0 0 0,0 2 1 0 0,24-17-1 0 0,-10 10-28 0 0,2 1 1 0 0,0 1-1 0 0,39-15 0 0 0,-52 25 125 0 0,-1 1 0 0 0,1 1 0 0 0,0 1 0 0 0,1 0 0 0 0,-1 1 0 0 0,1 1 0 0 0,21 0 0 0 0,-28 2 50 0 0,0 0-1 0 0,0 1 1 0 0,-1 0 0 0 0,1 1 0 0 0,0 0-1 0 0,-1 0 1 0 0,0 1 0 0 0,1 1 0 0 0,-1-1-1 0 0,0 1 1 0 0,-1 1 0 0 0,1 0-1 0 0,12 10 1 0 0,-14-10-5 0 0,-1 0-1 0 0,0 1 0 0 0,0 0 1 0 0,-1 0-1 0 0,1 0 1 0 0,-2 1-1 0 0,1 0 0 0 0,-1 0 1 0 0,4 8-1 0 0,-6-10-12 0 0,0-1-1 0 0,-1 1 0 0 0,1 0 0 0 0,-1 0 1 0 0,-1-1-1 0 0,1 1 0 0 0,-1 0 1 0 0,1 0-1 0 0,-1 0 0 0 0,-1 0 0 0 0,1 0 1 0 0,-1 0-1 0 0,0 0 0 0 0,0 0 1 0 0,0-1-1 0 0,-3 8 0 0 0,-1-3 27 0 0,1 0 0 0 0,-1-1 0 0 0,-1 1 1 0 0,1-1-1 0 0,-2 0 0 0 0,1-1 0 0 0,-1 0 0 0 0,0 0 0 0 0,0 0 0 0 0,-1-1 0 0 0,0 0 0 0 0,-14 9 0 0 0,-9 2-8 0 0,-1-2 0 0 0,-38 14-1 0 0,32-14-253 0 0,-1-2 0 0 0,0-2-1 0 0,-1-2 1 0 0,-62 7 0 0 0,98-16 62 0 0,-1 0 0 0 0,0 0 0 0 0,1 0 0 0 0,-1-1 1 0 0,0 1-1 0 0,0-1 0 0 0,1-1 0 0 0,-8-2 0 0 0,11 4 59 0 0,-1-1 0 0 0,1 1 0 0 0,0-1 0 0 0,0 1 0 0 0,0-1 0 0 0,0 0 0 0 0,0 1 0 0 0,-1-1 0 0 0,1 0 0 0 0,0 0 0 0 0,1 0 0 0 0,-1 0 0 0 0,0 0 0 0 0,0 0 0 0 0,0 0 0 0 0,1 0 0 0 0,-1 0 0 0 0,0 0 0 0 0,1-1 0 0 0,-1 1 0 0 0,1 0 0 0 0,-1 0 0 0 0,1-1 0 0 0,0 1 0 0 0,-1 0-1 0 0,1 0 1 0 0,0-1 0 0 0,0 1 0 0 0,0 0 0 0 0,0-1 0 0 0,0 1 0 0 0,0 0 0 0 0,1-1 0 0 0,0-1 0 0 0,6-14-1230 0 0,5-2-258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 5527 0 0,'2'1'423'0'0,"3"3"304"0"0,1 1 1 0 0,-1-1-1 0 0,0 1 1 0 0,-1 0-1 0 0,1 0 0 0 0,-1 1 1 0 0,0 0-1 0 0,0-1 0 0 0,-1 1 1 0 0,0 0-1 0 0,0 1 0 0 0,0-1 1 0 0,-1 0-1 0 0,3 10 1683 0 0,-5-15-2334 0 0,1 0 0 0 0,-1-1 1 0 0,0 1-1 0 0,0-1 0 0 0,1 1 0 0 0,-1 0 0 0 0,1-1 0 0 0,-1 1 0 0 0,0-1 0 0 0,1 1 0 0 0,-1-1 0 0 0,1 1 0 0 0,-1-1 1 0 0,1 1-1 0 0,-1-1 0 0 0,1 1 0 0 0,0-1 0 0 0,-1 0 0 0 0,1 1 0 0 0,-1-1 0 0 0,1 0 0 0 0,0 0 0 0 0,-1 1 1 0 0,1-1-1 0 0,0 0 0 0 0,-1 0 0 0 0,2 0 0 0 0,19 2 653 0 0,-6-4-652 0 0,-1 0 1 0 0,0-2-1 0 0,0 1 0 0 0,0-2 0 0 0,0 0 1 0 0,0 0-1 0 0,-1-1 0 0 0,0-1 0 0 0,-1 0 1 0 0,1-1-1 0 0,-2-1 0 0 0,1 0 0 0 0,-1 0 1 0 0,0-1-1 0 0,14-17 0 0 0,-24 25-136 0 0,0 1 0 0 0,0-1 0 0 0,0 0 0 0 0,0 1 0 0 0,0-1 0 0 0,-1 0 0 0 0,1 0 0 0 0,-1 0-1 0 0,0 1 1 0 0,1-1 0 0 0,-1 0 0 0 0,0-2 0 0 0,0 2-175 0 0,-22-1-668 0 0,9 5 736 0 0,0 1 0 0 0,0 0 0 0 0,0 1 1 0 0,1 1-1 0 0,-17 7 0 0 0,-59 36-117 0 0,65-34 295 0 0,-13 7 61 0 0,1 2 1 0 0,2 1-1 0 0,0 1 1 0 0,1 2-1 0 0,2 1 1 0 0,-42 50-1 0 0,70-76-46 0 0,1 0 0 0 0,-1 1 0 0 0,0-1 0 0 0,1 0 0 0 0,0 1 0 0 0,-1-1 0 0 0,1 1 0 0 0,0-1 0 0 0,0 1 0 0 0,0-1 0 0 0,1 1 0 0 0,-1 0 0 0 0,1-1 0 0 0,-1 1 0 0 0,1 0 0 0 0,0-1 0 0 0,0 1 0 0 0,0 0 0 0 0,1 0 0 0 0,-1-1 1 0 0,0 1-1 0 0,1 0 0 0 0,0-1 0 0 0,0 1 0 0 0,0 0 0 0 0,0-1 0 0 0,0 0 0 0 0,0 1 0 0 0,3 3 0 0 0,0-2 47 0 0,-1 1-1 0 0,1-1 1 0 0,1 0 0 0 0,-1 0 0 0 0,1-1 0 0 0,-1 1 0 0 0,1-1 0 0 0,0 0-1 0 0,0-1 1 0 0,0 1 0 0 0,1-1 0 0 0,9 3 0 0 0,14 3-205 0 0,-1-2-1 0 0,1-1 1 0 0,1-2 0 0 0,-1-1-1 0 0,0-1 1 0 0,1-1 0 0 0,-1-1-1 0 0,1-2 1 0 0,-1-1 0 0 0,0-2-1 0 0,35-10 1 0 0,-42 8-888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5527 0 0,'0'0'498'0'0,"2"0"-406"0"0,21 2 264 0 0,-23-2-326 0 0,0 0 1 0 0,0 0-1 0 0,0 0 0 0 0,0 0 1 0 0,0 0-1 0 0,0 0 0 0 0,0 0 1 0 0,1 0-1 0 0,-1 0 1 0 0,0 0-1 0 0,0 0 0 0 0,0 0 1 0 0,0 0-1 0 0,0 0 1 0 0,0 0-1 0 0,0 0 0 0 0,0 0 1 0 0,0 0-1 0 0,0 0 1 0 0,0 0-1 0 0,0 0 0 0 0,0 0 1 0 0,0 0-1 0 0,0 0 1 0 0,0 0-1 0 0,0 1 0 0 0,0-1 1 0 0,0 0-1 0 0,0 0 1 0 0,0 0-1 0 0,1 0 0 0 0,-1 0 1 0 0,0 0-1 0 0,0 0 1 0 0,0 0-1 0 0,0 0 0 0 0,0 0 1 0 0,0 0-1 0 0,0 0 1 0 0,0 1-1 0 0,0-1 0 0 0,-1 0 1 0 0,1 0-1 0 0,0 0 1 0 0,0 0-1 0 0,0 0 0 0 0,0 0 1 0 0,0 0-1 0 0,0 0 0 0 0,0 0 1 0 0,0 0-1 0 0,0 0 1 0 0,0 0-1 0 0,0 0 0 0 0,0 0 1 0 0,0 0-1 0 0,0 1 1 0 0,0-1-1 0 0,-18 35 5938 0 0,-7 1-3805 0 0,-3 7-1970 0 0,-158 324 214 0 0,1-2-290 0 0,153-310-103 0 0,-3-1 0 0 0,-72 88 1 0 0,95-129-370 0 0,-13 14 354 0 0,24-25-389 0 0,-1-1 0 0 0,1 0 0 0 0,-1 0 0 0 0,0 0 0 0 0,0 0 0 0 0,0 0 1 0 0,0 0-1 0 0,0 0 0 0 0,0 0 0 0 0,0-1 0 0 0,0 1 0 0 0,0-1 0 0 0,0 0 1 0 0,-2 1-1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5 310 15087 0 0,'0'0'340'0'0,"-2"1"51"0"0,-1 1 860 0 0,6-2-426 0 0,16-6-76 0 0,29-12-210 0 0,-11 4-190 0 0,333-111 1622 0 0,-223 89-1816 0 0,-44 13-1236 0 0,131-49 0 0 0,-190 54-191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16127 0 0,'0'0'1460'0'0,"-2"3"-1204"0"0,-31 68-201 0 0,-137 213 1032 0 0,72-107-486 0 0,-89 151-297 0 0,145-258-242 0 0,-3-3 1 0 0,-3-2-1 0 0,-59 62 0 0 0,102-122-86 0 0,1 0-1 0 0,-1-1 1 0 0,0 1 0 0 0,0-1-1 0 0,-1 0 1 0 0,1 0 0 0 0,-1 0-1 0 0,0-1 1 0 0,0 0 0 0 0,-7 3-1 0 0,13-6 18 0 0,0-1-1 0 0,-1 1 0 0 0,1 0 1 0 0,0 0-1 0 0,0 0 0 0 0,0 0 1 0 0,-1 0-1 0 0,1 0 1 0 0,0-1-1 0 0,0 1 0 0 0,0 0 1 0 0,-1 0-1 0 0,1 0 0 0 0,0 0 1 0 0,0-1-1 0 0,0 1 1 0 0,0 0-1 0 0,0 0 0 0 0,-1-1 1 0 0,1 1-1 0 0,0 0 0 0 0,0 0 1 0 0,0-1-1 0 0,0 1 0 0 0,0 0 1 0 0,0 0-1 0 0,0-1 1 0 0,0 1-1 0 0,0 0 0 0 0,0 0 1 0 0,0-1-1 0 0,0 1 0 0 0,0 0 1 0 0,0 0-1 0 0,0-1 1 0 0,0 1-1 0 0,1-11-94 0 0,1 5 60 0 0,0 1 1 0 0,0-1-1 0 0,0 0 0 0 0,1 1 0 0 0,0 0 1 0 0,0 0-1 0 0,0 0 0 0 0,1 0 0 0 0,7-9 1 0 0,6-3-82 0 0,21-17 1 0 0,-27 24 60 0 0,11-10 45 0 0,5-3-1 0 0,0 0-1 0 0,1 1 0 0 0,43-24 0 0 0,-68 44 44 0 0,0 0-1 0 0,1 1 1 0 0,-1 0 0 0 0,0 0-1 0 0,0 0 1 0 0,1 0 0 0 0,-1 0-1 0 0,1 0 1 0 0,-1 1-1 0 0,1 0 1 0 0,-1 0 0 0 0,1 0-1 0 0,-1 0 1 0 0,1 0 0 0 0,3 1-1 0 0,-4 0 6 0 0,0 1 0 0 0,0-1 0 0 0,0 0 0 0 0,0 1 0 0 0,0-1 0 0 0,-1 1 0 0 0,1 0 0 0 0,0 0 0 0 0,-1 0 0 0 0,0 0 0 0 0,0 1 0 0 0,1-1 0 0 0,-1 1 0 0 0,-1-1 0 0 0,1 1 0 0 0,3 5 0 0 0,0 2 85 0 0,-1 1 0 0 0,1 0 0 0 0,-2 1-1 0 0,0-1 1 0 0,0 1 0 0 0,-1-1 0 0 0,0 1 0 0 0,-1 0-1 0 0,0 0 1 0 0,-1 11 0 0 0,-3 20 161 0 0,-12 59-1 0 0,8-57-289 0 0,6-41-1 0 0,1 1-96 0 0,-3 6-3419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273 199 2759 0 0,'1'-1'207'0'0,"3"1"859"0"0,1-1 1 0 0,-1 1-1 0 0,0 0 0 0 0,0 0 1 0 0,0 0-1 0 0,0 0 0 0 0,0 1 1 0 0,1 0-1 0 0,-1 0 0 0 0,0 0 1 0 0,0 0-1 0 0,5 3 0 0 0,15 3-220 0 0,-19-6-657 0 0,1 0-1 0 0,-1 0 1 0 0,0-1 0 0 0,0 0 0 0 0,1 0-1 0 0,-1 0 1 0 0,0-1 0 0 0,0 0 0 0 0,0 0-1 0 0,1 0 1 0 0,-1 0 0 0 0,0-1 0 0 0,0 0-1 0 0,-1 0 1 0 0,9-5 0 0 0,-2 1-170 0 0,-1 0-1 0 0,0-1 1 0 0,-1 0 0 0 0,0-1-1 0 0,0 0 1 0 0,0-1 0 0 0,7-9 0 0 0,-13 14-73 0 0,0 0 1 0 0,0 0 0 0 0,0-1 0 0 0,0 1 0 0 0,-1-1 0 0 0,0 0 0 0 0,0 0-1 0 0,0 1 1 0 0,-1-1 0 0 0,0 0 0 0 0,1-1 0 0 0,-2 1 0 0 0,1 0 0 0 0,-1 0-1 0 0,1 0 1 0 0,-2 0 0 0 0,1-1 0 0 0,-2-8 0 0 0,2 13 41 0 0,0 0 0 0 0,0-1 1 0 0,-1 1-1 0 0,1 0 0 0 0,-1-1 1 0 0,1 1-1 0 0,-1 0 0 0 0,1 0 1 0 0,-1-1-1 0 0,0 1 0 0 0,0 0 1 0 0,0 0-1 0 0,1 0 0 0 0,-1 0 0 0 0,0 0 1 0 0,0 0-1 0 0,0 0 0 0 0,-1 0 1 0 0,1 1-1 0 0,0-1 0 0 0,0 0 1 0 0,0 0-1 0 0,-1 1 0 0 0,1-1 0 0 0,0 1 1 0 0,0-1-1 0 0,-1 1 0 0 0,1 0 1 0 0,0 0-1 0 0,-1-1 0 0 0,1 1 1 0 0,-1 0-1 0 0,1 0 0 0 0,0 0 1 0 0,-1 0-1 0 0,1 1 0 0 0,0-1 0 0 0,-1 0 1 0 0,-2 1-1 0 0,-3 2-20 0 0,0-1 1 0 0,1 1-1 0 0,-1 0 0 0 0,1 0 1 0 0,-1 1-1 0 0,-7 5 1 0 0,-177 136 35 0 0,158-122 74 0 0,-85 65 178 0 0,103-75-214 0 0,1 0 1 0 0,1 0 0 0 0,1 2 0 0 0,-1-1-1 0 0,-15 27 1 0 0,25-36-39 0 0,0 1 1 0 0,0-1-1 0 0,1 1 0 0 0,0 0 0 0 0,0 0 1 0 0,0 0-1 0 0,1 0 0 0 0,0 0 0 0 0,0 0 1 0 0,0 0-1 0 0,1 10 0 0 0,0-12-2 0 0,1 0-1 0 0,-1-1 1 0 0,1 1 0 0 0,0 0-1 0 0,1-1 1 0 0,-1 1 0 0 0,0 0-1 0 0,1-1 1 0 0,0 0 0 0 0,0 1-1 0 0,0-1 1 0 0,0 0 0 0 0,0 0-1 0 0,1 0 1 0 0,-1 0 0 0 0,1 0-1 0 0,0-1 1 0 0,0 1 0 0 0,4 2-1 0 0,-1-2-115 0 0,0 0 0 0 0,0-1 0 0 0,-1 0-1 0 0,2 0 1 0 0,-1 0 0 0 0,0 0 0 0 0,0-1-1 0 0,0 0 1 0 0,1-1 0 0 0,10 1 0 0 0,-15-1 78 0 0,33 0-664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92 374 12295 0 0,'-8'5'1112'0'0,"5"-3"-1054"0"0,0 0-1 0 0,0 0 1 0 0,0 0-1 0 0,0 0 1 0 0,1 0-1 0 0,-1 0 1 0 0,0 1-1 0 0,-2 3 1 0 0,-7 6 170 0 0,-32 20 2758 0 0,44-34-2691 0 0,1-2-261 0 0,-1-1 0 0 0,1 1 0 0 0,0 0-1 0 0,0-1 1 0 0,1 1 0 0 0,-1 0 0 0 0,1 0 0 0 0,0 0 0 0 0,0 0 0 0 0,0 0 0 0 0,1 0 0 0 0,-1 1 0 0 0,5-5-1 0 0,6-7-61 0 0,25-21-1 0 0,-31 30 47 0 0,70-65-86 0 0,-6 6 39 0 0,82-59 0 0 0,-132 110 52 0 0,22-12 0 0 0,-34 22 103 0 0,-1 0-1 0 0,1 0 1 0 0,0 1 0 0 0,0 0-1 0 0,17-3 1 0 0,-23 5-76 0 0,0 1 0 0 0,-1 0 0 0 0,1-1-1 0 0,0 1 1 0 0,-1 1 0 0 0,1-1 0 0 0,0 0-1 0 0,-1 0 1 0 0,1 1 0 0 0,0 0 0 0 0,-1-1-1 0 0,1 1 1 0 0,-1 0 0 0 0,1 0 0 0 0,-1 1-1 0 0,1-1 1 0 0,3 4 0 0 0,-3-3-13 0 0,-1 0-1 0 0,0 1 1 0 0,0-1 0 0 0,0 1-1 0 0,-1-1 1 0 0,1 1 0 0 0,-1 0-1 0 0,1 0 1 0 0,-1 0 0 0 0,0 0-1 0 0,0 0 1 0 0,0 0-1 0 0,0 4 1 0 0,1 4 41 0 0,-1 0 0 0 0,-1 0-1 0 0,0 0 1 0 0,0 0 0 0 0,-1 0-1 0 0,-1 0 1 0 0,-4 17 0 0 0,-11 24-3 0 0,-1 0 0 0 0,-31 57 0 0 0,7-29-1452 0 0,41-79 978 0 0,-4 7-2494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216 141 8287 0 0,'0'0'6128'0'0,"0"3"-5412"0"0,0 0-614 0 0,0 1-1 0 0,0-1 0 0 0,-1 1 1 0 0,1-1-1 0 0,-1 0 0 0 0,0 1 0 0 0,0-1 1 0 0,0 0-1 0 0,0 1 0 0 0,-1-1 1 0 0,0 0-1 0 0,1 0 0 0 0,-4 3 1 0 0,-6 10 291 0 0,-16 17 0 0 0,14-18-158 0 0,-22 25 426 0 0,12-14-2 0 0,-26 38-1 0 0,43-55-579 0 0,1 0 1 0 0,0 0-1 0 0,0 0 0 0 0,1 1 1 0 0,0 0-1 0 0,1 0 0 0 0,0 0 1 0 0,-3 18-1 0 0,6-26-56 0 0,0 0 1 0 0,0 0-1 0 0,-1 0 0 0 0,2 0 0 0 0,-1 0 0 0 0,0 0 1 0 0,0 0-1 0 0,0 0 0 0 0,1 0 0 0 0,-1 0 0 0 0,1 0 1 0 0,0 0-1 0 0,0-1 0 0 0,-1 1 0 0 0,1 0 0 0 0,0 0 1 0 0,0-1-1 0 0,1 1 0 0 0,-1-1 0 0 0,0 1 1 0 0,0-1-1 0 0,4 3 0 0 0,-3-2 24 0 0,1-1 0 0 0,-1 0 1 0 0,0 1-1 0 0,1-1 0 0 0,0 0 0 0 0,-1 0 0 0 0,1-1 0 0 0,0 1 1 0 0,-1-1-1 0 0,1 1 0 0 0,0-1 0 0 0,0 0 0 0 0,-1 0 1 0 0,1 0-1 0 0,0 0 0 0 0,3-1 0 0 0,5-2 68 0 0,0 1 0 0 0,-1-2 0 0 0,0 1 0 0 0,1-1 0 0 0,11-7 0 0 0,48-32 306 0 0,-56 34-344 0 0,14-10-51 0 0,-1-1 1 0 0,-2-1-1 0 0,32-33 0 0 0,-19 14-124 0 0,38-56-1 0 0,-53 65-852 0 0,-2-1 1 0 0,-1-1-1 0 0,31-67 1 0 0,-47 88-539 0 0,-3 5-2946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11255 0 0,'0'0'1023'0'0,"1"-2"-734"0"0,7-22 6039 0 0,2 34-5718 0 0,-8-7-568 0 0,1 1 1 0 0,-1-1-1 0 0,0 1 1 0 0,-1-1-1 0 0,1 1 1 0 0,-1 0-1 0 0,1-1 1 0 0,-1 1 0 0 0,0 0-1 0 0,0 0 1 0 0,0 7-1 0 0,-1 4 65 0 0,-1 27 0 0 0,0-25-49 0 0,-38 385 305 0 0,38-400-306 0 0,3-2-46 0 0,-1-1 0 0 0,0 1 1 0 0,0-1-1 0 0,0 0 0 0 0,0 1 0 0 0,0-1 0 0 0,0 0 0 0 0,0 1 0 0 0,-1-1 0 0 0,1 0 0 0 0,0 0 0 0 0,1-1 1 0 0,1-1 7 0 0,12-14 29 0 0,1 0-1 0 0,-2-2 1 0 0,0 1 0 0 0,-2-2-1 0 0,13-23 1 0 0,-8 14-30 0 0,95-156-18 0 0,-107 176 0 0 0,-4 6-1 0 0,0 1-1 0 0,0-1 1 0 0,1 1 0 0 0,-1 0-1 0 0,1-1 1 0 0,0 1 0 0 0,0 0-1 0 0,-1 0 1 0 0,4-2 0 0 0,1 14-132 0 0,-3-3 121 0 0,0 1 1 0 0,-1 0-1 0 0,0 1 1 0 0,-1-1-1 0 0,1 0 1 0 0,-1 13-1 0 0,-4 54 7 0 0,0-17 5 0 0,2-11 0 0 0,-1-27 0 0 0,2-1 0 0 0,0 1 0 0 0,1 0 0 0 0,1-1 0 0 0,7 30 0 0 0,-4-35 0 0 0,1-4 0 0 0,-4-8 16 0 0,1 0 0 0 0,-1 0-1 0 0,0-1 1 0 0,1 1 0 0 0,-1-1 0 0 0,1 1-1 0 0,-1-1 1 0 0,1 0 0 0 0,0 0 0 0 0,-1-1-1 0 0,1 1 1 0 0,0 0 0 0 0,0-1 0 0 0,-1 1-1 0 0,1-1 1 0 0,0 0 0 0 0,0 0 0 0 0,0 0-1 0 0,0-1 1 0 0,-1 1 0 0 0,1-1-1 0 0,4-1 1 0 0,2 0 30 0 0,-1 0 0 0 0,1-1 0 0 0,-1-1 0 0 0,0 0 0 0 0,0 0 0 0 0,7-5 0 0 0,6-5 20 0 0,0-2-1 0 0,-2 0 0 0 0,0-1 1 0 0,-1-1-1 0 0,0 0 0 0 0,-2-2 1 0 0,0 0-1 0 0,25-43 0 0 0,4-27 4 0 0,37-110 1 0 0,-78 189-121 0 0,39-75-2987 0 0,-43 85 1743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162 313 10135 0 0,'0'0'778'0'0,"-1"1"-506"0"0,-14 10 430 0 0,3-1 661 0 0,-1-1-1 0 0,-1 0 1 0 0,1 0 0 0 0,-19 7 0 0 0,29-15-1225 0 0,0 0 0 0 0,0 0 0 0 0,0-1 0 0 0,-1 0 0 0 0,1 1 0 0 0,0-1 0 0 0,0 0 0 0 0,0 0 0 0 0,0-1 0 0 0,0 1 0 0 0,0-1 0 0 0,0 0 0 0 0,0 1 0 0 0,-4-3 0 0 0,6 2-84 0 0,0-1 1 0 0,0 1-1 0 0,0-1 0 0 0,0 1 0 0 0,0-1 1 0 0,0 0-1 0 0,0 1 0 0 0,0-1 0 0 0,1 0 0 0 0,-1 0 1 0 0,1 0-1 0 0,-1 1 0 0 0,1-1 0 0 0,0 0 0 0 0,0 0 1 0 0,0 0-1 0 0,0-2 0 0 0,0-3-29 0 0,1 1 1 0 0,0-1-1 0 0,0 1 0 0 0,1-1 0 0 0,0 1 1 0 0,0 0-1 0 0,0-1 0 0 0,1 1 1 0 0,0 0-1 0 0,0 1 0 0 0,1-1 0 0 0,4-5 1 0 0,7-9-100 0 0,34-33 1 0 0,-33 36 6 0 0,-2 4-33 0 0,0 0 1 0 0,1 0-1 0 0,26-16 1 0 0,-33 24 74 0 0,1 0 0 0 0,1 0 0 0 0,-1 1 0 0 0,1 0 0 0 0,-1 0 0 0 0,1 1 0 0 0,0 0 0 0 0,14-1 0 0 0,-21 4 34 0 0,1 0-1 0 0,-1 0 1 0 0,0 0-1 0 0,0 0 0 0 0,0 1 1 0 0,0-1-1 0 0,1 1 1 0 0,-1 0-1 0 0,0 0 1 0 0,0 0-1 0 0,0 0 1 0 0,-1 1-1 0 0,1-1 0 0 0,0 1 1 0 0,0 0-1 0 0,-1 0 1 0 0,1 0-1 0 0,2 2 1 0 0,3 5 103 0 0,-1-1 0 0 0,0 1 0 0 0,11 18 0 0 0,-13-19-41 0 0,1 4-11 0 0,-1-1 0 0 0,-1 1 0 0 0,0 0 0 0 0,0 0 0 0 0,-1 0 0 0 0,2 17 0 0 0,-3-19-23 0 0,-1-6-25 0 0,0-1 0 0 0,-1 1-1 0 0,0-1 1 0 0,1 1 0 0 0,-1 0-1 0 0,0-1 1 0 0,-2 8 0 0 0,1-3 53 0 0,0-4-12 0 0,-1 3-55 0 0,1-5-78 0 0,0-2-339 0 0,-1 0 401 0 0,1 0-1 0 0,0 0 1 0 0,0 0-1 0 0,0 0 1 0 0,0 0-1 0 0,-1 0 1 0 0,1 0-1 0 0,0 0 1 0 0,0 0-1 0 0,0-1 1 0 0,0 1-1 0 0,0-1 1 0 0,-1 1-1 0 0,1 0 1 0 0,0-1-1 0 0,-1-1 1 0 0,1 1 1 0 0,1 0 1 0 0,0 0 0 0 0,-1 0-1 0 0,1 0 1 0 0,0 0 0 0 0,0-1-1 0 0,0 1 1 0 0,0 0-1 0 0,0 0 1 0 0,0 0 0 0 0,0 0-1 0 0,0 0 1 0 0,0-1 0 0 0,1 1-1 0 0,-1 0 1 0 0,0 0 0 0 0,1 0-1 0 0,0-1 1 0 0,4-14-127 0 0,2 1 1 0 0,0 0 0 0 0,0 0-1 0 0,2 1 1 0 0,-1 0 0 0 0,15-17-1 0 0,-6 11-31 0 0,0 1-1 0 0,2 0 1 0 0,25-20-1 0 0,-31 29 152 0 0,0 1-1 0 0,1 0 1 0 0,23-11 0 0 0,-29 17 32 0 0,0 0 1 0 0,0 0 0 0 0,0 1 0 0 0,0 0 0 0 0,0 0-1 0 0,0 1 1 0 0,0 0 0 0 0,16 0 0 0 0,-22 1 7 0 0,1 0 0 0 0,-1 0 1 0 0,0 1-1 0 0,1-1 0 0 0,-1 1 0 0 0,1-1 1 0 0,-1 1-1 0 0,0 0 0 0 0,0 0 0 0 0,1 0 1 0 0,-1 0-1 0 0,0 0 0 0 0,0 1 0 0 0,0-1 1 0 0,0 1-1 0 0,0-1 0 0 0,-1 1 0 0 0,3 2 1 0 0,-2-1 19 0 0,0 1 0 0 0,0-1 0 0 0,0 0 1 0 0,-1 0-1 0 0,0 1 0 0 0,1-1 0 0 0,-1 1 0 0 0,-1-1 1 0 0,1 1-1 0 0,0 0 0 0 0,-1 3 0 0 0,1 6 50 0 0,-2-1 0 0 0,1 0 0 0 0,-2 1 0 0 0,0-1 0 0 0,0 0 0 0 0,-5 13 0 0 0,-7 18 11 0 0,-11 44 26 0 0,14-51-90 0 0,11-34-133 0 0,-2 7-2466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 13823 0 0,'0'0'630'0'0,"0"-1"-13"0"0,4-4-248 0 0,-3 4 409 0 0,-2 37 422 0 0,-2-1 0 0 0,-2 1 0 0 0,-8 35 0 0 0,-35 103-1202 0 0,35-129 336 0 0,-22 73-265 0 0,-89 198 0 0 0,82-220-47 0 0,23-48-1 0 0,-28 47 0 0 0,42-87-17 0 0,-48 78 35 0 0,45-74-10 0 0,0-1 1 0 0,-1-1 0 0 0,-1 0 0 0 0,0 0 0 0 0,-12 9-1 0 0,21-18 38 0 0,-2-9 104 0 0,3 4-162 0 0,-1 1 0 0 0,1-1 1 0 0,0 0-1 0 0,0 0 0 0 0,1 0 0 0 0,-1 0 1 0 0,1 0-1 0 0,0 0 0 0 0,0 1 0 0 0,0-1 1 0 0,3-5-1 0 0,3-6-137 0 0,13-20-1 0 0,-5 9-10 0 0,4-8-152 0 0,34-46 1 0 0,-40 63 189 0 0,1 0 0 0 0,0 1 0 0 0,2 1 0 0 0,20-17 0 0 0,-29 28 114 0 0,-1-1 0 0 0,1 2-1 0 0,-1-1 1 0 0,1 1 0 0 0,0 0-1 0 0,1 1 1 0 0,-1-1 0 0 0,0 1-1 0 0,1 1 1 0 0,-1-1 0 0 0,1 1 0 0 0,-1 1-1 0 0,1-1 1 0 0,0 1 0 0 0,-1 1-1 0 0,1 0 1 0 0,0 0 0 0 0,-1 0-1 0 0,9 3 1 0 0,-2 0 26 0 0,1 1-1 0 0,-1 1 1 0 0,-1 0-1 0 0,1 0 0 0 0,-1 2 1 0 0,0 0-1 0 0,-1 0 1 0 0,22 19-1 0 0,-30-23 46 0 0,0 0-1 0 0,-1 1 0 0 0,1-1 1 0 0,-1 1-1 0 0,0 0 0 0 0,0 0 1 0 0,0 0-1 0 0,3 10 1 0 0,-1 1 274 0 0,7 29 0 0 0,-12-40-326 0 0,1 1 0 0 0,-1-1 1 0 0,0 1-1 0 0,0 0 0 0 0,-1-1 1 0 0,1 1-1 0 0,-1-1 0 0 0,0 0 1 0 0,-1 1-1 0 0,0-1 0 0 0,1 0 1 0 0,-2 0-1 0 0,1 1 0 0 0,0-2 1 0 0,-1 1-1 0 0,-7 9 0 0 0,-1 1 56 0 0,-1-1 0 0 0,-1 0 0 0 0,-24 20 0 0 0,28-27-52 0 0,-1 0-1 0 0,1-1 1 0 0,-1 0-1 0 0,0-1 1 0 0,-1 0-1 0 0,1 0 1 0 0,-15 3 0 0 0,-2 0-98 0 0,-51 6 0 0 0,71-13-15 0 0,-1 0 0 0 0,1-1 0 0 0,-1 1 0 0 0,1-2 0 0 0,-1 1 0 0 0,1-1 0 0 0,-12-2 0 0 0,17 2-67 0 0,-1 0-1 0 0,0 0 1 0 0,0 0 0 0 0,1-1 0 0 0,-1 1-1 0 0,0-1 1 0 0,1 1 0 0 0,-1-1 0 0 0,1 0-1 0 0,0 0 1 0 0,0 0 0 0 0,0 0-1 0 0,0 0 1 0 0,0-1 0 0 0,0 1 0 0 0,0 0-1 0 0,1-1 1 0 0,-1 1 0 0 0,1-1-1 0 0,0 0 1 0 0,-2-3 0 0 0,2 1-801 0 0,-1 0-1 0 0,1 0 1 0 0,0-1 0 0 0,1 1-1 0 0,-1 0 1 0 0,1-8 0 0 0,3-15-4841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 1839 0 0,'28'6'303'0'0,"-14"-1"1733"0"0,0 0 0 0 0,0 1 0 0 0,-1 0 0 0 0,24 16 0 0 0,-10-9 2867 0 0,-18-8-4202 0 0,-7-5 412 0 0,-1 1-1062 0 0,1-1 0 0 0,-1 0-1 0 0,0 0 1 0 0,1 0 0 0 0,-1 1-1 0 0,1-1 1 0 0,-1 1 0 0 0,0-1-1 0 0,0 1 1 0 0,1 0 0 0 0,-1 0 0 0 0,0-1-1 0 0,0 1 1 0 0,0 0 0 0 0,3 2-1 0 0,10 8 214 0 0,-4-6-221 0 0,0-1-33 0 0,5-1-10 0 0,-14-3-2 0 0,10 5 75 0 0,-9-4-8 0 0,-1-1 2 0 0,5-2 16 0 0,-4 2 690 0 0,15 13-24 0 0,-13-12-694 0 0,-1-1 0 0 0,1 1-1 0 0,-1-1 1 0 0,0 0 0 0 0,1 0 0 0 0,-1 0 0 0 0,1-1-1 0 0,-1 1 1 0 0,0-1 0 0 0,0 0 0 0 0,1 0-1 0 0,-1 0 1 0 0,3-2 0 0 0,3 0 15 0 0,0-1 1 0 0,0-1-1 0 0,12-8 0 0 0,-3 0-216 0 0,0 0 0 0 0,-1-2-1 0 0,-1 0 1 0 0,0-1 0 0 0,14-20 0 0 0,-29 35-233 0 0,-27-4-827 0 0,3 7 1030 0 0,1 1 1 0 0,0 1-1 0 0,-1 1 1 0 0,-36 13-1 0 0,-82 45-46 0 0,42-9 191 0 0,81-43 95 0 0,1 0 1 0 0,0 2-1 0 0,-21 20 0 0 0,33-29-18 0 0,1 1-1 0 0,-1 0 1 0 0,1 1 0 0 0,0-1-1 0 0,1 1 1 0 0,-1 0 0 0 0,1-1-1 0 0,1 1 1 0 0,-1 1 0 0 0,1-1-1 0 0,0 0 1 0 0,-2 8 0 0 0,4-10-21 0 0,-1-1 1 0 0,1 1-1 0 0,0-1 1 0 0,0 1-1 0 0,0 0 1 0 0,1-1-1 0 0,-1 1 0 0 0,1-1 1 0 0,0 0-1 0 0,0 1 1 0 0,0-1-1 0 0,1 0 1 0 0,-1 1-1 0 0,1-1 1 0 0,-1 0-1 0 0,1 0 1 0 0,0 0-1 0 0,0 0 1 0 0,1-1-1 0 0,-1 1 1 0 0,0 0-1 0 0,1-1 1 0 0,0 0-1 0 0,3 3 1 0 0,3 1-10 0 0,-1-1-1 0 0,1 0 1 0 0,0-1 0 0 0,0 0 0 0 0,0 0 0 0 0,0-1 0 0 0,1 0-1 0 0,-1-1 1 0 0,1 0 0 0 0,0 0 0 0 0,15 0 0 0 0,4-2-1218 0 0,1-1 0 0 0,44-7 0 0 0,-35 1-5229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42 422 2759 0 0,'-1'2'5992'0'0,"-9"23"1302"0"0,10-24-7243 0 0,0 0 0 0 0,0-1 0 0 0,0 1 1 0 0,1 0-1 0 0,-1 0 0 0 0,0-1 1 0 0,0 1-1 0 0,0 0 0 0 0,0-1 1 0 0,1 1-1 0 0,-1-1 0 0 0,0 1 0 0 0,1 0 1 0 0,-1-1-1 0 0,0 1 0 0 0,2 0 1 0 0,-1 1 84 0 0,-1-1-97 0 0,0 0 0 0 0,0 0 1 0 0,0 0-1 0 0,0 0 0 0 0,-1 0 1 0 0,1 0-1 0 0,0 0 0 0 0,0 0 1 0 0,-1 0-1 0 0,1 0 0 0 0,-1 0 1 0 0,1 0-1 0 0,0 0 0 0 0,-1-1 1 0 0,0 1-1 0 0,1 0 1 0 0,-1 0-1 0 0,1 0 0 0 0,-1-1 1 0 0,0 1-1 0 0,-1 0 0 0 0,-25 21 6250 0 0,29-35-5896 0 0,7-22-271 0 0,1 1-1 0 0,2 0 0 0 0,1 1 0 0 0,2 0 0 0 0,25-42 0 0 0,-27 54-79 0 0,1 1 0 0 0,30-34 0 0 0,-36 45-31 0 0,1 0 1 0 0,1 1-1 0 0,-1 1 0 0 0,1-1 0 0 0,1 1 1 0 0,-1 1-1 0 0,19-8 0 0 0,35-9-1464 0 0,1 3-1 0 0,74-14 0 0 0,-135 33 1411 0 0,27-6-1417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 13447 0 0,'0'0'1034'0'0,"-8"4"-592"0"0,-30 8 381 0 0,25-9-500 0 0,-21 9-1 0 0,-29 19 369 0 0,2 3 0 0 0,-66 48-1 0 0,112-72-557 0 0,1 1 0 0 0,1 1 0 0 0,-19 19 0 0 0,28-26-71 0 0,0-1 1 0 0,0 1-1 0 0,0 1 1 0 0,0-1-1 0 0,1 1 1 0 0,0-1-1 0 0,0 1 1 0 0,0 0-1 0 0,1 0 1 0 0,0 0-1 0 0,0 0 1 0 0,-1 13-1 0 0,3-17-22 0 0,0 1 0 0 0,0-1 0 0 0,0 0 0 0 0,0 1 0 0 0,0-1 0 0 0,1 0 0 0 0,0 1-1 0 0,-1-1 1 0 0,1 0 0 0 0,0 0 0 0 0,0 0 0 0 0,0 0 0 0 0,0 0 0 0 0,0 0 0 0 0,1 0 0 0 0,-1 0 0 0 0,3 2 0 0 0,-1-1 14 0 0,0 0 0 0 0,1 0 1 0 0,-1 0-1 0 0,1-1 0 0 0,0 0 0 0 0,-1 0 1 0 0,1 0-1 0 0,8 3 0 0 0,1-1 40 0 0,1-1 0 0 0,0 0 0 0 0,0-1 0 0 0,25 1 1 0 0,-26-3-77 0 0,1-1 0 0 0,-1 0 0 0 0,1 0 0 0 0,-1-2 0 0 0,0 0 1 0 0,0 0-1 0 0,0-1 0 0 0,20-9 0 0 0,-24 9-19 0 0,1-1 1 0 0,-1 0-1 0 0,0-1 0 0 0,-1 0 0 0 0,1-1 1 0 0,-1 0-1 0 0,-1 0 0 0 0,1 0 0 0 0,-1-1 1 0 0,0 0-1 0 0,8-14 0 0 0,-9 12-91 0 0,0-1 0 0 0,-1 0 0 0 0,0 0 0 0 0,-1 0 0 0 0,0-1 0 0 0,-1 1 0 0 0,0-1 0 0 0,-1 0 0 0 0,0 0-1 0 0,-1 0 1 0 0,0 0 0 0 0,-1 0 0 0 0,-1 0 0 0 0,0 0 0 0 0,0 0 0 0 0,-1 0 0 0 0,-4-14 0 0 0,4 21 27 0 0,0 1 0 0 0,0 0 1 0 0,0 0-1 0 0,0 1 0 0 0,-1-1 1 0 0,0 0-1 0 0,0 1 0 0 0,0 0 0 0 0,0-1 1 0 0,0 1-1 0 0,0 1 0 0 0,-1-1 0 0 0,0 0 1 0 0,1 1-1 0 0,-1-1 0 0 0,0 1 1 0 0,0 0-1 0 0,0 1 0 0 0,-1-1 0 0 0,1 1 1 0 0,0 0-1 0 0,-7-1 0 0 0,4 0-257 0 0,-1 1 0 0 0,1 0-1 0 0,0 1 1 0 0,-1 0 0 0 0,1 0-1 0 0,-1 1 1 0 0,1 0 0 0 0,-1 0 0 0 0,1 0-1 0 0,0 1 1 0 0,-1 0 0 0 0,-10 6-1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3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483 813 2303 0 0,'0'0'102'0'0,"0"2"-1"0"0,-19 27 14902 0 0,20-30-14395 0 0,36-36 1088 0 0,64-67-427 0 0,-80 80-1257 0 0,-2-1 1 0 0,28-44-1 0 0,-32 40-43 0 0,-1 0 0 0 0,-1-2-1 0 0,15-52 1 0 0,13-99-532 0 0,-35 149 391 0 0,-1-1-1 0 0,-2 1 0 0 0,-1-35 1 0 0,-2 64 140 0 0,0 0 1 0 0,-1 1-1 0 0,1-1 1 0 0,-1 1 0 0 0,0-1-1 0 0,0 1 1 0 0,0 0-1 0 0,0-1 1 0 0,-1 1 0 0 0,1 0-1 0 0,-1 0 1 0 0,-2-3-1 0 0,3 5 16 0 0,0-1-1 0 0,0 1 0 0 0,0 0 0 0 0,-1 0 1 0 0,1 0-1 0 0,0 0 0 0 0,-1 0 1 0 0,1 0-1 0 0,0 1 0 0 0,-1-1 0 0 0,1 0 1 0 0,-1 1-1 0 0,1-1 0 0 0,-1 1 0 0 0,0-1 1 0 0,1 1-1 0 0,-1 0 0 0 0,1 0 1 0 0,-1 0-1 0 0,0 0 0 0 0,1 0 0 0 0,-1 0 1 0 0,0 0-1 0 0,1 0 0 0 0,-1 1 0 0 0,1-1 1 0 0,-1 0-1 0 0,-1 2 0 0 0,-4 0 0 0 0,1 1 0 0 0,0 0 0 0 0,0 1 0 0 0,0-1 1 0 0,0 1-1 0 0,1 1 0 0 0,-1-1 0 0 0,1 1 0 0 0,0-1 0 0 0,0 2 0 0 0,1-1 0 0 0,-1 0 0 0 0,1 1 0 0 0,1 0 0 0 0,-1 0 0 0 0,-3 7 0 0 0,-4 12-2 0 0,1 1 0 0 0,-12 47 0 0 0,11-36-4 0 0,-220 604 810 0 0,184-534-725 0 0,-47 105 47 0 0,-15-8 869 0 0,89-172-692 0 0,-43 52 1 0 0,21-39-3444 0 0,34-37-3371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14279 0 0,'-1'-2'655'0'0,"-18"-38"1933"0"0,21 39-1881 0 0,0 0 1 0 0,-1 0-1 0 0,1 0 0 0 0,0 0 1 0 0,0 0-1 0 0,0 1 0 0 0,4-2 0 0 0,12-2-240 0 0,0 1-1 0 0,28-1 1 0 0,1 0-176 0 0,177-25 565 0 0,-74 14-3661 0 0,-108 11-5470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13 13159 0 0,'-1'-10'1486'0'0,"-1"10"-1375"0"0,0-1 1 0 0,0 1 0 0 0,0-1-1 0 0,0 1 1 0 0,0 0 0 0 0,0 0-1 0 0,0 0 1 0 0,0 0 0 0 0,0 0-1 0 0,1 0 1 0 0,-1 1 0 0 0,0-1 0 0 0,0 0-1 0 0,0 1 1 0 0,0 0 0 0 0,0-1-1 0 0,0 1 1 0 0,1 0 0 0 0,-1 0-1 0 0,-3 2 1 0 0,-4 3 206 0 0,0 1 0 0 0,-12 11 0 0 0,19-16-279 0 0,-11 11 257 0 0,-1 2 0 0 0,2 0-1 0 0,0 0 1 0 0,-18 31 0 0 0,-31 73 539 0 0,57-111-806 0 0,-104 229 488 0 0,-63 126-403 0 0,19-121 14 0 0,119-198-780 0 0,-73 75 1 0 0,105-118 155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14423 0 0,'0'0'1643'0'0,"1"1"-1095"0"0,7 1-214 0 0,1 1 0 0 0,-1-2 0 0 0,0 1 1 0 0,1-1-1 0 0,-1 0 0 0 0,1-1 0 0 0,-1 0 0 0 0,1 0 0 0 0,10-3 0 0 0,79-17 848 0 0,-87 17-960 0 0,215-66 1776 0 0,-67 17-1381 0 0,-70 26-513 0 0,136-23 1 0 0,-216 48-321 0 0,0 0-1 0 0,0 0 1 0 0,0 1-1 0 0,-1 0 1 0 0,1 0-1 0 0,0 1 1 0 0,0 0 0 0 0,0 1-1 0 0,0 0 1 0 0,-1 0-1 0 0,1 1 1 0 0,-1 0-1 0 0,0 1 1 0 0,11 6 0 0 0,-3-2-2992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30 418 5983 0 0,'-29'57'11511'0'0,"40"-66"-9790"0"0,-5 4-1388 0 0,0 0 1 0 0,-1 0-1 0 0,1-1 0 0 0,-1 0 1 0 0,0-1-1 0 0,0 1 0 0 0,-1-1 0 0 0,0 1 1 0 0,5-13-1 0 0,1-6 391 0 0,10-41 1 0 0,-5 15-84 0 0,-7 28-524 0 0,1 1 0 0 0,17-33 0 0 0,-19 43-74 0 0,1 1 0 0 0,0-1 0 0 0,0 1 0 0 0,1 1 0 0 0,20-18 0 0 0,-20 20-443 0 0,1 0 0 0 0,0 1 0 0 0,0 1-1 0 0,0 0 1 0 0,20-8 0 0 0,-19 10-380 0 0,0 0 0 0 0,1 1 0 0 0,-1 0 0 0 0,1 1 0 0 0,0 1 0 0 0,0 0 0 0 0,0 0 0 0 0,0 1 0 0 0,19 3 0 0 0,0 0-5723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11975 0 0,'0'0'1083'0'0,"-1"2"-891"0"0,-48 82 3220 0 0,3-8-1232 0 0,38-61-1999 0 0,-49 99 1047 0 0,47-91-1085 0 0,1 0 0 0 0,1 0 0 0 0,-5 27 0 0 0,13-48-355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173 328 18799 0 0,'0'0'4073'0'0,"-2"0"-3431"0"0,-4 5-581 0 0,1-1-1 0 0,-1 1 1 0 0,1 0 0 0 0,0 0 0 0 0,0 0 0 0 0,0 1 0 0 0,-6 9-1 0 0,-26 49 269 0 0,30-51-315 0 0,-5 10-235 0 0,0-3-1371 0 0,1 1 1 0 0,1 0 0 0 0,1 1 0 0 0,-12 41 0 0 0,17-46-5376 0 0</inkml:trace>
  <inkml:trace contextRef="#ctx0" brushRef="#br0" timeOffset="1">350 67 9671 0 0,'0'-21'864'0'0,"2"13"-696"0"0,4 0-168 0 0,-1-1 960 0 0,0 1 1312 0 0,6 3-1112 0 0,4 0-904 0 0,-3 3-192 0 0,3 2-64 0 0,1 3 0 0 0,2 1-832 0 0,1 1-224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26 3223 0 0,'0'0'9211'0'0,"0"-1"-8633"0"0,1 0-1 0 0,-1 0 1 0 0,0 0-1 0 0,1 0 1 0 0,-1 0-1 0 0,0 0 1 0 0,0 0-1 0 0,0 0 1 0 0,0 0-1 0 0,0 0 1 0 0,0 0-1 0 0,0-2 1 0 0,-2 1-526 0 0,-1 1-1 0 0,1 0 1 0 0,0 0 0 0 0,0 0-1 0 0,-1 0 1 0 0,1 0 0 0 0,-1 0-1 0 0,1 1 1 0 0,-1-1 0 0 0,1 1 0 0 0,-1 0-1 0 0,1-1 1 0 0,-1 1 0 0 0,0 1-1 0 0,1-1 1 0 0,-1 0 0 0 0,1 0-1 0 0,-1 1 1 0 0,1 0 0 0 0,-5 1 0 0 0,-5 2 262 0 0,1 1 1 0 0,-23 12 0 0 0,29-14-304 0 0,-163 102-11 0 0,144-87 0 0 0,0 1 0 0 0,2 1 0 0 0,0 1 0 0 0,-29 35 0 0 0,47-47-3 0 0,6-6 0 0 0,5-2 30 0 0,-7-1-21 0 0,6 1 46 0 0,0-1 0 0 0,0 0 0 0 0,0-1 1 0 0,-1 1-1 0 0,1-1 0 0 0,11-3 0 0 0,34-14 144 0 0,-27 8-171 0 0,116-42 106 0 0,-134 49-133 0 0,18-5-80 0 0,-21 8 14 0 0,-3 2 55 0 0,1 0 1 0 0,0 0-1 0 0,-1 1 0 0 0,1-1 0 0 0,-1 0 0 0 0,0 0 0 0 0,0 1 1 0 0,0-1-1 0 0,0 0 0 0 0,0 1 0 0 0,-1 2 0 0 0,-6 27-46 0 0,5-26 48 0 0,0 1 17 0 0,-1 0 0 0 0,0 0-1 0 0,0 0 1 0 0,-1-1 0 0 0,-4 7-1 0 0,5-8-92 0 0,0-1 0 0 0,0 1-1 0 0,0-1 1 0 0,1 1-1 0 0,-1 0 1 0 0,1 0 0 0 0,1 0-1 0 0,-1 0 1 0 0,1 1-1 0 0,0-1 1 0 0,-1 7 0 0 0,2-11 20 0 0,1-1 1 0 0,-1 0-1 0 0,0 1 1 0 0,0-1-1 0 0,1 1 1 0 0,-1-1 0 0 0,1 0-1 0 0,-1 1 1 0 0,0-1-1 0 0,1 0 1 0 0,-1 1 0 0 0,1-1-1 0 0,-1 0 1 0 0,1 0-1 0 0,-1 1 1 0 0,1-1-1 0 0,-1 0 1 0 0,1 0 0 0 0,-1 0-1 0 0,1 0 1 0 0,-1 0-1 0 0,1 0 1 0 0,0 0 0 0 0,0 0-87 0 0,2 1-109 0 0,1-1-1 0 0,-1 0 1 0 0,1 0-1 0 0,-1 0 1 0 0,1-1 0 0 0,-1 1-1 0 0,1-1 1 0 0,5-1 0 0 0,16-8-1272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34 16495 0 0,'3'-6'135'0'0,"-1"2"116"0"0,0 1 0 0 0,0 0 1 0 0,0 0-1 0 0,1 0 0 0 0,-1 0 0 0 0,7-6 2571 0 0,-13 41-2063 0 0,-9 5-290 0 0,-35 70 0 0 0,42-96-414 0 0,-179 298 388 0 0,168-282-426 0 0,-54 77-27 0 0,-26 39-120 0 0,74-104-1104 0 0,-33 73-1 0 0,54-107 494 0 0,0 0 0 0 0,0 0 0 0 0,0 0 1 0 0,-1 10-1 0 0,4-5-5558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83 10799 0 0,'3'-8'150'0'0,"1"-2"142"0"0,0 1 0 0 0,-1-1 0 0 0,2-14 0 0 0,-3 12 2302 0 0,-2 12-2435 0 0,0 0 1 0 0,0-1-1 0 0,0 1 0 0 0,0 0 1 0 0,0-1-1 0 0,0 1 1 0 0,0 0-1 0 0,0-1 0 0 0,0 1 1 0 0,0 0-1 0 0,0-1 0 0 0,0 1 1 0 0,0 0-1 0 0,0-1 1 0 0,0 1-1 0 0,0 0 0 0 0,0-1 1 0 0,0 1-1 0 0,0 0 1 0 0,0-1-1 0 0,-1 1 0 0 0,1 0 1 0 0,0-1-1 0 0,0 1 1 0 0,0 0-1 0 0,-1 0 0 0 0,1-1 1 0 0,0 1-1 0 0,-1 0 1 0 0,0 0-159 0 0,0 0 1 0 0,0 1 0 0 0,0-1-1 0 0,0 1 1 0 0,0-1 0 0 0,0 1-1 0 0,0 0 1 0 0,0-1 0 0 0,0 1 0 0 0,0 0-1 0 0,0 0 1 0 0,0-1 0 0 0,1 1-1 0 0,-1 0 1 0 0,0 0 0 0 0,1 0 0 0 0,-1 0-1 0 0,0 0 1 0 0,1 0 0 0 0,-1 0-1 0 0,0 2 1 0 0,0 0 11 0 0,-4 8 47 0 0,1-1-1 0 0,0 1 0 0 0,0 0 1 0 0,1 0-1 0 0,0 1 0 0 0,1-1 1 0 0,1 0-1 0 0,-1 1 0 0 0,2-1 1 0 0,0 1-1 0 0,1 14 0 0 0,2-13-57 0 0,1-1 0 0 0,0 1 0 0 0,1-1 0 0 0,0 0 0 0 0,1 0-1 0 0,0 0 1 0 0,1-1 0 0 0,0 0 0 0 0,11 12 0 0 0,-9-10 127 0 0,0 0 0 0 0,-1 0 1 0 0,0 1-1 0 0,-1 0 0 0 0,0 1 1 0 0,7 23-1 0 0,-12-29 5 0 0,0-1 0 0 0,-1 1 0 0 0,1-1 0 0 0,-2 1 0 0 0,1 0 0 0 0,-1 0 0 0 0,-1 0 0 0 0,1-1 0 0 0,-1 1 0 0 0,-1 0 0 0 0,0-1 0 0 0,0 1 0 0 0,-5 11 0 0 0,5-17-116 0 0,1 1 0 0 0,-1-1-1 0 0,0 0 1 0 0,0 0 0 0 0,-1 0 0 0 0,1 0 0 0 0,-1 0-1 0 0,1-1 1 0 0,-1 1 0 0 0,0-1 0 0 0,0 1 0 0 0,0-1-1 0 0,0 0 1 0 0,0 0 0 0 0,-1-1 0 0 0,1 1-1 0 0,-1-1 1 0 0,1 1 0 0 0,-1-1 0 0 0,1 0 0 0 0,-1 0-1 0 0,-4 0 1 0 0,-9 0 2 0 0,1 1 0 0 0,-1-2 1 0 0,-29-3-1 0 0,14 1-58 0 0,18 1-644 0 0,0-1 1 0 0,1 0-1 0 0,-1-1 0 0 0,0-1 0 0 0,-22-8 1 0 0,16 3-6449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74 2303 0 0,'-1'2'9923'0'0,"-2"4"-8652"0"0,0 0 0 0 0,0-1-1 0 0,-8 10 1 0 0,8-10-1203 0 0,-1 0 0 0 0,0 1-1 0 0,1-1 1 0 0,0 1 0 0 0,-4 11-1 0 0,-3 18 676 0 0,2 0 0 0 0,2 0-1 0 0,-4 56 1 0 0,10-82-667 0 0,0 0 1 0 0,0 0-1 0 0,1 1 1 0 0,0-1 0 0 0,1 0-1 0 0,0 0 1 0 0,0-1-1 0 0,1 1 1 0 0,8 16-1 0 0,-11-25-73 0 0,0 0-1 0 0,0 1 0 0 0,0-1 1 0 0,0 0-1 0 0,1 1 1 0 0,-1-1-1 0 0,0 0 0 0 0,0 1 1 0 0,0-1-1 0 0,1 0 1 0 0,-1 0-1 0 0,0 1 0 0 0,1-1 1 0 0,-1 0-1 0 0,0 0 1 0 0,0 0-1 0 0,1 1 0 0 0,-1-1 1 0 0,0 0-1 0 0,1 0 1 0 0,-1 0-1 0 0,0 0 0 0 0,1 0 1 0 0,-1 0-1 0 0,0 0 1 0 0,1 1-1 0 0,-1-1 0 0 0,1 0 1 0 0,-1 0-1 0 0,0 0 1 0 0,1-1-1 0 0,-1 1 0 0 0,0 0 1 0 0,1 0-1 0 0,6-3 14 0 0,0 0 1 0 0,-1-1-1 0 0,0 0 0 0 0,1 0 1 0 0,-1 0-1 0 0,-1-1 0 0 0,1 0 0 0 0,8-10 1 0 0,2 0 12 0 0,38-37-47 0 0,-3-3 1 0 0,53-75-1 0 0,-60 64-778 0 0,3-4-3571 0 0,-38 59 115 0 0,-1-2-1048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8751 0 0,'2'0'674'0'0,"-1"0"-618"0"0,0 0 0 0 0,0 0-1 0 0,0 0 1 0 0,0 0 0 0 0,0 0 0 0 0,1 1 0 0 0,-1-1 0 0 0,0 0 0 0 0,0 0 0 0 0,0 1 0 0 0,0-1 0 0 0,0 1 0 0 0,0-1 0 0 0,-1 1 0 0 0,1-1 0 0 0,0 1 0 0 0,0 0-1 0 0,0-1 1 0 0,0 1 0 0 0,-1 0 0 0 0,1 0 0 0 0,0 0 0 0 0,-1-1 0 0 0,1 1 0 0 0,-1 0 0 0 0,1 0 0 0 0,0 1 0 0 0,0 2 628 0 0,1-1-266 0 0,-1 1-1 0 0,0-1 0 0 0,0 1 0 0 0,0-1 0 0 0,0 1 1 0 0,-1 0-1 0 0,1 0 0 0 0,-1-1 0 0 0,0 1 0 0 0,0 0 1 0 0,-1 0-1 0 0,1 0 0 0 0,-1-1 0 0 0,0 1 0 0 0,0 0 1 0 0,0-1-1 0 0,-3 7 0 0 0,-3 5 101 0 0,0 0 0 0 0,-15 23 0 0 0,20-35-428 0 0,-200 287 2118 0 0,17-26-1606 0 0,177-252-596 0 0,-52 81 63 0 0,-57 116 0 0 0,112-198-442 0 0,1-1 1 0 0,0 1-1 0 0,0 0 0 0 0,1 0 1 0 0,0 0-1 0 0,1 1 1 0 0,0 12-1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11951 0 0,'4'-17'191'0'0,"1"1"-1"0"0,0 0 0 0 0,1 0 1 0 0,0 0-1 0 0,2 1 1 0 0,0 0-1 0 0,0 1 0 0 0,2 0 1 0 0,-1 0-1 0 0,2 1 0 0 0,0 0 1 0 0,1 0-1 0 0,22-18 1 0 0,-8 12 136 0 0,1 1 0 0 0,40-20 1 0 0,62-21 316 0 0,-25 15 969 0 0,155-41 0 0 0,-239 80-1266 0 0,27-3 1 0 0,-40 7-223 0 0,0 1 1 0 0,0-1-1 0 0,0 1 1 0 0,0 1-1 0 0,0 0 0 0 0,0 0 1 0 0,10 2-1 0 0,-17-3-106 0 0,1 1 0 0 0,-1-1-1 0 0,0 0 1 0 0,1 1 0 0 0,-1-1 0 0 0,0 1 0 0 0,1-1-1 0 0,-1 0 1 0 0,0 1 0 0 0,1-1 0 0 0,-1 1-1 0 0,0-1 1 0 0,0 1 0 0 0,0-1 0 0 0,1 1-1 0 0,-1-1 1 0 0,0 1 0 0 0,0-1 0 0 0,0 1 0 0 0,0-1-1 0 0,0 1 1 0 0,0-1 0 0 0,0 1 0 0 0,0-1-1 0 0,0 2 1 0 0,-2 13 143 0 0,2-14-124 0 0,-3 8 71 0 0,0 1 1 0 0,0-1-1 0 0,-1 1 0 0 0,0-1 1 0 0,0 0-1 0 0,-10 14 0 0 0,-40 49 337 0 0,46-63-388 0 0,-127 172 224 0 0,-3-1-129 0 0,136-177-185 0 0,-1 0-1 0 0,0 0 1 0 0,0 0-1 0 0,0 0 1 0 0,0-1-1 0 0,-1 1 1 0 0,1-1-1 0 0,-1 0 1 0 0,1 0-1 0 0,-1 0 1 0 0,0-1-1 0 0,0 1 1 0 0,0-1-1 0 0,0 0 1 0 0,0 0-1 0 0,0 0 1 0 0,0-1-1 0 0,0 1 1 0 0,-5-1-1 0 0,5 0-129 0 0,0-1 0 0 0,0 0 0 0 0,1 1-1 0 0,-1-1 1 0 0,1-1 0 0 0,-1 1-1 0 0,1 0 1 0 0,0-1 0 0 0,-1 0 0 0 0,1 0-1 0 0,0 0 1 0 0,0 0 0 0 0,0 0-1 0 0,0 0 1 0 0,0-1 0 0 0,1 0 0 0 0,-1 1-1 0 0,1-1 1 0 0,0 0 0 0 0,0 0-1 0 0,-4-6 1 0 0,-3-10-1018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68 9671 0 0,'11'-12'566'0'0,"1"0"-1"0"0,16-13 1 0 0,-4 6 5305 0 0,-17 29-5031 0 0,-7-7-785 0 0,1-1-1 0 0,0 1 1 0 0,-1 0-1 0 0,0-1 0 0 0,0 1 1 0 0,0 0-1 0 0,0 0 1 0 0,0-1-1 0 0,0 1 1 0 0,-1 0-1 0 0,1-1 0 0 0,-1 1 1 0 0,-1 3-1 0 0,-16 34 296 0 0,-58 100 553 0 0,-23 46-70 0 0,-116 230 332 0 0,26-46-962 0 0,151-279-1948 0 0,33-79 420 0 0,-2-4-61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53 19231 0 0,'-7'-4'1744'0'0,"0"-1"353"0"0,9 4-1677 0 0,128-8 1121 0 0,10-2-1232 0 0,103-10-384 0 0,-176 19-1229 0 0,110 11-1 0 0,-72 4-1871 0 0,-56-6 1405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6911 0 0,'0'0'9196'0'0,"-1"2"-8120"0"0,-43 61 980 0 0,-30 41-482 0 0,-97 148 260 0 0,163-239-1755 0 0,1 0-1 0 0,-10 24 1 0 0,15-33-64 0 0,1-1 1 0 0,0 1-1 0 0,0-1 0 0 0,0 1 1 0 0,1-1-1 0 0,-1 1 0 0 0,1 0 1 0 0,0-1-1 0 0,0 1 0 0 0,0 0 1 0 0,0-1-1 0 0,1 1 0 0 0,-1 0 1 0 0,1-1-1 0 0,0 1 0 0 0,0-1 1 0 0,2 4-1 0 0,-2-5-3 0 0,0 0-1 0 0,1 0 1 0 0,-1-1 0 0 0,1 1-1 0 0,0-1 1 0 0,-1 1-1 0 0,1-1 1 0 0,0 0 0 0 0,0 1-1 0 0,0-1 1 0 0,0 0-1 0 0,0 0 1 0 0,0-1 0 0 0,0 1-1 0 0,0 0 1 0 0,0-1-1 0 0,0 1 1 0 0,0-1 0 0 0,1 1-1 0 0,-1-1 1 0 0,0 0-1 0 0,3 0 1 0 0,3 0 37 0 0,1-1 0 0 0,0 0 0 0 0,0 0 0 0 0,10-3 0 0 0,-3-1 5 0 0,-1 0 0 0 0,0-1 0 0 0,0 0 0 0 0,0-2 1 0 0,-1 1-1 0 0,22-17 0 0 0,-13 7-39 0 0,-1-2 1 0 0,37-39-1 0 0,-49 47-75 0 0,-1 0 0 0 0,-1-1 0 0 0,0 1 0 0 0,0-2-1 0 0,-1 1 1 0 0,9-23 0 0 0,-14 30 43 0 0,0 1 0 0 0,-1-1 0 0 0,0 0 0 0 0,0 0 1 0 0,0 0-1 0 0,0 0 0 0 0,-1 0 0 0 0,1 0 0 0 0,-1 0 0 0 0,0 0 0 0 0,-1 0 1 0 0,0 0-1 0 0,1 0 0 0 0,-1 0 0 0 0,-1 1 0 0 0,1-1 0 0 0,-1 0 0 0 0,0 1 1 0 0,0-1-1 0 0,0 1 0 0 0,-1-1 0 0 0,-3-5 0 0 0,3 7-71 0 0,0 1 0 0 0,0-1 0 0 0,0 0 0 0 0,0 1 0 0 0,0 0 0 0 0,-1-1 0 0 0,1 1 0 0 0,-1 1 0 0 0,1-1 0 0 0,-1 0 0 0 0,0 1 0 0 0,0 0 0 0 0,0 0 0 0 0,0 0 0 0 0,0 0 0 0 0,0 1 0 0 0,0-1 0 0 0,0 1 0 0 0,-5 0 0 0 0,-8 2-951 0 0,-1 0 1 0 0,0 1-1 0 0,-19 5 1 0 0,-1 0-1354 0 0,24-6-4070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27 14887 0 0,'3'-6'227'0'0,"-3"4"-87"0"0,1 0-1 0 0,0 0 0 0 0,-1 0 1 0 0,1 0-1 0 0,0 1 1 0 0,0-1-1 0 0,1 0 1 0 0,-1 1-1 0 0,2-3 1 0 0,-2 3 254 0 0,-4 13-52 0 0,2-8-289 0 0,-143 438 1719 0 0,104-334-1454 0 0,-4-2-1 0 0,-65 113 1 0 0,59-132-225 0 0,-1 5-540 0 0,-64 86-1 0 0,100-161-1764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541 405 1375 0 0,'-1'2'107'0'0,"-11"17"15155"0"0,12-27-15200 0 0,1-5 309 0 0,2 1 0 0 0,-1-1 0 0 0,7-14 0 0 0,3-20-235 0 0,29-151 97 0 0,-40 195-231 0 0,2-10 5 0 0,3-23-1 0 0,-5 33-6 0 0,-1 0 0 0 0,0-1 0 0 0,0 1-1 0 0,0-1 1 0 0,-1 1 0 0 0,1 0 0 0 0,-1-1-1 0 0,0 1 1 0 0,0 0 0 0 0,0 0 0 0 0,0-1-1 0 0,-2-2 1 0 0,2 5-4 0 0,0 0 1 0 0,0 0-1 0 0,1 1 0 0 0,-1-1 0 0 0,0 0 0 0 0,0 1 1 0 0,0-1-1 0 0,0 1 0 0 0,0-1 0 0 0,0 1 1 0 0,0-1-1 0 0,0 1 0 0 0,-1 0 0 0 0,1-1 0 0 0,0 1 1 0 0,0 0-1 0 0,0 0 0 0 0,0 0 0 0 0,0 0 0 0 0,0 0 1 0 0,-2 0-1 0 0,-25 5-155 0 0,17 0 84 0 0,1 0 0 0 0,0 1 0 0 0,0 0 1 0 0,0 1-1 0 0,0-1 0 0 0,-8 10 1 0 0,4-5 23 0 0,-4 4 12 0 0,0 0 1 0 0,1 1-1 0 0,1 1 0 0 0,0 1 0 0 0,2 0 0 0 0,-14 22 0 0 0,7-7 41 0 0,-11 18 4 0 0,-46 58 1 0 0,32-56 94 0 0,-34 43 34 0 0,63-73 1 0 0,1 1 0 0 0,-18 34 0 0 0,33-55 63 0 0,3-1 7 0 0,0 0-174 0 0,0 0 0 0 0,0-1 0 0 0,1 1 0 0 0,-1 0-1 0 0,1-1 1 0 0,-1 0 0 0 0,1 0 0 0 0,-1 1 0 0 0,1-1 0 0 0,0-1-1 0 0,-1 1 1 0 0,1 0 0 0 0,4 0 0 0 0,0-1 19 0 0,0 0 1 0 0,-1 0-1 0 0,1 0 1 0 0,-1-1-1 0 0,11-2 0 0 0,2-2 47 0 0,0-1-1 0 0,-1-1 0 0 0,20-10 0 0 0,29-19 122 0 0,76-55-1 0 0,-78 49-160 0 0,6-8-36 0 0,-69 49 40 0 0,-4 3-53 0 0,0 0 1 0 0,0 1 0 0 0,0-1 0 0 0,0 0 0 0 0,0-1 0 0 0,0 1 0 0 0,-5 2 0 0 0,-4 5-11 0 0,5-3 1 0 0,0-2 0 0 0,1 1 0 0 0,0 0 0 0 0,0 1 0 0 0,1-1 0 0 0,0 1 0 0 0,0 0 0 0 0,0 0 0 0 0,1 1 0 0 0,-5 10 0 0 0,4-7-245 0 0,1 0-1 0 0,0 0 0 0 0,1 1 1 0 0,0-1-1 0 0,1 1 0 0 0,0 0 1 0 0,1 13-1 0 0,0-11-1477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15807 0 0,'0'0'1432'0'0,"1"-2"-1180"0"0,0-1-228 0 0,7-20 503 0 0,-2 13-159 0 0,-1 0 0 0 0,1 0 0 0 0,1 1 0 0 0,-1 0 0 0 0,12-12-1 0 0,46-40 429 0 0,-33 32-615 0 0,1-1-69 0 0,81-73 59 0 0,-94 88-170 0 0,1 1-1 0 0,0 1 0 0 0,1 0 1 0 0,28-12-1 0 0,-42 22 6 0 0,0 0-1 0 0,0 1 1 0 0,1 0-1 0 0,-1 0 1 0 0,10-1 0 0 0,-15 3 5 0 0,0 0 1 0 0,0-1 0 0 0,0 1-1 0 0,0 1 1 0 0,0-1-1 0 0,0 0 1 0 0,0 0 0 0 0,-1 1-1 0 0,1-1 1 0 0,0 1 0 0 0,0-1-1 0 0,0 1 1 0 0,0 0 0 0 0,-1 0-1 0 0,1 0 1 0 0,0 0-1 0 0,-1 0 1 0 0,1 0 0 0 0,0 0-1 0 0,-1 1 1 0 0,0-1 0 0 0,1 0-1 0 0,-1 1 1 0 0,0-1 0 0 0,2 3-1 0 0,-1 2 20 0 0,1 0 1 0 0,-1 0-1 0 0,0 0 0 0 0,0 0 1 0 0,-1 0-1 0 0,1 1 0 0 0,-1-1 1 0 0,-1 0-1 0 0,1 1 0 0 0,-1-1 1 0 0,-2 11-1 0 0,-1 8 141 0 0,-9 38 0 0 0,11-58-140 0 0,-8 30 203 0 0,-22 58 0 0 0,24-75-288 0 0,-2 0 0 0 0,0-1 0 0 0,-1 0 0 0 0,-22 28 0 0 0,21-30-3116 0 0,7-10-724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95 482 10591 0 0,'2'-1'819'0'0,"25"-3"-182"0"0,14-7 5466 0 0,-39 10-4887 0 0,-2 0-1070 0 0,1-1 0 0 0,-1 1 0 0 0,0-1 1 0 0,0 0-1 0 0,0 1 0 0 0,0-1 0 0 0,0 0 0 0 0,0 1 0 0 0,-1-1 1 0 0,0-1-1 0 0,0 0-31 0 0,-1 0 0 0 0,0 0 0 0 0,1 0 0 0 0,-1 0 0 0 0,-1 0 0 0 0,1 1 0 0 0,0-1 1 0 0,-1 1-1 0 0,1-1 0 0 0,-5-2 0 0 0,-33-20-37 0 0,29 18-21 0 0,2 2-88 0 0,1 0 0 0 0,0-1-1 0 0,0 0 1 0 0,0-1 0 0 0,1 0-1 0 0,-14-15 1 0 0,19 19 7 0 0,0 0-1 0 0,0 0 1 0 0,0-1 0 0 0,0 1-1 0 0,1-1 1 0 0,-1 1 0 0 0,1-1 0 0 0,0 0-1 0 0,0 1 1 0 0,0-1 0 0 0,1 0 0 0 0,-1 0-1 0 0,1 0 1 0 0,0 1 0 0 0,0-1-1 0 0,0 0 1 0 0,0 0 0 0 0,1 0 0 0 0,0 0-1 0 0,0 1 1 0 0,1-5 0 0 0,2-3-78 0 0,1 1 0 0 0,1-1 1 0 0,0 1-1 0 0,0 0 0 0 0,1 0 0 0 0,0 1 1 0 0,0 0-1 0 0,1 0 0 0 0,11-9 0 0 0,3-1-66 0 0,0 1 0 0 0,39-23 1 0 0,-47 33 221 0 0,0 0 0 0 0,1 1 0 0 0,-1 1 0 0 0,2 1 1 0 0,-1 0-1 0 0,0 1 0 0 0,1 0 0 0 0,17 0 1 0 0,-21 2 82 0 0,1 1 0 0 0,-1 1 0 0 0,1 1-1 0 0,0-1 1 0 0,-1 2 0 0 0,1 0 0 0 0,-1 0 0 0 0,0 2 0 0 0,0-1 0 0 0,19 9 0 0 0,-23-8-89 0 0,-1-1-1 0 0,-1 1 1 0 0,1 1 0 0 0,0-1-1 0 0,-1 1 1 0 0,0 1-1 0 0,0-1 1 0 0,-1 1 0 0 0,1 0-1 0 0,-1 0 1 0 0,-1 0-1 0 0,1 1 1 0 0,-1 0 0 0 0,0 0-1 0 0,-1 0 1 0 0,1 0-1 0 0,-1 0 1 0 0,-1 1 0 0 0,1 0-1 0 0,-1-1 1 0 0,-1 1-1 0 0,0 0 1 0 0,0 0 0 0 0,0 0-1 0 0,-1 0 1 0 0,-1 11-1 0 0,1-14-34 0 0,-1 1-1 0 0,0 0 0 0 0,0-1 1 0 0,0 1-1 0 0,-1-1 0 0 0,0 0 1 0 0,0 1-1 0 0,0-1 0 0 0,-1 0 1 0 0,1 0-1 0 0,-1-1 0 0 0,-5 7 0 0 0,-8 8-135 0 0,-1-2 0 0 0,0 0 0 0 0,-2 0 0 0 0,1-2 0 0 0,-2-1 0 0 0,-32 20 0 0 0,-1-6-653 0 0,-83 32 0 0 0,125-56 602 0 0,0 0 0 0 0,-1 0 0 0 0,1-1 0 0 0,-1 0 0 0 0,1-1 0 0 0,-1-1 0 0 0,-18 1 0 0 0,30-2 93 0 0,-1 0 1 0 0,0 0-1 0 0,0 0 0 0 0,0 0 0 0 0,0 0 1 0 0,1 0-1 0 0,-1 0 0 0 0,0 0 0 0 0,0 0 1 0 0,0 0-1 0 0,1-1 0 0 0,-1 1 0 0 0,0 0 1 0 0,0-1-1 0 0,1 1 0 0 0,-1 0 0 0 0,0-1 1 0 0,0 1-1 0 0,1-1 0 0 0,-1 1 1 0 0,1-1-1 0 0,-1 0 0 0 0,0 1 0 0 0,1-1 1 0 0,-1 1-1 0 0,1-1 0 0 0,-1 0 0 0 0,1 0 1 0 0,0 1-1 0 0,-1-1 0 0 0,1 0 0 0 0,0 0 1 0 0,-1 1-1 0 0,1-1 0 0 0,0 0 0 0 0,0 0 1 0 0,0 0-1 0 0,0 1 0 0 0,0-1 0 0 0,0-1 1 0 0,2-12-1498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14335 0 0,'0'0'1306'0'0,"0"1"-1077"0"0,-3 10 136 0 0,-1-1 1 0 0,0 0-1 0 0,0 0 0 0 0,-1-1 1 0 0,0 1-1 0 0,-10 13 0 0 0,0-1 21 0 0,-27 41 357 0 0,-3-2 1 0 0,-66 69-1 0 0,-43 56-531 0 0,128-149-225 0 0,1 1 0 0 0,2 2 0 0 0,2 0 0 0 0,2 2 0 0 0,2 0 0 0 0,-15 54 0 0 0,22-56-1563 0 0,-10 80 1 0 0,19-102-4967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65 7367 0 0,'5'-7'763'0'0,"18"-23"1490"0"0,-1 2 7937 0 0,-22 41-9136 0 0,-4 5-912 0 0,-1-2 0 0 0,0 1 1 0 0,-1-1-1 0 0,0 1 0 0 0,-12 19 0 0 0,9-20-48 0 0,-99 203 406 0 0,103-207-704 0 0,-1 0-443 0 0,0-1-1 0 0,1 2 1 0 0,-5 19 0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0,'0'0'2344'0'0,"3"14"-688"0"0,1 2 48 0 0,1 4 16 0 0,1-2-1600 0 0,1 2-320 0 0,2 1-64 0 0,3 1-16 0 0,3 1-496 0 0,1 1-104 0 0,14 21-16 0 0,-6-13-8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194 441 6911 0 0,'-12'11'466'0'0,"-1"-1"-1"0"0,0 0 0 0 0,0-1 0 0 0,-20 10 0 0 0,-5 3 4933 0 0,37-22-5205 0 0,-32 18 3092 0 0,31-17-3211 0 0,1 0 0 0 0,-1 0 0 0 0,0-1 0 0 0,0 1 0 0 0,0-1 0 0 0,0 0 0 0 0,0 0 0 0 0,0 1 0 0 0,-1-1 0 0 0,1 0 0 0 0,0-1 0 0 0,0 1 0 0 0,0 0 0 0 0,0 0 0 0 0,-2-2 0 0 0,3 2-45 0 0,1-1 0 0 0,0 1 0 0 0,-1-1 0 0 0,1 1 0 0 0,0-1 1 0 0,0 1-1 0 0,-1-1 0 0 0,1 0 0 0 0,0 1 0 0 0,0-1 0 0 0,0 1 1 0 0,0-1-1 0 0,0 0 0 0 0,0 1 0 0 0,0-1 0 0 0,0 1 0 0 0,0-1 1 0 0,0 0-1 0 0,0 1 0 0 0,0-2 0 0 0,0 1 45 0 0,1-5 35 0 0,1-1-1 0 0,-1 1 1 0 0,1-1-1 0 0,0 1 1 0 0,0 0-1 0 0,1 0 1 0 0,0 0-1 0 0,5-10 1 0 0,35-43 404 0 0,-38 52-455 0 0,57-66-141 0 0,92-85 0 0 0,-139 143 37 0 0,70-62-250 0 0,-68 64 195 0 0,1 0 1 0 0,0 1-1 0 0,24-12 1 0 0,-38 23 95 0 0,-1-1 1 0 0,1 1-1 0 0,-1-1 1 0 0,1 1-1 0 0,0 0 1 0 0,0 0 0 0 0,-1 1-1 0 0,8-1 1 0 0,-10 1 6 0 0,0 0 0 0 0,1 0 0 0 0,-1 0 0 0 0,0 1 0 0 0,1-1 0 0 0,-1 0 0 0 0,0 1 0 0 0,0-1 0 0 0,1 1 0 0 0,-1 0 0 0 0,0-1 0 0 0,0 1 0 0 0,0 0 0 0 0,0-1 0 0 0,0 1 0 0 0,0 0 0 0 0,0 0 0 0 0,0 0 0 0 0,0 0 1 0 0,0 0-1 0 0,0 0 0 0 0,-1 0 0 0 0,1 1 0 0 0,0-1 0 0 0,-1 0 0 0 0,1 0 0 0 0,0 3 0 0 0,1 2 55 0 0,-1 1 0 0 0,1 0 0 0 0,-1-1 0 0 0,-1 1 0 0 0,1 0 0 0 0,-1 0 0 0 0,-2 11 0 0 0,-9 50 370 0 0,6-46-285 0 0,-4 15 92 0 0,-21 54-1 0 0,19-58-234 0 0,0 0-1 0 0,-8 44 1 0 0,18-72-128 0 0,1 1 0 0 0,-1 0 0 0 0,1-1-1 0 0,1 1 1 0 0,0 6 0 0 0,0-10-1229 0 0,5 3-412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356 614 14135 0 0,'15'-18'498'0'0,"1"1"1"0"0,1 1-1 0 0,0 0 0 0 0,28-20 0 0 0,-37 31 475 0 0,0 0-1 0 0,1 1 1 0 0,12-6 1386 0 0,-21 13-2328 0 0,0 0 0 0 0,-1 0 0 0 0,0 1 0 0 0,1-1-1 0 0,-1 0 1 0 0,0 0 0 0 0,-1 0 0 0 0,1 0 0 0 0,-4 5 0 0 0,-18 26-10 0 0,18-28-7 0 0,-57 66 18 0 0,-121 111 0 0 0,101-105-32 0 0,44-44 11 0 0,-23 24-37 0 0,55-52 50 0 0,0 1 0 0 0,1-1 0 0 0,0 1 0 0 0,1 1 0 0 0,-1-1-1 0 0,1 0 1 0 0,-4 13 0 0 0,8-19-7 0 0,-1 0 0 0 0,1 0 0 0 0,-1 1 0 0 0,1-1 0 0 0,0 1 0 0 0,0-1 0 0 0,-1 0 0 0 0,1 1 0 0 0,0-1 0 0 0,0 0 0 0 0,0 1 0 0 0,1-1 0 0 0,-1 0 0 0 0,0 1 0 0 0,0-1 0 0 0,1 0 0 0 0,-1 1 0 0 0,1-1 0 0 0,-1 0 0 0 0,1 1 1 0 0,0-1-1 0 0,-1 0 0 0 0,1 0 0 0 0,0 0 0 0 0,0 0 0 0 0,0 0 0 0 0,0 0 0 0 0,0 0 0 0 0,0 0 0 0 0,0 0 0 0 0,0 0 0 0 0,0 0 0 0 0,0-1 0 0 0,0 1 0 0 0,3 0 0 0 0,3 2 42 0 0,0-1 1 0 0,0 0 0 0 0,0 0-1 0 0,1 0 1 0 0,8-1-1 0 0,-9 0-61 0 0,25 2-77 0 0,0-2-1 0 0,0-2 1 0 0,0 0 0 0 0,0-2-1 0 0,52-12 1 0 0,4-12-2718 0 0,-58 15 862 0 0</inkml:trace>
  <inkml:trace contextRef="#ctx0" brushRef="#br0" timeOffset="1">1410 20 11975 0 0,'0'0'923'0'0,"1"-1"-602"0"0,1-6-841 0 0,4-2 5088 0 0,-5 9-4342 0 0,-1 0 1 0 0,0 0 0 0 0,0-1 0 0 0,1 1 0 0 0,-1 0 0 0 0,0 0 0 0 0,1 0-1 0 0,-1-1 1 0 0,0 1 0 0 0,1 0 0 0 0,-1 0 0 0 0,1 0 0 0 0,-1 0 0 0 0,0 0-1 0 0,1 0 1 0 0,-1 0 0 0 0,1 0 0 0 0,-1 0 0 0 0,0 0 0 0 0,1 0 0 0 0,6 4-397 0 0,-5-3 204 0 0,-1 1 0 0 0,0 0 0 0 0,0-1 0 0 0,0 1 0 0 0,0 0 0 0 0,0 0 0 0 0,0-1 1 0 0,0 1-1 0 0,-1 0 0 0 0,1 0 0 0 0,0 0 0 0 0,-1 0 0 0 0,0 0 0 0 0,0 0 1 0 0,1 4-1 0 0,-4 32 229 0 0,2-32-222 0 0,-4 26 171 0 0,-1 0-1 0 0,-2-1 1 0 0,-14 39-1 0 0,-44 88 207 0 0,45-110-370 0 0,-222 482-88 0 0,225-496-28 0 0,-10 21-1909 0 0,25-42-66 0 0,2-6-2817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117 145 11055 0 0,'13'-11'473'0'0,"-7"5"-272"0"0,1 1 0 0 0,0 0 1 0 0,0 0-1 0 0,16-8 5428 0 0,-23 14-5508 0 0,1 0 0 0 0,0 1 0 0 0,0-1 0 0 0,-1 0 0 0 0,1 0 0 0 0,-1 1 0 0 0,1-1 0 0 0,-1 0 0 0 0,0 1 0 0 0,0-1 0 0 0,1 1 0 0 0,-1-1 0 0 0,0 0 0 0 0,0 1 0 0 0,0-1 0 0 0,0 1 0 0 0,-1-1 0 0 0,1 0 0 0 0,0 1 0 0 0,-1-1 0 0 0,1 0 0 0 0,0 1 0 0 0,-2 0 0 0 0,-15 34-397 0 0,13-30 563 0 0,-41 73 403 0 0,-26 49-363 0 0,63-109-261 0 0,0 0 0 0 0,1 1 0 0 0,0 0-1 0 0,-6 40 1 0 0,12-53 20 0 0,1 0 0 0 0,-1 0 0 0 0,1 0 0 0 0,0 0 0 0 0,1 0 0 0 0,0 0 0 0 0,0 0 0 0 0,0-1 0 0 0,4 11 0 0 0,-4-14-37 0 0,0 0 1 0 0,0-1-1 0 0,1 1 0 0 0,-1-1 0 0 0,1 1 1 0 0,0-1-1 0 0,0 0 0 0 0,0 1 0 0 0,0-1 0 0 0,0 0 1 0 0,0 0-1 0 0,0 0 0 0 0,1-1 0 0 0,-1 1 1 0 0,1 0-1 0 0,0-1 0 0 0,-1 0 0 0 0,1 0 0 0 0,0 1 1 0 0,-1-2-1 0 0,1 1 0 0 0,0 0 0 0 0,0 0 1 0 0,5-1-1 0 0,1 1-18 0 0,1-2 0 0 0,-1 1 1 0 0,0-1-1 0 0,0 0 0 0 0,0-1 1 0 0,0 0-1 0 0,0-1 0 0 0,0 0 0 0 0,0 0 1 0 0,12-8-1 0 0,-1 1 42 0 0,-2-1 1 0 0,0-1-1 0 0,25-21 0 0 0,-17 9-28 0 0,-1-1 0 0 0,-1-1 1 0 0,-1-1-1 0 0,-1-1 0 0 0,19-34 0 0 0,-4-2-217 0 0,40-96 0 0 0,-54 107-178 0 0,13-28-4284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355 386 11975 0 0,'0'0'923'0'0,"-2"1"-602"0"0,1 2-285 0 0,-4 2 745 0 0,0 1 0 0 0,1 0 0 0 0,0 0 0 0 0,-4 10 1313 0 0,-1-12-354 0 0,4-1-1540 0 0,0-1 1 0 0,0 0 0 0 0,0 0 0 0 0,0-1-1 0 0,0 1 1 0 0,0-1 0 0 0,0 0 0 0 0,-1 0-1 0 0,1-1 1 0 0,0 0 0 0 0,-1 1 0 0 0,1-2-1 0 0,0 1 1 0 0,-1-1 0 0 0,-6-1-1 0 0,-1-1-211 0 0,0-1 0 0 0,1 0 0 0 0,-1 0 0 0 0,1-2 0 0 0,1 1 0 0 0,-1-1 0 0 0,1-1 0 0 0,0 0-1 0 0,0-1 1 0 0,0 0 0 0 0,1 0 0 0 0,1-1 0 0 0,0-1 0 0 0,0 1 0 0 0,0-2 0 0 0,1 1 0 0 0,1-1-1 0 0,0 0 1 0 0,1-1 0 0 0,-7-13 0 0 0,11 18-42 0 0,0 0 0 0 0,0 0 0 0 0,1-1 0 0 0,0 1 0 0 0,0-1-1 0 0,1 1 1 0 0,-1-1 0 0 0,2 1 0 0 0,-1-1 0 0 0,1 1 0 0 0,0-1 0 0 0,1 1 0 0 0,-1 0 0 0 0,2-1-1 0 0,-1 1 1 0 0,1 0 0 0 0,0 0 0 0 0,0 1 0 0 0,1-1 0 0 0,0 1 0 0 0,8-11 0 0 0,-5 8-22 0 0,0 1 1 0 0,0 0 0 0 0,1 1 0 0 0,0 0-1 0 0,1 0 1 0 0,-1 0 0 0 0,1 1-1 0 0,0 1 1 0 0,1-1 0 0 0,0 2 0 0 0,-1-1-1 0 0,1 1 1 0 0,1 1 0 0 0,17-5 0 0 0,-9 6 111 0 0,-1 0 1 0 0,1 2-1 0 0,0 0 1 0 0,0 0 0 0 0,0 2-1 0 0,0 1 1 0 0,21 5 0 0 0,-15-2 147 0 0,-1 2 0 0 0,0 0 1 0 0,0 2-1 0 0,40 23 0 0 0,-57-29-126 0 0,0 0 0 0 0,0 1 0 0 0,0 0 0 0 0,-1 1 0 0 0,0-1-1 0 0,0 1 1 0 0,-1 0 0 0 0,1 1 0 0 0,-1-1 0 0 0,0 1 0 0 0,-1 0-1 0 0,7 15 1 0 0,-8-15-43 0 0,-1 0-1 0 0,0 0 1 0 0,-1 0 0 0 0,1 0-1 0 0,-1 0 1 0 0,-1 1 0 0 0,1-1-1 0 0,-1 0 1 0 0,-1 1-1 0 0,1-1 1 0 0,-1 0 0 0 0,0 0-1 0 0,-1 0 1 0 0,0 0 0 0 0,-3 8-1 0 0,-1 0 25 0 0,-1-1 1 0 0,0 1-1 0 0,-1-1 0 0 0,-1-1 0 0 0,0 1 1 0 0,-1-1-1 0 0,0-1 0 0 0,-1 0 0 0 0,0 0 0 0 0,-1-1 1 0 0,-1-1-1 0 0,-17 12 0 0 0,10-9-32 0 0,0-1 0 0 0,-1-1 0 0 0,-1-1 1 0 0,0 0-1 0 0,0-2 0 0 0,0-1 0 0 0,-42 8 0 0 0,58-14-72 0 0,-7 2 26 0 0,-23 0 0 0 0,33-3-88 0 0,1 1 0 0 0,-1-1 0 0 0,1-1 0 0 0,-1 1 0 0 0,1 0 0 0 0,0-1 0 0 0,-1 1 0 0 0,1-1 0 0 0,-1 1 0 0 0,1-1 0 0 0,0 0 0 0 0,0 0 0 0 0,-1 0 0 0 0,1-1 0 0 0,0 1 0 0 0,-3-3 0 0 0,-1-7-1028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11519 0 0,'0'0'1040'0'0,"2"-1"-853"0"0,70-15 4026 0 0,-8-4-2601 0 0,456-155 2399 0 0,-493 164-4288 0 0,149-58 918 0 0,-55 32-7856 0 0,-85 28 443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13823 0 0,'0'0'1247'0'0,"-1"2"-1023"0"0,-22 44 1663 0 0,-27 54 1585 0 0,-158 208-2062 0 0,108-168-1278 0 0,-157 290 0 0 0,246-408-329 0 0,0 0 0 0 0,2 1 0 0 0,0 0 0 0 0,-8 42 0 0 0,15-51-943 0 0,3-1-327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7831 0 0,'0'0'11167'0'0,"0"1"-10015"0"0,1 5-871 0 0,0 0 1 0 0,-1 0-1 0 0,1 0 1 0 0,-1 0-1 0 0,-1 0 0 0 0,1 0 1 0 0,-1 0-1 0 0,0 0 1 0 0,-1 0-1 0 0,1 0 0 0 0,-1-1 1 0 0,-1 1-1 0 0,1-1 1 0 0,-1 1-1 0 0,-5 7 0 0 0,4-6-164 0 0,-1 0 3 0 0,0 0 0 0 0,1 0 0 0 0,0 1 0 0 0,-5 12-1 0 0,5-10-94 0 0,0-1 0 0 0,-1 1 0 0 0,0-1 0 0 0,-1 1 0 0 0,0-1-1 0 0,0-1 1 0 0,-12 12 0 0 0,1-2-806 0 0,-1-2-1 0 0,-23 16 1 0 0,40-31 132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78 278 10591 0 0,'0'0'819'0'0,"-1"1"-534"0"0,-8 7-391 0 0,6-5 547 0 0,0 0 0 0 0,0-1 0 0 0,0 1 0 0 0,-1-1 0 0 0,1 1 1 0 0,-1-1-1 0 0,1 0 0 0 0,-1 0 0 0 0,0-1 0 0 0,0 1 0 0 0,0-1 0 0 0,-5 2 0 0 0,7-3 378 0 0,-10-13 1525 0 0,12 11-2210 0 0,-1 0 0 0 0,1-1 1 0 0,-1 1-1 0 0,1 0 0 0 0,0 0 0 0 0,0 0 1 0 0,0 0-1 0 0,0 0 0 0 0,0-1 0 0 0,1 1 1 0 0,-1 0-1 0 0,0 0 0 0 0,1 0 0 0 0,0 0 1 0 0,0-2-1 0 0,17-31 587 0 0,-16 30-657 0 0,8-11-12 0 0,0 1-1 0 0,1 0 0 0 0,0 0 1 0 0,1 1-1 0 0,1 0 0 0 0,0 1 1 0 0,1 1-1 0 0,0 0 1 0 0,1 1-1 0 0,1 1 0 0 0,0 0 1 0 0,21-10-1 0 0,68-24-51 0 0,-102 42 9 0 0,0 1-1 0 0,0 1 1 0 0,0-1 0 0 0,1 0-1 0 0,-1 1 1 0 0,0-1-1 0 0,0 1 1 0 0,0 0 0 0 0,1 0-1 0 0,-1 0 1 0 0,0 1-1 0 0,0-1 1 0 0,0 1 0 0 0,0 0-1 0 0,0 0 1 0 0,0 0-1 0 0,0 0 1 0 0,0 0 0 0 0,0 1-1 0 0,0-1 1 0 0,0 1-1 0 0,-1 0 1 0 0,1 0 0 0 0,0 0-1 0 0,-1 0 1 0 0,0 0-1 0 0,0 0 1 0 0,1 1 0 0 0,-1-1-1 0 0,-1 1 1 0 0,1-1-1 0 0,0 1 1 0 0,-1 0 0 0 0,1 0-1 0 0,-1 0 1 0 0,0 0-1 0 0,0 0 1 0 0,0 0 0 0 0,1 5-1 0 0,1 20 224 0 0,-1 33 0 0 0,1 5-85 0 0,-3-60-134 0 0,0-1 1 0 0,0 1-1 0 0,-1-1 0 0 0,0 1 1 0 0,0-1-1 0 0,0 1 0 0 0,-1-1 1 0 0,0 0-1 0 0,-2 5 1 0 0,1-4-251 0 0,1 0 1 0 0,0 0 0 0 0,0 1 0 0 0,0-1-1 0 0,1 0 1 0 0,-1 12 0 0 0,2-3-1398 0 0,2 1-3897 0 0,0-1-1523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816 109 919 0 0,'51'-60'1031'0'0,"-32"41"2635"0"0,0 3 3915 0 0,-4 3 1695 0 0,-21 17-8423 0 0,-14 12-722 0 0,0 1 1 0 0,-29 33-1 0 0,37-37-116 0 0,5-6-40 0 0,1 0 0 0 0,0 0 0 0 0,1 1 0 0 0,0-1 0 0 0,0 1 0 0 0,0 0 0 0 0,1 1-1 0 0,1-1 1 0 0,-1 1 0 0 0,-2 11 0 0 0,6-19-110 0 0,2-1-814 0 0,3-2 877 0 0,1 1 0 0 0,-1-1 1 0 0,0 0-1 0 0,0 0 0 0 0,1-1 0 0 0,-1 1 0 0 0,-1-1 0 0 0,9-6 1 0 0,1-3 66 0 0,18-17 0 0 0,-30 26 5 0 0,13-7-12 0 0,-14 9-50 0 0,4 26-121 0 0,-6-16 185 0 0,0 0 0 0 0,-1 0 0 0 0,0 0 0 0 0,-1-1 0 0 0,0 1 0 0 0,0 0-1 0 0,-7 11 1 0 0,-38 58 189 0 0,28-48-109 0 0,-31 48 169 0 0,4 3 0 0 0,4 2 0 0 0,-35 94 0 0 0,48-92 22 0 0,-17 44 72 0 0,28-74-299 0 0,12-32-7 0 0,-14 29 1 0 0,17-45-35 0 0,1 0 0 0 0,-1 0 0 0 0,-1-1-1 0 0,1 0 1 0 0,-1 0 0 0 0,0 0 0 0 0,-1 0 0 0 0,-7 6-1 0 0,-33 24 319 0 0,44-35-289 0 0,0 0 0 0 0,1 0 0 0 0,-1 0 0 0 0,0 0 0 0 0,0 0 0 0 0,1 0 0 0 0,-1 0 0 0 0,0-1 0 0 0,0 1 0 0 0,0-1 0 0 0,0 0 0 0 0,0 1 0 0 0,0-1 0 0 0,0 0 0 0 0,0 0 0 0 0,0 0 0 0 0,0 0 0 0 0,0-1 0 0 0,0 1 0 0 0,0 0 0 0 0,0-1 0 0 0,0 0 0 0 0,-2 0 0 0 0,-2-2 76 0 0,-1 0 1 0 0,1 0-1 0 0,0-1 1 0 0,0 1-1 0 0,-7-7 1 0 0,-198-174-590 0 0,204 177 66 0 0,0-1 0 0 0,1 1 0 0 0,-9-15 0 0 0,3-1-1127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68 5063 0 0,'2'-3'244'0'0,"21"-33"-345"0"0,-9 20 1058 0 0,5 4 8571 0 0,-18 12-9411 0 0,0 0-1 0 0,0 0 1 0 0,0 0-1 0 0,0 0 0 0 0,0 0 1 0 0,0 0-1 0 0,0 0 1 0 0,-1 0-1 0 0,1 0 0 0 0,0 0 1 0 0,0 1-1 0 0,0-1 1 0 0,0 0-1 0 0,0 1 0 0 0,0-1 1 0 0,0 1-1 0 0,0-1 1 0 0,-1 1-1 0 0,1-1 1 0 0,0 1-1 0 0,0 0 0 0 0,0 0 1 0 0,0 1-7 0 0,1 0 0 0 0,-1-1 1 0 0,0 1-1 0 0,0 0 0 0 0,0 0 0 0 0,0 0 1 0 0,0 0-1 0 0,-1 0 0 0 0,2 4 0 0 0,-1 1 42 0 0,0 0 0 0 0,-1 0 0 0 0,1 0 0 0 0,-1 0 0 0 0,-2 12 0 0 0,-5 14 210 0 0,-1-1-1 0 0,-2 0 1 0 0,-2-1 0 0 0,-19 41-1 0 0,17-41-64 0 0,-33 67 293 0 0,-76 118 0 0 0,-92 124-468 0 0,66-117-4163 0 0,134-203 738 0 0,8-12 1608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11519 0 0,'1'-1'2708'0'0,"3"-2"-2155"0"0,0 0-1 0 0,-1 0 1 0 0,1 1 0 0 0,0-1-1 0 0,1 1 1 0 0,-1 0-1 0 0,0 1 1 0 0,0-1-1 0 0,1 1 1 0 0,6-2 0 0 0,52-6 426 0 0,-47 8-495 0 0,64-4 864 0 0,109 7 0 0 0,-54 2-2192 0 0,1-11-5362 0 0,-95 2-1274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5527 0 0,'1'2'5751'0'0,"1"11"-4093"0"0,0-1-1 0 0,-1 0 1 0 0,0 22-1 0 0,-3-12-737 0 0,-5 31 0 0 0,-32 94 243 0 0,29-117-912 0 0,-58 179 833 0 0,46-149-945 0 0,-45 82 0 0 0,-62 68-93 0 0,92-160-32 0 0,-84 90 1 0 0,98-115-46 0 0,16-17 10 0 0,0 0-1 0 0,0-1 0 0 0,0 0 0 0 0,-1 0 1 0 0,0 0-1 0 0,-1-1 0 0 0,1-1 0 0 0,-14 8 0 0 0,21-13 18 0 0,1 0 0 0 0,-1 1 0 0 0,0-1-1 0 0,1 0 1 0 0,-1 1 0 0 0,0-1-1 0 0,0 0 1 0 0,1 0 0 0 0,-1 1 0 0 0,0-1-1 0 0,0 0 1 0 0,0 0 0 0 0,1 0-1 0 0,-1 0 1 0 0,0 0 0 0 0,0 0 0 0 0,1-1-1 0 0,-1 1 1 0 0,0 0 0 0 0,0 0-1 0 0,0 0 1 0 0,1-1 0 0 0,-1 1 0 0 0,0 0-1 0 0,1-1 1 0 0,-1 1 0 0 0,0-1-1 0 0,1 1 1 0 0,-1-1 0 0 0,0 1 0 0 0,1-1-1 0 0,-1 1 1 0 0,1-1 0 0 0,-1 0-1 0 0,1 1 1 0 0,0-1 0 0 0,-1 0 0 0 0,1 1-1 0 0,-1-1 1 0 0,1 0 0 0 0,0 0-1 0 0,0 1 1 0 0,-1-2 0 0 0,1-1-11 0 0,-1 0-1 0 0,1-1 1 0 0,0 1 0 0 0,0 0 0 0 0,0 0-1 0 0,0 0 1 0 0,0 0 0 0 0,1 0-1 0 0,1-5 1 0 0,3-6-18 0 0,0 0 0 0 0,1 1 0 0 0,1-1 0 0 0,0 2 0 0 0,11-16 0 0 0,-2 8 10 0 0,0 0 0 0 0,22-21 1 0 0,-18 22 9 0 0,2 1 1 0 0,0 0 0 0 0,0 2 0 0 0,28-15-1 0 0,-35 23 19 0 0,1 0-1 0 0,1 1 1 0 0,-1 0-1 0 0,1 2 1 0 0,0 0-1 0 0,1 1 1 0 0,27-4-1 0 0,-42 8 35 0 0,0 0 1 0 0,0 0-1 0 0,0 0 0 0 0,0 0 1 0 0,0 0-1 0 0,0 0 0 0 0,1 1 0 0 0,-1 0 1 0 0,0-1-1 0 0,0 1 0 0 0,0 0 0 0 0,-1 1 1 0 0,1-1-1 0 0,0 0 0 0 0,0 1 0 0 0,-1 0 1 0 0,1 0-1 0 0,-1-1 0 0 0,1 1 1 0 0,-1 1-1 0 0,0-1 0 0 0,3 3 0 0 0,-2 0 5 0 0,0 0-1 0 0,0 1 1 0 0,0-1-1 0 0,-1 1 1 0 0,1 0-1 0 0,-1 0 1 0 0,-1-1 0 0 0,1 2-1 0 0,-1-1 1 0 0,1 7-1 0 0,-1 2 52 0 0,0 0 1 0 0,-1 0-1 0 0,0 0 0 0 0,-5 29 0 0 0,-2-15-1015 0 0,-13 42 0 0 0,14-51-1482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39 133 5983 0 0,'2'0'274'0'0,"-1"0"-265"0"0,41-5 1786 0 0,-10 7 7059 0 0,-6 1-6496 0 0,0-1 0 0 0,27 0 0 0 0,-30-3-2193 0 0,0-1 1 0 0,-1-1 0 0 0,0-1 0 0 0,1-1 0 0 0,-1-1 0 0 0,-1-1 0 0 0,1-1 0 0 0,33-17 0 0 0,-46 21-216 0 0,0-1 0 0 0,0 0-1 0 0,-1-1 1 0 0,0 0 0 0 0,0 0 0 0 0,0 0 0 0 0,-1-1 0 0 0,0 0 0 0 0,11-15-1 0 0,-17 20-187 0 0,-23 3-681 0 0,10 2 821 0 0,1 1 0 0 0,0 0-1 0 0,0 1 1 0 0,0 1 0 0 0,1-1 0 0 0,-18 14-1 0 0,-1 0-13 0 0,-170 113-66 0 0,172-111 187 0 0,2 0-1 0 0,1 2 0 0 0,0 1 1 0 0,2 1-1 0 0,-23 33 0 0 0,40-51-3 0 0,1 0 0 0 0,0 0-1 0 0,0 0 1 0 0,1 1 0 0 0,0-1 0 0 0,0 1-1 0 0,1 0 1 0 0,0 0 0 0 0,0 0-1 0 0,-1 14 1 0 0,3-18-1 0 0,0 0-1 0 0,0-1 1 0 0,1 1-1 0 0,-1 0 0 0 0,1 0 1 0 0,0 0-1 0 0,0-1 1 0 0,0 1-1 0 0,0 0 1 0 0,1-1-1 0 0,0 1 1 0 0,-1-1-1 0 0,1 0 1 0 0,0 1-1 0 0,1-1 1 0 0,-1 0-1 0 0,1 0 1 0 0,-1-1-1 0 0,1 1 0 0 0,0 0 1 0 0,0-1-1 0 0,0 1 1 0 0,0-1-1 0 0,6 3 1 0 0,1 0 16 0 0,1-1 0 0 0,-1 0 0 0 0,1 0 1 0 0,0-1-1 0 0,0-1 0 0 0,0 0 0 0 0,22 1 0 0 0,0-2-480 0 0,48-6 0 0 0,-53 2-945 0 0,-1-1-3764 0 0,-3-1-1597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92 11055 0 0,'12'-19'931'0'0,"-6"9"-234"0"0,1 0-1 0 0,14-16 0 0 0,3 0 4972 0 0,-23 36-4886 0 0,-1 6-522 0 0,-6 8-77 0 0,0-1 0 0 0,-2 0 0 0 0,-10 22 0 0 0,-36 67 612 0 0,38-81-571 0 0,-150 280 625 0 0,-32 61-683 0 0,161-293-199 0 0,-84 151-839 0 0,102-203-1465 0 0,5-12-4787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13247 0 0,'0'0'2311'0'0,"2"0"-1336"0"0,10 3-435 0 0,0 0 1 0 0,0-1-1 0 0,1 0 1 0 0,-1-1-1 0 0,1 0 1 0 0,-1-1-1 0 0,1-1 1 0 0,15-2 0 0 0,101-25 1301 0 0,-128 27-1811 0 0,231-72 1815 0 0,-120 36-1476 0 0,-41 13-354 0 0,175-49-808 0 0,-220 68-391 0 0,-4 2-346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17823 0 0,'0'0'1618'0'0,"0"2"-1332"0"0,-6 11-210 0 0,-10 20 0 0 0,-3 8 68 0 0,-25 72-66 0 0,-63 151 276 0 0,-261 416-210 0 0,307-583-269 0 0,10-18 33 0 0,50-78 164 0 0,2-2 9 0 0,19-27 59 0 0,2 2 0 0 0,1 0-1 0 0,1 2 1 0 0,50-41 0 0 0,-45 45-129 0 0,0 1-1 0 0,2 1 1 0 0,0 2 0 0 0,34-13-1 0 0,-56 25-15 0 0,-1 1 0 0 0,1 0 0 0 0,-1 1 0 0 0,1 0-1 0 0,0 0 1 0 0,18-1 0 0 0,-25 3 4 0 0,1 0 0 0 0,-1 0 0 0 0,1 0-1 0 0,-1 1 1 0 0,0-1 0 0 0,1 1 0 0 0,-1-1 0 0 0,1 1-1 0 0,-1 0 1 0 0,0 0 0 0 0,0 0 0 0 0,1 0 0 0 0,-1 0-1 0 0,0 1 1 0 0,0-1 0 0 0,0 1 0 0 0,0-1 0 0 0,0 1-1 0 0,-1 0 1 0 0,1-1 0 0 0,0 1 0 0 0,-1 0 0 0 0,1 0-1 0 0,-1 1 1 0 0,0-1 0 0 0,0 0 0 0 0,0 0 0 0 0,0 0-1 0 0,1 4 1 0 0,2 9 50 0 0,-2 1 1 0 0,1-1-1 0 0,-2 0 0 0 0,0 1 1 0 0,-1-1-1 0 0,-3 22 0 0 0,2-18 5 0 0,0-1 1 0 0,1 0-1 0 0,1 0 0 0 0,4 20 0 0 0,-4-34-165 0 0,0-1 0 0 0,0 1 0 0 0,0-1-1 0 0,0 1 1 0 0,1-1 0 0 0,0 0 0 0 0,-1 1 0 0 0,1-1-1 0 0,1 0 1 0 0,-1 0 0 0 0,0 0 0 0 0,1-1 0 0 0,-1 1-1 0 0,1 0 1 0 0,0-1 0 0 0,0 0 0 0 0,0 0 0 0 0,0 0-1 0 0,6 3 1 0 0,7 1-1145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137 450 14279 0 0,'0'0'1103'0'0,"-2"0"-720"0"0,0 1-432 0 0,-5 1 574 0 0,0 0-1 0 0,-1 0 0 0 0,1-1 1 0 0,-1 0-1 0 0,-11 1 1 0 0,17-3-334 0 0,-1 1 1 0 0,0 0 0 0 0,1-1 0 0 0,-1 1 0 0 0,1-1 0 0 0,-1 0 0 0 0,1 0 0 0 0,-1 0 0 0 0,1 0 0 0 0,0-1-1 0 0,-1 1 1 0 0,1 0 0 0 0,0-1 0 0 0,0 0 0 0 0,0 1 0 0 0,0-1 0 0 0,0 0 0 0 0,0 0 0 0 0,1 0 0 0 0,-3-4-1 0 0,0-1-10 0 0,0 0 0 0 0,1 0 0 0 0,-1 0 0 0 0,2-1 0 0 0,-1 1 0 0 0,1-1-1 0 0,0 0 1 0 0,1 0 0 0 0,0 1 0 0 0,0-1 0 0 0,1-14 0 0 0,0 11-56 0 0,1 0 0 0 0,0 1-1 0 0,1-1 1 0 0,0 1 0 0 0,1 0 0 0 0,0-1 0 0 0,1 1 0 0 0,5-12 0 0 0,7-7-53 0 0,1 1 0 0 0,22-28 0 0 0,-27 40-91 0 0,1 1 1 0 0,1 0-1 0 0,0 1 0 0 0,27-20 1 0 0,-38 32-53 0 0,-1 1 0 0 0,0-1 1 0 0,1 1-1 0 0,-1 0 0 0 0,1 0 0 0 0,0 0 1 0 0,-1 0-1 0 0,1 0 0 0 0,0 0 0 0 0,0 1 0 0 0,0-1 1 0 0,-1 1-1 0 0,1 0 0 0 0,0 0 0 0 0,5 1 1 0 0,0 0-701 0 0,0 1-1 0 0,0 0 1 0 0,-1 1 0 0 0,9 3 0 0 0,-9-3-93 0 0,7 2-771 0 0</inkml:trace>
  <inkml:trace contextRef="#ctx0" brushRef="#br0" timeOffset="1">719 126 8287 0 0,'0'0'639'0'0,"-1"3"-415"0"0,-16 21 739 0 0,-15 10 4626 0 0,21-24-3820 0 0,2 0-1 0 0,-1 1 0 0 0,-12 20 0 0 0,0 2-737 0 0,14-22-860 0 0,1 1 1 0 0,0 0-1 0 0,-9 20 0 0 0,13-23-595 0 0,0 0 0 0 0,0 0 0 0 0,1 0 0 0 0,0 0 0 0 0,-1 16 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11055 0 0,'-46'1'1050'0'0,"28"-1"-912"0"0,0 1-1 0 0,-25 4 0 0 0,11 2 1559 0 0,1 2 1 0 0,0 1-1 0 0,-35 17 1 0 0,37-13-1296 0 0,1 1 1 0 0,0 2-1 0 0,1 0 0 0 0,1 2 1 0 0,-46 43-1 0 0,62-52-313 0 0,0 0 0 0 0,1 1 0 0 0,1 0 0 0 0,-13 21 0 0 0,21-32-85 0 0,-1 1 0 0 0,1 0-1 0 0,0-1 1 0 0,-1 1 0 0 0,1 0 0 0 0,0-1-1 0 0,0 1 1 0 0,-1 0 0 0 0,1 0 0 0 0,0-1 0 0 0,0 1-1 0 0,0 0 1 0 0,0 1 0 0 0,0-1-6 0 0,1 0-1 0 0,-1-1 1 0 0,1 1 0 0 0,0 0 0 0 0,-1-1-1 0 0,1 1 1 0 0,0-1 0 0 0,-1 1 0 0 0,1-1 0 0 0,0 1-1 0 0,0-1 1 0 0,-1 1 0 0 0,1-1 0 0 0,0 0-1 0 0,0 1 1 0 0,0-1 0 0 0,0 0 0 0 0,-1 0-1 0 0,1 0 1 0 0,0 0 0 0 0,2 0 0 0 0,19 1-69 0 0,-14-3 63 0 0,0 0-1 0 0,0 0 1 0 0,0-1-1 0 0,0 0 1 0 0,-1 0-1 0 0,1-1 1 0 0,-1 0-1 0 0,0 0 1 0 0,8-7-1 0 0,-6 5 85 0 0,0 0 0 0 0,1 1 0 0 0,0-1 0 0 0,15-4 0 0 0,-16 6-67 0 0,0 2 458 0 0,-9 2-457 0 0,0 0 0 0 0,1 0 1 0 0,-1 1-1 0 0,0-1 0 0 0,0 0 0 0 0,1 1 1 0 0,-1-1-1 0 0,0 1 0 0 0,0-1 1 0 0,0 0-1 0 0,0 1 0 0 0,0-1 0 0 0,0 0 1 0 0,0 1-1 0 0,1-1 0 0 0,-1 1 0 0 0,0-1 1 0 0,0 0-1 0 0,-1 1 0 0 0,1-1 0 0 0,0 1 1 0 0,0-1-1 0 0,0 0 0 0 0,0 1 1 0 0,0 0-1 0 0,-2 5 32 0 0,0 1 1 0 0,0 0-1 0 0,-1-1 1 0 0,1 0-1 0 0,-1 1 0 0 0,-1-1 1 0 0,-5 7-1 0 0,-9 20 233 0 0,-6 22-341 0 0,24-54 22 0 0,0-1 0 0 0,0 1-1 0 0,1-1 1 0 0,-1 1 0 0 0,0-1-1 0 0,0 1 1 0 0,1-1 0 0 0,-1 1-1 0 0,0-1 1 0 0,1 0 0 0 0,-1 1-1 0 0,0-1 1 0 0,1 0 0 0 0,-1 1-1 0 0,0-1 1 0 0,1 0 0 0 0,-1 1-1 0 0,1-1 1 0 0,-1 0 0 0 0,1 0-1 0 0,-1 0 1 0 0,1 1 0 0 0,0-1-75 0 0,1 1-304 0 0,-1 0 0 0 0,1-1 0 0 0,0 1 0 0 0,0-1 0 0 0,0 1 0 0 0,-1-1 0 0 0,1 1 1 0 0,0-1-1 0 0,0 0 0 0 0,0 0 0 0 0,0 0 0 0 0,0 0 0 0 0,0 0 0 0 0,0-1 0 0 0,2 0 0 0 0,21-5-6316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21479 0 0,'0'0'2152'0'0,"0"2"-1936"0"0,-1 2-154 0 0,0 0 1 0 0,0 0-1 0 0,0 1 0 0 0,0-1 0 0 0,-1 0 0 0 0,0-1 1 0 0,1 1-1 0 0,-5 6 0 0 0,-4 8 119 0 0,-68 181 751 0 0,24-57-746 0 0,-1-20-128 0 0,-84 137 1 0 0,91-184-12 0 0,25-41-97 0 0,-26 51 0 0 0,42-65-785 0 0,8-12-2070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 2303 0 0,'-11'-9'13460'0'0,"7"8"-13736"0"0,-2 1 728 0 0,0 1 0 0 0,-1 0 0 0 0,1 0 0 0 0,0 1-1 0 0,-1 0 1 0 0,1 0 0 0 0,0 0 0 0 0,-7 5 0 0 0,-46 28 283 0 0,53-31-558 0 0,-111 86 700 0 0,46-33-567 0 0,57-46-161 0 0,0 0 1 0 0,1 1-1 0 0,1 1 1 0 0,0 0-1 0 0,0 0 1 0 0,-11 18-1 0 0,17-22-66 0 0,-2 4 71 0 0,0-1 0 0 0,-6 15 0 0 0,13-24-125 0 0,0 0 1 0 0,0 0-1 0 0,0 0 0 0 0,0 0 0 0 0,0 0 1 0 0,0 0-1 0 0,1 0 0 0 0,-1 0 1 0 0,1 0-1 0 0,0 0 0 0 0,0 0 0 0 0,0 0 1 0 0,1 0-1 0 0,-1 0 0 0 0,1 0 1 0 0,1 4-1 0 0,-1-5-8 0 0,0 1 0 0 0,1-1 0 0 0,0 0 0 0 0,0 0 1 0 0,-1 0-1 0 0,1-1 0 0 0,0 1 0 0 0,1 0 0 0 0,-1-1 0 0 0,0 1 1 0 0,0-1-1 0 0,1 0 0 0 0,-1 1 0 0 0,0-1 0 0 0,1 0 0 0 0,0-1 0 0 0,-1 1 1 0 0,1 0-1 0 0,-1-1 0 0 0,6 1 0 0 0,2 0 50 0 0,1 0 0 0 0,-1-1 0 0 0,21-2 0 0 0,-18 0-78 0 0,0-1 0 0 0,0 0 0 0 0,-1 0 0 0 0,0-2 1 0 0,0 1-1 0 0,0-2 0 0 0,0 0 0 0 0,-1 0 0 0 0,0-1 0 0 0,0 0 0 0 0,-1-1 1 0 0,0 0-1 0 0,0-1 0 0 0,-1 0 0 0 0,0 0 0 0 0,0-1 0 0 0,-1 0 0 0 0,0 0 1 0 0,-1-1-1 0 0,6-13 0 0 0,-4 7-211 0 0,-1 1-1 0 0,-1-1 1 0 0,-1-1 0 0 0,-1 1 0 0 0,0-1 0 0 0,-1 0 0 0 0,-1 0-1 0 0,-1 0 1 0 0,0-1 0 0 0,-1 1 0 0 0,-1 0 0 0 0,-1-1-1 0 0,-5-29 1 0 0,5 47-166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102 351 10591 0 0,'0'0'964'0'0,"-2"0"-794"0"0,-6 1-1063 0 0,-12-1 2303 0 0,-13-4 4832 0 0,30 3-5728 0 0,1 1-1 0 0,0-1 1 0 0,-1 0-1 0 0,1 0 0 0 0,0 0 1 0 0,-1 0-1 0 0,1 0 1 0 0,0-1-1 0 0,0 1 1 0 0,-2-3-1 0 0,3 3-481 0 0,0 0 0 0 0,0 0 0 0 0,0 0 0 0 0,0-1 0 0 0,0 1 0 0 0,0-1 0 0 0,0 1 0 0 0,0-1 0 0 0,1 1 0 0 0,-1-3 0 0 0,0 1 31 0 0,1 1 0 0 0,0-1-1 0 0,-1 1 1 0 0,1-1-1 0 0,1 0 1 0 0,-1 1-1 0 0,0-1 1 0 0,1 0-1 0 0,-1 1 1 0 0,1-1-1 0 0,0 1 1 0 0,0-1-1 0 0,0 1 1 0 0,0 0-1 0 0,0-1 1 0 0,2-2-1 0 0,3-4 84 0 0,0 1 0 0 0,12-14-1 0 0,6-3-137 0 0,1 0 0 0 0,1 1 0 0 0,1 2 0 0 0,1 1 0 0 0,1 1 0 0 0,1 1-1 0 0,0 2 1 0 0,58-24 0 0 0,-79 37-26 0 0,1 1-1 0 0,-1 0 1 0 0,1 1 0 0 0,0 0-1 0 0,-1 0 1 0 0,1 1 0 0 0,19 0-1 0 0,-26 2 18 0 0,-1-1-1 0 0,0 1 1 0 0,0-1-1 0 0,0 1 1 0 0,0 0-1 0 0,0 0 0 0 0,0 0 1 0 0,0 0-1 0 0,0 0 1 0 0,0 0-1 0 0,0 1 1 0 0,-1-1-1 0 0,1 0 0 0 0,-1 1 1 0 0,1 0-1 0 0,-1-1 1 0 0,1 1-1 0 0,-1 0 1 0 0,0 0-1 0 0,0 0 1 0 0,0 0-1 0 0,0 0 0 0 0,0 0 1 0 0,0 0-1 0 0,0 0 1 0 0,-1 0-1 0 0,1 0 1 0 0,-1 0-1 0 0,1 4 0 0 0,0 6-5 0 0,0 0 0 0 0,-1 0-1 0 0,0 1 1 0 0,-3 12 0 0 0,2-11 5 0 0,-12 67-82 0 0,6-52-53 0 0,-1 31 1 0 0,7-52 84 0 0,1 1 0 0 0,0-1 0 0 0,1 1 0 0 0,-1-1 1 0 0,2 1-1 0 0,-1-1 0 0 0,1 0 0 0 0,3 10 0 0 0,5 0-2106 0 0,-2-8-3944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28 257 919 0 0,'1'-1'67'0'0,"13"-27"13224"0"0,-17 40-11741 0 0,-9 38 761 0 0,-10 42-169 0 0,20-79-1970 0 0,0 0 0 0 0,1 0 0 0 0,1 1 0 0 0,0-1 0 0 0,2 13 1 0 0,-2-23-137 0 0,1-1 0 0 0,-1 0 0 0 0,1 1 0 0 0,-1-1 0 0 0,1 0 1 0 0,0 0-1 0 0,0 0 0 0 0,0 0 0 0 0,0 0 0 0 0,0 0 0 0 0,0 0 1 0 0,1 0-1 0 0,-1 0 0 0 0,1 0 0 0 0,-1-1 0 0 0,1 1 0 0 0,0 0 1 0 0,-1-1-1 0 0,4 2 0 0 0,-2-1 13 0 0,0-1 1 0 0,0 0-1 0 0,1 0 0 0 0,-1 0 1 0 0,0 0-1 0 0,1 0 1 0 0,-1-1-1 0 0,0 1 0 0 0,1-1 1 0 0,-1 0-1 0 0,1 0 0 0 0,5-1 1 0 0,-1 0-18 0 0,0 0 1 0 0,0 0 0 0 0,0-1-1 0 0,-1 0 1 0 0,1-1-1 0 0,0 1 1 0 0,-1-1-1 0 0,0-1 1 0 0,1 1 0 0 0,-1-2-1 0 0,-1 1 1 0 0,1 0-1 0 0,-1-1 1 0 0,1-1 0 0 0,8-9-1 0 0,-9 8-36 0 0,82-115-520 0 0,-69 96 383 0 0,-19 25 74 0 0,1 2 0 0 0,2 7 65 0 0,0 0-1 0 0,-1 1 0 0 0,-1-1 1 0 0,2 11-1 0 0,0 4 19 0 0,8 54 322 0 0,3 19 7 0 0,-12-86-317 0 0,1 1-1 0 0,0-1 0 0 0,1 0 1 0 0,0 0-1 0 0,1 0 0 0 0,11 17 1 0 0,-15-25-17 0 0,1 0 0 0 0,0 1 0 0 0,0-1 0 0 0,-1 0 0 0 0,1 0 0 0 0,1 0 0 0 0,-1 0 0 0 0,0-1 0 0 0,0 1 1 0 0,1 0-1 0 0,-1-1 0 0 0,1 0 0 0 0,0 1 0 0 0,-1-1 0 0 0,1 0 0 0 0,0-1 0 0 0,-1 1 0 0 0,6 1 0 0 0,-3-2 16 0 0,0 0 0 0 0,0-1-1 0 0,0 1 1 0 0,0-1 0 0 0,0 0-1 0 0,-1 0 1 0 0,1-1 0 0 0,0 1-1 0 0,-1-1 1 0 0,6-2 0 0 0,5-4 4 0 0,0-1 0 0 0,0 0 0 0 0,-1-1 1 0 0,0-1-1 0 0,-1 0 0 0 0,0-1 0 0 0,-1 0 1 0 0,0-1-1 0 0,-1 0 0 0 0,0-1 0 0 0,16-28 0 0 0,-6 3 49 0 0,-1-1 0 0 0,-3-1-1 0 0,19-65 1 0 0,-24 66-461 0 0,2 0 1 0 0,1 1-1 0 0,23-41 0 0 0,-33 71-488 0 0,0 1-1 0 0,1-1 0 0 0,1 1 0 0 0,9-10 0 0 0,5-2-6106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18023 0 0,'0'0'1632'0'0,"0"2"-1344"0"0,-2 14-199 0 0,0-1-1 0 0,-1 1 1 0 0,-1-1-1 0 0,0 0 1 0 0,-13 29 0 0 0,4-8 65 0 0,5-14-41 0 0,-128 382 859 0 0,133-394-969 0 0,-60 184 111 0 0,51-164-96 0 0,-1-1 0 0 0,-23 38 0 0 0,-39 49 53 0 0,73-113-71 0 0,-7 10 45 0 0,0 1-1 0 0,-2-1 1 0 0,1-1-1 0 0,-1 0 1 0 0,-21 17-1 0 0,32-29-36 0 0,0 0-1 0 0,0 0 0 0 0,0 1 1 0 0,-1-1-1 0 0,1 0 1 0 0,0 0-1 0 0,0 0 0 0 0,0 1 1 0 0,-1-1-1 0 0,1 0 1 0 0,0 0-1 0 0,0 0 0 0 0,0 0 1 0 0,-1 0-1 0 0,1 1 1 0 0,0-1-1 0 0,-1 0 0 0 0,1 0 1 0 0,0 0-1 0 0,0 0 1 0 0,-1 0-1 0 0,1 0 1 0 0,0 0-1 0 0,0 0 0 0 0,-1 0 1 0 0,1 0-1 0 0,0 0 1 0 0,-1 0-1 0 0,1 0 0 0 0,0 0 1 0 0,0 0-1 0 0,-1 0 1 0 0,1-1-1 0 0,0 1 0 0 0,0 0 1 0 0,-1 0-1 0 0,1 0 1 0 0,0 0-1 0 0,0 0 0 0 0,-1-1 1 0 0,1 1-1 0 0,0 0 1 0 0,0 0-1 0 0,0 0 0 0 0,0-1 1 0 0,-1 1-1 0 0,1 0 1 0 0,0 0-1 0 0,0-1 0 0 0,0 1 1 0 0,0 0-1 0 0,0 0 1 0 0,0-1-1 0 0,-1 1 1 0 0,1-1 7 0 0,0 0 0 0 0,0 0 0 0 0,0 0 0 0 0,0 0 0 0 0,0 0 0 0 0,0 0 0 0 0,0 0 0 0 0,0 0 0 0 0,1 0 0 0 0,-1 0 0 0 0,0 0 0 0 0,1 0 0 0 0,-1 0 0 0 0,1-1 0 0 0,4-5 12 0 0,-1 1-1 0 0,0-1 1 0 0,-1 0-1 0 0,1-1 1 0 0,3-12-1 0 0,-4 11-36 0 0,0 1 1 0 0,0 0-1 0 0,1 1 0 0 0,0-1 0 0 0,1 0 1 0 0,0 1-1 0 0,8-10 0 0 0,47-44-277 0 0,-35 37 179 0 0,-20 18 76 0 0,64-58-348 0 0,-60 56 336 0 0,0 2-1 0 0,0-1 1 0 0,1 1 0 0 0,0 1-1 0 0,0-1 1 0 0,13-3-1 0 0,-21 8 66 0 0,1 0 0 0 0,0 0 0 0 0,0 1 0 0 0,0-1 0 0 0,0 1 0 0 0,0 0 0 0 0,0-1 0 0 0,0 1 0 0 0,0 1 1 0 0,0-1-1 0 0,0 0 0 0 0,0 1 0 0 0,0 0 0 0 0,0-1 0 0 0,0 1 0 0 0,-1 0 0 0 0,1 0 0 0 0,0 1 0 0 0,-1-1 0 0 0,1 1 0 0 0,0-1 0 0 0,-1 1 0 0 0,4 3 0 0 0,-3-2 40 0 0,0 1 1 0 0,1 0-1 0 0,-2 0 0 0 0,1 0 1 0 0,0 0-1 0 0,-1 0 1 0 0,1 0-1 0 0,-1 1 0 0 0,-1-1 1 0 0,1 1-1 0 0,0 0 0 0 0,-1 0 1 0 0,1 6-1 0 0,-1 1 54 0 0,0 0 0 0 0,-1 0 0 0 0,0 0 0 0 0,-1 0-1 0 0,-2 14 1 0 0,-17 58 339 0 0,6-30-345 0 0,-12 55-2202 0 0,25-108 1165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82 324 5983 0 0,'0'0'464'0'0,"0"2"111"0"0,-12 33 7669 0 0,-2 1-4131 0 0,5-17-3391 0 0,2 0 1 0 0,0 1-1 0 0,-6 34 1 0 0,11-42-830 0 0,-7 40 926 0 0,0-20-3933 0 0</inkml:trace>
  <inkml:trace contextRef="#ctx0" brushRef="#br0" timeOffset="1">443 1 11167 0 0,'0'0'1216'0'0,"4"9"-1216"0"0,-2 2-184 0 0,3-1-56 0 0,6 1-16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 1839 0 0,'6'-2'15134'0'0,"-21"18"-13636"0"0,0-1 0 0 0,-31 24 0 0 0,1-1-806 0 0,21-14-318 0 0,0 0-1 0 0,-29 40 0 0 0,41-47-297 0 0,1-1-1 0 0,1 2 1 0 0,1-1-1 0 0,0 1 1 0 0,-9 30-1 0 0,16-42-59 0 0,0 1 0 0 0,1-1 0 0 0,0 1 0 0 0,0 0 0 0 0,0-1 0 0 0,1 1 0 0 0,0 0 0 0 0,1 9 0 0 0,0-14-6 0 0,-1 1 1 0 0,1-1 0 0 0,-1 0 0 0 0,1 1 0 0 0,0-1-1 0 0,0 0 1 0 0,0 0 0 0 0,0 0 0 0 0,0 0 0 0 0,0 0-1 0 0,1 0 1 0 0,-1 0 0 0 0,1 0 0 0 0,-1 0 0 0 0,1-1-1 0 0,0 1 1 0 0,0 0 0 0 0,0-1 0 0 0,0 0 0 0 0,0 1-1 0 0,0-1 1 0 0,0 0 0 0 0,0 0 0 0 0,0 0 0 0 0,0 0-1 0 0,4 0 1 0 0,15 3-167 0 0,0-1-1 0 0,0-1 1 0 0,0-1-1 0 0,0-1 0 0 0,0-1 1 0 0,0-1-1 0 0,0 0 1 0 0,0-2-1 0 0,21-6 1 0 0,-19 3-1593 0 0,-2-3-3441 0 0,-1-1-1562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15031 0 0,'0'0'687'0'0,"-2"0"-16"0"0,-1 0-638 0 0,-1 1 0 0 0,1 0 0 0 0,-1-1 0 0 0,1 1 0 0 0,-1 1 1 0 0,1-1-1 0 0,0 0 0 0 0,-1 1 0 0 0,1-1 0 0 0,0 1 1 0 0,0 0-1 0 0,-4 3 0 0 0,-6 6 416 0 0,-16 17 1 0 0,16-16 6 0 0,-7 10 46 0 0,0 0-1 0 0,1 1 0 0 0,2 0 1 0 0,-23 40-1 0 0,-46 109 840 0 0,73-143-1146 0 0,-97 227 805 0 0,87-200-915 0 0,-4 12 9 0 0,-37 83 140 0 0,55-131-90 0 0,8-18 496 0 0,3-4-441 0 0,59-54 487 0 0,17-14-803 0 0,101-57-1278 0 0,-169 121 1297 0 0,0 1 0 0 0,1 0-1 0 0,13-5 1 0 0,-21 9 83 0 0,0 0 1 0 0,0 0 0 0 0,0 1-1 0 0,0-1 1 0 0,1 1 0 0 0,-1-1-1 0 0,0 1 1 0 0,0 0 0 0 0,1 0-1 0 0,-1 0 1 0 0,0 1 0 0 0,0-1-1 0 0,1 1 1 0 0,-1 0 0 0 0,0 0-1 0 0,3 1 1 0 0,3 6-2 0 0,-5-3 43 0 0,-2 0 0 0 0,1 0-1 0 0,0 1 1 0 0,-1-1 0 0 0,0 1 0 0 0,0-1-1 0 0,-1 1 1 0 0,1 0 0 0 0,0 8-1 0 0,-2-3 45 0 0,1 0-1 0 0,-2 0 0 0 0,0 0 1 0 0,-2 13-1 0 0,-7 71 365 0 0,5-24-217 0 0,4-66-219 0 0,1 0 1 0 0,1 0-1 0 0,-1 1 1 0 0,1-1-1 0 0,0 0 0 0 0,0 0 1 0 0,1 0-1 0 0,3 10 0 0 0,0-3-32 0 0,1 0 0 0 0,10 15 0 0 0,-14-24-186 0 0,0 0-1 0 0,1 0 1 0 0,0 0 0 0 0,0-1 0 0 0,-1 1 0 0 0,1-1-1 0 0,1 1 1 0 0,-1-1 0 0 0,0 0 0 0 0,0-1-1 0 0,1 1 1 0 0,0 0 0 0 0,-1-1 0 0 0,1 0 0 0 0,-1 0-1 0 0,7 1 1 0 0,6 0-1469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5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6911 0 0,'0'0'623'0'0,"2"1"-82"0"0,15 9 9464 0 0,-17-10-9820 0 0,1 0 1 0 0,-1 0 0 0 0,1 1 0 0 0,-1-1 0 0 0,1 0 0 0 0,-1 0-1 0 0,1 0 1 0 0,-1 1 0 0 0,1-1 0 0 0,-1 0 0 0 0,0 0 0 0 0,1 1 0 0 0,-1-1-1 0 0,1 0 1 0 0,-1 1 0 0 0,0-1 0 0 0,1 1 0 0 0,-1-1 0 0 0,1 1-1 0 0,6 17-131 0 0,-8-12-133 0 0,0-3-21 0 0,-1 5-480 0 0,0 0 1 0 0,-1 0-1 0 0,1-1 0 0 0,-1 1 0 0 0,-1-1 0 0 0,0 0 0 0 0,-4 7 1 0 0,-7 15-628 0 0,-10 28-541 0 0,4 1 1 0 0,-25 101-1 0 0,39-129 1813 0 0,-53 292 3334 0 0,58-310-2873 0 0,2 1 0 0 0,0 0 0 0 0,0-1-1 0 0,1 1 1 0 0,5 21 0 0 0,-5-29-479 0 0,0 0 1 0 0,0-1-1 0 0,1 1 0 0 0,-1-1 1 0 0,1 0-1 0 0,0 0 1 0 0,0 0-1 0 0,1 0 0 0 0,0 0 1 0 0,-1 0-1 0 0,1 0 0 0 0,0-1 1 0 0,1 1-1 0 0,-1-1 0 0 0,0 0 1 0 0,1 0-1 0 0,0-1 1 0 0,4 4-1 0 0,-3-4-111 0 0,0-1 0 0 0,-1 1 1 0 0,1-1-1 0 0,0 1 0 0 0,0-1 0 0 0,1-1 0 0 0,-1 1 1 0 0,0-1-1 0 0,0 0 0 0 0,9-1 0 0 0,3-1-114 0 0,30-8-1 0 0,-28 5 158 0 0,25-8 262 0 0,1-2 1 0 0,60-30-1 0 0,-60 25 11 0 0,0-3 0 0 0,-2-1 0 0 0,-1-2 1 0 0,-1-3-1 0 0,-1 0 0 0 0,46-46 0 0 0,-66 55-180 0 0,24-23 718 0 0,-2-2-1 0 0,47-64 0 0 0,-84 101-692 0 0,3-3 32 0 0,0 0 1 0 0,-2 0-1 0 0,1 0 1 0 0,9-25-1 0 0,-14 29-79 0 0,1-2-39 0 0,0 1-1 0 0,-1 0 1 0 0,0-1-1 0 0,0 1 0 0 0,-1-1 1 0 0,0 0-1 0 0,0 0 1 0 0,-2-9-1 0 0,1 12-13 0 0,-1 0-1 0 0,0-1 0 0 0,-1 1 1 0 0,0 0-1 0 0,0 0 1 0 0,0 0-1 0 0,-1 0 1 0 0,1 0-1 0 0,-2 1 0 0 0,1-1 1 0 0,0 1-1 0 0,-1-1 1 0 0,0 1-1 0 0,0 1 1 0 0,-1-1-1 0 0,1 1 0 0 0,-1-1 1 0 0,0 1-1 0 0,0 0 1 0 0,-1 1-1 0 0,1 0 1 0 0,-1-1-1 0 0,1 2 0 0 0,-1-1 1 0 0,0 1-1 0 0,0 0 1 0 0,-9-2-1 0 0,6 2-1 0 0,1 0 0 0 0,-1 1 0 0 0,0 0 0 0 0,0 0 0 0 0,0 1 0 0 0,0 0 0 0 0,0 1 0 0 0,1 0 0 0 0,-1 0 0 0 0,0 1 0 0 0,0 0 0 0 0,1 0 0 0 0,-1 1 0 0 0,1 1 0 0 0,0-1 0 0 0,0 1 0 0 0,0 0 0 0 0,0 1 0 0 0,-8 7 0 0 0,-3 4-4 0 0,1 2 0 0 0,0 0 0 0 0,2 1 0 0 0,0 1-1 0 0,1 0 1 0 0,-16 29 0 0 0,25-37 5 0 0,0-1-1 0 0,0 1 0 0 0,1 1 1 0 0,1-1-1 0 0,0 1 1 0 0,0-1-1 0 0,1 1 1 0 0,1 0-1 0 0,1 0 0 0 0,-1 0 1 0 0,2 1-1 0 0,0-1 1 0 0,3 23-1 0 0,0-25 4 0 0,0 0 0 0 0,1 0 0 0 0,0 0 0 0 0,1-1 0 0 0,0 1 0 0 0,1-1 0 0 0,0 0-1 0 0,1-1 1 0 0,0 1 0 0 0,0-1 0 0 0,1-1 0 0 0,0 1 0 0 0,0-1 0 0 0,1-1 0 0 0,0 0 0 0 0,1 0 0 0 0,-1 0 0 0 0,1-2-1 0 0,0 1 1 0 0,1-1 0 0 0,16 6 0 0 0,-22-10-192 0 0,0 0 0 0 0,-1 0 0 0 0,1 0 0 0 0,0-1 0 0 0,0 1 0 0 0,9-1 1 0 0,6-3-1242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4607 0 0,'-6'-4'14320'0'0,"25"23"-13994"0"0,-2-4 3 0 0,15 20 0 0 0,-2 5 10 0 0,0 0 0 0 0,-3 2 0 0 0,25 52 0 0 0,51 129 85 0 0,-6-11 55 0 0,15-9-310 0 0,-104-191-146 0 0,0-1 0 0 0,0-1 0 0 0,1 1 0 0 0,12 11 0 0 0,-15-17-12 0 0,1 0 0 0 0,-1-1-1 0 0,1 1 1 0 0,0-1 0 0 0,0 0 0 0 0,0-1 0 0 0,0 0-1 0 0,12 4 1 0 0,-2-4-71 0 0,-15-4 7 0 0,0 1-83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14511 0 0,'0'0'1314'0'0,"-1"2"-1021"0"0,-8 14 196 0 0,0-2-1 0 0,-1 0 1 0 0,-17 19 0 0 0,11-15 210 0 0,-17 28 0 0 0,3 8 667 0 0,-44 114 0 0 0,47-101-987 0 0,-38 100 376 0 0,-25 56-134 0 0,-17 0-300 0 0,73-161-333 0 0,-63 85-1 0 0,81-126-191 0 0,8-8-625 0 0,-2-1 0 0 0,0 0 0 0 0,-11 11 0 0 0,13-17-858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39 202 17567 0 0,'-3'-2'21'0'0,"2"2"35"0"0,0-1-1 0 0,0 1 0 0 0,0-1 1 0 0,0 1-1 0 0,0 0 1 0 0,0-1-1 0 0,0 1 0 0 0,0 0 1 0 0,0-1-1 0 0,0 1 0 0 0,0 0 1 0 0,0 0-1 0 0,0 0 1 0 0,0 0-1 0 0,0 0 0 0 0,0 0 1 0 0,0 1-1 0 0,0-1 0 0 0,0 0 1 0 0,0 0-1 0 0,0 1 1 0 0,0-1-1 0 0,0 0 0 0 0,0 1 1 0 0,0-1-1 0 0,0 1 1 0 0,1 0-1 0 0,-1-1 0 0 0,0 1 1 0 0,0 0-1 0 0,0-1 0 0 0,1 1 1 0 0,-2 1-1 0 0,2-2-24 0 0,0 1 0 0 0,-1-1 0 0 0,1 0 0 0 0,0 1 0 0 0,0-1 0 0 0,-1 0 0 0 0,1 1 0 0 0,0-1 0 0 0,0 0-1 0 0,0 1 1 0 0,0-1 0 0 0,-1 1 0 0 0,1-1 0 0 0,0 1 0 0 0,0-1 0 0 0,0 0 0 0 0,0 1 0 0 0,0-1 0 0 0,0 1 0 0 0,0-1 0 0 0,0 1 0 0 0,0-1 0 0 0,0 1-1 0 0,1-1 1 0 0,-1 0 0 0 0,0 1 0 0 0,0-1 0 0 0,0 1 0 0 0,0-1 0 0 0,1 0 0 0 0,-1 1 0 0 0,0-1 0 0 0,0 0 0 0 0,1 1 0 0 0,-1-1 0 0 0,0 0 0 0 0,1 1-1 0 0,-1-1 1 0 0,0 0 0 0 0,1 0 0 0 0,-1 1 0 0 0,0-1 0 0 0,1 0 0 0 0,-1 0 0 0 0,1 0 0 0 0,-1 1 0 0 0,0-1 0 0 0,1 0 0 0 0,-1 0 0 0 0,1 0 0 0 0,-1 0 0 0 0,1 0-1 0 0,3 1 99 0 0,0 0-1 0 0,-1 0 0 0 0,1 0 1 0 0,0-1-1 0 0,5 1 1 0 0,28-3 497 0 0,0-2 0 0 0,54-13 1 0 0,-24 4-293 0 0,212-47 106 0 0,-10 0-276 0 0,134 5-2848 0 0,-336 45-136 0 0,-41 4 833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 3223 0 0,'0'0'143'0'0,"-1"2"488"0"0,-35 42 8730 0 0,1 2-4467 0 0,-7 14-3594 0 0,-59 111 1 0 0,85-141-1065 0 0,-192 341 1338 0 0,-67 8-799 0 0,218-318-263 0 0,56-60-367 0 0,3-1-134 0 0,0-1 1 0 0,-1 1-1 0 0,1-1 0 0 0,-1 1 0 0 0,1-1 1 0 0,-1 0-1 0 0,1 0 0 0 0,-1 1 0 0 0,1-1 1 0 0,1-2-1 0 0,3-1 17 0 0,234-168-1379 0 0,-67 45-424 0 0,-166 123 1707 0 0,32-21-176 0 0,-37 24 280 0 0,0 0 0 0 0,1 0 0 0 0,-1-1 0 0 0,1 2 1 0 0,-1-1-1 0 0,1 0 0 0 0,-1 1 0 0 0,1-1 0 0 0,-1 1 0 0 0,1-1 1 0 0,0 1-1 0 0,-1 0 0 0 0,1 0 0 0 0,2 1 0 0 0,-3 0 4 0 0,-1-1 0 0 0,0 1 0 0 0,0 0-1 0 0,1 0 1 0 0,-1-1 0 0 0,0 1 0 0 0,0 0 0 0 0,0 0-1 0 0,0 0 1 0 0,0 0 0 0 0,0 1 0 0 0,0-1-1 0 0,-1 0 1 0 0,1 0 0 0 0,0 0 0 0 0,-1 1 0 0 0,1-1-1 0 0,-1 0 1 0 0,1 1 0 0 0,-1-1 0 0 0,1 1 0 0 0,-1-1-1 0 0,0 0 1 0 0,0 1 0 0 0,0-1 0 0 0,0 4 0 0 0,0 3 149 0 0,0 0 0 0 0,-1 0 0 0 0,-1 11 0 0 0,-18 54 343 0 0,15-58-406 0 0,0 0 1 0 0,2 0-1 0 0,-1 1 1 0 0,2-1-1 0 0,0 1 1 0 0,0 17-1 0 0,2-29-436 0 0,1 0 0 0 0,0 0 0 0 0,-1 0 0 0 0,2 0 0 0 0,-1 0 0 0 0,2 5 0 0 0,-1-4-809 0 0,1-1-1 0 0,-1 0 0 0 0,1 0 0 0 0,6 7 0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2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58 4607 0 0,'1'0'354'0'0,"26"-2"209"0"0,-16 1 3037 0 0,-1 1 1 0 0,20 1-1 0 0,-9 5-1656 0 0,-9-3-1067 0 0,0 0 1 0 0,0-1 0 0 0,1 0 0 0 0,-1-1-1 0 0,24 0 1 0 0,-30-1-850 0 0,-1-1 1 0 0,0 0-1 0 0,-1 0 0 0 0,1 0 1 0 0,0 0-1 0 0,0-1 0 0 0,0 0 0 0 0,-1 0 1 0 0,1 0-1 0 0,6-5 0 0 0,-4 2-45 0 0,0 0-1 0 0,0 0 0 0 0,-1-1 1 0 0,0 0-1 0 0,8-8 0 0 0,-14 13-26 0 0,0 1-1 0 0,1 0 1 0 0,-1-1-1 0 0,0 1 1 0 0,1 0-1 0 0,-1-1 1 0 0,0 1-1 0 0,0 0 1 0 0,1-1-1 0 0,-1 1 0 0 0,0-1 1 0 0,0 1-1 0 0,0 0 1 0 0,1-1-1 0 0,-1 1 1 0 0,0-1-1 0 0,0 1 1 0 0,0-1-1 0 0,0 1 0 0 0,0-1 1 0 0,0 1-1 0 0,0 0 1 0 0,0-1-1 0 0,0 0 1 0 0,-1 1 28 0 0,1 0 0 0 0,0-1 0 0 0,-1 1 0 0 0,1 0 0 0 0,0 0-1 0 0,-1 0 1 0 0,1 0 0 0 0,-1 0 0 0 0,1-1 0 0 0,0 1 0 0 0,-1 0 0 0 0,1 0 0 0 0,-1 0 0 0 0,1 0 0 0 0,0 0 0 0 0,-1 0 0 0 0,1 0 0 0 0,-1 0 0 0 0,1 1 0 0 0,-1-1 0 0 0,-22 7-171 0 0,7 4 190 0 0,1 0-1 0 0,1 0 1 0 0,-1 1 0 0 0,2 1-1 0 0,-21 25 1 0 0,10-12 189 0 0,-87 106 842 0 0,93-107-835 0 0,1 1 1 0 0,1 0 0 0 0,-19 46-1 0 0,32-65-155 0 0,1 1-1 0 0,0-1 1 0 0,0 0-1 0 0,0 1 1 0 0,1 0 0 0 0,0-1-1 0 0,1 1 1 0 0,0 12-1 0 0,0-18-24 0 0,0 1 0 0 0,1-1 0 0 0,-1 1-1 0 0,0-1 1 0 0,1 1 0 0 0,0-1 0 0 0,0 1-1 0 0,0-1 1 0 0,0 0 0 0 0,0 1 0 0 0,0-1-1 0 0,0 0 1 0 0,1 0 0 0 0,-1 0 0 0 0,1 0-1 0 0,0 0 1 0 0,-1 0 0 0 0,1 0 0 0 0,0 0-1 0 0,0-1 1 0 0,0 1 0 0 0,1-1 0 0 0,-1 0-1 0 0,0 1 1 0 0,0-1 0 0 0,1 0 0 0 0,-1 0-1 0 0,5 1 1 0 0,5 0-9 0 0,1-1-1 0 0,0 0 1 0 0,1 0-1 0 0,-1-1 0 0 0,0-1 1 0 0,21-3-1 0 0,0-3-808 0 0,42-14 0 0 0,-35 8-1445 0 0,-2 0-5540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1042 4607 0 0,'0'0'11071'0'0,"-1"-2"-9730"0"0,0-6-973 0 0,-1 0 0 0 0,1 0 0 0 0,1 1 0 0 0,-1-1 0 0 0,2 0 0 0 0,-1 0-1 0 0,3-14 1 0 0,16-60 342 0 0,-9 47-559 0 0,11-52-85 0 0,28-105-68 0 0,-8 59-21 0 0,-6 24-889 0 0,23-132-1 0 0,-57 235 863 0 0,1-2-21 0 0,-1 1-1 0 0,0-1 0 0 0,0 1 0 0 0,-1-1 1 0 0,0 0-1 0 0,0 0 0 0 0,-2-11 0 0 0,2 19 69 0 0,0 0 0 0 0,0 0 0 0 0,0-1 0 0 0,0 1-1 0 0,-1 0 1 0 0,1 0 0 0 0,0-1 0 0 0,0 1 0 0 0,0 0 0 0 0,0 0-1 0 0,0-1 1 0 0,-1 1 0 0 0,1 0 0 0 0,0 0 0 0 0,0 0 0 0 0,0-1-1 0 0,-1 1 1 0 0,1 0 0 0 0,0 0 0 0 0,0 0 0 0 0,0 0 0 0 0,-1 0 0 0 0,1-1-1 0 0,0 1 1 0 0,-1 0 0 0 0,1 0 0 0 0,-2 0-12 0 0,0 0 0 0 0,1 0 1 0 0,-1 0-1 0 0,0 1 0 0 0,0-1 1 0 0,1 1-1 0 0,-1-1 0 0 0,0 1 1 0 0,1-1-1 0 0,-1 1 0 0 0,0 0 0 0 0,1 0 1 0 0,-1 0-1 0 0,1 0 0 0 0,0 0 1 0 0,-1 0-1 0 0,1 0 0 0 0,0 0 0 0 0,-1 0 1 0 0,0 2-1 0 0,-25 33-148 0 0,23-31 146 0 0,-10 17-30 0 0,1 0 0 0 0,1 1 0 0 0,-11 31 0 0 0,-21 77-12 0 0,-37 168 46 0 0,-39 118 34 0 0,102-365 123 0 0,-3 0-1 0 0,-2-2 1 0 0,-32 50 0 0 0,21-46 109 0 0,-7 12 148 0 0,-2-1-1 0 0,-65 71 0 0 0,77-104-292 0 0,10-11-10 0 0,-22 30 0 0 0,42-49-305 0 0,-1 0-227 0 0,1 0-1 0 0,0 0 1 0 0,0 0-1 0 0,-1-1 1 0 0,1 1-1 0 0,-1 0 1 0 0,0-1-1 0 0,-3 3 1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7367 0 0,'0'0'568'0'0,"-14"0"11358"0"0,17 0-11524 0 0,13-3-48 0 0,0-1 0 0 0,0 0-1 0 0,-1-2 1 0 0,1 0 0 0 0,-1 0 0 0 0,16-10-1 0 0,1 0 51 0 0,72-35 434 0 0,42-19-350 0 0,-106 53-359 0 0,70-19 0 0 0,-96 32-111 0 0,1 1-1 0 0,-1 1 1 0 0,17-1-1 0 0,-26 2-310 0 0,-1 1-1 0 0,0 0 1 0 0,0 0-1 0 0,0 1 1 0 0,0-1 0 0 0,0 1-1 0 0,1 0 1 0 0,-1 0-1 0 0,-1 1 1 0 0,1-1-1 0 0,0 1 1 0 0,0 0-1 0 0,0 0 1 0 0,-1 0-1 0 0,6 4 1 0 0,4 8-7130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8751 0 0,'0'0'794'0'0,"-2"2"-204"0"0,-36 57 10512 0 0,-19 33-9197 0 0,19-30-1521 0 0,26-42-355 0 0,1 1 0 0 0,1 0 0 0 0,1 1 0 0 0,-8 25 0 0 0,17-44-488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49 425 10103 0 0,'-18'145'1814'0'0,"6"-84"5364"0"0,11-61-7105 0 0,0 0 1 0 0,1 0-1 0 0,-1-1 0 0 0,1 1 0 0 0,-1 0 0 0 0,1-1 0 0 0,-1 1 1 0 0,1 0-1 0 0,-1-1 0 0 0,1 1 0 0 0,0 0 0 0 0,-1-1 0 0 0,1 1 0 0 0,-1-1 1 0 0,1 1-1 0 0,0-1 0 0 0,-1 1 0 0 0,1-1 0 0 0,0 1 0 0 0,0-1 1 0 0,-1 0-1 0 0,-3-12 483 0 0,2 5-354 0 0,1 0 1 0 0,0 0 0 0 0,1 0 0 0 0,0 0 0 0 0,0 0 0 0 0,1 0 0 0 0,0 0 0 0 0,0 0 0 0 0,1 0 0 0 0,4-14 0 0 0,6-8 182 0 0,18-37 0 0 0,-25 58-360 0 0,35-71 259 0 0,79-117-1 0 0,-109 182-459 0 0,1 1 0 0 0,1 0 0 0 0,0 1-1 0 0,1 1 1 0 0,0 0 0 0 0,23-16 0 0 0,-32 26-236 0 0,-1 0 1 0 0,1 0-1 0 0,0 0 1 0 0,-1 1-1 0 0,1 0 1 0 0,0-1-1 0 0,0 1 0 0 0,0 1 1 0 0,0-1-1 0 0,0 1 1 0 0,5-1-1 0 0,14 1-6544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56 12895 0 0,'4'-20'864'0'0,"0"-3"182"0"0,-4 10 6723 0 0,-3 14-7405 0 0,-6 4-343 0 0,1 0 0 0 0,0 1 0 0 0,0 0 0 0 0,1 0 0 0 0,0 0 0 0 0,-9 11 0 0 0,-21 17-19 0 0,8-7-432 0 0,0 1 1 0 0,-48 61-1 0 0,76-87 191 0 0,1 1-58 0 0,1-1 240 0 0,-1 1 0 0 0,1 0 0 0 0,-1 0 0 0 0,1-1 0 0 0,0 1 1 0 0,0 0-1 0 0,1-1 0 0 0,-1 1 0 0 0,0-1 0 0 0,1 1 0 0 0,0-1 0 0 0,2 3 0 0 0,30 30-19 0 0,-13-16-13 0 0,-2 2 30 0 0,26 35 1 0 0,-41-49 193 0 0,1 0 0 0 0,-1 1 1 0 0,0-1-1 0 0,0 1 0 0 0,-1 0 0 0 0,0 0 1 0 0,0 0-1 0 0,-1 1 0 0 0,2 13 1 0 0,-4-20-63 0 0,0 1 1 0 0,-1-1 0 0 0,1 1 0 0 0,-1-1-1 0 0,1 0 1 0 0,-1 1 0 0 0,0-1 0 0 0,0 0 0 0 0,0 0-1 0 0,0 0 1 0 0,0 1 0 0 0,-1-1 0 0 0,1 0 0 0 0,-1 0-1 0 0,1-1 1 0 0,-3 3 0 0 0,-5 5 215 0 0,-18 14 0 0 0,20-18-256 0 0,-1 1 3 0 0,0 0 0 0 0,-1-1-1 0 0,0 0 1 0 0,0-1 0 0 0,-18 6 0 0 0,7-4-36 0 0,-37 7-1 0 0,37-11-108 0 0,0 0 0 0 0,0-1-1 0 0,-1-1 1 0 0,1-1 0 0 0,0-1-1 0 0,0-1 1 0 0,-27-7 0 0 0,44 9 19 0 0,-1 0 0 0 0,1 0 1 0 0,0 0-1 0 0,0-1 0 0 0,0 1 0 0 0,0-1 1 0 0,0 0-1 0 0,0 0 0 0 0,0 0 1 0 0,0 0-1 0 0,1 0 0 0 0,-1-1 0 0 0,1 1 1 0 0,0-1-1 0 0,-3-3 0 0 0,2 2-145 0 0,1-1 1 0 0,0 0-1 0 0,0 1 0 0 0,0-1 0 0 0,0 0 0 0 0,1 0 0 0 0,-1 0 1 0 0,1 0-1 0 0,0-5 0 0 0,0-12-924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77 14743 0 0,'-2'-49'1574'0'0,"2"48"-1548"0"0,0 0 1 0 0,0-1-1 0 0,0 1 1 0 0,0 0-1 0 0,0 0 1 0 0,0 0-1 0 0,0 0 1 0 0,-1 0-1 0 0,1 0 1 0 0,0 0-1 0 0,-1 0 1 0 0,1 0-1 0 0,-1 0 1 0 0,1 0 0 0 0,-1 0-1 0 0,1 0 1 0 0,-2-2-1 0 0,0 1 435 0 0,2 2-396 0 0,0 0-1 0 0,0-1 1 0 0,0 1-1 0 0,-1 0 1 0 0,1 0 0 0 0,0-1-1 0 0,0 1 1 0 0,0 0-1 0 0,0 0 1 0 0,0 0-1 0 0,-1 0 1 0 0,1-1 0 0 0,0 1-1 0 0,0 0 1 0 0,0 0-1 0 0,-1 0 1 0 0,1 0-1 0 0,0 0 1 0 0,0-1 0 0 0,-1 1-1 0 0,1 0 1 0 0,0 0-1 0 0,0 0 1 0 0,0 0-1 0 0,-1 0 1 0 0,1 0-1 0 0,0 0 1 0 0,0 0 0 0 0,-1 0-1 0 0,1 0 1 0 0,0 0-1 0 0,0 0 1 0 0,-1 0-1 0 0,1 0 1 0 0,0 0 0 0 0,0 0-1 0 0,-1 0 1 0 0,1 0-1 0 0,0 1 1 0 0,0-1-1 0 0,-1 0 1 0 0,1 0 0 0 0,0 0-1 0 0,0 0 1 0 0,-8 8 404 0 0,8-8-480 0 0,-9 14 103 0 0,0 0-1 0 0,1 1 1 0 0,0-1-1 0 0,1 2 1 0 0,1-1-1 0 0,-5 21 1 0 0,-20 101 535 0 0,23-98-563 0 0,-22 121 317 0 0,-24 112-229 0 0,47-245-152 0 0,-39 158 32 0 0,29-128 16 0 0,-30 67 1 0 0,42-112-199 0 0,-37 75 477 0 0,35-75-933 0 0,-1-1 0 0 0,1 1 0 0 0,-2-2-1 0 0,1 1 1 0 0,-12 9 0 0 0,8-11-4226 0 0,-1-3-1354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1165 62 12207 0 0,'1'-2'562'0'0,"7"-10"111"0"0,-1 0 0 0 0,6-14 0 0 0,-8 17 3770 0 0,-7 10-4161 0 0,-5 2-156 0 0,1 0 0 0 0,0 1 0 0 0,0 0 0 0 0,1 0 1 0 0,-1 1-1 0 0,1 0 0 0 0,-7 7 0 0 0,-33 45 126 0 0,29-36-267 0 0,-449 510 163 0 0,390-453-89 0 0,-91 74 0 0 0,135-127-66 0 0,-1-2 0 0 0,-1-1 0 0 0,0-2 0 0 0,-2-1 0 0 0,-1-1-1 0 0,-50 17 1 0 0,79-33 8 0 0,1 0 0 0 0,-1 0 0 0 0,0-1 1 0 0,0 1-1 0 0,0-1 0 0 0,0-1 0 0 0,0 0 0 0 0,0 0 0 0 0,0 0 0 0 0,-8-1 0 0 0,15 0 1 0 0,0 1 0 0 0,-1 0 0 0 0,1 0 0 0 0,0 0 0 0 0,-1 0 0 0 0,1-1 0 0 0,0 1-1 0 0,-1 0 1 0 0,1 0 0 0 0,0 0 0 0 0,-1-1 0 0 0,1 1 0 0 0,0 0 0 0 0,0-1 0 0 0,-1 1 0 0 0,1 0 0 0 0,0-1 0 0 0,0 1-1 0 0,-1 0 1 0 0,1-1 0 0 0,0 1 0 0 0,0 0 0 0 0,0-1 0 0 0,0 1 0 0 0,0 0 0 0 0,0-1 0 0 0,0 1 0 0 0,0-1 0 0 0,0 1-1 0 0,0 0 1 0 0,0-1 0 0 0,0 1 0 0 0,0-1 0 0 0,3-11-7 0 0,0 9-9 0 0,-1-1 1 0 0,0 1-1 0 0,1 0 0 0 0,0 0 0 0 0,0 0 0 0 0,0 0 0 0 0,0 0 1 0 0,0 1-1 0 0,6-4 0 0 0,36-18-208 0 0,-25 15 58 0 0,22-13-685 0 0,1 1-258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17047 0 0,'0'0'6235'0'0,"2"1"-5735"0"0,14 6-175 0 0,1-1 0 0 0,1 0 0 0 0,-1-1 0 0 0,1-1 0 0 0,0-1 0 0 0,0 0 0 0 0,0-1 0 0 0,27-1 0 0 0,2-3-180 0 0,0-2 1 0 0,53-11-1 0 0,99-37-108 0 0,-113 27-475 0 0,-16 1-2264 0 0,-52 20 1325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 53 7367 0 0,'17'-12'710'0'0,"21"-11"0"0"0,-8 11 2252 0 0,-26 10-1690 0 0,1 1 1 0 0,-1 0-1 0 0,1 1 1 0 0,9-1 3935 0 0,-184 104-3664 0 0,126-73-1621 0 0,-2-2-1 0 0,-91 42 1 0 0,-4-21-371 0 0,117-42 285 0 0,0-2-1 0 0,0-1 1 0 0,0-1 0 0 0,-27 1 0 0 0,45-4 109 0 0,0-1-1 0 0,1 1 0 0 0,-1-1 1 0 0,0 0-1 0 0,1 0 0 0 0,-1-1 1 0 0,1 1-1 0 0,-1-1 1 0 0,1 0-1 0 0,0-1 0 0 0,-5-3 1 0 0,7 5 17 0 0,1 0 0 0 0,0-1 0 0 0,0 0 0 0 0,1 1-1 0 0,-1-1 1 0 0,0 0 0 0 0,0 0 0 0 0,1 0 0 0 0,-1 0 0 0 0,1 0 0 0 0,0-1 0 0 0,0 1 0 0 0,0 0 0 0 0,0-1 0 0 0,0 1 0 0 0,0 0 0 0 0,0-1 0 0 0,1 1 0 0 0,0-1 0 0 0,-1 1 0 0 0,1-1-1 0 0,0 1 1 0 0,0-1 0 0 0,0 1 0 0 0,0-1 0 0 0,1-3 0 0 0,2-4-184 0 0,-1 1-1 0 0,2 0 0 0 0,-1 0 1 0 0,1 0-1 0 0,0 0 0 0 0,1 1 1 0 0,0 0-1 0 0,7-10 1 0 0,-11 17 81 0 0,0 2-2 0 0,0 0 130 0 0,-1 0 0 0 0,1 0 0 0 0,0 1 0 0 0,-1-1 1 0 0,1 0-1 0 0,-1 0 0 0 0,1 1 0 0 0,-1 1 0 0 0,1-2 3 0 0,-1 3 24 0 0,1 0 0 0 0,0 0 0 0 0,-1 0 0 0 0,0 1 0 0 0,0-1 1 0 0,0 0-1 0 0,-1 0 0 0 0,1 1 0 0 0,-2 4 0 0 0,-13 40 439 0 0,10-34-328 0 0,-8 20 33 0 0,-2-1 1 0 0,-1-1-1 0 0,-1 0 1 0 0,-30 42-1 0 0,41-66-125 0 0,-1 0 0 0 0,0 0 0 0 0,0-1 0 0 0,-1 0 0 0 0,0 0 1 0 0,-1 0-1 0 0,1-1 0 0 0,-1-1 0 0 0,-1 1 0 0 0,1-2 0 0 0,-1 1 0 0 0,-16 5 0 0 0,56-31-70 0 0,-19 16-13 0 0,0 0 0 0 0,0 1 0 0 0,0 0 0 0 0,1 1 0 0 0,14-1 0 0 0,59 0-10 0 0,-80 3 61 0 0,68 2 141 0 0,0 4 0 0 0,0 3-1 0 0,75 19 1 0 0,-132-24-85 0 0,0 0 1 0 0,-1 2-1 0 0,1-1 1 0 0,-1 2-1 0 0,0 0 1 0 0,-1 1-1 0 0,0 1 1 0 0,21 16 0 0 0,-34-24-5 0 0,1 0 0 0 0,-1 1 0 0 0,0-1 0 0 0,0 1 0 0 0,1-1 0 0 0,-1 1 0 0 0,0-1 0 0 0,0 1 1 0 0,-1 0-1 0 0,1-1 0 0 0,0 1 0 0 0,-1 0 0 0 0,1 0 0 0 0,-1 0 0 0 0,1-1 0 0 0,-1 1 1 0 0,0 0-1 0 0,0 0 0 0 0,0 0 0 0 0,0 0 0 0 0,0 0 0 0 0,0 0 0 0 0,0-1 0 0 0,-1 1 1 0 0,1 0-1 0 0,-1 0 0 0 0,1 0 0 0 0,-1-1 0 0 0,0 1 0 0 0,0 0 0 0 0,0 0 0 0 0,-1 2 1 0 0,-3 2 112 0 0,1 1 0 0 0,-1-1 1 0 0,-1 0-1 0 0,1 0 1 0 0,-13 10-1 0 0,-12 7-72 0 0,-1-1 1 0 0,-1-2-1 0 0,-1-1 0 0 0,-38 15 0 0 0,-146 47 229 0 0,196-74-298 0 0,-1-1 1 0 0,-1-1-1 0 0,1-1 0 0 0,-1-1 1 0 0,1-1-1 0 0,-1-1 0 0 0,-39-4 1 0 0,56 2-17 0 0,0 0 0 0 0,0 0 0 0 0,0 0 0 0 0,1-1 0 0 0,-1 0 0 0 0,1 0 0 0 0,-1-1 0 0 0,1 1 1 0 0,-10-8-1 0 0,13 8-106 0 0,-1 0 0 0 0,1 0 0 0 0,0 0 0 0 0,0 0 0 0 0,0 0 1 0 0,0-1-1 0 0,0 1 0 0 0,0-1 0 0 0,0 1 0 0 0,1-1 0 0 0,-1 0 1 0 0,1 0-1 0 0,0 0 0 0 0,0 0 0 0 0,0 0 0 0 0,0 0 0 0 0,1 0 0 0 0,-1 0 1 0 0,1-5-1 0 0,-1 1-809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533 239 4607 0 0,'0'0'10930'0'0,"2"-1"-9996"0"0,1-2-680 0 0,1 1 0 0 0,-1-1 0 0 0,0 0 1 0 0,0 0-1 0 0,0 0 0 0 0,0 0 0 0 0,0-1 0 0 0,-1 1 0 0 0,1-1 0 0 0,1-4 0 0 0,23-44 793 0 0,-22 41-894 0 0,-2 4-125 0 0,0-1 0 0 0,0 1-1 0 0,-1-1 1 0 0,0 1 0 0 0,0-1 0 0 0,-1 0 0 0 0,1-8 0 0 0,-2 14-43 0 0,0-1 0 0 0,0 1 0 0 0,0 0 0 0 0,0-1 0 0 0,0 1 0 0 0,-1-1 0 0 0,1 1 0 0 0,-1 0 1 0 0,1 0-1 0 0,-1-1 0 0 0,0 1 0 0 0,0 0 0 0 0,0 0 0 0 0,0 0 0 0 0,-1 0 0 0 0,1 0 0 0 0,-1 0 0 0 0,1 0 0 0 0,-1 0 0 0 0,1 1 1 0 0,-1-1-1 0 0,0 0 0 0 0,0 1 0 0 0,0 0 0 0 0,0-1 0 0 0,0 1 0 0 0,-3-1 0 0 0,-1-1-65 0 0,0 1 0 0 0,-1 1 0 0 0,1-1 0 0 0,0 1 0 0 0,-1 0-1 0 0,1 1 1 0 0,-1 0 0 0 0,1 0 0 0 0,-12 1 0 0 0,-5 3-125 0 0,-30 8 1 0 0,39-9 184 0 0,12-2 14 0 0,-208 61-43 0 0,188-54 202 0 0,0 2 0 0 0,0 0-1 0 0,1 1 1 0 0,1 2-1 0 0,0 0 1 0 0,1 1 0 0 0,-20 18-1 0 0,36-29-70 0 0,0 0 0 0 0,0 0 0 0 0,0 1-1 0 0,0 0 1 0 0,-4 6 0 0 0,7-9-59 0 0,0 0 1 0 0,-1 0-1 0 0,1 0 1 0 0,0 0-1 0 0,0-1 1 0 0,0 1-1 0 0,0 0 1 0 0,0 0-1 0 0,0 0 1 0 0,0 0-1 0 0,0 0 1 0 0,0-1-1 0 0,0 1 1 0 0,1 0-1 0 0,-1 0 1 0 0,0 0-1 0 0,1-1 1 0 0,-1 1-1 0 0,0 0 1 0 0,1 0-1 0 0,-1-1 1 0 0,1 1-1 0 0,0 1 1 0 0,13 12 249 0 0,-9-11-227 0 0,0-1-1 0 0,1 1 1 0 0,-1-1-1 0 0,1 0 1 0 0,0 0 0 0 0,-1 0-1 0 0,1-1 1 0 0,0 0-1 0 0,0 0 1 0 0,0 0-1 0 0,0-1 1 0 0,8 0-1 0 0,11-2 118 0 0,40-7-1 0 0,-51 6-111 0 0,16-2-92 0 0,1-2 0 0 0,-1-1 0 0 0,-1-1 0 0 0,0-2-1 0 0,0-1 1 0 0,30-18 0 0 0,-59 31 40 0 0,0-1 0 0 0,0 0-1 0 0,0 0 1 0 0,0 0 0 0 0,0 0-1 0 0,0 0 1 0 0,0 0 0 0 0,0 0 0 0 0,0 0-1 0 0,0 0 1 0 0,0 0 0 0 0,1 0-1 0 0,-1 0 1 0 0,0 1 0 0 0,0-1 0 0 0,0 0-1 0 0,0 0 1 0 0,0 0 0 0 0,0 0-1 0 0,0 0 1 0 0,0 0 0 0 0,0 0 0 0 0,0 0-1 0 0,0 0 1 0 0,0 0 0 0 0,0 0-1 0 0,0 0 1 0 0,0 0 0 0 0,1 0 0 0 0,-1 0-1 0 0,0 0 1 0 0,0 0 0 0 0,0 0-1 0 0,0 0 1 0 0,0 0 0 0 0,0 0 0 0 0,0 0-1 0 0,0 0 1 0 0,0 0 0 0 0,0 0-1 0 0,1 0 1 0 0,-12 14 68 0 0,-21 23 90 0 0,27-32-170 0 0,-16 21 200 0 0,-22 33 0 0 0,29-32-162 0 0,15-27-23 0 0,-1 1 1 0 0,0-1-1 0 0,0 0 0 0 0,1 1 1 0 0,-1-1-1 0 0,0 1 0 0 0,1-1 0 0 0,-1 0 1 0 0,1 1-1 0 0,-1-1 0 0 0,0 0 1 0 0,1 0-1 0 0,-1 1 0 0 0,1-1 0 0 0,-1 0 1 0 0,1 0-1 0 0,-1 0 0 0 0,1 0 1 0 0,-1 1-1 0 0,1-1 0 0 0,-1 0 0 0 0,1 0 1 0 0,-1 0-1 0 0,1 0 0 0 0,0 0 0 0 0,-1 0-1 0 0,3 0-1 0 0,0 0 1 0 0,1 1-1 0 0,-1-1 0 0 0,0-1 0 0 0,0 1 1 0 0,0 0-1 0 0,0-1 0 0 0,0 0 0 0 0,0 1 1 0 0,0-1-1 0 0,0 0 0 0 0,3-2 1 0 0,4-2-681 0 0,0-1 0 0 0,9-7 0 0 0,-17 12 411 0 0,25-17-7122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6447 0 0,'0'0'586'0'0,"-1"2"-486"0"0,-8 19 2905 0 0,-1 0 0 0 0,-1 0 0 0 0,-1-1 0 0 0,-15 20 1 0 0,-2 4-2466 0 0,-107 186 317 0 0,-33 49 98 0 0,132-221-977 0 0,-113 164-228 0 0,107-171-78 0 0,3-5-627 0 0,39-45 646 0 0,24-29-5087 0 0,-9 7-1032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15719 0 0,'1'-8'215'0'0,"1"1"0"0"0,0-1 0 0 0,1 1 0 0 0,0 0 0 0 0,0-1 0 0 0,0 2 0 0 0,6-10 0 0 0,4-3 134 0 0,19-20 0 0 0,-3 8 537 0 0,2 2 0 0 0,0 1 1 0 0,65-42-1 0 0,-85 61-730 0 0,1 2 1 0 0,1 0-1 0 0,-1 0 1 0 0,1 1-1 0 0,1 1 1 0 0,-1 0-1 0 0,0 1 1 0 0,1 0-1 0 0,0 1 1 0 0,22-2-1 0 0,-32 4-120 0 0,1 1 0 0 0,-1 0-1 0 0,0 0 1 0 0,1 1 0 0 0,-1-1 0 0 0,1 1 0 0 0,-1 0-1 0 0,0 0 1 0 0,0 0 0 0 0,1 1 0 0 0,-1 0 0 0 0,0-1-1 0 0,0 2 1 0 0,-1-1 0 0 0,1 0 0 0 0,0 1-1 0 0,-1-1 1 0 0,1 1 0 0 0,-1 0 0 0 0,0 0 0 0 0,0 1-1 0 0,0-1 1 0 0,0 0 0 0 0,-1 1 0 0 0,1 0 0 0 0,-1 0-1 0 0,0 0 1 0 0,3 8 0 0 0,-2-4 15 0 0,-1 2 0 0 0,1-1-1 0 0,-1 0 1 0 0,-1 0 0 0 0,0 1 0 0 0,0-1 0 0 0,-1 0 0 0 0,0 1-1 0 0,-1-1 1 0 0,0 0 0 0 0,0 1 0 0 0,-5 12 0 0 0,2-10-22 0 0,-1 0 0 0 0,0 0 0 0 0,-1-1 0 0 0,0 0 0 0 0,-1 0 0 0 0,0-1 0 0 0,-1 0 0 0 0,0 0 0 0 0,-1-1 1 0 0,0 0-1 0 0,-20 16 0 0 0,7-9-177 0 0,-1 0-1 0 0,-1-2 1 0 0,0-1 0 0 0,-38 16 0 0 0,44-22-653 0 0,0 0 0 0 0,0-1 0 0 0,-24 4 0 0 0,25-8-546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19495 0 0,'0'0'1766'0'0,"1"3"-1390"0"0,0 2-260 0 0,-1 0 1 0 0,1 1 0 0 0,-1-1-1 0 0,-1 0 1 0 0,1 1 0 0 0,-1-1 0 0 0,1 0-1 0 0,-2 1 1 0 0,1-1 0 0 0,0 0-1 0 0,-1 0 1 0 0,0 0 0 0 0,-5 8 0 0 0,-5 9 196 0 0,-24 34 0 0 0,21-34-163 0 0,-58 76 420 0 0,15-21-180 0 0,-446 553-803 0 0,469-593-2172 0 0,9-17-4122 0 0,9-10 92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103 236 18079 0 0,'33'-51'1667'0'0,"-17"25"-862"0"0,1 1 1 0 0,1 0 0 0 0,33-33-1 0 0,-46 53-721 0 0,1 0 0 0 0,1 0 0 0 0,-1 0 0 0 0,1 1 0 0 0,0 0 0 0 0,0 0 0 0 0,0 1 0 0 0,0 0 0 0 0,1 0 0 0 0,-1 1 0 0 0,1 0 0 0 0,0 0 0 0 0,0 1 0 0 0,0 0 0 0 0,0 0 0 0 0,0 0-1 0 0,-1 1 1 0 0,1 1 0 0 0,0-1 0 0 0,14 4 0 0 0,-12-1-78 0 0,0 0-1 0 0,0 0 0 0 0,0 1 1 0 0,0 0-1 0 0,-1 1 1 0 0,0 0-1 0 0,0 0 0 0 0,0 1 1 0 0,-1 0-1 0 0,0 1 1 0 0,0 0-1 0 0,0 0 1 0 0,-1 1-1 0 0,0 0 0 0 0,7 11 1 0 0,-9-12 12 0 0,0 1-1 0 0,-1 0 1 0 0,0 0 0 0 0,-1 0 0 0 0,0 0 0 0 0,0 1-1 0 0,-1-1 1 0 0,0 1 0 0 0,0 0 0 0 0,-1 0 0 0 0,0-1 0 0 0,-1 1-1 0 0,0 0 1 0 0,0 0 0 0 0,-1 0 0 0 0,0 0 0 0 0,0 0-1 0 0,-1-1 1 0 0,0 1 0 0 0,-1 0 0 0 0,0-1 0 0 0,0 0 0 0 0,-1 0-1 0 0,-8 13 1 0 0,-1 0 32 0 0,-2 0 1 0 0,0-1-1 0 0,-1-1 0 0 0,-2-1 0 0 0,1 0 1 0 0,-2-1-1 0 0,0-1 0 0 0,-34 21 0 0 0,35-26-78 0 0,0-1 0 0 0,-1-1-1 0 0,0 0 1 0 0,0-2 0 0 0,-1 0 0 0 0,0-1-1 0 0,0-1 1 0 0,-1-1 0 0 0,1-1 0 0 0,-38 1-1 0 0,48-4-97 0 0,-1-1-1 0 0,1 0 0 0 0,-19-4 0 0 0,26 4-32 0 0,-1 0 0 0 0,1 0 0 0 0,0 0 0 0 0,0 0 0 0 0,0 0 0 0 0,0-1 0 0 0,0 0 0 0 0,0 1 0 0 0,1-1 0 0 0,-1 0 0 0 0,0 0 0 0 0,1-1 0 0 0,0 1 0 0 0,-1 0 0 0 0,-2-5-1 0 0,-4-14-1193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114 140 8751 0 0,'0'0'674'0'0,"7"10"1352"0"0,-5-7-658 0 0,1 1 0 0 0,0-1 0 0 0,0 0-1 0 0,0-1 1 0 0,1 1 0 0 0,5 3-1 0 0,-6-4-1173 0 0,0-1-1 0 0,0 0 0 0 0,0 1 0 0 0,0-1 0 0 0,0-1 0 0 0,0 1 0 0 0,0 0 0 0 0,1-1 0 0 0,-1 1 0 0 0,0-1 1 0 0,0 0-1 0 0,1 0 0 0 0,-1-1 0 0 0,0 1 0 0 0,4-1 0 0 0,23-7 416 0 0,51-19-1 0 0,27-29-622 0 0,-63 31-121 0 0,-24 13-168 0 0,37-27 1 0 0,-56 38 180 0 0,-13-5-149 0 0,10 5 257 0 0,0 0 0 0 0,0 1-1 0 0,0-1 1 0 0,0 0 0 0 0,-1 1-1 0 0,1-1 1 0 0,0 0 0 0 0,0 1-1 0 0,-1 0 1 0 0,1-1 0 0 0,0 1-1 0 0,-2 0 1 0 0,-4 0-22 0 0,0 1-1 0 0,0 1 1 0 0,0-1-1 0 0,0 1 1 0 0,0 0-1 0 0,0 1 1 0 0,1 0-1 0 0,-1 0 1 0 0,-8 6-1 0 0,1-2 26 0 0,-41 22-39 0 0,-52 38 0 0 0,-45 43-26 0 0,125-92 76 0 0,12-7 0 0 0,-21 17 0 0 0,32-25 0 0 0,0 1 0 0 0,1-1 0 0 0,0 1 0 0 0,0 0 0 0 0,0 0 0 0 0,0 0 0 0 0,1 0 0 0 0,-1 0 0 0 0,1 1 0 0 0,-2 6 0 0 0,3 1-11 0 0,2-10 7 0 0,0 1 0 0 0,1-1 0 0 0,-1 0-1 0 0,0 0 1 0 0,1 0 0 0 0,0 0 0 0 0,0 0 0 0 0,-1 0-1 0 0,1 0 1 0 0,0 0 0 0 0,0-1 0 0 0,0 1-1 0 0,1-1 1 0 0,-1 0 0 0 0,0 1 0 0 0,1-1-1 0 0,-1 0 1 0 0,4 1 0 0 0,4 1-74 0 0,0 0-1 0 0,0-1 1 0 0,15 2 0 0 0,-9-2-982 0 0,1-1-1 0 0,23-1 1 0 0,-15-3-139 0 0</inkml:trace>
  <inkml:trace contextRef="#ctx0" brushRef="#br0" timeOffset="1">1003 93 16871 0 0,'3'-6'216'0'0,"1"-1"-1"0"0,0 1 0 0 0,0 0 1 0 0,0 0-1 0 0,1 1 1 0 0,0 0-1 0 0,0-1 0 0 0,12-9 5174 0 0,-24 18-5358 0 0,-3 3 54 0 0,1 1 1 0 0,0 0 0 0 0,0 0 0 0 0,-15 16-1 0 0,5-5-24 0 0,-55 57-117 0 0,-16 13-37 0 0,45-50 8 0 0,-41 37-37 0 0,62-45 111 0 0,18-22 10 0 0,6-8 1 0 0,-1 0 0 0 0,1 1 0 0 0,0-1 0 0 0,-1 0 0 0 0,1 1 0 0 0,0-1 0 0 0,0 0 0 0 0,-1 1 0 0 0,1-1 0 0 0,0 0 0 0 0,0 1 0 0 0,0-1 0 0 0,-1 0 0 0 0,1 1 0 0 0,0-1 0 0 0,0 1 0 0 0,0-1 0 0 0,0 0 0 0 0,0 1 0 0 0,0-1 0 0 0,0 1 0 0 0,0-1 0 0 0,0 0 0 0 0,0 1 0 0 0,0-1 0 0 0,0 1 0 0 0,0-1 0 0 0,0 1 0 0 0,0-1 0 0 0,0 0 0 0 0,1 1 0 0 0,-1-1 0 0 0,0 0 0 0 0,1 1 0 0 0,5 1 0 0 0,-3-1 8 0 0,0 0-1 0 0,0 0 1 0 0,0-1-1 0 0,0 1 1 0 0,1-1-1 0 0,-1 0 1 0 0,0 0-1 0 0,0 0 1 0 0,0-1-1 0 0,1 1 1 0 0,-1-1-1 0 0,0 1 1 0 0,0-1-1 0 0,5-2 1 0 0,5-3 7 0 0,25-12-1 0 0,-26 11-41 0 0,18-10-145 0 0,-12 7-378 0 0,1 0-1 0 0,23-8 1 0 0,-40 18 322 0 0,-2 0 202 0 0,1 0 1 0 0,-1 0-1 0 0,1 0 0 0 0,0 0 1 0 0,-1 1-1 0 0,1-1 0 0 0,-1 0 0 0 0,1 0 1 0 0,-1 0-1 0 0,1 0 0 0 0,0 0 0 0 0,-1 0 1 0 0,1 0-1 0 0,-1-1 0 0 0,1 1 0 0 0,0 0 1 0 0,-1 0-1 0 0,1-1 0 0 0,11 0-782 0 0,17 4-3037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61 496 4143 0 0,'0'0'191'0'0,"-1"1"-11"0"0,-1 1 741 0 0,1 0 0 0 0,-1-1-1 0 0,0 1 1 0 0,0-1 0 0 0,0 0 0 0 0,0 1 0 0 0,0-1 0 0 0,0 0-1 0 0,0 0 1 0 0,0 0 0 0 0,0-1 0 0 0,0 1 0 0 0,0 0-1 0 0,-1-1 1 0 0,-2 1 0 0 0,-1 0-462 0 0,5-1 733 0 0,-6-6 854 0 0,6 4-1918 0 0,-1 1-1 0 0,1-1 0 0 0,0 0 0 0 0,0 0 0 0 0,0-1 0 0 0,0 1 0 0 0,1 0 0 0 0,-1 0 0 0 0,1 0 1 0 0,-1 0-1 0 0,1-1 0 0 0,0 1 0 0 0,-1 0 0 0 0,1 0 0 0 0,0-1 0 0 0,1 1 0 0 0,-1 0 0 0 0,0 0 0 0 0,1-1 1 0 0,0-3-1 0 0,1-2 22 0 0,1 1 0 0 0,0 0 0 0 0,0-1 0 0 0,7-11 0 0 0,1 2-79 0 0,1 1-1 0 0,0 1 1 0 0,1 0-1 0 0,26-23 1 0 0,68-46-292 0 0,-52 41-37 0 0,-25 20-280 0 0,166-119-4905 0 0,-167 124 3984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338 127 6447 0 0,'6'-3'233'0'0,"0"0"-1"0"0,0 0 0 0 0,0 0 0 0 0,0-1 1 0 0,-1 0-1 0 0,0 0 0 0 0,8-7 1 0 0,28-37 8903 0 0,-4 5-1182 0 0,-39 45-7879 0 0,-13 15-51 0 0,-2-2-1 0 0,-23 18 1 0 0,24-21-42 0 0,1 1-1 0 0,0 1 1 0 0,1 0 0 0 0,-15 19 0 0 0,-17 26-221 0 0,28-38 89 0 0,2 0 0 0 0,1 0 1 0 0,0 2-1 0 0,-18 38 0 0 0,33-60 139 0 0,0 0-1 0 0,-1 0 1 0 0,1-1-1 0 0,0 1 1 0 0,0 0-1 0 0,0 0 1 0 0,0 0-1 0 0,0-1 1 0 0,0 1-1 0 0,1 0 1 0 0,-1 0-1 0 0,0 0 1 0 0,0-1-1 0 0,1 1 1 0 0,-1 0-1 0 0,0 0 1 0 0,1-1-1 0 0,-1 1 1 0 0,0 0-1 0 0,1-1 1 0 0,-1 1-1 0 0,2 0 1 0 0,11 11-173 0 0,-4-5-13 0 0,1-1 1 0 0,1 0-1 0 0,11 4 0 0 0,17 10-531 0 0,-29-14 643 0 0,-1 0-1 0 0,0 1 0 0 0,0 0 1 0 0,10 10-1 0 0,-17-15 118 0 0,0 1 0 0 0,0-1-1 0 0,0 1 1 0 0,0-1 0 0 0,0 1 0 0 0,0 0 0 0 0,-1 0 0 0 0,1 0-1 0 0,-1 0 1 0 0,0 0 0 0 0,0 0 0 0 0,0 0 0 0 0,0 0 0 0 0,-1 1-1 0 0,1-1 1 0 0,-1 0 0 0 0,0 0 0 0 0,0 1 0 0 0,0 3-1 0 0,-1-4 52 0 0,0 8 175 0 0,-1-1 1 0 0,0 0 0 0 0,0 0 0 0 0,-1-1-1 0 0,-6 13 1 0 0,0-1 6 0 0,8-18-225 0 0,0 1 1 0 0,-1-1-1 0 0,1 1 1 0 0,-1-1-1 0 0,0 0 0 0 0,0 1 1 0 0,0-1-1 0 0,0 0 1 0 0,-1 0-1 0 0,1 0 1 0 0,-1-1-1 0 0,0 1 1 0 0,0-1-1 0 0,0 1 1 0 0,-5 2-1 0 0,-6 2 105 0 0,0-1 1 0 0,-1 0-1 0 0,0-1 1 0 0,-29 5-1 0 0,-63 5 219 0 0,35-15-1619 0 0,72-12-1841 0 0,3-2-4932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0 6447 0 0,'0'0'586'0'0,"-1"1"-192"0"0,-4 0 299 0 0,1 0 0 0 0,0 1 0 0 0,0 0 0 0 0,0-1 0 0 0,0 2-1 0 0,0-1 1 0 0,0 0 0 0 0,-6 7 0 0 0,-31 28 2128 0 0,29-25-2747 0 0,-19 20 354 0 0,1 1 1 0 0,1 1-1 0 0,-24 40 0 0 0,-59 122-236 0 0,-2 52-193 0 0,38-80 13 0 0,52-121 18 0 0,-39 58 1 0 0,-39 38 12 0 0,90-126-30 0 0,-101 117 82 0 0,47-58-54 0 0,54-62 17 0 0,-1-2 1 0 0,-17 16-1 0 0,29-27 127 0 0,0-3-95 0 0,1-2-68 0 0,-1 1 0 0 0,1-1 1 0 0,0 1-1 0 0,0-1 1 0 0,0 1-1 0 0,1 0 1 0 0,-1-1-1 0 0,1 1 1 0 0,0-1-1 0 0,0 1 1 0 0,0 0-1 0 0,0-1 1 0 0,2-2-1 0 0,5-10 19 0 0,12-19 0 0 0,-16 29-52 0 0,23-33-163 0 0,1 2 0 0 0,62-63 0 0 0,-19 23-123 0 0,-29 30-35 0 0,54-47 0 0 0,-71 72 170 0 0,1 2 0 0 0,1 0 0 0 0,56-29 0 0 0,-77 46 175 0 0,1 0-1 0 0,-1 0 1 0 0,1 1-1 0 0,0 0 1 0 0,-1 0-1 0 0,1 0 1 0 0,0 1 0 0 0,0 0-1 0 0,0 1 1 0 0,14 0-1 0 0,-16 0 33 0 0,0 1 1 0 0,0 0-1 0 0,0 1 0 0 0,0-1 1 0 0,0 1-1 0 0,-1 0 0 0 0,1 0 1 0 0,-1 0-1 0 0,1 1 0 0 0,-1 0 0 0 0,0-1 1 0 0,0 2-1 0 0,0-1 0 0 0,0 0 1 0 0,5 8-1 0 0,-1-2 87 0 0,0 0-1 0 0,-1 1 1 0 0,0 0 0 0 0,8 18-1 0 0,-13-23-69 0 0,1 1 0 0 0,-1 0 0 0 0,0 0-1 0 0,-1 1 1 0 0,0-1 0 0 0,1 0-1 0 0,-2 0 1 0 0,1 1 0 0 0,-1-1-1 0 0,-1 10 1 0 0,-2 3 110 0 0,0 1-1 0 0,-2-1 0 0 0,0 0 1 0 0,-2-1-1 0 0,-8 20 1 0 0,-50 85 256 0 0,55-105-394 0 0,-16 23 60 0 0,-4 8-453 0 0,29-47-36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0,'0'0'17025'0'0,"1"2"-16790"0"0,20 25-518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478 307 9071 0 0,'0'0'7951'0'0,"1"-2"-7718"0"0,32-78 472 0 0,-17 37-450 0 0,-10 27-127 0 0,0 0 1 0 0,6-30-1 0 0,-11 40-98 0 0,0-1 1 0 0,-1 1-1 0 0,1 0 1 0 0,-1-1-1 0 0,-1 1 1 0 0,1 0-1 0 0,-1-1 1 0 0,0 1-1 0 0,0 0 1 0 0,-4-10-1 0 0,-1 5 50 0 0,4 9-78 0 0,0 1 0 0 0,1 0 0 0 0,-1-1 0 0 0,0 1 0 0 0,1 0 0 0 0,-1 0 0 0 0,0 0 0 0 0,0 1 0 0 0,0-1 0 0 0,0 0 0 0 0,0 1 0 0 0,0-1 0 0 0,0 1 0 0 0,0 0 0 0 0,0 0 0 0 0,0-1 0 0 0,0 1 0 0 0,0 1 0 0 0,0-1 0 0 0,-1 0 0 0 0,1 0 0 0 0,-3 2 0 0 0,-5 0-84 0 0,0 2 0 0 0,0-1-1 0 0,-11 6 1 0 0,15-6 85 0 0,-14 8-36 0 0,0 0 1 0 0,1 2-1 0 0,-24 20 0 0 0,28-22 28 0 0,-26 24 5 0 0,-46 48 0 0 0,64-58 0 0 0,0 1 0 0 0,1 0 0 0 0,2 1 0 0 0,0 2 0 0 0,2 0 0 0 0,2 1 0 0 0,-22 52 0 0 0,36-77 0 0 0,0-1 0 0 0,1 1 0 0 0,0 0 0 0 0,0-1 0 0 0,0 1 0 0 0,0 0 0 0 0,1 0 0 0 0,-1 0 0 0 0,2 5 0 0 0,-1-10 0 0 0,0 1 0 0 0,0 0 0 0 0,0 0 0 0 0,0 0 0 0 0,1-1 0 0 0,-1 1 0 0 0,0 0 0 0 0,0 0 0 0 0,1-1 0 0 0,-1 1 0 0 0,1 0 0 0 0,-1-1 0 0 0,1 1 0 0 0,0 1 0 0 0,1-1 0 0 0,1 1 0 0 0,-1-1 0 0 0,1 0 0 0 0,-1 1 0 0 0,1-1 0 0 0,-1 0 0 0 0,1-1 0 0 0,0 1 0 0 0,-1 0 0 0 0,1-1 0 0 0,0 1 0 0 0,0-1 0 0 0,-1 0 0 0 0,1 0 0 0 0,0 0 0 0 0,5-1 0 0 0,3-1 0 0 0,-1 0 0 0 0,0 0 0 0 0,13-5 0 0 0,15-8-23 0 0,-1-1 1 0 0,57-36-1 0 0,61-54-83 0 0,-140 94 34 0 0,-1-1 0 0 0,13-14 1 0 0,0-1-136 0 0,-25 27 262 0 0,-11 13 120 0 0,-4 8-122 0 0,1-1 0 0 0,1 2 1 0 0,1-1-1 0 0,-8 26 0 0 0,15-42-40 0 0,1 2-11 0 0,-1 14-5 0 0,3-5-5090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15119 0 0,'0'0'1652'0'0,"-1"2"-1389"0"0,1 4-118 0 0,0 1-1 0 0,0-1 1 0 0,0 1 0 0 0,1-1 0 0 0,0 1 0 0 0,0-1-1 0 0,3 8 1 0 0,17 43 431 0 0,-18-48-497 0 0,28 68 616 0 0,26 69-8 0 0,-46-111-622 0 0,-1 0-1 0 0,7 48 1 0 0,-12-47-33 0 0,-2 1-1 0 0,-1 0 0 0 0,-2 0 1 0 0,-2 0-1 0 0,-10 63 0 0 0,7-76 27 0 0,-1-1-1 0 0,-1 0 0 0 0,-1 0 0 0 0,-1-1 0 0 0,-1 0 0 0 0,-1 0 1 0 0,0-1-1 0 0,-2-1 0 0 0,-28 35 0 0 0,16-27-18 0 0,-1-1-1 0 0,-1-2 0 0 0,-2-1 1 0 0,0-1-1 0 0,-1-1 0 0 0,-2-2 1 0 0,0-1-1 0 0,-36 16 1 0 0,60-32-316 0 0,0 0 0 0 0,0 0 0 0 0,0-1 0 0 0,0 1 0 0 0,-15 0 0 0 0,10-4-599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5527 0 0,'0'0'882'0'0,"-1"3"644"0"0,-4 18 1895 0 0,-16 38 0 0 0,6-20-2840 0 0,-8 38-42 0 0,4 0 0 0 0,3 1 0 0 0,-12 151 0 0 0,27-220-530 0 0,1-1 0 0 0,-1 1 0 0 0,1 0 0 0 0,1 0 1 0 0,0-1-1 0 0,4 17 0 0 0,-2-21 46 0 0,9 2 14 0 0,-9-6-59 0 0,-1 1-1 0 0,1-1 1 0 0,-1 0 0 0 0,1 0-1 0 0,-1 0 1 0 0,1-1 0 0 0,-1 1-1 0 0,1 0 1 0 0,-1-1 0 0 0,1 0-1 0 0,-1 1 1 0 0,0-1 0 0 0,1 0-1 0 0,-1 0 1 0 0,0-1 0 0 0,0 1-1 0 0,0 0 1 0 0,0-1 0 0 0,4-2-1 0 0,4-5 65 0 0,0-1-1 0 0,12-15 1 0 0,-14 17-53 0 0,149-184 258 0 0,-11 15 782 0 0,-144 175-788 0 0,7 13-125 0 0,-7-4-146 0 0,0-1-1 0 0,0 1 1 0 0,-1-1 0 0 0,0 1-1 0 0,-1 0 1 0 0,1-1 0 0 0,-1 1-1 0 0,-1 0 1 0 0,-1 11 0 0 0,1-3 13 0 0,-2 53 213 0 0,4-1 1 0 0,14 111-1 0 0,-13-161-212 0 0,1 0 0 0 0,1 0 0 0 0,12 29 0 0 0,-10-34-5 0 0,1-3 49 0 0,-7-9-45 0 0,1 1-1 0 0,0-1 1 0 0,0 1 0 0 0,0-1-1 0 0,-1 1 1 0 0,1-1 0 0 0,0 1-1 0 0,0-1 1 0 0,0 0 0 0 0,0 1-1 0 0,0-1 1 0 0,0 0 0 0 0,0 0-1 0 0,0 0 1 0 0,0 0 0 0 0,0 0-1 0 0,0 0 1 0 0,0 0 0 0 0,0 0-1 0 0,0 0 1 0 0,0 0 0 0 0,0-1-1 0 0,0 1 1 0 0,1-1 0 0 0,20-8 329 0 0,-17 5-221 0 0,0 1 0 0 0,1-1 0 0 0,-2 0 0 0 0,1-1 1 0 0,-1 1-1 0 0,1-1 0 0 0,-1 0 0 0 0,0 0 1 0 0,5-9-1 0 0,2-8 287 0 0,12-26 1 0 0,-10 20-154 0 0,21-40-131 0 0,4 2 1 0 0,2 1-1 0 0,3 2 0 0 0,3 2 0 0 0,55-55 0 0 0,-47 62-443 0 0,-45 46-219 0 0,-1 2 0 0 0,1-1 1 0 0,0 1-1 0 0,19-10 1 0 0,-14 12-1079 0 0,-1 2-66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24 10591 0 0,'24'-23'1300'0'0,"-23"22"-453"0"0,1 2-644 0 0,-1-1-1 0 0,1 0 1 0 0,0 1-1 0 0,-1-1 1 0 0,1 1-1 0 0,0-1 1 0 0,-1 1-1 0 0,1 0 1 0 0,-1 0-1 0 0,1 0 1 0 0,-1 0-1 0 0,1 0 1 0 0,-1 0-1 0 0,0 0 1 0 0,1 0 0 0 0,-1 1-1 0 0,0-1 1 0 0,0 0-1 0 0,0 1 1 0 0,0-1-1 0 0,0 1 1 0 0,0-1-1 0 0,-1 1 1 0 0,1 0-1 0 0,1 2 1 0 0,0 4-84 0 0,1-1 0 0 0,-1 1 0 0 0,0 0 0 0 0,0 11 0 0 0,-1-2 90 0 0,0 0 0 0 0,-2 0 0 0 0,0 0 0 0 0,-1 0-1 0 0,-4 17 1 0 0,-26 84 292 0 0,24-90-436 0 0,-49 143 5 0 0,22-67-47 0 0,15-41-114 0 0,-4-1 0 0 0,-2-1-1 0 0,-44 76 1 0 0,-103 110-232 0 0,167-240 323 0 0,0 0 0 0 0,-11 10 0 0 0,2-5-20 0 0,11-12-48 0 0,1 0-24 0 0,3 0 70 0 0,-1 0-1 0 0,1 0 1 0 0,-1 0-1 0 0,0 0 1 0 0,1 0-1 0 0,-1 0 1 0 0,1 0-1 0 0,-1 0 1 0 0,1 0-1 0 0,-1 0 1 0 0,0 0 0 0 0,1 0-1 0 0,-1-1 1 0 0,1 1-1 0 0,-1 0 1 0 0,1 0-1 0 0,-1-1 1 0 0,1 1-1 0 0,-1 0 1 0 0,1-1-1 0 0,0 1 1 0 0,-1 0-1 0 0,1-1 1 0 0,-1 1-1 0 0,1-1 1 0 0,0 1-1 0 0,-1-1 1 0 0,1 1-1 0 0,0-1 1 0 0,-1 1 0 0 0,1-1-1 0 0,0 1 1 0 0,0-1-1 0 0,0 1 1 0 0,0-1-1 0 0,-1 0 1 0 0,-2-22-327 0 0,3 15 292 0 0,0 0 0 0 0,1 0 0 0 0,0 1 0 0 0,1-1 0 0 0,0 0 0 0 0,0 1-1 0 0,1-1 1 0 0,-1 1 0 0 0,7-11 0 0 0,1-1 53 0 0,2 1 0 0 0,15-22-1 0 0,-16 26 23 0 0,1 0-1 0 0,0 2 0 0 0,1-1 1 0 0,0 1-1 0 0,1 1 0 0 0,0 1 1 0 0,1 0-1 0 0,21-11 0 0 0,-26 16 50 0 0,-1 1-1 0 0,1 0 0 0 0,0 1 0 0 0,0 1 1 0 0,0-1-1 0 0,19-1 0 0 0,-22 4 45 0 0,0 0 0 0 0,1 0 0 0 0,-1 1 0 0 0,1 0 0 0 0,-1 0 0 0 0,0 0 0 0 0,1 1-1 0 0,-1 1 1 0 0,0-1 0 0 0,8 5 0 0 0,-11-5-67 0 0,-1 0 1 0 0,0 0-1 0 0,1 0 0 0 0,-1 1 0 0 0,0-1 0 0 0,0 1 1 0 0,0 0-1 0 0,-1 0 0 0 0,1 0 0 0 0,-1 0 0 0 0,0 0 0 0 0,0 1 1 0 0,0-1-1 0 0,0 1 0 0 0,0-1 0 0 0,-1 1 0 0 0,1 0 1 0 0,-1 0-1 0 0,0 0 0 0 0,0 0 0 0 0,-1-1 0 0 0,1 1 1 0 0,-1 0-1 0 0,0 0 0 0 0,0 7 0 0 0,-2 7 190 0 0,0 0-1 0 0,-1 0 1 0 0,-1 0 0 0 0,-8 21-1 0 0,8-28-214 0 0,-16 70-309 0 0,16-59-220 0 0,3-21-498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82 9215 0 0,'15'-30'1460'0'0,"-7"15"1003"0"0,0 1 3402 0 0,-8 13-5691 0 0,1 0 1 0 0,-1 0-1 0 0,1 0 0 0 0,-1 0 0 0 0,1 0 1 0 0,-1-1-1 0 0,0 1 0 0 0,1 0 0 0 0,-1 0 0 0 0,0 0 1 0 0,0 0-1 0 0,0 0 0 0 0,0-1 0 0 0,0-1 1 0 0,0 3-142 0 0,0 0 0 0 0,-1 0 0 0 0,1-1 0 0 0,0 1 0 0 0,0 0 0 0 0,0-1 0 0 0,-1 1 0 0 0,1 0 0 0 0,0 0 0 0 0,0 0 0 0 0,-1-1 0 0 0,1 1 0 0 0,0 0 0 0 0,-1 0 0 0 0,1 0 0 0 0,0 0 0 0 0,0-1 0 0 0,-1 1 0 0 0,1 0 0 0 0,0 0 0 0 0,-1 0 0 0 0,1 0 0 0 0,0 0 0 0 0,-1 0 0 0 0,1 0 0 0 0,0 0 0 0 0,-1 0 0 0 0,1 0 0 0 0,0 0 0 0 0,-1 0 0 0 0,-2 1-29 0 0,0 0 1 0 0,0 0 0 0 0,0 0-1 0 0,0 0 1 0 0,1 0 0 0 0,-1 1-1 0 0,0-1 1 0 0,-3 4 0 0 0,-112 105-509 0 0,90-82 432 0 0,-34 38 11 0 0,-28 26-17 0 0,80-82 78 0 0,0 0 0 0 0,0 1 0 0 0,-14 20 0 0 0,24-31 1 0 0,0 0 0 0 0,1 0-1 0 0,-1 0 1 0 0,0 0 0 0 0,0 0 0 0 0,0 0 0 0 0,1 0-1 0 0,-1 0 1 0 0,0-1 0 0 0,0 1 0 0 0,1 0-1 0 0,-1 0 1 0 0,0 0 0 0 0,0 0 0 0 0,1 0 0 0 0,-1 0-1 0 0,0 0 1 0 0,0 1 0 0 0,1-1 0 0 0,-1 0-1 0 0,0 0 1 0 0,0 0 0 0 0,1 0 0 0 0,-1 0 0 0 0,0 0-1 0 0,0 0 1 0 0,0 0 0 0 0,1 1 0 0 0,-1-1-1 0 0,0 0 1 0 0,0 0 0 0 0,0 0 0 0 0,1 0-1 0 0,-1 1 1 0 0,0-1 0 0 0,0 0 0 0 0,0 0 0 0 0,0 0-1 0 0,0 1 1 0 0,1-1 0 0 0,-1 0 0 0 0,0 0-1 0 0,0 1 1 0 0,0-1 0 0 0,0 0 0 0 0,0 0 0 0 0,0 1-1 0 0,0-1 1 0 0,0 0 0 0 0,0 0 0 0 0,0 1-1 0 0,0-1 1 0 0,0 0 0 0 0,0 0 0 0 0,0 1-1 0 0,0-1 1 0 0,0 0 0 0 0,0 0 0 0 0,-1 1 0 0 0,1-1-1 0 0,0 0 1 0 0,0 0 0 0 0,0 0 0 0 0,0 1-1 0 0,-1-1 1 0 0,1 0 1 0 0,9-2 1 0 0,-1 0 0 0 0,-1-1 0 0 0,1 0-1 0 0,0 0 1 0 0,0 0 0 0 0,-1-1 0 0 0,12-9-1 0 0,9-3 40 0 0,75-47-142 0 0,-37 22-47 0 0,-63 38 134 0 0,15-5-40 0 0,-16 8-5 0 0,-2 2-144 0 0,0 0 194 0 0,0 0-1 0 0,0 0 1 0 0,0 0 0 0 0,1 0 0 0 0,-1 0-1 0 0,2 3 1 0 0,0 8 10 0 0,-2-1-18 0 0,0 1 0 0 0,-1-1 0 0 0,-4 15 0 0 0,-1 16 16 0 0,6-22-17 0 0,2-18-18 0 0,-2-3-6 0 0,0 1-1 0 0,0 0 1 0 0,1 0-1 0 0,-1-1 1 0 0,0 1-1 0 0,1 0 1 0 0,-1-1-1 0 0,0 1 1 0 0,1-1-1 0 0,-1 1 1 0 0,1 0-1 0 0,-1-1 1 0 0,1 1 0 0 0,0-1-1 0 0,-1 1 1 0 0,1-1-1 0 0,0 1 1 0 0,-1-1-1 0 0,1 0 1 0 0,0 1-1 0 0,-1-1 1 0 0,1 0-1 0 0,0 0 1 0 0,-1 1-1 0 0,1-1 1 0 0,0 0-1 0 0,1 0 1 0 0,20 1-1568 0 0,-17-2 1214 0 0,1 0 1 0 0,-1-1 0 0 0,0 1 0 0 0,0-1 0 0 0,0 0 0 0 0,0 0 0 0 0,7-5 0 0 0,-7 5 128 0 0,28-17-1493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449 142 14943 0 0,'1'-1'340'0'0,"40"-78"1587"0"0,-36 72-1522 0 0,-1 0 1 0 0,1 1-1 0 0,1-1 1 0 0,-1 1-1 0 0,1 0 1 0 0,0 1-1 0 0,1-1 1 0 0,8-5-1 0 0,-13 10-57 0 0,2 11-268 0 0,-3-6-80 0 0,0 0-1 0 0,-1-1 1 0 0,0 1 0 0 0,0 0-1 0 0,0-1 1 0 0,0 1-1 0 0,-1 0 1 0 0,1-1 0 0 0,-1 1-1 0 0,-2 6 1 0 0,-15 36 14 0 0,14-39-6 0 0,-126 262 422 0 0,-73 174-66 0 0,158-343-618 0 0,-33 65 229 0 0,16-62-7160 0 0,49-86 877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22 191 12895 0 0,'-2'0'998'0'0,"-13"-5"-436"0"0,14 5 388 0 0,-1 5 2856 0 0,1-5-3753 0 0,1 1 0 0 0,0-1-1 0 0,0 0 1 0 0,0 0 0 0 0,0 1 0 0 0,0-1 0 0 0,0 0-1 0 0,0 0 1 0 0,-1 1 0 0 0,1-1 0 0 0,0 0 0 0 0,0 0-1 0 0,0 1 1 0 0,0-1 0 0 0,0 0 0 0 0,0 0 0 0 0,0 1-1 0 0,0-1 1 0 0,0 0 0 0 0,0 0 0 0 0,0 1 0 0 0,0-1-1 0 0,1 0 1 0 0,-1 0 0 0 0,0 1 0 0 0,0-1 0 0 0,0 0-1 0 0,0 0 1 0 0,0 1 0 0 0,0-1 0 0 0,1 0 0 0 0,-1 0-1 0 0,0 0 1 0 0,0 0 0 0 0,0 1 0 0 0,1-1 0 0 0,1 2 45 0 0,0 0 0 0 0,0 0 0 0 0,1 0 1 0 0,-1 0-1 0 0,1 0 0 0 0,-1 0 1 0 0,1-1-1 0 0,0 0 0 0 0,0 1 1 0 0,0-1-1 0 0,0 0 0 0 0,-1 0 1 0 0,1-1-1 0 0,0 1 0 0 0,1-1 1 0 0,-1 1-1 0 0,0-1 0 0 0,0 0 0 0 0,0 0 1 0 0,6-1-1 0 0,5 0 135 0 0,1-1 0 0 0,-1-1 1 0 0,15-5-1 0 0,254-93 724 0 0,-52 15-2874 0 0,-190 71-1080 0 0,-26 10 1447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 9215 0 0,'0'0'422'0'0,"-1"-1"-13"0"0,-2-1-284 0 0,3 1-100 0 0,-1 0 0 0 0,0 0 1 0 0,0 0-1 0 0,0 1 0 0 0,-1-1 0 0 0,1 0 0 0 0,0 1 0 0 0,0-1 0 0 0,0 1 0 0 0,0-1 1 0 0,-1 1-1 0 0,1-1 0 0 0,0 1 0 0 0,0 0 0 0 0,-1 0 0 0 0,1 0 0 0 0,-3 0 0 0 0,2-1 688 0 0,1 1-1 0 0,-1 0 0 0 0,0 1 1 0 0,0-1-1 0 0,0 0 0 0 0,0 0 0 0 0,0 1 1 0 0,0-1-1 0 0,0 1 0 0 0,1 0 1 0 0,-1-1-1 0 0,0 1 0 0 0,-2 1 1 0 0,1 0-278 0 0,1 0-1 0 0,-1 0 1 0 0,0 1 0 0 0,1-1 0 0 0,-1 1 0 0 0,-3 4 0 0 0,-1 5-898 0 0,0-1 1 0 0,1 1-1 0 0,-5 13 1 0 0,1-3 1399 0 0,-11 15-925 0 0,-34 46 0 0 0,-12 22-612 0 0,66-105 544 0 0,1 1-1 0 0,0-1 1 0 0,-1 0-1 0 0,1 1 0 0 0,0-1 1 0 0,0 0-1 0 0,0 1 1 0 0,-1-1-1 0 0,1 0 1 0 0,0 1-1 0 0,0-1 1 0 0,0 0-1 0 0,0 1 0 0 0,0-1 1 0 0,0 1-1 0 0,0-1 1 0 0,0 0-1 0 0,0 1 1 0 0,0-1-1 0 0,0 1 1 0 0,0-1-1 0 0,0 1 0 0 0,10-3-803 0 0,-3-1 306 0 0,0 0-1 0 0,1 0 1 0 0,-2-1 0 0 0,1 0-1 0 0,0 0 1 0 0,8-8 0 0 0,8-8-869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25 2303 0 0,'2'-1'167'0'0,"34"-23"17322"0"0,-38 25-17422 0 0,0 0-1 0 0,1 0 0 0 0,-1 1 1 0 0,0-1-1 0 0,0 0 1 0 0,1 1-1 0 0,-1-1 0 0 0,-2 4 1 0 0,0-1 9 0 0,-171 141-151 0 0,36-34-20 0 0,138-110 85 0 0,0 0 0 0 0,0 0 0 0 0,-1 0 0 0 0,1 0 0 0 0,0 0 0 0 0,0 1 1 0 0,0-1-1 0 0,0 0 0 0 0,0 0 0 0 0,0 1 0 0 0,0-1 0 0 0,1 0 0 0 0,-1 1 0 0 0,1-1 0 0 0,-1 1 0 0 0,1-1 0 0 0,-1 1 0 0 0,1-1 0 0 0,0 1 0 0 0,-1 0 0 0 0,1 1 0 0 0,1-2-3 0 0,-1 1-1 0 0,1-1 1 0 0,0 0-1 0 0,0 0 1 0 0,-1 1-1 0 0,1-1 1 0 0,0 0-1 0 0,0 0 1 0 0,0 0-1 0 0,0 0 1 0 0,0 0-1 0 0,1 0 1 0 0,-1 0-1 0 0,0 0 1 0 0,0-1-1 0 0,1 1 1 0 0,-1 0-1 0 0,0-1 1 0 0,1 1-1 0 0,-1-1 1 0 0,2 1-1 0 0,56 16-575 0 0,-43-13 387 0 0,0 0 0 0 0,29 13 1 0 0,-40-14 181 0 0,0-1 1 0 0,0 1-1 0 0,0 0 1 0 0,-1 1 0 0 0,1-1-1 0 0,-1 1 1 0 0,0 0-1 0 0,0 0 1 0 0,-1 0 0 0 0,1 0-1 0 0,-1 1 1 0 0,5 8 0 0 0,-3-4 103 0 0,-1 0 1 0 0,-1-1-1 0 0,1 2 1 0 0,-1-1-1 0 0,-1 0 1 0 0,0 0-1 0 0,0 1 1 0 0,0 16-1 0 0,-2-22 0 0 0,0-1-1 0 0,0 1 1 0 0,0-1-1 0 0,-1 0 1 0 0,1 1-1 0 0,-1-1 1 0 0,0 0-1 0 0,0 1 1 0 0,0-1-1 0 0,0 0 1 0 0,-1 0-1 0 0,0 0 1 0 0,1 0-1 0 0,-1 0 1 0 0,0 0-1 0 0,0 0 1 0 0,0-1-1 0 0,-1 1 1 0 0,1-1-1 0 0,-1 1 1 0 0,1-1-1 0 0,-1 0 1 0 0,0 0-1 0 0,0 0 1 0 0,0-1-1 0 0,0 1 1 0 0,-5 1-1 0 0,-5 2 6 0 0,0-2 0 0 0,0 0 0 0 0,-1 0 0 0 0,-19 0 0 0 0,-57-1 399 0 0,60-3-437 0 0,19 1-91 0 0,-5 1-891 0 0,0-1-1 0 0,1-1 1 0 0,-1 0-1 0 0,1-1 1 0 0,-1-1 0 0 0,-24-7-1 0 0,25 3-5956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617 163 12959 0 0,'23'-10'773'0'0,"41"-25"-1"0"0,-55 29-429 0 0,-1 1 0 0 0,0-2 0 0 0,0 1-1 0 0,-1-1 1 0 0,0 0 0 0 0,0-1 0 0 0,9-13 0 0 0,-15 19-275 0 0,0 1-1 0 0,0-1 0 0 0,0 1 1 0 0,0-1-1 0 0,0 0 1 0 0,-1 1-1 0 0,1-1 0 0 0,-1 0 1 0 0,1 0-1 0 0,-1 1 0 0 0,0-1 1 0 0,0 0-1 0 0,0 0 1 0 0,0 1-1 0 0,0-1 0 0 0,0 0 1 0 0,-1-2-1 0 0,1 3-36 0 0,-1 0 1 0 0,1 0-1 0 0,-1 0 0 0 0,1 0 0 0 0,-1 0 1 0 0,0 0-1 0 0,1 0 0 0 0,-1 0 0 0 0,0 0 1 0 0,0 0-1 0 0,0 0 0 0 0,0 1 0 0 0,0-1 1 0 0,0 0-1 0 0,0 1 0 0 0,0-1 0 0 0,0 1 1 0 0,0-1-1 0 0,0 1 0 0 0,0 0 0 0 0,0-1 1 0 0,0 1-1 0 0,0 0 0 0 0,0 0 0 0 0,-1-1 1 0 0,1 1-1 0 0,-1 0 0 0 0,-6 0 32 0 0,1 0 0 0 0,0 1 0 0 0,-1 0 0 0 0,1 0 0 0 0,0 0 0 0 0,-13 5 0 0 0,-41 20-141 0 0,43-18 43 0 0,-31 16 16 0 0,1 2-1 0 0,2 2 0 0 0,-46 36 1 0 0,-119 114 135 0 0,176-146 242 0 0,1 1 1 0 0,-58 74 0 0 0,92-106-343 0 0,-1-1 0 0 0,1 1 0 0 0,-1 0 1 0 0,1-1-1 0 0,0 1 0 0 0,-1 0 1 0 0,1-1-1 0 0,0 1 0 0 0,0 0 0 0 0,-1-1 1 0 0,1 1-1 0 0,0 0 0 0 0,0 0 1 0 0,0-1-1 0 0,0 1 0 0 0,0 0 1 0 0,0-1-1 0 0,0 1 0 0 0,0 0 0 0 0,0 0 1 0 0,0-1-1 0 0,0 1 0 0 0,1 1 1 0 0,-1-2-3 0 0,1 1 1 0 0,0 0 0 0 0,-1 0-1 0 0,1-1 1 0 0,0 1-1 0 0,-1 0 1 0 0,1-1 0 0 0,0 1-1 0 0,0-1 1 0 0,0 1 0 0 0,0-1-1 0 0,0 1 1 0 0,0-1 0 0 0,0 0-1 0 0,0 1 1 0 0,0-1 0 0 0,1 0-1 0 0,2 1 13 0 0,-1-1 0 0 0,1 1 0 0 0,0-1 0 0 0,0 0 0 0 0,0 0 0 0 0,0-1 0 0 0,0 1 0 0 0,0-1 0 0 0,0 0 0 0 0,0 0-1 0 0,3-2 1 0 0,8-3 24 0 0,20-10 0 0 0,-19 8-25 0 0,47-27-516 0 0,-1-3-1 0 0,94-76 1 0 0,-121 87-26 0 0,-39 49 364 0 0,-27 45 349 0 0,-6 15 22 0 0,35-75-240 0 0,2-5-84 0 0,2-2-15 0 0,0 0-39 0 0,0 0 1 0 0,0 1 0 0 0,1-2 0 0 0,-1 1-1 0 0,0 0 1 0 0,0 0 0 0 0,0-1 0 0 0,5-1 0 0 0,8-4-1308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 10591 0 0,'0'0'819'0'0,"0"-1"-534"0"0,0-8 5447 0 0,-7 15-5573 0 0,0-1 0 0 0,0 1 0 0 0,1 0 1 0 0,-1 0-1 0 0,-9 13 0 0 0,-26 41 129 0 0,36-53-189 0 0,-125 223 1054 0 0,19 10-675 0 0,92-197-479 0 0,-50 119 87 0 0,-50 104-445 0 0,111-248-602 0 0,-1-1-1 0 0,-23 30 1 0 0,20-33-370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15919 0 0,'3'1'730'0'0,"20"3"-362"0"0,0 0 0 0 0,0-2 0 0 0,47-1 0 0 0,-61-1-122 0 0,231-18 3318 0 0,1-23-2171 0 0,-133 14-5460 0 0,-72 15-3031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17103 0 0,'0'0'786'0'0,"-1"3"-21"0"0,-27 69-387 0 0,-29 83 629 0 0,15-21-229 0 0,2-4-516 0 0,-70 156 0 0 0,17-110-219 0 0,74-146-37 0 0,-2 0 0 0 0,-1 0-1 0 0,-36 36 1 0 0,49-58-6 0 0,3-5 3 0 0,5-6 0 0 0,3-4-25 0 0,-2 7 16 0 0,3-9-46 0 0,1 1 0 0 0,0 0 0 0 0,0 1 0 0 0,1-1 0 0 0,8-10 0 0 0,-3 4-22 0 0,15-21-180 0 0,57-64 0 0 0,-70 87 263 0 0,1 0 0 0 0,0 1 1 0 0,1 0-1 0 0,0 1 1 0 0,1 0-1 0 0,0 1 0 0 0,27-11 1 0 0,-39 19 28 0 0,1-1 0 0 0,0 1 1 0 0,-1 0-1 0 0,1 0 0 0 0,0 1 1 0 0,0-1-1 0 0,0 1 0 0 0,0 0 1 0 0,0 0-1 0 0,0 0 0 0 0,0 0 1 0 0,0 1-1 0 0,-1-1 0 0 0,6 2 1 0 0,-6 0 14 0 0,0-1 1 0 0,0 0-1 0 0,0 1 1 0 0,-1 0-1 0 0,1-1 0 0 0,0 1 1 0 0,-1 0-1 0 0,1 0 1 0 0,-1 1-1 0 0,0-1 1 0 0,0 0-1 0 0,0 1 1 0 0,0 0-1 0 0,0-1 1 0 0,0 1-1 0 0,-1 0 1 0 0,3 5-1 0 0,-1 2 73 0 0,1 0 0 0 0,-1 0 0 0 0,-1 1 0 0 0,0-1 1 0 0,-1 1-1 0 0,1 12 0 0 0,-2-4 56 0 0,0 1 0 0 0,-5 28 0 0 0,-1-13-129 0 0,-2 7-1052 0 0,6-15-5749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1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11519 0 0,'0'0'1456'0'0,"2"0"-245"0"0,10 2 756 0 0,0-1 0 0 0,14-1 1 0 0,27-4 226 0 0,51-17-1085 0 0,-100 20-1109 0 0,18-5 56 0 0,29-10 1 0 0,-45 13-133 0 0,0 1 1 0 0,0-1 0 0 0,0 0-1 0 0,-1-1 1 0 0,1 1-1 0 0,-1-1 1 0 0,0 0 0 0 0,0-1-1 0 0,7-8 1 0 0,-11 12 13 0 0,0 0 0 0 0,0-1 0 0 0,0 1 0 0 0,0-1 0 0 0,0 1 0 0 0,0-1 0 0 0,-1 0 0 0 0,1 1 0 0 0,-1-1 0 0 0,1 1 0 0 0,-1-1 0 0 0,1 0 0 0 0,-1 0 0 0 0,0 1 0 0 0,0-1 0 0 0,0 0 0 0 0,0 0 0 0 0,0 1 0 0 0,-1-3 0 0 0,1 3 32 0 0,-1 0 1 0 0,1 0-1 0 0,-1 0 0 0 0,1 0 0 0 0,-1 1 1 0 0,1-1-1 0 0,-1 0 0 0 0,0 0 0 0 0,1 1 1 0 0,-1-1-1 0 0,0 1 0 0 0,0-1 0 0 0,1 0 1 0 0,-1 1-1 0 0,0 0 0 0 0,0-1 0 0 0,0 1 1 0 0,0-1-1 0 0,0 1 0 0 0,0 0 0 0 0,1 0 1 0 0,-1-1-1 0 0,0 1 0 0 0,0 0 0 0 0,0 0 1 0 0,0 0-1 0 0,0 0 0 0 0,0 0 0 0 0,0 0 1 0 0,0 0-1 0 0,0 1 0 0 0,0-1 0 0 0,0 0 1 0 0,0 0-1 0 0,-1 2 0 0 0,-10 2-12 0 0,0 0-1 0 0,0 1 1 0 0,0 1-1 0 0,1 0 1 0 0,0 1-1 0 0,1 0 1 0 0,-1 1-1 0 0,-16 15 1 0 0,-1 5 327 0 0,-37 47 0 0 0,39-42 82 0 0,-34 56 0 0 0,50-72-296 0 0,1 1 0 0 0,1 1 0 0 0,0-1 0 0 0,1 1 0 0 0,-5 26 0 0 0,11-40-70 0 0,0 1 1 0 0,0-1-1 0 0,1 0 0 0 0,-1 0 0 0 0,1 1 0 0 0,1-1 0 0 0,-1 0 1 0 0,1 0-1 0 0,0 1 0 0 0,0-1 0 0 0,0 0 0 0 0,1 0 0 0 0,2 5 1 0 0,-3-7-23 0 0,1 0 0 0 0,0-1 1 0 0,0 1-1 0 0,0-1 1 0 0,0 1-1 0 0,0-1 1 0 0,0 0-1 0 0,0 0 1 0 0,1 0-1 0 0,-1 0 1 0 0,1 0-1 0 0,-1-1 1 0 0,1 1-1 0 0,0-1 1 0 0,0 0-1 0 0,0 1 1 0 0,0-1-1 0 0,0 0 1 0 0,0-1-1 0 0,0 1 1 0 0,0-1-1 0 0,0 1 1 0 0,5-1-1 0 0,2 0-288 0 0,0 0 0 0 0,0-1-1 0 0,11-2 1 0 0,10-3-862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282 459 8951 0 0,'0'0'407'0'0,"-2"0"-6"0"0,-7 0-305 0 0,1 0 0 0 0,-1 0 1 0 0,1 1-1 0 0,-11 3 0 0 0,-14 0 1049 0 0,20-2-429 0 0,3-1 91 0 0,1-1 0 0 0,-1 1 0 0 0,-11-2 0 0 0,17 0-583 0 0,-1 0 0 0 0,1 0 0 0 0,0 0-1 0 0,0 0 1 0 0,0-1 0 0 0,1 0 0 0 0,-1 1 0 0 0,0-2 0 0 0,1 1-1 0 0,-6-4 1 0 0,3 1 44 0 0,0-1 0 0 0,1 0-1 0 0,-1 0 1 0 0,1 0-1 0 0,1-1 1 0 0,-8-13 0 0 0,5 8-125 0 0,1-2 1 0 0,1 1 0 0 0,-5-14-1 0 0,8 18-134 0 0,1-1 1 0 0,0 1-1 0 0,0-1 0 0 0,1 1 0 0 0,0 0 1 0 0,1-1-1 0 0,0 1 0 0 0,0-1 0 0 0,1 1 0 0 0,0 0 1 0 0,1 0-1 0 0,0 0 0 0 0,0 0 0 0 0,6-10 1 0 0,-1 4-32 0 0,0 1 1 0 0,0-1-1 0 0,2 2 1 0 0,0-1-1 0 0,0 2 1 0 0,1-1-1 0 0,14-11 1 0 0,-16 17 6 0 0,0 1 1 0 0,0 0-1 0 0,0 0 0 0 0,1 1 1 0 0,0 0-1 0 0,0 1 1 0 0,1 0-1 0 0,-1 0 1 0 0,1 1-1 0 0,-1 1 0 0 0,1 0 1 0 0,0 0-1 0 0,11 1 1 0 0,5 0 74 0 0,-1 1 1 0 0,1 2-1 0 0,-1 1 1 0 0,34 8 0 0 0,-39-7 90 0 0,1 2 0 0 0,-1 0 0 0 0,31 15 1 0 0,-46-18-117 0 0,0-1 0 0 0,0 2 1 0 0,-1-1-1 0 0,1 1 0 0 0,-1-1 1 0 0,0 1-1 0 0,0 1 1 0 0,0-1-1 0 0,-1 1 0 0 0,1 0 1 0 0,-1 0-1 0 0,0 0 1 0 0,0 1-1 0 0,-1-1 0 0 0,0 1 1 0 0,4 9-1 0 0,-6-11-30 0 0,0 0 0 0 0,-1 0 0 0 0,1 1 0 0 0,-1-1 0 0 0,0 0-1 0 0,0 0 1 0 0,0 0 0 0 0,-1 0 0 0 0,0 0 0 0 0,1 0 0 0 0,-1 0 0 0 0,-1 0-1 0 0,1 0 1 0 0,-1 0 0 0 0,1-1 0 0 0,-1 1 0 0 0,0-1 0 0 0,-5 8 0 0 0,-1-1 2 0 0,1-1 0 0 0,-2 1 0 0 0,0-1 0 0 0,-17 14 0 0 0,-5-1-43 0 0,-1-1 0 0 0,0-2 0 0 0,-1-1 0 0 0,-1-2 0 0 0,-1-1 0 0 0,0-2 0 0 0,-1-1 0 0 0,-46 8 0 0 0,79-19 19 0 0,-18 4-108 0 0,-1-1 1 0 0,1-1-1 0 0,0-1 1 0 0,-25-1-1 0 0,40-1-5 0 0,0 0-1 0 0,0-1 1 0 0,0 0-1 0 0,0 0 1 0 0,0-1-1 0 0,-5-1 1 0 0,9 2-37 0 0,0 0 1 0 0,0 0-1 0 0,1 0 1 0 0,-1 0-1 0 0,0 0 1 0 0,1 0-1 0 0,-1-1 1 0 0,0 1-1 0 0,1 0 1 0 0,0-1-1 0 0,-1 1 1 0 0,1-1-1 0 0,0 0 1 0 0,0 1-1 0 0,0-1 1 0 0,0 0-1 0 0,0 0 1 0 0,0 1-1 0 0,0-1 1 0 0,1 0-1 0 0,-1 0 1 0 0,1 0-1 0 0,-1-3 1 0 0,0-31-1745 0 0,9-1-9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67 12439 0 0,'3'-8'96'0'0,"5"-5"373"0"0,0-1 0 0 0,14-18 4055 0 0,-28 43-4015 0 0,-304 460 342 0 0,200-326-840 0 0,-35 50-10 0 0,110-142-2 0 0,-52 102 0 0 0,84-149 2 0 0,-47 109 14 0 0,40-91-443 0 0,2 0 0 0 0,-9 45 0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15663 0 0,'0'0'1418'0'0,"-1"2"-1168"0"0,-8 21 1350 0 0,-2 0 0 0 0,-1-1 0 0 0,-26 37 1 0 0,8-13-1681 0 0,12-13 179 0 0,0 0-1 0 0,-18 53 0 0 0,12-18-8439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11311 0 0,'0'0'1031'0'0,"-1"2"-679"0"0,-14 13 1610 0 0,1 0 0 0 0,-30 22 0 0 0,-6 6-339 0 0,-145 141 16 0 0,187-176-1616 0 0,1 0 1 0 0,0 0-1 0 0,0 1 1 0 0,-7 12-1 0 0,12-12-52 0 0,2-8 12 0 0,1 0 1 0 0,0 0-1 0 0,-1 0 0 0 0,1-1 1 0 0,0 1-1 0 0,0 0 0 0 0,0 0 1 0 0,0-1-1 0 0,0 1 0 0 0,-1 0 1 0 0,1-1-1 0 0,0 1 0 0 0,1-1 1 0 0,-1 1-1 0 0,0-1 0 0 0,0 0 1 0 0,1 1-1 0 0,22 4-220 0 0,-22-4 219 0 0,52 3-574 0 0,-40-3 432 0 0,-1 0-1 0 0,1 0 1 0 0,23 7 0 0 0,-32-7 155 0 0,-1 1 1 0 0,0 0 0 0 0,0 0 0 0 0,0 0-1 0 0,0 0 1 0 0,0 0 0 0 0,0 1 0 0 0,0 0-1 0 0,-1 0 1 0 0,0 0 0 0 0,1 0 0 0 0,-1 1 0 0 0,0-1-1 0 0,0 1 1 0 0,2 5 0 0 0,2 2 90 0 0,-1 1 1 0 0,-1 0-1 0 0,0 0 1 0 0,-1 0-1 0 0,5 24 1 0 0,-7-27 6 0 0,0 0 0 0 0,-1 1 0 0 0,-1-1 0 0 0,0 0 1 0 0,0 1-1 0 0,-1-1 0 0 0,0 1 0 0 0,-4 15 0 0 0,4-21-49 0 0,0-1-1 0 0,-1 1 1 0 0,0-1 0 0 0,1 1-1 0 0,-1-1 1 0 0,0 0-1 0 0,-1 0 1 0 0,1 0 0 0 0,0 0-1 0 0,-1-1 1 0 0,0 1-1 0 0,0-1 1 0 0,0 1 0 0 0,0-1-1 0 0,0 0 1 0 0,0 0-1 0 0,0 0 1 0 0,-1-1 0 0 0,1 1-1 0 0,-1-1 1 0 0,1 1-1 0 0,-1-1 1 0 0,1-1 0 0 0,-7 2-1 0 0,-8 0 117 0 0,0 0-1 0 0,0-2 1 0 0,-34-3 0 0 0,34 2-138 0 0,1 0-422 0 0,0 0 1 0 0,0-2-1 0 0,0 0 0 0 0,0-1 1 0 0,1 0-1 0 0,-30-13 1 0 0,31 9-963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16127 0 0,'0'0'2475'0'0,"0"2"-1667"0"0,-2 25-437 0 0,-1 0 0 0 0,-1-1 0 0 0,-2 0 1 0 0,-11 36-1 0 0,-82 203 194 0 0,-36 23-53 0 0,-17-9-341 0 0,66-125-106 0 0,5-19 31 0 0,22-38-88 0 0,57-94-210 0 0,1 0-1 0 0,0-1 1 0 0,0 1 0 0 0,0 0-1 0 0,0-1 1 0 0,0 1-1 0 0,1 0 1 0 0,-1 0 0 0 0,1 3-1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14 136 7831 0 0,'0'0'603'0'0,"-1"1"-396"0"0,-1-1 257 0 0,1 0 0 0 0,0 1 0 0 0,0-1 1 0 0,0 1-1 0 0,-1-1 0 0 0,1 1 0 0 0,0 0 0 0 0,0-1 1 0 0,0 1-1 0 0,0 0 0 0 0,2 5 4378 0 0,-1-6-4660 0 0,1 0 1 0 0,-1 1-1 0 0,0-1 1 0 0,1 0-1 0 0,2 2-1369 0 0,0 0 1360 0 0,1-1 1 0 0,-1 1-1 0 0,1-1 1 0 0,0 1-1 0 0,-1-1 1 0 0,1 0-1 0 0,0 0 1 0 0,0-1-1 0 0,0 1 1 0 0,6-1-1 0 0,41-3 890 0 0,-38 1-739 0 0,56-8 708 0 0,0-4 0 0 0,83-28 0 0 0,89-19-326 0 0,-159 48-949 0 0,133-5-1 0 0,-214 18 203 0 0,5 0-375 0 0,0 0 0 0 0,-1 0 0 0 0,1 0 0 0 0,-1 1 0 0 0,1 0-1 0 0,-1 0 1 0 0,1 0 0 0 0,-1 0 0 0 0,8 4 0 0 0,-11-2-1348 0 0,-1 6-227 0 0</inkml:trace>
  <inkml:trace contextRef="#ctx0" brushRef="#br0" timeOffset="1">817 601 2303 0 0,'5'22'22432'0'0,"-5"-25"-21915"0"0,1-18-379 0 0,1-1 0 0 0,1 1 0 0 0,1 0 0 0 0,1 0 0 0 0,0 1 0 0 0,10-22 0 0 0,57-118 611 0 0,-62 141-990 0 0,0 1 0 0 0,0 0 0 0 0,2 1 0 0 0,0 0 0 0 0,23-24 0 0 0,-29 35 2 0 0,0 0 1 0 0,1 1-1 0 0,-1 0 0 0 0,1 0 1 0 0,1 0-1 0 0,-1 1 1 0 0,1 0-1 0 0,-1 1 0 0 0,1 0 1 0 0,0 0-1 0 0,0 0 1 0 0,1 1-1 0 0,-1 0 0 0 0,0 1 1 0 0,1 0-1 0 0,11 0 1 0 0,7 2-7668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 12895 0 0,'-1'-1'5795'0'0,"-4"0"-5649"0"0,0 0-1 0 0,0 0 1 0 0,0 0 0 0 0,0 1 0 0 0,0 0-1 0 0,0 0 1 0 0,0 0 0 0 0,0 0 0 0 0,0 1 0 0 0,-7 1-1 0 0,-53 16 841 0 0,59-16-970 0 0,-18 7-2 0 0,0 0 0 0 0,1 2 0 0 0,0 0 0 0 0,1 1 0 0 0,1 2 0 0 0,0 0 0 0 0,-29 26 0 0 0,48-38-65 0 0,0 0 1 0 0,0 0-1 0 0,0 0 0 0 0,0 0 1 0 0,0 0-1 0 0,1 1 0 0 0,-1-1 0 0 0,1 0 1 0 0,-1 1-1 0 0,-1 5 0 0 0,3-7-6 0 0,-1 1-1 0 0,1 0 1 0 0,0 0-1 0 0,0-1 1 0 0,0 1-1 0 0,0 0 1 0 0,0-1-1 0 0,1 1 1 0 0,-1 0-1 0 0,0-1 1 0 0,1 1-1 0 0,0 0 1 0 0,-1-1-1 0 0,1 1 1 0 0,0-1-1 0 0,-1 1 1 0 0,1-1-1 0 0,2 3 1 0 0,40 51-1154 0 0,-26-36 1191 0 0,23 38 0 0 0,-19-24 196 0 0,16 31 468 0 0,-33-55-520 0 0,1 1-1 0 0,-2 0 0 0 0,0 0 0 0 0,0 0 1 0 0,2 11-1 0 0,-4-14-79 0 0,0 0 1 0 0,-1-1-1 0 0,1 1 1 0 0,-1 0 0 0 0,-1 0-1 0 0,-1 8 1 0 0,2-12-24 0 0,-1-1 0 0 0,0 1 1 0 0,0-1-1 0 0,1 1 1 0 0,-2-1-1 0 0,1 0 1 0 0,0 1-1 0 0,0-1 0 0 0,-1 0 1 0 0,0 0-1 0 0,1 0 1 0 0,-1 0-1 0 0,0 0 0 0 0,0 0 1 0 0,0-1-1 0 0,0 1 1 0 0,0-1-1 0 0,0 1 0 0 0,-4 1 1 0 0,-3 1 36 0 0,1-1 1 0 0,-2 1 0 0 0,1-2-1 0 0,0 1 1 0 0,-1-1 0 0 0,1-1-1 0 0,-1 1 1 0 0,1-2-1 0 0,-1 1 1 0 0,-12-2 0 0 0,10-1-325 0 0,-1 1 0 0 0,1-2 0 0 0,0 1 0 0 0,1-2 0 0 0,-1 0 0 0 0,0 0 0 0 0,-17-10 0 0 0,12 3-4490 0 0,4-3-1516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21911 0 0,'0'0'1987'0'0,"-1"2"-1637"0"0,-2 3-217 0 0,0 0-1 0 0,0-1 0 0 0,-8 9 0 0 0,9-11-74 0 0,-1 0 0 0 0,1 1 1 0 0,0-1-1 0 0,0 1 0 0 0,0 0 1 0 0,0 0-1 0 0,0 0 0 0 0,1 0 0 0 0,-1 0 1 0 0,1 0-1 0 0,0 0 0 0 0,0 0 1 0 0,0 0-1 0 0,-1 7 0 0 0,2 12 19 0 0,-1 1 0 0 0,-2 0 1 0 0,0-1-1 0 0,-1 1 0 0 0,-2-1 0 0 0,0 0 0 0 0,-12 27 0 0 0,16-43-342 0 0,1-1-1 0 0,-1 1 0 0 0,1 0 0 0 0,0 0 0 0 0,1 0 1 0 0,0 0-1 0 0,0 8 0 0 0,0-8-733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66 16127 0 0,'26'-64'1768'0'0,"-25"62"-1376"0"0,-3 3-278 0 0,-9 13-28 0 0,0 0 0 0 0,1 1 1 0 0,1 0-1 0 0,0 1 0 0 0,1-1 1 0 0,-7 21-1 0 0,7-18-13 0 0,-90 227 1106 0 0,58-141-989 0 0,-43 154-51 0 0,61-182-234 0 0,-81 202-3743 0 0,98-269 3095 0 0,1 0 0 0 0,-1-1 1 0 0,-9 12-1 0 0,13-18 231 0 0,-1-2 577 0 0,0 0 0 0 0,1 0 0 0 0,-1-1 0 0 0,0 1 0 0 0,1 0 0 0 0,-1 0 0 0 0,1-1 0 0 0,-1 1 0 0 0,0-1 0 0 0,1 0 0 0 0,-1 1 0 0 0,1-1 0 0 0,-1 0 0 0 0,1 0 0 0 0,0 0 0 0 0,-1 0 0 0 0,1 0 0 0 0,0 0 0 0 0,0 0 0 0 0,0-1 0 0 0,-2 0 0 0 0,2-1 131 0 0,-1 0-1 0 0,1 0 1 0 0,0 0 0 0 0,-1 0-1 0 0,1 0 1 0 0,0 0 0 0 0,1 0-1 0 0,-1 0 1 0 0,1-1 0 0 0,-1-3 0 0 0,1-5 222 0 0,0 1 0 0 0,1-1 0 0 0,1 1 0 0 0,0 0 1 0 0,4-15-1 0 0,-1 11-363 0 0,0 1 0 0 0,1 0 1 0 0,1 1-1 0 0,1-1 0 0 0,0 1 0 0 0,0 1 0 0 0,1-1 1 0 0,1 2-1 0 0,0-1 0 0 0,0 1 0 0 0,14-10 0 0 0,2 0-462 0 0,0 1-1 0 0,2 2 0 0 0,0 0 1 0 0,33-14-1 0 0,-49 26 198 0 0,6-3-63 0 0,31-10-1 0 0,-45 17 279 0 0,0 1 0 0 0,1 0 0 0 0,-1 0 1 0 0,0 0-1 0 0,1 1 0 0 0,-1-1 0 0 0,1 1 0 0 0,-1 0 0 0 0,1 0 0 0 0,-1 1 0 0 0,0 0 0 0 0,1-1 0 0 0,5 3 1 0 0,-7-1 26 0 0,1 0 0 0 0,-1 0 0 0 0,0 0 0 0 0,0 0 0 0 0,1 1 1 0 0,-2-1-1 0 0,1 1 0 0 0,0 0 0 0 0,3 4 0 0 0,20 32 372 0 0,-23-34-347 0 0,3 5 147 0 0,-1 0 0 0 0,0 1 0 0 0,0 0 0 0 0,-1 0 0 0 0,0 1 0 0 0,-1-1 0 0 0,0 1 0 0 0,-1-1 0 0 0,0 1 0 0 0,-1 0 0 0 0,-1 0 0 0 0,0 0 0 0 0,0 0 0 0 0,-1 0 0 0 0,-1 0 0 0 0,0-1 0 0 0,0 1 0 0 0,-1 0 0 0 0,-7 17 0 0 0,4-13-135 0 0,-3 10 202 0 0,-18 34 0 0 0,23-52-238 0 0,0-1 1 0 0,0 0-1 0 0,-1 0 0 0 0,0-1 1 0 0,-1 1-1 0 0,1-1 0 0 0,-1 0 0 0 0,-1-1 1 0 0,-6 6-1 0 0,1-3-104 0 0,0-1 0 0 0,-1 0-1 0 0,0-1 1 0 0,0-1 0 0 0,0 0 0 0 0,-1-1 0 0 0,0 0-1 0 0,-17 2 1 0 0,22-4 14 0 0,0-1 1 0 0,0-1-1 0 0,0 0 0 0 0,0 0 0 0 0,0 0 0 0 0,0-1 1 0 0,0-1-1 0 0,0 1 0 0 0,0-1 0 0 0,0-1 1 0 0,1 0-1 0 0,-1 0 0 0 0,-14-8 0 0 0,21 9-141 0 0,-1 1-1 0 0,1-1 1 0 0,-1 0 0 0 0,1 0-1 0 0,0 0 1 0 0,0 0-1 0 0,0 0 1 0 0,0 0 0 0 0,-3-5-1 0 0,-1-8-6861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44 8287 0 0,'1'-1'639'0'0,"20"-12"-354"0"0,4-3 2351 0 0,1 3 6994 0 0,-27 27-8820 0 0,-3 3-609 0 0,-1 0 0 0 0,-1 0-1 0 0,-1 0 1 0 0,-9 15 0 0 0,5-8-86 0 0,1-3 7 0 0,-25 61 326 0 0,32-73-391 0 0,0 0 1 0 0,1 0-1 0 0,0 0 1 0 0,0 1 0 0 0,1-1-1 0 0,0 0 1 0 0,1 12-1 0 0,0-18-43 0 0,0-1 0 0 0,1 1 0 0 0,-1-1 0 0 0,1 1-1 0 0,-1-1 1 0 0,1 1 0 0 0,0-1 0 0 0,0 1 0 0 0,0-1-1 0 0,0 0 1 0 0,1 1 0 0 0,-1-1 0 0 0,1 0 0 0 0,-1 0-1 0 0,1 0 1 0 0,0 0 0 0 0,0 0 0 0 0,-1-1 0 0 0,1 1-1 0 0,1 0 1 0 0,-1-1 0 0 0,3 2 0 0 0,-1-1 7 0 0,-1-1 1 0 0,1 1-1 0 0,0-1 1 0 0,0 0-1 0 0,0 0 1 0 0,0-1-1 0 0,0 1 1 0 0,0-1-1 0 0,0 0 1 0 0,0 0 0 0 0,1 0-1 0 0,-1-1 1 0 0,6-1-1 0 0,0 0-44 0 0,1 0 0 0 0,-1-1 0 0 0,1-1 0 0 0,-1 1 0 0 0,0-2 0 0 0,0 1 0 0 0,16-12 0 0 0,0-2-162 0 0,-2 0-1 0 0,0-2 0 0 0,-1-1 1 0 0,21-25-1 0 0,-18 15-165 0 0,37-58 1 0 0,-90 174 1198 0 0,24-74-824 0 0,0-1 0 0 0,1 1 1 0 0,1 0-1 0 0,0-1 0 0 0,0 1 1 0 0,1 0-1 0 0,2 20 0 0 0,-1-27-21 0 0,0 0 0 0 0,0 0-1 0 0,0 0 1 0 0,0 0-1 0 0,1 0 1 0 0,-1 0-1 0 0,1 0 1 0 0,0-1 0 0 0,1 1-1 0 0,2 4 1 0 0,-3-6-13 0 0,0 0 1 0 0,0 0 0 0 0,1 0 0 0 0,-1 0-1 0 0,0-1 1 0 0,1 1 0 0 0,-1-1 0 0 0,1 1-1 0 0,0-1 1 0 0,-1 0 0 0 0,1 0-1 0 0,0 0 1 0 0,0 0 0 0 0,0-1 0 0 0,0 1-1 0 0,3 0 1 0 0,6-1-455 0 0,-1-1-1 0 0,1 0 1 0 0,0 0-1 0 0,-1-1 1 0 0,1 0-1 0 0,-1-1 1 0 0,22-9-1 0 0,-6 2-1255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6 2759 0 0,'-3'-6'18120'0'0,"-132"258"-17371"0"0,49-100-282 0 0,-34 69-244 0 0,-151 293 338 0 0,174-317-1140 0 0,89-174-1049 0 0,5-14-3978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60 10135 0 0,'-5'-2'297'0'0,"-9"-1"23"0"0,0 0 0 0 0,-18-2 0 0 0,28 5 89 0 0,-1 0-1 0 0,0 0 1 0 0,0 1 0 0 0,-5 0 0 0 0,7 0 193 0 0,0 0 0 0 0,0-1 0 0 0,1 1 0 0 0,-1 1 1 0 0,0-1-1 0 0,1 0 0 0 0,-1 1 0 0 0,-3 2 2030 0 0,8-4-2228 0 0,17 5 88 0 0,-1-2 1 0 0,1 0 0 0 0,22 1 0 0 0,62-4 171 0 0,-49-1-366 0 0,367-19 599 0 0,-362 10-2431 0 0,93-27-1 0 0,-146 36 1445 0 0,19-6-1511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145 337 6911 0 0,'0'0'528'0'0,"-1"1"-341"0"0,-24 63 8628 0 0,-6 0-3897 0 0,14-30-3566 0 0,1 2 0 0 0,-16 52 0 0 0,30-81-1304 0 0,-4 16 117 0 0,1-1 1 0 0,-4 28-1 0 0,9-49-237 0 0,0 1 0 0 0,0 0 1 0 0,0-1-1 0 0,-1 1 0 0 0,2 0 0 0 0,-1-1 0 0 0,0 1 0 0 0,0 0 0 0 0,0-1 1 0 0,1 1-1 0 0,-1-1 0 0 0,1 1 0 0 0,-1 0 0 0 0,1-1 0 0 0,0 1 1 0 0,-1-1-1 0 0,1 0 0 0 0,0 1 0 0 0,0-1 0 0 0,2 2 0 0 0,-1 0-280 0 0,-2-3 50 0 0,1 0 1 0 0,-1 1 0 0 0,0-1-1 0 0,1 0 1 0 0,-1 0-1 0 0,1 1 1 0 0,-1-1 0 0 0,1 0-1 0 0,-1 0 1 0 0,1 0 0 0 0,-1 0-1 0 0,1 1 1 0 0,-1-1-1 0 0,1 0 1 0 0,-1 0 0 0 0,1 0-1 0 0,-1 0 1 0 0,1 0 0 0 0,0-1-1 0 0,11 2-8329 0 0</inkml:trace>
  <inkml:trace contextRef="#ctx0" brushRef="#br0" timeOffset="1">524 17 17279 0 0,'-4'-16'1872'0'0,"0"27"-1968"0"0,4 1-48 0 0,2 3-16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73 7831 0 0,'0'0'7712'0'0,"-1"1"-6834"0"0,-18 16 88 0 0,1 0 1 0 0,1 1 0 0 0,-21 28-1 0 0,22-26-678 0 0,-2 2 111 0 0,-24 41-1 0 0,35-51-288 0 0,0 0 0 0 0,1 1 0 0 0,1 0-1 0 0,0 0 1 0 0,-4 20 0 0 0,9-32-75 0 0,-1 1-1 0 0,1 0 1 0 0,0-1-1 0 0,0 1 1 0 0,-1 0 0 0 0,1-1-1 0 0,1 1 1 0 0,-1 0-1 0 0,0-1 1 0 0,0 1-1 0 0,1 0 1 0 0,-1-1 0 0 0,0 1-1 0 0,2 3 1 0 0,-1-4-4 0 0,0 0 0 0 0,0 0 1 0 0,0-1-1 0 0,0 1 1 0 0,0 0-1 0 0,0 0 0 0 0,0 0 1 0 0,0-1-1 0 0,0 1 0 0 0,0-1 1 0 0,0 1-1 0 0,0-1 0 0 0,1 1 1 0 0,-1-1-1 0 0,0 0 1 0 0,0 1-1 0 0,1-1 0 0 0,-1 0 1 0 0,0 0-1 0 0,2 0 0 0 0,10 0 78 0 0,-1 0-1 0 0,0-2 0 0 0,0 1 0 0 0,0-1 0 0 0,0-1 0 0 0,0 0 0 0 0,0-1 0 0 0,-1 0 0 0 0,1-1 1 0 0,-1 0-1 0 0,0-1 0 0 0,-1 0 0 0 0,1-1 0 0 0,-1 0 0 0 0,10-9 0 0 0,-9 6 23 0 0,0 0 0 0 0,-1 0 0 0 0,0-1 0 0 0,0 0 0 0 0,-2-1 0 0 0,1 0 1 0 0,-1 0-1 0 0,-1-1 0 0 0,0 0 0 0 0,-1-1 0 0 0,-1 1 0 0 0,6-22 0 0 0,-8 23-141 0 0,-1 1 0 0 0,0-1 0 0 0,-1 0 0 0 0,-1-16 0 0 0,0 24-75 0 0,0-1 1 0 0,-1 0-1 0 0,0 0 0 0 0,0 1 0 0 0,0-1 1 0 0,0 1-1 0 0,-1-1 0 0 0,0 1 0 0 0,0-1 1 0 0,0 1-1 0 0,0 0 0 0 0,-1 0 1 0 0,-5-6-1 0 0,6 8-53 0 0,0-1 0 0 0,-1 2 1 0 0,1-1-1 0 0,-1 0 0 0 0,1 0 0 0 0,-1 1 0 0 0,0-1 1 0 0,0 1-1 0 0,1 0 0 0 0,-1 0 0 0 0,0 0 1 0 0,0 0-1 0 0,0 1 0 0 0,-1-1 0 0 0,1 1 1 0 0,0 0-1 0 0,0 0 0 0 0,0 0 0 0 0,-6 1 1 0 0,-2 0-1230 0 0,-1 2 0 0 0,1-1 0 0 0,-21 9 0 0 0,5 2-557 0 0,16-6 1056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17711 0 0,'0'0'2442'0'0,"1"-1"-2172"0"0,54-52 2577 0 0,75-63-2015 0 0,111-87-703 0 0,-218 186-131 0 0,8-6-19 0 0,41-23 1 0 0,-62 40 11 0 0,1 1 0 0 0,0 0 0 0 0,0 1 0 0 0,1 0 0 0 0,-1 1 0 0 0,1 0 0 0 0,0 0 0 0 0,14 0 0 0 0,-23 3 6 0 0,-1 0-1 0 0,1 0 1 0 0,-1 0-1 0 0,1 0 0 0 0,0 1 1 0 0,-1-1-1 0 0,1 1 1 0 0,-1-1-1 0 0,1 1 1 0 0,-1 0-1 0 0,1 0 1 0 0,-1 0-1 0 0,0 1 1 0 0,1-1-1 0 0,-1 0 1 0 0,0 1-1 0 0,2 1 0 0 0,-1 0 14 0 0,0 0 0 0 0,-1 0 0 0 0,0 0-1 0 0,1 1 1 0 0,-1-1 0 0 0,-1 1 0 0 0,1-1-1 0 0,0 1 1 0 0,-1 0 0 0 0,2 4 0 0 0,0 8 85 0 0,0 0 0 0 0,-1 0 1 0 0,-1 0-1 0 0,0 22 1 0 0,-1-31-52 0 0,-7 117 594 0 0,1 4-251 0 0,7-105-348 0 0,0 0 0 0 0,1 0 0 0 0,9 35-1 0 0,-10-52-70 0 0,1 0 0 0 0,0 0-1 0 0,0 0 1 0 0,1 0 0 0 0,0 0 0 0 0,0 0-1 0 0,0 0 1 0 0,1-1 0 0 0,0 0-1 0 0,0 0 1 0 0,0 0 0 0 0,0 0-1 0 0,1 0 1 0 0,0-1 0 0 0,0 0-1 0 0,0 0 1 0 0,1 0 0 0 0,-1-1-1 0 0,1 0 1 0 0,0 0 0 0 0,0 0-1 0 0,0-1 1 0 0,0 0 0 0 0,8 2-1 0 0,10-1-1044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19 10591 0 0,'0'0'488'0'0,"-6"-5"158"0"0,4 3-630 0 0,-15-3 113 0 0,10 3 300 0 0,0 0 1 0 0,1 1-1 0 0,-1 0 1 0 0,0 1-1 0 0,0-1 1 0 0,0 1-1 0 0,0 1 0 0 0,1-1 1 0 0,-1 1-1 0 0,0 0 1 0 0,0 1-1 0 0,1 0 1 0 0,-12 4-1 0 0,3 2-384 0 0,-1 0 0 0 0,2 1 0 0 0,-1 0 0 0 0,-15 15 0 0 0,12-10 28 0 0,1 1-1 0 0,1 1 1 0 0,1 1-1 0 0,-19 25 1 0 0,25-30 73 0 0,0 2 0 0 0,1-1 0 0 0,0 1 0 0 0,2 1 1 0 0,-1-1-1 0 0,2 1 0 0 0,-4 17 0 0 0,8-28-63 0 0,0 1 0 0 0,0-1 0 0 0,1 1 0 0 0,0-1 0 0 0,0 1 0 0 0,0-1 0 0 0,0 1 0 0 0,1-1 0 0 0,0 1 0 0 0,2 6 0 0 0,-3-10-60 0 0,1 0 1 0 0,-1 1-1 0 0,1-1 1 0 0,0 0-1 0 0,-1 0 0 0 0,1 0 1 0 0,0 0-1 0 0,0 0 0 0 0,-1 0 1 0 0,1 0-1 0 0,0 0 1 0 0,0 0-1 0 0,0 0 0 0 0,0 0 1 0 0,1 0-1 0 0,-1-1 0 0 0,0 1 1 0 0,0 0-1 0 0,0-1 1 0 0,1 1-1 0 0,-1-1 0 0 0,0 0 1 0 0,0 1-1 0 0,1-1 1 0 0,-1 0-1 0 0,0 0 0 0 0,1 0 1 0 0,-1 0-1 0 0,0 0 0 0 0,1 0 1 0 0,-1 0-1 0 0,0 0 1 0 0,1 0-1 0 0,-1-1 0 0 0,0 1 1 0 0,1 0-1 0 0,-1-1 0 0 0,0 1 1 0 0,2-2-1 0 0,8-3 54 0 0,1-1 0 0 0,-1 0 0 0 0,0-1 0 0 0,-1 0 0 0 0,0 0 0 0 0,0-1 0 0 0,0-1 0 0 0,-1 0 0 0 0,0 0 0 0 0,11-16-1 0 0,6-12-266 0 0,34-62-1 0 0,-57 94 132 0 0,51-102-4011 0 0,-41 80 2190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455 983 10591 0 0,'0'0'964'0'0,"1"-2"-794"0"0,30-67 7099 0 0,24-33-4442 0 0,4-9-2249 0 0,125-257-963 0 0,-114 216-1143 0 0,-58 119 1155 0 0,-2-1 0 0 0,-1 1 0 0 0,5-41 0 0 0,-14 73 375 0 0,0 1 0 0 0,-1 0 1 0 0,1 0-1 0 0,0-1 0 0 0,0 1 1 0 0,0 0-1 0 0,-1 0 0 0 0,1-1 0 0 0,0 1 1 0 0,-1 0-1 0 0,1 0 0 0 0,0 0 0 0 0,0 0 1 0 0,-1-1-1 0 0,1 1 0 0 0,0 0 0 0 0,-1 0 1 0 0,1 0-1 0 0,0 0 0 0 0,-1 0 1 0 0,1 0-1 0 0,0 0 0 0 0,-1 0 0 0 0,1 0 1 0 0,0 0-1 0 0,-1 0 0 0 0,1 0 0 0 0,-1 0 1 0 0,1 0 4 0 0,-2 0 8 0 0,0 1-1 0 0,0-1 1 0 0,0 1 0 0 0,0-1-1 0 0,0 1 1 0 0,0-1-1 0 0,0 1 1 0 0,0 0 0 0 0,0 0-1 0 0,0 0 1 0 0,0 0 0 0 0,1 0-1 0 0,-1 1 1 0 0,-2 1-1 0 0,-21 25 109 0 0,16-17-82 0 0,-15 19 15 0 0,1 1 1 0 0,1 1-1 0 0,-22 45 0 0 0,-38 107 188 0 0,-22 149 20 0 0,93-294-248 0 0,-32 136 55 0 0,19-69-70 0 0,-51 135-1 0 0,60-202 14 0 0,-1-2-1 0 0,-2 0 0 0 0,-34 49 1 0 0,39-68 18 0 0,-1-1 1 0 0,-1 0-1 0 0,-1-2 1 0 0,-32 27-1 0 0,19-22-1080 0 0,0 0-1 0 0,-43 20 1 0 0,67-38 188 0 0,0 1 0 0 0,-1-1 1 0 0,1 0-1 0 0,-10 1 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518 357 2303 0 0,'0'0'102'0'0,"2"0"-1"0"0,7 0 434 0 0,-1-1-1 0 0,1-1 1 0 0,-1 1 0 0 0,1-2-1 0 0,-1 1 1 0 0,0-1 0 0 0,0 0-1 0 0,0-1 1 0 0,0 1 0 0 0,-1-2-1 0 0,0 1 1 0 0,0-1 0 0 0,0 0-1 0 0,0-1 1 0 0,-1 1 0 0 0,1-1-1 0 0,-2-1 1 0 0,1 1 0 0 0,-1-1-1 0 0,0 0 1 0 0,0 0 0 0 0,-1 0-1 0 0,1-1 1 0 0,-2 0 0 0 0,1 0-1 0 0,-1 0 1 0 0,2-9 0 0 0,-3 7-209 0 0,-1 0 1 0 0,1 1 0 0 0,-2-1-1 0 0,0 0 1 0 0,0 0 0 0 0,0 0 0 0 0,-1 1-1 0 0,-4-17 1 0 0,3 19-252 0 0,0 1 0 0 0,0-1 0 0 0,-1 0 1 0 0,0 1-1 0 0,0 0 0 0 0,0 0 0 0 0,-1 0 0 0 0,1 0 0 0 0,-2 0 0 0 0,1 1 1 0 0,0-1-1 0 0,-11-8 0 0 0,12 12-74 0 0,0 0 0 0 0,0 1 0 0 0,1-1 0 0 0,-1 0 1 0 0,0 1-1 0 0,0 0 0 0 0,-1 0 0 0 0,1 0 0 0 0,0 0 0 0 0,0 0 0 0 0,-1 1 1 0 0,1-1-1 0 0,-5 1 0 0 0,3 0-17 0 0,-1 1 1 0 0,0-1-1 0 0,0 1 1 0 0,0 0-1 0 0,1 1 1 0 0,-11 4-1 0 0,-2 2-29 0 0,1 1-1 0 0,0 1 1 0 0,-22 16-1 0 0,-5 10-36 0 0,-72 74 1 0 0,42-38 15 0 0,71-69 65 0 0,-108 105-11 0 0,92-86 15 0 0,0 1 1 0 0,1 0-1 0 0,-18 32 0 0 0,33-51-1 0 0,1 0 1 0 0,0 0-1 0 0,0 1 1 0 0,0-1-1 0 0,1 1 1 0 0,-1-1-1 0 0,1 1 1 0 0,0 0-1 0 0,1-1 1 0 0,-1 1-1 0 0,1 6 1 0 0,0-9-2 0 0,0-1-1 0 0,1 1 1 0 0,-1 0 0 0 0,1 0-1 0 0,-1-1 1 0 0,1 1 0 0 0,0 0 0 0 0,-1-1-1 0 0,1 1 1 0 0,0 0 0 0 0,0-1-1 0 0,0 1 1 0 0,1-1 0 0 0,-1 0-1 0 0,0 1 1 0 0,0-1 0 0 0,1 0 0 0 0,-1 0-1 0 0,1 0 1 0 0,-1 0 0 0 0,1 0-1 0 0,-1 0 1 0 0,1 0 0 0 0,0 0 0 0 0,-1-1-1 0 0,1 1 1 0 0,0 0 0 0 0,-1-1-1 0 0,1 0 1 0 0,0 1 0 0 0,0-1-1 0 0,2 0 1 0 0,5 1 16 0 0,0-1 0 0 0,0 0 0 0 0,-1-1 0 0 0,1 0-1 0 0,0 0 1 0 0,0-1 0 0 0,15-5 0 0 0,57-26-45 0 0,-80 33 28 0 0,36-20-379 0 0,0-2 0 0 0,49-37 0 0 0,-80 54 305 0 0,26-19-162 0 0,-47 50 616 0 0,1-7-60 0 0,3-4-22 0 0,-14 25 0 0 0,23-36-288 0 0,0 0 0 0 0,0-1 1 0 0,1 1-1 0 0,-1 0 1 0 0,1 0-1 0 0,0 0 0 0 0,0 1 1 0 0,0-1-1 0 0,1 0 1 0 0,0 0-1 0 0,-1 0 0 0 0,2 7 1 0 0,-1-11-21 0 0,1 1 1 0 0,-1-1 0 0 0,0 1-1 0 0,1-1 1 0 0,-1 1-1 0 0,1-1 1 0 0,-1 1-1 0 0,1-1 1 0 0,-1 1 0 0 0,1-1-1 0 0,0 1 1 0 0,-1-1-1 0 0,1 0 1 0 0,-1 0-1 0 0,1 1 1 0 0,0-1-1 0 0,-1 0 1 0 0,1 0 0 0 0,0 0-1 0 0,0 1 1 0 0,1-1-18 0 0,1 1-90 0 0,1 0 0 0 0,-1-1 0 0 0,1 1 0 0 0,-1-1 0 0 0,1 0 0 0 0,-1 1 0 0 0,1-2 0 0 0,-1 1 0 0 0,5-1 0 0 0,16-4-1067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20 164 13359 0 0,'-2'-1'363'0'0,"-15"5"3630"0"0,17-4-3911 0 0,0 0 1 0 0,-1 0-1 0 0,1 1 1 0 0,0-1-1 0 0,0 0 1 0 0,0 0-1 0 0,0 0 1 0 0,0 0-1 0 0,0 0 1 0 0,0 0-1 0 0,0 0 1 0 0,0 0-1 0 0,0 1 1 0 0,0-1 0 0 0,0 0-1 0 0,0 0 1 0 0,0 0-1 0 0,1 0 1 0 0,7 2 808 0 0,14-1-915 0 0,10-5 461 0 0,-1-2-1 0 0,0-2 1 0 0,-1 0 0 0 0,48-21 0 0 0,-23 6-114 0 0,66-23 187 0 0,18 11-18 0 0,-111 30-1337 0 0,-1 1-1 0 0,0 2 1 0 0,34 1 0 0 0,-41 2-738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12895 0 0,'-2'-10'155'0'0,"1"6"-50"0"0,1 1-1 0 0,-1-1 1 0 0,1 0-1 0 0,0 1 1 0 0,0-1-1 0 0,0 0 1 0 0,1 1 0 0 0,-1-1-1 0 0,1 1 1 0 0,0-1-1 0 0,0 0 1 0 0,0 1-1 0 0,3-5 1 0 0,-4 7 118 0 0,1 1 1 0 0,0-1-1 0 0,0 1 1 0 0,0-1-1 0 0,0 1 1 0 0,0 0-1 0 0,0 0 0 0 0,0-1 1 0 0,0 1-1 0 0,0 0 1 0 0,0 0-1 0 0,0 0 1 0 0,0 0-1 0 0,1 0 0 0 0,-1 0 1 0 0,0 0-1 0 0,0 1 1 0 0,1-1-1 0 0,1 2 12 0 0,1-1-1 0 0,-1 0 0 0 0,0 1 1 0 0,1 0-1 0 0,-1 0 0 0 0,0 0 1 0 0,0 0-1 0 0,-1 0 1 0 0,1 1-1 0 0,5 5 0 0 0,22 31 27 0 0,-25-31-58 0 0,120 207 1991 0 0,-5-7-614 0 0,-85-156-1280 0 0,0 1-119 0 0,54 62-1 0 0,-79-104-162 0 0,1-1 0 0 0,0 0 0 0 0,1-1 0 0 0,0 0 1 0 0,0-1-1 0 0,1 0 0 0 0,0-1 0 0 0,1 0 0 0 0,-1-1 0 0 0,26 7 0 0 0,-11-6-394 0 0,1-1 0 0 0,-1-1 0 0 0,1-2 0 0 0,46 0 0 0 0,-2-9-2702 0 0,-55 4 1518 0 0,-4 0 50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11519 0 0,'0'0'887'0'0,"-1"1"-356"0"0,-17 15 2347 0 0,-22 25 1 0 0,-38 57-1916 0 0,48-58-642 0 0,-98 120 766 0 0,-217 210-1 0 0,171-199-1866 0 0,159-156-224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 4607 0 0,'0'0'2611'0'0,"-4"-16"8534"0"0,4 24-6678 0 0,0 3-4279 0 0,0 1 0 0 0,-3 12 0 0 0,-9 13 32 0 0,0 0-1 0 0,-3-1 1 0 0,-23 43 0 0 0,7-17-239 0 0,22-37-263 0 0,6-14-3316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11055 0 0,'0'0'1080'0'0,"2"-7"-152"0"0,7 9 1000 0 0,1 5-944 0 0,1 2-984 0 0,0 2-200 0 0,0 3-40 0 0,-1 2-3936 0 0,1 1-784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68 425 8287 0 0,'-1'1'639'0'0,"-17"26"109"0"0,-19 11 5870 0 0,26-27-3076 0 0,11-13-3445 0 0,0 1 0 0 0,0-1 1 0 0,0 0-1 0 0,0 1 0 0 0,0-1 0 0 0,0 0 1 0 0,0 0-1 0 0,1 1 0 0 0,-1-1 0 0 0,1 1 1 0 0,0-4-1 0 0,0 2 44 0 0,8-22-25 0 0,1-1 0 0 0,1 1 1 0 0,25-40-1 0 0,-23 42-164 0 0,6-8-53 0 0,1 0-1 0 0,38-42 1 0 0,57-46-179 0 0,-108 111 272 0 0,1 1 0 0 0,1 1 0 0 0,-1 0-1 0 0,1 0 1 0 0,16-8 0 0 0,-22 12 7 0 0,1 1 0 0 0,1-1 0 0 0,-1 1 0 0 0,0 0 1 0 0,0 0-1 0 0,0 0 0 0 0,1 0 0 0 0,-1 1 0 0 0,0 0 0 0 0,1 0 0 0 0,-1 0 1 0 0,0 0-1 0 0,1 1 0 0 0,-1 0 0 0 0,0 0 0 0 0,6 2 0 0 0,-7-2 1 0 0,-1 0-1 0 0,0 0 1 0 0,0 0 0 0 0,1 0-1 0 0,-1 1 1 0 0,0-1-1 0 0,0 1 1 0 0,0-1 0 0 0,0 1-1 0 0,-1 0 1 0 0,1 0-1 0 0,0 0 1 0 0,-1 0 0 0 0,1 0-1 0 0,-1 0 1 0 0,2 4-1 0 0,-1-2 11 0 0,-1 0 0 0 0,0 0 0 0 0,0 0 1 0 0,0 1-1 0 0,-1-1 0 0 0,1 0 0 0 0,-1 0 0 0 0,0 0 0 0 0,-1 6 0 0 0,-1 6 36 0 0,-1 0 1 0 0,-1 0 0 0 0,0 0-1 0 0,-8 15 1 0 0,12-30-46 0 0,-82 178 257 0 0,41-95-244 0 0,32-62-315 0 0,8-20-856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9671 0 0,'0'0'4771'0'0,"-9"6"142"0"0,3-4-4653 0 0,-1 0 1 0 0,0 0-1 0 0,1 0 0 0 0,-1 1 0 0 0,1 0 0 0 0,0 1 0 0 0,0-1 0 0 0,-8 7 1 0 0,-1 3-98 0 0,-27 26 0 0 0,-97 122-83 0 0,116-129-80 0 0,3 1 0 0 0,0 1 0 0 0,-26 66 0 0 0,46-100 7 0 0,0 1-1 0 0,0-1 0 0 0,-1 1 1 0 0,1-1-1 0 0,0 1 0 0 0,0-1 1 0 0,0 1-1 0 0,0-1 0 0 0,-1 1 1 0 0,1-1-1 0 0,0 1 0 0 0,0-1 1 0 0,0 1-1 0 0,0-1 0 0 0,0 1 1 0 0,0-1-1 0 0,1 1 0 0 0,-1-1 1 0 0,0 1-1 0 0,0-1 1 0 0,0 1-1 0 0,0-1 0 0 0,1 1 1 0 0,-1-1-1 0 0,0 1 0 0 0,1 0 21 0 0,0 0 0 0 0,1-1 0 0 0,-1 1 0 0 0,0 0-1 0 0,0-1 1 0 0,0 1 0 0 0,0-1 0 0 0,1 1 0 0 0,-1-1-1 0 0,2 0 1 0 0,6 2 81 0 0,0-2-1 0 0,0 1 1 0 0,-1-2-1 0 0,1 1 1 0 0,0-1-1 0 0,-1 0 1 0 0,1-1-1 0 0,12-3 1 0 0,7-2 0 0 0,149-23 104 0 0,-102 19-2653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7367 0 0,'-2'0'5903'0'0,"0"1"-5131"0"0,-1 1 0 0 0,1-1 1 0 0,-1 0-1 0 0,1 1 0 0 0,0 0 1 0 0,-4 3-1 0 0,-11 15 1346 0 0,-10 30-2160 0 0,15-27 693 0 0,-19 42-173 0 0,-37 109-1 0 0,33-77-347 0 0,-116 299 13 0 0,105-295-143 0 0,13-33 0 0 0,22-43-723 0 0,-1-1 0 0 0,-2 0 1 0 0,0-1-1 0 0,-2-1 0 0 0,-19 22 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14711 0 0,'0'0'1335'0'0,"-1"1"-1096"0"0,-10 12-36 0 0,1 0 0 0 0,1 1 0 0 0,0 0 0 0 0,1 0 0 0 0,0 1 0 0 0,-11 30 0 0 0,12-25 16 0 0,1-1 1 0 0,1 1-1 0 0,0 0 0 0 0,1 1 1 0 0,2-1-1 0 0,0 1 1 0 0,1-1-1 0 0,1 1 0 0 0,1 0 1 0 0,5 31-1 0 0,0-32 87 0 0,-5-18 190 0 0,4 6 3150 0 0,3-14-3525 0 0,-2-1 0 0 0,1 1 0 0 0,-1-1 0 0 0,0 0 0 0 0,0-1 0 0 0,6-10-1 0 0,10-12 9 0 0,164-170-731 0 0,-143 159-979 0 0,-36 34 492 0 0,0 0-1 0 0,0 0 0 0 0,1 1 1 0 0,15-9-1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91 419 2303 0 0,'0'2'167'0'0,"0"7"526"0"0,0 11 4395 0 0,0-16-3053 0 0,-1 0 1 0 0,1 0-1 0 0,-1 0 0 0 0,1-1 1 0 0,-4 8 2222 0 0,2-11-3889 0 0,-10-2-115 0 0,7 1-179 0 0,0 0 1 0 0,0 0-1 0 0,0-1 1 0 0,-7-2-1 0 0,11 3-54 0 0,-1 0 0 0 0,0 0 0 0 0,1 0 0 0 0,-1 0-1 0 0,1 0 1 0 0,0-1 0 0 0,-1 1 0 0 0,1 0 0 0 0,0-1 0 0 0,0 1 0 0 0,0-1 0 0 0,0 1-1 0 0,0-1 1 0 0,0 0 0 0 0,0 1 0 0 0,0-1 0 0 0,0-2 0 0 0,-3-8-4 0 0,1 0 0 0 0,0-1 0 0 0,0 1 0 0 0,2-1-1 0 0,-1 1 1 0 0,2-1 0 0 0,0 0 0 0 0,0 1 0 0 0,4-21 0 0 0,0 13-116 0 0,0 1 1 0 0,1 0-1 0 0,2 0 0 0 0,0 0 0 0 0,0 1 1 0 0,2 0-1 0 0,0 0 0 0 0,1 1 0 0 0,1 1 0 0 0,1-1 1 0 0,0 2-1 0 0,20-21 0 0 0,-27 32 82 0 0,1-1 1 0 0,-1 1-1 0 0,1-1 0 0 0,0 2 1 0 0,0-1-1 0 0,1 1 0 0 0,-1-1 1 0 0,1 2-1 0 0,-1-1 0 0 0,1 1 1 0 0,0 0-1 0 0,0 0 0 0 0,0 1 1 0 0,9-1-1 0 0,-11 2 11 0 0,0 0-1 0 0,1 1 1 0 0,-1-1 0 0 0,0 1-1 0 0,0 0 1 0 0,1 0 0 0 0,-1 1-1 0 0,0-1 1 0 0,0 1-1 0 0,0 0 1 0 0,-1 1 0 0 0,1-1-1 0 0,0 1 1 0 0,-1 0 0 0 0,0 0-1 0 0,0 0 1 0 0,0 1 0 0 0,0 0-1 0 0,6 6 1 0 0,-1 2 50 0 0,-1 0 1 0 0,0 1 0 0 0,0 0-1 0 0,-2 1 1 0 0,11 28 0 0 0,-15-36-23 0 0,0 1 1 0 0,-1 0 0 0 0,0 0-1 0 0,0 0 1 0 0,0 0 0 0 0,-1 0-1 0 0,0 0 1 0 0,-1 0-1 0 0,1-1 1 0 0,-2 1 0 0 0,1 0-1 0 0,-1 0 1 0 0,1 0 0 0 0,-6 10-1 0 0,2-6 15 0 0,-1 0 0 0 0,0-1-1 0 0,0 0 1 0 0,-1 0 0 0 0,0 0 0 0 0,-1-1-1 0 0,-14 13 1 0 0,10-10-40 0 0,-58 49 133 0 0,61-54-250 0 0,-1 0 0 0 0,0-1 1 0 0,-1 0-1 0 0,1 0 0 0 0,-19 6 0 0 0,29-12-1 0 0,-1 0 0 0 0,1 1-1 0 0,-1-1 1 0 0,0 0 0 0 0,1 0 0 0 0,-1 0-1 0 0,0 0 1 0 0,1 0 0 0 0,-1 0 0 0 0,0 0-1 0 0,1 0 1 0 0,-1 0 0 0 0,0 0 0 0 0,1 0-1 0 0,-1 0 1 0 0,1 0 0 0 0,-1-1-1 0 0,-1 1 1 0 0,2-1-237 0 0,-1 1 1 0 0,1-1-1 0 0,-1 0 0 0 0,1 1 0 0 0,-1-1 1 0 0,1 1-1 0 0,-1-1 0 0 0,1 0 0 0 0,-1 0 0 0 0,1 1 1 0 0,0-1-1 0 0,0 0 0 0 0,-1 1 0 0 0,1-1 1 0 0,0 0-1 0 0,0 0 0 0 0,0-1 0 0 0,-1-13-5754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55 11255 0 0,'3'-5'370'0'0,"1"0"-1"0"0,0 0 0 0 0,-1 0 0 0 0,2 1 1 0 0,-1-1-1 0 0,1 1 0 0 0,-1 0 0 0 0,9-6 1 0 0,-11 9-241 0 0,0 0 1 0 0,-1 0 0 0 0,1 1 0 0 0,0-1 0 0 0,-1 0 0 0 0,1 1 0 0 0,0-1-1 0 0,0 1 1 0 0,0-1 0 0 0,-1 1 0 0 0,1 0 0 0 0,0 0 0 0 0,0 0-1 0 0,0 0 1 0 0,0 0 0 0 0,0 0 0 0 0,-1 1 0 0 0,1-1 0 0 0,0 1-1 0 0,0-1 1 0 0,0 1 0 0 0,-1-1 0 0 0,1 1 0 0 0,0 0 0 0 0,-1 0-1 0 0,1 0 1 0 0,-1 0 0 0 0,1 0 0 0 0,-1 0 0 0 0,1 1 0 0 0,-1-1-1 0 0,3 3 1 0 0,-4-3-85 0 0,1 1 0 0 0,0-1 1 0 0,-1 0-1 0 0,1 1 0 0 0,-1-1 0 0 0,1 1 0 0 0,-1-1 0 0 0,1 1 0 0 0,-1-1 1 0 0,0 1-1 0 0,0-1 0 0 0,0 1 0 0 0,0-1 0 0 0,0 1 0 0 0,0-1 0 0 0,-1 3 1 0 0,1 8 126 0 0,0 11-14 0 0,-1 0 1 0 0,-1-1-1 0 0,-9 41 0 0 0,-25 65 125 0 0,2-34-231 0 0,-4-2 0 0 0,-3-1 0 0 0,-61 93 0 0 0,62-121-52 0 0,-3-2 0 0 0,-52 58 0 0 0,-111 102 0 0 0,73-81 0 0 0,67-72 75 0 0,64-67-18 0 0,3-4-41 0 0,0-1 1 0 0,0 1-1 0 0,0-1 0 0 0,0 0 0 0 0,1 1 1 0 0,-1 0-1 0 0,1-1 0 0 0,0 1 0 0 0,0 0 1 0 0,4-5-1 0 0,-2 1-15 0 0,24-31-33 0 0,1 1 0 0 0,2 1-1 0 0,1 1 1 0 0,38-32 0 0 0,-6 12-155 0 0,3 2 0 0 0,84-51 0 0 0,-146 100 195 0 0,1 1 1 0 0,-1 0 0 0 0,1 1 0 0 0,0-1 0 0 0,0 1 0 0 0,0 0 0 0 0,9-1 0 0 0,-12 2 4 0 0,-1 1 0 0 0,0 0-1 0 0,0 0 1 0 0,0 0 0 0 0,0 0 0 0 0,0 1 0 0 0,0-1 0 0 0,0 1 0 0 0,0-1 0 0 0,0 1-1 0 0,0-1 1 0 0,-1 1 0 0 0,1 0 0 0 0,0 0 0 0 0,0 0 0 0 0,-1 0 0 0 0,1 0-1 0 0,0 1 1 0 0,-1-1 0 0 0,1 0 0 0 0,-1 1 0 0 0,1-1 0 0 0,-1 1 0 0 0,0 0-1 0 0,0-1 1 0 0,2 4 0 0 0,1 4 26 0 0,1 1-1 0 0,-1-1 0 0 0,-1 1 1 0 0,0 0-1 0 0,-1 0 0 0 0,0 0 1 0 0,0 0-1 0 0,0 14 1 0 0,-1-3 66 0 0,-1-1 1 0 0,-1 1 0 0 0,-5 24-1 0 0,-22 95 459 0 0,24-117-757 0 0,2-11-387 0 0,0 1 0 0 0,1-1-1 0 0,0 0 1 0 0,1 1 0 0 0,1 12 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11 13359 0 0,'0'0'612'0'0,"2"-1"-14"0"0,7-4-384 0 0,-9 4-160 0 0,1 1 0 0 0,0-1-1 0 0,0 1 1 0 0,-1 0 0 0 0,1-1-1 0 0,0 1 1 0 0,0 0 0 0 0,-1-1-1 0 0,1 1 1 0 0,0 0 0 0 0,0 0-1 0 0,0 0 1 0 0,-1 0 0 0 0,1 0-1 0 0,0 0 1 0 0,0 0 0 0 0,1 0-1 0 0,-2 1 14 0 0,1-1-1 0 0,-1 0 1 0 0,0 0 0 0 0,1 1-1 0 0,-1-1 1 0 0,0 0-1 0 0,1 0 1 0 0,-1 1-1 0 0,0-1 1 0 0,0 0-1 0 0,1 1 1 0 0,-1-1-1 0 0,0 0 1 0 0,0 1 0 0 0,0-1-1 0 0,0 1 1 0 0,1-1-1 0 0,-1 0 1 0 0,0 1-1 0 0,0-1 1 0 0,0 1-1 0 0,0 0 1 0 0,-3 19 1059 0 0,-2-7-864 0 0,-1 0-1 0 0,0-1 1 0 0,-1 0-1 0 0,-1 0 1 0 0,-16 22 0 0 0,-2 1 105 0 0,12-14-220 0 0,-221 361 1013 0 0,163-249-1090 0 0,-44 91 1 0 0,69-97 31 0 0,14-30 108 0 0,30-90-432 0 0</inkml:trace>
  <inkml:trace contextRef="#ctx0" brushRef="#br0" timeOffset="1">479 816 12895 0 0,'0'0'998'0'0,"-2"1"-416"0"0,-10 8 971 0 0,0 1-1 0 0,1 0 0 0 0,-1 1 0 0 0,-17 23 1 0 0,-34 56-383 0 0,56-78-1064 0 0,0 0 0 0 0,1 0 0 0 0,1 0 0 0 0,0 1-1 0 0,-3 15 1 0 0,-12 69 123 0 0,17-79-216 0 0,1-8-51 0 0,0-4-381 0 0,1 1-1 0 0,0-1 1 0 0,1 0 0 0 0,-1 1-1 0 0,2 11 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8287 0 0,'0'0'12783'0'0,"8"-4"-11147"0"0,0-3-1297 0 0,0 0 0 0 0,0 0 0 0 0,-1-1 0 0 0,0 0 0 0 0,11-16 0 0 0,9-11-68 0 0,35-37-170 0 0,101-109-1082 0 0,-156 173 941 0 0,-7 8 40 0 0,0 0-1 0 0,0 0 1 0 0,0 0 0 0 0,0 0-1 0 0,0 0 1 0 0,0 0 0 0 0,0 0-1 0 0,0 0 1 0 0,1 0 0 0 0,-1-1-1 0 0,0 1 1 0 0,0 0 0 0 0,0 0-1 0 0,0 0 1 0 0,0 0 0 0 0,0 0-1 0 0,0 0 1 0 0,0 0 0 0 0,0 0-1 0 0,0 0 1 0 0,0 0-1 0 0,0 0 1 0 0,0 0 0 0 0,1 0-1 0 0,-1 0 1 0 0,0 0 0 0 0,0 0-1 0 0,0 0 1 0 0,0 0 0 0 0,0 0-1 0 0,0 0 1 0 0,0 0 0 0 0,0 0-1 0 0,0 0 1 0 0,1 0 0 0 0,-1 0-1 0 0,0 0 1 0 0,0 0 0 0 0,0 0-1 0 0,0 0 1 0 0,0 0 0 0 0,0 0-1 0 0,0 0 1 0 0,0 0-1 0 0,0 0 1 0 0,0 0 0 0 0,0 0-1 0 0,1 0 1 0 0,-1 0 0 0 0,0 0-1 0 0,0 0 1 0 0,0 0 0 0 0,0 1-1 0 0,0-1 1 0 0,0 0 0 0 0,1 7-20 0 0,-2 10-1 0 0,-5 11-17 0 0,-14 38 1 0 0,1-2-25 0 0,17-56-22 0 0,-11 55-386 0 0,11-53-1028 0 0,2-1 1 0 0,0 16-1 0 0,1-11-5502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1254 3 16703 0 0,'0'0'5984'0'0,"-1"0"-5700"0"0,-2-1-278 0 0,1 0 0 0 0,-1 1 0 0 0,1-1 1 0 0,-1 1-1 0 0,1 0 0 0 0,-1 0 0 0 0,1 0 0 0 0,-1 0 0 0 0,1 1 0 0 0,-1-1 0 0 0,1 1 1 0 0,-1-1-1 0 0,1 1 0 0 0,0 0 0 0 0,-1 0 0 0 0,1 0 0 0 0,0 0 0 0 0,0 0 0 0 0,-4 3 0 0 0,-4 3-25 0 0,-1 1 0 0 0,-14 14 0 0 0,15-12-11 0 0,-10 7 26 0 0,2 2 0 0 0,1 0 1 0 0,-20 26-1 0 0,35-41 4 0 0,-1 0 0 0 0,1 0 0 0 0,0-1 0 0 0,0 1 0 0 0,1 0 0 0 0,-1 1 0 0 0,1-1 0 0 0,0 0 0 0 0,0 0 0 0 0,0 1 0 0 0,0 4 0 0 0,3 4 3 0 0,1-11-9 0 0,-2-2-2 0 0,-1 1 6 0 0,1 0-1 0 0,0-1 1 0 0,0 1-1 0 0,0 0 1 0 0,0-1-1 0 0,0 1 0 0 0,0-1 1 0 0,0 1-1 0 0,0-1 1 0 0,0 1-1 0 0,0-1 1 0 0,0 0-1 0 0,0 1 0 0 0,0-1 1 0 0,1 0-1 0 0,-1 0 1 0 0,0 0-1 0 0,0 0 1 0 0,0 0-1 0 0,0 0 0 0 0,0 0 1 0 0,2-1-1 0 0,23-7-58 0 0,-4-3 11 0 0,0-1-1 0 0,21-14 0 0 0,-36 20 36 0 0,0 1 0 0 0,0-1 1 0 0,0 0-1 0 0,0 0 0 0 0,-1-1 0 0 0,0 0 1 0 0,0 0-1 0 0,8-15 0 0 0,-14 22 15 0 0,0 0 0 0 0,0 0 0 0 0,0 0 0 0 0,0 0 0 0 0,1 0 0 0 0,-1-1 0 0 0,0 1 1 0 0,0 0-1 0 0,0 0 0 0 0,0 0 0 0 0,0 0 0 0 0,0 0 0 0 0,0-1 0 0 0,0 1 0 0 0,0 0 0 0 0,0 0 0 0 0,0 0 0 0 0,1 0 0 0 0,-1 0 0 0 0,0-1 0 0 0,0 1 0 0 0,0 0 0 0 0,0 0 0 0 0,0 0 0 0 0,0 0 0 0 0,0-1 0 0 0,0 1 0 0 0,0 0 1 0 0,-1 0-1 0 0,1 0 0 0 0,0 0 0 0 0,0-1 0 0 0,0 1 0 0 0,0 0 0 0 0,0 0 0 0 0,0 0 0 0 0,0 0 0 0 0,0 0 0 0 0,0-1 0 0 0,0 1 0 0 0,-1 0 0 0 0,1 0 0 0 0,0 0 0 0 0,0 0 0 0 0,0 0 0 0 0,0 0 0 0 0,0 0 0 0 0,0 0 0 0 0,-1 0 0 0 0,1-1 1 0 0,0 1-1 0 0,0 0 0 0 0,0 0 0 0 0,0 0 0 0 0,-1 0 0 0 0,1 0 0 0 0,-7 2-10 0 0,7-2 6 0 0,-6 2-11 0 0,0 0-1 0 0,0 0 0 0 0,0 0 0 0 0,1 1 0 0 0,-1 0 0 0 0,1 1 0 0 0,0-1 0 0 0,0 1 0 0 0,-7 6 0 0 0,4-2-2 0 0,1 0 0 0 0,0 0 0 0 0,1 1 0 0 0,-11 18 0 0 0,4 0-37 0 0,2-1 0 0 0,1 2 0 0 0,-8 31 0 0 0,10-27-64 0 0,2 0 1 0 0,1 1-1 0 0,2-1 0 0 0,1 1 1 0 0,1 0-1 0 0,2 0 0 0 0,2 0 0 0 0,6 33 1 0 0,13 38 237 0 0,39 115 1 0 0,-27-105 240 0 0,21 93 315 0 0,-45-158-601 0 0,-2-1-1 0 0,2 60 1 0 0,-9-100-63 0 0,-1-1 1 0 0,0 1-1 0 0,-1 0 0 0 0,0 0 1 0 0,0-1-1 0 0,0 1 0 0 0,-1-1 1 0 0,0 1-1 0 0,-1-1 1 0 0,0 0-1 0 0,0 1 0 0 0,0-1 1 0 0,-1-1-1 0 0,0 1 0 0 0,0-1 1 0 0,-1 1-1 0 0,-10 9 1 0 0,7-9-12 0 0,0-1 0 0 0,0 0 0 0 0,-1-1 0 0 0,0 1 0 0 0,0-2 0 0 0,0 1 0 0 0,-1-1 0 0 0,0-1 0 0 0,1 0 0 0 0,-1 0 0 0 0,0-1 0 0 0,-1 0 0 0 0,-12 0 0 0 0,-30 1-17 0 0,-1-2 0 0 0,1-3 0 0 0,-97-16 0 0 0,-163-55-323 0 0,-26-53-229 0 0,231 79 330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369 314 1839 0 0,'3'2'7029'0'0,"-2"-1"-6572"0"0,-1-1 1 0 0,1 0-1 0 0,0 0 0 0 0,-1 1 1 0 0,1-1-1 0 0,-1 0 1 0 0,1 0-1 0 0,0 0 1 0 0,-1 0-1 0 0,1 0 0 0 0,-1 0 1 0 0,1 0-1 0 0,0 0 1 0 0,-1 0-1 0 0,1 0 1 0 0,-1 0-1 0 0,1 0 0 0 0,0 0 1 0 0,-1 0-1 0 0,1-1 1 0 0,0 1-1 0 0,1-1-163 0 0,0-1 1 0 0,0 1-1 0 0,0 0 0 0 0,0-1 0 0 0,0 1 1 0 0,0-1-1 0 0,1-1 0 0 0,4-6-395 0 0,-1 1 1 0 0,7-12-1 0 0,50-92 424 0 0,-53 91-342 0 0,0-2 1 0 0,-1 1-1 0 0,7-30 0 0 0,-15 50-3 0 0,-1 1 1 0 0,0-1-1 0 0,1 1 0 0 0,-1-1 0 0 0,0 1 0 0 0,0-1 0 0 0,0 0 1 0 0,0 1-1 0 0,0-1 0 0 0,-1 1 0 0 0,1-1 0 0 0,0 1 0 0 0,-2-3 1 0 0,2 3 6 0 0,-1 0 1 0 0,1 0-1 0 0,-1 0 1 0 0,0 1-1 0 0,0-1 1 0 0,1 0-1 0 0,-1 0 1 0 0,0 1-1 0 0,0-1 1 0 0,0 0-1 0 0,0 1 1 0 0,0-1-1 0 0,1 1 1 0 0,-1-1-1 0 0,0 1 1 0 0,0 0 0 0 0,0-1-1 0 0,-1 1 1 0 0,1 0-1 0 0,0 0 1 0 0,-1 0-1 0 0,-2-1-3 0 0,0 1 0 0 0,0 0 1 0 0,0 1-1 0 0,0-1 0 0 0,1 1 0 0 0,-1-1 0 0 0,0 1 0 0 0,0 0 0 0 0,1 1 1 0 0,-5 1-1 0 0,-36 20-80 0 0,30-15 59 0 0,-9 6 25 0 0,0 2 1 0 0,1 0-1 0 0,1 2 0 0 0,1 0 1 0 0,-35 40-1 0 0,-75 116 28 0 0,97-127-21 0 0,20-29 7 0 0,2 0 0 0 0,0 1 0 0 0,1 0 0 0 0,1 0 0 0 0,0 1 0 0 0,2 0 0 0 0,-6 26 0 0 0,11-31 0 0 0,4-2 0 0 0,4-2 0 0 0,-5-10 3 0 0,1 0 0 0 0,0 0-1 0 0,-1 0 1 0 0,1 0 0 0 0,0 0-1 0 0,0-1 1 0 0,0 1 0 0 0,-1 0-1 0 0,1-1 1 0 0,0 1 0 0 0,0-1-1 0 0,0 0 1 0 0,0 0 0 0 0,0 0 0 0 0,0 0-1 0 0,0 0 1 0 0,0 0 0 0 0,0 0-1 0 0,0-1 1 0 0,2 0 0 0 0,6-1 46 0 0,0-1 1 0 0,14-6 0 0 0,-19 7-32 0 0,27-12 41 0 0,-1-1 0 0 0,37-24-1 0 0,-64 36-100 0 0,1 0-1 0 0,-1 0 0 0 0,1-1 1 0 0,-1 0-1 0 0,0 0 0 0 0,-1 0 1 0 0,7-9-1 0 0,-2 0-153 0 0,11-27 0 0 0,-13 26 177 0 0,-2 6 7 0 0,0 2-46 0 0,-3 5-8 0 0,0 3 59 0 0,-1 0-1 0 0,1 0 1 0 0,-1 0-1 0 0,1 0 1 0 0,-1 0-1 0 0,0 0 1 0 0,0 0-1 0 0,0 0 1 0 0,0 0-1 0 0,-1 1 1 0 0,1-1-1 0 0,-1 2 1 0 0,-8 28-92 0 0,6-23 87 0 0,-42 110 189 0 0,2-5-10 0 0,38-94-156 0 0,5-18 16 0 0,13-4-354 0 0,-7 0 23 0 0,1 0 0 0 0,-1-1 0 0 0,0 1 1 0 0,0-1-1 0 0,0-1 0 0 0,0 1 0 0 0,9-8 0 0 0,-2 2-5896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149 262 13503 0 0,'-1'3'620'0'0,"-89"180"2136"0"0,37-85-1708 0 0,49-91-912 0 0,3-5 142 0 0,1-4-204 0 0,4-11-57 0 0,0-1 0 0 0,1 1 0 0 0,0 0-1 0 0,11-19 1 0 0,-8 15-34 0 0,23-41-188 0 0,74-104-1 0 0,-88 139 121 0 0,2 0 0 0 0,0 2 0 0 0,2 0 0 0 0,41-32 0 0 0,-44 40 335 0 0,0 1 0 0 0,1 1-1 0 0,0 0 1 0 0,1 2 0 0 0,0 0-1 0 0,41-11 1 0 0,-57 18-88 0 0,1 1-1 0 0,0 0 1 0 0,0 1 0 0 0,0-1 0 0 0,1 1 0 0 0,-1 0-1 0 0,0 0 1 0 0,0 1 0 0 0,0-1 0 0 0,7 3 0 0 0,-9-2-108 0 0,-1 0 1 0 0,0 0 0 0 0,0 0 0 0 0,0 0 0 0 0,0 0 0 0 0,0 0 0 0 0,0 0 0 0 0,-1 1-1 0 0,1-1 1 0 0,0 1 0 0 0,0-1 0 0 0,-1 1 0 0 0,0 0 0 0 0,1 0 0 0 0,-1 0 0 0 0,0-1 0 0 0,0 1-1 0 0,1 0 1 0 0,-2 1 0 0 0,1-1 0 0 0,0 0 0 0 0,0 0 0 0 0,-1 0 0 0 0,1 0 0 0 0,0 4-1 0 0,0 5 11 0 0,-1-1 0 0 0,0 1 0 0 0,0 0 0 0 0,-1 0 0 0 0,0 0 0 0 0,-5 18 0 0 0,-25 65 51 0 0,17-55-67 0 0,-4 8-94 0 0,10-26-149 0 0,0 1-1 0 0,1-1 0 0 0,1 1 1 0 0,-4 34-1 0 0,12-37-2632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0,'0'0'4200'0'0,"0"3"-2477"0"0,1 46 920 0 0,10 75-1 0 0,-7-99-2428 0 0,1-1 1 0 0,1 1-1 0 0,2-1 0 0 0,0-1 0 0 0,12 25 0 0 0,-14-36-500 0 0,0 0 0 0 0,0-1-1 0 0,1 1 1 0 0,1-1-1 0 0,0 0 1 0 0,15 15-1 0 0,-11-18-4789 0 0,0-4-1616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28 14367 0 0,'0'-27'1608'0'0,"-11"36"-717"0"0,0 1-582 0 0,1 1-1 0 0,1 1 1 0 0,0-1 0 0 0,-8 16-1 0 0,-29 55 346 0 0,21-33-279 0 0,-175 349 927 0 0,31-56-1507 0 0,131-270-542 0 0,4 0 0 0 0,3 2 0 0 0,-34 125 0 0 0,58-168-5577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 5063 0 0,'0'0'232'0'0,"-2"0"-13"0"0,-1-1-188 0 0,-19 2-17 0 0,19 0 531 0 0,-1 0 0 0 0,1-1 0 0 0,-1 2 0 0 0,1-1-1 0 0,0 0 1 0 0,-1 1 0 0 0,1-1 0 0 0,0 1 0 0 0,0 0-1 0 0,0 0 1 0 0,0 0 0 0 0,-5 5 0 0 0,1 2 1082 0 0,-1 0 1 0 0,-10 16-1 0 0,5-6-2145 0 0,-6 12 674 0 0,1 0 0 0 0,2 1 0 0 0,1 0 0 0 0,-12 39 0 0 0,5-13-31 0 0,-20 49 179 0 0,-43 104 65 0 0,-18-7-130 0 0,87-176-233 0 0,-2 0-1 0 0,-36 41 0 0 0,34-51 6 0 0,19-17-58 0 0,1-3-411 0 0,2-10-1067 0 0,1 0 0 0 0,0 0 0 0 0,8-19 0 0 0,4-4-3753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6 567 5527 0 0,'0'0'423'0'0,"-1"3"-80"0"0,-4 18 8857 0 0,6-24-8708 0 0,23-43 9 0 0,1 0 1 0 0,2 2 0 0 0,42-51-1 0 0,-56 78-471 0 0,129-152 295 0 0,-123 149-226 0 0,1 2 0 0 0,1 0-1 0 0,0 2 1 0 0,1 0-1 0 0,1 1 1 0 0,28-13 0 0 0,-34 21 96 0 0,1 0 1 0 0,0 1 0 0 0,0 1 0 0 0,0 0 0 0 0,0 1 0 0 0,1 2 0 0 0,0-1 0 0 0,0 2 0 0 0,31 2 0 0 0,-37 0-101 0 0,0 1 1 0 0,1 1-1 0 0,-1-1 1 0 0,0 2-1 0 0,-1 0 1 0 0,16 7-1 0 0,-20-7-70 0 0,1 1 1 0 0,-1 0-1 0 0,0 0 0 0 0,0 1 0 0 0,-1 0 0 0 0,1 0 1 0 0,-1 1-1 0 0,-1 0 0 0 0,8 9 0 0 0,-9-9-14 0 0,-1 0-1 0 0,0 0 1 0 0,0 0-1 0 0,-1 1 0 0 0,0-1 1 0 0,0 1-1 0 0,0 0 0 0 0,-1 0 1 0 0,-1 0-1 0 0,1 0 0 0 0,-1 0 1 0 0,0 0-1 0 0,-1 0 1 0 0,0 0-1 0 0,-1 0 0 0 0,1 1 1 0 0,-1-1-1 0 0,-1 0 0 0 0,0 0 1 0 0,0-1-1 0 0,0 1 0 0 0,-1 0 1 0 0,0-1-1 0 0,-1 1 0 0 0,-6 11 1 0 0,-7 5 52 0 0,-1 0 1 0 0,0-1-1 0 0,-2-1 1 0 0,-35 30-1 0 0,22-25-14 0 0,-1-2 0 0 0,-57 33-1 0 0,-11-6-500 0 0,-152 53 0 0 0,243-100 385 0 0,7-3-37 0 0,-1 0 0 0 0,1-1 0 0 0,-1 1-1 0 0,1-1 1 0 0,-1 0 0 0 0,1 0 0 0 0,-1 0 0 0 0,0-1 0 0 0,0 0 0 0 0,0 0 0 0 0,1 0 0 0 0,-8-1 0 0 0,12 1 37 0 0,-1-1 0 0 0,1 1 0 0 0,-1 0 0 0 0,1-1 0 0 0,-1 1 1 0 0,1 0-1 0 0,-1-1 0 0 0,1 1 0 0 0,-1-1 0 0 0,1 1 0 0 0,-1-1 1 0 0,1 1-1 0 0,0-1 0 0 0,-1 1 0 0 0,1-1 0 0 0,0 1 0 0 0,0-1 1 0 0,-1 0-1 0 0,1 1 0 0 0,0-1 0 0 0,0 1 0 0 0,0-1 1 0 0,0 0-1 0 0,0 1 0 0 0,0-1 0 0 0,-1 0 0 0 0,2 1 0 0 0,-1-1 1 0 0,0-1-1 0 0,4-17-1875 0 0,4 1 355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378 164 9671 0 0,'0'0'4114'0'0,"6"-7"-2553"0"0,3-5-904 0 0,19-17 0 0 0,-4 5-159 0 0,-21 21-485 0 0,-1 0 0 0 0,1-1-1 0 0,-1 1 1 0 0,1-1 0 0 0,-1 1 0 0 0,0-1 0 0 0,0 0-1 0 0,0 0 1 0 0,-1 0 0 0 0,0 0 0 0 0,1 0 0 0 0,-1 0-1 0 0,-1 0 1 0 0,1 0 0 0 0,0 0 0 0 0,-1-1 0 0 0,0 1-1 0 0,0 0 1 0 0,-1-6 0 0 0,0 9 23 0 0,0 1 0 0 0,-1-1 0 0 0,1 0 0 0 0,0 0 0 0 0,0 1 0 0 0,-1-1 1 0 0,1 0-1 0 0,0 1 0 0 0,-1-1 0 0 0,1 1 0 0 0,-1 0 0 0 0,1 0 0 0 0,-3-1 0 0 0,-1 1 1 0 0,0 0 0 0 0,0 0-1 0 0,0 0 1 0 0,-1 1 0 0 0,1 0 0 0 0,0 0-1 0 0,0 0 1 0 0,0 0 0 0 0,0 1 0 0 0,-6 3-1 0 0,-8 4 2 0 0,-21 14-1 0 0,24-12-28 0 0,-16 9 103 0 0,1 2 0 0 0,2 1 0 0 0,0 2 0 0 0,2 0 0 0 0,0 2 0 0 0,2 1 0 0 0,-41 59 0 0 0,62-81-63 0 0,-6 9 180 0 0,-13 24 1 0 0,21-36-184 0 0,1 0 0 0 0,-1-1 0 0 0,1 1 0 0 0,0 0-1 0 0,0 0 1 0 0,0 0 0 0 0,1 0 0 0 0,-1 0 0 0 0,1 1 0 0 0,-1-1 0 0 0,1 0 0 0 0,0 0 0 0 0,0 0 0 0 0,1 0-1 0 0,-1 0 1 0 0,1 4 0 0 0,0-6-31 0 0,-1-1-1 0 0,1 1 1 0 0,-1-1-1 0 0,1 1 1 0 0,-1-1-1 0 0,1 0 1 0 0,-1 1-1 0 0,1-1 1 0 0,-1 0-1 0 0,1 1 1 0 0,-1-1-1 0 0,1 0 1 0 0,0 1-1 0 0,-1-1 1 0 0,1 0-1 0 0,-1 0 1 0 0,1 0-1 0 0,1 0 1 0 0,0 1 29 0 0,2 0-4 0 0,1 0-1 0 0,-1-1 1 0 0,0 1-1 0 0,0-1 1 0 0,1 0-1 0 0,-1 0 1 0 0,0-1-1 0 0,1 1 1 0 0,-1-1-1 0 0,6-1 1 0 0,6-3 76 0 0,20-9 0 0 0,-26 10-96 0 0,18-8-19 0 0,-1-1 1 0 0,0-1-1 0 0,-1-1 0 0 0,-1-2 1 0 0,0 0-1 0 0,40-38 0 0 0,-55 45-37 0 0,-4 6 17 0 0,-1-1 0 0 0,-1 0 0 0 0,1-1 0 0 0,-1 1 0 0 0,0-1 0 0 0,0 0 0 0 0,0 1 0 0 0,-1-2 0 0 0,4-8 0 0 0,-7 14-35 0 0,-2 3 20 0 0,1-2 15 0 0,1 0 0 0 0,0 0 0 0 0,0 0 0 0 0,0 0 0 0 0,0 0 0 0 0,-1 0 0 0 0,1 0 0 0 0,0 0 0 0 0,0 0 0 0 0,0 1 0 0 0,0-1 0 0 0,-1 0 0 0 0,1 0 0 0 0,0 0 0 0 0,0 0 0 0 0,0 0 0 0 0,0 0 0 0 0,0 0 0 0 0,-1 1 0 0 0,1-1 0 0 0,0 0 0 0 0,0 0 0 0 0,0 0 0 0 0,0 0 0 0 0,0 0 0 0 0,0 1 0 0 0,0-1 0 0 0,0 0 0 0 0,0 0 0 0 0,0 0 0 0 0,0 0 0 0 0,0 1 0 0 0,-1-1 0 0 0,1 0 0 0 0,0 0 0 0 0,0 0 0 0 0,0 1 0 0 0,1-1 0 0 0,-1 0 0 0 0,0 3-182 0 0,1 0 0 0 0,0 0 0 0 0,-1 0 1 0 0,1-1-1 0 0,1 1 0 0 0,-1 0 1 0 0,0 0-1 0 0,3 3 0 0 0,-2-3-438 0 0,0-1 0 0 0,1 1 0 0 0,-1-1 0 0 0,0 1-1 0 0,1-1 1 0 0,0 0 0 0 0,5 4 0 0 0,6 1-4615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5983 0 0,'-2'2'2876'0'0,"-1"1"-2108"0"0,0 0-1 0 0,0 0 1 0 0,0 0-1 0 0,1 1 0 0 0,-1 0 1 0 0,1-1-1 0 0,0 1 1 0 0,0 0-1 0 0,0 0 0 0 0,-2 7 1 0 0,-1 7-371 0 0,-4 22 0 0 0,5-23-27 0 0,0 1-49 0 0,1 0 1 0 0,0 0 0 0 0,2 1 0 0 0,0-1 0 0 0,3 35 0 0 0,-2-48-297 0 0,1 0 1 0 0,0 1 0 0 0,0-1-1 0 0,0 0 1 0 0,1 0 0 0 0,0 0-1 0 0,0 0 1 0 0,0-1 0 0 0,1 1-1 0 0,-1 0 1 0 0,1-1 0 0 0,0 0-1 0 0,0 0 1 0 0,1 0 0 0 0,-1 0 0 0 0,1 0-1 0 0,0 0 1 0 0,0-1 0 0 0,0 0-1 0 0,1 0 1 0 0,-1 0 0 0 0,1-1-1 0 0,-1 1 1 0 0,1-1 0 0 0,6 2-1 0 0,-4-2-89 0 0,0 0-1 0 0,0-1 1 0 0,0 0-1 0 0,0 0 1 0 0,0-1-1 0 0,0 1 1 0 0,1-2-1 0 0,8 0 1 0 0,-4-1-1783 0 0,0 0 0 0 0,12-5 0 0 0,10-5-4576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2303 0 0,'1'1'167'0'0,"28"43"20490"0"0,-28-62-20369 0 0,1 1 0 0 0,0-1-1 0 0,1 1 1 0 0,1 0 0 0 0,1 0-1 0 0,0 0 1 0 0,1 1 0 0 0,13-25 0 0 0,5-3-312 0 0,53-72-1 0 0,-57 89-131 0 0,2 2 0 0 0,0 0-1 0 0,2 1 1 0 0,0 1 0 0 0,55-39-1 0 0,-61 51-464 0 0,0 0-1 0 0,0 1 0 0 0,1 0 0 0 0,0 2 0 0 0,0 0 0 0 0,1 1 0 0 0,0 2 0 0 0,0 0 1 0 0,1 0-1 0 0,37-1 0 0 0,-28 5-1126 0 0,1 1-11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62 8287 0 0,'0'0'2671'0'0,"6"-10"4277"0"0,-5 9-6898 0 0,0 0 0 0 0,0-1 1 0 0,-1 1-1 0 0,1 0 0 0 0,-1-1 1 0 0,1 1-1 0 0,-1-1 0 0 0,1 1 0 0 0,-1-1 1 0 0,0 1-1 0 0,0-1 0 0 0,0 1 0 0 0,0-1 1 0 0,0 1-1 0 0,0-1 0 0 0,0 1 1 0 0,0-1-1 0 0,-1 1 0 0 0,1-1 0 0 0,0 1 1 0 0,-1-1-1 0 0,0 1 0 0 0,0-2 1 0 0,1 2-24 0 0,-1 0 0 0 0,0 0 1 0 0,1 0-1 0 0,-1 0 1 0 0,0 0-1 0 0,0 0 1 0 0,1 0-1 0 0,-1 0 1 0 0,0 1-1 0 0,0-1 1 0 0,0 0-1 0 0,0 0 0 0 0,0 1 1 0 0,0-1-1 0 0,0 1 1 0 0,-1-1-1 0 0,1 1 1 0 0,0-1-1 0 0,0 1 1 0 0,0 0-1 0 0,0 0 1 0 0,-1-1-1 0 0,1 1 1 0 0,0 0-1 0 0,0 0 0 0 0,0 0 1 0 0,-1 0-1 0 0,1 1 1 0 0,0-1-1 0 0,0 0 1 0 0,-2 1-1 0 0,-5 1-25 0 0,0 1 0 0 0,0 1 0 0 0,0-1-1 0 0,1 2 1 0 0,-1-1 0 0 0,-7 6 0 0 0,-39 36 24 0 0,29-24-11 0 0,-160 123 298 0 0,102-77-116 0 0,69-55-6 0 0,1 1 1 0 0,1 0-1 0 0,-18 27 1 0 0,19-19 222 0 0,11-20-206 0 0,13-1 181 0 0,-10-1-372 0 0,-1 0 1 0 0,1 0 0 0 0,-1 0-1 0 0,1 0 1 0 0,-1 0 0 0 0,5-1-1 0 0,10-3 32 0 0,0-1-1 0 0,-1-1 1 0 0,24-11 0 0 0,47-30 161 0 0,-41 22-167 0 0,-12 5-233 0 0,-1-2 0 0 0,51-44 0 0 0,-44 35 114 0 0,-53 58-54 0 0,2-9 107 0 0,0 1-1 0 0,1 1 1 0 0,1 0-1 0 0,1 0 1 0 0,1 1 0 0 0,-7 28-1 0 0,14-47-71 0 0,-1-1-1 0 0,1 1 0 0 0,0 0 1 0 0,-1-1-1 0 0,1 1 1 0 0,0 0-1 0 0,0-1 1 0 0,0 1-1 0 0,0 0 0 0 0,1 0 1 0 0,-1-1-1 0 0,0 1 1 0 0,1 0-1 0 0,-1-1 1 0 0,1 1-1 0 0,-1-1 0 0 0,1 1 1 0 0,0-1-1 0 0,0 1 1 0 0,0-1-1 0 0,0 1 1 0 0,0-1-1 0 0,0 0 1 0 0,0 1-1 0 0,0-1 0 0 0,0 0 1 0 0,3 2-1 0 0,6 1-1304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47 470 8751 0 0,'0'0'674'0'0,"-1"2"-438"0"0,-3 3-222 0 0,-13 15 1465 0 0,4-7 6333 0 0,12-14-7645 0 0,0 1 1 0 0,0-1-1 0 0,0 0 0 0 0,0 1 1 0 0,1-1-1 0 0,-1 0 1 0 0,0 0-1 0 0,0 1 0 0 0,1-1 1 0 0,-1 0-1 0 0,1 0 0 0 0,-2-2 1 0 0,2 0-37 0 0,0 0 1 0 0,0 0 0 0 0,0-1-1 0 0,0 1 1 0 0,1 0-1 0 0,0 0 1 0 0,-1 0-1 0 0,1 0 1 0 0,0 0 0 0 0,0 0-1 0 0,1 0 1 0 0,1-4-1 0 0,23-35 296 0 0,-24 39-363 0 0,18-24-59 0 0,2 2 0 0 0,0 0 0 0 0,1 1 1 0 0,2 2-1 0 0,0 0 0 0 0,2 2 0 0 0,0 0 0 0 0,1 2 0 0 0,1 2 0 0 0,0 0 0 0 0,34-12 0 0 0,-55 25-20 0 0,1-1 0 0 0,-1 2 0 0 0,1-1 0 0 0,0 1-1 0 0,0 1 1 0 0,19-2 0 0 0,-16 5-52 0 0,-11-1 64 0 0,0 1 1 0 0,0-1-1 0 0,1 0 0 0 0,-1 0 1 0 0,0 1-1 0 0,0-1 0 0 0,0 0 0 0 0,0 1 1 0 0,-1-1-1 0 0,1 1 0 0 0,0-1 0 0 0,-1 1 1 0 0,1 0-1 0 0,-1-1 0 0 0,1 1 1 0 0,-1 0-1 0 0,0-1 0 0 0,1 1 0 0 0,-1 0 1 0 0,0-1-1 0 0,-1 4 0 0 0,1 3-2 0 0,-1 0 0 0 0,0 0 0 0 0,-2 8 0 0 0,-4 9 35 0 0,-19 44-1 0 0,7-21-8 0 0,18-42-21 0 0,3-5 0 0 0,4-5 0 0 0,-5 4 0 0 0,8-7-30 0 0,0 0 0 0 0,0-1 0 0 0,0 1 1 0 0,-1-2-1 0 0,8-9 0 0 0,33-51-257 0 0,-37 51 241 0 0,11-13-185 0 0,38-43 0 0 0,-46 59 194 0 0,0 0 1 0 0,2 1-1 0 0,-1 0 0 0 0,24-13 1 0 0,-15 15 36 0 0,-10 7 138 0 0,-11 6-80 0 0,-3 0-7 0 0,0 0-17 0 0,0-1 0 0 0,1 0 0 0 0,-1 1 0 0 0,0 0 0 0 0,0-1 0 0 0,0 1 0 0 0,0 0 0 0 0,0-1 0 0 0,0 1 1 0 0,0 0-1 0 0,0 0 0 0 0,0 0 0 0 0,0 0 0 0 0,-1 0 0 0 0,1 0 0 0 0,0 0 0 0 0,-1 0 0 0 0,2 2 1 0 0,7 21 278 0 0,-9-23-292 0 0,3 9 76 0 0,-1-1-1 0 0,-1 1 0 0 0,0-1 1 0 0,0 1-1 0 0,-1 0 1 0 0,-1 17-1 0 0,-15 59 72 0 0,2-6-91 0 0,9-32-61 0 0,-2 11-184 0 0,5-22-2696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45 8751 0 0,'0'0'794'0'0,"1"-1"-652"0"0,4-2 200 0 0,-4 3 39 0 0,1 0 0 0 0,-1 0 1 0 0,0 0-1 0 0,1 0 0 0 0,-1 0 0 0 0,0 1 1 0 0,0-1-1 0 0,0 0 0 0 0,1 1 1 0 0,-1-1-1 0 0,0 1 0 0 0,0-1 1 0 0,2 2-1 0 0,-1-1 629 0 0,35 21 3430 0 0,-30-18-4186 0 0,-1 1 0 0 0,1-1 0 0 0,0-1 0 0 0,0 1 1 0 0,0-1-1 0 0,1-1 0 0 0,7 3 0 0 0,-6-4-179 0 0,0 1-1 0 0,0-2 1 0 0,0 1 0 0 0,0-1 0 0 0,0-1 0 0 0,0 0-1 0 0,-1 0 1 0 0,16-4 0 0 0,-20 4-118 0 0,1 0 0 0 0,-1-1 0 0 0,0 0 0 0 0,0 1 0 0 0,0-1 0 0 0,0-1 0 0 0,0 1 0 0 0,0-1 0 0 0,-1 1 0 0 0,1-1 0 0 0,-1 0 0 0 0,0 0 0 0 0,1-1 0 0 0,-1 1 0 0 0,-1-1 0 0 0,1 1 0 0 0,-1-1 0 0 0,1 0 0 0 0,1-5 0 0 0,-3 6-33 0 0,0 1 1 0 0,0-1-1 0 0,-1 0 0 0 0,1 0 0 0 0,-1-7 0 0 0,0 9-20 0 0,-16-9-81 0 0,14 10 177 0 0,0 0 0 0 0,0 0 0 0 0,0 0 0 0 0,0 0 0 0 0,0 0 0 0 0,1 0 0 0 0,-1 0 0 0 0,0 1 0 0 0,0-1 0 0 0,0 0 0 0 0,0 1 0 0 0,1 0 0 0 0,-1-1 0 0 0,0 1 0 0 0,-2 2 0 0 0,-25 18 0 0 0,25-18 0 0 0,-189 163 60 0 0,143-121-43 0 0,20-18 36 0 0,-27 31-1 0 0,46-45-11 0 0,1 0-1 0 0,0 1 0 0 0,0 0 1 0 0,2 1-1 0 0,-8 17 0 0 0,14-30-35 0 0,1 1 0 0 0,0-1 1 0 0,1 0-1 0 0,-1 1 0 0 0,0-1 0 0 0,1 1 0 0 0,-1-1 0 0 0,1 1 0 0 0,0-1 1 0 0,0 1-1 0 0,0-1 0 0 0,0 1 0 0 0,0-1 0 0 0,1 1 0 0 0,-1-1 0 0 0,2 4 1 0 0,-1-4-15 0 0,0-1 0 0 0,0 1 1 0 0,0-1-1 0 0,0 1 0 0 0,0-1 1 0 0,0 0-1 0 0,1 0 0 0 0,-1 1 1 0 0,1-1-1 0 0,-1 0 1 0 0,1 0-1 0 0,-1-1 0 0 0,1 1 1 0 0,-1 0-1 0 0,1 0 0 0 0,0-1 1 0 0,-1 1-1 0 0,1-1 0 0 0,0 1 1 0 0,0-1-1 0 0,0 0 0 0 0,-1 0 1 0 0,5 0-1 0 0,11 1-99 0 0,0-2-1 0 0,1 0 0 0 0,-1-1 1 0 0,0 0-1 0 0,20-7 1 0 0,85-30-1355 0 0,-92 28 599 0 0,27-8-982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65 8287 0 0,'7'-11'244'0'0,"-4"6"-113"0"0,0-1 1 0 0,0 1-1 0 0,-1-1 1 0 0,0 1-1 0 0,0-1 0 0 0,0 0 1 0 0,1-9 11332 0 0,-2 17-10970 0 0,1 2-412 0 0,0-1 0 0 0,0 1 0 0 0,-1 0 0 0 0,1 0 0 0 0,-1 0 0 0 0,0 0 1 0 0,0 0-1 0 0,-1 0 0 0 0,1 0 0 0 0,-1 0 0 0 0,0 0 0 0 0,0 0 1 0 0,0 0-1 0 0,-1 6 0 0 0,-3 8 72 0 0,0-1-1 0 0,-6 18 1 0 0,4-16 0 0 0,-119 352 511 0 0,-19-6-123 0 0,109-280-844 0 0,-4-2 0 0 0,-77 123-1 0 0,99-183-2203 0 0,16-21 1039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94 14743 0 0,'-1'0'672'0'0,"-5"-1"-197"0"0,-2 0 188 0 0,-5 1 4378 0 0,16-1-4790 0 0,1 1 0 0 0,0-1 0 0 0,-1 0 0 0 0,1 0 0 0 0,6-3 0 0 0,5-1 39 0 0,1 1-73 0 0,73-19 807 0 0,170-23 0 0 0,-206 41-925 0 0,83 4-1 0 0,-120 2-307 0 0,1 1 0 0 0,0 1 0 0 0,-1 0 0 0 0,0 1 0 0 0,0 0 0 0 0,0 1 0 0 0,0 1 0 0 0,-1 1 0 0 0,19 10 0 0 0,-30-15-347 0 0,-1 1 1 0 0,1-1 0 0 0,-1 1-1 0 0,1 0 1 0 0,-1 0-1 0 0,0 0 1 0 0,0 0-1 0 0,0 1 1 0 0,-1-1-1 0 0,1 1 1 0 0,3 8 0 0 0,-2-3-1551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115 196 5527 0 0,'0'0'423'0'0,"0"2"-10"0"0,0 6 836 0 0,1 0 0 0 0,0 0-1 0 0,1-1 1 0 0,0 1-1 0 0,0-1 1 0 0,5 12-1 0 0,-6-15-847 0 0,1 1 0 0 0,0-1-1 0 0,1 0 1 0 0,-1 1 0 0 0,1-1-1 0 0,0 0 1 0 0,0-1 0 0 0,0 1-1 0 0,0 0 1 0 0,1-1 0 0 0,6 5-1 0 0,-8-7 334 0 0,30 6 1020 0 0,-19-7-1613 0 0,0-1-1 0 0,0 0 1 0 0,0-1 0 0 0,0 0-1 0 0,0-1 1 0 0,0-1 0 0 0,-1 0-1 0 0,0 0 1 0 0,0-1 0 0 0,0-1-1 0 0,0 0 1 0 0,-1-1 0 0 0,0 0-1 0 0,15-13 1 0 0,-13 10-135 0 0,-1-1 0 0 0,-1-1 0 0 0,0 0 1 0 0,-1 0-1 0 0,0-1 0 0 0,0 0 0 0 0,-2-1 0 0 0,0 0 1 0 0,0 0-1 0 0,-1-1 0 0 0,7-22 0 0 0,-14 35-37 0 0,1 0 0 0 0,0-1 1 0 0,-1 1-1 0 0,1 0 0 0 0,-1-1 0 0 0,0 1 0 0 0,0-1 0 0 0,0 1 0 0 0,0-1 1 0 0,0 1-1 0 0,0 0 0 0 0,-1-1 0 0 0,0-2 0 0 0,0 4 15 0 0,1 1-1 0 0,-1 0 1 0 0,1 0 0 0 0,-1-1-1 0 0,0 1 1 0 0,1 0 0 0 0,-1 0-1 0 0,0 0 1 0 0,1 0 0 0 0,-1 0-1 0 0,1 0 1 0 0,-1 0 0 0 0,0 0-1 0 0,1 0 1 0 0,-1 0 0 0 0,0 0-1 0 0,1 0 1 0 0,-1 0-1 0 0,0 1 1 0 0,0-1-26 0 0,-9 2-37 0 0,0 1 0 0 0,1 1 0 0 0,-1-1 0 0 0,1 2 0 0 0,0-1 0 0 0,0 1 1 0 0,0 0-1 0 0,-9 8 0 0 0,7-5 21 0 0,-155 108-88 0 0,120-80 144 0 0,-60 60-1 0 0,102-92 3 0 0,-45 51 34 0 0,44-49-30 0 0,1 0-1 0 0,0 0 1 0 0,0 1 0 0 0,0 0 0 0 0,1 0 0 0 0,0 0-1 0 0,-3 11 1 0 0,5-17-27 0 0,1 1-1 0 0,-1 0 0 0 0,1 0 1 0 0,0-1-1 0 0,0 1 0 0 0,-1 0 1 0 0,2 0-1 0 0,-1 0 0 0 0,0-1 1 0 0,0 1-1 0 0,0 0 0 0 0,1 0 1 0 0,-1-1-1 0 0,1 1 1 0 0,-1 0-1 0 0,1-1 0 0 0,0 1 1 0 0,0 0-1 0 0,0-1 0 0 0,-1 1 1 0 0,2-1-1 0 0,-1 1 0 0 0,0-1 1 0 0,0 0-1 0 0,3 3 0 0 0,-1-2-218 0 0,0 0-1 0 0,1 0 1 0 0,-1-1-1 0 0,1 1 1 0 0,-1-1-1 0 0,1 0 1 0 0,0 0-1 0 0,-1 0 1 0 0,1 0-1 0 0,0 0 0 0 0,5-1 1 0 0,17 1-6857 0 0</inkml:trace>
  <inkml:trace contextRef="#ctx0" brushRef="#br0" timeOffset="1">564 630 16703 0 0,'0'0'3419'0'0,"10"4"-1229"0"0,-7-4-2091 0 0,-1 0-1 0 0,0-1 0 0 0,1 1 0 0 0,-1-1 0 0 0,0 0 0 0 0,0 1 0 0 0,0-1 0 0 0,1 0 0 0 0,-1 0 0 0 0,0 0 0 0 0,0-1 0 0 0,0 1 0 0 0,-1 0 0 0 0,1-1 0 0 0,0 1 0 0 0,0-1 0 0 0,-1 0 0 0 0,1 0 0 0 0,-1 1 0 0 0,2-4 0 0 0,4-6 194 0 0,-1 1-1 0 0,8-22 1 0 0,-6 13-115 0 0,16-31 220 0 0,2 0-1 0 0,35-50 0 0 0,-27 52-425 0 0,2 2 0 0 0,50-51 0 0 0,-68 79-378 0 0,2 1 0 0 0,0 0 0 0 0,1 2-1 0 0,1 0 1 0 0,0 1 0 0 0,1 1-1 0 0,34-13 1 0 0,-30 16-1445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3:5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72 15199 0 0,'2'-7'585'0'0,"-1"5"-447"0"0,0 0-1 0 0,0 0 1 0 0,-1 0 0 0 0,1 0-1 0 0,-1 0 1 0 0,0 0 0 0 0,0-1-1 0 0,1 1 1 0 0,-1 0 0 0 0,-1 0-1 0 0,1 0 1 0 0,0 0 0 0 0,0 0-1 0 0,-1 0 1 0 0,1 0 0 0 0,-1 0-1 0 0,-1-4 1 0 0,1 4 153 0 0,0 1 0 0 0,1-1 1 0 0,-1 1-1 0 0,0 0 0 0 0,0-1 0 0 0,0 1 0 0 0,0 0 1 0 0,-1-1-1 0 0,1 1 0 0 0,0 0 0 0 0,0 0 1 0 0,-1 0-1 0 0,1 0 0 0 0,-1 0 0 0 0,1 1 0 0 0,-1-1 1 0 0,1 0-1 0 0,-3 0 0 0 0,2 1-174 0 0,-1-1-1 0 0,1 1 0 0 0,-1 0 1 0 0,1 0-1 0 0,0 0 1 0 0,-1 0-1 0 0,1 0 1 0 0,-1 1-1 0 0,1-1 0 0 0,0 1 1 0 0,-4 1-1 0 0,-2 1-123 0 0,-1 1-1 0 0,1 1 1 0 0,0-1-1 0 0,1 1 1 0 0,-11 9-1 0 0,-114 107-171 0 0,92-82-26 0 0,26-26 64 0 0,4-4-42 0 0,0 0 0 0 0,1 0 1 0 0,0 1-1 0 0,0 0 0 0 0,1 1 1 0 0,-9 16-1 0 0,16-26 113 0 0,1 1 0 0 0,0-1 0 0 0,-1 0-1 0 0,1 0 1 0 0,0 0 0 0 0,0 1 0 0 0,-1-1 0 0 0,1 0-1 0 0,0 0 1 0 0,0 1 0 0 0,0-1 0 0 0,1 0-1 0 0,-1 0 1 0 0,0 1 0 0 0,0-1 0 0 0,1 0 0 0 0,-1 0-1 0 0,1 1 1 0 0,0 0 0 0 0,1 1-59 0 0,0 0 0 0 0,-1 0 0 0 0,2 0 0 0 0,-1-1 0 0 0,0 1 0 0 0,0-1 0 0 0,4 3 0 0 0,5 3-403 0 0,0-1 0 0 0,22 11 0 0 0,-32-18 492 0 0,4 2-44 0 0,0 1 0 0 0,1 0 1 0 0,-1 0-1 0 0,0 0 0 0 0,0 0 0 0 0,-1 1 0 0 0,1 0 0 0 0,-1 0 0 0 0,6 7 1 0 0,8 11 237 0 0,-12-14 146 0 0,1-1 1 0 0,-1 2 0 0 0,-1-1-1 0 0,8 15 1 0 0,23 71 3247 0 0,-32-79-2982 0 0,0 0 0 0 0,-1 1-1 0 0,-1-1 1 0 0,1 24 0 0 0,-3-36-510 0 0,0-1 0 0 0,0 1-1 0 0,-1 0 1 0 0,1 0 0 0 0,-1 0 0 0 0,1 0-1 0 0,-1 0 1 0 0,0-1 0 0 0,0 1 0 0 0,-1 0 0 0 0,1-1-1 0 0,0 1 1 0 0,-1-1 0 0 0,-3 5 0 0 0,2-4-25 0 0,0 0 0 0 0,-1 0 1 0 0,1 0-1 0 0,-1-1 1 0 0,1 1-1 0 0,-1-1 0 0 0,0 0 1 0 0,-7 3-1 0 0,-4 0 7 0 0,0-1-1 0 0,0 0 0 0 0,-1-1 0 0 0,-23 1 0 0 0,-70 1 625 0 0,54-9-1872 0 0,39 2-2451 0 0,-22-6 0 0 0,23 3-4898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8287 0 0,'0'0'639'0'0,"-2"1"-255"0"0,-3 2-54 0 0,1 0 0 0 0,0 0 1 0 0,0 1-1 0 0,0 0 0 0 0,1 0 0 0 0,-1 0 0 0 0,1 0 0 0 0,0 0 0 0 0,0 0 1 0 0,1 1-1 0 0,-1 0 0 0 0,1-1 0 0 0,0 1 0 0 0,0 0 0 0 0,-1 8 1 0 0,-3 10-145 0 0,2 0 0 0 0,-3 28 0 0 0,5-31 86 0 0,-9 71-108 0 0,-14 112 160 0 0,17-162-311 0 0,-2 0 0 0 0,-2-1-1 0 0,-21 49 1 0 0,-60 111 54 0 0,11-49 79 0 0,81-149-330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89 273 4143 0 0,'0'0'319'0'0,"-2"2"-210"0"0,-9 7-803 0 0,-8 9 3989 0 0,-16 13 3350 0 0,34-30-5424 0 0,0 0-1070 0 0,1-1-1 0 0,-1 1 1 0 0,1-1 0 0 0,-1 0 0 0 0,0 1-1 0 0,1-1 1 0 0,-1 0 0 0 0,1 1 0 0 0,-1-1-1 0 0,0 0 1 0 0,1 0 0 0 0,-1 0 0 0 0,0 1-1 0 0,0-1 1 0 0,0-2-147 0 0,-1 1-1 0 0,1-1 0 0 0,0 1 1 0 0,0-1-1 0 0,1 0 1 0 0,-1 1-1 0 0,0-1 0 0 0,0 0 1 0 0,1 0-1 0 0,-1 0 1 0 0,1 1-1 0 0,0-1 0 0 0,0 0 1 0 0,-1 0-1 0 0,1 0 0 0 0,0 0 1 0 0,0 0-1 0 0,1 1 1 0 0,-1-1-1 0 0,0 0 0 0 0,1-3 1 0 0,1-4-72 0 0,1 0 1 0 0,-1 0 0 0 0,5-10 0 0 0,4-7-131 0 0,2 0 0 0 0,0 1 0 0 0,25-33 1 0 0,-30 47 138 0 0,0 0 0 0 0,1 1 1 0 0,1 0-1 0 0,0 0 0 0 0,0 1 1 0 0,1 0-1 0 0,0 1 1 0 0,0 0-1 0 0,16-7 0 0 0,-23 13 92 0 0,0 0 0 0 0,0 0 0 0 0,1 0 0 0 0,-1 1-1 0 0,1-1 1 0 0,-1 1 0 0 0,1 0 0 0 0,0 1 0 0 0,-1-1 0 0 0,1 1-1 0 0,0 0 1 0 0,0 0 0 0 0,-1 0 0 0 0,1 1 0 0 0,0 0-1 0 0,-1-1 1 0 0,1 2 0 0 0,-1-1 0 0 0,1 0 0 0 0,-1 1 0 0 0,1 0-1 0 0,-1 0 1 0 0,0 0 0 0 0,0 1 0 0 0,0 0 0 0 0,0-1 0 0 0,-1 1-1 0 0,7 6 1 0 0,-5-4 35 0 0,47 42 639 0 0,56 64 0 0 0,-106-109-169 0 0,-3-1-499 0 0,1 1 0 0 0,0-1 0 0 0,-1 1-1 0 0,1 0 1 0 0,-1-1 0 0 0,0 1 0 0 0,1-1 0 0 0,-1 1-1 0 0,0-1 1 0 0,0 0 0 0 0,0 1 0 0 0,0-1-1 0 0,0 0 1 0 0,-2 2 0 0 0,-20 16 224 0 0,22-18-240 0 0,-60 41 270 0 0,-71 36-1 0 0,109-65-277 0 0,-72 46-140 0 0,91-57 80 0 0,1 1-1 0 0,-1 0 1 0 0,1 0 0 0 0,-6 6-1 0 0,8-8-160 0 0,5-1-2988 0 0,0 0 2999 0 0,-1-1-1 0 0,1 0 1 0 0,0 0 0 0 0,-1 0 0 0 0,1 0 0 0 0,0-1-1 0 0,-1 1 1 0 0,0-1 0 0 0,1 0 0 0 0,4-3-1 0 0,4-4-563 0 0,17-17-1 0 0,-21 19 297 0 0,13-13-447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37 14855 0 0,'-1'-2'680'0'0,"-14"-32"3895"0"0,16 34-4246 0 0,2 1-292 0 0,-1 0 1 0 0,0 0-1 0 0,-1 0 0 0 0,1 0 1 0 0,0 0-1 0 0,0 0 0 0 0,0 0 0 0 0,0 1 1 0 0,-1-1-1 0 0,1 1 0 0 0,-1-1 0 0 0,1 1 1 0 0,-1-1-1 0 0,0 1 0 0 0,1 0 0 0 0,-1 0 1 0 0,0 0-1 0 0,0 0 0 0 0,0 0 0 0 0,0 0 1 0 0,-1 0-1 0 0,1 0 0 0 0,-1 0 1 0 0,1 0-1 0 0,-1 0 0 0 0,0 0 0 0 0,1 1 1 0 0,-1-1-1 0 0,0 0 0 0 0,0 0 0 0 0,-1 0 1 0 0,0 4-1 0 0,-1 7-20 0 0,-1-1 1 0 0,-1 1-1 0 0,0-1 1 0 0,-8 16-1 0 0,10-23 40 0 0,-25 52 196 0 0,-3 0 1 0 0,-37 53 0 0 0,-83 99-10 0 0,118-166-219 0 0,-9 13 1 0 0,-211 292 482 0 0,175-231-266 0 0,-65 133-1 0 0,118-200-775 0 0,-3 0 0 0 0,-56 78 0 0 0,74-117-842 0 0,1-3-59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10135 0 0,'-2'-1'778'0'0,"-1"2"-643"0"0,-17-9 3018 0 0,20 19-2977 0 0,1 0 1 0 0,1-1 0 0 0,0 1-1 0 0,0-1 1 0 0,1 1 0 0 0,1-1 0 0 0,0 0-1 0 0,0 0 1 0 0,0-1 0 0 0,1 1-1 0 0,1-1 1 0 0,0 0 0 0 0,12 14-1 0 0,6 4 53 0 0,1-1-1 0 0,49 38 0 0 0,-35-36-69 0 0,56 32 0 0 0,19 14 75 0 0,-102-64-196 0 0,0 0 0 0 0,0 0 0 0 0,-1 1 0 0 0,-1 0 0 0 0,0 1 0 0 0,-1 0 0 0 0,11 17 0 0 0,-15-20 6 0 0,-1 0 1 0 0,0 0-1 0 0,0 1 1 0 0,-1-1-1 0 0,0 1 0 0 0,-1-1 1 0 0,0 1-1 0 0,0 0 1 0 0,-1 0-1 0 0,-1 0 1 0 0,1 0-1 0 0,-2 13 1 0 0,-2-4 71 0 0,-1 0 1 0 0,0-1 0 0 0,-2 1-1 0 0,0-1 1 0 0,0 0 0 0 0,-2 0-1 0 0,0-1 1 0 0,-2 0 0 0 0,-19 28-1 0 0,-11 7 438 0 0,-70 70-1 0 0,96-108-500 0 0,-38 37 237 0 0,-74 53-1 0 0,26-23-145 0 0,75-58-929 0 0,23-21-182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 7831 0 0,'0'0'706'0'0,"-2"-1"-370"0"0,2 1-7 0 0,-1 0 1 0 0,1-1 0 0 0,-1 1 0 0 0,1 0-1 0 0,-1 0 1 0 0,1-1 0 0 0,-1 1-1 0 0,1 0 1 0 0,-1 0 0 0 0,1 0 0 0 0,-1 0-1 0 0,0 0 1 0 0,1 0 0 0 0,-1 0-1 0 0,1 0 1 0 0,-1 0 0 0 0,1 0 0 0 0,-1 0-1 0 0,0 0 1 0 0,1 0 0 0 0,-1 0-1 0 0,1 1 1 0 0,-1-1 0 0 0,-5 9-658 0 0,2 12 543 0 0,0 0 0 0 0,1 1 0 0 0,1 22 0 0 0,-4 19 98 0 0,2-27-289 0 0,-29 344 264 0 0,33-372-289 0 0,3 34 13 0 0,-2-37 31 0 0,3 4-18 0 0,-4-9-24 0 0,0 1 0 0 0,0-1 0 0 0,0 0 1 0 0,0 0-1 0 0,0 0 0 0 0,0 0 0 0 0,0 0 0 0 0,0 0 1 0 0,0 0-1 0 0,0 0 0 0 0,0 0 0 0 0,0 0 0 0 0,0 0 1 0 0,0 1-1 0 0,0-1 0 0 0,0 0 0 0 0,0 0 0 0 0,1 0 1 0 0,-1 0-1 0 0,0 0 0 0 0,0 0 0 0 0,0 0 0 0 0,0 0 1 0 0,0 0-1 0 0,0 0 0 0 0,0 0 0 0 0,0 0 0 0 0,0 0 1 0 0,0 0-1 0 0,0 0 0 0 0,0 0 0 0 0,1 0 0 0 0,-1 0 1 0 0,0 0-1 0 0,0 0 0 0 0,0 0 0 0 0,0 0 0 0 0,0 0 1 0 0,0 0-1 0 0,0 0 0 0 0,0 0 0 0 0,0 0 0 0 0,0 0 1 0 0,1 0-1 0 0,-1 0 0 0 0,0 0 0 0 0,0 0 0 0 0,0 0 1 0 0,0 0-1 0 0,0 0 0 0 0,0 0 0 0 0,0 0 0 0 0,0 0 1 0 0,0 0-1 0 0,0 0 0 0 0,0 0 0 0 0,0 0 0 0 0,0 0 1 0 0,1 0-1 0 0,5-4 31 0 0,1 0 1 0 0,-1 0 0 0 0,0-1-1 0 0,0 1 1 0 0,0-1-1 0 0,0-1 1 0 0,-1 1-1 0 0,0-1 1 0 0,5-6 0 0 0,39-65 267 0 0,-36 57-279 0 0,19-35 77 0 0,3 2 1 0 0,3 2 0 0 0,61-66-1 0 0,-97 115 390 0 0,3 24-211 0 0,-1-8-210 0 0,2 49 147 0 0,-5-44-170 0 0,0 0 1 0 0,5 20-1 0 0,5-5-25 0 0,0 0 1 0 0,2 0-1 0 0,33 59 0 0 0,-3-23-19 0 0,-35-59 11 0 0,-1-2 49 0 0,-6-7 320 0 0,13-6 196 0 0,-12 3-515 0 0,0 0 1 0 0,0-1-1 0 0,0 1 0 0 0,0 0 1 0 0,0-1-1 0 0,-1 0 1 0 0,1 1-1 0 0,0-1 0 0 0,-1 0 1 0 0,0 0-1 0 0,1 0 1 0 0,1-3-1 0 0,12-30 392 0 0,-4 11-179 0 0,-3 8-128 0 0,23-42 120 0 0,81-110-82 0 0,-83 125-148 0 0,90-132-109 0 0,-53 87-288 0 0,-55 76-564 0 0,0 0 1 0 0,1 1 0 0 0,0 0 0 0 0,23-15-1 0 0,-17 17-5907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1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10135 0 0,'0'0'919'0'0,"-2"1"-759"0"0,-2 1 183 0 0,0 0-1 0 0,1 1 1 0 0,-1-1 0 0 0,1 1 0 0 0,-1 0-1 0 0,1 0 1 0 0,0 0 0 0 0,0 1 0 0 0,0-1-1 0 0,1 1 1 0 0,-5 6 0 0 0,-4 9 1769 0 0,-9 22 0 0 0,18-35-2169 0 0,-23 51 428 0 0,-18 69 0 0 0,-9 65-172 0 0,-33 100-685 0 0,71-254 281 0 0,-2 0 0 0 0,-2-1 0 0 0,-29 43 0 0 0,30-54 171 0 0,0-1 1 0 0,-2-1-1 0 0,-1-1 0 0 0,-1-1 1 0 0,-26 21-1 0 0,34-33 45 0 0,3-4 46 0 0,8-4 23 0 0,1-1-74 0 0,1 0-1 0 0,-1 0 0 0 0,1-1 1 0 0,-1 1-1 0 0,1 0 1 0 0,0 0-1 0 0,-1-1 0 0 0,1 1 1 0 0,-1 0-1 0 0,1-1 1 0 0,0 1-1 0 0,-1 0 0 0 0,1-1 1 0 0,0 1-1 0 0,-1-1 1 0 0,1 1-1 0 0,0 0 0 0 0,0-1 1 0 0,-1 1-1 0 0,1-1 0 0 0,0 1 1 0 0,0-1-1 0 0,0 1 1 0 0,0-1-1 0 0,0 1 0 0 0,0-1 1 0 0,0 1-1 0 0,-1-1 1 0 0,2 1-1 0 0,-1-1 0 0 0,0 1 1 0 0,0-1-1 0 0,1-17 67 0 0,4 8-44 0 0,0 0 0 0 0,0 0 1 0 0,1 0-1 0 0,0 1 1 0 0,11-12-1 0 0,-1 0-40 0 0,9-12-79 0 0,40-38 0 0 0,-41 46-20 0 0,39-35-178 0 0,-11 13 158 0 0,-42 36 182 0 0,0 2 0 0 0,1 0 0 0 0,0 0 1 0 0,1 1-1 0 0,0 0 0 0 0,0 1 0 0 0,0 0 0 0 0,1 1 1 0 0,19-7-1 0 0,-30 13-13 0 0,0 0 0 0 0,0 0 0 0 0,0 0 0 0 0,0 0-1 0 0,1 0 1 0 0,-1 1 0 0 0,0-1 0 0 0,-1 0 0 0 0,1 1 0 0 0,0 0 0 0 0,0-1 0 0 0,0 1 0 0 0,0 0 0 0 0,0 0 0 0 0,-1 0 0 0 0,1 0 0 0 0,0 0-1 0 0,-1 1 1 0 0,1-1 0 0 0,-1 0 0 0 0,1 1 0 0 0,-1-1 0 0 0,0 1 0 0 0,1 0 0 0 0,0 2 0 0 0,1-1 37 0 0,-1 1-24 0 0,0 0 1 0 0,1 0-1 0 0,-2 0 0 0 0,1 0 0 0 0,0 0 0 0 0,-1 1 0 0 0,0-1 1 0 0,0 1-1 0 0,1 7 0 0 0,-2-10-19 0 0,1 10 14 0 0,-1 0 0 0 0,0 0 0 0 0,-1-1 0 0 0,-1 1 0 0 0,0 0 0 0 0,0-1-1 0 0,-1 1 1 0 0,-7 18 0 0 0,1 0-48 0 0,-3 0-62 0 0,1-3-894 0 0,7-8-3185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330 110 919 0 0,'0'0'808'0'0,"1"-2"-613"0"0,14-24 9930 0 0,-12 24-8344 0 0,-1 1-1373 0 0,-1 0 1 0 0,0 0-1 0 0,0 0 1 0 0,0 0 0 0 0,0 0-1 0 0,0 0 1 0 0,0 0-1 0 0,0 0 1 0 0,1-2-1 0 0,5-24 232 0 0,-6 26-638 0 0,-1 0 0 0 0,0-1 0 0 0,1 1 0 0 0,-1-1 0 0 0,0 1 0 0 0,0-1 0 0 0,0 1 0 0 0,0 0 1 0 0,0-1-1 0 0,0 1 0 0 0,0-1 0 0 0,0 1 0 0 0,0-1 0 0 0,-1 1 0 0 0,0-3 0 0 0,0 1-13 0 0,0 1-70 0 0,0 1-43 0 0,-1 0 75 0 0,1 0 0 0 0,-1 0 0 0 0,0 0 0 0 0,0 0 0 0 0,1 0 1 0 0,-1 0-1 0 0,0 1 0 0 0,0-1 0 0 0,0 1 0 0 0,0-1 0 0 0,0 1 0 0 0,0 0 0 0 0,0 0 0 0 0,0-1 0 0 0,-2 2 1 0 0,0-1-58 0 0,-1 1 1 0 0,1 0-1 0 0,0 0 1 0 0,0 0-1 0 0,-1 0 1 0 0,-5 4-1 0 0,-2 1-145 0 0,0 1 0 0 0,0 1 0 0 0,-16 13 0 0 0,-25 25 135 0 0,2 3 0 0 0,-50 62 0 0 0,95-104 142 0 0,0 0 0 0 0,1 0 1 0 0,-5 10-1 0 0,9-16 55 0 0,12 6 363 0 0,-6-6-375 0 0,-1 1 0 0 0,1-1 1 0 0,0 0-1 0 0,-1-1 0 0 0,1 1 0 0 0,0-1 0 0 0,0 0 0 0 0,-1 0 0 0 0,1 0 0 0 0,0-1 0 0 0,-1 0 0 0 0,8-2 1 0 0,7-2 156 0 0,30-14 0 0 0,-36 14-162 0 0,83-41 335 0 0,-88 42-370 0 0,-6 4 151 0 0,-3 7-110 0 0,0 0 0 0 0,-1 0 0 0 0,0 0-1 0 0,0 0 1 0 0,0 0 0 0 0,-1 0 0 0 0,0-1 0 0 0,-5 9 0 0 0,-5 12 68 0 0,12-24-85 0 0,0 4-60 0 0,1-6-13 0 0,0 0 0 0 0,0-1 0 0 0,0 1 0 0 0,0 0 0 0 0,1-1 0 0 0,-1 1 0 0 0,0 0 0 0 0,1-1 0 0 0,-1 1 0 0 0,0 0 0 0 0,1-1 0 0 0,-1 1 0 0 0,1-1 0 0 0,-1 1 0 0 0,1-1 0 0 0,-1 1 0 0 0,1-1-1 0 0,-1 1 1 0 0,1-1 0 0 0,0 0 0 0 0,-1 1 0 0 0,1-1 0 0 0,-1 0 0 0 0,1 1 0 0 0,0-1 0 0 0,0 0 0 0 0,0 0 0 0 0,19 6-1357 0 0,-14-5 757 0 0,1-1 0 0 0,-1 1 0 0 0,0-1 1 0 0,8-1-1 0 0,7-2-979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411 162 8751 0 0,'95'-88'2419'0'0,"-86"79"-1106"0"0,1-1 0 0 0,8-12 0 0 0,10-10 3612 0 0,-30 33-4585 0 0,-3 3-225 0 0,0-1 0 0 0,0 2 0 0 0,0-1 0 0 0,0 1 1 0 0,1 0-1 0 0,-6 7 0 0 0,-23 38-15 0 0,26-39-37 0 0,-34 61 100 0 0,-45 115 0 0 0,55-117-129 0 0,7-15-47 0 0,-203 480-668 0 0,210-491 259 0 0,-41 100-2556 0 0,53-134-1381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10135 0 0,'2'2'6350'0'0,"1"0"-6112"0"0,0 1 1 0 0,1-1-1 0 0,0 0 1 0 0,-1 0-1 0 0,1 0 1 0 0,0-1 0 0 0,0 1-1 0 0,0-1 1 0 0,0 0-1 0 0,0 0 1 0 0,0 0-1 0 0,0-1 1 0 0,0 1 0 0 0,0-1-1 0 0,5 0 1 0 0,7-1 311 0 0,0 0-1 0 0,27-6 1 0 0,87-26 1198 0 0,144-56 0 0 0,-6 1-1423 0 0,-266 87-379 0 0,59-14-201 0 0,-55 14-296 0 0,0 1 1 0 0,0-1 0 0 0,0 1-1 0 0,0 0 1 0 0,0 1 0 0 0,0-1 0 0 0,0 1-1 0 0,7 2 1 0 0,-2 2-7017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476 107 14335 0 0,'1'0'331'0'0,"1"-1"-266"0"0,-1 1 0 0 0,0-1 1 0 0,1 1-1 0 0,-1-1 0 0 0,0 0 0 0 0,0 1 1 0 0,0-1-1 0 0,1 0 0 0 0,-1 0 0 0 0,0 0 1 0 0,0 0-1 0 0,0 0 0 0 0,0 0 0 0 0,-1 0 1 0 0,1 0-1 0 0,0 0 0 0 0,0 0 0 0 0,-1 0 1 0 0,1-1-1 0 0,0 1 0 0 0,-1 0 0 0 0,1 0 1 0 0,-1-1-1 0 0,0 1 0 0 0,1-1 0 0 0,-1 1 1 0 0,0 0-1 0 0,0-1 0 0 0,0 1 0 0 0,0 0 0 0 0,0-1 1 0 0,0 1-1 0 0,0-1 0 0 0,-1 1 0 0 0,1 0 1 0 0,0-1-1 0 0,-1 1 0 0 0,1 0 0 0 0,-1 0 1 0 0,1-1-1 0 0,-1 1 0 0 0,0 0 0 0 0,0 0 1 0 0,0-2-1 0 0,-4-2 56 0 0,0 0 0 0 0,0 0 1 0 0,0 1-1 0 0,0 0 0 0 0,-1-1 1 0 0,1 2-1 0 0,-1-1 0 0 0,0 1 0 0 0,0 0 1 0 0,-1 0-1 0 0,1 0 0 0 0,-10-2 1 0 0,10 4-37 0 0,1 1 1 0 0,-1-1 0 0 0,1 1 0 0 0,-1 0-1 0 0,0 0 1 0 0,1 1 0 0 0,-1-1 0 0 0,1 1 0 0 0,-1 0-1 0 0,1 1 1 0 0,0-1 0 0 0,0 1 0 0 0,-1 0 0 0 0,1 1-1 0 0,-8 5 1 0 0,-24 14-103 0 0,1 3 0 0 0,1 1 0 0 0,-32 32 0 0 0,50-41 9 0 0,0 1-1 0 0,1 0 1 0 0,2 1-1 0 0,0 1 1 0 0,0 0-1 0 0,2 1 1 0 0,-10 22-1 0 0,20-38 9 0 0,-1 1 0 0 0,1-1 0 0 0,0 1 0 0 0,1-1 0 0 0,0 1 0 0 0,-1 0 0 0 0,2 0 0 0 0,-1 0 0 0 0,1-1 0 0 0,0 1 0 0 0,0 0 0 0 0,0 0 0 0 0,1 0 0 0 0,0-1 0 0 0,0 1 0 0 0,2 5 0 0 0,5 4 11 0 0,-6-14-2 0 0,0 0 0 0 0,0 1 0 0 0,-1-1 1 0 0,1 0-1 0 0,0 0 0 0 0,0 0 0 0 0,0 0 0 0 0,0 0 0 0 0,0 0 1 0 0,0-1-1 0 0,1 1 0 0 0,-1 0 0 0 0,0-1 0 0 0,0 0 1 0 0,0 0-1 0 0,1 0 0 0 0,-1 0 0 0 0,0 0 0 0 0,0 0 0 0 0,1 0 1 0 0,-1-1-1 0 0,0 1 0 0 0,2-1 0 0 0,7-3 35 0 0,0 0 0 0 0,0 0 0 0 0,12-7 0 0 0,-15 7-27 0 0,42-23-134 0 0,-2-3 0 0 0,75-59 0 0 0,-111 79-4 0 0,-5 5 0 0 0,-1-1-1 0 0,0 1 0 0 0,0-2 1 0 0,6-6-1 0 0,-11 11 58 0 0,-1 1 11 0 0,0 1 55 0 0,-1-1 0 0 0,1 1-1 0 0,0-1 1 0 0,0 1 0 0 0,0 0 0 0 0,-1-1 0 0 0,1 1-1 0 0,0-1 1 0 0,0 1 0 0 0,-1 0 0 0 0,1-1 0 0 0,0 1 0 0 0,-1 0-1 0 0,1-1 1 0 0,0 1 0 0 0,-1 0 0 0 0,1 0 0 0 0,-1-1 0 0 0,1 1-1 0 0,0 0 1 0 0,-1 0 0 0 0,1 0 0 0 0,-1-1 0 0 0,1 1-1 0 0,-1 0 1 0 0,1 0 0 0 0,-1 0 0 0 0,1 0 0 0 0,0 0 0 0 0,-1 0-1 0 0,1 0 1 0 0,-1 0 0 0 0,1 0 0 0 0,-1 0 0 0 0,1 0 0 0 0,-1 0-1 0 0,1 1 1 0 0,-1-1 0 0 0,1 0 0 0 0,0 0 0 0 0,-1 0-1 0 0,1 1 1 0 0,-1-1 0 0 0,1 0 0 0 0,-1 1 4 0 0,-6 2 29 0 0,-1 0 0 0 0,1 1 1 0 0,1 0-1 0 0,-1 0 0 0 0,1 0 1 0 0,-1 1-1 0 0,1 0 0 0 0,1 0 0 0 0,-1 1 1 0 0,1 0-1 0 0,0 0 0 0 0,-6 8 1 0 0,-1 4-25 0 0,12-14-12 0 0,0-1 1 0 0,0-2-92 0 0,0 0-1 0 0,-1 1 1 0 0,1-1 0 0 0,0 0-1 0 0,0 0 1 0 0,0 1 0 0 0,1-1-1 0 0,-1 0 1 0 0,0 0-1 0 0,0 0 1 0 0,1 1 0 0 0,-1-1-1 0 0,1 0 1 0 0,-1 0-1 0 0,2 2 1 0 0,-1-2-437 0 0,0 0-1 0 0,0 1 0 0 0,0-1 1 0 0,0 0-1 0 0,0 0 0 0 0,0 0 1 0 0,1 0-1 0 0,-1 0 1 0 0,0 0-1 0 0,3 1 0 0 0,9 2-5038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82 496 4143 0 0,'0'0'2199'0'0,"-9"2"1877"0"0,7-2-3803 0 0,-1 0 0 0 0,0 0 0 0 0,1 0 0 0 0,-1-1-1 0 0,1 1 1 0 0,-1-1 0 0 0,1 1 0 0 0,-1-1 0 0 0,1 0 0 0 0,0 0 0 0 0,-1 0 0 0 0,1 0 0 0 0,0 0-1 0 0,-1-1 1 0 0,1 1 0 0 0,0 0 0 0 0,0-1 0 0 0,0 0 0 0 0,1 0 0 0 0,-1 1 0 0 0,0-1 0 0 0,1 0-1 0 0,-1 0 1 0 0,1-1 0 0 0,-1 1 0 0 0,1 0 0 0 0,-2-4 0 0 0,1 0-63 0 0,0 1-1 0 0,0-1 1 0 0,0 0 0 0 0,1 0 0 0 0,0 0-1 0 0,0 0 1 0 0,0 1 0 0 0,1-1-1 0 0,0 0 1 0 0,1-12 0 0 0,2 2-55 0 0,1 0-1 0 0,1 1 1 0 0,1-1 0 0 0,0 1 0 0 0,1 0-1 0 0,0 0 1 0 0,1 1 0 0 0,1 0 0 0 0,0 1-1 0 0,20-23 1 0 0,-3 9-295 0 0,0 1 1 0 0,2 1-1 0 0,51-36 1 0 0,-67 53-256 0 0,-1 1 0 0 0,1 0 0 0 0,0 1 1 0 0,0 0-1 0 0,1 1 0 0 0,-1 0 0 0 0,23-5 0 0 0,-8 5-1085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162 163 7831 0 0,'0'0'8871'0'0,"3"0"-7659"0"0,4 1-915 0 0,-1-1 0 0 0,1-1 0 0 0,0 1 0 0 0,0-1 0 0 0,0 0 0 0 0,0-1 0 0 0,-1 1 0 0 0,1-1 0 0 0,-1-1 0 0 0,10-4 0 0 0,10-6 279 0 0,29-20-1 0 0,-24 13-412 0 0,-23 16-181 0 0,0-1 0 0 0,-1-1-1 0 0,1 1 1 0 0,-1-1 0 0 0,0-1 0 0 0,-1 1-1 0 0,0-1 1 0 0,0 0 0 0 0,9-14-1 0 0,-14 20-86 0 0,-13-2-464 0 0,9 2 521 0 0,-1 1 0 0 0,0 0 1 0 0,0 0-1 0 0,1 0 0 0 0,-1 0 0 0 0,0 1 1 0 0,0-1-1 0 0,1 1 0 0 0,-1 0 0 0 0,0 0 1 0 0,-5 3-1 0 0,-6 3-105 0 0,-20 13 1 0 0,21-12 39 0 0,-33 21 60 0 0,1 3 0 0 0,-62 55-1 0 0,95-76 46 0 0,1 1 0 0 0,0 0 0 0 0,1 1 0 0 0,0 1 0 0 0,1 0 0 0 0,1 0 0 0 0,0 1 0 0 0,-9 21 0 0 0,17-33 15 0 0,0 1-1 0 0,0-1 1 0 0,0 1-1 0 0,0-1 1 0 0,0 1 0 0 0,1-1-1 0 0,0 1 1 0 0,0-1-1 0 0,0 1 1 0 0,0-1-1 0 0,0 1 1 0 0,1 0 0 0 0,0-1-1 0 0,-1 0 1 0 0,1 1-1 0 0,1-1 1 0 0,-1 1-1 0 0,0-1 1 0 0,1 0 0 0 0,0 0-1 0 0,-1 0 1 0 0,1 0-1 0 0,0 0 1 0 0,1 0-1 0 0,-1 0 1 0 0,0-1 0 0 0,1 1-1 0 0,0-1 1 0 0,-1 0-1 0 0,5 3 1 0 0,3 1-134 0 0,0 0 1 0 0,0 0 0 0 0,1-1-1 0 0,-1 0 1 0 0,1 0-1 0 0,1-2 1 0 0,21 6-1 0 0,5-4-1809 0 0,-18-5 168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81 10999 0 0,'54'-50'1192'0'0,"-50"47"-1014"0"0,0 0 0 0 0,0 0-1 0 0,1 0 1 0 0,-1 0-1 0 0,1 0 1 0 0,-1 1 0 0 0,1 0-1 0 0,0 0 1 0 0,0 1-1 0 0,0-1 1 0 0,0 1 0 0 0,0 0-1 0 0,7-1 1 0 0,-11 3-74 0 0,0 0 1 0 0,0 0-1 0 0,0-1 0 0 0,0 1 0 0 0,0 0 1 0 0,0 0-1 0 0,0 0 0 0 0,0 0 1 0 0,0 0-1 0 0,-1 0 0 0 0,1 0 1 0 0,0 1-1 0 0,-1-1 0 0 0,1 0 0 0 0,-1 0 1 0 0,0 1-1 0 0,1 0 0 0 0,-1-1-36 0 0,1 3 66 0 0,0 1-1 0 0,0-1 0 0 0,0 1 1 0 0,-1 0-1 0 0,0-1 1 0 0,0 1-1 0 0,0 0 0 0 0,-1-1 1 0 0,0 1-1 0 0,0-1 0 0 0,-1 6 1 0 0,-3 7 216 0 0,-11 24 1 0 0,-107 205 1001 0 0,39-85-1054 0 0,-320 540-1456 0 0,379-660-69 0 0,-4 3-4380 0 0,15-24 167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 18975 0 0,'0'0'870'0'0,"0"-2"-20"0"0,0 2-843 0 0,-1 0 0 0 0,1-1-1 0 0,0 1 1 0 0,0 0 0 0 0,0 0-1 0 0,0-1 1 0 0,0 1 0 0 0,0 0 0 0 0,0 0-1 0 0,-1-1 1 0 0,1 1 0 0 0,0 0-1 0 0,0 0 1 0 0,0-1 0 0 0,0 1 0 0 0,-1 0-1 0 0,1 0 1 0 0,0 0 0 0 0,0-1-1 0 0,-1 1 1 0 0,1 0 0 0 0,0 0 0 0 0,0 0-1 0 0,-1 0 1 0 0,1 0 0 0 0,0-1-1 0 0,-1 1 1 0 0,1 0 0 0 0,0 0 0 0 0,0 0-1 0 0,-1 0 1 0 0,1 0 0 0 0,0 0-1 0 0,-1 0 1 0 0,1 0 0 0 0,0 0 0 0 0,-1 0-1 0 0,1 0 1 0 0,0 0 0 0 0,0 1-1 0 0,-1-1 1 0 0,1 0 0 0 0,0 0 0 0 0,0 0-1 0 0,-1 0 1 0 0,1 0 0 0 0,0 0-1 0 0,0 1 1 0 0,-1-1 0 0 0,1 0 0 0 0,0 0-1 0 0,-1 1 1 0 0,1-1 28 0 0,-2 1 29 0 0,-1 1 0 0 0,1-1 0 0 0,0 1 0 0 0,0-1 0 0 0,0 1 0 0 0,0 0 1 0 0,0 0-1 0 0,1 0 0 0 0,-1 0 0 0 0,0 0 0 0 0,1 0 0 0 0,0 1 0 0 0,-2 3 0 0 0,-13 36 552 0 0,11-24-600 0 0,-45 131 183 0 0,14-34-139 0 0,-58 123 1 0 0,-83 91 3 0 0,139-274-257 0 0,-54 59-1 0 0,88-109 98 0 0,-27 28 28 0 0,30-31-21 0 0,-1-1 0 0 0,0 1 0 0 0,0-1 0 0 0,0 0 0 0 0,0 1 0 0 0,0-1 0 0 0,0 0 0 0 0,0 0 0 0 0,0 0 0 0 0,-1-1 0 0 0,1 1 0 0 0,0 0 0 0 0,0-1 0 0 0,-1 1 0 0 0,-4-1 1 0 0,0-4-1095 0 0,1-5-52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11055 0 0,'0'0'4120'0'0,"2"0"-2496"0"0,16 2-1039 0 0,-1-2-1 0 0,1 0 1 0 0,-1-1-1 0 0,21-3 1 0 0,72-18 80 0 0,-44 7 91 0 0,221-54 693 0 0,-232 51-1987 0 0,0-3 0 0 0,-1-1 0 0 0,54-33-1 0 0,-9-11-3200 0 0,-83 54 3205 0 0,42-30-1673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15983 0 0,'0'0'1446'0'0,"1"2"-1192"0"0,0 10-152 0 0,-1 0-1 0 0,0 1 0 0 0,0-1 0 0 0,-1 0 1 0 0,-1 0-1 0 0,-3 13 0 0 0,-24 74 634 0 0,26-89-713 0 0,-23 58 281 0 0,-39 72 1 0 0,34-75-214 0 0,-308 571 303 0 0,277-541-494 0 0,-98 112 0 0 0,145-192 37 0 0,14-14-14 0 0,1-2 33 0 0,0-1-1 0 0,1 1 1 0 0,-1 0-1 0 0,1-1 0 0 0,-1 1 1 0 0,1 0-1 0 0,0-1 1 0 0,0 1-1 0 0,-1 0 1 0 0,1 0-1 0 0,2-2 1 0 0,1-2-65 0 0,27-41-890 0 0,59-67 1 0 0,-73 95 895 0 0,1 0 0 0 0,1 2 1 0 0,0 0-1 0 0,1 0 1 0 0,43-23-1 0 0,-56 36 218 0 0,-1-1 0 0 0,1 2-1 0 0,0-1 1 0 0,0 1 0 0 0,1 0 0 0 0,-1 0 0 0 0,0 1-1 0 0,11 0 1 0 0,-16 0-26 0 0,1 1 0 0 0,-1 0 0 0 0,1 1-1 0 0,0-1 1 0 0,-1 0 0 0 0,1 1 0 0 0,-1 0 0 0 0,1-1-1 0 0,-1 1 1 0 0,1 0 0 0 0,-1 0 0 0 0,0 0 0 0 0,0 1-1 0 0,1-1 1 0 0,-1 1 0 0 0,0-1 0 0 0,0 1-1 0 0,0 0 1 0 0,0-1 0 0 0,-1 1 0 0 0,1 0 0 0 0,0 0-1 0 0,-1 0 1 0 0,1 1 0 0 0,-1-1 0 0 0,2 4 0 0 0,-1 0 5 0 0,0 1 1 0 0,0 0-1 0 0,-1 0 1 0 0,1 0-1 0 0,-2-1 1 0 0,1 1-1 0 0,-1 0 1 0 0,0 0 0 0 0,-2 13-1 0 0,-2 7 38 0 0,-9 30-1 0 0,8-35-76 0 0,-7 24-643 0 0,11-45-474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265 173 15863 0 0,'0'0'1439'0'0,"2"1"-1186"0"0,20 21 593 0 0,-21-20-408 0 0,21 1 810 0 0,-18-3-1149 0 0,-1 0 0 0 0,1-1 0 0 0,0 1-1 0 0,0-1 1 0 0,-1 0 0 0 0,1 0 0 0 0,0 0 0 0 0,-1-1 0 0 0,1 1-1 0 0,-1-1 1 0 0,0 0 0 0 0,4-2 0 0 0,4-3 22 0 0,-1-1 0 0 0,12-11 0 0 0,-14 12-168 0 0,-1-1-1 0 0,-1 0 0 0 0,1 0 1 0 0,-1 0-1 0 0,7-14 0 0 0,-11 19-6 0 0,0 0 0 0 0,0-1-1 0 0,-1 1 1 0 0,0-1 0 0 0,0 1 0 0 0,0-1-1 0 0,0 1 1 0 0,0-1 0 0 0,-1 0-1 0 0,1 1 1 0 0,-1-1 0 0 0,0 0 0 0 0,0 1-1 0 0,0-1 1 0 0,-1 0 0 0 0,1 1-1 0 0,-1-1 1 0 0,-2-4 0 0 0,3 6 7 0 0,-1 1 0 0 0,0 0 0 0 0,0 0 0 0 0,1 0 1 0 0,-1 0-1 0 0,0 0 0 0 0,0 0 0 0 0,0 0 0 0 0,0 0 0 0 0,0 0 1 0 0,-1 0-1 0 0,1 1 0 0 0,0-1 0 0 0,0 0 0 0 0,0 1 0 0 0,-1-1 0 0 0,1 1 1 0 0,0-1-1 0 0,-1 1 0 0 0,1 0 0 0 0,0-1 0 0 0,-1 1 0 0 0,1 0 0 0 0,0 0 1 0 0,-1 0-1 0 0,1 0 0 0 0,-1 0 0 0 0,1 1 0 0 0,0-1 0 0 0,-1 0 1 0 0,-1 1-1 0 0,-3 1-37 0 0,1-1 1 0 0,0 1 0 0 0,0 0-1 0 0,0 0 1 0 0,0 1 0 0 0,-7 4-1 0 0,-33 27 271 0 0,2 3 1 0 0,1 1-1 0 0,2 2 0 0 0,-58 76 0 0 0,76-89-108 0 0,-33 57 0 0 0,50-74-115 0 0,0-1 0 0 0,1 0 1 0 0,0 1-1 0 0,1 0 0 0 0,0 0 1 0 0,0 0-1 0 0,1 0 0 0 0,0 0 1 0 0,1 0-1 0 0,0 21 1 0 0,1-28-62 0 0,1 0 0 0 0,-1 0 1 0 0,1 0-1 0 0,-1 1 1 0 0,1-1-1 0 0,0 0 0 0 0,1 0 1 0 0,-1 0-1 0 0,0 0 1 0 0,1-1-1 0 0,-1 1 0 0 0,1 0 1 0 0,0-1-1 0 0,0 1 1 0 0,0-1-1 0 0,0 1 0 0 0,1-1 1 0 0,-1 0-1 0 0,1 0 1 0 0,-1 0-1 0 0,1 0 0 0 0,0 0 1 0 0,0-1-1 0 0,-1 1 1 0 0,1-1-1 0 0,0 0 0 0 0,0 0 1 0 0,1 0-1 0 0,-1 0 1 0 0,3 0-1 0 0,17 3-5738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97 304 8895 0 0,'0'0'982'0'0,"0"2"-817"0"0,-6 11 540 0 0,-1 0 0 0 0,0 0-1 0 0,-1-1 1 0 0,-1 1 0 0 0,1-2 0 0 0,-13 13-1 0 0,10-10 297 0 0,-9 8 1893 0 0,26-44-2494 0 0,4 6-400 0 0,-1 1 1 0 0,2 1 0 0 0,0 0-1 0 0,1 0 1 0 0,21-19 0 0 0,0 5-27 0 0,42-28 1 0 0,40-18 197 0 0,-99 66-122 0 0,0 0 0 0 0,1 1 0 0 0,0 0 0 0 0,0 1 0 0 0,26-5 0 0 0,-40 11 3 0 0,1-1 0 0 0,-1 1 0 0 0,0 0 0 0 0,1 0-1 0 0,-1 0 1 0 0,0 0 0 0 0,1 0 0 0 0,-1 1 0 0 0,0-1 0 0 0,1 1-1 0 0,-1 0 1 0 0,0 0 0 0 0,0 0 0 0 0,0 1 0 0 0,0-1 0 0 0,0 1-1 0 0,0 0 1 0 0,0-1 0 0 0,0 1 0 0 0,3 4 0 0 0,-3-3-22 0 0,-1 0 1 0 0,1 0-1 0 0,-1 1 1 0 0,0-1-1 0 0,0 1 1 0 0,0 0-1 0 0,0-1 1 0 0,0 1-1 0 0,-1 0 1 0 0,0 0-1 0 0,0 0 1 0 0,0 0-1 0 0,0 0 1 0 0,-1 0-1 0 0,1 1 1 0 0,-1 3 0 0 0,0 2-19 0 0,-1-1 1 0 0,0 1 0 0 0,0-1 0 0 0,-1 0-1 0 0,-4 14 1 0 0,0-3-30 0 0,5-18-58 0 0,0-1-5 0 0,-4 4-482 0 0,7-14 332 0 0,10-15-45 0 0,-1 5 160 0 0,2 1 0 0 0,0 0 1 0 0,1 1-1 0 0,1 0 0 0 0,1 1 0 0 0,33-26 0 0 0,-27 26 124 0 0,0 1-1 0 0,0 2 0 0 0,2 0 0 0 0,-1 2 0 0 0,40-14 1 0 0,-47 20 100 0 0,1 0 1 0 0,0 2 0 0 0,0 0 0 0 0,22-1 0 0 0,-28 3 31 0 0,0 1 0 0 0,0 1 0 0 0,0 0-1 0 0,0 0 1 0 0,0 1 0 0 0,0 1 0 0 0,19 6 0 0 0,-27-7-133 0 0,1-1 1 0 0,-1 1 0 0 0,0 0-1 0 0,0 0 1 0 0,0 1 0 0 0,0-1-1 0 0,0 1 1 0 0,-1-1-1 0 0,1 1 1 0 0,-1 0 0 0 0,1 0-1 0 0,-1 0 1 0 0,0 0-1 0 0,0 0 1 0 0,-1 1 0 0 0,1-1-1 0 0,-1 1 1 0 0,1-1-1 0 0,-1 1 1 0 0,0-1 0 0 0,0 1-1 0 0,-1 0 1 0 0,1-1 0 0 0,-1 1-1 0 0,0 0 1 0 0,0 0-1 0 0,0-1 1 0 0,0 1 0 0 0,-1 0-1 0 0,1 0 1 0 0,-1-1-1 0 0,0 1 1 0 0,0-1 0 0 0,0 1-1 0 0,-1-1 1 0 0,1 1 0 0 0,-4 5-1 0 0,-7 9 63 0 0,-1-1 1 0 0,0 0-1 0 0,-1-1 0 0 0,-24 21 0 0 0,-37 42 2 0 0,73-77-189 0 0,13 1-8866 0 0,3-2 3426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11951 0 0,'0'0'547'0'0,"2"-1"-11"0"0,10 0-42 0 0,0 0 0 0 0,0 0 0 0 0,0 1 0 0 0,0 1 0 0 0,13 1 0 0 0,60 17 4103 0 0,-76-18-4494 0 0,0 1 0 0 0,-1-1 0 0 0,1 0 0 0 0,0-1 0 0 0,0 0 0 0 0,0-1 0 0 0,-1 1 0 0 0,1-2 0 0 0,0 1 0 0 0,-1-1 0 0 0,1-1 0 0 0,-1 1 0 0 0,1-1 0 0 0,-1-1 0 0 0,0 0 0 0 0,0 0 0 0 0,-1 0 0 0 0,12-10 0 0 0,-16 12-115 0 0,0-1 0 0 0,0 0-1 0 0,-1 0 1 0 0,1 0-1 0 0,-1-1 1 0 0,0 1-1 0 0,0 0 1 0 0,0-1 0 0 0,-1 0-1 0 0,1 1 1 0 0,-1-1-1 0 0,0 0 1 0 0,1-6-1 0 0,-1 9-13 0 0,-1-1 0 0 0,0 1 0 0 0,0-1 0 0 0,1 1 0 0 0,-1-1 0 0 0,0 1-1 0 0,-1 0 1 0 0,1-1 0 0 0,0 1 0 0 0,0-1 0 0 0,-1 1 0 0 0,1-1 0 0 0,0 1-1 0 0,-1-1 1 0 0,0 1 0 0 0,1 0 0 0 0,-1-1 0 0 0,0 1 0 0 0,0 0 0 0 0,1 0 0 0 0,-1 0-1 0 0,0 0 1 0 0,0-1 0 0 0,0 1 0 0 0,0 0 0 0 0,-1 1 0 0 0,1-1 0 0 0,0 0-1 0 0,0 0 1 0 0,-1 0 0 0 0,1 1 0 0 0,0-1 0 0 0,-1 1 0 0 0,1-1 0 0 0,-1 1 0 0 0,1-1-1 0 0,0 1 1 0 0,-4 0 0 0 0,1-1-29 0 0,-1 1 0 0 0,1 0-1 0 0,-1 1 1 0 0,0-1 0 0 0,1 1 0 0 0,-1 0-1 0 0,1 0 1 0 0,0 0 0 0 0,-7 3 0 0 0,-38 20-159 0 0,44-21 180 0 0,-27 17 29 0 0,1 1 1 0 0,1 1-1 0 0,1 1 0 0 0,1 2 0 0 0,1 1 0 0 0,1 1 0 0 0,-38 52 1 0 0,58-71 39 0 0,1 0 1 0 0,0 1 0 0 0,0-1 0 0 0,1 1-1 0 0,0 0 1 0 0,0 0 0 0 0,-2 10 0 0 0,5-17-35 0 0,1 0 1 0 0,-1 0-1 0 0,1 0 0 0 0,0 1 1 0 0,0-1-1 0 0,-1 0 1 0 0,1 0-1 0 0,1 0 1 0 0,-1 0-1 0 0,0 0 1 0 0,0 0-1 0 0,1 0 1 0 0,-1 0-1 0 0,1 0 0 0 0,0 0 1 0 0,-1 0-1 0 0,1 0 1 0 0,0 0-1 0 0,0-1 1 0 0,0 1-1 0 0,1 0 1 0 0,-1 0-1 0 0,0-1 0 0 0,1 1 1 0 0,-1-1-1 0 0,1 1 1 0 0,-1-1-1 0 0,1 0 1 0 0,-1 0-1 0 0,1 1 1 0 0,0-1-1 0 0,0 0 1 0 0,0-1-1 0 0,0 1 0 0 0,0 0 1 0 0,0 0-1 0 0,0-1 1 0 0,3 1-1 0 0,4 1-104 0 0,-1-1 0 0 0,1 0 0 0 0,0-1 0 0 0,-1 0 0 0 0,1 0-1 0 0,13-2 1 0 0,27-8-4665 0 0,-45 10 4069 0 0,35-9-5608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56 9215 0 0,'3'-7'950'0'0,"-2"5"-726"0"0,-1 1 1 0 0,1 0-1 0 0,0 0 1 0 0,-1-1 0 0 0,0 1-1 0 0,1-1 1 0 0,-1 1-1 0 0,0 0 1 0 0,0-1 0 0 0,0 1-1 0 0,0-1 1 0 0,0 1-1 0 0,0 0 1 0 0,0-1 0 0 0,0 1-1 0 0,0-1 1 0 0,-1 1-1 0 0,1 0 1 0 0,-1-1-1 0 0,1 1 1 0 0,-1 0 0 0 0,1 0-1 0 0,-1-1 1 0 0,-1-1-1 0 0,1 2 104 0 0,0 0 0 0 0,-1 0-1 0 0,1 0 1 0 0,0 0-1 0 0,0 0 1 0 0,-1 0-1 0 0,1 0 1 0 0,0 1 0 0 0,-1-1-1 0 0,1 1 1 0 0,0-1-1 0 0,-3 0 1 0 0,-13 0-929 0 0,3 2 720 0 0,1 2 0 0 0,-1-1 0 0 0,0 2 1 0 0,1 0-1 0 0,0 0 0 0 0,0 2 0 0 0,0-1 1 0 0,-15 11-1 0 0,-9 7 90 0 0,-45 36-1 0 0,-79 74 622 0 0,147-120-745 0 0,-14 16 1 0 0,24-24-71 0 0,0 0 0 0 0,0 0 0 0 0,1 0 0 0 0,0 0-1 0 0,0 0 1 0 0,0 1 0 0 0,-3 9 0 0 0,5-1-15 0 0,2-13-1 0 0,0 1 0 0 0,-1-1 0 0 0,1 0 0 0 0,0 0 0 0 0,0 1-1 0 0,0-1 1 0 0,0 0 0 0 0,0 0 0 0 0,0 0 0 0 0,0 0 0 0 0,1 0 0 0 0,-1 0 0 0 0,0 0 0 0 0,1-1-1 0 0,-1 1 1 0 0,0 0 0 0 0,1-1 0 0 0,-1 1 0 0 0,1-1 0 0 0,-1 1 0 0 0,1-1 0 0 0,2 0-1 0 0,3 2-13 0 0,0-2-1 0 0,1 1 0 0 0,8-1 0 0 0,-4-1-43 0 0,1 0-1 0 0,-2-1 1 0 0,1-1 0 0 0,0 0 0 0 0,0 0 0 0 0,-1-1-1 0 0,19-9 1 0 0,4-6-1660 0 0,33-23 0 0 0,-40 25-1190 0 0,-13 7-2805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11111 0 0,'0'0'2430'0'0,"3"-1"-1054"0"0,12-6 748 0 0,26-16 0 0 0,41-37-632 0 0,-32 21-1271 0 0,16-8-82 0 0,298-204-1855 0 0,-335 238 2126 0 0,-24 22-46 0 0,-4-5-327 0 0,0-1 0 0 0,-1 0 0 0 0,0 1 0 0 0,1-1 0 0 0,-1 1 0 0 0,0-1 0 0 0,-1 0 0 0 0,1 1 0 0 0,-1-1 0 0 0,1 1 0 0 0,-3 4 0 0 0,-15 38 302 0 0,12-32-170 0 0,-46 93 850 0 0,2-3-587 0 0,45-92-377 0 0,0 0-1 0 0,-5 26 1 0 0,9-33-481 0 0,0 0-1 0 0,1 0 1 0 0,0 0-1 0 0,-1 1 1 0 0,2-1 0 0 0,-1 0-1 0 0,1 0 1 0 0,-1 1-1 0 0,4 8 1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489 171 7831 0 0,'1'-1'603'0'0,"25"-22"16"0"0,-21 17-20 0 0,1 0 0 0 0,1 1 0 0 0,-1-1 0 0 0,9-4 1 0 0,-9 7-66 0 0,12-9 1333 0 0,-18 10-1758 0 0,0 1 1 0 0,0-1-1 0 0,0 0 0 0 0,0 1 1 0 0,0-1-1 0 0,-1 0 1 0 0,1 1-1 0 0,-1-1 0 0 0,1 1 1 0 0,-1-1-1 0 0,1 1 0 0 0,-1-1 1 0 0,-2-2-1 0 0,3 2 36 0 0,-3-2-38 0 0,1 0 0 0 0,-1 0 1 0 0,0 0-1 0 0,0 0 0 0 0,0 1 0 0 0,0-1 1 0 0,0 1-1 0 0,-1 0 0 0 0,0 0 0 0 0,0 0 1 0 0,1 0-1 0 0,-8-3 0 0 0,3 2 22 0 0,0 1 1 0 0,0-1-1 0 0,0 1 1 0 0,-1 1-1 0 0,-16-3 1 0 0,14 3-79 0 0,0 2 1 0 0,-1 0 0 0 0,1 0 0 0 0,0 1 0 0 0,-1 1 0 0 0,1 0 0 0 0,-16 4 0 0 0,1 3 20 0 0,-47 21 1 0 0,51-19-35 0 0,0 1 0 0 0,1 1 0 0 0,0 1 1 0 0,1 1-1 0 0,0 1 0 0 0,2 1 0 0 0,0 0 1 0 0,0 1-1 0 0,-24 34 0 0 0,38-46 25 0 0,0 1-1 0 0,1-1 0 0 0,-1 1 0 0 0,1 0 1 0 0,1 0-1 0 0,-1 0 0 0 0,1 1 1 0 0,-2 11-1 0 0,4-17-41 0 0,0 0-1 0 0,-1 0 1 0 0,1 0-1 0 0,0 0 1 0 0,0 0-1 0 0,1 0 1 0 0,-1 0-1 0 0,0 0 1 0 0,1 0-1 0 0,-1 0 1 0 0,1 0-1 0 0,-1 0 1 0 0,1 0-1 0 0,0 0 1 0 0,0-1-1 0 0,0 1 1 0 0,0 0-1 0 0,0 0 1 0 0,0-1-1 0 0,1 1 1 0 0,-1-1-1 0 0,0 1 1 0 0,1-1-1 0 0,-1 0 1 0 0,1 1 0 0 0,0-1-1 0 0,-1 0 1 0 0,1 0-1 0 0,0 0 1 0 0,0 0-1 0 0,-1-1 1 0 0,1 1-1 0 0,0 0 1 0 0,0-1-1 0 0,0 1 1 0 0,4-1-1 0 0,3 1 16 0 0,0 0 1 0 0,1-1-1 0 0,-1 0 0 0 0,0 0 1 0 0,0-1-1 0 0,15-4 0 0 0,53-17 48 0 0,37-24-377 0 0,-45 17-198 0 0,19-11-699 0 0,-87 39 1262 0 0,-2 3-28 0 0,0-1 0 0 0,0 1 0 0 0,-1-1 0 0 0,1 1 0 0 0,-1-1-1 0 0,1 0 1 0 0,-1 0 0 0 0,-2 2 0 0 0,1-1 19 0 0,-23 18 332 0 0,10-9-230 0 0,1 1 0 0 0,0 0 0 0 0,-22 24 1 0 0,37-35-168 0 0,-1-1 1 0 0,1 0 0 0 0,0 0-1 0 0,0 0 1 0 0,-1 1 0 0 0,1-1-1 0 0,0 0 1 0 0,0 0-1 0 0,-1 1 1 0 0,1-1 0 0 0,0 0-1 0 0,0 1 1 0 0,0-1 0 0 0,-1 0-1 0 0,1 1 1 0 0,0-1 0 0 0,0 0-1 0 0,0 1 1 0 0,0-1 0 0 0,0 0-1 0 0,0 1 1 0 0,0-1 0 0 0,0 0-1 0 0,0 1 1 0 0,0-1 0 0 0,0 0-1 0 0,0 1 1 0 0,0-1 0 0 0,0 0-1 0 0,0 1 1 0 0,0-1 0 0 0,0 0-1 0 0,0 1 1 0 0,0-1 0 0 0,1 0-1 0 0,-1 1 1 0 0,0-1 0 0 0,0 1-1 0 0,7 1-60 0 0,-7-2 57 0 0,5 0-62 0 0,0 1 1 0 0,0 0-1 0 0,0-1 1 0 0,0 0 0 0 0,0 0-1 0 0,0-1 1 0 0,1 1-1 0 0,5-2 1 0 0,42-13-1627 0 0,-36 9 756 0 0,17-4-529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61 189 4607 0 0,'0'0'208'0'0,"-1"1"-9"0"0,-11 21-393 0 0,-14 20 2799 0 0,4-15 9055 0 0,22-29-10906 0 0,2-5-544 0 0,1 0 0 0 0,-1 1 0 0 0,1-1 0 0 0,0 1 0 0 0,0 0 0 0 0,1 0 0 0 0,0 0 0 0 0,0 0 0 0 0,0 0 0 0 0,10-8-1 0 0,6-6-199 0 0,31-22-1 0 0,-38 32 59 0 0,16-12-163 0 0,60-35 1 0 0,-73 48 38 0 0,0 1 0 0 0,1 1 0 0 0,0 1 1 0 0,0 0-1 0 0,32-6 0 0 0,-11 9-90 0 0,-38 3 145 0 0,1 0 0 0 0,-1 0 0 0 0,1 0 0 0 0,0 0 0 0 0,-1 0 0 0 0,1 0 0 0 0,0 1 0 0 0,-1-1 1 0 0,1 0-1 0 0,0 0 0 0 0,-1 0 0 0 0,1 1 0 0 0,0-1 0 0 0,0 1 0 0 0,0 1 4 0 0,1-1-1 0 0,-1 1 1 0 0,0 0-1 0 0,-1 0 1 0 0,1-1 0 0 0,0 1-1 0 0,0 0 1 0 0,-1 0-1 0 0,1 0 1 0 0,-1 0-1 0 0,0 0 1 0 0,1 0-1 0 0,-1 0 1 0 0,0 0 0 0 0,0 0-1 0 0,-1 1 1 0 0,1-1-1 0 0,0 0 1 0 0,-1 2-1 0 0,-1 5 51 0 0,0 1-1 0 0,-7 16 0 0 0,-22 46 202 0 0,-10 24-116 0 0,40-94-328 0 0,0 1 0 0 0,0-1 0 0 0,1 1-1 0 0,-1-1 1 0 0,1 1 0 0 0,0 0 0 0 0,-1-1-1 0 0,1 1 1 0 0,0 0 0 0 0,1-1 0 0 0,-1 1 0 0 0,0-1-1 0 0,1 1 1 0 0,0 0 0 0 0,-1-1 0 0 0,1 1-1 0 0,2 3 1 0 0,5 2-6666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209 377 10591 0 0,'0'0'819'0'0,"-1"2"-534"0"0,-5 5 403 0 0,0-1 0 0 0,0 1 0 0 0,-1-1 0 0 0,0-1 0 0 0,0 1 0 0 0,0-1 0 0 0,-1 0 0 0 0,1-1 0 0 0,-17 8 0 0 0,21-11-529 0 0,0 0 1 0 0,-1 0-1 0 0,1 0 1 0 0,0 0-1 0 0,-1-1 0 0 0,1 1 1 0 0,0-1-1 0 0,-1 0 1 0 0,1 0-1 0 0,-1 0 1 0 0,1 0-1 0 0,0 0 0 0 0,-1-1 1 0 0,1 0-1 0 0,0 1 1 0 0,-1-1-1 0 0,1-1 1 0 0,0 1-1 0 0,0 0 0 0 0,0-1 1 0 0,0 1-1 0 0,0-1 1 0 0,0 0-1 0 0,0 0 1 0 0,1 0-1 0 0,-1-1 0 0 0,1 1 1 0 0,0-1-1 0 0,-3-3 1 0 0,1 2-80 0 0,1-1 1 0 0,0 1 0 0 0,0-1-1 0 0,1 0 1 0 0,0 0-1 0 0,-1 0 1 0 0,2-1 0 0 0,-1 1-1 0 0,1 0 1 0 0,-1-1-1 0 0,1 1 1 0 0,0-10 0 0 0,1 7-52 0 0,1 1 0 0 0,-1-1 1 0 0,1 0-1 0 0,1 1 1 0 0,0-1-1 0 0,0 1 0 0 0,0-1 1 0 0,5-8-1 0 0,2-1-141 0 0,0 0 0 0 0,2 1 1 0 0,0 0-1 0 0,0 0 0 0 0,2 2 0 0 0,20-21 0 0 0,-7 10-533 0 0,41-30 1 0 0,-57 48 488 0 0,0 0 0 0 0,0 1 0 0 0,1 0 1 0 0,0 1-1 0 0,0 0 0 0 0,1 1 0 0 0,23-6 0 0 0,-29 9 140 0 0,0 0 0 0 0,1 1-1 0 0,-1 0 1 0 0,0 0 0 0 0,1 1-1 0 0,-1-1 1 0 0,0 2 0 0 0,0-1 0 0 0,0 1-1 0 0,0-1 1 0 0,0 2 0 0 0,0-1-1 0 0,0 1 1 0 0,-1 0 0 0 0,10 5-1 0 0,-12-5 18 0 0,1 0-1 0 0,0 0 0 0 0,-1 0 0 0 0,1 0 0 0 0,-1 0 0 0 0,0 1 1 0 0,0 0-1 0 0,0-1 0 0 0,-1 1 0 0 0,1 0 0 0 0,-1 0 0 0 0,0 1 0 0 0,0-1 1 0 0,0 0-1 0 0,-1 1 0 0 0,1-1 0 0 0,-1 1 0 0 0,0-1 0 0 0,-1 1 1 0 0,1 0-1 0 0,-1 6 0 0 0,-4 40 649 0 0,4-47-585 0 0,-1 0 0 0 0,-1 1-1 0 0,1-1 1 0 0,-1 0 0 0 0,1 0 0 0 0,-1 0-1 0 0,-1 0 1 0 0,1-1 0 0 0,0 1 0 0 0,-5 4-1 0 0,-6 12 220 0 0,0 3-204 0 0,0-1 0 0 0,-2-1 0 0 0,0 0 0 0 0,-2-1-1 0 0,0 0 1 0 0,-37 32 0 0 0,47-48-460 0 0,1 1 1 0 0,-1-1-1 0 0,0 0 0 0 0,0 0 0 0 0,0-1 0 0 0,0 0 1 0 0,0 0-1 0 0,-1-1 0 0 0,0 0 0 0 0,1 0 0 0 0,-1 0 1 0 0,0-1-1 0 0,0-1 0 0 0,-8 1 0 0 0,-1-3-1499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1383 57 5527 0 0,'2'-1'423'0'0,"23"-9"529"0"0,36-21 7164 0 0,-59 30-7437 0 0,-2 1-525 0 0,1-1 0 0 0,-1 1 0 0 0,1 0 0 0 0,-1-1 1 0 0,0 1-1 0 0,1 0 0 0 0,-1-1 0 0 0,1 1 0 0 0,-1-1 1 0 0,0 1-1 0 0,0-1 0 0 0,1 1 0 0 0,-1-1 0 0 0,0 1 1 0 0,0-1-1 0 0,1 0 0 0 0,-5 0-76 0 0,0 0 1 0 0,0 0 0 0 0,0 0-1 0 0,0 0 1 0 0,0 1-1 0 0,0-1 1 0 0,0 1-1 0 0,0 0 1 0 0,0 1-1 0 0,0-1 1 0 0,0 1-1 0 0,-4 0 1 0 0,-11 4-53 0 0,-19 7 0 0 0,36-12-18 0 0,-211 92 5 0 0,62-23 38 0 0,-249 117-1093 0 0,164-71 564 0 0,224-109 418 0 0,0 1-1 0 0,-19 14 1 0 0,30-20-111 0 0,12-2-185 0 0,121-17-968 0 0,14-1 1260 0 0,70 16 128 0 0,-169 6 80 0 0,0 1 0 0 0,73 18 0 0 0,-102-18-98 0 0,1 1-1 0 0,-1 1 1 0 0,-1 1-1 0 0,1 0 0 0 0,20 12 1 0 0,-33-15-25 0 0,-1-1 0 0 0,1 0-1 0 0,-1 1 1 0 0,1 0 0 0 0,-1 0 0 0 0,-1 0 0 0 0,1 1 0 0 0,0-1-1 0 0,3 7 1 0 0,-5-7 8 0 0,0 0 1 0 0,-1 0-1 0 0,1 1 0 0 0,-1-1 0 0 0,0 0 0 0 0,0 0 0 0 0,0 1 1 0 0,-1-1-1 0 0,1 1 0 0 0,-1-1 0 0 0,0 0 0 0 0,0 1 0 0 0,-2 6 1 0 0,0 0 45 0 0,-1 0 1 0 0,-1 0-1 0 0,0-1 1 0 0,0 1 0 0 0,-1-1-1 0 0,0 0 1 0 0,-1 0 0 0 0,-13 17-1 0 0,9-14-10 0 0,-1 0 0 0 0,0-1 0 0 0,-1-1 0 0 0,0 0 0 0 0,-22 15 0 0 0,0-6 22 0 0,-1-1 1 0 0,-1-1-1 0 0,-70 23 0 0 0,-122 23 108 0 0,171-50-155 0 0,9-4-16 0 0,1-1 0 0 0,-1-3 0 0 0,-1-2 0 0 0,1-2 0 0 0,-1-2 0 0 0,1-2 0 0 0,-75-13 0 0 0,108 13-337 0 0,0-1 0 0 0,0-1 1 0 0,0-1-1 0 0,0 0 0 0 0,-21-11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0 466 4607 0 0,'6'-19'1038'0'0,"1"-1"-1"0"0,1 1 0 0 0,0 0 0 0 0,1 1 0 0 0,1 0 0 0 0,1 1 1 0 0,1 0-1 0 0,0 0 0 0 0,1 2 0 0 0,30-29 0 0 0,-12 16-437 0 0,2 2 0 0 0,0 1 0 0 0,2 2-1 0 0,51-26 1 0 0,-53 32-328 0 0,0 2-1 0 0,0 2 1 0 0,2 1-1 0 0,56-13 1 0 0,-75 22-157 0 0,0 0 0 0 0,0 2 0 0 0,0-1 1 0 0,1 2-1 0 0,-1 0 0 0 0,0 1 1 0 0,0 1-1 0 0,0 0 0 0 0,0 1 0 0 0,0 1 1 0 0,0 0-1 0 0,23 11 0 0 0,-33-12-59 0 0,1 0-1 0 0,-2 1 1 0 0,1 0 0 0 0,0 0-1 0 0,-1 0 1 0 0,0 0-1 0 0,0 1 1 0 0,0 0 0 0 0,-1 0-1 0 0,9 11 1 0 0,-11-12-35 0 0,0-1 0 0 0,-1 1 0 0 0,1 0 0 0 0,-1-1 0 0 0,1 1 0 0 0,-1 0 0 0 0,0 0 1 0 0,-1 0-1 0 0,1 0 0 0 0,-1 0 0 0 0,1 0 0 0 0,-1 0 0 0 0,0 0 0 0 0,-1 0 0 0 0,1 0 0 0 0,-1 0 0 0 0,1 0 0 0 0,-1 0 0 0 0,-3 7 0 0 0,-2 1 56 0 0,0 0-1 0 0,-1 0 0 0 0,0 0 0 0 0,-1-1 0 0 0,0 0 0 0 0,-1 0 1 0 0,-17 16-1 0 0,-4 0 98 0 0,-44 29 0 0 0,22-20-87 0 0,-1-3 0 0 0,-2-3 0 0 0,-1-2 0 0 0,-1-2 0 0 0,-1-3 0 0 0,-90 24 0 0 0,138-45-55 0 0,-36 8-222 0 0,44-10 122 0 0,-1 1 1 0 0,0-1-1 0 0,0 0 1 0 0,0 0-1 0 0,0 0 0 0 0,1-1 1 0 0,-1 1-1 0 0,0-1 1 0 0,0 1-1 0 0,1-1 1 0 0,-1 0-1 0 0,0 0 1 0 0,-3-2-1 0 0,6 3-18 0 0,-1-1 0 0 0,1 0 0 0 0,-1 1-1 0 0,1-1 1 0 0,-1 1 0 0 0,1-1 0 0 0,-1 0-1 0 0,1 1 1 0 0,-1-1 0 0 0,1 0 0 0 0,0 0 0 0 0,0 1-1 0 0,-1-1 1 0 0,1 0 0 0 0,0 0 0 0 0,0 1 0 0 0,0-1-1 0 0,0 0 1 0 0,0 0 0 0 0,0 1 0 0 0,0-1 0 0 0,0 0-1 0 0,0 0 1 0 0,0 0 0 0 0,0 1 0 0 0,0-1 0 0 0,1 0-1 0 0,-1 0 1 0 0,0 1 0 0 0,1-2 0 0 0,12-23-5048 0 0,-11 23 4036 0 0,12-19-5158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 15119 0 0,'1'0'87'0'0,"-1"-1"0"0"0,0 1 0 0 0,0 0 0 0 0,0 0 0 0 0,0 0 0 0 0,0-1 0 0 0,1 1 0 0 0,-1 0 0 0 0,0 0 0 0 0,0 0 0 0 0,0-1 0 0 0,1 1 0 0 0,-1 0 0 0 0,0 0 0 0 0,0 0 0 0 0,1 0 0 0 0,-1 0 0 0 0,0-1 0 0 0,0 1 0 0 0,1 0 0 0 0,-1 0 0 0 0,0 0 0 0 0,1 0 0 0 0,-2 7 167 0 0,1-1 1 0 0,-1 1-1 0 0,-1 0 0 0 0,1-1 0 0 0,-1 1 0 0 0,0-1 0 0 0,-6 11 1 0 0,-26 44 294 0 0,23-44-328 0 0,-100 170 851 0 0,-73 120-750 0 0,138-233-376 0 0,-116 200-1618 0 0,157-267 856 0 0,4-5 282 0 0,0-1 0 0 0,0 0-1 0 0,0 1 1 0 0,0-1 0 0 0,0 1 0 0 0,1-1 0 0 0,-1 1-1 0 0,0 2 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11 223 9215 0 0,'0'0'5351'0'0,"0"4"-4702"0"0,-5 100 1902 0 0,0 32-846 0 0,7-62-1069 0 0,24 143 0 0 0,-25-212-623 0 0,6 17 77 0 0,-6-20 1160 0 0,1-5-1051 0 0,30-66 535 0 0,-22 45-544 0 0,1 0 0 0 0,28-41 0 0 0,-10 27-177 0 0,1 2-1 0 0,2 1 1 0 0,2 2-1 0 0,1 1 1 0 0,1 1 0 0 0,72-44-1 0 0,-96 67-12 0 0,190-130-53 0 0,9-6-467 0 0,-207 141 477 0 0,6-3-192 0 0,0 1 0 0 0,-1 0-1 0 0,1 1 1 0 0,12-4 0 0 0,-19 8-363 0 0,-2 3-2146 0 0,2 15 1173 0 0,0 4-12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95 14943 0 0,'0'0'687'0'0,"-1"-3"-16"0"0,-1-3-586 0 0,0 0 1 0 0,0 0 0 0 0,0 1 0 0 0,-1-1 0 0 0,0 0 0 0 0,-1 1 0 0 0,1 0 0 0 0,-1 0 0 0 0,0 0 0 0 0,-8-8-1 0 0,9 11-1 0 0,0-1 0 0 0,-1 0-1 0 0,1 1 1 0 0,-1 0 0 0 0,0 0-1 0 0,0 0 1 0 0,0 1 0 0 0,0-1-1 0 0,0 1 1 0 0,0 0 0 0 0,0 0-1 0 0,-1 0 1 0 0,1 1 0 0 0,0-1-1 0 0,0 1 1 0 0,-1 0 0 0 0,-5 1-1 0 0,6-1-41 0 0,-1 1 0 0 0,0 0 0 0 0,0 1 0 0 0,1-1 0 0 0,-1 1-1 0 0,1 0 1 0 0,-1 0 0 0 0,-6 4 0 0 0,-30 25-9 0 0,12-7 41 0 0,12-10-55 0 0,0 1-1 0 0,2 0 0 0 0,0 1 1 0 0,-18 25-1 0 0,25-30 30 0 0,1 0 0 0 0,0 0 0 0 0,1 0 0 0 0,0 1 0 0 0,-8 22 0 0 0,12-27-21 0 0,0 0 0 0 0,0-1 0 0 0,1 1 1 0 0,0 0-1 0 0,0 0 0 0 0,1 0 0 0 0,0 0 0 0 0,0-1 0 0 0,0 1 0 0 0,1 0 0 0 0,0 0 0 0 0,3 11 0 0 0,-3-16-10 0 0,-1 0 1 0 0,1 0-1 0 0,0 0 0 0 0,0 0 0 0 0,1 0 0 0 0,-1 0 0 0 0,0 0 0 0 0,0 0 1 0 0,1 0-1 0 0,-1-1 0 0 0,1 1 0 0 0,0-1 0 0 0,-1 1 0 0 0,1-1 1 0 0,0 0-1 0 0,0 1 0 0 0,4 1 0 0 0,-3-2 8 0 0,1 0 0 0 0,-1 0 0 0 0,1-1 0 0 0,-1 1 0 0 0,1-1 0 0 0,-1 1 0 0 0,1-1 0 0 0,-1 0 0 0 0,1-1 1 0 0,4 0-1 0 0,5-2 47 0 0,-1 0 1 0 0,0-1 0 0 0,0 0 0 0 0,0-1 0 0 0,14-8 0 0 0,-3-1-29 0 0,-1 0 0 0 0,0-2 1 0 0,-1-1-1 0 0,-1 0 0 0 0,-1-2 1 0 0,0 0-1 0 0,16-23 0 0 0,-29 33-44 0 0,-6-1 12 0 0,-2 7 36 0 0,-9 3-36 0 0,-3 3-12 0 0,9-1 0 0 0,-5 2 0 0 0,-6 17 0 0 0,14-17-15 0 0,0 1 0 0 0,0 0 0 0 0,0-1 1 0 0,0 1-1 0 0,1 0 0 0 0,-1 0 0 0 0,1 0 0 0 0,1 0 0 0 0,-1 0 0 0 0,1 0 0 0 0,0 0 0 0 0,0 0 0 0 0,0 0 0 0 0,0 0 0 0 0,2 6 1 0 0,-1-8-127 0 0,0 1 1 0 0,1-1-1 0 0,-1 1 1 0 0,1-1-1 0 0,0 0 1 0 0,-1 1-1 0 0,2-1 1 0 0,2 4-1 0 0,3 4-680 0 0,1 3-1269 0 0,1-1-4192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7831 0 0,'0'0'706'0'0,"1"-1"-578"0"0,10-19 2745 0 0,-1 0 0 0 0,0-1 0 0 0,6-22 0 0 0,-9 19-2356 0 0,5-26 0 0 0,-5 18-410 0 0,2 0 0 0 0,1 0 1 0 0,1 1-1 0 0,1 1 0 0 0,2 0 0 0 0,2 1 0 0 0,0 0 0 0 0,30-38 0 0 0,-40 59-303 0 0,0 1-1 0 0,1 0 1 0 0,0 0-1 0 0,0 0 1 0 0,0 1 0 0 0,1 0-1 0 0,-1 1 1 0 0,2-1-1 0 0,-1 1 1 0 0,0 1-1 0 0,1 0 1 0 0,0 0-1 0 0,0 1 1 0 0,12-3 0 0 0,0 0-1054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282 274 6911 0 0,'-1'1'3634'0'0,"-10"8"1680"0"0,-18 18 0 0 0,-26 38-4073 0 0,9-11-664 0 0,26-32-500 0 0,0 2 0 0 0,1 0 0 0 0,1 1-1 0 0,-23 43 1 0 0,36-56-1192 0 0,1 0 0 0 0,0 0-1 0 0,-3 18 1 0 0,5-18-5872 0 0</inkml:trace>
  <inkml:trace contextRef="#ctx0" brushRef="#br0" timeOffset="1">476 35 11975 0 0,'5'-5'1280'0'0,"1"-3"-1280"0"0,1 1 352 0 0,2 2 408 0 0,2 1-376 0 0,-2 1-808 0 0,3 1-160 0 0,6 2-32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36 4143 0 0,'7'-6'371'0'0,"-2"0"2820"0"0,-22-9 1729 0 0,14 14-4687 0 0,0-1 0 0 0,0 1 1 0 0,0 0-1 0 0,1 0 0 0 0,-1 1 1 0 0,0-1-1 0 0,0 0 0 0 0,0 1 1 0 0,-4 0-1 0 0,-3 0 61 0 0,1 0 1 0 0,-1 1-1 0 0,1 0 0 0 0,0 1 1 0 0,-1 0-1 0 0,1 1 0 0 0,0 0 1 0 0,-10 4-1 0 0,-1 2 22 0 0,0 2 1 0 0,-26 16 0 0 0,13-4-144 0 0,-39 34 1 0 0,56-43-101 0 0,1 2 0 0 0,0 0 0 0 0,1 1 1 0 0,-12 19-1 0 0,19-26-33 0 0,2-3 0 0 0,1 0 0 0 0,-1 0 0 0 0,-5 15 0 0 0,9-20-30 0 0,1 0 1 0 0,-1-1 0 0 0,1 1 0 0 0,-1 0 0 0 0,1 0 0 0 0,0 0 0 0 0,0-1-1 0 0,0 1 1 0 0,0 0 0 0 0,0 0 0 0 0,0 0 0 0 0,0 0 0 0 0,1-1 0 0 0,-1 1-1 0 0,1 0 1 0 0,-1 0 0 0 0,1-1 0 0 0,0 1 0 0 0,0 0 0 0 0,-1-1-1 0 0,1 1 1 0 0,2 2 0 0 0,-2-3-1 0 0,0-1 0 0 0,0 1 0 0 0,0 0 0 0 0,0 0 0 0 0,0-1 0 0 0,0 1 0 0 0,0 0 0 0 0,0-1 0 0 0,1 1 0 0 0,-1-1 0 0 0,0 1 0 0 0,0-1 0 0 0,0 0 0 0 0,1 0 0 0 0,-1 1 0 0 0,2-1 0 0 0,20-1 17 0 0,-18 1-16 0 0,13-3 2 0 0,0-1 0 0 0,0-1 0 0 0,0-1 0 0 0,0 0 0 0 0,25-13 0 0 0,-28 11-168 0 0,-1-1 1 0 0,1-1 0 0 0,-2 0 0 0 0,1-1 0 0 0,11-13 0 0 0,-12 12 25 0 0,-7 8-297 0 0,-9 8-624 0 0,-4 8-814 0 0,1 1-3844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2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13359 0 0,'7'-5'1384'0'0,"51"-46"4039"0"0,33-20-4908 0 0,-59 44-224 0 0,57-38 0 0 0,-32 32-291 0 0,89-39 0 0 0,-129 65 0 0 0,-5 6 0 0 0,-11 2 1 0 0,-1-1-1 0 0,1 1 1 0 0,0-1-1 0 0,-1 1 1 0 0,1 0-1 0 0,-1-1 1 0 0,1 1 0 0 0,-1 0-1 0 0,1 0 1 0 0,-1-1-1 0 0,0 1 1 0 0,1 0-1 0 0,-1 0 1 0 0,0 0-1 0 0,0-1 1 0 0,1 1 0 0 0,-1 0-1 0 0,0 0 1 0 0,0 0-1 0 0,0 0 1 0 0,0 0-1 0 0,0-1 1 0 0,0 1-1 0 0,0 0 1 0 0,0 0 0 0 0,-1 0-1 0 0,1 0 1 0 0,0-1-1 0 0,0 1 1 0 0,-1 0-1 0 0,0 1 1 0 0,-11 26 71 0 0,-39 47 409 0 0,33-52-292 0 0,-28 51 0 0 0,42-66-180 0 0,0 0-1 0 0,1 0 1 0 0,0-1 0 0 0,1 2-1 0 0,-1-1 1 0 0,2 0-1 0 0,-1 0 1 0 0,1 1-1 0 0,0-1 1 0 0,1 1 0 0 0,1 11-1 0 0,-1-18-123 0 0,0 1 1 0 0,0-1-1 0 0,1 1 0 0 0,-1-1 0 0 0,1 1 1 0 0,-1-1-1 0 0,1 1 0 0 0,0-1 0 0 0,0 0 1 0 0,0 0-1 0 0,1 1 0 0 0,-1-1 0 0 0,0 0 1 0 0,1 0-1 0 0,3 4 0 0 0,4 0-1629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29 5527 0 0,'0'0'423'0'0,"1"-1"-278"0"0,24-13 771 0 0,-18 11 697 0 0,0 0 0 0 0,0 1 0 0 0,16-4 5591 0 0,-24 8-7051 0 0,0 0-1 0 0,1-1 1 0 0,-1 1-1 0 0,0 0 1 0 0,0-1 0 0 0,0 1-1 0 0,0 0 1 0 0,0-1 0 0 0,0 0-1 0 0,-2 3 1 0 0,0 0 19 0 0,-121 145 1274 0 0,74-92-1146 0 0,3-5-124 0 0,-22 28-7 0 0,59-68-143 0 0,1 0 0 0 0,1 1 0 0 0,-10 19 0 0 0,11-16 109 0 0,7-12-90 0 0,1-2 1 0 0,-1-1-27 0 0,0 0 0 0 0,1 1 0 0 0,-1-1 0 0 0,0 0 0 0 0,1 1 0 0 0,-1-1 0 0 0,1 0 0 0 0,0 0 0 0 0,-1 1 0 0 0,1-1 1 0 0,0 0-1 0 0,0 0 0 0 0,-1 0 0 0 0,1 0 0 0 0,0 0 0 0 0,0 0 0 0 0,0 0 0 0 0,0 0 0 0 0,1 0 0 0 0,-1 0 0 0 0,0-1 0 0 0,0 1 0 0 0,0 0 0 0 0,2 0 0 0 0,3 1 4 0 0,0 0-1 0 0,0 0 0 0 0,9 2 0 0 0,-3-1-199 0 0,0-1 0 0 0,1 0-1 0 0,-1-1 1 0 0,1-1 0 0 0,24-2 0 0 0,-29 1-569 0 0,0 0 0 0 0,1-1 0 0 0,-1-1 0 0 0,0 0 0 0 0,14-6 1 0 0,-6 1-1009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7367 0 0,'0'0'568'0'0,"0"2"-373"0"0,-18 42 2405 0 0,13-36-1254 0 0,1 1-1 0 0,0 1 1 0 0,1-1-1 0 0,-4 15 1 0 0,7-23-1239 0 0,0 0 0 0 0,0 0 0 0 0,0 0 0 0 0,0 0 0 0 0,0 0 0 0 0,0 0 0 0 0,1 1 0 0 0,-1-1 0 0 0,0 0 0 0 0,0 0 0 0 0,1 0 0 0 0,-1 0 0 0 0,1 0 0 0 0,-1 0 0 0 0,1 0 1 0 0,-1 0-1 0 0,1-1 0 0 0,0 1 0 0 0,-1 0 0 0 0,1 0 0 0 0,0 0 0 0 0,0-1 0 0 0,0 1 0 0 0,-1 0 0 0 0,1-1 0 0 0,0 1 0 0 0,0 0 0 0 0,0-1 0 0 0,0 0 0 0 0,0 1 0 0 0,2 0 0 0 0,1 0 62 0 0,0 0 0 0 0,1 1 0 0 0,-1-2 1 0 0,1 1-1 0 0,7 0 0 0 0,9-1-10 0 0,-1-1 0 0 0,1-1 0 0 0,0-1 0 0 0,-1-1 0 0 0,1-1 0 0 0,-1 0 0 0 0,0-2 0 0 0,-1 0 0 0 0,1-1 0 0 0,21-13 0 0 0,-18 6-440 0 0,36-29 1 0 0,-57 42 36 0 0,-5 2-39 0 0,-8-1 127 0 0,0 1-1 0 0,1 1 1 0 0,-1-1 0 0 0,0 2-1 0 0,0-1 1 0 0,1 2 0 0 0,-1-1-1 0 0,-12 6 1 0 0,-7 3-59 0 0,-44 25 0 0 0,16-1 350 0 0,1 2 0 0 0,-82 73 0 0 0,136-108-127 0 0,-94 82 146 0 0,78-65-124 0 0,0 1 0 0 0,-28 38 0 0 0,43-52-28 0 0,0-1 0 0 0,1 1-1 0 0,0 0 1 0 0,0 0 0 0 0,0 1-1 0 0,-3 10 1 0 0,6-16-3 0 0,0-1 0 0 0,0 1 0 0 0,0 0-1 0 0,0 0 1 0 0,1 0 0 0 0,-1 0 0 0 0,0 0-1 0 0,0 0 1 0 0,0 0 0 0 0,1-1 0 0 0,-1 1 0 0 0,0 0-1 0 0,1 0 1 0 0,-1 0 0 0 0,1 0 0 0 0,-1-1-1 0 0,1 1 1 0 0,-1 0 0 0 0,1-1 0 0 0,-1 1 0 0 0,1 0-1 0 0,0-1 1 0 0,0 1 0 0 0,-1-1 0 0 0,1 1-1 0 0,0-1 1 0 0,0 1 0 0 0,-1-1 0 0 0,1 1 0 0 0,0-1-1 0 0,1 0 1 0 0,3 2-7 0 0,-1-1 0 0 0,1 1 0 0 0,0-1-1 0 0,5 0 1 0 0,-9-1 8 0 0,39 2-128 0 0,0-2-1 0 0,75-9 1 0 0,55-17-1785 0 0,-121 14 259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5983 0 0,'-2'0'274'0'0,"-17"6"-120"0"0,-23 11 0 0 0,-1 0 1943 0 0,31-13-272 0 0,1 1 0 0 0,0 1 0 0 0,-17 11 1 0 0,-28 24 94 0 0,-1 7-641 0 0,51-41-1048 0 0,-1 0 1 0 0,1 0-1 0 0,0 1 1 0 0,1 0 0 0 0,-8 13-1 0 0,12-21-206 0 0,1 1 0 0 0,0 0 0 0 0,-1-1 0 0 0,1 1 0 0 0,-1 0 0 0 0,1-1 0 0 0,0 1 0 0 0,0 0 0 0 0,-1 0 0 0 0,1-1 0 0 0,0 1 0 0 0,0 0 0 0 0,0 0 0 0 0,0-1 0 0 0,0 1 0 0 0,0 0 0 0 0,0 0 0 0 0,0 0 0 0 0,0-1 0 0 0,0 1 0 0 0,1 0 0 0 0,-1 0 0 0 0,0-1 0 0 0,0 1-1 0 0,1 0 1 0 0,-1-1 0 0 0,1 1 0 0 0,-1 0 0 0 0,0-1 0 0 0,1 1 0 0 0,-1 0 0 0 0,1-1 0 0 0,-1 1 0 0 0,1-1 0 0 0,0 1 0 0 0,-1-1 0 0 0,1 1 0 0 0,-1-1 0 0 0,1 0 0 0 0,0 1 0 0 0,0-1 0 0 0,-1 0 0 0 0,1 1 0 0 0,0-1 0 0 0,-1 0 0 0 0,2 0 0 0 0,1 1-10 0 0,0 0 1 0 0,0-1-1 0 0,0 0 1 0 0,0 1-1 0 0,0-1 1 0 0,0-1-1 0 0,0 1 1 0 0,0 0-1 0 0,0-1 1 0 0,3 0-1 0 0,14-8 65 0 0,0 0 0 0 0,-1-1 0 0 0,33-24 0 0 0,-45 30-68 0 0,-1 0 1 0 0,-1-1-1 0 0,1 0 0 0 0,-1 0 0 0 0,0 0 0 0 0,6-8 0 0 0,-8 9-34 0 0,0-1 0 0 0,-1 0 0 0 0,0 0-1 0 0,0 0 1 0 0,0 0 0 0 0,0 0 0 0 0,-1 0-1 0 0,1 0 1 0 0,-1-8 0 0 0,0 6-118 0 0,0 0 1 0 0,-1 0-1 0 0,0 0 1 0 0,0 0-1 0 0,-1 0 1 0 0,0 0-1 0 0,0 0 1 0 0,0 0-1 0 0,-1 0 1 0 0,-5-12-1 0 0,6 17 7 0 0,5 1-3153 0 0,-3 0 3059 0 0,0 1 0 0 0,-1-1-1 0 0,1 1 1 0 0,0-1 0 0 0,-1 1-1 0 0,1-1 1 0 0,1 0 0 0 0,-1 0-240 0 0,1-1-1293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115 179 7367 0 0,'12'2'638'0'0,"0"0"0"0"0,-1 1 0 0 0,18 7 0 0 0,6 1 4020 0 0,-7-3-1840 0 0,-18-5-2181 0 0,1 0 0 0 0,-1 0 0 0 0,1-1 0 0 0,0 0 1 0 0,12 0-1 0 0,-8-3-357 0 0,0 0-1 0 0,0-1 1 0 0,0 0 0 0 0,0-1 0 0 0,-1-1-1 0 0,1 0 1 0 0,-1-1 0 0 0,0-1 0 0 0,-1 0 0 0 0,1-1-1 0 0,14-9 1 0 0,-20 11-275 0 0,7-5 46 0 0,0-1-1 0 0,0 0 1 0 0,17-17-1 0 0,-28 25-75 0 0,-1-1 1 0 0,0 1-1 0 0,0-1 0 0 0,0 0 0 0 0,0 0 1 0 0,-1 0-1 0 0,0 0 0 0 0,0-1 1 0 0,0 1-1 0 0,0 0 0 0 0,-1-1 0 0 0,1 0 1 0 0,-1 1-1 0 0,0-1 0 0 0,-1 0 1 0 0,1 1-1 0 0,-1-1 0 0 0,0-5 0 0 0,0 9 2 0 0,0 0 0 0 0,0 0 0 0 0,0 0-1 0 0,0 0 1 0 0,-1 0 0 0 0,1 1-1 0 0,0-1 1 0 0,0 0 0 0 0,-1 0 0 0 0,1 0-1 0 0,-1 0 1 0 0,1 0 0 0 0,-1 1-1 0 0,1-1 1 0 0,-1 0 0 0 0,1 0 0 0 0,-1 1-1 0 0,0-1 1 0 0,1 0 0 0 0,-1 1-1 0 0,0-1 1 0 0,-1 0 0 0 0,1 0-14 0 0,-1 1 1 0 0,1-1-1 0 0,-1 1 1 0 0,1 0-1 0 0,-1 0 1 0 0,1-1-1 0 0,-1 1 0 0 0,1 0 1 0 0,-1 0-1 0 0,1 1 1 0 0,-1-1-1 0 0,-2 1 1 0 0,-4 1-56 0 0,1 0 1 0 0,0 1-1 0 0,0 0 1 0 0,-9 6-1 0 0,-29 19-7 0 0,0 3-1 0 0,-51 47 1 0 0,-9 6 115 0 0,62-53 16 0 0,-56 43 24 0 0,82-60-32 0 0,1 1 1 0 0,1 1-1 0 0,-21 25 0 0 0,31-35-22 0 0,1 0 0 0 0,0 1 0 0 0,0-1 0 0 0,0 1 0 0 0,-5 12 0 0 0,9-18-5 0 0,0 0 0 0 0,0 1 0 0 0,0-1 0 0 0,0 0 0 0 0,1 0 0 0 0,-1 0 0 0 0,0 0 0 0 0,0 0 0 0 0,1 0 0 0 0,-1 0 0 0 0,1 0-1 0 0,-1 0 1 0 0,1 0 0 0 0,-1 0 0 0 0,1-1 0 0 0,-1 1 0 0 0,1 0 0 0 0,0 0 0 0 0,-1 0 0 0 0,1-1 0 0 0,0 1 0 0 0,0 0 0 0 0,0-1 0 0 0,-1 1 0 0 0,1 0 0 0 0,0-1 0 0 0,0 1 0 0 0,2 0 0 0 0,31 12-140 0 0,-32-12 135 0 0,18 4-875 0 0,1 0-1 0 0,-1-2 0 0 0,39 2 0 0 0,-25-3-6054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1003 5063 0 0,'18'-32'464'0'0,"1"-2"271"0"0,-10 11 4322 0 0,3-7 1835 0 0,7 1-5289 0 0,23-21-2020 0 0,-40 47 659 0 0,49-46 6 0 0,8-11-40 0 0,-49 49-178 0 0,46-55 175 0 0,56-85 0 0 0,34-92-125 0 0,-141 236-80 0 0,12-22-3 0 0,-6 11-9 0 0,0 0 0 0 0,-1-1 1 0 0,-1 0-1 0 0,0 0 1 0 0,9-37-1 0 0,-17 54 6 0 0,-1 1 1 0 0,1-1 0 0 0,-1 1-1 0 0,0 0 1 0 0,0-1 0 0 0,0 1-1 0 0,0-1 1 0 0,0 1 0 0 0,0 0-1 0 0,0-1 1 0 0,0 1-1 0 0,-1 0 1 0 0,1-1 0 0 0,0 1-1 0 0,-1-1 1 0 0,1 1 0 0 0,-1 0-1 0 0,1 0 1 0 0,-1-1-1 0 0,-1-1 1 0 0,1 3-1 0 0,0-1-1 0 0,0 0 0 0 0,0 1 1 0 0,-1-1-1 0 0,1 1 1 0 0,0-1-1 0 0,0 1 0 0 0,0 0 1 0 0,0-1-1 0 0,-1 1 1 0 0,1 0-1 0 0,0 0 1 0 0,0 0-1 0 0,0 0 0 0 0,-1 0 1 0 0,1 0-1 0 0,0 0 1 0 0,0 0-1 0 0,0 1 1 0 0,0-1-1 0 0,-1 0 0 0 0,1 1 1 0 0,-2 0-1 0 0,-14 6-22 0 0,-1 1 0 0 0,1 0 1 0 0,1 2-1 0 0,0 0 0 0 0,0 0 0 0 0,-28 26 0 0 0,-75 88 3 0 0,80-80 30 0 0,-15 16-4 0 0,3 3 0 0 0,3 2 0 0 0,-69 122 0 0 0,-37 164 0 0 0,116-258 0 0 0,14-38 205 0 0,-3-2-1 0 0,-2 0 1 0 0,-2-2-1 0 0,-74 91 1 0 0,8-41 268 0 0,69-74-1139 0 0,1 0 1 0 0,2 2 0 0 0,-36 50 0 0 0,55-69-706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9671 0 0,'0'0'748'0'0,"0"-2"-492"0"0,-3-14 654 0 0,5 6 6158 0 0,5 6-6265 0 0,-5 3-209 0 0,11-6-116 0 0,1 2-1 0 0,0-1 1 0 0,-1 1 0 0 0,2 1 0 0 0,-1 1-1 0 0,18-3 1 0 0,-9 2-162 0 0,53-11 393 0 0,1 3 0 0 0,104-2-1 0 0,-78 10-711 0 0,22 0-286 0 0,-114 4-205 0 0,-1 1 0 0 0,1 0 0 0 0,13 2 0 0 0,-7 2-1563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0,'0'0'919'0'0,"-1"2"-759"0"0,1 6 254 0 0,-1 1 1 0 0,1 0-1 0 0,1-1 0 0 0,-1 1 0 0 0,2-1 1 0 0,-1 1-1 0 0,1-1 0 0 0,0 1 0 0 0,1-1 1 0 0,4 9-1 0 0,6 11 1134 0 0,24 40 0 0 0,-27-53-1654 0 0,247 347 3227 0 0,-154-229-2437 0 0,-33-42-616 0 0,43 59 211 0 0,-89-115-1184 0 0,-1 2 1 0 0,22 50-1 0 0,-44-84-292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54 1375 0 0,'0'-22'128'0'0,"-1"12"-297"0"0,-7-12 15713 0 0,6 24-15097 0 0,-13 9-237 0 0,1 1 0 0 0,0 0 0 0 0,1 1 1 0 0,-22 29-1 0 0,15-18-43 0 0,14-17-124 0 0,-192 215 906 0 0,140-163-846 0 0,-105 83 0 0 0,159-140-102 0 0,-347 246-445 0 0,315-227-15 0 0,34-19-586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216 134 5527 0 0,'0'0'498'0'0,"-2"1"-406"0"0,-36 1 2411 0 0,3 0 2239 0 0,35-1-4628 0 0,0-1-1 0 0,-1 0 1 0 0,1 0 0 0 0,0 0 0 0 0,0 0-1 0 0,-1 0 1 0 0,1 0 0 0 0,0 0-1 0 0,-1 1 1 0 0,1-1 0 0 0,0 0 0 0 0,-1 0-1 0 0,1 0 1 0 0,0 0 0 0 0,-1 0 0 0 0,1 0-1 0 0,0 0 1 0 0,-1-1 0 0 0,1 1-1 0 0,0 0 1 0 0,0 0 0 0 0,-1 0 0 0 0,1 0-1 0 0,0 0 1 0 0,-1 0 0 0 0,1-1 0 0 0,0 1-1 0 0,0 0 1 0 0,-1 0 0 0 0,1 0-1 0 0,0-1 1 0 0,0 1 0 0 0,-1 0 0 0 0,1 0-1 0 0,0-1 1 0 0,0 1 0 0 0,0 0-1 0 0,0 0 1 0 0,-1-1 0 0 0,2 0-26 0 0,-1 0 0 0 0,0 0-1 0 0,1 0 1 0 0,-1 0 0 0 0,1 0 0 0 0,0 0 0 0 0,-1 0-1 0 0,1 0 1 0 0,0 0 0 0 0,0 0 0 0 0,0 0 0 0 0,28-23-27 0 0,-15 15 31 0 0,0 1 1 0 0,1 0-1 0 0,0 1 0 0 0,17-5 1 0 0,66-18 152 0 0,-79 25-203 0 0,4-1 81 0 0,-1 1 0 0 0,1 1 0 0 0,0 1 0 0 0,1 1 0 0 0,33 1 0 0 0,-46 2-55 0 0,1 0 0 0 0,-1 1-1 0 0,0 0 1 0 0,1 1 0 0 0,-1 0 0 0 0,0 0-1 0 0,-1 2 1 0 0,1-1 0 0 0,-1 1 0 0 0,0 1-1 0 0,0 0 1 0 0,18 14 0 0 0,-20-13-62 0 0,1 1 1 0 0,-1 0-1 0 0,-1 1 0 0 0,8 10 1 0 0,-12-15-7 0 0,0 0-1 0 0,-1 0 1 0 0,0 0 0 0 0,0 0 0 0 0,0 0 0 0 0,-1 1-1 0 0,1-1 1 0 0,-1 0 0 0 0,0 1 0 0 0,0 0 0 0 0,0-1 0 0 0,-1 1-1 0 0,0 4 1 0 0,-2 10 0 0 0,-1-14 0 0 0,1-2 0 0 0,0 1 0 0 0,-1-1 0 0 0,1 0 0 0 0,-1 1 0 0 0,0-1 0 0 0,0 0 0 0 0,0-1 0 0 0,0 1 0 0 0,0 0 0 0 0,-7 3 0 0 0,-36 18 0 0 0,26-15 0 0 0,-159 72-298 0 0,139-64 130 0 0,0-1 0 0 0,-2-2 1 0 0,-42 9-1 0 0,-131 16-323 0 0,154-34 411 0 0,59-5-18 0 0,5 2-221 0 0,48 25 325 0 0,-30-16 244 0 0,41 25-1 0 0,-49-26-86 0 0,0 0 0 0 0,-1 1 0 0 0,0 1 0 0 0,-1 0 0 0 0,0 0 0 0 0,-1 1 1 0 0,15 25-1 0 0,-21-32-85 0 0,-1 1 1 0 0,0-1 0 0 0,0 1 0 0 0,0 0-1 0 0,-1 0 1 0 0,0 0 0 0 0,0 0 0 0 0,-1 0 0 0 0,0 0-1 0 0,0 1 1 0 0,-1-1 0 0 0,0 0 0 0 0,0 1-1 0 0,-1-1 1 0 0,0 0 0 0 0,0 0 0 0 0,0 0 0 0 0,-1 0-1 0 0,-5 13 1 0 0,0-4-20 0 0,-1-1-1 0 0,-1 0 1 0 0,-21 27 0 0 0,29-40-345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14743 0 0,'0'0'672'0'0,"-2"1"-9"0"0,-8 1-167 0 0,0 0 0 0 0,1 1-1 0 0,-1 0 1 0 0,1 0 0 0 0,0 1 0 0 0,0 1 0 0 0,0-1-1 0 0,0 2 1 0 0,-14 10 0 0 0,-34 34 2893 0 0,23-16-4812 0 0,21-21-457 0 0,5-4-3365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 3679 0 0,'0'0'2278'0'0,"2"0"-1234"0"0,8 0-50 0 0,-8 0 384 0 0,2 0-989 0 0,-1-1 0 0 0,0 0 1 0 0,0 1-1 0 0,0-1 0 0 0,6-3 1 0 0,-7 3-276 0 0,0 0 1661 0 0,0 1-1239 0 0,3-1 1238 0 0,-6 3-723 0 0,-10 7-435 0 0,-23 12-540 0 0,6-4-48 0 0,1 2 0 0 0,0 2 0 0 0,2 0 0 0 0,0 1 0 0 0,1 2 0 0 0,-37 47 0 0 0,54-62-17 0 0,0 0 0 0 0,1 1 0 0 0,1 0 0 0 0,-1-1 0 0 0,2 2-1 0 0,-7 19 1 0 0,10-25 37 0 0,2 6-24 0 0,-1-11-16 0 0,1 1-1 0 0,-1 0 0 0 0,0-1 1 0 0,0 1-1 0 0,1 0 0 0 0,-1-1 1 0 0,1 1-1 0 0,-1-1 1 0 0,0 1-1 0 0,1 0 0 0 0,-1-1 1 0 0,1 1-1 0 0,-1-1 0 0 0,1 1 1 0 0,0-1-1 0 0,-1 0 1 0 0,1 1-1 0 0,-1-1 0 0 0,1 0 1 0 0,0 1-1 0 0,1-1 0 0 0,-1 1 22 0 0,5 2 31 0 0,-1 0 1 0 0,1-1-1 0 0,0 0 0 0 0,0 0 1 0 0,0-1-1 0 0,0 1 0 0 0,0-1 1 0 0,10 0-1 0 0,53-2 340 0 0,-46 0-316 0 0,-2 0-105 0 0,118-8-52 0 0,-119 6-504 0 0,-1 0 0 0 0,1-2-1 0 0,0 0 1 0 0,35-16 0 0 0,-21 4-761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13359 0 0,'-4'-5'387'0'0,"0"2"-65"0"0,-17-6 537 0 0,21 9-678 0 0,-1 0-1 0 0,1-1 0 0 0,-1 1 0 0 0,1 0 1 0 0,-1 0-1 0 0,1 0 0 0 0,-1-1 1 0 0,1 1-1 0 0,-1 0 0 0 0,1 0 0 0 0,-1 0 1 0 0,1 0-1 0 0,-1 0 0 0 0,1 0 1 0 0,-1 0-1 0 0,0 0 0 0 0,1 0 1 0 0,-2 0-1 0 0,5 12 1129 0 0,0-6-1207 0 0,0 0 1 0 0,0 0-1 0 0,1 0 1 0 0,0 0 0 0 0,0-1-1 0 0,8 9 1 0 0,35 28 391 0 0,-29-25-317 0 0,52 42 435 0 0,79 78 159 0 0,-134-120-750 0 0,0 1 1 0 0,-1 0-1 0 0,-1 1 1 0 0,0 0-1 0 0,-2 1 1 0 0,16 38-1 0 0,-16-28-96 0 0,-1 0-1 0 0,9 55 0 0 0,-16-67-12 0 0,-1 1 1 0 0,-1-1-1 0 0,0 0 0 0 0,-2 1 1 0 0,0-1-1 0 0,-4 22 0 0 0,0-22 58 0 0,0 1-1 0 0,-2-1 1 0 0,0 0 0 0 0,0-1-1 0 0,-2 1 1 0 0,0-2 0 0 0,-1 1-1 0 0,-20 24 1 0 0,0-6 43 0 0,-1-2 0 0 0,-53 44 0 0 0,6-7 28 0 0,-47 39 0 0 0,123-108-338 0 0,-6 5 690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42 9151 0 0,'34'-5'3219'0'0,"-36"4"-2662"0"0,-95-14 3267 0 0,-6-2-1171 0 0,84 15-2302 0 0,-1 1 0 0 0,1 1 0 0 0,-28 3 1 0 0,13 3-256 0 0,-1 1 1 0 0,1 1 0 0 0,-43 18 0 0 0,-94 49-175 0 0,32-14-233 0 0,-305 99-1601 0 0,439-159 1893 0 0,-21 8-277 0 0,-29 5 0 0 0,48-12 254 0 0,0-1 0 0 0,-1 0 0 0 0,1-1 0 0 0,0 1 0 0 0,-1-1 0 0 0,1-1 0 0 0,-1 0-1 0 0,1 0 1 0 0,-8-2 0 0 0,13 3 28 0 0,0-1-1 0 0,0 0 1 0 0,0 0-1 0 0,0 0 1 0 0,0 0-1 0 0,1 0 1 0 0,-1 0-1 0 0,0 0 1 0 0,1 0-1 0 0,-1-1 1 0 0,1 1-1 0 0,0-1 1 0 0,-1 1-1 0 0,1-1 1 0 0,0 0-1 0 0,0 1 1 0 0,0-1-1 0 0,0 0 1 0 0,0 0-1 0 0,0 0 1 0 0,0 0-1 0 0,1 0 1 0 0,-1 0-1 0 0,1 0 1 0 0,-1 0-1 0 0,1 0 1 0 0,0 0-1 0 0,0 0 1 0 0,0 0-1 0 0,0 0 1 0 0,1-4 0 0 0,0-4-111 0 0,1-1 1 0 0,1 0-1 0 0,0 1 1 0 0,6-17 0 0 0,-7 23 104 0 0,7-15-170 0 0,0 0 0 0 0,2 1-1 0 0,0 0 1 0 0,15-18 0 0 0,-12 16 118 0 0,-6 12 23 0 0,-7 6 274 0 0,2 3-129 0 0,1 2-68 0 0,-1-1 0 0 0,1 1 0 0 0,-1-1 0 0 0,1 1 0 0 0,-1 0 1 0 0,0 0-1 0 0,0 1 0 0 0,0-1 0 0 0,-1 1 0 0 0,1-1 0 0 0,-1 1 0 0 0,0 0 0 0 0,0 0 0 0 0,2 5 0 0 0,4 12 225 0 0,8 32-1 0 0,-16-51-234 0 0,9 36 352 0 0,-1 0 0 0 0,-2 1-1 0 0,2 72 1 0 0,-8-82-334 0 0,-2-1 0 0 0,0 0 0 0 0,-2 0 1 0 0,-1 0-1 0 0,-2-1 0 0 0,-10 29 0 0 0,9-35-24 0 0,-2 0 0 0 0,0-1 0 0 0,-20 29 0 0 0,-46 51-85 0 0,14-18 26 0 0,9-8-1585 0 0,51-72 971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12815 0 0,'0'0'1158'0'0,"-1"2"-954"0"0,0-1-185 0 0,1-1 1 0 0,-1 1-1 0 0,0 0 1 0 0,1 0 0 0 0,0 0-1 0 0,-1-1 1 0 0,1 1 0 0 0,-1 0-1 0 0,1 0 1 0 0,0 0-1 0 0,0 0 1 0 0,-1 0 0 0 0,1 0-1 0 0,0-1 1 0 0,0 1-1 0 0,0 0 1 0 0,0 0 0 0 0,0 0-1 0 0,0 2 1 0 0,1 1 1452 0 0,2-2-862 0 0,0 0-517 0 0,0-1-1 0 0,1 1 0 0 0,-1-1 0 0 0,1 0 1 0 0,-1 0-1 0 0,1 0 0 0 0,0 0 0 0 0,-1-1 1 0 0,1 1-1 0 0,0-1 0 0 0,-1 0 0 0 0,1 0 1 0 0,0 0-1 0 0,-1-1 0 0 0,1 1 0 0 0,0-1 1 0 0,-1 0-1 0 0,1 0 0 0 0,-1 0 0 0 0,6-3 1 0 0,46-16 835 0 0,59-14 1 0 0,-93 29-662 0 0,2 1 0 0 0,-1 1 0 0 0,0 1-1 0 0,0 1 1 0 0,44 4 0 0 0,47 15-2044 0 0,-81-12 1149 0 0,-9-2-647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3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1 787 12895 0 0,'0'0'9368'0'0,"1"-2"-8791"0"0,4-5-187 0 0,0 0-1 0 0,-1 0 1 0 0,0-1-1 0 0,0 1 1 0 0,-1-1-1 0 0,0 0 1 0 0,4-16-1 0 0,5-12 239 0 0,-1 10-352 0 0,0 1 0 0 0,1 0 0 0 0,26-39 0 0 0,-32 56-271 0 0,27-37 48 0 0,59-63 0 0 0,87-61-551 0 0,-123 122 148 0 0,82-54-1 0 0,-78 66-758 0 0,-53 31 484 0 0,0 1 1 0 0,0 0-1 0 0,0 1 1 0 0,0 0-1 0 0,1 0 1 0 0,-1 1 0 0 0,9-1-1 0 0,2 1-6943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12439 0 0,'0'0'958'0'0,"-1"2"-625"0"0,-54 100 4588 0 0,-5 9-3466 0 0,44-81-1108 0 0,12-22-245 0 0,0-1 1 0 0,0 0 0 0 0,0 0-1 0 0,-7 8 1 0 0,3-7 6 0 0,-19 29 268 0 0,22-30-320 0 0,3-5-283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10159 0 0,'0'0'11408'0'0,"2"-1"-11241"0"0,14-7-129 0 0,-1 0 1 0 0,0-2 0 0 0,-1 0-1 0 0,23-19 1 0 0,-34 26-39 0 0,27-23 9 0 0,-21 17 1 0 0,1 0 1 0 0,0 1 0 0 0,0 0-1 0 0,1 1 1 0 0,0 0-1 0 0,16-7 1 0 0,-24 13 14 0 0,1 0 0 0 0,0-1 0 0 0,-1 2 0 0 0,1-1 0 0 0,0 0 0 0 0,-1 1 0 0 0,1-1 0 0 0,0 1 0 0 0,0 0 1 0 0,0 1-1 0 0,-1-1 0 0 0,1 1 0 0 0,0-1 0 0 0,5 3 0 0 0,2 5 28 0 0,-8-4-49 0 0,0 1 1 0 0,-1-1-1 0 0,0 1 0 0 0,1 0 1 0 0,-1-1-1 0 0,-1 1 0 0 0,1 0 0 0 0,-1 0 1 0 0,0 0-1 0 0,0 0 0 0 0,-1 1 1 0 0,1-1-1 0 0,-1 0 0 0 0,-1 6 1 0 0,0 6 9 0 0,0 0 1 0 0,-2 0 0 0 0,-4 17 0 0 0,1-14 11 0 0,-12 28 1 0 0,10-29-598 0 0,-8 26 0 0 0,16-43-880 0 0,-1-1 1197 0 0,1 0-1 0 0,-1 0 1 0 0,1 0-1 0 0,-1 0 0 0 0,1 0 1 0 0,0 0-1 0 0,-1 0 1 0 0,1 0-1 0 0,0 0 1 0 0,0 0-1 0 0,0 0 0 0 0,0 2 1 0 0,-1-1-303 0 0,0 1-1441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128 422 12439 0 0,'-2'-2'2994'0'0,"-25"-18"2168"0"0,11 8-4091 0 0,-25-24 1 0 0,36 32-1056 0 0,1-1 0 0 0,0 0 0 0 0,0 0 0 0 0,0 0 0 0 0,1-1 0 0 0,0 1 0 0 0,0-1 0 0 0,0 0 0 0 0,-3-10 0 0 0,5 12-32 0 0,1 0-1 0 0,-1 0 1 0 0,1 1 0 0 0,0-1 0 0 0,0 0-1 0 0,0 0 1 0 0,0 0 0 0 0,1 0-1 0 0,-1 1 1 0 0,1-1 0 0 0,0 0 0 0 0,0 0-1 0 0,1 1 1 0 0,-1-1 0 0 0,1 1 0 0 0,0-1-1 0 0,0 1 1 0 0,0 0 0 0 0,0 0 0 0 0,4-5-1 0 0,5-3-169 0 0,0-1 0 0 0,1 1-1 0 0,19-14 1 0 0,-27 23 150 0 0,30-24-616 0 0,2 1-1 0 0,38-19 1 0 0,-58 36 490 0 0,1 0-1 0 0,1 1 1 0 0,-1 0 0 0 0,1 1-1 0 0,0 2 1 0 0,0 0 0 0 0,23-2-1 0 0,-35 5 180 0 0,0 1 0 0 0,0 0 1 0 0,0 0-1 0 0,-1 1 0 0 0,1 0 0 0 0,0 0 0 0 0,0 0 0 0 0,-1 1 0 0 0,1 0 0 0 0,-1 0 1 0 0,0 0-1 0 0,1 0 0 0 0,-1 1 0 0 0,7 5 0 0 0,-8-5 33 0 0,0 0 0 0 0,-1 1 0 0 0,0-1-1 0 0,0 1 1 0 0,0-1 0 0 0,0 1 0 0 0,0 0 0 0 0,-1 0 0 0 0,0 0 0 0 0,0 0-1 0 0,0 1 1 0 0,0-1 0 0 0,-1 0 0 0 0,1 1 0 0 0,-1-1 0 0 0,0 1-1 0 0,-1 0 1 0 0,1 6 0 0 0,0 0 51 0 0,-1-1 0 0 0,-1 0-1 0 0,0 0 1 0 0,0 0 0 0 0,-1 1-1 0 0,0-1 1 0 0,-1-1 0 0 0,0 1-1 0 0,0 0 1 0 0,-1-1 0 0 0,-1 1-1 0 0,1-1 1 0 0,-1 0 0 0 0,-1-1-1 0 0,0 1 1 0 0,0-1 0 0 0,-9 8-1 0 0,-107 100 216 0 0,103-97-604 0 0,-5 3-637 0 0,6-6-5439 0 0,9-9 217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56 6911 0 0,'1'-2'315'0'0,"16"-21"102"0"0,-3 2 301 0 0,-11 19 497 0 0,3-3 1716 0 0,-6 5-2645 0 0,0-1-1 0 0,1 1 0 0 0,-1 0 1 0 0,0 0-1 0 0,1-1 1 0 0,-1 1-1 0 0,1 0 0 0 0,-1 0 1 0 0,0 0-1 0 0,1 0 0 0 0,-1 0 1 0 0,1 0-1 0 0,-1 0 0 0 0,1 0 1 0 0,-1 0-1 0 0,1 0 0 0 0,2 4 3006 0 0,-2 3-4517 0 0,-1-3 1274 0 0,0 0-1 0 0,0 0 1 0 0,0-1-1 0 0,-1 1 1 0 0,0 0-1 0 0,0 0 1 0 0,0-1-1 0 0,0 1 1 0 0,-3 5-1 0 0,-19 34 79 0 0,11-24-55 0 0,-30 59 151 0 0,-27 49 112 0 0,-13 23-261 0 0,-33 71-387 0 0,112-213-9 0 0,0 0 0 0 0,1 1-1 0 0,-1-1 1 0 0,1 1 0 0 0,1-1 0 0 0,0 1 0 0 0,0 9 0 0 0,1-16-1175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 10799 0 0,'2'-1'496'0'0,"9"-3"56"0"0,-11 4-538 0 0,1 0-1 0 0,-1 0 1 0 0,1-1-1 0 0,-1 1 1 0 0,0 0 0 0 0,1 0-1 0 0,-1 1 1 0 0,1-1-1 0 0,-1 0 1 0 0,0 0-1 0 0,1 0 1 0 0,-1 0 0 0 0,1 0-1 0 0,-1 0 1 0 0,0 0-1 0 0,1 1 1 0 0,-1-1 0 0 0,0 0-1 0 0,1 0 1 0 0,-1 1-1 0 0,0-1 1 0 0,1 0-1 0 0,-1 0 1 0 0,0 1 0 0 0,0-1-1 0 0,1 0 1 0 0,-1 1-1 0 0,0-1 1 0 0,0 0-1 0 0,0 1 1 0 0,1-1 0 0 0,-1 0-1 0 0,0 1 1 0 0,0-1-1 0 0,0 1 1 0 0,0-1-1 0 0,0 0 1 0 0,0 1 0 0 0,2 11 241 0 0,-2-1-1 0 0,0 1 1 0 0,0 0 0 0 0,-1-1 0 0 0,0 1 0 0 0,-1-1 0 0 0,0 0 0 0 0,-1 1 0 0 0,-7 17 0 0 0,-7 14 736 0 0,-24 42 0 0 0,39-82-924 0 0,-26 52 828 0 0,-104 181 346 0 0,59-119-1205 0 0,72-116-42 0 0,-2 5-111 0 0,-1 0 1 0 0,0-1-1 0 0,0 1 0 0 0,-8 6 1 0 0,10-10-260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16 426 10191 0 0,'0'0'2192'0'0,"-1"0"-2074"0"0,0-1 1 0 0,0 1-1 0 0,0-1 0 0 0,1 1 0 0 0,-1-1 0 0 0,0 1 0 0 0,0-1 0 0 0,0 0 0 0 0,1 1 0 0 0,-1-1 1 0 0,0-1-1 0 0,0 0-18 0 0,0-1 0 0 0,0 1 0 0 0,0 0 1 0 0,1-1-1 0 0,-1 1 0 0 0,1-1 0 0 0,0 0 1 0 0,0 1-1 0 0,0-1 0 0 0,0 1 0 0 0,0-1 1 0 0,0 1-1 0 0,1-1 0 0 0,-1 1 0 0 0,1-1 1 0 0,0 1-1 0 0,-1-1 0 0 0,1 1 0 0 0,1 0 1 0 0,-1-1-1 0 0,0 1 0 0 0,0 0 0 0 0,1 0 1 0 0,-1 0-1 0 0,4-4 0 0 0,16-18 66 0 0,1 1-1 0 0,1 1 1 0 0,0 0-1 0 0,2 2 1 0 0,41-26-1 0 0,144-69-198 0 0,-117 71 222 0 0,-73 36 11 0 0,0 1-1 0 0,40-9 0 0 0,-51 14-99 0 0,1 1 0 0 0,0 0 0 0 0,-1 0 0 0 0,1 1 0 0 0,0 1 0 0 0,-1 0 0 0 0,1 0 0 0 0,11 3 0 0 0,-14-2-8 0 0,0 0-1 0 0,0 1 0 0 0,0 0 0 0 0,-1 0 1 0 0,1 1-1 0 0,-1 0 0 0 0,0 0 1 0 0,0 1-1 0 0,0-1 0 0 0,0 1 1 0 0,9 11-1 0 0,-9-8-46 0 0,0 0 1 0 0,-1 1-1 0 0,0-1 1 0 0,0 1-1 0 0,-1 0 0 0 0,0 1 1 0 0,0-1-1 0 0,-1 1 1 0 0,0-1-1 0 0,-1 1 0 0 0,0 0 1 0 0,-1 0-1 0 0,0 0 1 0 0,-1 17-1 0 0,0-13-22 0 0,-1 0 1 0 0,-1 0-1 0 0,0 0 0 0 0,-1-1 0 0 0,-1 1 0 0 0,0-1 1 0 0,-1 0-1 0 0,0 0 0 0 0,-14 24 0 0 0,11-24 27 0 0,-1-2-1 0 0,-1 1 0 0 0,0-1 1 0 0,0 0-1 0 0,-1-1 0 0 0,0 0 1 0 0,-24 15-1 0 0,1-4 128 0 0,-63 28 0 0 0,-76 19-202 0 0,154-62-221 0 0,1-1 0 0 0,0-1 1 0 0,-1-1-1 0 0,0 0 1 0 0,0-2-1 0 0,1 0 0 0 0,-35-3 1 0 0,51 2 134 0 0,0-1 1 0 0,1 1 0 0 0,-1-1-1 0 0,0 1 1 0 0,0-1-1 0 0,1 0 1 0 0,-1 1-1 0 0,0-1 1 0 0,1 0-1 0 0,-1 0 1 0 0,0 0 0 0 0,1 0-1 0 0,0-1 1 0 0,-1 1-1 0 0,1 0 1 0 0,0-1-1 0 0,-2-1 1 0 0,-4-12-1445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10 7831 0 0,'2'-1'603'0'0,"21"-7"8264"0"0,-23 11-8537 0 0,0 1-269 0 0,-1 0 0 0 0,0 0-1 0 0,1 0 1 0 0,-1 0 0 0 0,-1 0-1 0 0,1 0 1 0 0,-1 0 0 0 0,1-1-1 0 0,-1 1 1 0 0,0 0 0 0 0,0-1-1 0 0,-4 5 1 0 0,-5 6 190 0 0,-21 20 0 0 0,20-22-134 0 0,-84 79 590 0 0,2-3-287 0 0,-40 57 14 0 0,-16 16-184 0 0,135-147-229 0 0,1 1 0 0 0,1 1 0 0 0,1 0 0 0 0,-21 33 0 0 0,30-43-22 0 0,0-1 1 0 0,1 1-1 0 0,-1 0 1 0 0,1 0-1 0 0,0 0 1 0 0,1 0-1 0 0,-1 1 1 0 0,1-1-1 0 0,1 0 1 0 0,-1 1-1 0 0,1-1 1 0 0,0 0-1 0 0,0 1 1 0 0,1-1-1 0 0,0 0 1 0 0,0 1-1 0 0,0-1 1 0 0,1 0-1 0 0,4 10 1 0 0,-4-12-33 0 0,1 1 0 0 0,0-1 0 0 0,0 0 0 0 0,0 0 0 0 0,0 0 0 0 0,1 0 0 0 0,-1 0 0 0 0,1-1 0 0 0,0 0 0 0 0,0 0 0 0 0,0 0 0 0 0,7 4 0 0 0,0-2-278 0 0,-1 0 1 0 0,1-1-1 0 0,0 0 1 0 0,16 3-1 0 0,9 1-589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1375 0 0,'-2'-9'16507'0'0,"-1"53"-15661"0"0,2 1 0 0 0,6 62 1 0 0,-2-77-561 0 0,2 0 0 0 0,1-1 0 0 0,1 0 0 0 0,18 47 0 0 0,-15-55-199 0 0,1 0 0 0 0,1-1-1 0 0,1 0 1 0 0,0-1 0 0 0,30 32-1 0 0,91 77 278 0 0,-103-100-301 0 0,31 25 39 0 0,-34-31-90 0 0,-1 1-1 0 0,39 45 1 0 0,-47-43-107 0 0,-18-23 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0 14335 0 0,'0'0'1768'0'0,"0"3"-1681"0"0,-2 6 10 0 0,-1-1 1 0 0,0 0-1 0 0,0-1 1 0 0,-1 1-1 0 0,1 0 1 0 0,-9 10-1 0 0,-35 45 624 0 0,23-32-227 0 0,-79 102 862 0 0,-6-4 0 0 0,-163 149 0 0 0,120-156-1354 0 0,128-105-204 0 0,-1 0-508 0 0,23-16 296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 8287 0 0,'-8'2'246'0'0,"0"-1"-1"0"0,-14 0 0 0 0,-6 2 865 0 0,8 3 6724 0 0,49 2-6839 0 0,-2-7-543 0 0,1-1 1 0 0,-1-2-1 0 0,53-9 1 0 0,-15 1-274 0 0,0-1-46 0 0,-38 6-726 0 0,1 1 0 0 0,30 0 0 0 0,-46 4-1471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797 164 919 0 0,'0'0'10271'0'0,"2"-1"-9078"0"0,4-2-289 0 0,-1-1-1 0 0,1 0 1 0 0,-1 0-1 0 0,1-1 0 0 0,-1 1 1 0 0,6-9-1 0 0,-10 12-798 0 0,1-1 0 0 0,-1 1 0 0 0,0-1 0 0 0,0 1 0 0 0,-1-1 0 0 0,1 1 0 0 0,0-1 0 0 0,0 0 0 0 0,-1 0 0 0 0,1 1 0 0 0,-1-1 0 0 0,0 0 0 0 0,1 0 0 0 0,-1 0 0 0 0,0 0 0 0 0,0 1 0 0 0,0-1 0 0 0,0 0 0 0 0,-1 0 0 0 0,1 0 0 0 0,0 0 0 0 0,-1 1 0 0 0,1-1 0 0 0,-1 0 0 0 0,0 0 0 0 0,1 1 0 0 0,-1-1 0 0 0,0 0 0 0 0,-2-2-1 0 0,-2-2-23 0 0,-1-1 0 0 0,-1 1 0 0 0,1 0 0 0 0,-1 1 0 0 0,0 0 0 0 0,0 0 0 0 0,-1 0 0 0 0,1 1 0 0 0,-1 0 0 0 0,0 0 0 0 0,0 1 0 0 0,0 0 0 0 0,-1 0 0 0 0,-12-1 0 0 0,12 3-81 0 0,1 1 0 0 0,-1 0 0 0 0,0 1 0 0 0,1 0 0 0 0,-1 0 0 0 0,1 1 0 0 0,-14 4 0 0 0,-4 3 0 0 0,-26 13 0 0 0,13-5-36 0 0,-67 43 0 0 0,94-52 29 0 0,1 0 0 0 0,0 1 0 0 0,1 0-1 0 0,-1 1 1 0 0,2 0 0 0 0,0 0 0 0 0,0 1 0 0 0,1 0-1 0 0,-12 22 1 0 0,18-31 7 0 0,1 0 0 0 0,0 0 0 0 0,0 1 0 0 0,1-1 0 0 0,-1 0 0 0 0,0 1 0 0 0,1-1 0 0 0,-1 5 0 0 0,4 4 0 0 0,-2-9 0 0 0,1 0 0 0 0,-1 0 0 0 0,1-1 0 0 0,0 1 0 0 0,0-1 0 0 0,0 1 0 0 0,0-1 0 0 0,0 0 0 0 0,0 1 0 0 0,0-1 0 0 0,0 0 0 0 0,0 0 0 0 0,0-1 0 0 0,1 1 0 0 0,-1 0 0 0 0,0-1 0 0 0,4 1 0 0 0,4 1 0 0 0,-1-1 0 0 0,1-1 0 0 0,9 0 0 0 0,1-2-58 0 0,1 0 1 0 0,-1-2-1 0 0,0-1 0 0 0,0 0 1 0 0,-1-1-1 0 0,0-1 0 0 0,28-15 1 0 0,10-8-182 0 0,53-40 0 0 0,-108 69 178 0 0,-6 14-581 0 0,-12 24 299 0 0,-31 52 1 0 0,15-32 295 0 0,-48 102-102 0 0,-48 88-136 0 0,120-233 280 0 0,-146 274-82 0 0,19 8 267 0 0,115-248-81 0 0,-23 66 237 0 0,37-93-263 0 0,0 1-1 0 0,1 0 0 0 0,-2 32 0 0 0,7-45-70 0 0,-9-15-153 0 0,4 1 121 0 0,1-1 0 0 0,0 1 0 0 0,1-1 0 0 0,-1 0 1 0 0,1 0-1 0 0,0 0 0 0 0,0-1 0 0 0,1 1 0 0 0,0-1 0 0 0,0 1 0 0 0,-1-12 0 0 0,0-6-101 0 0,-1-47 0 0 0,5 43-145 0 0,0 0 1 0 0,2 0 0 0 0,1 0 0 0 0,1 1 0 0 0,1-1 0 0 0,14-37 0 0 0,1 14-657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88 7367 0 0,'-21'2'667'0'0,"-3"9"11782"0"0,36-9-12208 0 0,-6 0-143 0 0,3-1 26 0 0,0 0-1 0 0,0-1 1 0 0,0 0 0 0 0,0 0-1 0 0,12-3 1 0 0,47-12 307 0 0,-42 8-331 0 0,108-28 707 0 0,-32 8-2399 0 0,-34 11-5608 0 0,-51 12 1105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8375 0 0,'-9'1'237'0'0,"0"0"0"0"0,0 0 1 0 0,0 0-1 0 0,-13 5 0 0 0,7-2 73 0 0,14-4-82 0 0,1 0-1 0 0,0 0 1 0 0,-1 0-1 0 0,1 0 1 0 0,-1 0-1 0 0,1 0 1 0 0,0 0-1 0 0,-1 0 1 0 0,1 0-1 0 0,0 0 1 0 0,-1 1-1 0 0,1-1 1 0 0,0 0-1 0 0,0 0 1 0 0,-1 0-1 0 0,1 0 1 0 0,-2 2 1137 0 0,2-2-1138 0 0,0 0 1 0 0,0 1-1 0 0,-1-1 1 0 0,1 0-1 0 0,0 0 1 0 0,0 1-1 0 0,0-1 1 0 0,0 0-1 0 0,0 1 1 0 0,0-1-1 0 0,-1 0 1 0 0,1 1-1 0 0,1 0-100 0 0,-1 0 0 0 0,1-1-1 0 0,-1 1 1 0 0,1 0 0 0 0,0-1-1 0 0,-1 1 1 0 0,1-1 0 0 0,0 1 0 0 0,-1-1-1 0 0,1 1 1 0 0,0-1 0 0 0,0 0-1 0 0,1 1 1 0 0,29 10 185 0 0,-6-10 106 0 0,1 0-1 0 0,0-2 0 0 0,0 0 1 0 0,37-8-1 0 0,3 0-280 0 0,-24 4-91 0 0,39-3 72 0 0,-71 8-107 0 0,1 0-1 0 0,-1 1 1 0 0,0 0 0 0 0,1 1-1 0 0,15 4 1 0 0,-11 1-11 0 0,-12-5 0 0 0,-1 0 0 0 0,1 0 0 0 0,0 1 0 0 0,-1-1 0 0 0,1 1 0 0 0,-1-1 0 0 0,0 1 0 0 0,0 0 0 0 0,0 0 0 0 0,2 4 0 0 0,-1 8 0 0 0,-3-11 0 0 0,-1 0 0 0 0,1 0 0 0 0,-1 0 0 0 0,0 0 0 0 0,0 0 0 0 0,-1 0 0 0 0,1-1 0 0 0,-1 1 0 0 0,0 0 0 0 0,0-1 0 0 0,0 1 0 0 0,0-1 0 0 0,-1 1 0 0 0,1-1 0 0 0,-1 0 0 0 0,0 0 0 0 0,0 0 0 0 0,-3 2 0 0 0,-6 4 0 0 0,-1 0 0 0 0,1-1 0 0 0,-23 10 0 0 0,-32 12 13 0 0,-2-4 0 0 0,-78 20 0 0 0,-67 24 12 0 0,190-61-16 0 0,10-4-2 0 0,1 1 0 0 0,-1 0 0 0 0,-12 9 0 0 0,24-14-83 0 0,6-1-54 0 0,17 0-1 0 0,1 0 0 0 0,26-5 0 0 0,-1 1 64 0 0,-18 2 29 0 0,53 4 1 0 0,-66 0 25 0 0,0 1 1 0 0,0 0 0 0 0,0 1 0 0 0,28 11 0 0 0,-15-3-2 0 0,0 2 1 0 0,-1 0-1 0 0,-1 2 0 0 0,47 35 0 0 0,-63-41 13 0 0,-1 4 0 0 0,-3 2 0 0 0,-6 0 0 0 0,-2-12 8 0 0,0-1 0 0 0,0 0 0 0 0,-1 1-1 0 0,1-1 1 0 0,-1 0 0 0 0,0 0 0 0 0,0 0-1 0 0,0 0 1 0 0,0-1 0 0 0,0 1 0 0 0,0 0 0 0 0,-1-1-1 0 0,0 0 1 0 0,1 1 0 0 0,-1-1 0 0 0,0 0 0 0 0,-5 2-1 0 0,-7 4 55 0 0,1-1 0 0 0,-22 8-1 0 0,35-15-59 0 0,-69 24 414 0 0,-124 26 1 0 0,149-44-327 0 0,-79 1-1 0 0,76-6-120 0 0,-61 9-1 0 0,96-7-7 0 0,11-3-89 0 0,4 1-1086 0 0,5 1 904 0 0,0 0 0 0 0,0-1 0 0 0,0 0 0 0 0,0 0 0 0 0,0 0 0 0 0,12-1 1 0 0,9-3-1073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4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 13359 0 0,'-9'-3'213'0'0,"-1"0"-1"0"0,0 1 0 0 0,0 1 0 0 0,0-1 0 0 0,0 2 1 0 0,0-1-1 0 0,0 2 0 0 0,0-1 0 0 0,0 1 1 0 0,-15 4-1 0 0,21-4-42 0 0,0 0 1 0 0,-1 0-1 0 0,1 1 0 0 0,0 0 1 0 0,0 0-1 0 0,0 0 1 0 0,0 0-1 0 0,1 1 1 0 0,-1-1-1 0 0,0 1 0 0 0,1 0 1 0 0,0 0-1 0 0,0 0 1 0 0,0 1-1 0 0,0-1 1 0 0,0 1-1 0 0,1 0 0 0 0,0-1 1 0 0,-1 1-1 0 0,1 0 1 0 0,1 0-1 0 0,-1 1 0 0 0,1-1 1 0 0,-1 0-1 0 0,1 1 1 0 0,0 4-1 0 0,0 3-147 0 0,0 0 0 0 0,1 0 0 0 0,1 1 0 0 0,0-1 1 0 0,1 0-1 0 0,0 0 0 0 0,0 0 0 0 0,2 0 0 0 0,-1-1 0 0 0,1 1 0 0 0,1-1 0 0 0,9 16 0 0 0,1-1 20 0 0,1-1 0 0 0,1 0 0 0 0,39 44 0 0 0,-7-20-65 0 0,1-1-1 0 0,63 44 0 0 0,120 68-85 0 0,-180-126 66 0 0,-1 2-1 0 0,-2 3 1 0 0,50 48-1 0 0,-84-70 50 0 0,0 0 0 0 0,-1 1-1 0 0,-1 1 1 0 0,-1 0 0 0 0,0 0-1 0 0,-2 1 1 0 0,0 1 0 0 0,-2 0 0 0 0,0 1-1 0 0,-1 0 1 0 0,9 40 0 0 0,-13-34 27 0 0,-2 0 0 0 0,0 0-1 0 0,-2 0 1 0 0,0 0 0 0 0,-3 0 0 0 0,0 0 0 0 0,-1 0 0 0 0,-11 34 0 0 0,2-19 3 0 0,-2-2-1 0 0,-1 0 1 0 0,-2-1 0 0 0,-37 59 0 0 0,41-76-68 0 0,-2-2 0 0 0,0 0-1 0 0,-1 0 1 0 0,-1-2 0 0 0,-1 0-1 0 0,-1-1 1 0 0,-1-1 0 0 0,0 0-1 0 0,-24 12 1 0 0,1-3-39 0 0,-2-3-1 0 0,0-2 1 0 0,-2-1 0 0 0,0-3-1 0 0,-1-2 1 0 0,0-2 0 0 0,-53 6-1 0 0,33-12 220 0 0,61-7-128 0 0,-1 0 0 0 0,1 0 0 0 0,-1-1 1 0 0,1-1-1 0 0,-15-3 0 0 0,8-3-21 0 0,5-4 0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5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375 365 7799 0 0,'0'0'4407'0'0,"3"0"-3902"0"0,8 0-50 0 0,-9 0 90 0 0,1-1-406 0 0,0 1-27 0 0,0-1 0 0 0,0 0-1 0 0,0 0 1 0 0,0 0 0 0 0,0-1 0 0 0,0 1 0 0 0,0-1 0 0 0,0 1-1 0 0,0-1 1 0 0,-1 0 0 0 0,1 0 0 0 0,-1-1 0 0 0,1 1-1 0 0,-1 0 1 0 0,0-1 0 0 0,0 1 0 0 0,0-1 0 0 0,2-4 0 0 0,4-7 372 0 0,-1 0 1 0 0,9-26 0 0 0,-8 19-379 0 0,9-20 62 0 0,-2 7-147 0 0,-2-1 0 0 0,10-41 0 0 0,-22 68 17 0 0,0 4-19 0 0,0-1 1 0 0,0 0 0 0 0,-1 1 0 0 0,0-1 0 0 0,0-5 0 0 0,0 7 76 0 0,-1 3-85 0 0,0-1 1 0 0,0 0-1 0 0,1 1 0 0 0,-1-1 0 0 0,0 1 0 0 0,0-1 1 0 0,0 1-1 0 0,0-1 0 0 0,0 1 0 0 0,1 0 0 0 0,-1-1 1 0 0,0 1-1 0 0,0 0 0 0 0,0 0 0 0 0,0 0 0 0 0,0 0 1 0 0,-2 0-1 0 0,-17 0 15 0 0,15 1-18 0 0,1 1 0 0 0,0-1-1 0 0,-1 1 1 0 0,1 0 0 0 0,0 0-1 0 0,0 1 1 0 0,-5 3 0 0 0,-28 23 5 0 0,24-18-16 0 0,-48 46-61 0 0,-9 8-29 0 0,20-23 79 0 0,-79 82 0 0 0,115-108 67 0 0,1 0 0 0 0,0 1 0 0 0,2 0 0 0 0,0 1 0 0 0,0 1 0 0 0,2-1-1 0 0,0 1 1 0 0,1 1 0 0 0,-9 35 0 0 0,16-49-26 0 0,0 0 0 0 0,0-1 0 0 0,1 1 0 0 0,0 0 0 0 0,0 0-1 0 0,0 0 1 0 0,1-1 0 0 0,-1 1 0 0 0,4 9 0 0 0,-4-12-9 0 0,1-1 1 0 0,0 0-1 0 0,0 1 1 0 0,1-1-1 0 0,-1 0 1 0 0,0 0-1 0 0,1 0 1 0 0,-1 0-1 0 0,1 0 1 0 0,-1 0-1 0 0,1 0 1 0 0,0-1-1 0 0,0 1 1 0 0,0 0-1 0 0,0-1 1 0 0,0 0-1 0 0,0 1 1 0 0,1-1-1 0 0,-1 0 0 0 0,0 0 1 0 0,1 0-1 0 0,-1-1 1 0 0,1 1-1 0 0,2 0 1 0 0,2 0 59 0 0,1-1 0 0 0,-1 1 0 0 0,0-2 0 0 0,1 1 0 0 0,-1-1 0 0 0,1 0 0 0 0,7-3 0 0 0,50-16 609 0 0,-44 12-587 0 0,-2 0 0 0 0,1-1 0 0 0,-1-2 0 0 0,0 0 1 0 0,-1 0-1 0 0,-1-2 0 0 0,0 0 0 0 0,0-1 0 0 0,-2-1 1 0 0,0-1-1 0 0,0 0 0 0 0,13-20 0 0 0,-22 25-167 0 0,1 0 0 0 0,-2 0 0 0 0,0-1 0 0 0,5-17 0 0 0,-2 7-7 0 0,-7 17-6 0 0,-1-6 4 0 0,-1 7-15 0 0,-1-4-9 0 0,1 7-9 0 0,0 2-110 0 0,-1 1 218 0 0,0 0 0 0 0,0 0 0 0 0,0 0 0 0 0,0 0 0 0 0,0 1 0 0 0,1-1 0 0 0,-1 1-1 0 0,1-1 1 0 0,0 1 0 0 0,-2 3 0 0 0,-3 17 1 0 0,6-17 0 0 0,1 1 0 0 0,-2 19 15 0 0,5 47-1 0 0,-2-60-284 0 0,0 0 0 0 0,1-1 0 0 0,0 1-1 0 0,1-1 1 0 0,8 18 0 0 0,-4-18-2847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5:5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13159 0 0,'0'0'598'0'0,"-1"0"-9"0"0,0 0-573 0 0,1-1 1 0 0,-1 1-1 0 0,1 0 0 0 0,0 0 1 0 0,-1 0-1 0 0,1 0 0 0 0,-1 0 1 0 0,1 0-1 0 0,-1 0 0 0 0,1 0 0 0 0,0 0 1 0 0,-1 0-1 0 0,1 0 0 0 0,-1 0 1 0 0,1 0-1 0 0,0 0 0 0 0,-1 0 1 0 0,1 0-1 0 0,-1 1 0 0 0,1-1 1 0 0,0 0-1 0 0,-1 0 0 0 0,1 0 1 0 0,0 1-1 0 0,-1-1 0 0 0,1 0 1 0 0,0 1-1 0 0,-1-1 0 0 0,1 0 1 0 0,0 0-1 0 0,-1 1 0 0 0,1-1 1 0 0,0 1-1 0 0,0-1 0 0 0,0 0 1 0 0,-1 1-1 0 0,1-1 0 0 0,0 0 1 0 0,0 1-1 0 0,0 0 0 0 0,0 0 78 0 0,-1 2 27 0 0,0 0 0 0 0,0 0 0 0 0,0 0 1 0 0,1 0-1 0 0,-1 0 0 0 0,1 0 0 0 0,0 0 1 0 0,0 0-1 0 0,0 1 0 0 0,1-1 0 0 0,-1 0 1 0 0,1 0-1 0 0,0 0 0 0 0,-1 0 0 0 0,1 0 1 0 0,3 4-1 0 0,2 8 174 0 0,16 26 0 0 0,-16-31-168 0 0,15 22 181 0 0,0 0 0 0 0,2-2 0 0 0,2 0 0 0 0,34 32 0 0 0,-4-9 50 0 0,-2 3-1 0 0,60 82 1 0 0,-98-117-331 0 0,-2 0 0 0 0,0 1 0 0 0,-1 0 0 0 0,-2 1 1 0 0,0 0-1 0 0,-1 1 0 0 0,-2 0 0 0 0,0 0 0 0 0,-1 0 1 0 0,-2 1-1 0 0,2 30 0 0 0,-6-29 12 0 0,-1-1 0 0 0,-2 1 0 0 0,0 0-1 0 0,-2-1 1 0 0,0 1 0 0 0,-2-1 0 0 0,-17 42 0 0 0,-3-7 52 0 0,-64 103 0 0 0,45-99-336 0 0,10-15-262 0 0,-3 4-2138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54 8751 0 0,'75'-50'10986'0'0,"-77"49"-10855"0"0,0 0 0 0 0,-1 1 0 0 0,1-1 0 0 0,-1 1 0 0 0,1 0 0 0 0,-1-1 0 0 0,1 1 0 0 0,-1 0 0 0 0,1 0 0 0 0,-1 1 0 0 0,1-1 0 0 0,-1 0 0 0 0,1 1 0 0 0,-4 1 0 0 0,-34 13 275 0 0,39-14-388 0 0,-38 18 33 0 0,0 2 0 0 0,-62 46 0 0 0,-64 65-714 0 0,-23 16-298 0 0,174-138 878 0 0,-157 118-367 0 0,154-114 434 0 0,8-7-30 0 0,0 1 0 0 0,0 1 0 0 0,-12 15 0 0 0,21-24 45 0 0,0 0 0 0 0,0 0 0 0 0,0 0 0 0 0,0 0 0 0 0,0 0 0 0 0,0 0 0 0 0,0 0-1 0 0,0 0 1 0 0,0 0 0 0 0,0 0 0 0 0,0 0 0 0 0,0 0 0 0 0,0 0 0 0 0,0 0 0 0 0,1 0 0 0 0,-1 0 0 0 0,0 0 0 0 0,0 0 0 0 0,0 0 0 0 0,0 0 0 0 0,0 0 0 0 0,0 1 0 0 0,0-1 0 0 0,0 0 0 0 0,0 0 0 0 0,0 0-1 0 0,0 0 1 0 0,0 0 0 0 0,0 0 0 0 0,0 0 0 0 0,0 0 0 0 0,0 0 0 0 0,0 0 0 0 0,0 0 0 0 0,0 0 0 0 0,0 0 0 0 0,0 0 0 0 0,0 0 0 0 0,0 0 0 0 0,0 1 0 0 0,0-1 0 0 0,0 0 0 0 0,0 0 0 0 0,0 0 0 0 0,0 0 0 0 0,0 0-1 0 0,0 0 1 0 0,0 0 0 0 0,0 0 0 0 0,0 0 0 0 0,0 0 0 0 0,0 0 0 0 0,0 0 0 0 0,0 0 0 0 0,0 0 0 0 0,0 0 0 0 0,0 1 0 0 0,0-1 0 0 0,0 0 0 0 0,0 0 0 0 0,0 0 0 0 0,0 0 0 0 0,0 0 0 0 0,0 0 0 0 0,0 0 0 0 0,9 1-1 0 0,0 1 0 0 0,0-2 1 0 0,0 1-1 0 0,0-1 1 0 0,0-1-1 0 0,0 0 0 0 0,16-3 1 0 0,7 0 0 0 0,-3 1 1 0 0,8-1 0 0 0,1 1 0 0 0,46 3 0 0 0,-72 1 0 0 0,0 1 0 0 0,0 0 0 0 0,0 0 0 0 0,0 1 0 0 0,-1 1 0 0 0,1 0 0 0 0,-1 1 0 0 0,0 0 0 0 0,0 0 0 0 0,-1 1 0 0 0,12 8 0 0 0,14 16 0 0 0,36 37 0 0 0,-67-61 27 0 0,0 0-1 0 0,-1 0 1 0 0,1 0-1 0 0,-1 1 1 0 0,-1 0 0 0 0,1 0-1 0 0,-1 0 1 0 0,0 0-1 0 0,-1 1 1 0 0,0-1-1 0 0,0 1 1 0 0,0-1 0 0 0,-1 1-1 0 0,0 0 1 0 0,-1-1-1 0 0,0 1 1 0 0,0 0-1 0 0,-1 0 1 0 0,1-1 0 0 0,-2 1-1 0 0,1 0 1 0 0,-1-1-1 0 0,0 1 1 0 0,-1-1-1 0 0,0 0 1 0 0,0 0 0 0 0,-4 8-1 0 0,0-5 20 0 0,0 0-1 0 0,-1 0 1 0 0,0-1-1 0 0,0 0 1 0 0,-15 11-1 0 0,-51 36 165 0 0,48-40-141 0 0,0-1 0 0 0,0-2 0 0 0,-1 0 1 0 0,-30 9-1 0 0,-118 28 215 0 0,114-34-181 0 0,-57 10 122 0 0,96-22-140 0 0,-1-2 1 0 0,1 0 0 0 0,-29-2 0 0 0,44-1-43 0 0,0 0 0 0 0,1 0-1 0 0,-1 0 1 0 0,1-1 0 0 0,-1 0-1 0 0,1 0 1 0 0,-11-6 0 0 0,15 8-48 0 0,1-1 1 0 0,-1 0 0 0 0,0 0 0 0 0,1 0 0 0 0,0 0 0 0 0,-1-1 0 0 0,1 1 0 0 0,0 0 0 0 0,-1 0 0 0 0,1-1 0 0 0,0 1 0 0 0,0-1 0 0 0,0 1 0 0 0,0-1 0 0 0,0 1 0 0 0,1-1 0 0 0,-1 0 0 0 0,0 0 0 0 0,1 1 0 0 0,-1-1 0 0 0,1 0 0 0 0,0 0 0 0 0,-1 1 0 0 0,1-1 0 0 0,0 0-1 0 0,0 0 1 0 0,0 0 0 0 0,0 1 0 0 0,1-1 0 0 0,-1 0 0 0 0,0 0 0 0 0,2-2 0 0 0,1-5-156 0 0,0 1 0 0 0,1 1-1 0 0,-1-1 1 0 0,2 0 0 0 0,-1 1 0 0 0,1 0 0 0 0,0 0-1 0 0,1 1 1 0 0,10-12 0 0 0,-12 15-30 0 0,0 0 0 0 0,0 0 0 0 0,0 0 0 0 0,0 1 0 0 0,0-1 0 0 0,1 1-1 0 0,-1 0 1 0 0,1 0 0 0 0,0 0 0 0 0,-1 1 0 0 0,1-1 0 0 0,0 1 0 0 0,0 1 0 0 0,0-1 0 0 0,0 1 0 0 0,0-1 0 0 0,0 1 0 0 0,8 2 0 0 0,4 1-1293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45 15631 0 0,'0'-2'719'0'0,"0"1"-683"0"0,0 1 0 0 0,0-1 0 0 0,0 0 0 0 0,0 0 0 0 0,0 0 0 0 0,0 1 0 0 0,0-1 0 0 0,0 0 1 0 0,-1 1-1 0 0,1-1 0 0 0,0 0 0 0 0,-1 0 0 0 0,1 1 0 0 0,0-1 0 0 0,-1 0 0 0 0,1 1 0 0 0,-1-1 0 0 0,1 1 0 0 0,-1-1 0 0 0,1 1 0 0 0,-1-1 0 0 0,1 1 1 0 0,-2-1-1 0 0,1 0 5 0 0,0 0 1 0 0,-1 1 0 0 0,1 0-1 0 0,0-1 1 0 0,-1 1 0 0 0,1 0 0 0 0,-1-1-1 0 0,1 1 1 0 0,0 0 0 0 0,-1 0 0 0 0,-2 0-1 0 0,-1 1 162 0 0,-1 0 0 0 0,1 0-1 0 0,0 1 1 0 0,0-1 0 0 0,0 1 0 0 0,-7 4-1 0 0,-1 2 22 0 0,0 0-1 0 0,1 1 1 0 0,0 0 0 0 0,1 1-1 0 0,0 0 1 0 0,0 1 0 0 0,1 1-1 0 0,0-1 1 0 0,-13 23-1 0 0,6-5-111 0 0,0 1 0 0 0,3 1-1 0 0,-15 40 1 0 0,24-56-106 0 0,0 2 0 0 0,1-1 0 0 0,0 1 0 0 0,1-1 0 0 0,1 1 0 0 0,1 0 0 0 0,1 25 0 0 0,0-35-4 0 0,0-1-1 0 0,1 0 0 0 0,0 0 0 0 0,1 0 0 0 0,-1 0 1 0 0,1 0-1 0 0,0 0 0 0 0,0-1 0 0 0,1 1 0 0 0,0-1 1 0 0,0 1-1 0 0,0-1 0 0 0,1 0 0 0 0,0 0 0 0 0,0 0 1 0 0,0-1-1 0 0,0 1 0 0 0,1-1 0 0 0,-1 0 0 0 0,1 0 1 0 0,0-1-1 0 0,1 1 0 0 0,8 3 0 0 0,-8-4 7 0 0,0 0 1 0 0,0-1-1 0 0,0 0 0 0 0,0 0 0 0 0,1-1 1 0 0,-1 1-1 0 0,0-1 0 0 0,1-1 0 0 0,-1 1 1 0 0,1-1-1 0 0,-1 0 0 0 0,1-1 0 0 0,-1 0 1 0 0,1 0-1 0 0,-1 0 0 0 0,0-1 0 0 0,1 1 1 0 0,-1-2-1 0 0,0 1 0 0 0,0-1 0 0 0,11-6 0 0 0,-9 5 4 0 0,-1-1-1 0 0,0 0 0 0 0,0 0 0 0 0,0-1 0 0 0,-1 0 0 0 0,1 0 0 0 0,-2 0 0 0 0,1-1 0 0 0,-1 0 0 0 0,1 0 0 0 0,-2 0 0 0 0,1-1 0 0 0,6-15 0 0 0,-6 7 30 0 0,0 0 0 0 0,-2 0 1 0 0,1 0-1 0 0,-2 0 0 0 0,0-1 0 0 0,-1 1 0 0 0,-1-1 0 0 0,-1 1 0 0 0,0-1 1 0 0,-6-27-1 0 0,-5-8 292 0 0,-37-98 1 0 0,46 143-360 0 0,0 0-1 0 0,0 0 1 0 0,-1 1-1 0 0,1-1 1 0 0,-2 1-1 0 0,1 0 1 0 0,-1 0 0 0 0,-10-10-1 0 0,14 14-14 0 0,-1 1 1 0 0,0-1-1 0 0,0 1 0 0 0,0-1 0 0 0,0 1 0 0 0,0 0 1 0 0,0 0-1 0 0,0 0 0 0 0,-1 0 0 0 0,1 0 1 0 0,0 0-1 0 0,0 1 0 0 0,-1-1 0 0 0,1 1 1 0 0,-1 0-1 0 0,1-1 0 0 0,0 1 0 0 0,-1 0 0 0 0,1 0 1 0 0,-1 1-1 0 0,1-1 0 0 0,0 0 0 0 0,-1 1 1 0 0,1 0-1 0 0,0-1 0 0 0,-1 1 0 0 0,1 0 1 0 0,0 0-1 0 0,0 0 0 0 0,0 0 0 0 0,-3 2 1 0 0,4-2-129 0 0,0 0 1 0 0,0 0-1 0 0,1 0 1 0 0,-1 0 0 0 0,0-1-1 0 0,0 1 1 0 0,0 1-1 0 0,0-1 1 0 0,1 0 0 0 0,-1 0-1 0 0,1 0 1 0 0,-1 0 0 0 0,1 0-1 0 0,-1 1 1 0 0,1-1-1 0 0,0 0 1 0 0,-1 0 0 0 0,1 1-1 0 0,0-1 1 0 0,0 2 0 0 0,1 12-6530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10911 0 0,'0'0'4606'0'0,"1"2"-3992"0"0,156 260 4774 0 0,-27-21-3312 0 0,21-14-1296 0 0,-123-192-735 0 0,1-1-1 0 0,58 51 0 0 0,-61-62-52 0 0,-8-6-42 0 0,1-1-1 0 0,0-1 0 0 0,37 21 1 0 0,-53-34-167 0 0,0-1 1 0 0,1 0-1 0 0,-1 0 1 0 0,1 0-1 0 0,6 1 0 0 0,-8-2 135 0 0,0 0-659 0 0,0-12-6078 0 0,-2 11 6715 0 0,1 0 0 0 0,-1-1 0 0 0,0 1 0 0 0,0-1 0 0 0,1 1 0 0 0,-1-1 0 0 0,0 1 0 0 0,0-1-1 0 0,-1-1 1 0 0,0-3-666 0 0,-1 0 0 0 0,0 0 0 0 0,0 1 0 0 0,0-1 0 0 0,-1 1 0 0 0,-5-8 0 0 0,-2-3-3092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9671 0 0,'0'0'2292'0'0,"-1"2"-882"0"0,-1 5-966 0 0,0-1 1 0 0,-1 1-1 0 0,0-1 1 0 0,0 0-1 0 0,0 0 1 0 0,-1 0-1 0 0,0 0 1 0 0,0-1 0 0 0,0 0-1 0 0,-10 10 1 0 0,-8 5-48 0 0,-31 21 1 0 0,21-17 195 0 0,-42 39 92 0 0,-94 102-1 0 0,-52 87-90 0 0,163-184-507 0 0,21-24-39 0 0,-42 45 37 0 0,62-74-58 0 0,0 0 0 0 0,-1-2 0 0 0,-1 0 1 0 0,-20 11-1 0 0,36-23-16 0 0,4-3-1128 0 0,1 0 943 0 0,0 0 0 0 0,0 1 0 0 0,0-1 0 0 0,1 1 0 0 0,5-3 1 0 0,5-2-193 0 0,98-55-3178 0 0,-79 44-2272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0 523 1839 0 0,'1'-2'2356'0'0,"8"-16"1721"0"0,11-21 617 0 0,-11 21-3421 0 0,17-22-1 0 0,195-231 1503 0 0,-148 196-2453 0 0,-64 67-245 0 0,0 0 0 0 0,1 1 0 0 0,0 0 0 0 0,1 1 0 0 0,-1 0 0 0 0,19-7 0 0 0,-27 12-34 0 0,-1 0 1 0 0,1 1-1 0 0,0-1 0 0 0,0 1 1 0 0,0-1-1 0 0,0 1 0 0 0,0 0 0 0 0,0-1 1 0 0,0 1-1 0 0,0 0 0 0 0,-1 1 1 0 0,1-1-1 0 0,0 0 0 0 0,0 0 1 0 0,0 1-1 0 0,0-1 0 0 0,0 1 0 0 0,0 0 1 0 0,2 1-1 0 0,-2-1-4 0 0,-1 0 1 0 0,1 1-1 0 0,-1-1 0 0 0,1 1 1 0 0,-1 0-1 0 0,0-1 1 0 0,0 1-1 0 0,1 0 0 0 0,-1 0 1 0 0,0-1-1 0 0,-1 1 0 0 0,1 0 1 0 0,0 0-1 0 0,0 4 0 0 0,1 7 60 0 0,0-1 0 0 0,-1 0-1 0 0,-1 0 1 0 0,-1 23 0 0 0,0-29-93 0 0,-8 79 271 0 0,-2 28-4 0 0,11-98-240 0 0,0 0 0 0 0,1 0 1 0 0,1 0-1 0 0,0 0 0 0 0,6 20 1 0 0,-7-31-13 0 0,1 1 0 0 0,-1-1 0 0 0,1 0 0 0 0,0 0 1 0 0,0 0-1 0 0,0 0 0 0 0,1 0 0 0 0,-1 0 1 0 0,1-1-1 0 0,0 1 0 0 0,0-1 0 0 0,0 0 1 0 0,0 0-1 0 0,1 0 0 0 0,-1 0 0 0 0,1 0 1 0 0,0-1-1 0 0,0 0 0 0 0,0 1 0 0 0,0-1 1 0 0,0-1-1 0 0,0 1 0 0 0,1-1 0 0 0,-1 0 1 0 0,0 0-1 0 0,1 0 0 0 0,-1 0 0 0 0,1-1 1 0 0,-1 0-1 0 0,10 0 0 0 0,6-2 109 0 0,0 0 1 0 0,0-1-1 0 0,-1-2 0 0 0,1 0 0 0 0,-1 0 0 0 0,0-2 0 0 0,28-14 1 0 0,-21 7-37 0 0,-1-1 1 0 0,0 0 0 0 0,-2-2-1 0 0,35-31 1 0 0,-43 34-65 0 0,-2 0 0 0 0,1-1 1 0 0,16-25-1 0 0,-24 30-44 0 0,0 0 1 0 0,-1 0-1 0 0,0 0 0 0 0,-1 0 1 0 0,0-1-1 0 0,0 0 0 0 0,2-16 1 0 0,-6 25-106 0 0,0-2-403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298 176 11055 0 0,'0'0'7647'0'0,"2"0"-7234"0"0,18-4 146 0 0,0-1 0 0 0,-1-1 0 0 0,0-1 0 0 0,31-16 0 0 0,1 0-227 0 0,-17 7-200 0 0,54-34 1 0 0,-38 20-73 0 0,-39 24-71 0 0,-5 1-45 0 0,-4 5-50 0 0,-19 7-756 0 0,-35 10 492 0 0,33-11 354 0 0,-24 11 0 0 0,39-16 17 0 0,-197 102 90 0 0,34 8 724 0 0,140-90-614 0 0,1 1 0 0 0,1 1 0 0 0,-40 50-1 0 0,62-69-184 0 0,0 0 0 0 0,0 0-1 0 0,1 0 1 0 0,0 0-1 0 0,0 0 1 0 0,0 0-1 0 0,0 1 1 0 0,-2 8 0 0 0,4-12-12 0 0,0 1 1 0 0,0-1 0 0 0,0 1 0 0 0,0-1 0 0 0,0 0-1 0 0,0 1 1 0 0,0-1 0 0 0,0 0 0 0 0,1 1 0 0 0,-1-1 0 0 0,0 0-1 0 0,1 0 1 0 0,-1 1 0 0 0,1-1 0 0 0,0 0 0 0 0,-1 0-1 0 0,1 0 1 0 0,0 1 0 0 0,0-1 0 0 0,0 0 0 0 0,-1 0-1 0 0,1 0 1 0 0,0 0 0 0 0,0-1 0 0 0,1 1 0 0 0,-1 0 0 0 0,0 0-1 0 0,0-1 1 0 0,0 1 0 0 0,0 0 0 0 0,1-1 0 0 0,-1 1-1 0 0,0-1 1 0 0,1 0 0 0 0,1 1 0 0 0,12 2-8 0 0,0 0 1 0 0,0-1-1 0 0,1-1 1 0 0,-1 0 0 0 0,0-1-1 0 0,17-2 1 0 0,8-3-720 0 0,44-11 0 0 0,93-37-3612 0 0,-154 45 3384 0 0,28-9-1004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1 10135 0 0,'2'0'118'0'0,"0"0"0"0"0,0-1 0 0 0,0 1 0 0 0,0 0 0 0 0,0 0 0 0 0,0 0 0 0 0,-1 1 0 0 0,1-1 0 0 0,0 0 0 0 0,0 1 0 0 0,0-1 0 0 0,0 1 0 0 0,-1-1-1 0 0,1 1 1 0 0,0 0 0 0 0,-1 0 0 0 0,1 0 0 0 0,0 0 0 0 0,-1 0 0 0 0,1 0 0 0 0,-1 1 0 0 0,0-1 0 0 0,1 0 0 0 0,-1 1 0 0 0,0-1 0 0 0,0 1 0 0 0,0-1 0 0 0,0 1 0 0 0,0-1-1 0 0,0 1 1 0 0,0 0 0 0 0,-1 0 0 0 0,1-1 0 0 0,0 1 0 0 0,-1 0 0 0 0,0 0 0 0 0,1 0 0 0 0,-1 0 0 0 0,0 0 0 0 0,0-1 0 0 0,0 1 0 0 0,0 0 0 0 0,-1 3 0 0 0,1-1 116 0 0,-1 0 1 0 0,1 0 0 0 0,-1-1-1 0 0,0 1 1 0 0,-1 0-1 0 0,1 0 1 0 0,-1-1 0 0 0,1 1-1 0 0,-1 0 1 0 0,0-1 0 0 0,-1 0-1 0 0,1 1 1 0 0,0-1 0 0 0,-1 0-1 0 0,0 0 1 0 0,0-1 0 0 0,1 1-1 0 0,-2 0 1 0 0,-5 3 0 0 0,-5 2 107 0 0,0 0 1 0 0,-1-1-1 0 0,-25 8 1 0 0,10-4 529 0 0,-8 4-621 0 0,-49 21-31 0 0,-34 28-696 0 0,-130 94 0 0 0,-96 103-416 0 0,329-245 890 0 0,0-1 1 0 0,1 2-1 0 0,0 1 0 0 0,2 0 1 0 0,0 0-1 0 0,-21 35 0 0 0,31-44 5 0 0,1 1-1 0 0,0-1 1 0 0,0 1-1 0 0,1 0 1 0 0,0 0-1 0 0,1 0 1 0 0,-2 18-1 0 0,3-21 9 0 0,1 1 0 0 0,0 0-1 0 0,1 0 1 0 0,0 0 0 0 0,0 0-1 0 0,1-1 1 0 0,0 1 0 0 0,0-1-1 0 0,1 1 1 0 0,0-1 0 0 0,5 9-1 0 0,-2-5 90 0 0,1 0 0 0 0,1 0-1 0 0,-1-1 1 0 0,2 0 0 0 0,-1 0 0 0 0,2-1-1 0 0,18 15 1 0 0,-14-14 33 0 0,1 0 0 0 0,0-1 0 0 0,1-1 0 0 0,0 0 0 0 0,21 6 0 0 0,-8-5 2 0 0,1-2 0 0 0,0 0 0 0 0,0-3 0 0 0,0 0 0 0 0,1-2 0 0 0,45-2 0 0 0,-40-4-55 0 0,0-1-1 0 0,0-1 1 0 0,0-2-1 0 0,-1-2 1 0 0,0-1-1 0 0,-1-2 1 0 0,0-1-1 0 0,-1-2 1 0 0,51-32-1 0 0,-51 26 7 0 0,-2-1 1 0 0,0-2-1 0 0,50-54 0 0 0,-65 61-127 0 0,-1 0 0 0 0,-1-1 0 0 0,0-1 0 0 0,-2 0 0 0 0,0-1-1 0 0,-2 0 1 0 0,14-39 0 0 0,-20 48-121 0 0,-2-1 0 0 0,1 0-1 0 0,-2 1 1 0 0,1-1 0 0 0,-2 0-1 0 0,-1-20 1 0 0,1 31 132 0 0,0 1 0 0 0,-1-1 0 0 0,1 1 0 0 0,-1 0 0 0 0,1-1 0 0 0,-1 1 0 0 0,1-1 0 0 0,-1 1 0 0 0,0 0 0 0 0,0-1 0 0 0,0 1 0 0 0,1 0 0 0 0,-1 0 0 0 0,0 0 0 0 0,-1 0 0 0 0,1 0 0 0 0,0 0 1 0 0,0 0-1 0 0,0 0 0 0 0,-1 0 0 0 0,1 0 0 0 0,0 1 0 0 0,-1-1 0 0 0,1 0 0 0 0,0 1 0 0 0,-1-1 0 0 0,1 1 0 0 0,-1 0 0 0 0,1-1 0 0 0,-1 1 0 0 0,1 0 0 0 0,-1 0 0 0 0,-2 0 0 0 0,-5 0-79 0 0,-1 0 0 0 0,0 1-1 0 0,-18 4 1 0 0,9 0 24 0 0,0 2 1 0 0,0 0-1 0 0,-33 18 0 0 0,5-3 35 0 0,-162 73 46 0 0,9 18 581 0 0,166-88-660 0 0,29-21-673 0 0,22-17-555 0 0,1-2 116 0 0,2-2-12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325 186 10591 0 0,'-1'2'819'0'0,"-8"10"-299"0"0,-17 18 0 0 0,18-22 199 0 0,0 0-1 0 0,1 1 0 0 0,0 0 1 0 0,0 1-1 0 0,-6 11 1 0 0,11-17-481 0 0,0 0 0 0 0,0 1 1 0 0,1-1-1 0 0,0 0 0 0 0,-1 1 1 0 0,1-1-1 0 0,1 1 1 0 0,-2 4-1 0 0,2-8 134 0 0,2 1-11 0 0,3 0-282 0 0,0 0-1 0 0,0 0 1 0 0,0 0-1 0 0,0 0 1 0 0,1-1 0 0 0,-1 0-1 0 0,0 0 1 0 0,1 0-1 0 0,-1-1 1 0 0,1 0-1 0 0,-1 0 1 0 0,0 0 0 0 0,1-1-1 0 0,-1 1 1 0 0,1-1-1 0 0,-1-1 1 0 0,5-1 0 0 0,9-2 12 0 0,-1-2 1 0 0,0 0 0 0 0,27-16 0 0 0,-5 0-195 0 0,0-3 1 0 0,-2-1 0 0 0,-1-2 0 0 0,44-43 0 0 0,-75 66 62 0 0,1-1 0 0 0,-2 0 0 0 0,1-1 1 0 0,-1 1-1 0 0,0-1 0 0 0,5-11 0 0 0,-9 16 25 0 0,0 1-1 0 0,0 0 1 0 0,-1 0-1 0 0,1 0 1 0 0,-1-1-1 0 0,1 1 1 0 0,-1 0-1 0 0,0-1 1 0 0,0 1-1 0 0,0-1 1 0 0,0 1-1 0 0,0 0 1 0 0,-1-4-1 0 0,0 5 3 0 0,1-1 0 0 0,-1 1 0 0 0,0-1 1 0 0,0 0-1 0 0,0 1 0 0 0,0-1 0 0 0,0 1 0 0 0,0 0 0 0 0,-1-1 0 0 0,1 1 0 0 0,0 0 0 0 0,-1 0 0 0 0,1 0 1 0 0,0 0-1 0 0,-1 0 0 0 0,0 0 0 0 0,1 0 0 0 0,-1 0 0 0 0,1 1 0 0 0,-3-1 0 0 0,-2-1-1 0 0,0 1 1 0 0,0-1-1 0 0,-1 2 0 0 0,1-1 0 0 0,0 1 0 0 0,-1 0 0 0 0,1 0 1 0 0,0 0-1 0 0,0 1 0 0 0,-1 0 0 0 0,1 0 0 0 0,-8 3 0 0 0,-10 5-4 0 0,-40 18 0 0 0,40-16-11 0 0,-23 11 31 0 0,0 2 0 0 0,2 3 0 0 0,1 1 0 0 0,1 2 0 0 0,-41 38 0 0 0,63-48 159 0 0,1 0-1 0 0,1 1 1 0 0,-30 44 0 0 0,40-52-108 0 0,1 1 0 0 0,0 1 0 0 0,1-1 0 0 0,0 1 1 0 0,1 1-1 0 0,1-1 0 0 0,1 1 0 0 0,-3 18 0 0 0,6-27-35 0 0,0 0 0 0 0,1 0 0 0 0,0 0-1 0 0,0 0 1 0 0,0 0 0 0 0,1-1 0 0 0,1 1 0 0 0,-1 0-1 0 0,1 0 1 0 0,0 0 0 0 0,3 6 0 0 0,-3-9-9 0 0,0 0 1 0 0,1 0-1 0 0,-1 0 1 0 0,1 0-1 0 0,0-1 1 0 0,0 1-1 0 0,0-1 1 0 0,0 0-1 0 0,1 0 0 0 0,-1 0 1 0 0,1 0-1 0 0,0-1 1 0 0,0 1-1 0 0,0-1 1 0 0,0 0-1 0 0,0 0 1 0 0,7 2-1 0 0,1-1-59 0 0,0-1 0 0 0,0 1 0 0 0,0-2 0 0 0,0 0 0 0 0,0 0 0 0 0,0-1-1 0 0,13-1 1 0 0,-5-2-908 0 0,-1 0-1 0 0,1-2 1 0 0,28-9 0 0 0,-6-2-5408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97 5983 0 0,'25'-22'506'0'0,"19"-18"1144"0"0,-19 12 10985 0 0,-33 36-11596 0 0,-40 27-37 0 0,28-21-586 0 0,-35 32 0 0 0,34-25-362 0 0,1 1-1 0 0,2 1 1 0 0,-20 29-1 0 0,30-39-40 0 0,1 0-1 0 0,0 0 1 0 0,1 0 0 0 0,1 1-1 0 0,0 0 1 0 0,0 0 0 0 0,2 1-1 0 0,-3 18 1 0 0,5-30-13 0 0,1 1 1 0 0,0-1-1 0 0,0 1 0 0 0,0 0 0 0 0,0-1 1 0 0,0 1-1 0 0,1-1 0 0 0,0 1 0 0 0,0-1 1 0 0,0 1-1 0 0,0-1 0 0 0,0 0 0 0 0,1 1 1 0 0,-1-1-1 0 0,1 0 0 0 0,0 0 0 0 0,0 0 1 0 0,0 0-1 0 0,1 0 0 0 0,-1-1 0 0 0,0 1 1 0 0,1-1-1 0 0,0 1 0 0 0,0-1 0 0 0,0 0 1 0 0,0 0-1 0 0,0 0 0 0 0,0-1 0 0 0,0 1 1 0 0,0-1-1 0 0,1 1 0 0 0,-1-1 1 0 0,1 0-1 0 0,-1-1 0 0 0,1 1 0 0 0,-1 0 1 0 0,1-1-1 0 0,-1 0 0 0 0,1 0 0 0 0,-1 0 1 0 0,5-1-1 0 0,5-1 14 0 0,-1 0 0 0 0,0-1 0 0 0,0 0 0 0 0,-1-1 1 0 0,1-1-1 0 0,-1 0 0 0 0,0 0 0 0 0,0-1 0 0 0,0-1 0 0 0,-1 0 0 0 0,17-13 1 0 0,-7 1 22 0 0,0 0 1 0 0,-2-1-1 0 0,0-1 1 0 0,18-28-1 0 0,-26 34 13 0 0,-1-1 0 0 0,0 0-1 0 0,11-30 1 0 0,-16 35-96 0 0,0-1 0 0 0,-1 1 0 0 0,-1-1 0 0 0,0 0 0 0 0,0 0 0 0 0,-1-20 0 0 0,-1 29-22 0 0,0 0 0 0 0,0 0 0 0 0,0 0 0 0 0,-1 0 0 0 0,1 0 0 0 0,-1 0 0 0 0,0 0 0 0 0,1 0 0 0 0,-2 1 0 0 0,1-1 0 0 0,0 0 0 0 0,0 1-1 0 0,-1-1 1 0 0,0 1 0 0 0,1-1 0 0 0,-1 1 0 0 0,0 0 0 0 0,0 0 0 0 0,0 0 0 0 0,0 0 0 0 0,-1 0 0 0 0,1 0 0 0 0,0 0 0 0 0,-1 1 0 0 0,0-1-1 0 0,1 1 1 0 0,-1 0 0 0 0,0 0 0 0 0,1 0 0 0 0,-1 0 0 0 0,0 0 0 0 0,0 1 0 0 0,0-1 0 0 0,-5 0 0 0 0,-8 1-242 0 0,0 1-1 0 0,1 0 1 0 0,-1 1 0 0 0,0 1-1 0 0,1 0 1 0 0,-1 1 0 0 0,1 1-1 0 0,0 0 1 0 0,1 1 0 0 0,-1 1-1 0 0,-24 15 1 0 0,36-20-785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90 390 17791 0 0,'0'0'819'0'0,"-1"2"-20"0"0,-11 33-524 0 0,-19 46 2192 0 0,30-80-2377 0 0,1 1 1 0 0,-1-1-1 0 0,0 0 0 0 0,1 1 0 0 0,-1-1 1 0 0,0 0-1 0 0,0 0 0 0 0,0 0 0 0 0,0 1 1 0 0,0-1-1 0 0,0 0 0 0 0,0-1 0 0 0,-2 3 1 0 0,2-3-55 0 0,0 0 0 0 0,1 0 0 0 0,-1 0 1 0 0,1 1-1 0 0,-1-1 0 0 0,1 0 0 0 0,-1 0 1 0 0,0 0-1 0 0,1 0 0 0 0,-1 0 0 0 0,1 0 1 0 0,-1 0-1 0 0,0 0 0 0 0,1 0 0 0 0,-1 0 1 0 0,1-1-1 0 0,-1 1 0 0 0,0 0 0 0 0,1 0 1 0 0,-1 0-1 0 0,1-1 0 0 0,-2 0 0 0 0,1 0 3 0 0,-1 0 0 0 0,1-1 0 0 0,0 1 0 0 0,-1-1 1 0 0,1 0-1 0 0,0 1 0 0 0,0-1 0 0 0,0 0 0 0 0,0 1 0 0 0,0-1 0 0 0,1 0 0 0 0,-1 0 0 0 0,0 0 0 0 0,1 0 0 0 0,0 0 0 0 0,-1 0 0 0 0,1-3 0 0 0,0-7-34 0 0,1-1 0 0 0,0 1 0 0 0,0-1 1 0 0,2 1-1 0 0,-1 0 0 0 0,2 0 0 0 0,-1 0 0 0 0,2 1 0 0 0,8-19 0 0 0,3 0-223 0 0,2 1 0 0 0,26-34 0 0 0,-28 41-207 0 0,38-38-1 0 0,-49 55 394 0 0,0 0 0 0 0,1 0 0 0 0,0 1 0 0 0,0 0 0 0 0,0 0 0 0 0,0 0 0 0 0,1 0 0 0 0,-1 1 0 0 0,1 1 0 0 0,0-1 0 0 0,0 1 0 0 0,10-2-1 0 0,-14 3 52 0 0,0 1-1 0 0,1 0 0 0 0,-1 0 0 0 0,0 0 0 0 0,0 1 0 0 0,0-1 0 0 0,0 1 0 0 0,0-1 0 0 0,0 1 1 0 0,0 0-1 0 0,0 0 0 0 0,0 1 0 0 0,-1-1 0 0 0,1 0 0 0 0,4 4 0 0 0,-3-2 44 0 0,0 1 0 0 0,0-1 0 0 0,-1 1 0 0 0,1 0-1 0 0,-1 0 1 0 0,0 0 0 0 0,0 1 0 0 0,4 7 0 0 0,-2 1 50 0 0,0 0 0 0 0,0 1 0 0 0,-1-1 0 0 0,-1 1 0 0 0,0 0 0 0 0,0 15 0 0 0,0 74-3 0 0,-4-53-99 0 0,12-55-150 0 0,0-3 137 0 0,-1-2 0 0 0,0 0 0 0 0,-1 0 0 0 0,0-1 0 0 0,0 0 1 0 0,13-23-1 0 0,-3 5-48 0 0,91-112-253 0 0,-89 118 236 0 0,1 1 0 0 0,1 1 0 0 0,45-32 0 0 0,-29 33-33 0 0,-21 12 178 0 0,-16 8-42 0 0,-1 0-1 0 0,0 0 1 0 0,1 0-1 0 0,-1 0 1 0 0,1 0 0 0 0,-1 1-1 0 0,0-1 1 0 0,0 0-1 0 0,1 1 1 0 0,-1-1 0 0 0,0 1-1 0 0,1 0 1 0 0,-1-1-1 0 0,0 1 1 0 0,0 0 0 0 0,2 1-1 0 0,0 1 9 0 0,1 1 0 0 0,-1 0 0 0 0,0 0 0 0 0,0 0 0 0 0,0 0 0 0 0,-1 0 0 0 0,0 1 0 0 0,1-1 0 0 0,-1 1 0 0 0,-1-1-1 0 0,1 1 1 0 0,-1 0 0 0 0,1 6 0 0 0,2 10 73 0 0,1 40-1 0 0,-3-28-64 0 0,0-5-28 0 0,7 54 22 0 0,-7-71-68 0 0,1 0-1 0 0,0 0 1 0 0,1 0 0 0 0,0-1-1 0 0,8 16 1 0 0,9 9-397 0 0,-20-33-115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41 15919 0 0,'43'-35'1728'0'0,"-37"30"-1668"0"0,-4 4 642 0 0,-17 10 153 0 0,9-5-802 0 0,-132 82 351 0 0,-204 166 0 0 0,310-224-284 0 0,1 2 0 0 0,1 1 0 0 0,2 1 0 0 0,1 1 1 0 0,-40 66-1 0 0,50-70 79 0 0,2 1 0 0 0,1 1 0 0 0,1 0 0 0 0,2 0 1 0 0,1 1-1 0 0,1 1 0 0 0,-7 58 0 0 0,15-72-136 0 0,0 0-1 0 0,1 0 1 0 0,0 0 0 0 0,2 0-1 0 0,0 0 1 0 0,2-1-1 0 0,0 1 1 0 0,0-1 0 0 0,2 0-1 0 0,0 0 1 0 0,2 0-1 0 0,0-1 1 0 0,0 0 0 0 0,2-1-1 0 0,0 0 1 0 0,1 0-1 0 0,0-1 1 0 0,1-1 0 0 0,1 0-1 0 0,0 0 1 0 0,1-1 0 0 0,23 16-1 0 0,-25-20-48 0 0,-8-6-4 0 0,0 0 0 0 0,0 0 0 0 0,1 0 0 0 0,-1 0 1 0 0,1-1-1 0 0,-1 0 0 0 0,1 0 0 0 0,0 0 0 0 0,0-1 0 0 0,5 2 0 0 0,8-1 1 0 0,-15-2-11 0 0,0 0-79 0 0,-1 0 1 0 0,0 0-1 0 0,0 0 0 0 0,1-1 1 0 0,-1 1-1 0 0,0 0 0 0 0,0-1 0 0 0,0 0 1 0 0,1 1-1 0 0,1-3 0 0 0,4-3-3739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8287 0 0,'8'-3'12992'0'0,"-7"4"-12925"0"0,-1 1-1 0 0,1 0 0 0 0,0 0 1 0 0,-1 0-1 0 0,1 0 1 0 0,-1 0-1 0 0,0 0 1 0 0,1 0-1 0 0,-1 0 1 0 0,0 2-1 0 0,0-2-6 0 0,-1 6-17 0 0,0 1-1 0 0,0-1 1 0 0,-1 1 0 0 0,0-1-1 0 0,0 1 1 0 0,-1-1 0 0 0,0 0-1 0 0,-7 12 1 0 0,1 3-26 0 0,-101 285-2131 0 0,91-251-3261 0 0,17-53 3392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13 134 6447 0 0,'0'0'499'0'0,"-2"0"-328"0"0,-8 9 7373 0 0,10-9-7415 0 0,10 3 5338 0 0,2-3-6973 0 0,219-17 6236 0 0,-205 14-4411 0 0,76-13 595 0 0,159-47 0 0 0,-256 61-903 0 0,33-8 81 0 0,85-21-575 0 0,-112 28-253 0 0,-9 3-214 0 0,-6 7-3364 0 0,0-2 3713 0 0,0 0 0 0 0,0 0 0 0 0,0 0 0 0 0,-8 6 0 0 0,12-11 556 0 0,-27 23-1810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40 13647 0 0,'11'-7'1456'0'0,"2"-2"61"0"0,31-15 4045 0 0,-44 26-5422 0 0,0 1-110 0 0,-1 0-1 0 0,1 0 1 0 0,-1 0 0 0 0,0 0 0 0 0,0 0-1 0 0,0 0 1 0 0,0 0 0 0 0,-1 0 0 0 0,1 0-1 0 0,-1-1 1 0 0,1 1 0 0 0,-1 0 0 0 0,-4 3-1 0 0,-4 5 56 0 0,-19 16 0 0 0,18-17-42 0 0,-37 30-175 0 0,-101 63 0 0 0,105-77-10 0 0,23-14 47 0 0,0 0-1 0 0,-35 30 1 0 0,54-40 90 0 0,0 0 0 0 0,0 0 0 0 0,0 0 0 0 0,0 0 0 0 0,0 1 0 0 0,0-1 0 0 0,1 1-1 0 0,-1-1 1 0 0,1 1 0 0 0,0 0 0 0 0,-1 0 0 0 0,1-1 0 0 0,1 1 0 0 0,-1 0 0 0 0,0 0 0 0 0,1 0 0 0 0,-1 0 0 0 0,1 0-1 0 0,0 0 1 0 0,0 0 0 0 0,0 0 0 0 0,0 0 0 0 0,1 0 0 0 0,-1 0 0 0 0,1 0 0 0 0,1 4 0 0 0,0-2 4 0 0,1 0 0 0 0,-1-1 0 0 0,1 1 1 0 0,0 0-1 0 0,0-1 0 0 0,0 0 0 0 0,0 0 1 0 0,1 0-1 0 0,0 0 0 0 0,0 0 0 0 0,0-1 1 0 0,0 0-1 0 0,9 6 0 0 0,5 0 54 0 0,1 0 0 0 0,-1-2-1 0 0,2 0 1 0 0,-1-1 0 0 0,1 0 0 0 0,-1-2-1 0 0,1 0 1 0 0,1-2 0 0 0,-1 0 0 0 0,24-1-1 0 0,-17-2 39 0 0,0-2 0 0 0,0 0-1 0 0,0-2 1 0 0,-1 0 0 0 0,1-2-1 0 0,-2-1 1 0 0,30-14-1 0 0,-36 14-71 0 0,0-1-1 0 0,0-1 0 0 0,-1-1 0 0 0,0-1 0 0 0,-1 0 0 0 0,0-1 0 0 0,-1-1 0 0 0,-1-1 0 0 0,0 0 0 0 0,21-30 0 0 0,-35 44-93 0 0,-1 1 67 0 0,0-1 0 0 0,-1 0 0 0 0,1 1 0 0 0,0-1 0 0 0,-1 0 0 0 0,1 1 0 0 0,-1-1 0 0 0,1 1 0 0 0,-1-1 0 0 0,1 1 0 0 0,-1-1 0 0 0,1 1 0 0 0,-1-1 0 0 0,0 1 0 0 0,1-1 0 0 0,-1 1 0 0 0,0 0 0 0 0,0-1 0 0 0,-14-5-90 0 0,2 4-33 0 0,0 1-1 0 0,0 0 1 0 0,0 1 0 0 0,0 1 0 0 0,-16 1-1 0 0,10 0-219 0 0,-26-1-1 0 0,36-1 238 0 0,2-1 35 0 0,0 1 0 0 0,0 0 0 0 0,0 0-1 0 0,0 1 1 0 0,-12 2 0 0 0,18-2 73 0 0,0-1 1 0 0,0 0-1 0 0,0 1 1 0 0,0-1-1 0 0,-1 0 1 0 0,1 1-1 0 0,0-1 1 0 0,0 1-1 0 0,0 0 0 0 0,0-1 1 0 0,0 1-1 0 0,0 0 1 0 0,0 0-1 0 0,0-1 1 0 0,1 1-1 0 0,-1 0 1 0 0,0 0-1 0 0,0 0 1 0 0,1 0-1 0 0,-1 0 1 0 0,0 0-1 0 0,1 0 0 0 0,-1 1 1 0 0,1-1-1 0 0,0 0 1 0 0,-1 0-1 0 0,1 0 1 0 0,0 2-1 0 0,-2 1 12 0 0,-1 6-6 0 0,1 0 0 0 0,0 0 0 0 0,1 1 0 0 0,0-1 0 0 0,0 0 0 0 0,1 0 0 0 0,0 1 0 0 0,3 17 0 0 0,-3-25 0 0 0,0 0 0 0 0,1 0 0 0 0,-1 0 0 0 0,1-1 0 0 0,0 1 0 0 0,-1 0 0 0 0,1 0 0 0 0,0-1 0 0 0,3 6 0 0 0,0-2 0 0 0,4 4 0 0 0,-5-7-240 0 0,0-1 0 0 0,0 0-1 0 0,0-1 1 0 0,1 1 0 0 0,-1 0-1 0 0,1-1 1 0 0,-1 0 0 0 0,1 0 0 0 0,-1 0-1 0 0,1 0 1 0 0,0 0 0 0 0,-1-1 0 0 0,6 0-1 0 0,7-1-6243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13215 0 0,'-6'1'188'0'0,"1"1"-1"0"0,-1 0 0 0 0,1 0 1 0 0,0 0-1 0 0,0 0 1 0 0,0 1-1 0 0,-9 6 0 0 0,12-8-122 0 0,0 1 0 0 0,0-1 0 0 0,1 1 0 0 0,-1-1 0 0 0,1 1 0 0 0,-1 0-1 0 0,1 0 1 0 0,0-1 0 0 0,-1 1 0 0 0,1 0 0 0 0,0 0 0 0 0,0 0 0 0 0,1 1 0 0 0,-1-1-1 0 0,0 0 1 0 0,1 0 0 0 0,-1 0 0 0 0,1 1 0 0 0,0-1 0 0 0,0 0 0 0 0,0 0 0 0 0,0 1-1 0 0,0 1 1 0 0,1 2 94 0 0,1 0 1 0 0,-1 0-1 0 0,1 0 0 0 0,0 0 0 0 0,1 0 0 0 0,0-1 0 0 0,-1 1 1 0 0,2-1-1 0 0,4 7 0 0 0,6 6 227 0 0,21 19-1 0 0,-18-19-132 0 0,31 33 215 0 0,0-1-96 0 0,66 88 1 0 0,-101-120-331 0 0,-1 0 0 0 0,-1 1 0 0 0,-1 1 0 0 0,-1 0 0 0 0,0 0 0 0 0,-2 1-1 0 0,0 0 1 0 0,-1 0 0 0 0,3 29 0 0 0,-6-24 38 0 0,-2 1 0 0 0,-1 0 0 0 0,-1-1 0 0 0,-1 1 0 0 0,-11 52 0 0 0,4-43 24 0 0,-2-1-1 0 0,-2 0 1 0 0,-29 59 0 0 0,8-36 37 0 0,-2-1 1 0 0,-2-1 0 0 0,-3-3-1 0 0,-63 65 1 0 0,79-93-21 0 0,-1 0 0 0 0,-1-2 0 0 0,-51 34 0 0 0,34-27 17 0 0,43-29-296 0 0,12-5-4861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42 12815 0 0,'16'-13'673'0'0,"22"-16"2618"0"0,-51 30-2671 0 0,4 0-535 0 0,1 0 0 0 0,0 1 0 0 0,0 0 0 0 0,0 0-1 0 0,0 1 1 0 0,0 0 0 0 0,0 1 0 0 0,1 0 0 0 0,-12 7-1 0 0,-6 7-34 0 0,-30 27 0 0 0,28-21-11 0 0,-28 21-25 0 0,-243 224 89 0 0,150-98-110 0 0,129-145 13 0 0,1 0 0 0 0,1 1 0 0 0,1 1 0 0 0,2 1 0 0 0,-12 31 1 0 0,22-48 85 0 0,0 1 1 0 0,2 0-1 0 0,-1-1 1 0 0,1 1 0 0 0,1 0-1 0 0,1 0 1 0 0,-1 0 0 0 0,2 0-1 0 0,0 0 1 0 0,0 0 0 0 0,2-1-1 0 0,-1 1 1 0 0,8 20 0 0 0,-4-18 86 0 0,1 0 1 0 0,0-1 0 0 0,0 0 0 0 0,1-1-1 0 0,1 1 1 0 0,1-2 0 0 0,0 1 0 0 0,0-1 0 0 0,1-1-1 0 0,22 18 1 0 0,45 26 484 0 0,-76-54-584 0 0,-1 0 0 0 0,14 2 69 0 0,-11-2-156 0 0,0 0 0 0 0,1 0 0 0 0,-1 0 0 0 0,0-1 0 0 0,1 0 1 0 0,-1 0-1 0 0,1 0 0 0 0,-1 0 0 0 0,9-2 0 0 0,16-5-2973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80 10567 0 0,'6'-5'133'0'0,"0"0"-1"0"0,0 0 1 0 0,-1 0-1 0 0,1-1 1 0 0,-1 0 0 0 0,0 0-1 0 0,-1 0 1 0 0,0-1-1 0 0,5-9 3502 0 0,-17 10-1575 0 0,5 5-1938 0 0,0 0 1 0 0,0 0 0 0 0,0 0-1 0 0,0 0 1 0 0,0 1 0 0 0,0-1 0 0 0,-1 1-1 0 0,1 0 1 0 0,0 0 0 0 0,0 0-1 0 0,0 0 1 0 0,0 1 0 0 0,0-1 0 0 0,0 1-1 0 0,-3 1 1 0 0,-9 2 225 0 0,-24 12-1 0 0,28-11-232 0 0,-44 19 456 0 0,1 3 0 0 0,1 1 0 0 0,-62 46 0 0 0,99-62-366 0 0,-28 29 0 0 0,39-37-172 0 0,1 2 1 0 0,-1-1-1 0 0,1 0 1 0 0,0 1 0 0 0,1 0-1 0 0,-1 0 1 0 0,1 0-1 0 0,0 0 1 0 0,-2 10-1 0 0,4-14-24 0 0,1-1-1 0 0,0 1 1 0 0,0 0-1 0 0,0-1 1 0 0,0 1-1 0 0,0 0 0 0 0,0-1 1 0 0,0 1-1 0 0,0 0 1 0 0,1-1-1 0 0,-1 1 0 0 0,1-1 1 0 0,-1 1-1 0 0,1 0 1 0 0,0-1-1 0 0,-1 1 0 0 0,1-1 1 0 0,0 0-1 0 0,0 1 1 0 0,0-1-1 0 0,0 0 1 0 0,0 0-1 0 0,1 1 0 0 0,-1-1 1 0 0,0 0-1 0 0,0 0 1 0 0,1 0-1 0 0,-1 0 0 0 0,1-1 1 0 0,-1 1-1 0 0,1 0 1 0 0,-1 0-1 0 0,1-1 0 0 0,2 1 1 0 0,3 1 30 0 0,0 0-1 0 0,0 0 1 0 0,1-1-1 0 0,-1 0 1 0 0,1 0 0 0 0,10-1-1 0 0,6-1 8 0 0,-1-1 0 0 0,0-2 0 0 0,0 0 0 0 0,0-2 0 0 0,-1 0 0 0 0,1-1 0 0 0,38-20 0 0 0,-54 23-35 0 0,0 0 0 0 0,0-1 1 0 0,0 0-1 0 0,0 0 0 0 0,-1-1 0 0 0,0 0 0 0 0,0 0 0 0 0,0 0 0 0 0,4-8 0 0 0,-6 9-5 0 0,-1 0 0 0 0,0 0 0 0 0,-1-1 0 0 0,1 1 0 0 0,-1-1 0 0 0,0 1 0 0 0,-1-1 0 0 0,1 0 0 0 0,-1 0 0 0 0,0 0 0 0 0,0 0 0 0 0,-1 0 0 0 0,0-8 0 0 0,0 1-111 0 0,1 12 96 0 0,-1 0 1 0 0,0 0 0 0 0,0 0-1 0 0,0 0 1 0 0,0 0 0 0 0,0 0-1 0 0,0 1 1 0 0,0-1 0 0 0,0 0-1 0 0,0 0 1 0 0,0 0-1 0 0,0 0 1 0 0,0 0 0 0 0,-1 0-1 0 0,1 1 1 0 0,0-1 0 0 0,-1 0-1 0 0,1 0 1 0 0,-1 0 0 0 0,1 1-1 0 0,-1-1 1 0 0,1 0 0 0 0,-1 1-1 0 0,1-1 1 0 0,-1 0 0 0 0,0 1-1 0 0,1-1 1 0 0,-1 1-1 0 0,0-1 1 0 0,-1 0 0 0 0,-7-4-249 0 0,0-1 1 0 0,-1 2 0 0 0,1 0-1 0 0,-20-6 1 0 0,22 7-242 0 0,5 3-682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22 11431 0 0,'18'-5'751'0'0,"30"-8"-460"0"0,-17 10 4995 0 0,-39 14-4107 0 0,2-3-808 0 0,-1 0 1 0 0,0-1-1 0 0,0 1 0 0 0,-1-2 1 0 0,0 1-1 0 0,0-1 1 0 0,-16 9-1 0 0,-67 30 228 0 0,85-43-612 0 0,-24 10-27 0 0,-1-2 0 0 0,0-1 0 0 0,-1-1 0 0 0,0-2 0 0 0,0-1 0 0 0,0-1 0 0 0,-55-2 0 0 0,53-4-370 0 0,-62-11-1 0 0,19 1 40 0 0,66 10 299 0 0,9 2 44 0 0,0-1 1 0 0,0 1-1 0 0,-1-1 1 0 0,1 1-1 0 0,0 0 1 0 0,0 0-1 0 0,-1 0 1 0 0,1 0-1 0 0,0 1 1 0 0,-1-1-1 0 0,-2 1 1 0 0,23 14-80 0 0,15 0 150 0 0,-32-14-43 0 0,0-1 1 0 0,1 1 0 0 0,-1 0 0 0 0,0-1 0 0 0,1 1 0 0 0,-1 0-1 0 0,0 0 1 0 0,0 0 0 0 0,0 0 0 0 0,0 0 0 0 0,0 0 0 0 0,0 0-1 0 0,0 0 1 0 0,0 0 0 0 0,0 1 0 0 0,0-1 0 0 0,-1 0 0 0 0,1 1 0 0 0,0-1-1 0 0,-1 0 1 0 0,1 1 0 0 0,-1-1 0 0 0,0 1 0 0 0,1-1 0 0 0,-1 1-1 0 0,0-1 1 0 0,0 1 0 0 0,0-1 0 0 0,0 1 0 0 0,0 1 0 0 0,-2 2 10 0 0,1-1 0 0 0,-1 0 0 0 0,1 0 1 0 0,-1 0-1 0 0,0 0 0 0 0,-1 0 1 0 0,-3 5-1 0 0,3-5 14 0 0,-7 12 29 0 0,-2-2 1 0 0,0 0-1 0 0,0 0 0 0 0,-1-1 1 0 0,-1 0-1 0 0,0-2 0 0 0,-28 19 1 0 0,35-25-41 0 0,0 0 1 0 0,0 1 0 0 0,-8 7 0 0 0,-21 19 56 0 0,35-31 73 0 0,0-1-142 0 0,1 0 1 0 0,0 0-1 0 0,0 0 0 0 0,0-1 0 0 0,0 1 0 0 0,-1 0 1 0 0,1 0-1 0 0,0 0 0 0 0,0 0 0 0 0,0 0 1 0 0,0 0-1 0 0,0-1 0 0 0,0 1 0 0 0,-1 0 0 0 0,1 0 1 0 0,0 0-1 0 0,0 0 0 0 0,0-1 0 0 0,0 1 1 0 0,0 0-1 0 0,0 0 0 0 0,0 0 0 0 0,0-1 0 0 0,0 1 1 0 0,0 0-1 0 0,0 0 0 0 0,0 0 0 0 0,0 0 0 0 0,0-1 1 0 0,0 1-1 0 0,0 0 0 0 0,0 0 0 0 0,0 0 1 0 0,0-1-1 0 0,0 1 0 0 0,0 0 0 0 0,0 0 0 0 0,1-1 1 0 0,2-6-10 0 0,3 0-25 0 0,1 0 1 0 0,1 1-1 0 0,-1 0 0 0 0,1 0 1 0 0,0 1-1 0 0,0 0 0 0 0,1 0 1 0 0,0 1-1 0 0,13-5 0 0 0,1 2-21 0 0,-1 1 0 0 0,43-6 0 0 0,-51 12 42 0 0,1 0 0 0 0,0 0 0 0 0,0 2 0 0 0,-1 0 0 0 0,1 0 0 0 0,23 8 0 0 0,29 5 12 0 0,5-7 60 0 0,-35-5 164 0 0,-1 2-1 0 0,0 1 1 0 0,52 17-1 0 0,-85-22-213 0 0,0 0-1 0 0,1 0 1 0 0,-1 0 0 0 0,0 1 0 0 0,0-1 0 0 0,-1 1-1 0 0,1 0 1 0 0,0 0 0 0 0,0 0 0 0 0,3 5 0 0 0,-5-6-8 0 0,0 0 0 0 0,-1 0 1 0 0,1 1-1 0 0,-1-1 0 0 0,1 0 1 0 0,-1 1-1 0 0,0-1 0 0 0,1 0 0 0 0,-1 1 1 0 0,0-1-1 0 0,0 0 0 0 0,0 1 1 0 0,0-1-1 0 0,0 1 0 0 0,0-1 1 0 0,0 0-1 0 0,-1 1 0 0 0,1-1 0 0 0,0 0 1 0 0,-1 1-1 0 0,1-1 0 0 0,-1 0 1 0 0,1 1-1 0 0,-1-1 0 0 0,0 0 1 0 0,0 0-1 0 0,1 0 0 0 0,-3 2 1 0 0,-6 8 103 0 0,-1-1 1 0 0,0 1-1 0 0,0-2 1 0 0,-1 1 0 0 0,-1-2-1 0 0,-18 12 1 0 0,-175 89 488 0 0,146-81-531 0 0,-126 41 0 0 0,176-67-72 0 0,1 0 0 0 0,-1 0 0 0 0,0 0 0 0 0,0-2 0 0 0,0 1 0 0 0,0-1-1 0 0,0 0 1 0 0,0-1 0 0 0,0 0 0 0 0,-10-2 0 0 0,17 3-117 0 0,17 0-1588 0 0,1 0 223 0 0,4 0-417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42 5983 0 0,'-16'-19'1991'0'0,"16"18"-1692"0"0,0 0 0 0 0,0 0-1 0 0,0 0 1 0 0,0 0 0 0 0,0 0 0 0 0,-1 0-1 0 0,1 0 1 0 0,0 0 0 0 0,0 0 0 0 0,-1 1-1 0 0,1-1 1 0 0,0 0 0 0 0,-1 0 0 0 0,1 0-1 0 0,-1 0 1 0 0,1 1 0 0 0,-1-1 0 0 0,0 0-1 0 0,0 0 1 0 0,0 0-168 0 0,0 1-1 0 0,0-1 1 0 0,0 1-1 0 0,0-1 1 0 0,0 1-1 0 0,0-1 1 0 0,0 1 0 0 0,0 0-1 0 0,0 0 1 0 0,0-1-1 0 0,0 1 1 0 0,-1 0-1 0 0,-1 0 1 0 0,-1 1 8 0 0,0-1 0 0 0,0 1 0 0 0,0 0 1 0 0,0 0-1 0 0,0 1 0 0 0,-8 3 0 0 0,-32 15 818 0 0,29-14-699 0 0,0 0 0 0 0,0 2 0 0 0,1 0 0 0 0,-21 15 0 0 0,32-20-207 0 0,-89 76 1024 0 0,77-65-881 0 0,0 1 0 0 0,2 1 0 0 0,-22 31 1 0 0,32-42-140 0 0,0 1 1 0 0,1-1-1 0 0,-1 1 1 0 0,1 0-1 0 0,1 0 1 0 0,-1 0-1 0 0,0 9 1 0 0,2-14-41 0 0,0 1 1 0 0,0-1 0 0 0,1 0 0 0 0,-1 0-1 0 0,1 0 1 0 0,-1 0 0 0 0,1 0 0 0 0,-1 0 0 0 0,1 0-1 0 0,-1 0 1 0 0,1 0 0 0 0,0-1 0 0 0,0 1 0 0 0,0 0-1 0 0,-1 0 1 0 0,1 0 0 0 0,0-1 0 0 0,0 1 0 0 0,0-1-1 0 0,0 1 1 0 0,0 0 0 0 0,0-1 0 0 0,0 0 0 0 0,0 1-1 0 0,2 0 1 0 0,4 0 44 0 0,1 1 0 0 0,-1-1-1 0 0,0 0 1 0 0,1 0 0 0 0,-1-1 0 0 0,0 0-1 0 0,1 0 1 0 0,-1-1 0 0 0,0 0-1 0 0,9-2 1 0 0,11-4 73 0 0,36-15 0 0 0,-37 12-65 0 0,-19 8-66 0 0,0 0 1 0 0,-1-1-1 0 0,1 0 0 0 0,-1 0 1 0 0,0-1-1 0 0,7-5 0 0 0,-12 8-11 0 0,1 0 0 0 0,-1 0 0 0 0,1-1 0 0 0,-1 1-1 0 0,0-1 1 0 0,0 1 0 0 0,0-1 0 0 0,0 1 0 0 0,0-1 0 0 0,0 0-1 0 0,0 0 1 0 0,-1 1 0 0 0,1-1 0 0 0,0 0 0 0 0,-1 0 0 0 0,0 0-1 0 0,1 0 1 0 0,-1 1 0 0 0,0-1 0 0 0,0 0 0 0 0,0 0 0 0 0,0 0-1 0 0,0 0 1 0 0,-1 0 0 0 0,1 0 0 0 0,-1 0 0 0 0,1 1-1 0 0,-1-1 1 0 0,0-2 0 0 0,-2-1-18 0 0,0-1 0 0 0,0 1 0 0 0,0 0 1 0 0,-1 0-1 0 0,0 1 0 0 0,0-1 0 0 0,0 1 0 0 0,0 0 0 0 0,-7-5 0 0 0,0 1-194 0 0,0 0 0 0 0,-23-13 0 0 0,33 21 9 0 0,30-10-4537 0 0,-10 5 3322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4 437 7367 0 0,'0'0'568'0'0,"0"1"-373"0"0,0 8 135 0 0,1 17 10043 0 0,0-16-5863 0 0,-4-22-3773 0 0,2 4-618 0 0,0 0 0 0 0,0 0 0 0 0,1 1-1 0 0,0-1 1 0 0,1 0 0 0 0,0 0 0 0 0,3-11-1 0 0,1-3 55 0 0,12-28-1 0 0,-11 36-152 0 0,1 0 1 0 0,1 1-1 0 0,-1 0 0 0 0,2 0 1 0 0,0 1-1 0 0,0 0 1 0 0,15-13-1 0 0,83-70 105 0 0,-101 91-125 0 0,11-9-253 0 0,0 1 0 0 0,1 1 0 0 0,0 1-1 0 0,1 0 1 0 0,0 1 0 0 0,30-8 0 0 0,-24 9-276 0 0,0 2 1 0 0,0 1-1 0 0,1 1 1 0 0,49-1-1 0 0,-53 5-1224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119 314 2759 0 0,'0'-2'207'0'0,"5"-28"2516"0"0,-3-1 7529 0 0,-21 33-8116 0 0,16 0-2031 0 0,0 0 0 0 0,1 0 0 0 0,0 0 0 0 0,-1 0 0 0 0,1 0 0 0 0,0 0 0 0 0,0 1 0 0 0,0-1 0 0 0,0 1 1 0 0,0-1-1 0 0,1 1 0 0 0,-1 0 0 0 0,-1 5 0 0 0,-8 11 418 0 0,-52 67 1156 0 0,62-84-1149 0 0,13-5-260 0 0,-7 1-232 0 0,-1 0 0 0 0,1 0 1 0 0,0-1-1 0 0,-1 1 0 0 0,1-1 0 0 0,-1-1 0 0 0,7-5 1 0 0,28-32 94 0 0,-22 22-218 0 0,29-31-195 0 0,15-16-708 0 0,101-86-1 0 0,-112 116 677 0 0,-42 32 312 0 0,1 4 11 0 0,-7 1 15 0 0,0 0 0 0 0,0 0 0 0 0,0 0 0 0 0,0 1 0 0 0,0-1 0 0 0,0 1 0 0 0,-1-1 0 0 0,1 1 0 0 0,0-1 0 0 0,-1 1 0 0 0,1 0 1 0 0,-1 0-1 0 0,1 0 0 0 0,-1 0 0 0 0,0 0 0 0 0,1 2 0 0 0,3 7 61 0 0,0 0-1 0 0,2 12 1 0 0,-1-6 39 0 0,1 2-9 0 0,1 2 126 0 0,0 1 0 0 0,6 34 0 0 0,-13-49-202 0 0,0 0 0 0 0,0 0-1 0 0,-1 1 1 0 0,0-1 0 0 0,0 0 0 0 0,-1 0-1 0 0,0 0 1 0 0,0 1 0 0 0,-1-1 0 0 0,0 0 0 0 0,0-1-1 0 0,-4 10 1 0 0,-5 4 7 0 0,-1 0 1 0 0,-20 25-1 0 0,10-14-417 0 0,20-28 196 0 0,1-2-103 0 0,0 1 0 0 0,0-1 0 0 0,0 0 0 0 0,0 1 0 0 0,0-1 0 0 0,1 1 0 0 0,-1 0 0 0 0,0-1 0 0 0,1 1 0 0 0,-1 2 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 12439 0 0,'0'0'1462'0'0,"-7"4"626"0"0,-6 4-1238 0 0,0 0 1 0 0,1 0-1 0 0,0 2 1 0 0,-13 12-1 0 0,14-10-734 0 0,0 0-1 0 0,1 1 1 0 0,1 0-1 0 0,0 0 1 0 0,0 1-1 0 0,-10 23 1 0 0,18-35-113 0 0,-4 9 50 0 0,1 0 0 0 0,-5 17 0 0 0,8-24-17 0 0,0 0 0 0 0,1 0-1 0 0,0 0 1 0 0,-1 0 0 0 0,1 0-1 0 0,1 0 1 0 0,-1 0 0 0 0,1 0-1 0 0,-1 0 1 0 0,4 7 0 0 0,-3-8-11 0 0,1 0 1 0 0,0 0 0 0 0,0 0 0 0 0,1-1 0 0 0,-1 1 0 0 0,1 0 0 0 0,-1-1 0 0 0,1 0 0 0 0,0 0 0 0 0,0 0 0 0 0,0 0-1 0 0,0 0 1 0 0,0 0 0 0 0,4 1 0 0 0,1 1 36 0 0,-5-2-42 0 0,-1-1 1 0 0,0 0-1 0 0,0 1 0 0 0,1-1 0 0 0,-1-1 0 0 0,1 1 1 0 0,-1 0-1 0 0,1 0 0 0 0,-1-1 0 0 0,1 0 0 0 0,-1 1 1 0 0,1-1-1 0 0,0 0 0 0 0,-1 0 0 0 0,1 0 0 0 0,-1-1 1 0 0,1 1-1 0 0,-1-1 0 0 0,1 1 0 0 0,-1-1 0 0 0,1 0 1 0 0,-1 0-1 0 0,0 0 0 0 0,1 0 0 0 0,-1 0 0 0 0,0-1 1 0 0,0 1-1 0 0,0-1 0 0 0,0 1 0 0 0,0-1 0 0 0,0 0 1 0 0,0 0-1 0 0,0 0 0 0 0,-1 0 0 0 0,1 0 1 0 0,-1 0-1 0 0,1 0 0 0 0,0-4 0 0 0,10-21 67 0 0,-2 1 1 0 0,-1-2-1 0 0,-1 1 0 0 0,6-35 0 0 0,-9 38-71 0 0,-1 6-76 0 0,0 3-185 0 0,2-21 0 0 0,-6 33 210 0 0,0-1 0 0 0,1 1 0 0 0,-1 0-1 0 0,-1-1 1 0 0,1 1 0 0 0,0 0 0 0 0,-1-1-1 0 0,0 1 1 0 0,0 0 0 0 0,0 0 0 0 0,0 0-1 0 0,-2-4 1 0 0,2 7-95 0 0,0-1-1 0 0,-1 1 1 0 0,1 0-1 0 0,0 0 1 0 0,-1 0-1 0 0,1 0 1 0 0,0 1 0 0 0,0-1-1 0 0,-1 0 1 0 0,1 0-1 0 0,0 1 1 0 0,0-1-1 0 0,0 1 1 0 0,-1-1-1 0 0,0 1 1 0 0,0 0-164 0 0,-53 22-4901 0 0,42-19 3723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9 1839 0 0,'3'-8'16904'0'0,"-4"9"-16389"0"0,-21 40 72 0 0,1 0 1 0 0,2 2-1 0 0,-14 47 1 0 0,-31 141 324 0 0,32-109-489 0 0,-106 313-255 0 0,127-396-534 0 0,-5 14-222 0 0,14-48-728 0 0,0 0 0 0 0,-1-1 0 0 0,1 1 1 0 0,-6 6-1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15 232 10135 0 0,'-12'-6'464'0'0,"10"5"-9"0"0,14-3 1462 0 0,3 1-18 0 0,1 1 0 0 0,16-1 0 0 0,7-1-704 0 0,302-57 2505 0 0,-198 31-2867 0 0,305-71-698 0 0,-382 87-5536 0 0,-49 11-1746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82 5983 0 0,'0'0'464'0'0,"2"-1"-305"0"0,5-1 407 0 0,1 0 1 0 0,-1-1-1 0 0,-1 1 0 0 0,1-2 1 0 0,0 1-1 0 0,-1-1 0 0 0,13-9 1 0 0,21-12 2739 0 0,4 5-142 0 0,-43 20-2372 0 0,4-2 158 0 0,-5 2-897 0 0,0 0-1 0 0,0 0 0 0 0,0 0 0 0 0,1 0 0 0 0,-1 0 0 0 0,0 0 1 0 0,0 0-1 0 0,0 0 0 0 0,0 0 0 0 0,0 0 0 0 0,0 0 0 0 0,0 0 0 0 0,0 0 1 0 0,0 0-1 0 0,1 0 0 0 0,-1 0 0 0 0,0 0 0 0 0,0 0 0 0 0,0 0 1 0 0,0 0-1 0 0,0 0 0 0 0,0 0 0 0 0,0 0 0 0 0,0 0 0 0 0,1 0 0 0 0,-1 0 1 0 0,0 0-1 0 0,0 0 0 0 0,0 0 0 0 0,0 0 0 0 0,0 0 0 0 0,0 0 1 0 0,0 0-1 0 0,0 0 0 0 0,0 1 0 0 0,0-1 0 0 0,0 0 0 0 0,1 0 0 0 0,-1 0 1 0 0,0 0-1 0 0,0 0 0 0 0,0 0 0 0 0,0 0 0 0 0,0 0 0 0 0,0 0 1 0 0,0 1-1 0 0,0-1 0 0 0,0 0 0 0 0,0 0 0 0 0,0 0 0 0 0,0 0 0 0 0,0 0 1 0 0,0 0-1 0 0,-3 7 36 0 0,1 0 1 0 0,-1 0-1 0 0,-1 0 1 0 0,1-1-1 0 0,-1 1 1 0 0,-1-1 0 0 0,1 0-1 0 0,-1 0 1 0 0,0-1-1 0 0,0 1 1 0 0,0-1-1 0 0,-1 0 1 0 0,0 0-1 0 0,-11 6 1 0 0,-6 3 31 0 0,-2 0 0 0 0,-42 16 0 0 0,35-17-100 0 0,-1-3 0 0 0,0 0 0 0 0,0-2 1 0 0,0-1-1 0 0,-68 4 0 0 0,90-11-113 0 0,0-1-1 0 0,1 1 1 0 0,-1-1 0 0 0,0-1-1 0 0,0 0 1 0 0,1-1 0 0 0,-1 0-1 0 0,1-1 1 0 0,0 0 0 0 0,0 0-1 0 0,0-1 1 0 0,0 0 0 0 0,1-1-1 0 0,-15-11 1 0 0,23 16 36 0 0,0 0 0 0 0,-1 0-1 0 0,1-1 1 0 0,0 1 0 0 0,0 0 0 0 0,0-1 0 0 0,0 1-1 0 0,0-1 1 0 0,0 1 0 0 0,1-1 0 0 0,-1 1-1 0 0,0-1 1 0 0,1 1 0 0 0,0-1 0 0 0,-1-3-1 0 0,1 4-14 0 0,0 0-1 0 0,0 0 0 0 0,0-1 0 0 0,0 1 0 0 0,1 0 0 0 0,-1 0 0 0 0,0 0 1 0 0,1 0-1 0 0,-1-1 0 0 0,1 1 0 0 0,-1 0 0 0 0,1 0 0 0 0,0 0 0 0 0,-1 0 1 0 0,1 0-1 0 0,0 0 0 0 0,0 1 0 0 0,0-1 0 0 0,0 0 0 0 0,-1 0 0 0 0,3 0 1 0 0,-2 0-248 0 0,1 1 202 0 0,-1-1 95 0 0,0 1 1 0 0,0 0-1 0 0,-1 0 1 0 0,1 0-1 0 0,0-1 0 0 0,0 1 1 0 0,0 0-1 0 0,0 0 1 0 0,0 1-1 0 0,0-1 1 0 0,0 0-1 0 0,0 0 0 0 0,0 0 1 0 0,-1 1-1 0 0,1-1 1 0 0,0 0-1 0 0,0 1 1 0 0,0-1-1 0 0,0 0 0 0 0,-1 1 1 0 0,1-1-1 0 0,0 1 1 0 0,0 0-1 0 0,-1-1 1 0 0,1 1-1 0 0,0 0 0 0 0,-1-1 1 0 0,1 1-1 0 0,-1 0 1 0 0,2 1-1 0 0,1 4 17 0 0,-1-4 21 0 0,0 0 0 0 0,-1 0 0 0 0,0 0 0 0 0,1 0 0 0 0,-1 1 0 0 0,0-1 1 0 0,0 0-1 0 0,0 1 0 0 0,0-1 0 0 0,-1 0 0 0 0,1 1 0 0 0,-1-1 0 0 0,1 1 0 0 0,-1 0 1 0 0,0-1-1 0 0,0 1 0 0 0,0-1 0 0 0,0 1 0 0 0,-2 4 0 0 0,1 0 56 0 0,-1-1 0 0 0,-1 1 0 0 0,1 0 0 0 0,-1-1 1 0 0,0 0-1 0 0,-1 1 0 0 0,-5 7 0 0 0,-35 37 478 0 0,32-38-310 0 0,0 0 0 0 0,-18 28 0 0 0,21-25-79 0 0,-15 25 274 0 0,22-36-368 0 0,0-1 0 0 0,0 0 0 0 0,1 0 0 0 0,0 1 0 0 0,0-1 0 0 0,0 0 0 0 0,-1 9 0 0 0,2-11-45 0 0,1-1 0 0 0,-1 0 0 0 0,0 1 0 0 0,1-1 0 0 0,-1 0 0 0 0,1 0-1 0 0,-1 0 1 0 0,1 0 0 0 0,0 1 0 0 0,-1-1 0 0 0,1 0 0 0 0,0 0 0 0 0,0 0-1 0 0,0 0 1 0 0,0-1 0 0 0,0 1 0 0 0,0 0 0 0 0,0 0 0 0 0,0 0 0 0 0,0-1-1 0 0,0 1 1 0 0,0-1 0 0 0,0 1 0 0 0,0-1 0 0 0,2 1 0 0 0,3 1 44 0 0,0 0 0 0 0,1 0 0 0 0,8 1 0 0 0,2-1-38 0 0,0-1 1 0 0,0-1-1 0 0,31-3 0 0 0,52-13 48 0 0,-62 9-67 0 0,16-3-62 0 0,42-7-176 0 0,-82 15 197 0 0,1 1 0 0 0,-1 1 1 0 0,0 0-1 0 0,24 4 0 0 0,-35-4 26 0 0,1 1 1 0 0,-1 0-1 0 0,0-1 0 0 0,0 1 0 0 0,0 1 0 0 0,0-1 1 0 0,0 0-1 0 0,0 1 0 0 0,0 0 0 0 0,-1-1 1 0 0,1 1-1 0 0,0 0 0 0 0,-1 0 0 0 0,0 1 1 0 0,1-1-1 0 0,-1 1 0 0 0,0-1 0 0 0,0 1 0 0 0,0-1 1 0 0,-1 1-1 0 0,3 5 0 0 0,-1-1 17 0 0,-1-1 0 0 0,-1 1 0 0 0,1-1 0 0 0,-1 1 0 0 0,-1 0 0 0 0,1-1 0 0 0,-1 1 0 0 0,0 0 0 0 0,-2 10 0 0 0,-8 76 648 0 0,9-91-531 0 0,-1 13 241 0 0,1-11-336 0 0,-1 0-1 0 0,0 0 1 0 0,0 0-1 0 0,0 0 1 0 0,-1 0-1 0 0,1-1 1 0 0,-1 1-1 0 0,0-1 1 0 0,0 1-1 0 0,0-1 1 0 0,0 0 0 0 0,-1 0-1 0 0,1 0 1 0 0,-1-1-1 0 0,0 1 1 0 0,1-1-1 0 0,-1 0 1 0 0,0 0-1 0 0,-7 2 1 0 0,-12 4 27 0 0,1-2-1 0 0,-1-1 1 0 0,-32 4 0 0 0,-71 0-26 0 0,84-7-70 0 0,0-1 0 0 0,0-3 1 0 0,-55-8-1 0 0,95 10-634 0 0,3-1-206 0 0,7-7-1375 0 0,5-1-5348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15263 0 0,'0'0'348'0'0,"-2"1"50"0"0,0-1-345 0 0,0 1 1 0 0,-1 1-1 0 0,1-1 1 0 0,0 0 0 0 0,0 1-1 0 0,0-1 1 0 0,0 1-1 0 0,0-1 1 0 0,0 1 0 0 0,1 0-1 0 0,-1 0 1 0 0,0 0-1 0 0,1 0 1 0 0,0 0 0 0 0,-1 0-1 0 0,1 1 1 0 0,-2 3-1 0 0,-1 6-76 0 0,-1 1 0 0 0,-3 15-1 0 0,4-10 140 0 0,-4 9 230 0 0,2-1 1 0 0,2 1-1 0 0,0 0 0 0 0,1 1 0 0 0,2-1 0 0 0,1 0 1 0 0,4 34-1 0 0,-1-38-222 0 0,2 0-1 0 0,0-1 1 0 0,1 0 0 0 0,1 0 0 0 0,1 0 0 0 0,1-1 0 0 0,1-1-1 0 0,24 39 1 0 0,7-3 248 0 0,57 61 1 0 0,58 41 614 0 0,-140-143-842 0 0,9 8 266 0 0,31 39-1 0 0,-50-55-294 0 0,0 1-1 0 0,-1-1 1 0 0,0 1-1 0 0,-1 0 1 0 0,0 0-1 0 0,0 1 0 0 0,-1-1 1 0 0,0 1-1 0 0,0 0 1 0 0,2 13-1 0 0,-5-16-43 0 0,0 0 1 0 0,0 0-1 0 0,0 0 0 0 0,-1 0 1 0 0,0 0-1 0 0,0 0 0 0 0,0 0 1 0 0,-1 0-1 0 0,0 0 0 0 0,0-1 1 0 0,-1 1-1 0 0,1 0 0 0 0,-1-1 1 0 0,0 0-1 0 0,-1 0 0 0 0,-7 9 1 0 0,-4 2 99 0 0,0-1-1 0 0,-1 0 1 0 0,-26 18 0 0 0,6-8 19 0 0,-2-1 0 0 0,-62 30 0 0 0,-87 25-140 0 0,3-1-1112 0 0,172-72 561 0 0,1 1 0 0 0,-1-1 0 0 0,-11 11 0 0 0,4-1-1284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8751 0 0,'-7'1'324'0'0,"0"0"0"0"0,1 1 0 0 0,-1 0 0 0 0,0 1 1 0 0,-10 5-1 0 0,-4 5 8805 0 0,30-11-8644 0 0,0-1 0 0 0,1 0 0 0 0,-1-1 0 0 0,0 1 0 0 0,10-3 0 0 0,49-7 271 0 0,-43 5-401 0 0,-9 2-194 0 0,142-15 1245 0 0,-135 16-1340 0 0,-1 2 0 0 0,1 0 0 0 0,0 1 0 0 0,-1 2 1 0 0,24 5-1 0 0,-11 2-293 0 0,-15-5-445 0 0,0 0 1 0 0,1-2-1 0 0,35 4 0 0 0,-32-8-1257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47 135 2759 0 0,'0'16'252'0'0,"-1"0"0"0"0,-6 28-1 0 0,2-25 3610 0 0,0 1 0 0 0,-2-1 0 0 0,-14 32 3869 0 0,21-53-7255 0 0,3-10-303 0 0,0-1 1 0 0,1 1-1 0 0,0 1 1 0 0,1-1-1 0 0,1 1 0 0 0,0-1 1 0 0,0 2-1 0 0,8-11 1 0 0,-1 3-271 0 0,1 1 0 0 0,0 1 1 0 0,32-27-1 0 0,-45 42 93 0 0,66-51-436 0 0,-60 48 381 0 0,0-1-1 0 0,0 1 1 0 0,1 0 0 0 0,0 1 0 0 0,0 0 0 0 0,-1 0-1 0 0,16-2 1 0 0,-20 4 42 0 0,-1 1 0 0 0,0 0-1 0 0,0 0 1 0 0,1 0 0 0 0,-1 0 0 0 0,0 0 0 0 0,1 1-1 0 0,-1-1 1 0 0,0 1 0 0 0,0 0 0 0 0,0-1-1 0 0,1 1 1 0 0,-1 0 0 0 0,0 0 0 0 0,3 2 0 0 0,-2 0 34 0 0,0-1 0 0 0,0 1 0 0 0,-1-1 0 0 0,1 1 1 0 0,-1 0-1 0 0,1 0 0 0 0,-1 1 0 0 0,3 4 0 0 0,0 3 65 0 0,0-1 1 0 0,-1 1-1 0 0,-1 0 0 0 0,5 23 0 0 0,-7-26-67 0 0,0 0 0 0 0,0 0 0 0 0,-1 0 0 0 0,0 0 0 0 0,0 1 0 0 0,-3 14 0 0 0,-4 3 64 0 0,-9 27 0 0 0,15-50-69 0 0,0-1 44 0 0,1 3 28 0 0,0-2 41 0 0,5-6-72 0 0,-3 1-58 0 0,27-20-148 0 0,-1-1-1 0 0,45-47 0 0 0,18-17-594 0 0,-71 71 589 0 0,0 1 0 0 0,1 1 0 0 0,24-12 0 0 0,-37 21 153 0 0,1 1 0 0 0,0 0 0 0 0,1 1 0 0 0,-1 0 0 0 0,1 0 0 0 0,-1 1 0 0 0,1 1 0 0 0,0-1 0 0 0,-1 1 0 0 0,20 1 1 0 0,-26 1 76 0 0,0 0 1 0 0,0 1 0 0 0,0-1 0 0 0,0 0-1 0 0,0 1 1 0 0,-1-1 0 0 0,1 1 0 0 0,-1 0 0 0 0,1 0-1 0 0,-1 0 1 0 0,1 0 0 0 0,-1 1 0 0 0,0-1 0 0 0,0 1-1 0 0,2 3 1 0 0,-1-3-23 0 0,-2 0 6 0 0,1 1-1 0 0,-1-1 1 0 0,0 0 0 0 0,0 0-1 0 0,0 1 1 0 0,-1-1-1 0 0,1 1 1 0 0,-1-1 0 0 0,1 0-1 0 0,-1 1 1 0 0,-1 5-1 0 0,1-5 2 0 0,-2 32 45 0 0,-3 0 0 0 0,0 0 0 0 0,-21 66 0 0 0,21-85-109 0 0,3-11-14 0 0,0 0 1 0 0,0 0 0 0 0,1 0-1 0 0,0-1 1 0 0,0 1-1 0 0,0 1 1 0 0,1-1 0 0 0,-1 0-1 0 0,2 0 1 0 0,-1 0 0 0 0,2 10-1 0 0,-1-15-99 0 0,0 0-1 0 0,0 0 1 0 0,0 0 0 0 0,1 0-1 0 0,-1-1 1 0 0,0 1 0 0 0,0 0-1 0 0,1-1 1 0 0,-1 1-1 0 0,0-1 1 0 0,1 1 0 0 0,-1-1-1 0 0,0 0 1 0 0,1 1 0 0 0,-1-1-1 0 0,0 0 1 0 0,3 0-1 0 0,15-1-1780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79 119 13359 0 0,'0'0'612'0'0,"0"-1"-14"0"0,0-5 1300 0 0,0 11-1613 0 0,-1 0 0 0 0,0 0 0 0 0,-1 0 0 0 0,1 0-1 0 0,-1-1 1 0 0,0 1 0 0 0,-2 5 0 0 0,-2 3-98 0 0,-7 22 106 0 0,2-1 1 0 0,1 2 0 0 0,2 0-1 0 0,1 0 1 0 0,2 0 0 0 0,0 67 0 0 0,5-96-284 0 0,0-1 0 0 0,1 1 0 0 0,0 0 0 0 0,1-1 1 0 0,-1 1-1 0 0,6 11 0 0 0,-6-16-10 0 0,0 0-1 0 0,0 0 1 0 0,0 0 0 0 0,0 0 0 0 0,1 0 0 0 0,-1 0-1 0 0,0 0 1 0 0,1-1 0 0 0,0 1 0 0 0,0-1 0 0 0,-1 1-1 0 0,1-1 1 0 0,0 1 0 0 0,0-1 0 0 0,0 0 0 0 0,0 0-1 0 0,0 0 1 0 0,1 0 0 0 0,-1 0 0 0 0,0-1 0 0 0,0 1-1 0 0,5 0 1 0 0,3 0 22 0 0,1-2 0 0 0,-1 1 0 0 0,1-1-1 0 0,-1-1 1 0 0,0 1 0 0 0,0-2 0 0 0,0 0 0 0 0,16-6-1 0 0,7-5 72 0 0,35-21 0 0 0,-43 20-79 0 0,-1-1 1 0 0,0-1-1 0 0,-1-1 1 0 0,-2-1-1 0 0,1-1 1 0 0,23-30-1 0 0,-12 8-403 0 0,-1-2 0 0 0,38-69 0 0 0,-44 68-2838 0 0,34-43 0 0 0,-49 71 1789 0 0,-9 13-2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16903 0 0,'0'0'818'0'0,"-1"1"-360"0"0,-17 21 150 0 0,-12 16-580 0 0,-4 24 1304 0 0,-42 103 1 0 0,32-63-588 0 0,24-58-576 0 0,-128 261 430 0 0,112-241-885 0 0,-2-2-1 0 0,-75 93 1 0 0,93-130-305 0 0,-2-1 1 0 0,0-1-1 0 0,-30 22 0 0 0,51-44-102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8751 0 0,'2'-20'333'0'0,"2"-1"0"0"0,1 0 0 0 0,9-26 0 0 0,-9 35 361 0 0,1 0 1 0 0,0-1-1 0 0,1 2 1 0 0,0-1-1 0 0,1 1 1 0 0,13-16 0 0 0,44-38 1688 0 0,94-75 0 0 0,-126 113-2040 0 0,2 2-1 0 0,51-29 1 0 0,-64 43-199 0 0,0 0 1 0 0,0 1-1 0 0,1 2 1 0 0,0 0-1 0 0,40-7 1 0 0,-57 14-118 0 0,1 0 0 0 0,0 1 0 0 0,0 0 0 0 0,-1 0 1 0 0,1 0-1 0 0,0 1 0 0 0,0 0 0 0 0,-1 0 0 0 0,1 1 0 0 0,-1 0 1 0 0,1 0-1 0 0,6 3 0 0 0,-10-3-18 0 0,0 0 1 0 0,0 0-1 0 0,1 0 1 0 0,-1 0-1 0 0,-1 0 1 0 0,1 1 0 0 0,0-1-1 0 0,-1 1 1 0 0,1 0-1 0 0,-1 0 1 0 0,0 0-1 0 0,0 0 1 0 0,0 0-1 0 0,0 0 1 0 0,0 1-1 0 0,-1-1 1 0 0,0 1-1 0 0,1-1 1 0 0,-1 1-1 0 0,0-1 1 0 0,-1 1-1 0 0,1 7 1 0 0,-1 1 40 0 0,0 1 0 0 0,-1-1 0 0 0,0 1-1 0 0,-1-1 1 0 0,-1 0 0 0 0,0 0 0 0 0,0 0 0 0 0,-8 15 0 0 0,-4 7 204 0 0,-29 46 0 0 0,14-33-144 0 0,-3-1 0 0 0,-1-1 0 0 0,-2-2 0 0 0,-62 57-1 0 0,88-92-156 0 0,-1 1-1 0 0,1-1 0 0 0,-2-1 0 0 0,1 0 0 0 0,-1 0 0 0 0,0-1 0 0 0,0-1 0 0 0,-1 0 0 0 0,0 0 0 0 0,0-2 0 0 0,0 1 0 0 0,0-2 0 0 0,0 0 1 0 0,-1 0-1 0 0,1-1 0 0 0,-1-1 0 0 0,-23-2 0 0 0,33 1-229 0 0,1 1 0 0 0,0-1 1 0 0,-1 1-1 0 0,1-1 1 0 0,-1 0-1 0 0,1-1 0 0 0,0 1 1 0 0,0 0-1 0 0,0-1 0 0 0,0 0 1 0 0,0 0-1 0 0,0 0 0 0 0,-5-4 1 0 0,2-7-6690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5 17135 0 0,'0'0'1784'0'0,"-7"-5"-1382"0"0,5 5-338 0 0,0 1 1 0 0,0-1-1 0 0,0 1 1 0 0,0-1-1 0 0,0 1 1 0 0,0 0-1 0 0,0 0 1 0 0,0 0-1 0 0,0 0 1 0 0,0 0-1 0 0,1 1 1 0 0,-1-1-1 0 0,0 0 1 0 0,1 1-1 0 0,-3 2 1 0 0,-23 31 233 0 0,21-28-231 0 0,-26 40 203 0 0,3 2-1 0 0,-28 59 1 0 0,-37 109 190 0 0,66-148-368 0 0,-35 98 48 0 0,-9 21-67 0 0,-54 80-23 0 0,90-204-860 0 0,-1-3-1 0 0,-51 63 1 0 0,75-109-274 0 0,1-1-40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12895 0 0,'0'-2'595'0'0,"7"-16"188"0"0,-7 17-749 0 0,0 0 0 0 0,1 0 0 0 0,-1 0 1 0 0,0 0-1 0 0,1 0 0 0 0,-1 0 0 0 0,1 0 0 0 0,-1 0 1 0 0,1 0-1 0 0,0 0 0 0 0,-1 0 0 0 0,1 1 0 0 0,0-1 1 0 0,0 0-1 0 0,-1 0 0 0 0,1 1 0 0 0,0-1 1 0 0,0 0-1 0 0,0 1 0 0 0,0-1 0 0 0,0 1 0 0 0,0-1 1 0 0,0 1-1 0 0,0-1 0 0 0,2 1 0 0 0,1-1 541 0 0,16-7 2153 0 0,28-7 1 0 0,59-8-1017 0 0,-74 16-1119 0 0,55-9 78 0 0,130-7-1 0 0,-147 19-915 0 0,81-1-3720 0 0,-94 5 1974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13703 0 0,'0'0'1246'0'0,"-1"2"-934"0"0,-20 85 3761 0 0,-1 4-2441 0 0,-17 7-838 0 0,-6 14-467 0 0,44-107-289 0 0,-1 1 0 0 0,1 0 0 0 0,0-1 0 0 0,0 1 0 0 0,1-1 0 0 0,0 1 0 0 0,0 11 0 0 0,1-16-23 0 0,0 0 1 0 0,0 1-1 0 0,0-1 0 0 0,0 0 1 0 0,0 0-1 0 0,0 0 0 0 0,0 1 0 0 0,0-1 1 0 0,1 0-1 0 0,-1-1 0 0 0,0 1 0 0 0,0 0 1 0 0,1 0-1 0 0,-1 0 0 0 0,1-1 1 0 0,-1 1-1 0 0,1-1 0 0 0,-1 1 0 0 0,1-1 1 0 0,-1 0-1 0 0,3 1 0 0 0,4-1 19 0 0,1 0 1 0 0,-1 0-1 0 0,0-1 0 0 0,0 0 1 0 0,0-1-1 0 0,0 1 0 0 0,0-2 1 0 0,0 1-1 0 0,0-1 0 0 0,0 0 1 0 0,-1-1-1 0 0,0 1 0 0 0,12-9 1 0 0,1-2 13 0 0,0-1 0 0 0,-1-1 0 0 0,22-24 0 0 0,-31 30 7 0 0,-1-1 0 0 0,0 1 0 0 0,-1-2-1 0 0,0 1 1 0 0,-1-1 0 0 0,8-17 0 0 0,-12 22-32 0 0,-1 0 1 0 0,1 1 0 0 0,-2-1-1 0 0,1 0 1 0 0,-1 0-1 0 0,0 0 1 0 0,0 0 0 0 0,-1 0-1 0 0,0 0 1 0 0,0 0-1 0 0,0 0 1 0 0,-1 0 0 0 0,-1 0-1 0 0,-2-11 1 0 0,3 15-39 0 0,0 1 0 0 0,0-1-1 0 0,0 0 1 0 0,0 0 0 0 0,-1 0 0 0 0,1 1 0 0 0,-1-1 0 0 0,0 1 0 0 0,0-1 0 0 0,0 1-1 0 0,0 0 1 0 0,0 0 0 0 0,0 0 0 0 0,0 0 0 0 0,-1 0 0 0 0,-3-2 0 0 0,3 2 63 0 0,-1 1 1 0 0,1 0 0 0 0,-1 0-1 0 0,0 0 1 0 0,1 0-1 0 0,-1 0 1 0 0,0 1 0 0 0,0-1-1 0 0,0 1 1 0 0,1 0 0 0 0,-7 1-1 0 0,-1 1-267 0 0,1 0 0 0 0,0 0 1 0 0,-16 6-1 0 0,-26 14-4416 0 0,41-17 2552 0 0,-33 14-5173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96 15263 0 0,'0'0'1162'0'0,"-1"1"-796"0"0,-17 41-175 0 0,3-6 50 0 0,3-11 23 0 0,1 1 0 0 0,1 0 0 0 0,1 1 0 0 0,1 0 0 0 0,2 0 0 0 0,-6 56 0 0 0,15-48-248 0 0,-3-33 60 0 0,14 0 92 0 0,-13-1-158 0 0,1-1-1 0 0,-1 0 1 0 0,1 1 0 0 0,0-1-1 0 0,-1 0 1 0 0,1 0 0 0 0,0 0-1 0 0,-1 0 1 0 0,1 0 0 0 0,-1 0-1 0 0,4-1 1 0 0,2-2 14 0 0,0 1 0 0 0,-1-1 0 0 0,1-1 0 0 0,-1 1 0 0 0,0-1 0 0 0,0 0 0 0 0,0 0 0 0 0,0-1 0 0 0,8-8-1 0 0,44-56-90 0 0,-45 53-17 0 0,78-107-1090 0 0,-82 112 1363 0 0,-8 17 282 0 0,1 11-469 0 0,-1-7 79 0 0,4 22 183 0 0,12 42 1 0 0,-14-66-196 0 0,0 1 1 0 0,0-1 0 0 0,0 0 0 0 0,1 0-1 0 0,0 0 1 0 0,1-1 0 0 0,0 1-1 0 0,0-1 1 0 0,12 13 0 0 0,-14-17 11 0 0,1-1 1 0 0,-1 1-1 0 0,1-1 0 0 0,-1 1 1 0 0,1-1-1 0 0,0 0 0 0 0,0 0 1 0 0,0-1-1 0 0,0 1 0 0 0,0-1 1 0 0,0 0-1 0 0,7 1 0 0 0,-4-2 32 0 0,-1 0-1 0 0,1 0 1 0 0,0 0-1 0 0,-1-1 0 0 0,1 1 1 0 0,-1-2-1 0 0,10-2 1 0 0,-2-1 20 0 0,-1 0 1 0 0,0-1-1 0 0,0-1 1 0 0,-1 0 0 0 0,1 0-1 0 0,19-17 1 0 0,-24 16-69 0 0,1 0 0 0 0,-2-1 0 0 0,1 0 0 0 0,-1 0 0 0 0,0 0 0 0 0,10-21 0 0 0,25-69 285 0 0,-11 24-405 0 0,4 10-1116 0 0,-5 25-6244 0 0,-14 22 780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 16759 0 0,'0'0'763'0'0,"1"-2"-12"0"0,3-2-426 0 0,-4 4-276 0 0,1 0 1 0 0,0 1-1 0 0,-1-1 1 0 0,1 1-1 0 0,0 0 0 0 0,-1-1 1 0 0,1 1-1 0 0,-1-1 1 0 0,1 1-1 0 0,-1 0 1 0 0,1-1-1 0 0,-1 2 1 0 0,2 1 28 0 0,-1 0 1 0 0,0 1-1 0 0,0-1 1 0 0,0 0 0 0 0,0 1-1 0 0,0-1 1 0 0,-1 1 0 0 0,1-1-1 0 0,-1 0 1 0 0,0 1 0 0 0,0-1-1 0 0,-1 5 1 0 0,-1 7 268 0 0,-7 21 0 0 0,7-27-217 0 0,-92 320 1131 0 0,59-211-1042 0 0,6-28-480 0 0,-5-1-1 0 0,-3-1 1 0 0,-67 114 0 0 0,79-164 77 0 0,18-31 173 0 0,-1-6 22 0 0,7-2-9 0 0,1 0 1 0 0,-1 1-1 0 0,0-1 0 0 0,0 0 1 0 0,0 0-1 0 0,0 0 1 0 0,0 0-1 0 0,1 0 1 0 0,-1 0-1 0 0,0 0 0 0 0,1 0 1 0 0,-1 0-1 0 0,1 0 1 0 0,-1 0-1 0 0,1 0 0 0 0,0 0 1 0 0,-1 0-1 0 0,1-1 1 0 0,0 1-1 0 0,0 0 0 0 0,0 0 1 0 0,0 0-1 0 0,0-3 1 0 0,0 0-4 0 0,0 0 0 0 0,0-1 0 0 0,1 1 1 0 0,-1-1-1 0 0,2-4 0 0 0,3-4-50 0 0,0 1 0 0 0,1-1 0 0 0,0 1 0 0 0,1 1 0 0 0,0-1-1 0 0,1 1 1 0 0,0 1 0 0 0,12-12 0 0 0,11-9-220 0 0,40-30 1 0 0,-60 52 223 0 0,8-8 52 0 0,1 2 0 0 0,0 0 0 0 0,2 1 0 0 0,33-17 1 0 0,-51 30 74 0 0,0 0 1 0 0,0 0 0 0 0,-1 0 0 0 0,1 0 0 0 0,0 0 0 0 0,0 1 0 0 0,0 0 0 0 0,0-1 0 0 0,0 1 0 0 0,0 1 0 0 0,0-1-1 0 0,0 1 1 0 0,4 1 0 0 0,-5-2-45 0 0,-1 1 0 0 0,1 0 0 0 0,-1 0 0 0 0,0 0-1 0 0,1 0 1 0 0,-1 1 0 0 0,0-1 0 0 0,0 0 0 0 0,0 1 0 0 0,0 0-1 0 0,0-1 1 0 0,0 1 0 0 0,0 0 0 0 0,-1 0 0 0 0,1 0 0 0 0,-1 0-1 0 0,1 1 1 0 0,-1-1 0 0 0,0 0 0 0 0,2 5 0 0 0,0 5 22 0 0,0 0-1 0 0,0 1 1 0 0,-1 0 0 0 0,-1-1-1 0 0,0 1 1 0 0,-1 0 0 0 0,0-1 0 0 0,-1 1-1 0 0,-3 15 1 0 0,-4 12 197 0 0,-21 59-1 0 0,6-24-139 0 0,18-60-171 0 0,3-8-215 0 0,0 0-1 0 0,0 0 0 0 0,1 0 0 0 0,-2 11 0 0 0,14-15-2082 0 0,2-3 1139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157 347 18775 0 0,'0'0'1699'0'0,"-4"7"-1366"0"0,-82 134 1992 0 0,75-119-2222 0 0,1 1 0 0 0,1 0 0 0 0,0 0 0 0 0,-7 41 0 0 0,10-37-1840 0 0,1-16-94 0 0</inkml:trace>
  <inkml:trace contextRef="#ctx0" brushRef="#br0" timeOffset="1">466 0 9903 0 0,'0'0'1072'0'0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13 16615 0 0,'0'0'762'0'0,"0"-1"-18"0"0,0 0-714 0 0,0 1 0 0 0,0-1 0 0 0,0 1 1 0 0,-1-1-1 0 0,1 1 0 0 0,0-1 1 0 0,0 1-1 0 0,0 0 0 0 0,0-1 0 0 0,0 1 1 0 0,0-1-1 0 0,-1 1 0 0 0,1 0 1 0 0,0-1-1 0 0,0 1 0 0 0,-1-1 0 0 0,1 1 1 0 0,0 0-1 0 0,0-1 0 0 0,-1 1 1 0 0,1 0-1 0 0,0 0 0 0 0,-1-1 1 0 0,1 1-1 0 0,-1 0 0 0 0,1 0 0 0 0,0-1 1 0 0,-1 1-1 0 0,1 0 0 0 0,-1 0 1 0 0,1 0-1 0 0,-1-1 0 0 0,-12 2 557 0 0,12-1-468 0 0,-4 1 60 0 0,0 0 0 0 0,0 1 1 0 0,0-1-1 0 0,0 1 0 0 0,1 0 0 0 0,-1 1 0 0 0,0-1 1 0 0,1 1-1 0 0,-7 4 0 0 0,-4 6-41 0 0,-16 15-1 0 0,28-25-96 0 0,-21 20 126 0 0,2 1 0 0 0,0 1 0 0 0,2 1 0 0 0,0 1 0 0 0,2 1 0 0 0,-24 49 0 0 0,39-71-155 0 0,0 0 0 0 0,1 1 0 0 0,0-1 0 0 0,0 0 0 0 0,1 1 0 0 0,-1-1 0 0 0,1 1 0 0 0,1 0 0 0 0,-1-1 0 0 0,2 13 0 0 0,-1-18-10 0 0,1 1 0 0 0,0 0 0 0 0,-1-1 0 0 0,1 1 0 0 0,0-1 0 0 0,0 1 0 0 0,0-1 0 0 0,0 1 0 0 0,0-1 0 0 0,0 1 1 0 0,1-1-1 0 0,-1 0 0 0 0,0 0 0 0 0,1 0 0 0 0,-1 0 0 0 0,1 0 0 0 0,-1 0 0 0 0,1 0 0 0 0,0 0 0 0 0,-1-1 0 0 0,1 1 0 0 0,0 0 0 0 0,-1-1 0 0 0,3 1 0 0 0,5 1 6 0 0,0-1 1 0 0,0 0-1 0 0,11 0 0 0 0,-19-1-8 0 0,28 0-711 0 0,1-1 0 0 0,-1-2 0 0 0,1-1 0 0 0,-1-1 0 0 0,56-18 0 0 0,-49 9-6303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60 11975 0 0,'0'0'1083'0'0,"-1"1"-891"0"0,-25 9 8101 0 0,28-11-7878 0 0,41-23 736 0 0,-25 15-1092 0 0,-1 0 1 0 0,22-17-1 0 0,-37 25-262 0 0,-4 1-655 0 0,0 0 786 0 0,1 0 0 0 0,-1 0 0 0 0,0 1-1 0 0,1-1 1 0 0,-1 1 0 0 0,0-1 0 0 0,1 1 0 0 0,-1 0 0 0 0,-2 1 0 0 0,1-1-34 0 0,-47 24-101 0 0,2 1-1 0 0,-50 36 0 0 0,-84 72 631 0 0,177-130-413 0 0,1-2 2 0 0,0 1 1 0 0,1 0 0 0 0,-1 1-1 0 0,0-1 1 0 0,1 1 0 0 0,0 0-1 0 0,0-1 1 0 0,0 1 0 0 0,-4 7-1 0 0,7-9 84 0 0,4 0-25 0 0,0-1 1 0 0,1 0-1 0 0,0 0 0 0 0,-1 0 0 0 0,1 0 0 0 0,0-1 1 0 0,-1 0-1 0 0,1 0 0 0 0,6-1 0 0 0,4 1 60 0 0,199-13 668 0 0,-60 2-1350 0 0,40-5-4602 0 0,-163 13 3383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0 919 0 0,'-1'2'67'0'0,"-24"30"-123"0"0,-10 21 4921 0 0,-8 10 3065 0 0,-16 18-2175 0 0,-67 118-3948 0 0,90-137-1610 0 0,-53 103 210 0 0,-73 183-139 0 0,83-174-151 0 0,100-200 756 0 0,26-23 0 0 0,-29 33-842 0 0,1 1 1 0 0,1 0-1 0 0,0 2 1 0 0,31-15-1 0 0,-35 20-32 0 0,1 1-1 0 0,0 1 0 0 0,0 0 0 0 0,1 1 1 0 0,-1 1-1 0 0,29-3 0 0 0,-38 6 0 0 0,1 1-1 0 0,-1 0 1 0 0,0 0-1 0 0,0 1 1 0 0,9 2-1 0 0,-13-2 24 0 0,0 0 0 0 0,0 0 0 0 0,-1 0 0 0 0,1 1 0 0 0,-1 0-1 0 0,1-1 1 0 0,-1 1 0 0 0,0 1 0 0 0,0-1 0 0 0,0 0-1 0 0,0 1 1 0 0,5 4 0 0 0,1 5 160 0 0,-1 0 1 0 0,0 1-1 0 0,-1 0 0 0 0,7 15 1 0 0,-6-10 4 0 0,15 23 1 0 0,-16-31-350 0 0,1-1-1 0 0,0 1 1 0 0,0-1-1 0 0,1 0 1 0 0,1-1 0 0 0,-1 0-1 0 0,1-1 1 0 0,0 0-1 0 0,1 0 1 0 0,0-1 0 0 0,0 0-1 0 0,0-1 1 0 0,1-1-1 0 0,-1 0 1 0 0,23 5-1 0 0,3-1-1205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0,'-1'-24'6019'0'0,"10"35"-5749"0"0,-1 0 0 0 0,0 0 1 0 0,-1 1-1 0 0,0 0 0 0 0,7 19 0 0 0,6 9 292 0 0,132 199 1228 0 0,-131-212-1617 0 0,1-1-1 0 0,37 33 0 0 0,53 36-12 0 0,-107-91-154 0 0,59 46 39 0 0,2-4 0 0 0,2-2 1 0 0,89 42-1 0 0,-143-79-161 0 0,0 0 0 0 0,-1 1 0 0 0,1 0 0 0 0,-1 1 0 0 0,11 10 0 0 0,-24-17-1052 0 0,-2 5-360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 14599 0 0,'0'0'1320'0'0,"-7"0"-1056"0"0,4 1-222 0 0,0 0 0 0 0,0 0 0 0 0,0 0 0 0 0,1 1-1 0 0,-1-1 1 0 0,0 1 0 0 0,1 0 0 0 0,0 0 0 0 0,-1 0-1 0 0,1 0 1 0 0,0 0 0 0 0,0 1 0 0 0,-3 3 0 0 0,-6 7 156 0 0,-109 92 673 0 0,-6 6-262 0 0,-122 151 761 0 0,41-41-385 0 0,53-79-588 0 0,84-87-3866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16 15087 0 0,'0'0'694'0'0,"0"-1"-22"0"0,-1-1-549 0 0,1 1-113 0 0,0 1 0 0 0,0-1 0 0 0,-1 0 0 0 0,1 1 0 0 0,0-1 0 0 0,-1 0 0 0 0,1 1 0 0 0,-1-1 0 0 0,1 1 0 0 0,0-1 1 0 0,-1 0-1 0 0,1 1 0 0 0,-1-1 0 0 0,0 1 0 0 0,1 0 0 0 0,-1-1 0 0 0,1 1 0 0 0,-1-1 0 0 0,0 1 0 0 0,1 0 0 0 0,-1-1 0 0 0,0 1 0 0 0,1 0 1 0 0,-1 0-1 0 0,0 0 0 0 0,1-1 0 0 0,-3 1 0 0 0,3 0 110 0 0,-1 0-1 0 0,0 0 1 0 0,1 0 0 0 0,-1 1 0 0 0,0-1-1 0 0,1 0 1 0 0,-1 0 0 0 0,0 0 0 0 0,1 1-1 0 0,-1-1 1 0 0,0 0 0 0 0,1 1 0 0 0,-1-1-1 0 0,1 0 1 0 0,-1 1 0 0 0,0-1 0 0 0,1 1-1 0 0,-1-1 1 0 0,0 2 0 0 0,-8 10 1026 0 0,-9 18-465 0 0,1 1 0 0 0,-21 57 0 0 0,-4 10-184 0 0,32-78-590 0 0,-11 21-457 0 0,2 0 1 0 0,-17 52 0 0 0,36-91-1259 0 0,4-6-89 0 0,17-15-21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8287 0 0,'0'0'736'0'0,"-4"14"-584"0"0,-1 2-152 0 0,-1 2-2432 0 0,3 0-512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20215 0 0,'0'0'2028'0'0,"-1"1"-1859"0"0,-11 2-44 0 0,0 0 0 0 0,0 1 0 0 0,0 1 0 0 0,-14 7 0 0 0,-45 29 707 0 0,34-18-555 0 0,16-11-265 0 0,-4 2-146 0 0,1 0 0 0 0,1 2 1 0 0,-39 33-1 0 0,61-48-154 0 0,2 0-487 0 0,2 3 575 0 0,1-1 0 0 0,0 1-1 0 0,0-1 1 0 0,0 0-1 0 0,0 0 1 0 0,1-1 0 0 0,-1 1-1 0 0,1-1 1 0 0,0 0-1 0 0,-1 0 1 0 0,1 0 0 0 0,9 1-1 0 0,-5 0 19 0 0,1 0 0 0 0,-1 0 0 0 0,0 1 0 0 0,12 7 0 0 0,2 7 28 0 0,-1 0 0 0 0,25 27 0 0 0,-35-33 304 0 0,-1 0 0 0 0,0 1 0 0 0,13 21-1 0 0,-22-31-66 0 0,0 0 0 0 0,0 0 0 0 0,0 1-1 0 0,-1-1 1 0 0,1 0 0 0 0,-1 1 0 0 0,0-1-1 0 0,0 1 1 0 0,0-1 0 0 0,0 1 0 0 0,-1 0 0 0 0,0-1-1 0 0,1 1 1 0 0,-1 0 0 0 0,-1-1 0 0 0,1 1-1 0 0,0 0 1 0 0,-1-1 0 0 0,0 1 0 0 0,0-1-1 0 0,-1 5 1 0 0,0-5-67 0 0,0 0 0 0 0,-1 0 0 0 0,1 0 0 0 0,-1-1 0 0 0,1 1 0 0 0,-1-1 0 0 0,0 1 0 0 0,0-1 0 0 0,0 0 0 0 0,0 0 0 0 0,-1 0 0 0 0,1 0 0 0 0,0-1 0 0 0,-1 1 0 0 0,-5 0 0 0 0,-7 3 23 0 0,-33 5-1 0 0,47-10-33 0 0,-15 2-127 0 0,-1 0 0 0 0,0-1 0 0 0,0-1 0 0 0,0-1 0 0 0,0-1 0 0 0,1 0 0 0 0,-1-1 0 0 0,1-1 0 0 0,-1-1 0 0 0,1 0 0 0 0,-32-16 0 0 0,24 9-4713 0 0,1 1-1632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14 14455 0 0,'5'-9'1542'0'0,"1"5"128"0"0,-7 6-1445 0 0,0-1 1 0 0,0 1-1 0 0,0 0 0 0 0,1-1 0 0 0,-1 1 0 0 0,0 0 1 0 0,1 0-1 0 0,-1 1 0 0 0,-1 6 83 0 0,-18 36 322 0 0,-1-1 1 0 0,-3-1 0 0 0,-29 41-1 0 0,-9 15-98 0 0,-253 458 163 0 0,254-441-4097 0 0,34-64 1818 0 0,17-35-198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15863 0 0,'0'0'1439'0'0,"1"-1"-1186"0"0,8-6 115 0 0,0 1-1 0 0,1 0 1 0 0,-1 1 0 0 0,1 0-1 0 0,19-7 1 0 0,59-13 886 0 0,-55 16-1024 0 0,484-146 2379 0 0,-180 72-4127 0 0,-233 61-4921 0 0,-52 10-419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18431 0 0,'0'0'1668'0'0,"0"2"-1376"0"0,-65 157 838 0 0,40-101-973 0 0,-1 4-39 0 0,-69 154 35 0 0,-17-8-87 0 0,101-190-67 0 0,-117 171-66 0 0,111-168 58 0 0,0-1 1 0 0,-1-1-1 0 0,-1 0 1 0 0,-1-2-1 0 0,-1 0 1 0 0,-34 22-1 0 0,51-38 16 0 0,1 1-1 0 0,0-1 0 0 0,0 0 1 0 0,0 0-1 0 0,-1 0 1 0 0,1 0-1 0 0,0-1 1 0 0,-1 1-1 0 0,1-1 1 0 0,-1 0-1 0 0,1 0 0 0 0,-6-1 1 0 0,8 1-4 0 0,0 0-1 0 0,0 0 1 0 0,0-1 0 0 0,0 1 0 0 0,0 0 0 0 0,0-1-1 0 0,0 1 1 0 0,0 0 0 0 0,0-1 0 0 0,0 0 0 0 0,0 1-1 0 0,0-1 1 0 0,0 1 0 0 0,0-1 0 0 0,0 0 0 0 0,1 0-1 0 0,-1 1 1 0 0,0-1 0 0 0,1 0 0 0 0,-1 0 0 0 0,0 0-1 0 0,1 0 1 0 0,-1 0 0 0 0,1 0 0 0 0,-1 0 0 0 0,1 0-1 0 0,0 0 1 0 0,-1 0 0 0 0,1 0 0 0 0,0 0 0 0 0,0 0-1 0 0,0 0 1 0 0,0-1 0 0 0,0 1 0 0 0,0 0 0 0 0,0 0-1 0 0,0 0 1 0 0,0 0 0 0 0,0 0 0 0 0,1 0 0 0 0,0-2-1 0 0,1-4 30 0 0,1-1 0 0 0,0 1 0 0 0,0 0 0 0 0,1 0 0 0 0,0 0 0 0 0,0 0 0 0 0,7-7 0 0 0,2-1-46 0 0,24-24-1 0 0,-14 19 2 0 0,1 1-1 0 0,1 1 1 0 0,0 1-1 0 0,1 2 1 0 0,1 0-1 0 0,1 2 1 0 0,0 1-1 0 0,0 1 1 0 0,48-12-1 0 0,-66 21 98 0 0,1 0 0 0 0,0 0 0 0 0,0 1-1 0 0,1 1 1 0 0,-1-1 0 0 0,15 3-1 0 0,-22-1-29 0 0,1-1 0 0 0,-1 1 0 0 0,0 0 0 0 0,0 0 0 0 0,0 1 0 0 0,0-1 0 0 0,0 1 0 0 0,0 0 0 0 0,0 0 0 0 0,0 0 0 0 0,-1 1 0 0 0,1-1-1 0 0,-1 1 1 0 0,0 0 0 0 0,0 0 0 0 0,0 0 0 0 0,0 0 0 0 0,5 7 0 0 0,-4-2 1 0 0,0 0 0 0 0,0 0 0 0 0,-1 1 0 0 0,0-1 0 0 0,-1 1 0 0 0,1 0 0 0 0,0 10 0 0 0,0 8 3 0 0,-1 28 0 0 0,0 4-649 0 0,3-39-2142 0 0,-2-11 1109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3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349 157 20071 0 0,'5'-10'2140'0'0,"-1"4"-383"0"0,13 14-1028 0 0,-7-3-467 0 0,-5-4-239 0 0,0 0-1 0 0,0 0 1 0 0,0 0-1 0 0,0-1 1 0 0,0 0 0 0 0,0 0-1 0 0,0 0 1 0 0,0-1-1 0 0,0 1 1 0 0,0-1 0 0 0,0 0-1 0 0,-1-1 1 0 0,1 1-1 0 0,0-1 1 0 0,-1 0-1 0 0,9-5 1 0 0,4-3-164 0 0,1-1 0 0 0,27-25 0 0 0,-31 25-69 0 0,-6 4 27 0 0,0 1 0 0 0,-1-1 1 0 0,0-1-1 0 0,0 1 0 0 0,0-1 1 0 0,9-15-1 0 0,-16 22 159 0 0,0 1 0 0 0,0 0 0 0 0,-1-1 0 0 0,1 1 0 0 0,0 0 0 0 0,0-1 0 0 0,-1 1-1 0 0,1 0 1 0 0,0 0 0 0 0,-1-1 0 0 0,1 1 0 0 0,0 0 0 0 0,-1 0 0 0 0,1-1 0 0 0,0 1 0 0 0,-1 0 0 0 0,1 0 0 0 0,-1 0-1 0 0,1 0 1 0 0,0 0 0 0 0,-1 0 0 0 0,1 0 0 0 0,0 0 0 0 0,-1 0 0 0 0,0 0-25 0 0,-4-1-49 0 0,0 0 0 0 0,-1 1 0 0 0,1 0-1 0 0,0 0 1 0 0,-1 1 0 0 0,1 0-1 0 0,0 0 1 0 0,0 0 0 0 0,0 0-1 0 0,0 1 1 0 0,0 0 0 0 0,0 0 0 0 0,-9 5-1 0 0,-5 4-14 0 0,-34 25 0 0 0,46-31 72 0 0,-49 37 68 0 0,-132 103 659 0 0,153-114-405 0 0,1 1-1 0 0,1 2 1 0 0,-30 40-1 0 0,55-62-205 0 0,0 0 0 0 0,-13 25-1 0 0,19-32-58 0 0,-1 1 0 0 0,1 0 0 0 0,0-1-1 0 0,1 1 1 0 0,0 0 0 0 0,-1 0 0 0 0,2 0-1 0 0,-1 0 1 0 0,1 7 0 0 0,0-11-16 0 0,0 0 1 0 0,1 0-1 0 0,-1 0 1 0 0,1 0-1 0 0,-1 0 1 0 0,1 0-1 0 0,0 0 1 0 0,0 0-1 0 0,0 0 1 0 0,0-1 0 0 0,0 1-1 0 0,0 0 1 0 0,0-1-1 0 0,1 1 1 0 0,-1-1-1 0 0,1 1 1 0 0,-1-1-1 0 0,1 1 1 0 0,-1-1-1 0 0,1 0 1 0 0,0 0-1 0 0,0 0 1 0 0,0 0-1 0 0,-1 0 1 0 0,1 0-1 0 0,0-1 1 0 0,0 1-1 0 0,0-1 1 0 0,4 1-1 0 0,5 1-2 0 0,0-1 0 0 0,0 0-1 0 0,1-1 1 0 0,11 0 0 0 0,-17-1-1 0 0,26-1-97 0 0,0-2 0 0 0,33-8 1 0 0,63-22-2388 0 0,-100 26 1315 0 0,16-5-3750 0 0,-4-1-1330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19463 0 0,'-2'3'137'0'0,"0"1"-1"0"0,0-1 1 0 0,-1 1-1 0 0,1-1 1 0 0,-1 0-1 0 0,1 0 1 0 0,-1 0-1 0 0,0 0 0 0 0,0 0 1 0 0,-1-1-1 0 0,1 1 1 0 0,0-1-1 0 0,-5 2 1 0 0,-18 15 69 0 0,6-1-234 0 0,-27 23 505 0 0,-81 90 1 0 0,107-102-351 0 0,1 0 0 0 0,-31 62 0 0 0,-20 70 142 0 0,20-40-59 0 0,24-62-168 0 0,-6 16 64 0 0,-3-1 0 0 0,-55 81 0 0 0,15-56-1071 0 0,48-64 382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319 164 3223 0 0,'0'0'14399'0'0,"0"3"-13998"0"0,1 1-295 0 0,-1 0 0 0 0,1 0-1 0 0,-1 0 1 0 0,0 0 0 0 0,-1 1 0 0 0,1-1-1 0 0,-1 0 1 0 0,0 0 0 0 0,0 0 0 0 0,0 0-1 0 0,0 0 1 0 0,-1 0 0 0 0,1 0 0 0 0,-5 6-1 0 0,-4 7 336 0 0,-24 29-1 0 0,28-38-331 0 0,-11 13-14 0 0,0-1 0 0 0,-1 0 1 0 0,-1-2-1 0 0,-1 0 0 0 0,-33 23 0 0 0,27-22-37 0 0,19-13-23 0 0,0 0 1 0 0,-17 9 0 0 0,7-9 46 0 0,11-8-89 0 0,4 1 12 0 0,-9-4-5 0 0,4-3-12 0 0,6 5-1 0 0,0 0 0 0 0,0 0 0 0 0,1 0 0 0 0,-1-1 0 0 0,1 1 0 0 0,-1 0-1 0 0,1 0 1 0 0,0 0 0 0 0,0-1 0 0 0,1 1 0 0 0,-1 0 0 0 0,1 0 0 0 0,-1 0 0 0 0,1 0 0 0 0,0 0-1 0 0,0-1 1 0 0,1 2 0 0 0,1-4 0 0 0,3-8-49 0 0,2 1 0 0 0,12-18 1 0 0,-18 28 51 0 0,13-18-22 0 0,1 0 0 0 0,1 1 0 0 0,0 0 0 0 0,2 2 0 0 0,0 0 0 0 0,1 1 0 0 0,1 1 0 0 0,0 0 0 0 0,40-20 0 0 0,167-75-26 0 0,-210 103 174 0 0,1 1 1 0 0,0 1 0 0 0,0 0 0 0 0,0 2 0 0 0,1 0 0 0 0,26-2 0 0 0,-29 6 6 0 0,0 0-1 0 0,0 2 0 0 0,0 0 1 0 0,27 6-1 0 0,-44-8-113 0 0,1 1 0 0 0,0-1 0 0 0,0 1 0 0 0,-1-1 0 0 0,1 1-1 0 0,0-1 1 0 0,-1 1 0 0 0,1-1 0 0 0,0 1 0 0 0,-1 0 0 0 0,1-1 0 0 0,-1 1 0 0 0,1 0-1 0 0,-1 0 1 0 0,1-1 0 0 0,-1 1 0 0 0,0 0 0 0 0,1 0 0 0 0,-1 0 0 0 0,0 1 0 0 0,4 16 88 0 0,-5-10-52 0 0,1-1 0 0 0,-1 1 1 0 0,-1-1-1 0 0,0 1 0 0 0,0-1 0 0 0,0 0 0 0 0,-1 0 0 0 0,-4 8 0 0 0,-33 55 250 0 0,36-65-284 0 0,-168 236 13 0 0,168-234-349 0 0,-1 0 0 0 0,-5 13 0 0 0,5-10-4108 0 0,9-12 2733 0 0,17-11-41 0 0,3-4-10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54 4607 0 0,'0'0'13770'0'0,"-1"2"-13376"0"0,-16 19 450 0 0,1-3-516 0 0,2 1 0 0 0,0 0 0 0 0,-18 34 0 0 0,20-26-329 0 0,-13 39 1 0 0,21-54 2 0 0,1 0 1 0 0,1 0-1 0 0,0 0 1 0 0,0 0-1 0 0,1 0 1 0 0,1 14-1 0 0,0-24 29 0 0,0 0 0 0 0,0 1 0 0 0,0-1 0 0 0,1 0 0 0 0,-1 0 0 0 0,1 1 0 0 0,0-1 0 0 0,-1 0-1 0 0,1 0 1 0 0,0 0 0 0 0,0 0 0 0 0,0 0 0 0 0,1 0 0 0 0,-1 0 0 0 0,0 0 0 0 0,1-1 0 0 0,-1 1 0 0 0,4 2 0 0 0,-2-2 22 0 0,-1-1 1 0 0,1 1 0 0 0,-1-1-1 0 0,1 0 1 0 0,0 0 0 0 0,0 0-1 0 0,-1-1 1 0 0,1 1 0 0 0,0-1-1 0 0,0 1 1 0 0,0-1 0 0 0,5 0-1 0 0,2-1 33 0 0,0 0-1 0 0,0-1 0 0 0,0 0 1 0 0,0-1-1 0 0,-1 0 0 0 0,1 0 1 0 0,11-7-1 0 0,-6 2-49 0 0,0-1-1 0 0,-1 0 0 0 0,0-1 1 0 0,-1-1-1 0 0,0 0 1 0 0,0-1-1 0 0,-1 0 0 0 0,15-21 1 0 0,1-8 32 0 0,38-72 1 0 0,-56 96-326 0 0,1 1-1 0 0,18-22 1 0 0,9-5-3163 0 0,-26 32 908 0 0,3 2-3752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111 156 7367 0 0,'0'2'568'0'0,"-6"17"539"0"0,-1-1-1 0 0,0 0 0 0 0,-2 0 0 0 0,0 0 1 0 0,-1-1-1 0 0,0 0 0 0 0,-2-1 0 0 0,0 0 1 0 0,-14 14-1 0 0,25-29-257 0 0,0-14-702 0 0,1 7-145 0 0,1 0 0 0 0,0 0 0 0 0,0 0 0 0 0,0 0 0 0 0,1 0 0 0 0,0 0 0 0 0,5-10 1 0 0,24-38-7 0 0,-29 52 4 0 0,3-8-6 0 0,1 2 0 0 0,0-1-1 0 0,0 1 1 0 0,1 0 0 0 0,1 0-1 0 0,-1 1 1 0 0,1 0 0 0 0,0 0 0 0 0,0 1-1 0 0,1 0 1 0 0,0 0 0 0 0,0 1-1 0 0,20-8 1 0 0,-21 10 97 0 0,1 0 0 0 0,1 1-1 0 0,-1 0 1 0 0,0 0 0 0 0,16 0-1 0 0,-22 3-59 0 0,0-1 0 0 0,0 0 0 0 0,0 1 0 0 0,0-1-1 0 0,0 1 1 0 0,0 0 0 0 0,0 0 0 0 0,0 0 0 0 0,0 1 0 0 0,0-1 0 0 0,-1 1-1 0 0,1-1 1 0 0,0 1 0 0 0,-1 0 0 0 0,0 0 0 0 0,1 0 0 0 0,-1 0 0 0 0,0 1-1 0 0,0-1 1 0 0,3 5 0 0 0,-1 0 73 0 0,0 1-1 0 0,0-1 1 0 0,-1 1 0 0 0,0 0-1 0 0,-1 0 1 0 0,0 0-1 0 0,0 0 1 0 0,0 0-1 0 0,-1 1 1 0 0,0-1 0 0 0,-1 1-1 0 0,-1 12 1 0 0,1-16-101 0 0,0-1-1 0 0,-1 0 1 0 0,0 0 0 0 0,1 0 0 0 0,-3 6-1 0 0,-6 2-27 0 0,5-7-37 0 0,3-4 45 0 0,0 1 0 0 0,0-1 0 0 0,0 0 0 0 0,1 0-1 0 0,-1 0 1 0 0,0 0 0 0 0,0-1 0 0 0,0 1 0 0 0,0 0 0 0 0,-1 0-1 0 0,1 0 1 0 0,0-1 0 0 0,0 1 0 0 0,0-1 0 0 0,-1 1 0 0 0,1-1 0 0 0,0 1-1 0 0,0-1 1 0 0,-1 0 0 0 0,1 0 0 0 0,-2 1 0 0 0,2-2 14 0 0,0 1 0 0 0,1 0 0 0 0,-1-1 0 0 0,0 1 1 0 0,0-1-1 0 0,0 1 0 0 0,1-1 0 0 0,-1 1 0 0 0,0-1 0 0 0,1 0 1 0 0,-1 1-1 0 0,0-1 0 0 0,1 0 0 0 0,-1 0 0 0 0,1 1 0 0 0,-1-1 0 0 0,1 0 1 0 0,0 0-1 0 0,-1 0 0 0 0,1 1 0 0 0,0-1 0 0 0,-1 0 0 0 0,1 0 1 0 0,0 0-1 0 0,0 0 0 0 0,0 0 0 0 0,0 0 0 0 0,0 0 0 0 0,0 0 1 0 0,0 1-1 0 0,0-1 0 0 0,0 0 0 0 0,0 0 0 0 0,1 0 0 0 0,-1-1 0 0 0,1 1-21 0 0,0-6-10 0 0,1 1 1 0 0,-1 0-1 0 0,2-1 0 0 0,-1 1 1 0 0,1 0-1 0 0,0 0 0 0 0,0 1 1 0 0,1-1-1 0 0,-1 1 0 0 0,1-1 1 0 0,5-4-1 0 0,8-7-146 0 0,29-26 0 0 0,-44 42 170 0 0,39-37-239 0 0,14-12-51 0 0,-47 44 284 0 0,1 0 0 0 0,-1 1-1 0 0,1 0 1 0 0,0 0 0 0 0,12-4 0 0 0,-7 4 66 0 0,0 1 0 0 0,-1 0 1 0 0,1 1-1 0 0,0 1 0 0 0,0 0 0 0 0,28 0 0 0 0,-37 3 36 0 0,0-1 0 0 0,1 1 0 0 0,-1 0 0 0 0,0 0 0 0 0,0 0 0 0 0,0 1 0 0 0,0 0 0 0 0,0 0 0 0 0,7 5 0 0 0,-8-5-32 0 0,-1 1 0 0 0,0-1-1 0 0,0 1 1 0 0,-1-1 0 0 0,1 1 0 0 0,0 0-1 0 0,-1 0 1 0 0,0 1 0 0 0,0-1 0 0 0,0 0-1 0 0,0 1 1 0 0,0-1 0 0 0,-1 1 0 0 0,2 6-1 0 0,0 0-28 0 0,-2 0-1 0 0,1 0 0 0 0,-1 1 0 0 0,-1-1 0 0 0,0 0 0 0 0,0 0 0 0 0,-1 1 0 0 0,-4 18 0 0 0,-4 5 55 0 0,-15 41 0 0 0,5-26-443 0 0,19-47-44 0 0,9-7-6525 0 0,1-3 5046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35 10135 0 0,'5'-5'307'0'0,"0"1"0"0"0,0-1 0 0 0,0 1 0 0 0,10-6 0 0 0,4 4 6420 0 0,-11 13-5766 0 0,-7-5-937 0 0,0 0-1 0 0,0 0 1 0 0,0 0 0 0 0,0 0 0 0 0,0 0-1 0 0,-1 1 1 0 0,1-1 0 0 0,-1 0 0 0 0,1 0 0 0 0,-1 0-1 0 0,0 1 1 0 0,0-1 0 0 0,0 0 0 0 0,0 0-1 0 0,0 1 1 0 0,-1-1 0 0 0,1 0 0 0 0,-2 4-1 0 0,-1 5 17 0 0,-1-1-1 0 0,-7 16 1 0 0,6-15 6 0 0,-116 235 209 0 0,31-69-153 0 0,-51 108 65 0 0,99-201-124 0 0,-19 42-33 0 0,61-126-10 0 0,0 0 0 0 0,0 1-1 0 0,0-1 1 0 0,0 0 0 0 0,0 1-1 0 0,-1-1 1 0 0,1 0 0 0 0,0 0-1 0 0,0 1 1 0 0,0-1 0 0 0,0 0-1 0 0,0 0 1 0 0,-1 1 0 0 0,1-1-1 0 0,0 0 1 0 0,0 0 0 0 0,0 0-1 0 0,-1 1 1 0 0,1-1 0 0 0,0 0-1 0 0,0 0 1 0 0,-1 0 0 0 0,1 0-1 0 0,0 1 1 0 0,0-1 0 0 0,-1 0-1 0 0,1 0 1 0 0,0 0 0 0 0,0 0-1 0 0,-1 0 1 0 0,1 0 0 0 0,0 0-1 0 0,-1 0 1 0 0,-3-9-28 0 0,3-19-54 0 0,2 15 52 0 0,1 0 0 0 0,0 0 0 0 0,1 0 0 0 0,1 0 0 0 0,0 0 0 0 0,1 1 0 0 0,9-18 0 0 0,53-80-178 0 0,-42 72 104 0 0,-21 31 87 0 0,0 1 1 0 0,1 0 0 0 0,0 0-1 0 0,0 0 1 0 0,1 0-1 0 0,0 1 1 0 0,0 0 0 0 0,0 0-1 0 0,0 1 1 0 0,1 0-1 0 0,0 0 1 0 0,-1 0 0 0 0,13-4-1 0 0,-12 6 17 0 0,0 0-1 0 0,0 1 0 0 0,0 0 0 0 0,0 0 0 0 0,1 0 1 0 0,-1 1-1 0 0,0 0 0 0 0,1 1 0 0 0,-1-1 0 0 0,0 1 1 0 0,0 1-1 0 0,1-1 0 0 0,-1 1 0 0 0,10 5 1 0 0,11 4 197 0 0,38 22 1 0 0,-54-25 29 0 0,0-1-1 0 0,0 1 0 0 0,-1 1 0 0 0,-1 0 1 0 0,15 16-1 0 0,-21-20-104 0 0,-1-1 0 0 0,0 1 1 0 0,0 0-1 0 0,4 9 0 0 0,-3-7 228 0 0,-3-4-299 0 0,0-1 0 0 0,-1 0 1 0 0,1 0-1 0 0,-1 1 0 0 0,1-1 0 0 0,-1 1 0 0 0,0-1 0 0 0,0 0 0 0 0,0 1 1 0 0,0-1-1 0 0,0 0 0 0 0,0 1 0 0 0,-1-1 0 0 0,1 0 0 0 0,-1 1 0 0 0,0-1 0 0 0,0 0 1 0 0,0 0-1 0 0,-2 4 0 0 0,0 1 41 0 0,-1-1 1 0 0,0 0-1 0 0,-1-1 1 0 0,-9 12-1 0 0,-7 1 0 0 0,0 0 0 0 0,-1-1 0 0 0,-1-1-1 0 0,-33 18 1 0 0,-105 44-149 0 0,150-73 53 0 0,-51 19-121 0 0,54-22 50 0 0,0 1 0 0 0,0-2 0 0 0,0 1 0 0 0,0-1 0 0 0,0-1-1 0 0,-9 1 1 0 0,16-1 29 0 0,0 0 0 0 0,-1 0 0 0 0,1 0 0 0 0,0 0 0 0 0,0-1 0 0 0,0 1 0 0 0,-1 0 0 0 0,1 0 0 0 0,0-1 0 0 0,0 1 0 0 0,0-1 0 0 0,0 1 0 0 0,0-1 0 0 0,0 1 0 0 0,0-1 0 0 0,0 0 0 0 0,0 1 0 0 0,0-1 0 0 0,0 0 0 0 0,0 0 0 0 0,1 0 0 0 0,-1 0 0 0 0,-1-1 0 0 0,2 0-26 0 0,-1 1 0 0 0,1-1 0 0 0,0 1 0 0 0,-1-1 1 0 0,1 1-1 0 0,0-1 0 0 0,0 0 0 0 0,0 1 0 0 0,0-1 0 0 0,1 1 1 0 0,-1-1-1 0 0,0 0 0 0 0,1 1 0 0 0,-1-1 0 0 0,2-1 1 0 0,2-7-588 0 0,1 0 1 0 0,0 1-1 0 0,14-18 1 0 0,-17 24 400 0 0,19-24-1525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1375 0 0,'2'2'107'0'0,"2"2"795"0"0,1-1-1 0 0,0 1 1 0 0,0-1-1 0 0,1 0 1 0 0,-1 0-1 0 0,0-1 1 0 0,1 1-1 0 0,0-1 1 0 0,0-1-1 0 0,-1 1 1 0 0,1-1-1 0 0,0 0 1 0 0,0 0 0 0 0,0-1-1 0 0,9 1 1 0 0,1-2 1568 0 0,24-2 1 0 0,12-6-2225 0 0,-16 1 380 0 0,0-1 0 0 0,42-18-1 0 0,-63 21-614 0 0,0 0 0 0 0,-1-2 0 0 0,0 0 0 0 0,0 0-1 0 0,-1-1 1 0 0,0-1 0 0 0,20-20 0 0 0,-31 28-61 0 0,1-1 0 0 0,-1 0 0 0 0,0 1 0 0 0,-1-1 0 0 0,1 0 1 0 0,0 0-1 0 0,-1 0 0 0 0,1 0 0 0 0,-1 0 0 0 0,0 0 0 0 0,0 0 0 0 0,-1 0 1 0 0,1-1-1 0 0,0-3 0 0 0,-1 6 13 0 0,0 0 0 0 0,0 1 1 0 0,-1-1-1 0 0,1 0 0 0 0,0 1 1 0 0,0-1-1 0 0,-1 1 0 0 0,1-1 1 0 0,-1 0-1 0 0,1 1 0 0 0,0-1 1 0 0,-1 1-1 0 0,1-1 0 0 0,-1 1 1 0 0,1-1-1 0 0,-1 1 0 0 0,1-1 1 0 0,-1 1-1 0 0,0 0 0 0 0,1-1 1 0 0,-1 1-1 0 0,1 0 0 0 0,-1 0 1 0 0,0-1-1 0 0,0 1 1 0 0,-16-5-411 0 0,11 5 361 0 0,0 0 0 0 0,0 0 0 0 0,1 0 0 0 0,-1 1 0 0 0,0-1 0 0 0,1 1 0 0 0,-1 1 0 0 0,1-1 1 0 0,-1 1-1 0 0,1 0 0 0 0,-10 5 0 0 0,-5 4-17 0 0,-29 20 0 0 0,46-29 87 0 0,-38 28 156 0 0,2 2 1 0 0,-65 67 0 0 0,91-86-91 0 0,-4 5 116 0 0,-20 28 0 0 0,33-41-109 0 0,1 0 0 0 0,-1 1-1 0 0,1-1 1 0 0,0 1 0 0 0,1 0 0 0 0,-1 0 0 0 0,1 0-1 0 0,0 0 1 0 0,1 0 0 0 0,-2 10 0 0 0,3-13-26 0 0,0-1-1 0 0,0 0 1 0 0,1 0 0 0 0,-1 0-1 0 0,0 0 1 0 0,1 0 0 0 0,-1 0-1 0 0,1 0 1 0 0,0 0 0 0 0,0 0-1 0 0,0 0 1 0 0,0-1 0 0 0,0 1 0 0 0,0 0-1 0 0,0 0 1 0 0,0-1 0 0 0,1 1-1 0 0,-1-1 1 0 0,1 1 0 0 0,-1-1-1 0 0,1 0 1 0 0,0 1 0 0 0,3 1-1 0 0,20 8-1105 0 0,1-7-4359 0 0,-3-4-1144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74 711 15199 0 0,'0'0'1172'0'0,"-1"0"-765"0"0,-4-3 24 0 0,1 1 1 0 0,0-1-1 0 0,0 1 1 0 0,1-1-1 0 0,-1-1 1 0 0,0 1-1 0 0,1 0 1 0 0,0-1-1 0 0,0 0 1 0 0,0 1-1 0 0,0-1 0 0 0,1 0 1 0 0,-1-1-1 0 0,-2-7 1 0 0,1 4-75 0 0,1 0 0 0 0,0-1-1 0 0,1 1 1 0 0,0-1 0 0 0,0 0 0 0 0,1 0 0 0 0,-1-12-1 0 0,2 14-297 0 0,1-1-1 0 0,0 1 0 0 0,0-1 0 0 0,1 1 0 0 0,0 0 0 0 0,0 0 0 0 0,1-1 0 0 0,0 2 0 0 0,0-1 1 0 0,0 0-1 0 0,1 0 0 0 0,0 1 0 0 0,9-11 0 0 0,5-3-124 0 0,0 2 1 0 0,34-28-1 0 0,-33 31 29 0 0,26-24-141 0 0,147-115-888 0 0,-160 131 855 0 0,2 2 0 0 0,0 1 0 0 0,1 2 1 0 0,47-17-1 0 0,-42 22-414 0 0,1 2 1 0 0,0 2 0 0 0,84-8 0 0 0,-96 14-594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31 10567 0 0,'-2'0'482'0'0,"1"-1"-314"0"0,-15-3 397 0 0,6 3-244 0 0,0 1 0 0 0,0 0 0 0 0,0 0 0 0 0,1 1 0 0 0,-1 0 0 0 0,0 1 0 0 0,0 0 0 0 0,1 0 0 0 0,-15 7 0 0 0,-1 0 105 0 0,1 2 1 0 0,-31 20-1 0 0,24-12-228 0 0,1 2-1 0 0,-32 29 0 0 0,44-33 14 0 0,1 2-1 0 0,2-1 0 0 0,-22 33 1 0 0,32-43-8 0 0,0 0 1 0 0,1 0 0 0 0,0 0 0 0 0,0 1 0 0 0,1-1 0 0 0,0 1 0 0 0,1 0 0 0 0,0-1 0 0 0,-2 15 0 0 0,4-20-148 0 0,0 0 1 0 0,0 0-1 0 0,0 0 1 0 0,0 0-1 0 0,0 1 0 0 0,1-1 1 0 0,-1 0-1 0 0,1 0 1 0 0,0 0-1 0 0,0 0 1 0 0,0-1-1 0 0,0 1 1 0 0,1 0-1 0 0,-1 0 1 0 0,1-1-1 0 0,-1 1 0 0 0,1 0 1 0 0,0-1-1 0 0,0 0 1 0 0,0 1-1 0 0,1-1 1 0 0,-1 0-1 0 0,0 0 1 0 0,1 0-1 0 0,0-1 1 0 0,-1 1-1 0 0,1-1 0 0 0,0 1 1 0 0,0-1-1 0 0,5 2 1 0 0,1-1-11 0 0,0 1 0 0 0,1-2 0 0 0,-1 1 0 0 0,1-1-1 0 0,-1-1 1 0 0,1 0 0 0 0,0 0 0 0 0,-1-1 0 0 0,1 0 0 0 0,-1-1 0 0 0,0 0 0 0 0,18-6 0 0 0,-11 2-39 0 0,0-1 1 0 0,0 0-1 0 0,-1-1 1 0 0,0-1-1 0 0,-1-1 1 0 0,18-14-1 0 0,-17 12-10 0 0,1-2 1 0 0,-2 0-1 0 0,0-1 0 0 0,16-20 0 0 0,-27 31-52 0 0,0-1 0 0 0,0 1 0 0 0,-1-1 0 0 0,1 0-1 0 0,-1 1 1 0 0,0-1 0 0 0,0 0 0 0 0,-1 0 0 0 0,1 0 0 0 0,-1-1 0 0 0,0 1 0 0 0,-1 0 0 0 0,1 0-1 0 0,-1-1 1 0 0,0 1 0 0 0,0 0 0 0 0,-1 0 0 0 0,0-1 0 0 0,0 1 0 0 0,0 0 0 0 0,-3-9 0 0 0,-1 3-259 0 0,-1 1 0 0 0,1 0 0 0 0,-2 0 1 0 0,1 0-1 0 0,-1 1 0 0 0,-1 0 1 0 0,-15-15-1 0 0,-4 1-1769 0 0,-38-24 0 0 0,54 39 771 0 0,4 1-202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690 828 6447 0 0,'0'0'499'0'0,"0"-2"-328"0"0,2-9-311 0 0,-1 0 2022 0 0,1 1 0 0 0,0-1 0 0 0,1 1 0 0 0,0 0 1 0 0,9-20-1 0 0,70-140 2921 0 0,1-6-3653 0 0,-72 156-1165 0 0,148-304-759 0 0,-158 322 725 0 0,14-38-1057 0 0,-16 40 1068 0 0,1 0 0 0 0,-1 0 0 0 0,0 0 0 0 0,0 0 0 0 0,1 0 0 0 0,-1 1 0 0 0,0-1-1 0 0,1 0 1 0 0,-1 1 0 0 0,0-1 0 0 0,1 0 0 0 0,-1 1 0 0 0,-1 0 0 0 0,-11 12-69 0 0,0 0 1 0 0,1 0 0 0 0,1 1-1 0 0,-15 24 1 0 0,17-25 77 0 0,-188 333-111 0 0,185-323 134 0 0,-127 258 6 0 0,14-26 0 0 0,72-159 196 0 0,-112 156 0 0 0,58-123-74 0 0,83-105-384 0 0,-1-1-1 0 0,-53 38 1 0 0,76-60 19 0 0,0 1 0 0 0,1-1 1 0 0,-1 0-1 0 0,0 0 0 0 0,0 0 0 0 0,0-1 1 0 0,0 1-1 0 0,0 0 0 0 0,0-1 1 0 0,0 1-1 0 0,0-1 0 0 0,0 0 0 0 0,0 0 1 0 0,0 1-1 0 0,0-1 0 0 0,0 0 0 0 0,0-1 1 0 0,0 1-1 0 0,-4-1 0 0 0,3 0-1581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65 114 7831 0 0,'-3'0'254'0'0,"0"0"-1"0"0,0 1 0 0 0,-1-1 1 0 0,1 1-1 0 0,0 0 0 0 0,0 0 1 0 0,0 0-1 0 0,0 0 0 0 0,1 0 1 0 0,-1 1-1 0 0,0-1 0 0 0,0 1 1 0 0,1 0-1 0 0,-5 3 0 0 0,6-4 592 0 0,-1 1-1 0 0,0 0 1 0 0,1-1-1 0 0,0 1 0 0 0,-1 0 1 0 0,1 0-1 0 0,0 0 1 0 0,0 0-1 0 0,0 0 0 0 0,0 0 1 0 0,0 1-1 0 0,0 2 0 0 0,1-5-775 0 0,0 1-1 0 0,0-1 0 0 0,0 1 0 0 0,0-1 1 0 0,0 1-1 0 0,1-1 0 0 0,-1 0 0 0 0,0 1 1 0 0,0-1-1 0 0,1 1 0 0 0,-1-1 0 0 0,0 0 1 0 0,1 1-1 0 0,-1-1 0 0 0,0 0 0 0 0,1 1 0 0 0,-1-1 1 0 0,0 0-1 0 0,1 1 0 0 0,-1-1 0 0 0,1 0 1 0 0,-1 0-1 0 0,0 0 0 0 0,1 1 0 0 0,0-1 1 0 0,11 5-32 0 0,-1-4 40 0 0,0 0 0 0 0,1 0-1 0 0,-1-1 1 0 0,0 0 0 0 0,0-1-1 0 0,0 0 1 0 0,12-4 0 0 0,4 1 40 0 0,50-8-217 0 0,0-4 1 0 0,131-44-1 0 0,-60 1-7737 0 0,-105 40 509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29 12439 0 0,'6'-18'1291'0'0,"-6"18"-1246"0"0,0 0 0 0 0,0-1 0 0 0,0 1-1 0 0,0 0 1 0 0,0 0 0 0 0,1 0 0 0 0,-1-1 0 0 0,0 1 0 0 0,0 0 0 0 0,0 0 0 0 0,0-1-1 0 0,0 1 1 0 0,0 0 0 0 0,0 0 0 0 0,0-1 0 0 0,0 1 0 0 0,0 0 0 0 0,0 0 0 0 0,0-1-1 0 0,0 1 1 0 0,0 0 0 0 0,0-1 0 0 0,0 1 0 0 0,0 0 0 0 0,0 0 0 0 0,0 0 0 0 0,-1-1-1 0 0,1 1 1 0 0,0 0 0 0 0,0 0 0 0 0,0-1 0 0 0,0 1 0 0 0,0 0 0 0 0,-1 0 0 0 0,1 0-1 0 0,0-1 1 0 0,0 1 0 0 0,0 0 0 0 0,-1 0 0 0 0,1 0 0 0 0,0 0 0 0 0,0 0 0 0 0,-1-1-1 0 0,1 1 1 0 0,0 0 0 0 0,0 0 0 0 0,-1 0 0 0 0,1 0 0 0 0,0 0 0 0 0,0 0 0 0 0,-1 0-1 0 0,1 0 1 0 0,0 0 0 0 0,0 0 0 0 0,-1 0 0 0 0,1 0 0 0 0,0 0 0 0 0,0 0 0 0 0,-1 0-1 0 0,1 0 1 0 0,0 0 0 0 0,0 1 0 0 0,-1-1 0 0 0,1 8 94 0 0,0 1 1 0 0,-1-1-1 0 0,1 0 0 0 0,-2 1 1 0 0,1-1-1 0 0,-1 0 0 0 0,-1 0 1 0 0,-5 13-1 0 0,-1 6 218 0 0,-76 204 437 0 0,-19-7 293 0 0,16-36-654 0 0,56-117-433 0 0,-64 137 0 0 0,72-162 0 0 0,-2-2 0 0 0,-45 59 0 0 0,-18 3-1210 0 0,-175 160 0 0 0,256-258-739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202 246 9671 0 0,'-26'-6'304'0'0,"-46"-4"0"0"0,57 9 521 0 0,-30 1-1 0 0,8 7 3962 0 0,31-5-3105 0 0,6 0-31 0 0,12 1-785 0 0,16-1-357 0 0,1-2-1 0 0,-1-1 1 0 0,0-1 0 0 0,32-7-1 0 0,120-34 586 0 0,-123 27-990 0 0,-34 10-85 0 0,301-85 479 0 0,-112 33-2045 0 0,-199 54 1045 0 0,7-1-434 0 0,21-3 1 0 0,-36 7-7 0 0,1 1 0 0 0,0-1-1 0 0,0 1 1 0 0,9 2 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26 270 14279 0 0,'-2'-1'487'0'0,"-5"-1"-45"0"0,-9-2 4071 0 0,32 9-2359 0 0,-11-4-2038 0 0,0 1-1 0 0,0-1 1 0 0,1 0 0 0 0,8 1 0 0 0,15-3 204 0 0,0 0 0 0 0,-1-2 1 0 0,39-8-1 0 0,83-29 345 0 0,44-23-256 0 0,37-11-72 0 0,-155 51-417 0 0,-6 2-1369 0 0,75-14-1 0 0,-117 32-1224 0 0,-8 6-4596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59 647 7367 0 0,'0'0'568'0'0,"-2"-1"-373"0"0,-2-3 723 0 0,0 1 1 0 0,1-1-1 0 0,-1 0 0 0 0,1 0 1 0 0,0 0-1 0 0,-1 0 0 0 0,2-1 0 0 0,-1 0 1 0 0,1 1-1 0 0,-1-1 0 0 0,1 0 1 0 0,1 0-1 0 0,-3-8 0 0 0,0-7 578 0 0,1 0-1 0 0,-1-26 1 0 0,1 17-1994 0 0,3 14 631 0 0,0 1-1 0 0,0-1 1 0 0,2 1 0 0 0,-1-1-1 0 0,2 1 1 0 0,0 0 0 0 0,6-16-1 0 0,-3-3 44 0 0,-6 27-143 0 0,1 0 1 0 0,0 1-1 0 0,0-1 0 0 0,1 1 1 0 0,-1-1-1 0 0,1 1 1 0 0,1 0-1 0 0,-1 0 0 0 0,5-9 1 0 0,11-6-84 0 0,1 1 0 0 0,1 0 0 0 0,1 2 0 0 0,27-19 0 0 0,-42 32 34 0 0,17-13 35 0 0,2 1-1 0 0,-1 1 1 0 0,2 1-1 0 0,41-16 0 0 0,-49 24-658 0 0,1 0-1 0 0,0 1 0 0 0,35-4 1 0 0,-38 8-1776 0 0,0 0 0 0 0,28 4 0 0 0,-20 0-4731 0 0</inkml:trace>
  <inkml:trace contextRef="#ctx0" brushRef="#br0" timeOffset="1">928 182 20935 0 0,'0'0'960'0'0,"-2"0"-21"0"0,1 0-924 0 0,0 0 0 0 0,0 0 0 0 0,0 0 0 0 0,0 0 1 0 0,0 0-1 0 0,0 1 0 0 0,0-1 0 0 0,0 0 0 0 0,-1 1 0 0 0,1-1 0 0 0,1 1 1 0 0,-1-1-1 0 0,0 1 0 0 0,0-1 0 0 0,0 1 0 0 0,0 0 0 0 0,0-1 0 0 0,0 1 1 0 0,1 0-1 0 0,-1 0 0 0 0,0-1 0 0 0,1 1 0 0 0,-2 1 0 0 0,-1 2 66 0 0,-4 4 196 0 0,-1 0 0 0 0,1 0 1 0 0,1 1-1 0 0,-1 0 0 0 0,2 0 1 0 0,-1 1-1 0 0,1 0 0 0 0,-7 20 1 0 0,11-26-232 0 0,0 0 0 0 0,0 0 1 0 0,1 0-1 0 0,-1 0 0 0 0,1 6 0 0 0,0-7-29 0 0,0 0-1 0 0,0 0 0 0 0,0 0 1 0 0,0 0-1 0 0,-1-1 0 0 0,1 1 0 0 0,-1 0 1 0 0,0 0-1 0 0,0 0 0 0 0,0 0 1 0 0,0-1-1 0 0,-2 4 0 0 0,-1 0-19 0 0,1 0 0 0 0,-1 0 0 0 0,1 1-1 0 0,1-1 1 0 0,0 1 0 0 0,-1 0 0 0 0,2 0 0 0 0,-1-1 0 0 0,0 10-1 0 0,1 1-3385 0 0,1 1-3471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3679 0 0,'19'-27'160'0'0,"-8"15"40"0"0,2-5-200 0 0,3 1 0 0 0,0 2 0 0 0,2 0 0 0 0,2-4 1488 0 0,1 0 256 0 0,1 3 48 0 0,1 1-5240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383 808 1839 0 0,'0'0'9347'0'0,"-2"-9"-1610"0"0,0 7-7673 0 0,0 1-1 0 0,0 0 1 0 0,0 0-1 0 0,0 0 1 0 0,-1 0-1 0 0,1 1 1 0 0,0-1-1 0 0,-1 1 1 0 0,1-1-1 0 0,-1 1 1 0 0,1 0-1 0 0,0 0 0 0 0,-1 0 1 0 0,1 0-1 0 0,-1 0 1 0 0,1 1-1 0 0,0-1 1 0 0,-1 1-1 0 0,1-1 1 0 0,0 1-1 0 0,-4 2 1 0 0,-6 2 431 0 0,0 1 1 0 0,-21 14-1 0 0,20-11-382 0 0,-34 20-113 0 0,-44 37 0 0 0,77-55 0 0 0,0 1 0 0 0,1 1 0 0 0,0 1 0 0 0,1 0 0 0 0,1 0 0 0 0,0 1 0 0 0,-9 17 0 0 0,18-29 9 0 0,1 1 0 0 0,-1-1 0 0 0,1 1 0 0 0,-1-1 0 0 0,0 7-1 0 0,3 0 24 0 0,0-8-16 0 0,1-1 0 0 0,-1 1 0 0 0,1-1-1 0 0,0 0 1 0 0,-1 0 0 0 0,1 0-1 0 0,0 0 1 0 0,0 0 0 0 0,0 0 0 0 0,-1 0-1 0 0,1 0 1 0 0,0-1 0 0 0,0 1-1 0 0,0-1 1 0 0,0 1 0 0 0,0-1-1 0 0,1 0 1 0 0,-1 0 0 0 0,0 0 0 0 0,2 0-1 0 0,7 0 44 0 0,0-1-1 0 0,15-3 1 0 0,14-4 49 0 0,68-23 1 0 0,-85 23-107 0 0,-1-2 0 0 0,0 0 0 0 0,-1-1 1 0 0,29-20-1 0 0,-42 25 51 0 0,-7 5 11 0 0,-2 3-56 0 0,0-1-1 0 0,0 1 1 0 0,-1-1-1 0 0,1 1 0 0 0,0-1 1 0 0,-1 0-1 0 0,-2 3 1 0 0,0-2-4 0 0,-64 54-644 0 0,67-54 162 0 0</inkml:trace>
  <inkml:trace contextRef="#ctx0" brushRef="#br0" timeOffset="1">1449 0 6911 0 0,'0'0'528'0'0,"-1"1"-341"0"0,-5 3 1066 0 0,1 1 1 0 0,-1-1-1 0 0,1 1 0 0 0,1 0 0 0 0,-1 0 0 0 0,1 0 1 0 0,-5 8-1 0 0,-25 44 2022 0 0,-115 276-1861 0 0,39-74-580 0 0,78-197-962 0 0,-3-3 0 0 0,-3 0-1 0 0,-2-3 1 0 0,-69 75 0 0 0,61-72-1238 0 0,22-18-6068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 5983 0 0,'0'0'274'0'0,"-1"-1"-6"0"0,0 1-193 0 0,0-1-1 0 0,0 0 1 0 0,0 1 0 0 0,0-1 0 0 0,0 0 0 0 0,0 1-1 0 0,0-1 1 0 0,0 1 0 0 0,0-1 0 0 0,0 1 0 0 0,-1 0-1 0 0,1-1 1 0 0,0 1 0 0 0,0 0 0 0 0,0 0 0 0 0,-1 0 0 0 0,1 0-1 0 0,0 0 1 0 0,0 0 0 0 0,0 0 0 0 0,-1 1 0 0 0,1-1-1 0 0,0 0 1 0 0,0 0 0 0 0,-2 2 0 0 0,0-1 878 0 0,-7 2 1433 0 0,-1 1-1 0 0,1 0 0 0 0,-13 8 0 0 0,0 3-1515 0 0,-28 21-1 0 0,36-24-586 0 0,0 1-1 0 0,1 0 1 0 0,-22 28-1 0 0,31-36-245 0 0,1 1 1 0 0,1-1-1 0 0,-1 1 0 0 0,1 0 0 0 0,0 0 0 0 0,0 0 1 0 0,1 0-1 0 0,-1 0 0 0 0,2 1 0 0 0,-1-1 0 0 0,1 1 1 0 0,0-1-1 0 0,0 1 0 0 0,0 11 0 0 0,1-15-53 0 0,1 0 0 0 0,-1 0 0 0 0,1 0-1 0 0,0 0 1 0 0,0 0 0 0 0,0 0 0 0 0,0-1 0 0 0,1 1-1 0 0,-1 0 1 0 0,1-1 0 0 0,-1 1 0 0 0,1-1 0 0 0,0 1-1 0 0,0-1 1 0 0,0 0 0 0 0,0 0 0 0 0,5 4 0 0 0,2 0-166 0 0,1 0 1 0 0,-1-1 0 0 0,18 8 0 0 0,11 5-352 0 0,-29-12 485 0 0,1 1-1 0 0,-1 0 1 0 0,1 0 0 0 0,-2 1 0 0 0,1 0 0 0 0,-1 1-1 0 0,-1 0 1 0 0,0 0 0 0 0,8 13 0 0 0,-6-6 276 0 0,-1 0 0 0 0,0 1 0 0 0,-2 0-1 0 0,0 0 1 0 0,5 21 0 0 0,-6-15 253 0 0,4 41-1 0 0,-8-54-305 0 0,-1 0 0 0 0,0 0-1 0 0,-1 0 1 0 0,0 0 0 0 0,0 0-1 0 0,-6 17 1 0 0,6-24-100 0 0,0 0 1 0 0,0-1-1 0 0,-1 1 1 0 0,1-1-1 0 0,-1 1 0 0 0,1-1 1 0 0,-1 1-1 0 0,0-1 0 0 0,0 0 1 0 0,0 0-1 0 0,0 0 0 0 0,-1 0 1 0 0,1 0-1 0 0,-1 0 0 0 0,1-1 1 0 0,-1 1-1 0 0,1-1 0 0 0,-1 1 1 0 0,0-1-1 0 0,1 0 1 0 0,-1 0-1 0 0,0 0 0 0 0,0-1 1 0 0,-6 1-1 0 0,1 0-117 0 0,0-1-1 0 0,0 0 1 0 0,0 0 0 0 0,-1-1-1 0 0,1 0 1 0 0,0 0 0 0 0,-15-6-1 0 0,0-1-854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476 444 4143 0 0,'0'0'11863'0'0,"0"-1"-11114"0"0,-3-4-513 0 0,2 1 0 0 0,-1 0-1 0 0,0-1 1 0 0,1 1 0 0 0,0-1-1 0 0,0 1 1 0 0,0-1 0 0 0,1 0 0 0 0,0 0-1 0 0,-1 1 1 0 0,2-1 0 0 0,-1 0-1 0 0,0 1 1 0 0,1-1 0 0 0,0 0-1 0 0,3-7 1 0 0,3-9-52 0 0,1 0 0 0 0,15-27 0 0 0,-14 29-59 0 0,20-35-49 0 0,-16 33-51 0 0,-2-1 0 0 0,0-1 0 0 0,-2 1-1 0 0,8-25 1 0 0,-16 42-17 0 0,0 0 0 0 0,0 0-1 0 0,-1 0 1 0 0,1 0 0 0 0,-2-8-1 0 0,1 12-5 0 0,0 0 0 0 0,0 0 0 0 0,0 0-1 0 0,0 0 1 0 0,0 0 0 0 0,-1 1 0 0 0,1-1 0 0 0,0 0-1 0 0,0 0 1 0 0,-1 0 0 0 0,1 1 0 0 0,-1-1-1 0 0,1 0 1 0 0,-1 0 0 0 0,1 1 0 0 0,-1-1 0 0 0,0 0-1 0 0,1 1 1 0 0,-1-1 0 0 0,1 1 0 0 0,-1-1-1 0 0,0 1 1 0 0,0-1 0 0 0,1 1 0 0 0,-1-1 0 0 0,0 1-1 0 0,0 0 1 0 0,0 0 0 0 0,0-1 0 0 0,1 1-1 0 0,-1 0 1 0 0,0 0 0 0 0,0 0 0 0 0,0 0 0 0 0,0 0-1 0 0,0 0 1 0 0,1 0 0 0 0,-1 0 0 0 0,-2 0 0 0 0,-4 2-4 0 0,0-1 1 0 0,0 1 0 0 0,0 0 0 0 0,0 1 0 0 0,0 0 0 0 0,0 0-1 0 0,0 0 1 0 0,1 1 0 0 0,-10 8 0 0 0,-6 5-52 0 0,-24 27 1 0 0,24-23 16 0 0,-149 166-84 0 0,14 16-66 0 0,126-163 118 0 0,23-29 35 0 0,0-2 28 0 0,1 0-1 0 0,1 0 1 0 0,0 1-1 0 0,0 0 1 0 0,1 0 0 0 0,-5 13-1 0 0,9-22 6 0 0,1 0 0 0 0,0 0 0 0 0,-1 0 0 0 0,1 0 0 0 0,0 0 0 0 0,0 0 0 0 0,0 0 0 0 0,0 0 0 0 0,0 0 0 0 0,0 0 0 0 0,0 0 0 0 0,1 0 0 0 0,-1 1 0 0 0,1 0 7 0 0,0-1 0 0 0,0 1 0 0 0,1 0 0 0 0,-1-1 0 0 0,0 1 0 0 0,1-1 0 0 0,-1 1 1 0 0,1-1-1 0 0,-1 0 0 0 0,1 1 0 0 0,0-1 0 0 0,-1 0 0 0 0,1 0 0 0 0,0 0 0 0 0,0-1 0 0 0,0 1 0 0 0,0 0 0 0 0,0-1 0 0 0,0 1 0 0 0,0-1 0 0 0,0 0 0 0 0,0 1 0 0 0,3-1 0 0 0,2 0 35 0 0,0 0-1 0 0,0 0 1 0 0,0-1 0 0 0,0 0-1 0 0,12-3 1 0 0,1-2 50 0 0,-1-1-1 0 0,0-1 1 0 0,-1-1 0 0 0,24-15 0 0 0,67-52 89 0 0,-71 48-131 0 0,187-128-28 0 0,-223 155 127 0 0,-5 3-53 0 0,-11 9-93 0 0,0 0-1 0 0,1 1 0 0 0,0 0 1 0 0,1 2-1 0 0,1-1 0 0 0,0 1 1 0 0,1 1-1 0 0,0 0 1 0 0,1 0-1 0 0,1 1 0 0 0,0 0 1 0 0,1 0-1 0 0,-8 31 0 0 0,15-46-152 0 0,-1 0-1 0 0,1 1 1 0 0,0-1-1 0 0,0 0 0 0 0,-1 0 1 0 0,1 0-1 0 0,0 0 0 0 0,0 0 1 0 0,0 1-1 0 0,0-1 0 0 0,0 0 1 0 0,1 0-1 0 0,-1 2 0 0 0,1-2-67 0 0,6 7-5151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2759 0 0,'0'0'19335'0'0,"1"-2"-19030"0"0,8-15-140 0 0,0 0 0 0 0,1 0-1 0 0,1 1 1 0 0,0 0 0 0 0,17-17 0 0 0,73-67-178 0 0,-90 89 13 0 0,0 1 0 0 0,0 1 0 0 0,1 0 0 0 0,0 0 0 0 0,1 1 0 0 0,0 1 0 0 0,25-11 0 0 0,-37 17 0 0 0,1 1 0 0 0,-1-1-1 0 0,0 1 1 0 0,1 0 0 0 0,-1 0-1 0 0,0-1 1 0 0,1 1 0 0 0,-1 0-1 0 0,1 0 1 0 0,-1 0 0 0 0,0 0 0 0 0,1 1-1 0 0,-1-1 1 0 0,0 0 0 0 0,1 0-1 0 0,-1 1 1 0 0,0-1 0 0 0,0 1-1 0 0,1-1 1 0 0,-1 1 0 0 0,2 1-1 0 0,-2-1 3 0 0,0 1-1 0 0,1-1 0 0 0,-1 1 1 0 0,0-1-1 0 0,0 1 0 0 0,0-1 0 0 0,0 1 1 0 0,0 0-1 0 0,0 0 0 0 0,-1-1 1 0 0,1 1-1 0 0,-1 0 0 0 0,1 3 0 0 0,1 4 10 0 0,-1 1-1 0 0,-1 0 1 0 0,0 0 0 0 0,-1 17-1 0 0,-6 14-16 0 0,-2 1 1 0 0,-1-2-1 0 0,-22 56 0 0 0,-1 5-2073 0 0,32-99 775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196 382 14711 0 0,'-18'26'1438'0'0,"16"-21"-1273"0"0,-1 0-1 0 0,1-1 1 0 0,-1 0-1 0 0,0 1 1 0 0,-1-1-1 0 0,1 0 1 0 0,-1-1-1 0 0,0 1 1 0 0,0 0-1 0 0,0-1 1 0 0,-7 4-1 0 0,8-5-9 0 0,0-1 0 0 0,1 0 0 0 0,-1 1 0 0 0,0-1 0 0 0,0-1-1 0 0,0 1 1 0 0,0 0 0 0 0,0-1 0 0 0,-1 1 0 0 0,1-1 0 0 0,0 0 0 0 0,0 0 0 0 0,0 0-1 0 0,0-1 1 0 0,0 1 0 0 0,0-1 0 0 0,0 0 0 0 0,0 1 0 0 0,0-1 0 0 0,0-1 0 0 0,0 1-1 0 0,0 0 1 0 0,0-1 0 0 0,1 1 0 0 0,-1-1 0 0 0,1 0 0 0 0,-1 0 0 0 0,1 0 0 0 0,0 0-1 0 0,0 0 1 0 0,-3-4 0 0 0,1 1-146 0 0,0-1-1 0 0,0 1 1 0 0,0-1-1 0 0,1 0 1 0 0,0 0-1 0 0,0 0 1 0 0,1 0-1 0 0,-1-1 1 0 0,1 1-1 0 0,1-1 1 0 0,-1 1 0 0 0,1-1-1 0 0,1 1 1 0 0,-1-1-1 0 0,1 0 1 0 0,0 0-1 0 0,2-11 1 0 0,0 6-47 0 0,1 0 1 0 0,0 0-1 0 0,1 0 1 0 0,0 0-1 0 0,1 1 1 0 0,0 0-1 0 0,1 0 1 0 0,13-18-1 0 0,0 2-77 0 0,1 1 1 0 0,36-36-1 0 0,-47 54 78 0 0,0-1 0 0 0,0 2 0 0 0,1-1-1 0 0,0 1 1 0 0,1 1 0 0 0,0 0 0 0 0,0 0-1 0 0,0 1 1 0 0,0 1 0 0 0,14-4 0 0 0,-16 6 55 0 0,0 1 1 0 0,-1 0-1 0 0,1 0 1 0 0,0 1-1 0 0,0 0 1 0 0,0 0 0 0 0,-1 1-1 0 0,1 1 1 0 0,0-1-1 0 0,-1 1 1 0 0,1 1-1 0 0,-1 0 1 0 0,0 0-1 0 0,0 0 1 0 0,0 1-1 0 0,0 0 1 0 0,-1 1-1 0 0,9 6 1 0 0,-8-5 20 0 0,-1 0-1 0 0,0 0 1 0 0,0 1 0 0 0,-1 0-1 0 0,0 1 1 0 0,0-1 0 0 0,-1 1-1 0 0,0 0 1 0 0,0 1 0 0 0,-1-1-1 0 0,0 1 1 0 0,0 0 0 0 0,-1 0-1 0 0,0 0 1 0 0,-1 0-1 0 0,2 16 1 0 0,-3-15-10 0 0,-1 0-1 0 0,0-1 0 0 0,0 1 1 0 0,-2-1-1 0 0,1 1 0 0 0,-1-1 1 0 0,0 1-1 0 0,-1-1 0 0 0,0 0 1 0 0,0 0-1 0 0,-1 0 1 0 0,-7 12-1 0 0,4-10-100 0 0,0 0 0 0 0,-1-1 0 0 0,-1 1 0 0 0,0-1 0 0 0,0-1-1 0 0,0 0 1 0 0,-1 0 0 0 0,-18 12 0 0 0,13-12-654 0 0,0-1-1 0 0,-1 0 1 0 0,0-1 0 0 0,-28 8-1 0 0,21-9-1057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27 7831 0 0,'5'-5'417'0'0,"10"-16"8202"0"0,-18 29-5135 0 0,-6 5-3328 0 0,4-7 90 0 0,-41 62-123 0 0,-71 114 112 0 0,-36 69-509 0 0,-63 116-340 0 0,208-352 435 0 0,-30 64-294 0 0,34-70 161 0 0,0 1 0 0 0,1-1 0 0 0,1 1 0 0 0,0-1 0 0 0,0 1 0 0 0,-1 15 0 0 0,3-23-548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6447 0 0,'0'0'10519'0'0,"1"2"-9571"0"0,1 7-513 0 0,-1 0 0 0 0,0 1 0 0 0,0-1 1 0 0,-1 0-1 0 0,0 1 0 0 0,-1-1 0 0 0,0 1 0 0 0,0-1 0 0 0,-1 0 1 0 0,-6 18-1 0 0,-2 2-161 0 0,-2 0 1 0 0,-15 27-1 0 0,3-12-528 0 0,-1-1 0 0 0,-2-1-1 0 0,-3-1 1 0 0,-67 72-1 0 0,96-112-206 0 0,7-16-4917 0 0,2-4 3636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137 100 7831 0 0,'0'0'706'0'0,"1"1"-350"0"0,4 8 1346 0 0,6 10 1693 0 0,25 32 0 0 0,-31-45-3204 0 0,0-1 0 0 0,1 1 1 0 0,-1-1-1 0 0,1-1 0 0 0,0 1 0 0 0,1-1 0 0 0,-1 0 0 0 0,1 0 0 0 0,9 4 1 0 0,-2-3-86 0 0,-1-1 1 0 0,1 0 0 0 0,0-1 0 0 0,0-1 0 0 0,0 0-1 0 0,0 0 1 0 0,0-2 0 0 0,1 1 0 0 0,-1-2-1 0 0,0 0 1 0 0,0-1 0 0 0,16-4 0 0 0,-13 2 12 0 0,0-2 1 0 0,-1 0-1 0 0,0-1 1 0 0,0-1-1 0 0,0 0 0 0 0,-1-1 1 0 0,0 0-1 0 0,-1-2 1 0 0,20-17-1 0 0,19-25-884 0 0,-45 45 564 0 0,-1-1 0 0 0,0 0 0 0 0,-1 0 1 0 0,9-17-1 0 0,-15 25 146 0 0,1 0 0 0 0,0 0 0 0 0,-1 0 0 0 0,0 0 0 0 0,1-1 0 0 0,-1 1 0 0 0,0 0 0 0 0,1 0 0 0 0,-1 0 0 0 0,0 0 0 0 0,0 0 0 0 0,0-1 1 0 0,0 1-1 0 0,0 0 0 0 0,0 0 0 0 0,-1 0 0 0 0,1 0 0 0 0,-1-2 0 0 0,1 2 13 0 0,-1 0 0 0 0,1 1 0 0 0,-1-1-1 0 0,1 0 1 0 0,-1 1 0 0 0,0-1 0 0 0,1 0 0 0 0,-1 1 0 0 0,0-1 0 0 0,0 1 0 0 0,0-1 0 0 0,1 1-1 0 0,-1 0 1 0 0,0-1 0 0 0,0 1 0 0 0,0 0 0 0 0,0-1 0 0 0,-1 1 0 0 0,-2 0-40 0 0,-1-1-1 0 0,1 1 1 0 0,0 0 0 0 0,-1 1 0 0 0,1-1 0 0 0,-1 1-1 0 0,1 0 1 0 0,-6 1 0 0 0,-29 13-50 0 0,1 2 0 0 0,-46 27 0 0 0,63-32 132 0 0,0 0-19 0 0,-228 136-27 0 0,222-129 33 0 0,1 1 1 0 0,0 1-1 0 0,2 2 0 0 0,0 0 0 0 0,2 2 0 0 0,-32 44 0 0 0,52-66 29 0 0,0 0 1 0 0,0 1-1 0 0,0-1 0 0 0,1 0 0 0 0,0 1 0 0 0,-1-1 0 0 0,1 1 0 0 0,0 0 1 0 0,1-1-1 0 0,-1 1 0 0 0,1-1 0 0 0,-1 1 0 0 0,1 0 0 0 0,0 0 0 0 0,1-1 1 0 0,-1 1-1 0 0,1 0 0 0 0,-1-1 0 0 0,1 1 0 0 0,0-1 0 0 0,0 1 0 0 0,4 6 1 0 0,-3-5 63 0 0,1-1 1 0 0,0 1-1 0 0,1-1 1 0 0,-1 1-1 0 0,1-1 1 0 0,0 0 0 0 0,0 0-1 0 0,0-1 1 0 0,1 1-1 0 0,-1-1 1 0 0,1 0-1 0 0,0 0 1 0 0,0-1 0 0 0,8 4-1 0 0,4 0 143 0 0,0-2-1 0 0,-1 0 0 0 0,1-1 0 0 0,1 0 1 0 0,-1-2-1 0 0,0 0 0 0 0,0-1 1 0 0,22-2-1 0 0,-3-2-56 0 0,0-2 1 0 0,66-20-1 0 0,-66 14-1127 0 0,-1-1-3887 0 0,-3 1-1703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15 441 3223 0 0,'0'2'240'0'0,"-3"20"-596"0"0,-1 3 5930 0 0,-1 34 5804 0 0,4-70-10331 0 0,0 1 0 0 0,1-1 0 0 0,0 1 0 0 0,3-18 0 0 0,0 14-689 0 0,1 0 0 0 0,0 0 0 0 0,1 0 0 0 0,0 1 0 0 0,9-16 0 0 0,0 4-211 0 0,1 1-1 0 0,2 1 1 0 0,0 1 0 0 0,24-25-1 0 0,-21 28-154 0 0,1 0-1 0 0,1 2 1 0 0,1 0-1 0 0,0 2 1 0 0,1 0-1 0 0,1 2 1 0 0,36-15-1 0 0,81-22-621 0 0,-90 34 128 0 0,-30 8-143 0 0,1 2 1 0 0,1 0-1 0 0,-1 2 0 0 0,1 1 1 0 0,0 0-1 0 0,-1 2 0 0 0,36 2 1 0 0,-59 0 618 0 0,7-1-650 0 0,0 1 1 0 0,-1 0-1 0 0,13 4 0 0 0,-17-4 493 0 0,-1-1 0 0 0,0 1 1 0 0,0-1-1 0 0,1 1 0 0 0,-1-1 0 0 0,0 1 0 0 0,0 0 0 0 0,0 0 0 0 0,0-1 0 0 0,0 1 0 0 0,0 0 0 0 0,0 0 0 0 0,0 0 0 0 0,0 0 0 0 0,0 0 0 0 0,0 0 1 0 0,-1 0-1 0 0,1 1 0 0 0,0-1 0 0 0,-1 0 0 0 0,1 0 0 0 0,-1 0 0 0 0,0 1 0 0 0,1-1 0 0 0,-1 0 0 0 0,0 1 0 0 0,1 1 0 0 0,-3 10-5073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153 473 16095 0 0,'-2'1'366'0'0,"-10"5"426"0"0,-4 3-565 0 0,-24 8-1 0 0,35-16 2 0 0,1 1 0 0 0,0-1 0 0 0,-1 0-1 0 0,1 0 1 0 0,0-1 0 0 0,-1 1 0 0 0,1-1 0 0 0,-1 0 0 0 0,0 0 0 0 0,1-1 0 0 0,-6 0 0 0 0,8 0-156 0 0,1 1 1 0 0,0 0-1 0 0,0-1 1 0 0,-1 1-1 0 0,1-1 1 0 0,0 1-1 0 0,0-1 1 0 0,0 0-1 0 0,0 0 1 0 0,0 1-1 0 0,0-1 1 0 0,0 0 0 0 0,0 0-1 0 0,0 0 1 0 0,1 0-1 0 0,-1 0 1 0 0,0 0-1 0 0,0 0 1 0 0,1-1-1 0 0,-1 1 1 0 0,1 0-1 0 0,-1 0 1 0 0,1 0-1 0 0,-1-1 1 0 0,1 1 0 0 0,0 0-1 0 0,0 0 1 0 0,0-1-1 0 0,-1 1 1 0 0,1 0-1 0 0,0-1 1 0 0,1 1-1 0 0,-1 0 1 0 0,0 0-1 0 0,0-1 1 0 0,0 1-1 0 0,1 0 1 0 0,0-2 0 0 0,1-5 43 0 0,1 1 1 0 0,0 0-1 0 0,1-1 1 0 0,7-12-1 0 0,16-22-236 0 0,2 1-1 0 0,2 1 0 0 0,2 1 1 0 0,1 2-1 0 0,1 2 0 0 0,2 1 1 0 0,46-32-1 0 0,-58 48 71 0 0,-13 9 32 0 0,0 0 0 0 0,0 0 0 0 0,1 2 0 0 0,0-1 0 0 0,1 2 0 0 0,27-10 0 0 0,-38 15 30 0 0,0 0 1 0 0,0 0-1 0 0,0 1 0 0 0,0 0 0 0 0,0-1 1 0 0,-1 1-1 0 0,1 0 0 0 0,0 1 0 0 0,0-1 1 0 0,0 0-1 0 0,0 1 0 0 0,0 0 0 0 0,0-1 1 0 0,-1 1-1 0 0,5 2 0 0 0,-6-2 1 0 0,1 0-1 0 0,0 1 0 0 0,0-1 1 0 0,0 1-1 0 0,-1-1 0 0 0,1 1 1 0 0,-1 0-1 0 0,1 0 1 0 0,-1-1-1 0 0,0 1 0 0 0,0 0 1 0 0,1 0-1 0 0,-1 0 1 0 0,-1 1-1 0 0,1-1 0 0 0,0 0 1 0 0,0 0-1 0 0,-1 0 0 0 0,0 1 1 0 0,1 1-1 0 0,-1 10 60 0 0,0-1-1 0 0,-1 0 0 0 0,-1 0 1 0 0,0 0-1 0 0,0 0 1 0 0,-10 25-1 0 0,7-19-3 0 0,3-11-53 0 0,-67 225 78 0 0,64-217-1321 0 0,1 0-1 0 0,-2 16 1 0 0,4-21-83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51 15519 0 0,'5'-7'380'0'0,"1"1"-1"0"0,0 1 0 0 0,1-1 1 0 0,0 1-1 0 0,-1 0 0 0 0,2 0 1 0 0,13-7 1990 0 0,-21 22-1420 0 0,-2-4-819 0 0,0 0-1 0 0,0 1 0 0 0,0-1 1 0 0,0-1-1 0 0,-1 1 0 0 0,-4 6 1 0 0,-23 34 35 0 0,17-29-114 0 0,-57 82-13 0 0,-37 54 12 0 0,79-108-37 0 0,-33 68-1 0 0,57-104-13 0 0,0-1 1 0 0,1 1-1 0 0,0 0 0 0 0,1 0 1 0 0,-3 14-1 0 0,5-22 8 0 0,-1 1-1 0 0,1 0 1 0 0,0-1 0 0 0,0 1 0 0 0,0 0-1 0 0,0-1 1 0 0,1 1 0 0 0,-1-1 0 0 0,0 1-1 0 0,1 0 1 0 0,-1-1 0 0 0,1 1 0 0 0,-1-1-1 0 0,1 1 1 0 0,0-1 0 0 0,0 1 0 0 0,-1-1-1 0 0,1 0 1 0 0,0 1 0 0 0,0-1 0 0 0,1 0-1 0 0,-1 0 1 0 0,0 1 0 0 0,0-1 0 0 0,1 0-1 0 0,-1 0 1 0 0,0-1 0 0 0,1 1-1 0 0,-1 0 1 0 0,1 0 0 0 0,-1-1 0 0 0,1 1-1 0 0,-1-1 1 0 0,1 1 0 0 0,-1-1 0 0 0,1 1-1 0 0,2-1 1 0 0,8 1 25 0 0,0 0 0 0 0,0 0-1 0 0,0-1 1 0 0,0-1 0 0 0,0 0 0 0 0,14-3 0 0 0,72-23-214 0 0,-68 18-27 0 0,39-12-1134 0 0,-3-1-4285 0 0,-11 2-1221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41 6911 0 0,'27'-22'1111'0'0,"-23"20"756"0"0,1-1-1 0 0,-1 0 1 0 0,1 1 0 0 0,0 0-1 0 0,0 0 1 0 0,0 0 0 0 0,7-1-1 0 0,-11 3-1823 0 0,-1 0 0 0 0,1 1 0 0 0,-1-1-1 0 0,1 0 1 0 0,0 0 0 0 0,-1 1 0 0 0,1-1 0 0 0,-1 0 0 0 0,1 1-1 0 0,-1-1 1 0 0,1 0 0 0 0,-1 1 0 0 0,1-1 0 0 0,-1 1-1 0 0,1-1 1 0 0,-1 1 0 0 0,0-1 0 0 0,1 1 0 0 0,-1-1 0 0 0,1 1-1 0 0,6 11 210 0 0,-7-12-248 0 0,2 5 71 0 0,0 0 0 0 0,-1 0 1 0 0,1 1-1 0 0,-1-1 0 0 0,0 0 1 0 0,0 1-1 0 0,-1-1 0 0 0,0 10 1 0 0,-5 45 9 0 0,3-47-50 0 0,-5 30-15 0 0,-2 0 0 0 0,-2-1-1 0 0,-2 0 1 0 0,-28 62 0 0 0,-91 153 92 0 0,94-188-104 0 0,-172 298 110 0 0,164-290-108 0 0,25-42-245 0 0,-13 23-474 0 0,33-56 164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10 8287 0 0,'0'2'3230'0'0,"-6"16"1361"0"0,-5 14-460 0 0,-4 1-3503 0 0,-15 25 350 0 0,2 1-1 0 0,-30 98 0 0 0,52-141-967 0 0,2 0 0 0 0,-3 17-1 0 0,6-28-4 0 0,0 1 0 0 0,0-1-1 0 0,1 1 1 0 0,0-1-1 0 0,0 1 1 0 0,1 0-1 0 0,-1-1 1 0 0,1 0-1 0 0,3 11 1 0 0,-2-14 37 0 0,-1 0-31 0 0,1-1-1 0 0,-1 0 0 0 0,1 0 0 0 0,-1 0 0 0 0,1 0 0 0 0,0 0 0 0 0,-1 0 0 0 0,1-1 0 0 0,0 1 0 0 0,0 0 1 0 0,-1-1-1 0 0,1 0 0 0 0,0 1 0 0 0,0-1 0 0 0,0 0 0 0 0,-1 0 0 0 0,1 0 0 0 0,0 0 0 0 0,0 0 0 0 0,0 0 1 0 0,0 0-1 0 0,0-1 0 0 0,-1 1 0 0 0,1-1 0 0 0,0 1 0 0 0,0-1 0 0 0,-1 0 0 0 0,4-1 0 0 0,-5 1 3 0 0,9-3 95 0 0,-1 0 1 0 0,0-1-1 0 0,-1 0 0 0 0,1-1 1 0 0,-1 0-1 0 0,12-12 0 0 0,36-49 156 0 0,-34 41-169 0 0,89-124 190 0 0,-51 67-259 0 0,-36 50-49 0 0,-16 22-160 0 0,0-1 1 0 0,1 2 0 0 0,0-1 0 0 0,1 1 0 0 0,0 1-1 0 0,13-11 1 0 0,-20 18-232 0 0,1 1 1 0 0,0-1-1 0 0,0 1 0 0 0,0-1 1 0 0,0 1-1 0 0,0 0 1 0 0,4 0-1 0 0,7-3-7301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160 401 6911 0 0,'-1'2'4131'0'0,"0"1"-2936"0"0,-1 0 1 0 0,0 0-1 0 0,1-1 0 0 0,-1 1 1 0 0,0-1-1 0 0,-1 1 0 0 0,1-1 1 0 0,-3 2-1 0 0,3-2-834 0 0,-1 0 1 0 0,0 0-1 0 0,0-1 0 0 0,1 1 1 0 0,-1-1-1 0 0,0 0 0 0 0,-4 2 1 0 0,1-2-316 0 0,0 0 0 0 0,0-1 0 0 0,0 1 1 0 0,0-1-1 0 0,0 0 0 0 0,0-1 1 0 0,0 1-1 0 0,-10-3 0 0 0,-1-3 97 0 0,12 2-127 0 0,3 2 5 0 0,0 0-34 0 0,0 0 1 0 0,-1 0-1 0 0,2 0 0 0 0,-1-1 0 0 0,0 1 0 0 0,0 0 1 0 0,1-1-1 0 0,-1 1 0 0 0,1-1 0 0 0,0 0 1 0 0,0 1-1 0 0,0-1 0 0 0,0 0 0 0 0,0 0 0 0 0,1 0 1 0 0,-1 1-1 0 0,1-1 0 0 0,0 0 0 0 0,0 0 1 0 0,0 0-1 0 0,0-3 0 0 0,2-5-169 0 0,-1-1 1 0 0,1 1-1 0 0,7-20 0 0 0,0 4-97 0 0,2 0 0 0 0,0 1 0 0 0,23-38 0 0 0,-24 48 190 0 0,0 1-1 0 0,1 0 1 0 0,1 1-1 0 0,0 0 1 0 0,1 0-1 0 0,22-17 0 0 0,-28 26 93 0 0,0 0-1 0 0,0 1 1 0 0,1-1-1 0 0,-1 1 1 0 0,1 1-1 0 0,0 0 1 0 0,0 0-1 0 0,0 0 1 0 0,10-1-1 0 0,-11 3 51 0 0,-1 1-1 0 0,1-1 0 0 0,-1 1 1 0 0,1 1-1 0 0,-1-1 0 0 0,1 1 1 0 0,-1 0-1 0 0,1 1 0 0 0,-1 0 1 0 0,0 0-1 0 0,0 0 0 0 0,9 5 1 0 0,-3-1 67 0 0,-1 1 0 0 0,0 0 1 0 0,0 1-1 0 0,-1 0 0 0 0,0 1 1 0 0,-1 0-1 0 0,0 0 0 0 0,0 1 1 0 0,-1 0-1 0 0,0 1 0 0 0,-1 0 1 0 0,0 0-1 0 0,0 0 0 0 0,-1 1 0 0 0,-1 0 1 0 0,7 23-1 0 0,-11-30-114 0 0,0 0 0 0 0,-1 0 0 0 0,0 0-1 0 0,0 0 1 0 0,0 0 0 0 0,-1 0 0 0 0,1 0 0 0 0,-1 0-1 0 0,-1-1 1 0 0,1 1 0 0 0,0 0 0 0 0,-1 0 0 0 0,0-1 0 0 0,0 1-1 0 0,-1-1 1 0 0,1 0 0 0 0,-1 1 0 0 0,0-1 0 0 0,-4 4-1 0 0,-7 7-15 0 0,-1 0 0 0 0,0-1 0 0 0,-22 16-1 0 0,23-19-36 0 0,-185 145-2109 0 0,196-154 1991 0 0,-1 1-1 0 0,1-1 1 0 0,-1 0 0 0 0,0 0-1 0 0,0 0 1 0 0,1 0 0 0 0,-6 1-1 0 0,9-3 97 0 0,-1 0 0 0 0,0 0 0 0 0,0 1 0 0 0,1-1 0 0 0,-1 0 0 0 0,0 0 0 0 0,0 0 0 0 0,1 0 0 0 0,-1 0 0 0 0,0 0 0 0 0,0-1 0 0 0,1 1 0 0 0,-1 0-1 0 0,0 0 1 0 0,0 0 0 0 0,1-1 0 0 0,-1 1 0 0 0,-1-1 0 0 0,2 0-45 0 0,-1 1 0 0 0,1-1 0 0 0,-1 0 0 0 0,1 1 0 0 0,-1-1 0 0 0,1 0 1 0 0,-1 0-1 0 0,1 0 0 0 0,0 0 0 0 0,-1 1 0 0 0,1-1 0 0 0,0 0 0 0 0,0 0 0 0 0,0 0 0 0 0,0 0 0 0 0,0 0 0 0 0,0 0 0 0 0,0 1 0 0 0,0-1 0 0 0,0-1 0 0 0,2-16-2200 0 0,5-8-3616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 16671 0 0,'0'0'1512'0'0,"-2"2"-1245"0"0,-42 60 644 0 0,-56 104 1 0 0,42-58 33 0 0,-17 35-172 0 0,24-40-607 0 0,-6-2 0 0 0,-3-3 0 0 0,-104 127 0 0 0,127-177-660 0 0,-91 124-3241 0 0,113-146 2200 0 0,7-4-37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16703 0 0,'0'0'2979'0'0,"-2"3"-2342"0"0,-134 218 2434 0 0,78-123-2482 0 0,56-94-599 0 0,-10 24-177 0 0,12-28 170 0 0,0 0 1 0 0,0 0 0 0 0,0 0-1 0 0,0 0 1 0 0,0 0-1 0 0,0 0 1 0 0,0 0 0 0 0,0 1-1 0 0,0-1 1 0 0,0 0 0 0 0,0 0-1 0 0,0 0 1 0 0,0 0-1 0 0,0 0 1 0 0,0 0 0 0 0,0 0-1 0 0,0 0 1 0 0,0 0-1 0 0,0 0 1 0 0,0 0 0 0 0,0 0-1 0 0,0 0 1 0 0,0 0 0 0 0,0 0-1 0 0,0 0 1 0 0,0 1-1 0 0,0-1 1 0 0,0 0 0 0 0,0 0-1 0 0,0 0 1 0 0,0 0 0 0 0,0 0-1 0 0,0 0 1 0 0,0 0-1 0 0,0 0 1 0 0,0 0 0 0 0,0 0-1 0 0,0 0 1 0 0,0 0-1 0 0,1 0 1 0 0,-1 0 0 0 0,0 0-1 0 0,0 0 1 0 0,0 0 0 0 0,0 0-1 0 0,0 0 1 0 0,0 0-1 0 0,0 0 1 0 0,0 0 0 0 0,0 0-1 0 0,0 0 1 0 0,0 0-1 0 0,0 0 1 0 0,0 0 0 0 0,0 0-1 0 0,0 0 1 0 0,0 0 0 0 0,0 0-1 0 0,1 0 1 0 0,-1 0-1 0 0,0 0 1 0 0,0 0 0 0 0,0 0-1 0 0,0 0 1 0 0,0 0-1 0 0,10 2-1412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12 357 7831 0 0,'-12'10'12825'0'0,"17"-20"-7007"0"0,3 0-7805 0 0,37-42 2580 0 0,63-57 0 0 0,-74 79-642 0 0,1 2 1 0 0,75-46-1 0 0,-104 71 31 0 0,17-11-81 0 0,24-9 0 0 0,-41 21 76 0 0,0-1 0 0 0,1 1 0 0 0,-1 0 0 0 0,1 1 0 0 0,-1-1 0 0 0,1 1 0 0 0,-1 0 1 0 0,1 1-1 0 0,10 0 0 0 0,-15 0 22 0 0,-1 1 0 0 0,1-1 0 0 0,0 0 0 0 0,-1 1 1 0 0,1-1-1 0 0,-1 1 0 0 0,1 0 0 0 0,-1-1 0 0 0,1 1 0 0 0,-1 0 1 0 0,1 0-1 0 0,-1 0 0 0 0,0 0 0 0 0,1 0 0 0 0,-1 0 1 0 0,0 0-1 0 0,0 0 0 0 0,2 3 0 0 0,-2-2 3 0 0,0 1-1 0 0,0-1 1 0 0,0 1 0 0 0,0-1 0 0 0,0 1-1 0 0,0-1 1 0 0,-1 1 0 0 0,1 0 0 0 0,-1-1-1 0 0,0 5 1 0 0,0 3 15 0 0,-1-1 1 0 0,0 0-1 0 0,0 1 0 0 0,-1-1 0 0 0,-5 13 0 0 0,-18 38-137 0 0,16-41 493 0 0,-10 31-1 0 0,12-14-3093 0 0,7-30 1040 0 0,0 1 0 0 0,0 0 0 0 0,1 11 1 0 0,1-7-5378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737 146 19551 0 0,'21'-43'1936'0'0,"-11"24"-1123"0"0,0-1 0 0 0,-2 1 0 0 0,7-24 0 0 0,-15 42 4 0 0,-3 1-809 0 0,0 0-1 0 0,-1 1 1 0 0,1 0-1 0 0,-1 0 0 0 0,1 0 1 0 0,0 0-1 0 0,0 0 0 0 0,0 1 1 0 0,-1-1-1 0 0,1 1 0 0 0,1 0 1 0 0,-4 2-1 0 0,-5 5-84 0 0,-16 16-1 0 0,18-17 33 0 0,-31 31-158 0 0,2 1 0 0 0,1 2-1 0 0,-42 65 1 0 0,78-105 187 0 0,-1 0 0 0 0,1 1 0 0 0,-1-1 0 0 0,1 1 0 0 0,0-1-1 0 0,0 1 1 0 0,0-1 0 0 0,0 1 0 0 0,0 0 0 0 0,0 3 0 0 0,1-5-62 0 0,9-1-70 0 0,-1-1 91 0 0,1 1-1 0 0,-1-2 1 0 0,0 1-1 0 0,1-1 1 0 0,-1-1-1 0 0,0 1 1 0 0,0-2-1 0 0,-1 1 1 0 0,1-1-1 0 0,0 0 1 0 0,-1 0-1 0 0,0-1 1 0 0,0 0-1 0 0,7-7 1 0 0,-11 10 28 0 0,18-16-556 0 0,33-22-1 0 0,-53 39 303 0 0,-2 32-766 0 0,-1-1 1040 0 0,-8 38 0 0 0,-20 59-23 0 0,21-88 23 0 0,-70 246 1257 0 0,16-59 388 0 0,57-193-1438 0 0,0-1 1 0 0,2 1-1 0 0,2 0 0 0 0,1 1 0 0 0,3 34 0 0 0,3-16-43 0 0,13 63 0 0 0,2 9-26 0 0,-18-102-165 0 0,0 0 1 0 0,-2 0-1 0 0,-4 35 0 0 0,3-50-22 0 0,0-1 0 0 0,-1 1 1 0 0,1-1-1 0 0,-1 1 0 0 0,-1-1 0 0 0,1 0 0 0 0,-1 0 0 0 0,0 0 0 0 0,-1 0 0 0 0,0-1 0 0 0,1 1 0 0 0,-2-1 0 0 0,-6 7 0 0 0,4-6-59 0 0,0 0 0 0 0,-1 0 0 0 0,1-1 0 0 0,-1 0 1 0 0,-1 0-1 0 0,1-1 0 0 0,-1 0 0 0 0,-15 5 0 0 0,3-4-7 0 0,0 0 0 0 0,-1-2-1 0 0,0 0 1 0 0,0-1 0 0 0,0-1 0 0 0,0-2-1 0 0,-32-3 1 0 0,36 1 57 0 0,0 0 1 0 0,1-1-1 0 0,-1 0 0 0 0,1-2 1 0 0,0 0-1 0 0,0-1 0 0 0,1-1 1 0 0,-21-13-1 0 0,4-4-117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67 1839 0 0,'21'-39'89'0'0,"-8"12"18290"0"0,-12 29-18107 0 0,2 8-28 0 0,-1 0-1 0 0,-1 0 1 0 0,1 0-1 0 0,-2 1 1 0 0,1-1-1 0 0,-2 0 1 0 0,1 1 0 0 0,-1-1-1 0 0,-3 14 1 0 0,-5 15-88 0 0,-15 39 0 0 0,24-78-148 0 0,-120 299 166 0 0,-27-14-188 0 0,124-242-133 0 0,-3-2 0 0 0,-35 43-1 0 0,41-60-383 0 0,-1-1 0 0 0,-1-1-1 0 0,-1-1 1 0 0,-35 25 0 0 0,42-35-917 0 0,2-5-318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171 340 4607 0 0,'-2'1'10275'0'0,"-3"3"-9550"0"0,3-2-436 0 0,0-1-1 0 0,0 1 0 0 0,0-1 1 0 0,0 1-1 0 0,1 0 0 0 0,-1-1 0 0 0,1 1 1 0 0,-1 0-1 0 0,1 0 0 0 0,-1 0 1 0 0,1 0-1 0 0,0 1 0 0 0,0-1 0 0 0,0 0 1 0 0,0 0-1 0 0,1 1 0 0 0,-2 3 1 0 0,-9 33 683 0 0,-2 0 0 0 0,-2 0 0 0 0,-24 46 1 0 0,14-40-687 0 0,13-26-307 0 0,-10 27 0 0 0,21-45-191 0 0</inkml:trace>
  <inkml:trace contextRef="#ctx0" brushRef="#br0" timeOffset="1">340 385 10623 0 0,'25'-34'472'0'0,"-15"18"96"0"0,3-6-456 0 0,1-5-112 0 0,3-3 0 0 0,1-3 0 0 0,-1 1 696 0 0,1 2 112 0 0,2 1 24 0 0,0 2 8 0 0,-2 2-560 0 0,0 1-120 0 0,-4 3-16 0 0,1 7-8 0 0,-1 5-616 0 0,-2 1-128 0 0,-1 5-32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156 160 13823 0 0,'-25'0'902'0'0,"0"0"1"0"0,0 1-1 0 0,0 1 0 0 0,-28 7 0 0 0,50-8 999 0 0,80-9-608 0 0,109-27-1 0 0,-26 4-761 0 0,-66 16-281 0 0,222-30 103 0 0,-275 41-319 0 0,53-7-1364 0 0,-76 8-585 0 0,25-9 1 0 0,-20 4 132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13359 0 0,'0'0'1564'0'0,"1"2"-596"0"0,0 4-477 0 0,0 0-1 0 0,0 0 0 0 0,-1 0 1 0 0,0 0-1 0 0,0 0 0 0 0,0 0 1 0 0,-2 8-1 0 0,-11 45 476 0 0,9-43-764 0 0,-18 67 152 0 0,-4 0 1 0 0,-55 120-1 0 0,-106 142 528 0 0,15-74-820 0 0,154-243-60 0 0,-1 2-68 0 0,-1-2 0 0 0,-1 0 0 0 0,-48 48 0 0 0,59-68 66 0 0,10-8-1 0 0,0 0-1 0 0,0 0 1 0 0,0 0-1 0 0,0-1 0 0 0,0 1 1 0 0,1 0-1 0 0,-1 0 1 0 0,0 0-1 0 0,0-1 1 0 0,0 1-1 0 0,0 0 1 0 0,0 0-1 0 0,0-1 0 0 0,0 1 1 0 0,0 0-1 0 0,-1 0 1 0 0,1 0-1 0 0,0-1 1 0 0,0 1-1 0 0,0 0 1 0 0,0 0-1 0 0,0 0 1 0 0,0-1-1 0 0,0 1 0 0 0,0 0 1 0 0,0 0-1 0 0,-1 0 1 0 0,1-1-1 0 0,0 1 1 0 0,0 0-1 0 0,0 0 1 0 0,0 0-1 0 0,-1 0 0 0 0,1 0 1 0 0,0-1-1 0 0,0 1 1 0 0,0 0-1 0 0,-1 0 1 0 0,1 0-1 0 0,0 0 1 0 0,0 0-1 0 0,0 0 1 0 0,-1 0-1 0 0,1 0 0 0 0,0 0 1 0 0,0 0-1 0 0,-1 0 1 0 0,1 0-1 0 0,0 0 1 0 0,0 0-1 0 0,0 0 1 0 0,-1 0-1 0 0,1 0 1 0 0,0 0-1 0 0,0 0 0 0 0,-1 0 1 0 0,1 0-1 0 0,0 0 1 0 0,0 1-1 0 0,0-1 1 0 0,-1 0-1 0 0,1 0 1 0 0,0 0-1 0 0,0 0 0 0 0,0 0 1 0 0,0 1-1 0 0,-1-1 1 0 0,2-7-45 0 0,1-1 0 0 0,-1 1 0 0 0,2 0 0 0 0,-1 0-1 0 0,1 0 1 0 0,-1 0 0 0 0,9-13 0 0 0,0 2-281 0 0,23-28 0 0 0,80-80-726 0 0,-94 108 927 0 0,0 0 0 0 0,2 1 0 0 0,0 1-1 0 0,32-18 1 0 0,-50 32 190 0 0,0 0 0 0 0,1 0-1 0 0,-1 0 1 0 0,0 0 0 0 0,1 1-1 0 0,-1 0 1 0 0,1 0 0 0 0,-1 0 0 0 0,1 0-1 0 0,0 1 1 0 0,-1-1 0 0 0,1 1-1 0 0,0 1 1 0 0,-1-1 0 0 0,1 1 0 0 0,-1-1-1 0 0,1 1 1 0 0,-1 1 0 0 0,1-1-1 0 0,-1 1 1 0 0,1-1 0 0 0,-1 1 0 0 0,0 0-1 0 0,0 1 1 0 0,0-1 0 0 0,0 1-1 0 0,5 4 1 0 0,-2-1-18 0 0,0 1-1 0 0,-1-1 1 0 0,0 1 0 0 0,0 1-1 0 0,0-1 1 0 0,-1 1-1 0 0,0 0 1 0 0,-1 0 0 0 0,1 0-1 0 0,-2 1 1 0 0,1-1 0 0 0,-1 1-1 0 0,0 0 1 0 0,-1 0-1 0 0,0 0 1 0 0,-1 0 0 0 0,0 0-1 0 0,0 1 1 0 0,-1-1 0 0 0,0 0-1 0 0,0 1 1 0 0,-1-1-1 0 0,0 0 1 0 0,-1 0 0 0 0,0 0-1 0 0,-1 0 1 0 0,-6 16-1 0 0,3-14-989 0 0,0 1-1 0 0,-1-2 1 0 0,-13 17-1 0 0,11-16-390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69 13823 0 0,'0'0'4158'0'0,"1"2"-2689"0"0,7 26 800 0 0,-8-26-1850 0 0,18 14 386 0 0,-15-15-788 0 0,0 0 0 0 0,0-1 1 0 0,-1 1-1 0 0,1 0 0 0 0,0-1 0 0 0,0 0 0 0 0,0 1 1 0 0,-1-1-1 0 0,1 0 0 0 0,0-1 0 0 0,0 1 0 0 0,0 0 0 0 0,0-1 1 0 0,-1 1-1 0 0,1-1 0 0 0,2-1 0 0 0,3-1 21 0 0,0 0-1 0 0,-1 0 1 0 0,0-1 0 0 0,10-6-1 0 0,-10 5-197 0 0,-1 0-1 0 0,0-1 1 0 0,0 1-1 0 0,0-1 1 0 0,5-7-1 0 0,-9 9 80 0 0,1 1 0 0 0,-1 0-1 0 0,0-1 1 0 0,0 1-1 0 0,0-1 1 0 0,-1 1-1 0 0,1-1 1 0 0,-1 0 0 0 0,0 0-1 0 0,0 0 1 0 0,0 0-1 0 0,0-5 1 0 0,-11 9-136 0 0,5 2 199 0 0,0 0 0 0 0,-1 0 1 0 0,1 0-1 0 0,0 0 0 0 0,1 1 1 0 0,-1 0-1 0 0,-6 5 1 0 0,-30 28 75 0 0,20-17-42 0 0,-21 17 111 0 0,-46 42 288 0 0,74-63-326 0 0,-1 0 0 0 0,2 1-1 0 0,-18 26 1 0 0,30-39-82 0 0,-1 0-1 0 0,0-1 1 0 0,1 1-1 0 0,0 0 1 0 0,0 0-1 0 0,0 0 1 0 0,0 0-1 0 0,0 1 1 0 0,0-1-1 0 0,1 0 1 0 0,-1 0-1 0 0,1 0 1 0 0,0 1-1 0 0,1 4 1 0 0,-1-6-11 0 0,1-1-1 0 0,-1 1 1 0 0,1-1 0 0 0,-1 1-1 0 0,1-1 1 0 0,0 1 0 0 0,0-1-1 0 0,0 0 1 0 0,0 0-1 0 0,0 1 1 0 0,0-1 0 0 0,0 0-1 0 0,0 0 1 0 0,1 0 0 0 0,-1 0-1 0 0,0 0 1 0 0,1 0 0 0 0,-1-1-1 0 0,0 1 1 0 0,1 0 0 0 0,-1-1-1 0 0,1 1 1 0 0,-1-1 0 0 0,1 1-1 0 0,-1-1 1 0 0,1 0 0 0 0,0 1-1 0 0,-1-1 1 0 0,1 0 0 0 0,-1 0-1 0 0,3-1 1 0 0,18 1-340 0 0,0-2 0 0 0,0-1 0 0 0,25-6 0 0 0,-23 4-663 0 0,19-3-897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49 7831 0 0,'17'-16'1824'0'0,"21"-17"4275"0"0,-37 35-6009 0 0,-1 0 1 0 0,0-1-1 0 0,0 1 0 0 0,0-1 0 0 0,0 1 1 0 0,-1 0-1 0 0,1-1 0 0 0,0 1 1 0 0,-1-1-1 0 0,1 1 0 0 0,-1-1 1 0 0,0 1-1 0 0,-1 2 0 0 0,1-2 46 0 0,-21 46 1099 0 0,-32 51 1 0 0,22-41-622 0 0,-199 323 1536 0 0,35-60-1833 0 0,170-273-320 0 0,-35 89 0 0 0,57-123-320 0 0,0-1-1 0 0,1 1 1 0 0,-3 25-1 0 0,3-3-2923 0 0,2-25 1511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72 262 12895 0 0,'-9'-2'1339'0'0,"4"1"-793"0"0,0 1-1 0 0,0 0 1 0 0,1 0 0 0 0,-1 0-1 0 0,0 1 1 0 0,0-1 0 0 0,0 1-1 0 0,0 0 1 0 0,1 1 0 0 0,-11 3 2330 0 0,16-3-2802 0 0,1 0 1 0 0,-1-1-1 0 0,0 1 0 0 0,1 0 0 0 0,0-1 1 0 0,-1 1-1 0 0,1-1 0 0 0,0 1 0 0 0,0-1 0 0 0,-1 0 1 0 0,4 1-1 0 0,-5-2-70 0 0,6 3 71 0 0,0 0 0 0 0,-1-1 0 0 0,1 0 0 0 0,1 0 0 0 0,-1 0 0 0 0,0-1 0 0 0,0 0 1 0 0,1 0-1 0 0,-1-1 0 0 0,0 1 0 0 0,12-2 0 0 0,6-2 58 0 0,41-9 1 0 0,-51 9-70 0 0,135-35 184 0 0,223-87 1 0 0,-256 80-250 0 0,127-30-1 0 0,-238 74-135 0 0,0 0-1 0 0,0 0 0 0 0,0 0 0 0 0,0 1 0 0 0,7 1 0 0 0,-11-1 92 0 0,-1 0-1 0 0,1 0 1 0 0,-1 0-1 0 0,1 0 1 0 0,-1 0-1 0 0,1 0 1 0 0,-1 0-1 0 0,1 1 1 0 0,0-1 0 0 0,-1 0-1 0 0,1 0 1 0 0,-1 1-1 0 0,1-1 1 0 0,-1 0-1 0 0,0 1 1 0 0,1-1-1 0 0,-1 0 1 0 0,1 1 0 0 0,-1-1-1 0 0,0 1 1 0 0,1 0-1 0 0,-1 0-36 0 0,1 0 0 0 0,-1 0 0 0 0,-1-1 0 0 0,1 1 0 0 0,0 0 0 0 0,0 0 0 0 0,0 0 0 0 0,0 0 0 0 0,0-1 0 0 0,-1 1 0 0 0,1 0 0 0 0,0 0 0 0 0,-1-1 0 0 0,1 1-1 0 0,-1 0 1 0 0,1 0 0 0 0,-1-1 0 0 0,1 1 0 0 0,-1 0 0 0 0,0 0 0 0 0,-13 15-1494 0 0,-5 5-50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58 500 19375 0 0,'-3'-9'695'0'0,"-1"-1"-1"0"0,0 0 1 0 0,0 1 0 0 0,-8-12-1 0 0,8 14-364 0 0,-1-1 1 0 0,1 0-1 0 0,1 0 0 0 0,-1 0 0 0 0,1 0 0 0 0,-2-15 0 0 0,3 12-208 0 0,2-1-1 0 0,0 1 1 0 0,0-1-1 0 0,1 1 0 0 0,0 0 1 0 0,1-1-1 0 0,0 1 1 0 0,1 0-1 0 0,0 0 1 0 0,1 0-1 0 0,0 1 1 0 0,1-1-1 0 0,0 1 1 0 0,1 0-1 0 0,10-15 1 0 0,-1 5-152 0 0,1 2 1 0 0,0 0-1 0 0,1 1 1 0 0,1 0-1 0 0,0 2 1 0 0,30-20-1 0 0,-39 30-50 0 0,-1-1-1 0 0,2 1 0 0 0,-1 1 1 0 0,0-1-1 0 0,1 2 1 0 0,20-6-1 0 0,-22 8-455 0 0,0-1 1 0 0,0 2-1 0 0,1-1 0 0 0,-1 1 1 0 0,0 1-1 0 0,0 0 0 0 0,0 0 1 0 0,0 0-1 0 0,10 4 0 0 0,4 2-4861 0 0,1 0-1342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121 360 11519 0 0,'0'0'5155'0'0,"0"11"46"0"0,-32 167-1661 0 0,28-159-3423 0 0,-13 57 54 0 0,6-32-234 0 0,7-26 61 0 0,-7 21 1 0 0,9-34-497 0 0,-1 1 0 0 0,1-1 0 0 0,-1 0 0 0 0,0 0 0 0 0,0 0 0 0 0,0 0 0 0 0,-1-1 0 0 0,-4 5 0 0 0,-2 2-7282 0 0</inkml:trace>
  <inkml:trace contextRef="#ctx0" brushRef="#br0" timeOffset="1">740 8 11231 0 0,'0'0'1096'0'0,"2"-7"-976"0"0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49 9671 0 0,'1'-1'748'0'0,"14"-37"3732"0"0,-16 36-3748 0 0,0 1-646 0 0,-1 0-1 0 0,1 1 0 0 0,0-1 1 0 0,-1 0-1 0 0,1 0 0 0 0,-1 1 1 0 0,0-1-1 0 0,1 1 0 0 0,-1-1 1 0 0,1 1-1 0 0,-1-1 1 0 0,0 1-1 0 0,1 0 0 0 0,-1 0 1 0 0,0 0-1 0 0,1 0 0 0 0,-1 0 1 0 0,0 0-1 0 0,1 1 0 0 0,-1-1 1 0 0,0 1-1 0 0,-2 0 0 0 0,-6 3 101 0 0,1-1 1 0 0,-15 10-1 0 0,19-11-124 0 0,-20 11 128 0 0,0-1-59 0 0,2 2-1 0 0,-1 0 1 0 0,-37 31-1 0 0,-15 18 144 0 0,35-29 90 0 0,1 1 1 0 0,-66 75 0 0 0,103-106-299 0 0,0 1 0 0 0,0 0 0 0 0,0-1-1 0 0,0 1 1 0 0,1 1 0 0 0,0-1 0 0 0,0 0 0 0 0,-2 9-1 0 0,4-13-46 0 0,0 0 0 0 0,-1 0 0 0 0,1 0 0 0 0,0 1 0 0 0,0-1 0 0 0,0 0 0 0 0,0 0 0 0 0,1 0 0 0 0,-1 0 0 0 0,0 0 0 0 0,0 1 0 0 0,1-1 0 0 0,-1 0 0 0 0,0 0 0 0 0,1 0 0 0 0,-1 0 0 0 0,1 0 0 0 0,0 0 0 0 0,0 1 0 0 0,0-1-2 0 0,0-1-1 0 0,1 1 1 0 0,-1 0 0 0 0,0 0-1 0 0,1-1 1 0 0,-1 1-1 0 0,0-1 1 0 0,1 1 0 0 0,-1-1-1 0 0,1 0 1 0 0,-1 1-1 0 0,1-1 1 0 0,-1 0 0 0 0,1 0-1 0 0,-1 0 1 0 0,1 0-1 0 0,-1 0 1 0 0,0-1 0 0 0,3 1-1 0 0,13-3 67 0 0,0-1 0 0 0,0-1 0 0 0,0 0 1 0 0,-1-1-1 0 0,0-1 0 0 0,21-11 0 0 0,89-62 149 0 0,-115 72-206 0 0,63-48 224 0 0,2-1 649 0 0,-74 55-664 0 0,-3 4-142 0 0,-4 10-89 0 0,0-1 0 0 0,-1 0 0 0 0,-1 0 0 0 0,0-1 0 0 0,-15 19 0 0 0,14-21-5 0 0,1 1 1 0 0,0 1-1 0 0,1-1 0 0 0,0 1 1 0 0,0 0-1 0 0,1 0 1 0 0,-6 19-1 0 0,10-28-6 0 0,1 0-1 0 0,0 0 0 0 0,-1 0 1 0 0,1 0-1 0 0,0 0 0 0 0,0 1 1 0 0,0-1-1 0 0,0 0 1 0 0,0 0-1 0 0,0 0 0 0 0,0 0 1 0 0,0 0-1 0 0,0 0 0 0 0,0 0 1 0 0,1 0-1 0 0,-1 0 1 0 0,0 0-1 0 0,1 0 0 0 0,-1 0 1 0 0,1 0-1 0 0,1 2 0 0 0,-2-2-15 0 0,1-1 0 0 0,0 1 0 0 0,0-1 0 0 0,0 1 0 0 0,0-1 0 0 0,0 1 0 0 0,0-1 0 0 0,0 0 0 0 0,0 0 0 0 0,0 1 0 0 0,0-1 0 0 0,0 0 0 0 0,0 0 0 0 0,0 0 0 0 0,0 0 0 0 0,0 0 0 0 0,3 0 0 0 0,4-2-184 0 0,0 0 0 0 0,0 0 0 0 0,0-1 1 0 0,9-5-1 0 0,-16 8 182 0 0,22-11-1248 0 0,0-3-309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16351 0 0,'0'0'3075'0'0,"1"1"-2372"0"0,3 3-577 0 0,-1-1 0 0 0,0 1 0 0 0,0 0 0 0 0,0 0 0 0 0,-1 0 0 0 0,1 0 1 0 0,-1 0-1 0 0,0 1 0 0 0,0-1 0 0 0,0 1 0 0 0,-1-1 0 0 0,0 1 0 0 0,0 0 0 0 0,0 0 1 0 0,0-1-1 0 0,-1 1 0 0 0,0 0 0 0 0,0 6 0 0 0,-1 10 235 0 0,-1 0-1 0 0,-7 38 1 0 0,-6 3-28 0 0,-2 0 1 0 0,-38 87-1 0 0,-73 108-269 0 0,34-105-153 0 0,41-69-230 0 0,12-7-1557 0 0,29-59 920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87 3223 0 0,'-2'0'240'0'0,"-15"-3"2762"0"0,1 1-1 0 0,-1 1 0 0 0,0 0 0 0 0,-32 4 0 0 0,35-1-2354 0 0,-23 7 0 0 0,29-5-593 0 0,0 0 0 0 0,0 0 0 0 0,1 1 0 0 0,0 0 0 0 0,0 0 0 0 0,-12 12 0 0 0,10-9-52 0 0,3-2-2 0 0,0 0-1 0 0,1 1 1 0 0,-1 0-1 0 0,1 0 1 0 0,1 0-1 0 0,-1 0 1 0 0,1 1-1 0 0,1 0 1 0 0,-1 0 0 0 0,1 0-1 0 0,-2 10 1 0 0,2-6 10 0 0,0 1-1 0 0,1-1 1 0 0,0 1 0 0 0,1 0 0 0 0,1-1 0 0 0,2 24 0 0 0,-1-30 19 0 0,0 0 1 0 0,0-1-1 0 0,1 1 0 0 0,0 0 0 0 0,0-1 0 0 0,1 1 0 0 0,-1-1 0 0 0,1 1 1 0 0,1-1-1 0 0,-1 0 0 0 0,0 0 0 0 0,1-1 0 0 0,0 1 0 0 0,0-1 1 0 0,1 0-1 0 0,-1 0 0 0 0,9 5 0 0 0,-9-6-14 0 0,-1-1 0 0 0,1 0 1 0 0,0 0-1 0 0,0 0 0 0 0,0-1 0 0 0,1 1 0 0 0,-1-1 0 0 0,0 0 1 0 0,1 0-1 0 0,-1-1 0 0 0,0 1 0 0 0,1-1 0 0 0,-1 0 0 0 0,1 0 1 0 0,-1 0-1 0 0,0-1 0 0 0,1 1 0 0 0,-1-1 0 0 0,0 0 0 0 0,1-1 1 0 0,-1 1-1 0 0,0-1 0 0 0,0 0 0 0 0,6-3 0 0 0,-2-1-25 0 0,0 0 0 0 0,0 0-1 0 0,-1-1 1 0 0,1 0 0 0 0,-2 0-1 0 0,1-1 1 0 0,-1 0 0 0 0,0 0-1 0 0,-1 0 1 0 0,1-1 0 0 0,-2 0-1 0 0,1 0 1 0 0,3-12 0 0 0,-1 1-47 0 0,-1-1 0 0 0,-2 1 0 0 0,0-1 1 0 0,-1 0-1 0 0,1-28 0 0 0,-4 31-27 0 0,0 0 0 0 0,-6-35 0 0 0,5 46 22 0 0,0 1 0 0 0,0 0 0 0 0,-1 1 0 0 0,0-1 0 0 0,0 0 0 0 0,-1 0 0 0 0,1 1 0 0 0,-1-1 0 0 0,-1 1-1 0 0,1 0 1 0 0,-1 0 0 0 0,-5-6 0 0 0,7 10-3 0 0,0-1 1 0 0,0 1-1 0 0,0-1 0 0 0,-1 1 0 0 0,1 0 0 0 0,0 0 1 0 0,-1 0-1 0 0,1 0 0 0 0,0 1 0 0 0,-1-1 1 0 0,1 0-1 0 0,-1 1 0 0 0,0 0 0 0 0,1 0 0 0 0,-1 0 1 0 0,1 0-1 0 0,-1 0 0 0 0,1 0 0 0 0,-1 1 0 0 0,1-1 1 0 0,-1 1-1 0 0,1-1 0 0 0,-1 1 0 0 0,1 0 1 0 0,0 0-1 0 0,-1 0 0 0 0,-1 2 0 0 0,-4 1-834 0 0,1 1-1 0 0,0 0 1 0 0,0 0-1 0 0,0 0 1 0 0,1 1-1 0 0,-10 10 1 0 0,5-3-4039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0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12895 0 0,'-1'2'4384'0'0,"-12"9"-2740"0"0,0-1-1 0 0,-27 17 0 0 0,-4 2-509 0 0,33-21-1022 0 0,1 0 0 0 0,0 1 0 0 0,0 0 0 0 0,1 1 0 0 0,0 0 0 0 0,0 1 0 0 0,1-1 0 0 0,1 2 0 0 0,0-1 0 0 0,1 1 0 0 0,0 0 0 0 0,0 0 0 0 0,1 0 0 0 0,1 1 0 0 0,0 0 0 0 0,1 0 0 0 0,1 0 0 0 0,-1 0 0 0 0,1 27 0 0 0,2-37-82 0 0,-1 12 171 0 0,2 1-1 0 0,0-1 1 0 0,0 0 0 0 0,6 20 0 0 0,-6-31-171 0 0,0 0 0 0 0,0 0 0 0 0,1 0 0 0 0,-1-1 0 0 0,1 1 0 0 0,0 0 0 0 0,0-1 1 0 0,1 0-1 0 0,-1 1 0 0 0,1-1 0 0 0,-1 0 0 0 0,1 0 0 0 0,0 0 0 0 0,0-1 0 0 0,1 1 0 0 0,-1-1 1 0 0,0 1-1 0 0,1-1 0 0 0,-1 0 0 0 0,1-1 0 0 0,6 3 0 0 0,2-1 24 0 0,0 0-1 0 0,0-1 1 0 0,0 0 0 0 0,0-1-1 0 0,0-1 1 0 0,20-1-1 0 0,73-13 108 0 0,-45 3-867 0 0,-1-4 0 0 0,87-33-1 0 0,-113 35-838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68 341 5527 0 0,'0'0'846'0'0,"0"9"2535"0"0,-1-6-2921 0 0,1-1 0 0 0,-1 0 1 0 0,1 0-1 0 0,-1 1 0 0 0,0-1 0 0 0,0 0 1 0 0,0 0-1 0 0,0 0 0 0 0,0 0 0 0 0,-1 0 1 0 0,1 0-1 0 0,-3 2 0 0 0,-20 17 2461 0 0,19-17-2477 0 0,4-3 285 0 0,0-1-709 0 0,0 0 1 0 0,0 0-1 0 0,0 0 0 0 0,0 0 0 0 0,0-1 0 0 0,0 1 0 0 0,0 0 0 0 0,0-1 1 0 0,0 1-1 0 0,0 0 0 0 0,1-1 0 0 0,-1 1 0 0 0,0-1 0 0 0,0 0 1 0 0,0 1-1 0 0,1-1 0 0 0,-1 0 0 0 0,0 1 0 0 0,1-1 0 0 0,-1 0 1 0 0,0 0-1 0 0,1 1 0 0 0,-1-1 0 0 0,1 0 0 0 0,-1 0 0 0 0,1 0 1 0 0,0 0-1 0 0,-1 0 0 0 0,1 0 0 0 0,0 0 0 0 0,0 0 0 0 0,-1 0 1 0 0,1 0-1 0 0,0 0 0 0 0,0 0 0 0 0,0 0 0 0 0,0 0 0 0 0,1-1 0 0 0,-1-3 53 0 0,0 0 0 0 0,1-1 0 0 0,0 1 0 0 0,0 0 0 0 0,3-9 0 0 0,3-3-55 0 0,0 0 1 0 0,2 1-1 0 0,0 0 0 0 0,1 0 0 0 0,0 1 1 0 0,1 0-1 0 0,18-17 0 0 0,-9 11-4 0 0,1 2 0 0 0,1 0 0 0 0,1 1 0 0 0,26-15 0 0 0,-23 18 28 0 0,1 1-1 0 0,0 2 1 0 0,1 0 0 0 0,46-12-1 0 0,-64 22 46 0 0,0 0-1 0 0,0 0 1 0 0,0 1 0 0 0,0 0-1 0 0,0 1 1 0 0,0 0 0 0 0,0 1-1 0 0,10 1 1 0 0,-14 0-36 0 0,-1-1 0 0 0,1 1 1 0 0,-1-1-1 0 0,1 2 0 0 0,-1-1 0 0 0,0 0 0 0 0,0 1 0 0 0,0 0 1 0 0,0 0-1 0 0,-1 1 0 0 0,1 0 0 0 0,-1-1 0 0 0,0 1 0 0 0,0 0 1 0 0,4 6-1 0 0,-2-1-27 0 0,0 0 1 0 0,-1 0 0 0 0,0 1-1 0 0,0 0 1 0 0,-1 0-1 0 0,0 0 1 0 0,-1 0-1 0 0,0 0 1 0 0,-1 1 0 0 0,0 0-1 0 0,0-1 1 0 0,-2 1-1 0 0,1 11 1 0 0,-3 12-22 0 0,-1 0 0 0 0,-14 59 0 0 0,11-65-71 0 0,5-23-29 0 0,-2 14-507 0 0,6-7-2859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18 9671 0 0,'1'-1'748'0'0,"7"-16"6542"0"0,-7 19-7048 0 0,1 5-131 0 0,0-1-1 0 0,0 1 0 0 0,-1-1 1 0 0,0 1-1 0 0,0 0 0 0 0,-1-1 1 0 0,0 1-1 0 0,0 0 0 0 0,-1 9 1 0 0,-15 64 418 0 0,15-77-506 0 0,-57 179 552 0 0,-16-4-377 0 0,49-119-167 0 0,-195 380 103 0 0,192-386-165 0 0,-71 140-366 0 0,96-187 375 0 0,-9 15-66 0 0,1 1 1 0 0,-12 32 0 0 0,23-52-436 0 0,-2 4 1189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38 240 16783 0 0,'-5'0'253'0'0,"-9"4"1016"0"0,5 1-997 0 0,0 4 2404 0 0,11-9-2195 0 0,2 2-372 0 0,0-1 1 0 0,0-1-1 0 0,0 1 0 0 0,0 0 1 0 0,0-1-1 0 0,0 0 0 0 0,0 0 1 0 0,0 0-1 0 0,0-1 1 0 0,0 1-1 0 0,6-2 0 0 0,9-3 201 0 0,20-8 1 0 0,-19 6-139 0 0,152-54 145 0 0,-16 5-178 0 0,27 0-3604 0 0,-19 7-2475 0 0,-129 37-503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9 12607 0 0,'0'0'579'0'0,"1"-1"-15"0"0,1-6-256 0 0,-18 18 1715 0 0,7-1-1550 0 0,1 0-1 0 0,-1 1 1 0 0,2 0 0 0 0,-12 21 0 0 0,-20 53 424 0 0,23-47-609 0 0,-85 207 576 0 0,94-228-840 0 0,-158 358 249 0 0,111-267-380 0 0,-93 139 1 0 0,139-235 93 0 0,0 0 1 0 0,-1-1-1 0 0,-1 0 0 0 0,0 0 1 0 0,-11 9-1 0 0,21-20 15 0 0,0 0-1 0 0,-1 0 1 0 0,1 1 0 0 0,0-1 0 0 0,0 0 0 0 0,0 0 0 0 0,-1 0-1 0 0,1 0 1 0 0,0 1 0 0 0,0-1 0 0 0,0 0 0 0 0,-1 0 0 0 0,1 0-1 0 0,0 0 1 0 0,0 0 0 0 0,-1 0 0 0 0,1 0 0 0 0,0 0-1 0 0,0 0 1 0 0,-1 0 0 0 0,1 0 0 0 0,0 0 0 0 0,0 0 0 0 0,-1 0-1 0 0,1 0 1 0 0,0 0 0 0 0,0 0 0 0 0,-1 0 0 0 0,1 0 0 0 0,-1-1-5 0 0,1 0 0 0 0,-1 0 1 0 0,0-1-1 0 0,1 1 0 0 0,-1 0 1 0 0,1 0-1 0 0,0 0 0 0 0,-1 0 1 0 0,1 0-1 0 0,0-1 0 0 0,0 1 1 0 0,0 0-1 0 0,0 0 0 0 0,0-1 1 0 0,0 1-1 0 0,0 0 0 0 0,0 0 1 0 0,0 0-1 0 0,0-1 0 0 0,1 1 1 0 0,-1 0-1 0 0,2-2 0 0 0,10-28-283 0 0,2 5 106 0 0,0 2 0 0 0,2 0 0 0 0,0 1 0 0 0,2 1 0 0 0,0 0 0 0 0,1 1 0 0 0,1 2 1 0 0,2 0-1 0 0,-1 0 0 0 0,26-14 0 0 0,-45 31 218 0 0,1 0 0 0 0,1 1 0 0 0,-1-1-1 0 0,0 1 1 0 0,0 0 0 0 0,0 0 0 0 0,1 0 0 0 0,-1 0 0 0 0,1 0 0 0 0,-1 1 0 0 0,0-1 0 0 0,1 1-1 0 0,-1 0 1 0 0,1 0 0 0 0,-1 0 0 0 0,1 1 0 0 0,-1-1 0 0 0,1 1 0 0 0,3 1 0 0 0,-4-1 80 0 0,1 1 1 0 0,-1 0 0 0 0,1 0 0 0 0,-1 0-1 0 0,0 1 1 0 0,1-1 0 0 0,-1 1-1 0 0,-1-1 1 0 0,1 1 0 0 0,0 0 0 0 0,-1 0-1 0 0,1 1 1 0 0,-1-1 0 0 0,0 0-1 0 0,4 8 1 0 0,1 6 311 0 0,0 1-1 0 0,-2 0 0 0 0,0 0 1 0 0,0 1-1 0 0,2 34 0 0 0,-2 98-1606 0 0,-5-128 150 0 0,15-20-11137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169 140 11055 0 0,'0'0'852'0'0,"1"1"-560"0"0,2 4 207 0 0,0-1 0 0 0,0 0 0 0 0,0 0 0 0 0,1 0 0 0 0,0 0-1 0 0,-1 0 1 0 0,2-1 0 0 0,-1 1 0 0 0,0-1 0 0 0,1 0 0 0 0,-1-1-1 0 0,1 1 1 0 0,0-1 0 0 0,0 0 0 0 0,5 2 0 0 0,-3-2-273 0 0,1-1 0 0 0,-1 1 1 0 0,0-1-1 0 0,1-1 0 0 0,-1 1 0 0 0,1-1 1 0 0,-1-1-1 0 0,0 1 0 0 0,1-1 1 0 0,11-4-1 0 0,3-1 28 0 0,-1-1-1 0 0,1-1 1 0 0,-1 0 0 0 0,23-15 0 0 0,-31 16-239 0 0,-1-1 1 0 0,0 0-1 0 0,-1-1 1 0 0,0 0-1 0 0,0-1 1 0 0,-1-1 0 0 0,16-19-1 0 0,-25 27-23 0 0,1 0 0 0 0,0 0 0 0 0,-1 0 0 0 0,0 0 0 0 0,1 0-1 0 0,-1-1 1 0 0,-1 1 0 0 0,1 0 0 0 0,0 0 0 0 0,-1-1 0 0 0,1-5 0 0 0,-1 9 3 0 0,0-1-1 0 0,-1 1 1 0 0,1 0 0 0 0,0-1-1 0 0,0 1 1 0 0,0 0 0 0 0,0-1-1 0 0,-1 1 1 0 0,1 0 0 0 0,0 0 0 0 0,0-1-1 0 0,-1 1 1 0 0,1 0 0 0 0,0-1-1 0 0,0 1 1 0 0,-1 0 0 0 0,1 0 0 0 0,0 0-1 0 0,-1-1 1 0 0,1 1 0 0 0,0 0-1 0 0,-1 0 1 0 0,1 0 0 0 0,-1 0 0 0 0,1 0-1 0 0,0 0 1 0 0,-1 0 0 0 0,-10-2-19 0 0,5 3-1 0 0,0 0 1 0 0,0 1 0 0 0,0-1-1 0 0,0 1 1 0 0,1 0 0 0 0,-1 1-1 0 0,1 0 1 0 0,-1-1-1 0 0,-8 8 1 0 0,3-4-7 0 0,-41 28-93 0 0,-95 79 0 0 0,99-71 124 0 0,1 3 0 0 0,2 2 0 0 0,-45 60 0 0 0,79-92 0 0 0,1-1 0 0 0,-10 21 0 0 0,18-30 0 0 0,-1 0 0 0 0,1 0 0 0 0,0 0 0 0 0,1 1 0 0 0,-1-1 0 0 0,1 0 0 0 0,0 1 0 0 0,0-1 0 0 0,1 1 0 0 0,0-1 0 0 0,0 9 0 0 0,0-12 0 0 0,1 0 0 0 0,0 0 0 0 0,-1 0 1 0 0,1 0-1 0 0,0 0 0 0 0,0 0 0 0 0,0 0 0 0 0,0-1 0 0 0,0 1 0 0 0,0 0 0 0 0,1-1 0 0 0,-1 1 1 0 0,0-1-1 0 0,1 1 0 0 0,-1-1 0 0 0,1 0 0 0 0,0 1 0 0 0,-1-1 0 0 0,1 0 0 0 0,0 0 0 0 0,0 0 1 0 0,0-1-1 0 0,0 1 0 0 0,0 0 0 0 0,0-1 0 0 0,2 1 0 0 0,6 1-3 0 0,-1 0 0 0 0,0-1 0 0 0,1-1 0 0 0,11 0 0 0 0,14-2-377 0 0,-2-2 0 0 0,1-1-1 0 0,0-2 1 0 0,-1-1 0 0 0,60-23 0 0 0,-50 14-775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601 994 10367 0 0,'-1'2'472'0'0,"-10"38"199"0"0,-6 17 5181 0 0,26-61-4351 0 0,-4 1-1285 0 0,0-1-1 0 0,0 1 1 0 0,-1 0 0 0 0,1-1-1 0 0,-1 0 1 0 0,0 0 0 0 0,0 0-1 0 0,0-1 1 0 0,4-7 0 0 0,4-7 261 0 0,10-24 0 0 0,-9 18-236 0 0,224-481 671 0 0,-174 332-1622 0 0,-54 145 294 0 0,-1-1-1 0 0,-2 0 1 0 0,5-62-1 0 0,-11 87 367 0 0,0-1 1 0 0,0 0-1 0 0,0 0 0 0 0,0 0 1 0 0,-1 1-1 0 0,0-1 0 0 0,0 0 0 0 0,-1 1 1 0 0,1-1-1 0 0,-1 1 0 0 0,0-1 1 0 0,-1 1-1 0 0,-4-7 0 0 0,7 11 42 0 0,-1 0-1 0 0,0 1 1 0 0,1-1-1 0 0,-1 0 0 0 0,0 1 1 0 0,0-1-1 0 0,1 0 1 0 0,-1 1-1 0 0,0-1 1 0 0,0 1-1 0 0,0-1 0 0 0,0 1 1 0 0,0 0-1 0 0,0-1 1 0 0,0 1-1 0 0,0 0 1 0 0,0 0-1 0 0,0 0 0 0 0,0 0 1 0 0,-1 0-1 0 0,0 0-2 0 0,0 0 0 0 0,-1 1 0 0 0,1-1 0 0 0,0 1 0 0 0,0 0 0 0 0,0-1 0 0 0,0 1 0 0 0,0 0 0 0 0,-2 1 0 0 0,-3 3-7 0 0,0 1 1 0 0,0-1-1 0 0,-9 10 1 0 0,16-14 17 0 0,-11 11-8 0 0,0 1 0 0 0,1 0-1 0 0,0 1 1 0 0,1 0 0 0 0,-12 26 0 0 0,-28 83-10 0 0,28-66 32 0 0,-192 482 575 0 0,86-266-463 0 0,56-128-38 0 0,18-31 21 0 0,-65 136 165 0 0,-16-10-135 0 0,126-226-389 0 0,-1-1 0 0 0,0-1 0 0 0,-14 15 0 0 0,23-30-112 0 0,-2-10-852 0 0,1-4-362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5 215 20671 0 0,'-1'0'1877'0'0,"-3"-3"-1490"0"0,6 4-290 0 0,0-1 1 0 0,1 0-1 0 0,-1 0 0 0 0,0 0 0 0 0,0 0 1 0 0,0 0-1 0 0,4-2 0 0 0,2 1 109 0 0,24-3 101 0 0,0-2 0 0 0,46-15-1 0 0,61-28 122 0 0,-64 21-144 0 0,152-38-53 0 0,-76 37-3663 0 0,-107 22 1617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162 248 13359 0 0,'0'0'1027'0'0,"0"2"-467"0"0,1 10 254 0 0,-1 0 0 0 0,0 0 0 0 0,0 0 1 0 0,-2-1-1 0 0,1 1 0 0 0,-1 0 0 0 0,-1-1 0 0 0,-5 13 0 0 0,-41 91 102 0 0,20-51-290 0 0,16-35-697 0 0,-4 10-593 0 0,-20 67-1 0 0,35-90-2439 0 0</inkml:trace>
  <inkml:trace contextRef="#ctx0" brushRef="#br0" timeOffset="1">363 0 11975 0 0,'0'0'1736'0'0,"-5"9"-1224"0"0,1 2 0 0 0,4 1 8 0 0,4 3-1448 0 0,1-1-288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120 549 6911 0 0,'-4'8'591'0'0,"0"0"-1"0"0,0-1 0 0 0,-1 1 0 0 0,-1-1 1 0 0,-11 12-1 0 0,16-17-283 0 0,-1-1 1 0 0,0 1-1 0 0,1-1 1 0 0,-1 1-1 0 0,0-1 1 0 0,0 0-1 0 0,0 0 1 0 0,0 1-1 0 0,0-1 0 0 0,0-1 1 0 0,0 1-1 0 0,-1 0 1 0 0,1-1-1 0 0,0 1 1 0 0,0-1-1 0 0,0 1 1 0 0,-1-1-1 0 0,1 0 1 0 0,0 0-1 0 0,-1 0 1 0 0,1 0-1 0 0,0-1 1 0 0,0 1-1 0 0,-1 0 0 0 0,1-1 1 0 0,0 0-1 0 0,-3-1 1 0 0,3 1-175 0 0,1 0 1 0 0,-1 0-1 0 0,1-1 0 0 0,0 1 1 0 0,-1-1-1 0 0,1 1 1 0 0,0-1-1 0 0,0 1 0 0 0,0-1 1 0 0,0 1-1 0 0,0-1 1 0 0,1 0-1 0 0,-1 0 0 0 0,0 1 1 0 0,1-1-1 0 0,0 0 0 0 0,-1 0 1 0 0,1 0-1 0 0,0 0 1 0 0,0 1-1 0 0,0-4 0 0 0,0-3 192 0 0,0 0 0 0 0,0 0 0 0 0,3-13 0 0 0,3-2-147 0 0,1 0-1 0 0,1 0 1 0 0,1 0-1 0 0,0 1 0 0 0,19-29 1 0 0,71-99 580 0 0,-73 115-830 0 0,49-52 0 0 0,-63 74 41 0 0,1 1 0 0 0,1 1 0 0 0,0 0 0 0 0,1 0 0 0 0,0 2 0 0 0,29-15 0 0 0,-39 22-41 0 0,0 1 1 0 0,-1 0-1 0 0,1 0 1 0 0,0 0-1 0 0,-1 0 1 0 0,1 1 0 0 0,0-1-1 0 0,0 1 1 0 0,7 1-1 0 0,0 1-782 0 0,0 0 1 0 0,17 6-1 0 0,-11-3-397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6447 0 0,'1'-2'298'0'0,"1"-1"-109"0"0,-1-4-93 0 0,-3-15 531 0 0,2 22-408 0 0,0 0 220 0 0,0-1-219 0 0,-1 1 0 0 0,1 0-1 0 0,0 0 1 0 0,-1 0-1 0 0,1-1 1 0 0,0 1 0 0 0,-1 0-1 0 0,1 0 1 0 0,0 0-1 0 0,-1 0 1 0 0,1 0-1 0 0,0 0 1 0 0,-1-1 0 0 0,1 1-1 0 0,0 0 1 0 0,-1 0-1 0 0,1 0 1 0 0,0 0-1 0 0,-1 0 1 0 0,1 0 0 0 0,0 1-1 0 0,-1-1 1 0 0,1 0-1 0 0,0 0 1 0 0,-1 0-1 0 0,1 0 1 0 0,0 0 0 0 0,-1 1-1 0 0,-11 3 2812 0 0,-17 14 1468 0 0,-13 19-4408 0 0,31-26 169 0 0,-126 136-197 0 0,78-82-51 0 0,-2 8-280 0 0,54-63 195 0 0,1-1 1 0 0,0 1 0 0 0,0 1-1 0 0,1-1 1 0 0,-7 22-1 0 0,11-30-274 0 0,10 6-373 0 0,-6-6 664 0 0,-1-1 1 0 0,0 0-1 0 0,1 0 1 0 0,-1 0 0 0 0,1 0-1 0 0,-1-1 1 0 0,1 1 0 0 0,-1 0-1 0 0,1-1 1 0 0,-1 0 0 0 0,1 0-1 0 0,0 0 1 0 0,4 0 0 0 0,35-8-377 0 0,-32 6 356 0 0,16-4-86 0 0,-1 1 1 0 0,1 1-1 0 0,35 0 0 0 0,-53 4 173 0 0,-1 0 0 0 0,0 1 0 0 0,0-1 0 0 0,1 2 0 0 0,-1-1 0 0 0,0 1 0 0 0,0 0 0 0 0,0 0 0 0 0,0 1 0 0 0,-1 0 0 0 0,1 0 0 0 0,-1 1 0 0 0,0 0 0 0 0,1 0 0 0 0,-2 0 0 0 0,12 11 0 0 0,-14-11 68 0 0,-1-1-1 0 0,1 1 1 0 0,0 0 0 0 0,-1 0-1 0 0,0 1 1 0 0,0-1 0 0 0,0 0 0 0 0,-1 1-1 0 0,1-1 1 0 0,-1 1 0 0 0,0-1-1 0 0,-1 1 1 0 0,1 0 0 0 0,-1-1 0 0 0,0 1-1 0 0,0 0 1 0 0,0 0 0 0 0,0-1 0 0 0,-1 1-1 0 0,0 0 1 0 0,-3 7 0 0 0,2-4 82 0 0,0-1 1 0 0,-1 1 0 0 0,-1-1-1 0 0,1 0 1 0 0,-1 0 0 0 0,0 0-1 0 0,-1 0 1 0 0,1-1 0 0 0,-2 0-1 0 0,1 0 1 0 0,0 0 0 0 0,-9 6-1 0 0,1-2 4 0 0,0-1 0 0 0,0 0-1 0 0,-1-1 1 0 0,0 0 0 0 0,-1-1 0 0 0,-20 7-1 0 0,8-6-192 0 0,-1 0-1 0 0,0-2 0 0 0,-45 4 0 0 0,60-9-207 0 0,-1-1 0 0 0,1 0-1 0 0,-1-1 1 0 0,1 0 0 0 0,0-1 0 0 0,-1-1 0 0 0,1 0 0 0 0,0 0-1 0 0,-22-11 1 0 0,15 3-1884 0 0,10 1-2465 0 0,2-2-1858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7367 0 0,'0'0'568'0'0,"0"3"-373"0"0,-9 46 2336 0 0,-1 0 0 0 0,-24 64 0 0 0,-50 90-1399 0 0,37-112-817 0 0,-4-2 0 0 0,-75 98 1 0 0,8-30 256 0 0,-9 12 630 0 0,106-136-1283 0 0,20-32-38 0 0,2-3-1155 0 0,2-8-26 0 0,4-5-62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21079 0 0,'-26'39'1232'0'0,"-55"63"1"0"0,-7 11-1366 0 0,62-73 203 0 0,3 1 0 0 0,1 1 1 0 0,2 2-1 0 0,-23 72 0 0 0,-34 190-7 0 0,22-74-168 0 0,38-172 0 0 0,-45 103 1 0 0,-1-38-1017 0 0,52-107 624 0 0,0 0-1 0 0,-2-1 1 0 0,0 0 0 0 0,-25 24-1 0 0,37-39 351 0 0,-1 0-1 0 0,0-1 1 0 0,1 1-1 0 0,-1-1 1 0 0,0 0-1 0 0,0 1 1 0 0,0-1 0 0 0,0 0-1 0 0,0 0 1 0 0,0 0-1 0 0,0-1 1 0 0,0 1-1 0 0,-1 0 1 0 0,1-1-1 0 0,0 1 1 0 0,-3-1 0 0 0,-8-1-939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113 212 20359 0 0,'-17'-3'945'0'0,"-23"-2"1"0"0,36 5-877 0 0,-1 0 1 0 0,1 0-1 0 0,0 0 1 0 0,-1 1-1 0 0,1-1 1 0 0,-1 1-1 0 0,1 0 0 0 0,0 1 1 0 0,0-1-1 0 0,-9 4 1407 0 0,14-3-1452 0 0,1-1-1 0 0,-1 0 1 0 0,1 0-1 0 0,-1 0 1 0 0,1 0-1 0 0,-1 0 0 0 0,1 0 1 0 0,0-1-1 0 0,-1 1 1 0 0,1 0-1 0 0,0-1 1 0 0,0 1-1 0 0,2-1 0 0 0,5 2 23 0 0,0-2-1 0 0,-1 1 1 0 0,1-1-1 0 0,0 0 1 0 0,9-2-1 0 0,47-10 310 0 0,-52 9-308 0 0,184-41 396 0 0,46-10-286 0 0,-61 14-192 0 0,-63 12-794 0 0,164-17 1 0 0,-252 44-1371 0 0,-11 2-3038 0 0,-5 2-2051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25 15431 0 0,'0'0'1400'0'0,"1"0"-1154"0"0,12-3 171 0 0,-1 0 0 0 0,1 1 0 0 0,22-1 0 0 0,-18 2 882 0 0,28-5 0 0 0,-14 0 720 0 0,-30 5-1231 0 0,-2 3-699 0 0,-4 3-49 0 0,0-1-1 0 0,-1 0 0 0 0,1 1 1 0 0,-1-2-1 0 0,0 1 1 0 0,0-1-1 0 0,-13 5 1 0 0,0 1 8 0 0,-65 29-247 0 0,-2-3-1 0 0,-1-4 1 0 0,-177 37 0 0 0,158-51-436 0 0,91-16 315 0 0,-1 0 0 0 0,0-1 0 0 0,1-1 0 0 0,-29-4 0 0 0,43 5 291 0 0,0-1 1 0 0,0 1-1 0 0,0 0 0 0 0,0 0 0 0 0,-1-1 0 0 0,1 1 1 0 0,0-1-1 0 0,0 1 0 0 0,0-1 0 0 0,0 1 1 0 0,0-1-1 0 0,0 1 0 0 0,0-1 0 0 0,0 0 0 0 0,0 0 1 0 0,0 1-1 0 0,1-1 0 0 0,-1 0 0 0 0,0 0 0 0 0,0 0 1 0 0,1 0-1 0 0,-1 0 0 0 0,1 0 0 0 0,-1 0 1 0 0,1 0-1 0 0,-1 0 0 0 0,1-1 0 0 0,-1 1 0 0 0,1 0 1 0 0,0 0-1 0 0,0 0 0 0 0,0 0 0 0 0,0-1 1 0 0,0 1-1 0 0,0 0 0 0 0,0 0 0 0 0,0 0 0 0 0,0 0 1 0 0,0-1-1 0 0,1 1 0 0 0,-1 0 0 0 0,0 0 0 0 0,1 0 1 0 0,-1 0-1 0 0,1 0 0 0 0,-1 0 0 0 0,1 0 1 0 0,0 0-1 0 0,-1 0 0 0 0,2-2 0 0 0,11-13-120 0 0,0 0 1 0 0,1 1-1 0 0,0 0 0 0 0,27-19 0 0 0,-41 33 149 0 0,0 1 0 0 0,0 0 0 0 0,0 0 0 0 0,0 0 0 0 0,0 0 0 0 0,0 0 0 0 0,0-1 0 0 0,1 1 0 0 0,-1 0 0 0 0,0 0 0 0 0,0 0 0 0 0,0 0 0 0 0,0 0 0 0 0,0 0 0 0 0,1 0 0 0 0,-1 0 0 0 0,0 0 0 0 0,0 0 0 0 0,0-1 0 0 0,0 1 0 0 0,0 0 0 0 0,1 0 0 0 0,-1 0 0 0 0,0 0 0 0 0,0 0 0 0 0,0 0 0 0 0,0 0 0 0 0,1 0 0 0 0,-1 0 0 0 0,0 0 1 0 0,0 0-1 0 0,0 1 0 0 0,0-1 0 0 0,1 0 0 0 0,-1 0 0 0 0,0 0 0 0 0,0 0 0 0 0,0 7-1 0 0,-6 7 19 0 0,-7 11 113 0 0,-1-2 0 0 0,-19 24 0 0 0,6-7 2 0 0,-87 118 313 0 0,99-139-428 0 0,-9 16 122 0 0,23-34 67 0 0,2-1-195 0 0,1 0 1 0 0,0 0-1 0 0,-1 0 0 0 0,1 0 1 0 0,-1 0-1 0 0,1-1 0 0 0,-1 1 1 0 0,1-1-1 0 0,2 0 1 0 0,1-1 20 0 0,16-3 45 0 0,0 1 1 0 0,0 1-1 0 0,0 1 0 0 0,26 0 0 0 0,-9 3 32 0 0,56 10 0 0 0,80 11-16 0 0,-19-4 193 0 0,-123-13 2 0 0,0 1 1 0 0,46 15-1 0 0,-76-20-277 0 0,-1-1-1 0 0,1 1 0 0 0,-1 0 1 0 0,0-1-1 0 0,1 1 0 0 0,-1 0 1 0 0,0 0-1 0 0,1 0 1 0 0,-1 0-1 0 0,0 0 0 0 0,0 0 1 0 0,1 2-1 0 0,3 6 62 0 0,-3 2 6 0 0,-3-8-50 0 0,0 1 1 0 0,0-1-1 0 0,0 0 0 0 0,0 0 1 0 0,0 1-1 0 0,-1-1 0 0 0,0 0 0 0 0,1 0 1 0 0,-1 0-1 0 0,0-1 0 0 0,-4 5 0 0 0,-29 27 283 0 0,5-10-211 0 0,-2-1 1 0 0,0-1 0 0 0,-46 22-1 0 0,-106 39 41 0 0,140-66-68 0 0,-78 19-1 0 0,95-30-51 0 0,0-2 0 0 0,-1 0-1 0 0,1-2 1 0 0,-32-2 0 0 0,56 0-12 0 0,0 0 0 0 0,0 0 0 0 0,-1-1 0 0 0,1 1 0 0 0,0-1 1 0 0,0 0-1 0 0,0 0 0 0 0,0 0 0 0 0,0 0 0 0 0,-4-3 0 0 0,6 3-44 0 0,0 1 0 0 0,1-1-1 0 0,-1 0 1 0 0,0 0 0 0 0,0 0-1 0 0,1 1 1 0 0,-1-1 0 0 0,0 0 0 0 0,1 0-1 0 0,-1 0 1 0 0,1 0 0 0 0,-1 0-1 0 0,1-1 1 0 0,0 1 0 0 0,-1 0 0 0 0,1 0-1 0 0,0 0 1 0 0,0 0 0 0 0,0 0-1 0 0,0 0 1 0 0,0 0 0 0 0,0-1 0 0 0,0 1-1 0 0,0 0 1 0 0,0 0 0 0 0,0 0 0 0 0,1 0-1 0 0,-1 0 1 0 0,0 0 0 0 0,1 0-1 0 0,-1 0 1 0 0,2-2 0 0 0,0-2-547 0 0,1 0 1 0 0,0 0 0 0 0,0 0-1 0 0,1 0 1 0 0,4-5-1 0 0,11-10-6783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29 10591 0 0,'5'-4'601'0'0,"-1"0"1"0"0,1-1-1 0 0,0 2 0 0 0,0-1 0 0 0,9-4 4579 0 0,-14 10-4846 0 0,0 1-254 0 0,-1 0 0 0 0,1 0-1 0 0,-1 0 1 0 0,0 0 0 0 0,0 0-1 0 0,0 0 1 0 0,0 0 0 0 0,0 0-1 0 0,0-1 1 0 0,-1 1 0 0 0,0 0 0 0 0,1-1-1 0 0,-1 1 1 0 0,-2 1 0 0 0,-6 7 308 0 0,-20 16 0 0 0,7-7-198 0 0,-28 29 36 0 0,-164 169-126 0 0,88-67 38 0 0,92-103 124 0 0,-40 68 1 0 0,61-91-144 0 0,1 1 0 0 0,1 0 0 0 0,2 0 0 0 0,0 2 0 0 0,2-1 0 0 0,-6 33 0 0 0,13-54-90 0 0,1 1 1 0 0,-1-1-1 0 0,1 0 0 0 0,0 0 1 0 0,0 1-1 0 0,1-1 0 0 0,0 0 1 0 0,0 0-1 0 0,1 1 0 0 0,-1-1 1 0 0,1 0-1 0 0,3 6 0 0 0,-2-8 10 0 0,0 1-1 0 0,0 0 1 0 0,0-1 0 0 0,0 0-1 0 0,1 0 1 0 0,0 0-1 0 0,-1 0 1 0 0,2-1 0 0 0,-1 1-1 0 0,0-1 1 0 0,1 0-1 0 0,-1 0 1 0 0,1-1 0 0 0,6 3-1 0 0,-5-2-49 0 0,1-1 0 0 0,-1-1-1 0 0,1 1 1 0 0,-1-1 0 0 0,1 0 0 0 0,0-1-1 0 0,-1 0 1 0 0,1 0 0 0 0,0 0 0 0 0,-1-1-1 0 0,1 0 1 0 0,0 0 0 0 0,-1-1 0 0 0,12-3-1 0 0,5-4-1274 0 0,-1-1 0 0 0,35-20-1 0 0,-37 18-235 0 0,0-2-200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30 5527 0 0,'3'-5'166'0'0,"-2"4"-96"0"0,0 0 0 0 0,0-1 1 0 0,0 1-1 0 0,-1 0 1 0 0,1-1-1 0 0,0 1 1 0 0,-1-1-1 0 0,0 1 1 0 0,0-12 10260 0 0,-1 13-10071 0 0,-7 2 2843 0 0,-14 8-4558 0 0,17-7 2516 0 0,-64 34-635 0 0,1 3 1 0 0,-63 51-1 0 0,93-63-398 0 0,-9 6 33 0 0,-59 56-1 0 0,102-85-61 0 0,2-4-1 0 0,0 1 1 0 0,1 0-1 0 0,-1 0 1 0 0,1-1-1 0 0,-1 1 0 0 0,1 0 1 0 0,0 0-1 0 0,0 0 1 0 0,0 1-1 0 0,0-1 1 0 0,-1 3-1 0 0,2-4-15 0 0,1 0 0 0 0,-1 0-1 0 0,0 0 1 0 0,1 0 0 0 0,-1 0 0 0 0,1 0-1 0 0,0 0 1 0 0,-1 0 0 0 0,1-1-1 0 0,0 1 1 0 0,-1 0 0 0 0,1 0 0 0 0,0-1-1 0 0,0 1 1 0 0,0 0 0 0 0,0-1 0 0 0,2 2-1 0 0,-3-2 5 0 0,7 3-67 0 0,0 1-1 0 0,1-1 0 0 0,-1 0 1 0 0,1-1-1 0 0,15 3 1 0 0,-12-3 34 0 0,0 1 1 0 0,12 4-1 0 0,16 10 160 0 0,48 30 0 0 0,-76-41 77 0 0,0 2 0 0 0,-1-1 0 0 0,12 12-1 0 0,-18-15-140 0 0,0 0 0 0 0,0 1 1 0 0,-1-1-1 0 0,0 1 0 0 0,1 0 0 0 0,-1-1 0 0 0,-1 1 0 0 0,1 1 0 0 0,2 8 0 0 0,-3-1 37 0 0,-2-11-71 0 0,0 1 0 0 0,-1-1 0 0 0,1 1 0 0 0,-1-1-1 0 0,1 0 1 0 0,-1 1 0 0 0,0-1 0 0 0,0 0 0 0 0,0 1 0 0 0,-1-1 0 0 0,1 0 0 0 0,0 0 0 0 0,-1 0 0 0 0,1 0 0 0 0,-1 0 0 0 0,0 0 0 0 0,1-1 0 0 0,-1 1 0 0 0,0-1-1 0 0,0 1 1 0 0,0-1 0 0 0,0 1 0 0 0,-1-1 0 0 0,-3 2 0 0 0,-6 1 115 0 0,0 1 1 0 0,0-1-1 0 0,-20 3 0 0 0,21-4-69 0 0,-170 34 534 0 0,133-30-944 0 0,-87 2 0 0 0,129-8 206 0 0,0-1 1 0 0,0 0-1 0 0,0-1 0 0 0,0 0 0 0 0,0 1 1 0 0,0-2-1 0 0,0 1 0 0 0,0-1 0 0 0,0 0 0 0 0,1 0 1 0 0,-1 0-1 0 0,1-1 0 0 0,0 0 0 0 0,-9-6 1 0 0,13 8 35 0 0,0 0 1 0 0,1 0-1 0 0,-1 0 1 0 0,0 1 0 0 0,0-1-1 0 0,1-1 1 0 0,-1 1-1 0 0,1 0 1 0 0,-1 0 0 0 0,1 0-1 0 0,-1 0 1 0 0,1 0 0 0 0,0 0-1 0 0,-1 0 1 0 0,1-1-1 0 0,0 1 1 0 0,0 0 0 0 0,0 0-1 0 0,0 0 1 0 0,0-1-1 0 0,0 1 1 0 0,0 0 0 0 0,1 0-1 0 0,-1 0 1 0 0,1-2 0 0 0,4-10-1577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175 139 14855 0 0,'0'0'1350'0'0,"-2"-1"-1025"0"0,-2 1-156 0 0,0-1 0 0 0,-1 1-1 0 0,1 0 1 0 0,0 0 0 0 0,-1 1 0 0 0,1-1 0 0 0,0 1-1 0 0,0 0 1 0 0,0 0 0 0 0,-1 0 0 0 0,1 1 0 0 0,0-1 0 0 0,0 1-1 0 0,1 0 1 0 0,-1 0 0 0 0,0 1 0 0 0,1-1 0 0 0,-1 1 0 0 0,1-1-1 0 0,0 1 1 0 0,0 0 0 0 0,0 1 0 0 0,0-1 0 0 0,0 0-1 0 0,1 1 1 0 0,-1-1 0 0 0,1 1 0 0 0,0 0 0 0 0,0 0 0 0 0,1 0-1 0 0,-1 0 1 0 0,1 0 0 0 0,-2 8 0 0 0,-12 85 33 0 0,12-63-122 0 0,-10 36-1 0 0,3-32-41 0 0,-8 72 0 0 0,18-100 23 0 0,0-9 43 0 0,11 2 335 0 0,-7-2-363 0 0,1-1 0 0 0,-1 0 1 0 0,1 0-1 0 0,-1-1 0 0 0,1 1 0 0 0,-1-1 0 0 0,0 0 0 0 0,1 0 0 0 0,-1 0 0 0 0,0-1 1 0 0,8-3-1 0 0,3-4 225 0 0,25-17 1 0 0,-17 10-135 0 0,188-136 231 0 0,-169 121-396 0 0,-32 23-45 0 0,-1 0-1 0 0,1 0 1 0 0,-1 0-1 0 0,-1-1 0 0 0,1-1 1 0 0,10-15-1 0 0,-16 19-32 0 0,0 0-1 0 0,0-1 0 0 0,0 1 0 0 0,0-1 0 0 0,-1 1 1 0 0,0-1-1 0 0,-1 0 0 0 0,1 0 0 0 0,-1 0 0 0 0,-1 0 1 0 0,1 0-1 0 0,-1 0 0 0 0,-1-8 0 0 0,-10-50-1100 0 0,1 14-2228 0 0,8 16-3987 0 0,2 26 2158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15 13359 0 0,'1'-1'612'0'0,"0"-1"-5"0"0,3-1-405 0 0,4-6 5324 0 0,-23 27-2656 0 0,-1 1-2834 0 0,-115 104 478 0 0,26-24-209 0 0,48-47-293 0 0,-35 36 29 0 0,88-84-35 0 0,0 1-1 0 0,-1 0 0 0 0,2 0 1 0 0,-1 0-1 0 0,1 0 0 0 0,-1 1 1 0 0,2 0-1 0 0,-1-1 0 0 0,0 1 1 0 0,1 0-1 0 0,-2 11 0 0 0,4-3 35 0 0,3-10-26 0 0,-1-2-4 0 0,0 0-3 0 0,-1 0-1 0 0,1 0 0 0 0,0 0 1 0 0,0-1-1 0 0,0 1 0 0 0,0 0 1 0 0,0-1-1 0 0,0 0 0 0 0,1 1 1 0 0,-1-1-1 0 0,0 0 0 0 0,1 0 1 0 0,-1 0-1 0 0,1 0 0 0 0,-1-1 1 0 0,1 1-1 0 0,0-1 0 0 0,-1 0 1 0 0,1 1-1 0 0,-1-1 0 0 0,4 0 1 0 0,2-1 6 0 0,-1 1 1 0 0,1-1 0 0 0,0 0-1 0 0,-1-1 1 0 0,15-5 0 0 0,59-29-3373 0 0,-58 26-4317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17535 0 0,'0'0'4547'0'0,"-1"2"-4195"0"0,-4 11-182 0 0,-1 0 1 0 0,0 0-1 0 0,-1-1 1 0 0,-8 13-1 0 0,-39 45 170 0 0,-86 70-120 0 0,106-109-203 0 0,14-12-17 0 0,-44 43 0 0 0,54-51 0 0 0,0 1 0 0 0,0 0 0 0 0,-12 21 0 0 0,20-29 0 0 0,0-1 0 0 0,1 1 0 0 0,-1 0 0 0 0,0 0 0 0 0,1 0 0 0 0,0-1 0 0 0,0 1 0 0 0,0 0 0 0 0,0 7 0 0 0,4 0 0 0 0,-1-9 6 0 0,0 0 0 0 0,0 0 0 0 0,0-1-1 0 0,1 1 1 0 0,-1-1 0 0 0,1 1 0 0 0,-1-1 0 0 0,1 0 0 0 0,-1 0-1 0 0,1 0 1 0 0,-1 0 0 0 0,1-1 0 0 0,0 1 0 0 0,0-1 0 0 0,3 1-1 0 0,6 0 32 0 0,-1 0-1 0 0,16-2 1 0 0,-2-2-214 0 0,-1-1-1 0 0,0-1 1 0 0,0-1 0 0 0,36-14 0 0 0,4-6-7044 0 0,-35 13 341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 11055 0 0,'0'0'1324'0'0,"-1"2"-364"0"0,0 1-627 0 0,-1 1-1 0 0,1 0 0 0 0,0 0 0 0 0,0 0 1 0 0,1 0-1 0 0,-1 1 0 0 0,1-1 1 0 0,0 0-1 0 0,0 0 0 0 0,0 0 0 0 0,0 0 1 0 0,1 0-1 0 0,0 0 0 0 0,0 0 0 0 0,0 0 1 0 0,0 0-1 0 0,0 0 0 0 0,1 0 1 0 0,3 4-1 0 0,-2-3-174 0 0,0 0 0 0 0,0-1 0 0 0,1 1 1 0 0,0-1-1 0 0,0 0 0 0 0,0 0 0 0 0,1-1 0 0 0,-1 1 0 0 0,1-1 1 0 0,0 0-1 0 0,0 0 0 0 0,0 0 0 0 0,10 3 0 0 0,0-2-93 0 0,0 0 0 0 0,0-1 0 0 0,0 0 0 0 0,1-1 0 0 0,-1-1 1 0 0,1 0-1 0 0,0-1 0 0 0,-1-1 0 0 0,1-1 0 0 0,-1 0 0 0 0,0-1 0 0 0,1 0 0 0 0,-1-1 0 0 0,19-8 0 0 0,-24 7-156 0 0,1 0-1 0 0,-1-1 0 0 0,18-13 1 0 0,-24 16 51 0 0,0 0 0 0 0,0 0 0 0 0,-1 0 0 0 0,1-1 0 0 0,-1 0 0 0 0,0 1 0 0 0,0-1 0 0 0,-1 0 0 0 0,1-1 0 0 0,-1 1 0 0 0,4-9-1 0 0,-5 12 2 0 0,-1-1-1 0 0,1 0 0 0 0,-1 1 0 0 0,0-1 0 0 0,1 0 0 0 0,-1 1 0 0 0,0-1 0 0 0,0 0 0 0 0,0 1 0 0 0,0-1 0 0 0,0 0 0 0 0,-1 1 0 0 0,1-1 0 0 0,0 1 0 0 0,-1-1 0 0 0,0 0 1 0 0,1 1-1 0 0,-1-1 0 0 0,0 1 0 0 0,1-1 0 0 0,-1 1 0 0 0,0 0 0 0 0,0-1 0 0 0,0 1 0 0 0,0 0 0 0 0,0 0 0 0 0,-1-1 0 0 0,1 1 0 0 0,0 0 0 0 0,-1 0 0 0 0,1 0 0 0 0,0 1 1 0 0,-4-3-1 0 0,1 2-42 0 0,-1-1 1 0 0,0 1-1 0 0,0 0 0 0 0,1 0 1 0 0,-1 0-1 0 0,0 0 1 0 0,0 1-1 0 0,0 0 1 0 0,0 0-1 0 0,-7 1 1 0 0,-9 3-54 0 0,0 1-1 0 0,0 0 1 0 0,1 2 0 0 0,-1 0 0 0 0,-31 18 0 0 0,16-5 270 0 0,2 1 0 0 0,-36 29 1 0 0,55-39 42 0 0,0 0 0 0 0,2 2 0 0 0,-1 0 0 0 0,1 0 0 0 0,1 1 0 0 0,1 1 0 0 0,0 0 0 0 0,-9 17 0 0 0,18-29-161 0 0,1-1-1 0 0,0 1 1 0 0,0-1-1 0 0,0 0 1 0 0,0 1-1 0 0,1 0 1 0 0,-1-1-1 0 0,1 1 1 0 0,-1-1-1 0 0,1 1 0 0 0,0 0 1 0 0,0-1-1 0 0,0 1 1 0 0,0 0-1 0 0,1-1 1 0 0,-1 1-1 0 0,1-1 1 0 0,-1 1-1 0 0,1-1 1 0 0,0 1-1 0 0,0-1 1 0 0,0 1-1 0 0,0-1 1 0 0,1 0-1 0 0,-1 1 1 0 0,1-1-1 0 0,-1 0 1 0 0,3 3-1 0 0,0-2-21 0 0,0 0 1 0 0,1 1-1 0 0,-1-1 0 0 0,1 0 1 0 0,-1-1-1 0 0,1 1 0 0 0,0-1 0 0 0,0 0 1 0 0,0 0-1 0 0,0-1 0 0 0,0 0 1 0 0,0 1-1 0 0,8-1 0 0 0,6 1-669 0 0,27-2-1 0 0,-4-3-5134 0 0,-13-2-453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 13359 0 0,'0'0'1027'0'0,"2"0"-670"0"0,7-3 5758 0 0,-13 14-5475 0 0,0-5-588 0 0,0 1 1 0 0,-1-1-1 0 0,1 1 1 0 0,-1-1 0 0 0,-1-1-1 0 0,1 1 1 0 0,-7 4-1 0 0,-48 34 453 0 0,23-18-369 0 0,21-14-150 0 0,-38 32-154 0 0,49-39 153 0 0,0 0 0 0 0,0 1 0 0 0,0-1-1 0 0,1 1 1 0 0,0 0 0 0 0,0 0-1 0 0,-4 9 1 0 0,6-10 4 0 0,1-1 1 0 0,0 1-1 0 0,0 0 0 0 0,0 0 0 0 0,0 0 1 0 0,1 0-1 0 0,0 0 0 0 0,0 0 0 0 0,0 0 1 0 0,1 0-1 0 0,0 0 0 0 0,0-1 0 0 0,0 1 1 0 0,2 5-1 0 0,4 9-3 0 0,0 0 0 0 0,12 19 0 0 0,-11-23 25 0 0,9 17 138 0 0,-16-30-141 0 0,0 0-1 0 0,0 0 1 0 0,0 0-1 0 0,0 0 1 0 0,0 1-1 0 0,0-1 1 0 0,-1 0-1 0 0,1 0 1 0 0,-1 1-1 0 0,0-1 1 0 0,1 0-1 0 0,-1 1 1 0 0,0-1-1 0 0,0 1 0 0 0,0-1 1 0 0,-1 0-1 0 0,1 1 1 0 0,-1-1-1 0 0,1 0 1 0 0,-1 0-1 0 0,0 1 1 0 0,0-1-1 0 0,0 0 1 0 0,0 0-1 0 0,0 0 1 0 0,0 0-1 0 0,0 0 1 0 0,-1 0-1 0 0,1 0 0 0 0,-1-1 1 0 0,0 1-1 0 0,1 0 1 0 0,-1-1-1 0 0,0 1 1 0 0,0-1-1 0 0,0 0 1 0 0,0 0-1 0 0,-4 2 1 0 0,-3 1 11 0 0,1 0-1 0 0,-1-1 1 0 0,0-1 0 0 0,0 1 0 0 0,-1-2 0 0 0,1 1 0 0 0,0-1 0 0 0,-12 0 0 0 0,10-1-10 0 0,-39-2 94 0 0,46 1-139 0 0,1 0 0 0 0,-1 1 0 0 0,0-1 1 0 0,1 0-1 0 0,-1-1 0 0 0,1 1 0 0 0,0 0 0 0 0,-1-1 1 0 0,1 0-1 0 0,0 0 0 0 0,-3-2 0 0 0,5 3-72 0 0,0 0 0 0 0,1 1 0 0 0,-1-1 0 0 0,1 0 0 0 0,-1 1 0 0 0,1-1 0 0 0,-1 0 0 0 0,1 0 1 0 0,-1 0-1 0 0,1 1 0 0 0,0-1 0 0 0,-1 0 0 0 0,1 0 0 0 0,0 0 0 0 0,0 0 0 0 0,0 0 0 0 0,-1 1 0 0 0,1-3 0 0 0,2-7-1118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10799 0 0,'1'-3'65'0'0,"1"1"0"0"0,-1-1 0 0 0,0 1 0 0 0,1-1 0 0 0,0 1 0 0 0,-1 0 0 0 0,1 0-1 0 0,0 0 1 0 0,0 0 0 0 0,0 0 0 0 0,0 0 0 0 0,1 0 0 0 0,-1 1 0 0 0,0-1 0 0 0,1 1 0 0 0,-1 0-1 0 0,4-2 1 0 0,-4 2 164 0 0,1-1 1 0 0,-1 1-1 0 0,0-1 0 0 0,1 0 0 0 0,-1 0 0 0 0,0 0 0 0 0,4-5 2927 0 0,-7 7-3105 0 0,1 0 0 0 0,-1 0 1 0 0,1-1-1 0 0,0 1 0 0 0,-1 0 0 0 0,1 0 0 0 0,0-1 0 0 0,-1 1 0 0 0,1 0 0 0 0,0 0 1 0 0,-1-1-1 0 0,1 1 0 0 0,0 0 0 0 0,0-1 0 0 0,-1 1 0 0 0,1-1 0 0 0,0 1 0 0 0,0 0 1 0 0,0-1-1 0 0,-1 1 0 0 0,1 0 0 0 0,0-1 0 0 0,0 1 0 0 0,0-1 0 0 0,0 1 0 0 0,0-1 0 0 0,0 1 1 0 0,0 0-1 0 0,0-1 0 0 0,0 1 0 0 0,0-1 0 0 0,0 0 0 0 0,2-15 474 0 0,5 1-359 0 0,0 0 1 0 0,1 0-1 0 0,1 0 0 0 0,0 1 0 0 0,21-24 1 0 0,-9 11-105 0 0,0-1-52 0 0,1 2 1 0 0,1 0-1 0 0,1 2 0 0 0,1 0 1 0 0,2 2-1 0 0,39-27 0 0 0,-22 21 13 0 0,60-27-1 0 0,-79 44 88 0 0,0 1-1 0 0,0 1 0 0 0,1 1 1 0 0,34-5-1 0 0,-48 12-7 0 0,0 0 1 0 0,1 0-1 0 0,-1 2 0 0 0,0-1 1 0 0,1 2-1 0 0,-1 0 0 0 0,0 0 0 0 0,0 1 1 0 0,0 0-1 0 0,-1 1 0 0 0,1 0 1 0 0,-1 1-1 0 0,14 8 0 0 0,-19-9-27 0 0,-1-1 0 0 0,1 1 0 0 0,-1 1 0 0 0,0-1 0 0 0,0 1 0 0 0,-1-1 0 0 0,1 1 0 0 0,-1 1 1 0 0,0-1-1 0 0,-1 1 0 0 0,5 7 0 0 0,-6-8-50 0 0,0 0 0 0 0,0 1 0 0 0,-1-1 1 0 0,1 0-1 0 0,-1 1 0 0 0,-1-1 0 0 0,1 1 0 0 0,-1-1 1 0 0,0 1-1 0 0,0-1 0 0 0,-1 1 0 0 0,1-1 0 0 0,-1 0 1 0 0,0 1-1 0 0,-3 6 0 0 0,-1 1-15 0 0,0 0 1 0 0,-1-1-1 0 0,0 0 0 0 0,-1 0 1 0 0,0 0-1 0 0,-16 18 0 0 0,3-8 14 0 0,0-1 0 0 0,-26 22 0 0 0,15-19-97 0 0,-2-1 1 0 0,0-2-1 0 0,-1-1 0 0 0,-43 19 0 0 0,-151 50-800 0 0,209-82 823 0 0,-21 6-419 0 0,-54 10 0 0 0,93-23-647 0 0,6-9-1871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16 17303 0 0,'-1'-2'73'0'0,"-1"1"-1"0"0,0-1 0 0 0,1 1 0 0 0,-1 0 1 0 0,0 0-1 0 0,0 0 0 0 0,0 0 1 0 0,0 0-1 0 0,0 0 0 0 0,0 0 1 0 0,0 0-1 0 0,0 1 0 0 0,0-1 1 0 0,0 1-1 0 0,0 0 0 0 0,0-1 0 0 0,0 1 1 0 0,-1 0-1 0 0,1 0 0 0 0,0 0 1 0 0,0 1-1 0 0,0-1 0 0 0,0 1 1 0 0,0-1-1 0 0,-4 2 0 0 0,-32 9 112 0 0,-44 19 0 0 0,32-10-24 0 0,34-14-89 0 0,-160 64 750 0 0,150-57-750 0 0,0 1 0 0 0,1 1 1 0 0,0 1-1 0 0,-31 26 0 0 0,50-37-84 0 0,1 0 0 0 0,0 0 0 0 0,0 1 0 0 0,1-1 0 0 0,0 1 0 0 0,-7 11 0 0 0,10-16-11 0 0,1 0 0 0 0,-1 1 0 0 0,1-1 1 0 0,-1 0-1 0 0,1 1 0 0 0,0-1 0 0 0,-1 1 1 0 0,1-1-1 0 0,0 1 0 0 0,0-1 0 0 0,0 1 1 0 0,0-1-1 0 0,0 1 0 0 0,0-1 0 0 0,1 1 1 0 0,0 1-1 0 0,-1-2-24 0 0,1 0 0 0 0,0 1 0 0 0,0-1 0 0 0,0 0 0 0 0,0 1 0 0 0,0-1 0 0 0,0 0 0 0 0,0 0 0 0 0,0 0 0 0 0,1 0-1 0 0,-1 0 1 0 0,0 0 0 0 0,1-1 0 0 0,-1 1 0 0 0,0 0 0 0 0,1-1 0 0 0,-1 1 0 0 0,3 0 0 0 0,14 4-394 0 0,0-2 0 0 0,1 0 0 0 0,-1-1-1 0 0,1-1 1 0 0,32-2 0 0 0,-27 1-194 0 0,1 0 1 0 0,40 6-1 0 0,-57-4 759 0 0,0 0 0 0 0,0 0 1 0 0,0 0-1 0 0,0 1 0 0 0,0 1 0 0 0,0-1 0 0 0,-1 1 0 0 0,0 1 0 0 0,0-1 0 0 0,0 1 0 0 0,0 1 0 0 0,10 9 1 0 0,-14-11 100 0 0,0 0 0 0 0,0 0 1 0 0,0 1-1 0 0,0-1 0 0 0,0 1 1 0 0,-1-1-1 0 0,0 1 0 0 0,0 0 1 0 0,0 0-1 0 0,-1 0 0 0 0,1 0 1 0 0,-1 0-1 0 0,-1 0 0 0 0,1 1 1 0 0,-1-1-1 0 0,0 0 0 0 0,0 0 1 0 0,0 0-1 0 0,0 1 0 0 0,-1-1 1 0 0,-2 8-1 0 0,-1-1 72 0 0,-1 1 0 0 0,-1-1 1 0 0,1-1-1 0 0,-2 1 0 0 0,1-1 0 0 0,-2 0 0 0 0,-14 17 0 0 0,16-21-246 0 0,-1-1 0 0 0,0 1 0 0 0,0-2 0 0 0,-1 1 0 0 0,1-1 0 0 0,-1 0 0 0 0,0-1 0 0 0,-1 0 0 0 0,1 0 0 0 0,-15 4 1 0 0,6-3-108 0 0,-2-1 1 0 0,1 0 0 0 0,0-1 0 0 0,-23 0 0 0 0,30-3-100 0 0,0 0 1 0 0,0-1-1 0 0,-12-2 0 0 0,18 3-290 0 0,1-1 0 0 0,0-1 0 0 0,1 1 0 0 0,-9-4 0 0 0,11 4-108 0 0,-1 0-1 0 0,0 0 1 0 0,1 0-1 0 0,-1 0 1 0 0,1-1-1 0 0,-1 1 1 0 0,1 0-1 0 0,0-1 1 0 0,-1 1-1 0 0,1-1 1 0 0,-1-2-1 0 0,-3-8-5785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13359 0 0,'-1'3'612'0'0,"-4"13"-443"0"0,1 0 0 0 0,1 0 0 0 0,0 0 0 0 0,1 1 0 0 0,0-1 0 0 0,2 1 0 0 0,0-1-1 0 0,1 1 1 0 0,0-1 0 0 0,7 29 0 0 0,3-2 396 0 0,1 0 0 0 0,33 74 1 0 0,76 115 592 0 0,-42-88 66 0 0,-72-129-983 0 0,51 110 1892 0 0,-52-109-1808 0 0,-1 1 0 0 0,-1 0 0 0 0,0 0 0 0 0,-1 0 0 0 0,1 33 0 0 0,-5-27-163 0 0,0 0 0 0 0,-2 0 0 0 0,-1 0 0 0 0,-1 0 0 0 0,-1-1-1 0 0,0 0 1 0 0,-2 0 0 0 0,-1 0 0 0 0,-1-1 0 0 0,0 0 0 0 0,-17 23 0 0 0,1-5-147 0 0,-2-2 0 0 0,-1-1 0 0 0,-2-2 1 0 0,-59 52-1 0 0,43-47-740 0 0,-81 49 1 0 0,5-16-3802 0 0,79-49-2998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370 123 2303 0 0,'11'-15'299'0'0,"19"-20"16385"0"0,-32 34-16511 0 0,0 1 0 0 0,0 0 0 0 0,-1-1-1 0 0,1 1 1 0 0,0 0 0 0 0,0 0 0 0 0,0 0 0 0 0,-1 1 0 0 0,1-1 0 0 0,0 0 0 0 0,0 1-1 0 0,-4 1 1 0 0,4-2-71 0 0,-11 4-45 0 0,1 0 1 0 0,0 1-1 0 0,0 0 0 0 0,0 1 0 0 0,1 0 0 0 0,0 1 0 0 0,0 0 0 0 0,1 1 1 0 0,0 0-1 0 0,0 1 0 0 0,-9 10 0 0 0,-11 15-51 0 0,-45 67 0 0 0,65-88 40 0 0,-2 5-15 0 0,-13 18 115 0 0,-22 40 0 0 0,42-65-91 0 0,0-1 0 0 0,0 1 0 0 0,1 0-1 0 0,0 0 1 0 0,1 1 0 0 0,0-1 0 0 0,1 1-1 0 0,-1 22 1 0 0,3-30-35 0 0,0 0-1 0 0,0 1 0 0 0,0-1 1 0 0,1 0-1 0 0,0 0 0 0 0,0 0 1 0 0,0 0-1 0 0,1 0 1 0 0,-1 0-1 0 0,1 0 0 0 0,0 0 1 0 0,0 0-1 0 0,0-1 1 0 0,0 1-1 0 0,1-1 0 0 0,4 5 1 0 0,-4-5-5 0 0,-1-1 1 0 0,2 0 0 0 0,-1 0 0 0 0,0 0-1 0 0,0 0 1 0 0,1 0 0 0 0,-1-1-1 0 0,1 1 1 0 0,-1-1 0 0 0,1 0-1 0 0,0 0 1 0 0,-1 0 0 0 0,1-1 0 0 0,0 1-1 0 0,0-1 1 0 0,0 0 0 0 0,-1 0-1 0 0,6-1 1 0 0,5-1 16 0 0,-1 0 1 0 0,1-2-1 0 0,-1 0 0 0 0,0 0 0 0 0,0-1 1 0 0,-1 0-1 0 0,13-8 0 0 0,6-6 75 0 0,42-32 0 0 0,-43 29-325 0 0,-2-2 0 0 0,0-2 0 0 0,-1 0 0 0 0,43-57-1 0 0,-60 69 88 0 0,-1-1 0 0 0,-1 0-1 0 0,0 0 1 0 0,-1 0 0 0 0,8-26-1 0 0,-12 30 84 0 0,0 0-1 0 0,-1-1 0 0 0,0 1 0 0 0,-1-1 1 0 0,-1 0-1 0 0,1 1 0 0 0,-2-1 1 0 0,-3-23-1 0 0,2 27-63 0 0,0 1 1 0 0,0-1-1 0 0,-1 1 0 0 0,0-1 1 0 0,0 1-1 0 0,-1 0 0 0 0,1 0 1 0 0,-2 0-1 0 0,1 0 1 0 0,-10-10-1 0 0,11 14 4 0 0,0 0 1 0 0,-1 0-1 0 0,1 0 0 0 0,-1 0 1 0 0,1 1-1 0 0,-1-1 1 0 0,0 1-1 0 0,0 0 0 0 0,0 0 1 0 0,0 0-1 0 0,-1 1 1 0 0,1 0-1 0 0,0-1 0 0 0,-1 2 1 0 0,1-1-1 0 0,0 0 0 0 0,-1 1 1 0 0,1 0-1 0 0,-1 0 1 0 0,-6 1-1 0 0,-1 1-280 0 0,-1 1 0 0 0,1 1 0 0 0,0 0-1 0 0,0 0 1 0 0,1 1 0 0 0,-1 1 0 0 0,1 0 0 0 0,0 0 0 0 0,1 1 0 0 0,-1 1 0 0 0,1 0 0 0 0,-14 15 0 0 0,9-6-4554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38 16039 0 0,'5'-6'1452'0'0,"0"-1"-1118"0"0,-4 6 90 0 0,-1 0-318 0 0,-1 0 1 0 0,1 0-1 0 0,0 0 1 0 0,0 0-1 0 0,0 0 1 0 0,-1 0-1 0 0,1 0 1 0 0,0 0 0 0 0,-1 0-1 0 0,1 1 1 0 0,-1-1-1 0 0,1 0 1 0 0,-1 0-1 0 0,1 0 1 0 0,-1 1-1 0 0,1-1 1 0 0,-1 0-1 0 0,0 0 1 0 0,0 1 0 0 0,1-1-1 0 0,-1 1 1 0 0,0-1-1 0 0,0 1 1 0 0,0-1-1 0 0,0 1 1 0 0,1-1-1 0 0,-1 1 1 0 0,0 0-1 0 0,-2-1 1 0 0,1 0 2 0 0,0 1 0 0 0,-1 0 0 0 0,1-1 0 0 0,0 1 0 0 0,0 0 0 0 0,-1 0 0 0 0,1 0 1 0 0,0 1-1 0 0,-1-1 0 0 0,1 0 0 0 0,-4 2 0 0 0,-6 4-25 0 0,0 0 1 0 0,1 1 0 0 0,-1 1-1 0 0,1 0 1 0 0,-16 15 0 0 0,-2 1-4 0 0,-67 57-303 0 0,-94 103 0 0 0,125-118 165 0 0,48-49 51 0 0,-5 5 2 0 0,-26 32 1 0 0,43-47 3 0 0,0-1 0 0 0,1 1 0 0 0,0-1 0 0 0,0 1 1 0 0,0 0-1 0 0,1 1 0 0 0,1-1 0 0 0,-1 1 1 0 0,1-1-1 0 0,-2 12 0 0 0,4-17 1 0 0,0 0 0 0 0,0 0 0 0 0,0 0 0 0 0,0-1 0 0 0,1 1 0 0 0,-1 0 0 0 0,0 0 0 0 0,1-1 0 0 0,0 1-1 0 0,-1 0 1 0 0,1-1 0 0 0,0 1 0 0 0,0 0 0 0 0,0-1 0 0 0,0 1 0 0 0,0-1 0 0 0,0 1 0 0 0,0-1 0 0 0,0 0 0 0 0,1 0 0 0 0,-1 1 0 0 0,1-1 0 0 0,-1 0 0 0 0,1 0-1 0 0,-1 0 1 0 0,1-1 0 0 0,-1 1 0 0 0,1 0 0 0 0,2 0 0 0 0,3 2 8 0 0,0-1-1 0 0,0 0 1 0 0,0-1 0 0 0,0 0-1 0 0,14 1 1 0 0,14-3 56 0 0,1-2 1 0 0,-1-1-1 0 0,48-12 0 0 0,-2 1-317 0 0,11-7-3437 0 0,-76 17 2409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357 148 9215 0 0,'49'-55'3076'0'0,"-29"32"138"0"0,22-21-1 0 0,-20 19 745 0 0,-23 26-3699 0 0,-74 62-174 0 0,3 2 1 0 0,-100 119-1 0 0,145-151-85 0 0,-10 11 0 0 0,-49 74 0 0 0,84-115 0 0 0,-1 1 0 0 0,1 0 0 0 0,0-1 0 0 0,0 1 0 0 0,1 0 0 0 0,-1 0 0 0 0,1 1 0 0 0,-1-1 0 0 0,1 0 0 0 0,1 0 0 0 0,-1 1 0 0 0,1-1 0 0 0,-1 0 0 0 0,2 8 0 0 0,5 3 0 0 0,-4-13 0 0 0,0 0 0 0 0,0 0 0 0 0,0 0-1 0 0,0-1 1 0 0,1 1 0 0 0,-1-1 0 0 0,0 1-1 0 0,1-1 1 0 0,0 0 0 0 0,-1 0 0 0 0,5 1 0 0 0,34 7 5 0 0,-28-7 3 0 0,5 1-180 0 0,0-1 0 0 0,28 0 0 0 0,-36-2-631 0 0,0-1 0 0 0,0 0 0 0 0,0 0 0 0 0,0-1 0 0 0,19-7 1 0 0,-8 2-876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11055 0 0,'-1'2'7122'0'0,"-139"255"-3788"0"0,114-204-3332 0 0,9-21 37 0 0,-22 62 0 0 0,39-92 5 0 0,-1 0 0 0 0,0 0 0 0 0,1 0 0 0 0,0 0 0 0 0,-1 0 0 0 0,1 0 0 0 0,0 0 0 0 0,0 0-1 0 0,0 1 1 0 0,0-1 0 0 0,1 0 0 0 0,-1 0 0 0 0,0 0 0 0 0,1 0 0 0 0,0 0 0 0 0,-1 0 0 0 0,1 0 0 0 0,0 0 0 0 0,0-1 0 0 0,0 1 0 0 0,0 0 0 0 0,0 0-1 0 0,0-1 1 0 0,1 1 0 0 0,-1 0 0 0 0,1-1 0 0 0,-1 0 0 0 0,1 1 0 0 0,-1-1 0 0 0,1 0 0 0 0,0 0 0 0 0,0 0 0 0 0,-1 0 0 0 0,1 0 0 0 0,0 0-1 0 0,0 0 1 0 0,3 0 0 0 0,1 1 63 0 0,1 0 0 0 0,-1-1 0 0 0,1 0 1 0 0,-1 0-1 0 0,1 0 0 0 0,-1-1 0 0 0,1 0 0 0 0,-1 0 0 0 0,1-1 0 0 0,11-2 0 0 0,-7 0-32 0 0,0-1 1 0 0,0-1-1 0 0,0 0 1 0 0,-1 0-1 0 0,0-1 1 0 0,0-1-1 0 0,18-14 1 0 0,58-64 292 0 0,-45 42-331 0 0,-35 37-37 0 0,65-71 53 0 0,-65 69-53 0 0,1-1 0 0 0,-2 1-1 0 0,1-1 1 0 0,-2 0 0 0 0,1-1 0 0 0,-1 1-1 0 0,0-1 1 0 0,2-10 0 0 0,-5 17-12 0 0,-1-1 1 0 0,1 0-1 0 0,-1 0 1 0 0,0 0 0 0 0,0 0-1 0 0,0 0 1 0 0,-1 1-1 0 0,1-1 1 0 0,-1 0-1 0 0,-1-5 1 0 0,-2 0-263 0 0,0 0 1 0 0,-7-14-1 0 0,1 5-1203 0 0,8 9-2579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12895 0 0,'0'0'7803'0'0,"1"1"-7327"0"0,0-1-386 0 0,1 1 1 0 0,-1-1 0 0 0,0 1-1 0 0,1 0 1 0 0,-1-1 0 0 0,1 0-1 0 0,-1 1 1 0 0,0-1 0 0 0,1 0-1 0 0,-1 0 1 0 0,1 0-1 0 0,-1 0 1 0 0,1 0 0 0 0,-1 0-1 0 0,0 0 1 0 0,4-1 0 0 0,-2 0 65 0 0,0 0 1 0 0,0-1-1 0 0,-1 1 1 0 0,1 0-1 0 0,0-1 1 0 0,0 0-1 0 0,3-3 1 0 0,1-1 105 0 0,0-1 1 0 0,0 0-1 0 0,0-1 1 0 0,6-9-1 0 0,15-29 407 0 0,39-83 1 0 0,-46 85-612 0 0,1 1-1 0 0,43-61 1 0 0,-60 97-198 0 0,0 0 1 0 0,1 0-1 0 0,0 0 0 0 0,1 1 1 0 0,-1 0-1 0 0,1 0 0 0 0,1 0 1 0 0,-1 1-1 0 0,1 0 0 0 0,-1 1 1 0 0,1 0-1 0 0,1 0 0 0 0,-1 0 1 0 0,1 1-1 0 0,-1 0 0 0 0,1 1 1 0 0,0 0-1 0 0,0 1 0 0 0,0-1 0 0 0,13 1 1 0 0,19 3-7406 0 0,-19 0 503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505 141 9671 0 0,'0'-2'440'0'0,"4"-9"184"0"0,0-1-1 0 0,-1 0 0 0 0,2-16 0 0 0,-3 16 2168 0 0,-1 1-1 0 0,-1-1 0 0 0,-1-21 1 0 0,1 33-2759 0 0,-1-1-1 0 0,1 1 1 0 0,0-1 0 0 0,0 1 0 0 0,-1-1 0 0 0,1 1 0 0 0,0 0-1 0 0,0-1 1 0 0,-1 1 0 0 0,1 0 0 0 0,-1-1 0 0 0,1 1 0 0 0,0 0 0 0 0,-1-1-1 0 0,1 1 1 0 0,-1 0 0 0 0,1-1 0 0 0,0 1 0 0 0,-1 0 0 0 0,1 0-1 0 0,-1 0 1 0 0,1 0 0 0 0,-1 0 0 0 0,1-1 0 0 0,-1 1 0 0 0,1 0-1 0 0,-1 0 1 0 0,1 0 0 0 0,-1 0 0 0 0,1 0 0 0 0,-1 0 0 0 0,1 0-1 0 0,-1 1 1 0 0,1-1 0 0 0,-1 0 0 0 0,1 0 0 0 0,-1 0 0 0 0,0 1-1 0 0,-18 6-47 0 0,-4 6-6 0 0,2 2 0 0 0,0 0 0 0 0,-19 19 0 0 0,-20 16-98 0 0,14-19 17 0 0,20-14-57 0 0,-29 26-1 0 0,47-36 88 0 0,1 1-1 0 0,-7 10 1 0 0,13-17 71 0 0,1 0 0 0 0,-1-1 0 0 0,0 1 0 0 0,1 0-1 0 0,-1 0 1 0 0,1-1 0 0 0,0 1 0 0 0,-1 0 0 0 0,1 0 0 0 0,0 0-1 0 0,-1 0 1 0 0,1 0 0 0 0,0 0 0 0 0,0-1 0 0 0,0 1 0 0 0,0 0 0 0 0,0 0-1 0 0,0 0 1 0 0,0 0 0 0 0,0 0 0 0 0,0 1 0 0 0,1 1-3 0 0,1-1 0 0 0,-1 0-1 0 0,0 0 1 0 0,1 0 0 0 0,-1 1 0 0 0,1-2 0 0 0,0 1 0 0 0,2 2 0 0 0,25 22-170 0 0,38 27-1 0 0,-42-35-224 0 0,0 2-1 0 0,-1 0 0 0 0,37 42 0 0 0,-49-47 707 0 0,-1 1 0 0 0,12 20 0 0 0,-20-30-103 0 0,0 1 0 0 0,0-1 0 0 0,0 1 0 0 0,-1-1-1 0 0,0 1 1 0 0,0 0 0 0 0,-1 0 0 0 0,0 0 0 0 0,0 8 0 0 0,-1-14-163 0 0,0 0 1 0 0,0 1-1 0 0,0-1 0 0 0,-1 0 0 0 0,1 0 1 0 0,0 0-1 0 0,-1 1 0 0 0,1-1 0 0 0,-1 0 1 0 0,1 0-1 0 0,-1 0 0 0 0,0 0 0 0 0,1 0 1 0 0,-1 0-1 0 0,0 0 0 0 0,0 0 0 0 0,0 0 0 0 0,0 0 1 0 0,0-1-1 0 0,0 1 0 0 0,0 0 0 0 0,0 0 1 0 0,0-1-1 0 0,0 1 0 0 0,-2 0 0 0 0,-2 1 2 0 0,-1 0 0 0 0,1-1-1 0 0,-1 1 1 0 0,-6 0 0 0 0,7-1 40 0 0,-20 2-57 0 0,-1 0 0 0 0,0-2 0 0 0,1 0 0 0 0,-37-5 0 0 0,24-1-355 0 0,1-1-1 0 0,-50-16 1 0 0,76 19-155 0 0,-1-1 0 0 0,1-1 0 0 0,0 0 0 0 0,-17-10-1 0 0,11 2-1359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0,'7'1'196'0'0,"-6"-1"-149"0"0,0 0 1 0 0,1 1-1 0 0,-1-1 0 0 0,1 0 0 0 0,-1 1 0 0 0,0-1 0 0 0,1 1 1 0 0,-1-1-1 0 0,0 1 0 0 0,2 1 0 0 0,0-1 767 0 0,0 1 0 0 0,0 0 0 0 0,0 0 0 0 0,0 0 0 0 0,-1 1 0 0 0,1-1 0 0 0,8 10 5388 0 0,-12-11-4675 0 0,1 2-1277 0 0,-2 0 1 0 0,1-1 0 0 0,0 1 0 0 0,0-1-1 0 0,-1 1 1 0 0,1-1 0 0 0,-1 1 0 0 0,0-1-1 0 0,0 0 1 0 0,0 0 0 0 0,0 0 0 0 0,0 0-1 0 0,0 0 1 0 0,-5 2 0 0 0,6-3 366 0 0,-9 6 946 0 0,10-7-1618 0 0,0 0 1 0 0,0 1-1 0 0,0-1 1 0 0,-1 0-1 0 0,1 0 1 0 0,0 1-1 0 0,0-1 1 0 0,0 0-1 0 0,0 1 1 0 0,0-1-1 0 0,0 1 1 0 0,0-1-1 0 0,0 0 1 0 0,0 1-1 0 0,0-1 1 0 0,0 0-1 0 0,0 1 1 0 0,0-1-1 0 0,0 0 1 0 0,0 1-1 0 0,0-1 1 0 0,0 0-1 0 0,0 1 1 0 0,0-1-1 0 0,1 0 1 0 0,-1 1-1 0 0,0-1 1 0 0,0 0-1 0 0,0 1 1 0 0,1-1-1 0 0,-1 0 1 0 0,0 0-1 0 0,0 1 1 0 0,1-1-1 0 0,-1 0 1 0 0,2 1-602 0 0,-1 0-1 0 0,0 0 1 0 0,1 0 0 0 0,-1 0-1 0 0,0-1 1 0 0,1 1 0 0 0,-1-1-1 0 0,1 1 1 0 0,1 0 0 0 0,14 0-7294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85 9991 0 0,'-1'0'456'0'0,"-39"21"5743"0"0,51-29-5110 0 0,20-11-1346 0 0,6 4 310 0 0,1 1 1 0 0,0 2-1 0 0,1 1 1 0 0,0 2 0 0 0,0 2-1 0 0,43-3 1 0 0,-81 10-57 0 0,9-1-391 0 0,0 1 0 0 0,0 0 0 0 0,12 3 0 0 0,-7 0-577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642 124 8287 0 0,'2'-2'5571'0'0,"24"-24"-2518"0"0,-18 17-2327 0 0,1 0-1 0 0,11-8 0 0 0,-17 14-549 0 0,0 1 0 0 0,0-1-1 0 0,1 0 1 0 0,-2 0 0 0 0,1 0-1 0 0,0 0 1 0 0,-1-1 0 0 0,1 1 0 0 0,-1-1-1 0 0,0 1 1 0 0,0-1 0 0 0,0 0-1 0 0,1-5 1 0 0,-3 8 148 0 0,-18-8 44 0 0,12 9-347 0 0,-1 0-1 0 0,1 1 1 0 0,0 0-1 0 0,0 0 1 0 0,0 0-1 0 0,0 1 1 0 0,0 0-1 0 0,-10 4 1 0 0,-48 28-125 0 0,42-20 64 0 0,-112 66-81 0 0,32-18 57 0 0,30-17 69 0 0,1 2 0 0 0,-66 59 0 0 0,129-99 55 0 0,-1 1-1 0 0,1 1 1 0 0,1-1 0 0 0,-1 1 0 0 0,-9 15-1 0 0,16-21 24 0 0,14 4 77 0 0,-9-6-142 0 0,0 0 1 0 0,-1-1-1 0 0,1 1 0 0 0,0-1 0 0 0,-1 0 1 0 0,1 0-1 0 0,0 0 0 0 0,0 0 0 0 0,6-2 1 0 0,37-12 119 0 0,-24 7-75 0 0,46-13-379 0 0,-1-3 1 0 0,-1-4-1 0 0,-1-2 0 0 0,105-65 1 0 0,-157 85 256 0 0,-6 4 16 0 0,-1 0 1 0 0,1 1-1 0 0,0-1 0 0 0,11-3 1 0 0,-20 21 175 0 0,-5 3-105 0 0,-2 0 1 0 0,0-1 0 0 0,0 0-1 0 0,-17 22 1 0 0,-9 15-93 0 0,32-49-288 0 0,-2 4 710 0 0,5 7-13062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45 5983 0 0,'31'-41'4170'0'0,"-31"41"-4091"0"0,-1-1 0 0 0,1 1 1 0 0,0 0-1 0 0,-1 0 1 0 0,1-1-1 0 0,0 1 1 0 0,-1 0-1 0 0,1 0 0 0 0,0 0 1 0 0,-1-1-1 0 0,1 1 1 0 0,-1 0-1 0 0,1 0 0 0 0,0 0 1 0 0,-1 0-1 0 0,1 0 1 0 0,-1 0-1 0 0,1 0 0 0 0,0 0 1 0 0,-1 0-1 0 0,1 0 1 0 0,-1 0-1 0 0,1 0 1 0 0,-1 0-1 0 0,-11 2 225 0 0,-8 3 58 0 0,0 1 0 0 0,1 2 1 0 0,-29 14-1 0 0,-52 36 158 0 0,25-14-188 0 0,-146 71-137 0 0,-35 21 21 0 0,226-119-91 0 0,-44 26 282 0 0,68-39-353 0 0,-1 1 0 0 0,1 0 1 0 0,1 0-1 0 0,-1 1 0 0 0,1-1 0 0 0,-1 1 0 0 0,2 1 1 0 0,-7 8-1 0 0,8-5-49 0 0,4-9-8 0 0,0 0-1 0 0,0 0 0 0 0,0 0 0 0 0,0 0 1 0 0,-1 0-1 0 0,1 0 0 0 0,1 0 1 0 0,-1 0-1 0 0,0 0 0 0 0,0 0 1 0 0,0 0-1 0 0,0-1 0 0 0,1 1 0 0 0,-1 0 1 0 0,0-1-1 0 0,3 2 0 0 0,28 7-16 0 0,-19-6-17 0 0,23 8 5 0 0,191 67-11 0 0,-194-65 31 0 0,-2 2 0 0 0,0 2 0 0 0,-1 0-1 0 0,52 40 1 0 0,-75-51 19 0 0,-1 0 0 0 0,1 1 0 0 0,-1-1 0 0 0,0 1 0 0 0,-1 0 0 0 0,1 1 0 0 0,6 12 0 0 0,-11-18 6 0 0,0 1-1 0 0,0-1 0 0 0,0 1 0 0 0,0-1 0 0 0,0 1 1 0 0,0-1-1 0 0,-1 1 0 0 0,1 0 0 0 0,-1 0 0 0 0,0-1 0 0 0,0 1 1 0 0,0 0-1 0 0,0-1 0 0 0,0 1 0 0 0,-1 0 0 0 0,1-1 0 0 0,-1 1 1 0 0,0 0-1 0 0,0-1 0 0 0,0 1 0 0 0,0-1 0 0 0,0 1 0 0 0,0-1 1 0 0,-1 0-1 0 0,1 1 0 0 0,-1-1 0 0 0,1 0 0 0 0,-1 0 0 0 0,-3 3 1 0 0,-9 7 148 0 0,-1 0 1 0 0,-1 0-1 0 0,-21 11 1 0 0,-55 24 61 0 0,36-19-235 0 0,12-7 45 0 0,0-2 0 0 0,-51 14 0 0 0,-97 18 49 0 0,173-46-78 0 0,3-1 12 0 0,1 0 0 0 0,-1-1 0 0 0,0-1-1 0 0,0 0 1 0 0,-17-1 0 0 0,28-1-5 0 0,0-1 0 0 0,0 0 0 0 0,1 0-1 0 0,-1 0 1 0 0,-8-3 0 0 0,13 4-16 0 0,0-1 0 0 0,0 1 0 0 0,-1-1 0 0 0,1 1 0 0 0,0 0 0 0 0,0-1 0 0 0,-1 1 0 0 0,1-1 0 0 0,0 1 0 0 0,0 0 0 0 0,0-1 0 0 0,0 1 0 0 0,0-1-1 0 0,0 1 1 0 0,0-1 0 0 0,0 1 0 0 0,0-1 0 0 0,0 1 0 0 0,0-1 0 0 0,0 1 0 0 0,0 0 0 0 0,0-1 0 0 0,0 1 0 0 0,1-2 0 0 0,-1 2-9 0 0,1-4-137 0 0,0 0 0 0 0,1 1 0 0 0,0-1 0 0 0,0 0-1 0 0,0 1 1 0 0,1-1 0 0 0,3-3 0 0 0,-4 4-217 0 0,16-20-5335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174 107 6911 0 0,'2'1'5280'0'0,"2"1"-4878"0"0,-1 0 0 0 0,1 0 0 0 0,0-1 0 0 0,0 0-1 0 0,0 1 1 0 0,0-2 0 0 0,0 1 0 0 0,0 0 0 0 0,0-1-1 0 0,8 1 1 0 0,6-2 174 0 0,22-3 0 0 0,-21 2-25 0 0,35-4 32 0 0,0-3 0 0 0,99-28 0 0 0,-148 35-641 0 0,0 0-1 0 0,-1 0 1 0 0,1 0-1 0 0,-1 0 1 0 0,8-7 0 0 0,-10 8-320 0 0,-2-1-7 0 0,0 1 322 0 0,0 0 1 0 0,1 0-1 0 0,-1 0 1 0 0,0 0-1 0 0,0 0 1 0 0,0 0-1 0 0,-1-1 1 0 0,1 1-1 0 0,0 0 1 0 0,0 0-1 0 0,0 0 1 0 0,-1 0-1 0 0,1 0 1 0 0,-1 0-1 0 0,1 0 1 0 0,-1 0-1 0 0,1 0 1 0 0,-1 0-1 0 0,0 0 1 0 0,1 0-1 0 0,-1 0 1 0 0,0 1-1 0 0,-1-2 1 0 0,0 0-46 0 0,0 1 1 0 0,0-1 0 0 0,-1 1-1 0 0,1 0 1 0 0,-1 0-1 0 0,1 0 1 0 0,-1 0 0 0 0,1 0-1 0 0,-5 0 1 0 0,-7 0-191 0 0,1 0 1 0 0,0 0-1 0 0,-16 2 0 0 0,26 0 256 0 0,-25 2 0 0 0,1 2 0 0 0,-1 1 0 0 0,1 1 0 0 0,0 1 0 0 0,0 2 0 0 0,-30 15 0 0 0,29-11 381 0 0,1 0 0 0 0,1 2 1 0 0,-38 30-1 0 0,50-35-126 0 0,0 2 0 0 0,1-1 0 0 0,0 2 0 0 0,1 0 0 0 0,1 0 0 0 0,0 1 0 0 0,-11 20 0 0 0,20-30-150 0 0,-1 0 0 0 0,1 0 0 0 0,0 0 0 0 0,0 0 0 0 0,1 1 0 0 0,0-1 0 0 0,0 0-1 0 0,0 1 1 0 0,0-1 0 0 0,1 1 0 0 0,0 7 0 0 0,0-10-49 0 0,1 0 0 0 0,-1-1 0 0 0,1 1 0 0 0,0 0 0 0 0,0-1 0 0 0,0 1 0 0 0,0 0 0 0 0,1-1-1 0 0,-1 0 1 0 0,1 1 0 0 0,-1-1 0 0 0,1 0 0 0 0,0 0 0 0 0,0 1 0 0 0,0-2 0 0 0,0 1 0 0 0,0 0 0 0 0,0 0 0 0 0,1-1 0 0 0,-1 1-1 0 0,0-1 1 0 0,1 1 0 0 0,4 0 0 0 0,8 4-332 0 0,0-1-1 0 0,1-1 0 0 0,0 0 1 0 0,0-1-1 0 0,0-1 0 0 0,0 0 1 0 0,0-1-1 0 0,0-1 0 0 0,18-2 1 0 0,1-3-5496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27 486 8551 0 0,'0'1'390'0'0,"-1"42"1962"0"0,1-43-2273 0 0,-1 0 1 0 0,1 0-1 0 0,0 0 0 0 0,0 0 1 0 0,0 0-1 0 0,0-1 1 0 0,0 1-1 0 0,0 0 1 0 0,0 0-1 0 0,-1 0 0 0 0,1 0 1 0 0,0 0-1 0 0,0 0 1 0 0,0 0-1 0 0,0 0 0 0 0,0 0 1 0 0,-1 0-1 0 0,1 0 1 0 0,0-1-1 0 0,0 1 1 0 0,0 0-1 0 0,0 0 0 0 0,-1 0 1 0 0,1 0-1 0 0,0 0 1 0 0,0 0-1 0 0,0 0 1 0 0,0 0-1 0 0,-1 1 0 0 0,1-1 1 0 0,0 0-1 0 0,0 0 1 0 0,0 0-1 0 0,0 0 1 0 0,-1 0-1 0 0,1 0 0 0 0,0 0 1 0 0,0 0-1 0 0,0 0 1 0 0,0 0-1 0 0,0 0 1 0 0,-1 1-1 0 0,1-1 0 0 0,0 0 1 0 0,0 0-1 0 0,0 0 1 0 0,0 0-1 0 0,0 0 1 0 0,0 1-1 0 0,0-1 0 0 0,0 0 1 0 0,0 0-1 0 0,0 0 1 0 0,0 0-1 0 0,-1 0 1 0 0,1 1-1 0 0,0-1 0 0 0,0 0 1 0 0,0 0-1 0 0,0 0 1 0 0,0 0-1 0 0,0 1 1 0 0,0-1-1 0 0,-8-12 1902 0 0,6 7-1741 0 0,0-1 0 0 0,1 1 1 0 0,-1-1-1 0 0,1 0 1 0 0,0 1-1 0 0,1-1 1 0 0,0 0-1 0 0,0 1 1 0 0,0-1-1 0 0,2-9 1 0 0,1-7 103 0 0,10-28 1 0 0,-11 44-283 0 0,3-10-28 0 0,2 0 1 0 0,-1 0 0 0 0,2 1 0 0 0,0 0 0 0 0,1 0 0 0 0,11-13 0 0 0,0 2-120 0 0,1 2 1 0 0,31-29-1 0 0,-32 35-224 0 0,2 0 0 0 0,0 1-1 0 0,1 2 1 0 0,34-19 0 0 0,-39 26-727 0 0,1 0 0 0 0,-1 0 0 0 0,37-7 0 0 0,-22 9-4890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157 263 1839 0 0,'-2'1'628'0'0,"-19"29"9729"0"0,0 1-5220 0 0,6-5-3051 0 0,-22 49-1 0 0,22-36-1601 0 0,-16 67-1 0 0,26-86-1116 0 0,0-1-1148 0 0,2-6-3655 0 0,1-3-1142 0 0</inkml:trace>
  <inkml:trace contextRef="#ctx0" brushRef="#br0" timeOffset="1">327 10 11519 0 0,'-2'-9'3792'0'0,"-7"12"-2368"0"0,2 3 8 0 0,2 1-1288 0 0,1 2-256 0 0,1-2-48 0 0,3 4-16 0 0,0 1-792 0 0,5 1-160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36 5983 0 0,'2'1'5623'0'0,"4"2"-5274"0"0,1-1 0 0 0,0 0 0 0 0,-1 0 0 0 0,1-1 0 0 0,0 0 0 0 0,0 0 0 0 0,0 0 0 0 0,0-1 0 0 0,0 0 0 0 0,0 0 0 0 0,13-3 0 0 0,9-3 1961 0 0,43-14 0 0 0,-27 7-1501 0 0,-22 6-855 0 0,-21 6-190 0 0,-12 2-1028 0 0,-4 1 1041 0 0,1 2 1 0 0,0 0 0 0 0,0 0 0 0 0,0 1 0 0 0,-13 8 0 0 0,-61 37 33 0 0,76-43 139 0 0,-37 25 290 0 0,2 2 1 0 0,0 2 0 0 0,-45 48-1 0 0,89-82-220 0 0,0 0-1 0 0,0 0 0 0 0,0 0 1 0 0,0 0-1 0 0,1 0 1 0 0,-1 1-1 0 0,1-1 0 0 0,-1 1 1 0 0,1-1-1 0 0,0 1 0 0 0,0 0 1 0 0,-2 4-1 0 0,4-7-15 0 0,-1 1-1 0 0,0-1 1 0 0,0 0 0 0 0,1 1-1 0 0,-1-1 1 0 0,0 1-1 0 0,0-1 1 0 0,1 0-1 0 0,-1 1 1 0 0,0-1 0 0 0,1 0-1 0 0,-1 0 1 0 0,0 1-1 0 0,1-1 1 0 0,-1 0 0 0 0,1 0-1 0 0,-1 1 1 0 0,1-1-1 0 0,-1 0 1 0 0,0 0-1 0 0,1 0 1 0 0,0 0 0 0 0,0 1 7 0 0,4 1-30 0 0,1 0 1 0 0,0-1 0 0 0,-1 0 0 0 0,1 0 0 0 0,0 0 0 0 0,-1 0 0 0 0,1-1 0 0 0,0 0 0 0 0,9-1 0 0 0,8-2-1024 0 0,24-6 1 0 0,-32 5 135 0 0,23-4-5066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33 16927 0 0,'1'-1'388'0'0,"1"-1"-241"0"0,-1 1-1 0 0,0-1 0 0 0,0 1 1 0 0,0-1-1 0 0,0 1 0 0 0,0-1 1 0 0,0 1-1 0 0,1-4 1 0 0,-2 5-131 0 0,0-1 0 0 0,0 1 0 0 0,0-1 1 0 0,0 1-1 0 0,0-1 0 0 0,0 1 1 0 0,0-1-1 0 0,0 1 0 0 0,0-1 1 0 0,0 1-1 0 0,0-1 0 0 0,0 1 1 0 0,0-1-1 0 0,0 1 0 0 0,-1-1 0 0 0,1 1 1 0 0,0-1-1 0 0,0 1 0 0 0,0 0 1 0 0,-1-1-1 0 0,1 1 0 0 0,0-1 1 0 0,-1 1-1 0 0,1 0 0 0 0,0-1 0 0 0,-1 1 1 0 0,1 0-1 0 0,0-1 0 0 0,-1 1 1 0 0,1 0-1 0 0,-1-1 0 0 0,1 1 1 0 0,-1 0-1 0 0,1 0 0 0 0,-1 0 1 0 0,1-1-1 0 0,0 1 0 0 0,-1 0 0 0 0,1 0 1 0 0,-1 0-1 0 0,1 0 0 0 0,-1 0 1 0 0,1 0-1 0 0,-1 0 0 0 0,1 0 1 0 0,-1 0-1 0 0,1 0 0 0 0,-1 0 0 0 0,0 1 1 0 0,0-1 49 0 0,-5 0 61 0 0,0 0 0 0 0,-1 1 1 0 0,1 0-1 0 0,0 0 0 0 0,0 0 1 0 0,-1 1-1 0 0,1 0 0 0 0,0 0 1 0 0,1 0-1 0 0,-11 7 0 0 0,-1 1 70 0 0,1 0-1 0 0,-19 17 0 0 0,22-17-160 0 0,-48 43 159 0 0,55-46-180 0 0,-1 0 0 0 0,1 0 0 0 0,0 0 0 0 0,1 1 0 0 0,0 0 0 0 0,-6 12 0 0 0,10-17-43 0 0,0-1-1 0 0,0 1 0 0 0,0 0 1 0 0,0 0-1 0 0,0-1 0 0 0,0 1 1 0 0,1 0-1 0 0,0 0 0 0 0,-1 0 1 0 0,1 0-1 0 0,0 0 0 0 0,1 0 1 0 0,-1 0-1 0 0,0 0 1 0 0,1-1-1 0 0,-1 1 0 0 0,1 0 1 0 0,0 0-1 0 0,0 0 0 0 0,0-1 1 0 0,1 1-1 0 0,-1 0 0 0 0,1-1 1 0 0,-1 1-1 0 0,1-1 0 0 0,0 0 1 0 0,0 0-1 0 0,0 1 1 0 0,0-1-1 0 0,0 0 0 0 0,3 1 1 0 0,7 6-204 0 0,1-2 1 0 0,0 1 0 0 0,0-2 0 0 0,0 0 0 0 0,16 5-1 0 0,8 4 0 0 0,-20-6 243 0 0,1 1 0 0 0,-2 1-1 0 0,1 0 1 0 0,-2 1 0 0 0,16 15-1 0 0,-28-24 67 0 0,1 1 0 0 0,-1-1 0 0 0,1 1-1 0 0,-1 0 1 0 0,0 0 0 0 0,-1 0 0 0 0,1 0 0 0 0,-1 0-1 0 0,0 1 1 0 0,0-1 0 0 0,0 1 0 0 0,0-1 0 0 0,-1 1-1 0 0,0 0 1 0 0,0 0 0 0 0,0-1 0 0 0,0 1 0 0 0,-1 0-1 0 0,0 0 1 0 0,0 0 0 0 0,0 0 0 0 0,-1 0 0 0 0,1 0-1 0 0,-1-1 1 0 0,-1 1 0 0 0,1 0 0 0 0,0 0 0 0 0,-1-1-1 0 0,-5 9 1 0 0,3-4 20 0 0,-1-1-1 0 0,-1 0 1 0 0,0 0 0 0 0,0-1-1 0 0,0 1 1 0 0,-1-1 0 0 0,0-1-1 0 0,-11 9 1 0 0,6-7-11 0 0,-1 0 0 0 0,0 0 0 0 0,0-2 0 0 0,-26 10 1 0 0,-3-3-196 0 0,-1-3 1 0 0,-73 9 0 0 0,109-18 65 0 0,-44 4-850 0 0,18-5-5104 0 0,14-3-766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368 128 5983 0 0,'0'0'274'0'0,"-2"0"-6"0"0,-2-2-152 0 0,0 0 0 0 0,0 1 1 0 0,0 0-1 0 0,-1 0 0 0 0,-5-1 0 0 0,7 2 356 0 0,0 0-1 0 0,0 0 1 0 0,0 1 0 0 0,0-1-1 0 0,0 1 1 0 0,0 0-1 0 0,0-1 1 0 0,0 1-1 0 0,-4 3 1 0 0,-3 0 711 0 0,1 0-502 0 0,-1 1 0 0 0,1 0 0 0 0,0 0 0 0 0,-14 11 0 0 0,-18 21 620 0 0,-40 45 0 0 0,64-61-1197 0 0,0 1 0 0 0,1 0 0 0 0,1 1-1 0 0,-15 30 1 0 0,28-48-96 0 0,0 0 0 0 0,0-1 0 0 0,0 2 0 0 0,1-1 0 0 0,-1 0 0 0 0,1 0 0 0 0,0 0 0 0 0,1 1-1 0 0,-1-1 1 0 0,1 0 0 0 0,1 9 0 0 0,-1-12 7 0 0,1 0 0 0 0,0 1 0 0 0,-1-1 0 0 0,1 0 0 0 0,0 1 0 0 0,0-1-1 0 0,0 0 1 0 0,1 0 0 0 0,-1 0 0 0 0,0 0 0 0 0,1 0 0 0 0,-1 0 0 0 0,1 0 0 0 0,0-1 0 0 0,0 1-1 0 0,-1 0 1 0 0,1-1 0 0 0,0 0 0 0 0,0 1 0 0 0,0-1 0 0 0,1 0 0 0 0,-1 0 0 0 0,0 0 0 0 0,0 0-1 0 0,1 0 1 0 0,-1-1 0 0 0,4 1 0 0 0,1 0 23 0 0,1 0-1 0 0,0 0 0 0 0,0-1 1 0 0,0 0-1 0 0,0-1 0 0 0,0 0 1 0 0,0 0-1 0 0,0 0 1 0 0,0-1-1 0 0,12-5 0 0 0,-5 1-64 0 0,-1 0-1 0 0,0-1 1 0 0,0-1-1 0 0,19-14 1 0 0,-27 18-11 0 0,-1-1 1 0 0,0 1 0 0 0,0-1 0 0 0,0-1 0 0 0,0 1-1 0 0,-1-1 1 0 0,0 0 0 0 0,0 0 0 0 0,0 0 0 0 0,-1 0 0 0 0,0-1-1 0 0,0 1 1 0 0,-1-1 0 0 0,0 0 0 0 0,0 1 0 0 0,0-1 0 0 0,-1 0-1 0 0,0-1 1 0 0,-1 1 0 0 0,1 0 0 0 0,-2-10 0 0 0,0 4-9 0 0,-1-1 0 0 0,-1 1 0 0 0,0 0 0 0 0,0 0 0 0 0,-1 0 0 0 0,-1 1 0 0 0,0-1 0 0 0,-1 1 0 0 0,0 0 0 0 0,-12-16 0 0 0,9 14-169 0 0,1 0 1 0 0,1-1 0 0 0,0 1 0 0 0,1-2-1 0 0,-8-28 1 0 0,13 38-104 0 0,-1 0 0 0 0,1 0-1 0 0,1-1 1 0 0,-1 1 0 0 0,1-1 0 0 0,0-6-1 0 0,3 0-733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592 664 6911 0 0,'0'0'11686'0'0,"-5"-7"-10746"0"0,3 3-799 0 0,1 0 1 0 0,0 0 0 0 0,1-1 0 0 0,-1 1-1 0 0,1 0 1 0 0,0-1 0 0 0,0 1 0 0 0,0 0 0 0 0,1-1-1 0 0,0 1 1 0 0,1-8 0 0 0,0 1-63 0 0,13-59 63 0 0,24-71 0 0 0,1 0-929 0 0,-32 107 296 0 0,-2-1 0 0 0,2-39 1 0 0,-8 74 482 0 0,1-44-834 0 0,-1 40 735 0 0,-1 1 1 0 0,1-1-1 0 0,-1 1 0 0 0,1-1 0 0 0,-1 1 1 0 0,0-1-1 0 0,0 1 0 0 0,-1 0 0 0 0,-2-6 1 0 0,3 8 76 0 0,0 1 0 0 0,1-1 0 0 0,-1 0 0 0 0,0 1 0 0 0,1-1 1 0 0,-1 1-1 0 0,0-1 0 0 0,0 1 0 0 0,1 0 0 0 0,-1-1 0 0 0,0 1 1 0 0,0 0-1 0 0,0-1 0 0 0,0 1 0 0 0,0 0 0 0 0,0 0 0 0 0,1 0 0 0 0,-1 0 1 0 0,0 0-1 0 0,0 0 0 0 0,0 0 0 0 0,0 0 0 0 0,0 0 0 0 0,0 0 1 0 0,1 1-1 0 0,-1-1 0 0 0,0 0 0 0 0,0 1 0 0 0,-1 0 0 0 0,-24 13-152 0 0,26-14 180 0 0,-10 7-1 0 0,0 1 1 0 0,1 0 0 0 0,0 1 0 0 0,1 0 0 0 0,0 0 0 0 0,-12 18 0 0 0,-35 68 484 0 0,44-74-412 0 0,-26 52 373 0 0,4 2-1 0 0,-25 81 1 0 0,-24 162 338 0 0,69-235-629 0 0,10-54-114 0 0,-2-1 1 0 0,0 0 0 0 0,-2 0 0 0 0,-18 45 0 0 0,-13 10-41 0 0,-3 0 1 0 0,-56 79 0 0 0,59-106-2005 0 0,19-31 782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9215 0 0,'0'0'707'0'0,"1"-1"-464"0"0,-1-1 18 0 0,1 0 1 0 0,0 1 0 0 0,-1-1 0 0 0,1 1-1 0 0,0 0 1 0 0,0-1 0 0 0,0 1 0 0 0,0 0 0 0 0,0-1-1 0 0,0 1 1 0 0,1 0 0 0 0,-1 0 0 0 0,0 0-1 0 0,1 0 1 0 0,-1 0 0 0 0,0 0 0 0 0,1 0-1 0 0,-1 1 1 0 0,1-1 0 0 0,-1 0 0 0 0,1 1-1 0 0,0-1 1 0 0,-1 1 0 0 0,1 0 0 0 0,0-1-1 0 0,-1 1 1 0 0,4 0 0 0 0,2-1 823 0 0,226-41 3605 0 0,-160 24-6960 0 0,83-32 1 0 0,-123 37-4622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2759 0 0,'2'0'207'0'0,"1"0"7"0"0,1 0 0 0 0,0 0 1 0 0,-1 1-1 0 0,1-1 0 0 0,-1 1 0 0 0,1 0 0 0 0,-1 0 0 0 0,1 1 0 0 0,4 1 0 0 0,-6-2 91 0 0,0 1 0 0 0,-1-1 0 0 0,1 0 0 0 0,-1 0 0 0 0,1 0 0 0 0,-1 1 0 0 0,0-1 0 0 0,1 1-1 0 0,-1-1 1 0 0,0 1 0 0 0,0 0 0 0 0,0-1 0 0 0,0 1 0 0 0,0 0 0 0 0,-1-1 0 0 0,1 1-1 0 0,0 0 1 0 0,-1 0 0 0 0,1 0 0 0 0,-1 3 0 0 0,0 1-13 0 0,0 0 0 0 0,0-1 1 0 0,0 1-1 0 0,-1-1 0 0 0,0 1 0 0 0,0-1 0 0 0,-3 6 1 0 0,-15 39 810 0 0,14-38-809 0 0,-14 27 305 0 0,-1-1 0 0 0,-2-1 0 0 0,-26 36 1 0 0,-88 98 437 0 0,94-120-870 0 0,-147 149 71 0 0,165-176-353 0 0,16-17-2004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24 543 2303 0 0,'-5'8'15739'0'0,"3"-10"-15552"0"0,0 0 0 0 0,1 0 0 0 0,-1 0 0 0 0,1 0 0 0 0,-1 0 0 0 0,1 0 0 0 0,0 0 0 0 0,0-1 0 0 0,0 1 0 0 0,0-1 0 0 0,0 1 0 0 0,0 0 1 0 0,1-1-1 0 0,-1 1 0 0 0,1-1 0 0 0,0 0 0 0 0,0 1 0 0 0,0-1 0 0 0,0 1 0 0 0,0-1 0 0 0,1-4 0 0 0,1-7 215 0 0,1 0 1 0 0,8-22-1 0 0,-10 32-303 0 0,7-17 59 0 0,0 0 0 0 0,2 0 0 0 0,1 0 0 0 0,0 1-1 0 0,2 1 1 0 0,0 0 0 0 0,1 0 0 0 0,1 2 0 0 0,32-31 0 0 0,-18 23-436 0 0,1 2 1 0 0,1 1 0 0 0,1 1-1 0 0,1 1 1 0 0,42-17 0 0 0,-16 11-3627 0 0,-39 17 731 0 0,20-8-3857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169 343 3679 0 0,'0'0'10586'0'0,"2"-2"-10132"0"0,23-25 393 0 0,2 2 0 0 0,40-31 0 0 0,-34 29-498 0 0,5-3-2 0 0,2 1 1 0 0,51-28 0 0 0,-60 40-111 0 0,0 2-1 0 0,1 2 1 0 0,64-19 0 0 0,-79 28-115 0 0,32-4 0 0 0,-42 7-93 0 0,0 1 0 0 0,0 0 0 0 0,0 1 1 0 0,1-1-1 0 0,-1 1 0 0 0,0 1 0 0 0,7 1 1 0 0,-12-2-30 0 0,0-1 1 0 0,0 1-1 0 0,0 0 1 0 0,-1 0-1 0 0,1 0 1 0 0,-1 0-1 0 0,1 0 1 0 0,0 0-1 0 0,-1 0 0 0 0,0 0 1 0 0,1 0-1 0 0,-1 1 1 0 0,0-1-1 0 0,1 0 1 0 0,-1 1-1 0 0,0 0 1 0 0,0-1-1 0 0,0 1 1 0 0,0 2-1 0 0,0-2 2 0 0,0 1 0 0 0,-1 0 0 0 0,1-1 0 0 0,-1 1 0 0 0,0 0 0 0 0,0 0-1 0 0,0 0 1 0 0,0-1 0 0 0,0 1 0 0 0,-1 0 0 0 0,0 4 0 0 0,-3 5 8 0 0,-1 0-1 0 0,0 0 1 0 0,0-1 0 0 0,-11 16 0 0 0,15-25-9 0 0,-28 42 53 0 0,-2-1-1 0 0,-2-2 0 0 0,-1-1 1 0 0,-3-1-1 0 0,-1-2 0 0 0,-48 36 1 0 0,69-60-41 0 0,0 0 1 0 0,-1-2 0 0 0,-1 0 0 0 0,0 0-1 0 0,-34 12 1 0 0,49-22-15 0 0,0 0 0 0 0,0 0 0 0 0,0-1 0 0 0,0 1 0 0 0,0-1 0 0 0,0 0-1 0 0,0 0 1 0 0,0-1 0 0 0,0 1 0 0 0,0-1 0 0 0,0 0 0 0 0,0 0 0 0 0,0 0 0 0 0,1 0 0 0 0,-1-1-1 0 0,0 1 1 0 0,-6-5 0 0 0,9 5-67 0 0,1 0 63 0 0,-1 0 0 0 0,1 0 0 0 0,0 0 0 0 0,0 0-1 0 0,0-1 1 0 0,0 1 0 0 0,0 0 0 0 0,1 0 0 0 0,-1 0 0 0 0,0 0 0 0 0,0 0-1 0 0,1 0 1 0 0,-1 0 0 0 0,1 0 0 0 0,-1 0 0 0 0,1 0 0 0 0,-1 0 0 0 0,1 0-1 0 0,0-1 1 0 0,15-19-82 0 0,-13 18 57 0 0,-1 0 17 0 0,0 1 0 0 0,0-1 0 0 0,1 1 0 0 0,0 0 0 0 0,-1 0 0 0 0,1 0 0 0 0,0 0 0 0 0,0 0 0 0 0,0 1 0 0 0,0-1 0 0 0,0 1-1 0 0,0 0 1 0 0,1 0 0 0 0,-1 0 0 0 0,0 0 0 0 0,1 1 0 0 0,-1-1 0 0 0,0 1 0 0 0,1 0 0 0 0,-1 0 0 0 0,1 0 0 0 0,-1 0 0 0 0,0 1 0 0 0,6 1 0 0 0,6 2-11 0 0,0 1 1 0 0,-1 1 0 0 0,1 0-1 0 0,16 10 1 0 0,-5-3-14 0 0,6 2 20 0 0,-8-4 2 0 0,0 0 0 0 0,-1 2-1 0 0,27 18 1 0 0,-45-27 14 0 0,1 1 1 0 0,-1-1 0 0 0,0 1-1 0 0,0 0 1 0 0,-1 0 0 0 0,1 1 0 0 0,-1-1-1 0 0,0 1 1 0 0,0 0 0 0 0,-1 0-1 0 0,0 1 1 0 0,0-1 0 0 0,-1 0-1 0 0,1 1 1 0 0,-1 0 0 0 0,-1-1-1 0 0,2 9 1 0 0,-3-9 12 0 0,0-1 1 0 0,0 1-1 0 0,-1-1 0 0 0,1 0 0 0 0,-1 1 1 0 0,-1-1-1 0 0,1 0 0 0 0,-1 0 0 0 0,1 0 1 0 0,-2 0-1 0 0,1 0 0 0 0,0 0 0 0 0,-1 0 1 0 0,0-1-1 0 0,0 1 0 0 0,-1-1 0 0 0,1 0 1 0 0,-6 5-1 0 0,-6 5 168 0 0,0-1 0 0 0,-1 0 0 0 0,-28 16 1 0 0,-15 6 462 0 0,-102 44 0 0 0,108-57-508 0 0,-57 14-1 0 0,77-28-81 0 0,-1 0 0 0 0,-69 4 0 0 0,97-11-89 0 0,1-1-1 0 0,0 0 0 0 0,-1-1 1 0 0,1 1-1 0 0,0-1 0 0 0,0 0 1 0 0,-9-3-1 0 0,14 4 13 0 0,-1 0 1 0 0,1-1-1 0 0,0 1 0 0 0,-1 0 1 0 0,1-1-1 0 0,0 1 0 0 0,0-1 1 0 0,-1 1-1 0 0,1 0 0 0 0,0-1 1 0 0,0 1-1 0 0,0-1 0 0 0,0 1 1 0 0,0 0-1 0 0,-1-1 1 0 0,1 1-1 0 0,0-1 0 0 0,0 1 1 0 0,0-1-1 0 0,0 1 0 0 0,0 0 1 0 0,0-1-1 0 0,0 1 0 0 0,1-1 1 0 0,-1 0-1 0 0,3-11-670 0 0,-1 6 172 0 0,1 1 0 0 0,0-1 1 0 0,0 1-1 0 0,1 0 1 0 0,3-5-1 0 0,11-11-5998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42 172 11975 0 0,'16'-5'840'0'0,"0"1"-1"0"0,0 0 1 0 0,1 2-1 0 0,0-1 1 0 0,0 2 0 0 0,-1 0-1 0 0,1 1 1 0 0,19 3-1 0 0,-14-1-1 0 0,-7-1-408 0 0,1 0-1 0 0,18-2 1 0 0,-28 1-393 0 0,-1-1-1 0 0,1 0 1 0 0,0 0 0 0 0,-1-1-1 0 0,1 0 1 0 0,-1 0 0 0 0,0 0-1 0 0,0-1 1 0 0,8-4 0 0 0,-2 0 5 0 0,-1 0 0 0 0,16-15 0 0 0,-23 18-56 0 0,0 0 0 0 0,1 0-1 0 0,-1 0 1 0 0,-1 0 0 0 0,1 0 0 0 0,-1-1-1 0 0,0 1 1 0 0,0-1 0 0 0,3-8 0 0 0,3-21-252 0 0,-8 33 248 0 0,-1 0 0 0 0,0 0 0 0 0,0 0 0 0 0,0 0 0 0 0,0 0-1 0 0,0 0 1 0 0,0 0 0 0 0,0 0 0 0 0,0 0 0 0 0,0 1 0 0 0,0-1 0 0 0,0 0-1 0 0,0 1 1 0 0,-2-1 0 0 0,1 0 6 0 0,-1 1-1 0 0,1-1 1 0 0,0 1 0 0 0,-1-1-1 0 0,1 1 1 0 0,-1 0-1 0 0,1 0 1 0 0,-1 0 0 0 0,1 1-1 0 0,0-1 1 0 0,-1 0-1 0 0,1 1 1 0 0,0 0 0 0 0,-1-1-1 0 0,1 1 1 0 0,-3 2 0 0 0,-6 2 1 0 0,1 1 0 0 0,-11 7 0 0 0,7-4 14 0 0,-157 115 230 0 0,135-96-155 0 0,21-17-32 0 0,1 1 0 0 0,1 1 1 0 0,-19 21-1 0 0,26-27-29 0 0,1 1 1 0 0,-1 0-1 0 0,1 1 1 0 0,1-1-1 0 0,0 1 1 0 0,0 0-1 0 0,0 0 1 0 0,-2 14-1 0 0,5-21-13 0 0,0 1-1 0 0,1-1 0 0 0,0 1 0 0 0,-1-1 0 0 0,1 1 0 0 0,0-1 0 0 0,0 1 0 0 0,0-1 1 0 0,0 1-1 0 0,1-1 0 0 0,-1 0 0 0 0,1 1 0 0 0,0-1 0 0 0,-1 1 0 0 0,1-1 0 0 0,0 0 1 0 0,0 0-1 0 0,1 1 0 0 0,-1-1 0 0 0,0 0 0 0 0,1 0 0 0 0,-1 0 0 0 0,1 0 0 0 0,0 0 0 0 0,-1-1 1 0 0,1 1-1 0 0,0-1 0 0 0,0 1 0 0 0,0-1 0 0 0,0 1 0 0 0,1-1 0 0 0,-1 0 0 0 0,0 0 1 0 0,5 1-1 0 0,3 1-136 0 0,0 0 0 0 0,0-1 0 0 0,1 0 0 0 0,-1-1 0 0 0,1 0 0 0 0,-1-1 0 0 0,12 0 0 0 0,21-4-907 0 0,3-2-43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162 399 7831 0 0,'-42'39'1222'0'0,"30"-28"650"0"0,0 0 0 0 0,0 0 0 0 0,-1-1 1 0 0,-25 15-1 0 0,37-24-1795 0 0,1-1 0 0 0,-1 1-1 0 0,0-1 1 0 0,1 0 0 0 0,-1 1 0 0 0,0-1 0 0 0,0 1 0 0 0,1-1-1 0 0,-1 0 1 0 0,0 0 0 0 0,0 0 0 0 0,0 1 0 0 0,1-1 0 0 0,-1 0-1 0 0,0 0 1 0 0,0 0 0 0 0,0 0 0 0 0,1 0 0 0 0,-1 0 0 0 0,0 0-1 0 0,0-1 1 0 0,0 1 0 0 0,1 0 0 0 0,-1 0 0 0 0,0-1 0 0 0,0 1 0 0 0,1 0-1 0 0,-1-1 1 0 0,0 1 0 0 0,1-1 0 0 0,-1 1 0 0 0,0-1 0 0 0,1 1-1 0 0,-1-1 1 0 0,1 1 0 0 0,-1-1 0 0 0,1 0 0 0 0,-1 1 0 0 0,1-1-1 0 0,-1 0 1 0 0,1 1 0 0 0,0-1 0 0 0,-1 0 0 0 0,1 1 0 0 0,0-1-1 0 0,-1 0 1 0 0,1 0 0 0 0,0 0 0 0 0,0-1 0 0 0,-1-3 120 0 0,1-1 0 0 0,-1 0 0 0 0,1 1 1 0 0,1-1-1 0 0,1-10 0 0 0,1 0-138 0 0,1 1 0 0 0,1-1 0 0 0,1 1 0 0 0,0 0 0 0 0,1 1 0 0 0,0-1 0 0 0,1 1 0 0 0,1 1 0 0 0,0-1-1 0 0,1 2 1 0 0,0-1 0 0 0,23-20 0 0 0,9-3-139 0 0,2 2-1 0 0,67-40 1 0 0,-60 41 46 0 0,-35 22-159 0 0,2 1-1 0 0,-1 1 1 0 0,29-12 0 0 0,-1 9-2667 0 0,-25 8 1202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58 174 12295 0 0,'-18'6'563'0'0,"35"14"202"0"0,-14-15-491 0 0,1 1 0 0 0,-2 0 0 0 0,1 0 0 0 0,-1 0 0 0 0,0 0 0 0 0,0 0 0 0 0,2 13 0 0 0,-2-5 545 0 0,-1 0 0 0 0,0 23-1 0 0,-2-27-500 0 0,0 0 0 0 0,0 0-1 0 0,-1 1 1 0 0,-5 15 0 0 0,5-22-207 0 0,0 1 1 0 0,0-1 0 0 0,0 0-1 0 0,0 1 1 0 0,-1-1-1 0 0,1 0 1 0 0,-1 0-1 0 0,0 0 1 0 0,0-1-1 0 0,-1 1 1 0 0,1-1-1 0 0,-5 4 1 0 0,8-7-92 0 0,-1 1 0 0 0,1-1 1 0 0,-1 0-1 0 0,1 1 0 0 0,-1-1 1 0 0,1 0-1 0 0,-1 1 0 0 0,0-1 1 0 0,1 0-1 0 0,-1 0 0 0 0,0 0 1 0 0,1 1-1 0 0,-1-1 0 0 0,1 0 1 0 0,-1 0-1 0 0,0 0 0 0 0,1 0 1 0 0,-1 0-1 0 0,0 0 0 0 0,1 0 1 0 0,-1-1-1 0 0,0 1 0 0 0,1 0 1 0 0,-1 0-1 0 0,0 0 0 0 0,1-1 1 0 0,-1 1-1 0 0,1 0 0 0 0,-1 0 1 0 0,1-1-1 0 0,-1 1 0 0 0,1-1 1 0 0,-1 1-1 0 0,1 0 0 0 0,-1-1 1 0 0,1 1-1 0 0,-1-1 0 0 0,1 1 1 0 0,-1-1-1 0 0,1 1 0 0 0,0-1 1 0 0,-1 0-1 0 0,1 1 0 0 0,0-1 1 0 0,0 1-1 0 0,0-1 0 0 0,-1-1 1 0 0,0-2 1 0 0,0 0-1 0 0,-1 0 1 0 0,2 0 0 0 0,-1 0 0 0 0,0 0 0 0 0,1-5 0 0 0,1-1-30 0 0,0-1-1 0 0,0 1 0 0 0,1-1 1 0 0,1 1-1 0 0,0 0 0 0 0,0 0 1 0 0,1 0-1 0 0,8-14 0 0 0,-3 7-142 0 0,1 1 0 0 0,0 0 0 0 0,24-27-1 0 0,-11 19-75 0 0,0 1 0 0 0,2 1 0 0 0,0 1 0 0 0,1 1 0 0 0,2 1 0 0 0,46-23 0 0 0,-64 37 222 0 0,0-1 14 0 0,1 1 0 0 0,0 1-1 0 0,0 0 1 0 0,0 0 0 0 0,12-2 0 0 0,-20 6 18 0 0,0-1 0 0 0,0 1 0 0 0,0 0 0 0 0,0 0 1 0 0,0 0-1 0 0,0 0 0 0 0,0 1 0 0 0,0-1 0 0 0,0 1 0 0 0,0 0 0 0 0,-1 0 1 0 0,1 0-1 0 0,0 0 0 0 0,0 0 0 0 0,-1 1 0 0 0,1-1 0 0 0,-1 1 0 0 0,1-1 1 0 0,-1 1-1 0 0,0 0 0 0 0,0 0 0 0 0,1 0 0 0 0,-1 0 0 0 0,-1 1 0 0 0,4 3 1 0 0,-2-1 39 0 0,0 1 1 0 0,0 0-1 0 0,0-1 1 0 0,-1 1 0 0 0,1 0-1 0 0,-2 1 1 0 0,1-1-1 0 0,-1 0 1 0 0,0 1 0 0 0,1 9-1 0 0,-2-4 37 0 0,0 1 0 0 0,-1 0 0 0 0,0 0-1 0 0,-5 16 1 0 0,-43 142 389 0 0,27-98-786 0 0,21-71 97 0 0,0 1 238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72 14855 0 0,'0'0'4856'0'0,"0"3"-4672"0"0,-19 58 257 0 0,11-38-424 0 0,2 0-1 0 0,0 0 0 0 0,-3 27 1 0 0,8-40 2 0 0,-3 63 19 0 0,4-65-38 0 0,1-1-1 0 0,0 1 1 0 0,0 0-1 0 0,0 0 1 0 0,1-1-1 0 0,0 1 1 0 0,4 8-1 0 0,-2-9 25 0 0,-3-5 92 0 0,1-1-72 0 0,-1 0 0 0 0,0 0 1 0 0,1-1-1 0 0,-1 1 0 0 0,1 0 0 0 0,-1-1 0 0 0,1 1 0 0 0,-1-1 0 0 0,1 0 0 0 0,-1 1 0 0 0,3-1 1 0 0,-1 0 25 0 0,-1 0 0 0 0,1-1 0 0 0,0 1 1 0 0,-1-1-1 0 0,1 1 0 0 0,0-1 1 0 0,-1 0-1 0 0,1 0 0 0 0,-1 0 1 0 0,1 0-1 0 0,-1-1 0 0 0,0 1 1 0 0,1-1-1 0 0,1-1 0 0 0,31-30 426 0 0,-27 25-388 0 0,67-80 294 0 0,-16 17-531 0 0,-54 65 25 0 0,0 0-1 0 0,0 0 0 0 0,-1 0 0 0 0,0-1 0 0 0,0 1 1 0 0,0-1-1 0 0,-1 0 0 0 0,0 0 0 0 0,2-10 0 0 0,-4 14 8 0 0,0 0-1 0 0,-1-1 0 0 0,1 1 1 0 0,-1 0-1 0 0,0 0 0 0 0,0 0 1 0 0,0-1-1 0 0,0 1 1 0 0,-1 0-1 0 0,1 0 0 0 0,-1 0 1 0 0,0 0-1 0 0,0 0 0 0 0,0 0 1 0 0,0 0-1 0 0,-1 0 0 0 0,1 0 1 0 0,-1 0-1 0 0,1 0 0 0 0,-1 1 1 0 0,0-1-1 0 0,0 1 0 0 0,-1-1 1 0 0,-3-3-1 0 0,-1 1-89 0 0,1 1 0 0 0,-1 0-1 0 0,0 0 1 0 0,0 0-1 0 0,0 1 1 0 0,-12-4 0 0 0,-50-10-686 0 0,44 12 620 0 0,7 2 26 0 0,16 3 98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201 153 18487 0 0,'0'0'846'0'0,"-7"-5"276"0"0,4 2-1005 0 0,-1 1 0 0 0,1 0 1 0 0,0 0-1 0 0,-1 1 0 0 0,0-1 0 0 0,1 1 0 0 0,-1 0 0 0 0,0 0 0 0 0,0 0 0 0 0,0 0 0 0 0,0 1 0 0 0,0-1 1 0 0,0 1-1 0 0,0 0 0 0 0,-7 1 0 0 0,5 0-22 0 0,0 0 0 0 0,0 1 1 0 0,0-1-1 0 0,0 2 0 0 0,0-1 1 0 0,0 0-1 0 0,0 1 0 0 0,1 0 1 0 0,-9 7-1 0 0,8-6-61 0 0,1 0 0 0 0,0 1 0 0 0,0 0 1 0 0,0 0-1 0 0,1 0 0 0 0,0 0 0 0 0,0 1 0 0 0,-6 11 1 0 0,8-13-40 0 0,0 0 1 0 0,0 0 0 0 0,1 0 0 0 0,0 1 0 0 0,0-1 0 0 0,0 0-1 0 0,0 0 1 0 0,0 1 0 0 0,1-1 0 0 0,0 1 0 0 0,0-1 0 0 0,0 0-1 0 0,1 1 1 0 0,1 4 0 0 0,-1-4 3 0 0,0-1 1 0 0,1 0-1 0 0,0 1 0 0 0,0-1 0 0 0,0 0 0 0 0,0 0 1 0 0,1 0-1 0 0,-1 0 0 0 0,1-1 0 0 0,0 1 0 0 0,1-1 1 0 0,3 4-1 0 0,-2-2 9 0 0,1-1 0 0 0,0 0 1 0 0,0 0-1 0 0,1-1 0 0 0,-1 1 0 0 0,1-2 1 0 0,9 4-1 0 0,-5-3 19 0 0,0 0 1 0 0,0-1-1 0 0,1 0 1 0 0,-1-1-1 0 0,1 0 1 0 0,-1-1-1 0 0,1 0 1 0 0,-1-1-1 0 0,21-4 1 0 0,-18 1-10 0 0,0-1 1 0 0,-1 0 0 0 0,1-1-1 0 0,-2 0 1 0 0,1-1 0 0 0,0-1-1 0 0,11-9 1 0 0,78-71-19 0 0,-68 57-120 0 0,-12 10-643 0 0,-2-1-1 0 0,0 0 1 0 0,26-39 0 0 0,-12 14-6049 0 0,-18 20 741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9671 0 0,'-1'1'3968'0'0,"-55"63"734"0"0,21-16-3493 0 0,-41 73 0 0 0,-111 278 354 0 0,79-128-1438 0 0,106-264-247 0 0,-1 0 0 0 0,1 0 0 0 0,-2 12 0 0 0,3-1-9115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11975 0 0,'0'0'5732'0'0,"-1"1"-5209"0"0,-4 4-382 0 0,0-1 0 0 0,1 1 1 0 0,0 0-1 0 0,0 1 0 0 0,0-1 0 0 0,1 1 1 0 0,-5 9-1 0 0,-18 47 746 0 0,24-55-800 0 0,-126 346 1665 0 0,-40 27-202 0 0,76-201-1556 0 0,89-171-436 0 0,-1 0 0 0 0,1 0 0 0 0,-3 12 1 0 0,4-2-6004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94 394 15551 0 0,'0'0'1408'0'0,"-1"1"-1162"0"0,-6 12 444 0 0,1 0 1 0 0,-4 15 0 0 0,-4 7 721 0 0,-24 63 1270 0 0,33-83-2835 0 0,2-1 1 0 0,-1 2 0 0 0,2-1 0 0 0,-2 26 0 0 0,4-39-1367 0 0</inkml:trace>
  <inkml:trace contextRef="#ctx0" brushRef="#br0" timeOffset="1">456 33 14743 0 0,'2'-12'1312'0'0,"0"1"-1056"0"0,0 2 4912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38 5527 0 0,'0'-1'423'0'0,"0"-1"-359"0"0,0 0 0 0 0,0 0 0 0 0,-1 0 0 0 0,1 0-1 0 0,0 1 1 0 0,-1-1 0 0 0,1 0 0 0 0,-2-3 0 0 0,1 4 316 0 0,0 0 0 0 0,1 0-1 0 0,-1 0 1 0 0,0 0 0 0 0,0 0 0 0 0,0 0 0 0 0,1 0 0 0 0,-1 0 0 0 0,0 0 0 0 0,-1 0 0 0 0,1 1 0 0 0,0-1-1 0 0,0 0 1 0 0,0 1 0 0 0,0-1 0 0 0,-3 0 0 0 0,2 0 49 0 0,1 1 0 0 0,-1 0 0 0 0,0-1 0 0 0,0 1 0 0 0,1 0 0 0 0,-1 0 0 0 0,0 0 0 0 0,0 1 0 0 0,0-1 0 0 0,1 0 1 0 0,-1 1-1 0 0,-3 0 0 0 0,-13 10-1420 0 0,4 4 1178 0 0,0 0-1 0 0,2 1 1 0 0,-1 1 0 0 0,2 0 0 0 0,-11 21-1 0 0,-5 7-37 0 0,6-12-46 0 0,2 1 0 0 0,-18 46 1 0 0,-128 302 42 0 0,57-143-425 0 0,78-183 155 0 0,-2-1 0 0 0,-44 56 1 0 0,60-90-259 0 0,-1-1 1 0 0,0-1 0 0 0,-21 17-1 0 0,36-35 140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648 116 9215 0 0,'-17'-13'192'0'0,"-67"-52"8947"0"0,47 39-8095 0 0,34 25-1004 0 0,0-1 0 0 0,-1 0 0 0 0,1 1 0 0 0,-1 0 0 0 0,1-1 0 0 0,-1 1 0 0 0,1 1 0 0 0,-1-1 0 0 0,1 1 0 0 0,-1-1 0 0 0,0 1 0 0 0,1 0 0 0 0,-1 0 0 0 0,0 0 0 0 0,1 1 0 0 0,-1 0 0 0 0,1-1 0 0 0,-1 1 0 0 0,1 0 0 0 0,-6 3 0 0 0,-5 2-65 0 0,1 1 1 0 0,0 1-1 0 0,-20 15 1 0 0,22-16 67 0 0,-34 30-35 0 0,2 1 1 0 0,-57 64-1 0 0,83-84 13 0 0,-9 9 449 0 0,1 1 1 0 0,2 0-1 0 0,-39 63 1 0 0,61-90-443 0 0,1 0 0 0 0,-1 0-1 0 0,1 0 1 0 0,-1 0 0 0 0,1 0-1 0 0,-1 0 1 0 0,1 1 0 0 0,0-1-1 0 0,-1 0 1 0 0,1 0 0 0 0,0 0-1 0 0,0 0 1 0 0,0 0 0 0 0,0 1-1 0 0,0-1 1 0 0,0 0 0 0 0,0 0-1 0 0,0 0 1 0 0,0 0 0 0 0,1 0-1 0 0,-1 1 1 0 0,0-1 0 0 0,1 0-1 0 0,-1 0 1 0 0,1 0 0 0 0,0 1-1 0 0,0-1-2 0 0,1 0-1 0 0,-1 0 0 0 0,0 0 0 0 0,0-1 0 0 0,1 1 0 0 0,-1 0 1 0 0,1 0-1 0 0,-1-1 0 0 0,1 1 0 0 0,-1-1 0 0 0,1 0 0 0 0,-1 1 1 0 0,1-1-1 0 0,-1 0 0 0 0,1 0 0 0 0,-1 0 0 0 0,1 0 0 0 0,-1 0 1 0 0,4-1-1 0 0,11-1 79 0 0,-1-1-1 0 0,1 0 1 0 0,0-2 0 0 0,15-5 0 0 0,61-31 74 0 0,-55 24-118 0 0,-9 4-47 0 0,145-71-272 0 0,-169 82 256 0 0,0 0 0 0 0,1 0 0 0 0,-1 0 0 0 0,1 0 0 0 0,6-1 0 0 0,-10 3-54 0 0,-1 5-59 0 0,-1-1 90 0 0,-1 1 1 0 0,1 0 0 0 0,0-1-1 0 0,-1 1 1 0 0,0-1 0 0 0,0 1-1 0 0,-1-1 1 0 0,-4 7 0 0 0,-2 5 1 0 0,-11 15 18 0 0,-4 8-35 0 0,23-36 15 0 0,-1 0 0 0 0,1 0 0 0 0,0 1 1 0 0,0-1-1 0 0,0 1 0 0 0,0-1 0 0 0,1 1 0 0 0,-1-1 1 0 0,1 8-1 0 0,0-10-203 0 0,0 1-1 0 0,1 0 1 0 0,-1 0 0 0 0,1-1 0 0 0,0 1-1 0 0,-1 0 1 0 0,1-1 0 0 0,0 1-1 0 0,0 0 1 0 0,0-1 0 0 0,0 1 0 0 0,0-1-1 0 0,0 0 1 0 0,1 1 0 0 0,-1-1 0 0 0,0 0-1 0 0,1 0 1 0 0,-1 0 0 0 0,3 2 0 0 0,10 4-6688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3 277 5527 0 0,'-3'-7'6833'0'0,"9"5"-5773"0"0,-4 2-367 0 0,31-9 2683 0 0,11 0-2726 0 0,9-1-460 0 0,806-172 5672 0 0,-622 133-11470 0 0,-219 45 850 0 0,-3-1-1220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35 439 12751 0 0,'-2'-9'1362'0'0,"-12"-49"-90"0"0,9 46-602 0 0,2-1 0 0 0,0 0 0 0 0,0 0-1 0 0,1-1 1 0 0,1 1 0 0 0,0-18 0 0 0,2 20-472 0 0,1 0-1 0 0,1 0 1 0 0,0 1 0 0 0,0-1 0 0 0,1 1-1 0 0,0 0 1 0 0,1 0 0 0 0,0 0-1 0 0,0 0 1 0 0,1 1 0 0 0,1 0 0 0 0,-1 0-1 0 0,2 0 1 0 0,-1 1 0 0 0,1 0 0 0 0,17-13-1 0 0,-10 11-530 0 0,0-1 0 0 0,0 2-1 0 0,1 0 1 0 0,0 1 0 0 0,1 1-1 0 0,0 0 1 0 0,0 2 0 0 0,0 0-1 0 0,30-5 1 0 0,-16 6-4707 0 0,-1 4-1455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7831 0 0,'1'1'13262'0'0,"1"7"-13040"0"0,-1-1 1 0 0,0 0-1 0 0,0 1 1 0 0,0-1 0 0 0,-1 1-1 0 0,0-1 1 0 0,-1 1 0 0 0,0-1-1 0 0,0 1 1 0 0,0-1-1 0 0,-1 0 1 0 0,-5 14 0 0 0,-5 8-229 0 0,-27 48 0 0 0,33-66 102 0 0,-32 51-122 0 0,25-41-2380 0 0,1-2-3712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20 7831 0 0,'0'0'2391'0'0,"-11"-14"5089"0"0,9 13-7400 0 0,-1 0 1 0 0,1 1-1 0 0,-1-1 0 0 0,1 0 1 0 0,-1 1-1 0 0,1-1 1 0 0,-1 1-1 0 0,1 0 0 0 0,-1 0 1 0 0,0 0-1 0 0,1 0 0 0 0,-1 0 1 0 0,1 1-1 0 0,-1-1 1 0 0,0 1-1 0 0,1 0 0 0 0,-1 0 1 0 0,1 0-1 0 0,0 0 1 0 0,-4 2-1 0 0,-7 4-13 0 0,1 0 0 0 0,-17 14 1 0 0,23-17-58 0 0,-58 50 47 0 0,39-32-59 0 0,-45 31 0 0 0,-36 20 2 0 0,88-58 0 0 0,0 0 0 0 0,2 0 0 0 0,-25 30 0 0 0,31-31 0 0 0,5-1 0 0 0,5-13 0 0 0,0 0 0 0 0,0 1 0 0 0,0-1 0 0 0,0 1 0 0 0,0-1 0 0 0,0 0 0 0 0,0 1 0 0 0,1-1 0 0 0,-1 1 0 0 0,0-1 0 0 0,0 0 0 0 0,0 1 0 0 0,0-1 0 0 0,0 0 0 0 0,1 1 0 0 0,-1-1 0 0 0,0 0 0 0 0,0 1 0 0 0,1-1 0 0 0,-1 0 0 0 0,0 1 0 0 0,1-1 0 0 0,-1 1 0 0 0,3 0 0 0 0,-1 0 0 0 0,0 0 0 0 0,1 0 0 0 0,-1-1 0 0 0,1 1 0 0 0,-1 0 0 0 0,1-1 0 0 0,-1 0 0 0 0,1 1 0 0 0,-1-1 0 0 0,1 0 0 0 0,-1 0 0 0 0,1 0 0 0 0,3-1 0 0 0,39-9 0 0 0,-41 8 0 0 0,33-9 14 0 0,-1-1 0 0 0,-1-2 0 0 0,0-2 0 0 0,-1-1 0 0 0,56-38 0 0 0,-88 53 145 0 0,-2 5-141 0 0,-1 0 0 0 0,0-1 0 0 0,0 1 0 0 0,0 0 0 0 0,0-1 0 0 0,0 1 1 0 0,0-1-1 0 0,-3 4 0 0 0,0 0 11 0 0,-9 14 238 0 0,-15 20 0 0 0,17-27-165 0 0,1 0 1 0 0,1 1-1 0 0,1 0 0 0 0,-11 22 0 0 0,16-29-72 0 0,1-1-46 0 0,-1 0 0 0 0,1 0 0 0 0,-3 11 1 0 0,5-17 0 0 0,0 1 1 0 0,0-1 0 0 0,-1 1 0 0 0,1 0 0 0 0,0-1 0 0 0,0 1 0 0 0,0-1-1 0 0,0 1 1 0 0,0 0 0 0 0,0-1 0 0 0,0 1 0 0 0,0 0 0 0 0,0-1 0 0 0,0 1-1 0 0,1 0 1 0 0,-1-1 0 0 0,0 1 0 0 0,0-1 0 0 0,0 1 0 0 0,1-1 0 0 0,-1 1 0 0 0,0 0-1 0 0,1-1 1 0 0,-1 1 0 0 0,1-1 0 0 0,-1 1 0 0 0,0-1 0 0 0,1 0 0 0 0,-1 1-1 0 0,1-1 1 0 0,-1 1 0 0 0,1-1 0 0 0,0 0 0 0 0,-1 1 0 0 0,1-1 0 0 0,-1 0-1 0 0,1 0 1 0 0,-1 0 0 0 0,1 1 0 0 0,0-1 0 0 0,-1 0 0 0 0,1 0 0 0 0,0 0-1 0 0,-1 0 1 0 0,2 0 0 0 0,17-4-1280 0 0,7-7-392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17999 0 0,'0'0'827'0'0,"-3"1"-22"0"0,-5 3-743 0 0,0 0 1 0 0,1 0-1 0 0,-1 1 0 0 0,1 0 0 0 0,-9 7 0 0 0,-36 35 218 0 0,44-39-149 0 0,-24 25 175 0 0,1 2-1 0 0,1 1 1 0 0,3 0-1 0 0,-36 62 1 0 0,27-30-61 0 0,-52 138 1 0 0,31-31-170 0 0,28-83-543 0 0,-41 92-1 0 0,49-143-348 0 0,-4 7-1328 0 0,24-46 1378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6:1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 10591 0 0,'0'0'819'0'0,"1"-1"-534"0"0,22-3 1271 0 0,-21 4 152 0 0,-4 1 79 0 0,-21 13-2 0 0,-67 46-77 0 0,68-43-1264 0 0,12-11-402 0 0,1 0-1 0 0,1 1 1 0 0,-1 0-1 0 0,1 1 1 0 0,1 0-1 0 0,-1 0 1 0 0,-10 17-1 0 0,13-6-41 0 0,1-14 0 0 0,4-4 0 0 0,-1 0 0 0 0,0 0 0 0 0,0 1 0 0 0,1-1 0 0 0,-1 0 0 0 0,1 0 0 0 0,-1 0 0 0 0,1 1 0 0 0,0-1 0 0 0,-1 0 0 0 0,1 1 0 0 0,0-1 0 0 0,0 2 0 0 0,-2 6-25 0 0,1 0 0 0 0,0 0 0 0 0,1 1 0 0 0,0-1 0 0 0,0 0 0 0 0,1 1 0 0 0,0-1 0 0 0,1 0 0 0 0,0 0 0 0 0,5 14 0 0 0,-5-18 15 0 0,0 2 4 0 0,1 0 1 0 0,1 0-1 0 0,-1 0 1 0 0,1 0-1 0 0,1 0 1 0 0,-1-1-1 0 0,1 0 1 0 0,0 0-1 0 0,0 0 1 0 0,1-1-1 0 0,0 1 1 0 0,0-1-1 0 0,7 4 1 0 0,9 6-16 0 0,1-2 1 0 0,36 17-1 0 0,62 19 627 0 0,-120-48 571 0 0,-1 1-904 0 0,-2 1-217 0 0,0 0-1 0 0,0 1 1 0 0,0-2-1 0 0,0 1 1 0 0,0 0-1 0 0,-1 0 1 0 0,1-1 0 0 0,-1 1-1 0 0,0-1 1 0 0,1 0-1 0 0,-1 0 1 0 0,0 0-1 0 0,-1 0 1 0 0,-4 2-1 0 0,-9 4 81 0 0,-24 8 0 0 0,40-15-126 0 0,-4 0 3 0 0,-33 14 45 0 0,-1-3-1 0 0,0-1 0 0 0,-69 10 0 0 0,101-20-195 0 0,0-1-1 0 0,0 0 1 0 0,0 0-1 0 0,-12-3 1 0 0,18 3-2 0 0,-1 0 0 0 0,0-1 0 0 0,1 1 0 0 0,-1-1 1 0 0,1 1-1 0 0,-1-1 0 0 0,1 0 0 0 0,-1 1 0 0 0,1-1 1 0 0,-1 0-1 0 0,1 0 0 0 0,-1 0 0 0 0,1 0 0 0 0,0 0 1 0 0,0 0-1 0 0,-1-1 0 0 0,1 1 0 0 0,0 0 0 0 0,0-1 1 0 0,0 1-1 0 0,1-1 0 0 0,-1 1 0 0 0,0-1 0 0 0,0-1 1 0 0,-1-9-1383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 2303 0 0,'-7'0'16936'0'0,"33"2"-16681"0"0,0 0-1 0 0,0-2 1 0 0,1-1-1 0 0,-1-1 0 0 0,0-2 1 0 0,33-7-1 0 0,152-53-329 0 0,-197 59 32 0 0,3-2-1203 0 0,-1 0-1 0 0,1-1 1 0 0,18-13 0 0 0,-14 8-640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0,'0'0'2840'0'0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89 2303 0 0,'2'-1'167'0'0,"8"-13"-649"0"0,-3 5 2190 0 0,0 0 0 0 0,1 0-1 0 0,0 0 1 0 0,0 1 0 0 0,1 0-1 0 0,13-9 1 0 0,-11 12-69 0 0,-6 7 514 0 0,-5 0-1868 0 0,0-1-1 0 0,0 1 1 0 0,-1 0-1 0 0,1 0 0 0 0,0-1 1 0 0,0 1-1 0 0,-1 0 1 0 0,0 2-1 0 0,-1 5-836 0 0,-7 19 822 0 0,-15 38 0 0 0,3-12-89 0 0,-3 6-199 0 0,-3-1 0 0 0,-37 60 0 0 0,20-37-48 0 0,32-57-262 0 0,11-23 112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1839 0 0,'-30'4'-280'0'0,"-22"3"3388"0"0,42-5 0 0 0,-1 1 0 0 0,-18 6 3083 0 0,43-2-5114 0 0,-5-4-806 0 0,0 0 0 0 0,1 0 0 0 0,-1-1 0 0 0,1-1 0 0 0,0 0-1 0 0,12 0 1 0 0,3-1 343 0 0,33-5-1 0 0,113-21 668 0 0,74-9-152 0 0,-204 32-996 0 0,0 2 1 0 0,0 1-1 0 0,81 12 1 0 0,-109-9-298 0 0,0 0 1 0 0,1 1 0 0 0,-1 0-1 0 0,0 1 1 0 0,20 11 0 0 0,-28-13-744 0 0,4 2-753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7367 0 0,'0'0'13536'0'0,"0"-2"-13056"0"0,1-3-332 0 0,-1 0-1 0 0,1 0 0 0 0,1 0 0 0 0,-1 0 1 0 0,1 0-1 0 0,0 0 0 0 0,0 0 1 0 0,0 1-1 0 0,0-1 0 0 0,4-4 1 0 0,6-9-4 0 0,15-17 0 0 0,-3 8-133 0 0,2 0 0 0 0,0 2-1 0 0,2 0 1 0 0,0 2 0 0 0,2 2-1 0 0,53-31 1 0 0,-73 47-12 0 0,-1 0 0 0 0,1 1-1 0 0,0 1 1 0 0,1 0 0 0 0,-1 0 0 0 0,0 1-1 0 0,1 0 1 0 0,-1 0 0 0 0,1 2 0 0 0,0-1 0 0 0,12 2-1 0 0,-16-1-8 0 0,0 1-1 0 0,0 1 1 0 0,0-1-1 0 0,0 1 0 0 0,-1 0 1 0 0,1 1-1 0 0,-1 0 1 0 0,1 0-1 0 0,-1 0 0 0 0,0 1 1 0 0,0-1-1 0 0,0 2 1 0 0,0-1-1 0 0,-1 0 1 0 0,0 1-1 0 0,0 0 0 0 0,8 11 1 0 0,-9-11-1 0 0,-2-3 11 0 0,0 0 0 0 0,-1 0 0 0 0,0 0 0 0 0,1 1 0 0 0,-1-1 0 0 0,0 0 0 0 0,0 1 0 0 0,0-1 0 0 0,1 4 0 0 0,-1-3 0 0 0,-1 0 0 0 0,1 1 0 0 0,0-1 0 0 0,-1 1 0 0 0,1-1 0 0 0,-1 1 0 0 0,-1 4 0 0 0,1-7 0 0 0,0 1 0 0 0,0 0 0 0 0,0-1 0 0 0,0 1 0 0 0,0 0 0 0 0,-1-1 0 0 0,1 1 0 0 0,-1-1 0 0 0,1 1 0 0 0,-1-1 0 0 0,0 1 0 0 0,0-1 0 0 0,0 1 0 0 0,1-1 0 0 0,-1 0 0 0 0,0 1 0 0 0,-1-1 0 0 0,1 0 0 0 0,0 0 0 0 0,-2 2 0 0 0,-3 2 0 0 0,-7 10 11 0 0,12-14 42 0 0,7-8 64 0 0,130-156-779 0 0,-110 135 474 0 0,2 1 0 0 0,1 1 1 0 0,63-43-1 0 0,-87 66 173 0 0,0 0 1 0 0,0 0-1 0 0,0 1 0 0 0,0 0 0 0 0,0 0 1 0 0,0 0-1 0 0,0 0 0 0 0,1 1 0 0 0,-1 0 1 0 0,1 0-1 0 0,-1 0 0 0 0,1 1 0 0 0,-1 0 1 0 0,9 0-1 0 0,-11 1 53 0 0,0 0 0 0 0,0 0 0 0 0,0 1 1 0 0,0-1-1 0 0,0 1 0 0 0,0-1 0 0 0,0 1 0 0 0,-1 0 1 0 0,1 0-1 0 0,-1 0 0 0 0,3 3 0 0 0,25 29 276 0 0,-26-28-281 0 0,-2-3-3 0 0,1 1 0 0 0,-1 0 1 0 0,0 0-1 0 0,0 0 0 0 0,0 1 0 0 0,-1-1 0 0 0,1 0 0 0 0,-1 1 0 0 0,0-1 0 0 0,0 1 0 0 0,-1-1 1 0 0,1 1-1 0 0,-1-1 0 0 0,0 1 0 0 0,-1 0 0 0 0,0 7 0 0 0,-3 8 120 0 0,0-1 1 0 0,-13 31-1 0 0,6-14-76 0 0,-2 4-73 0 0,5-16-388 0 0,-7 34-1 0 0,15-56-55 0 0,11 4-4365 0 0,1-3-1724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18 247 5983 0 0,'-9'1'623'0'0,"0"0"5601"0"0,12-3-5176 0 0,30-11-140 0 0,1 2 1 0 0,1 0 0 0 0,42-6-1 0 0,-43 10-635 0 0,76-18 438 0 0,292-53 2432 0 0,-184 61-2573 0 0,-38 4-612 0 0,-133 9-12 0 0,134-17-442 0 0,-120 11-527 0 0,-9 2-1279 0 0,-18 2-2432 0 0,-5 1-1121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56 232 8143 0 0,'0'0'986'0'0,"-8"9"1206"0"0,1-3-1406 0 0,4-3-420 0 0,-1 0 0 0 0,1 1 0 0 0,0-1-1 0 0,0 1 1 0 0,0 0 0 0 0,0-1 0 0 0,1 2 0 0 0,-3 3-1 0 0,-1 2 403 0 0,6-9-608 0 0,-1-1 1 0 0,0 1-1 0 0,1 0 1 0 0,0-1 0 0 0,-1 1-1 0 0,1 0 1 0 0,-1-1-1 0 0,1 1 1 0 0,0 0-1 0 0,-1 0 1 0 0,1-1 0 0 0,0 1-1 0 0,0 0 1 0 0,0 1-1 0 0,10-3 99 0 0,-4-1-164 0 0,-1 0-1 0 0,0 0 1 0 0,1-1 0 0 0,-1 0-1 0 0,0 0 1 0 0,-1 0 0 0 0,1-1-1 0 0,-1 0 1 0 0,1 0 0 0 0,4-6-1 0 0,12-9-106 0 0,41-31 82 0 0,73-55-220 0 0,-108 87 67 0 0,1 0 1 0 0,0 2-1 0 0,39-15 1 0 0,-64 29 71 0 0,1 1-1 0 0,-1 0 1 0 0,0 0 0 0 0,1 0 0 0 0,-1 1 0 0 0,0-1 0 0 0,1 1 0 0 0,-1 0 0 0 0,1 0 0 0 0,-1 0 0 0 0,1 0 0 0 0,-1 1 0 0 0,0-1 0 0 0,1 1 0 0 0,4 2 0 0 0,-4-2 20 0 0,0 1 1 0 0,0 1-1 0 0,0-1 1 0 0,0 1-1 0 0,-1-1 0 0 0,1 1 1 0 0,-1 0-1 0 0,0 0 0 0 0,0 0 1 0 0,0 1-1 0 0,4 5 1 0 0,59 75 286 0 0,-65-82-288 0 0,1 0 0 0 0,-1 0 1 0 0,0 0-1 0 0,0 0 0 0 0,0 0 1 0 0,0 0-1 0 0,0 0 1 0 0,0 0-1 0 0,0 0 0 0 0,-1 0 1 0 0,1 1-1 0 0,-1-1 1 0 0,0 0-1 0 0,0 0 0 0 0,0 1 1 0 0,0-1-1 0 0,0 0 0 0 0,0 1 1 0 0,-1 3-1 0 0,-1 1-7 0 0,-1 0 0 0 0,0-1 0 0 0,0 1 0 0 0,-7 11 0 0 0,9-17-7 0 0,-8 12 33 0 0,-1 0-1 0 0,-1-1 0 0 0,0 0 1 0 0,-16 12-1 0 0,20-17 38 0 0,-15 9-38 0 0,18-13-55 0 0,0-1 0 0 0,0 1 0 0 0,1 0 0 0 0,-1 0 0 0 0,-4 5 0 0 0,7-6-117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246 439 7367 0 0,'0'0'9646'0'0,"-8"-1"-9132"0"0,-51-8-161 0 0,35 6-412 0 0,-42-11 0 0 0,60 12 19 0 0,0 0-1 0 0,0 0 1 0 0,0 0-1 0 0,1-1 1 0 0,-1 0 0 0 0,1-1-1 0 0,-1 1 1 0 0,1-1-1 0 0,-8-7 1 0 0,11 8 40 0 0,-1 0 0 0 0,1 0 0 0 0,0 0-1 0 0,-1 0 1 0 0,2 0 0 0 0,-1-1 0 0 0,0 1 0 0 0,0-1 0 0 0,1 1-1 0 0,0-1 1 0 0,0 0 0 0 0,0 1 0 0 0,0-1 0 0 0,1 0 0 0 0,-1 0 0 0 0,1 0-1 0 0,0-5 1 0 0,1 0 41 0 0,0 0 1 0 0,1 0-1 0 0,0 1 0 0 0,1-1 0 0 0,-1 1 0 0 0,2-1 0 0 0,-1 1 1 0 0,1 0-1 0 0,0 0 0 0 0,1 0 0 0 0,9-11 0 0 0,3-2 29 0 0,1 2-1 0 0,33-30 1 0 0,-38 38-42 0 0,0 0 1 0 0,0 1-1 0 0,1 1 1 0 0,0 0-1 0 0,1 1 1 0 0,0 0-1 0 0,1 2 0 0 0,-1-1 1 0 0,1 2-1 0 0,0 0 1 0 0,18-2-1 0 0,-12 3 219 0 0,-1 1-1 0 0,1 1 1 0 0,0 1-1 0 0,41 4 1 0 0,-53-2-130 0 0,1 0 0 0 0,-1 1-1 0 0,0 1 1 0 0,0-1 0 0 0,0 2 0 0 0,-1-1 0 0 0,1 1 0 0 0,-1 1 0 0 0,0 0 0 0 0,0 0-1 0 0,-1 1 1 0 0,13 10 0 0 0,-18-12-96 0 0,1-1 0 0 0,-2 1 0 0 0,1 0 0 0 0,0 0 0 0 0,-1 0 0 0 0,1 0 0 0 0,-1 0 0 0 0,-1 1 0 0 0,1-1 1 0 0,0 0-1 0 0,-1 1 0 0 0,0 0 0 0 0,0-1 0 0 0,0 1 0 0 0,-1 7 0 0 0,1-4-12 0 0,-2-1 0 0 0,1 1 0 0 0,-1-1 0 0 0,0 1 0 0 0,0-1 1 0 0,-1 0-1 0 0,0 1 0 0 0,-1-1 0 0 0,-3 7 0 0 0,2-4-27 0 0,0 0-1 0 0,-1-1 1 0 0,-1 1-1 0 0,0-1 0 0 0,0 0 1 0 0,-1-1-1 0 0,0 0 1 0 0,0 0-1 0 0,-1 0 1 0 0,0-1-1 0 0,-10 8 1 0 0,-14 3-398 0 0,-1-1 0 0 0,0-1 0 0 0,-67 21 0 0 0,85-32 242 0 0,-87 25-1390 0 0,90-27 1122 0 0,-1-1 0 0 0,0 0 0 0 0,1-1 1 0 0,-1-1-1 0 0,0 0 0 0 0,-15-2 0 0 0,11-1-421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4607 0 0,'8'1'7425'0'0,"-8"0"-7276"0"0,-5 8 2041 0 0,-16 15-3113 0 0,14-16 1722 0 0,-81 112 63 0 0,25-30-604 0 0,-148 166 62 0 0,173-216-256 0 0,-71 57-1 0 0,55-51 0 0 0,49-41-210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205 144 12007 0 0,'0'0'1083'0'0,"1"1"-891"0"0,1 1-58 0 0,-1 0-1 0 0,1 0 1 0 0,0-1 0 0 0,0 1-1 0 0,0-1 1 0 0,0 1 0 0 0,0-1-1 0 0,0 0 1 0 0,0 0 0 0 0,0 0-1 0 0,1 0 1 0 0,-1 0 0 0 0,0-1-1 0 0,4 2 1 0 0,0-1 187 0 0,-1-1 1 0 0,1 0-1 0 0,0 1 1 0 0,-1-2-1 0 0,12-1 1 0 0,-1-1 343 0 0,0-1 0 0 0,0-1-1 0 0,21-9 1 0 0,-18 6-436 0 0,0 0 0 0 0,-1-2 0 0 0,0 0 0 0 0,29-24 1 0 0,-43 31-278 0 0,0 0 0 0 0,-1-1 0 0 0,0 1 1 0 0,0-1-1 0 0,0 0 0 0 0,4-9 1 0 0,-6 13 2 0 0,-1-1 1 0 0,1 0 0 0 0,-1 0 0 0 0,0 1-1 0 0,1-1 1 0 0,-1 0 0 0 0,0 0 0 0 0,0 0-1 0 0,0 1 1 0 0,1-1 0 0 0,-1 0 0 0 0,0 0-1 0 0,0 0 1 0 0,0 0 0 0 0,0 0 0 0 0,-1 1-1 0 0,1-1 1 0 0,0 0 0 0 0,0 0 0 0 0,0 0-1 0 0,-1 0 1 0 0,1 1 0 0 0,0-1 0 0 0,-1 0-1 0 0,1 0 1 0 0,-1 1 0 0 0,1-1 0 0 0,-1 0-1 0 0,1 1 1 0 0,-1-1 0 0 0,1 0 0 0 0,-1 1-1 0 0,0-1 1 0 0,1 1 0 0 0,-1-1 0 0 0,0 1-1 0 0,1-1 1 0 0,-1 1 0 0 0,0-1 0 0 0,0 1-1 0 0,1 0 1 0 0,-1 0 0 0 0,0-1 0 0 0,0 1-1 0 0,-1 0 1 0 0,-6-2-288 0 0,1 1 0 0 0,-1 1-1 0 0,0-1 1 0 0,1 1-1 0 0,-1 0 1 0 0,0 1 0 0 0,1 0-1 0 0,-15 3 1 0 0,1 2-796 0 0,-38 15 1 0 0,27-6 1091 0 0,0 2 0 0 0,1 1 0 0 0,1 1 1 0 0,-51 43-1 0 0,62-45 545 0 0,1 0 0 0 0,-26 33 0 0 0,37-41-303 0 0,0 0 1 0 0,1 1 0 0 0,1 0 0 0 0,-1 0 0 0 0,1 0 0 0 0,1 0-1 0 0,0 1 1 0 0,-3 14 0 0 0,6-21-169 0 0,1 0 0 0 0,-1 0 0 0 0,1 0 0 0 0,0 0 1 0 0,0 1-1 0 0,0-1 0 0 0,1 0 0 0 0,0 0 0 0 0,0 0 0 0 0,0 0 0 0 0,0 0 1 0 0,0 0-1 0 0,1 0 0 0 0,0-1 0 0 0,0 1 0 0 0,0 0 0 0 0,0-1 0 0 0,5 7 1 0 0,-3-6-14 0 0,-1-1 0 0 0,1 1 0 0 0,0-1 0 0 0,0 1 1 0 0,1-1-1 0 0,-1 0 0 0 0,0-1 0 0 0,1 1 0 0 0,0-1 1 0 0,0 0-1 0 0,0 0 0 0 0,0 0 0 0 0,0-1 0 0 0,7 2 1 0 0,17 0-543 0 0,0 0 1 0 0,0-2-1 0 0,0-2 1 0 0,0 0-1 0 0,55-11 1 0 0,-41 3-4879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9007 0 0,'0'0'816'0'0,"-2"1"-518"0"0,-8 8 549 0 0,1 0 0 0 0,0 1 1 0 0,0-1-1 0 0,1 2 0 0 0,0-1 1 0 0,1 1-1 0 0,-7 14 1 0 0,-37 89 1350 0 0,25-50-1602 0 0,-4-1-243 0 0,-49 78-1 0 0,35-74-352 0 0,-86 99-1 0 0,109-145-595 0 0,5-9-4723 0 0,6-6-909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5527 0 0,'8'-12'120'0'0,"-1"0"0"0"0,2 0 0 0 0,-1 0 0 0 0,15-13 0 0 0,21-16 280 0 0,-17 17 2927 0 0,58-39 0 0 0,-48 39-2694 0 0,2 3 0 0 0,1 1 0 0 0,42-14 0 0 0,-54 24-394 0 0,1 1 1 0 0,0 2 0 0 0,1 0 0 0 0,-1 3-1 0 0,41-3 1 0 0,-60 7-65 0 0,-1 0 0 0 0,0 0 0 0 0,0 1 1 0 0,0 1-1 0 0,1-1 0 0 0,-1 1 0 0 0,14 6 0 0 0,-20-7-90 0 0,0 1 1 0 0,0-1-1 0 0,0 1 0 0 0,0 0 0 0 0,0-1 1 0 0,-1 1-1 0 0,1 0 0 0 0,-1 1 1 0 0,1-1-1 0 0,-1 0 0 0 0,0 1 1 0 0,0 0-1 0 0,0-1 0 0 0,0 1 0 0 0,0 0 1 0 0,-1 0-1 0 0,1 0 0 0 0,-1 0 1 0 0,0 0-1 0 0,0 0 0 0 0,0 0 1 0 0,0 0-1 0 0,-1 1 0 0 0,1 3 1 0 0,0 2-12 0 0,-1 0 0 0 0,0 1 0 0 0,-1-1 0 0 0,0 0 0 0 0,0 0 0 0 0,-1 0 0 0 0,0 0 0 0 0,-1 0 0 0 0,0 0 1 0 0,-5 10-1 0 0,2-7 4 0 0,0-1 0 0 0,-1-1 0 0 0,0 1 1 0 0,-1-1-1 0 0,0-1 0 0 0,-17 16 0 0 0,2-6 22 0 0,-1-1 1 0 0,-1-1-1 0 0,0-1 0 0 0,-2-2 0 0 0,-41 18 1 0 0,-87 28 100 0 0,126-51-422 0 0,1-2 0 0 0,-1 0 0 0 0,-48 3 0 0 0,75-10 16 0 0,0 1-1 0 0,0-2 1 0 0,-1 1 0 0 0,1 0-1 0 0,0 0 1 0 0,0-1 0 0 0,-1 1-1 0 0,-2-2 1 0 0,-3-2-1514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247 111 6911 0 0,'0'0'623'0'0,"1"2"-247"0"0,16 34 8339 0 0,-16-35-8103 0 0,1 1-460 0 0,0-1 1 0 0,0 0-1 0 0,1 1 1 0 0,-1-1 0 0 0,0 0-1 0 0,1 0 1 0 0,-1-1 0 0 0,1 1-1 0 0,-1 0 1 0 0,1-1-1 0 0,-1 1 1 0 0,1-1 0 0 0,-1 0-1 0 0,1 0 1 0 0,-1 0 0 0 0,1 0-1 0 0,-1-1 1 0 0,1 1-1 0 0,2-1 1 0 0,7-2 353 0 0,0 0 0 0 0,19-8 0 0 0,-14 4-393 0 0,-1-1 0 0 0,-1-1 1 0 0,0 0-1 0 0,0-1 0 0 0,-1-1 0 0 0,16-15 0 0 0,-26 22-164 0 0,-1 1 0 0 0,0-1 1 0 0,0 0-1 0 0,0 0 0 0 0,-1 0 0 0 0,1 0 0 0 0,-1 0 0 0 0,2-6 0 0 0,-4 9 36 0 0,1 1 0 0 0,-1-1 0 0 0,0 0 0 0 0,0 1 0 0 0,0-1 0 0 0,0 0 0 0 0,1 0 0 0 0,-1 1 0 0 0,0-1 0 0 0,0 0 0 0 0,0 1 0 0 0,-1-1 0 0 0,1 0 0 0 0,0 0 0 0 0,0 1 0 0 0,0-1 0 0 0,0 0-1 0 0,-1 1 1 0 0,1-1 0 0 0,0 0 0 0 0,-1 1 0 0 0,1-1 0 0 0,-1 0 0 0 0,0 0 2 0 0,0 0 0 0 0,0 1 0 0 0,0-1 0 0 0,-1 1 0 0 0,1 0-1 0 0,0-1 1 0 0,0 1 0 0 0,0 0 0 0 0,-1 0 0 0 0,1 0 0 0 0,0-1 0 0 0,0 1 0 0 0,-1 1 0 0 0,1-1-1 0 0,0 0 1 0 0,0 0 0 0 0,-1 0 0 0 0,1 1 0 0 0,-1-1 0 0 0,-17 5-212 0 0,0 1-1 0 0,1 0 1 0 0,0 2 0 0 0,-18 9-1 0 0,-65 43-30 0 0,41-18 278 0 0,1 1 0 0 0,-62 62 0 0 0,116-101-8 0 0,1 0 3 0 0,1-1 0 0 0,-1 0-1 0 0,1 1 1 0 0,0 0 0 0 0,-1-1-1 0 0,2 1 1 0 0,-1 1 0 0 0,0-1-1 0 0,1 0 1 0 0,0 1 0 0 0,-3 6-1 0 0,5 4 44 0 0,1-14-58 0 0,-1 0 1 0 0,1 0-1 0 0,0 0 0 0 0,-1 0 0 0 0,1 0 1 0 0,0 0-1 0 0,0 0 0 0 0,0 0 0 0 0,-1 0 0 0 0,1 0 1 0 0,0-1-1 0 0,0 1 0 0 0,0 0 0 0 0,0-1 1 0 0,1 1-1 0 0,-1 0 0 0 0,0-1 0 0 0,0 1 0 0 0,0-1 1 0 0,0 0-1 0 0,3 1 0 0 0,27 2 33 0 0,-29-2-35 0 0,26-3-982 0 0,0 0-1 0 0,1-1 1 0 0,51-14-1 0 0,-46 9-427 0 0,3 0-4338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75 218 5983 0 0,'0'0'464'0'0,"-1"3"-305"0"0,-4 7 1093 0 0,-1 1 0 0 0,0-1-1 0 0,0 0 1 0 0,-1-1 0 0 0,-16 17 1777 0 0,18-21-1696 0 0,0-5 2127 0 0,-4-4-2634 0 0,8 3-808 0 0,1 1 1 0 0,0 0-1 0 0,0 0 1 0 0,0 0-1 0 0,0 0 0 0 0,0-1 1 0 0,0 1-1 0 0,0 0 0 0 0,0 0 1 0 0,0 0-1 0 0,0-1 1 0 0,0 1-1 0 0,0 0 0 0 0,0 0 1 0 0,0 0-1 0 0,0-1 0 0 0,0 1 1 0 0,0 0-1 0 0,0 0 0 0 0,0 0 1 0 0,0-1-1 0 0,0 1 1 0 0,0 0-1 0 0,0 0 0 0 0,0 0 1 0 0,0 0-1 0 0,0-1 0 0 0,0 1 1 0 0,0 0-1 0 0,1 0 0 0 0,17-14 571 0 0,-2 3-414 0 0,86-88 66 0 0,-67 66-373 0 0,57-48-829 0 0,-82 73 870 0 0,0 1 0 0 0,1 1 0 0 0,0 0-1 0 0,0 0 1 0 0,1 1 0 0 0,-1 0 0 0 0,20-4 0 0 0,-25 8 58 0 0,0 1 1 0 0,0-1 0 0 0,-1 1 0 0 0,1 1 0 0 0,0-1 0 0 0,0 1-1 0 0,-1 0 1 0 0,11 3 0 0 0,-14-4 31 0 0,0 1 1 0 0,0-1-1 0 0,0 1 0 0 0,0-1 1 0 0,-1 1-1 0 0,1 0 0 0 0,0 0 1 0 0,0 0-1 0 0,-1 0 0 0 0,1 0 1 0 0,0 0-1 0 0,-1 0 0 0 0,1 0 0 0 0,-1 1 1 0 0,1-1-1 0 0,-1 1 0 0 0,0-1 1 0 0,0 1-1 0 0,2 1 0 0 0,0 2 74 0 0,-1-1-12 0 0,1 0 0 0 0,-1 0-1 0 0,0 1 1 0 0,0-1 0 0 0,0 1 0 0 0,0-1 0 0 0,-1 1 0 0 0,1 0 0 0 0,-1-1 0 0 0,-1 1-1 0 0,1 0 1 0 0,-1 0 0 0 0,0 0 0 0 0,0 0 0 0 0,0 0 0 0 0,0 0 0 0 0,-3 9 0 0 0,-2 5 72 0 0,0 0 0 0 0,-16 36 0 0 0,18-48-114 0 0,-31 59 96 0 0,4-8-268 0 0,30-58 63 0 0,-1 1 0 0 0,1-1 0 0 0,0 1 0 0 0,0-1 0 0 0,-1 1 0 0 0,1-1 0 0 0,0 1 0 0 0,0-1 1 0 0,0 1-1 0 0,0-1 0 0 0,0 1 0 0 0,0-1 0 0 0,0 1 0 0 0,-1-1 0 0 0,2 1 0 0 0,-1-1 0 0 0,0 1 0 0 0,0-1 0 0 0,0 1 0 0 0,0-1 0 0 0,0 1 0 0 0,0-1 1 0 0,0 1-1 0 0,1-1 0 0 0,-1 1 0 0 0,0 0 0 0 0,11 3-1977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145 380 6447 0 0,'0'0'499'0'0,"1"2"-328"0"0,2 3 1101 0 0,0 1 1 0 0,1-1 0 0 0,8 9-1 0 0,-12-13-1052 0 0,0-1 0 0 0,-1 1 0 0 0,1-1 0 0 0,0 1 0 0 0,0-1 0 0 0,0 1 0 0 0,0-1 0 0 0,-1 1 0 0 0,1-1 0 0 0,0 1 0 0 0,-1-1 0 0 0,1 1 0 0 0,0-1 0 0 0,-1 1 0 0 0,1-1 0 0 0,0 0 0 0 0,-1 1 0 0 0,1-1 0 0 0,-1 0 0 0 0,1 1 0 0 0,-1-1 0 0 0,1 0 0 0 0,-1 1 0 0 0,0-1 0 0 0,-10 8 1615 0 0,7-6-1702 0 0,1 0-1 0 0,-1 0 1 0 0,1 0 0 0 0,-1-1 0 0 0,0 0-1 0 0,0 1 1 0 0,0-1 0 0 0,0-1 0 0 0,0 1-1 0 0,0 0 1 0 0,0-1 0 0 0,-5 0 0 0 0,4 0 14 0 0,-1 0 1 0 0,1-1 0 0 0,0 0 0 0 0,0 0 0 0 0,0 0 0 0 0,0 0 0 0 0,0-1 0 0 0,-8-3 0 0 0,10 3-154 0 0,1 1 0 0 0,-1-1 0 0 0,1 1 0 0 0,-1-1 0 0 0,1 0 0 0 0,0 0 0 0 0,0 0 0 0 0,0 0-1 0 0,0-1 1 0 0,0 1 0 0 0,0 0 0 0 0,0-1 0 0 0,1 0 0 0 0,0 1 0 0 0,-1-1 0 0 0,1 0 0 0 0,-1-3 0 0 0,1 2-15 0 0,0 0 1 0 0,1 0-1 0 0,0 0 1 0 0,0-1-1 0 0,0 1 1 0 0,0 0-1 0 0,0 0 1 0 0,1 0-1 0 0,0 0 1 0 0,0 0-1 0 0,1-5 0 0 0,4-4-47 0 0,0-1-1 0 0,1 1 0 0 0,0 0 0 0 0,1 0 0 0 0,17-20 0 0 0,-7 9-100 0 0,2 1-1 0 0,0 1 1 0 0,2 1 0 0 0,37-29-1 0 0,-38 35 113 0 0,0 2-1 0 0,1 0 0 0 0,1 1 1 0 0,47-17-1 0 0,-59 26 42 0 0,-1 0-1 0 0,1 0 0 0 0,0 1 1 0 0,0 0-1 0 0,0 1 1 0 0,0 0-1 0 0,0 1 1 0 0,0 0-1 0 0,0 1 0 0 0,0 0 1 0 0,0 1-1 0 0,0 0 1 0 0,20 6-1 0 0,-29-7 27 0 0,1 1 0 0 0,0-1 0 0 0,0 1 0 0 0,-1-1 0 0 0,1 1 0 0 0,-1 0 0 0 0,1-1 0 0 0,-1 1 0 0 0,0 1 0 0 0,0-1 0 0 0,0 0 0 0 0,0 0 0 0 0,0 1 0 0 0,0-1 0 0 0,-1 1 0 0 0,1 0 0 0 0,-1-1 0 0 0,2 5 1 0 0,-2-2 15 0 0,0 0 0 0 0,0 1 1 0 0,0-1-1 0 0,0 1 1 0 0,-1-1-1 0 0,0 1 1 0 0,0-1-1 0 0,-1 1 0 0 0,0 7 1 0 0,-3 4 111 0 0,-1 0 0 0 0,0 0-1 0 0,-1 0 1 0 0,-1-1 0 0 0,0 0 0 0 0,-1 0 0 0 0,-1 0 0 0 0,-12 14 0 0 0,4-6-29 0 0,-2-1 1 0 0,-1-1-1 0 0,0-1 0 0 0,-26 21 1 0 0,23-23-80 0 0,-37 23 0 0 0,50-37-92 0 0,1 0 0 0 0,0 0 0 0 0,-1-1 0 0 0,0 0 0 0 0,0 0 0 0 0,-1-1 0 0 0,-16 2 0 0 0,24-4-3 0 0,1-1 0 0 0,0 0 1 0 0,-1 0-1 0 0,1-1 0 0 0,-1 1 1 0 0,1 0-1 0 0,-4-2 0 0 0,-4-4-1493 0 0,10 6 1253 0 0,-1 0-1 0 0,1-1 0 0 0,0 1 1 0 0,-1-1-1 0 0,1 1 1 0 0,0-1-1 0 0,-1 0 1 0 0,1 1-1 0 0,0-1 0 0 0,0 1 1 0 0,0-1-1 0 0,-1 1 1 0 0,1-1-1 0 0,0 0 0 0 0,0 1 1 0 0,0-2-1 0 0,3-10-6150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193 115 4143 0 0,'2'1'5150'0'0,"30"14"3188"0"0,-28-13-8063 0 0,0 1 0 0 0,1-1 0 0 0,-1 0-1 0 0,0 0 1 0 0,1-1 0 0 0,-1 1 0 0 0,1-1-1 0 0,0 0 1 0 0,0 0 0 0 0,-1 0 0 0 0,9-1 0 0 0,16-1 136 0 0,0-2 0 0 0,45-11 1 0 0,-61 10-301 0 0,-1 0 1 0 0,1 0 0 0 0,-1-1-1 0 0,0-1 1 0 0,0 0-1 0 0,-1-1 1 0 0,1 0 0 0 0,9-9-1 0 0,-19 15-137 0 0,-1 0 0 0 0,1 0 0 0 0,-1-1 0 0 0,0 1-1 0 0,1 0 1 0 0,-1-1 0 0 0,0 1 0 0 0,0-1 0 0 0,0 1 0 0 0,0-1-1 0 0,0 0 1 0 0,-1 1 0 0 0,1-1 0 0 0,0 0 0 0 0,-1 0 0 0 0,1 1 0 0 0,-1-1-1 0 0,0 0 1 0 0,0 0 0 0 0,1 0 0 0 0,-1 1 0 0 0,0-1 0 0 0,0 0-1 0 0,-1 0 1 0 0,1-2 0 0 0,-1 2-6 0 0,0 1 1 0 0,0-1-1 0 0,0 0 0 0 0,0 1 1 0 0,0-1-1 0 0,0 1 0 0 0,0-1 1 0 0,0 1-1 0 0,0 0 0 0 0,-1-1 1 0 0,1 1-1 0 0,-1 0 0 0 0,1 0 0 0 0,-1 0 1 0 0,1 0-1 0 0,-1 0 0 0 0,1 0 1 0 0,-1 1-1 0 0,0-1 0 0 0,0 1 1 0 0,1-1-1 0 0,-1 1 0 0 0,0-1 1 0 0,0 1-1 0 0,-2 0 0 0 0,-4-1-59 0 0,0 1 0 0 0,0 1-1 0 0,1 0 1 0 0,-1 0 0 0 0,0 0 0 0 0,1 1-1 0 0,-1 0 1 0 0,1 0 0 0 0,-1 1-1 0 0,-6 3 1 0 0,-10 6-339 0 0,-35 24 0 0 0,5 3 678 0 0,-56 53-1 0 0,72-58-136 0 0,-44 44 545 0 0,36-33-303 0 0,45-44-343 0 0,0 0 0 0 0,0 0 0 0 0,0-1 0 0 0,0 1 0 0 0,0 0 1 0 0,0 0-1 0 0,0 1 0 0 0,0-1 0 0 0,1 0 0 0 0,-1 0 0 0 0,0 0 0 0 0,1 0 0 0 0,-1 1 1 0 0,1-1-1 0 0,-1 0 0 0 0,1 1 0 0 0,0-1 0 0 0,-1 0 0 0 0,1 1 0 0 0,0-1 0 0 0,0 0 0 0 0,0 1 1 0 0,0-1-1 0 0,0 1 0 0 0,0-1 0 0 0,1 0 0 0 0,-1 1 0 0 0,0-1 0 0 0,1 0 0 0 0,-1 1 1 0 0,1-1-1 0 0,-1 0 0 0 0,1 0 0 0 0,-1 0 0 0 0,1 1 0 0 0,0-1 0 0 0,0 0 0 0 0,1 1 0 0 0,1 1 17 0 0,0 0 0 0 0,0-1-1 0 0,0 1 1 0 0,1-1-1 0 0,-1 0 1 0 0,1 0-1 0 0,-1 0 1 0 0,1-1-1 0 0,0 1 1 0 0,0-1 0 0 0,7 2-1 0 0,9 0 5 0 0,-1-1-1 0 0,1 0 0 0 0,25-2 1 0 0,62-8-316 0 0,-30 1-146 0 0,51 1-2401 0 0,-84 4-3958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34 13015 0 0,'5'-6'291'0'0,"-2"3"-139"0"0,0-1 0 0 0,0 1 0 0 0,0 0 0 0 0,0 0 0 0 0,1 1 0 0 0,-1-1 0 0 0,9-4 2543 0 0,-13 9-2592 0 0,1 0 0 0 0,-1-1 0 0 0,0 1 0 0 0,0 0 0 0 0,0-1 0 0 0,0 1 0 0 0,-1-1 0 0 0,1 1 0 0 0,0-1 1 0 0,-2 2-1 0 0,-2 2 113 0 0,-70 85 1282 0 0,-111 145-264 0 0,-72 98-878 0 0,135-179-356 0 0,114-142-39 0 0,0 0 0 0 0,0 0 0 0 0,-9 19 0 0 0,17-29-265 0 0,11 5-1305 0 0,3-4-3171 0 0,2-4-1523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112 136 6911 0 0,'0'0'10159'0'0,"2"0"-9338"0"0,62-24 933 0 0,69-36-1 0 0,-67 34-1584 0 0,-2 0-97 0 0,-105 55-176 0 0,-149 114 124 0 0,49-35 472 0 0,137-105-467 0 0,-4 1 1 0 0,1 1-1 0 0,0 0 1 0 0,1 1-1 0 0,-1 0 1 0 0,1 0-1 0 0,1 0 1 0 0,-11 14-1 0 0,13-9 29 0 0,4-10-59 0 0,-1 1 0 0 0,1-1 1 0 0,0 1-1 0 0,0-1 0 0 0,-1 0 1 0 0,1 0-1 0 0,0 1 0 0 0,0-1 1 0 0,0 0-1 0 0,1 0 0 0 0,-1 0 1 0 0,0 0-1 0 0,0 0 0 0 0,0 0 1 0 0,1 0-1 0 0,-1-1 0 0 0,0 1 0 0 0,1 0 1 0 0,-1-1-1 0 0,1 1 0 0 0,-1-1 1 0 0,1 1-1 0 0,-1-1 0 0 0,3 0 1 0 0,4 2-432 0 0,1 0 0 0 0,16-1 0 0 0,-6 0-910 0 0,0-2 0 0 0,1 0 1 0 0,31-6-1 0 0,-26 1-585 0 0</inkml:trace>
  <inkml:trace contextRef="#ctx0" brushRef="#br0" timeOffset="1">367 382 4143 0 0,'0'0'319'0'0,"-2"2"-210"0"0,-17 15 12745 0 0,28-25-11048 0 0,110-96 1055 0 0,-89 81-2806 0 0,2 1 0 0 0,38-21 1 0 0,-35 25-51 0 0,104-53 67 0 0,-115 61-89 0 0,0 1 1 0 0,1 0-1 0 0,48-8 0 0 0,-72 16 16 0 0,1 1-1 0 0,-1 0 1 0 0,1 0-1 0 0,-1 0 0 0 0,1 0 1 0 0,0 0-1 0 0,-1 0 1 0 0,1 0-1 0 0,-1 0 0 0 0,1 1 1 0 0,-1-1-1 0 0,1 0 1 0 0,-1 1-1 0 0,0 0 0 0 0,1-1 1 0 0,1 2-1 0 0,-2-1 1 0 0,0 0 0 0 0,-1-1-1 0 0,1 1 1 0 0,0 0 0 0 0,-1 0-1 0 0,1 0 1 0 0,-1 0 0 0 0,1 0-1 0 0,-1 0 1 0 0,0 0 0 0 0,1 0-1 0 0,-1 0 1 0 0,0 0 0 0 0,0 0 0 0 0,0 0-1 0 0,0 0 1 0 0,0 0 0 0 0,0 0-1 0 0,0 0 1 0 0,0 0 0 0 0,0 0-1 0 0,0 0 1 0 0,0 0 0 0 0,-1 0-1 0 0,0 2 1 0 0,-4 12 117 0 0,-1 0 0 0 0,0 0-1 0 0,-2 0 1 0 0,0-1 0 0 0,0 0 0 0 0,-18 22 0 0 0,12-17 39 0 0,1 0 0 0 0,-14 28 0 0 0,25-44-147 0 0,1-2-8 0 0,0 0 0 0 0,1 0 1 0 0,-1 0-1 0 0,1 0 0 0 0,-1 0 1 0 0,1 1-1 0 0,0-1 0 0 0,-1 0 0 0 0,1 0 1 0 0,0 0-1 0 0,0 0 0 0 0,0 1 0 0 0,0-1 1 0 0,0 0-1 0 0,0 2 0 0 0,-1 0 0 0 0,0 1 0 0 0,5 11 0 0 0,2 0-107 0 0,-2-12 29 0 0,-2-2 3 0 0,23 23-5825 0 0,-16-19-580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 12895 0 0,'0'0'4256'0'0,"-11"-1"-2644"0"0,8 3-1493 0 0,-1 0 1 0 0,0 0-1 0 0,1 1 0 0 0,-1-1 0 0 0,1 1 0 0 0,0 0 0 0 0,0 0 0 0 0,0 0 1 0 0,0 0-1 0 0,1 1 0 0 0,-4 5 0 0 0,-4 8 339 0 0,-10 22 0 0 0,14-26-360 0 0,-18 36 168 0 0,-131 259 843 0 0,-23-13-824 0 0,121-213-220 0 0,-96 132 6 0 0,127-180-1051 0 0,25-33 423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222 144 10591 0 0,'-8'0'148'0'0,"0"1"1"0"0,0 0-1 0 0,1 0 0 0 0,-1 1 0 0 0,1 0 0 0 0,-1 0 0 0 0,-11 6 0 0 0,-48 29 2120 0 0,40-21 857 0 0,10-6-1401 0 0,-20 10 2622 0 0,103-23-3208 0 0,110-20-1 0 0,-122 15-996 0 0,-4-2-140 0 0,59-18 0 0 0,46-24-23 0 0,-151 50 21 0 0,159-61-792 0 0,-58 15-2618 0 0,-93 42 1960 0 0,-10 5-185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417 124 7831 0 0,'14'-22'381'0'0,"20"-24"-1"0"0,-5 15 1187 0 0,-23 26 314 0 0,0-1 1 0 0,15-7 3469 0 0,-18 26-4387 0 0,-3-8-835 0 0,0 1 0 0 0,0 0 1 0 0,-1 0-1 0 0,1-1 1 0 0,-1 1-1 0 0,0 0 0 0 0,-4 9 1 0 0,-17 39 286 0 0,12-31-225 0 0,-135 273 532 0 0,87-191-700 0 0,-138 264 71 0 0,154-281-41 0 0,42-87-67 0 0,-1 0 0 0 0,1 0 0 0 0,-1 0-1 0 0,0 0 1 0 0,1 0 0 0 0,-1 0 0 0 0,0 0-1 0 0,0 0 1 0 0,1 0 0 0 0,-1-1 0 0 0,0 1-1 0 0,0 0 1 0 0,0 0 0 0 0,0-1 0 0 0,0 1-1 0 0,0-1 1 0 0,0 1 0 0 0,0-1-1 0 0,0 1 1 0 0,0-1 0 0 0,-3 1 0 0 0,3-1-133 0 0,0 0 1 0 0,-1 0-1 0 0,1-1 0 0 0,0 1 1 0 0,-1 0-1 0 0,1-1 1 0 0,0 1-1 0 0,0 0 1 0 0,0-1-1 0 0,-1 0 1 0 0,0 0-1 0 0,-1 0-408 0 0,-6-4-815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7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57 8287 0 0,'-7'2'228'0'0,"-1"0"-1"0"0,1 0 0 0 0,-1 1 1 0 0,1 0-1 0 0,0 0 0 0 0,0 1 1 0 0,0 0-1 0 0,0 0 0 0 0,-7 7 5573 0 0,44-2-3915 0 0,-10-7-1108 0 0,0 0 0 0 0,1-2 1 0 0,37-2-1 0 0,-21 0-255 0 0,475-39 2295 0 0,-356 26-2587 0 0,15-15-1710 0 0,-141 24 368 0 0,-6-3-2079 0 0,-16 6-1575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41 344 9871 0 0,'1'2'763'0'0,"12"27"-370"0"0,-12-27 121 0 0,-2 10 856 0 0,1-10-1296 0 0,0-1 0 0 0,1 0-1 0 0,-1 0 1 0 0,0 1 0 0 0,1-1-1 0 0,-1 0 1 0 0,1 0-1 0 0,0 0 1 0 0,-1 1 0 0 0,1-1-1 0 0,0 0 1 0 0,0 0 0 0 0,-1 0-1 0 0,1 0 1 0 0,0 0 0 0 0,1 0-1 0 0,-2-1-64 0 0,1 0 0 0 0,-1 0-1 0 0,0 0 1 0 0,0 0 0 0 0,0 0-1 0 0,0 1 1 0 0,0-1 0 0 0,0 0 0 0 0,0 0-1 0 0,0 0 1 0 0,0 0 0 0 0,0 0-1 0 0,0 0 1 0 0,0 0 0 0 0,0 0-1 0 0,0 0 1 0 0,0 0 0 0 0,1 0 0 0 0,-1 0-1 0 0,0 0 1 0 0,0 0 0 0 0,0 0-1 0 0,0 0 1 0 0,0 1 0 0 0,0-1-1 0 0,0 0 1 0 0,0 0 0 0 0,0 0 0 0 0,0 0-1 0 0,0 0 1 0 0,0 0 0 0 0,0 0-1 0 0,0 0 1 0 0,0 0 0 0 0,0 0-1 0 0,0 0 1 0 0,0 0 0 0 0,0 1 0 0 0,0-1-1 0 0,0 0 1 0 0,0 0 0 0 0,0 0-1 0 0,0 0 1 0 0,-1 0 0 0 0,1 0-1 0 0,0 0 1 0 0,0 0 0 0 0,0 0 0 0 0,0 0-1 0 0,0 0 1 0 0,0 0 0 0 0,0 0-1 0 0,0 0 1 0 0,0 0 0 0 0,0 0-1 0 0,0 0 1 0 0,0 1 0 0 0,0-1 0 0 0,0 0-1 0 0,-1 0 1 0 0,-8 8 1093 0 0,-1-1-1 0 0,-14 9 1 0 0,23-15-534 0 0,0-1-462 0 0,0 0 0 0 0,1 1 0 0 0,-1-1 0 0 0,1 0 0 0 0,-1 0 0 0 0,1 0 0 0 0,-1 0 0 0 0,0 0 0 0 0,1 0 0 0 0,-1 0 0 0 0,1 0 0 0 0,-1 0 0 0 0,1 0 0 0 0,-1 0 0 0 0,0 0 0 0 0,-1-4 40 0 0,0 1-1 0 0,1 0 1 0 0,-1-1 0 0 0,1 1-1 0 0,0-1 1 0 0,0 1-1 0 0,1-1 1 0 0,-1 1 0 0 0,1-1-1 0 0,-1 0 1 0 0,1 1-1 0 0,0-1 1 0 0,1 0 0 0 0,-1 1-1 0 0,1-1 1 0 0,-1 0-1 0 0,3-5 1 0 0,2-9 128 0 0,1 1 1 0 0,9-19-1 0 0,-5 17-186 0 0,0 1 1 0 0,0 0-1 0 0,2 1 0 0 0,0 0 0 0 0,1 1 1 0 0,1 1-1 0 0,0 0 0 0 0,1 1 0 0 0,19-15 0 0 0,-5 8-73 0 0,1 2-1 0 0,1 0 0 0 0,0 2 0 0 0,49-19 0 0 0,-69 32-428 0 0,-1 1-1 0 0,1 1 0 0 0,-1 0 0 0 0,1 0 0 0 0,-1 1 0 0 0,1 0 0 0 0,0 1 0 0 0,0 0 0 0 0,18 4 0 0 0,-8-1-1273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152 311 13359 0 0,'0'0'10035'0'0,"-1"3"-9769"0"0,-3 7-150 0 0,-1 1-1 0 0,0-1 0 0 0,-1 0 0 0 0,-9 13 0 0 0,-7 11-24 0 0,1 3-41 0 0,-21 41 93 0 0,36-65-148 0 0,0 1 1 0 0,1 0-1 0 0,-6 27 1 0 0,10-40-63 0 0,1 0 1 0 0,0 0-1 0 0,0 0 0 0 0,-1 0 1 0 0,1 0-1 0 0,0 0 1 0 0,0 0-1 0 0,0 0 0 0 0,0 0 1 0 0,0 0-1 0 0,0 0 1 0 0,0 0-1 0 0,0 0 0 0 0,1 0 1 0 0,-1 0-1 0 0,0 0 1 0 0,1 0-1 0 0,-1 0 0 0 0,0 0 1 0 0,1 0-1 0 0,-1-1 1 0 0,1 1-1 0 0,0 0 0 0 0,-1 0 1 0 0,1 0-1 0 0,0 0 1 0 0,-1-1-1 0 0,1 1 0 0 0,0 0 1 0 0,0-1-1 0 0,-1 1 1 0 0,1-1-1 0 0,0 1 0 0 0,0-1 1 0 0,0 1-1 0 0,0-1 1 0 0,0 0-1 0 0,0 1 0 0 0,0-1 1 0 0,0 0-1 0 0,2 1 1 0 0,9 1-1664 0 0</inkml:trace>
  <inkml:trace contextRef="#ctx0" brushRef="#br0" timeOffset="1">272 202 5983 0 0,'20'-23'264'0'0,"-10"10"56"0"0,3-7-256 0 0,3 2-64 0 0,6 0 0 0 0,3 0 0 0 0,2 1 1032 0 0,0 0 192 0 0,0-1 40 0 0,-2 6 8 0 0,-2 1-1008 0 0,-1 4-200 0 0,-3 1-64 0 0,1 3-4688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275 117 3679 0 0,'0'0'284'0'0,"5"-7"1872"0"0,16-15 4753 0 0,2 1-3996 0 0,-16 16-2638 0 0,0-1 1 0 0,-1 1-1 0 0,0-1 0 0 0,0-1 0 0 0,-1 1 1 0 0,1-1-1 0 0,4-8 0 0 0,-10 14-12 0 0,0 1-260 0 0,0 0 0 0 0,0 0-1 0 0,0-1 1 0 0,0 1 0 0 0,0 0 0 0 0,0 0 0 0 0,0-1 0 0 0,0 1 0 0 0,-1 0 0 0 0,1 0-1 0 0,0-1 1 0 0,0 1 0 0 0,0 0 0 0 0,0 0 0 0 0,-1 0 0 0 0,1-1 0 0 0,0 1-1 0 0,0 0 1 0 0,0 0 0 0 0,-1 0 0 0 0,1 0 0 0 0,0 0 0 0 0,0-1 0 0 0,0 1 0 0 0,-1 0-1 0 0,1 0 1 0 0,0 0 0 0 0,0 0 0 0 0,-1 0 0 0 0,1 0 0 0 0,0 0 0 0 0,-10-3 26 0 0,4 2-33 0 0,0 2 1 0 0,1-1-1 0 0,-1 1 0 0 0,0 0 0 0 0,0 0 0 0 0,0 0 0 0 0,-9 4 0 0 0,-42 20-40 0 0,39-16 39 0 0,-10 4 174 0 0,1 1 0 0 0,-39 28 0 0 0,54-33-87 0 0,1 0 1 0 0,0 0-1 0 0,1 1 0 0 0,0 1 1 0 0,0-1-1 0 0,1 2 0 0 0,-13 21 1 0 0,20-29 58 0 0,-1 1 0 0 0,1-1 1 0 0,1 1-1 0 0,-1 0 1 0 0,1 0-1 0 0,0 0 1 0 0,0-1-1 0 0,-1 11 1 0 0,3-14-110 0 0,-1 0 1 0 0,1 0-1 0 0,0 0 1 0 0,-1 0-1 0 0,1 0 1 0 0,0 0-1 0 0,0 0 1 0 0,0 0-1 0 0,0-1 1 0 0,-1 1-1 0 0,1 0 0 0 0,0 0 1 0 0,1-1-1 0 0,-1 1 1 0 0,0-1-1 0 0,0 1 1 0 0,0-1-1 0 0,0 1 1 0 0,2-1-1 0 0,4 2 44 0 0,-1-1 0 0 0,1-1 0 0 0,-1 1 0 0 0,1-1 0 0 0,-1 0 0 0 0,1-1 0 0 0,-1 1 0 0 0,0-1 0 0 0,1 0 0 0 0,11-5 0 0 0,6-2 105 0 0,32-17 0 0 0,-47 21-156 0 0,28-14-1 0 0,-1-1 1 0 0,-1-1-1 0 0,-1-2 1 0 0,0-2-1 0 0,49-46 0 0 0,-81 69-108 0 0,-12 10-583 0 0,7-5 608 0 0,-45 53-206 0 0,43-50 170 0 0,1-1 0 0 0,0 1 0 0 0,0 0 0 0 0,0 0 0 0 0,1 0 0 0 0,0 0 0 0 0,-3 13 0 0 0,5-8-1009 0 0,2-1-3876 0 0,3-2-1470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44 16127 0 0,'3'-10'926'0'0,"1"-10"-180"0"0,-4 20-741 0 0,0-1-1 0 0,0 1 1 0 0,0-1 0 0 0,0 1 0 0 0,0-1-1 0 0,-1 1 1 0 0,1-1 0 0 0,0 1 0 0 0,0-1-1 0 0,-1 1 1 0 0,1-1 0 0 0,0 1 0 0 0,-1-1-1 0 0,1 1 1 0 0,0 0 0 0 0,-1-1-1 0 0,1 1 1 0 0,0 0 0 0 0,-1-1 0 0 0,1 1-1 0 0,-1 0 1 0 0,1-1 0 0 0,-1 1 0 0 0,1 0-1 0 0,-1 0 1 0 0,1 0 0 0 0,-1-1 0 0 0,1 1-1 0 0,-1 0 1 0 0,1 0 0 0 0,-1 0 0 0 0,0 0-1 0 0,-1 0 31 0 0,-17-2 527 0 0,13 4 9 0 0,5-2-546 0 0,1 0 0 0 0,0 0-1 0 0,0 0 1 0 0,0 0-1 0 0,0 1 1 0 0,0-1 0 0 0,0 0-1 0 0,0 0 1 0 0,0 0 0 0 0,0 1-1 0 0,0-1 1 0 0,0 0-1 0 0,0 0 1 0 0,0 0 0 0 0,0 0-1 0 0,0 1 1 0 0,0-1 0 0 0,0 0-1 0 0,0 0 1 0 0,0 0-1 0 0,0 0 1 0 0,0 1 0 0 0,1-1-1 0 0,-1 0 1 0 0,0 0 0 0 0,0 0-1 0 0,0 0 1 0 0,0 1-1 0 0,0-1 1 0 0,0 0 0 0 0,0 0-1 0 0,1 0 1 0 0,-1 0 0 0 0,0 1 25 0 0,1 0 0 0 0,-1 0 1 0 0,1 0-1 0 0,-1 0 0 0 0,0 0 1 0 0,0 0-1 0 0,1-1 0 0 0,-1 1 0 0 0,0 0 1 0 0,0 0-1 0 0,0 0 0 0 0,0 0 1 0 0,0 0-1 0 0,0 0 0 0 0,0 0 1 0 0,-1 0-1 0 0,1 0 0 0 0,0 0 1 0 0,0 0-1 0 0,-1 0 0 0 0,1 0 1 0 0,-1-1-1 0 0,0 2 0 0 0,-14 24 235 0 0,11-20-147 0 0,-51 75 917 0 0,-24 38 148 0 0,61-90-1053 0 0,3 0 0 0 0,-16 40 0 0 0,-26 122-62 0 0,18-53-853 0 0,33-120 264 0 0,-11 20 0 0 0,1-4-7054 0 0,12-24 1057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95 10135 0 0,'9'-11'361'0'0,"1"0"-1"0"0,0 1 1 0 0,0-1-1 0 0,15-9 0 0 0,5-3 4945 0 0,-20 16-216 0 0,-21 6-4709 0 0,4 1-355 0 0,1 1 1 0 0,0 0-1 0 0,0 0 0 0 0,-1 0 0 0 0,1 1 1 0 0,0 0-1 0 0,-10 5 0 0 0,-39 24-59 0 0,37-20 50 0 0,-48 28-16 0 0,-24 12 0 0 0,-122 94 0 0 0,187-126 0 0 0,13-11 0 0 0,1 1 0 0 0,0 0 0 0 0,1 1 0 0 0,0 0 0 0 0,0 0 0 0 0,-12 19 0 0 0,21-28-2 0 0,0 1 0 0 0,0-1 0 0 0,0 1 1 0 0,1-1-1 0 0,-1 1 0 0 0,0 0 0 0 0,1 0 0 0 0,-1-1 0 0 0,1 1 0 0 0,0 0 0 0 0,0-1 1 0 0,-1 1-1 0 0,1 0 0 0 0,0 0 0 0 0,1 0 0 0 0,-1 2 0 0 0,1-3 1 0 0,-1 0-1 0 0,1 1 1 0 0,-1-1-1 0 0,1 0 1 0 0,0 0-1 0 0,0 1 1 0 0,0-1 0 0 0,0 0-1 0 0,-1 0 1 0 0,1 0-1 0 0,1 0 1 0 0,-1 0-1 0 0,0-1 1 0 0,0 1-1 0 0,0 0 1 0 0,0 0-1 0 0,1-1 1 0 0,-1 1 0 0 0,0-1-1 0 0,0 1 1 0 0,2 0-1 0 0,9 2 15 0 0,0 0-1 0 0,0-1 1 0 0,0 0 0 0 0,20 0-1 0 0,50-4 91 0 0,-34 0-77 0 0,134 8-276 0 0,-25 0-52 0 0,-110-8-1338 0 0,-22-1 56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579 135 8751 0 0,'17'-25'749'0'0,"31"-44"-536"0"0,-13 28 9437 0 0,-35 44-9311 0 0,-54 173 1767 0 0,29-99-1883 0 0,-5 6-160 0 0,-3 0-1 0 0,-53 91 1 0 0,-103 147-44 0 0,127-220 25 0 0,-8 11 32 0 0,-26 45-559 0 0,62-95-2526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 5063 0 0,'0'-8'10204'0'0,"-4"7"-10021"0"0,0 0 0 0 0,0 1 0 0 0,0-1-1 0 0,0 1 1 0 0,0 0 0 0 0,0 0 0 0 0,0 1 0 0 0,0-1-1 0 0,0 1 1 0 0,0 0 0 0 0,0 0 0 0 0,0 0 0 0 0,1 0-1 0 0,-1 1 1 0 0,0-1 0 0 0,1 1 0 0 0,-6 3 0 0 0,-7 6 102 0 0,0 0 0 0 0,-20 20-1 0 0,14-12-19 0 0,0-1-137 0 0,-22 25 0 0 0,36-35-122 0 0,1 0 1 0 0,1 0-1 0 0,0 1 1 0 0,0 0-1 0 0,0 1 0 0 0,-4 10 1 0 0,10-19-3 0 0,0 0 0 0 0,0 0 0 0 0,0 0 0 0 0,0 0 0 0 0,0 0 0 0 0,0 0 0 0 0,0 0 0 0 0,0 0 0 0 0,0 0 1 0 0,0 0-1 0 0,1 0 0 0 0,-1 0 0 0 0,0 0 0 0 0,1 0 0 0 0,-1-1 0 0 0,1 1 0 0 0,-1 0 0 0 0,1 0 0 0 0,-1 0 0 0 0,2 1 0 0 0,13 13 36 0 0,17 6-58 0 0,-21-14 3 0 0,-1 0 0 0 0,1 1 1 0 0,-1 0-1 0 0,-1 0 0 0 0,1 1 0 0 0,-1 0 0 0 0,-1 1 0 0 0,11 16 0 0 0,-13-16 203 0 0,-1-1 0 0 0,0 2 0 0 0,-1-1 0 0 0,0 0-1 0 0,-1 1 1 0 0,4 20 0 0 0,-6-24-70 0 0,0 0-1 0 0,0 0 1 0 0,-1 0 0 0 0,0 0-1 0 0,-1-1 1 0 0,0 1-1 0 0,0 0 1 0 0,0 0 0 0 0,-1 0-1 0 0,0 0 1 0 0,0-1 0 0 0,-4 8-1 0 0,4-10 27 0 0,-1 0 1 0 0,0 0-1 0 0,0 0 0 0 0,0 0 1 0 0,0 0-1 0 0,-1-1 0 0 0,-5 5 1 0 0,-30 20 609 0 0,30-22-619 0 0,4-3-89 0 0,-1 0 0 0 0,0 0 0 0 0,0-1 0 0 0,1 0 0 0 0,-1 0 0 0 0,-1 0 0 0 0,1-1 0 0 0,-8 1 0 0 0,-53 2-776 0 0,42-4-201 0 0,-3 1-22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8 107 5063 0 0,'-8'4'14396'0'0,"142"-37"-12528"0"0,15-2-1172 0 0,-116 28-643 0 0,45-8-421 0 0,99-6-1 0 0,-160 21-1595 0 0,-3 2-5092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11 919 0 0,'2'0'5199'0'0,"2"-2"-2513"0"0,1 1 1 0 0,-1-1-1 0 0,0 1 1 0 0,5-4-1 0 0,-16 21-2552 0 0,0 0 1 0 0,-1 0-1 0 0,-13 19 1 0 0,-6 9-82 0 0,-125 222 93 0 0,-21-14-954 0 0,164-239 687 0 0,8-13 115 0 0,-2 5-192 0 0,-1 0 0 0 0,0-1 0 0 0,0 1 0 0 0,-9 7 0 0 0,12-11-203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49 483 8143 0 0,'-2'0'374'0'0,"-6"5"-219"0"0,-1-1 1 0 0,1 2 0 0 0,-13 7 7335 0 0,45-30-7097 0 0,0-2 0 0 0,-1 0 0 0 0,-2-2 0 0 0,0 0 0 0 0,27-37 0 0 0,-31 36-372 0 0,117-143 562 0 0,-113 141-491 0 0,2 2 0 0 0,0 1 1 0 0,0 1-1 0 0,44-28 0 0 0,-59 43-71 0 0,0 1-1 0 0,0 0 1 0 0,0 0-1 0 0,1 1 0 0 0,-1 0 1 0 0,1 0-1 0 0,-1 1 1 0 0,1 0-1 0 0,0 1 1 0 0,16-1-1 0 0,-19 2-6 0 0,0 1 1 0 0,0 0-1 0 0,0 0 0 0 0,0 0 1 0 0,0 0-1 0 0,0 1 0 0 0,0 0 1 0 0,0 1-1 0 0,-1-1 0 0 0,1 1 0 0 0,-1 0 1 0 0,0 1-1 0 0,0-1 0 0 0,0 1 1 0 0,0 0-1 0 0,4 5 0 0 0,-1-1 30 0 0,0 0 1 0 0,-1 0-1 0 0,0 0 0 0 0,0 1 0 0 0,-1 0 1 0 0,-1 1-1 0 0,7 14 0 0 0,-10-20-33 0 0,-1 0 1 0 0,1 0 0 0 0,-1 0-1 0 0,-1 1 1 0 0,1-1-1 0 0,0 1 1 0 0,-1-1-1 0 0,0 0 1 0 0,0 1-1 0 0,-1-1 1 0 0,1 1-1 0 0,-1-1 1 0 0,0 0-1 0 0,0 1 1 0 0,0-1-1 0 0,-1 0 1 0 0,1 0-1 0 0,-1 0 1 0 0,0 0-1 0 0,0 0 1 0 0,-3 4 0 0 0,-8 8 19 0 0,0 0 0 0 0,-2-2 0 0 0,1 1 0 0 0,-2-2 0 0 0,-17 13 0 0 0,8-5 8 0 0,-87 63-827 0 0,-204 116 0 0 0,310-196 308 0 0,1-1 0 0 0,-1 1 0 0 0,1 0-1 0 0,-5 6 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123 437 12207 0 0,'0'0'562'0'0,"-1"1"-18"0"0,-3 2-288 0 0,-1 1-1 0 0,0-1 1 0 0,1 0 0 0 0,-1 0 0 0 0,0-1 0 0 0,0 1 0 0 0,-1-1 0 0 0,1 0 0 0 0,0 0 0 0 0,-1-1-1 0 0,1 0 1 0 0,-10 1 0 0 0,14-2-234 0 0,1 0 0 0 0,-1 0 0 0 0,0 1-1 0 0,0-1 1 0 0,0 0 0 0 0,0 0 0 0 0,0 1 0 0 0,0-1-1 0 0,0 0 1 0 0,0 1 0 0 0,1-1 0 0 0,-2 2 0 0 0,1-2 7 0 0,0 1 0 0 0,1-1 0 0 0,-1 1 0 0 0,0-1 0 0 0,1 0 0 0 0,-1 1 0 0 0,0-1 0 0 0,0 0 0 0 0,1 1 0 0 0,-1-1 0 0 0,0 0 0 0 0,0 0 0 0 0,1 0 0 0 0,-1 0 0 0 0,0 0 0 0 0,0 0 0 0 0,0 0 0 0 0,-1 0 0 0 0,2 0 26 0 0,-1-1 0 0 0,0 1 0 0 0,0 0-1 0 0,0-1 1 0 0,1 1 0 0 0,-1 0 0 0 0,0-1 0 0 0,1 1 0 0 0,-1-1 0 0 0,0 1 0 0 0,1-1-1 0 0,-1 1 1 0 0,1-1 0 0 0,-1 0 0 0 0,1 1 0 0 0,-1-1 0 0 0,1 0 0 0 0,-1 1 0 0 0,0-2 0 0 0,-4-20 546 0 0,5 12-336 0 0,0 1 0 0 0,2-16-1 0 0,1 9-38 0 0,0 1-1 0 0,2-1 1 0 0,-1 1 0 0 0,2 1-1 0 0,0-1 1 0 0,11-19-1 0 0,0 5 85 0 0,41-52 0 0 0,-46 67-238 0 0,1 0 1 0 0,1 1-1 0 0,0 1 1 0 0,0 0-1 0 0,1 1 1 0 0,1 0-1 0 0,23-12 1 0 0,-19 13-793 0 0,42-14 0 0 0,-41 18-1500 0 0,0 1 1 0 0,22-3-1 0 0,-17 6-4100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47 10135 0 0,'0'0'778'0'0,"-2"0"-272"0"0,-1 0 210 0 0,0 0-1 0 0,0 1 0 0 0,-1-1 1 0 0,1 0-1 0 0,0 1 0 0 0,0 0 0 0 0,0 0 1 0 0,0 0-1 0 0,0 0 0 0 0,-4 2 1 0 0,-9 8-645 0 0,7-3-49 0 0,1 0 0 0 0,1 1-1 0 0,0-1 1 0 0,0 1 0 0 0,0 1 0 0 0,1-1-1 0 0,1 1 1 0 0,-1 0 0 0 0,-4 14 0 0 0,3-5-26 0 0,1-1 1 0 0,1 2-1 0 0,1-1 1 0 0,-4 29-1 0 0,8-45 5 0 0,0 0 0 0 0,-1 1 0 0 0,1-1 0 0 0,1 0 1 0 0,-1 0-1 0 0,0 0 0 0 0,1 1 0 0 0,0-1 0 0 0,1 5 0 0 0,3-1 42 0 0,-3-6-24 0 0,-1 0 0 0 0,1-1 1 0 0,0 1-1 0 0,-1 0 1 0 0,1 0-1 0 0,0-1 0 0 0,-1 1 1 0 0,1-1-1 0 0,0 1 1 0 0,0-1-1 0 0,-1 0 0 0 0,1 0 1 0 0,0 0-1 0 0,0 0 1 0 0,0 0-1 0 0,-1 0 0 0 0,1 0 1 0 0,0-1-1 0 0,0 1 1 0 0,0-1-1 0 0,-1 1 0 0 0,1-1 1 0 0,0 0-1 0 0,-1 0 1 0 0,1 1-1 0 0,-1-1 0 0 0,3-2 1 0 0,6-3 143 0 0,-2-1 0 0 0,1 0 0 0 0,9-9 0 0 0,-16 14-122 0 0,22-23 262 0 0,0 0 1 0 0,-2-2 0 0 0,0-1-1 0 0,29-51 1 0 0,-47 71-264 0 0,0 0-1 0 0,-1 0 1 0 0,0 0-1 0 0,0 0 1 0 0,2-11-1 0 0,-5 16-32 0 0,1 0 0 0 0,-1 0 0 0 0,0 0 0 0 0,0 1 0 0 0,0-1 0 0 0,0 0 0 0 0,-1 0 0 0 0,0-5-1 0 0,0 7-3 0 0,1-1-1 0 0,-1 1 1 0 0,1 0-1 0 0,-1-1 1 0 0,0 1-1 0 0,0 0 1 0 0,1 0-1 0 0,-1 0 1 0 0,0-1-1 0 0,0 1 1 0 0,0 0-1 0 0,0 0 1 0 0,0 0-1 0 0,-1 1 1 0 0,1-1-1 0 0,0 0 1 0 0,0 0-1 0 0,-2 0 1 0 0,0 0-54 0 0,0 0 1 0 0,0 0-1 0 0,0 1 1 0 0,0-1-1 0 0,0 1 1 0 0,0-1-1 0 0,0 1 1 0 0,0 0-1 0 0,0 1 1 0 0,0-1-1 0 0,0 0 1 0 0,0 1-1 0 0,0 0 1 0 0,0-1-1 0 0,0 1 1 0 0,-4 2-1 0 0,-5 3-370 0 0,1 0-1 0 0,-17 11 0 0 0,23-13 262 0 0,-55 40-2447 0 0,59-43 1987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14831 0 0,'0'0'1343'0'0,"-2"2"-1104"0"0,-14 22 377 0 0,2 0 0 0 0,-24 53 0 0 0,-12 59 20 0 0,-1 0-334 0 0,-20 49-249 0 0,-5 11-34 0 0,61-157-1 0 0,9-23 3 0 0,0-1 1 0 0,-1 0-1 0 0,-1 0 0 0 0,-17 25 0 0 0,18-32 5 0 0,-2-5 27 0 0,7-4-53 0 0,1 1 1 0 0,-1 0-1 0 0,0 0 0 0 0,0 0 1 0 0,0-1-1 0 0,0 1 0 0 0,1-1 1 0 0,-1 0-1 0 0,0 1 0 0 0,0-1 1 0 0,1 0-1 0 0,-1 0 0 0 0,1 0 1 0 0,-1 0-1 0 0,1 0 0 0 0,-3-3 1 0 0,1 1 8 0 0,1 0 1 0 0,0 0 0 0 0,0 0-1 0 0,0 0 1 0 0,0 0 0 0 0,1 0 0 0 0,-1-1-1 0 0,-1-4 1 0 0,1 1-35 0 0,1 0 0 0 0,-1 0 0 0 0,1 0 1 0 0,1 0-1 0 0,-1 0 0 0 0,1 0 0 0 0,0 0 0 0 0,2-11 0 0 0,0 8-36 0 0,1 1 0 0 0,0-1 0 0 0,1 1 0 0 0,-1 0 0 0 0,2 0 0 0 0,-1 1 0 0 0,1-1 0 0 0,0 1 0 0 0,1 0 0 0 0,8-9 0 0 0,-4 7-28 0 0,0 0 0 0 0,1 0 0 0 0,0 1 0 0 0,1 1 0 0 0,0 0 0 0 0,17-9 0 0 0,-1 3-12 0 0,0 1 1 0 0,1 1-1 0 0,35-8 1 0 0,-51 16 136 0 0,0 1 0 0 0,1 1 0 0 0,-1 0 0 0 0,1 1 1 0 0,0 0-1 0 0,0 1 0 0 0,-1 1 0 0 0,1 0 0 0 0,21 5 1 0 0,-30-5 36 0 0,0 1 1 0 0,0-1 0 0 0,0 1 0 0 0,-1 1 0 0 0,1-1-1 0 0,0 1 1 0 0,-1-1 0 0 0,0 1 0 0 0,1 1 0 0 0,-1-1-1 0 0,0 0 1 0 0,-1 1 0 0 0,1 0 0 0 0,-1 0-1 0 0,0 0 1 0 0,0 0 0 0 0,0 1 0 0 0,0-1 0 0 0,3 9-1 0 0,-4-7 0 0 0,0 0 0 0 0,0 0-1 0 0,-1 0 1 0 0,0 0-1 0 0,0 0 1 0 0,-1 0-1 0 0,1 1 1 0 0,-1-1-1 0 0,-1 0 1 0 0,1 0 0 0 0,-1 0-1 0 0,0 0 1 0 0,0 0-1 0 0,-1 0 1 0 0,0 0-1 0 0,-4 8 1 0 0,1-3-16 0 0,-1-1-1 0 0,0-1 1 0 0,0 1 0 0 0,-1-1-1 0 0,0 0 1 0 0,-1-1 0 0 0,0 1-1 0 0,-1-2 1 0 0,-13 11 0 0 0,-6 2 41 0 0,-57 29 1 0 0,66-40-62 0 0,0 0-1 0 0,-1-1 1 0 0,0-2 0 0 0,0 0-1 0 0,0 0 1 0 0,-1-2 0 0 0,0-1-1 0 0,0-1 1 0 0,-27 1 0 0 0,44-4-64 0 0,0 1 0 0 0,-1 0 1 0 0,1-1-1 0 0,0 0 1 0 0,0 0-1 0 0,0 0 1 0 0,0 0-1 0 0,0-1 1 0 0,-5-2-1 0 0,7 3-79 0 0,1 0 0 0 0,0 0 0 0 0,-1-1 0 0 0,1 1 0 0 0,0 0 0 0 0,0 0-1 0 0,0 0 1 0 0,0-1 0 0 0,0 1 0 0 0,0-1 0 0 0,0 1 0 0 0,0-1 0 0 0,0 1 0 0 0,1-1-1 0 0,-1 1 1 0 0,0-1 0 0 0,1 0 0 0 0,0 1 0 0 0,-1-1 0 0 0,1 0 0 0 0,0 1 0 0 0,0-1-1 0 0,0 0 1 0 0,0 1 0 0 0,0-1 0 0 0,1-2 0 0 0,3-19-4587 0 0,3-3-1357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394 130 9439 0 0,'0'0'8648'0'0,"-2"-2"-8594"0"0,0 0-50 0 0,0 0 1 0 0,1-1-1 0 0,-1 1 1 0 0,0-1-1 0 0,1 1 0 0 0,-1-1 1 0 0,1 0-1 0 0,0 0 1 0 0,0 0-1 0 0,0 0 1 0 0,-1-5-1 0 0,-1-37-31 0 0,2 18-397 0 0,1 26 406 0 0,0 0 0 0 0,0 0 0 0 0,0 0 0 0 0,0 1 0 0 0,-1-1 0 0 0,1 0 0 0 0,0 0 0 0 0,0 1 0 0 0,-1-1 0 0 0,1 0 0 0 0,0 1 0 0 0,-1-1 0 0 0,1 0 0 0 0,-1 1 0 0 0,1-1 0 0 0,0 0 0 0 0,-1 1 0 0 0,0-1 0 0 0,1 1 0 0 0,-1-1 0 0 0,1 1 0 0 0,-1-1 0 0 0,0 1 0 0 0,0-1 0 0 0,-1 1 8 0 0,1-1-1 0 0,-1 1 1 0 0,1 0 0 0 0,-1 0 0 0 0,1-1-1 0 0,-1 1 1 0 0,1 0 0 0 0,-1 1 0 0 0,1-1-1 0 0,-1 0 1 0 0,1 0 0 0 0,-2 1 0 0 0,-5 2-5 0 0,0 0 1 0 0,0 0-1 0 0,-12 8 1 0 0,19-11-3 0 0,-49 29 59 0 0,2 2 1 0 0,1 2 0 0 0,-47 43-1 0 0,85-68 56 0 0,-16 18 0 0 0,23-23-76 0 0,-1 1 0 0 0,1-1 0 0 0,0 1 0 0 0,0-1 0 0 0,0 1 0 0 0,0 0 0 0 0,1 0 0 0 0,0-1 0 0 0,-2 8 0 0 0,3-10-16 0 0,0 0 0 0 0,0 1 0 0 0,0-1 0 0 0,0 1-1 0 0,0-1 1 0 0,0 1 0 0 0,1-1 0 0 0,-1 0 0 0 0,0 1 0 0 0,1-1 0 0 0,-1 0-1 0 0,1 1 1 0 0,0-1 0 0 0,-1 0 0 0 0,1 1 0 0 0,0-1 0 0 0,0 0-1 0 0,0 0 1 0 0,0 0 0 0 0,0 0 0 0 0,0 0 0 0 0,0 0 0 0 0,0 0 0 0 0,0 0-1 0 0,0 0 1 0 0,1-1 0 0 0,-1 1 0 0 0,0 0 0 0 0,1-1 0 0 0,-1 1 0 0 0,0-1-1 0 0,2 1 1 0 0,3 1 11 0 0,1-1-1 0 0,-1 1 1 0 0,0-1-1 0 0,1 0 1 0 0,10 0-1 0 0,11-3 155 0 0,46-7 0 0 0,-46 4-83 0 0,48-2 1 0 0,-71 7-150 0 0,1 0 0 0 0,0 1 0 0 0,-1-1 0 0 0,1 1-1 0 0,0 0 1 0 0,-1 1 0 0 0,1-1 0 0 0,-1 1 0 0 0,0 0 0 0 0,7 4 0 0 0,-11-5-243 0 0,0 8-836 0 0,-1 3 850 0 0,-1-9 266 0 0,0-1 0 0 0,0 1-1 0 0,-1-1 1 0 0,1 1 0 0 0,-1-1-1 0 0,-2 3 1 0 0,3-3 77 0 0,0-15-132 0 0,0-8-242 0 0,5 8 129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16095 0 0,'0'0'1620'0'0,"-1"2"-1486"0"0,-11 25-126 0 0,-20 52 302 0 0,21-49-167 0 0,-43 139 514 0 0,35-89-580 0 0,-48 169 267 0 0,56-215-498 0 0,-3 0 0 0 0,-1-1 1 0 0,-1-1-1 0 0,-1 0 1 0 0,-25 32-1 0 0,20-37 11 0 0,-53 49-1 0 0,59-62 156 0 0,8-7-16 0 0,0-1 0 0 0,-1 0 0 0 0,0 0 0 0 0,-18 7 0 0 0,16-7-40 0 0,11-6 43 0 0,-1 0-1 0 0,1 0 0 0 0,0 0 0 0 0,0 0 1 0 0,-1 0-1 0 0,1 0 0 0 0,0 0 1 0 0,0 0-1 0 0,-1 0 0 0 0,1 0 0 0 0,0 0 1 0 0,0 0-1 0 0,-1 0 0 0 0,1 0 1 0 0,0 0-1 0 0,0 0 0 0 0,-1 0 1 0 0,1 0-1 0 0,0 0 0 0 0,0 0 0 0 0,0 0 1 0 0,-1 0-1 0 0,1-1 0 0 0,0 1 1 0 0,0 0-1 0 0,0 0 0 0 0,-1 0 0 0 0,1 0 1 0 0,0-1-1 0 0,0 1 0 0 0,0 0 1 0 0,0 0-1 0 0,-1 0 0 0 0,1-1 1 0 0,0 1-1 0 0,0 0 0 0 0,0 0 0 0 0,0-1 1 0 0,0 1-1 0 0,0 0 0 0 0,0 0 1 0 0,0-1-1 0 0,-2-9 133 0 0,2 4-108 0 0,0 0 0 0 0,1 0 0 0 0,0 0 0 0 0,0-1 0 0 0,1 1 0 0 0,0 0 0 0 0,0 0 0 0 0,0 1 0 0 0,0-1 0 0 0,1 0 0 0 0,0 1 0 0 0,0-1 0 0 0,8-9 0 0 0,6-5-190 0 0,36-35 1 0 0,-52 54 159 0 0,18-16-132 0 0,0 1 0 0 0,41-26 0 0 0,-46 33 106 0 0,1 1 0 0 0,0 1-1 0 0,1 0 1 0 0,-1 1 0 0 0,24-5 0 0 0,-32 10 77 0 0,0 0 0 0 0,0 1 0 0 0,0 0 0 0 0,0 0 0 0 0,0 0 0 0 0,0 1 0 0 0,0 0 0 0 0,0 0-1 0 0,0 1 1 0 0,0 0 0 0 0,-1 0 0 0 0,1 1 0 0 0,0 0 0 0 0,10 6 0 0 0,-8-4 179 0 0,0-1 1 0 0,18 6-1 0 0,7 4 163 0 0,-32-13-332 0 0,0 0 1 0 0,-1-1-1 0 0,1 1 0 0 0,-1 0 1 0 0,0 0-1 0 0,1 0 1 0 0,-1 0-1 0 0,0 0 0 0 0,0 1 1 0 0,0-1-1 0 0,1 0 1 0 0,-1 1-1 0 0,-1-1 0 0 0,1 0 1 0 0,0 1-1 0 0,0-1 1 0 0,0 1-1 0 0,-1 0 0 0 0,1-1 1 0 0,0 3-1 0 0,-1-1 1 0 0,0-1 0 0 0,0 1-1 0 0,0 0 1 0 0,0-1 0 0 0,0 1 0 0 0,-1 0-1 0 0,1-1 1 0 0,-1 1 0 0 0,0 0 0 0 0,0-1-1 0 0,-2 5 1 0 0,-3 3 51 0 0,0 1 1 0 0,-1-1-1 0 0,0 0 0 0 0,-11 11 1 0 0,18-21-105 0 0,-31 34 83 0 0,-2-1 0 0 0,0-2-1 0 0,-3-1 1 0 0,0-2 0 0 0,-2-2 0 0 0,0-1-1 0 0,-2-2 1 0 0,-76 32 0 0 0,113-53-84 0 0,0-1-1 0 0,-1 1 1 0 0,1-1 0 0 0,-1 0 0 0 0,1 0 0 0 0,-1 0-1 0 0,1 0 1 0 0,-1-1 0 0 0,0 1 0 0 0,1-1-1 0 0,-1 0 1 0 0,0 0 0 0 0,1-1 0 0 0,-1 1 0 0 0,0-1-1 0 0,-4-1 1 0 0,0-3 11 0 0,7 4-9 0 0,1 0-1 0 0,-1 0 1 0 0,1-1-1 0 0,-1 1 1 0 0,1 0 0 0 0,0 0-1 0 0,-1 0 1 0 0,1 0-1 0 0,0-1 1 0 0,0 1 0 0 0,0 0-1 0 0,0 0 1 0 0,0 0-1 0 0,0 0 1 0 0,0-1-1 0 0,1 1 1 0 0,-1-2 0 0 0,2 0-18 0 0,-1-1 1 0 0,0 1-1 0 0,1 0 1 0 0,0-1-1 0 0,3-4 1 0 0,3-2-70 0 0,0-1 1 0 0,12-9 0 0 0,-20 20 81 0 0,26-23-1731 0 0,1 2-1 0 0,56-34 1 0 0,-59 40 1180 0 0,31-19-1462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 14743 0 0,'0'0'672'0'0,"1"-1"-9"0"0,34-32 6849 0 0,-35 35-7328 0 0,-1 10-123 0 0,-1 0 0 0 0,1 0 0 0 0,-2 0 0 0 0,0-1 0 0 0,0 1 0 0 0,-1-1 0 0 0,0 0 0 0 0,-1 0 0 0 0,0 0 0 0 0,-1-1 0 0 0,-8 12 0 0 0,-7 12-61 0 0,2-5-39 0 0,1 0 1 0 0,-22 52 0 0 0,39-78-128 0 0,0 0 1 0 0,1 0-1 0 0,-1 0 0 0 0,0 0 1 0 0,1 0-1 0 0,0 0 0 0 0,0 5 0 0 0,0-4-790 0 0,2-4-786 0 0,9-2-74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44 165 5983 0 0,'-23'-8'446'0'0,"3"0"13152"0"0,31-6-12636 0 0,-4 8-706 0 0,0 1 1 0 0,1 0-1 0 0,0 0 1 0 0,0 1 0 0 0,0 0-1 0 0,1 0 1 0 0,14-3 0 0 0,65-13 791 0 0,-84 19-996 0 0,263-24 793 0 0,-206 21-825 0 0,271-28-64 0 0,-317 30-111 0 0,76-8-249 0 0,-79 10-479 0 0,1 0 0 0 0,-1 0-1 0 0,1 1 1 0 0,-1 1 0 0 0,14 3 0 0 0,-8 1-6239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56 15407 0 0,'5'-6'174'0'0,"2"-2"141"0"0,0-1 0 0 0,1 1 0 0 0,0 0 1 0 0,11-7-1 0 0,-17 14 698 0 0,-1 2-928 0 0,-1 1 0 0 0,1-1 0 0 0,0 0 0 0 0,0 1 1 0 0,0-1-1 0 0,-1 1 0 0 0,1 0 0 0 0,-1-1 0 0 0,1 1 0 0 0,-1-1 1 0 0,0 1-1 0 0,1 0 0 0 0,-1-1 0 0 0,0 1 0 0 0,0 0 0 0 0,0 0 0 0 0,-1-1 1 0 0,1 3-1 0 0,-9 31 104 0 0,8-31-103 0 0,-160 428 1151 0 0,32-103-482 0 0,126-320-868 0 0,0 0 0 0 0,0 0 1 0 0,1 0-1 0 0,0 0 0 0 0,0 0 0 0 0,1 0 0 0 0,1 1 0 0 0,-1 9 0 0 0,2-17-1003 0 0,9 0-7664 0 0</inkml:trace>
  <inkml:trace contextRef="#ctx0" brushRef="#br0" timeOffset="1">344 676 16351 0 0,'8'-3'6245'0'0,"-8"3"-6240"0"0,-59 128 1193 0 0,56-120-1290 0 0,0-1-1 0 0,0 1 1 0 0,1 0-1 0 0,0 0 1 0 0,0 0-1 0 0,0-1 1 0 0,1 11-1 0 0,0-14-15 0 0,1 1-1 0 0,0-1 1 0 0,0 0-1 0 0,1 1 0 0 0,0-1 1 0 0,-1 1-1 0 0,1-1 1 0 0,1 0-1 0 0,-1 0 1 0 0,0 0-1 0 0,1 0 1 0 0,0 0-1 0 0,0 0 1 0 0,5 6-1 0 0,1-1-1763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79 4143 0 0,'7'-11'283'0'0,"0"1"0"0"0,16-18 0 0 0,-5 9 3888 0 0,-1 9 2057 0 0,-15 9-5333 0 0,-1 3-88 0 0,1 0-701 0 0,0 0 0 0 0,0 1 0 0 0,0-1 1 0 0,0 1-1 0 0,0 0 0 0 0,-1-1 0 0 0,1 1 1 0 0,-1 0-1 0 0,0 0 0 0 0,0 0 0 0 0,0 0 1 0 0,0 0-1 0 0,-1 0 0 0 0,1 1 0 0 0,-1 4 1 0 0,1 0 2 0 0,-1-1 1 0 0,0 1-1 0 0,-1 0 1 0 0,1-1-1 0 0,-4 14 1 0 0,-1-8 69 0 0,0 0 0 0 0,0-1-1 0 0,-1 1 1 0 0,-11 15 0 0 0,-1 4 136 0 0,-137 294 1950 0 0,89-179-2025 0 0,-18 6-123 0 0,27-55-703 0 0,52-86 196 0 0,2-2-2870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1375 0 0,'-1'-2'107'0'0,"1"1"-31"0"0,0 1 1 0 0,-1-1-1 0 0,1 0 0 0 0,0 1 1 0 0,-1-1-1 0 0,1 1 1 0 0,0-1-1 0 0,0 0 0 0 0,0 1 1 0 0,-1-1-1 0 0,1 1 0 0 0,0-1 1 0 0,0 0-1 0 0,0 1 0 0 0,0-1 1 0 0,0 0-1 0 0,0 1 0 0 0,0-1 1 0 0,0 0-1 0 0,1 1 0 0 0,-1-1 1 0 0,0 0-1 0 0,1 0 0 0 0,5-1 1812 0 0,17-7 6287 0 0,1 1-3699 0 0,47-11-1617 0 0,-65 17-2649 0 0,84-26 1415 0 0,9-3-382 0 0,-83 27-1184 0 0,-1 1 1 0 0,1 1-1 0 0,0 0 1 0 0,25 1-1 0 0,-36 1-198 0 0,0 1 0 0 0,0-1 1 0 0,0 1-1 0 0,0 0 0 0 0,0 0 0 0 0,0 0 0 0 0,0 1 1 0 0,6 2-1 0 0,-9-3-96 0 0,0 1 0 0 0,0-1 0 0 0,0 1 0 0 0,0 0 0 0 0,-1-1 0 0 0,1 1 0 0 0,0 0 0 0 0,-1 0 0 0 0,1 0 0 0 0,-1 0 1 0 0,0 0-1 0 0,0 0 0 0 0,1 1 0 0 0,-1-1 0 0 0,-1 0 0 0 0,1 0 0 0 0,0 1 0 0 0,-1-1 0 0 0,1 4 0 0 0,1 8-2218 0 0,-2 1-3466 0 0</inkml:trace>
  <inkml:trace contextRef="#ctx0" brushRef="#br0" timeOffset="1">475 162 5063 0 0,'0'0'4483'0'0,"2"0"-3150"0"0,1 0-1106 0 0,1 1 0 0 0,-1 0 0 0 0,0-1 0 0 0,0 2-1 0 0,0-1 1 0 0,0 0 0 0 0,0 0 0 0 0,0 1 0 0 0,0 0-1 0 0,0 0 1 0 0,0 0 0 0 0,-1 0 0 0 0,1 0 0 0 0,3 4-1 0 0,7 8 771 0 0,15 20-1 0 0,-22-27-700 0 0,4 6-24 0 0,1 2 43 0 0,1 0-1 0 0,19 18 1 0 0,-13-15-275 0 0,-13-13 21 0 0,-1-1 0 0 0,1 1 0 0 0,10 7 0 0 0,-13-11-34 0 0,-1-1 1 0 0,1 1-1 0 0,-1-1 1 0 0,1 0 0 0 0,-1 1-1 0 0,1-1 1 0 0,-1 0-1 0 0,1 0 1 0 0,0 0-1 0 0,-1 0 1 0 0,1 0-1 0 0,-1 0 1 0 0,1 0-1 0 0,-1-1 1 0 0,3 0-1 0 0,21-8-363 0 0,-23 8 135 0 0,13-5-4099 0 0,1-2-1566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15 12895 0 0,'0'0'998'0'0,"0"-2"-657"0"0,-6-10 3882 0 0,-3 23 1893 0 0,2 0-7681 0 0,-95 136 1727 0 0,-185 288 339 0 0,240-346-2036 0 0,7 0-3478 0 0,26-57-2351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76 9327 0 0,'0'0'5403'0'0,"-1"0"-5299"0"0,-10 9-140 0 0,3-4 302 0 0,0 1 0 0 0,0 1 0 0 0,0 0-1 0 0,-11 13 1 0 0,-83 129 2790 0 0,85-119-2788 0 0,1 0 0 0 0,1 2 0 0 0,-12 40 0 0 0,26-70-242 0 0,0 1 1 0 0,1-1-1 0 0,-1 0 0 0 0,0 1 1 0 0,1-1-1 0 0,0 1 0 0 0,-1-1 1 0 0,1 1-1 0 0,0-1 0 0 0,1 4 1 0 0,-1-6-20 0 0,0 0 1 0 0,1 1 0 0 0,-1-1 0 0 0,0 0 0 0 0,1 1 0 0 0,-1-1 0 0 0,1 0 0 0 0,-1 0 0 0 0,0 0 0 0 0,1 0 0 0 0,-1 1 0 0 0,1-1 0 0 0,-1 0 0 0 0,0 0 0 0 0,1 0 0 0 0,-1 0 0 0 0,1 0 0 0 0,-1 0 0 0 0,1 0 0 0 0,-1 0 0 0 0,0 0 0 0 0,1 0 0 0 0,-1 0 0 0 0,1 0 0 0 0,-1 0 0 0 0,0 0 0 0 0,1-1 0 0 0,12-2 79 0 0,-2-2 1 0 0,-1 1-1 0 0,0-1 1 0 0,0-1-1 0 0,17-12 1 0 0,34-33 182 0 0,-51 41-261 0 0,9-6 22 0 0,-2-1-1 0 0,0-1 0 0 0,-1-1 0 0 0,16-23 1 0 0,-27 33-37 0 0,0 1 0 0 0,0-1 0 0 0,-1 0 1 0 0,0 0-1 0 0,3-16 0 0 0,-5 19-19 0 0,-1 0 0 0 0,0 0 0 0 0,-1 0 0 0 0,0 0 1 0 0,0 0-1 0 0,0 0 0 0 0,0 0 0 0 0,-1 1 0 0 0,0-1 0 0 0,-3-8 0 0 0,3 10-43 0 0,-1 0-1 0 0,0 0 1 0 0,0 0-1 0 0,0 0 0 0 0,0 1 1 0 0,-1-1-1 0 0,1 1 1 0 0,-1-1-1 0 0,0 1 1 0 0,-5-4-1 0 0,-2-2-289 0 0,-24-14 0 0 0,26 18 263 0 0,4 3 54 0 0,-1-1 1 0 0,0 1 0 0 0,1 1-1 0 0,-6-2 1 0 0,-3-2-139 0 0,11 5 37 0 0,3-2-582 0 0,0 1 420 0 0,1 0 0 0 0,-1-1 0 0 0,0 1 0 0 0,0 0 0 0 0,1 0 0 0 0,-1 0 0 0 0,1 0 0 0 0,-1 0-1 0 0,3-1 1 0 0,-2 1-268 0 0,11-6-5003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262 691 13247 0 0,'0'0'3506'0'0,"1"0"-2838"0"0,6-1-289 0 0,-1 1 1 0 0,0-2 0 0 0,0 1 0 0 0,1-1 0 0 0,-1 1 0 0 0,0-2-1 0 0,9-4 1 0 0,41-25 915 0 0,-44 24-1194 0 0,-1 0 0 0 0,-1-1 0 0 0,0-1 0 0 0,0 0 1 0 0,9-12-1 0 0,40-59 143 0 0,-50 67-218 0 0,15-23 25 0 0,-1-1 0 0 0,-2-2 0 0 0,17-44 0 0 0,-28 56-85 0 0,0 0 0 0 0,-2-1 0 0 0,-1 0 0 0 0,-2 0 0 0 0,3-48 0 0 0,-7 71-29 0 0,-1 1 0 0 0,0-1 0 0 0,-1 0-1 0 0,1 1 1 0 0,-3-11 0 0 0,2 15 54 0 0,1 0 0 0 0,0 1 0 0 0,0-1 1 0 0,-1 0-1 0 0,1 0 0 0 0,-1 0 0 0 0,1 0 0 0 0,-1 1 0 0 0,1-1 1 0 0,-1 0-1 0 0,1 0 0 0 0,-1 1 0 0 0,0-1 0 0 0,1 0 0 0 0,-1 1 1 0 0,0-1-1 0 0,0 1 0 0 0,0-1 0 0 0,1 1 0 0 0,-1-1 0 0 0,0 1 1 0 0,0 0-1 0 0,0-1 0 0 0,0 1 0 0 0,0 0 0 0 0,0 0 0 0 0,1-1 1 0 0,-1 1-1 0 0,0 0 0 0 0,0 0 0 0 0,0 0 0 0 0,0 0 0 0 0,0 0 1 0 0,0 1-1 0 0,0-1 0 0 0,0 0 0 0 0,0 0 0 0 0,0 0 0 0 0,0 1 1 0 0,1-1-1 0 0,-1 1 0 0 0,0-1 0 0 0,-1 1 0 0 0,-5 3-13 0 0,1-1 1 0 0,-1 1-1 0 0,1 1 0 0 0,0-1 0 0 0,0 1 1 0 0,-8 9-1 0 0,-28 36-59 0 0,41-49 78 0 0,-34 49 4 0 0,2 1 0 0 0,-28 59 0 0 0,22-29 47 0 0,4 2 1 0 0,-33 112-1 0 0,24-31 42 0 0,25-87 25 0 0,-57 149 0 0 0,51-165-322 0 0,12-28-245 0 0,-2 1 0 0 0,-30 49 1 0 0,23-58-2587 0 0,21-25 2896 0 0,1 0 0 0 0,0 0 0 0 0,-1 0 0 0 0,1 1 0 0 0,0-1 0 0 0,-1 0 0 0 0,1 0 0 0 0,0 0 0 0 0,-1 0 0 0 0,1 0 0 0 0,0 0 0 0 0,-1 0 0 0 0,1 1 0 0 0,0-1 0 0 0,-1 0-1 0 0,1 0 1 0 0,-1 0 0 0 0,1-1 0 0 0,0 1 0 0 0,-1 0 0 0 0,1 0 0 0 0,0 0 0 0 0,-1 0 0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0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70 7367 0 0,'-5'-1'13363'0'0,"32"4"-12799"0"0,0-2 0 0 0,0 0 0 0 0,42-6 0 0 0,84-18 584 0 0,-40 4-880 0 0,-84 14-1610 0 0,32-9 0 0 0,-32 6-193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71 5983 0 0,'2'-1'464'0'0,"16"-14"-140"0"0,-15 12 281 0 0,1-1 1 0 0,0 1 0 0 0,0 0 0 0 0,6-4-1 0 0,-4 5 256 0 0,0-1-1 0 0,-1 0 0 0 0,1-1 0 0 0,-1 0 0 0 0,6-5 1343 0 0,-10 9-2116 0 0,-1-1-1 0 0,0 1 1 0 0,0-1-1 0 0,0 1 1 0 0,0-1-1 0 0,0 1 1 0 0,0-1-1 0 0,1 1 1 0 0,-1 0-1 0 0,0-1 1 0 0,0 1-1 0 0,1-1 1 0 0,-1 1-1 0 0,0 0 1 0 0,0-1-1 0 0,1 1 0 0 0,1-2 1590 0 0,-10 3-1466 0 0,-9 3-199 0 0,0 1 1 0 0,0 1-1 0 0,0 1 0 0 0,1 0 0 0 0,0 1 1 0 0,-17 11-1 0 0,-8 3-6 0 0,-200 88-5 0 0,208-95 0 0 0,26-9 0 0 0,7-1-1 0 0,6-2-11 0 0,1 1-9 0 0,0-1 1 0 0,0 0-1 0 0,1-1 0 0 0,-1 0 1 0 0,1 0-1 0 0,-1-1 1 0 0,1 0-1 0 0,0 0 0 0 0,8-1 1 0 0,4 2-33 0 0,12 2-14 0 0,0 1-1 0 0,51 15 1 0 0,-68-16 87 0 0,-1 2 1 0 0,0 0-1 0 0,0 0 0 0 0,0 1 0 0 0,-1 1 1 0 0,0 0-1 0 0,21 18 0 0 0,-33-25-3 0 0,1 0 1 0 0,-1 0-1 0 0,0 0 0 0 0,0 0 1 0 0,0 0-1 0 0,0 1 0 0 0,0-1 0 0 0,0 0 1 0 0,0 0-1 0 0,-1 1 0 0 0,1-1 1 0 0,0 1-1 0 0,-1-1 0 0 0,1 0 0 0 0,-1 1 1 0 0,1-1-1 0 0,-1 1 0 0 0,0-1 1 0 0,0 1-1 0 0,0-1 0 0 0,0 1 0 0 0,0 0 1 0 0,0-1-1 0 0,0 1 0 0 0,0-1 1 0 0,0 1-1 0 0,-1-1 0 0 0,1 1 0 0 0,-1-1 1 0 0,1 1-1 0 0,-1-1 0 0 0,1 0 1 0 0,-1 1-1 0 0,0-1 0 0 0,0 0 0 0 0,0 1 1 0 0,0-1-1 0 0,0 0 0 0 0,0 0 1 0 0,0 0-1 0 0,-2 2 0 0 0,-4 3 60 0 0,-1 0 1 0 0,0 0-1 0 0,0-1 0 0 0,0 0 0 0 0,-12 4 1 0 0,-9 4-13 0 0,-1-1 1 0 0,0-2 0 0 0,-44 9-1 0 0,-97 6-37 0 0,166-24-32 0 0,-94 6 18 0 0,85-6-65 0 0,1-2 0 0 0,-1 0 0 0 0,0 0 0 0 0,1-2 0 0 0,-16-3 0 0 0,27 5 24 0 0,0 1-1 0 0,1-1 1 0 0,-1 1 0 0 0,1-1-1 0 0,-1 0 1 0 0,0 0-1 0 0,1 0 1 0 0,0 1 0 0 0,-1-1-1 0 0,1-1 1 0 0,-1 1 0 0 0,1 0-1 0 0,0 0 1 0 0,0 0-1 0 0,0-1 1 0 0,0 1 0 0 0,0-1-1 0 0,0 1 1 0 0,-1-3-1 0 0,1 2-23 0 0,1 1-1 0 0,0-1 0 0 0,0 0 0 0 0,0 1 0 0 0,0-1 0 0 0,0 0 0 0 0,0 0 0 0 0,0 1 1 0 0,0-1-1 0 0,1 0 0 0 0,-1 1 0 0 0,0-1 0 0 0,1 1 0 0 0,0-1 0 0 0,-1 0 0 0 0,1 1 1 0 0,0-1-1 0 0,0 1 0 0 0,2-3 0 0 0,2-3-230 0 0,0 1 1 0 0,1 0-1 0 0,-1 0 1 0 0,1 0-1 0 0,1 1 1 0 0,-1 0-1 0 0,13-7 0 0 0,11-4-4741 0 0,-12 8-44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 13791 0 0,'0'0'1247'0'0,"-2"0"-935"0"0,-1 0-178 0 0,1 1-1 0 0,-1 0 1 0 0,0-1 0 0 0,0 1 0 0 0,0 1 0 0 0,0-1-1 0 0,1 0 1 0 0,-1 1 0 0 0,0-1 0 0 0,1 1-1 0 0,0 0 1 0 0,-1 0 0 0 0,1 0 0 0 0,0 0-1 0 0,0 0 1 0 0,0 1 0 0 0,-2 2 0 0 0,-4 6 253 0 0,0 0 0 0 0,-9 18 0 0 0,5-6 55 0 0,1 0-1 0 0,-13 42 1 0 0,19-50-356 0 0,2 1 0 0 0,0-1 0 0 0,0 0-1 0 0,2 1 1 0 0,0 27 0 0 0,1-41-73 0 0,0 0-1 0 0,0 1 0 0 0,0-1 1 0 0,1 0-1 0 0,-1 0 0 0 0,1 1 1 0 0,-1-1-1 0 0,1 0 0 0 0,0 0 1 0 0,0 0-1 0 0,0 0 1 0 0,0 0-1 0 0,0 0 0 0 0,0 0 1 0 0,1 0-1 0 0,-1 0 0 0 0,1 0 1 0 0,-1-1-1 0 0,1 1 0 0 0,0 0 1 0 0,0-1-1 0 0,3 3 1 0 0,-1-3 20 0 0,-1 0 1 0 0,0 0 0 0 0,1 0 0 0 0,0 0-1 0 0,-1 0 1 0 0,1-1 0 0 0,-1 1 0 0 0,1-1 0 0 0,0 0-1 0 0,-1 0 1 0 0,1-1 0 0 0,-1 1 0 0 0,7-2 0 0 0,5-2 23 0 0,-1-1 0 0 0,-1 0 0 0 0,1 0 0 0 0,-1-2 0 0 0,0 1 0 0 0,0-2 0 0 0,-1 0 1 0 0,0 0-1 0 0,0-1 0 0 0,-1-1 0 0 0,0 0 0 0 0,-1 0 0 0 0,0-1 0 0 0,0 0 0 0 0,-2-1 1 0 0,1 0-1 0 0,-1 0 0 0 0,-1-1 0 0 0,0 0 0 0 0,-1 0 0 0 0,-1-1 0 0 0,0 0 0 0 0,0 0 1 0 0,-2 0-1 0 0,4-23 0 0 0,-5 9-262 0 0,1-12-519 0 0,-3 37 449 0 0,1 0 0 0 0,0 0-1 0 0,0 1 1 0 0,0-1 0 0 0,0 0 0 0 0,0 1-1 0 0,0-1 1 0 0,1 1 0 0 0,-1-1-1 0 0,1 1 1 0 0,3-4 0 0 0,4-2-2150 0 0,0 0-3713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29 6447 0 0,'0'0'499'0'0,"2"-1"-328"0"0,27-23 8182 0 0,-27 23-7927 0 0,1 0 1 0 0,-1 1 0 0 0,1-1-1 0 0,-1 1 1 0 0,1 0-1 0 0,-1 0 1 0 0,1 0-1 0 0,-1 0 1 0 0,1 0-1 0 0,3 1 1 0 0,-6 2-361 0 0,0 0 0 0 0,0 0 0 0 0,-1 0 0 0 0,1-1 0 0 0,-1 1 0 0 0,1 0 0 0 0,-1 0 0 0 0,0 0 0 0 0,0-1 0 0 0,0 1 0 0 0,-1-1 0 0 0,1 1 1 0 0,-1-1-1 0 0,1 1 0 0 0,-1-1 0 0 0,-3 4 0 0 0,-5 6 261 0 0,-22 18 0 0 0,29-28-284 0 0,-3 4 24 0 0,-58 50 364 0 0,-77 89 0 0 0,132-135-416 0 0,-3 4 21 0 0,0 1-1 0 0,-15 25 1 0 0,25-36-22 0 0,0 0 1 0 0,0 0 0 0 0,0 0 0 0 0,0 0 0 0 0,1 0-1 0 0,0 0 1 0 0,0 1 0 0 0,0-1 0 0 0,0 1 0 0 0,0-1 0 0 0,1 1-1 0 0,0-1 1 0 0,0 1 0 0 0,1-1 0 0 0,-1 1 0 0 0,2 4-1 0 0,-2-7-2 0 0,1 0-1 0 0,0 0 0 0 0,0 0 0 0 0,0 0 0 0 0,0 0 0 0 0,0-1 1 0 0,0 1-1 0 0,0 0 0 0 0,1-1 0 0 0,-1 1 0 0 0,1-1 0 0 0,-1 1 1 0 0,1-1-1 0 0,-1 0 0 0 0,3 2 0 0 0,0-1 15 0 0,0 0 0 0 0,0-1-1 0 0,0 1 1 0 0,0-1 0 0 0,0 1 0 0 0,9 0-1 0 0,-3-1 9 0 0,1 0-1 0 0,-1-1 1 0 0,1 0-1 0 0,-1 0 1 0 0,14-3-1 0 0,-13 1-93 0 0,74-17-131 0 0,-71 15-1104 0 0,-1-1 0 0 0,15-7 1 0 0,-10 3-5944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388 133 13303 0 0,'0'0'606'0'0,"-1"1"-10"0"0,-2 6-748 0 0,-3 8 1129 0 0,-6 22 0 0 0,11-33-725 0 0,0-1 0 0 0,1 0 1 0 0,-1 1-1 0 0,1-1 0 0 0,-1 0 0 0 0,1 1 0 0 0,0-1 1 0 0,0 1-1 0 0,1-1 0 0 0,-1 0 0 0 0,1 1 0 0 0,0-1 1 0 0,1 5-1 0 0,-1-7 156 0 0,11 0 393 0 0,-1-1-678 0 0,1 0 0 0 0,-1-1 1 0 0,0 0-1 0 0,0-1 0 0 0,-1 0 0 0 0,1-1 0 0 0,0 0 0 0 0,20-9 0 0 0,-6-1 180 0 0,0 0-1 0 0,30-23 1 0 0,-46 31-399 0 0,-1-2 1 0 0,-1 1-1 0 0,1-1 0 0 0,-1 0 1 0 0,0-1-1 0 0,8-11 0 0 0,-13 17 66 0 0,-1 0 1 0 0,1 0-1 0 0,-1-1 0 0 0,1 1 0 0 0,-1-1 0 0 0,0 1 1 0 0,0-1-1 0 0,0 0 0 0 0,0 1 0 0 0,-1-1 1 0 0,1 0-1 0 0,-1 0 0 0 0,1 1 0 0 0,-1-1 0 0 0,0 0 1 0 0,0 0-1 0 0,-1 0 0 0 0,1 1 0 0 0,0-1 0 0 0,-1 0 1 0 0,0 0-1 0 0,1 1 0 0 0,-1-1 0 0 0,0 0 1 0 0,0 1-1 0 0,-1-1 0 0 0,-1-2 0 0 0,1 2-20 0 0,-1 1 0 0 0,1 0 0 0 0,0 0 0 0 0,-1 0 0 0 0,0 0 0 0 0,1 0 0 0 0,-1 1 0 0 0,0-1 0 0 0,0 1 0 0 0,0 0 0 0 0,0 0 0 0 0,0 0 0 0 0,0 0 1 0 0,0 0-1 0 0,0 1 0 0 0,0-1 0 0 0,-1 1 0 0 0,1 0 0 0 0,0 0 0 0 0,0 0 0 0 0,0 0 0 0 0,-4 1 0 0 0,-7 1-79 0 0,1 1 0 0 0,-1 0 1 0 0,-20 8-1 0 0,-1 2 15 0 0,0 2 0 0 0,-38 23 0 0 0,-60 48 536 0 0,11 6 281 0 0,98-73-437 0 0,2 2 0 0 0,1 1 1 0 0,-19 24-1 0 0,38-43-216 0 0,-1 0 0 0 0,1 0 0 0 0,1 0 0 0 0,-1 1-1 0 0,0-1 1 0 0,1 1 0 0 0,0-1 0 0 0,0 1 0 0 0,0-1 0 0 0,-1 8 0 0 0,2-10-37 0 0,0 0 0 0 0,0 0 0 0 0,0 1 1 0 0,0-1-1 0 0,0 0 0 0 0,0 0 1 0 0,0 1-1 0 0,1-1 0 0 0,-1 0 0 0 0,1 0 1 0 0,-1 0-1 0 0,1 0 0 0 0,-1 1 1 0 0,1-1-1 0 0,0 0 0 0 0,-1 0 0 0 0,1 0 1 0 0,0 0-1 0 0,0 0 0 0 0,0-1 1 0 0,0 1-1 0 0,0 0 0 0 0,0 0 0 0 0,0 0 1 0 0,0-1-1 0 0,0 1 0 0 0,0-1 1 0 0,0 1-1 0 0,0-1 0 0 0,1 1 0 0 0,-1-1 1 0 0,0 0-1 0 0,0 1 0 0 0,3-1 0 0 0,16 2-317 0 0,1 0 0 0 0,-1-2 0 0 0,40-4-1 0 0,-37 3-553 0 0,17-3-360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31 11951 0 0,'0'0'1083'0'0,"2"-1"-891"0"0,53-25 5635 0 0,-51 22-3626 0 0,-14 12-2158 0 0,0 1 0 0 0,0 0 1 0 0,1 1-1 0 0,1-1 0 0 0,-9 12 1 0 0,5-5-50 0 0,-18 17 1 0 0,-20 12 5 0 0,-27 27 164 0 0,67-62-117 0 0,1 1 0 0 0,0 0-1 0 0,1 1 1 0 0,0 0 0 0 0,-7 15-1 0 0,12-23-34 0 0,1 1-1 0 0,0 0 1 0 0,0 0-1 0 0,1 0 1 0 0,-1 0-1 0 0,1 0 1 0 0,0 0-1 0 0,0 1 1 0 0,1-1-1 0 0,0 0 1 0 0,-1 0-1 0 0,2 1 1 0 0,-1-1-1 0 0,1 0 1 0 0,1 7-1 0 0,-1-11-8 0 0,0 0 0 0 0,0 1 0 0 0,0-1 1 0 0,0 0-1 0 0,1 0 0 0 0,-1 0 0 0 0,0 0 0 0 0,0 0 0 0 0,1-1 0 0 0,-1 1 0 0 0,1 0 0 0 0,-1 0 0 0 0,1-1 0 0 0,-1 1 0 0 0,1-1 1 0 0,-1 0-1 0 0,1 1 0 0 0,-1-1 0 0 0,1 0 0 0 0,1 0 0 0 0,-1 0 4 0 0,13 2-271 0 0,0-1 0 0 0,0-1 0 0 0,0 0-1 0 0,0-2 1 0 0,0 1 0 0 0,-1-2 0 0 0,1 0 0 0 0,0-1-1 0 0,-1 0 1 0 0,0-1 0 0 0,0 0 0 0 0,19-12 0 0 0,-8 3-1562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 9671 0 0,'0'0'8960'0'0,"1"3"-8276"0"0,1 0-540 0 0,-1 0-1 0 0,1 1 1 0 0,-1-1-1 0 0,1 0 1 0 0,0 0-1 0 0,0 0 1 0 0,0-1-1 0 0,1 1 1 0 0,-1 0-1 0 0,1-1 1 0 0,0 0-1 0 0,-1 1 1 0 0,1-1-1 0 0,0 0 1 0 0,0 0-1 0 0,0-1 1 0 0,1 1-1 0 0,-1-1 1 0 0,0 1-1 0 0,0-1 1 0 0,1 0-1 0 0,-1 0 1 0 0,6 0-1 0 0,8 2-9 0 0,0-2 0 0 0,0 1 0 0 0,0-2 0 0 0,1-1 0 0 0,-1 0 0 0 0,0-1 0 0 0,33-8 0 0 0,-41 8-183 0 0,0-1 0 0 0,1-1 0 0 0,14-7 0 0 0,-20 9 20 0 0,0-1 0 0 0,-1 1 0 0 0,1-1-1 0 0,0 0 1 0 0,-1 0 0 0 0,1 0 0 0 0,-1 0 0 0 0,0-1-1 0 0,4-5 1 0 0,-6 7-163 0 0,-7-6-456 0 0,5 7 621 0 0,0 0 1 0 0,-1 0-1 0 0,1 0 0 0 0,0 0 0 0 0,0 1 1 0 0,-1-1-1 0 0,1 0 0 0 0,0 1 0 0 0,-1-1 1 0 0,1 1-1 0 0,0-1 0 0 0,-1 1 0 0 0,1 0 1 0 0,-1 0-1 0 0,1-1 0 0 0,-1 1 0 0 0,1 0 1 0 0,0 0-1 0 0,-1 1 0 0 0,1-1 1 0 0,-3 0-1 0 0,-3 2-71 0 0,-1 0 1 0 0,-13 5-1 0 0,13-4 35 0 0,-54 18-49 0 0,32-13 51 0 0,1 2-1 0 0,-50 25 1 0 0,61-25 137 0 0,0 1-1 0 0,1 1 0 0 0,0 0 1 0 0,1 1-1 0 0,0 1 1 0 0,-18 21-1 0 0,31-31-42 0 0,0 0-1 0 0,1-1 1 0 0,-1 1-1 0 0,1 0 0 0 0,0 0 1 0 0,0 0-1 0 0,1 0 1 0 0,-1 1-1 0 0,1-1 1 0 0,0 0-1 0 0,-1 9 1 0 0,1-11-24 0 0,1 1 0 0 0,0-1 0 0 0,0 0 0 0 0,1 1 0 0 0,-1-1 0 0 0,0 1 0 0 0,1-1 1 0 0,-1 0-1 0 0,1 1 0 0 0,0-1 0 0 0,0 0 0 0 0,0 0 0 0 0,0 1 0 0 0,0-1 0 0 0,0 0 0 0 0,1 0 0 0 0,-1 0 1 0 0,1 0-1 0 0,-1-1 0 0 0,1 1 0 0 0,0 0 0 0 0,0-1 0 0 0,2 2 0 0 0,2 1-38 0 0,0 0-1 0 0,1 0 0 0 0,-1-1 1 0 0,1 0-1 0 0,0 0 0 0 0,0-1 1 0 0,10 2-1 0 0,-11-2-613 0 0,1-2 1 0 0,0 1-1 0 0,-1-1 0 0 0,1 0 1 0 0,6-1-1 0 0,3 0-6104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36 14511 0 0,'7'-14'663'0'0,"-5"12"-12"0"0,3-9 927 0 0,-5 11-1508 0 0,0 0-1 0 0,0-1 0 0 0,0 1 1 0 0,0-1-1 0 0,0 1 1 0 0,0 0-1 0 0,0-1 0 0 0,0 1 1 0 0,0 0-1 0 0,0-1 1 0 0,0 1-1 0 0,0 0 0 0 0,-1-1 1 0 0,1 1-1 0 0,0 0 1 0 0,0 0-1 0 0,0-1 0 0 0,-1 1 1 0 0,1 0-1 0 0,0-1 1 0 0,0 1-1 0 0,-1 0 0 0 0,1 0 1 0 0,0 0-1 0 0,0-1 0 0 0,-1 1 1 0 0,1 0-1 0 0,0 0 1 0 0,-1 0-1 0 0,1 0 0 0 0,0-1 1 0 0,-1 1-1 0 0,1 0 1 0 0,-1 0-1 0 0,-16 3 941 0 0,-19 14-631 0 0,33-15-282 0 0,-17 9-62 0 0,1 1-1 0 0,0 1 1 0 0,1 0 0 0 0,0 1 0 0 0,1 2 0 0 0,1-1 0 0 0,1 2-1 0 0,-19 24 1 0 0,34-40-33 0 0,-6 6-7 0 0,1 1 1 0 0,0 0-1 0 0,-4 10 0 0 0,8-16 1 0 0,0 1 0 0 0,0-1 0 0 0,1 1 0 0 0,-1 0 0 0 0,0-1 0 0 0,1 1 0 0 0,0 0 0 0 0,0-1 0 0 0,0 1 0 0 0,0 0 0 0 0,0-1 0 0 0,0 1 0 0 0,1 0 0 0 0,1 4 0 0 0,0-3-9 0 0,0 0-1 0 0,1 0 1 0 0,-1 0 0 0 0,1 0-1 0 0,0-1 1 0 0,0 1 0 0 0,0-1-1 0 0,1 0 1 0 0,7 6 0 0 0,-5-4 15 0 0,2 2-4 0 0,4 2-6 0 0,-1 1-1 0 0,0 1 0 0 0,0 0 1 0 0,-1 0-1 0 0,15 22 1 0 0,-24-31 32 0 0,1 1 0 0 0,0-1 0 0 0,-1 1 0 0 0,0 0 0 0 0,1 0-1 0 0,-1 0 1 0 0,0 0 0 0 0,-1 0 0 0 0,1 0 0 0 0,0 5 0 0 0,0-1 70 0 0,-1-4-56 0 0,1 1-1 0 0,-1-1 0 0 0,0 1 1 0 0,0-1-1 0 0,0 1 1 0 0,-1 0-1 0 0,1-1 0 0 0,-1 1 1 0 0,0-1-1 0 0,0 1 1 0 0,0-1-1 0 0,0 0 0 0 0,-1 1 1 0 0,1-1-1 0 0,-1 0 1 0 0,0 0-1 0 0,0 0 0 0 0,0 0 1 0 0,0 0-1 0 0,-1-1 1 0 0,1 1-1 0 0,-1-1 0 0 0,1 1 1 0 0,-1-1-1 0 0,0 0 1 0 0,-5 3-1 0 0,-1 0-37 0 0,1-1 0 0 0,-1 0 0 0 0,0 0 0 0 0,-1-1 0 0 0,1 0 0 0 0,0-1 0 0 0,-1 0 0 0 0,-13 1-1 0 0,15-2-88 0 0,-1 0 0 0 0,1-1-1 0 0,0-1 1 0 0,0 1-1 0 0,-11-3 1 0 0,15 2-220 0 0,0 0 1 0 0,1 0 0 0 0,-1-1-1 0 0,0 1 1 0 0,1-1-1 0 0,-1 0 1 0 0,1 0-1 0 0,-1 0 1 0 0,1-1 0 0 0,0 1-1 0 0,0-1 1 0 0,0 1-1 0 0,-2-4 1 0 0,-4-7-6295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17623 0 0,'-2'0'1359'0'0,"-105"9"362"0"0,69-4-1153 0 0,24-4-365 0 0,0 1 0 0 0,1 0-1 0 0,-1 1 1 0 0,-26 9 0 0 0,22-3-211 0 0,0 2 0 0 0,1-1 0 0 0,0 2 0 0 0,1 0 0 0 0,0 1 0 0 0,1 1 1 0 0,-15 17-1 0 0,24-26-55 0 0,1 1-1 0 0,0 0 1 0 0,1 0 0 0 0,-1 1-1 0 0,-5 11 1 0 0,9-16 36 0 0,1 0-1 0 0,-1 0 1 0 0,0-1-1 0 0,1 1 1 0 0,-1 0-1 0 0,1 0 0 0 0,-1 0 1 0 0,1 0-1 0 0,0 0 1 0 0,0 0-1 0 0,0 0 1 0 0,0 0-1 0 0,0 0 1 0 0,0 0-1 0 0,1 0 1 0 0,-1 0-1 0 0,1 0 1 0 0,-1 0-1 0 0,1-1 0 0 0,0 1 1 0 0,0 0-1 0 0,0 0 1 0 0,0 0-1 0 0,0-1 1 0 0,0 1-1 0 0,0-1 1 0 0,2 3-1 0 0,7 4-38 0 0,0 0 1 0 0,0-1-1 0 0,1 0 0 0 0,0-1 1 0 0,12 5-1 0 0,-3-1 28 0 0,2 1 66 0 0,-4-2 77 0 0,0 1 0 0 0,0 0 0 0 0,-1 1 0 0 0,0 1 0 0 0,20 19 0 0 0,-32-26-29 0 0,0 0 1 0 0,0 0 0 0 0,-1 1 0 0 0,0 0 0 0 0,0 0 0 0 0,0 0 0 0 0,-1 0 0 0 0,0 1 0 0 0,0-1 0 0 0,2 9-1 0 0,-4-12-54 0 0,0 0 0 0 0,-1 0 1 0 0,1 1-1 0 0,-1-1 0 0 0,0 0 0 0 0,0 1 0 0 0,0-1 0 0 0,-1 0 0 0 0,1 0 0 0 0,-1 1 0 0 0,0-1 0 0 0,0 0 0 0 0,0 0 0 0 0,0 0 0 0 0,0 0 0 0 0,-1 0 0 0 0,1 0 0 0 0,-1 0 0 0 0,0 0 0 0 0,0 0 0 0 0,0-1 0 0 0,0 1 0 0 0,-5 3 0 0 0,0 0 53 0 0,-1-1 1 0 0,1 1-1 0 0,-1-2 0 0 0,0 1 0 0 0,0-1 1 0 0,-1 0-1 0 0,1-1 0 0 0,-1 0 0 0 0,1 0 0 0 0,-1-1 1 0 0,-11 1-1 0 0,-15 2 150 0 0,-53-1 0 0 0,68-3-202 0 0,-9-1-341 0 0,1-1 0 0 0,0-1-1 0 0,0-2 1 0 0,1-1 0 0 0,-31-8 0 0 0,31 4-733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 7367 0 0,'-5'-9'10436'0'0,"5"9"-10379"0"0,0 0 0 0 0,0 0 0 0 0,0 0 0 0 0,0 0 0 0 0,0 0 0 0 0,0 1 0 0 0,0-1 0 0 0,0 0 0 0 0,0 0 0 0 0,-1 0 0 0 0,1 0 0 0 0,0 0 0 0 0,0 0 0 0 0,0 0 0 0 0,0 0 0 0 0,0 0 0 0 0,0 0 0 0 0,0 0 0 0 0,0 0 0 0 0,-1 0 0 0 0,1 0 0 0 0,0 0 0 0 0,0 0 0 0 0,0 0 0 0 0,0 0 0 0 0,0 0 0 0 0,0 0 0 0 0,0 0 0 0 0,0 0 0 0 0,-1 0 0 0 0,1 0-1 0 0,0 0 1 0 0,0 0 0 0 0,0 0 0 0 0,0 0 0 0 0,0 0 0 0 0,0 0 0 0 0,0 0 0 0 0,0 0 0 0 0,0 0 0 0 0,-1 0 0 0 0,1 0 0 0 0,0 0 0 0 0,0-1 0 0 0,0 1 0 0 0,0 0 0 0 0,0 0 0 0 0,0 0 0 0 0,0 0 0 0 0,0 0 0 0 0,0 0 0 0 0,0 0 0 0 0,0 0 0 0 0,0 0 0 0 0,0-1 0 0 0,0 1 0 0 0,0 0 0 0 0,0 0 0 0 0,0 0 0 0 0,0 0 0 0 0,0 0 0 0 0,0 0 0 0 0,0 0 0 0 0,0 0 0 0 0,0-1 0 0 0,0 1 0 0 0,0 0 0 0 0,-13 11 711 0 0,-13 16-823 0 0,-26 50 516 0 0,46-68-436 0 0,1 0 0 0 0,0 0-1 0 0,0 0 1 0 0,1 1-1 0 0,-5 12 1 0 0,-8 19 22 0 0,-16 22-1296 0 0,32-61 281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28 7367 0 0,'3'-4'481'0'0,"2"-5"-343"0"0,-4-5 2883 0 0,-7 15 2166 0 0,-1 0-3768 0 0,-54 18 3266 0 0,-29 17-4719 0 0,71-29 409 0 0,-5 4-285 0 0,-1 1 0 0 0,-30 20 0 0 0,44-25-92 0 0,1 0 0 0 0,0 1 0 0 0,0 0 0 0 0,1 1 1 0 0,0 0-1 0 0,1 1 0 0 0,-8 10 0 0 0,15-18-82 0 0,1-1 72 0 0,-1-1 0 0 0,1 0 0 0 0,0 1 0 0 0,0-1 0 0 0,0 1 0 0 0,0-1 0 0 0,0 1 0 0 0,0-1 0 0 0,0 1 0 0 0,0-1 0 0 0,0 1 0 0 0,0-1 0 0 0,1 0 0 0 0,-1 1 0 0 0,0-1 0 0 0,0 1 0 0 0,0-1 0 0 0,0 0 0 0 0,1 1 0 0 0,-1-1 0 0 0,0 1 0 0 0,0-1 0 0 0,1 0 0 0 0,-1 1 0 0 0,1 0 0 0 0,7 9-160 0 0,-1-4 42 0 0,0 0 0 0 0,1 0 1 0 0,-1 0-1 0 0,1-1 0 0 0,12 5 1 0 0,-10-4-12 0 0,0-1-1 0 0,0 2 1 0 0,11 9 0 0 0,-15-11 130 0 0,-1 0-1 0 0,0 0 1 0 0,0 0-1 0 0,-1 1 1 0 0,0 0 0 0 0,0 0-1 0 0,0 0 1 0 0,0 0-1 0 0,-1 0 1 0 0,0 1-1 0 0,4 13 1 0 0,-6-14 83 0 0,2-1 0 0 0,-1 1 1 0 0,6 9-1 0 0,6 16 416 0 0,-13-26-425 0 0,1 0 0 0 0,-1 0 0 0 0,0 0-1 0 0,-1 1 1 0 0,1-1 0 0 0,-1 0 0 0 0,0 1 0 0 0,0-1-1 0 0,-1 0 1 0 0,0 1 0 0 0,0-1 0 0 0,0 0 0 0 0,0 0-1 0 0,-1 0 1 0 0,0 0 0 0 0,0 0 0 0 0,0 0 0 0 0,-1 0 0 0 0,1 0-1 0 0,-1-1 1 0 0,0 0 0 0 0,-1 1 0 0 0,1-1 0 0 0,-1 0-1 0 0,0-1 1 0 0,0 1 0 0 0,-4 3 0 0 0,-4 2 23 0 0,-1 0 0 0 0,1 0 0 0 0,-1-2 0 0 0,-1 1 0 0 0,0-2 0 0 0,-26 10-1 0 0,29-13-31 0 0,-1 0 0 0 0,1-1-1 0 0,0 0 1 0 0,-1 0-1 0 0,1-2 1 0 0,-1 1-1 0 0,0-1 1 0 0,1-1 0 0 0,-19-3-1 0 0,25 2-139 0 0,0 1 1 0 0,0-1-1 0 0,0 0 0 0 0,0 0 1 0 0,1-1-1 0 0,-1 1 0 0 0,1-1 1 0 0,-1 0-1 0 0,1 0 0 0 0,-5-5 0 0 0,-2-4-1083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14 10591 0 0,'-1'-7'1104'0'0,"-1"1"-10"0"0,0 6 90 0 0,-1-1-910 0 0,0 1 1 0 0,0 0 0 0 0,0 0-1 0 0,-1 0 1 0 0,1 1 0 0 0,0-1 0 0 0,0 1-1 0 0,0 0 1 0 0,0-1 0 0 0,-1 1-1 0 0,-3 3 1 0 0,-35 18-170 0 0,27-13 96 0 0,-42 29-192 0 0,0 0-151 0 0,37-27 55 0 0,0 1 0 0 0,1 1 1 0 0,1 0-1 0 0,-26 25 0 0 0,37-31 168 0 0,0 1-1 0 0,1-1 0 0 0,0 1 1 0 0,0 1-1 0 0,1-1 1 0 0,0 1-1 0 0,1 0 1 0 0,0 0-1 0 0,0 0 1 0 0,1 1-1 0 0,0 0 0 0 0,-3 18 1 0 0,5-25-67 0 0,-1 10 79 0 0,0 0 1 0 0,1 0 0 0 0,0 1 0 0 0,1-1 0 0 0,1 0 0 0 0,3 23 0 0 0,5-14-82 0 0,-1-17-18 0 0,-5-3 0 0 0,-1-1-20 0 0,1 0 0 0 0,-1 0 0 0 0,1-1 0 0 0,-1 1 0 0 0,1-1 0 0 0,-1 1 0 0 0,1-1 0 0 0,0 0 0 0 0,-1 0 0 0 0,1 0 0 0 0,3-1 0 0 0,33-6-274 0 0,-15 1 213 0 0,110-26-1704 0 0,-110 25 321 0 0,1 0-3960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 10591 0 0,'0'0'819'0'0,"-1"-1"-534"0"0,-2 0-74 0 0,1 0 1 0 0,-1 0-1 0 0,0 0 0 0 0,1 0 0 0 0,-1 0 0 0 0,0 1 1 0 0,1 0-1 0 0,-1-1 0 0 0,0 1 0 0 0,0 0 0 0 0,1 0 0 0 0,-1 0 1 0 0,0 1-1 0 0,0-1 0 0 0,-4 2 0 0 0,-5 1 1078 0 0,-1 2 0 0 0,-12 5 1 0 0,9-3-1513 0 0,-8 3 312 0 0,0 1-1 0 0,1 1 1 0 0,1 1 0 0 0,0 2-1 0 0,1 0 1 0 0,0 1-1 0 0,1 1 1 0 0,1 0-1 0 0,1 2 1 0 0,0 0-1 0 0,1 1 1 0 0,2 1 0 0 0,-16 27-1 0 0,28-43-88 0 0,0 0-1 0 0,0 0 1 0 0,1 1-1 0 0,0-1 0 0 0,0 1 1 0 0,1 0-1 0 0,-1 0 1 0 0,1-1-1 0 0,1 1 1 0 0,-1 0-1 0 0,1 11 1 0 0,0-13 1 0 0,1-1 0 0 0,0 0 1 0 0,0 1-1 0 0,0-1 1 0 0,0 0-1 0 0,0 0 1 0 0,0 0-1 0 0,1 0 1 0 0,0 0-1 0 0,0 0 0 0 0,-1 0 1 0 0,2 0-1 0 0,-1-1 1 0 0,0 1-1 0 0,0-1 1 0 0,1 0-1 0 0,-1 0 1 0 0,1 0-1 0 0,0 0 1 0 0,0 0-1 0 0,0 0 0 0 0,3 1 1 0 0,-1-1 37 0 0,0 0-1 0 0,0 0 1 0 0,1-1-1 0 0,-1 1 1 0 0,1-1 0 0 0,-1-1-1 0 0,0 1 1 0 0,1-1 0 0 0,-1 0-1 0 0,1 0 1 0 0,-1 0 0 0 0,1-1-1 0 0,-1 0 1 0 0,1 0-1 0 0,-1 0 1 0 0,0-1 0 0 0,0 0-1 0 0,0 0 1 0 0,0 0 0 0 0,0-1-1 0 0,0 1 1 0 0,0-1 0 0 0,6-5-1 0 0,-6 4-18 0 0,1-1-1 0 0,-1 1 1 0 0,0-1-1 0 0,-1 0 1 0 0,1 0-1 0 0,-1 0 1 0 0,0 0-1 0 0,0-1 0 0 0,-1 0 1 0 0,0 0-1 0 0,0 0 1 0 0,0 0-1 0 0,-1 0 1 0 0,1-1-1 0 0,-2 1 1 0 0,1-1-1 0 0,-1 1 1 0 0,2-13-1 0 0,-5-6-356 0 0,-5-33 0 0 0,4 37-1862 0 0,1 1 0 0 0,0-40 1 0 0,3 45 760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183 266 9671 0 0,'-111'50'6407'0'0,"106"-48"-6311"0"0,0 0 0 0 0,-1 0 0 0 0,1-1 0 0 0,0 0 0 0 0,0 0 1 0 0,-1 0-1 0 0,1 0 0 0 0,0-1 0 0 0,-1 0 0 0 0,1 0 0 0 0,-6-1 0 0 0,9 0 423 0 0,1-8-22 0 0,2 4-443 0 0,0 0-1 0 0,0 0 0 0 0,1 0 1 0 0,0 1-1 0 0,-1-1 1 0 0,1 0-1 0 0,1 1 1 0 0,-1 0-1 0 0,1-1 0 0 0,4-4 1 0 0,6-8 27 0 0,17-15 1 0 0,-23 24-73 0 0,17-16-9 0 0,1 2 0 0 0,0 0 0 0 0,2 1 0 0 0,1 2 0 0 0,0 0 0 0 0,1 2 0 0 0,1 2 0 0 0,48-19 0 0 0,-72 32 74 0 0,1 0 0 0 0,0 0-1 0 0,-1 1 1 0 0,1 0 0 0 0,0 0 0 0 0,13 0-1 0 0,-17 1-14 0 0,0 1 0 0 0,-1-1 0 0 0,1 0 0 0 0,0 1 0 0 0,0 0 0 0 0,-1 0 0 0 0,1 0 0 0 0,0 0 0 0 0,-1 0 0 0 0,1 0 0 0 0,-1 1-1 0 0,0-1 1 0 0,1 1 0 0 0,-1 0 0 0 0,0-1 0 0 0,0 1 0 0 0,0 0 0 0 0,0 0 0 0 0,2 4 0 0 0,1 2 53 0 0,0 0 0 0 0,-1 0 0 0 0,-1 1 0 0 0,1-1 0 0 0,-1 1 0 0 0,-1 0 0 0 0,0 0-1 0 0,0 0 1 0 0,0 0 0 0 0,-1 0 0 0 0,-1 0 0 0 0,0 11 0 0 0,-2 13 43 0 0,-1 0-1 0 0,-8 33 0 0 0,4-28-194 0 0,7-37-440 0 0,0 0-1 0 0,0 0 0 0 0,0 0 0 0 0,0 1 0 0 0,0-1 0 0 0,0 0 0 0 0,0 0 1 0 0,0 0-1 0 0,0 0 0 0 0,1 1 0 0 0,-1-1 0 0 0,1 0 0 0 0,-1 0 0 0 0,1 1 1 0 0,0 0-325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15463 0 0,'0'0'1192'0'0,"-1"1"-713"0"0,-72 59 1130 0 0,-68 74 1 0 0,132-125-1608 0 0,1 0 1 0 0,0 0 0 0 0,0 1 0 0 0,1 0 0 0 0,1 1 0 0 0,0-1-1 0 0,-10 23 1 0 0,15-22-24 0 0,1-9-3 0 0,1 0-1 0 0,0 0 1 0 0,-1 0-1 0 0,1 0 1 0 0,0 0 0 0 0,0 0-1 0 0,0 0 1 0 0,1 0 0 0 0,-1 0-1 0 0,0 0 1 0 0,1-1 0 0 0,-1 1-1 0 0,1 0 1 0 0,-1-1 0 0 0,1 1-1 0 0,0-1 1 0 0,0 0 0 0 0,0 0-1 0 0,0 1 1 0 0,0-1-1 0 0,2 1 1 0 0,6 1-146 0 0,0 1 0 0 0,0-1 0 0 0,15 2 0 0 0,2 1-27 0 0,-17-3 160 0 0,1 0 0 0 0,-1 1 1 0 0,0 1-1 0 0,0-1 0 0 0,0 1 1 0 0,0 1-1 0 0,9 7 0 0 0,-16-10 94 0 0,0 1-1 0 0,-1-1 1 0 0,1 1-1 0 0,-1 0 0 0 0,0 0 1 0 0,0 0-1 0 0,0 0 1 0 0,-1 0-1 0 0,0 0 0 0 0,1 0 1 0 0,-1 1-1 0 0,-1-1 1 0 0,1 0-1 0 0,0 1 1 0 0,-1-1-1 0 0,0 0 0 0 0,0 1 1 0 0,-1-1-1 0 0,1 0 1 0 0,-1 1-1 0 0,0-1 1 0 0,0 0-1 0 0,0 0 0 0 0,-1 1 1 0 0,1-1-1 0 0,-1 0 1 0 0,-4 7-1 0 0,2-7 14 0 0,-1 1 0 0 0,0-1-1 0 0,0 0 1 0 0,0-1 0 0 0,0 1-1 0 0,0-1 1 0 0,-1 0 0 0 0,1 0-1 0 0,-1-1 1 0 0,0 1 0 0 0,0-1-1 0 0,0 0 1 0 0,-6 0 0 0 0,-12 3 104 0 0,-47 1 0 0 0,64-5-166 0 0,-11 0-119 0 0,0-1 0 0 0,0 0 0 0 0,0-1 0 0 0,0-1 0 0 0,1 0 0 0 0,-1-2 0 0 0,-28-9 0 0 0,42 12-77 0 0,0-1 1 0 0,1 0-1 0 0,-1 0 0 0 0,1 0 0 0 0,-1 0 0 0 0,1-1 1 0 0,0 1-1 0 0,0-1 0 0 0,0 0 0 0 0,1 0 0 0 0,-1 0 1 0 0,1 0-1 0 0,-5-7 0 0 0,-2-7-1087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19 638 15487 0 0,'0'0'1408'0'0,"-1"1"-1237"0"0,1-1-1 0 0,-1 0 1 0 0,1 0 0 0 0,-1 1-1 0 0,1-1 1 0 0,-1 0-1 0 0,1 0 1 0 0,-1 0 0 0 0,1 1-1 0 0,-1-1 1 0 0,1 0-1 0 0,-1 0 1 0 0,0 0-1 0 0,1 0 1 0 0,-1 0 0 0 0,0 0-1 0 0,0-3 28 0 0,0 1 0 0 0,-1 0-1 0 0,2 0 1 0 0,-1-1 0 0 0,0 1 0 0 0,0-1-1 0 0,1 1 1 0 0,-1-1 0 0 0,1 1 0 0 0,0-1-1 0 0,0 1 1 0 0,0-1 0 0 0,0 1 0 0 0,0-1-1 0 0,0 1 1 0 0,1-1 0 0 0,-1 1 0 0 0,1 0-1 0 0,1-5 1 0 0,2-4 237 0 0,1 0 0 0 0,10-18 0 0 0,-9 17-168 0 0,-1 0 1 0 0,5-15-1 0 0,-5 13-48 0 0,10-21 0 0 0,-1 11-138 0 0,1 0 1 0 0,1 1-1 0 0,1 1 0 0 0,1 1 0 0 0,1 0 1 0 0,37-30-1 0 0,-17 20-281 0 0,0 3 1 0 0,2 1-1 0 0,46-22 1 0 0,-35 25-756 0 0,58-19-1 0 0,-44 19-572 0 0,-28 10 216 0 0,-3 4-36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15863 0 0,'0'0'1222'0'0,"-2"2"-796"0"0,-44 46-131 0 0,26-29-1 0 0,-22 28 1 0 0,21-18 49 0 0,1 1 0 0 0,2 1 0 0 0,-22 50 0 0 0,-30 105 550 0 0,26-60-455 0 0,-37 115 152 0 0,31-94-455 0 0,36-112-106 0 0,-1-2-1 0 0,-23 37 0 0 0,-8 1-29 0 0,44-68-83 0 0,-1 0-1 0 0,0 0 1 0 0,0 0 0 0 0,0 0-1 0 0,-1 0 1 0 0,1-1 0 0 0,0 1-1 0 0,-1-1 1 0 0,-6 3 0 0 0,4-2-268 0 0,-1 0 1 0 0,0 0 0 0 0,0 0-1 0 0,-11 1 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59 13823 0 0,'-2'1'1062'0'0,"-3"2"-898"0"0,1 0 1 0 0,0 1 0 0 0,0-1-1 0 0,0 1 1 0 0,0 0 0 0 0,-4 7 0 0 0,-7 17 3864 0 0,15-28-4018 0 0,0 0 0 0 0,0 0-1 0 0,0 0 1 0 0,0 0 0 0 0,0 0-1 0 0,0 0 1 0 0,0 0 0 0 0,0 0-1 0 0,0 1 1 0 0,0-1 0 0 0,0 0-1 0 0,0 0 1 0 0,0 0 0 0 0,0 0-1 0 0,0 0 1 0 0,0 0 0 0 0,0 0-1 0 0,0 0 1 0 0,0 0 0 0 0,0 0-1 0 0,0 0 1 0 0,0 0 0 0 0,0 0-1 0 0,0 1 1 0 0,0-1 0 0 0,0 0-1 0 0,0 0 1 0 0,0 0 0 0 0,0 0-1 0 0,0 0 1 0 0,0 0 0 0 0,0 0-1 0 0,0 0 1 0 0,0 0 0 0 0,0 0-1 0 0,0 0 1 0 0,0 0 0 0 0,0 0-1 0 0,1 0 1 0 0,-1 0 0 0 0,0 0-1 0 0,0 0 1 0 0,0 0 0 0 0,0 0-1 0 0,0 0 1 0 0,0 0 0 0 0,0 0-1 0 0,0 0 1 0 0,0 0 0 0 0,0 0-1 0 0,0 0 1 0 0,0 0 0 0 0,0 0-1 0 0,1 0 1 0 0,-1 0 0 0 0,0 0-1 0 0,7 3 237 0 0,1-2 0 0 0,-1 1 0 0 0,1-1-1 0 0,0 0 1 0 0,0 0 0 0 0,12-1 0 0 0,51-7 528 0 0,-60 6-634 0 0,508-79 1168 0 0,-307 45-1154 0 0,-172 30-290 0 0,0 3 0 0 0,0 1-1 0 0,53 6 1 0 0,-90-5 1 0 0,1 1-1 0 0,0-1 1 0 0,-1 1 0 0 0,1 0 0 0 0,-1 0-1 0 0,1 1 1 0 0,-1-1 0 0 0,1 1 0 0 0,5 3-1 0 0,-8-4 32 0 0,0 0 0 0 0,0 0 0 0 0,0 0 0 0 0,0 0 0 0 0,0 0-1 0 0,-1 0 1 0 0,1 0 0 0 0,0 0 0 0 0,-1 0 0 0 0,1 1-1 0 0,0-1 1 0 0,-1 0 0 0 0,0 0 0 0 0,1 1 0 0 0,-1-1 0 0 0,0 0-1 0 0,1 1 1 0 0,-1-1 0 0 0,0 1 0 0 0,0-1 0 0 0,0 0-1 0 0,0 1 1 0 0,-1-1 0 0 0,1 0 0 0 0,0 1 0 0 0,-1-1 0 0 0,1 0-1 0 0,-1 3 1 0 0,-7 12-1109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305 129 8751 0 0,'6'-6'349'0'0,"0"1"-1"0"0,-1-1 1 0 0,0 0-1 0 0,7-10 0 0 0,-7 7 991 0 0,0 0 0 0 0,-1-1 0 0 0,0 1 0 0 0,0-1 0 0 0,3-13 0 0 0,-7 22-708 0 0,-1 0-558 0 0,1-1 1 0 0,-1 1-1 0 0,0 0 1 0 0,0 0-1 0 0,-1-1 1 0 0,1 1-1 0 0,0 0 1 0 0,0 0-1 0 0,0 0 1 0 0,-1 0-1 0 0,1 1 1 0 0,0-1-1 0 0,-1 0 1 0 0,1 0-1 0 0,-1 1 1 0 0,1-1-1 0 0,-1 1 1 0 0,1-1-1 0 0,-1 1 1 0 0,0 0-1 0 0,1 0 1 0 0,-1 0-1 0 0,1 0 1 0 0,-1 0-1 0 0,0 0 1 0 0,1 0-1 0 0,-1 0 1 0 0,1 0-1 0 0,-1 1 1 0 0,1-1-1 0 0,-2 1 1 0 0,-6 2-50 0 0,1 0 0 0 0,-1 0 1 0 0,1 1-1 0 0,-10 5 0 0 0,-15 12 118 0 0,1 1 1 0 0,-41 37-1 0 0,58-45-37 0 0,0 1 1 0 0,1 0-1 0 0,1 0 1 0 0,0 2-1 0 0,1 0 1 0 0,1 0-1 0 0,0 1 1 0 0,-10 24-1 0 0,20-38-55 0 0,-1 0 0 0 0,1-1 0 0 0,0 1 0 0 0,0 0 0 0 0,1 0 0 0 0,-1-1 0 0 0,1 1 0 0 0,0 0 0 0 0,0 0-1 0 0,0 0 1 0 0,0 0 0 0 0,1 0 0 0 0,-1-1 0 0 0,1 1 0 0 0,2 6 0 0 0,-2-7-18 0 0,1-1 0 0 0,-1 1 1 0 0,1-1-1 0 0,-1 0 0 0 0,1 1 0 0 0,0-1 0 0 0,0 0 0 0 0,0 0 1 0 0,0 0-1 0 0,0 0 0 0 0,0 0 0 0 0,0-1 0 0 0,1 1 0 0 0,-1-1 1 0 0,1 1-1 0 0,-1-1 0 0 0,1 0 0 0 0,0 0 0 0 0,-1 0 0 0 0,1 0 1 0 0,5 0-1 0 0,3 0-268 0 0,0 0 0 0 0,1-1 1 0 0,-1 0-1 0 0,0-1 0 0 0,0 0 1 0 0,0-1-1 0 0,0 0 0 0 0,17-6 0 0 0,-2 1-965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6 251 12439 0 0,'-6'4'10447'0'0,"107"-77"-8670"0"0,58-36-1619 0 0,-140 98-165 0 0,1 0-1 0 0,0 2 1 0 0,1 0-1 0 0,0 1 1 0 0,0 1-1 0 0,32-5 0 0 0,-48 11-9 0 0,32-4-32 0 0,-34 5 43 0 0,-1 0 1 0 0,1 0-1 0 0,0 0 1 0 0,-1 1-1 0 0,1-1 0 0 0,0 1 1 0 0,-1-1-1 0 0,1 1 1 0 0,-1 0-1 0 0,1 0 1 0 0,2 1-1 0 0,-4-1 6 0 0,0 0-1 0 0,0 0 1 0 0,0 0-1 0 0,-1 0 0 0 0,1 0 1 0 0,0 0-1 0 0,-1 0 1 0 0,1 0-1 0 0,0 1 1 0 0,-1-1-1 0 0,1 0 1 0 0,-1 0-1 0 0,0 0 1 0 0,1 1-1 0 0,-1-1 1 0 0,0 0-1 0 0,0 1 1 0 0,0-1-1 0 0,0 0 1 0 0,0 0-1 0 0,0 1 0 0 0,0-1 1 0 0,0 0-1 0 0,0 1 1 0 0,-1-1-1 0 0,1 1 1 0 0,-2 6 26 0 0,-1 0 0 0 0,-5 13 1 0 0,7-19-13 0 0,-37 68 242 0 0,26-51-200 0 0,2 1 0 0 0,-13 30 0 0 0,22-48-90 0 0,0-1 1 0 0,1 0 0 0 0,-1 1-1 0 0,1-1 1 0 0,0 0-1 0 0,-1 1 1 0 0,1-1-1 0 0,0 1 1 0 0,0-1 0 0 0,0 0-1 0 0,0 1 1 0 0,0-1-1 0 0,0 1 1 0 0,0-1-1 0 0,1 1 1 0 0,-1-1 0 0 0,0 0-1 0 0,1 1 1 0 0,-1-1-1 0 0,1 0 1 0 0,0 1 0 0 0,-1-1-1 0 0,1 0 1 0 0,0 0-1 0 0,0 0 1 0 0,0 0-1 0 0,0 1 1 0 0,0-1 0 0 0,0 0-1 0 0,0 0 1 0 0,0-1-1 0 0,0 1 1 0 0,0 0-1 0 0,0 0 1 0 0,1-1 0 0 0,-1 1-1 0 0,0 0 1 0 0,0-1-1 0 0,1 1 1 0 0,-1-1-1 0 0,1 0 1 0 0,-1 1 0 0 0,0-1-1 0 0,3 0 1 0 0,3 1-614 0 0,0-1 0 0 0,0 0 1 0 0,0 0-1 0 0,8-1 0 0 0,14-4-4536 0 0,3-1-1395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2303 0 0,'-1'1'167'0'0,"-12"17"4927"0"0,-13 29 0 0 0,0-1-313 0 0,-115 192-963 0 0,-56 129-2516 0 0,182-335-1264 0 0,-137 305 231 0 0,136-296-233 0 0,-14 47 58 0 0,28-79-112 0 0,0 0 1 0 0,0 0-1 0 0,1 0 0 0 0,0 0 0 0 0,1 0 0 0 0,0 0 1 0 0,1 14-1 0 0,2-14-64 0 0,5-23-11059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63 166 11519 0 0,'-3'0'69'0'0,"-15"-2"637"0"0,-24-5 6118 0 0,55 0-4964 0 0,-3 3-1540 0 0,0 0 0 0 0,0 1 0 0 0,1 0 0 0 0,-1 0 0 0 0,13 0 0 0 0,57-2 385 0 0,-69 5-590 0 0,606-49 2941 0 0,-591 45-2904 0 0,46-14 0 0 0,-59 14-799 0 0,-2 0 0 0 0,1-1 0 0 0,-1-1 0 0 0,1 1 0 0 0,18-15 0 0 0,-19 11-1166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30 3223 0 0,'2'-1'143'0'0,"18"-9"35"0"0,-14 7-116 0 0,0 0 1 0 0,0 0 0 0 0,0 1-1 0 0,1 0 1 0 0,12-3 4669 0 0,-18 5-4147 0 0,0 0 0 0 0,0 0 1 0 0,0 0-1 0 0,0 0 1 0 0,0 0-1 0 0,0 0 0 0 0,0 1 1 0 0,0-1-1 0 0,0 0 0 0 0,0 0 1 0 0,0 1-1 0 0,1 0 1 0 0,-2-1-501 0 0,0 0 1 0 0,0 0-1 0 0,0 0 1 0 0,0 1-1 0 0,1-1 1 0 0,-1 0-1 0 0,0 0 1 0 0,0 0-1 0 0,0 1 1 0 0,0-1 0 0 0,0 0-1 0 0,0 0 1 0 0,0 0-1 0 0,0 1 1 0 0,0-1-1 0 0,0 0 1 0 0,0 0-1 0 0,0 0 1 0 0,0 1-1 0 0,0-1 1 0 0,0 0-1 0 0,0 0 1 0 0,0 0 0 0 0,0 1-1 0 0,0-1 1 0 0,0 0-1 0 0,0 0 1 0 0,0 0-1 0 0,0 1 1 0 0,0-1-1 0 0,-1 0 1 0 0,1 0-1 0 0,0 0 1 0 0,0 1-1 0 0,-2 1-25 0 0,0 0 0 0 0,0 0 0 0 0,0 0 0 0 0,-1-1 0 0 0,1 1 0 0 0,0 0-1 0 0,-1-1 1 0 0,-2 2 0 0 0,-31 12 81 0 0,-10 6-6 0 0,-2 9-116 0 0,2 1 1 0 0,1 2-1 0 0,1 3 0 0 0,-69 73 0 0 0,61-50 13 0 0,2 3 0 0 0,-74 121 0 0 0,110-160 21 0 0,0 1 0 0 0,2 0 0 0 0,-10 30 0 0 0,19-47 15 0 0,1 0 1 0 0,0 0-1 0 0,0 1 1 0 0,1-1-1 0 0,0 0 1 0 0,1 1-1 0 0,-1-1 1 0 0,1 0-1 0 0,1 1 1 0 0,-1-1-1 0 0,1 0 1 0 0,0 1-1 0 0,1-1 1 0 0,0 0-1 0 0,0 0 1 0 0,6 11-1 0 0,-6-14 1 0 0,1 0-1 0 0,-1 0 1 0 0,1 0-1 0 0,1 0 1 0 0,-1-1-1 0 0,0 1 1 0 0,1-1-1 0 0,0 0 1 0 0,4 3-1 0 0,6 3 227 0 0,20 9 0 0 0,7 5-35 0 0,-26-14-232 0 0,-1 1 0 0 0,1 0 0 0 0,-2 2 0 0 0,21 20 0 0 0,-32-30-136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17 16927 0 0,'5'-8'1810'0'0,"-4"7"-1676"0"0,-1 0 0 0 0,1 1 1 0 0,-1-1-1 0 0,1 0 0 0 0,0 1 1 0 0,-1-1-1 0 0,1 1 0 0 0,0-1 1 0 0,-1 1-1 0 0,1-1 1 0 0,0 1-1 0 0,-1 0 0 0 0,1-1 1 0 0,0 1-1 0 0,0 0 0 0 0,0 0 1 0 0,-1-1-1 0 0,1 1 1 0 0,0 0-1 0 0,1 0 0 0 0,-1 0-104 0 0,-1 1-1 0 0,1-1 1 0 0,-1 0-1 0 0,1 1 0 0 0,-1-1 1 0 0,0 0-1 0 0,1 1 1 0 0,-1-1-1 0 0,0 0 0 0 0,1 1 1 0 0,-1-1-1 0 0,0 1 1 0 0,0-1-1 0 0,1 1 0 0 0,-1-1 1 0 0,0 1-1 0 0,0-1 1 0 0,0 1-1 0 0,0-1 1 0 0,1 1-1 0 0,-1-1 0 0 0,0 2 1 0 0,0 2-9 0 0,0 1 1 0 0,0-1 0 0 0,0 1-1 0 0,-2 7 1 0 0,-1-1 54 0 0,-1 0 0 0 0,-1 0-1 0 0,0-1 1 0 0,-1 1 0 0 0,0-1 0 0 0,0 0-1 0 0,-1-1 1 0 0,-8 10 0 0 0,-11 15 106 0 0,0 2 25 0 0,-57 57 0 0 0,8-9-98 0 0,-56 69-1441 0 0,130-151 132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4 214 5983 0 0,'0'0'9524'0'0,"-3"-17"-7072"0"0,6 9-2329 0 0,1 1 0 0 0,0 0-1 0 0,1 0 1 0 0,0 0 0 0 0,0 1-1 0 0,0 0 1 0 0,1 0 0 0 0,12-10-1 0 0,5-2 330 0 0,29-17 0 0 0,-42 29-452 0 0,4-4 0 0 0,1 1 0 0 0,0 0 0 0 0,1 1 0 0 0,0 1 0 0 0,27-8 0 0 0,-29 12 128 0 0,0 0 0 0 0,1 1 0 0 0,-1 1 0 0 0,1 0 0 0 0,-1 1 0 0 0,1 1 0 0 0,16 2 1 0 0,-22-1-40 0 0,0 0 1 0 0,1 0 0 0 0,-2 1-1 0 0,1 0 1 0 0,0 0 0 0 0,-1 1 0 0 0,1 1-1 0 0,-1-1 1 0 0,0 1 0 0 0,-1 1-1 0 0,1-1 1 0 0,8 9 0 0 0,-14-12-36 0 0,1 1 0 0 0,-1 0 1 0 0,0 0-1 0 0,1 0 0 0 0,-1 0 1 0 0,0 0-1 0 0,-1 0 0 0 0,1 0 1 0 0,0 1-1 0 0,-1-1 0 0 0,0 0 1 0 0,0 1-1 0 0,0 0 0 0 0,0-1 1 0 0,-1 1-1 0 0,1-1 0 0 0,-1 1 0 0 0,0 6 1 0 0,1 25 311 0 0,0-30-296 0 0,0 1 0 0 0,-1-1 0 0 0,0 1 0 0 0,0-1 0 0 0,0 1-1 0 0,-1-1 1 0 0,0 0 0 0 0,0 1 0 0 0,-3 8 0 0 0,0-6-55 0 0,0 0-1 0 0,-1-1 0 0 0,1 0 1 0 0,-1 0-1 0 0,-1 0 1 0 0,1 0-1 0 0,-1-1 0 0 0,-1 0 1 0 0,1 0-1 0 0,-1-1 1 0 0,0 0-1 0 0,0 0 0 0 0,0 0 1 0 0,-13 5-1 0 0,-8 2 29 0 0,0-1-1 0 0,-51 13 1 0 0,27-11-43 0 0,-76 10 0 0 0,117-23-10 0 0,1 0 0 0 0,-13-1 1 0 0,1 0-33 0 0,20 1-23 0 0,2-1 1 0 0,1-1-94 0 0,0 0-1 0 0,-1 0 1 0 0,1 0 0 0 0,0 0-1 0 0,0 0 1 0 0,0 1-1 0 0,0-1 1 0 0,0 0 0 0 0,3-2-1 0 0,11-12-1553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1839 0 0,'1'-1'13731'0'0,"8"-6"-13141"0"0,0 2 0 0 0,1-1 0 0 0,-1 1 1 0 0,1 1-1 0 0,0 0 0 0 0,0 0 0 0 0,17-4 0 0 0,1 2 72 0 0,50-3-1 0 0,-61 8-677 0 0,-1 0-1 0 0,34 5 1 0 0,-18 4-2776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1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32 8751 0 0,'0'0'674'0'0,"5"-7"-74"0"0,-1 0 2211 0 0,2-10 9217 0 0,-13 20-12578 0 0,-14 13 652 0 0,0 0 1 0 0,-28 29 0 0 0,16-14 18 0 0,-47 50 49 0 0,30-30-23 0 0,48-48-130 0 0,-6 9 102 0 0,7-9-33 0 0,1-2-84 0 0,1 0 1 0 0,-1 0-1 0 0,0 0 1 0 0,0 0-1 0 0,1 0 1 0 0,-1 0-1 0 0,1 0 1 0 0,-1 0-1 0 0,0 0 1 0 0,1-1-1 0 0,0 1 1 0 0,-1 0-1 0 0,1 0 1 0 0,0 0-1 0 0,-1-1 1 0 0,1 1-1 0 0,0 0 1 0 0,0-1-1 0 0,-1 1 1 0 0,1 0-1 0 0,0-1 1 0 0,0 1-1 0 0,0-1 1 0 0,0 0-1 0 0,0 1 1 0 0,1-1-1 0 0,2 2 0 0 0,14 7-47 0 0,-6-4-156 0 0,22 15 1 0 0,-30-17 169 0 0,0 0-1 0 0,0 0 1 0 0,0 1 0 0 0,0 0-1 0 0,-1 0 1 0 0,0 0 0 0 0,0 0-1 0 0,4 6 1 0 0,12 26-38 0 0,-1 1-1 0 0,20 61 1 0 0,-36-95 86 0 0,-1 0 1 0 0,0 1-1 0 0,-1-1 1 0 0,1 1-1 0 0,-1-1 0 0 0,1 1 1 0 0,-1-1-1 0 0,0 0 0 0 0,0 1 1 0 0,0-1-1 0 0,-1 1 1 0 0,-1 4-1 0 0,1-5 23 0 0,0-1 0 0 0,0 1 0 0 0,0-1 0 0 0,0 1 0 0 0,-1-1 1 0 0,1 0-1 0 0,-1 0 0 0 0,0 0 0 0 0,1 0 0 0 0,-1 0 0 0 0,0 0 0 0 0,-4 3 0 0 0,-2-1 102 0 0,-1 1 0 0 0,0-1-1 0 0,1 0 1 0 0,-1-1 0 0 0,-1 0-1 0 0,-15 3 1 0 0,12-3-80 0 0,-92 19 430 0 0,89-20-427 0 0,0-1 1 0 0,0 0-1 0 0,-1-1 0 0 0,-24-3 0 0 0,37 2-74 0 0,0 1 0 0 0,0-1 0 0 0,0 0 0 0 0,0 0 1 0 0,0-1-1 0 0,1 1 0 0 0,-1-1 0 0 0,1 0 0 0 0,-1 1 1 0 0,1-2-1 0 0,-1 1 0 0 0,1 0 0 0 0,0-1 0 0 0,0 1 0 0 0,-5-7 1 0 0,6 6-133 0 0,0 0 0 0 0,0-1 0 0 0,1 0 0 0 0,-1 1 0 0 0,1-1 1 0 0,-1 0-1 0 0,1 0 0 0 0,0 1 0 0 0,1-1 0 0 0,-1 0 0 0 0,1 0 0 0 0,0 0 1 0 0,0 0-1 0 0,0 0 0 0 0,1-8 0 0 0,3-11-1282 0 0,3-2-274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12439 0 0,'0'0'10283'0'0,"2"-1"-9859"0"0,22-4-153 0 0,-1 0-1 0 0,1 2 1 0 0,0 0 0 0 0,30 1 0 0 0,99 10-2718 0 0,-146-8 2187 0 0,16 2-1624 0 0,-2 2-90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28 16847 0 0,'8'-26'1895'0'0,"-7"25"-667"0"0,-10 11 121 0 0,-47 54-436 0 0,17-21-583 0 0,2 1 0 0 0,-50 80 0 0 0,52-60-226 0 0,2 1 1 0 0,-26 75-1 0 0,35-81-930 0 0,11-35-5742 0 0,6-13-382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17447 0 0,'0'0'3452'0'0,"2"0"-2606"0"0,10-1-122 0 0,0 0 0 0 0,12-3 0 0 0,19-3 107 0 0,131-15 801 0 0,-27 1-1156 0 0,-17 5-379 0 0,26-3-77 0 0,-114 16-56 0 0,72 4-1 0 0,-106-1-65 0 0,0 1-1 0 0,0 1 0 0 0,-1-1 0 0 0,9 4 1 0 0,-14-5-25 0 0,0 1 1 0 0,-1-1-1 0 0,1 1 1 0 0,0 0-1 0 0,-1 0 1 0 0,1 0-1 0 0,0 0 1 0 0,-1 0-1 0 0,1 0 1 0 0,-1 0-1 0 0,0 0 1 0 0,1 0 0 0 0,-1 1-1 0 0,0-1 1 0 0,0 1-1 0 0,1-1 1 0 0,-1 1-1 0 0,-1-1 1 0 0,1 1-1 0 0,0 0 1 0 0,0 0-1 0 0,0 2 1 0 0,-3 7-1727 0 0,-7 1-69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62 9095 0 0,'1'-1'415'0'0,"66"-25"1215"0"0,-23 6 2984 0 0,-11 6 779 0 0,-33 14-5302 0 0,1 0 0 0 0,-1 0 0 0 0,0 0 0 0 0,0-1-1 0 0,1 1 1 0 0,-1 0 0 0 0,0 0 0 0 0,1 0 0 0 0,-1 0 0 0 0,0 0 0 0 0,1 0-1 0 0,-1 0 1 0 0,0 0 0 0 0,1 0 0 0 0,-1 1 0 0 0,0-1 0 0 0,1 0 0 0 0,-1 0-1 0 0,0 0 1 0 0,0 0 0 0 0,1 0 0 0 0,-1 0 0 0 0,0 1 0 0 0,0-1 0 0 0,1 0-1 0 0,-1 0 1 0 0,0 1 0 0 0,-2 5-43 0 0,-1 0 1 0 0,0 0-1 0 0,0 0 0 0 0,-1 0 0 0 0,0-1 0 0 0,0 1 1 0 0,0-1-1 0 0,-1 0 0 0 0,0 0 0 0 0,-5 4 1 0 0,-10 7-16 0 0,-29 18 0 0 0,27-20-14 0 0,-159 91 52 0 0,18-11-199 0 0,159-92 123 0 0,0 1 0 0 0,0 0 0 0 0,-1 0 0 0 0,2 0 0 0 0,-1 0 0 0 0,0 1 0 0 0,1-1 0 0 0,-1 1 0 0 0,1 0 0 0 0,0 0 0 0 0,1 0 0 0 0,-1 0 0 0 0,1 1 0 0 0,-4 7 0 0 0,5-10 4 0 0,1-1-1 0 0,-1 0 0 0 0,1 0 1 0 0,-1 1-1 0 0,1-1 0 0 0,0 0 1 0 0,-1 1-1 0 0,1-1 1 0 0,0 0-1 0 0,0 1 0 0 0,0-1 1 0 0,0 1-1 0 0,0-1 0 0 0,0 0 1 0 0,0 1-1 0 0,1-1 1 0 0,-1 1-1 0 0,1-1 0 0 0,-1 0 1 0 0,0 0-1 0 0,2 3 1 0 0,1 1-17 0 0,0 1 17 0 0,0 0 0 0 0,1 1 1 0 0,0-1-1 0 0,0 0 0 0 0,0-1 0 0 0,1 1 1 0 0,0-1-1 0 0,0 0 0 0 0,0 0 1 0 0,1 0-1 0 0,0-1 0 0 0,0 0 0 0 0,0 0 1 0 0,0 0-1 0 0,8 2 0 0 0,6 3 1 0 0,0-2 1 0 0,1 0-1 0 0,37 7 0 0 0,-30-10 6 0 0,1-2-1 0 0,-1 0 1 0 0,36-4-1 0 0,-42 1 26 0 0,23-2 93 0 0,1-3-1 0 0,46-12 1 0 0,-15 3 92 0 0,170-20 32 0 0,-170 22-679 0 0,-36 5 198 0 0,-40 8 222 0 0,0 0-1 0 0,1-1 0 0 0,-1 1 1 0 0,0 0-1 0 0,1-1 1 0 0,-1 1-1 0 0,0-1 1 0 0,0 0-1 0 0,0 1 1 0 0,0-1-1 0 0,0 0 1 0 0,0 0-1 0 0,0 0 1 0 0,2-1-1 0 0,11-20-152 0 0,-9 12 149 0 0,-4 8 15 0 0,0 0 0 0 0,0 0 0 0 0,0-1 0 0 0,0 1 0 0 0,-1 0 0 0 0,1-1 0 0 0,0 1 0 0 0,-1 0 0 0 0,0-1 0 0 0,0 1 0 0 0,0-1 0 0 0,0 1 0 0 0,0-1 0 0 0,0 1 0 0 0,0-1 0 0 0,-1 1 0 0 0,0-3 0 0 0,1 4 0 0 0,-2-2-36 0 0,1-1 1 0 0,-1 1-1 0 0,0 0 1 0 0,1 0-1 0 0,-2 0 0 0 0,1 0 1 0 0,0 0-1 0 0,0 0 0 0 0,-1 1 1 0 0,0-1-1 0 0,1 1 0 0 0,-1-1 1 0 0,0 1-1 0 0,0 0 0 0 0,0 0 1 0 0,0 1-1 0 0,-1-1 1 0 0,1 0-1 0 0,0 1 0 0 0,-5-1 1 0 0,-9-3-248 0 0,0 1 0 0 0,-1 1 1 0 0,-17-2-1 0 0,10 2 108 0 0,-3 0-35 0 0,0 0 0 0 0,0 2 0 0 0,0 1 0 0 0,-40 6 0 0 0,62-5 215 0 0,0 0 0 0 0,0 0 0 0 0,1 1 1 0 0,-1 0-1 0 0,0 0 0 0 0,1 0 0 0 0,-1 1 0 0 0,1-1 0 0 0,0 2 0 0 0,0-1 0 0 0,0 0 0 0 0,0 1 0 0 0,1 0 0 0 0,-1 0 0 0 0,-4 6 1 0 0,8-8 17 0 0,0-1 1 0 0,1 1 0 0 0,-1-1-1 0 0,0 1 1 0 0,1-1 0 0 0,-1 1-1 0 0,1 0 1 0 0,-1-1 0 0 0,1 1-1 0 0,0 0 1 0 0,0 0 0 0 0,0-1-1 0 0,0 1 1 0 0,0 0 0 0 0,0 0-1 0 0,0-1 1 0 0,0 1 0 0 0,1 0-1 0 0,0 2 1 0 0,0 0 13 0 0,1 0 1 0 0,-1 0-1 0 0,1 0 0 0 0,0-1 1 0 0,0 1-1 0 0,4 5 0 0 0,3 0 47 0 0,0 1 0 0 0,0-2 0 0 0,0 0 0 0 0,1 0 0 0 0,14 8 0 0 0,-1-2-147 0 0,36 15 0 0 0,-53-27-287 0 0,0 1 1 0 0,0-2 0 0 0,1 1 0 0 0,7 1 0 0 0,5-1-1491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 13735 0 0,'-33'-35'4311'0'0,"33"37"-3732"0"0,0 5-376 0 0,0 1 0 0 0,0-1-1 0 0,1 0 1 0 0,0 1 0 0 0,0-1 0 0 0,1 0 0 0 0,0 0 0 0 0,0 0 0 0 0,1 0 0 0 0,5 10 0 0 0,4 7 333 0 0,25 35-1 0 0,-13-27-253 0 0,1-1 0 0 0,48 47-1 0 0,68 47 91 0 0,-46-44-181 0 0,-77-65-131 0 0,5 4 47 0 0,-2 1 0 0 0,24 27 0 0 0,-41-42-71 0 0,1-1 0 0 0,-1 2 0 0 0,0-1 0 0 0,0 0 0 0 0,-1 1 0 0 0,0-1 1 0 0,0 1-1 0 0,0 0 0 0 0,-1 0 0 0 0,0 1 0 0 0,0-1 0 0 0,-1 0 0 0 0,0 0 0 0 0,0 10 0 0 0,-2-10 12 0 0,0 0 0 0 0,-1 1 0 0 0,0-1 0 0 0,0 0 0 0 0,0 0 0 0 0,-1 0 0 0 0,0-1 0 0 0,0 1 0 0 0,-1 0 0 0 0,0-1 0 0 0,0 0 0 0 0,-6 6 0 0 0,-4 5 66 0 0,-1-1-1 0 0,-30 25 1 0 0,3-10-122 0 0,-1-1 0 0 0,-54 26 0 0 0,29-17-221 0 0,21-12-64 0 0,-37 23-375 0 0,71-41 363 0 0,1 0 0 0 0,0 1 0 0 0,1 0-1 0 0,-13 14 1 0 0,22-22 154 0 0,0 1-1 0 0,0-1 0 0 0,1 1 1 0 0,-1 0-1 0 0,1-1 1 0 0,-1 1-1 0 0,1 0 0 0 0,0 0 1 0 0,-1 5-1 0 0,2-7 109 0 0,0-1 0 0 0,0 0 0 0 0,0 1 0 0 0,0-1 0 0 0,0 1 0 0 0,0-1 0 0 0,1 0 0 0 0,-1 1 0 0 0,0-1 0 0 0,0 0 0 0 0,1 1 0 0 0,-1-1 0 0 0,0 0 0 0 0,0 1 0 0 0,1-1 0 0 0,-1 0 0 0 0,0 1-1 0 0,1-1 1 0 0,-1 0 0 0 0,0 0 0 0 0,1 0 0 0 0,-1 1 0 0 0,0-1 0 0 0,2 0 0 0 0,-2 1-82 0 0,10 3-498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 9503 0 0,'0'0'859'0'0,"-1"-2"-710"0"0,-3-8-33 0 0,3 8 1794 0 0,0 1-1788 0 0,-1 1 0 0 0,1 0 0 0 0,-1 0 0 0 0,1 0 1 0 0,0 0-1 0 0,-1 0 0 0 0,1 1 0 0 0,-1-1 0 0 0,1 0 1 0 0,-1 1-1 0 0,1-1 0 0 0,0 1 0 0 0,-3 0 0 0 0,0 4 22 0 0,-1 0 1 0 0,1 0-1 0 0,0 0 0 0 0,1 0 0 0 0,-1 1 0 0 0,1-1 0 0 0,-5 13 0 0 0,1 0 340 0 0,-8 30-1 0 0,-23 126 411 0 0,4-17-705 0 0,29-135-175 0 0,-66 243 17 0 0,53-210-75 0 0,-3-1 0 0 0,-47 90 0 0 0,56-122 1 0 0,7-12 18 0 0,0-1 0 0 0,0 0 0 0 0,-1 0 0 0 0,-1 0 1 0 0,0 0-1 0 0,-11 10 0 0 0,18-19-17 0 0,-1 1 0 0 0,1 0 0 0 0,-1-1 0 0 0,0 1 0 0 0,1-1 0 0 0,-1 1 0 0 0,0-1 0 0 0,0 1 0 0 0,1-1 0 0 0,-1 0-1 0 0,0 1 1 0 0,0-1 0 0 0,0 0 0 0 0,0 0 0 0 0,1 0 0 0 0,-3 1 0 0 0,3-2 36 0 0,-1 1 0 0 0,0 0-1 0 0,0 0 1 0 0,1-1 0 0 0,-1 1 0 0 0,0-1-1 0 0,1 1 1 0 0,-1-1 0 0 0,1 1 0 0 0,-1-1-1 0 0,1 1 1 0 0,-1-1 0 0 0,1 1 0 0 0,-1-1-1 0 0,1 0 1 0 0,-1 1 0 0 0,1-1 0 0 0,0 0-1 0 0,-1 1 1 0 0,1-1 0 0 0,-1-1 0 0 0,-4-16-51 0 0,5 6 12 0 0,0 0 0 0 0,1 0 0 0 0,1 0 0 0 0,-1 1 0 0 0,2-1 0 0 0,6-18 0 0 0,-1-1 10 0 0,11-49 78 0 0,17-68 884 0 0,-34 139-686 0 0,2 2 0 0 0,-1-1 1 0 0,1 0-1 0 0,8-11 0 0 0,-10 17-197 0 0,0 0 0 0 0,-1 1 0 0 0,1-1 0 0 0,0 1 0 0 0,0 0 0 0 0,0-1 0 0 0,0 1 0 0 0,1 0 0 0 0,-1 0 0 0 0,0 0 0 0 0,0 1 0 0 0,1-1-1 0 0,3 0 1 0 0,-1 0-32 0 0,0 0-1 0 0,1 1 0 0 0,-1-1 1 0 0,9 2-1 0 0,1 1 56 0 0,0 0-1 0 0,-1 2 1 0 0,1 0-1 0 0,13 5 1 0 0,56 28 307 0 0,-2-1 65 0 0,-8-14-139 0 0,0-1-14 0 0,-64-17-233 0 0,1 0-1 0 0,-1 1 1 0 0,-1 0-1 0 0,18 12 1 0 0,-15-6-28 0 0,-10-9-21 0 0,-1-1 0 0 0,1 1 0 0 0,-1 0 0 0 0,0 0 0 0 0,0 0 0 0 0,0 0 0 0 0,0 0 0 0 0,0 1-1 0 0,0-1 1 0 0,0 0 0 0 0,-1 0 0 0 0,1 0 0 0 0,-1 1 0 0 0,0-1 0 0 0,1 0 0 0 0,-1 1 0 0 0,-1 3 0 0 0,1-2 2 0 0,-1-1-1 0 0,0 1 1 0 0,0-1 0 0 0,-1 1-1 0 0,1-1 1 0 0,-1 0 0 0 0,1 1 0 0 0,-1-1-1 0 0,0 0 1 0 0,-3 3 0 0 0,-5 5 6 0 0,0 0 1 0 0,-1-1-1 0 0,0-1 1 0 0,-19 13-1 0 0,-39 23-141 0 0,-1-4-1 0 0,-3-2 0 0 0,-1-4 1 0 0,-80 27-1 0 0,153-62 128 0 0,-5 3-14 0 0,-1-1 0 0 0,0 0 1 0 0,0 0-1 0 0,0 0 0 0 0,-14 0 0 0 0,20-3-87 0 0,0-1 74 0 0,1 1-1 0 0,-1 0 0 0 0,1 0 0 0 0,-1 0 1 0 0,1-1-1 0 0,0 1 0 0 0,-1 0 1 0 0,1-1-1 0 0,0 1 0 0 0,0 0 1 0 0,0 0-1 0 0,0-1 0 0 0,0 1 1 0 0,0 0-1 0 0,0-1 0 0 0,1 1 0 0 0,-1 0 1 0 0,0 0-1 0 0,1-1 0 0 0,-1 1 1 0 0,1 0-1 0 0,-1 0 0 0 0,1 0 1 0 0,0-1-1 0 0,-1 1 0 0 0,2-1 1 0 0,4-6-471 0 0,-1 0-1 0 0,11-10 1 0 0,-13 15 380 0 0,26-28-1106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1375 0 0,'0'0'66'0'0,"-2"-2"-8"0"0,-18-17 402 0 0,4 1 13526 0 0,20 21-13336 0 0,107 85 957 0 0,61 53-362 0 0,-144-115-1134 0 0,-1 1 1 0 0,-1 2-1 0 0,-1 0 0 0 0,-2 2 0 0 0,-1 0 0 0 0,-1 2 1 0 0,-2 0-1 0 0,-2 1 0 0 0,21 55 0 0 0,-33-73-96 0 0,-1 1-1 0 0,-1-1 1 0 0,0 1 0 0 0,-1 0-1 0 0,0 0 1 0 0,-2 0 0 0 0,-2 26-1 0 0,0-21 24 0 0,-2 1 0 0 0,-1-1 0 0 0,0 0 0 0 0,-2 0-1 0 0,-10 23 1 0 0,2-13 2 0 0,-2-1 0 0 0,-1 0 0 0 0,-1-1 0 0 0,-1-1 0 0 0,-2-1 0 0 0,-1-1 0 0 0,-30 28 0 0 0,31-35-215 0 0,-1-1 0 0 0,-1-1 0 0 0,-37 20 0 0 0,-82 33-1018 0 0,119-61-171 0 0,4-6-307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81 682 2303 0 0,'0'0'102'0'0,"-2"2"-1"0"0,-11 8 34 0 0,7-6 149 0 0,1 0 0 0 0,0 1 0 0 0,0-1 0 0 0,1 1 0 0 0,-1-1 0 0 0,1 2 0 0 0,-6 8 0 0 0,6-7 1440 0 0,0 1 0 0 0,1 0 1 0 0,0 1-1 0 0,-2 9 0 0 0,2 3-373 0 0,3-20-1264 0 0,1 0 0 0 0,-1 1 0 0 0,0-1 1 0 0,1 0-1 0 0,-1 1 0 0 0,0-1 0 0 0,1 0 0 0 0,0 0 1 0 0,-1 1-1 0 0,1-1 0 0 0,0 0 0 0 0,-1 0 1 0 0,1 0-1 0 0,0 0 0 0 0,0 0 0 0 0,0 0 0 0 0,0 0 1 0 0,2 2-1 0 0,22 11 514 0 0,-21-13-502 0 0,1 1 0 0 0,0 0-1 0 0,-1-1 1 0 0,1 0 0 0 0,0 0-1 0 0,0-1 1 0 0,0 1 0 0 0,0-1-1 0 0,0 0 1 0 0,8-1 0 0 0,-4 0 30 0 0,0-1 0 0 0,-1 0 1 0 0,1-1-1 0 0,-1 0 0 0 0,12-6 0 0 0,0-2 119 0 0,-1 0 0 0 0,0-2 0 0 0,31-27 1 0 0,61-65 276 0 0,98-121 0 0 0,-20 18-46 0 0,-88 100-262 0 0,-99 105-218 0 0,-9 8-30 0 0,-11 13-11 0 0,-12 23 2 0 0,1 1 1 0 0,-27 55 0 0 0,32-55 28 0 0,11-19 4 0 0,1 0-1 0 0,1 1 1 0 0,1 0-1 0 0,1 0 0 0 0,1 1 1 0 0,-6 38-1 0 0,13-57 32 0 0,0 0 1 0 0,1 0-1 0 0,0 0 0 0 0,0 0 0 0 0,0 0 0 0 0,1 0 0 0 0,0 0 1 0 0,0 0-1 0 0,1 0 0 0 0,-1 0 0 0 0,1 0 0 0 0,1-1 1 0 0,5 11-1 0 0,-6-12-14 0 0,1 0 0 0 0,0-1 0 0 0,0 1 0 0 0,0-1 0 0 0,0 0 0 0 0,1 0 0 0 0,0 0 0 0 0,-1-1 0 0 0,1 1 0 0 0,0-1 1 0 0,0 0-1 0 0,0 0 0 0 0,0 0 0 0 0,1 0 0 0 0,-1-1 0 0 0,1 0 0 0 0,-1 0 0 0 0,1 0 0 0 0,4 0 0 0 0,5 0 7 0 0,-1-1 1 0 0,1 0-1 0 0,0-1 0 0 0,0 0 0 0 0,0-2 1 0 0,-1 1-1 0 0,1-2 0 0 0,-1 1 1 0 0,0-2-1 0 0,13-6 0 0 0,-2 0-5 0 0,-1-2 1 0 0,0 0-1 0 0,-1-1 1 0 0,29-25-1 0 0,-1-6-12 0 0,61-72 0 0 0,-67 64 16 0 0,-2-2 0 0 0,-2-2 0 0 0,32-63 0 0 0,-63 104 6 0 0,0 0 1 0 0,-2 0-1 0 0,0-1 0 0 0,-1 0 0 0 0,7-29 0 0 0,-12 44 69 0 0,-3 1 5 0 0,1 0-87 0 0,0 0-1 0 0,1 1 1 0 0,-1-1 0 0 0,0 1 0 0 0,0-1-1 0 0,0 1 1 0 0,0 0 0 0 0,0-1-1 0 0,0 1 1 0 0,0 0 0 0 0,0 0-1 0 0,0-1 1 0 0,0 1 0 0 0,0 0-1 0 0,0 0 1 0 0,0 0 0 0 0,0 0-1 0 0,0 0 1 0 0,-2 1 0 0 0,0 0-2 0 0,1 0 0 0 0,0 0 0 0 0,-1 0 0 0 0,1 0 0 0 0,0 0 0 0 0,0 1 1 0 0,0-1-1 0 0,-2 2 0 0 0,-5 5 10 0 0,1 1 1 0 0,-13 16-1 0 0,17-21 2 0 0,-11 17-43 0 0,1-1-1 0 0,1 2 0 0 0,1-1 0 0 0,0 2 0 0 0,-9 29 1 0 0,7-10-97 0 0,2 1 0 0 0,-8 49 1 0 0,-7 25 38 0 0,-1 10 86 0 0,24-106-7 0 0,2-1 0 0 0,1 0 0 0 0,0 1 0 0 0,3 25-1 0 0,-2-42-32 0 0,1-1-1 0 0,0 1 1 0 0,-1-1-1 0 0,1 0 1 0 0,0 1-1 0 0,0-1 1 0 0,1 0-1 0 0,-1 0 0 0 0,1 0 1 0 0,0 0-1 0 0,3 5 1 0 0,-5-7-77 0 0,1-1-1 0 0,0 1 1 0 0,-1-1 0 0 0,1 1 0 0 0,0-1-1 0 0,-1 1 1 0 0,1-1 0 0 0,0 0-1 0 0,-1 1 1 0 0,1-1 0 0 0,0 0 0 0 0,0 1-1 0 0,-1-1 1 0 0,1 0 0 0 0,0 0 0 0 0,0 0-1 0 0,0 0 1 0 0,1 0 0 0 0,1 0-282 0 0,13 1-1133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12671 0 0,'-2'0'579'0'0,"-7"0"-427"0"0,1 1 0 0 0,-1-1 0 0 0,1 2 0 0 0,0-1-1 0 0,-11 4 1 0 0,16-4 7 0 0,-1 0 1 0 0,1 0-1 0 0,1 0 0 0 0,-1 1 0 0 0,0 0 0 0 0,0-1 0 0 0,0 1 0 0 0,1 0 0 0 0,-1 0 0 0 0,1 0 0 0 0,0 0 0 0 0,0 1 0 0 0,-1-1 0 0 0,1 1 0 0 0,1-1 0 0 0,-1 1 1 0 0,-2 5-1 0 0,2-4 41 0 0,0 0 1 0 0,1 0-1 0 0,0 0 1 0 0,0 0-1 0 0,0 0 1 0 0,0 0 0 0 0,1 0-1 0 0,0 1 1 0 0,-1-1-1 0 0,1 0 1 0 0,1 0 0 0 0,-1 0-1 0 0,1 1 1 0 0,0-1-1 0 0,2 7 1 0 0,1-2-24 0 0,0-1 1 0 0,0 0-1 0 0,1 0 1 0 0,0 0-1 0 0,1-1 1 0 0,7 8 0 0 0,2 3 29 0 0,1-2 0 0 0,1 0 0 0 0,0-1 0 0 0,1 0 0 0 0,37 22 0 0 0,203 124 553 0 0,-247-154-956 0 0,0 1 0 0 0,-1 0 0 0 0,0 1 0 0 0,-1 0 0 0 0,0 0 0 0 0,0 1 0 0 0,8 12 0 0 0,-16-21-874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2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 2759 0 0,'-2'-1'634'0'0,"0"0"21"0"0,0 0 1 0 0,0 0 0 0 0,-1 0 0 0 0,1 0-1 0 0,0 1 1 0 0,-1-1 0 0 0,1 1-1 0 0,-1-1 1 0 0,1 1 0 0 0,0 0 0 0 0,-5 0-1 0 0,2 1 106 0 0,0 0-1 0 0,0 0 1 0 0,0 0-1 0 0,0 0 1 0 0,-5 3-1 0 0,-2 2-19 0 0,0 0-1 0 0,1 0 0 0 0,-20 15 1 0 0,-8 13 68 0 0,2 1-1 0 0,-57 67 1 0 0,10-8-278 0 0,44-52-528 0 0,2 1 0 0 0,-32 48-1 0 0,69-89-331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1174 1839 0 0,'0'1'4322'0'0,"-4"5"-3189"0"0,1 0 1 0 0,1 0 0 0 0,-4 11-1 0 0,5-16-251 0 0,1 1-412 0 0,0-1-125 0 0,-1 0 0 0 0,1 0 0 0 0,0 1 0 0 0,0-1 0 0 0,0 0 0 0 0,0 0 0 0 0,0 0 0 0 0,0 0 0 0 0,0 0 0 0 0,0 0 0 0 0,1 1 0 0 0,-1-1 0 0 0,0 0 0 0 0,1 0 0 0 0,-1 0 0 0 0,1 0 0 0 0,-1 0 0 0 0,1 1 0 0 0,0-2-189 0 0,-1 1 0 0 0,1-1 1 0 0,-1 0-1 0 0,1 1 0 0 0,-1-1 0 0 0,1 0 0 0 0,-1 1 0 0 0,1-1 0 0 0,-1 0 0 0 0,1 0 1 0 0,-1 0-1 0 0,1 0 0 0 0,-1 0 0 0 0,1 1 0 0 0,0-1 0 0 0,-1 0 0 0 0,1 0 0 0 0,-1 0 0 0 0,2-1 1 0 0,11-3-816 0 0,-4-1 780 0 0,1 0-1 0 0,-1-1 1 0 0,0 0 0 0 0,0-1 0 0 0,0 0-1 0 0,11-14 1 0 0,42-54-26 0 0,-53 63-57 0 0,55-71 16 0 0,43-58 39 0 0,115-166 112 0 0,-159 201 150 0 0,-63 105 33 0 0,1 3-432 0 0,-1-1 39 0 0,0 1 1 0 0,0-1-1 0 0,0 1 1 0 0,0-1-1 0 0,1 0 0 0 0,-1 1 1 0 0,1-1-1 0 0,-1 1 0 0 0,1-1 1 0 0,-1 0-1 0 0,1 0 0 0 0,0 1 1 0 0,0-1-1 0 0,1 2 0 0 0,2 2-8 0 0,-1-1 7 0 0,-1 0-1 0 0,1-1 0 0 0,0 1 0 0 0,1-1 1 0 0,-1 1-1 0 0,0-1 0 0 0,8 5 0 0 0,6 6 8 0 0,-12-8-3 0 0,0 1-1 0 0,-1 0 1 0 0,1 0-1 0 0,-1 0 0 0 0,0 1 1 0 0,-1-1-1 0 0,0 1 1 0 0,0 0-1 0 0,2 13 1 0 0,1 9 68 0 0,2 39 1 0 0,-6-53-22 0 0,6 78 149 0 0,18 138-48 0 0,-24-219-127 0 0,0 0 0 0 0,1 0-1 0 0,1 0 1 0 0,0 0 0 0 0,0 0-1 0 0,2-1 1 0 0,11 22 0 0 0,-16-32 237 0 0,3-3-137 0 0,0 1-1 0 0,1-1 1 0 0,-1 0 0 0 0,0-1-1 0 0,0 1 1 0 0,0-1 0 0 0,-1 1 0 0 0,1-1-1 0 0,0 0 1 0 0,-1-1 0 0 0,1 1 0 0 0,-1 0-1 0 0,0-1 1 0 0,6-6 0 0 0,1-1-20 0 0,-1 0 1 0 0,0-1-1 0 0,9-15 0 0 0,-11 12-80 0 0,1-1-1 0 0,-2 0 0 0 0,0 0 0 0 0,5-19 0 0 0,8-23 30 0 0,170-324-95 0 0,-155 319 14 0 0,64-132-30 0 0,-93 183 62 0 0,13-19 1 0 0,1 0 0 0 0,1 1 0 0 0,1 1 0 0 0,32-31-1 0 0,-11 11-9 0 0,-33 37-16 0 0,-4 5 22 0 0,-1 0 0 0 0,2 0 0 0 0,-1 0 1 0 0,0 1-1 0 0,1 0 0 0 0,0 0 0 0 0,0 0 0 0 0,1 1 0 0 0,8-5 0 0 0,-15 9-1 0 0,1-1-1 0 0,0 1 0 0 0,-1 0 1 0 0,1 0-1 0 0,0-1 1 0 0,-1 1-1 0 0,1 0 0 0 0,0 0 1 0 0,-1 0-1 0 0,1 0 1 0 0,0 0-1 0 0,-1 0 0 0 0,1 0 1 0 0,0 0-1 0 0,-1 0 1 0 0,1 1-1 0 0,1-1 0 0 0,1 4-10 0 0,-3-3 6 0 0,1 1 1 0 0,1 0 0 0 0,-1-1 0 0 0,0 1 0 0 0,0 1-1 0 0,0-1 1 0 0,-1 0 0 0 0,1 0 0 0 0,0 0-1 0 0,-1 0 1 0 0,1 1 0 0 0,-1-1 0 0 0,0 0 0 0 0,0 0-1 0 0,0 5 1 0 0,-1 1-38 0 0,0 0 1 0 0,-4 14-1 0 0,3-15 15 0 0,0-1 1 0 0,1 1-1 0 0,-1 11 0 0 0,2-10-35 0 0,1 1 0 0 0,0-1 0 0 0,0 0 0 0 0,1 1 0 0 0,0-1 0 0 0,3 9 0 0 0,-4-13-222 0 0,1 1 0 0 0,0-1-1 0 0,1 0 1 0 0,-1 0-1 0 0,1 1 1 0 0,-1-1 0 0 0,1-1-1 0 0,0 1 1 0 0,1 0 0 0 0,-1-1-1 0 0,8 6 1 0 0,0-2-1106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10303 0 0,'0'0'935'0'0,"3"1"-768"0"0,27 2 974 0 0,-1 0 1 0 0,38-2 0 0 0,-13 0 367 0 0,-20-2-477 0 0,-1 0-1 0 0,57-11 1 0 0,-5-1-427 0 0,-83 13-1129 0 0,11 5-8304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8751 0 0,'0'0'2543'0'0,"2"-2"-740"0"0,5-2-940 0 0,0 0 1 0 0,0 0 0 0 0,0 1 0 0 0,8-3 0 0 0,60-15 873 0 0,-34 11-915 0 0,27-10-25 0 0,98-23 989 0 0,-146 41-1700 0 0,1 1 0 0 0,-1 1 0 0 0,1 1 0 0 0,22 3 0 0 0,-16-1-2292 0 0,40-1 1 0 0,-51-3 579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44 11055 0 0,'40'-29'1200'0'0,"-17"15"5915"0"0,-22 16-6640 0 0,-1 4-366 0 0,0-1 0 0 0,-1 0 1 0 0,1 0-1 0 0,-1 0 0 0 0,0 1 1 0 0,0-1-1 0 0,0 0 1 0 0,-1 0-1 0 0,0 0 0 0 0,-3 6 1 0 0,-5 9 166 0 0,-16 21-1 0 0,8-12-28 0 0,-43 78 292 0 0,-36 56-61 0 0,70-117-813 0 0,2 1 1 0 0,2 1-1 0 0,-20 62 1 0 0,37-92-599 0 0,-1 2-1174 0 0,3-8-2509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7831 0 0,'0'0'2590'0'0,"3"2"-625"0"0,7 1-1119 0 0,0 1 0 0 0,0-2 0 0 0,0 1-1 0 0,1-1 1 0 0,-1-1 0 0 0,1 0 0 0 0,19-1 0 0 0,79-10 474 0 0,-93 8-874 0 0,231-46 1923 0 0,-41 6-1303 0 0,-160 35-892 0 0,18-4 8 0 0,1 2 0 0 0,99 0 0 0 0,-155 10-420 0 0,0 0 1 0 0,0 0 0 0 0,-1 0-1 0 0,1 1 1 0 0,14 6 0 0 0,-21-7-310 0 0,0 0 0 0 0,0 0 0 0 0,-1 0 0 0 0,1 0 1 0 0,0 0-1 0 0,-1 1 0 0 0,1-1 0 0 0,-1 1 0 0 0,0-1 0 0 0,3 4 0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5063 0 0,'0'0'232'0'0,"-1"4"-13"0"0,-50 141 12049 0 0,-10 2-9571 0 0,-140 256-1867 0 0,192-387-820 0 0,-38 83 99 0 0,27-55-18 0 0,-1-1 1 0 0,-54 79 0 0 0,50-96-89 0 0,14-15-32 0 0,9-10-114 0 0,0 0-65 0 0,2 0 173 0 0,0-1-1 0 0,0 0 1 0 0,0 0 0 0 0,0 0 0 0 0,0 0 0 0 0,-1 0-1 0 0,1 1 1 0 0,0-1 0 0 0,0 0 0 0 0,0 0 0 0 0,0 0-1 0 0,-1 0 1 0 0,1 0 0 0 0,0 0 0 0 0,0 0-1 0 0,0 0 1 0 0,0 0 0 0 0,-1 0 0 0 0,1 0 0 0 0,0 0-1 0 0,0 0 1 0 0,0 1 0 0 0,-1-2 0 0 0,1 1 0 0 0,0 0-1 0 0,0 0 1 0 0,0 0 0 0 0,-1 0 0 0 0,1 0 0 0 0,0 0-1 0 0,0 0 1 0 0,0 0 0 0 0,-1 0 0 0 0,1 0-1 0 0,0 0 1 0 0,0 0 0 0 0,0 0 0 0 0,-1-1 0 0 0,5-10-1455 0 0,-4 11 1500 0 0,7-18-2277 0 0,4-5-3788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105 304 8375 0 0,'-2'4'382'0'0,"-11"31"393"0"0,-25 48 0 0 0,32-74-130 0 0,0 0-1 0 0,-11 11 0 0 0,5-5 523 0 0,10-14-525 0 0,-7 3 3908 0 0,9-11-4496 0 0,0 1 0 0 0,1-1 0 0 0,0 0 0 0 0,0 0-1 0 0,0 0 1 0 0,1 1 0 0 0,0-1 0 0 0,0 0 0 0 0,6-10 0 0 0,2-3-180 0 0,23-33 0 0 0,-19 33 290 0 0,2 0 0 0 0,1 1-1 0 0,0 1 1 0 0,1 0 0 0 0,29-20 0 0 0,107-65 421 0 0,-144 98-562 0 0,25-17 157 0 0,1 2 0 0 0,45-18 0 0 0,-75 36-86 0 0,0-1 0 0 0,1 2 0 0 0,-1-1 0 0 0,0 1 1 0 0,12-1-1 0 0,-17 2-72 0 0,0 0 1 0 0,1 0 0 0 0,-1 1-1 0 0,0-1 1 0 0,0 0-1 0 0,1 1 1 0 0,-1-1-1 0 0,0 1 1 0 0,0 0 0 0 0,1-1-1 0 0,-1 1 1 0 0,0 0-1 0 0,0 0 1 0 0,0 0 0 0 0,0-1-1 0 0,0 1 1 0 0,1 2-1 0 0,11 16 51 0 0,-12-18-71 0 0,5 11 19 0 0,0 0 0 0 0,-1 1-1 0 0,0-1 1 0 0,-1 1 0 0 0,-1 0-1 0 0,0 0 1 0 0,-1 0 0 0 0,0 0-1 0 0,-1 0 1 0 0,0 1 0 0 0,-1-1 0 0 0,-1 0-1 0 0,0 1 1 0 0,-1-1 0 0 0,-6 26-1 0 0,4-26 26 0 0,0 1 0 0 0,-1-1-1 0 0,-1 1 1 0 0,0-1 0 0 0,0-1-1 0 0,-2 1 1 0 0,1-1 0 0 0,-1-1-1 0 0,-1 1 1 0 0,0-1 0 0 0,-1-1-1 0 0,0 0 1 0 0,-1 0-1 0 0,-21 14 1 0 0,6-8-17 0 0,-1-2 0 0 0,0 0 0 0 0,-1-2-1 0 0,0-1 1 0 0,-1-2 0 0 0,0-1 0 0 0,-1 0 0 0 0,0-3-1 0 0,-53 4 1 0 0,77-8-28 0 0,0-1 1 0 0,0 0-1 0 0,0-1 0 0 0,1 0 1 0 0,-1 1-1 0 0,0-2 0 0 0,-9-2 1 0 0,2-4-82 0 0,12 7-15 0 0,0 0 1 0 0,0 0-1 0 0,0-1 1 0 0,0 1-1 0 0,0 0 1 0 0,0-1-1 0 0,0 1 1 0 0,1-1-1 0 0,-1 1 1 0 0,0-1-1 0 0,1 0 1 0 0,-1 1-1 0 0,1-1 1 0 0,0 0-1 0 0,-1-2 1 0 0,2-14-837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4607 0 0,'-2'0'354'0'0,"-28"9"666"0"0,13-4 11268 0 0,36-3-10903 0 0,-4 0-1028 0 0,24-5 367 0 0,1-1 1 0 0,49-11-1 0 0,3-1-170 0 0,79 7-2703 0 0,-169 9 391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15575 0 0,'0'0'3272'0'0,"3"-1"-2714"0"0,37-5 642 0 0,42-12 0 0 0,-3 0-390 0 0,0 1-277 0 0,45-7-1497 0 0,-99 21-810 0 0,33 0-1 0 0,-38 3-21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39 9383 0 0,'62'-38'7432'0'0,"-63"40"-7288"0"0,0 0 0 0 0,-1 0 0 0 0,1 0 0 0 0,0 0 0 0 0,0 0 0 0 0,-2 4 0 0 0,-3 8 143 0 0,-6 3 32 0 0,-1-1 0 0 0,0 0-1 0 0,-26 22 1 0 0,-50 35-169 0 0,72-60-131 0 0,14-11-14 0 0,-99 71 48 0 0,86-62-54 0 0,-1-2 0 0 0,-1 0 0 0 0,0 0 0 0 0,-25 7 0 0 0,-21 1-1 0 0,-62 22 164 0 0,117-35-152 0 0,0 0 0 0 0,0 0 0 0 0,0 1 0 0 0,1 0 0 0 0,-1 1 0 0 0,1 0 0 0 0,1 0 0 0 0,-1 1 0 0 0,1 0 0 0 0,0 0 0 0 0,-8 11 0 0 0,12-14-6 0 0,1 1 0 0 0,-1-1-1 0 0,1 1 1 0 0,-1 0 0 0 0,1 0-1 0 0,1 0 1 0 0,-1 0 0 0 0,1 0-1 0 0,0 0 1 0 0,0 0 0 0 0,0 0-1 0 0,1 0 1 0 0,-1 1 0 0 0,1-1-1 0 0,1 0 1 0 0,-1 0 0 0 0,1 0-1 0 0,0 1 1 0 0,0-1 0 0 0,0 0-1 0 0,1 0 1 0 0,0 0 0 0 0,2 5-1 0 0,1-1 9 0 0,0-1 0 0 0,1 1 1 0 0,0-1-1 0 0,0 0 0 0 0,1-1 0 0 0,0 0 0 0 0,0 0 0 0 0,1 0 0 0 0,-1-1 0 0 0,12 7 1 0 0,6 2 44 0 0,1 0 1 0 0,32 12 0 0 0,-30-16 25 0 0,0-1 0 0 0,1-1-1 0 0,-1-1 1 0 0,2-2 0 0 0,-1-1 0 0 0,1-1 0 0 0,34 0 0 0 0,31-7 895 0 0,177-27 1 0 0,-231 22-904 0 0,-1-1 0 0 0,0-3 1 0 0,-1-1-1 0 0,0-2 0 0 0,-1-2 0 0 0,43-25 0 0 0,-71 36-59 0 0,1 0-1 0 0,-1-1 1 0 0,-1 0-1 0 0,12-11 1 0 0,-17 14-25 0 0,-1 0-1 0 0,1 0 1 0 0,-1 0 0 0 0,0 0 0 0 0,-1-1 0 0 0,1 1-1 0 0,-1-1 1 0 0,0 0 0 0 0,0 1 0 0 0,0-1-1 0 0,0 0 1 0 0,0-7 0 0 0,-1 5-17 0 0,0 0 0 0 0,0 0-1 0 0,-1 0 1 0 0,0 0 0 0 0,0 1 0 0 0,-1-1 0 0 0,0 0 0 0 0,0 0 0 0 0,-1 1 0 0 0,-4-13-1 0 0,5 16 15 0 0,-1-1-1 0 0,0 1 0 0 0,0-1 1 0 0,0 1-1 0 0,0 0 0 0 0,-1 0 0 0 0,1 0 1 0 0,-1 0-1 0 0,0 0 0 0 0,0 1 0 0 0,0-1 1 0 0,0 1-1 0 0,0 0 0 0 0,0 0 1 0 0,-1 0-1 0 0,1 0 0 0 0,-1 1 0 0 0,1-1 1 0 0,-1 1-1 0 0,-5-1 0 0 0,-3-1 1 0 0,0 1 0 0 0,-1 1 0 0 0,1 0 0 0 0,0 1 0 0 0,-1 1 0 0 0,1 0 0 0 0,-1 0 0 0 0,1 1 0 0 0,0 1 0 0 0,-19 6 0 0 0,14-3-7 0 0,0 1 0 0 0,0 1 1 0 0,1 0-1 0 0,0 1 0 0 0,0 1 0 0 0,-21 18 0 0 0,33-25 6 0 0,1-1 0 0 0,0 1-1 0 0,0 0 1 0 0,0 0 0 0 0,0 1 0 0 0,1-1 0 0 0,-1 0-1 0 0,1 1 1 0 0,0 0 0 0 0,0-1 0 0 0,0 1-1 0 0,1 0 1 0 0,-1 0 0 0 0,1 0 0 0 0,0 0 0 0 0,0 0-1 0 0,0 1 1 0 0,1-1 0 0 0,-1 0 0 0 0,1 0-1 0 0,0 1 1 0 0,0-1 0 0 0,1 0 0 0 0,-1 0 0 0 0,1 0-1 0 0,0 1 1 0 0,0-1 0 0 0,0 0 0 0 0,1 0-1 0 0,-1 0 1 0 0,1 0 0 0 0,0-1 0 0 0,0 1 0 0 0,0 0-1 0 0,1-1 1 0 0,3 4 0 0 0,31 29-2014 0 0,-16-18-5201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91 8143 0 0,'450'-82'3024'0'0,"-416"77"-2164"0"0,0 2-1 0 0,61 3 1 0 0,-62 5 1447 0 0,-42 2-1612 0 0,5-3-548 0 0,-6 2 105 0 0,0-1 1 0 0,0 1-1 0 0,-1-2 0 0 0,1 1 0 0 0,-16 3 1 0 0,-58 11 669 0 0,56-14-707 0 0,-344 84 681 0 0,345-82-875 0 0,-15 5-19 0 0,-172 40-351 0 0,146-38-32 0 0,-80 5 0 0 0,-75-10-169 0 0,22-1 337 0 0,149-3 205 0 0,45-4 56 0 0,1 0 0 0 0,0 1 0 0 0,0 0 0 0 0,0 0 0 0 0,-11 5 0 0 0,15-6 234 0 0,1-1-245 0 0,1 1 0 0 0,-1-1 0 0 0,1 0 1 0 0,-1 1-1 0 0,1-1 0 0 0,-1 0 0 0 0,1 1 1 0 0,-1-1-1 0 0,1 1 0 0 0,0-1 0 0 0,-1 1 1 0 0,1-1-1 0 0,0 1 0 0 0,0-1 1 0 0,-1 1-1 0 0,1-1 0 0 0,0 1 0 0 0,0 0 1 0 0,0-1-1 0 0,-1 2 0 0 0,7 2 39 0 0,0 0 0 0 0,0 0-1 0 0,0 0 1 0 0,0-1 0 0 0,0 0 0 0 0,1 0-1 0 0,-1-1 1 0 0,8 2 0 0 0,-2 0-29 0 0,-1 0 1 0 0,13 7-1 0 0,-13-4-47 0 0,0 1 0 0 0,-1 0 0 0 0,1 0 0 0 0,-1 1 0 0 0,-1 0 0 0 0,10 12 0 0 0,45 67 3 0 0,-4-5-66 0 0,61 71-126 0 0,-99-125 126 0 0,-11-13 41 0 0,0 0 0 0 0,-1 1 0 0 0,-1 0 0 0 0,-1 0 0 0 0,0 1 0 0 0,9 33 0 0 0,-15-44 14 0 0,-1-1 1 0 0,1 1 0 0 0,-1 0 0 0 0,0 0 0 0 0,-1 0 0 0 0,0 12 0 0 0,-1-3 3 0 0,1-11 0 0 0,0 0 1 0 0,-1 1-1 0 0,0-1 0 0 0,0 0 0 0 0,-4 9 1 0 0,4-11-20 0 0,0-1 1 0 0,0 1-1 0 0,0 0 0 0 0,-1-1 1 0 0,1 1-1 0 0,-1-1 1 0 0,1 0-1 0 0,-1 1 0 0 0,0-1 1 0 0,0 0-1 0 0,0 0 1 0 0,0 0-1 0 0,-3 2 1 0 0,2-3 20 0 0,1 0 0 0 0,0 1 0 0 0,-1-1 0 0 0,1 0 0 0 0,-1 0 1 0 0,1 0-1 0 0,-1 0 0 0 0,1-1 0 0 0,-1 1 0 0 0,0-1 1 0 0,1 0-1 0 0,-1 1 0 0 0,0-1 0 0 0,0 0 0 0 0,1-1 0 0 0,-5 0 1 0 0,5 1 7 0 0,0-1 0 0 0,0 0 1 0 0,0 0-1 0 0,0 0 1 0 0,1 0-1 0 0,-1 0 0 0 0,0-1 1 0 0,1 1-1 0 0,-1 0 1 0 0,1-1-1 0 0,-1 0 1 0 0,1 1-1 0 0,-1-1 0 0 0,1 0 1 0 0,0 1-1 0 0,-1-3 1 0 0,-1-3 40 0 0,0 1 1 0 0,1-1 0 0 0,0 0-1 0 0,0 0 1 0 0,0 0 0 0 0,1 0-1 0 0,0 0 1 0 0,1 0 0 0 0,-1-8-1 0 0,3-4 148 0 0,0 0 0 0 0,1 0 0 0 0,1 1 0 0 0,1 0 0 0 0,1-1 0 0 0,0 2 0 0 0,11-22 0 0 0,70-115 838 0 0,-76 136-986 0 0,141-233 161 0 0,-120 203-427 0 0,-20 32-131 0 0,-1-1-1 0 0,15-31 0 0 0,-21 32 483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4143 0 0,'0'0'13279'0'0,"1"1"-12694"0"0,33 14 935 0 0,-18-8-1099 0 0,0 1 1 0 0,19 12-1 0 0,-20-9-277 0 0,0 0 1 0 0,0 1-1 0 0,-1 0 0 0 0,22 28 0 0 0,-29-32-110 0 0,-1 1-1 0 0,1 1 1 0 0,-2-1-1 0 0,0 1 1 0 0,0 0-1 0 0,-1 0 1 0 0,0 0-1 0 0,0 1 1 0 0,3 17-1 0 0,-6-17-6 0 0,1 1-1 0 0,-1-1 0 0 0,-1 1 1 0 0,0-1-1 0 0,-1 1 0 0 0,0-1 1 0 0,-4 18-1 0 0,3-21 0 0 0,-1 1 0 0 0,0-1 0 0 0,0 0 0 0 0,-1 0 0 0 0,0 0 0 0 0,0-1-1 0 0,-1 1 1 0 0,0-1 0 0 0,0 0 0 0 0,-10 10 0 0 0,5-8 8 0 0,0-1-1 0 0,-1 0 0 0 0,0-1 1 0 0,0 0-1 0 0,-1 0 1 0 0,0-1-1 0 0,0-1 0 0 0,-23 8 1 0 0,13-7-17 0 0,-1 0-1 0 0,0-2 1 0 0,0-1 0 0 0,-27 1-1 0 0,37-3-32 0 0,0-1-1 0 0,0 0 1 0 0,0-1-1 0 0,0 0 1 0 0,-17-5-1 0 0,29 6-2 0 0,-1-1-1 0 0,1 1 0 0 0,0-1 0 0 0,0 0 0 0 0,0 1 0 0 0,0-1 1 0 0,0 0-1 0 0,0 1 0 0 0,0-1 0 0 0,0 0 0 0 0,0 0 0 0 0,0 0 1 0 0,0 0-1 0 0,0 0 0 0 0,-1-2 0 0 0,2 2-49 0 0,-1 0 0 0 0,1 0-1 0 0,0 1 1 0 0,0-1 0 0 0,0 0-1 0 0,-1 0 1 0 0,1 0 0 0 0,0 0 0 0 0,0 1-1 0 0,0-1 1 0 0,0 0 0 0 0,1 0-1 0 0,-1 0 1 0 0,0 0 0 0 0,0 1 0 0 0,0-1-1 0 0,1 0 1 0 0,-1 0 0 0 0,0 0 0 0 0,1 1-1 0 0,-1-1 1 0 0,0 0 0 0 0,1 1-1 0 0,-1-1 1 0 0,2-1 0 0 0,8-8-1578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33 1375 0 0,'-2'0'11836'0'0,"-21"1"-2825"0"0,25-2-8973 0 0,0-1 0 0 0,0 0 0 0 0,0 1 0 0 0,0-1 0 0 0,0 1 0 0 0,0-1 0 0 0,4-1 0 0 0,3 0 4 0 0,-1-1 0 0 0,0 2 0 0 0,0-1 0 0 0,1 1 0 0 0,0 0 0 0 0,-1 1 0 0 0,1 0 0 0 0,0 0 0 0 0,9 1 0 0 0,-4 2 16 0 0,-2 2-36 0 0,-11-4-20 0 0,0 0 1 0 0,-1 1-1 0 0,1-1 0 0 0,-1 1 1 0 0,1-1-1 0 0,-1 1 1 0 0,1-1-1 0 0,-1 1 0 0 0,1-1 1 0 0,-1 1-1 0 0,1-1 1 0 0,-1 1-1 0 0,0 0 0 0 0,1-1 1 0 0,-1 1-1 0 0,0 0 0 0 0,0-1 1 0 0,0 1-1 0 0,1 0 1 0 0,-1 1-1 0 0,0 0 1 0 0,2 3 1 0 0,-1-1-1 0 0,0 1 1 0 0,-1 0-1 0 0,1 0 1 0 0,-1 0-1 0 0,0-1 1 0 0,0 1-1 0 0,-1 0 1 0 0,1 0-1 0 0,-1 0 1 0 0,0-1-1 0 0,-1 1 1 0 0,1 0-1 0 0,-1-1 1 0 0,1 1 0 0 0,-2-1-1 0 0,-4 9 1 0 0,-4 4 17 0 0,-1 1 1 0 0,-23 26-1 0 0,34-44-21 0 0,-26 32-223 0 0,-1-1 0 0 0,-1-2 0 0 0,-66 50 0 0 0,92-76 175 0 0,-5 5 36 0 0,2 4 23 0 0,8 4 46 0 0,-2-14-38 0 0,1 0 0 0 0,0 0-1 0 0,0 0 1 0 0,0 0 0 0 0,0 0 0 0 0,1-1-1 0 0,-1 1 1 0 0,0 0 0 0 0,1 0-1 0 0,-1-1 1 0 0,1 1 0 0 0,0-1 0 0 0,-1 0-1 0 0,1 1 1 0 0,0-1 0 0 0,0 0 0 0 0,0 0-1 0 0,0 0 1 0 0,0 0 0 0 0,0 0 0 0 0,0-1-1 0 0,0 1 1 0 0,1-1 0 0 0,2 1-1 0 0,7 1 78 0 0,0-1-1 0 0,-1-1 1 0 0,18 0-1 0 0,-10-1-13 0 0,80 5-272 0 0,-33 5-3117 0 0,-44-6 1628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16495 0 0,'0'0'1499'0'0,"2"2"-1235"0"0,52 58 777 0 0,62 87 0 0 0,-1 2-867 0 0,45 23-67 0 0,-88-98-96 0 0,-60-60 1 0 0,-1 0 0 0 0,0 1-1 0 0,13 25 1 0 0,-23-37-90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42 18199 0 0,'-5'-6'276'0'0,"4"5"-148"0"0,0-1 0 0 0,0 0-1 0 0,0 1 1 0 0,0-1 0 0 0,0 0-1 0 0,0 0 1 0 0,1 0 0 0 0,-1 0-1 0 0,1 0 1 0 0,-1 0 0 0 0,1 1 0 0 0,0-4-1 0 0,-2-3-68 0 0,1 7 492 0 0,1 4-1037 0 0,-1 0 467 0 0,0 0 0 0 0,0 0 0 0 0,0 0 0 0 0,0 0 0 0 0,0 0 1 0 0,-1 0-1 0 0,-2 4 0 0 0,1-3 20 0 0,-13 27 199 0 0,-3-1 1 0 0,0 0-1 0 0,-2-2 1 0 0,-30 33-1 0 0,-34 39-45 0 0,-8 8-88 0 0,59-74-506 0 0,-46 59 0 0 0,79-91-583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35 171 14367 0 0,'-2'-1'662'0'0,"-30"-9"4250"0"0,34 9-4462 0 0,183-56 1430 0 0,-106 28-1458 0 0,44-13-20 0 0,-16 12-1151 0 0,-104 29-579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3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99 14279 0 0,'0'0'1103'0'0,"-2"0"-720"0"0,-19 11 519 0 0,15-4 855 0 0,5-4-1404 0 0,0-1 965 0 0,3-1-1155 0 0,-1 1-147 0 0,1-1 0 0 0,-1 0 0 0 0,1 0 0 0 0,-1 0 0 0 0,1-1 1 0 0,0 1-1 0 0,0 0 0 0 0,-1 0 0 0 0,1-1 0 0 0,0 1 0 0 0,0-1 0 0 0,0 0 0 0 0,0 0 1 0 0,0 1-1 0 0,-1-1 0 0 0,1 0 0 0 0,0 0 0 0 0,4-1 0 0 0,4-1 35 0 0,0 0-1 0 0,13-5 1 0 0,-11 3-16 0 0,345-95 1261 0 0,-332 93-2080 0 0,0 1 0 0 0,1 1-1 0 0,35 0 1 0 0,-35 6-399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65 8839 0 0,'0'0'800'0'0,"2"-1"-656"0"0,68-62 9504 0 0,-73 64-9386 0 0,-2 2-238 0 0,0 0 1 0 0,0 1 0 0 0,0 0 0 0 0,0 0-1 0 0,1 0 1 0 0,-1 0 0 0 0,1 1 0 0 0,-6 9 0 0 0,-28 48 125 0 0,17-25-59 0 0,-11 15-35 0 0,-148 250 90 0 0,179-300-149 0 0,-82 146-1884 0 0,76-140 1080 0 0,3-3-1154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8:5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 5527 0 0,'0'0'498'0'0,"-2"2"-406"0"0,-5 10 1900 0 0,-1 0 0 0 0,-9 22 0 0 0,17-31 92 0 0,4 9-910 0 0,-4-12-1128 0 0,1 1 0 0 0,-1-1 0 0 0,1 1 0 0 0,-1-1-1 0 0,1 1 1 0 0,-1-1 0 0 0,1 1 0 0 0,-1-1 0 0 0,1 0 0 0 0,-1 1-1 0 0,1-1 1 0 0,0 0 0 0 0,-1 1 0 0 0,1-1 0 0 0,-1 0 0 0 0,1 0-1 0 0,0 0 1 0 0,-1 0 0 0 0,1 1 0 0 0,0-1 0 0 0,-1 0 0 0 0,2 0 0 0 0,0 0 99 0 0,3 0 39 0 0,0 0-1 0 0,-1 0 0 0 0,1 0 1 0 0,0 0-1 0 0,0-1 0 0 0,0 0 1 0 0,8-2-1 0 0,37-15 600 0 0,-24 7-506 0 0,13-2-154 0 0,-1 1 1 0 0,1 1-1 0 0,1 3 1 0 0,75-7-1 0 0,-75 12-495 0 0,0 1-1033 0 0,-12 2-3599 0 0,-12 2-559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13015 0 0,'0'0'1179'0'0,"2"2"-972"0"0,0 2-89 0 0,1 0 1 0 0,-1 0 0 0 0,1-1 0 0 0,-1 2 0 0 0,0-1 0 0 0,-1 0-1 0 0,1 0 1 0 0,-1 1 0 0 0,0-1 0 0 0,0 1 0 0 0,0-1-1 0 0,0 1 1 0 0,-1-1 0 0 0,0 1 0 0 0,0-1 0 0 0,0 1-1 0 0,0 0 1 0 0,-1-1 0 0 0,0 1 0 0 0,-2 5 0 0 0,-3 10 405 0 0,0-1 0 0 0,-2 0 1 0 0,-13 24-1 0 0,14-29-499 0 0,-44 78 748 0 0,-67 89 0 0 0,32-51-620 0 0,51-77-501 0 0,-64 75 1 0 0,97-125-154 0 0,-5 5 871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1 463 3679 0 0,'0'0'167'0'0,"0"-2"-7"0"0,0-35 4371 0 0,-1 9-358 0 0,4-29 0 0 0,-2 47-3828 0 0,1 0-1 0 0,1 0 1 0 0,-1 1-1 0 0,1-1 1 0 0,1 1 0 0 0,5-11-1 0 0,-3 9-164 0 0,1 0 0 0 0,0 0 0 0 0,1 1 0 0 0,1 0 0 0 0,-1 0 0 0 0,1 1 0 0 0,21-16-1 0 0,-1 4-46 0 0,52-29-1 0 0,-51 35-124 0 0,2 1 0 0 0,-1 1-1 0 0,2 2 1 0 0,-1 1 0 0 0,2 1-1 0 0,-1 2 1 0 0,1 2 0 0 0,58-3 0 0 0,-75 8 39 0 0,0 1 1 0 0,0 0-1 0 0,0 2 1 0 0,0 0-1 0 0,0 0 1 0 0,-1 2-1 0 0,1 0 1 0 0,-1 1-1 0 0,0 0 1 0 0,23 14-1 0 0,-38-18-25 0 0,1-1 0 0 0,0 0 0 0 0,-1 1 0 0 0,1-1 0 0 0,-1 1-1 0 0,0 0 1 0 0,1 0 0 0 0,-1-1 0 0 0,0 1 0 0 0,0 0 0 0 0,1 3 0 0 0,0-1 43 0 0,-1-3-37 0 0,-1 1 0 0 0,1 0 0 0 0,0 0-1 0 0,-1 0 1 0 0,0-1 0 0 0,1 1 0 0 0,-1 0 0 0 0,0 0-1 0 0,0 0 1 0 0,0 0 0 0 0,0 0 0 0 0,0 0-1 0 0,-1 0 1 0 0,1-1 0 0 0,0 1 0 0 0,-1 0 0 0 0,0 0-1 0 0,-1 3 1 0 0,0 1 75 0 0,-2 0-1 0 0,1 0 0 0 0,-6 8 0 0 0,-4 1 1 0 0,0 0 0 0 0,0-2-1 0 0,-2 1 1 0 0,-22 15 0 0 0,8-5-37 0 0,-17 12-23 0 0,-1-1-1 0 0,-55 30 0 0 0,65-45-202 0 0,-1-2 0 0 0,-1-1 0 0 0,-66 19 0 0 0,93-33-72 0 0,0 0 0 0 0,0-1 0 0 0,-21 0 0 0 0,-11-4-3492 0 0,29-7-6820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11831 0 0,'0'0'1075'0'0,"3"0"-782"0"0,268-45 5600 0 0,-145 27-4530 0 0,252-18 804 0 0,0 24-1786 0 0,-59 3-717 0 0,-304 8 182 0 0,-1 0-160 0 0,0 0 0 0 0,-1 1 0 0 0,1 1 0 0 0,0 0 0 0 0,0 0 0 0 0,23 7 0 0 0,-35-7-759 0 0,-2 2-686 0 0,-3 12-2710 0 0,-6 3-1162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9215 0 0,'0'0'6930'0'0,"0"2"-6097"0"0,-1 12-336 0 0,0-1 0 0 0,-1 1 0 0 0,-1-1 0 0 0,-7 24 1 0 0,-24 52 364 0 0,-62 109-530 0 0,50-110-291 0 0,28-55 7 0 0,-25 33 0 0 0,22-36 7 0 0,-19 20 9 0 0,39-49-112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6447 0 0,'0'0'499'0'0,"-1"3"-38"0"0,-7 40 3951 0 0,-23 64-1 0 0,15-64-4073 0 0,-2 0 0 0 0,-2-1 1 0 0,-28 43-1 0 0,-154 215 806 0 0,97-145-573 0 0,67-95-510 0 0,13-27-959 0 0,24-32 371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51 382 4607 0 0,'0'0'354'0'0,"-2"2"-233"0"0,-9 14 3417 0 0,-27 29 4809 0 0,40-48-7823 0 0,5-8-360 0 0,0 0 0 0 0,1 0-1 0 0,0 1 1 0 0,12-11-1 0 0,44-37-85 0 0,-16 15-28 0 0,6-7 112 0 0,67-47 0 0 0,-88 74 179 0 0,1 1 1 0 0,0 3 0 0 0,66-29-1 0 0,-89 44-198 0 0,0 0 0 0 0,0 1 0 0 0,0 1 0 0 0,17-3 0 0 0,-10 5-70 0 0,0 4 7 0 0,3 2 29 0 0,-17-2-86 0 0,-2-2 4 0 0,1 0-14 0 0,0 1 0 0 0,-1-1-1 0 0,1 1 1 0 0,0 0 0 0 0,-1 0 0 0 0,1 0 0 0 0,-1 0 0 0 0,0 0 0 0 0,2 6 0 0 0,0-4 2 0 0,1 7 41 0 0,1 7 56 0 0,-7-14-93 0 0,0-1 6 0 0,0 2 12 0 0,0-1 0 0 0,0 1 0 0 0,-1 0 1 0 0,0 0-1 0 0,0-1 0 0 0,0 1 0 0 0,0-1 0 0 0,-5 7 0 0 0,-30 42 227 0 0,20-30-221 0 0,-6 5-43 0 0,-31 32 0 0 0,29-33 0 0 0,11-14-79 0 0,0-1 0 0 0,-1 0 0 0 0,0-1 0 0 0,-1-1 0 0 0,0 0 0 0 0,-1-1 0 0 0,0-1 0 0 0,0-1 0 0 0,-1 0 0 0 0,-32 9 0 0 0,25-10-61 0 0,0-2 0 0 0,0-1-1 0 0,0-1 1 0 0,-1-1-1 0 0,1-1 1 0 0,-1-1 0 0 0,-40-6-1 0 0,64 6 69 0 0,6-11-2421 0 0,6-2 1154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66 198 1375 0 0,'-2'-1'107'0'0,"-2"-1"-2431"0"0,0-1 3295 0 0,-22-9 17473 0 0,27 10-18059 0 0,3-3-267 0 0,0 0 0 0 0,0 0 0 0 0,0 1 0 0 0,1 0 0 0 0,-1 0 0 0 0,1 0 0 0 0,0 0 0 0 0,0 1 0 0 0,0 0-1 0 0,8-4 1 0 0,9-3 148 0 0,30-9 0 0 0,-36 14-160 0 0,83-37 381 0 0,15-4 15 0 0,-83 39-345 0 0,-29 6 203 0 0,-2 5-335 0 0,0 0-1 0 0,-1 0 0 0 0,1-1 1 0 0,-1 1-1 0 0,0 0 0 0 0,0-1 1 0 0,0 1-1 0 0,0-1 1 0 0,-1 1-1 0 0,1-1 0 0 0,-1 0 1 0 0,0 1-1 0 0,0-1 0 0 0,0 0 1 0 0,-1 0-1 0 0,1 0 1 0 0,-1-1-1 0 0,1 1 0 0 0,-1-1 1 0 0,-5 4-1 0 0,-26 19 65 0 0,-62 36-1 0 0,2-3-222 0 0,82-50 75 0 0,-9 6-30 0 0,-1 2 0 0 0,2 0 0 0 0,-20 21 0 0 0,31-28 33 0 0,-19 24-235 0 0,27-32 226 0 0,0 2-63 0 0,-3 9 75 0 0,0 6 92 0 0,5-14-17 0 0,0 1 161 0 0,1-3-62 0 0,2 1-79 0 0,-1-1 0 0 0,1 1 0 0 0,0-1 1 0 0,0 0-1 0 0,0 0 0 0 0,0 0 0 0 0,1 0 0 0 0,-1-1 0 0 0,0 0 0 0 0,1 0 0 0 0,-1 0 0 0 0,1 0 0 0 0,-1-1 1 0 0,1 0-1 0 0,6 0 0 0 0,11-1 155 0 0,40-6 0 0 0,-60 6-193 0 0,186-35 556 0 0,-100 17-433 0 0,-88 19-191 0 0,1 0 1 0 0,0 0 0 0 0,-1 0-1 0 0,1-1 1 0 0,0 1 0 0 0,-1 0-1 0 0,1 0 1 0 0,-1-1 0 0 0,1 1-1 0 0,0 0 1 0 0,-1-1 0 0 0,1 1-1 0 0,-1 0 1 0 0,1-1 0 0 0,-1 1-1 0 0,1-1 1 0 0,0 0 0 0 0,3-3-2788 0 0,6-6-4501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11375 0 0,'0'0'1322'0'0,"2"-1"-737"0"0,16-8 434 0 0,-10 5-533 0 0,1-1-1 0 0,0 2 1 0 0,10-4-1 0 0,2 0 331 0 0,22-9 0 0 0,-23 7-106 0 0,29-7 0 0 0,-20 10-46 0 0,0 0 0 0 0,41-2 0 0 0,-52 7-579 0 0,-1 1-1 0 0,1 1 0 0 0,-1 1 0 0 0,1 0 0 0 0,23 7 0 0 0,-36-8-272 0 0,-1 1 0 0 0,1 0-1 0 0,-1 0 1 0 0,0 1-1 0 0,0-1 1 0 0,0 1-1 0 0,4 4 1 0 0,-6-6-1310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13935 0 0,'0'0'1262'0'0,"3"1"-1037"0"0,12 3 149 0 0,0-2 1 0 0,0 1-1 0 0,0-2 0 0 0,1 0 1 0 0,-1-1-1 0 0,0-1 0 0 0,21-3 1 0 0,217-38 2159 0 0,-204 34-1924 0 0,-26 4-570 0 0,0 0 0 0 0,0-1 1 0 0,33-13-1 0 0,-53 17-785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9215 0 0,'0'0'8067'0'0,"-1"2"-7792"0"0,-17 29 1001 0 0,17-29-622 0 0,-2 6 1336 0 0,7-16-1465 0 0,18-25-472 0 0,-13 23-53 0 0,-1 2 11 0 0,-7 7 255 0 0,-1 1-257 0 0,0 1-1 0 0,0 0 1 0 0,0 0-1 0 0,0 0 0 0 0,0 0 1 0 0,0 0-1 0 0,-1 0 0 0 0,1 0 1 0 0,0 0-1 0 0,0-1 0 0 0,-1 1 1 0 0,1 0-1 0 0,-1 0 0 0 0,1 0 1 0 0,-1-1-1 0 0,0 2 0 0 0,-12 20 168 0 0,12-19-324 0 0,-2 2 295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213 115 7831 0 0,'52'-79'779'0'0,"-31"43"12072"0"0,-27 46-12574 0 0,4-7-225 0 0,-7 13 128 0 0,-13 29 0 0 0,14-27-142 0 0,-13 24 1 0 0,-7 3 7 0 0,7-9-27 0 0,-1 0 1 0 0,-2-2 0 0 0,-46 51-1 0 0,47-62-19 0 0,20-19 0 0 0,-22 17-11 0 0,24-20-42 0 0,2-2-205 0 0,-1 0 249 0 0,1 0-1 0 0,0 1 1 0 0,0-1 0 0 0,0 0 0 0 0,0 1 0 0 0,-1-1 0 0 0,1 0 0 0 0,0 1-1 0 0,0-1 1 0 0,2 0 0 0 0,3-1-5 0 0,15-11-5 0 0,1 1 0 0 0,0 1 0 0 0,1 2 0 0 0,46-14 0 0 0,98-11 207 0 0,-153 31-157 0 0,-1 2 1 0 0,1-1-1 0 0,-1 2 0 0 0,1 0 1 0 0,-1 0-1 0 0,1 2 0 0 0,22 4 1 0 0,-21-1-2 0 0,-6 1-84 0 0,-7-5-92 0 0,-2 0 108 0 0,1-1 0 0 0,-1 1 0 0 0,0-1 0 0 0,1 1 0 0 0,-1-1-1 0 0,0 1 1 0 0,0-1 0 0 0,1 1 0 0 0,-1 0 0 0 0,0-1-1 0 0,0 1 1 0 0,0 0 0 0 0,0-1 0 0 0,0 1 0 0 0,0 0-1 0 0,0-1 1 0 0,0 1 0 0 0,0-1 0 0 0,0 1 0 0 0,0 1-1 0 0,-3 12-376 0 0,1-11 66 0 0,0-1-1 0 0,1 1 0 0 0,-1-1 1 0 0,0 1-1 0 0,0-1 1 0 0,0 0-1 0 0,-1 0 1 0 0,1 0-1 0 0,-1 0 0 0 0,1 0 1 0 0,-1 0-1 0 0,1-1 1 0 0,-1 1-1 0 0,-5 1 0 0 0,3-1-575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71 7831 0 0,'2'-3'356'0'0,"1"-4"-148"0"0,-2 3-167 0 0,1 0-1 0 0,1 0 1 0 0,-1-1 0 0 0,1 2-1 0 0,-1-1 1 0 0,6-5-1 0 0,-2 3-1147 0 0,14-10 11461 0 0,-13 12-9291 0 0,-5 3 265 0 0,0 16-589 0 0,-2-13-691 0 0,0 0-1 0 0,1 1 1 0 0,-1-1-1 0 0,0 0 1 0 0,0 1-1 0 0,0-1 0 0 0,-1 0 1 0 0,0 5-1 0 0,-4 8 142 0 0,-1 0-1 0 0,-1 0 0 0 0,0-1 1 0 0,-10 14-1 0 0,-1 5 66 0 0,9-17-236 0 0,-208 373 484 0 0,-13-3-686 0 0,181-306-2434 0 0,16-30-2309 0 0,32-49 3400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11 160 6447 0 0,'0'0'586'0'0,"-2"0"-486"0"0,-6 1 6616 0 0,23 6-5004 0 0,-2-3-1350 0 0,0 0 1 0 0,0-1 0 0 0,1-1 0 0 0,-1 0 0 0 0,24 0 0 0 0,70-8 803 0 0,-82 4-875 0 0,244-33 1635 0 0,-3-16-665 0 0,-7 1-456 0 0,2 15-204 0 0,-207 31-600 0 0,0 2 0 0 0,0 3-1 0 0,0 3 1 0 0,63 11-1 0 0,-93-10-440 0 0,0 1 0 0 0,32 14 1 0 0,-35-11-1746 0 0,21 12 0 0 0,-37-19 469 0 0,7 3-191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7831 0 0,'0'0'356'0'0,"2"-2"-6"0"0,-1-1-285 0 0,15-12 12 0 0,3-3 12109 0 0,-20 32-11642 0 0,0-8-443 0 0,0 0 0 0 0,0-1 1 0 0,-1 1-1 0 0,0 0 0 0 0,0-1 1 0 0,-1 0-1 0 0,0 1 0 0 0,1-1 1 0 0,-8 9-1 0 0,-13 22 123 0 0,22-33-407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11055 0 0,'1'-2'506'0'0,"16"-20"186"0"0,-3 4-317 0 0,19-20 0 0 0,-6 12 990 0 0,2 1-1 0 0,1 1 0 0 0,64-38 1 0 0,-46 36-445 0 0,1 2 0 0 0,61-20 0 0 0,-72 30-728 0 0,1 3 1 0 0,1 1 0 0 0,41-5-1 0 0,-38 10-21 0 0,62 0 1 0 0,-79 6-50 0 0,-1 1 0 0 0,1 1 1 0 0,44 12-1 0 0,-58-12-93 0 0,0 1 0 0 0,0 0 0 0 0,0 1 0 0 0,-1 0-1 0 0,0 1 1 0 0,18 13 0 0 0,-26-17-20 0 0,0 1 0 0 0,0-1 0 0 0,0 1 0 0 0,0 0 0 0 0,-1 0 0 0 0,1 1 0 0 0,-1-1 1 0 0,0 0-1 0 0,0 1 0 0 0,3 6 0 0 0,-4-7-7 0 0,-1 0 1 0 0,1 0 0 0 0,0 0-1 0 0,-1 0 1 0 0,0 0 0 0 0,0 0-1 0 0,0 0 1 0 0,0 0 0 0 0,0 0-1 0 0,-1 1 1 0 0,1-1 0 0 0,-1 0-1 0 0,0 0 1 0 0,0-1-1 0 0,-2 7 1 0 0,0-4 1 0 0,0 0 0 0 0,0-1 0 0 0,0 1 0 0 0,-1 0 0 0 0,0-1 0 0 0,1 0-1 0 0,-10 7 1 0 0,-34 24 50 0 0,38-29-46 0 0,-79 51 0 0 0,-154 72-1 0 0,25-38-514 0 0,168-74 284 0 0,-2-2 1 0 0,-76 11 0 0 0,107-23 54 0 0,-1-1 1 0 0,1-1-1 0 0,0-1 1 0 0,-36-5-1 0 0,50 5 100 0 0,11 3 15 0 0,7 5 22 0 0,-9-5 38 0 0,0 0-1 0 0,0 1 0 0 0,0-1 1 0 0,0 1-1 0 0,-1 0 0 0 0,1 0 1 0 0,-1 0-1 0 0,0 0 1 0 0,0 0-1 0 0,-1 0 0 0 0,1 1 1 0 0,1 6-1 0 0,-1 3 54 0 0,0 1-1 0 0,0 23 1 0 0,-2-20 17 0 0,4 23-1 0 0,-4-35-68 0 0,2-1 0 0 0,-1 0 0 0 0,0 0-1 0 0,1 0 1 0 0,0 0 0 0 0,0-1 0 0 0,1 1 0 0 0,-1 0 0 0 0,4 3 0 0 0,1 0 14 0 0,0 0 1 0 0,0 0-1 0 0,1-1 1 0 0,0-1-1 0 0,0 1 1 0 0,1-1-1 0 0,0-1 1 0 0,10 5 0 0 0,80 33 307 0 0,-85-38-261 0 0,19 6 93 0 0,44 8 1 0 0,-43-12 119 0 0,41 15 0 0 0,-73-21-246 0 0,5 2 119 0 0,0-1 0 0 0,0 1 0 0 0,0 0 0 0 0,0 1 0 0 0,-1 0 0 0 0,1 0 0 0 0,10 9 0 0 0,-17-12-133 0 0,1 0-1 0 0,-1 0 0 0 0,0 0 1 0 0,1 0-1 0 0,-1 0 0 0 0,0 1 1 0 0,1-1-1 0 0,-1 0 0 0 0,0 0 0 0 0,0 0 1 0 0,0 1-1 0 0,0-1 0 0 0,0 0 1 0 0,0 0-1 0 0,-1 0 0 0 0,1 2 1 0 0,-6 19 207 0 0,-4 5-71 0 0,9-25-89 0 0,3-3-16 0 0,9-3-40 0 0,-7 2-13 0 0,4-6-2 0 0,-5 6-245 0 0,-1 0 1 0 0,0 0-1 0 0,1 0 0 0 0,-1 1 0 0 0,1-1 1 0 0,0 1-1 0 0,-1-1 0 0 0,1 1 0 0 0,0 0 1 0 0,0 0-1 0 0,0 0 0 0 0,0 1 0 0 0,4-1 0 0 0,-6 0-1146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12607 0 0,'0'0'4055'0'0,"-2"0"-3783"0"0,-3 1-173 0 0,1 0 0 0 0,0 0-1 0 0,0 0 1 0 0,0 1 0 0 0,1-1 0 0 0,-1 1 0 0 0,0 0 0 0 0,-5 4-1 0 0,-29 25 678 0 0,11-9-529 0 0,5-6-136 0 0,-257 187-349 0 0,240-175 190 0 0,1 1 0 0 0,-66 68 0 0 0,100-93 49 0 0,0 0 0 0 0,1 0 0 0 0,-1 1 0 0 0,1 0 0 0 0,0-1 0 0 0,1 1 0 0 0,-1 0 0 0 0,1 1 0 0 0,0-1 0 0 0,-3 9 0 0 0,4-1 42 0 0,5 3-33 0 0,-1-13 7 0 0,0 1 0 0 0,0 0 0 0 0,0-1 0 0 0,0 1 0 0 0,1-1 0 0 0,-1 0 0 0 0,1 0 0 0 0,0 0 0 0 0,0-1 0 0 0,0 1 0 0 0,0-1 0 0 0,0 0 0 0 0,0 0 0 0 0,1-1 0 0 0,7 3 0 0 0,4 0 75 0 0,0 0 0 0 0,1-2 0 0 0,17 2 0 0 0,99 0 440 0 0,-65-4-376 0 0,-20 2-119 0 0,0-3 0 0 0,0-2-1 0 0,0-2 1 0 0,0-2 0 0 0,59-17-1 0 0,-77 13 39 0 0,0-1 0 0 0,0-1 0 0 0,42-27 0 0 0,-57 30-34 0 0,0 0 1 0 0,-1-1-1 0 0,22-22 0 0 0,-31 28-36 0 0,0 0-1 0 0,0 0 1 0 0,-1-1-1 0 0,0 0 1 0 0,0 0-1 0 0,-1 0 1 0 0,1 0-1 0 0,-1 0 1 0 0,-1-1 0 0 0,1 0-1 0 0,-1 1 1 0 0,2-10-1 0 0,-4 3-4 0 0,-1 10 5 0 0,1 0 0 0 0,-1 0 0 0 0,1 1 0 0 0,-1-1 0 0 0,0 0 0 0 0,0 1 0 0 0,0-1 0 0 0,-1 0 0 0 0,1 1 0 0 0,-1-1 0 0 0,1 1 0 0 0,-1 0 0 0 0,0 0 0 0 0,0-1 0 0 0,0 1 0 0 0,0 0 0 0 0,-2-1 0 0 0,0 0 15 0 0,0 1 0 0 0,0 0 0 0 0,0 0-1 0 0,0 0 1 0 0,0 1 0 0 0,-1-1 0 0 0,1 1 0 0 0,-1 0-1 0 0,-8-1 1 0 0,-3 2 28 0 0,0 0 0 0 0,0 1 0 0 0,0 0 0 0 0,-1 1 0 0 0,-15 5 0 0 0,22-5-55 0 0,-1 1-1 0 0,1 1 0 0 0,0 0 1 0 0,0 0-1 0 0,0 1 1 0 0,1 0-1 0 0,0 1 0 0 0,0 0 1 0 0,-16 13-1 0 0,20-14 3 0 0,-1 1 0 0 0,1 0 0 0 0,0 0 0 0 0,0 0 0 0 0,0 0 0 0 0,1 1 0 0 0,0 0 0 0 0,1 0 0 0 0,-1 0 0 0 0,1 1-1 0 0,1-1 1 0 0,-1 1 0 0 0,1-1 0 0 0,-1 10 0 0 0,2-12 5 0 0,1 12 0 0 0,1-12 0 0 0,1 1 0 0 0,0-1 0 0 0,0 0 0 0 0,3 4 0 0 0,-2-3-156 0 0,0 0-1 0 0,1 0 1 0 0,-1 0 0 0 0,1-1-1 0 0,1 1 1 0 0,-1-1-1 0 0,1 0 1 0 0,0 0 0 0 0,10 7-1 0 0,-10-11-964 0 0,10 1-50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0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 5063 0 0,'0'0'8512'0'0,"2"-1"-8029"0"0,19-10 638 0 0,23-14 1 0 0,-28 15-452 0 0,0 1 0 0 0,1 0 1 0 0,26-9-1 0 0,-34 15-513 0 0,-5 1-96 0 0,0 1-1 0 0,0 0 1 0 0,0 0 0 0 0,0 0 0 0 0,0 1-1 0 0,0-1 1 0 0,0 1 0 0 0,0 0 0 0 0,0 0-1 0 0,7 1 1 0 0,1 0-43 0 0,-11-1-9 0 0,0 1 1 0 0,0-1 0 0 0,0 0 0 0 0,0 0 0 0 0,-1 0 0 0 0,1 0-1 0 0,0 1 1 0 0,0-1 0 0 0,0 0 0 0 0,0 1 0 0 0,0-1 0 0 0,-1 1 0 0 0,1-1-1 0 0,0 1 1 0 0,0-1 0 0 0,-1 1 0 0 0,2 0 0 0 0,0 1 51 0 0,7 7-1 0 0,-4 4-48 0 0,-5 2-12 0 0,-2-11 0 0 0,1 0 0 0 0,-1 0 0 0 0,0-1 0 0 0,0 1 0 0 0,0 0 0 0 0,0-1 0 0 0,-1 1 0 0 0,1-1 0 0 0,-1 0 0 0 0,-4 4 0 0 0,-35 28 0 0 0,23-20 0 0 0,-54 39 0 0 0,-8 6 0 0 0,72-53 0 0 0,-16 13 0 0 0,21-18 0 0 0,-16 22-57 0 0,18-22 132 0 0,5-1 3 0 0,20 5 198 0 0,0 0-1 0 0,0-1 1 0 0,0-1-1 0 0,38 1 1 0 0,-30-5-137 0 0,168-4 480 0 0,-168 1-555 0 0,-6 2-57 0 0,-22 1-15 0 0,20-3-135 0 0,-14 1-10 0 0,-6 2-551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11951 0 0,'0'0'1083'0'0,"2"-1"-891"0"0,9-6 357 0 0,1 1 0 0 0,0 0 0 0 0,0 1-1 0 0,23-7 1 0 0,57-10 777 0 0,-50 13-813 0 0,119-18 208 0 0,-20 4-1129 0 0,-113 17-849 0 0,38-3 1 0 0,-51 9-426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15319 0 0,'0'0'1686'0'0,"1"-1"-1374"0"0,2-2-164 0 0,-1 1 1 0 0,1-1 0 0 0,-1 1 0 0 0,1 0-1 0 0,0 0 1 0 0,0 0 0 0 0,0 1 0 0 0,0-1-1 0 0,0 0 1 0 0,0 1 0 0 0,0 0 0 0 0,1 0 0 0 0,-1 0-1 0 0,0 0 1 0 0,1 1 0 0 0,3-1 0 0 0,7 0 110 0 0,0 1 0 0 0,25 3 0 0 0,3 0-93 0 0,17-6-168 0 0,0-3 1 0 0,70-16-1 0 0,-84 14-256 0 0,9-5-1349 0 0,-28 6 7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 4607 0 0,'0'0'354'0'0,"1"-3"-233"0"0,7-13 13169 0 0,-14 28-10963 0 0,-16 33-2048 0 0,-46 70 0 0 0,1-1-203 0 0,32-49-50 0 0,-64 135 30 0 0,28-25-324 0 0,55-134-720 0 0,16-39 35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 11519 0 0,'0'0'528'0'0,"-1"-1"-16"0"0,-1 0-476 0 0,0 0 0 0 0,0 0 0 0 0,0 0 0 0 0,0 0 0 0 0,0 1 0 0 0,0-1 0 0 0,0 1 0 0 0,-3-1 0 0 0,2 1 626 0 0,0 0 0 0 0,0 0 0 0 0,0 1 0 0 0,0-1-1 0 0,0 1 1 0 0,0-1 0 0 0,0 1 0 0 0,1 0 0 0 0,-1 0-1 0 0,-5 3 1 0 0,-8 8 97 0 0,14-11-155 0 0,2 2-485 0 0,-2 6-64 0 0,2-8-45 0 0,-1 0 0 0 0,1 0 0 0 0,0 1 1 0 0,0-1-1 0 0,-1 0 0 0 0,1 0 0 0 0,0 0 0 0 0,0 0 1 0 0,0 1-1 0 0,0-1 0 0 0,1 0 0 0 0,-1 0 1 0 0,0 0-1 0 0,1 2 0 0 0,1 0 0 0 0,0 0 0 0 0,0 0 0 0 0,0 0 1 0 0,0 0-1 0 0,0-1 0 0 0,1 1 0 0 0,0 0 0 0 0,4 3 1 0 0,-5-5-81 0 0,-1 2-559 0 0,5 5 517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20 9671 0 0,'0'0'440'0'0,"0"-2"-5"0"0,-2-16 10678 0 0,0 38-12017 0 0,0-6 1516 0 0,-6 16-347 0 0,-1-1-1 0 0,-2-1 1 0 0,-1 1-1 0 0,-21 36 1 0 0,-71 100-108 0 0,90-143-404 0 0,2 1 0 0 0,-12 27 0 0 0,23-48-774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24 15575 0 0,'1'-2'712'0'0,"1"-1"-464"0"0,2-15 3252 0 0,-9 32-3204 0 0,3-10-224 0 0,-5 17 324 0 0,-2-1-1 0 0,-12 23 1 0 0,-5 8 158 0 0,-39 105 0 0 0,51-119-421 0 0,-21 38 8 0 0,4-11-66 0 0,29-59-56 0 0,-7 16 26 0 0,6-9-202 0 0,3-9-651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20 4143 0 0,'2'-20'19519'0'0,"-2"24"-19318"0"0,1 12-101 0 0,-1-1 0 0 0,0 1 0 0 0,-1 0 0 0 0,-1 0-1 0 0,-1 0 1 0 0,0-1 0 0 0,-8 22 0 0 0,1-9-40 0 0,-2 0 1 0 0,-1-1-1 0 0,-17 28 0 0 0,-2 3 288 0 0,-40 107-1 0 0,72-165-346 0 0,-4 9 37 0 0,2-5-25 0 0,1 0-1 0 0,-1 1 0 0 0,1-1 0 0 0,0 0 0 0 0,0 1 1 0 0,1-1-1 0 0,-1 9 0 0 0,-1 3 41 0 0,2-5-57 0 0,0-9-74 0 0,5-12-3316 0 0,-1 5 2068 0 0,2-11-6381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2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10591 0 0,'0'0'10120'0'0,"4"-1"-9674"0"0,39-14 333 0 0,48-16 228 0 0,199-30 905 0 0,-209 50-1351 0 0,133-3-1 0 0,-177 17-618 0 0,-27-2-325 0 0,0 0 1 0 0,18-2-1 0 0,-27 1 223 0 0,-1 0-1 0 0,1 0 1 0 0,0 0 0 0 0,0 0 0 0 0,0 0 0 0 0,0 0 0 0 0,-1 0 0 0 0,1 0-1 0 0,0 0 1 0 0,0 0 0 0 0,0 0 0 0 0,0 1 0 0 0,-1-1 0 0 0,2 1-1 0 0,1 0-1008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 3679 0 0,'-18'-5'355'0'0,"-25"-4"0"0"0,3 6 9437 0 0,46 23-7998 0 0,2-7-1339 0 0,0 0 0 0 0,1 0-1 0 0,1-1 1 0 0,0-1-1 0 0,19 18 1 0 0,-16-17-91 0 0,0 2 0 0 0,0 0 0 0 0,12 19 0 0 0,-16-18-124 0 0,-1 0 0 0 0,0 1 0 0 0,-1 0 0 0 0,-1 0 0 0 0,-1 1 0 0 0,7 29 0 0 0,-11-37-205 0 0,-1-1-1 0 0,0 0 1 0 0,0 1-1 0 0,0-1 1 0 0,-1 0-1 0 0,-1 0 1 0 0,1 1-1 0 0,-1-1 1 0 0,-1 0-1 0 0,1 0 1 0 0,-1-1-1 0 0,-1 1 1 0 0,1-1-1 0 0,-1 1 1 0 0,-1-1-1 0 0,1 0 1 0 0,-1-1-1 0 0,0 1 1 0 0,-1-1-1 0 0,0 0 1 0 0,0 0-1 0 0,0-1 1 0 0,-1 1-1 0 0,1-1 1 0 0,-12 6-1 0 0,10-7-129 0 0,0-1-1 0 0,0 0 0 0 0,0 0 0 0 0,0-1 0 0 0,0 0 0 0 0,0 0 0 0 0,-1-1 0 0 0,-13 1 0 0 0,12-2-820 0 0,0-1 0 0 0,0 0 1 0 0,-20-5-1 0 0,20 4-503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9903 0 0,'9'-3'190'0'0,"-1"0"-26"0"0,0 1 0 0 0,-1-1 0 0 0,1 2 0 0 0,0-1 0 0 0,12 0 0 0 0,-18 3 183 0 0,1-1 0 0 0,0 1 0 0 0,-1-1 0 0 0,1 1 0 0 0,-1 0 0 0 0,1 0 0 0 0,-1 0 0 0 0,1 0 0 0 0,-1 1 0 0 0,6 3 1313 0 0,-8-5-1610 0 0,1 1 0 0 0,-1-1-1 0 0,0 0 1 0 0,0 0 0 0 0,1 1-1 0 0,-1-1 1 0 0,0 0 0 0 0,0 0-1 0 0,0 1 1 0 0,1-1 0 0 0,-1 0-1 0 0,0 1 1 0 0,0-1 0 0 0,0 0-1 0 0,0 1 1 0 0,0-1 0 0 0,0 0-1 0 0,0 1 1 0 0,1-1 0 0 0,-1 0-1 0 0,0 1 1 0 0,0-1 0 0 0,0 0-1 0 0,0 1 1 0 0,-1-1 0 0 0,1 0 0 0 0,0 1-1 0 0,0-1 1 0 0,0 0 0 0 0,0 1-1 0 0,0-1 1 0 0,0 0 0 0 0,0 1-1 0 0,-1-1 1 0 0,1 0 0 0 0,0 1-1 0 0,-4 10 753 0 0,-4-1-686 0 0,1-1-1 0 0,-2-1 1 0 0,1 0-1 0 0,-1 0 1 0 0,0 0-1 0 0,-1-1 1 0 0,-12 7-1 0 0,-7 6-57 0 0,-143 117 20 0 0,16-11 49 0 0,141-115-101 0 0,-21 16 67 0 0,34-25-59 0 0,-1 1 1 0 0,1-1-1 0 0,-1 1 0 0 0,1-1 0 0 0,0 1 0 0 0,0 0 1 0 0,0 0-1 0 0,1 0 0 0 0,-3 4 0 0 0,4-5 86 0 0,1 0 35 0 0,2 2-88 0 0,0 0 0 0 0,0-1 0 0 0,0 0-1 0 0,0 0 1 0 0,1 0 0 0 0,-1 0 0 0 0,1 0 0 0 0,0 0 0 0 0,0-1 0 0 0,0 0 0 0 0,0 0 0 0 0,0 0 0 0 0,0 0-1 0 0,1-1 1 0 0,-1 0 0 0 0,0 1 0 0 0,1-2 0 0 0,5 2 0 0 0,9 0 122 0 0,0-1 1 0 0,0 0 0 0 0,21-2-1 0 0,96-16 325 0 0,7 1-139 0 0,-135 15-352 0 0,-5 1-19 0 0,-1-1 0 0 0,1 1 1 0 0,0 1-1 0 0,0-1 0 0 0,-1 0 1 0 0,1 1-1 0 0,0-1 0 0 0,-1 1 1 0 0,1 0-1 0 0,-1 0 0 0 0,1 0 1 0 0,2 2-1 0 0,11 3-13 0 0,-14-3-18 0 0,-1-1-8 0 0,0-1-30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5527 0 0,'-2'0'250'0'0,"-1"0"-165"0"0,0-1-3 0 0,-15 5 91 0 0,15-4 73 0 0,1 1 1 0 0,0 0 0 0 0,0 0-1 0 0,0-1 1 0 0,0 2-1 0 0,0-1 1 0 0,0 0-1 0 0,0 0 1 0 0,0 1 0 0 0,0-1-1 0 0,1 1 1 0 0,-1-1-1 0 0,0 1 1 0 0,1 0 0 0 0,-1 0-1 0 0,1 0 1 0 0,0 0-1 0 0,0 0 1 0 0,0 0 0 0 0,0 0-1 0 0,0 0 1 0 0,0 0-1 0 0,0 0 1 0 0,1 1 0 0 0,-1 2-1 0 0,0-1 458 0 0,0 1 0 0 0,1-1 1 0 0,0 1-1 0 0,0-1 0 0 0,0 1 0 0 0,1 6 0 0 0,6 12-422 0 0,-2-11-26 0 0,2 0 1 0 0,0-1-1 0 0,0 0 0 0 0,1 0 0 0 0,0 0 0 0 0,1-1 1 0 0,19 16-1 0 0,78 55 1060 0 0,-87-68-1102 0 0,10 7 88 0 0,138 108 1330 0 0,-151-114-1484 0 0,0 2 0 0 0,-1 0 0 0 0,-1 1 0 0 0,0 0 0 0 0,-1 1 0 0 0,-1 1 0 0 0,14 28-1 0 0,-20-33-103 0 0,-1 0 0 0 0,0 0 0 0 0,-1 0 0 0 0,-1 1 0 0 0,0-1 0 0 0,-1 1 0 0 0,0 0 0 0 0,-2 0 1 0 0,-1 25-1 0 0,-1-19 28 0 0,-1-1 1 0 0,-1 0 0 0 0,-1 0 0 0 0,-1-1-1 0 0,-1 1 1 0 0,-12 24 0 0 0,2-11-112 0 0,-2 0-1 0 0,-38 50 1 0 0,-53 47-1405 0 0,74-95-2303 0 0,23-24-3683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11375 0 0,'0'0'1031'0'0,"-2"1"-850"0"0,-12 18 724 0 0,1 0 1 0 0,-17 31-1 0 0,-18 48 355 0 0,19-38-834 0 0,-222 391 156 0 0,238-432-710 0 0,-23 41-2204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132 523 4143 0 0,'-2'4'130'0'0,"-1"0"0"0"0,0-1 0 0 0,0 0 0 0 0,0 0 0 0 0,-1 0 0 0 0,1 0 0 0 0,-1 0 0 0 0,1-1 0 0 0,-1 0 0 0 0,0 1 0 0 0,-6 1 0 0 0,5-2 471 0 0,0 0 0 0 0,0 0 0 0 0,0-1 1 0 0,0 1-1 0 0,0-1 0 0 0,-1 0 1 0 0,1-1-1 0 0,0 1 0 0 0,-7-1 0 0 0,11 0-499 0 0,0-1 0 0 0,0 1 0 0 0,0 0 0 0 0,-1 0 0 0 0,1 0 0 0 0,0-1 0 0 0,0 1 0 0 0,0-1 0 0 0,0 1 0 0 0,0-1 0 0 0,0 1 0 0 0,0-1 0 0 0,0 0 0 0 0,0 1-1 0 0,0-1 1 0 0,0 0 0 0 0,0 0 0 0 0,0 0 0 0 0,1 0 0 0 0,-2-1 0 0 0,1 0 49 0 0,0 0-1 0 0,0 0 1 0 0,1 0-1 0 0,-1 0 1 0 0,1 0 0 0 0,-1 0-1 0 0,1 0 1 0 0,0 0-1 0 0,-1-1 1 0 0,2-2 0 0 0,-1-3 108 0 0,1 0-1 0 0,1 0 1 0 0,0 1 0 0 0,0-1 0 0 0,3-7 0 0 0,3-2 124 0 0,0 0 1 0 0,1 1 0 0 0,17-25-1 0 0,39-41 391 0 0,-56 70-701 0 0,15-17 17 0 0,1 1-1 0 0,2 2 1 0 0,0 0-1 0 0,2 2 1 0 0,1 1-1 0 0,0 1 1 0 0,34-17-1 0 0,-31 22-46 0 0,48-18-1 0 0,-63 30-20 0 0,0-1 0 0 0,0 2-1 0 0,0 1 1 0 0,31-3 0 0 0,-29 5 16 0 0,29 2 0 0 0,-41 0-24 0 0,1 0 0 0 0,-1 1 0 0 0,0 0 0 0 0,0 0-1 0 0,0 1 1 0 0,9 4 0 0 0,-9-3 2 0 0,0 0 0 0 0,-1 0 0 0 0,1 1 0 0 0,-1 0 0 0 0,0 1 0 0 0,-1 0 0 0 0,9 8 0 0 0,-13-12-14 0 0,-1-1 1 0 0,0 0 0 0 0,1 1-1 0 0,-1-1 1 0 0,0 1-1 0 0,0-1 1 0 0,0 1 0 0 0,0 0-1 0 0,0-1 1 0 0,0 1-1 0 0,0 0 1 0 0,-1 0-1 0 0,1-1 1 0 0,-1 1 0 0 0,1 0-1 0 0,-1 0 1 0 0,0 0-1 0 0,0 0 1 0 0,0 3 0 0 0,0 2 12 0 0,0 0 2 0 0,0 0 0 0 0,-1 0 0 0 0,0 0 0 0 0,0 0 0 0 0,-1 0 0 0 0,0 0 1 0 0,0 0-1 0 0,0-1 0 0 0,-1 1 0 0 0,0-1 0 0 0,-1 0 0 0 0,1 0 0 0 0,-6 7 1 0 0,-8 10 51 0 0,-39 39 0 0 0,51-57-63 0 0,-50 50-66 0 0,-3-4 0 0 0,-1-1 0 0 0,-3-3 0 0 0,-1-3 1 0 0,-111 56-1 0 0,169-97 49 0 0,-26 13-93 0 0,-2-1-1 0 0,-45 14 1 0 0,62-25-43 0 0,13-3-346 0 0,5-16-8254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 14279 0 0,'0'0'655'0'0,"1"0"-12"0"0,5-5 1697 0 0,-12 17-183 0 0,-4 4-1973 0 0,-1 0 0 0 0,0-1 0 0 0,-17 17 0 0 0,-2 4-155 0 0,-99 104 46 0 0,34-40-78 0 0,-46 79 14 0 0,133-167 0 0 0,1 1 1 0 0,1 0-1 0 0,0 0 0 0 0,0 1 1 0 0,1 0-1 0 0,1 0 1 0 0,0 0-1 0 0,-1 15 1 0 0,0 12-80 0 0,0 60 0 0 0,5-86-351 0 0,0 0 1 0 0,1 1 0 0 0,0-1 0 0 0,6 24 0 0 0,5-8-877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15175 0 0,'0'0'695'0'0,"-1"2"-18"0"0,-5 12-510 0 0,1-1 1 0 0,0 2-1 0 0,1-1 0 0 0,1 0 0 0 0,0 1 0 0 0,-1 28 0 0 0,3-17 304 0 0,1 0-1 0 0,1 0 1 0 0,6 31-1 0 0,-4-41-388 0 0,1 0 0 0 0,0 0 0 0 0,2 0 0 0 0,-1-1 0 0 0,2 0 0 0 0,0 0 0 0 0,13 19 0 0 0,-8-16 156 0 0,2-1 1 0 0,0 0-1 0 0,0-1 1 0 0,34 28-1 0 0,-12-17 93 0 0,1-1 1 0 0,2-2-1 0 0,0-2 0 0 0,75 30 0 0 0,-25-20-191 0 0,-79-29-164 0 0,0-1-1 0 0,0 0 1 0 0,-1 0-1 0 0,1-1 1 0 0,0-1-1 0 0,0 0 1 0 0,14-1-1 0 0,-9-2-695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47 8751 0 0,'2'-11'1314'0'0,"8"-24"8056"0"0,-19 38-8942 0 0,0 2-354 0 0,1 1 1 0 0,0 1-1 0 0,0-1 0 0 0,1 1 0 0 0,-12 15 0 0 0,0-2 1 0 0,-83 94 46 0 0,11-12-82 0 0,-51 44 68 0 0,-150 170 581 0 0,255-267-737 0 0,36-48-279 0 0,15-10-4226 0 0</inkml:trace>
  <inkml:trace contextRef="#ctx0" brushRef="#br0" timeOffset="1">1270 238 11975 0 0,'0'0'3727'0'0,"2"0"-2380"0"0,4 1-926 0 0,0-1 0 0 0,-1 0 1 0 0,1 0-1 0 0,0 0 1 0 0,0-1-1 0 0,-1 0 1 0 0,10-2-1 0 0,40-16 545 0 0,-19 6-361 0 0,-15 6-823 0 0,108-31 1394 0 0,-103 32-4720 0 0,36-4 0 0 0,-44 10-3278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11975 0 0,'0'0'4576'0'0,"3"0"-2757"0"0,51-3-59 0 0,1-3 0 0 0,96-23 0 0 0,24-3-1387 0 0,-67 16-4245 0 0,-74 12-3520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11631 0 0,'-1'1'264'0'0,"-5"1"33"0"0,-75 34 1238 0 0,50-17 1617 0 0,30-18-2448 0 0,-4 3 2636 0 0,15-3-3172 0 0,0-1 1 0 0,0 0-1 0 0,0-1 0 0 0,0 0 0 0 0,-1-1 0 0 0,1 0 1 0 0,13-5-1 0 0,-7 3-75 0 0,0 0 0 0 0,19-1 0 0 0,-14 3-37 0 0,28 2 0 0 0,-42 0-44 0 0,-1 1 1 0 0,1 0-1 0 0,0 0 1 0 0,-1 1-1 0 0,1-1 1 0 0,-1 2-1 0 0,0-1 1 0 0,10 5-1 0 0,-14-5-3 0 0,-1-1-1 0 0,1 0 0 0 0,0 1 0 0 0,-1-1 0 0 0,1 1 0 0 0,-1-1 0 0 0,0 1 1 0 0,1 0-1 0 0,-1 0 0 0 0,0 0 0 0 0,0-1 0 0 0,0 1 0 0 0,-1 0 0 0 0,1 0 0 0 0,0 0 1 0 0,-1 0-1 0 0,1 1 0 0 0,-1-1 0 0 0,0 0 0 0 0,1 0 0 0 0,-1 0 0 0 0,0 0 1 0 0,0 0-1 0 0,-1 3 0 0 0,0 0 17 0 0,1 0 0 0 0,-1-1 1 0 0,0 1-1 0 0,-1 0 0 0 0,1-1 0 0 0,-1 1 1 0 0,0-1-1 0 0,0 0 0 0 0,-5 9 0 0 0,-7 3 14 0 0,0-1-1 0 0,-1-1 0 0 0,0 0 0 0 0,-29 20 0 0 0,-6 6 14 0 0,20-18-22 0 0,-2 0 1 0 0,0-2-1 0 0,-60 27 0 0 0,61-31-23 0 0,31-15-50 0 0,7 0 25 0 0,11 1 13 0 0,-13-1-5 0 0,33 5 0 0 0,0 2 0 0 0,-1 1 0 0 0,0 2 0 0 0,-1 2 0 0 0,54 26 0 0 0,-79-34 10 0 0,0 1 0 0 0,11 8 0 0 0,-19-12 0 0 0,0 1 0 0 0,0-1 0 0 0,-1 1 0 0 0,1 0 0 0 0,-1-1 0 0 0,1 1 0 0 0,-1 1 0 0 0,0-1 0 0 0,0 0 0 0 0,0 0 0 0 0,1 4 0 0 0,-1-3 0 0 0,-1-1 0 0 0,0-1 0 0 0,0 1 0 0 0,0 0 0 0 0,0-1 0 0 0,-1 1 0 0 0,1 5 0 0 0,-1-7 0 0 0,0 1 0 0 0,0-1 0 0 0,-1 1 0 0 0,1-1 0 0 0,-1 0 0 0 0,1 1 0 0 0,-1-1 0 0 0,1 0 0 0 0,-1 1 0 0 0,0-1 0 0 0,0 0 0 0 0,1 0 0 0 0,-1 0 0 0 0,0 0 0 0 0,0 0 0 0 0,-2 2 0 0 0,-9 8-1 0 0,-1-1 1 0 0,0 0-1 0 0,0 0 0 0 0,-1-2 0 0 0,-16 9 1 0 0,-78 29 57 0 0,81-36-46 0 0,-1-2 0 0 0,-1 0-1 0 0,1-2 1 0 0,-1-2 0 0 0,0 0-1 0 0,-53-1 1 0 0,78-3-26 0 0,0 0-1 0 0,0 0 1 0 0,0-1-1 0 0,1 0 1 0 0,-1 0-1 0 0,0 0 1 0 0,0 0-1 0 0,1 0 1 0 0,-1-1 0 0 0,0 1-1 0 0,-4-4 1 0 0,7 4-85 0 0,-1 0 1 0 0,1-1-1 0 0,0 1 1 0 0,0 0-1 0 0,0 0 1 0 0,0-1-1 0 0,0 1 1 0 0,0-1-1 0 0,0 1 1 0 0,1-1-1 0 0,-1 1 1 0 0,0-1-1 0 0,1 1 1 0 0,-1-1-1 0 0,1 0 1 0 0,0 1-1 0 0,0-1 1 0 0,-1 0-1 0 0,1 1 1 0 0,0-1-1 0 0,0 0 1 0 0,1 1-1 0 0,-1-1 1 0 0,0 0-1 0 0,0 1 1 0 0,1-1 0 0 0,-1 0-1 0 0,2-2 1 0 0,1-3-1589 0 0,-1 1 1 0 0,1-1 0 0 0,7-11-1 0 0,6-3-4268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0,'0'0'3322'0'0,"1"2"-2658"0"0,122 176 962 0 0,-86-126-1198 0 0,98 113 1089 0 0,-27-36-52 0 0,-82-94-764 0 0,40 70-1 0 0,-57-88-586 0 0,-1 0 0 0 0,-1 1-1 0 0,-1-1 1 0 0,0 1 0 0 0,-2 0 0 0 0,0 1 0 0 0,-1-1 0 0 0,0 1 0 0 0,-1 34-1 0 0,-3-37-44 0 0,0 0-1 0 0,-2-1 0 0 0,1 1 0 0 0,-2 0 0 0 0,0-1 1 0 0,-1 0-1 0 0,0 0 0 0 0,-1-1 0 0 0,-1 1 0 0 0,0-1 1 0 0,-1 0-1 0 0,-11 13 0 0 0,-1-2 8 0 0,-1-1-1 0 0,-2 0 1 0 0,-33 27 0 0 0,-85 52 146 0 0,45-45-849 0 0,56-37-2983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52 17535 0 0,'-21'-13'803'0'0,"21"13"-782"0"0,0-1 0 0 0,-1 1 0 0 0,1 0 0 0 0,0 0 0 0 0,0 0 0 0 0,0 0 0 0 0,0 0 0 0 0,0 0 0 0 0,0-1 0 0 0,0 1 0 0 0,0 0 0 0 0,0 0 0 0 0,0 0 0 0 0,0 0 0 0 0,0 0 0 0 0,0-1 0 0 0,0 1 0 0 0,0 0 1 0 0,0 0-1 0 0,0 0 0 0 0,0 0 0 0 0,0 0 0 0 0,0-1 0 0 0,0 1 0 0 0,0 0 0 0 0,0 0 0 0 0,0 0 0 0 0,0 0 0 0 0,0 0 0 0 0,0-1 0 0 0,0 1 0 0 0,1 0 0 0 0,-1 0 0 0 0,0 0 0 0 0,0 0 0 0 0,0 0 0 0 0,0 0 0 0 0,0 0 0 0 0,0 0 0 0 0,0-1 0 0 0,1 1 0 0 0,-1 0 0 0 0,0 0 0 0 0,0 0 0 0 0,0 0 0 0 0,0 0 0 0 0,0 0 0 0 0,0 0 0 0 0,1 0 1 0 0,7-4-65 0 0,-8 4 103 0 0,6-3-35 0 0,1-1 0 0 0,-1 0 0 0 0,0 0-1 0 0,10-10 2019 0 0,-15 17-2003 0 0,0 0 0 0 0,0 0 0 0 0,0 0 0 0 0,0 0 0 0 0,-1 0 0 0 0,1 0 0 0 0,-1 0 0 0 0,0 1 0 0 0,0-1 0 0 0,0 0 0 0 0,0 0 0 0 0,-2 4 0 0 0,-10 36 97 0 0,-4 0-47 0 0,-38 71 1 0 0,-34 36 63 0 0,80-136-152 0 0,-101 168 14 0 0,-121 193 32 0 0,-37-8-1540 0 0,240-331 100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481 251 6447 0 0,'-2'1'499'0'0,"-16"-1"-321"0"0,14 0-45 0 0,1 0 0 0 0,-1 0 0 0 0,0 0 0 0 0,1 0 0 0 0,-1 1 0 0 0,0 0 0 0 0,1-1 0 0 0,-5 3 0 0 0,-57 26 5221 0 0,62-26-2218 0 0,12-4-2559 0 0,16-7-720 0 0,-17 3 148 0 0,-1 0 0 0 0,1-1 1 0 0,-1 0-1 0 0,0 0 0 0 0,0-1 1 0 0,-1 1-1 0 0,0-2 0 0 0,0 1 1 0 0,-1 0-1 0 0,0-1 0 0 0,0 0 1 0 0,0-1-1 0 0,-1 1 0 0 0,-1 0 1 0 0,5-14-1 0 0,-2 5 10 0 0,-4 12-11 0 0,0 0 0 0 0,0 0 0 0 0,-1 0 0 0 0,0 0-1 0 0,1 0 1 0 0,-2-1 0 0 0,1 1 0 0 0,-1-1-1 0 0,0-4 1 0 0,-1-5-13 0 0,1 10-5 0 0,0-1 0 0 0,-1 1 0 0 0,0 0 0 0 0,0-1 0 0 0,-2-4 0 0 0,3 8 10 0 0,-1 0 0 0 0,0 1-1 0 0,0-1 1 0 0,0 1-1 0 0,0 0 1 0 0,0-1 0 0 0,0 1-1 0 0,0 0 1 0 0,0-1-1 0 0,0 1 1 0 0,-1 0 0 0 0,1 0-1 0 0,0 0 1 0 0,-1 0-1 0 0,1 0 1 0 0,-1 1 0 0 0,1-1-1 0 0,-1 0 1 0 0,1 1-1 0 0,-3-1 1 0 0,-2-1-19 0 0,0 2-1 0 0,1-1 1 0 0,-1 1 0 0 0,0 0 0 0 0,1 0-1 0 0,-1 0 1 0 0,0 1 0 0 0,1 0 0 0 0,-1 0-1 0 0,0 0 1 0 0,1 1 0 0 0,-8 3-1 0 0,-7 3 16 0 0,2 2-1 0 0,-19 11 0 0 0,-117 82-54 0 0,132-86 150 0 0,1 2 1 0 0,1 0-1 0 0,0 1 1 0 0,-26 36-1 0 0,42-51 21 0 0,0 1-1 0 0,1 0 0 0 0,0 0 1 0 0,0 0-1 0 0,0 0 0 0 0,0 1 1 0 0,1-1-1 0 0,-2 14 0 0 0,3-18-66 0 0,1 0 0 0 0,0 0 0 0 0,0 1 0 0 0,0-1 0 0 0,0 0 0 0 0,0 0 0 0 0,1 0 0 0 0,-1 0 0 0 0,1 1 0 0 0,-1-1 0 0 0,1 0 0 0 0,0 0 0 0 0,0 0 0 0 0,0 0 0 0 0,0 0 0 0 0,0 0 0 0 0,0-1 0 0 0,1 1 0 0 0,-1 0 0 0 0,1-1 0 0 0,-1 1 0 0 0,1 0-1 0 0,-1-1 1 0 0,1 0 0 0 0,0 1 0 0 0,0-1 0 0 0,0 0 0 0 0,0 0 0 0 0,0 0 0 0 0,3 1 0 0 0,3 1 21 0 0,0-1-1 0 0,0 0 1 0 0,1 0-1 0 0,-1-1 1 0 0,0 0 0 0 0,1 0-1 0 0,-1-1 1 0 0,13-1-1 0 0,69-13-12 0 0,-70 10-12 0 0,6-3-75 0 0,0 0 1 0 0,-1-2-1 0 0,0-1 0 0 0,-1-1 1 0 0,0-1-1 0 0,30-20 0 0 0,-47 28-24 0 0,-1 0 0 0 0,-1-1 0 0 0,7-6 0 0 0,-11 10-26 0 0,-2 3-92 0 0,0 0 173 0 0,0 0 0 0 0,0-1 0 0 0,-1 1 0 0 0,1 0 0 0 0,0-1 0 0 0,-1 1 0 0 0,0-1 0 0 0,-2 2 0 0 0,-1 3 2 0 0,-13 11 72 0 0,1 0-1 0 0,1 2 0 0 0,1 0 1 0 0,-17 27-1 0 0,31-45-146 0 0,1 0-1 0 0,-1 0 1 0 0,0 0 0 0 0,1 0-1 0 0,-1 0 1 0 0,1 1-1 0 0,-1-1 1 0 0,1 0 0 0 0,0 0-1 0 0,-1 1 1 0 0,1-1-1 0 0,0 0 1 0 0,0 1 0 0 0,0-1-1 0 0,0 0 1 0 0,0 1-1 0 0,0-1 1 0 0,1 0 0 0 0,-1 0-1 0 0,0 1 1 0 0,1-1-1 0 0,-1 0 1 0 0,1 0 0 0 0,-1 1-1 0 0,1-1 1 0 0,-1 0-1 0 0,1 0 1 0 0,0 0 0 0 0,0 0-1 0 0,-1 0 1 0 0,1 0-1 0 0,0 0 1 0 0,0 0 0 0 0,0 0-1 0 0,0 0 1 0 0,0-1-1 0 0,0 1 1 0 0,0 0 0 0 0,1-1-1 0 0,-1 1 1 0 0,0 0-1 0 0,2 0 1 0 0,11 4-5867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0 919 0 0,'-8'5'80'0'0,"-32"13"3902"0"0,20-12 1980 0 0,-23 5 2366 0 0,44-10-7929 0 0,7 2-137 0 0,0 0 1 0 0,0-1-1 0 0,1 1 1 0 0,-1-1-1 0 0,0-1 1 0 0,16 1-1 0 0,54-1 519 0 0,-65-2-719 0 0,187-17 316 0 0,-69-9-4549 0 0,-100 19-2675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48 8751 0 0,'-60'13'152'0'0,"31"-6"9434"0"0,98-20-7837 0 0,251-31 1420 0 0,-314 43-3151 0 0,363-9 807 0 0,-300 15-1642 0 0,-40-1-5421 0 0,-9 0-1150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 5527 0 0,'0'0'423'0'0,"13"-8"10918"0"0,-15 11-11242 0 0,0 0 0 0 0,0-1 0 0 0,0 1 0 0 0,0 0 1 0 0,0 0-1 0 0,1 0 0 0 0,-1 1 0 0 0,1-1 0 0 0,0 0 0 0 0,0 1 0 0 0,-1 6 0 0 0,-3 7 96 0 0,-9 29 28 0 0,-7 47-1 0 0,-4 13 9 0 0,-26 45-1556 0 0,29-89 538 0 0,16-45-413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15175 0 0,'0'0'1147'0'0,"3"1"-775"0"0,15 1-250 0 0,3 1 40 0 0,1-1-1 0 0,27-1 1 0 0,15-4 812 0 0,0-3 0 0 0,108-24 0 0 0,-130 19-686 0 0,158-37 574 0 0,-154 39-836 0 0,0 3 0 0 0,66-1 0 0 0,-97 7-199 0 0,13 0-582 0 0,-9 2-4442 0 0,-4 1-1394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56 8751 0 0,'9'-6'367'0'0,"5"-4"912"0"0,1 1-1 0 0,0 0 1 0 0,31-12 2038 0 0,-46 22-3251 0 0,0 1 1 0 0,-1-1-1 0 0,1 1 0 0 0,-1-1 0 0 0,1 1 0 0 0,-1-1 0 0 0,1 1 1 0 0,-1-1-1 0 0,0 0 0 0 0,0 1 0 0 0,0-1 0 0 0,0 0 0 0 0,-1 2 1 0 0,-17 16 309 0 0,14-15-233 0 0,-94 78 297 0 0,4-4-446 0 0,19-15 6 0 0,53-46 0 0 0,1 1 0 0 0,1 1 0 0 0,1 1 0 0 0,-26 32 0 0 0,37-40-12 0 0,1 0 0 0 0,-11 22 0 0 0,16-28 9 0 0,1 0-1 0 0,0-1 0 0 0,0 1 1 0 0,1 0-1 0 0,0 0 1 0 0,0 0-1 0 0,0 0 0 0 0,0 0 1 0 0,1 8-1 0 0,1-10 17 0 0,0-1 0 0 0,0 1-1 0 0,0 0 1 0 0,0-1 0 0 0,0 1-1 0 0,1-1 1 0 0,-1 0 0 0 0,1 1 0 0 0,0-1-1 0 0,0 0 1 0 0,0 0 0 0 0,1 0-1 0 0,-1 0 1 0 0,1 0 0 0 0,-1-1-1 0 0,1 1 1 0 0,0-1 0 0 0,0 0-1 0 0,4 2 1 0 0,4 3 53 0 0,0-1 0 0 0,1 0 0 0 0,-1-1 0 0 0,16 5 0 0 0,-5-4 56 0 0,1 0-1 0 0,-1-2 1 0 0,1 0-1 0 0,33 0 1 0 0,93-8 462 0 0,-123 1-486 0 0,0-1-1 0 0,38-11 1 0 0,49-21 96 0 0,-63 19-129 0 0,-40 13-64 0 0,16-4 73 0 0,-1-1 1 0 0,0-1 0 0 0,41-23-1 0 0,-60 29-108 0 0,0 0-1 0 0,0 0 1 0 0,0-1-1 0 0,-1 0 0 0 0,0 0 1 0 0,0 0-1 0 0,0 0 1 0 0,-1-1-1 0 0,1 0 1 0 0,-1 1-1 0 0,-1-2 1 0 0,1 1-1 0 0,-1 0 1 0 0,0-1-1 0 0,0 0 0 0 0,-1 1 1 0 0,0-1-1 0 0,0 0 1 0 0,0-9-1 0 0,-1 12-16 0 0,0-2-49 0 0,-1 1 0 0 0,0-1 0 0 0,0-11 0 0 0,0 16 83 0 0,0 0 0 0 0,-1 0-1 0 0,1 0 1 0 0,0 0-1 0 0,0 0 1 0 0,-1 0-1 0 0,1 0 1 0 0,-1-1-1 0 0,1 1 1 0 0,-1 0-1 0 0,1 0 1 0 0,-1 1-1 0 0,0-1 1 0 0,1 0-1 0 0,-1 0 1 0 0,0 0-1 0 0,0 0 1 0 0,0 1-1 0 0,0-1 1 0 0,1 0-1 0 0,-1 1 1 0 0,0-1-1 0 0,0 0 1 0 0,0 1-1 0 0,-2-1 1 0 0,-2 0 16 0 0,0-1 0 0 0,0 1 0 0 0,0 1-1 0 0,0-1 1 0 0,0 1 0 0 0,-1 0 0 0 0,1 0 0 0 0,0 0 0 0 0,0 1 0 0 0,0 0 0 0 0,0 0 0 0 0,0 0-1 0 0,0 1 1 0 0,0-1 0 0 0,0 1 0 0 0,1 0 0 0 0,-9 5 0 0 0,-5 2 59 0 0,-33 22-1 0 0,45-26-43 0 0,0 0 0 0 0,0 0 0 0 0,1 0 0 0 0,-1 1 0 0 0,1 0 0 0 0,0 0 0 0 0,1 0 0 0 0,-6 10 0 0 0,9-14-13 0 0,-2 2 4 0 0,0 1 1 0 0,1 0-1 0 0,-1 0 0 0 0,1 0 0 0 0,1 1 0 0 0,-1-1 0 0 0,1 0 0 0 0,-1 1 0 0 0,1-1 1 0 0,1 1-1 0 0,-1 6 0 0 0,1-9-52 0 0,0 0 0 0 0,0 0 0 0 0,1 0 0 0 0,-1 0 0 0 0,1 0 0 0 0,-1 0 0 0 0,1 0 0 0 0,0 0 0 0 0,0-1 0 0 0,0 1 0 0 0,1 0 0 0 0,2 3 0 0 0,0 2-101 0 0,2 2-252 0 0,-1-2-1007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9759 0 0,'-8'2'118'0'0,"1"0"-1"0"0,-1 1 0 0 0,1 0 1 0 0,0 0-1 0 0,0 0 0 0 0,0 1 1 0 0,1 0-1 0 0,-13 10 0 0 0,-77 52 403 0 0,-72 55 1677 0 0,146-102-1968 0 0,1 0-1 0 0,1 1 1 0 0,0 1-1 0 0,2 1 1 0 0,-19 28-1 0 0,23-24-78 0 0,1 0 1 0 0,0 1-1 0 0,2 1 0 0 0,2 0 0 0 0,0 1 0 0 0,2-1 0 0 0,-4 32 1 0 0,8-43 41 0 0,1-1 1 0 0,1 1 0 0 0,1-1-1 0 0,0 1 1 0 0,1 0 0 0 0,1-1 0 0 0,4 21-1 0 0,-4-30-81 0 0,0 0-1 0 0,0 0 0 0 0,1 0 1 0 0,0-1-1 0 0,0 1 1 0 0,1-1-1 0 0,-1 1 0 0 0,1-1 1 0 0,1 0-1 0 0,-1-1 0 0 0,1 1 1 0 0,0-1-1 0 0,0 0 0 0 0,1 0 1 0 0,0 0-1 0 0,-1-1 0 0 0,1 0 1 0 0,11 6-1 0 0,-5-5 37 0 0,0-1 0 0 0,0 0 0 0 0,0-1 0 0 0,1 0 0 0 0,0 0 0 0 0,-1-2 0 0 0,26 1 0 0 0,91-11-2371 0 0,-99 6 524 0 0,-14 1-360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4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9383 0 0,'0'0'431'0'0,"1"-1"-10"0"0,-1 0-182 0 0,1 1-1 0 0,-1-1 1 0 0,0 1-1 0 0,1-1 1 0 0,-1 1 0 0 0,1 0-1 0 0,-1-1 1 0 0,1 1-1 0 0,-1-1 1 0 0,1 1-1 0 0,0 0 1 0 0,-1 0-1 0 0,1-1 1 0 0,-1 1-1 0 0,1 0 1 0 0,0 0-1 0 0,-1 0 1 0 0,1-1-1 0 0,-1 1 1 0 0,1 0 0 0 0,0 0-1 0 0,-1 0 1 0 0,2 0-1 0 0,-1 1-168 0 0,-1-1 1 0 0,1 1-1 0 0,-1-1 0 0 0,1 0 0 0 0,-1 1 0 0 0,1-1 0 0 0,-1 1 1 0 0,1-1-1 0 0,-1 1 0 0 0,1-1 0 0 0,-1 1 0 0 0,0 0 1 0 0,1-1-1 0 0,-1 1 0 0 0,0-1 0 0 0,0 1 0 0 0,1 0 1 0 0,-1 0-1 0 0,1 3 6 0 0,0 0 0 0 0,-1 0 0 0 0,1 0 0 0 0,-1 0 0 0 0,0 5 0 0 0,-3 14 378 0 0,-1 0 0 0 0,-1 0 0 0 0,-10 27 0 0 0,-10 18-147 0 0,-35 66 0 0 0,15-37-89 0 0,-19 40-1 0 0,59-130-216 0 0,2 0 1 0 0,-1 0-1 0 0,1 0 0 0 0,0 1 0 0 0,1 0 0 0 0,-1-1 0 0 0,2 1 1 0 0,-2 12-1 0 0,5-10 42 0 0,-1-9-95 0 0,1 0 0 0 0,-1 0 0 0 0,0-1 0 0 0,0 1 0 0 0,1 0 0 0 0,-1-1 0 0 0,0 1 1 0 0,1-1-1 0 0,-1 0 0 0 0,0 1 0 0 0,1-1 0 0 0,-1 0 0 0 0,0 0 0 0 0,1 0 1 0 0,-1 0-1 0 0,1 0 0 0 0,-1 0 0 0 0,1 0 0 0 0,1 0 0 0 0,21-6-1156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14567 0 0,'0'0'664'0'0,"-1"-1"-8"0"0,-4-5 2600 0 0,19 1-2528 0 0,-2 2-516 0 0,0 0-1 0 0,0 1 1 0 0,0 0 0 0 0,14 0-1 0 0,18-3-61 0 0,39-6 5 0 0,-42 6-189 0 0,66-16 1 0 0,-73 14-632 0 0,-14 3-1257 0 0,0-1-3855 0 0,-9 1 237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3223 0 0,'27'-35'12855'0'0,"-26"50"-12218"0"0,-2 1 0 0 0,0-1 0 0 0,0 1 0 0 0,-5 17 0 0 0,3-19-514 0 0,0 1 1 0 0,1-1-1 0 0,1 1 0 0 0,0 0 1 0 0,2 17-1 0 0,-2 75-55 0 0,-6-68-2440 0 0,0-15-3400 0 0,2-14 604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29 136 2759 0 0,'-7'-5'248'0'0,"5"4"611"0"0,0-1 708 0 0,0 1 0 0 0,0 0 0 0 0,0-1 0 0 0,0 1 1 0 0,-1 0-1 0 0,1 1 0 0 0,-2-2 2307 0 0,19 9-2911 0 0,-5-5-681 0 0,0 0 0 0 0,0 0 0 0 0,0-1 0 0 0,0 0 0 0 0,0-1 0 0 0,16-1 1 0 0,63-12 718 0 0,-74 10-894 0 0,206-46 551 0 0,-121 24-169 0 0,145-17-1 0 0,-207 40-1027 0 0,-34 2 444 0 0,-1 0 0 0 0,0 1-1 0 0,0-1 1 0 0,0 1-1 0 0,1-1 1 0 0,-1 1-1 0 0,0 0 1 0 0,0 0-1 0 0,3 2 1 0 0,-6-2-213 0 0,0-1 0 0 0,0 1 0 0 0,0-1 1 0 0,0 1-1 0 0,0 0 0 0 0,0-1 0 0 0,0 1 0 0 0,0 0 1 0 0,0-1-1 0 0,0 1 0 0 0,0 0 0 0 0,-1-1 0 0 0,1 1 0 0 0,0-1 1 0 0,0 1-1 0 0,-1-1 0 0 0,1 1 0 0 0,0 0 0 0 0,-1-1 1 0 0,1 1-1 0 0,-1 0 0 0 0,-12 13-6779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13215 0 0,'0'0'2230'0'0,"0"-2"-1344"0"0,3-23 1965 0 0,-3 19-2620 0 0,0 0 1 0 0,1 1-1 0 0,0-1 0 0 0,0 1 1 0 0,0-1-1 0 0,1 1 0 0 0,0-1 1 0 0,0 1-1 0 0,3-6 0 0 0,10-12-100 0 0,1 1 1 0 0,1 0-1 0 0,1 2 0 0 0,1 0 0 0 0,0 1 0 0 0,2 0 0 0 0,26-17 0 0 0,-36 28-184 0 0,1 1-1 0 0,-1 1 0 0 0,1-1 0 0 0,1 2 0 0 0,23-8 0 0 0,-29 11 32 0 0,0 0 1 0 0,0 0 0 0 0,0 1-1 0 0,0 1 1 0 0,1-1 0 0 0,-1 1-1 0 0,0 0 1 0 0,0 1 0 0 0,0-1-1 0 0,0 1 1 0 0,1 1 0 0 0,10 3-1 0 0,-16-4 24 0 0,0 0 0 0 0,0 0 0 0 0,0 1 0 0 0,0-1 0 0 0,0 0 0 0 0,0 1 0 0 0,-1-1 0 0 0,1 1-1 0 0,-1 0 1 0 0,1 0 0 0 0,-1-1 0 0 0,1 1 0 0 0,-1 0 0 0 0,0 0 0 0 0,0 0 0 0 0,0 0 0 0 0,0 1 0 0 0,0-1 0 0 0,0 3 0 0 0,2 6 80 0 0,-1-1 0 0 0,-1 1 0 0 0,1 10 0 0 0,0-4 15 0 0,0 10 6 0 0,-2-1-1 0 0,0 0 0 0 0,-2 0 1 0 0,-9 51-1 0 0,6-56-221 0 0,5-19-497 0 0,2 10-1866 0 0,1-1-2474 0 0,2-2-1415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60 5063 0 0,'14'-5'148'0'0,"0"-1"0"0"0,21-11 0 0 0,11-5 1986 0 0,-40 20-1114 0 0,0 0-1 0 0,0 1 0 0 0,-1-1 1 0 0,1 1-1 0 0,0 0 0 0 0,10 0 1509 0 0,-15 3-2268 0 0,-1 0-229 0 0,1 0 0 0 0,-1 0 1 0 0,0 0-1 0 0,0 0 1 0 0,0 0-1 0 0,0 0 1 0 0,0 0-1 0 0,0 0 0 0 0,0 0 1 0 0,-1 0-1 0 0,1 0 1 0 0,-1 0-1 0 0,1 0 1 0 0,-1 0-1 0 0,0 0 1 0 0,0-1-1 0 0,0 1 0 0 0,0 0 1 0 0,0 0-1 0 0,0-1 1 0 0,0 1-1 0 0,-1 0 1 0 0,1-1-1 0 0,-3 3 0 0 0,-6 5 52 0 0,1-1-1 0 0,-21 13 0 0 0,24-17-70 0 0,-108 65 44 0 0,73-46 217 0 0,1 2-1 0 0,-43 34 1 0 0,74-51-135 0 0,-1 1-1 0 0,1 0 0 0 0,1 0 1 0 0,0 1-1 0 0,0 0 1 0 0,1 0-1 0 0,-8 15 0 0 0,13-21-70 0 0,1 0-1 0 0,-1 0 0 0 0,1 0 0 0 0,0 0 0 0 0,0 0 0 0 0,0 0 0 0 0,0 0 1 0 0,1 0-1 0 0,-1 1 0 0 0,2 7 0 0 0,-1-8-30 0 0,1-1 1 0 0,0 0-1 0 0,0 0 0 0 0,0 0 1 0 0,0 0-1 0 0,1 0 0 0 0,-1 0 1 0 0,1 0-1 0 0,-1 0 0 0 0,1 0 1 0 0,0-1-1 0 0,0 1 0 0 0,1-1 1 0 0,-1 1-1 0 0,5 3 0 0 0,1 0 40 0 0,0-1-1 0 0,0 0 1 0 0,0 0-1 0 0,1-1 1 0 0,-1 0-1 0 0,1 0 1 0 0,0-1-1 0 0,19 5 1 0 0,2-3 64 0 0,46 2 0 0 0,-58-6-102 0 0,23 2 7 0 0,0-3 1 0 0,0-1 0 0 0,0-1 0 0 0,0-3-1 0 0,78-19 1 0 0,-104 20-42 0 0,0-2 0 0 0,0 0-1 0 0,0-1 1 0 0,16-9 0 0 0,-24 11-30 0 0,0 0 1 0 0,0 0-1 0 0,-1 0 1 0 0,0-1-1 0 0,0 0 0 0 0,0 0 1 0 0,0 0-1 0 0,-1-1 0 0 0,8-12 1 0 0,-12 17-34 0 0,0 0 0 0 0,0 0 0 0 0,-1 0 0 0 0,1 0 0 0 0,0 0 0 0 0,-1 0 0 0 0,1 0 1 0 0,-1 0-1 0 0,1 0 0 0 0,-1 0 0 0 0,0-1 0 0 0,0 1 0 0 0,0 0 0 0 0,0 0 0 0 0,-1 0 0 0 0,1 0 0 0 0,-1 0 0 0 0,1 0 1 0 0,-1 0-1 0 0,1 0 0 0 0,-3-4 0 0 0,2 5-152 0 0,-22 0 99 0 0,13 1 61 0 0,0 0 1 0 0,-1 0-1 0 0,1 1 0 0 0,0 0 1 0 0,-13 3-1 0 0,1 3 123 0 0,0 0 0 0 0,0 1 0 0 0,1 2 0 0 0,-26 14 0 0 0,40-19-48 0 0,-1-1 0 0 0,1 1 0 0 0,0 1 0 0 0,1-1 0 0 0,-1 1 0 0 0,1 0 0 0 0,0 1 0 0 0,0 0 0 0 0,1 0 0 0 0,0 0 0 0 0,0 0 0 0 0,1 1 0 0 0,0-1 0 0 0,-5 13 0 0 0,9-18-78 0 0,0-1 0 0 0,-1 0 0 0 0,1 1 0 0 0,0-1 0 0 0,0 1 1 0 0,0-1-1 0 0,0 1 0 0 0,0-1 0 0 0,0 1 0 0 0,0-1 0 0 0,0 1 0 0 0,1-1 0 0 0,-1 1 0 0 0,0-1 0 0 0,1 1 0 0 0,-1-1 0 0 0,1 0 0 0 0,0 1 0 0 0,-1-1 0 0 0,1 0 0 0 0,0 0 0 0 0,0 1 1 0 0,0-1-1 0 0,0 0 0 0 0,0 0 0 0 0,0 0 0 0 0,0 0 0 0 0,2 1 0 0 0,0 0-324 0 0,0 0 1 0 0,0-1-1 0 0,0 1 1 0 0,0-1-1 0 0,0 0 1 0 0,1 0-1 0 0,-1 0 1 0 0,0 0-1 0 0,0 0 1 0 0,1-1-1 0 0,5 1 1 0 0,12-3-5905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11231 0 0,'-6'1'168'0'0,"1"0"1"0"0,-1 0-1 0 0,1 1 0 0 0,0 0 0 0 0,0 0 0 0 0,0 0 0 0 0,0 1 0 0 0,0-1 0 0 0,1 1 1 0 0,-1 1-1 0 0,1-1 0 0 0,-1 0 0 0 0,1 1 0 0 0,0 0 0 0 0,1 0 0 0 0,-1 0 0 0 0,1 1 1 0 0,0-1-1 0 0,0 1 0 0 0,0-1 0 0 0,0 1 0 0 0,1 0 0 0 0,0 0 0 0 0,0 1 0 0 0,0-1 1 0 0,1 0-1 0 0,0 1 0 0 0,0-1 0 0 0,0 0 0 0 0,0 9 0 0 0,1-4-37 0 0,1 0 0 0 0,0 1 0 0 0,0-1 0 0 0,1 0 0 0 0,1 0-1 0 0,0 0 1 0 0,0 0 0 0 0,0-1 0 0 0,2 1 0 0 0,8 15 0 0 0,6 6 331 0 0,40 47 1 0 0,-48-65-405 0 0,33 37 128 0 0,85 74 1 0 0,-80-81-62 0 0,78 92 1 0 0,-119-125-78 0 0,-1 0 0 0 0,0 0 0 0 0,-1 1 0 0 0,0 0 0 0 0,0 0 0 0 0,-1 0 0 0 0,-1 1 0 0 0,4 13 1 0 0,-7-19 24 0 0,0 1 0 0 0,0 0 0 0 0,0 0 1 0 0,-1-1-1 0 0,0 1 0 0 0,0 0 1 0 0,-1 0-1 0 0,0-1 0 0 0,0 1 0 0 0,0 0 1 0 0,-1-1-1 0 0,0 1 0 0 0,-1-1 1 0 0,1 0-1 0 0,-1 1 0 0 0,-4 6 1 0 0,-6 6 165 0 0,-1 0 0 0 0,0-1 1 0 0,-29 27-1 0 0,13-18-50 0 0,-40 29-1 0 0,-34 13-31 0 0,41-28-134 0 0,49-33-826 0 0,0 0 0 0 0,-20 8 0 0 0,33-15-369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94 2759 0 0,'-4'0'19'0'0,"-14"1"100"0"0,18-1-107 0 0,0 0 0 0 0,0 0-1 0 0,0 0 1 0 0,0 0 0 0 0,0 0-1 0 0,0 0 1 0 0,0 0 0 0 0,0 1-1 0 0,0-1 1 0 0,0 0 0 0 0,0 0-1 0 0,17 0 10158 0 0,-6-6-8677 0 0,20-3-53 0 0,46-6 1 0 0,-43 9-1033 0 0,40-12 0 0 0,-31 4-279 0 0,63-11 0 0 0,-82 23 48 0 0,-22 2-80 0 0,-2 2-16 0 0,0 2-79 0 0,0 0 1 0 0,-1-1-1 0 0,0 1 0 0 0,0 0 0 0 0,0-1 1 0 0,0 1-1 0 0,0-1 0 0 0,-1 1 0 0 0,1-1 1 0 0,-1 0-1 0 0,0 0 0 0 0,0 0 0 0 0,-5 6 1 0 0,-3 2-3 0 0,-1 0 0 0 0,-14 11 0 0 0,3-2 2 0 0,5-4 4 0 0,-1-2 0 0 0,-21 15 0 0 0,29-23-11 0 0,1 0 0 0 0,-1-1 0 0 0,0 0 0 0 0,0-1 0 0 0,-1 0 0 0 0,-15 4 1 0 0,17-9-93 0 0,6 0 82 0 0,84 1 192 0 0,-63-1-175 0 0,29-5 0 0 0,-34 3 102 0 0,0 1 0 0 0,0 1 0 0 0,0 0-1 0 0,25 3 1 0 0,-26 1 41 0 0,-11-2-140 0 0,0 0 0 0 0,0 0 0 0 0,1 0 0 0 0,-1 0 0 0 0,0 0 0 0 0,0 0 0 0 0,0 1 0 0 0,0-1 0 0 0,-1 0 0 0 0,1 1 0 0 0,0-1 0 0 0,0 0 0 0 0,-1 1 0 0 0,1-1 0 0 0,-1 1 0 0 0,1-1 0 0 0,-1 1 0 0 0,0-1 0 0 0,0 1 0 0 0,1 0 0 0 0,-1-1 0 0 0,0 1-1 0 0,-1 2 1 0 0,1 1 18 0 0,-1 0 0 0 0,0-1 0 0 0,0 1 0 0 0,-1 0 0 0 0,1-1-1 0 0,-5 9 1 0 0,5-11-21 0 0,0 1 0 0 0,0-1 0 0 0,-1 1 0 0 0,1-1 1 0 0,-1 1-1 0 0,0-1 0 0 0,0 0 0 0 0,0 0 0 0 0,0 1 0 0 0,0-2 0 0 0,0 1 0 0 0,0 0 0 0 0,-1 0 0 0 0,1-1 0 0 0,-4 2 0 0 0,0 1-2 0 0,-9 4 37 0 0,1-1 0 0 0,-18 5-1 0 0,-3 2 10 0 0,-34 13 34 0 0,45-19-60 0 0,1 1 0 0 0,-36 19 0 0 0,47-21-19 0 0,0-1 0 0 0,0 0 0 0 0,-1 0 0 0 0,1-1 0 0 0,-1-1 0 0 0,0 0 0 0 0,-20 3 0 0 0,32-7 2 0 0,0 0 0 0 0,0 0 0 0 0,1 1-1 0 0,-1-1 1 0 0,0 0 0 0 0,0 0 0 0 0,1 0-1 0 0,-1 0 1 0 0,0 0 0 0 0,0 0 0 0 0,1 0 0 0 0,-1 0-1 0 0,0-1 1 0 0,1 1 0 0 0,-1 0 0 0 0,0 0 0 0 0,0 0-1 0 0,1-1 1 0 0,-1 1 0 0 0,0 0 0 0 0,1-1 0 0 0,-1 1-1 0 0,0-2 1 0 0,-2 0 9 0 0,-10-4 10 0 0,0-3 33 0 0,12 5-58 0 0,0 2 7 0 0,-2-10-76 0 0,3 12 66 0 0,0-1 0 0 0,0 1 0 0 0,0 0 0 0 0,0 0 0 0 0,0 0 0 0 0,0 0 0 0 0,0 0 0 0 0,0-1-1 0 0,0 1 1 0 0,0 0 0 0 0,1 0 0 0 0,-1 0 0 0 0,0 0 0 0 0,0 0 0 0 0,0 0 0 0 0,0-1 0 0 0,0 1 0 0 0,0 0 0 0 0,0 0 0 0 0,1 0 0 0 0,-1 0 0 0 0,0 0 0 0 0,0 0 0 0 0,0 0-1 0 0,0 0 1 0 0,1 0 0 0 0,-1 0 0 0 0,0 0 0 0 0,0 0 0 0 0,0 0 0 0 0,0 0 0 0 0,0 0 0 0 0,1 0 0 0 0,9 3-286 0 0,13 6-1273 0 0,-10-4 642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11687 0 0,'0'0'1060'0'0,"-4"5"1609"0"0,4-5-2618 0 0,0 0 0 0 0,0 0 0 0 0,0 0 0 0 0,0 0 0 0 0,0 0 0 0 0,0 0 0 0 0,0 0 0 0 0,0 0 0 0 0,0 0 0 0 0,0 0 0 0 0,0 0 0 0 0,-1 0 0 0 0,12-1 314 0 0,-1-1-1 0 0,0 0 0 0 0,0 0 0 0 0,-1-1 1 0 0,17-6-1 0 0,25-8-6 0 0,-15 11-700 0 0,0 2 0 0 0,69 2 0 0 0,-104 2 286 0 0,10-1-1770 0 0,2-2-3954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 2303 0 0,'2'-1'659'0'0,"31"-22"11628"0"0,-25 18-10762 0 0,0 1 0 0 0,13-4-1 0 0,-19 7-480 0 0,6 9-689 0 0,-6-5-323 0 0,-1-1 0 0 0,0 1 1 0 0,1 0-1 0 0,-1 0 0 0 0,0-1 1 0 0,-1 1-1 0 0,1 0 0 0 0,0 0 1 0 0,-1 0-1 0 0,0 0 0 0 0,1 0 0 0 0,-1 0 1 0 0,0 0-1 0 0,-1 0 0 0 0,1 0 1 0 0,0 0-1 0 0,-2 5 0 0 0,-2 6 89 0 0,0-1 1 0 0,-8 17-1 0 0,12-28-110 0 0,-27 59 146 0 0,-11 28 11 0 0,28-66-152 0 0,-2-1-1 0 0,0 0 1 0 0,-23 32 0 0 0,27-43-15 0 0,-2 3-39 0 0,5-8-45 0 0,1 1 1 0 0,-1-1-1 0 0,1 1 1 0 0,1-1-1 0 0,-1 1 1 0 0,1 0-1 0 0,-3 13 1 0 0,5-19-660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13159 0 0,'0'0'3439'0'0,"2"0"-2844"0"0,47-9 924 0 0,0-1 0 0 0,69-26 0 0 0,-91 26-1461 0 0,1 1 0 0 0,0 2-1 0 0,0 1 1 0 0,30-3 0 0 0,-39 10-2190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11831 0 0,'0'0'19'0'0,"0"0"-1"0"0,0 0 0 0 0,0 0 0 0 0,0 0 0 0 0,0 0 0 0 0,0 0 1 0 0,0 0-1 0 0,0 0 0 0 0,-1 0 0 0 0,1 0 0 0 0,0 0 1 0 0,0 0-1 0 0,0 0 0 0 0,0 0 0 0 0,0 0 0 0 0,0-1 0 0 0,0 1 1 0 0,0 0-1 0 0,0 0 0 0 0,0 0 0 0 0,0 0 0 0 0,0 0 1 0 0,0 0-1 0 0,0 0 0 0 0,0 0 0 0 0,0 0 0 0 0,0-1 1 0 0,0 1-1 0 0,0 0 0 0 0,0 0 0 0 0,0 0 0 0 0,0 0 0 0 0,0 0 1 0 0,0 0-1 0 0,0 0 0 0 0,0-1 0 0 0,0 1 0 0 0,0 0 1 0 0,0 0-1 0 0,0 0 0 0 0,0 0 0 0 0,0 0 0 0 0,0 0 0 0 0,0 0 1 0 0,0 0-1 0 0,0 0 0 0 0,0-1 0 0 0,0 1 0 0 0,0 0 1 0 0,0 0-1 0 0,0 0 0 0 0,1 0 0 0 0,-1 0 0 0 0,0 0 0 0 0,0 0 1 0 0,0 0-1 0 0,0 0 0 0 0,0 0 0 0 0,0 0 0 0 0,0 0 1 0 0,0 0-1 0 0,0 0 0 0 0,1 0 0 0 0,11-8 846 0 0,19-6 1086 0 0,26-4-1201 0 0,0 3 1 0 0,1 3-1 0 0,1 2 1 0 0,62-2 0 0 0,-90 9-1108 0 0,7 0-1062 0 0,-13 2-3048 0 0,-3 1-1268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10591 0 0,'0'0'3626'0'0,"-1"2"-2813"0"0,-4 11-419 0 0,-1 0 0 0 0,-1-1 0 0 0,0 0 0 0 0,-10 12-1 0 0,-8 15 207 0 0,-158 347 1445 0 0,159-330-2034 0 0,-7 6-1295 0 0,19-40-766 0 0,3-5-3952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5527 0 0,'0'0'14760'0'0,"2"-2"-14056"0"0,2-1-504 0 0,0 1-1 0 0,1-1 0 0 0,-1 1 1 0 0,1 0-1 0 0,0 0 1 0 0,0 0-1 0 0,7-1 1 0 0,41-7 375 0 0,-29 6-299 0 0,212-30 446 0 0,-39 6-534 0 0,-151 20-241 0 0,190-27 338 0 0,-170 28-863 0 0,105 3-1 0 0,-139 9-1191 0 0,-29-5 214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 10591 0 0,'0'0'819'0'0,"2"-1"-534"0"0,5 0 5262 0 0,-5 12-4628 0 0,-2-10-896 0 0,0 0-1 0 0,1 0 0 0 0,-1 0 0 0 0,0 0 1 0 0,0 0-1 0 0,0 1 0 0 0,0-1 0 0 0,0 0 1 0 0,0 0-1 0 0,0 0 0 0 0,0 0 0 0 0,-1 0 1 0 0,1 0-1 0 0,0 0 0 0 0,-1 1 0 0 0,1-1 1 0 0,-1 1-1 0 0,-3 4 64 0 0,0 0 0 0 0,-1-1 0 0 0,1 1 0 0 0,-1-1 0 0 0,0 0-1 0 0,-9 6 1 0 0,-39 25 149 0 0,18-13-162 0 0,8-6-44 0 0,-40 20 0 0 0,45-27 22 0 0,2 1-1 0 0,0 0 1 0 0,0 2 0 0 0,-26 22 0 0 0,39-28 29 0 0,0 0 0 0 0,1 0 1 0 0,0 1-1 0 0,1-1 0 0 0,0 1 0 0 0,0 0 0 0 0,0 1 0 0 0,1-1 0 0 0,1 1 0 0 0,-1 0 0 0 0,1 0 1 0 0,-3 16-1 0 0,5-19-44 0 0,1 0 1 0 0,-1-1 0 0 0,1 1 0 0 0,0 0 0 0 0,0-1-1 0 0,1 1 1 0 0,-1 0 0 0 0,2-1 0 0 0,-1 1 0 0 0,0-1 0 0 0,1 0-1 0 0,0 1 1 0 0,0-1 0 0 0,1 0 0 0 0,-1 0 0 0 0,1 0-1 0 0,0 0 1 0 0,1-1 0 0 0,-1 1 0 0 0,1-1 0 0 0,0 0-1 0 0,5 5 1 0 0,2 0-24 0 0,1-2 0 0 0,-1 0 0 0 0,1 0 0 0 0,1-1 0 0 0,-1 0 0 0 0,1-1 0 0 0,0-1 0 0 0,0 0 1 0 0,0-1-1 0 0,25 3 0 0 0,3-2-49 0 0,1-2 1 0 0,49-3 0 0 0,-57-1 17 0 0,-1-1 0 0 0,1-2 0 0 0,-1-1 0 0 0,-1-2 0 0 0,1-1 0 0 0,59-26 0 0 0,-84 31 19 0 0,18-8 25 0 0,26-17 1 0 0,-44 23-17 0 0,1 0 1 0 0,-1 0 0 0 0,-1-1-1 0 0,1-1 1 0 0,-1 1 0 0 0,10-14-1 0 0,-16 19-8 0 0,1-1 0 0 0,0 1 0 0 0,-1-1 0 0 0,0 1 0 0 0,1-1 0 0 0,-1 0 0 0 0,0 0 0 0 0,-1 0 0 0 0,1 1 0 0 0,0-1 0 0 0,-1 0 0 0 0,1 0 0 0 0,-1 0 0 0 0,0 0 0 0 0,0-3 0 0 0,-1 4 0 0 0,1-1-1 0 0,-1 1 1 0 0,0 0 0 0 0,1-1-1 0 0,-1 1 1 0 0,0 0-1 0 0,0 0 1 0 0,-1 0 0 0 0,1 0-1 0 0,0 0 1 0 0,-1 0-1 0 0,1 0 1 0 0,-1 0 0 0 0,1 1-1 0 0,-1-1 1 0 0,0 1-1 0 0,0-1 1 0 0,0 1 0 0 0,-3-3-1 0 0,-6-1 8 0 0,0 0 0 0 0,0 1 0 0 0,-1 0 0 0 0,1 0 0 0 0,-1 1 0 0 0,0 1 0 0 0,0 0 0 0 0,0 1 0 0 0,0 0 0 0 0,0 0 0 0 0,0 2 0 0 0,0-1 0 0 0,0 2 0 0 0,0-1 0 0 0,0 2 0 0 0,0-1 0 0 0,1 2 0 0 0,-14 5 0 0 0,22-7 5 0 0,0 0-1 0 0,0 0 1 0 0,0 1 0 0 0,0-1-1 0 0,1 1 1 0 0,0 0 0 0 0,-1 0 0 0 0,1 0-1 0 0,0 0 1 0 0,0 0 0 0 0,0 0-1 0 0,1 1 1 0 0,-1-1 0 0 0,1 0 0 0 0,-1 5-1 0 0,-3 4 0 0 0,3-7-3 0 0,0-1 1 0 0,0 1-1 0 0,1 0 1 0 0,0 0-1 0 0,0 0 1 0 0,0-1-1 0 0,1 1 1 0 0,-1 0-1 0 0,1 0 1 0 0,1 0-1 0 0,-1 0 1 0 0,1 0-1 0 0,-1 0 1 0 0,3 6-1 0 0,0-2-205 0 0,0-1 0 0 0,1 1 0 0 0,0-1 0 0 0,1 1 0 0 0,-1-1 0 0 0,10 11 0 0 0,-3-4-544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93 501 8287 0 0,'0'0'11248'0'0,"-1"-2"-10578"0"0,-18-37 1227 0 0,12 28-1617 0 0,1-1 0 0 0,-6-16 0 0 0,-3-13-93 0 0,6 17-129 0 0,-10-46 0 0 0,17 61-66 0 0,1-1 0 0 0,0 1-1 0 0,1 0 1 0 0,0 0 0 0 0,0 0 0 0 0,1-1 0 0 0,0 1-1 0 0,5-17 1 0 0,-4 19-45 0 0,1 0 1 0 0,-1 0-1 0 0,2 0 0 0 0,-1 1 1 0 0,1-1-1 0 0,0 1 0 0 0,0 0 1 0 0,1 0-1 0 0,6-7 0 0 0,-2 5-59 0 0,0 1 0 0 0,0-1-1 0 0,0 2 1 0 0,1-1 0 0 0,15-7-1 0 0,-5 5-13 0 0,0 1-1 0 0,1 0 1 0 0,0 2-1 0 0,1 0 1 0 0,39-4-1 0 0,-41 8 109 0 0,1 0 0 0 0,-1 2 0 0 0,28 2 0 0 0,-35 0 24 0 0,0 0 0 0 0,1 1 0 0 0,-1 1 0 0 0,-1 0 0 0 0,1 0 0 0 0,13 8 0 0 0,-10-4 89 0 0,0 1 1 0 0,-1 0 0 0 0,-1 2 0 0 0,1-1-1 0 0,-2 2 1 0 0,17 16 0 0 0,-23-20-21 0 0,-1-1 0 0 0,0 1-1 0 0,0 0 1 0 0,-1 0 0 0 0,0 1 0 0 0,0 0-1 0 0,-1 0 1 0 0,0 0 0 0 0,-1 0 0 0 0,0 1 0 0 0,0-1-1 0 0,2 19 1 0 0,-4-22-40 0 0,-1 0 0 0 0,0-1 0 0 0,0 1 0 0 0,-1-1-1 0 0,1 1 1 0 0,-1-1 0 0 0,-1 1 0 0 0,1-1 0 0 0,-1 1 0 0 0,1-1-1 0 0,-2 0 1 0 0,1 0 0 0 0,-4 6 0 0 0,2-5-11 0 0,-1 0 0 0 0,0 0 0 0 0,0 0-1 0 0,0-1 1 0 0,-1 1 0 0 0,0-1 0 0 0,0-1 0 0 0,-11 8 0 0 0,-3-2-33 0 0,-1 0 0 0 0,0-1-1 0 0,-1-1 1 0 0,1-1 0 0 0,-32 5 0 0 0,-165 33-791 0 0,190-39 519 0 0,-35 2 0 0 0,52-7 45 0 0,1-1-1 0 0,0 0 0 0 0,-1 0 1 0 0,1-1-1 0 0,0-1 0 0 0,-19-4 1 0 0,28 5 140 0 0,0 1 1 0 0,0 0 0 0 0,0-1 0 0 0,0 1 0 0 0,0-1 0 0 0,0 1 0 0 0,0-1-1 0 0,0 0 1 0 0,0 1 0 0 0,0-1 0 0 0,0 0 0 0 0,0 0 0 0 0,0 0 0 0 0,0 1 0 0 0,1-1-1 0 0,-1 0 1 0 0,0 0 0 0 0,1 0 0 0 0,-1 0 0 0 0,0-1 0 0 0,1 1 0 0 0,0 0-1 0 0,-1 0 1 0 0,1 0 0 0 0,0 0 0 0 0,-1 0 0 0 0,1-1 0 0 0,0 1 0 0 0,0 0 0 0 0,0 0-1 0 0,0 0 1 0 0,0 0 0 0 0,0-1 0 0 0,1 0 0 0 0,0-3-649 0 0,0 1 1 0 0,0 0-1 0 0,1-1 0 0 0,0 1 1 0 0,0 0-1 0 0,0 0 0 0 0,0 1 1 0 0,4-5-1 0 0,9-13-3791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09:5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1375 0 0,'0'0'17967'0'0,"0"2"-18083"0"0,0 4 138 0 0,-1-1 0 0 0,0 1 1 0 0,-1-1-1 0 0,1 0 0 0 0,-1 1 0 0 0,0-1 0 0 0,-3 6 1 0 0,-8 22 1316 0 0,29-47-1147 0 0,14-31-237 0 0,-29 43-20 0 0,-8 13-329 0 0,3-6 192 0 0,1-1 0 0 0,0 1 0 0 0,0 0 0 0 0,0 0 0 0 0,1 0 0 0 0,0 1-1 0 0,0-1 1 0 0,0 0 0 0 0,0 1 0 0 0,1 0 0 0 0,-1 9 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33 7367 0 0,'4'-4'353'0'0,"1"1"0"0"0,-1 0-1 0 0,1 0 1 0 0,0 0-1 0 0,0 0 1 0 0,8-3-1 0 0,-11 6 574 0 0,10-8 5814 0 0,-16 14-6581 0 0,1-3-96 0 0,1 0-1 0 0,-1 0 1 0 0,0 0 0 0 0,0 0 0 0 0,0 0-1 0 0,-7 4 1 0 0,-24 14 48 0 0,-1-2-1 0 0,-44 17 1 0 0,58-27-76 0 0,-9 4-23 0 0,-1-1 0 0 0,0-2 0 0 0,-1-1 1 0 0,0-1-1 0 0,0-2 0 0 0,-51 3 0 0 0,69-8-17 0 0,9 0-4 0 0,0-1 0 0 0,0 1 0 0 0,0-1 0 0 0,0-1 0 0 0,0 1 0 0 0,0-1 0 0 0,0 1 1 0 0,0-2-1 0 0,0 1 0 0 0,0 0 0 0 0,0-1 0 0 0,-5-2 0 0 0,9 3-84 0 0,-2-3 2 0 0,3 5 30 0 0,5 6-381 0 0,1 5 442 0 0,-3-6 0 0 0,1 2 0 0 0,-6-3 0 0 0,-5 5 0 0 0,1 0 1 0 0,-1-1 0 0 0,0 0 0 0 0,0 0 0 0 0,-10 8 0 0 0,-15 19 128 0 0,8-8-11 0 0,-1-1 0 0 0,-33 27 0 0 0,57-54-108 0 0,1 1 0 0 0,-1-1 0 0 0,0 1 0 0 0,1-1 0 0 0,-1 1 0 0 0,0-1-1 0 0,1 1 1 0 0,-1 0 0 0 0,1-1 0 0 0,-1 1 0 0 0,1 0 0 0 0,-1-1 0 0 0,1 1 0 0 0,0 0-1 0 0,-1 0 1 0 0,1-1 0 0 0,0 3 0 0 0,0-3 4 0 0,0 0 1 0 0,1 0-1 0 0,-1 0 0 0 0,1 0 0 0 0,-1 1 0 0 0,1-1 1 0 0,-1 0-1 0 0,0 0 0 0 0,1 0 0 0 0,-1 0 1 0 0,1 0-1 0 0,-1 0 0 0 0,1 0 0 0 0,-1 0 1 0 0,1 0-1 0 0,-1 0 0 0 0,1 0 0 0 0,-1 0 0 0 0,1-1 1 0 0,-1 1-1 0 0,1 0 0 0 0,34-13 199 0 0,-34 13-249 0 0,73-34 50 0 0,-40 18-250 0 0,64-22-1 0 0,-86 34 204 0 0,-1 2-1 0 0,1-1 1 0 0,0 1 0 0 0,-1 1-1 0 0,1 0 1 0 0,0 1-1 0 0,0 0 1 0 0,0 1-1 0 0,22 4 1 0 0,-28-3 55 0 0,-1 0-1 0 0,0 0 1 0 0,0 0 0 0 0,1 0 0 0 0,-2 1 0 0 0,1 0 0 0 0,0 0-1 0 0,0 0 1 0 0,-1 1 0 0 0,8 7 0 0 0,1 3 176 0 0,20 30 1 0 0,-25-32-26 0 0,0-1 0 0 0,1 0 0 0 0,0 0-1 0 0,13 11 1 0 0,-22-21-169 0 0,0-1 0 0 0,0 1 0 0 0,0-1 1 0 0,0 1-1 0 0,0-1 0 0 0,0 1 0 0 0,-1-1 0 0 0,1 1 0 0 0,0-1 0 0 0,0 1 0 0 0,-1-1 0 0 0,1 1 0 0 0,0-1 0 0 0,-1 0 0 0 0,1 1 1 0 0,0-1-1 0 0,-1 1 0 0 0,1-1 0 0 0,-1 0 0 0 0,0 1 0 0 0,1-1 1 0 0,-5 4 1 0 0,0-1 1 0 0,-1 0-1 0 0,1 0 1 0 0,-1 0-1 0 0,0-1 0 0 0,1 1 1 0 0,-8 0-1 0 0,-6 4-4 0 0,-103 30-2 0 0,53-19 0 0 0,-84 32 67 0 0,141-46-53 0 0,-7 3 19 0 0,1 1 1 0 0,0 1-1 0 0,-19 11 1 0 0,35-19-119 0 0,17-3-1462 0 0,22-5-461 0 0,-17 2 353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173 118 5983 0 0,'-53'5'464'0'0,"-19"2"2202"0"0,25 4 6204 0 0,49-11-8256 0 0,38-1 1020 0 0,78-13 0 0 0,41-20-352 0 0,-15 3-530 0 0,210-18 363 0 0,-339 48-1171 0 0,146-10 382 0 0,-54 13-3216 0 0,-98-1 399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33 7831 0 0,'15'-8'1249'0'0,"-1"2"-1"0"0,29-9 1 0 0,-34 11 4063 0 0,-9 6-5099 0 0,-2 4-172 0 0,0-1 0 0 0,1 0 0 0 0,-1 0-1 0 0,-1 0 1 0 0,1 0 0 0 0,-1 0 0 0 0,0 0 0 0 0,0-1 0 0 0,-6 7 0 0 0,-4 4 50 0 0,-21 18 0 0 0,10-13-196 0 0,-40 23 1 0 0,-5 5-53 0 0,6-5 153 0 0,45-33 28 0 0,0 2-1 0 0,-27 23 1 0 0,38-28 75 0 0,1 1-1 0 0,0 0 1 0 0,-6 9-1 0 0,-4 7 164 0 0,14-21-226 0 0,-1 0 1 0 0,1 0-1 0 0,0 0 1 0 0,0 0-1 0 0,1 1 0 0 0,-1-1 1 0 0,1 1-1 0 0,-1-1 1 0 0,1 1-1 0 0,0-1 1 0 0,1 1-1 0 0,-1 0 0 0 0,1-1 1 0 0,-1 1-1 0 0,1 0 1 0 0,0 0-1 0 0,0-1 1 0 0,1 1-1 0 0,-1 0 0 0 0,1-1 1 0 0,0 1-1 0 0,0 0 1 0 0,0-1-1 0 0,0 1 0 0 0,1-1 1 0 0,-1 1-1 0 0,1-1 1 0 0,0 0-1 0 0,0 0 1 0 0,0 0-1 0 0,1 0 0 0 0,-1 0 1 0 0,1 0-1 0 0,-1-1 1 0 0,1 1-1 0 0,0-1 1 0 0,0 0-1 0 0,0 1 0 0 0,0-1 1 0 0,6 2-1 0 0,4 2 35 0 0,1-1 1 0 0,-1 0-1 0 0,1-1 0 0 0,0-1 0 0 0,0 0 1 0 0,0 0-1 0 0,20-1 0 0 0,100-6 415 0 0,-89-1-389 0 0,0-2 0 0 0,-1-2 0 0 0,0-2 0 0 0,79-30 1 0 0,-111 36-120 0 0,0-1 1 0 0,0 0 0 0 0,-1 0 0 0 0,1-1 0 0 0,-2-1 0 0 0,1 0-1 0 0,-1 0 1 0 0,0-1 0 0 0,-1 0 0 0 0,0-1 0 0 0,0 0 0 0 0,-1 0-1 0 0,0-1 1 0 0,-1 0 0 0 0,7-14 0 0 0,-9 16-141 0 0,-2 3 0 0 0,1 0-1 0 0,-2 0 1 0 0,5-11 0 0 0,-7 16 127 0 0,0 0 0 0 0,1 0 0 0 0,-1 0 0 0 0,0-1 1 0 0,0 1-1 0 0,1 0 0 0 0,-1 0 0 0 0,0 0 0 0 0,0-1 0 0 0,0 1 0 0 0,-1 0 0 0 0,1 0 0 0 0,0-1 0 0 0,0 1 0 0 0,-1 0 0 0 0,1 0 1 0 0,-1 0-1 0 0,1-1 0 0 0,-1 1 0 0 0,1 0 0 0 0,-1 0 0 0 0,0 0 0 0 0,1 0 0 0 0,-1 0 0 0 0,-1-1 0 0 0,0 1 26 0 0,0 0 0 0 0,0 0 0 0 0,1 0 0 0 0,-1 1 0 0 0,0-1 0 0 0,0 0-1 0 0,0 1 1 0 0,0 0 0 0 0,0-1 0 0 0,0 1 0 0 0,0 0 0 0 0,0 0 0 0 0,0 0 0 0 0,0 0 0 0 0,1 0 0 0 0,-1 1-1 0 0,0-1 1 0 0,0 1 0 0 0,-3 0 0 0 0,-6 3-37 0 0,1 0 0 0 0,-12 5 0 0 0,13-4 4 0 0,-8 2 32 0 0,0 1 0 0 0,-23 15 0 0 0,34-18 26 0 0,0-1-1 0 0,1 1 1 0 0,-1 0 0 0 0,1 1-1 0 0,0-1 1 0 0,0 1-1 0 0,1 0 1 0 0,0 0 0 0 0,-4 8-1 0 0,2-5 25 0 0,0 0-1 0 0,0 0 1 0 0,-11 11-1 0 0,-7 8-5 0 0,14-14-9 0 0,1-1 1 0 0,-8 18-1 0 0,15-27-37 0 0,0 1 0 0 0,0-1 0 0 0,1 1 1 0 0,-1-1-1 0 0,1 1 0 0 0,0 0 0 0 0,0 0 0 0 0,0 0 0 0 0,1-1 0 0 0,0 1 0 0 0,0 6 1 0 0,2-7-709 0 0,4 4-246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71 5063 0 0,'4'-6'312'0'0,"1"0"0"0"0,0 1-1 0 0,0-1 1 0 0,11-8-1 0 0,-11 9 512 0 0,1 1 1 0 0,-1 1-1 0 0,1-1 0 0 0,0 1 0 0 0,0 0 0 0 0,0 0 0 0 0,1 1 0 0 0,-1 0 0 0 0,8-2 1 0 0,-12 4 456 0 0,-1 12-31 0 0,-1-10-1212 0 0,1 0 1 0 0,-1 0-1 0 0,0 0 1 0 0,0 1-1 0 0,0-1 1 0 0,0 0-1 0 0,-1 0 1 0 0,1 0-1 0 0,-2 4 1 0 0,-16 40 363 0 0,-48 86-1 0 0,36-75-332 0 0,-96 177-9 0 0,-17-10-81 0 0,121-193-21 0 0,-18 24-91 0 0,-58 106 1 0 0,89-143 143 0 0,0 1 0 0 0,2-1 0 0 0,0 2 0 0 0,1-1 0 0 0,1 1 0 0 0,1 0 0 0 0,1 0 0 0 0,0 0 0 0 0,2 0 0 0 0,1 31 0 0 0,1-41 22 0 0,0 0-1 0 0,1 0 0 0 0,1 0 1 0 0,0 0-1 0 0,0 0 1 0 0,0-1-1 0 0,2 1 0 0 0,-1-1 1 0 0,7 10-1 0 0,-2-6 29 0 0,0 0 0 0 0,1-1 0 0 0,1-1 0 0 0,-1 0 0 0 0,18 14 0 0 0,9 1 85 0 0,0-2 1 0 0,1-1 0 0 0,49 21-1 0 0,-2-8-23 0 0,-26-11-62 0 0,-51-22-435 0 0,0 0 0 0 0,1 0 1 0 0,0-1-1 0 0,11 2 0 0 0,-11-3-509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11311 0 0,'0'0'1287'0'0,"0"2"-883"0"0,0 25 1401 0 0,6 40-1 0 0,-5-56-1583 0 0,1-1-1 0 0,1 1 1 0 0,0-1-1 0 0,1 0 1 0 0,0 0-1 0 0,0 0 1 0 0,6 9-1 0 0,2 0-26 0 0,1-2 1 0 0,1 0-1 0 0,0 0 0 0 0,19 16 1 0 0,71 55 225 0 0,-26-24-340 0 0,-18-11-5 0 0,113 104-222 0 0,-159-143 113 0 0,0 1 0 0 0,-1 0 1 0 0,-1 1-1 0 0,-1 0 0 0 0,0 1 0 0 0,-1 0 0 0 0,0 1 0 0 0,-2 0 1 0 0,0 0-1 0 0,-1 1 0 0 0,-1 0 0 0 0,-1 0 0 0 0,-1 1 0 0 0,0 0 0 0 0,-1-1 1 0 0,-2 1-1 0 0,0 36 0 0 0,-3-31-69 0 0,-2 1 1 0 0,-1 0-1 0 0,0-1 1 0 0,-2 0-1 0 0,-1 0 0 0 0,-1 0 1 0 0,-17 32-1 0 0,-3-4-4 0 0,-2-1 0 0 0,-40 50-1 0 0,50-73 184 0 0,-2-1-1 0 0,-1-1 1 0 0,-1-1-1 0 0,-1-2 1 0 0,-1 0-1 0 0,-1-2 0 0 0,-2-1 1 0 0,0-1-1 0 0,-35 17 1 0 0,55-32-21 0 0,-252 116 921 0 0,261-121-1142 0 0,9-9-2804 0 0,3-3-3128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56 5983 0 0,'0'0'274'0'0,"-2"0"-6"0"0,-45 3 413 0 0,27 0 1319 0 0,1 1-1 0 0,-1 1 1 0 0,-32 12 2450 0 0,54-17-4365 0 0,1 0-1 0 0,-1-1 1 0 0,0 0-1 0 0,0 1 1 0 0,0-1-1 0 0,0 0 1 0 0,0 0-1 0 0,1-1 0 0 0,7-3 51 0 0,140-49 534 0 0,-129 48-552 0 0,0 1-1 0 0,0 1 1 0 0,0 1 0 0 0,0 1-1 0 0,31 1 1 0 0,-50 1-87 0 0,0 0 0 0 0,0 0 0 0 0,0 0 0 0 0,1 1 0 0 0,-1-1 0 0 0,0 1 0 0 0,0-1 0 0 0,0 1 0 0 0,0 0 0 0 0,0 0 0 0 0,0 0 0 0 0,-1 0 0 0 0,1 0 0 0 0,0 0 0 0 0,0 0 0 0 0,-1 0 0 0 0,1 1 0 0 0,-1-1 0 0 0,1 1 0 0 0,-1 0 0 0 0,2 1 0 0 0,-2-1-6 0 0,0 1 0 0 0,0-1 0 0 0,0 0 0 0 0,-1 1 0 0 0,1-1 0 0 0,0 1 0 0 0,-1-1 0 0 0,0 1 0 0 0,1-1 0 0 0,-1 1-1 0 0,0 0 1 0 0,-1-1 0 0 0,1 1 0 0 0,0-1 0 0 0,-1 1 0 0 0,-1 4 0 0 0,-1 4-14 0 0,-1 0 0 0 0,-1 0 0 0 0,0-1 0 0 0,-1 0 0 0 0,0 0 0 0 0,-8 12 1 0 0,-3-1 16 0 0,-30 30 0 0 0,20-26-27 0 0,-32 22 0 0 0,46-37 0 0 0,6-6-11 0 0,0 0 0 0 0,0 0 0 0 0,0-1 0 0 0,-1 1 0 0 0,1-2 0 0 0,-1 1 0 0 0,-13 2 0 0 0,14-4 1 0 0,0 0 1 0 0,0 1 0 0 0,0 0 0 0 0,0 0-1 0 0,1 1 1 0 0,-1 0 0 0 0,1 0-1 0 0,0 1 1 0 0,0-1 0 0 0,0 1-1 0 0,-6 5 1 0 0,8-3 20 0 0,3-6 8 0 0,1 1 0 0 0,0 0 0 0 0,-1-1 0 0 0,1 1 0 0 0,0 0 0 0 0,0-1 0 0 0,-1 1 0 0 0,1 0 0 0 0,0-1 0 0 0,0 1 1 0 0,0 0-1 0 0,0-1 0 0 0,0 1 0 0 0,0 0 0 0 0,0-1 0 0 0,0 1 0 0 0,0 0 0 0 0,0-1 0 0 0,0 1 0 0 0,1 0 0 0 0,-1-1 0 0 0,0 1 0 0 0,0 0 0 0 0,1-1 0 0 0,-1 1 1 0 0,0-1-1 0 0,1 1 0 0 0,-1-1 0 0 0,1 1 0 0 0,-1-1 0 0 0,1 1 0 0 0,-1-1 0 0 0,1 1 0 0 0,-1-1 0 0 0,1 1 0 0 0,-1-1 0 0 0,1 0 0 0 0,-1 1 0 0 0,1-1 0 0 0,0 1 0 0 0,3 1 53 0 0,-1-1 0 0 0,1 1 0 0 0,-1 0 0 0 0,1-1 0 0 0,6 2 0 0 0,2-1 87 0 0,-1-1-1 0 0,1 0 1 0 0,0-1 0 0 0,-1 0-1 0 0,19-3 1 0 0,58-15 325 0 0,-37 7-312 0 0,5 0 4 0 0,71-3 0 0 0,-119 14-182 0 0,-1 0-1 0 0,0 1 1 0 0,0 0-1 0 0,11 3 0 0 0,7 2-257 0 0,-19-5 30 0 0,-1 1 0 0 0,1 0-1 0 0,-1 0 1 0 0,0 0 0 0 0,8 5 0 0 0,5 1-2217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6911 0 0,'0'0'8178'0'0,"-1"2"-7632"0"0,0 7-245 0 0,-2 1-1 0 0,1-1 1 0 0,-1 0-1 0 0,-1 0 0 0 0,-4 9 1 0 0,-27 44 106 0 0,2-3-77 0 0,-154 338 552 0 0,167-354-844 0 0,14-28-148 0 0,-2 0 0 0 0,0-1 0 0 0,-11 15 0 0 0,17-27-95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12 363 5527 0 0,'-11'-5'11168'0'0,"14"6"-10838"0"0,14 3-17 0 0,0-1 0 0 0,0 0 0 0 0,0-1 1 0 0,1-1-1 0 0,25-1 0 0 0,92-14 558 0 0,77-23-1 0 0,-62 10-421 0 0,46-12-74 0 0,-30 6-221 0 0,94-36-154 0 0,-182 42-344 0 0,82-40 0 0 0,-61 20-6677 0 0,-75 36 1018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7831 0 0,'1'2'5626'0'0,"1"1"-5358"0"0,-1 0 1 0 0,0 1-1 0 0,0-1 0 0 0,0 1 1 0 0,-1-1-1 0 0,1 0 1 0 0,-1 1-1 0 0,1-1 1 0 0,-1 1-1 0 0,0-1 1 0 0,-1 1-1 0 0,1-1 0 0 0,-1 5 1 0 0,-3 9 196 0 0,-6 23 0 0 0,6-28-151 0 0,-14 46 275 0 0,-3-2 0 0 0,-28 55 1 0 0,-65 103-309 0 0,108-203-275 0 0,-301 469 173 0 0,289-454-251 0 0,-2-2 1 0 0,-34 34 0 0 0,53-57-70 0 0,2-11-302 0 0,2 0 337 0 0,2-1-1 0 0,-1 1 1 0 0,1 0-1 0 0,1 1 1 0 0,0-1-1 0 0,0 1 1 0 0,10-12-1 0 0,-3 5 50 0 0,11-17 27 0 0,88-109-186 0 0,-96 124 192 0 0,1 0 1 0 0,0 2-1 0 0,2 0 1 0 0,0 1 0 0 0,29-18-1 0 0,-40 28 110 0 0,1 1 1 0 0,-1 0-1 0 0,1 1 0 0 0,0 0 0 0 0,0 0 0 0 0,0 1 0 0 0,0 0 1 0 0,1 1-1 0 0,-1 0 0 0 0,17 0 0 0 0,-21 1-42 0 0,0 1 1 0 0,-1-1-1 0 0,1 1 0 0 0,-1 0 0 0 0,1 0 0 0 0,-1 1 0 0 0,0-1 1 0 0,1 1-1 0 0,-1 0 0 0 0,0 0 0 0 0,0 0 0 0 0,0 1 0 0 0,0-1 1 0 0,-1 1-1 0 0,1 0 0 0 0,-1 0 0 0 0,1 0 0 0 0,-1 1 0 0 0,0-1 1 0 0,-1 1-1 0 0,1-1 0 0 0,0 1 0 0 0,2 7 0 0 0,-3-6 12 0 0,0 1 0 0 0,0-1 0 0 0,-1 1 0 0 0,0 0-1 0 0,0-1 1 0 0,0 1 0 0 0,-1 0 0 0 0,0 0 0 0 0,0 0 0 0 0,0-1-1 0 0,-1 1 1 0 0,-1 8 0 0 0,-2 4 62 0 0,-1-1 0 0 0,-12 28 0 0 0,10-30-82 0 0,0 0 0 0 0,-1 0-1 0 0,-1-1 1 0 0,-12 14 0 0 0,-46 51 69 0 0,-2 2-4633 0 0,62-72-1916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26 8287 0 0,'0'-2'382'0'0,"12"-21"8538"0"0,-11 24-8789 0 0,-1 1 1 0 0,1-1-1 0 0,-1 1 1 0 0,0 0-1 0 0,0 0 1 0 0,1-1 0 0 0,-1 1-1 0 0,0 0 1 0 0,-1 0-1 0 0,1-1 1 0 0,0 1 0 0 0,0 0-1 0 0,-2 2 1 0 0,-8 24 126 0 0,7-19-18 0 0,-22 49 307 0 0,-3-1 0 0 0,-34 53 0 0 0,0-2-240 0 0,7-1-5 0 0,-71 191 1 0 0,113-259-281 0 0,-24 60 108 0 0,32-87-127 0 0,-1-2 0 0 0,0 1 1 0 0,0-1-1 0 0,-1 0 0 0 0,-1 0 0 0 0,-14 14 0 0 0,15-17-240 0 0,-1 0 0 0 0,0 0 0 0 0,0-1 0 0 0,-1 0 0 0 0,0 0 0 0 0,0-1 0 0 0,0-1 0 0 0,0 1 0 0 0,-1-1 0 0 0,0-1 0 0 0,0 0 0 0 0,0 0-1 0 0,0-1 1 0 0,0 0 0 0 0,-11 0 0 0 0,21-2-29 0 0,-1 0 97 0 0,1 0 0 0 0,-1 0 0 0 0,1 0 0 0 0,-1 0 1 0 0,1 0-1 0 0,-1 0 0 0 0,1 0 0 0 0,-1 0 0 0 0,1 0 0 0 0,-1 0 0 0 0,1-1 0 0 0,-1 1 0 0 0,1 0 1 0 0,0 0-1 0 0,-1 0 0 0 0,1-1 0 0 0,-1 1 0 0 0,1 0 0 0 0,-1-1 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213 160 10135 0 0,'0'0'778'0'0,"1"2"-344"0"0,0 3 117 0 0,0 0 0 0 0,1-1 0 0 0,-1 1 0 0 0,1-1 0 0 0,0 1 0 0 0,1-1 0 0 0,4 8 0 0 0,-6-10-396 0 0,1-1 0 0 0,-1 1 0 0 0,1-1-1 0 0,0 1 1 0 0,-1-1 0 0 0,1 0 0 0 0,0 0 0 0 0,0 0-1 0 0,0 0 1 0 0,0 0 0 0 0,0 0 0 0 0,0 0-1 0 0,0-1 1 0 0,0 1 0 0 0,0 0 0 0 0,0-1 0 0 0,0 0-1 0 0,0 0 1 0 0,1 0 0 0 0,-1 0 0 0 0,3 0 0 0 0,7-1 209 0 0,-1-1 0 0 0,1-1 0 0 0,-1 0 1 0 0,18-7-1 0 0,44-22 241 0 0,-65 28-533 0 0,21-9-45 0 0,45-25 49 0 0,-66 34-112 0 0,-1 0 1 0 0,-1-1 0 0 0,1-1 0 0 0,0 1 0 0 0,-1-1 0 0 0,0 0 0 0 0,7-10 0 0 0,-12 15 11 0 0,0 0 1 0 0,0-1-1 0 0,0 1 1 0 0,0 0-1 0 0,0-1 1 0 0,0 0-1 0 0,0 1 1 0 0,-1-1-1 0 0,1 1 1 0 0,-1-1-1 0 0,1 0 1 0 0,-1 1 0 0 0,0-1-1 0 0,0 0 1 0 0,1 1-1 0 0,-1-1 1 0 0,0 0-1 0 0,-1 0 1 0 0,1 1-1 0 0,0-1 1 0 0,0 0-1 0 0,-1 1 1 0 0,1-1-1 0 0,-1 0 1 0 0,1 1 0 0 0,-1-1-1 0 0,0 1 1 0 0,0-1-1 0 0,0 1 1 0 0,1-1-1 0 0,-1 1 1 0 0,-1-1-1 0 0,1 1 1 0 0,0 0-1 0 0,0 0 1 0 0,0 0-1 0 0,-1-1 1 0 0,1 1 0 0 0,-1 1-1 0 0,1-1 1 0 0,-1 0-1 0 0,1 0 1 0 0,-1 0-1 0 0,1 1 1 0 0,-1-1-1 0 0,1 1 1 0 0,-1-1-1 0 0,0 1 1 0 0,0 0-1 0 0,1-1 1 0 0,-4 1 0 0 0,-6 0-16 0 0,0 1 1 0 0,0 0 0 0 0,0 0-1 0 0,0 1 1 0 0,1 0-1 0 0,-1 1 1 0 0,1 1 0 0 0,-1-1-1 0 0,-11 7 1 0 0,-11 7-7 0 0,-42 29 0 0 0,22-8 42 0 0,2 2 0 0 0,1 3 0 0 0,-49 54 0 0 0,89-86 21 0 0,0 1 0 0 0,0-1 0 0 0,1 2 0 0 0,1-1 0 0 0,0 1 0 0 0,1 1 0 0 0,-8 20 0 0 0,13-30-1 0 0,0 1 0 0 0,1 0 0 0 0,-1 0 0 0 0,1 0 0 0 0,1 0 0 0 0,-1 0 0 0 0,1 0 0 0 0,0 0 0 0 0,0 0 0 0 0,0 0-1 0 0,1 0 1 0 0,-1 0 0 0 0,1 0 0 0 0,0 0 0 0 0,1 0 0 0 0,-1-1 0 0 0,1 1 0 0 0,0 0 0 0 0,0-1 0 0 0,1 1 0 0 0,-1-1 0 0 0,1 0-1 0 0,0 0 1 0 0,0 0 0 0 0,5 4 0 0 0,-2-2 13 0 0,2 0-1 0 0,-1-1 0 0 0,1 0 0 0 0,0 0 1 0 0,0-1-1 0 0,0 0 0 0 0,0 0 1 0 0,1-1-1 0 0,-1 0 0 0 0,1 0 1 0 0,0-1-1 0 0,0-1 0 0 0,0 1 1 0 0,18-1-1 0 0,3-1 6 0 0,0-1 1 0 0,0-2-1 0 0,36-7 1 0 0,149-36-2015 0 0,-175 35 280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83 946 9903 0 0,'0'0'223'0'0,"-2"1"29"0"0,-31 31 325 0 0,26-25-114 0 0,0 0 0 0 0,0 0 0 0 0,-15 10 0 0 0,21-16 179 0 0,-3 4 2964 0 0,11-10-3391 0 0,35-31 440 0 0,-2-1 1 0 0,42-49 0 0 0,34-64-488 0 0,41-50-110 0 0,-127 165-62 0 0,128-144 83 0 0,-122 149-42 0 0,-34 29-111 0 0,-3 4 15 0 0,-2 15 65 0 0,0 0 0 0 0,-2 0 0 0 0,-8 20 1 0 0,-4 16 48 0 0,15-46-49 0 0,-11 40 11 0 0,2 1 0 0 0,-7 70 1 0 0,17-104-19 0 0,0-1 1 0 0,2 1 0 0 0,-1 0-1 0 0,2-1 1 0 0,0 1 0 0 0,0-1-1 0 0,2 0 1 0 0,0 0 0 0 0,0 0-1 0 0,1 0 1 0 0,1 0 0 0 0,14 24-1 0 0,-10-25 25 0 0,0 0 0 0 0,0 0 0 0 0,1-2 0 0 0,1 1 0 0 0,0-1 0 0 0,0-1 0 0 0,1 0 0 0 0,0-1 0 0 0,28 14 0 0 0,-40-22 114 0 0,19 4 900 0 0,-19-5-984 0 0,1 0-1 0 0,-1 0 0 0 0,0 0 1 0 0,0 0-1 0 0,1 0 0 0 0,-1-1 1 0 0,0 1-1 0 0,0 0 1 0 0,1-1-1 0 0,-1 1 0 0 0,0-1 1 0 0,0 1-1 0 0,0-1 0 0 0,0 0 1 0 0,0 0-1 0 0,0 1 1 0 0,1-2-1 0 0,15-15 594 0 0,-16 15-580 0 0,21-26 308 0 0,-1 0 1 0 0,18-34 0 0 0,28-65-266 0 0,-24 43-58 0 0,288-443 72 0 0,-315 503-364 0 0,38-42 0 0 0,-53 65 104 0 0,1 0 1 0 0,-1 1-1 0 0,1-1 0 0 0,0 1 0 0 0,-1-1 0 0 0,1 1 1 0 0,0 0-1 0 0,-1-1 0 0 0,1 1 0 0 0,0 0 1 0 0,0 0-1 0 0,-1 0 0 0 0,1 0 0 0 0,0 1 1 0 0,-1-1-1 0 0,1 0 0 0 0,1 1 0 0 0,15 11-6613 0 0,-9-6 526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178 150 5983 0 0,'0'0'9503'0'0,"1"1"-8908"0"0,9 2-91 0 0,0 0-1 0 0,-1 0 1 0 0,2-1 0 0 0,-1 0 0 0 0,0-1 0 0 0,0 0 0 0 0,0 0 0 0 0,19-3 0 0 0,-13 1-191 0 0,0-2-1 0 0,-1 0 1 0 0,1-1-1 0 0,-1-1 1 0 0,16-7-1 0 0,-11 4-222 0 0,-1 1 59 0 0,0-1 0 0 0,-1-1 1 0 0,0 0-1 0 0,29-22 0 0 0,-44 29-210 0 0,-1 0 0 0 0,0-1 0 0 0,0 0 0 0 0,0 1 0 0 0,0-1 0 0 0,0 0 0 0 0,0 0 0 0 0,1-3-1 0 0,-3 4 23 0 0,1 1 0 0 0,0-1-1 0 0,-1 1 1 0 0,1-1 0 0 0,-1 0-1 0 0,1 1 1 0 0,-1-1 0 0 0,0 0-1 0 0,0 1 1 0 0,0-1 0 0 0,0 0-1 0 0,0 1 1 0 0,0-1 0 0 0,0 0-1 0 0,-1 1 1 0 0,1-1 0 0 0,0 1-1 0 0,-2-3 1 0 0,2 4 21 0 0,0-1 1 0 0,0 1 0 0 0,-1 0-1 0 0,1-1 1 0 0,0 1 0 0 0,0 0-1 0 0,-1 0 1 0 0,1-1-1 0 0,0 1 1 0 0,-1 0 0 0 0,1 0-1 0 0,0 0 1 0 0,-1 0-1 0 0,1-1 1 0 0,0 1 0 0 0,-1 0-1 0 0,1 0 1 0 0,0 0 0 0 0,-1 0-1 0 0,1 0 1 0 0,0 0-1 0 0,-1 0 1 0 0,1 0 0 0 0,-1 0-1 0 0,0 0 1 0 0,-6 1-90 0 0,-1 0 1 0 0,0 1 0 0 0,1 0-1 0 0,-1 0 1 0 0,1 0-1 0 0,0 1 1 0 0,-9 5 0 0 0,-1 0-54 0 0,-189 82-1352 0 0,178-77 1432 0 0,0 2 0 0 0,1 1 0 0 0,0 1 0 0 0,2 2 0 0 0,-38 33 0 0 0,57-46 125 0 0,-1 1-1 0 0,1 0 1 0 0,0 0 0 0 0,1 1-1 0 0,-1-1 1 0 0,2 1 0 0 0,-7 12-1 0 0,9-15-17 0 0,1 0-1 0 0,-1 0 1 0 0,1-1-1 0 0,0 1 0 0 0,0 0 1 0 0,0 0-1 0 0,1 0 1 0 0,0 0-1 0 0,0 0 1 0 0,0 0-1 0 0,1 0 0 0 0,-1 0 1 0 0,1 0-1 0 0,1 0 1 0 0,1 5-1 0 0,-2-5 6 0 0,2-1-1 0 0,-1 1 0 0 0,0 0 1 0 0,1-1-1 0 0,0 0 1 0 0,0 1-1 0 0,0-1 1 0 0,1 0-1 0 0,-1-1 0 0 0,1 1 1 0 0,0-1-1 0 0,0 1 1 0 0,0-1-1 0 0,0 0 0 0 0,1-1 1 0 0,-1 1-1 0 0,1-1 1 0 0,7 3-1 0 0,-1-1-328 0 0,0-1 0 0 0,20 4 0 0 0,21-1-4702 0 0,-14-4-1040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33 4607 0 0,'0'0'354'0'0,"-9"-12"180"0"0,7 10 211 0 0,0 0-1 0 0,1 0 0 0 0,-1 1 0 0 0,0-1 1 0 0,0 1-1 0 0,0-1 0 0 0,0 1 0 0 0,0 0 1 0 0,-1 0-1 0 0,1 0 0 0 0,0 0 0 0 0,0 0 0 0 0,-1 0 1 0 0,1 1-1 0 0,-4-1 0 0 0,2 0-460 0 0,-1 1-1 0 0,1 0 0 0 0,0 1 1 0 0,-1-1-1 0 0,1 1 0 0 0,0 0 1 0 0,0 0-1 0 0,-5 1 1 0 0,-6 5-655 0 0,0-1 0 0 0,1 2 0 0 0,-23 14 1 0 0,32-18 882 0 0,-14 8-512 0 0,-29 19 0 0 0,-50 42 0 0 0,41-26-3 0 0,-56 52 222 0 0,97-84-201 0 0,-49 52 392 0 0,60-62-348 0 0,0 2 0 0 0,1-1 0 0 0,0 0 0 0 0,0 1 0 0 0,0 0 0 0 0,0-1 0 0 0,1 1 0 0 0,1 1 0 0 0,-4 11 0 0 0,6-19-56 0 0,0 0 0 0 0,1 1 1 0 0,-1-1-1 0 0,1 0 0 0 0,-1 1 0 0 0,0-1 0 0 0,1 0 0 0 0,-1 1 0 0 0,1-1 0 0 0,-1 0 0 0 0,1 0 1 0 0,-1 0-1 0 0,1 1 0 0 0,-1-1 0 0 0,0 0 0 0 0,1 0 0 0 0,-1 0 0 0 0,1 0 0 0 0,-1 0 0 0 0,1 0 1 0 0,0 0-1 0 0,0 0 0 0 0,-1 0 0 0 0,5 0 3 0 0,-1 0 0 0 0,1-1 1 0 0,0 1-1 0 0,-1-1 0 0 0,1 0 0 0 0,0 0 1 0 0,-1-1-1 0 0,1 1 0 0 0,4-3 0 0 0,40-24-44 0 0,-34 19 5 0 0,36-23-528 0 0,0-2 0 0 0,79-72 0 0 0,-126 103 509 0 0,9-12-96 0 0,-11 13 39 0 0,-11 5-198 0 0,-1 2 231 0 0,0 0 0 0 0,0 1 0 0 0,1 0 0 0 0,-1 1 0 0 0,2 0 0 0 0,-1 0 0 0 0,-7 9 0 0 0,6-7 17 0 0,-3 4 63 0 0,0 0 1 0 0,1 1-1 0 0,0 1 0 0 0,1 0 0 0 0,1 0 1 0 0,-15 32-1 0 0,14-22-332 0 0,1 1 0 0 0,1 0 0 0 0,-10 53 1 0 0,11-27-523 0 0,-2 64 1 0 0,8 49-283 0 0,2-126 1047 0 0,0 19-29 0 0,-10 263 580 0 0,6-279 385 0 0,-3-1 0 0 0,-1 1 0 0 0,-1-2 0 0 0,-3 1 0 0 0,-26 61 0 0 0,28-81-49 0 0,-16 27 0 0 0,22-42-743 0 0,0-1 0 0 0,0 1-1 0 0,0-1 1 0 0,-1 0 0 0 0,0 0 0 0 0,0-1 0 0 0,0 1 0 0 0,0-1 0 0 0,-8 4 0 0 0,13-7-86 0 0,-1-1 1 0 0,0 1-1 0 0,0-1 1 0 0,0 1-1 0 0,0-1 1 0 0,0 0-1 0 0,0 1 1 0 0,0-1-1 0 0,0 0 1 0 0,0 0-1 0 0,0 0 1 0 0,0 0-1 0 0,0 0 1 0 0,0 0-1 0 0,0 0 1 0 0,0 0-1 0 0,0 0 1 0 0,0 0-1 0 0,0 0 1 0 0,0-1-1 0 0,0 1 1 0 0,0 0-1 0 0,0-1 1 0 0,0 1-1 0 0,0-1 1 0 0,0 1-1 0 0,0-1 1 0 0,0 0-1 0 0,1 1 1 0 0,-1-1-1 0 0,-1-1 1 0 0,0 0-130 0 0,1 0 1 0 0,-1-1 0 0 0,1 1 0 0 0,0 0 0 0 0,-1-1-1 0 0,1 1 1 0 0,0-1 0 0 0,1 1 0 0 0,-1-1 0 0 0,0 1-1 0 0,1-4 1 0 0,-3-17-892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383 362 4143 0 0,'0'0'191'0'0,"1"-1"-11"0"0,9-7 674 0 0,-1 0-1 0 0,0-1 1 0 0,0-1 0 0 0,-1 1-1 0 0,0-1 1 0 0,-1 0-1 0 0,0-1 1 0 0,-1 0 0 0 0,0 0-1 0 0,7-19 1 0 0,-5 5-354 0 0,-1 0 0 0 0,-2-1-1 0 0,5-44 1 0 0,-9 64-485 0 0,0-1-1 0 0,-1 1 0 0 0,0 0 0 0 0,0-1 1 0 0,-1 1-1 0 0,1 0 0 0 0,-4-11 0 0 0,4 16-13 0 0,-1-1 0 0 0,0 1 1 0 0,1-1-1 0 0,-1 1 0 0 0,0-1 0 0 0,0 1 0 0 0,0 0 0 0 0,0-1 0 0 0,0 1 0 0 0,0 0 0 0 0,0 0 0 0 0,0 0 0 0 0,-1 0 0 0 0,1 0 1 0 0,0 0-1 0 0,-1 0 0 0 0,1 0 0 0 0,-1 0 0 0 0,1 1 0 0 0,-1-1 0 0 0,1 1 0 0 0,-1-1 0 0 0,1 1 0 0 0,-1-1 0 0 0,0 1 0 0 0,1 0 1 0 0,-1 0-1 0 0,1 0 0 0 0,-1 0 0 0 0,0 0 0 0 0,1 0 0 0 0,-1 0 0 0 0,0 0 0 0 0,-2 1 0 0 0,-6 2-7 0 0,-1 0-1 0 0,0 0 0 0 0,1 1 1 0 0,0 1-1 0 0,-17 9 0 0 0,-45 35-33 0 0,30-16 295 0 0,2 2 0 0 0,1 2-1 0 0,2 2 1 0 0,2 1 0 0 0,-57 85-1 0 0,89-121-193 0 0,1-1 0 0 0,-1 1 0 0 0,1 0 0 0 0,0 0-1 0 0,1 0 1 0 0,-1 1 0 0 0,-2 7 0 0 0,4-10 84 0 0,11-1 141 0 0,8-1-81 0 0,7-6-20 0 0,-1-2 1 0 0,0-2-1 0 0,-1 0 1 0 0,39-22-1 0 0,-37 18-107 0 0,181-110-216 0 0,-206 123 83 0 0,-1 2 49 0 0,0 1 0 0 0,-1 0 0 0 0,1 0 1 0 0,-1-1-1 0 0,1 1 0 0 0,-1 0 0 0 0,0-1 1 0 0,0 1-1 0 0,0 0 0 0 0,0-1 0 0 0,-1 2 0 0 0,0-1 5 0 0,-51 64 136 0 0,27-33-34 0 0,-12 16 76 0 0,34-43-164 0 0,1 0 0 0 0,0 0 0 0 0,-1 0 0 0 0,2 0 0 0 0,-1 1 0 0 0,-2 9 0 0 0,5-4-25 0 0,0-11 3 0 0,1 0 0 0 0,-1 0-1 0 0,1 0 1 0 0,0 0 0 0 0,-1 0-1 0 0,1 0 1 0 0,0 0 0 0 0,0 0 0 0 0,0 0-1 0 0,0 0 1 0 0,0-1 0 0 0,0 1-1 0 0,0 0 1 0 0,0-1 0 0 0,0 1 0 0 0,0-1-1 0 0,0 1 1 0 0,0-1 0 0 0,0 1-1 0 0,0-1 1 0 0,1 0 0 0 0,1 1 0 0 0,30 2-161 0 0,-30-3 161 0 0,24 0-11 0 0,0-1 20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32 13823 0 0,'25'-30'1247'0'0,"-23"29"-879"0"0,-12 11 1383 0 0,-6 9-1143 0 0,0 1 0 0 0,1 1 0 0 0,1 0 0 0 0,-14 32 0 0 0,-37 97-289 0 0,60-138-196 0 0,-95 262 359 0 0,1 2-326 0 0,-6-29 0 0 0,72-180-362 0 0,-64 100 1 0 0,84-149-554 0 0,-1 0-1 0 0,0-1 1 0 0,-17 16 0 0 0,14-18-675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12439 0 0,'0'0'4006'0'0,"3"0"-2537"0"0,9 0-894 0 0,1 0-1 0 0,0-1 1 0 0,-1-1-1 0 0,23-6 1 0 0,-16 4-251 0 0,293-72 1263 0 0,-137 31-1438 0 0,-152 39-22 0 0,98-19-1757 0 0,-106 22 774 0 0,-1 2 0 0 0,1 0-1 0 0,-1 1 1 0 0,1 1 0 0 0,-1 0-1 0 0,20 4 1 0 0,-29-4 350 0 0,-1 0 0 0 0,0 1 0 0 0,1-1 1 0 0,-1 1-1 0 0,0 0 0 0 0,0 0 0 0 0,0 0 0 0 0,-1 1 1 0 0,1-1-1 0 0,0 1 0 0 0,-1 0 0 0 0,0 0 0 0 0,5 5 0 0 0,-5-3 68 0 0,1 0 0 0 0,-2 0-1 0 0,1-1 1 0 0,-1 2 0 0 0,1-1-1 0 0,-1 0 1 0 0,-1 0-1 0 0,1 1 1 0 0,-1-1 0 0 0,1 8-1 0 0,-1-4 1152 0 0,0 0 0 0 0,-1 0 0 0 0,-1 13 0 0 0,-1-4 2384 0 0,-2-1 0 0 0,-5 21 0 0 0,-2 5 915 0 0,9-31-3425 0 0,-1 1 1 0 0,0-1-1 0 0,-1 0 1 0 0,0 0-1 0 0,-8 15 1 0 0,11-26-565 0 0,1 1 1 0 0,-1-1-1 0 0,1 1 1 0 0,-1 0-1 0 0,1-1 0 0 0,0 1 1 0 0,-1 0-1 0 0,1-1 1 0 0,0 1-1 0 0,0 0 1 0 0,0-1-1 0 0,1 4 0 0 0,6 23-499 0 0,-3-14-1848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0,'0'2'8406'0'0,"-1"40"-6783"0"0,2 48-353 0 0,31 143-153 0 0,-30-226-1097 0 0,-2-6 81 0 0,1 0 142 0 0,-2 0-199 0 0,1-1 1 0 0,0 0-1 0 0,0 0 1 0 0,0 0-1 0 0,0 1 1 0 0,0-1-1 0 0,0 0 1 0 0,0 0-1 0 0,0 1 1 0 0,0-1-1 0 0,0 0 1 0 0,0 0-1 0 0,1 0 1 0 0,-1 1-1 0 0,0-1 1 0 0,0 0-1 0 0,0 0 1 0 0,0 0-1 0 0,0 0 1 0 0,0 1-1 0 0,0-1 1 0 0,0 0-1 0 0,1 0 1 0 0,-1 0-1 0 0,0 0 1 0 0,0 1-1 0 0,0-1 1 0 0,0 0-1 0 0,1 0 1 0 0,-1 0-1 0 0,0 0 1 0 0,0 0-1 0 0,0 0 1 0 0,1 0-1 0 0,74-73 606 0 0,-7 4-636 0 0,-56 59-67 0 0,0 1 0 0 0,0 0-1 0 0,1 0 1 0 0,20-9 0 0 0,-12 9-227 0 0,34-8 0 0 0,-3 0-1032 0 0,-19 7-1565 0 0,47-9 0 0 0,-55 13 884 0 0,-1 1-139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75 1839 0 0,'2'1'2724'0'0,"4"3"-496"0"0,0 0-1 0 0,1 0 0 0 0,-2 1 1 0 0,9 8-1 0 0,-11-9-1819 0 0,1 0 0 0 0,0 0 0 0 0,1-1 0 0 0,-1 1 0 0 0,0-1 0 0 0,1 0 0 0 0,0 0 0 0 0,0-1 0 0 0,0 1 0 0 0,0-1 0 0 0,0 0 0 0 0,7 2 1 0 0,-3-4-209 0 0,1 0 0 0 0,-1 0 0 0 0,1 0 0 0 0,-1-1 0 0 0,0-1 0 0 0,0 0 1 0 0,0 0-1 0 0,0-1 0 0 0,0 0 0 0 0,0 0 0 0 0,0-1 0 0 0,-1 0 0 0 0,0-1 1 0 0,0 1-1 0 0,0-2 0 0 0,0 1 0 0 0,7-8 0 0 0,-5 4-185 0 0,23-22 117 0 0,-30 28-192 0 0,-1 0 0 0 0,1 0 0 0 0,-1 0 0 0 0,0-1 1 0 0,0 1-1 0 0,0 0 0 0 0,-1-1 0 0 0,3-7 0 0 0,-3 10-180 0 0,-1 0 210 0 0,0 1 0 0 0,-1-1 0 0 0,1 1-1 0 0,0-1 1 0 0,0 1 0 0 0,0-1 0 0 0,0 1 0 0 0,-1-1 0 0 0,1 1-1 0 0,0-1 1 0 0,0 1 0 0 0,-1-1 0 0 0,1 1 0 0 0,0-1 0 0 0,-1 1-1 0 0,1 0 1 0 0,-1-1 0 0 0,1 1 0 0 0,0 0 0 0 0,-1-1 0 0 0,1 1-1 0 0,-1 0 1 0 0,1-1 0 0 0,-1 1 0 0 0,1 0 0 0 0,-1 0 0 0 0,1 0-1 0 0,-1-1 1 0 0,1 1 0 0 0,-1 0 0 0 0,1 0 0 0 0,-1 0 0 0 0,0 0-1 0 0,1 0 1 0 0,-1 0 0 0 0,0 0 0 0 0,-21 3-671 0 0,7 3 503 0 0,0 0 1 0 0,1 1 0 0 0,0 1-1 0 0,1 0 1 0 0,0 1-1 0 0,-16 13 1 0 0,-3 1 110 0 0,13-8 42 0 0,0 1 0 0 0,0 0 0 0 0,-19 24 0 0 0,-43 61-1 0 0,70-86 38 0 0,5-8 23 0 0,1 1 0 0 0,0-1 0 0 0,1 1-1 0 0,0 0 1 0 0,0 0 0 0 0,0 0 0 0 0,1 1 0 0 0,1-1-1 0 0,-4 15 1 0 0,6-20 29 0 0,-1 1 0 0 0,1-1 0 0 0,0 1 0 0 0,0-1 0 0 0,0 1 0 0 0,1-1 0 0 0,-1 1 0 0 0,1-1 0 0 0,0 0 0 0 0,0 1 0 0 0,0-1 0 0 0,0 1 0 0 0,0-1 0 0 0,1 0 0 0 0,0 0 0 0 0,-1 0 0 0 0,1 0 0 0 0,0 0 0 0 0,0 0 0 0 0,1-1 0 0 0,-1 1 0 0 0,1-1 0 0 0,-1 1 0 0 0,1-1 0 0 0,0 0 0 0 0,4 3 0 0 0,4 0 61 0 0,0 1 0 0 0,0-2-1 0 0,0 1 1 0 0,0-1 0 0 0,1-1-1 0 0,0 0 1 0 0,-1-1 0 0 0,1 0-1 0 0,13 0 1 0 0,-9-2-127 0 0,0 0-1 0 0,0-1 1 0 0,0-1 0 0 0,0 0-1 0 0,0-1 1 0 0,19-6 0 0 0,-9 0-1326 0 0,1-3-443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2303 0 0,'-14'16'352'0'0,"0"-2"0"0"0,-2 0 0 0 0,-27 20 0 0 0,1-1 1575 0 0,35-25-1801 0 0,4-6-76 0 0,0 1 0 0 0,0-1 1 0 0,0 1-1 0 0,0-1 0 0 0,0 0 0 0 0,-7 3 0 0 0,9-4 4 0 0,9-11-305 0 0,40-36-105 0 0,-25 24 249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85 249 12695 0 0,'0'0'4019'0'0,"0"2"-3507"0"0,-1 14-53 0 0,0 1 1 0 0,-1-1 0 0 0,-1 0-1 0 0,-6 18 1 0 0,-24 65 363 0 0,26-80-707 0 0,-2 5-10 0 0,5-16-86 0 0,1 1 0 0 0,-1 0 1 0 0,2 0-1 0 0,-1 0 0 0 0,-1 12 0 0 0,4-19-17 0 0,1-1 1 0 0,-1 1-1 0 0,0 0 1 0 0,0-1-1 0 0,1 1 1 0 0,-1-1-1 0 0,1 1 1 0 0,0-1-1 0 0,-1 1 0 0 0,1-1 1 0 0,0 1-1 0 0,0-1 1 0 0,0 0-1 0 0,0 1 1 0 0,0-1-1 0 0,1 2 1 0 0,1 0 1 0 0,-1-1 4 0 0,-2-2-7 0 0,0 1-1 0 0,1-1 0 0 0,-1 0 0 0 0,0 0 0 0 0,0 1 0 0 0,1-1 1 0 0,-1 0-1 0 0,0 1 0 0 0,0-1 0 0 0,1 0 0 0 0,-1 1 0 0 0,0-1 1 0 0,0 1-1 0 0,0-1 0 0 0,0 0 0 0 0,0 1 0 0 0,0-1 0 0 0,0 0 0 0 0,0 1 1 0 0,0-1-1 0 0,0 1 0 0 0,-10 11 66 0 0,7-9-46 0 0,-1 2 568 0 0,8-7-493 0 0,10-9-136 0 0,-3 0 73 0 0,-6 6-31 0 0,0 0 0 0 0,-1 0 1 0 0,1-1-1 0 0,-1 0 0 0 0,0 0 0 0 0,0 0 1 0 0,-1 0-1 0 0,6-12 0 0 0,1-8-100 0 0,1 0 1 0 0,2 1-1 0 0,0 1 0 0 0,20-27 0 0 0,73-85-869 0 0,-81 107 515 0 0,0 1 0 0 0,2 1 0 0 0,1 2 0 0 0,1 1 0 0 0,45-29 0 0 0,-57 44 419 0 0,1 1 1 0 0,0 0-1 0 0,0 2 0 0 0,0 0 0 0 0,1 1 0 0 0,0 1 1 0 0,0 0-1 0 0,0 2 0 0 0,26-1 0 0 0,-40 3 79 0 0,0 0 1 0 0,0 0-1 0 0,1 0 0 0 0,-1 1 0 0 0,0-1 0 0 0,0 1 1 0 0,0 0-1 0 0,0 1 0 0 0,0-1 0 0 0,5 4 0 0 0,-7-4-18 0 0,-1 1 0 0 0,0 0 0 0 0,1-1-1 0 0,-1 1 1 0 0,0 0 0 0 0,0 0-1 0 0,0 0 1 0 0,-1 1 0 0 0,1-1 0 0 0,0 0-1 0 0,-1 1 1 0 0,0-1 0 0 0,1 1 0 0 0,-1-1-1 0 0,0 1 1 0 0,0 0 0 0 0,0-1-1 0 0,-1 1 1 0 0,1 5 0 0 0,0-1 21 0 0,0 0-1 0 0,-1 0 1 0 0,0 0 0 0 0,-1-1 0 0 0,0 1-1 0 0,0 0 1 0 0,0 0 0 0 0,-1 0-1 0 0,0-1 1 0 0,0 1 0 0 0,-4 8 0 0 0,-6 8 194 0 0,-24 36 1 0 0,16-28-75 0 0,3-3-22 0 0,-6 9 31 0 0,-35 76 0 0 0,53-102-158 0 0,1 1-1 0 0,0-1 1 0 0,1 1-1 0 0,0 1 0 0 0,1-1 1 0 0,1 0-1 0 0,-1 0 1 0 0,2 1-1 0 0,0-1 0 0 0,0 1 1 0 0,4 16-1 0 0,-3-24 41 0 0,0 1 0 0 0,1-1 0 0 0,0-1 0 0 0,0 1 0 0 0,0 0 0 0 0,0 0 0 0 0,1-1 0 0 0,0 1 0 0 0,0-1 0 0 0,0 0 0 0 0,6 6 0 0 0,-3-4 30 0 0,1-1 0 0 0,-1 1 0 0 0,1-1 0 0 0,1-1 0 0 0,-1 1 0 0 0,12 4 0 0 0,-1-2 42 0 0,0-1 0 0 0,1-1 0 0 0,-1 0 0 0 0,1-2 0 0 0,31 3-1 0 0,-29-5-121 0 0,1-1-1 0 0,-1-1 0 0 0,0-1 0 0 0,1 0 0 0 0,29-9 0 0 0,15-10-3109 0 0,-42 12-3916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5063 0 0,'0'0'11912'0'0,"0"2"-11557"0"0,-3 13-31 0 0,-1 0 1 0 0,-1 0-1 0 0,-10 23 1 0 0,-25 43 632 0 0,25-51-849 0 0,-9 13-62 0 0,-1 0 0 0 0,-47 60 0 0 0,35-54-57 0 0,20-24-253 0 0,-2-1 1 0 0,-1-1-1 0 0,-40 37 1 0 0,59-59 0 0 0,3-10-3121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332 281 4143 0 0,'-1'1'191'0'0,"-22"24"-62"0"0,17-19 340 0 0,0-1 0 0 0,1 1 0 0 0,-6 8 0 0 0,-23 36 8739 0 0,36-51-8810 0 0,23-14 619 0 0,-15 10-450 0 0,0-1 0 0 0,13-10 0 0 0,-19 13-509 0 0,42-36-427 0 0,93-61 0 0 0,44-1 761 0 0,-129 74-108 0 0,85-27 0 0 0,-127 49-116 0 0,1 1 0 0 0,0 1 0 0 0,0 0 0 0 0,0 1 0 0 0,0 0 0 0 0,0 1 0 0 0,1 1 0 0 0,25 2 0 0 0,-37-2-154 0 0,0 1-1 0 0,0-1 1 0 0,0 1-1 0 0,0-1 1 0 0,0 1-1 0 0,-1 0 1 0 0,1 0-1 0 0,0 0 0 0 0,0 0 1 0 0,-1 0-1 0 0,1 0 1 0 0,0 0-1 0 0,-1 1 1 0 0,1-1-1 0 0,-1 0 1 0 0,0 1-1 0 0,1-1 1 0 0,0 3-1 0 0,0-1-5 0 0,-1 0-1 0 0,0-1 1 0 0,0 1-1 0 0,-1 0 0 0 0,1 0 1 0 0,0-1-1 0 0,-1 1 1 0 0,0 0-1 0 0,1 0 1 0 0,-1 0-1 0 0,-1 4 1 0 0,0 3 15 0 0,-1 0 1 0 0,0 0 0 0 0,-1 0 0 0 0,0 0 0 0 0,-1-1-1 0 0,-5 11 1 0 0,-8 13-44 0 0,-2-1-1 0 0,-1-1 0 0 0,-2 0 1 0 0,0-2-1 0 0,-3 0 1 0 0,0-2-1 0 0,-1 0 1 0 0,-2-2-1 0 0,-1-2 0 0 0,0 0 1 0 0,-2-2-1 0 0,-1-1 1 0 0,-45 21-1 0 0,-41 9-251 0 0,100-44 229 0 0,0 0-1 0 0,0-2 1 0 0,0 0 0 0 0,-33 2 0 0 0,32-5-16 0 0,12 0 22 0 0,-1-1 1 0 0,1 1-1 0 0,-1-1 0 0 0,1-1 0 0 0,0 0 0 0 0,-1 0 1 0 0,-13-4-1 0 0,19 5-43 0 0,3-2 3 0 0,0 1 71 0 0,0 0 1 0 0,0-1-1 0 0,0 1 0 0 0,1 0 0 0 0,-1 0 0 0 0,0-1 0 0 0,0 1 0 0 0,1 0 1 0 0,-1 0-1 0 0,1 1 0 0 0,1-2 0 0 0,-3 2 4 0 0,7-4-27 0 0,0 1 0 0 0,0 0 1 0 0,0 1-1 0 0,0-1 0 0 0,1 2 1 0 0,-1-1-1 0 0,1 1 0 0 0,14-1 1 0 0,5 2 71 0 0,32 3 0 0 0,-20 0-57 0 0,10 2 36 0 0,0 2-1 0 0,67 17 0 0 0,-108-22-21 0 0,0 1 0 0 0,-1-1 0 0 0,0 1 0 0 0,1 0 0 0 0,-1 1 0 0 0,0 0 0 0 0,12 9 0 0 0,-16-11 0 0 0,-1 0 0 0 0,1 1 0 0 0,0 0 0 0 0,-1-1 0 0 0,0 1 0 0 0,0 0 0 0 0,0 0 0 0 0,0 1 0 0 0,0-1 0 0 0,0 0 0 0 0,-1 1 0 0 0,0-1 0 0 0,0 0 0 0 0,0 1 0 0 0,0 0 0 0 0,0-1 0 0 0,-1 1 0 0 0,1 7 0 0 0,-1-5 11 0 0,-1 1 0 0 0,1 0 0 0 0,-2-1 0 0 0,1 1 0 0 0,0-1 0 0 0,-1 1 0 0 0,-1-1 0 0 0,1 0 0 0 0,-1 0 0 0 0,-3 6 0 0 0,0-2 50 0 0,0-1 1 0 0,-1 0-1 0 0,0 0 0 0 0,-1-1 0 0 0,-11 10 1 0 0,-8 4 243 0 0,-1-2-1 0 0,-55 31 1 0 0,78-48-276 0 0,-43 22 189 0 0,-2-1 0 0 0,-1-3 1 0 0,0-1-1 0 0,-104 23 0 0 0,138-40-192 0 0,-10 4 72 0 0,-54 5-1 0 0,73-12-121 0 0,0 0-1 0 0,0 0 1 0 0,-1 0 0 0 0,1-1-1 0 0,0 0 1 0 0,0-1-1 0 0,0 0 1 0 0,0 0-1 0 0,0-1 1 0 0,0 0-1 0 0,-8-5 1 0 0,13 7-22 0 0,0-1 1 0 0,0 0-1 0 0,1 0 0 0 0,-1 0 1 0 0,1 0-1 0 0,-1 0 1 0 0,1 0-1 0 0,0-1 0 0 0,0 1 1 0 0,0-1-1 0 0,0 0 1 0 0,0 0-1 0 0,0 1 0 0 0,1-1 1 0 0,0 0-1 0 0,-1 0 1 0 0,1-1-1 0 0,0 1 0 0 0,-1-5 1 0 0,2 4-53 0 0,0 0-1 0 0,0 1 1 0 0,0-1-1 0 0,1 0 1 0 0,-1 0 0 0 0,1 1-1 0 0,0-1 1 0 0,0 0 0 0 0,0 1-1 0 0,1-1 1 0 0,-1 1-1 0 0,1-1 1 0 0,0 1 0 0 0,0 0-1 0 0,0-1 1 0 0,0 1 0 0 0,3-3-1 0 0,0 2-49 0 0,-1-1-1 0 0,1 1 1 0 0,0 1-1 0 0,0-1 1 0 0,0 1 0 0 0,0 0-1 0 0,1 0 1 0 0,8-4-1 0 0,-13 7 92 0 0,0 0-1 0 0,-1 0 0 0 0,1 0 1 0 0,0-1-1 0 0,0 1 0 0 0,-1 0 1 0 0,1 0-1 0 0,0 0 0 0 0,0 0 1 0 0,0 1-1 0 0,-1-1 0 0 0,1 0 1 0 0,0 0-1 0 0,-1 0 0 0 0,1 0 1 0 0,0 1-1 0 0,0-1 0 0 0,-1 0 1 0 0,1 1-1 0 0,0-1 0 0 0,-1 1 1 0 0,1-1-1 0 0,0 1 0 0 0,11 13-4500 0 0,-4 0-596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47 101 9215 0 0,'1'-12'595'0'0,"1"-1"0"0"0,1 1-1 0 0,0 0 1 0 0,1 1 0 0 0,15-25 7847 0 0,-3 31-6146 0 0,-7 17-1859 0 0,-8-11-436 0 0,0 0 1 0 0,0 0-1 0 0,0 0 0 0 0,0 0 0 0 0,0 1 0 0 0,0-1 0 0 0,0 0 0 0 0,-1 1 0 0 0,1-1 1 0 0,-1 0-1 0 0,2 4 0 0 0,-1 5 11 0 0,-1 0 1 0 0,0 0-1 0 0,0 0 1 0 0,-1 1-1 0 0,-1-1 1 0 0,1 0 0 0 0,-2 0-1 0 0,1 0 1 0 0,-6 13-1 0 0,-60 120-467 0 0,41-91-2111 0 0,24-44 234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44 374 15487 0 0,'0'0'1408'0'0,"-2"1"-1162"0"0,1 1-133 0 0,0-1 0 0 0,0 0 1 0 0,0 1-1 0 0,-1-1 1 0 0,1 0-1 0 0,0 0 0 0 0,-1 0 1 0 0,1 0-1 0 0,-1 0 1 0 0,1 0-1 0 0,-1-1 0 0 0,0 1 1 0 0,1 0-1 0 0,-1-1 1 0 0,-3 1-1 0 0,2 0 83 0 0,2-1-149 0 0,1 0 0 0 0,-1-1-1 0 0,1 1 1 0 0,0 0 0 0 0,-1 0 0 0 0,1 0-1 0 0,-1-1 1 0 0,1 1 0 0 0,0 0 0 0 0,-1 0-1 0 0,1-1 1 0 0,0 1 0 0 0,-1 0 0 0 0,1-1-1 0 0,0 1 1 0 0,-1 0 0 0 0,1-1 0 0 0,0 1 0 0 0,0-1-1 0 0,-1 1 1 0 0,1 0 0 0 0,0-1 0 0 0,0 1-1 0 0,0-1 1 0 0,0 1 0 0 0,-1-1 0 0 0,-2-12 320 0 0,3 8-270 0 0,0 0 1 0 0,0 1 0 0 0,0-1-1 0 0,1 0 1 0 0,0 0 0 0 0,0 1-1 0 0,0-1 1 0 0,0 0 0 0 0,1 1-1 0 0,4-9 1 0 0,3-4-47 0 0,15-21 0 0 0,-18 29 3 0 0,8-10-133 0 0,1 1 0 0 0,0 0-1 0 0,1 1 1 0 0,1 1 0 0 0,0 0 0 0 0,27-17-1 0 0,-18 15-217 0 0,1 2-1 0 0,0 1 0 0 0,1 1 0 0 0,37-13 0 0 0,-54 23 197 0 0,0 1-1 0 0,0 0 1 0 0,0 0-1 0 0,0 1 1 0 0,19-2-1 0 0,-26 4 136 0 0,-1 1 0 0 0,1-1 0 0 0,-1 0 0 0 0,1 1 0 0 0,-1 0 0 0 0,1-1 0 0 0,-1 1 0 0 0,1 1 0 0 0,-1-1-1 0 0,0 0 1 0 0,0 1 0 0 0,0 0 0 0 0,0 0 0 0 0,0 0 0 0 0,0 0 0 0 0,0 0 0 0 0,-1 0 0 0 0,1 1 0 0 0,-1-1 0 0 0,1 1 0 0 0,3 5 0 0 0,-2 0 81 0 0,0-1 0 0 0,-1 1 0 0 0,1 0 0 0 0,-1 0 0 0 0,-1 0 0 0 0,1 1 0 0 0,-2-1 0 0 0,1 0 0 0 0,-1 1 0 0 0,0-1 0 0 0,-1 1 0 0 0,0 8 0 0 0,-2 6 96 0 0,0 0 0 0 0,-2 0-1 0 0,-7 27 1 0 0,-13 22 27 0 0,15-48-1690 0 0,-12 48 0 0 0,20-62 162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15 15463 0 0,'2'-1'706'0'0,"-1"-1"-461"0"0,17-8 520 0 0,-15 9 1039 0 0,-14 6-1125 0 0,-1 2-533 0 0,2 0-1 0 0,-1 1 1 0 0,1 0-1 0 0,0 1 1 0 0,0 0 0 0 0,1 0-1 0 0,0 1 1 0 0,1 0 0 0 0,-10 17-1 0 0,-4 11-135 0 0,-26 59-1 0 0,37-74 29 0 0,0 0-38 0 0,-8 31 0 0 0,16-45 0 0 0,0 1 0 0 0,1 0 0 0 0,1 0 0 0 0,-1-1 0 0 0,2 1 0 0 0,-1 13 0 0 0,3-13 0 0 0,-2-9 1 0 0,0 0-1 0 0,0-1 1 0 0,1 1 0 0 0,-1 0-1 0 0,0-1 1 0 0,0 1 0 0 0,0-1-1 0 0,1 1 1 0 0,-1 0-1 0 0,0-1 1 0 0,0 1 0 0 0,1-1-1 0 0,-1 1 1 0 0,1-1 0 0 0,-1 1-1 0 0,0-1 1 0 0,1 1-1 0 0,-1-1 1 0 0,1 1 0 0 0,-1-1-1 0 0,1 1 1 0 0,-1-1 0 0 0,1 0-1 0 0,0 1 1 0 0,-1-1 0 0 0,1 0-1 0 0,2 1 21 0 0,-1 1 24 0 0,0-1 0 0 0,1 0 0 0 0,0 0 0 0 0,-1 0 0 0 0,1 0 0 0 0,0 0 0 0 0,-1 0 0 0 0,1-1 0 0 0,0 1 0 0 0,0-1 0 0 0,-1 0 0 0 0,1 0 0 0 0,0 0 0 0 0,0 0 0 0 0,0 0 0 0 0,-1-1 0 0 0,6-1 0 0 0,7-2 94 0 0,-1 0 0 0 0,15-7 0 0 0,-21 8-84 0 0,7-4 4 0 0,-1 0 1 0 0,1-1-1 0 0,-1-1 0 0 0,24-19 0 0 0,-14 7-19 0 0,34-37 0 0 0,-46 44-69 0 0,-1-1-1 0 0,0-1 1 0 0,-1 0 0 0 0,-1 0-1 0 0,0-1 1 0 0,-2 0 0 0 0,0-1-1 0 0,9-34 1 0 0,-15 47 5 0 0,0 0 1 0 0,0-1-1 0 0,-1 1 0 0 0,0-1 0 0 0,0 1 0 0 0,0-8 1 0 0,-1 11 10 0 0,1-1 1 0 0,0 1 0 0 0,-1 0-1 0 0,1 0 1 0 0,-1-1 0 0 0,0 1 0 0 0,0 0-1 0 0,0 0 1 0 0,0 0 0 0 0,0 0-1 0 0,0 0 1 0 0,-1 0 0 0 0,1 0 0 0 0,0 1-1 0 0,-1-1 1 0 0,0 0 0 0 0,1 1-1 0 0,-3-2 1 0 0,-1-1-71 0 0,-1 1 1 0 0,0 0-1 0 0,0 0 1 0 0,0 0-1 0 0,0 1 0 0 0,0 0 1 0 0,-1 0-1 0 0,1 1 0 0 0,0-1 1 0 0,-1 1-1 0 0,1 1 0 0 0,-12-1 1 0 0,-1 3-437 0 0,0 1 1 0 0,1 1 0 0 0,-1 1 0 0 0,1 0 0 0 0,0 1 0 0 0,1 1-1 0 0,-29 15 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125 328 10135 0 0,'0'0'919'0'0,"-1"2"-759"0"0,-24 16 1357 0 0,21-15-695 0 0,0-1-1 0 0,0 0 1 0 0,-1 0-1 0 0,1 0 1 0 0,-1-1-1 0 0,0 0 1 0 0,-8 2-1 0 0,10-3-516 0 0,1 0-1 0 0,0 0 1 0 0,0 0-1 0 0,0 0 1 0 0,0 0-1 0 0,0 0 1 0 0,0-1-1 0 0,0 1 1 0 0,0-1-1 0 0,0 1 1 0 0,0-1-1 0 0,0 0 1 0 0,0 0-1 0 0,0 0 1 0 0,-1-1-1 0 0,1 0-308 0 0,0 1-1 0 0,1-1 0 0 0,-1 0 0 0 0,0 0 0 0 0,1 0 1 0 0,0 0-1 0 0,-1 0 0 0 0,1 0 0 0 0,0 0 0 0 0,0 0 1 0 0,0 0-1 0 0,1-1 0 0 0,-1 1 0 0 0,0 0 0 0 0,1-1 1 0 0,-1-1-1 0 0,1-4 66 0 0,0 1-1 0 0,0-1 1 0 0,0 1 0 0 0,1-1 0 0 0,0 1 0 0 0,1 0-1 0 0,-1 0 1 0 0,1-1 0 0 0,1 1 0 0 0,0 0 0 0 0,-1 1 0 0 0,9-13-1 0 0,0-1-117 0 0,2 1 1 0 0,29-33-1 0 0,-34 42-26 0 0,1 0 0 0 0,0 0 1 0 0,1 1-1 0 0,0 0 0 0 0,1 1 1 0 0,0 0-1 0 0,0 1 0 0 0,1 0 1 0 0,18-8-1 0 0,-20 11 73 0 0,-5 2 4 0 0,1-1 0 0 0,0 1 0 0 0,0 1 1 0 0,0-1-1 0 0,1 1 0 0 0,6-1 1 0 0,-11 2 4 0 0,0 0 0 0 0,0 1 1 0 0,0-1-1 0 0,-1 0 1 0 0,1 1-1 0 0,0-1 1 0 0,0 1-1 0 0,0 0 1 0 0,0 0-1 0 0,0 0 0 0 0,-1 0 1 0 0,1 0-1 0 0,0 0 1 0 0,-1 0-1 0 0,1 0 1 0 0,0 1-1 0 0,-1-1 1 0 0,0 0-1 0 0,1 1 0 0 0,-1 0 1 0 0,0-1-1 0 0,0 1 1 0 0,1 2-1 0 0,2 2 22 0 0,-1 0-1 0 0,0 1 0 0 0,0-1 1 0 0,-1 1-1 0 0,1 0 1 0 0,-2-1-1 0 0,3 11 0 0 0,-2 2 113 0 0,-1 27-1 0 0,-1-10-67 0 0,6-11-53 0 0,-5-23-12 0 0,0-1 1 0 0,0 1 0 0 0,-1 0-1 0 0,1 0 1 0 0,-1 0-1 0 0,1-1 1 0 0,-1 1-1 0 0,0 0 1 0 0,0 0 0 0 0,0 0-1 0 0,0 0 1 0 0,0 0-1 0 0,0 0 1 0 0,0-1-1 0 0,-1 1 1 0 0,1 0 0 0 0,0 0-1 0 0,-1 0 1 0 0,0-1-1 0 0,1 1 1 0 0,-3 3-1 0 0,-16 28 144 0 0,18-32 78 0 0,-7-20-153 0 0,8 15-81 0 0,0 0-1 0 0,0 0 1 0 0,0 1-1 0 0,0-1 1 0 0,1 0 0 0 0,0 1-1 0 0,0-1 1 0 0,0 1-1 0 0,0-1 1 0 0,0 1 0 0 0,1-1-1 0 0,-1 1 1 0 0,1 0-1 0 0,0 0 1 0 0,3-5-1 0 0,5-4-114 0 0,1-1-1 0 0,13-11 1 0 0,-21 20 108 0 0,25-22-151 0 0,2 1 0 0 0,0 1 0 0 0,2 1 0 0 0,34-18-1 0 0,-58 37 211 0 0,0-1-1 0 0,0 1 0 0 0,0 1 0 0 0,1 0 1 0 0,0 0-1 0 0,-1 1 0 0 0,1-1 0 0 0,0 2 0 0 0,0 0 1 0 0,0 0-1 0 0,0 0 0 0 0,0 1 0 0 0,0 0 0 0 0,0 1 1 0 0,0 0-1 0 0,10 3 0 0 0,-16-3-5 0 0,0 1-1 0 0,1-1 0 0 0,-1 1 1 0 0,0 0-1 0 0,-1 0 0 0 0,1 0 1 0 0,0 0-1 0 0,0 1 0 0 0,-1-1 1 0 0,0 1-1 0 0,1-1 1 0 0,-1 1-1 0 0,0 0 0 0 0,0 0 1 0 0,-1 0-1 0 0,1 0 0 0 0,0 0 1 0 0,1 7-1 0 0,0-1 23 0 0,0 0-1 0 0,-1 0 0 0 0,0 0 0 0 0,-1 0 1 0 0,0 0-1 0 0,0 10 0 0 0,-2-10-30 0 0,0 0 0 0 0,-1 0-1 0 0,0 0 1 0 0,0 0 0 0 0,-1 0-1 0 0,0 0 1 0 0,-9 16-1 0 0,8-18-52 0 0,0 1-1 0 0,1-1 0 0 0,0 1 1 0 0,0 0-1 0 0,1 0 1 0 0,0 0-1 0 0,0 1 0 0 0,1-1 1 0 0,0 16-1 0 0,1-22-163 0 0,0 0 0 0 0,0 0-1 0 0,0 0 1 0 0,0-1 0 0 0,1 1 0 0 0,-1 0 0 0 0,1 0-1 0 0,0 0 1 0 0,-1 0 0 0 0,1 0 0 0 0,0-1 0 0 0,1 3-1 0 0,-1-3 33 0 0,0-1-1 0 0,0 1 0 0 0,-1-1 0 0 0,1 1 0 0 0,0-1 1 0 0,0 1-1 0 0,0-1 0 0 0,0 0 0 0 0,0 1 0 0 0,0-1 1 0 0,0 0-1 0 0,0 0 0 0 0,0 0 0 0 0,0 0 0 0 0,0 0 1 0 0,0 0-1 0 0,-1 0 0 0 0,1 0 0 0 0,0 0 0 0 0,0 0 1 0 0,0-1-1 0 0,0 1 0 0 0,0 0 0 0 0,2-1 1 0 0,15-5-1822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143 251 7367 0 0,'0'0'667'0'0,"-8"9"4850"0"0,-10 36 2120 0 0,11-18-6627 0 0,2 1 0 0 0,-4 29 0 0 0,4-26-646 0 0,-10 33-1 0 0,0-3-322 0 0,6-25-413 0 0,-19 46 0 0 0,9-30-1192 0 0,19-50 1276 0 0,-4 12-378 0 0,6-5-2731 0 0,4-3 1357 0 0</inkml:trace>
  <inkml:trace contextRef="#ctx0" brushRef="#br0" timeOffset="1">355 45 3223 0 0,'7'-20'288'0'0,"-3"11"-288"0"0,3-7 7912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61 5983 0 0,'0'-3'312'0'0,"0"1"0"0"0,0 0 0 0 0,0-1 0 0 0,0 1 0 0 0,-1 0 0 0 0,1-1 0 0 0,-1 1-1 0 0,1 0 1 0 0,-1-1 0 0 0,0 1 0 0 0,0 0 0 0 0,0 0 0 0 0,0 0 0 0 0,0 0 0 0 0,0 0 0 0 0,0 0-1 0 0,-1 0 1 0 0,1 0 0 0 0,-1 0 0 0 0,0 1 0 0 0,1-1 0 0 0,-1 0 0 0 0,0 1 0 0 0,0 0-1 0 0,0-1 1 0 0,0 1 0 0 0,0 0 0 0 0,0 0 0 0 0,0 0 0 0 0,-1 0 0 0 0,1 1 0 0 0,0-1 0 0 0,0 0-1 0 0,-1 1 1 0 0,1 0 0 0 0,-1-1 0 0 0,1 1 0 0 0,0 0 0 0 0,-3 1 0 0 0,-3-1 577 0 0,1 0 0 0 0,-1 1 0 0 0,1 0 0 0 0,-15 5 0 0 0,13-3-1393 0 0,-1 0-1 0 0,-16 9 1 0 0,11-2 493 0 0,0 0 0 0 0,0 0 0 0 0,1 2 0 0 0,-15 15 0 0 0,-47 57-69 0 0,50-54 71 0 0,19-23 9 0 0,1 1 0 0 0,0 0 0 0 0,0 0 0 0 0,0 1 0 0 0,1-1 0 0 0,1 1 0 0 0,-1 1 0 0 0,1-1 0 0 0,1 0 0 0 0,0 1 0 0 0,-2 11 0 0 0,4-19 0 0 0,1 0 0 0 0,0 0 0 0 0,0 0 0 0 0,0 0 0 0 0,1 0 0 0 0,-1-1 0 0 0,0 1 0 0 0,1 0 0 0 0,-1 0 0 0 0,1 0 0 0 0,-1-1 0 0 0,3 4 0 0 0,5 5 0 0 0,-5-8 23 0 0,0 0 0 0 0,0-1-1 0 0,1 1 1 0 0,-1-1 0 0 0,1 0 0 0 0,-1 0-1 0 0,1-1 1 0 0,-1 1 0 0 0,1-1 0 0 0,0 1-1 0 0,-1-1 1 0 0,1 0 0 0 0,-1 0 0 0 0,1-1-1 0 0,4 0 1 0 0,7-2 120 0 0,-1 0 0 0 0,19-8-1 0 0,-15 4-33 0 0,0-1 1 0 0,27-17-1 0 0,-11 5-37 0 0,-32 18-72 0 0,3-1 0 0 0,10 1 0 0 0,-5 5-16 0 0,-9-2 10 0 0,1 0-1 0 0,-1 0 0 0 0,0 1 1 0 0,0-1-1 0 0,1 1 1 0 0,-1-1-1 0 0,0 0 0 0 0,-1 1 1 0 0,1 0-1 0 0,0-1 1 0 0,0 1-1 0 0,-1 0 0 0 0,1-1 1 0 0,-1 1-1 0 0,1 0 0 0 0,-1-1 1 0 0,0 1-1 0 0,1 0 1 0 0,-1 0-1 0 0,0 0 0 0 0,-1 2 1 0 0,1-1 1 0 0,0-1 0 0 0,0 0 0 0 0,0 0 0 0 0,1 0 0 0 0,-1 1 0 0 0,0-1 0 0 0,1 0 0 0 0,0 0 0 0 0,-1 0 0 0 0,1 0 0 0 0,0 0 0 0 0,0 0 0 0 0,0 0 0 0 0,3 3 0 0 0,3 2-11 0 0,-6-7 6 0 0,0 1 1 0 0,0-1-1 0 0,0 1 0 0 0,0 0 0 0 0,0 0 1 0 0,-1-1-1 0 0,1 1 0 0 0,0 0 1 0 0,0 0-1 0 0,-1 0 0 0 0,1-1 0 0 0,-1 1 1 0 0,1 0-1 0 0,-1 0 0 0 0,1 0 0 0 0,-1 0 1 0 0,0 0-1 0 0,1 0 0 0 0,-1 0 1 0 0,0 0-1 0 0,0 0 0 0 0,0 1 0 0 0,1-1 1 0 0,-1 0-1 0 0,0 0 0 0 0,-1 2 0 0 0,1-2-12 0 0,0 0-1 0 0,0-1 0 0 0,0 1 0 0 0,0 0 1 0 0,0 0-1 0 0,0 0 0 0 0,0 0 0 0 0,0 0 1 0 0,0 0-1 0 0,1 0 0 0 0,-1-1 0 0 0,0 1 0 0 0,0 0 1 0 0,1 0-1 0 0,-1 0 0 0 0,1-1 0 0 0,-1 1 1 0 0,1 0-1 0 0,-1 0 0 0 0,1-1 0 0 0,-1 1 0 0 0,1 0 1 0 0,0-1-1 0 0,-1 1 0 0 0,1-1 0 0 0,1 2 1 0 0,0-1-133 0 0,0-1 0 0 0,-1 1 0 0 0,1 0 0 0 0,0 0 0 0 0,0-1 0 0 0,0 1 1 0 0,0-1-1 0 0,0 0 0 0 0,1 0 0 0 0,-1 1 0 0 0,3-2 0 0 0,17-1-1657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6911 0 0,'0'0'528'0'0,"-1"0"-341"0"0,-2 0 24 0 0,0 1 0 0 0,1-1 0 0 0,-1 1-1 0 0,1 0 1 0 0,-1-1 0 0 0,1 1 0 0 0,-1 0 0 0 0,1 1 0 0 0,0-1-1 0 0,0 0 1 0 0,-1 1 0 0 0,1-1 0 0 0,0 1 0 0 0,-3 3 0 0 0,-5 5 2762 0 0,-14 18 0 0 0,10-9-979 0 0,-8 6-1049 0 0,1 1 0 0 0,1 1 0 0 0,2 1 0 0 0,-28 56 1 0 0,36-62-769 0 0,1 2 1 0 0,1-1 0 0 0,2 1 0 0 0,0 0-1 0 0,1 0 1 0 0,1 1 0 0 0,0 31-1 0 0,4-29-159 0 0,0 0 0 0 0,2-1 0 0 0,1 1 0 0 0,1-1-1 0 0,12 39 1 0 0,2 12-1336 0 0,-11-42-1038 0 0,-2-13-5426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74 10799 0 0,'-2'-10'1150'0'0,"1"6"-850"0"0,1 1 0 0 0,-1-1 0 0 0,1 1 0 0 0,0-1 0 0 0,0 0 0 0 0,0 1 0 0 0,0-1 0 0 0,1 0 0 0 0,-1 1 0 0 0,1-1 0 0 0,0 1 0 0 0,0-1 0 0 0,0 1 0 0 0,1-1 0 0 0,3-5 2688 0 0,-5 11-2698 0 0,1 8-173 0 0,0-1 0 0 0,0 0 1 0 0,-1 0-1 0 0,-1 0 0 0 0,1 1 0 0 0,-1-1 0 0 0,-4 13 0 0 0,-20 64 386 0 0,-59 104 33 0 0,64-150-520 0 0,-48 81-634 0 0,63-114 311 0 0,-4 7 259 0 0,6-5-3315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8287 0 0,'0'0'13136'0'0,"-11"7"-12456"0"0,0 0-512 0 0,2 2-104 0 0,0 2-64 0 0,2 3-680 0 0,3 1-184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74 413 4607 0 0,'-1'1'208'0'0,"-20"17"10"0"0,15-14 106 0 0,0 1-1 0 0,1 0 1 0 0,-1 0 0 0 0,-4 7-1 0 0,8-9 386 0 0,-1 0 0 0 0,1 1-1 0 0,0-1 1 0 0,0 0-1 0 0,1 1 1 0 0,-1 0-1 0 0,1-1 1 0 0,-2 8 1650 0 0,5-11-2071 0 0,0-1-207 0 0,1 0 0 0 0,-1 0-1 0 0,1 1 1 0 0,-1-1 0 0 0,0-1-1 0 0,1 1 1 0 0,-1 0 0 0 0,0-1-1 0 0,0 1 1 0 0,0-1-1 0 0,0 1 1 0 0,0-1 0 0 0,0 0-1 0 0,0 0 1 0 0,-1 0 0 0 0,1 0-1 0 0,0 0 1 0 0,-1-1 0 0 0,0 1-1 0 0,2-3 1 0 0,2-7 118 0 0,-1 1 0 0 0,0-1 0 0 0,3-14 0 0 0,0-1 15 0 0,2-2-164 0 0,2 0 0 0 0,1 1 0 0 0,1 1 0 0 0,24-37 0 0 0,-25 47-27 0 0,1 0 0 0 0,0 0-1 0 0,2 1 1 0 0,0 1 0 0 0,0 0 0 0 0,2 1-1 0 0,18-12 1 0 0,-22 18 43 0 0,-1 0 0 0 0,1 1 1 0 0,1 0-1 0 0,0 1 0 0 0,0 1 0 0 0,0 0 0 0 0,0 0 0 0 0,1 2 0 0 0,-1 0 1 0 0,1 1-1 0 0,0 0 0 0 0,0 1 0 0 0,0 0 0 0 0,0 2 0 0 0,0 0 0 0 0,0 0 0 0 0,0 2 1 0 0,0-1-1 0 0,-1 2 0 0 0,1 0 0 0 0,-1 1 0 0 0,0 0 0 0 0,0 1 0 0 0,25 16 1 0 0,-21-11-19 0 0,-1 1 1 0 0,0 0-1 0 0,-1 2 0 0 0,0 0 1 0 0,-1 0-1 0 0,15 20 1 0 0,-24-26-30 0 0,-1 0 0 0 0,0 0 0 0 0,0 0 0 0 0,-1 1 1 0 0,0-1-1 0 0,0 1 0 0 0,-1 0 0 0 0,0 0 0 0 0,0 0 0 0 0,-1 1 0 0 0,-1-1 0 0 0,1 0 0 0 0,-1 1 1 0 0,-1-1-1 0 0,-1 19 0 0 0,-2-9 10 0 0,-1 0 0 0 0,0-1 0 0 0,-2 1 0 0 0,0-1 0 0 0,-1-1 1 0 0,-13 26-1 0 0,1-9 10 0 0,-2-1 0 0 0,-29 36 0 0 0,21-34 3 0 0,-1-1 0 0 0,-61 54 0 0 0,73-73-12 0 0,0-2 0 0 0,-1 0 0 0 0,0-1 0 0 0,-1 0 0 0 0,0-2 0 0 0,-1-1 0 0 0,-33 11 0 0 0,43-17 17 0 0,0 0 1 0 0,0-1 0 0 0,0 0 0 0 0,0-1 0 0 0,-1-1 0 0 0,1 0 0 0 0,0 0 0 0 0,-13-2 0 0 0,20 1-11 0 0,-1 0 0 0 0,1 0-1 0 0,0 0 1 0 0,0 0 0 0 0,0-1-1 0 0,1 1 1 0 0,-1-1 0 0 0,0 0 0 0 0,0 0-1 0 0,1-1 1 0 0,0 1 0 0 0,-1-1-1 0 0,1 1 1 0 0,0-1 0 0 0,0 0-1 0 0,0 0 1 0 0,1-1 0 0 0,-1 1 0 0 0,1-1-1 0 0,0 1 1 0 0,0-1 0 0 0,0 0-1 0 0,0 1 1 0 0,-2-8 0 0 0,-2-22 53 0 0,5 26-238 0 0,0 0 1 0 0,0 1 0 0 0,-1 0 0 0 0,1-1 0 0 0,-4-7 0 0 0,4 13-167 0 0,0 1 255 0 0,0 1-1 0 0,0-1 1 0 0,0 0-1 0 0,0 1 1 0 0,0-1-1 0 0,0 0 0 0 0,0 1 1 0 0,0-1-1 0 0,0 1 1 0 0,1-1-1 0 0,-1 1 1 0 0,0 0-1 0 0,0-1 1 0 0,0 1-1 0 0,1 0 1 0 0,-1-1-1 0 0,0 1 1 0 0,1 0-1 0 0,-1 0 1 0 0,1 0-1 0 0,-1 0 0 0 0,1 0 1 0 0,-1 0-1 0 0,1 0 1 0 0,0-1-1 0 0,-1 1 1 0 0,1 0-1 0 0,0 0 1 0 0,0 0-1 0 0,0 0 1 0 0,0 2-1 0 0,-1 0-28 0 0,1 0 0 0 0,0 0-1 0 0,0 0 1 0 0,0 0 0 0 0,0 0-1 0 0,0 0 1 0 0,1 1 0 0 0,-1-1 0 0 0,3 5-1 0 0,4 4-296 0 0,5 2-6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 11975 0 0,'21'-35'10309'0'0,"-22"36"-10055"0"0,-10 18-34 0 0,0 0 0 0 0,2 1 0 0 0,0 0 0 0 0,-10 35 0 0 0,11-25-124 0 0,1 0 0 0 0,-5 56 0 0 0,11-76-436 0 0,1 1 0 0 0,0-1 0 0 0,0 1 1 0 0,1-1-1 0 0,1 1 0 0 0,4 16 0 0 0,-2-17-1416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21 9671 0 0,'-1'-2'748'0'0,"0"1"-529"0"0,0 0 0 0 0,0-1 0 0 0,0 1 0 0 0,0 0 0 0 0,0 0 0 0 0,0 0 0 0 0,0 0 0 0 0,0 0 0 0 0,0 0 0 0 0,0 0 0 0 0,-1 0 0 0 0,1 0 0 0 0,0 0 0 0 0,-1 1 0 0 0,1-1 0 0 0,-1 1 0 0 0,1-1 0 0 0,0 1 0 0 0,-1-1 0 0 0,1 1 0 0 0,-1 0 0 0 0,1 0 0 0 0,-1 0 0 0 0,0 0 0 0 0,1 0 0 0 0,-1 0 0 0 0,1 0 0 0 0,-1 0 0 0 0,1 0 0 0 0,-1 1 0 0 0,1-1 0 0 0,-1 1 0 0 0,1-1 0 0 0,-2 2 0 0 0,-3 0 371 0 0,-3 1-387 0 0,0 1 0 0 0,1 0 1 0 0,0 0-1 0 0,0 1 0 0 0,0 0 0 0 0,0 1 1 0 0,-12 12-1 0 0,-11 6-122 0 0,15-11-63 0 0,1 1 1 0 0,1 1 0 0 0,0 0-1 0 0,1 1 1 0 0,1 0 0 0 0,-17 28-1 0 0,27-41-83 0 0,1 0-1 0 0,-1 0 1 0 0,0 0-1 0 0,1 0 1 0 0,0 0-1 0 0,0 0 1 0 0,0 0 0 0 0,0 1-1 0 0,0-1 1 0 0,0 6-1 0 0,1-8-154 0 0,1 1 16 0 0,8 8 60 0 0,1-1 1 0 0,0 0-1 0 0,1 0 0 0 0,20 12 1 0 0,-16-11 186 0 0,0 1 1 0 0,17 16-1 0 0,-24-20 32 0 0,7 9 272 0 0,17 20 0 0 0,-28-31-259 0 0,-1 0 1 0 0,1 0 0 0 0,-1 1-1 0 0,0-1 1 0 0,0 1 0 0 0,-1 0 0 0 0,0 0-1 0 0,3 11 1 0 0,-5-14-67 0 0,0 0 0 0 0,0 0 0 0 0,0 0 0 0 0,0-1 0 0 0,0 1 0 0 0,-1 0 1 0 0,1 0-1 0 0,-1 0 0 0 0,0 0 0 0 0,0-1 0 0 0,0 1 0 0 0,0 0 0 0 0,-1-1 0 0 0,1 1 0 0 0,0-1 1 0 0,-1 1-1 0 0,0-1 0 0 0,0 1 0 0 0,0-1 0 0 0,0 0 0 0 0,0 0 0 0 0,0 0 0 0 0,0-1 0 0 0,-1 1 0 0 0,1 0 1 0 0,-4 1-1 0 0,-2 2 54 0 0,0-1 1 0 0,-1 0 0 0 0,1 0-1 0 0,-1-1 1 0 0,0 0 0 0 0,-18 3-1 0 0,-253 15-749 0 0,278-21 626 0 0,-37 0-650 0 0,35 0 431 0 0,1-1-1 0 0,0 1 0 0 0,0-1 0 0 0,-1 0 0 0 0,1 0 0 0 0,0 0 0 0 0,0 0 1 0 0,0 0-1 0 0,-4-3 0 0 0,-3-6-6080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19 17623 0 0,'-5'-15'804'0'0,"4"12"-13"0"0,0 4-506 0 0,-15 12-66 0 0,1 1 1 0 0,0 0-1 0 0,1 1 0 0 0,1 1 1 0 0,0 0-1 0 0,1 1 0 0 0,1 0 0 0 0,1 1 1 0 0,-11 25-1 0 0,-6 22 407 0 0,-25 94 0 0 0,35-102-535 0 0,-15 49 46 0 0,-83 182 1 0 0,-12-22 43 0 0,115-237 31 0 0,4-8-2693 0 0,2-7-4143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 6911 0 0,'-20'-3'12350'0'0,"33"10"-11056"0"0,-9-6-1109 0 0,0 1 0 0 0,1 0 0 0 0,-1-1-1 0 0,1 0 1 0 0,0 0 0 0 0,-1-1 0 0 0,1 1-1 0 0,0-1 1 0 0,-1 0 0 0 0,8-1 0 0 0,6-1 415 0 0,24-7 1 0 0,-17 3-120 0 0,291-30 1574 0 0,-288 34-2021 0 0,277-33-3539 0 0,-291 33-2194 0 0,-2 0-1697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25 433 12751 0 0,'0'0'8920'0'0,"-5"-5"-7319"0"0,2 2-1506 0 0,1-1-1 0 0,0 0 0 0 0,0 0 0 0 0,0 0 0 0 0,0 0 0 0 0,1 0 0 0 0,0-1 0 0 0,-1 1 0 0 0,1 0 0 0 0,1-1 0 0 0,-1 1 0 0 0,1-1 0 0 0,0-7 0 0 0,0 2 81 0 0,1 0 0 0 0,0 0 0 0 0,1 0 0 0 0,0 0 0 0 0,4-11 0 0 0,0 4-147 0 0,2 1 0 0 0,0 0 0 0 0,17-26 0 0 0,37-41 130 0 0,-40 55-140 0 0,-15 20-110 0 0,0 0 0 0 0,0 0 0 0 0,1 0 0 0 0,0 1 0 0 0,0 1 0 0 0,0-1 0 0 0,19-9 0 0 0,-21 12-11 0 0,1 1 1 0 0,0 1-1 0 0,0-1 0 0 0,0 1 1 0 0,1 0-1 0 0,-1 1 0 0 0,0 0 1 0 0,1 0-1 0 0,-1 0 0 0 0,1 1 1 0 0,14 1-1 0 0,23 8-3233 0 0,-20-2 1392 0 0</inkml:trace>
  <inkml:trace contextRef="#ctx0" brushRef="#br0" timeOffset="1">740 122 11975 0 0,'3'-4'10247'0'0,"-3"11"-10039"0"0,-1 0-1 0 0,0 0 1 0 0,0 0 0 0 0,0 0 0 0 0,-1 0 0 0 0,-4 8-1 0 0,-20 43 465 0 0,-2 3-265 0 0,13-9-290 0 0,14-47-159 0 0,0-1 0 0 0,0 0 0 0 0,1 1 0 0 0,0-1 0 0 0,0 0 0 0 0,0 1 0 0 0,0-1 0 0 0,1 0 0 0 0,1 8 0 0 0,-2-12 4 0 0,1 1-1 0 0,-1-1 0 0 0,1 1 0 0 0,-1-1 0 0 0,1 1 0 0 0,-1-1 0 0 0,0 0 0 0 0,1 1 1 0 0,-1-1-1 0 0,1 0 0 0 0,0 1 0 0 0,-1-1 0 0 0,1 0 0 0 0,-1 0 0 0 0,1 0 0 0 0,-1 1 1 0 0,1-1-1 0 0,0 0 0 0 0,-1 0 0 0 0,1 0 0 0 0,-1 0 0 0 0,2 0 0 0 0,11-1-1336 0 0,5-6-569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0,'0'0'904'0'0,"-2"1"-152"0"0,-10 11 140 0 0,0 0 0 0 0,1 1 0 0 0,0 1-1 0 0,-17 28 1 0 0,12-17-335 0 0,-43 66 673 0 0,5 2-1 0 0,-63 147 0 0 0,50-60-1049 0 0,-6 12-44 0 0,3-36-557 0 0,62-141 222 0 0,-1 0 0 0 0,0-1 0 0 0,-1 0 0 0 0,-1-1 0 0 0,-16 17 1 0 0,26-28-25 0 0,-2-14-472 0 0,5 2 695 0 0,0 1 0 0 0,1-1 0 0 0,0 0 0 0 0,1 1 0 0 0,8-16 0 0 0,-5 10 0 0 0,20-41 193 0 0,1 1 0 0 0,3 2 0 0 0,3 1-1 0 0,49-60 1 0 0,-78 105-210 0 0,1 1 0 0 0,0 1 0 0 0,0-1 0 0 0,0 1 0 0 0,1 0 0 0 0,0 1 0 0 0,10-6 0 0 0,-12 8 19 0 0,-1 0 0 0 0,1 0 0 0 0,-1 1 0 0 0,1-1 0 0 0,0 1 0 0 0,0 1 0 0 0,0-1 0 0 0,-1 1 0 0 0,1-1 0 0 0,0 1 0 0 0,0 1 0 0 0,0-1 0 0 0,9 3 0 0 0,-10-3 11 0 0,19 8 54 0 0,-22-8-60 0 0,0 1 1 0 0,1 0-1 0 0,-1-1 0 0 0,0 1 0 0 0,0 0 0 0 0,0 0 0 0 0,0 0 0 0 0,0 0 0 0 0,0 0 0 0 0,-1 0 0 0 0,1 0 1 0 0,0 0-1 0 0,0 0 0 0 0,-1 0 0 0 0,1 0 0 0 0,-1 0 0 0 0,2 2 0 0 0,17 57 553 0 0,-9-33-57 0 0,8 40-1 0 0,-16-58-382 0 0,0 0-1 0 0,-1 1 0 0 0,-1-1 1 0 0,0 0-1 0 0,0 1 1 0 0,0-1-1 0 0,-2 1 1 0 0,-2 12-1 0 0,-3 6 386 0 0,-2 0 0 0 0,-1-1-1 0 0,-19 35 1 0 0,21-47-339 0 0,-1 0 1 0 0,0-1-1 0 0,-1 0 0 0 0,-1 0 0 0 0,0-1 1 0 0,-26 22-1 0 0,33-31-158 0 0,-1-1 1 0 0,1 0-1 0 0,0 0 0 0 0,-1-1 1 0 0,0 1-1 0 0,1-1 1 0 0,-1 0-1 0 0,0-1 0 0 0,0 1 1 0 0,0-1-1 0 0,-1 0 1 0 0,1 0-1 0 0,0 0 0 0 0,-10-1 1 0 0,8 0 24 0 0,1-1 0 0 0,-1 0 0 0 0,0 0 0 0 0,1-1 0 0 0,-1 0 0 0 0,1 0 0 0 0,-1-1 0 0 0,1 0 0 0 0,0 0 0 0 0,-9-6 0 0 0,7 4-103 0 0,1 0 0 0 0,0-1 0 0 0,0 0 0 0 0,1-1 0 0 0,0 1 0 0 0,0-1 1 0 0,0 0-1 0 0,1-1 0 0 0,0 1 0 0 0,0-1 0 0 0,1 0 0 0 0,0 0 0 0 0,0-1 0 0 0,1 1 0 0 0,0-1 0 0 0,1 0 0 0 0,-3-11 1 0 0,5 11-474 0 0,0 1 0 0 0,0 0 1 0 0,0 0-1 0 0,1 0 0 0 0,2-8 1 0 0,5-13-6240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7831 0 0,'0'0'1066'0'0,"2"1"282"0"0,-1-1-1036 0 0,0 1 1 0 0,1-1 0 0 0,-1 1-1 0 0,0-1 1 0 0,0 1 0 0 0,0 0 0 0 0,0 0-1 0 0,0-1 1 0 0,0 1 0 0 0,0 0-1 0 0,0 0 1 0 0,0 0 0 0 0,0 0-1 0 0,0 0 1 0 0,-1 0 0 0 0,1 0 0 0 0,0 1-1 0 0,-1-1 1 0 0,2 2 0 0 0,-2 0-114 0 0,1 0 1 0 0,0 0-1 0 0,-1-1 0 0 0,0 1 1 0 0,1 0-1 0 0,-1 0 1 0 0,0 0-1 0 0,-1 5 1 0 0,-2 5-309 0 0,0 0 1 0 0,-1 0-1 0 0,-6 14 1 0 0,8-20 469 0 0,-21 45 1444 0 0,-6 18-276 0 0,26-62-1455 0 0,1-1 0 0 0,0 1-1 0 0,1 1 1 0 0,0-1 0 0 0,0 0-1 0 0,0 15 1 0 0,1-20-61 0 0,0-1 0 0 0,1 0 0 0 0,-1 0 0 0 0,0 0 0 0 0,1 0-1 0 0,-1 0 1 0 0,1 0 0 0 0,0 0 0 0 0,-1 0 0 0 0,1 0 0 0 0,0 0 0 0 0,0 0 0 0 0,1-1-1 0 0,-1 1 1 0 0,0 0 0 0 0,0-1 0 0 0,1 1 0 0 0,-1-1 0 0 0,4 3 0 0 0,-3-3 2 0 0,0 0 1 0 0,1 1-1 0 0,-1-1 1 0 0,1-1 0 0 0,-1 1-1 0 0,1 0 1 0 0,-1-1-1 0 0,1 1 1 0 0,-1-1-1 0 0,1 0 1 0 0,0 0-1 0 0,-1 0 1 0 0,5-1 0 0 0,2 0 14 0 0,0-1 1 0 0,-1 0 0 0 0,1-1-1 0 0,-1 0 1 0 0,0 0 0 0 0,0 0 0 0 0,0-1-1 0 0,8-6 1 0 0,1-2 13 0 0,8-4-19 0 0,-2-1-1 0 0,23-21 0 0 0,106-109-86 0 0,-151 147-14 0 0,1 24 10 0 0,-1-19 55 0 0,0 0 0 0 0,-1 0 1 0 0,0 0-1 0 0,0 0 0 0 0,-1 8 0 0 0,-1-2 25 0 0,1 0-1 0 0,0 0 1 0 0,0 0-1 0 0,1 0 1 0 0,1 0-1 0 0,-1 0 1 0 0,2 0-1 0 0,0 0 1 0 0,3 12-1 0 0,-3-17-14 0 0,0-1-1 0 0,0 1 1 0 0,1-1-1 0 0,0 1 1 0 0,0-1 0 0 0,0 0-1 0 0,0 0 1 0 0,1 0-1 0 0,0-1 1 0 0,0 1 0 0 0,0-1-1 0 0,0 0 1 0 0,1 0-1 0 0,0 0 1 0 0,0-1-1 0 0,0 0 1 0 0,0 0 0 0 0,7 3-1 0 0,-7-3-286 0 0,0-2-1 0 0,-1 1 1 0 0,1-1-1 0 0,0 1 0 0 0,0-1 1 0 0,0 0-1 0 0,0-1 1 0 0,0 0-1 0 0,0 1 1 0 0,0-1-1 0 0,6-1 1 0 0,14-4-6782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33 5983 0 0,'0'0'464'0'0,"1"-2"-305"0"0,11-7 431 0 0,-6 4 1310 0 0,0 1 0 0 0,0 0 1 0 0,11-5 2043 0 0,-16 9-3873 0 0,0 0 1 0 0,-1 1 0 0 0,1-1 0 0 0,0 0 0 0 0,0 0-1 0 0,0 1 1 0 0,-1-1 0 0 0,1 0 0 0 0,0 1 0 0 0,-1-1 0 0 0,1 1-1 0 0,0-1 1 0 0,-1 1 0 0 0,1-1 0 0 0,0 1 0 0 0,-1 0 0 0 0,1-1-1 0 0,-1 1 1 0 0,1-1 0 0 0,-1 1 0 0 0,1 0 0 0 0,-1 0-1 0 0,0-1 1 0 0,1 1 0 0 0,-1 0 0 0 0,0 0 0 0 0,0-1 0 0 0,1 1-1 0 0,-1 0 1 0 0,0 0 0 0 0,0 0 0 0 0,0 1 0 0 0,1 3 83 0 0,-1 0 0 0 0,0 0 0 0 0,-1 10 0 0 0,-4 11 147 0 0,-1 1 0 0 0,-2-1 0 0 0,0-1 0 0 0,-19 40 1 0 0,10-24-58 0 0,-79 182 298 0 0,-129 221 1 0 0,172-347-493 0 0,-48 117 0 0 0,95-197-478 0 0,-7 28-1 0 0,7-6-6888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123 106 12751 0 0,'-7'1'144'0'0,"1"0"-1"0"0,-1 0 0 0 0,1 1 0 0 0,0 0 1 0 0,-1 0-1 0 0,1 0 0 0 0,0 1 1 0 0,0 0-1 0 0,0 0 0 0 0,1 1 1 0 0,-1-1-1 0 0,1 1 0 0 0,-8 7 0 0 0,6-4 1209 0 0,0 0 0 0 0,-9 13 1678 0 0,17-19-2282 0 0,2 1-623 0 0,-1 1 0 0 0,1-1-1 0 0,-1 0 1 0 0,1 0 0 0 0,0-1 0 0 0,0 1-1 0 0,0-1 1 0 0,0 1 0 0 0,0-1 0 0 0,0 0-1 0 0,0 0 1 0 0,0 0 0 0 0,0 0 0 0 0,1-1-1 0 0,-1 1 1 0 0,0-1 0 0 0,4 0 0 0 0,10 0 108 0 0,-1-1 0 0 0,19-2 0 0 0,-28 2-159 0 0,390-73 797 0 0,-193 32-442 0 0,-86 19-132 0 0,185-31-449 0 0,-290 52-189 0 0,49-3 8 0 0,-57 4-236 0 0,-1 1 0 0 0,1 1 1 0 0,0-1-1 0 0,0 1 0 0 0,-1 0 0 0 0,1 0 1 0 0,-1 0-1 0 0,1 0 0 0 0,-1 1 0 0 0,6 2 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22 369 7367 0 0,'14'-59'739'0'0,"-7"28"3085"0"0,-7 31-3759 0 0,0-1-1 0 0,0 1 1 0 0,0 0-1 0 0,0 0 1 0 0,0-1-1 0 0,0 1 1 0 0,0 0-1 0 0,0 0 1 0 0,0-1-1 0 0,0 1 1 0 0,0 0-1 0 0,0 0 1 0 0,1 0-1 0 0,-1-1 1 0 0,0 1 0 0 0,0 0-1 0 0,0 0 1 0 0,0-1-1 0 0,0 1 1 0 0,0 0-1 0 0,1 0 1 0 0,-1 0-1 0 0,0 0 1 0 0,0-1-1 0 0,0 1 1 0 0,1 0-1 0 0,4-8 787 0 0,-18 87 3208 0 0,8-39-3702 0 0,2 0 0 0 0,1 0 0 0 0,4 40 0 0 0,-1 27-138 0 0,-4-7-164 0 0,-19 356 28 0 0,22-450-83 0 0,-5 20 14 0 0,4-22 50 0 0,1 5 8 0 0,1-13-53 0 0,0 1 1 0 0,0-1-1 0 0,0 1 1 0 0,1-1-1 0 0,2-4 1 0 0,3-6 7 0 0,72-150-16 0 0,-54 117-12 0 0,158-276 1 0 0,-178 315 0 0 0,9-15-16 0 0,2 1 1 0 0,22-24-1 0 0,2-3-14 0 0,-36 64-47 0 0,-3 13 52 0 0,-1-1 0 0 0,-2 0 0 0 0,-1 1 1 0 0,-9 38-1 0 0,0 2 31 0 0,-22 112-7 0 0,8-48 13 0 0,22-112 4 0 0,1 0 0 0 0,1 1 0 0 0,1 41 0 0 0,1-59 37 0 0,1-3-51 0 0,-1 0 0 0 0,0 0 0 0 0,0 0 0 0 0,0 0 1 0 0,0 0-1 0 0,1 0 0 0 0,-1 0 0 0 0,0 0 0 0 0,0 1 0 0 0,0-1 0 0 0,1 0 0 0 0,-1 0 0 0 0,0 0 0 0 0,0 0 0 0 0,0 0 0 0 0,0 0 0 0 0,0 1 0 0 0,0-1 0 0 0,1 0 0 0 0,-1 0 1 0 0,0 0-1 0 0,0 1 0 0 0,0-1 0 0 0,0 0 0 0 0,0 0 0 0 0,0 0 0 0 0,0 0 0 0 0,0 1 0 0 0,0-1 0 0 0,0 0 0 0 0,0 1 0 0 0,0-1 1 0 0,0 0-1 0 0,0 0 0 0 0,0 1 0 0 0,1-1 1 0 0,-1 0-1 0 0,0 1 0 0 0,0-1 0 0 0,0 0 1 0 0,0 0-1 0 0,0 1 0 0 0,0-1 0 0 0,1 0 1 0 0,-1 0-1 0 0,0 0 0 0 0,0 1 0 0 0,0-1 1 0 0,1 0-1 0 0,-1 0 0 0 0,0 0 0 0 0,0 0 1 0 0,1 1-1 0 0,-1-1 0 0 0,0 0 0 0 0,0 0 1 0 0,1 0-1 0 0,-1 0 0 0 0,0 0 0 0 0,0 0 1 0 0,1 0-1 0 0,-1 0 0 0 0,0 0 0 0 0,1 0 1 0 0,-1 0-1 0 0,0 0 0 0 0,0 0 0 0 0,1 0 1 0 0,2 0 38 0 0,0-1 0 0 0,0 0 1 0 0,0 0-1 0 0,0 0 1 0 0,0 0-1 0 0,0-1 1 0 0,0 1-1 0 0,0-1 1 0 0,-1 0-1 0 0,1 0 1 0 0,-1 1-1 0 0,5-5 1 0 0,3-5 160 0 0,13-18 0 0 0,-11 15-87 0 0,17-24 243 0 0,32-57 0 0 0,17-47-218 0 0,-51 90-81 0 0,-5 11-36 0 0,47-84 56 0 0,-48 92-11 0 0,44-53-1 0 0,-14 26-64 0 0,4 4 1 0 0,1 1-1 0 0,3 3 0 0 0,97-66 0 0 0,-27 29-691 0 0,-49 33 54 0 0,-10 9-2229 0 0,-48 31 1280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315 238 13735 0 0,'0'0'1246'0'0,"-2"1"-1028"0"0,-2 3 240 0 0,1 0 0 0 0,-1 1 1 0 0,0-1-1 0 0,1 1 0 0 0,0 0 0 0 0,0 0 0 0 0,1 0 0 0 0,-4 8 0 0 0,-7 13 1622 0 0,-14 23 412 0 0,6-13-1495 0 0,-30 43 0 0 0,2-17-791 0 0,-50 73-184 0 0,96-131-88 0 0,0 1 0 0 0,1 0-1 0 0,-1 0 1 0 0,1 0-1 0 0,0 0 1 0 0,1 0 0 0 0,-1 0-1 0 0,0 7 1 0 0,2-11-75 0 0,0 1 0 0 0,0-1 0 0 0,0 0 0 0 0,0 0 0 0 0,0 0 0 0 0,0 0 0 0 0,0 0 0 0 0,1 0 0 0 0,-1 1 0 0 0,0-1-1 0 0,1 0 1 0 0,-1 0 0 0 0,1 0 0 0 0,-1 0 0 0 0,1 0 0 0 0,0 0 0 0 0,0 1 0 0 0,1-1-291 0 0,-1 0-1 0 0,1 0 0 0 0,-1 0 1 0 0,1 0-1 0 0,-1 0 0 0 0,1-1 1 0 0,0 1-1 0 0,-1 0 1 0 0,1-1-1 0 0,0 1 0 0 0,-1-1 1 0 0,1 0-1 0 0,0 0 0 0 0,0 1 1 0 0,1-1-1 0 0,18-1-6506 0 0</inkml:trace>
  <inkml:trace contextRef="#ctx0" brushRef="#br0" timeOffset="1">670 1 15031 0 0,'0'0'1600'0'0,"-3"11"-1440"0"0,1-1-96 0 0,4 3-64 0 0,3 0-296 0 0,4 1-120 0 0,2 0-16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78 9215 0 0,'0'0'10847'0'0,"-2"1"-10442"0"0,-14 6-189 0 0,1 1 1 0 0,0 0-1 0 0,0 1 0 0 0,1 1 0 0 0,-24 20 0 0 0,-57 68 302 0 0,91-94-501 0 0,-66 78 203 0 0,61-71-134 0 0,1 1 0 0 0,0 1-1 0 0,1-1 1 0 0,0 1 0 0 0,-5 17 0 0 0,11-28 71 0 0,9 7 170 0 0,-6-7-280 0 0,1 0-1 0 0,0 0 1 0 0,-1 0 0 0 0,1-1 0 0 0,0 1 0 0 0,0-1 0 0 0,0 0 0 0 0,0 0-1 0 0,0 0 1 0 0,1 0 0 0 0,-1 0 0 0 0,0-1 0 0 0,0 0 0 0 0,5 1-1 0 0,7-1 157 0 0,27-3-1 0 0,-32 2-149 0 0,19-3-49 0 0,-1-1 1 0 0,0-1-1 0 0,0-1 1 0 0,0-2-1 0 0,-1-1 1 0 0,0-1-1 0 0,49-28 1 0 0,-73 36-69 0 0,0 1-1 0 0,0 0 1 0 0,0-1 0 0 0,0 0 0 0 0,0 1 0 0 0,0-1 0 0 0,-1 0 0 0 0,1-1-1 0 0,-1 1 1 0 0,0 0 0 0 0,0-1 0 0 0,0 1 0 0 0,0-1 0 0 0,-1 1 0 0 0,0-1-1 0 0,1 0 1 0 0,-1 0 0 0 0,-1 0 0 0 0,1 0 0 0 0,0 0 0 0 0,-1 1 0 0 0,0-1-1 0 0,0 0 1 0 0,0 0 0 0 0,0 0 0 0 0,-2-6 0 0 0,0 0-23 0 0,-1 0 0 0 0,1 0 0 0 0,-2 0 0 0 0,1 0-1 0 0,-1 1 1 0 0,-1 0 0 0 0,0 0 0 0 0,0 0 0 0 0,-8-10 0 0 0,-7-7-49 0 0,-1 2-1 0 0,-1 0 1 0 0,-48-40 0 0 0,65 59 118 0 0,3 3-9 0 0,0 1 0 0 0,0-1 0 0 0,0 1 0 0 0,0-1 0 0 0,0 1-1 0 0,0 0 1 0 0,-3-2 0 0 0,4 3-811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0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82 555 19495 0 0,'0'0'894'0'0,"-7"-5"290"0"0,-14-9-1154 0 0,14 10 238 0 0,1 1 0 0 0,1-1 0 0 0,-1-1 0 0 0,0 1 0 0 0,-7-10 0 0 0,11 12-211 0 0,1 1 1 0 0,0-1-1 0 0,0 1 1 0 0,0-1 0 0 0,1 0-1 0 0,-1 0 1 0 0,0 1-1 0 0,1-1 1 0 0,-1 0 0 0 0,1 0-1 0 0,-1 0 1 0 0,1 0-1 0 0,0 0 1 0 0,0 0 0 0 0,0 0-1 0 0,0 0 1 0 0,0 1-1 0 0,0-1 1 0 0,1 0 0 0 0,-1 0-1 0 0,1 0 1 0 0,-1 0-1 0 0,1 0 1 0 0,-1 1 0 0 0,1-1-1 0 0,1-2 1 0 0,2-3 37 0 0,1 0 1 0 0,-1 0-1 0 0,1 1 1 0 0,1-1-1 0 0,-1 1 1 0 0,7-6 0 0 0,42-31 134 0 0,-44 36-240 0 0,327-210-1214 0 0,-328 212 1176 0 0,126-68-1121 0 0,-105 60 751 0 0,0 1 0 0 0,54-14-1 0 0,-83 26 447 0 0,0-1-1 0 0,0 1 1 0 0,0 0-1 0 0,0-1 1 0 0,0 1-1 0 0,0 0 1 0 0,0 0-1 0 0,0 0 1 0 0,0 0-1 0 0,0 0 1 0 0,0 0-1 0 0,0 0 1 0 0,0 0-1 0 0,0 0 1 0 0,0 1-1 0 0,0-1 1 0 0,0 0-1 0 0,0 1 1 0 0,0-1-1 0 0,0 0 1 0 0,0 1-1 0 0,0 0 1 0 0,0-1-1 0 0,0 1 1 0 0,0-1-1 0 0,-1 1 1 0 0,1 0-1 0 0,0 0 1 0 0,0-1-1 0 0,-1 1 1 0 0,1 0-1 0 0,0 0 1 0 0,-1 0-1 0 0,1 1 1 0 0,0 1 32 0 0,0 0 0 0 0,-1 0 1 0 0,1 0-1 0 0,-1 0 1 0 0,0 0-1 0 0,0 0 1 0 0,0 0-1 0 0,0 0 1 0 0,-1 0-1 0 0,1 0 1 0 0,-2 4-1 0 0,-18 66 726 0 0,10-39-440 0 0,2-1 0 0 0,-7 54 0 0 0,14-76-296 0 0,0 1 0 0 0,1-1 0 0 0,1 1 0 0 0,0-1 0 0 0,1 0 0 0 0,0 1 0 0 0,0-1 0 0 0,1 0 0 0 0,1 0 0 0 0,0-1 0 0 0,9 20 0 0 0,-3-14 33 0 0,0 0 0 0 0,1 0 0 0 0,1-1 0 0 0,0 0-1 0 0,28 24 1 0 0,-29-29-42 0 0,0-2-1 0 0,0 1 1 0 0,1-2-1 0 0,0 1 1 0 0,1-2-1 0 0,0 0 1 0 0,0 0-1 0 0,22 6 0 0 0,-22-9-20 0 0,16 5 38 0 0,37 4-1 0 0,-20-4-345 0 0,-44-8 261 0 0,0 1-1 0 0,0-1 1 0 0,0 0 0 0 0,0 0 0 0 0,0 0 0 0 0,1 0 0 0 0,-1 0 0 0 0,3-1 0 0 0,21-3-3267 0 0,-16 2-881 0 0,10-2-4020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9791 0 0,'0'0'2268'0'0,"2"-1"-1600"0"0,53-17 1950 0 0,-11 4-1420 0 0,133-46 1706 0 0,-162 56-2753 0 0,0 0 0 0 0,0 1 0 0 0,24-1 0 0 0,46 2 132 0 0,-79 2-264 0 0,78 7 15 0 0,-19-1-156 0 0,-37-4-58 0 0,-22 0-169 0 0,1-2 0 0 0,0 1 0 0 0,-1-1-1 0 0,1 0 1 0 0,0 0 0 0 0,-1-1-1 0 0,1 0 1 0 0,6-2 0 0 0,5-5-770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5527 0 0,'0'0'240'0'0,"-9"0"56"0"0,0 0-232 0 0,0 0-64 0 0,0-2 4664 0 0</inkml:trace>
  <inkml:trace contextRef="#ctx0" brushRef="#br0" timeOffset="1">0 20 8663 0 0,'0'0'1272'0'0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27 903 1375 0 0,'-1'1'2224'0'0,"-25"22"15492"0"0,41-33-16414 0 0,20-16-1808 0 0,19-26 624 0 0,54-64 0 0 0,-6 5-26 0 0,-8 16-142 0 0,164-175-216 0 0,-168 174 223 0 0,12-15 10 0 0,-79 89 33 0 0,-13 13 0 0 0,-3 3 0 0 0,1 4 0 0 0,-7 2 0 0 0,-1 0 0 0 0,1 0 0 0 0,-1 1 0 0 0,0-1 0 0 0,1 0 0 0 0,-1 1 0 0 0,0-1 0 0 0,1 1 0 0 0,-1-1 0 0 0,0 0 0 0 0,0 1 0 0 0,1-1 0 0 0,-1 1 0 0 0,0-1 0 0 0,0 1 0 0 0,0-1 0 0 0,1 1 0 0 0,-1 0 0 0 0,1 3 9 0 0,0 1 0 0 0,-1 0 0 0 0,1 0-1 0 0,-1-1 1 0 0,0 1 0 0 0,-1 0 0 0 0,0 7 0 0 0,-10 37 122 0 0,3-18-69 0 0,-18 94 160 0 0,-27 155 153 0 0,47-233-319 0 0,-12 105 80 0 0,15-111-73 0 0,4 70 1 0 0,-1-107-39 0 0,3 12 10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103 169 1375 0 0,'-6'0'17'0'0,"-1"0"0"0"0,0 1 0 0 0,1 0 0 0 0,-1 0 0 0 0,1 1 0 0 0,-1-1 0 0 0,-10 5 0 0 0,-22 12 11647 0 0,42-18-10184 0 0,20-1-784 0 0,0-1 0 0 0,1-1-1 0 0,-1-1 1 0 0,0-1 0 0 0,22-9-1 0 0,112-47 1274 0 0,-74 20-1019 0 0,-60 28-550 0 0,0 2 0 0 0,1 0 1 0 0,1 1-1 0 0,39-11 1 0 0,-52 21-319 0 0,4-2 104 0 0,-16 4-350 0 0,1 0-1 0 0,0 0 1 0 0,-1 0 0 0 0,1 0 0 0 0,-1 0 0 0 0,0 0-1 0 0,1 0 1 0 0,-1 0 0 0 0,0 0 0 0 0,0 1 0 0 0,-1-1-1 0 0,1 2 1 0 0,-3 19-7704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8287 0 0,'-1'0'8398'0'0,"-9"0"-8052"0"0,0 1 1 0 0,1 0 0 0 0,-1 1-1 0 0,1 0 1 0 0,0 0 0 0 0,-16 7-1 0 0,-53 29 513 0 0,31-13-598 0 0,-92 48-76 0 0,22-11-98 0 0,89-49-87 0 0,-27 15 0 0 0,49-23 14 0 0,5-5-13 0 0,1 0 1 0 0,0 1-1 0 0,0-1 1 0 0,-1 0-1 0 0,1 1 1 0 0,0-1-1 0 0,0 1 1 0 0,0-1-1 0 0,0 0 1 0 0,0 1 0 0 0,0-1-1 0 0,-1 1 1 0 0,1-1-1 0 0,0 0 1 0 0,0 1-1 0 0,0-1 1 0 0,0 1-1 0 0,0-1 1 0 0,1 0-1 0 0,-1 1 1 0 0,0-1 0 0 0,0 0-1 0 0,0 1 1 0 0,0-1-1 0 0,0 1 1 0 0,0-1-1 0 0,1 1 1 0 0,4 8 21 0 0,-2-5-21 0 0,0-1 0 0 0,0-1 0 0 0,0 1 0 0 0,1 0 0 0 0,-1-1 0 0 0,1 1 0 0 0,-1-1 0 0 0,1 0 0 0 0,5 1 0 0 0,39 13 31 0 0,-14-6-22 0 0,0 2 5 0 0,0 2 0 0 0,-1 1 0 0 0,55 35 0 0 0,-84-47-16 0 0,-1 0 0 0 0,1 0 0 0 0,0 0 0 0 0,-1 0 0 0 0,0 1 0 0 0,0 0 0 0 0,5 7 0 0 0,0 4 1 0 0,-9-10 5 0 0,0-3 3 0 0,0 2 24 0 0,1 0 0 0 0,-1-1-1 0 0,0 1 1 0 0,0 0 0 0 0,0-1-1 0 0,0 1 1 0 0,-1 0 0 0 0,1-1-1 0 0,-1 0 1 0 0,0 1 0 0 0,0-1-1 0 0,0 0 1 0 0,-3 3 0 0 0,0-1 12 0 0,0-1 1 0 0,0 1 0 0 0,0-1-1 0 0,0 0 1 0 0,0-1 0 0 0,-1 1-1 0 0,-6 2 1 0 0,-8 2 8 0 0,-1 0 1 0 0,0-2-1 0 0,-32 7 0 0 0,29-9-79 0 0,0 0 0 0 0,0-2 0 0 0,-1-1-1 0 0,1 0 1 0 0,0-2 0 0 0,0-1 0 0 0,0-1 0 0 0,-45-11 0 0 0,64 13-58 0 0,-1-1-1 0 0,1 0 1 0 0,0 0 0 0 0,0-1 0 0 0,0 0 0 0 0,1 0 0 0 0,-1 0 0 0 0,1 0 0 0 0,-5-4 0 0 0,8 5 39 0 0,0 1-1 0 0,0 0 0 0 0,0 0 1 0 0,0-1-1 0 0,0 1 0 0 0,0-1 1 0 0,0 1-1 0 0,0-1 0 0 0,1 1 1 0 0,-1-1-1 0 0,1 0 0 0 0,-1 1 1 0 0,1-1-1 0 0,0 0 0 0 0,-1 1 1 0 0,1-1-1 0 0,0 0 0 0 0,0 1 0 0 0,0-1 1 0 0,0 0-1 0 0,0 1 0 0 0,1-1 1 0 0,-1 0-1 0 0,1 1 0 0 0,-1-1 1 0 0,1 0-1 0 0,-1 1 0 0 0,1-1 1 0 0,0 1-1 0 0,0-1 0 0 0,0 1 1 0 0,-1-1-1 0 0,3-1 0 0 0,2-3-339 0 0,0 1 0 0 0,1 0 0 0 0,0 0 0 0 0,0 0 0 0 0,0 0 0 0 0,1 1-1 0 0,-1 0 1 0 0,1 0 0 0 0,0 1 0 0 0,0 0 0 0 0,11-4 0 0 0,10-3-919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185 122 13559 0 0,'0'0'1231'0'0,"2"0"-890"0"0,4 1 259 0 0,0 1 0 0 0,0 0 0 0 0,0 0 0 0 0,-1 0 0 0 0,1 0 0 0 0,9 6 0 0 0,-10-5-445 0 0,0-1 0 0 0,1-1 1 0 0,-1 1-1 0 0,0-1 0 0 0,1 0 0 0 0,-1 0 0 0 0,1 0 0 0 0,-1-1 0 0 0,7 0 0 0 0,13 2 346 0 0,12 0-108 0 0,1-2-1 0 0,-1-1 1 0 0,0-1-1 0 0,47-10 1 0 0,-82 11-396 0 0,0 0 0 0 0,0 0 1 0 0,0-1-1 0 0,0 1 0 0 0,0 0 0 0 0,-1-1 1 0 0,1 0-1 0 0,0 1 0 0 0,-1-1 0 0 0,1 0 1 0 0,-1 0-1 0 0,0 0 0 0 0,1 0 0 0 0,-1 0 1 0 0,0 0-1 0 0,0 0 0 0 0,0-2 0 0 0,0 1-58 0 0,0-1 0 0 0,0 1 0 0 0,-1 0-1 0 0,1 0 1 0 0,-1 0 0 0 0,0-1-1 0 0,0 1 1 0 0,0 0 0 0 0,0 0-1 0 0,-1 0 1 0 0,1-1 0 0 0,-1 1-1 0 0,0 0 1 0 0,0 0 0 0 0,0 0-1 0 0,0 0 1 0 0,0 0 0 0 0,-1 0 0 0 0,0 0-1 0 0,1 1 1 0 0,-5-5 0 0 0,3 3 0 0 0,0 1 1 0 0,0 0 0 0 0,0 0-1 0 0,-1 0 1 0 0,1 1 0 0 0,-1-1 0 0 0,0 1-1 0 0,0 0 1 0 0,0 0 0 0 0,0 0 0 0 0,0 0-1 0 0,0 1 1 0 0,0 0 0 0 0,-1 0-1 0 0,-5-1 1 0 0,-4 1 31 0 0,0 1-1 0 0,1 0 0 0 0,-1 1 1 0 0,0 1-1 0 0,0 0 0 0 0,1 1 1 0 0,-1 0-1 0 0,1 1 0 0 0,0 1 1 0 0,0 0-1 0 0,0 1 0 0 0,-14 8 1 0 0,-5 5 92 0 0,1 1 0 0 0,0 1 0 0 0,2 1 1 0 0,0 2-1 0 0,2 1 0 0 0,1 1 0 0 0,-30 38 0 0 0,49-54 9 0 0,0 0-1 0 0,0 0 0 0 0,1 1 1 0 0,-8 19-1 0 0,12-23-26 0 0,0-1 0 0 0,0 0 0 0 0,0 1 0 0 0,1-1 1 0 0,0 1-1 0 0,0 0 0 0 0,0-1 0 0 0,1 1 0 0 0,1 12 0 0 0,-1-17-35 0 0,1-1 0 0 0,-1 0 0 0 0,0 0 0 0 0,1 1 0 0 0,-1-1-1 0 0,1 0 1 0 0,-1 0 0 0 0,1 0 0 0 0,0 0 0 0 0,-1 0 0 0 0,1 0 0 0 0,0 0 0 0 0,0 0 0 0 0,0 0-1 0 0,0 0 1 0 0,0 0 0 0 0,0 0 0 0 0,1 0 0 0 0,1 1 8 0 0,-1-1 0 0 0,1 0 1 0 0,-1 0-1 0 0,1 0 0 0 0,-1-1 0 0 0,1 1 1 0 0,0-1-1 0 0,3 1 0 0 0,4-1 48 0 0,1 0 0 0 0,-1 0-1 0 0,15-4 1 0 0,-23 4-57 0 0,30-7 65 0 0,0-1 0 0 0,48-20-1 0 0,-1 0-986 0 0,66-13-4047 0 0,-117 33 3156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84 426 6447 0 0,'0'0'499'0'0,"1"2"-328"0"0,2 9 1142 0 0,-1 9 5458 0 0,-2-19-6372 0 0,0 0-1 0 0,-1 0 1 0 0,1 0-1 0 0,0 0 0 0 0,0 0 1 0 0,-1 0-1 0 0,1 0 1 0 0,-1 0-1 0 0,1 0 1 0 0,-1 0-1 0 0,1 0 1 0 0,-1 0-1 0 0,1-1 1 0 0,-1 1-1 0 0,-1 1 1 0 0,2-1-349 0 0,-1-1 1 0 0,0 1 0 0 0,0 0 0 0 0,0-1 0 0 0,0 1 0 0 0,0-1 0 0 0,0 1 0 0 0,0-1 0 0 0,0 0-1 0 0,0 1 1 0 0,-2-1 0 0 0,1 1 28 0 0,0-1 0 0 0,0 0 0 0 0,-1 0 0 0 0,1 0 0 0 0,0 0 0 0 0,0 0-1 0 0,-1 0 1 0 0,1 0 0 0 0,0-1 0 0 0,0 1 0 0 0,-1-1 0 0 0,1 1 0 0 0,0-1 0 0 0,0 0 0 0 0,0 0-1 0 0,0 0 1 0 0,0 0 0 0 0,0 0 0 0 0,0-1 0 0 0,0 1 0 0 0,1-1 0 0 0,-1 1 0 0 0,0-1 0 0 0,1 1-1 0 0,-1-1 1 0 0,1 0 0 0 0,0 0 0 0 0,0 0 0 0 0,-1 0 0 0 0,1 0 0 0 0,0 0 0 0 0,1 0 0 0 0,-1 0-1 0 0,0 0 1 0 0,0-3 0 0 0,-1-3-57 0 0,1 1 0 0 0,0 0-1 0 0,0 0 1 0 0,0-1 0 0 0,1 1 0 0 0,0 0-1 0 0,1-1 1 0 0,0 1 0 0 0,2-13-1 0 0,3 2-19 0 0,0 1-1 0 0,1 0 1 0 0,1 0 0 0 0,1 1-1 0 0,0-1 1 0 0,1 2-1 0 0,19-24 1 0 0,-13 20-44 0 0,1 2 0 0 0,0-1 1 0 0,2 2-1 0 0,0 1 1 0 0,27-18-1 0 0,-29 23 12 0 0,1 1-1 0 0,1 0 0 0 0,-1 1 1 0 0,1 1-1 0 0,1 1 1 0 0,27-5-1 0 0,4 3-1285 0 0,68-2 0 0 0,-85 9-576 0 0,0 1-3344 0 0,-5 1-1270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2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223 278 5527 0 0,'-64'24'10094'0'0,"94"-25"-8688"0"0,0-2 1 0 0,56-11-1 0 0,56-26-168 0 0,-133 37-1199 0 0,-1-1 0 0 0,1 0 0 0 0,-1-1 0 0 0,-1 0 0 0 0,1 0 0 0 0,-1-1 0 0 0,0 1 0 0 0,0-1 0 0 0,0-1 0 0 0,6-7 0 0 0,-8 7-24 0 0,0 1 0 0 0,0-1 0 0 0,0 0-1 0 0,-1 0 1 0 0,0-1 0 0 0,0 1 0 0 0,-1-1-1 0 0,0 0 1 0 0,0 0 0 0 0,-1 0 0 0 0,2-10 0 0 0,-4 11-75 0 0,0 0 1 0 0,0 0 0 0 0,-1 0-1 0 0,1 0 1 0 0,-2 0 0 0 0,1 0 0 0 0,-1 0-1 0 0,-3-10 1 0 0,4 16 36 0 0,1 0 0 0 0,-1 1 0 0 0,1 0 0 0 0,-1-1 0 0 0,1 1 0 0 0,-1-1 0 0 0,1 1 0 0 0,-1-1 0 0 0,1 1 0 0 0,-1 0-1 0 0,0-1 1 0 0,1 1 0 0 0,-1 0 0 0 0,0 0 0 0 0,1 0 0 0 0,-1-1 0 0 0,0 1 0 0 0,1 0 0 0 0,-1 0 0 0 0,0 0 0 0 0,0 0 0 0 0,-1 0-59 0 0,-1 0 9 0 0,0 0 1 0 0,0 0-1 0 0,0 0 0 0 0,0 0 1 0 0,0 1-1 0 0,0-1 1 0 0,0 1-1 0 0,0 0 1 0 0,0 0-1 0 0,0 0 0 0 0,1 0 1 0 0,-5 2-1 0 0,-31 22-392 0 0,32-21 430 0 0,-59 45-133 0 0,3 2 1 0 0,-82 88-1 0 0,115-109 295 0 0,2 1 0 0 0,1 1-1 0 0,2 2 1 0 0,0 0 0 0 0,-28 60-1 0 0,49-87-102 0 0,0 0 1 0 0,0 1-1 0 0,1-1 0 0 0,0 1 1 0 0,0-1-1 0 0,1 1 0 0 0,0 0 0 0 0,0 0 1 0 0,1 9-1 0 0,0-14-20 0 0,1 0 0 0 0,-1-1 0 0 0,1 1 0 0 0,-1 0-1 0 0,1-1 1 0 0,0 1 0 0 0,0-1 0 0 0,0 1 0 0 0,0-1 0 0 0,0 1 0 0 0,1-1 0 0 0,-1 0 0 0 0,1 1 0 0 0,0-1 0 0 0,-1 0-1 0 0,1 0 1 0 0,0 0 0 0 0,0-1 0 0 0,0 1 0 0 0,0 0 0 0 0,1-1 0 0 0,-1 1 0 0 0,0-1 0 0 0,1 0 0 0 0,-1 0 0 0 0,1 0-1 0 0,0 0 1 0 0,-1 0 0 0 0,4 1 0 0 0,8 0-11 0 0,0 0-1 0 0,0-1 0 0 0,0-1 1 0 0,0 0-1 0 0,25-3 1 0 0,70-18-225 0 0,-104 20 216 0 0,151-41-1293 0 0,-78 17 535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15919 0 0,'0'0'6997'0'0,"-1"2"-6483"0"0,-3 27 271 0 0,-1 4-516 0 0,-1-1 0 0 0,-2 1-1 0 0,-14 37 1 0 0,-47 68-1563 0 0,60-122 674 0 0,-15 18-2725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147 150 12095 0 0,'0'0'5106'0'0,"2"0"-3814"0"0,14 1-443 0 0,1-2 0 0 0,-1 0 1 0 0,0 0-1 0 0,1-2 0 0 0,17-5 0 0 0,-21 4-837 0 0,9-2 70 0 0,-1-1 0 0 0,-1-2 1 0 0,21-10-1 0 0,-36 16-139 0 0,0 1 1 0 0,0-1-1 0 0,-1 0 0 0 0,0-1 1 0 0,0 1-1 0 0,0-1 1 0 0,0 0-1 0 0,0 0 0 0 0,-1 0 1 0 0,1 0-1 0 0,-1-1 1 0 0,0 1-1 0 0,-1-1 0 0 0,1 0 1 0 0,-1 0-1 0 0,0 0 0 0 0,3-10 1 0 0,-5 15 36 0 0,0-1 0 0 0,0 1-1 0 0,0 0 1 0 0,0-1 0 0 0,0 1 0 0 0,0 0 0 0 0,0-1 0 0 0,0 1 0 0 0,0 0-1 0 0,0-1 1 0 0,0 1 0 0 0,0 0 0 0 0,0-1 0 0 0,0 1 0 0 0,0 0 0 0 0,0-1-1 0 0,0 1 1 0 0,0 0 0 0 0,0-1 0 0 0,-1 1 0 0 0,1 0 0 0 0,0 0 0 0 0,0-1-1 0 0,0 1 1 0 0,-1 0 0 0 0,1 0 0 0 0,0-1 0 0 0,0 1 0 0 0,-1 0 0 0 0,1-1-1 0 0,-12 1-226 0 0,-13 10 66 0 0,23-9 123 0 0,-58 29-38 0 0,2 3 0 0 0,-76 58 0 0 0,117-79 146 0 0,0 1 0 0 0,1 0 0 0 0,0 1-1 0 0,1 1 1 0 0,0 1 0 0 0,2 0 0 0 0,0 1-1 0 0,-12 19 1 0 0,24-35-47 0 0,0 1 0 0 0,0 0 0 0 0,1 0-1 0 0,-1 0 1 0 0,0 0 0 0 0,1 0 0 0 0,-1 0 0 0 0,1 0-1 0 0,0 0 1 0 0,-1 0 0 0 0,1 0 0 0 0,0 0 0 0 0,0 0 0 0 0,0 0-1 0 0,1 0 1 0 0,-1 0 0 0 0,1 3 0 0 0,0-4 0 0 0,0 1-1 0 0,-1-1 1 0 0,1 1 0 0 0,0-1 0 0 0,0 0-1 0 0,0 0 1 0 0,0 1 0 0 0,0-1 0 0 0,0 0 0 0 0,1 0-1 0 0,-1 0 1 0 0,0 0 0 0 0,0 0 0 0 0,1 0-1 0 0,-1-1 1 0 0,1 1 0 0 0,-1 0 0 0 0,1-1 0 0 0,-1 1-1 0 0,1-1 1 0 0,-1 0 0 0 0,1 1 0 0 0,1-1 0 0 0,12 2 7 0 0,0-1 0 0 0,0-1 1 0 0,-1 0-1 0 0,18-3 0 0 0,61-13-149 0 0,-77 13 102 0 0,88-20-1892 0 0,-52 9-143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40 11519 0 0,'0'0'887'0'0,"1"-2"-583"0"0,3-9-55 0 0,-1-12 8774 0 0,-15 21-8159 0 0,11 2-834 0 0,0 0 0 0 0,0-1 0 0 0,0 1-1 0 0,-1 0 1 0 0,1 0 0 0 0,0 0 0 0 0,0 0-1 0 0,0 0 1 0 0,0 0 0 0 0,-1 0 0 0 0,1 0-1 0 0,0 0 1 0 0,0 1 0 0 0,-2 0-1 0 0,-14 7-38 0 0,1 2-1 0 0,0-1 0 0 0,1 2 0 0 0,0 0 0 0 0,1 1 0 0 0,-15 16 0 0 0,-16 12 87 0 0,33-31-70 0 0,-4 4-4 0 0,-17 18 1 0 0,30-28-5 0 0,0 0 1 0 0,0 0 0 0 0,0 1 0 0 0,0-1 0 0 0,1 1-1 0 0,0 0 1 0 0,0 0 0 0 0,0 0 0 0 0,0 0 0 0 0,1 0-1 0 0,-3 8 1 0 0,4-9-1 0 0,0-1 0 0 0,0 1-1 0 0,0-1 1 0 0,0 0 0 0 0,1 1 0 0 0,-1-1-1 0 0,1 1 1 0 0,-1-1 0 0 0,1 0 0 0 0,0 1-1 0 0,0-1 1 0 0,0 0 0 0 0,0 0 0 0 0,1 1-1 0 0,1 1 1 0 0,3 4-12 0 0,0-1-1 0 0,12 11 1 0 0,-4-4-4 0 0,1 2 5 0 0,3 2-7 0 0,0 1-1 0 0,-2 0 0 0 0,0 1 0 0 0,-2 1 0 0 0,14 24 0 0 0,-25-38 52 0 0,1 1 1 0 0,-1 0-1 0 0,0 0 0 0 0,0 1 0 0 0,-1-1 1 0 0,0 0-1 0 0,1 17 0 0 0,-3-22-17 0 0,0 1-1 0 0,0-1 1 0 0,-1 0-1 0 0,1 1 1 0 0,-1-1 0 0 0,1 0-1 0 0,-1 0 1 0 0,0 1-1 0 0,0-1 1 0 0,-1 0 0 0 0,1 0-1 0 0,-1 0 1 0 0,1 0-1 0 0,-1-1 1 0 0,0 1-1 0 0,0 0 1 0 0,0-1 0 0 0,-1 1-1 0 0,1-1 1 0 0,0 0-1 0 0,-1 1 1 0 0,0-1 0 0 0,-4 2-1 0 0,-4 2 105 0 0,-1 0 0 0 0,0-1 0 0 0,-1-1 1 0 0,1 0-1 0 0,-1-1 0 0 0,1 0 0 0 0,-27 2 0 0 0,5-3 184 0 0,-63-4 0 0 0,76 1-332 0 0,0-2 1 0 0,1 0-1 0 0,0-1 1 0 0,-1 0-1 0 0,2-2 0 0 0,-36-15 1 0 0,50 19-286 0 0,1 0-1 0 0,0-1 1 0 0,1 0 0 0 0,-1 0 0 0 0,0 0 0 0 0,1 0 0 0 0,0-1 0 0 0,-1 1-1 0 0,1-1 1 0 0,1 0 0 0 0,-1 0 0 0 0,-4-8 0 0 0,-2-11-7385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456 139 5527 0 0,'-6'-4'568'0'0,"3"3"-511"0"0,1 0-1 0 0,0 0 1 0 0,-1 1-1 0 0,1-1 1 0 0,-1 1-1 0 0,1-1 0 0 0,-1 1 1 0 0,-2 0-1 0 0,-13-2 5318 0 0,-3 11-2029 0 0,5-2-2938 0 0,5-3-174 0 0,-151 64 2294 0 0,137-57-2235 0 0,2 2-1 0 0,-1 1 1 0 0,2 1 0 0 0,-32 27-1 0 0,48-36-249 0 0,0 0 1 0 0,0 0-1 0 0,1 0 0 0 0,-1 1 0 0 0,2 0 0 0 0,-6 9 1 0 0,9-15-37 0 0,0 1 0 0 0,1 0 0 0 0,-1 0 1 0 0,0-1-1 0 0,1 1 0 0 0,0 0 0 0 0,-1 0 1 0 0,1 0-1 0 0,0 0 0 0 0,0 0 0 0 0,0 0 1 0 0,0 0-1 0 0,0 0 0 0 0,1 1 0 0 0,-1-1-2 0 0,1-1 0 0 0,-1 1 0 0 0,1-1 0 0 0,0 0 0 0 0,0 1 0 0 0,0-1 0 0 0,-1 0 0 0 0,1 0 0 0 0,0 0 0 0 0,1 0 0 0 0,-1 0 0 0 0,0 0 0 0 0,0 0 0 0 0,0 0 1 0 0,1 0-1 0 0,-1 0 0 0 0,0-1 0 0 0,1 1 0 0 0,-1-1 0 0 0,3 2 0 0 0,5 0 52 0 0,0 1 1 0 0,1-1-1 0 0,-1 0 1 0 0,0-1-1 0 0,18 0 1 0 0,49-5 158 0 0,-52 2-159 0 0,-1 1-129 0 0,-1-1-1 0 0,0-1 1 0 0,1-1-1 0 0,-1-1 0 0 0,32-12 1 0 0,-52 16 21 0 0,1 0 0 0 0,-1 0 1 0 0,0 0-1 0 0,-1 0 0 0 0,1 0 1 0 0,0-1-1 0 0,0 1 0 0 0,0 0 1 0 0,-1-1-1 0 0,1 0 0 0 0,-1 1 0 0 0,1-1 1 0 0,-1 0-1 0 0,0 0 0 0 0,0 0 1 0 0,1 0-1 0 0,-1 0 0 0 0,-1 0 1 0 0,2-3-1 0 0,-1 2 21 0 0,-1 0 0 0 0,1 0 0 0 0,-1-1-1 0 0,0 1 1 0 0,0 0 0 0 0,-1 0 0 0 0,1 0 0 0 0,-1 0 0 0 0,1 0 0 0 0,-1-1 0 0 0,0 1 0 0 0,0 0 0 0 0,-2-3 0 0 0,-6-11-89 0 0,-21-32 0 0 0,21 36 118 0 0,0-1 1 0 0,1 0 0 0 0,-11-28 0 0 0,17 38-13 0 0,0-1 0 0 0,1 0 0 0 0,0 0 1 0 0,0-1-1 0 0,1 1 0 0 0,0 0 0 0 0,-1 0 0 0 0,1 0 0 0 0,1 0 1 0 0,-1-1-1 0 0,1 1 0 0 0,0 0 0 0 0,0 0 0 0 0,1 0 0 0 0,-1 0 0 0 0,4-5 1 0 0,-1 1-441 0 0,1 0 1 0 0,0 1 0 0 0,10-13-1 0 0,4-1-622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543 792 11975 0 0,'0'0'1083'0'0,"1"-2"-659"0"0,7-7 4093 0 0,-5-1-3929 0 0,-1 0 0 0 0,2 1 0 0 0,-1-1 0 0 0,1 1 0 0 0,7-12 0 0 0,32-43 79 0 0,-29 44-624 0 0,0-1-1 0 0,11-23 1 0 0,-13 16-80 0 0,-1 0-1 0 0,-1 0 1 0 0,-2-1 0 0 0,-1 0 0 0 0,5-41-1 0 0,-8 27-134 0 0,-2-1-1 0 0,-2 0 0 0 0,-5-44 0 0 0,4 75 91 0 0,-1-1 0 0 0,-1 1-1 0 0,0 0 1 0 0,-1 1 0 0 0,0-1-1 0 0,-11-20 1 0 0,14 31 73 0 0,0 1 0 0 0,1 0 1 0 0,-1-1-1 0 0,0 1 0 0 0,0 0 0 0 0,0 0 0 0 0,0 0 0 0 0,0 0 1 0 0,0 0-1 0 0,0 0 0 0 0,-1 0 0 0 0,1 0 0 0 0,0 0 0 0 0,0 0 0 0 0,-1 1 1 0 0,1-1-1 0 0,-1 0 0 0 0,1 1 0 0 0,-3-1 0 0 0,2 1 2 0 0,0 0-1 0 0,-1 0 1 0 0,1 0-1 0 0,0 0 1 0 0,0 0-1 0 0,0 1 1 0 0,0-1-1 0 0,0 1 1 0 0,0 0-1 0 0,0-1 1 0 0,0 1-1 0 0,-3 2 1 0 0,-3 2-5 0 0,1 1 0 0 0,0-1 0 0 0,0 2 0 0 0,0-1 0 0 0,-8 10 0 0 0,-5 9 40 0 0,1 1 1 0 0,2 1 0 0 0,0 0 0 0 0,-15 37 0 0 0,-43 121 289 0 0,71-172-306 0 0,-140 462 348 0 0,74-129-256 0 0,62-304-72 0 0,6-27-198 0 0,-1-1 0 0 0,0 0 0 0 0,-1 1 0 0 0,-1-1 0 0 0,-1-1 0 0 0,0 1-1 0 0,0-1 1 0 0,-1 0 0 0 0,-1-1 0 0 0,0 1 0 0 0,-17 18 0 0 0,14-19-219 0 0,-65 62-4965 0 0,55-57 158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78 182 16527 0 0,'-5'0'119'0'0,"1"-1"0"0"0,-1 1-1 0 0,1 0 1 0 0,-1 1 0 0 0,0-1 0 0 0,1 1-1 0 0,-1 0 1 0 0,1 0 0 0 0,-1 0 0 0 0,1 0-1 0 0,0 1 1 0 0,0 0 0 0 0,0 0 0 0 0,-1 0-1 0 0,-5 5 3225 0 0,12-7-2990 0 0,15-1-95 0 0,0 0 0 0 0,0-1 0 0 0,0-1 0 0 0,30-10 0 0 0,67-30 147 0 0,-15 5-313 0 0,-59 25-58 0 0,151-47-212 0 0,-121 40-2552 0 0,-37 13 1076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27 5527 0 0,'5'-6'568'0'0,"15"-15"11895"0"0,-19 23-12340 0 0,0 0 0 0 0,0 1 0 0 0,-1-1 0 0 0,1 0 0 0 0,-1 0 0 0 0,1 1 0 0 0,-1-1 0 0 0,0 0 0 0 0,0 1 0 0 0,0 2 0 0 0,0-4-59 0 0,-1 7 100 0 0,0-1 0 0 0,-1 1 0 0 0,0 0 0 0 0,0-1 0 0 0,-1 1 0 0 0,1-1 1 0 0,-9 14-1 0 0,3-3 26 0 0,-114 224 616 0 0,103-212-882 0 0,-1 0-1 0 0,-1-1 0 0 0,-48 48 0 0 0,51-59-1248 0 0,-32 22 0 0 0,39-33-3477 0 0,0-3-1460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235 394 919 0 0,'-1'2'67'0'0,"-21"21"971"0"0,-18 10 13561 0 0,48-45-13637 0 0,16-17-475 0 0,1 0 1 0 0,2 2 0 0 0,47-39-1 0 0,-34 35-424 0 0,2 1-1 0 0,81-44 0 0 0,100-31 74 0 0,-211 99-157 0 0,12-5 282 0 0,44-13 0 0 0,-62 22-185 0 0,0 0 0 0 0,0 1 1 0 0,0 0-1 0 0,1 0 1 0 0,-1 1-1 0 0,0 0 1 0 0,0 0-1 0 0,1 0 1 0 0,-1 1-1 0 0,0 0 1 0 0,0 0-1 0 0,12 4 0 0 0,-16-4-62 0 0,0-1 0 0 0,0 2 0 0 0,0-1 0 0 0,0 0-1 0 0,0 0 1 0 0,0 0 0 0 0,-1 1 0 0 0,1-1-1 0 0,-1 1 1 0 0,1-1 0 0 0,-1 1 0 0 0,1 0-1 0 0,-1 0 1 0 0,0 0 0 0 0,0-1 0 0 0,0 1 0 0 0,2 4-1 0 0,-2-3-2 0 0,0 1 1 0 0,-1 0-1 0 0,1 0 0 0 0,0 0 0 0 0,-1 0 0 0 0,0 0 1 0 0,0 0-1 0 0,0 0 0 0 0,-2 4 0 0 0,-1 7 32 0 0,-1 0 0 0 0,0 0 0 0 0,-13 26 0 0 0,17-41-42 0 0,-10 23 11 0 0,-2-1 1 0 0,0 0-1 0 0,-2 0 1 0 0,0-1-1 0 0,-1-1 1 0 0,-36 36 0 0 0,35-41-136 0 0,-1-1 1 0 0,0 0-1 0 0,0-2 1 0 0,-2 0 0 0 0,0-1-1 0 0,0 0 1 0 0,0-2 0 0 0,-30 10-1 0 0,-159 33-774 0 0,179-46 866 0 0,16-3 25 0 0,-22 9 0 0 0,34-11-54 0 0,21 12-84 0 0,-11-10 166 0 0,-1 0 0 0 0,1-1-1 0 0,0 0 1 0 0,0 0 0 0 0,15 1-1 0 0,48-3 96 0 0,-32-1-70 0 0,10 0-23 0 0,-20 0-2 0 0,0 1 1 0 0,0 1-1 0 0,0 2 0 0 0,30 6 1 0 0,-56-8-25 0 0,0 0 0 0 0,1 1 0 0 0,-1-1 0 0 0,-1 1 1 0 0,1 0-1 0 0,0 0 0 0 0,0 0 0 0 0,-1 0 0 0 0,1 1 0 0 0,-1-1 1 0 0,0 1-1 0 0,0 0 0 0 0,0 0 0 0 0,0 1 0 0 0,0-1 1 0 0,0 0-1 0 0,-1 1 0 0 0,0 0 0 0 0,0-1 0 0 0,0 1 1 0 0,0 0-1 0 0,-1 0 0 0 0,1 0 0 0 0,-1 0 0 0 0,0 0 1 0 0,0 1-1 0 0,0-1 0 0 0,-1 0 0 0 0,0 0 0 0 0,0 1 1 0 0,0-1-1 0 0,0 0 0 0 0,-1 7 0 0 0,-3 6 68 0 0,0-1 1 0 0,-1 0-1 0 0,-1 0 0 0 0,0 0 1 0 0,-1-1-1 0 0,-1 0 0 0 0,0 0 1 0 0,-1-1-1 0 0,-1 0 0 0 0,0 0 0 0 0,0-1 1 0 0,-2-1-1 0 0,0 0 0 0 0,0 0 1 0 0,-1-1-1 0 0,0-1 0 0 0,-19 12 1 0 0,-29 14 197 0 0,-82 37 1 0 0,107-58-217 0 0,0-1 0 0 0,-1-2 0 0 0,-75 14 0 0 0,96-24-34 0 0,1-1 0 0 0,0-1 0 0 0,0 0 1 0 0,0 0-1 0 0,-1-2 0 0 0,-22-4 0 0 0,30 4-8 0 0,0 0 0 0 0,0 0 0 0 0,1-1 0 0 0,-1 0 0 0 0,1 0 0 0 0,0-1 0 0 0,0 0 0 0 0,0 0 0 0 0,1-1 0 0 0,-1 1 0 0 0,1-2 0 0 0,0 1 0 0 0,1-1 0 0 0,-6-6 0 0 0,9 10 0 0 0,1 0 0 0 0,-1 0 1 0 0,1 0-1 0 0,0 0 0 0 0,0 0 0 0 0,0 0 0 0 0,0 0 0 0 0,0-1 0 0 0,0 1 0 0 0,1 0 1 0 0,-1-1-1 0 0,1 1 0 0 0,-1 0 0 0 0,1-1 0 0 0,0 1 0 0 0,0-1 0 0 0,0 1 0 0 0,1 0 1 0 0,-1-1-1 0 0,0 1 0 0 0,1 0 0 0 0,-1-1 0 0 0,1 1 0 0 0,0 0 0 0 0,0-1 0 0 0,0 1 1 0 0,0 0-1 0 0,0 0 0 0 0,1 0 0 0 0,-1 0 0 0 0,0 0 0 0 0,1 0 0 0 0,2-1 0 0 0,0-2-294 0 0,1 0-1 0 0,0 1 0 0 0,0 0 0 0 0,10-6 1 0 0,23-8-5634 0 0,-15 9-561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191 169 10135 0 0,'0'0'778'0'0,"9"-5"2502"0"0,-7 5-2997 0 0,0 0 0 0 0,0 0 0 0 0,-1 0 0 0 0,1 1 0 0 0,0-1 0 0 0,-1 1 0 0 0,1-1 0 0 0,0 1 0 0 0,-1 0 0 0 0,1-1 0 0 0,-1 1 0 0 0,1 0 0 0 0,-1 0 0 0 0,1 0 0 0 0,-1 0 0 0 0,2 2 0 0 0,18 25 838 0 0,-18-23-995 0 0,0 0 0 0 0,0-1 1 0 0,0 0-1 0 0,0 0 0 0 0,1 0 1 0 0,0 0-1 0 0,4 3 0 0 0,-4-5-19 0 0,0 1 0 0 0,1-1 1 0 0,0 0-1 0 0,-1 0 0 0 0,1 0 0 0 0,0-1 0 0 0,0 1 0 0 0,0-1 1 0 0,0 0-1 0 0,9 0 0 0 0,-6-1-14 0 0,0-1 1 0 0,1 0-1 0 0,-1 0 0 0 0,0 0 0 0 0,0-1 1 0 0,9-3-1 0 0,-3-1-27 0 0,0 0 0 0 0,-1-1-1 0 0,1 0 1 0 0,-2-1 0 0 0,1 0-1 0 0,22-20 1 0 0,-28 22-50 0 0,-1-1 0 0 0,1-1 0 0 0,-1 1 0 0 0,0-1 0 0 0,-1 0 0 0 0,9-15 0 0 0,-12 18-16 0 0,0 1 0 0 0,0 0 0 0 0,-1-1 0 0 0,0 1 0 0 0,0-1 1 0 0,0 1-1 0 0,0-1 0 0 0,-1 1 0 0 0,1-1 0 0 0,-1 0 0 0 0,0 1 0 0 0,-1-1 0 0 0,1 0 0 0 0,-1 1 0 0 0,0-1 0 0 0,-2-5 0 0 0,2 9-7 0 0,1-1 0 0 0,-1 1 0 0 0,-1-1-1 0 0,1 0 1 0 0,0 1 0 0 0,0 0-1 0 0,-1-1 1 0 0,1 1 0 0 0,0 0 0 0 0,-1-1-1 0 0,1 1 1 0 0,-1 0 0 0 0,0 0-1 0 0,1 0 1 0 0,-1 1 0 0 0,0-1 0 0 0,0 0-1 0 0,1 1 1 0 0,-1-1 0 0 0,-2 0-1 0 0,-3 0-64 0 0,-1 0-1 0 0,1 0 0 0 0,-13 0 0 0 0,10 1 7 0 0,0 1-1 0 0,-1 1 1 0 0,1-1-1 0 0,0 2 1 0 0,0 0-1 0 0,0 0 1 0 0,-14 6-1 0 0,-2 4-17 0 0,-34 22 0 0 0,11 0 256 0 0,2 1 0 0 0,-68 68-1 0 0,97-85-21 0 0,-27 34 1 0 0,37-42-96 0 0,0 0 1 0 0,1 1 0 0 0,1 0-1 0 0,0 0 1 0 0,-5 14 0 0 0,10-23-51 0 0,0-1 1 0 0,0 0-1 0 0,1 0 0 0 0,-1 1 1 0 0,1-1-1 0 0,0 0 1 0 0,-1 1-1 0 0,1-1 0 0 0,0 0 1 0 0,0 1-1 0 0,1-1 1 0 0,-1 1-1 0 0,0-1 0 0 0,1 0 1 0 0,0 1-1 0 0,-1-1 1 0 0,1 0-1 0 0,0 0 0 0 0,0 0 1 0 0,0 1-1 0 0,0-1 1 0 0,1 0-1 0 0,-1 0 0 0 0,0-1 1 0 0,1 1-1 0 0,0 0 1 0 0,-1 0-1 0 0,1-1 0 0 0,0 1 1 0 0,0-1-1 0 0,0 1 1 0 0,0-1-1 0 0,0 0 0 0 0,0 0 1 0 0,0 0-1 0 0,0 0 1 0 0,0 0-1 0 0,4 0 0 0 0,3 2-18 0 0,1 0 0 0 0,-1-1-1 0 0,1-1 1 0 0,-1 1-1 0 0,1-2 1 0 0,0 1-1 0 0,-1-1 1 0 0,13-2-1 0 0,10-3-1214 0 0,35-9-1 0 0,-13 2-4196 0 0,-6 3-1369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16 407 6447 0 0,'0'0'499'0'0,"0"3"-328"0"0,-5 12-7 0 0,-2 7 2671 0 0,3 1 5527 0 0,4-22-8313 0 0,0-1 0 0 0,0 0 0 0 0,0 0 1 0 0,0 1-1 0 0,0-1 0 0 0,0 0 0 0 0,0 1 0 0 0,0-1 0 0 0,0 0 1 0 0,0 1-1 0 0,0-1 0 0 0,1 0 0 0 0,-1 0 0 0 0,0 1 0 0 0,0-1 1 0 0,0 0-1 0 0,0 1 0 0 0,0-1 0 0 0,1 0 0 0 0,-1 0 1 0 0,0 0-1 0 0,0 1 0 0 0,0-1 0 0 0,1 0 0 0 0,-1 0 0 0 0,0 0 1 0 0,0 1-1 0 0,1-1 0 0 0,-1 0 0 0 0,0 0 0 0 0,0 0 0 0 0,1 0 1 0 0,-1 0-1 0 0,0 0 0 0 0,1 1 0 0 0,-1-1 0 0 0,0 0 0 0 0,0 0 1 0 0,1 0-1 0 0,-1 0 0 0 0,0 0 0 0 0,1 0 0 0 0,-1 0 0 0 0,0 0 1 0 0,1 0-1 0 0,-1-1 0 0 0,0 1 0 0 0,0 0 0 0 0,1 0 1 0 0,-1 0-1 0 0,0 0 0 0 0,1 0 0 0 0,13-10 1270 0 0,-7 0-1079 0 0,0-1 0 0 0,-1 1 0 0 0,-1-1 0 0 0,1 0 0 0 0,-2-1 0 0 0,0 1 0 0 0,4-15 0 0 0,10-30 199 0 0,-1 17-328 0 0,1 0 1 0 0,29-45-1 0 0,-39 71-88 0 0,1 2-1 0 0,0-1 1 0 0,0 1-1 0 0,1 0 1 0 0,1 1-1 0 0,0 0 0 0 0,0 0 1 0 0,1 2-1 0 0,0-1 1 0 0,18-8-1 0 0,-18 12-359 0 0,0 0 0 0 0,0 1-1 0 0,1 1 1 0 0,-1 0 0 0 0,1 1-1 0 0,0 0 1 0 0,-1 1 0 0 0,22 0-1 0 0,3 3-2820 0 0,62 12-1 0 0,-58-7-3744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96 332 2303 0 0,'1'-9'9983'0'0,"-1"16"-8721"0"0,-1 0 0 0 0,0 0 0 0 0,-3 8 0 0 0,-20 62-142 0 0,6-21-504 0 0,11-31-441 0 0,-23 84 367 0 0,26-91-471 0 0,1 0 0 0 0,1 1 0 0 0,0-1 0 0 0,2 19 0 0 0,1-24 2 0 0,-1-10 14 0 0,4-4-19 0 0,1-1-35 0 0,1-1 1 0 0,-1 1-1 0 0,1-1 1 0 0,-1 0-1 0 0,0 0 1 0 0,5-5-1 0 0,32-26 289 0 0,-35 27-281 0 0,11-9 28 0 0,-2-1-1 0 0,27-34 1 0 0,22-45-109 0 0,-6 8-222 0 0,3-3 253 0 0,-61 90 210 0 0,3 46 119 0 0,-17 56-163 0 0,7-64-20 0 0,-2 45 0 0 0,7-71-121 0 0,2 0 0 0 0,-1 0 0 0 0,1 0 1 0 0,1 0-1 0 0,0 0 0 0 0,1 0 0 0 0,0-1 0 0 0,6 17 0 0 0,-7-23 14 0 0,1-1 1 0 0,-1 1-1 0 0,0 0 0 0 0,1-1 0 0 0,0 1 0 0 0,0-1 0 0 0,0 0 1 0 0,0 0-1 0 0,1 0 0 0 0,4 3 0 0 0,0-1 71 0 0,1 0 0 0 0,0 0 0 0 0,12 4 0 0 0,-20-8 46 0 0,22-4 493 0 0,-18 1-572 0 0,-1-1 0 0 0,0 1-1 0 0,1-1 1 0 0,-1 0 0 0 0,0 0 0 0 0,-1-1 0 0 0,1 1 0 0 0,-1-1 0 0 0,1 0 0 0 0,-1 0-1 0 0,0 0 1 0 0,0 0 0 0 0,2-5 0 0 0,5-12 61 0 0,14-34 0 0 0,-16 34-20 0 0,22-48 26 0 0,3 1-1 0 0,43-63 1 0 0,100-115-396 0 0,-162 228 176 0 0,-4 5-173 0 0,0 1 0 0 0,0 0 0 0 0,1 1 0 0 0,20-18 0 0 0,-29 28 90 0 0,0 0-1 0 0,-1 0 1 0 0,1 0-1 0 0,0 0 0 0 0,0 0 1 0 0,0 1-1 0 0,-1-1 1 0 0,5 0-1 0 0,11 2-4484 0 0,2 5 2583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110 215 13735 0 0,'-18'15'1197'0'0,"1"0"-1"0"0,0 1 0 0 0,-21 28 1 0 0,34-39-443 0 0,1 1 1 0 0,-1 0 0 0 0,1 0-1 0 0,-3 9 1970 0 0,7-15-2698 0 0,0 0-1 0 0,0 1 1 0 0,-1-1 0 0 0,1 0-1 0 0,0 1 1 0 0,0-1-1 0 0,0 0 1 0 0,0 0 0 0 0,-1 0-1 0 0,1 0 1 0 0,0 0 0 0 0,0 0-1 0 0,0 0 1 0 0,0 0-1 0 0,0 0 1 0 0,-1 0 0 0 0,1 0-1 0 0,0-1 1 0 0,1 1-1 0 0,16-8 167 0 0,-4-1-95 0 0,0-1 0 0 0,-1-1-1 0 0,0 0 1 0 0,-1-1 0 0 0,21-25 0 0 0,-18 21-94 0 0,149-156-824 0 0,-157 166 802 0 0,-1 0 0 0 0,1 1 1 0 0,0-1-1 0 0,1 1 0 0 0,-1 1 0 0 0,1-1 0 0 0,0 2 1 0 0,0-1-1 0 0,0 1 0 0 0,1 0 0 0 0,-1 0 1 0 0,1 1-1 0 0,9-1 0 0 0,2 3 7 0 0,-16 3 19 0 0,-2-1 2 0 0,3 1 16 0 0,-1-1-1 0 0,0 1 1 0 0,0 0 0 0 0,0 0-1 0 0,0 1 1 0 0,0-1 0 0 0,-1 1-1 0 0,1 0 1 0 0,-1 0 0 0 0,0 0-1 0 0,0 0 1 0 0,-1 0 0 0 0,1 1-1 0 0,-1-1 1 0 0,0 1 0 0 0,0 0-1 0 0,-1-1 1 0 0,1 1 0 0 0,-1 0-1 0 0,0 0 1 0 0,0 0 0 0 0,-1 0-1 0 0,1 6 1 0 0,-1 13 43 0 0,-1 1 0 0 0,-1-1 0 0 0,-1 0 1 0 0,-6 25-1 0 0,-30 92-1542 0 0,39-141 1468 0 0,-4 20-3357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44 14743 0 0,'-1'0'5402'0'0,"-9"3"-5026"0"0,1 0 1 0 0,0 0 0 0 0,1 0 0 0 0,-1 1 0 0 0,1 1 0 0 0,-1-1 0 0 0,-11 11 0 0 0,4-3-123 0 0,1 0 1 0 0,-23 27-1 0 0,32-33-231 0 0,0 1 0 0 0,0 0 0 0 0,1 0 0 0 0,0 1 1 0 0,1 0-1 0 0,0 0 0 0 0,0 0 0 0 0,0 0 0 0 0,1 0 0 0 0,0 1 0 0 0,1 0 0 0 0,-2 12 0 0 0,1 0-23 0 0,2-12 0 0 0,0 0 0 0 0,0 16 0 0 0,1-22 0 0 0,1 0 0 0 0,-1 0 0 0 0,1 0 0 0 0,0 0 0 0 0,0 0 0 0 0,0 0 0 0 0,0 0 0 0 0,0 0 0 0 0,0 0 0 0 0,1-1 0 0 0,3 6 0 0 0,-3-6 2 0 0,0 1 0 0 0,0-1 0 0 0,1 0 0 0 0,-1 1 0 0 0,1-1 0 0 0,-1-1 0 0 0,1 1 0 0 0,0 0 0 0 0,-1-1 0 0 0,1 1 0 0 0,0-1 0 0 0,0 0 0 0 0,0 0 0 0 0,0 0 0 0 0,0 0 0 0 0,0 0 0 0 0,0-1 0 0 0,1 0 0 0 0,-1 1 0 0 0,0-1 0 0 0,0 0 0 0 0,0 0 0 0 0,0-1 0 0 0,1 1-1 0 0,-1-1 1 0 0,4-1 0 0 0,0 0 35 0 0,1 0 0 0 0,-1-1 0 0 0,0 0-1 0 0,0 0 1 0 0,-1 0 0 0 0,1-1 0 0 0,-1 0-1 0 0,0-1 1 0 0,0 1 0 0 0,0-1 0 0 0,0 0-1 0 0,-1-1 1 0 0,0 1 0 0 0,0-1 0 0 0,0 0-1 0 0,7-13 1 0 0,2-7 90 0 0,0-1-1 0 0,18-54 0 0 0,-29 72-139 0 0,6-15-302 0 0,6-31 1 0 0,-13 46 59 0 0,-1 0 0 0 0,0 0 0 0 0,0 1 0 0 0,0-1 0 0 0,-1 0 0 0 0,-1 0 0 0 0,-1-10 0 0 0,2 18-44 0 0,3 10-6401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85 124 12895 0 0,'0'0'1172'0'0,"0"-1"-966"0"0,0 0 245 0 0,0 1 0 0 0,0-1 0 0 0,0 1 0 0 0,0-1 0 0 0,0 0 0 0 0,0 1 0 0 0,0-1 0 0 0,0 1 0 0 0,-4-7 4961 0 0,3 6-4961 0 0,1 1-348 0 0,-1 0 1 0 0,1 0-1 0 0,-1 0 1 0 0,1-1 0 0 0,-1 1-1 0 0,0 0 1 0 0,1 0-1 0 0,-1 0 1 0 0,1 0-1 0 0,-1 0 1 0 0,0 0-1 0 0,1 0 1 0 0,-1 0 0 0 0,1 0-1 0 0,-1 0 1 0 0,1 1-1 0 0,-2-1 1 0 0,0 1-193 0 0,-1 0 0 0 0,0 0 0 0 0,1 1 0 0 0,-1-1 0 0 0,-4 4-1 0 0,4-2 91 0 0,-1 1 0 0 0,1 0 0 0 0,-1 0 0 0 0,1 0 0 0 0,0 0 0 0 0,1 0 0 0 0,-1 0 0 0 0,1 1 0 0 0,0 0-1 0 0,0-1 1 0 0,0 1 0 0 0,-1 6 0 0 0,-1 6-1 0 0,1 1-1 0 0,-1 19 0 0 0,3-25 2 0 0,0-8 1 0 0,1-1-1 0 0,0 0 1 0 0,0 1-1 0 0,1-1 1 0 0,-1 1-1 0 0,1-1 1 0 0,0 1-1 0 0,0-1 1 0 0,0 0 0 0 0,0 1-1 0 0,0-1 1 0 0,1 0-1 0 0,-1 0 1 0 0,1 0-1 0 0,0 0 1 0 0,0 0-1 0 0,0-1 1 0 0,0 1-1 0 0,1 0 1 0 0,-1-1-1 0 0,1 0 1 0 0,-1 1 0 0 0,1-1-1 0 0,0 0 1 0 0,0 0-1 0 0,0-1 1 0 0,0 1-1 0 0,0-1 1 0 0,0 1-1 0 0,0-1 1 0 0,1 0-1 0 0,-1 0 1 0 0,1-1-1 0 0,-1 1 1 0 0,0-1 0 0 0,1 1-1 0 0,-1-1 1 0 0,4 0-1 0 0,10-2 36 0 0,0 0 1 0 0,-1-1-1 0 0,0 0 0 0 0,22-9 1 0 0,61-29 118 0 0,-79 30-127 0 0,0-1 0 0 0,-1-1 0 0 0,0-1 0 0 0,-1-1 0 0 0,-1 0-1 0 0,24-27 1 0 0,-37 37-42 0 0,1-1-1 0 0,-1 1 1 0 0,0-1-1 0 0,0 0 0 0 0,-1 0 1 0 0,0 0-1 0 0,0-1 1 0 0,0 1-1 0 0,-1-1 0 0 0,0 0 1 0 0,2-11-1 0 0,-4 12-442 0 0,1 1 0 0 0,-1-1 0 0 0,0 1-1 0 0,-1-1 1 0 0,1 1 0 0 0,-1-1 0 0 0,0 1 0 0 0,0 0-1 0 0,-4-10 1 0 0,1 6-2318 0 0,2-2-4228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36 3679 0 0,'4'-4'145'0'0,"-1"-1"-1"0"0,0 1 0 0 0,0-1 0 0 0,6-13 13247 0 0,-51 70-11278 0 0,-45 76 0 0 0,45-55-1658 0 0,4 1 1 0 0,-30 80-1 0 0,-16 79-199 0 0,72-198-243 0 0,5-16-131 0 0,-5 23-1 0 0,12-40-140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44 10591 0 0,'6'-9'364'0'0,"-3"7"-238"0"0,-1-1 0 0 0,0 0 0 0 0,0 0 1 0 0,-1 0-1 0 0,1 0 0 0 0,-1-1 0 0 0,4-9 11284 0 0,-6 15-11200 0 0,-56 156 482 0 0,23-58-600 0 0,-5 10 75 0 0,2-2 376 0 0,-68 137-1 0 0,-49 24-205 0 0,146-257-364 0 0,1-1 0 0 0,1 1-1 0 0,0 1 1 0 0,0-1 0 0 0,1 1 0 0 0,-4 18-1 0 0,10-12-761 0 0,0-18 4 0 0</inkml:trace>
  <inkml:trace contextRef="#ctx0" brushRef="#br0" timeOffset="1">712 796 13823 0 0,'0'0'12987'0'0,"1"2"-12742"0"0,1 10-183 0 0,-1 0 0 0 0,0-1 0 0 0,-1 1 0 0 0,0 0-1 0 0,-1-1 1 0 0,-4 23 0 0 0,2-22-292 0 0,1-1-1 0 0,1 1 0 0 0,0 0 1 0 0,1 0-1 0 0,0 0 0 0 0,1 0 1 0 0,3 16-1 0 0,-1-16-1419 0 0,-1-2-4477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20527 0 0,'-4'-21'2008'0'0,"4"12"-1656"0"0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0 14079 0 0,'0'0'1083'0'0,"1"3"-704"0"0,-1 0-338 0 0,0 0 1 0 0,0 0-1 0 0,0 0 1 0 0,0 0 0 0 0,-1 0-1 0 0,1 0 1 0 0,-1 0-1 0 0,0 0 1 0 0,0 0 0 0 0,0 0-1 0 0,0 0 1 0 0,-2 3-1 0 0,-25 39 645 0 0,12-21-407 0 0,-126 248 1160 0 0,96-178-1165 0 0,19-39-207 0 0,-104 191 314 0 0,106-204-379 0 0,-189 282-24 0 0,147-247-250 0 0,7-9-28 0 0,12-11-389 0 0,47-55 442 0 0,10-17-2697 0 0,9-13 1463 0 0,4-3-14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15175 0 0,'0'0'1519'0'0,"2"-1"-1388"0"0,8-5 228 0 0,-1 1 0 0 0,2 0 0 0 0,-1 0 0 0 0,0 1 1 0 0,1 1-1 0 0,0 0 0 0 0,16-3 0 0 0,10-3 806 0 0,5-1 201 0 0,70-6 0 0 0,-66 10-909 0 0,231-41 218 0 0,-204 28-1798 0 0,143-57 0 0 0,-172 58-1508 0 0,-35 15 1583 0 0,-1 1 0 0 0,0 0 0 0 0,1 0 0 0 0,15-1 0 0 0,-12 3-835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22 441 3679 0 0,'0'0'167'0'0,"-1"1"-7"0"0,-20 16 15271 0 0,22-19-14938 0 0,0-5-184 0 0,2-1 1 0 0,-1 1-1 0 0,1 0 0 0 0,0 0 1 0 0,1 1-1 0 0,8-13 0 0 0,33-39 201 0 0,-20 28-200 0 0,19-26 3 0 0,62-62-1 0 0,-91 104-421 0 0,1-1 0 0 0,0 2 0 0 0,1 0 0 0 0,1 1 0 0 0,0 1 0 0 0,0 0 0 0 0,1 2 0 0 0,35-13 0 0 0,-40 18-786 0 0,0 2 0 0 0,26-3 0 0 0,-20 3-412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214 315 13823 0 0,'0'0'5234'0'0,"-2"2"-4050"0"0,-17 25-333 0 0,-31 57 0 0 0,11-3-366 0 0,-38 82-410 0 0,51-103-1781 0 0,25-59 334 0 0</inkml:trace>
  <inkml:trace contextRef="#ctx0" brushRef="#br0" timeOffset="1">535 1 11055 0 0,'0'0'984'0'0,"13"3"-792"0"0,8 14-192 0 0,-5 1-3232 0 0,-5 0-696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57 552 3679 0 0,'-1'1'167'0'0,"-27"33"12"0"0,17-22 3118 0 0,6-5 2261 0 0,1 5-2422 0 0,1-4 1522 0 0,-1 1-1950 0 0,8-16-2081 0 0,10-19-437 0 0,19-90 844 0 0,6-17-452 0 0,-30 111-543 0 0,0 1 0 0 0,2 0 0 0 0,0 0 0 0 0,2 1 0 0 0,14-18 0 0 0,-15 23-60 0 0,1 1-1 0 0,1 1 1 0 0,0 0 0 0 0,0 1-1 0 0,1 0 1 0 0,28-15-1 0 0,-14 11-380 0 0,0 2-1 0 0,47-16 1 0 0,-30 17-2594 0 0,48-9 1 0 0,-51 14 853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43 10135 0 0,'0'0'778'0'0,"0"-2"-320"0"0,0-18 5270 0 0,-5 10-3889 0 0,4 9-1787 0 0,0 0 1 0 0,-1 0-1 0 0,1 0 0 0 0,0 0 0 0 0,-1 0 1 0 0,1 0-1 0 0,-1 1 0 0 0,1-1 1 0 0,-1 0-1 0 0,1 1 0 0 0,-1 0 1 0 0,1-1-1 0 0,-1 1 0 0 0,0 0 1 0 0,1 0-1 0 0,-1-1 0 0 0,1 1 1 0 0,-1 0-1 0 0,0 1 0 0 0,1-1 0 0 0,-1 0 1 0 0,0 0-1 0 0,1 1 0 0 0,-1-1 1 0 0,1 1-1 0 0,-1-1 0 0 0,1 1 1 0 0,-1 0-1 0 0,-1 1 0 0 0,-6 3 16 0 0,1 1 0 0 0,0 0 0 0 0,-14 13 0 0 0,6-5-37 0 0,-11 7 4 0 0,-39 31 45 0 0,-81 81 1 0 0,140-125-20 0 0,0 0 0 0 0,-10 16 0 0 0,15-21-27 0 0,0 1 0 0 0,0-1-1 0 0,1 1 1 0 0,-1 0 0 0 0,1-1 0 0 0,0 1 0 0 0,0 0 0 0 0,0 0-1 0 0,-1 8 1 0 0,2-10-15 0 0,1-1 0 0 0,-1 1 0 0 0,0 0 0 0 0,0-1 0 0 0,1 1 1 0 0,-1 0-1 0 0,1 0 0 0 0,0-1 0 0 0,-1 1 0 0 0,1-1 0 0 0,0 1 0 0 0,0-1 0 0 0,0 1 0 0 0,0-1 0 0 0,0 1 0 0 0,0-1 0 0 0,0 0 0 0 0,1 0 0 0 0,-1 1 0 0 0,0-1 0 0 0,1 0 1 0 0,-1 0-1 0 0,1 0 0 0 0,-1-1 0 0 0,1 1 0 0 0,-1 0 0 0 0,3 0 0 0 0,0 1 12 0 0,0-1 0 0 0,0 0 0 0 0,0-1 1 0 0,0 1-1 0 0,0 0 0 0 0,0-1 0 0 0,1 0 0 0 0,-1 0 0 0 0,8-1 0 0 0,-6-1-9 0 0,1-1 0 0 0,0 1-1 0 0,-1-1 1 0 0,1 0-1 0 0,-1-1 1 0 0,0 1 0 0 0,0-1-1 0 0,0 0 1 0 0,6-7-1 0 0,13-8 22 0 0,31-25-43 0 0,-56 44 0 0 0,0-1-1 0 0,1 1 1 0 0,-1 0-1 0 0,0 0 1 0 0,0-1-1 0 0,1 1 0 0 0,-1 0 1 0 0,0 0-1 0 0,1 0 1 0 0,-1-1-1 0 0,0 1 1 0 0,1 0-1 0 0,-1 0 1 0 0,0 0-1 0 0,1 0 1 0 0,-1 0-1 0 0,1 0 1 0 0,-1 0-1 0 0,0 0 1 0 0,1 0-1 0 0,-1 0 1 0 0,0 0-1 0 0,1 0 1 0 0,-1 0-1 0 0,0 0 0 0 0,1 0 1 0 0,-1 0-1 0 0,0 0 1 0 0,1 1-1 0 0,-1-1 1 0 0,0 0-1 0 0,1 0 1 0 0,-1 0-1 0 0,0 0 1 0 0,1 1-1 0 0,-1-1 1 0 0,0 0-1 0 0,1 0 1 0 0,-1 1-1 0 0,0-1 1 0 0,0 0-1 0 0,0 1 0 0 0,1-1 1 0 0,-1 0-1 0 0,0 1 1 0 0,0-1-1 0 0,0 0 1 0 0,0 1-1 0 0,0-1 1 0 0,1 0-1 0 0,-1 1 1 0 0,0-1-1 0 0,1 13-51 0 0,-1-7 3 0 0,0 0 0 0 0,-1-1-1 0 0,1 1 1 0 0,-1-1 0 0 0,-1 1-1 0 0,-3 9 1 0 0,-1 9-840 0 0,5-23 387 0 0,9 7-3085 0 0,-8-8 3318 0 0,10 5-1547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42 16927 0 0,'25'-42'3246'0'0,"-28"54"-2817"0"0,2-9-360 0 0,-57 124 888 0 0,25-60-674 0 0,-46 111 26 0 0,-63 128-250 0 0,59-160 24 0 0,2-1-527 0 0,79-142 315 0 0,-13 28-160 0 0,15-29 102 0 0,-1 0 0 0 0,0 1 0 0 0,0-1 0 0 0,1 0 0 0 0,-1 1 0 0 0,1-1 0 0 0,0 1 0 0 0,0-1 0 0 0,0 1 0 0 0,0 2 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29 9671 0 0,'12'-6'193'0'0,"-9"4"-79"0"0,1 0 0 0 0,-1 0-1 0 0,0 0 1 0 0,0 0-1 0 0,10-10 7806 0 0,-22 16-7402 0 0,1 2 0 0 0,0-1 0 0 0,0 1-1 0 0,-12 12 1 0 0,-26 32-250 0 0,41-44-152 0 0,-5 5-237 0 0,0 1 0 0 0,1 0 1 0 0,1 0-1 0 0,0 1 1 0 0,1 0-1 0 0,0 0 0 0 0,1 1 1 0 0,0 0-1 0 0,-6 25 1 0 0,12-38-22 0 0,1 6 120 0 0,-1 0 0 0 0,1 0 0 0 0,1-1 1 0 0,-1 1-1 0 0,1 0 0 0 0,1-1 0 0 0,-1 0 0 0 0,1 1 1 0 0,0-1-1 0 0,7 11 0 0 0,3 1 30 0 0,0-1-1 0 0,18 18 1 0 0,24 16 17 0 0,-35-34 232 0 0,25 28 0 0 0,-38-37-162 0 0,-4-5-6 0 0,0 0 0 0 0,-1 0 1 0 0,1 0-1 0 0,-1 1 0 0 0,1-1 0 0 0,-1 1 1 0 0,0 0-1 0 0,2 6 0 0 0,12 22 592 0 0,-15-31-655 0 0,-1 0-1 0 0,0 0 1 0 0,0-1-1 0 0,1 1 1 0 0,-1 0-1 0 0,0 0 1 0 0,0 0-1 0 0,0 0 1 0 0,0 0-1 0 0,0 0 1 0 0,0 0-1 0 0,0-1 1 0 0,-1 1-1 0 0,1 0 1 0 0,0 0-1 0 0,0 0 1 0 0,-1 0-1 0 0,1-1 1 0 0,0 1-1 0 0,-1 0 1 0 0,0 1 0 0 0,0 0 6 0 0,-1 0 1 0 0,1-1-1 0 0,0 1 1 0 0,-1-1-1 0 0,1 1 1 0 0,-1-1 0 0 0,-2 2-1 0 0,-4 1 56 0 0,0 0 0 0 0,0 0 1 0 0,0-1-1 0 0,-1 0 0 0 0,1-1 0 0 0,-13 3 0 0 0,-58 4 394 0 0,58-7-368 0 0,-43 2-10 0 0,0-2-1 0 0,-81-8 1 0 0,140 6-331 0 0,0-1 0 0 0,0 1 0 0 0,0-1 0 0 0,0 0 0 0 0,0 0 0 0 0,0-1 0 0 0,0 0-1 0 0,0 0 1 0 0,1 0 0 0 0,-1 0 0 0 0,1 0 0 0 0,-1-1 0 0 0,1 0 0 0 0,-7-6 0 0 0,2-3-7319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90 6447 0 0,'-2'0'298'0'0,"-51"8"494"0"0,13-3 3152 0 0,13 0 4637 0 0,29-5-8236 0 0,18 2 29 0 0,0-1 0 0 0,1 0-1 0 0,-1-2 1 0 0,23-3 0 0 0,82-19 127 0 0,-83 14-386 0 0,262-57-1405 0 0,-278 61-97 0 0,-1 1-69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162 135 12751 0 0,'-42'-4'1465'0'0,"34"2"-1098"0"0,0 1 0 0 0,1 0-1 0 0,-1 1 1 0 0,0 0 0 0 0,-15 1 0 0 0,12 1 469 0 0,-17 3 236 0 0,10-3 2705 0 0,20-2-3715 0 0,0 1 1 0 0,0-1 0 0 0,-1 1-1 0 0,1 0 1 0 0,0-1-1 0 0,0 1 1 0 0,0 0-1 0 0,2 2 1 0 0,8 3 78 0 0,1-3-49 0 0,0 0 0 0 0,-1 0 1 0 0,1-1-1 0 0,0-1 0 0 0,0-1 0 0 0,1 1 1 0 0,13-3-1 0 0,92-17 382 0 0,-112 18-446 0 0,65-17 415 0 0,116-45-1 0 0,-126 41-190 0 0,-38 13-618 0 0,0 2 0 0 0,0 0 0 0 0,0 2 0 0 0,1 0 0 0 0,28-1 0 0 0,-50 6-1235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1375 0 0,'0'0'13818'0'0,"2"-1"-12996"0"0,12-5 91 0 0,1 0-1 0 0,0 1 1 0 0,1 0-1 0 0,26-4 0 0 0,68-3 800 0 0,-62 8-1283 0 0,31-8-94 0 0,143-39 0 0 0,-205 46-344 0 0,3-1-9 0 0,1 0 0 0 0,0 2-1 0 0,42-4 1 0 0,-60 8-477 0 0,0 0 1 0 0,0 1-1 0 0,0-1 0 0 0,0 1 1 0 0,0 0-1 0 0,0 0 0 0 0,3 1 1 0 0,2 1-3628 0 0,2 1-2450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24 1839 0 0,'9'-9'2040'0'0,"4"-4"8330"0"0,-11 13-9617 0 0,14-2 652 0 0,-14 2-267 0 0,-2 2-726 0 0,2 1-309 0 0,-1 0 1 0 0,1 1-1 0 0,-1-1 1 0 0,0 0-1 0 0,0 1 1 0 0,-1-1 0 0 0,1 1-1 0 0,-1-1 1 0 0,0 1-1 0 0,1 0 1 0 0,-2-1-1 0 0,1 1 1 0 0,0-1-1 0 0,-2 6 1 0 0,-2 8-13 0 0,-11 29 0 0 0,7-24 24 0 0,-73 209 29 0 0,2-8-1386 0 0,74-208 144 0 0,1 0-3320 0 0,2-5-1264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99 202 12783 0 0,'-16'2'405'0'0,"1"1"0"0"0,-1 0 0 0 0,0 1-1 0 0,-19 9 2885 0 0,60-12-2297 0 0,20-6-123 0 0,-1-2 0 0 0,66-19-1 0 0,-64 14-451 0 0,39-10 226 0 0,100-23 511 0 0,-132 35-745 0 0,82-6 1 0 0,89 18-266 0 0,-144 1-183 0 0,-53-3-51 0 0,0-1-1 0 0,0-2 1 0 0,0-1-1 0 0,0 0 1 0 0,28-11-1 0 0,6-5-2733 0 0,-2-5-3950 0 0,-24 8 1623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214 535 14799 0 0,'-2'0'679'0'0,"-22"-1"275"0"0,17 0-882 0 0,-1 1-1 0 0,1 0 1 0 0,0 0-1 0 0,-14 2 1 0 0,1 2 557 0 0,-1-2 1 0 0,-37 1-1 0 0,56-3-594 0 0,1 0-1 0 0,-1 0 1 0 0,1 0 0 0 0,-1 0 0 0 0,1-1-1 0 0,-1 1 1 0 0,1 0 0 0 0,-1-1 0 0 0,1 1-1 0 0,-1-1 1 0 0,1 1 0 0 0,-1-1 0 0 0,1 1-1 0 0,0-1 1 0 0,-1 0 0 0 0,1 0 0 0 0,0 0-1 0 0,0 0 1 0 0,0 0 0 0 0,0 0 0 0 0,0 0-1 0 0,0 0 1 0 0,-2-3 0 0 0,2 2 11 0 0,0 0 1 0 0,1 0-1 0 0,-1 0 1 0 0,1-1-1 0 0,-1 1 1 0 0,1 0-1 0 0,0 0 1 0 0,0-1-1 0 0,0 1 0 0 0,0 0 1 0 0,0 0-1 0 0,0-1 1 0 0,1 1-1 0 0,-1 0 1 0 0,2-4-1 0 0,4-10 95 0 0,0 1-1 0 0,1 0 0 0 0,0 1 0 0 0,1-1 1 0 0,14-18-1 0 0,57-61 250 0 0,-15 26-254 0 0,103-85 0 0 0,-155 143-193 0 0,1 1-1 0 0,21-12 1 0 0,-22 15-1376 0 0,21-7 0 0 0,-17 7-5393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16583 0 0,'0'0'802'0'0,"0"2"-350"0"0,-4 11-50 0 0,0 0 0 0 0,-1 0 1 0 0,-1-1-1 0 0,1 1 0 0 0,-2-1 1 0 0,-10 16-1 0 0,-9 15 566 0 0,-21 36-310 0 0,33-58-624 0 0,1 1 0 0 0,0 1 0 0 0,2 0 1 0 0,-15 42-1 0 0,13-30-481 0 0,12-34-451 0 0,4 7-2586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0,'-1'1'464'0'0,"-1"2"1593"0"0,0 0 0 0 0,1 0 0 0 0,-1 0 0 0 0,1 0 0 0 0,-2 7 0 0 0,1 13 1665 0 0,3-17-4188 0 0,0 1 1 0 0,0-1 0 0 0,1 0 0 0 0,4 10-1 0 0,-1-1 1633 0 0,87 303-3059 0 0,-87-304 1385 0 0,0 0-1 0 0,0 1 1 0 0,1-2-1 0 0,9 15 1 0 0,-14-25-344 0 0,10-16-5015 0 0,-3-6 1452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16127 0 0,'-2'-6'6907'0'0,"11"14"-6704"0"0,1 0 1 0 0,0-1-1 0 0,1-1 1 0 0,-1 0-1 0 0,1 0 1 0 0,0-1-1 0 0,1-1 1 0 0,-1 0-1 0 0,1 0 1 0 0,18 3-1 0 0,-4-4-65 0 0,0-1 0 0 0,-1-1 0 0 0,1-1 0 0 0,0-1 0 0 0,34-6-1 0 0,127-34 178 0 0,-146 31-286 0 0,473-104-529 0 0,-467 108-464 0 0,-18 7-2762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 15199 0 0,'0'0'1379'0'0,"-9"-1"-1110"0"0,7 1-116 0 0,-1 0-1 0 0,0 0 1 0 0,0 0 0 0 0,1 1-1 0 0,-1-1 1 0 0,0 1-1 0 0,1 0 1 0 0,-1-1-1 0 0,1 1 1 0 0,-1 0 0 0 0,1 1-1 0 0,-1-1 1 0 0,-1 2-1 0 0,-30 24 3834 0 0,16-13-2984 0 0,-3 6-812 0 0,0 0-1 0 0,1 2 0 0 0,-33 46 1 0 0,43-55-155 0 0,-2 3-55 0 0,1 1 0 0 0,0 0 0 0 0,2 1 0 0 0,0 0 0 0 0,0 0 0 0 0,2 1 0 0 0,0 0 0 0 0,2 0 0 0 0,-7 33 0 0 0,12-45-236 0 0,-1-1 0 0 0,1 0 0 0 0,0 10 0 0 0,6 0-1691 0 0,-6-15 1558 0 0,1 0-1 0 0,-1 0 1 0 0,1-1 0 0 0,0 1 0 0 0,-1 0-1 0 0,1 0 1 0 0,0-1 0 0 0,0 1 0 0 0,-1-1-1 0 0,1 1 1 0 0,0-1 0 0 0,0 1-1 0 0,0-1 1 0 0,1 1 0 0 0,12 2-6414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12095 0 0,'0'0'1304'0'0,"0"10"-9152"0"0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479 731 15119 0 0,'-2'-10'1146'0'0,"-3"4"-988"0"0,1 0 1 0 0,-1 1 0 0 0,-10-10 0 0 0,13 13-91 0 0,-1 0 0 0 0,0 0 0 0 0,-1 0 0 0 0,1 1 0 0 0,0-1 0 0 0,0 1 0 0 0,-1 0-1 0 0,1 0 1 0 0,-1 0 0 0 0,-5-1 0 0 0,3 2-21 0 0,-1-1-1 0 0,0 1 1 0 0,0 1-1 0 0,1-1 1 0 0,-1 1-1 0 0,0 1 1 0 0,1-1-1 0 0,-1 1 1 0 0,1 0-1 0 0,-11 5 0 0 0,-6 4-60 0 0,-30 20 0 0 0,46-27 27 0 0,-24 16-21 0 0,1 0 0 0 0,-47 42-1 0 0,67-52 41 0 0,-1 1-1 0 0,1-1 0 0 0,1 2 1 0 0,0 0-1 0 0,1 0 0 0 0,0 0 0 0 0,1 1 1 0 0,0 0-1 0 0,-8 23 0 0 0,14-32 30 0 0,-1 0 0 0 0,1 0-1 0 0,0 1 1 0 0,0-1 0 0 0,0 1-1 0 0,0-1 1 0 0,1 1 0 0 0,0-1-1 0 0,0 1 1 0 0,0-1 0 0 0,2 9-1 0 0,-1-12 372 0 0,11 2 16 0 0,-7-2-411 0 0,0-1-1 0 0,0 0 0 0 0,0 0 1 0 0,0-1-1 0 0,0 1 0 0 0,0-1 1 0 0,-1 0-1 0 0,1-1 0 0 0,0 1 1 0 0,6-4-1 0 0,5-2 252 0 0,23-17 0 0 0,-25 15-152 0 0,22-10 0 0 0,-23 13-131 0 0,-7 1-12 0 0,1 2 1 0 0,1-1-1 0 0,9-3 1 0 0,-16 7-95 0 0,1 21-185 0 0,-8 9 269 0 0,4-22 27 0 0,1 0 1 0 0,-1 0-1 0 0,0 17 0 0 0,2-23-25 0 0,0 0 0 0 0,1 0 0 0 0,-1 0-1 0 0,0 0 1 0 0,1 0 0 0 0,-1 0 0 0 0,1 0-1 0 0,-1 0 1 0 0,1-1 0 0 0,0 1 0 0 0,0 0-1 0 0,0 0 1 0 0,0 0 0 0 0,0-1 0 0 0,1 1-1 0 0,-1-1 1 0 0,0 1 0 0 0,1-1 0 0 0,-1 1-1 0 0,4 1 1 0 0,-3-1-136 0 0,0-1 1 0 0,0 0-1 0 0,0 0 0 0 0,1 0 1 0 0,-1-1-1 0 0,0 1 0 0 0,1 0 1 0 0,-1-1-1 0 0,0 1 0 0 0,5-1 0 0 0,14-1-4383 0 0,4-4-1658 0 0</inkml:trace>
  <inkml:trace contextRef="#ctx0" brushRef="#br0" timeOffset="1">1359 55 16271 0 0,'7'-7'461'0'0,"0"0"0"0"0,-1-1 0 0 0,9-11 0 0 0,-5 6 1481 0 0,-16 28-916 0 0,-25 50-523 0 0,-48 74-1 0 0,46-84-399 0 0,-35 60-24 0 0,-74 129 54 0 0,0 42-434 0 0,139-278 201 0 0,-22 57-767 0 0,23-59 122 0 0,0 1 1 0 0,1 0-1 0 0,0 0 0 0 0,0 9 0 0 0,2-3-5707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54 6447 0 0,'28'-22'487'0'0,"13"-10"11609"0"0,-51 47-11115 0 0,6-11-842 0 0,-2 4-94 0 0,-75 104 1031 0 0,-5 35-1012 0 0,81-140-74 0 0,5-5-5 0 0,-1-1 0 0 0,1 0 1 0 0,-1 0-1 0 0,1 0 1 0 0,-1 1-1 0 0,1-1 1 0 0,-1 0-1 0 0,1 1 0 0 0,0-1 1 0 0,0 0-1 0 0,0 1 1 0 0,0-1-1 0 0,0 0 1 0 0,0 1-1 0 0,0-1 0 0 0,0 0 1 0 0,1 1-1 0 0,-1-1 1 0 0,0 0-1 0 0,1 0 1 0 0,-1 1-1 0 0,1-1 1 0 0,-1 0-1 0 0,1 0 0 0 0,0 0 1 0 0,-1 1-1 0 0,1-1 1 0 0,0 0-1 0 0,1 1 1 0 0,1 1-44 0 0,1 1 1 0 0,0-1 0 0 0,0 0 0 0 0,0 0 0 0 0,0 0-1 0 0,6 2 1 0 0,39 18 40 0 0,-37-19 17 0 0,0 1 1 0 0,0 1-1 0 0,0 1 0 0 0,-1-1 0 0 0,0 2 0 0 0,11 8 0 0 0,-16-10 67 0 0,0-1-1 0 0,-1 1 0 0 0,1 0 1 0 0,-1 1-1 0 0,-1-1 0 0 0,1 1 1 0 0,-1 0-1 0 0,5 13 1 0 0,-8-17-28 0 0,0 1 1 0 0,0-1 0 0 0,0 1-1 0 0,0 0 1 0 0,-1-1 0 0 0,1 1 0 0 0,-1 0-1 0 0,0-1 1 0 0,0 1 0 0 0,-1 0 0 0 0,1-1-1 0 0,-1 1 1 0 0,0 0 0 0 0,0-1 0 0 0,0 1-1 0 0,0-1 1 0 0,0 1 0 0 0,-1-1 0 0 0,0 1-1 0 0,-4 5 1 0 0,2-3-5 0 0,-1-1-1 0 0,0 1 1 0 0,0-1 0 0 0,0 0-1 0 0,-1-1 1 0 0,0 1 0 0 0,0-1-1 0 0,0 0 1 0 0,0 0 0 0 0,0-1 0 0 0,-1 0-1 0 0,0 0 1 0 0,-11 3 0 0 0,-6 0 119 0 0,0-1 1 0 0,-40 3 0 0 0,57-8-153 0 0,-14 2-763 0 0,0-1 0 0 0,-34-3 0 0 0,45 1 87 0 0,0 0 0 0 0,1-1 0 0 0,-1 0 1 0 0,1-1-1 0 0,-1 0 0 0 0,1-1 1 0 0,-15-7-1 0 0,5-2-5877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64 6911 0 0,'0'0'1451'0'0,"0"2"-658"0"0,0 1-622 0 0,0-1-1 0 0,-1 0 0 0 0,1 0 0 0 0,-1 1 0 0 0,0-1 1 0 0,0 0-1 0 0,0 0 0 0 0,0 0 0 0 0,0 0 1 0 0,0 0-1 0 0,0 0 0 0 0,-1 0 0 0 0,1 0 0 0 0,-1-1 1 0 0,1 1-1 0 0,-1 0 0 0 0,0-1 0 0 0,1 1 1 0 0,-1-1-1 0 0,-4 2 0 0 0,5-2-10 0 0,-1 0 1 0 0,1-1-1 0 0,-1 1 0 0 0,0-1 1 0 0,1 0-1 0 0,-1 1 0 0 0,0-1 0 0 0,1 0 1 0 0,-1 0-1 0 0,0 0 0 0 0,1 0 1 0 0,-1-1-1 0 0,1 1 0 0 0,-1 0 1 0 0,0-1-1 0 0,1 1 0 0 0,-1-1 1 0 0,1 1-1 0 0,-1-1 0 0 0,1 0 0 0 0,-1 0 1 0 0,1 1-1 0 0,0-1 0 0 0,-2-2 1 0 0,1 2-228 0 0,0 0 354 0 0,1-2-195 0 0,0 0 0 0 0,0 0-1 0 0,-1 0 1 0 0,1 0 0 0 0,-4-5 0 0 0,2 3-10 0 0,0-1-54 0 0,-1-2 16 0 0,-1 0 0 0 0,0 0 0 0 0,0 1 0 0 0,-10-12-1 0 0,14 17-37 0 0,-1 1 1 0 0,1 0-1 0 0,-1-1 0 0 0,1 1 0 0 0,-1 0 0 0 0,0 0 0 0 0,0 0 0 0 0,1 0 0 0 0,-1 0 0 0 0,0 0 1 0 0,0 1-1 0 0,0-1 0 0 0,0 0 0 0 0,0 1 0 0 0,0 0 0 0 0,0-1 0 0 0,0 1 0 0 0,0 0 0 0 0,0 0 0 0 0,0 0 1 0 0,0 0-1 0 0,0 1 0 0 0,0-1 0 0 0,0 0 0 0 0,0 1 0 0 0,-3 1 0 0 0,-23 10-80 0 0,1 2 0 0 0,1 1-1 0 0,-29 21 1 0 0,30-18 54 0 0,1 2 1 0 0,-39 41-1 0 0,49-45 18 0 0,0 0-1 0 0,2 1 0 0 0,0 1 1 0 0,1 0-1 0 0,-10 20 0 0 0,19-32-1 0 0,0 0 0 0 0,0 0 0 0 0,1 0-1 0 0,0 0 1 0 0,0 0 0 0 0,0 0 0 0 0,1 0-1 0 0,0 0 1 0 0,0 1 0 0 0,0-1 0 0 0,2 10 0 0 0,-1-11 3 0 0,0 0 0 0 0,0-1 0 0 0,1 0 0 0 0,-1 1 1 0 0,1-1-1 0 0,0 0 0 0 0,0 0 0 0 0,1 0 1 0 0,-1 0-1 0 0,1 0 0 0 0,-1 0 0 0 0,1-1 0 0 0,1 1 1 0 0,-1-1-1 0 0,0 0 0 0 0,6 4 0 0 0,2-2 1 0 0,-8-5 1 0 0,0 1 0 0 0,0-1-1 0 0,0 0 1 0 0,0 0 0 0 0,0-1-1 0 0,0 1 1 0 0,0-1 0 0 0,0 1-1 0 0,0-1 1 0 0,0 0 0 0 0,0 0 0 0 0,0 0-1 0 0,0-1 1 0 0,0 1 0 0 0,-1-1-1 0 0,1 1 1 0 0,0-1 0 0 0,-1 0-1 0 0,3-2 1 0 0,6-6 16 0 0,-1 0 0 0 0,16-20 0 0 0,-22 24-18 0 0,119-152 895 0 0,-110 139 1598 0 0,-11 20-2483 0 0,-1 0 0 0 0,0 0 1 0 0,0 0-1 0 0,0 0 0 0 0,0 0 1 0 0,1 0-1 0 0,-2 1 0 0 0,1-1 1 0 0,1 2-1 0 0,-1-2-8 0 0,3 6-67 0 0,0 0 0 0 0,-1 0 1 0 0,0 0-1 0 0,0 0 0 0 0,0 0 0 0 0,-1 1 0 0 0,0-1 0 0 0,-1 1 0 0 0,1 0 0 0 0,-2-1 0 0 0,1 13 1 0 0,1 8-458 0 0,0-16-738 0 0,-2-1-61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126 531 6911 0 0,'-8'-1'715'0'0,"0"-2"332"0"0,0 0 0 0 0,0 0 0 0 0,1 0 0 0 0,0-1 0 0 0,-1-1-1 0 0,1 1 1 0 0,0-1 0 0 0,1 0 0 0 0,-1 0 0 0 0,-7-9 0 0 0,11 10-511 0 0,0 0-1 0 0,-1 0 1 0 0,1-1 0 0 0,1 1-1 0 0,-1-1 1 0 0,1 0 0 0 0,-3-7-1 0 0,4 8-496 0 0,0-1 0 0 0,0 1 0 0 0,0-1-1 0 0,0 1 1 0 0,1-1 0 0 0,0 1 0 0 0,0-1 0 0 0,0 1-1 0 0,2-8 1 0 0,0 2 43 0 0,2 0 0 0 0,-1-1 0 0 0,1 1 0 0 0,1 1-1 0 0,-1-1 1 0 0,2 1 0 0 0,-1-1 0 0 0,1 2 0 0 0,1-1 0 0 0,10-11 0 0 0,6-3-159 0 0,1 0 1 0 0,29-20 0 0 0,-17 15-600 0 0,2 3 0 0 0,62-33 0 0 0,-67 43-1499 0 0,60-21 1 0 0,-79 33 1430 0 0,0-1 0 0 0,0 2 0 0 0,1 0 0 0 0,-1 0-1 0 0,1 2 1 0 0,-1 0 0 0 0,0 0 0 0 0,1 1 0 0 0,-1 1 0 0 0,0 1 0 0 0,0 0 0 0 0,0 0 0 0 0,19 8 0 0 0,-4 6 424 0 0,-27-16 846 0 0,-1 1 40 0 0,24 35 4755 0 0,-18-25-3664 0 0,1 0 1 0 0,18 21 0 0 0,-24-30-1524 0 0,1 0 0 0 0,0-1 0 0 0,0 1 0 0 0,0-1 0 0 0,0 0 0 0 0,0 0 0 0 0,0 0 0 0 0,1 0 0 0 0,-1-1 0 0 0,1 1 0 0 0,-1-1 0 0 0,1 0 0 0 0,0 0 0 0 0,-1 0 0 0 0,7 1 0 0 0,4-2 68 0 0,-1-1 0 0 0,0 0-1 0 0,0-1 1 0 0,0 0 0 0 0,0-1-1 0 0,-1 0 1 0 0,22-9 0 0 0,2-4-65 0 0,44-25 0 0 0,-72 36-185 0 0,0 0 0 0 0,1-1 0 0 0,-2 0 0 0 0,1 0-1 0 0,-1-1 1 0 0,0 0 0 0 0,0 0 0 0 0,10-16 0 0 0,-16 21-138 0 0,-3 2-227 0 0,0-2 371 0 0,0 1-1 0 0,-1 0 1 0 0,1 1-1 0 0,-1-1 0 0 0,1 0 1 0 0,-1 1-1 0 0,1-1 1 0 0,-1 1-1 0 0,1 0 1 0 0,-1 0-1 0 0,0 0 1 0 0,1 0-1 0 0,-1 1 1 0 0,1-1-1 0 0,-1 1 0 0 0,1-1 1 0 0,-1 1-1 0 0,-2 1 1 0 0,-7 3-71 0 0,1 0-1 0 0,-17 11 1 0 0,17-10 97 0 0,-57 34 93 0 0,2 2 0 0 0,-62 55 0 0 0,108-80-3 0 0,-21 24 0 0 0,33-33-54 0 0,1 1 1 0 0,0 0-1 0 0,1 0 0 0 0,0 1 0 0 0,-7 14 0 0 0,12-22-20 0 0,0 0 0 0 0,0-1 0 0 0,1 1 0 0 0,-1 0 0 0 0,0 0 1 0 0,1 0-1 0 0,-1 0 0 0 0,1 1 0 0 0,0-1 0 0 0,0 0 0 0 0,0 0 0 0 0,0 0 0 0 0,0 0 0 0 0,0 0 0 0 0,0 0 0 0 0,1 0 0 0 0,-1 0 0 0 0,1 0 0 0 0,0 0 0 0 0,-1 0 0 0 0,2 3 0 0 0,0-3-1 0 0,0 0 0 0 0,0 0 0 0 0,1 0 0 0 0,-1 0 0 0 0,0-1 0 0 0,0 1 0 0 0,1 0 0 0 0,-1-1 1 0 0,1 0-1 0 0,0 0 0 0 0,-1 1 0 0 0,1-1 0 0 0,0-1 0 0 0,0 1 0 0 0,3 0 0 0 0,17 4-39 0 0,0-2 1 0 0,1-1 0 0 0,39 0 0 0 0,72-14-702 0 0,-12-4-3997 0 0,-95 12-1028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24 1839 0 0,'0'0'83'0'0,"1"-1"-6"0"0,12-21 18871 0 0,-19 43-18702 0 0,-2-1 0 0 0,0 1 0 0 0,-1-1 0 0 0,-18 29-1 0 0,19-33-206 0 0,-13 23 53 0 0,-1 1-669 0 0,-36 53 0 0 0,54-87-480 0 0,0 0 0 0 0,0 1 1 0 0,-5 13-1 0 0,5-10-510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12351 0 0,'0'0'1336'0'0,"0"11"-1336"0"0,2 2-3632 0 0,-1 3-752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164 332 8287 0 0,'-2'1'639'0'0,"-88"51"5132"0"0,40-32-1422 0 0,50-20-4291 0 0,-1 1 0 0 0,1-1-1 0 0,-1 0 1 0 0,0 0 0 0 0,1 1 0 0 0,-1-1 0 0 0,1 0-1 0 0,-1 0 1 0 0,0 0 0 0 0,1 0 0 0 0,-1 0 0 0 0,1 0-1 0 0,-1 0 1 0 0,0 0 0 0 0,1 0 0 0 0,-1 0 0 0 0,1 0 0 0 0,-1 0-1 0 0,0-1 1 0 0,1 1 0 0 0,-1 0 0 0 0,1 0 0 0 0,-1 0-1 0 0,1-1 1 0 0,-1 1 0 0 0,1 0 0 0 0,-1-1 0 0 0,1 1 0 0 0,-1-1-1 0 0,1 1 1 0 0,-1-1 0 0 0,1 1 0 0 0,0 0 0 0 0,-1-1-1 0 0,1 1 1 0 0,0-1 0 0 0,-1 0 0 0 0,1 1 0 0 0,0-1 0 0 0,0 1-1 0 0,-1-1 1 0 0,1 1 0 0 0,0-1 0 0 0,0 0 0 0 0,0 0-1 0 0,-1-2 17 0 0,1 1-1 0 0,0-1 1 0 0,0 1 0 0 0,0-1-1 0 0,1 1 1 0 0,-1-1-1 0 0,1 1 1 0 0,0-4-1 0 0,3-3-12 0 0,0 0-1 0 0,1 1 1 0 0,-1 0-1 0 0,2 0 1 0 0,11-15-1 0 0,38-33-171 0 0,-25 26-76 0 0,2-1-76 0 0,1 2 0 0 0,1 1 0 0 0,1 2 0 0 0,1 1 0 0 0,2 2 0 0 0,44-21 0 0 0,-78 42 247 0 0,1 0 0 0 0,-1 0 0 0 0,1 1 0 0 0,8-2 0 0 0,-2 3 16 0 0,-10 1 8 0 0,1 0 0 0 0,-1-1 0 0 0,0 1 0 0 0,0 0-1 0 0,0 0 1 0 0,0 0 0 0 0,0 0 0 0 0,0 0 0 0 0,0 0 0 0 0,0 0 0 0 0,0 1-1 0 0,0-1 1 0 0,-1 0 0 0 0,1 0 0 0 0,0 1 0 0 0,-1-1 0 0 0,1 0 0 0 0,-1 1-1 0 0,1-1 1 0 0,-1 1 0 0 0,0-1 0 0 0,0 1 0 0 0,0-1 0 0 0,0 0 0 0 0,0 2-1 0 0,0 6 94 0 0,0 0 0 0 0,-3 17-1 0 0,2-20-71 0 0,-25 126 517 0 0,1-10-410 0 0,24-114-196 0 0,0 0-1 0 0,1 1 1 0 0,0-1-1 0 0,1 11 1 0 0,0-16-309 0 0,-1 0 0 0 0,1 0 0 0 0,-1 0 0 0 0,1 0 0 0 0,0 0 0 0 0,0 0 0 0 0,1 0 0 0 0,-1 0 0 0 0,1 0 0 0 0,-1 0 0 0 0,1-1 0 0 0,0 1 1 0 0,4 4-1 0 0,2-1-5725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283 438 15087 0 0,'0'0'2106'0'0,"-1"2"-1593"0"0,-2 3-356 0 0,-1 1 1 0 0,0-1-1 0 0,-1 0 0 0 0,1 0 1 0 0,-1-1-1 0 0,0 1 0 0 0,0-1 1 0 0,-1 0-1 0 0,1 0 1 0 0,-1-1-1 0 0,0 0 0 0 0,-10 5 1 0 0,-5 0-3 0 0,-1-2 0 0 0,-31 7 0 0 0,36-9-69 0 0,15-4-75 0 0,-1 1 1 0 0,0-1-1 0 0,0 1 0 0 0,0-1 0 0 0,0 0 1 0 0,0 0-1 0 0,0 0 0 0 0,0 0 0 0 0,1-1 1 0 0,-1 1-1 0 0,0-1 0 0 0,0 0 0 0 0,0 1 0 0 0,0-1 1 0 0,1-1-1 0 0,-1 1 0 0 0,1 0 0 0 0,-1-1 1 0 0,1 1-1 0 0,-1-1 0 0 0,1 0 0 0 0,0 1 1 0 0,-1-1-1 0 0,1 0 0 0 0,0-1 0 0 0,-2-3 1 0 0,1 1 16 0 0,0 0 0 0 0,0 0 1 0 0,1 0-1 0 0,0-1 1 0 0,0 1-1 0 0,0-1 1 0 0,1 0-1 0 0,-1 1 1 0 0,2-1-1 0 0,-1 0 1 0 0,0 0-1 0 0,2-8 1 0 0,0-1 9 0 0,1 0 1 0 0,0 0 0 0 0,1 0 0 0 0,9-24 0 0 0,-1 10 31 0 0,20-36 0 0 0,-20 44-182 0 0,1 1-1 0 0,2 1 1 0 0,0 0 0 0 0,27-29-1 0 0,-29 37 38 0 0,0-1 1 0 0,1 1-1 0 0,0 1 0 0 0,1 0 0 0 0,0 1 1 0 0,1 1-1 0 0,20-9 0 0 0,-24 13 62 0 0,0 1-1 0 0,0 0 1 0 0,0 1-1 0 0,0 0 0 0 0,22-1 1 0 0,-10 3 122 0 0,44 6-1 0 0,-58-4-43 0 0,0 0-1 0 0,0 0 0 0 0,0 1 1 0 0,0 1-1 0 0,-1-1 0 0 0,0 1 1 0 0,1 1-1 0 0,13 9 0 0 0,-16-9-36 0 0,0-1-1 0 0,-1 1 0 0 0,1 0 1 0 0,-1 0-1 0 0,0 1 0 0 0,-1-1 0 0 0,1 1 1 0 0,-1 0-1 0 0,0 1 0 0 0,-1-1 1 0 0,6 13-1 0 0,-8-14-18 0 0,0 0 1 0 0,0-1-1 0 0,-1 1 0 0 0,1 0 1 0 0,-1 0-1 0 0,0 0 0 0 0,0 0 1 0 0,-1 0-1 0 0,0 0 0 0 0,1 0 1 0 0,-2 0-1 0 0,1-1 0 0 0,0 1 1 0 0,-1 0-1 0 0,0-1 0 0 0,0 1 1 0 0,-1-1-1 0 0,1 0 0 0 0,-4 5 1 0 0,-4 5 32 0 0,-1-1 0 0 0,0-1 0 0 0,0 0 0 0 0,-18 14 0 0 0,-4 1-44 0 0,-1-1 0 0 0,0-1 1 0 0,-2-3-1 0 0,-46 23 0 0 0,67-38-95 0 0,-51 22-237 0 0,57-26 163 0 0,1 0 0 0 0,-1-1 1 0 0,0 0-1 0 0,0 0 0 0 0,-16 0 0 0 0,23-2 64 0 0,1 0 1 0 0,-1 0-1 0 0,1 0 0 0 0,-1 0 1 0 0,1 0-1 0 0,-1 0 0 0 0,1-1 1 0 0,-1 1-1 0 0,1-1 0 0 0,-1 1 1 0 0,1-1-1 0 0,-1 1 0 0 0,1-1 1 0 0,0 0-1 0 0,-1 0 0 0 0,1 0 1 0 0,0 0-1 0 0,0 0 0 0 0,0 0 1 0 0,-2-1-1 0 0,-1-7-1436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69 14191 0 0,'11'-10'323'0'0,"1"0"-1"0"0,1 0 1 0 0,0 1-1 0 0,0 1 0 0 0,27-12 1 0 0,-38 19 928 0 0,-3 5-1200 0 0,1-1 0 0 0,-1 1 1 0 0,1-1-1 0 0,-1 1 0 0 0,0-1 0 0 0,-3 6 1 0 0,-1 8 3 0 0,-18 50 95 0 0,-2 0-1 0 0,-58 105 0 0 0,16-45-37 0 0,-53 94 139 0 0,-14-9-118 0 0,-34-7-3719 0 0,160-197-1972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693 136 16783 0 0,'18'-30'1207'0'0,"1"0"0"0"0,30-35-1 0 0,-37 55-389 0 0,-12 10-790 0 0,0 0 1 0 0,0 0 0 0 0,0 0 0 0 0,0 0-1 0 0,0 0 1 0 0,1 0 0 0 0,-1 0-1 0 0,0 0 1 0 0,0 0 0 0 0,0 0 0 0 0,0 0-1 0 0,1 0 1 0 0,-1 0 0 0 0,0 1 0 0 0,0-1-1 0 0,0 0 1 0 0,0 0 0 0 0,0 0-1 0 0,0 0 1 0 0,1 0 0 0 0,-1 0 0 0 0,0 1-1 0 0,0-1 1 0 0,0 0 0 0 0,0 0 0 0 0,0 0-1 0 0,0 0 1 0 0,0 0 0 0 0,0 1-1 0 0,0-1 1 0 0,0 0 0 0 0,0 0 0 0 0,0 0-1 0 0,0 0 1 0 0,0 1 0 0 0,0-1 0 0 0,0 0-1 0 0,0 0 1 0 0,0 0 0 0 0,0 0-1 0 0,0 1 1 0 0,-4 28 1467 0 0,-9 17-1495 0 0,-2-1 0 0 0,-30 62 0 0 0,2-2 0 0 0,23-52 2 0 0,-131 329 66 0 0,106-282-39 0 0,-102 165 0 0 0,75-153 4 0 0,-64 97-19 0 0,110-171-379 0 0,-12 17-1226 0 0,12-21-5301 0 0,13-21 325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77 13735 0 0,'0'0'1246'0'0,"1"2"-1028"0"0,0 4-485 0 0,-1-3 513 0 0,0 1 0 0 0,1 0 0 0 0,-1-1 0 0 0,1 1 0 0 0,0-1-1 0 0,0 1 1 0 0,0-1 0 0 0,1 0 0 0 0,-1 1 0 0 0,1-1 0 0 0,0 0 0 0 0,0 0 0 0 0,0 0 0 0 0,0 0 0 0 0,1 0 0 0 0,3 3 0 0 0,-1-3-75 0 0,0 0 0 0 0,-1-1 0 0 0,1 1 0 0 0,0-1 1 0 0,0 0-1 0 0,0 0 0 0 0,1-1 0 0 0,-1 0 0 0 0,0 0 1 0 0,0 0-1 0 0,1 0 0 0 0,-1-1 0 0 0,1 0 1 0 0,-1 0-1 0 0,0-1 0 0 0,1 1 0 0 0,-1-1 0 0 0,7-2 1 0 0,6-1-59 0 0,-1-1 1 0 0,0-1 0 0 0,0-1 0 0 0,19-10 0 0 0,-26 11-139 0 0,0 0-1 0 0,0 0 1 0 0,-1-1 0 0 0,9-8-1 0 0,-14 12-62 0 0,-1 1-1 0 0,0-1 1 0 0,-1-1-1 0 0,1 1 1 0 0,0 0-1 0 0,-1-1 1 0 0,0 1-1 0 0,0-1 1 0 0,0 0-1 0 0,0 0 1 0 0,0 0-1 0 0,-1 0 1 0 0,0 0-1 0 0,1-5 1 0 0,-1 8 57 0 0,-1 0 0 0 0,0 0 1 0 0,0 0-1 0 0,0 1 0 0 0,0-1 1 0 0,0 0-1 0 0,0 0 1 0 0,-1 0-1 0 0,1 0 0 0 0,0 0 1 0 0,0 1-1 0 0,0-1 1 0 0,-1 0-1 0 0,1 0 0 0 0,-1 0 1 0 0,1 1-1 0 0,0-1 0 0 0,-1 0 1 0 0,1 1-1 0 0,-1-1 1 0 0,0 0-1 0 0,1 1 0 0 0,-1-2 1 0 0,-1 2 2 0 0,1-1 0 0 0,0 1 0 0 0,0-1 0 0 0,-1 1 0 0 0,1-1 0 0 0,0 1 0 0 0,-1 0 0 0 0,1-1 0 0 0,0 1 0 0 0,-1 0 0 0 0,1 0 0 0 0,0 0 0 0 0,-2 0 0 0 0,-4 1-32 0 0,0 0 0 0 0,1 1 1 0 0,-1 0-1 0 0,-10 4 0 0 0,-7 4 114 0 0,1 2-1 0 0,0 0 0 0 0,0 2 1 0 0,1 0-1 0 0,1 1 0 0 0,1 2 1 0 0,0 0-1 0 0,1 1 0 0 0,1 1 1 0 0,0 0-1 0 0,-26 41 0 0 0,38-50-9 0 0,0 0-1 0 0,1 1 1 0 0,0-1-1 0 0,0 1 0 0 0,2 0 1 0 0,-1 0-1 0 0,-2 17 1 0 0,5-24-62 0 0,1 0 0 0 0,-1 0 0 0 0,1 0 0 0 0,0 0 0 0 0,0 0 0 0 0,1-1 0 0 0,-1 1 0 0 0,1 0 0 0 0,0 0 0 0 0,-1 0 0 0 0,2-1 0 0 0,-1 1 0 0 0,0 0 0 0 0,1-1 0 0 0,0 1 0 0 0,0-1 0 0 0,0 0 0 0 0,0 0 0 0 0,0 1 0 0 0,1-1 0 0 0,-1-1 0 0 0,1 1 0 0 0,0 0 0 0 0,0-1 0 0 0,6 5 0 0 0,1-1-478 0 0,0-1 0 0 0,0-1 0 0 0,1 0 0 0 0,0 0 0 0 0,18 4 0 0 0,6-3-1048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410 275 14799 0 0,'0'0'679'0'0,"1"-1"-15"0"0,7-3-425 0 0,-1 0-149 0 0,-5 4 672 0 0,-1 1-316 0 0,1 2-344 0 0,0 0 1 0 0,-1 1-1 0 0,1-1 0 0 0,-1 0 0 0 0,0 1 1 0 0,0-1-1 0 0,0 1 0 0 0,0-1 0 0 0,-1 1 1 0 0,1-1-1 0 0,-1 1 0 0 0,0-1 0 0 0,0 1 0 0 0,0 0 1 0 0,-1-1-1 0 0,1 1 0 0 0,-1-1 0 0 0,-1 4 1 0 0,-2 10 115 0 0,-2 0 1 0 0,-9 21 0 0 0,-179 369 513 0 0,157-341-1065 0 0,-4-1-1 0 0,-81 98 1 0 0,105-139-1447 0 0,16-22 861 0 0</inkml:trace>
  <inkml:trace contextRef="#ctx0" brushRef="#br0" timeOffset="1">453 228 8751 0 0,'-1'-4'106'0'0,"1"0"-1"0"0,-1-1 1 0 0,1 1-1 0 0,0 0 0 0 0,0 0 1 0 0,1-1-1 0 0,-1 1 1 0 0,1 0-1 0 0,0 0 0 0 0,0-1 1 0 0,0 1-1 0 0,1 0 1 0 0,3-6-1 0 0,-2 4 200 0 0,0 1-1 0 0,1 0 1 0 0,0 0 0 0 0,0 0 0 0 0,0 0-1 0 0,1 1 1 0 0,0 0 0 0 0,7-5-1 0 0,4-2 335 0 0,1 2-1 0 0,0 0 0 0 0,1 1 1 0 0,0 0-1 0 0,20-5 0 0 0,-37 13-638 0 0,53-17 553 0 0,85-16-1 0 0,-122 30-424 0 0,1 1 0 0 0,0 1 0 0 0,-1 1 0 0 0,1 0 0 0 0,0 1 0 0 0,-1 1 0 0 0,1 0 0 0 0,-1 2 0 0 0,22 6 1 0 0,-35-8-32 0 0,1-1 1 0 0,-1 1-1 0 0,1 1 1 0 0,-1-1-1 0 0,0 1 1 0 0,0-1-1 0 0,0 1 1 0 0,0 0-1 0 0,0 1 1 0 0,-1-1 0 0 0,1 1-1 0 0,4 6 1 0 0,-6-8-28 0 0,-1 2 0 0 0,1-1 0 0 0,0 0-1 0 0,-1 0 1 0 0,0 0 0 0 0,0 1 0 0 0,0-1 0 0 0,0 1 0 0 0,0-1 0 0 0,-1 0 0 0 0,1 1 0 0 0,-1-1 0 0 0,0 1 0 0 0,0 0 0 0 0,-1-1 0 0 0,1 1 0 0 0,-1-1 0 0 0,-1 5 0 0 0,0 1 54 0 0,-2 0-1 0 0,1-1 1 0 0,-1 1 0 0 0,0-1 0 0 0,-1 0-1 0 0,0 0 1 0 0,-7 8 0 0 0,-48 49 602 0 0,17-20-266 0 0,17-17-338 0 0,-1-2 1 0 0,-46 37-1 0 0,52-47-70 0 0,-1-1 0 0 0,-1-1-1 0 0,-1-1 1 0 0,-35 14-1 0 0,40-20-135 0 0,0-1 0 0 0,-32 6 0 0 0,41-11 14 0 0,0 0-1 0 0,0 0 1 0 0,0-1-1 0 0,0 0 1 0 0,0 0-1 0 0,0-1 1 0 0,-12-3-1 0 0,20 4-95 0 0,0-1 0 0 0,0 0 0 0 0,0 1 0 0 0,0-1 0 0 0,0 0 0 0 0,0 0 1 0 0,0 0-1 0 0,0-1 0 0 0,0 1 0 0 0,0 0 0 0 0,0-1 0 0 0,-2-2 0 0 0,-6-10-1101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43 14223 0 0,'0'0'1291'0'0,"0"2"-1063"0"0,11 36 978 0 0,-10-30-293 0 0,1-1 1 0 0,0 1-1 0 0,1 0 0 0 0,5 13 0 0 0,-6-19-814 0 0,-1 0-1 0 0,1 1 0 0 0,0-1 1 0 0,-1 0-1 0 0,1 0 1 0 0,0 0-1 0 0,0-1 0 0 0,0 1 1 0 0,0 0-1 0 0,1-1 0 0 0,-1 1 1 0 0,0-1-1 0 0,1 0 0 0 0,-1 0 1 0 0,1 1-1 0 0,-1-2 0 0 0,1 1 1 0 0,4 1-1 0 0,2-1-38 0 0,-1-1 1 0 0,1 1-1 0 0,0-1 1 0 0,-1-1-1 0 0,1 0 0 0 0,0 0 1 0 0,-1-1-1 0 0,1 0 0 0 0,-1 0 1 0 0,0-1-1 0 0,15-6 0 0 0,-2-1-68 0 0,0-2-1 0 0,0 0 0 0 0,19-16 0 0 0,-25 17-223 0 0,0 0 0 0 0,-2-1-1 0 0,24-26 1 0 0,-36 36 48 0 0,-8-3-104 0 0,4 4 264 0 0,1 0 0 0 0,-1 0 0 0 0,1 1 0 0 0,-1-1 0 0 0,1 0 0 0 0,-1 1 0 0 0,0 0 0 0 0,1 0 0 0 0,-1 0 0 0 0,0 0 0 0 0,1 0 0 0 0,-1 0-1 0 0,0 1 1 0 0,1-1 0 0 0,-1 1 0 0 0,-2 1 0 0 0,-6 2-37 0 0,0 0 0 0 0,-12 7 0 0 0,-10 6 58 0 0,1 1-1 0 0,1 2 0 0 0,1 0 1 0 0,0 2-1 0 0,-26 27 1 0 0,45-38 32 0 0,-23 22 104 0 0,-48 59 1 0 0,63-68-106 0 0,6-8 7 0 0,-18 28 1 0 0,28-38-35 0 0,0-1-1 0 0,1 0 1 0 0,-1 1 0 0 0,1 0-1 0 0,0 0 1 0 0,1 0 0 0 0,-1-1-1 0 0,1 1 1 0 0,0 0 0 0 0,0 7-1 0 0,2-11-43 0 0,-1 0-1 0 0,0 0 0 0 0,0 0 0 0 0,1 0 1 0 0,-1 0-1 0 0,1 0 0 0 0,-1-1 0 0 0,1 1 1 0 0,0 0-1 0 0,0 0 0 0 0,0 0 0 0 0,0-1 1 0 0,0 1-1 0 0,2 2 0 0 0,-2-3-533 0 0,0 1-1 0 0,1-1 1 0 0,-1 0-1 0 0,1 0 1 0 0,-1 0 0 0 0,1 0-1 0 0,0 0 1 0 0,-1 0-1 0 0,3 1 1 0 0,14 3-6318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11 332 10591 0 0,'0'0'964'0'0,"-6"-6"2698"0"0,5 5-3294 0 0,1-1 0 0 0,-1 1 0 0 0,0-1 0 0 0,1 1 0 0 0,0-1 0 0 0,-1 1 0 0 0,1-1 0 0 0,0 1 0 0 0,0-1 0 0 0,0 0 0 0 0,0 1 0 0 0,0-1 0 0 0,0 1 0 0 0,1-2 0 0 0,0 0-140 0 0,-1 0-1 0 0,1 1 1 0 0,1-1 0 0 0,-1 1-1 0 0,0-1 1 0 0,0 1 0 0 0,3-4-1 0 0,3-2-197 0 0,0 1 0 0 0,1-1 1 0 0,10-8-1 0 0,-11 11 401 0 0,20-19-354 0 0,127-101-256 0 0,-125 104 117 0 0,31-20-159 0 0,-54 37 222 0 0,-1 1-1 0 0,1 0 1 0 0,0 1 0 0 0,0-1 0 0 0,1 1 0 0 0,-1 1 0 0 0,0-1 0 0 0,10 0-1 0 0,-14 2 18 0 0,1-1 0 0 0,-1 1 0 0 0,0 1 0 0 0,0-1 0 0 0,0 0 0 0 0,0 1-1 0 0,0-1 1 0 0,0 1 0 0 0,0-1 0 0 0,0 1 0 0 0,0 0 0 0 0,-1 0 0 0 0,1 0 0 0 0,0 0-1 0 0,0 0 1 0 0,-1 0 0 0 0,1 0 0 0 0,0 1 0 0 0,-1-1 0 0 0,1 1 0 0 0,-1-1-1 0 0,0 1 1 0 0,0-1 0 0 0,1 1 0 0 0,-1 0 0 0 0,0 0 0 0 0,0 0 0 0 0,-1 0-1 0 0,1-1 1 0 0,0 1 0 0 0,0 0 0 0 0,0 4 0 0 0,1 5 122 0 0,-1 0 0 0 0,0 0 1 0 0,0 0-1 0 0,-2 20 0 0 0,-5 58 452 0 0,5-82-569 0 0,0-1 0 0 0,0 1 0 0 0,-1-1-1 0 0,0 1 1 0 0,-1-1 0 0 0,1 0 0 0 0,-8 12 0 0 0,6-11-5 0 0,0 1 0 0 0,1 0 1 0 0,-6 17-1 0 0,1 11-42 0 0,7-35-4 0 0,1 0 0 0 0,1 0-1 0 0,-1 1 1 0 0,0-1 0 0 0,0 0-1 0 0,0 0 1 0 0,1 0 0 0 0,-1 0-1 0 0,0 0 1 0 0,1 0 0 0 0,-1 0-1 0 0,1 0 1 0 0,-1 0 0 0 0,1-1-1 0 0,-1 1 1 0 0,1 0 0 0 0,0 0 0 0 0,1 1-1 0 0,15 10-2102 0 0,-5-8 40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155 421 1375 0 0,'-1'2'13827'0'0,"-3"7"-11867"0"0,4-8-1796 0 0,0 0 1 0 0,-1-1-1 0 0,1 1 0 0 0,-1 0 1 0 0,1 0-1 0 0,-1-1 0 0 0,1 1 1 0 0,-1 0-1 0 0,0-1 0 0 0,1 1 1 0 0,-1-1-1 0 0,0 1 0 0 0,1-1 1 0 0,-1 1-1 0 0,0-1 0 0 0,0 1 1 0 0,1-1-1 0 0,-1 0 1 0 0,0 1-1 0 0,0-1 0 0 0,0 0 1 0 0,-1 1-1 0 0,-1-1 53 0 0,0 0 0 0 0,1 0 0 0 0,-1 0 0 0 0,0 0 0 0 0,0-1 0 0 0,0 1 0 0 0,-3-2 0 0 0,-3-1 0 0 0,0 0-1 0 0,0-1 0 0 0,-13-7 0 0 0,18 9-209 0 0,0-1 1 0 0,0 0-1 0 0,0 0 0 0 0,0 0 0 0 0,1 0 0 0 0,-1 0 0 0 0,1-1 1 0 0,0 0-1 0 0,0 0 0 0 0,0 0 0 0 0,0 0 0 0 0,1 0 1 0 0,-1 0-1 0 0,1-1 0 0 0,0 1 0 0 0,1-1 0 0 0,-3-8 0 0 0,3 7-18 0 0,0 0-1 0 0,1 1 1 0 0,0-1-1 0 0,0 0 1 0 0,1 0-1 0 0,-1 1 0 0 0,1-1 1 0 0,0 0-1 0 0,1 1 1 0 0,-1-1-1 0 0,1 1 0 0 0,0 0 1 0 0,1 0-1 0 0,-1-1 1 0 0,4-4-1 0 0,6-7-61 0 0,0-1 0 0 0,2 2 0 0 0,0 0 0 0 0,0 0 0 0 0,21-16-1 0 0,-10 12-86 0 0,0 2 0 0 0,55-31 0 0 0,-62 39 111 0 0,1 2-1 0 0,0 0 1 0 0,24-6-1 0 0,-34 11 50 0 0,1 1-1 0 0,-1 1 1 0 0,0-1-1 0 0,0 1 1 0 0,1 1 0 0 0,-1 0-1 0 0,1 0 1 0 0,-1 1-1 0 0,14 3 1 0 0,-16-2 34 0 0,0 0 1 0 0,-1 1 0 0 0,1 0-1 0 0,-1 0 1 0 0,0 1 0 0 0,0 0-1 0 0,0 0 1 0 0,-1 0 0 0 0,1 1-1 0 0,-1 0 1 0 0,0 0 0 0 0,0 0-1 0 0,-1 1 1 0 0,0-1 0 0 0,0 1-1 0 0,0 0 1 0 0,0 0 0 0 0,3 9-1 0 0,-4-7 29 0 0,0 0 0 0 0,0 1-1 0 0,0-1 1 0 0,-1 0 0 0 0,0 1-1 0 0,-1 0 1 0 0,0-1 0 0 0,0 1-1 0 0,-1 0 1 0 0,0 0 0 0 0,-1 0-1 0 0,0-1 1 0 0,0 1 0 0 0,-4 12-1 0 0,-31 65 241 0 0,33-79-292 0 0,-1-1 0 0 0,0 0-1 0 0,-1 0 1 0 0,0 0 0 0 0,1 0-1 0 0,-2-1 1 0 0,1 0 0 0 0,-1 0-1 0 0,-10 8 1 0 0,4-5 7 0 0,-1-1 0 0 0,1 0 0 0 0,-1-1-1 0 0,-17 5 1 0 0,17-6-64 0 0,-18 6-1079 0 0,-40 8 1 0 0,61-17 853 0 0,1 0 0 0 0,0-1 1 0 0,-1 0-1 0 0,1-1 0 0 0,-1 0 0 0 0,1-1 1 0 0,-1 0-1 0 0,1 0 0 0 0,-11-3 1 0 0,3-3-1472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14279 0 0,'0'0'3108'0'0,"0"2"-2248"0"0,-1 2-676 0 0,0 1 0 0 0,0-1 0 0 0,-1 0 0 0 0,0 0 0 0 0,1 0 0 0 0,-1 0 0 0 0,-1 0 0 0 0,-2 4 0 0 0,-25 31 252 0 0,8-12-128 0 0,-244 385 735 0 0,156-234-966 0 0,108-174-77 0 0,-17 26 22 0 0,0-1-1 0 0,-31 35 0 0 0,-34 18-3637 0 0,29-30-22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94 7367 0 0,'1'2'7868'0'0,"0"1"-7607"0"0,0-1-1 0 0,1 0 0 0 0,-1 1 1 0 0,1-1-1 0 0,0 0 0 0 0,0 0 1 0 0,0 0-1 0 0,0 0 1 0 0,0 0-1 0 0,0-1 0 0 0,0 1 1 0 0,0-1-1 0 0,1 1 0 0 0,3 1 1 0 0,-2-2-41 0 0,0 1 1 0 0,1-1-1 0 0,-1 0 0 0 0,1 0 1 0 0,-1 0-1 0 0,1-1 1 0 0,9 0-1 0 0,2-1 82 0 0,1-2-1 0 0,0 0 0 0 0,27-8 1 0 0,-10 1-160 0 0,0-2 0 0 0,-1 0-1 0 0,-1-2 1 0 0,37-23 0 0 0,-47 22-130 0 0,-22 15-13 0 0,0-1 0 0 0,1 1 0 0 0,-1 0 0 0 0,0 0 0 0 0,0 0 0 0 0,0 0 0 0 0,1-1 1 0 0,-1 1-1 0 0,0 0 0 0 0,0 0 0 0 0,0 0 0 0 0,0-1 0 0 0,0 1 0 0 0,1 0 0 0 0,-1 0 0 0 0,0-1 0 0 0,0 1 0 0 0,0 0 0 0 0,0 0 0 0 0,0-1 0 0 0,0 1 0 0 0,0 0 0 0 0,0 0 0 0 0,0-1 0 0 0,0 1 0 0 0,0 0 0 0 0,0 0 0 0 0,0-1 0 0 0,0 1 0 0 0,0 0 1 0 0,0 0-1 0 0,0-1 0 0 0,0 1 0 0 0,-1 0 0 0 0,1 0 0 0 0,0 0 0 0 0,0-1 0 0 0,0 1 0 0 0,0 0 0 0 0,0 0 0 0 0,-1 0 0 0 0,1-1 0 0 0,0 1 0 0 0,0 0 0 0 0,0 0 0 0 0,-1 0 0 0 0,1 0 0 0 0,0-1 0 0 0,0 1 0 0 0,0 0 0 0 0,-1 0 0 0 0,1 0 1 0 0,0 0-1 0 0,0 0 0 0 0,-1 0 0 0 0,1 0 0 0 0,0 0 0 0 0,0 0 0 0 0,-1 0 0 0 0,1 0 0 0 0,0 0 0 0 0,-1 0 0 0 0,1 0-3 0 0,-4-1-8 0 0,0 0 0 0 0,-1 0 0 0 0,1 0 0 0 0,0 1 0 0 0,0 0-1 0 0,-1 0 1 0 0,1 0 0 0 0,0 0 0 0 0,-1 1 0 0 0,1 0 0 0 0,0 0 0 0 0,-5 1-1 0 0,-9 4-17 0 0,-23 11 0 0 0,38-16 27 0 0,-36 18 208 0 0,0 1 0 0 0,2 1 0 0 0,0 2 0 0 0,2 2 1 0 0,0 2-1 0 0,-61 60 0 0 0,89-79-149 0 0,1-1-1 0 0,0 1 1 0 0,0 1 0 0 0,0-1 0 0 0,1 1 0 0 0,-5 13-1 0 0,9-19-45 0 0,0 0-1 0 0,0 0 0 0 0,0 0 0 0 0,0 0 0 0 0,1 0 0 0 0,0 0 0 0 0,-1 0 1 0 0,1 0-1 0 0,0 0 0 0 0,1 0 0 0 0,-1 3 0 0 0,1-4-10 0 0,0 0 0 0 0,-1 0 0 0 0,1 0 0 0 0,0 0 0 0 0,0 0 0 0 0,0 0 0 0 0,0-1 0 0 0,0 1-1 0 0,1 0 1 0 0,-1-1 0 0 0,0 1 0 0 0,1-1 0 0 0,-1 1 0 0 0,1-1 0 0 0,0 0 0 0 0,-1 0 0 0 0,1 1 0 0 0,2 0 0 0 0,2 1-234 0 0,1-1-1 0 0,-1 1 1 0 0,1-1 0 0 0,0 0-1 0 0,0 0 1 0 0,7 0 0 0 0,23 2-6125 0 0,-8-4-728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24 266 7831 0 0,'0'0'603'0'0,"-1"2"-131"0"0,0 2 399 0 0,-1-1 0 0 0,0 1 0 0 0,0-1 0 0 0,-1 1 0 0 0,1-1 0 0 0,-8 8 8231 0 0,11-13-8460 0 0,12-16-438 0 0,0 0-1 0 0,1 1 0 0 0,1 0 0 0 0,28-23 0 0 0,77-53 671 0 0,-104 81-857 0 0,2-1-53 0 0,1 0 1 0 0,1 1-1 0 0,0 1 0 0 0,0 1 0 0 0,28-10 0 0 0,-37 18-32 0 0,-11 2 67 0 0,1 0 0 0 0,-1 0 0 0 0,0-1-1 0 0,1 1 1 0 0,-1 0 0 0 0,1 0-1 0 0,-1 0 1 0 0,0 0 0 0 0,1 0 0 0 0,-1 0-1 0 0,1 0 1 0 0,-1 0 0 0 0,0 0-1 0 0,1 0 1 0 0,-1 0 0 0 0,1 0 0 0 0,-1 0-1 0 0,0 0 1 0 0,1 0 0 0 0,-1 1 0 0 0,1-1-1 0 0,-1 0 1 0 0,0 0 0 0 0,1 0-1 0 0,-1 1 1 0 0,0-1 0 0 0,1 0 0 0 0,-1 0-1 0 0,0 1 1 0 0,1-1 0 0 0,-1 0-1 0 0,0 1 1 0 0,0-1 0 0 0,1 0 0 0 0,-1 1-1 0 0,0-1 1 0 0,0 0 0 0 0,0 1-1 0 0,1-1 1 0 0,-1 1 0 0 0,0-1 0 0 0,0 0-1 0 0,0 1 1 0 0,0-1 0 0 0,0 1-1 0 0,0 0 1 0 0,0-1-5 0 0,2 5 13 0 0,-1 0 1 0 0,0 0-1 0 0,0 0 1 0 0,-1 1-1 0 0,1-1 1 0 0,-1 0-1 0 0,0 0 1 0 0,0 0-1 0 0,-2 9 1 0 0,-2 7 60 0 0,-8 21 0 0 0,5-14-42 0 0,5-23-96 0 0,1 1 1 0 0,0 0-1 0 0,1 0 0 0 0,0-1 0 0 0,-1 1 1 0 0,2 0-1 0 0,-1 0 0 0 0,1-1 1 0 0,0 1-1 0 0,1 6 0 0 0,2-1-193 0 0,0-1-1 0 0,0 0 1 0 0,1 0 0 0 0,7 11-1 0 0,-4-14-5290 0 0,-6-5 3690 0 0,7 3-5114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8287 0 0,'0'0'639'0'0,"-1"0"-415"0"0,-2 0 367 0 0,0-1-1 0 0,0 1 1 0 0,0 0 0 0 0,0 1 0 0 0,0-1-1 0 0,0 0 1 0 0,0 1 0 0 0,0 0-1 0 0,0 0 1 0 0,1 0 0 0 0,-1 0 0 0 0,0 0-1 0 0,0 0 1 0 0,1 1 0 0 0,-1-1-1 0 0,1 1 1 0 0,-1 0 0 0 0,-2 2 0 0 0,-5 5 353 0 0,0 1 1 0 0,-14 17-1 0 0,20-22-1259 0 0,-9 12 567 0 0,1 1 0 0 0,-18 36 0 0 0,12-20 27 0 0,-179 375 611 0 0,165-338-847 0 0,-96 255 137 0 0,94-233-157 0 0,26-75-572 0 0,0 0-1 0 0,-2-1 0 0 0,0 0 1 0 0,-1-1-1 0 0,-14 18 1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161 179 9215 0 0,'-30'-5'1477'0'0,"-1"0"0"0"0,-37 0-1 0 0,59 5-539 0 0,5-1-1731 0 0,-14 3 8070 0 0,26 2-6250 0 0,6-1-591 0 0,-1 1 0 0 0,1-2 0 0 0,0 0 0 0 0,25 1 0 0 0,-3-1 83 0 0,31 0 311 0 0,-1-3 1 0 0,90-11-1 0 0,-140 10-749 0 0,116-18 717 0 0,148-41 0 0 0,-205 43-719 0 0,29-12 5 0 0,-66 18-723 0 0,1 1 0 0 0,63-9 0 0 0,-89 20-271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 16871 0 0,'-13'-1'404'0'0,"0"1"0"0"0,0 1 0 0 0,-13 1 0 0 0,21-1-275 0 0,0 0 0 0 0,0 0 0 0 0,-1 1 0 0 0,1-1 0 0 0,1 1 0 0 0,-1 0 0 0 0,0 1 0 0 0,0-1 0 0 0,-9 8 1577 0 0,24-5-925 0 0,-3-3-648 0 0,0 0 1 0 0,1-1-1 0 0,-1 1 0 0 0,0-2 0 0 0,1 1 0 0 0,12-1 1 0 0,47-8 320 0 0,-46 5-309 0 0,79-12 80 0 0,278-25-78 0 0,-354 39-71 0 0,0 2-1 0 0,0 0 0 0 0,0 2 1 0 0,47 11-1 0 0,-59-10-414 0 0,0 0-1 0 0,0 1 0 0 0,-1 0 1 0 0,18 11-1 0 0,-22-12-566 0 0,0 1-1 0 0,0 1 1 0 0,-1-1 0 0 0,0 1-1 0 0,0 0 1 0 0,0 1 0 0 0,8 11-1 0 0,-1 5-5769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33 7367 0 0,'1'-2'568'0'0,"26"-27"5434"0"0,-10 27-2038 0 0,-16 6-3494 0 0,0 5-346 0 0,1 1 0 0 0,-1-1 0 0 0,-1 0 0 0 0,0 1 1 0 0,0-1-1 0 0,-1 0 0 0 0,0 1 0 0 0,-2 9 0 0 0,-25 77 343 0 0,18-65-375 0 0,-14 35-23 0 0,-2-1 0 0 0,-2-1-1 0 0,-4-2 1 0 0,-2-1 0 0 0,-77 103-1 0 0,-30-9-148 0 0,129-140-702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138 353 1375 0 0,'-2'2'107'0'0,"-75"108"11157"0"0,30-41-8967 0 0,47-68-2267 0 0,0-1 1 0 0,-1 0-1 0 0,1 1 0 0 0,0-1 0 0 0,-1 1 0 0 0,1-1 1 0 0,0 1-1 0 0,-1-1 0 0 0,1 0 0 0 0,0 1 0 0 0,-1-1 1 0 0,1 0-1 0 0,-1 1 0 0 0,1-1 0 0 0,-1 0 0 0 0,1 0 1 0 0,-1 1-1 0 0,1-1 0 0 0,0 0 0 0 0,-2 0 0 0 0,2 0 38 0 0,0 0 0 0 0,0 0 0 0 0,-1-1 0 0 0,1 1 0 0 0,0 0-1 0 0,0 0 1 0 0,0-1 0 0 0,-1 1 0 0 0,1 0 0 0 0,0 0 0 0 0,0-1-1 0 0,0 1 1 0 0,0 0 0 0 0,0-1 0 0 0,0 1 0 0 0,0 0 0 0 0,-1 0-1 0 0,1-1 1 0 0,0 1 0 0 0,0 0 0 0 0,0-1 0 0 0,0 1 0 0 0,0-1-1 0 0,4-26 1075 0 0,4 3-940 0 0,1 1 0 0 0,0 0 0 0 0,2 0 0 0 0,1 1 0 0 0,24-33 0 0 0,2 4-75 0 0,47-47 1 0 0,-65 77-4 0 0,0 1 0 0 0,2 1 0 0 0,1 2 0 0 0,0 0 0 0 0,1 1 0 0 0,1 1 0 0 0,0 1 0 0 0,1 1 0 0 0,28-9 0 0 0,-44 19-18 0 0,-1 0 1 0 0,1 1-1 0 0,0 0 0 0 0,0 1 1 0 0,0 0-1 0 0,0 0 0 0 0,-1 1 1 0 0,1 0-1 0 0,0 1 0 0 0,0 0 1 0 0,10 3-1 0 0,-17-3-101 0 0,0 0 0 0 0,0 0 0 0 0,-1 0 1 0 0,1 0-1 0 0,0 0 0 0 0,0 0 0 0 0,-1 1 0 0 0,1 0 1 0 0,-1-1-1 0 0,1 1 0 0 0,-1 0 0 0 0,0 0 0 0 0,1 1 0 0 0,2 4 1 0 0,-2-3 4 0 0,0 0 1 0 0,-1 1 0 0 0,1-1-1 0 0,-1 1 1 0 0,-1 0 0 0 0,1 0-1 0 0,0 0 1 0 0,0 6-1 0 0,0 1 5 0 0,-1 0-1 0 0,-1 0 1 0 0,0 0-1 0 0,0 0 1 0 0,-1 0-1 0 0,-1 0 1 0 0,-2 11-1 0 0,-4 2-5 0 0,0-1 0 0 0,-2 0 1 0 0,-1 0-1 0 0,0-1 0 0 0,-2-1 0 0 0,-25 35 0 0 0,8-19-28 0 0,-2-2 0 0 0,-1-1-1 0 0,-2-1 1 0 0,-1-2 0 0 0,-1-1 0 0 0,-2-2-1 0 0,-1-2 1 0 0,-64 32 0 0 0,76-45-21 0 0,6-2 29 0 0,-1-1 0 0 0,-1-1 0 0 0,-32 10 0 0 0,42-17-77 0 0,11-2-23 0 0,4-5-1497 0 0,3-12 64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181 482 6447 0 0,'-2'2'3'0'0,"-1"-1"0"0"0,1 0-1 0 0,-1 0 1 0 0,0 0-1 0 0,1 0 1 0 0,-1 0 0 0 0,0-1-1 0 0,-3 1 1 0 0,1-1 706 0 0,1 0 0 0 0,-1 0 0 0 0,0 0 0 0 0,0-1 1 0 0,0 0-1 0 0,1 0 0 0 0,-7-2 0 0 0,3 0 878 0 0,1 0 1 0 0,0 0-1 0 0,-13-8 0 0 0,-1-6-363 0 0,16 13-1015 0 0,1 0 1 0 0,0-1 0 0 0,0 0 0 0 0,0 0 0 0 0,1 0-1 0 0,0 0 1 0 0,0-1 0 0 0,0 1 0 0 0,1-1 0 0 0,-1 0 0 0 0,1 0-1 0 0,1 1 1 0 0,-1-1 0 0 0,1 0 0 0 0,-1-8 0 0 0,2 4-125 0 0,0 0 0 0 0,1 1 0 0 0,0-1 0 0 0,0 1 0 0 0,1-1 0 0 0,0 1 0 0 0,1 0 0 0 0,0 0 0 0 0,4-10 0 0 0,1 4-81 0 0,-1 1-1 0 0,2 0 0 0 0,0 1 1 0 0,0 0-1 0 0,1 0 0 0 0,1 1 1 0 0,0 0-1 0 0,22-18 0 0 0,-8 11-6 0 0,1 1-1 0 0,1 1 1 0 0,42-20-1 0 0,-59 33-100 0 0,0 0-1 0 0,1 0 0 0 0,-1 1 0 0 0,1 1 0 0 0,0-1 0 0 0,0 2 0 0 0,18-1 0 0 0,-11 2-1348 0 0,0 1 1 0 0,-1 0-1 0 0,34 8 0 0 0,-32-4-678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10247 0 0,'0'0'2166'0'0,"-7"4"246"0"0,-8 5-1792 0 0,0 1-1 0 0,0 1 1 0 0,1 0 0 0 0,1 1 0 0 0,0 1 0 0 0,-21 25 0 0 0,15-13-227 0 0,2 1 0 0 0,1 0-1 0 0,-15 33 1 0 0,26-50-273 0 0,1 0 0 0 0,0 1 0 0 0,1 0 0 0 0,0-1-1 0 0,-1 12 1 0 0,3-18-93 0 0,1-1-1 0 0,0 0 0 0 0,-1 1 1 0 0,1-1-1 0 0,0 1 1 0 0,1-1-1 0 0,-1 1 0 0 0,0-1 1 0 0,1 1-1 0 0,-1-1 1 0 0,1 0-1 0 0,-1 1 0 0 0,1-1 1 0 0,0 0-1 0 0,0 0 1 0 0,0 1-1 0 0,1-1 1 0 0,-1 0-1 0 0,0 0 0 0 0,1 0 1 0 0,0 0-1 0 0,-1-1 1 0 0,1 1-1 0 0,0 0 0 0 0,0-1 1 0 0,2 3-1 0 0,1-2 19 0 0,0 0 0 0 0,0 0 0 0 0,0 0 0 0 0,1-1 0 0 0,-1 0 0 0 0,0 0 0 0 0,0 0 0 0 0,1-1 0 0 0,-1 1 0 0 0,1-1 0 0 0,-1-1 0 0 0,0 1 0 0 0,1-1 0 0 0,7-1 0 0 0,6-3 43 0 0,0-1 1 0 0,29-12-1 0 0,-26 9-67 0 0,0-1-1 0 0,-1-2 1 0 0,23-15-1 0 0,-37 22-51 0 0,0 0 0 0 0,0 0-1 0 0,-1-1 1 0 0,0 0 0 0 0,0 0 0 0 0,-1-1 0 0 0,0 1-1 0 0,0-1 1 0 0,0 0 0 0 0,-1-1 0 0 0,0 1-1 0 0,5-14 1 0 0,-7 17-12 0 0,-1 0-1 0 0,0-1 1 0 0,0 1 0 0 0,-1 0-1 0 0,0-1 1 0 0,1 1-1 0 0,-1-1 1 0 0,0 1 0 0 0,-1-1-1 0 0,1 1 1 0 0,-1 0-1 0 0,0-1 1 0 0,0 1 0 0 0,-1 0-1 0 0,1 0 1 0 0,-1 0-1 0 0,0 0 1 0 0,0 0-1 0 0,0 0 1 0 0,-3-4 0 0 0,0 2-103 0 0,0 0 0 0 0,0 1 0 0 0,-1-1 0 0 0,1 2 0 0 0,-1-1 0 0 0,0 0 1 0 0,0 1-1 0 0,-1 0 0 0 0,0 1 0 0 0,-13-6 0 0 0,-4 1-1152 0 0,-1 1-1 0 0,-27-5 0 0 0,39 10-538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3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4143 0 0,'0'0'319'0'0,"-2"0"282"0"0,-2 1 240 0 0,0-1-1 0 0,1 1 0 0 0,-1 0 0 0 0,0 0 0 0 0,0 0 0 0 0,1 1 1 0 0,-1-1-1 0 0,1 1 0 0 0,-1 0 0 0 0,1 0 0 0 0,0 0 0 0 0,0 1 1 0 0,-5 3-1 0 0,-5 7 471 0 0,-18 21 1 0 0,29-32-1398 0 0,-29 36 555 0 0,2 1-1 0 0,-46 82 0 0 0,41-53 4 0 0,-29 82 1 0 0,-6 48-315 0 0,-24 60-212 0 0,89-246 46 0 0,-61 140-297 0 0,48-119 225 0 0,0 0 0 0 0,-34 45-1 0 0,43-67 81 0 0,5-6 0 0 0,0-1 0 0 0,0 0 0 0 0,-1 0 0 0 0,1 0 0 0 0,-7 6 0 0 0,9-10-23 0 0,0 1 0 0 0,0-1 0 0 0,1 1 0 0 0,-1-1 0 0 0,0 1 0 0 0,0-1 0 0 0,0 0-1 0 0,0 1 1 0 0,0-1 0 0 0,0 0 0 0 0,0 0 0 0 0,0 0 0 0 0,0 0 0 0 0,1 0 0 0 0,-1 0 0 0 0,0 0 0 0 0,0 0 0 0 0,0 0-1 0 0,0 0 1 0 0,0 0 0 0 0,0 0 0 0 0,0-1 0 0 0,0 1 0 0 0,0 0 0 0 0,0-1 0 0 0,1 1 0 0 0,-1-1 0 0 0,0 1 0 0 0,0-1-1 0 0,0 0 1 0 0,1 1 0 0 0,-1-1 0 0 0,0 1 0 0 0,1-1 0 0 0,-1 0 0 0 0,0-1 0 0 0,1 2 19 0 0,-2-2-61 0 0,1-1 1 0 0,-1 0-1 0 0,1 1 1 0 0,0-1 0 0 0,0 0-1 0 0,0 0 1 0 0,0 0-1 0 0,0 0 1 0 0,1 0 0 0 0,-1 0-1 0 0,1 0 1 0 0,0 0 0 0 0,0 0-1 0 0,0 0 1 0 0,0 0-1 0 0,1 0 1 0 0,0-4 0 0 0,2-8-304 0 0,10-29 1 0 0,-12 40 311 0 0,7-20-138 0 0,1 1-1 0 0,1 1 1 0 0,1 0-1 0 0,1 0 1 0 0,18-24-1 0 0,-22 35 282 0 0,2-1-1 0 0,-1 1 0 0 0,2 1 1 0 0,-1 0-1 0 0,1 1 1 0 0,1 0-1 0 0,0 0 1 0 0,0 1-1 0 0,0 1 1 0 0,16-7-1 0 0,-16 8 42 0 0,1 2 0 0 0,-1 0 0 0 0,1 0-1 0 0,0 1 1 0 0,-1 1 0 0 0,2 0 0 0 0,22-1-1 0 0,-26 4-70 0 0,0 0 1 0 0,0 0-1 0 0,0 1 0 0 0,0 0 0 0 0,0 0 0 0 0,0 1 0 0 0,0 1 0 0 0,-1 0 1 0 0,0 0-1 0 0,13 8 0 0 0,-13-6-28 0 0,-1 0 1 0 0,0 0 0 0 0,0 0-1 0 0,-1 1 1 0 0,0 1-1 0 0,0-1 1 0 0,0 1-1 0 0,-1 0 1 0 0,0 1-1 0 0,-1-1 1 0 0,8 18 0 0 0,-8-14 29 0 0,0 0 0 0 0,-1 1 0 0 0,-1-1 0 0 0,0 1 0 0 0,-1 0 0 0 0,0-1 0 0 0,-1 1 0 0 0,-1 25 1 0 0,-1-33 16 0 0,0 0 0 0 0,0 1 0 0 0,-1-1 0 0 0,1 0 0 0 0,-1 0 0 0 0,0 0 1 0 0,0 0-1 0 0,-1 0 0 0 0,0-1 0 0 0,0 1 0 0 0,0-1 0 0 0,0 1 0 0 0,0-1 1 0 0,-1 0-1 0 0,0-1 0 0 0,0 1 0 0 0,-6 4 0 0 0,-4 2 75 0 0,0 0 1 0 0,0-2-1 0 0,-1 0 0 0 0,-22 9 0 0 0,6-4-61 0 0,-1-1 0 0 0,-1-2-1 0 0,0-1 1 0 0,0-2 0 0 0,-57 6 0 0 0,84-12-418 0 0,1-1 1 0 0,-1 0-1 0 0,0 0 1 0 0,1-1-1 0 0,-1 0 1 0 0,0 0-1 0 0,1 0 1 0 0,-1 0-1 0 0,1-1 1 0 0,-7-3-1 0 0,0-3-6936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386 143 7367 0 0,'0'0'568'0'0,"2"0"-160"0"0,21-7 12872 0 0,-32-9-12620 0 0,0 1-590 0 0,-1 1 0 0 0,-1 1-1 0 0,0 0 1 0 0,-1 0 0 0 0,-16-12 0 0 0,25 22-106 0 0,-1 0-1 0 0,0 0 1 0 0,0 1 0 0 0,0-1 0 0 0,-1 1 0 0 0,1 0 0 0 0,-1 1-1 0 0,1-1 1 0 0,-1 1 0 0 0,1-1 0 0 0,-1 2 0 0 0,0-1-1 0 0,0 0 1 0 0,1 1 0 0 0,-1 0 0 0 0,0 0 0 0 0,0 0-1 0 0,0 1 1 0 0,1-1 0 0 0,-1 1 0 0 0,0 0 0 0 0,1 1 0 0 0,-1-1-1 0 0,-6 4 1 0 0,2 0 37 0 0,0-1-1 0 0,0 1 1 0 0,0 1-1 0 0,1 0 1 0 0,0 0-1 0 0,1 1 1 0 0,-1 0 0 0 0,1 0-1 0 0,0 1 1 0 0,-10 14-1 0 0,14-16 18 0 0,-62 99 230 0 0,59-93-233 0 0,1 0-1 0 0,0 0 0 0 0,0 0 0 0 0,1 1 0 0 0,1 0 1 0 0,0 0-1 0 0,-1 16 0 0 0,3-28-12 0 0,1 0 0 0 0,0 0 0 0 0,0 1 0 0 0,0-1-1 0 0,0 0 1 0 0,0 0 0 0 0,0 0 0 0 0,1 0 0 0 0,-1 0 0 0 0,0 0-1 0 0,1 0 1 0 0,-1 0 0 0 0,0 0 0 0 0,1 1 0 0 0,-1-1 0 0 0,1-1-1 0 0,0 1 1 0 0,-1 0 0 0 0,1 0 0 0 0,0 0 0 0 0,-1 0 0 0 0,1 0-1 0 0,0-1 1 0 0,2 2 0 0 0,-2-1 0 0 0,1 0 0 0 0,0-1 0 0 0,0 1 0 0 0,0 0 0 0 0,0-1 0 0 0,0 0 0 0 0,0 0 1 0 0,0 1-1 0 0,0-1 0 0 0,0 0 0 0 0,0-1 0 0 0,0 1 0 0 0,3-1 0 0 0,17-4 12 0 0,-1-2 1 0 0,1 0-1 0 0,31-16 1 0 0,8-2-92 0 0,-55 23 53 0 0,13-7-97 0 0,-17 8 42 0 0,-3 3 1 0 0,-53 53 4 0 0,13-16 64 0 0,40-38-156 0 0,3-2-475 0 0,26-22-2208 0 0,-4 4-3829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519 123 7367 0 0,'55'-75'1070'0'0,"-48"66"1246"0"0,0 0 0 0 0,1 1 1 0 0,15-13 1728 0 0,-20 50-2905 0 0,-6-18-1050 0 0,0 0-1 0 0,0 0 1 0 0,-1-1-1 0 0,-1 1 1 0 0,0-1-1 0 0,-8 13 1 0 0,-3 5 35 0 0,-281 571 495 0 0,256-517-916 0 0,-3-1-1 0 0,-62 84 1 0 0,98-153 295 0 0,-1-1 1 0 0,0 0 0 0 0,-1 0-1 0 0,-1-1 1 0 0,-21 17-1 0 0,29-38 61 0 0,4 6-73 0 0,-1 0 0 0 0,1 0 1 0 0,0 0-1 0 0,0 0 0 0 0,1 1 0 0 0,-1-1 0 0 0,1 0 0 0 0,3-5 0 0 0,23-38-181 0 0,-16 29 144 0 0,4-7-272 0 0,1 0 1 0 0,2 2-1 0 0,0 0 0 0 0,2 1 0 0 0,0 1 1 0 0,1 1-1 0 0,2 1 0 0 0,35-25 0 0 0,-54 42 340 0 0,0 1-1 0 0,-1-1 1 0 0,1 1 0 0 0,0 0-1 0 0,0 0 1 0 0,0 1-1 0 0,1-1 1 0 0,-1 1-1 0 0,0 0 1 0 0,1 0 0 0 0,-1 1-1 0 0,0 0 1 0 0,1 0-1 0 0,8 1 1 0 0,-8 0 75 0 0,1 1 0 0 0,-1 0 0 0 0,0 0 0 0 0,0 0-1 0 0,0 1 1 0 0,0 0 0 0 0,0 0 0 0 0,-1 1 0 0 0,1-1 0 0 0,-1 1 0 0 0,8 8 0 0 0,17 17 92 0 0,34 41 1 0 0,-63-68-147 0 0,1-1 0 0 0,-1 1 1 0 0,0 1-1 0 0,0-1 1 0 0,0 0-1 0 0,-1 0 1 0 0,1 0-1 0 0,0 0 1 0 0,-1 1-1 0 0,1-1 1 0 0,-1 0-1 0 0,0 0 1 0 0,0 1-1 0 0,0-1 0 0 0,0 0 1 0 0,0 1-1 0 0,0-1 1 0 0,-1 0-1 0 0,1 0 1 0 0,-1 1-1 0 0,0-1 1 0 0,1 0-1 0 0,-1 0 1 0 0,0 0-1 0 0,-2 3 1 0 0,-2 3 97 0 0,0 0 1 0 0,0 0 0 0 0,-1 0-1 0 0,-10 10 1 0 0,-11 7-1 0 0,0-2-1 0 0,-2-1 1 0 0,-55 32 0 0 0,-12 10 236 0 0,81-53-302 0 0,5-3-30 0 0,-1 0 0 0 0,1-1-1 0 0,-2 0 1 0 0,-17 8 0 0 0,28-14-65 0 0,-1-1 0 0 0,0 0 0 0 0,0 1-1 0 0,0-1 1 0 0,0 0 0 0 0,0 0 0 0 0,0 0 0 0 0,0 0 0 0 0,0-1 0 0 0,0 1 0 0 0,0 0 0 0 0,0-1 0 0 0,1 0 0 0 0,-1 1 0 0 0,0-1 0 0 0,0 0-1 0 0,0 0 1 0 0,1 0 0 0 0,-1 0 0 0 0,0 0 0 0 0,1 0 0 0 0,-1 0 0 0 0,1-1 0 0 0,0 1 0 0 0,-1 0 0 0 0,1-1 0 0 0,0 0 0 0 0,-2-2-1 0 0,-4-7-212 0 0,1 1-1 0 0,0-1 0 0 0,-7-16 0 0 0,9 16-67 0 0,2 8 180 0 0,1 1 0 0 0,1-1-1 0 0,-1 0 1 0 0,0 0 0 0 0,1 1-1 0 0,-1-1 1 0 0,1-3 0 0 0,0-5-5975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 16583 0 0,'0'0'1276'0'0,"-1"-1"-822"0"0,1 0-371 0 0,-1 1 1 0 0,1-1 0 0 0,-1 1 0 0 0,1-1 0 0 0,-1 1 0 0 0,1-1-1 0 0,-1 1 1 0 0,1-1 0 0 0,-1 1 0 0 0,0 0 0 0 0,1-1 0 0 0,-1 1-1 0 0,0 0 1 0 0,1-1 0 0 0,-1 1 0 0 0,0 0 0 0 0,1 0 0 0 0,-1 0-1 0 0,0 0 1 0 0,0 0 0 0 0,1 0 0 0 0,-1 0 0 0 0,0 0 0 0 0,0 0-1 0 0,1 0 1 0 0,-1 0 0 0 0,0 0 0 0 0,1 0 0 0 0,-1 0-1 0 0,-1 1 1 0 0,1 0 412 0 0,-6 0-65 0 0,1 1 0 0 0,0 0-1 0 0,0 1 1 0 0,1 0 0 0 0,-1 0-1 0 0,0 0 1 0 0,1 1 0 0 0,0-1-1 0 0,-9 9 1 0 0,2-1-322 0 0,0 1 0 0 0,-16 22-1 0 0,17-20 76 0 0,2 1 0 0 0,-15 28 0 0 0,21-37-181 0 0,0 0 0 0 0,1 1 1 0 0,0-1-1 0 0,0 0 0 0 0,0 1 0 0 0,1 0 0 0 0,0-1 1 0 0,0 1-1 0 0,1 0 0 0 0,0 9 0 0 0,0-13-154 0 0,1 0 1 0 0,-1-1-1 0 0,1 1 1 0 0,0-1-1 0 0,0 1 1 0 0,0-1-1 0 0,0 1 0 0 0,0-1 1 0 0,0 0-1 0 0,1 1 1 0 0,-1-1-1 0 0,1 0 0 0 0,-1 0 1 0 0,1 0-1 0 0,0 0 1 0 0,0-1-1 0 0,0 1 0 0 0,3 2 1 0 0,-5-4 7 0 0,1 0 1 0 0,-1 0 0 0 0,1 1-1 0 0,0-1 1 0 0,-1 0 0 0 0,1 0-1 0 0,-1 0 1 0 0,1 0 0 0 0,0 0 0 0 0,-1 0-1 0 0,1 0 1 0 0,0 0 0 0 0,-1 0-1 0 0,1 0 1 0 0,-1 0 0 0 0,1 0-1 0 0,0 0 1 0 0,0-1 0 0 0,2 0-350 0 0,18-5-1295 0 0,-2-6-5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29 7367 0 0,'0'0'334'0'0,"1"-1"-1"0"0,1-3-230 0 0,-1 2-53 0 0,0 1 1 0 0,0-1-1 0 0,0 0 0 0 0,0 0 0 0 0,2-12 11112 0 0,-11 25-9801 0 0,-4 10-1086 0 0,0 1-1 0 0,1 0 1 0 0,-12 39-1 0 0,13-36-168 0 0,-39 127 273 0 0,-8 20-75 0 0,-204 372 697 0 0,258-540-1042 0 0,-7 13-232 0 0,2 0 1 0 0,-1 1-1 0 0,2 0 0 0 0,0 0 1 0 0,-5 28-1 0 0,12-44-1418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173 944 18863 0 0,'0'0'2144'0'0,"-1"2"-1706"0"0,-4 8 303 0 0,-1 1 1 0 0,1-1-1 0 0,-11 11 1 0 0,8-9-381 0 0,0 0 1 0 0,-6 13-1 0 0,-54 138-79 0 0,34-77-1412 0 0,32-83 825 0 0,-2 10 121 0 0,2-4-3416 0 0,14-6 639 0 0,-9-3 2740 0 0,0-1 0 0 0,0 1 0 0 0,0-1 1 0 0,0 0-1 0 0,0 0 0 0 0,0 0 0 0 0,0 0 1 0 0,0 0-1 0 0,-1-1 0 0 0,1 1 0 0 0,0-1 1 0 0,3-2-1 0 0,3-2-307 0 0,28-19-1184 0 0</inkml:trace>
  <inkml:trace contextRef="#ctx0" brushRef="#br0" timeOffset="1">1135 137 2303 0 0,'11'-18'-305'0'0,"40"-58"4249"0"0,-44 68-868 0 0,0-1-1 0 0,1 1 1 0 0,12-10 2176 0 0,-19 20-4352 0 0,0 0-815 0 0,0 1 1 0 0,0 0 0 0 0,0-1 0 0 0,0 1 0 0 0,-1 0 0 0 0,1 0 0 0 0,-1 0 0 0 0,0-1 0 0 0,1 1 0 0 0,-2 0 0 0 0,1 0 0 0 0,0 0 0 0 0,-1 5 0 0 0,-3 6 96 0 0,-6 21-1 0 0,7-26-96 0 0,-121 300 1071 0 0,22-61-881 0 0,58-142-228 0 0,-4-1-1 0 0,-113 179 1 0 0,141-251-659 0 0,-2-2 1 0 0,-1 0-1 0 0,-1-1 0 0 0,-30 28 1 0 0,46-50-1235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151 289 11975 0 0,'2'2'4834'0'0,"1"1"-4463"0"0,1-1 1 0 0,-1 1-1 0 0,1 0 1 0 0,0-1-1 0 0,0 0 1 0 0,0 0 0 0 0,0 0-1 0 0,0 0 1 0 0,1-1-1 0 0,-1 1 1 0 0,0-1-1 0 0,1 0 1 0 0,-1 0 0 0 0,1-1-1 0 0,-1 0 1 0 0,1 1-1 0 0,0-2 1 0 0,4 1-1 0 0,9-3-118 0 0,1 0 0 0 0,-1-1 0 0 0,20-7 0 0 0,-29 9 2 0 0,17-7-77 0 0,1-1-1 0 0,-1 0 0 0 0,0-2 1 0 0,24-16-1 0 0,-34 18-145 0 0,0-1 1 0 0,-1-1-1 0 0,0 0 0 0 0,0-1 0 0 0,-2-1 0 0 0,22-27 0 0 0,-29 33-93 0 0,0-1-1 0 0,-1 0 1 0 0,5-11-1 0 0,-8 16-27 0 0,0 0-1 0 0,-1 0 1 0 0,0 0 0 0 0,0 0 0 0 0,0 0-1 0 0,0-1 1 0 0,-1 1 0 0 0,1 0 0 0 0,-1 0-1 0 0,-1-6 1 0 0,1 9 42 0 0,0 0-1 0 0,0 0 1 0 0,0 1-1 0 0,0-1 1 0 0,-1 0-1 0 0,1 1 1 0 0,0-1-1 0 0,-1 0 1 0 0,1 0-1 0 0,0 1 1 0 0,-1-1-1 0 0,1 1 1 0 0,-1-1-1 0 0,1 1 1 0 0,-1-1-1 0 0,1 0 1 0 0,-1 1-1 0 0,0 0 1 0 0,1-1-1 0 0,-1 1 1 0 0,0-1-1 0 0,1 1 0 0 0,-1 0 1 0 0,0-1-1 0 0,1 1 1 0 0,-1 0-1 0 0,0 0 1 0 0,0 0-1 0 0,1-1 1 0 0,-1 1-1 0 0,0 0 1 0 0,0 0-1 0 0,1 0 1 0 0,-2 0-1 0 0,-3 1-117 0 0,1-1 0 0 0,-1 1 0 0 0,1 0 0 0 0,-8 3 0 0 0,-19 7-167 0 0,0 2 1 0 0,0 1-1 0 0,2 2 0 0 0,-49 32 0 0 0,24-7 652 0 0,-67 63-1 0 0,120-103-312 0 0,-123 124 847 0 0,109-108-717 0 0,1 0-1 0 0,1 1 0 0 0,1 1 0 0 0,0 0 1 0 0,-16 39-1 0 0,26-53-93 0 0,-1 1 0 0 0,2 1 0 0 0,-1-1 0 0 0,1 0 1 0 0,-2 12-1 0 0,3-17-28 0 0,0 1 0 0 0,0-1 0 0 0,0 1 1 0 0,0-1-1 0 0,1 1 0 0 0,-1-1 0 0 0,0 1 1 0 0,1-1-1 0 0,-1 1 0 0 0,1-1 0 0 0,-1 1 1 0 0,1-1-1 0 0,0 0 0 0 0,0 1 1 0 0,0-1-1 0 0,-1 0 0 0 0,1 0 0 0 0,0 0 1 0 0,1 1-1 0 0,-1-1 0 0 0,0 0 0 0 0,0 0 1 0 0,0 0-1 0 0,1-1 0 0 0,-1 1 0 0 0,0 0 1 0 0,1 0-1 0 0,2 0 0 0 0,4 2 32 0 0,0-1 0 0 0,0-1 0 0 0,0 1-1 0 0,0-1 1 0 0,0-1 0 0 0,14 0 0 0 0,52-7 68 0 0,-48 3-119 0 0,23-2-75 0 0,-13 0-528 0 0,0 2 1 0 0,-1 2 0 0 0,54 3 0 0 0,-72 1-501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8 154 13359 0 0,'0'0'1027'0'0,"-7"-4"5008"0"0,21-1-4720 0 0,-3-1-1085 0 0,99-24 1226 0 0,-24 8-815 0 0,165-42-164 0 0,-142 43-3799 0 0,-89 19-2003 0 0,-2 3-1537 0 0</inkml:trace>
  <inkml:trace contextRef="#ctx0" brushRef="#br0" timeOffset="1">701 141 17479 0 0,'0'0'1323'0'0,"0"2"-896"0"0,-2 9-175 0 0,2-1 0 0 0,-1 1 0 0 0,1-1 1 0 0,1 1-1 0 0,0-1 0 0 0,0 1 1 0 0,1-1-1 0 0,0 0 0 0 0,1 1 1 0 0,7 17-1 0 0,-6-20-65 0 0,0 0 1 0 0,0-1 0 0 0,0 1-1 0 0,1-1 1 0 0,0 0 0 0 0,0 0-1 0 0,1-1 1 0 0,0 1 0 0 0,0-1-1 0 0,0-1 1 0 0,1 1 0 0 0,0-1-1 0 0,15 9 1 0 0,-20-13-394 0 0,0 0-1 0 0,1 0 1 0 0,-1-1 0 0 0,0 1-1 0 0,1 0 1 0 0,-1-1 0 0 0,0 1-1 0 0,1-1 1 0 0,3 0-1 0 0,-2 0-517 0 0,-1-1 0 0 0,1 0-1 0 0,-1 1 1 0 0,1-1-1 0 0,-1-1 1 0 0,1 1 0 0 0,-1 0-1 0 0,0-1 1 0 0,6-3-1 0 0,5-4-5903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92 6911 0 0,'39'-65'1501'0'0,"-20"39"11926"0"0,-20 28-12760 0 0,-1 10-328 0 0,-1 1 0 0 0,-1-1 0 0 0,0 0 0 0 0,-1 0 1 0 0,0 0-1 0 0,-8 13 0 0 0,-45 66 387 0 0,46-74-588 0 0,-270 452 498 0 0,215-345-594 0 0,-156 327-337 0 0,142-254-508 0 0,79-192 777 0 0,-1-1-539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194 235 7831 0 0,'0'0'603'0'0,"1"-1"-396"0"0,52-31 3705 0 0,-33 19-2011 0 0,-14 10-839 0 0,-1 0 1 0 0,0 0 0 0 0,-1 0-1 0 0,8-7 1 0 0,-34 21 215 0 0,9-2-1217 0 0,1-1 1 0 0,1 2 0 0 0,0 0 0 0 0,0 0 0 0 0,-10 14 0 0 0,0-1-55 0 0,-19 20 64 0 0,2 3 0 0 0,-41 63-1 0 0,74-103-29 0 0,2 1 0 0 0,-1 0 0 0 0,-5 13 0 0 0,9-19-30 0 0,0-1-1 0 0,0 1 0 0 0,0 0 0 0 0,0 0 1 0 0,0-1-1 0 0,0 1 0 0 0,0 0 1 0 0,0-1-1 0 0,0 1 0 0 0,1 0 1 0 0,-1-1-1 0 0,0 1 0 0 0,0 0 1 0 0,1-1-1 0 0,-1 1 0 0 0,0 0 1 0 0,1-1-1 0 0,-1 1 0 0 0,0 0 1 0 0,1-1-1 0 0,-1 1 0 0 0,1-1 1 0 0,-1 1-1 0 0,1-1 0 0 0,-1 1 1 0 0,1-1-1 0 0,0 1 0 0 0,17 7 373 0 0,-13-7-297 0 0,0 0 1 0 0,0-1-1 0 0,0 1 0 0 0,1-1 0 0 0,-1-1 0 0 0,0 1 1 0 0,0-1-1 0 0,1 0 0 0 0,5-2 0 0 0,45-17 535 0 0,-50 18-560 0 0,131-58 639 0 0,-105 43-685 0 0,0 0 0 0 0,32-26 0 0 0,-62 42-62 0 0,0-1-1 0 0,1 0 0 0 0,-1 0 0 0 0,0 0 0 0 0,-1 0 1 0 0,1 0-1 0 0,0 0 0 0 0,0 0 0 0 0,-1 0 0 0 0,0-1 1 0 0,1 1-1 0 0,-1-1 0 0 0,0 1 0 0 0,1-3 0 0 0,-2 3 11 0 0,0 0-1 0 0,0 1 1 0 0,0-1-1 0 0,0 0 1 0 0,0 1-1 0 0,0-1 1 0 0,0 0-1 0 0,-1 1 1 0 0,1-1-1 0 0,0 0 1 0 0,-1 1-1 0 0,0-1 1 0 0,1 1-1 0 0,-1-1 1 0 0,0 1-1 0 0,0-1 1 0 0,0 1-1 0 0,0-1 1 0 0,0 1-1 0 0,0 0 1 0 0,0 0-1 0 0,0 0 1 0 0,-3-2-1 0 0,-6-6-117 0 0,-1 1-1 0 0,0 1 1 0 0,-1 0-1 0 0,-14-7 1 0 0,-53-17-343 0 0,5 1 277 0 0,46 19 150 0 0,18 7 56 0 0,0 0 0 0 0,-16-9 0 0 0,24 12-5 0 0,-1-1 0 0 0,1 1 0 0 0,0-1 0 0 0,0 0 0 0 0,0 0 0 0 0,0 0 0 0 0,0 0 0 0 0,0 0 0 0 0,1 0-1 0 0,-1 0 1 0 0,1-1 0 0 0,-1 1 0 0 0,1-1 0 0 0,0 1 0 0 0,-1-3 0 0 0,1 3-30 0 0,1-1 0 0 0,0 1 0 0 0,0 0 0 0 0,0 0 0 0 0,0 0 0 0 0,0 0 0 0 0,0 0 0 0 0,0 0 0 0 0,1 0 0 0 0,-1 0 0 0 0,1 0 0 0 0,-1 0 0 0 0,1 0 0 0 0,0 0 0 0 0,0 0 0 0 0,0 0 0 0 0,0 1 0 0 0,0-1 0 0 0,0 0-1 0 0,2-1 1 0 0,3-4-460 0 0,1 0-1 0 0,-1 0 0 0 0,9-6 0 0 0,-7 7-68 0 0,20-16-983 0 0,6-2-6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675 726 6911 0 0,'0'0'528'0'0,"1"2"-14"0"0,6 30 13604 0 0,3-40-12706 0 0,-7 5-1176 0 0,10-9 155 0 0,1-1 1 0 0,-2 0-1 0 0,18-22 0 0 0,28-49-74 0 0,-35 49-274 0 0,14-25-63 0 0,-2-2 0 0 0,41-103-1 0 0,-63 136-238 0 0,-1-2-1 0 0,-2 1 1 0 0,-2-1-1 0 0,8-50 1 0 0,-15 76 181 0 0,-1 1 0 0 0,0 0 0 0 0,0 0 0 0 0,0 0 1 0 0,-1 0-1 0 0,1 0 0 0 0,-1 0 0 0 0,0-1 0 0 0,-2-4 0 0 0,3 8 60 0 0,-1 0 0 0 0,0 0 0 0 0,1-1 1 0 0,-1 1-1 0 0,0 0 0 0 0,0 0 0 0 0,0 0 0 0 0,0 0 0 0 0,0 0 0 0 0,0 0 0 0 0,0 0 0 0 0,0 0 0 0 0,0 0 0 0 0,-1 0 0 0 0,1 1 0 0 0,0-1 0 0 0,-1 1 0 0 0,1-1 0 0 0,0 1 0 0 0,-1-1 1 0 0,1 1-1 0 0,0 0 0 0 0,-1-1 0 0 0,1 1 0 0 0,-1 0 0 0 0,1 0 0 0 0,-1 0 0 0 0,1 0 0 0 0,0 0 0 0 0,-3 1 0 0 0,-2 0 5 0 0,-1 1-1 0 0,1 0 1 0 0,-1 1 0 0 0,1-1-1 0 0,0 1 1 0 0,0 0 0 0 0,0 1-1 0 0,0 0 1 0 0,0 0-1 0 0,1 0 1 0 0,0 0 0 0 0,-6 6-1 0 0,-6 9 21 0 0,-29 38 0 0 0,-8 21 83 0 0,3 4 1 0 0,-45 99-1 0 0,-22 107 97 0 0,24 9-37 0 0,75-238-121 0 0,-2-2 0 0 0,-38 73 0 0 0,36-89-2 0 0,-1 0 0 0 0,-2-1 0 0 0,-50 56 0 0 0,65-83-272 0 0,-73 77 827 0 0,69-75-1913 0 0,-1-1 0 0 0,-1-1-1 0 0,-31 20 1 0 0,36-26-5564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12895 0 0,'-3'-7'1172'0'0,"-2"0"-966"0"0,1-1 1118 0 0,10 0 1662 0 0,-4 5-2746 0 0,1 1-1 0 0,0 0 1 0 0,0 0 0 0 0,-1 0-1 0 0,1 0 1 0 0,1 1-1 0 0,-1-1 1 0 0,0 1 0 0 0,0 0-1 0 0,7-2 1 0 0,35-5 242 0 0,-44 8-458 0 0,265-38 2449 0 0,-149 14-1948 0 0,135-20-2614 0 0,-232 44-3499 0 0,-5 2-1747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65 1375 0 0,'81'-33'1211'0'0,"-8"3"8626"0"0,-64 28-1895 0 0,-11 2-7508 0 0,-15 1-323 0 0,-1 1-1 0 0,1 0 1 0 0,0 1-1 0 0,-1 1 0 0 0,1 1 1 0 0,1 0-1 0 0,-26 13 1 0 0,-110 65 785 0 0,117-62-844 0 0,15-10-52 0 0,-13 9 0 0 0,-38 28 0 0 0,64-41 0 0 0,2 1-13 0 0,7 1-58 0 0,-1-8 58 0 0,1 1 0 0 0,-1-1-1 0 0,0 0 1 0 0,1 0 0 0 0,-1 0-1 0 0,1 0 1 0 0,-1 0 0 0 0,1 0 0 0 0,-1-1-1 0 0,1 1 1 0 0,0 0 0 0 0,-1-1-1 0 0,1 1 1 0 0,0-1 0 0 0,3 1 0 0 0,31 2-98 0 0,-28-3 78 0 0,18 0-2 0 0,-5 1-46 0 0,27 3 1 0 0,-41-3 67 0 0,0 0 1 0 0,0 1-1 0 0,0 1 1 0 0,0-1-1 0 0,0 1 1 0 0,0 0 0 0 0,9 6-1 0 0,-5-2 60 0 0,0 1 0 0 0,14 13-1 0 0,-21-17-28 0 0,-1-1 1 0 0,1 1-1 0 0,-1 0 0 0 0,0 1 0 0 0,0-1 0 0 0,0 0 1 0 0,0 1-1 0 0,3 8 0 0 0,-6-9 10 0 0,1 1 0 0 0,-1-1-1 0 0,0 0 1 0 0,0 0 0 0 0,-1 0-1 0 0,1 0 1 0 0,-1 0 0 0 0,0 0-1 0 0,0 0 1 0 0,0 0 0 0 0,-1 0-1 0 0,-2 4 1 0 0,3-5-1 0 0,-1 0 0 0 0,-1-1 0 0 0,1 1-1 0 0,0-1 1 0 0,-1 0 0 0 0,1 1 0 0 0,-1-1 0 0 0,1 0 0 0 0,-1-1-1 0 0,0 1 1 0 0,0 0 0 0 0,-4 1 0 0 0,1 0 20 0 0,-15 7 55 0 0,0 0 1 0 0,0-2-1 0 0,-1-1 0 0 0,0 0 1 0 0,-37 5-1 0 0,-119 7 40 0 0,123-15-54 0 0,43-3-83 0 0,0-1 0 0 0,1 0 0 0 0,-1 0 0 0 0,0-1 0 0 0,1-1 1 0 0,-1 0-1 0 0,1-1 0 0 0,-1 0 0 0 0,1 0 0 0 0,0-1 0 0 0,0-1 0 0 0,1 0 0 0 0,-1 0 0 0 0,-14-11 0 0 0,25 15-45 0 0,-1 1-1 0 0,1 0 0 0 0,0 0 1 0 0,-1 0-1 0 0,1-1 0 0 0,0 1 1 0 0,0 0-1 0 0,-1-1 1 0 0,1 1-1 0 0,0 0 0 0 0,0 0 1 0 0,0-1-1 0 0,-1 1 1 0 0,1 0-1 0 0,0-1 0 0 0,0 1 1 0 0,0 0-1 0 0,0-1 1 0 0,0 1-1 0 0,-1-1 0 0 0,1 1 1 0 0,0 0-1 0 0,0-1 1 0 0,0 1-1 0 0,0 0 0 0 0,0-1 1 0 0,0 1-1 0 0,0-1 1 0 0,0 1-1 0 0,1 0 0 0 0,-1-1 1 0 0,0 1-1 0 0,0 0 0 0 0,0-1 1 0 0,0 0-1 0 0,1 0-49 0 0,0 0 0 0 0,0 0 0 0 0,1 0 1 0 0,-1 0-1 0 0,0 0 0 0 0,0 0 0 0 0,0 0 0 0 0,1 0 0 0 0,1-1 0 0 0,3 0-288 0 0,0-1 0 0 0,0 1 0 0 0,13-3 0 0 0,-7 4-1634 0 0,23 0 0 0 0,-23 1 1064 0 0,11 0-867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67 265 6447 0 0,'6'-11'287'0'0,"10"-20"0"0"0,5-4 13578 0 0,-23 42-13974 0 0,2-7 107 0 0,-10 25 240 0 0,-16 34 0 0 0,1-4 110 0 0,16-32-120 0 0,-18 49 140 0 0,24-63-287 0 0,1 0-1 0 0,0 0 1 0 0,1 0 0 0 0,0 1 0 0 0,0-1 0 0 0,1 10-1 0 0,0-17-43 0 0,0-1-1 0 0,0 1 0 0 0,1 0 0 0 0,-1-1 1 0 0,1 1-1 0 0,-1 0 0 0 0,1-1 0 0 0,-1 1 0 0 0,1-1 1 0 0,0 1-1 0 0,0-1 0 0 0,0 1 0 0 0,0-1 0 0 0,0 0 1 0 0,0 1-1 0 0,0-1 0 0 0,0 0 0 0 0,1 0 1 0 0,-1 0-1 0 0,2 2 0 0 0,0-2 5 0 0,-1 0 0 0 0,0 0 0 0 0,1 0 0 0 0,-1 0 1 0 0,1 0-1 0 0,-1-1 0 0 0,1 1 0 0 0,-1-1 0 0 0,1 0 0 0 0,-1 1 0 0 0,1-1 0 0 0,0 0 0 0 0,2-1 0 0 0,8-1 66 0 0,0 0 0 0 0,1-2 0 0 0,-1 1 0 0 0,-1-2 0 0 0,1 1 0 0 0,20-12 0 0 0,-6 1-43 0 0,46-36-1 0 0,-57 37-56 0 0,0 0-1 0 0,-1-1 1 0 0,-1-1-1 0 0,0 0 1 0 0,-1-1-1 0 0,20-35 0 0 0,48-120-657 0 0,-55 112-127 0 0,-25 58 694 0 0,17-37-1327 0 0,-4 16-2428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21023 0 0,'0'0'2953'0'0,"-1"2"-2602"0"0,-16 15-154 0 0,0-1 1 0 0,-27 21-1 0 0,5-5-130 0 0,-34 30-37 0 0,-45 41 42 0 0,85-71-53 0 0,-41 51 1 0 0,72-81-20 0 0,-5 6 0 0 0,1 0 0 0 0,0 0 0 0 0,1 1 0 0 0,0-1 0 0 0,-7 16 0 0 0,11-21 0 0 0,0-1 0 0 0,1 1 0 0 0,-1-1 0 0 0,1 1 0 0 0,0-1 0 0 0,-1 1 0 0 0,1 0 0 0 0,0-1 0 0 0,1 1 0 0 0,-1-1 0 0 0,0 1 0 0 0,1-1 0 0 0,-1 1 0 0 0,1 0 0 0 0,0-1 0 0 0,0 0 0 0 0,0 1 0 0 0,0-1 0 0 0,0 0 0 0 0,1 1 0 0 0,-1-1 0 0 0,1 0 0 0 0,-1 0 0 0 0,1 0 0 0 0,0 0 0 0 0,0 0 0 0 0,2 1 0 0 0,1 1-97 0 0,0 1 1 0 0,0-1-1 0 0,0-1 1 0 0,1 1-1 0 0,0-1 0 0 0,0 0 1 0 0,0 0-1 0 0,0-1 0 0 0,0 1 1 0 0,0-2-1 0 0,1 1 0 0 0,-1-1 1 0 0,10 2-1 0 0,-6-3-329 0 0,0 0 0 0 0,0-1 0 0 0,0 0 0 0 0,-1 0 0 0 0,1-1 0 0 0,0 0-1 0 0,-1-1 1 0 0,14-5 0 0 0,-2-1-6962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5983 0 0,'0'0'16913'0'0,"-1"1"-16547"0"0,-41 36 283 0 0,-9 8-49 0 0,-4 11-588 0 0,-50 55 56 0 0,84-86-39 0 0,1 0 1 0 0,-28 47-1 0 0,45-65 20 0 0,-1 0 0 0 0,1 0-1 0 0,0 0 1 0 0,1 0 0 0 0,0 1-1 0 0,0-1 1 0 0,0 1 0 0 0,1-1 0 0 0,0 1-1 0 0,1 10 1 0 0,0-17-40 0 0,0 0 0 0 0,0 0-1 0 0,0 0 1 0 0,1 0 0 0 0,-1 0-1 0 0,0 0 1 0 0,1 0 0 0 0,-1-1 0 0 0,1 1-1 0 0,-1 0 1 0 0,1 0 0 0 0,-1 0-1 0 0,1-1 1 0 0,0 1 0 0 0,-1 0 0 0 0,1 0-1 0 0,0-1 1 0 0,0 1 0 0 0,-1-1-1 0 0,1 1 1 0 0,0-1 0 0 0,0 1 0 0 0,0-1-1 0 0,0 1 1 0 0,1-1 0 0 0,23 6 128 0 0,-15-7-88 0 0,1 0 0 0 0,-1 0 0 0 0,1-1 0 0 0,-1 0 0 0 0,0-1 0 0 0,17-7 0 0 0,-15 6-115 0 0,8-4-289 0 0,0-1-1 0 0,28-18 0 0 0,3-2-2699 0 0,-22 15 1056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131 103 7367 0 0,'4'-18'12380'0'0,"-4"39"-10706"0"0,5-10-1072 0 0,-3-9-546 0 0,0 0 0 0 0,0 0 0 0 0,0 0 0 0 0,0 0 0 0 0,0 0-1 0 0,0-1 1 0 0,1 1 0 0 0,-1 0 0 0 0,1-1 0 0 0,-1 0 0 0 0,1 0 0 0 0,-1 0-1 0 0,1 0 1 0 0,0 0 0 0 0,-1 0 0 0 0,1 0 0 0 0,0-1 0 0 0,0 0 0 0 0,0 1 0 0 0,-1-1-1 0 0,5-1 1 0 0,8 1 112 0 0,-1-2-1 0 0,29-5 0 0 0,-27 3-69 0 0,21-3 43 0 0,36-12-1 0 0,-58 14-134 0 0,-1-1-1 0 0,0 0 1 0 0,0 0 0 0 0,0-2-1 0 0,17-12 1 0 0,-29 19 0 0 0,0-1-1 0 0,0 1 1 0 0,0-1-1 0 0,-1 0 1 0 0,1 1-1 0 0,-1-1 1 0 0,1 0-1 0 0,-1 0 1 0 0,0 0 0 0 0,0 0-1 0 0,0 0 1 0 0,2-4-1 0 0,-3 6-5 0 0,0-1 0 0 0,0 1 0 0 0,0-1 0 0 0,1 0 0 0 0,-1 1 0 0 0,0-1 0 0 0,0 1 0 0 0,0-1 0 0 0,0 0 0 0 0,0 1 0 0 0,0-1 0 0 0,0 1 0 0 0,0-1 0 0 0,0 0 0 0 0,-1 1 0 0 0,1-1 0 0 0,0 1 0 0 0,0-1 0 0 0,-1 0 0 0 0,-4-2 0 0 0,5 3 0 0 0,-3-2-14 0 0,-1 1-1 0 0,1-1 1 0 0,-1 1-1 0 0,1 0 1 0 0,-1 1-1 0 0,1-1 1 0 0,-1 0 0 0 0,0 1-1 0 0,1 0 1 0 0,-1 0-1 0 0,0 0 1 0 0,1 0-1 0 0,-1 1 1 0 0,-4 0-1 0 0,-7 3-74 0 0,0 0 0 0 0,-14 6-1 0 0,22-7 82 0 0,-29 12-3 0 0,1 1-1 0 0,0 2 1 0 0,2 2 0 0 0,0 1 0 0 0,1 1-1 0 0,1 2 1 0 0,1 1 0 0 0,-52 57-1 0 0,77-77 23 0 0,1 0-1 0 0,0 1 0 0 0,0-1 1 0 0,0 1-1 0 0,1 0 0 0 0,0 0 1 0 0,0 0-1 0 0,0 1 0 0 0,1-1 0 0 0,-3 12 1 0 0,5-15-8 0 0,-1-1 0 0 0,1 1 0 0 0,0-1 0 0 0,0 0 0 0 0,0 1 0 0 0,0-1-1 0 0,0 1 1 0 0,1-1 0 0 0,-1 1 0 0 0,1-1 0 0 0,0 0 0 0 0,-1 1 0 0 0,1-1 0 0 0,0 0 0 0 0,1 1 0 0 0,-1-1 0 0 0,0 0 0 0 0,0 0 0 0 0,1 0 0 0 0,-1 0 0 0 0,1 0 0 0 0,0-1 0 0 0,0 1 0 0 0,0 0 0 0 0,-1-1-1 0 0,2 1 1 0 0,-1-1 0 0 0,0 0 0 0 0,0 0 0 0 0,0 0 0 0 0,0 0 0 0 0,4 1 0 0 0,3 1-263 0 0,1 0 1 0 0,-1-1-1 0 0,1-1 0 0 0,-1 1 0 0 0,1-2 1 0 0,0 1-1 0 0,0-1 0 0 0,-1-1 1 0 0,12-1-1 0 0,6-3-1143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9671 0 0,'0'0'748'0'0,"-9"2"-222"0"0,7-1-286 0 0,1 0 1 0 0,0 0 0 0 0,0 0 0 0 0,-1 0-1 0 0,1 0 1 0 0,0 1 0 0 0,0-1 0 0 0,0 0-1 0 0,0 1 1 0 0,0-1 0 0 0,0 1-1 0 0,1-1 1 0 0,-1 1 0 0 0,0-1 0 0 0,1 1-1 0 0,-1-1 1 0 0,1 1 0 0 0,-1-1 0 0 0,1 1-1 0 0,0 0 1 0 0,0-1 0 0 0,0 3 0 0 0,-1 6 446 0 0,1-1 0 0 0,2 15 0 0 0,-1-21-703 0 0,5 38 342 0 0,1 1 0 0 0,3-1-1 0 0,1-1 1 0 0,2 0 0 0 0,2 0 0 0 0,1-2-1 0 0,2 0 1 0 0,2-1 0 0 0,49 69 0 0 0,-50-83-278 0 0,1 0 0 0 0,1-2 0 0 0,1 0 1 0 0,1-2-1 0 0,1 0 0 0 0,0-1 1 0 0,1-2-1 0 0,28 14 0 0 0,-9-9 33 0 0,1-2-1 0 0,1-2 0 0 0,0-2 0 0 0,56 11 0 0 0,-80-21-81 0 0,0 0 0 0 0,-1 2 0 0 0,33 14 0 0 0,-53-20-9 0 0,-1 0 0 0 0,0 0-1 0 0,1-1 1 0 0,-1 1 0 0 0,0 0-1 0 0,1 0 1 0 0,-1 0 0 0 0,0-1-1 0 0,0 1 1 0 0,0 0 0 0 0,0 0-1 0 0,1 0 1 0 0,-1 0 0 0 0,0-1-1 0 0,-1 1 1 0 0,1 0 0 0 0,0 0-1 0 0,0 0 1 0 0,0 0 0 0 0,0-1-1 0 0,-1 1 1 0 0,1 0 0 0 0,-1 1-1 0 0,-1 2-48 0 0,-1 0-1 0 0,1 0 0 0 0,-1 0 0 0 0,0-1 1 0 0,0 1-1 0 0,0-1 0 0 0,0 1 0 0 0,-1-1 1 0 0,1 0-1 0 0,-1-1 0 0 0,0 1 0 0 0,-7 3 0 0 0,6-3-172 0 0,0-1 0 0 0,0 1 0 0 0,0-1 0 0 0,-1-1 0 0 0,1 1 0 0 0,-1-1 0 0 0,1 0 0 0 0,-1 0 0 0 0,1 0 0 0 0,-8-1 0 0 0,11 0-44 0 0,0 0-1 0 0,0 0 1 0 0,-1 0-1 0 0,1-1 1 0 0,0 1-1 0 0,0-1 1 0 0,0 0-1 0 0,0 0 0 0 0,-2-1 1 0 0,-5-6-1279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39 17447 0 0,'5'-7'1580'0'0,"11"-15"1939"0"0,-29 12-2655 0 0,11 10-849 0 0,-1 0 0 0 0,1 0 0 0 0,-1 0 0 0 0,1 1 0 0 0,-1-1 0 0 0,1 1 0 0 0,-1-1-1 0 0,1 1 1 0 0,0 0 0 0 0,-1 0 0 0 0,1 0 0 0 0,-4 2 0 0 0,-28 19 123 0 0,27-17-129 0 0,-25 17-177 0 0,2 2 0 0 0,1 1 0 0 0,1 1 0 0 0,-47 56 0 0 0,71-77 148 0 0,1 0 0 0 0,-1 1 0 0 0,1-1 0 0 0,0 1 0 0 0,1-1 0 0 0,-1 1-1 0 0,1 0 1 0 0,0 0 0 0 0,-2 9 0 0 0,4-12 9 0 0,-1-1 0 0 0,1 0-1 0 0,0 1 1 0 0,0-1 0 0 0,0 0-1 0 0,1 1 1 0 0,-1-1 0 0 0,0 0 0 0 0,1 1-1 0 0,-1-1 1 0 0,1 0 0 0 0,0 0 0 0 0,0 0-1 0 0,0 1 1 0 0,0-1 0 0 0,0 0-1 0 0,1 0 1 0 0,-1 0 0 0 0,0-1 0 0 0,1 1-1 0 0,-1 0 1 0 0,1 0 0 0 0,0-1 0 0 0,0 1-1 0 0,0-1 1 0 0,0 0 0 0 0,0 1-1 0 0,2 0 1 0 0,38 18 17 0 0,-28-14 40 0 0,1 1-1 0 0,-1 1 0 0 0,-1 0 0 0 0,23 17 0 0 0,-34-23-4 0 0,0 0-1 0 0,0 0 1 0 0,0 1-1 0 0,0-1 1 0 0,-1 1-1 0 0,1-1 1 0 0,-1 1 0 0 0,1 0-1 0 0,-1 0 1 0 0,0-1-1 0 0,0 1 1 0 0,0 0-1 0 0,0 0 1 0 0,-1 0-1 0 0,1 0 1 0 0,-1 0-1 0 0,0 0 1 0 0,0 0 0 0 0,0 0-1 0 0,0 0 1 0 0,0 0-1 0 0,-1 0 1 0 0,1 0-1 0 0,-1 0 1 0 0,0 0-1 0 0,0 0 1 0 0,0 0-1 0 0,0-1 1 0 0,-1 1 0 0 0,1 0-1 0 0,-1-1 1 0 0,1 1-1 0 0,-1-1 1 0 0,0 1-1 0 0,0-1 1 0 0,0 0-1 0 0,0 0 1 0 0,-1 0-1 0 0,1 0 1 0 0,0 0 0 0 0,-1 0-1 0 0,0-1 1 0 0,-4 3-1 0 0,-12 5-35 0 0,-1-2-1 0 0,-1 0 1 0 0,1 0 0 0 0,-1-2-1 0 0,0-1 1 0 0,0-1 0 0 0,0 0-1 0 0,0-2 1 0 0,-1 0 0 0 0,1-1-1 0 0,-26-4 1 0 0,42 3-149 0 0,-1 0 0 0 0,0 0 0 0 0,1-1 0 0 0,-6-1 0 0 0,-8-9-6401 0 0,9 1-854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40 13359 0 0,'54'-39'6571'0'0,"-56"39"-6311"0"0,0 0 1 0 0,0 0 0 0 0,0 1-1 0 0,0-1 1 0 0,0 1-1 0 0,0 0 1 0 0,0-1 0 0 0,-3 3-1 0 0,2-2-48 0 0,-57 26 75 0 0,0 2 1 0 0,-74 49-1 0 0,96-54-213 0 0,5-5-78 0 0,1 2 1 0 0,1 1-1 0 0,-41 39 0 0 0,70-59-28 0 0,1-1 0 0 0,-1 1 0 0 0,1 0-1 0 0,0 0 1 0 0,-1-1 0 0 0,1 1 0 0 0,0 0-1 0 0,0 0 1 0 0,0 0 0 0 0,0 0 0 0 0,1 0-1 0 0,-1 0 1 0 0,0 0 0 0 0,1 0 0 0 0,-1 5-1 0 0,1-6 2 0 0,0 0-1 0 0,1 1 0 0 0,-1-1 1 0 0,0 0-1 0 0,1 0 0 0 0,-1 0 1 0 0,1 1-1 0 0,-1-1 0 0 0,1 0 1 0 0,-1 0-1 0 0,1 0 0 0 0,0 0 1 0 0,0 0-1 0 0,-1 0 0 0 0,1 0 1 0 0,0 0-1 0 0,0 0 0 0 0,0 0 1 0 0,0-1-1 0 0,0 1 0 0 0,0 0 1 0 0,0-1-1 0 0,0 1 0 0 0,1-1 1 0 0,-1 1-1 0 0,0-1 0 0 0,0 1 1 0 0,2-1-1 0 0,19 6-447 0 0,-1-2 0 0 0,26 2 0 0 0,-26-4 246 0 0,1 1 0 0 0,38 11 1 0 0,-54-12 312 0 0,0 0 1 0 0,-1 1-1 0 0,1-1 1 0 0,-1 1-1 0 0,1 0 1 0 0,-1 1 0 0 0,0-1-1 0 0,-1 1 1 0 0,1 0-1 0 0,-1 0 1 0 0,1 0-1 0 0,-1 1 1 0 0,-1-1 0 0 0,7 10-1 0 0,-7-7 85 0 0,1 0-1 0 0,-2 0 0 0 0,1 0 1 0 0,-1 0-1 0 0,0 0 0 0 0,-1 1 1 0 0,1-1-1 0 0,-1 1 0 0 0,-1-1 1 0 0,0 1-1 0 0,0-1 1 0 0,-1 11-1 0 0,0-8-7 0 0,-1 0 1 0 0,0-1-1 0 0,0 1 1 0 0,-1-1 0 0 0,-1 0-1 0 0,1 0 1 0 0,-1 0-1 0 0,-1 0 1 0 0,-5 8-1 0 0,9-15-115 0 0,-1 1 0 0 0,1-1 0 0 0,-1 0 0 0 0,0 0 0 0 0,0 0 0 0 0,0 0 0 0 0,0-1 0 0 0,0 1 0 0 0,0 0 0 0 0,0-1 0 0 0,0 1 0 0 0,-1-1 0 0 0,1 0 0 0 0,0 0 0 0 0,-1 0 0 0 0,1 0 0 0 0,-1 0 0 0 0,0-1 0 0 0,-3 2 0 0 0,-12 0 37 0 0,0 1 1 0 0,0-2-1 0 0,0 0 1 0 0,0-2-1 0 0,-30-3 0 0 0,20-1-803 0 0,0-1 0 0 0,-52-17 0 0 0,57 14-884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37 1839 0 0,'2'0'134'0'0,"2"-1"176"0"0,0 0-1 0 0,0 0 1 0 0,0 0 0 0 0,0-1 0 0 0,0 1-1 0 0,0-1 1 0 0,0 0 0 0 0,-1 0 0 0 0,1 0-1 0 0,-1 0 1 0 0,16-17 14619 0 0,-26 30-13613 0 0,-105 152-90 0 0,47-73-838 0 0,53-72-613 0 0,11-16-41 0 0,21-18-5220 0 0,5-4 3727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14279 0 0,'0'0'632'0'0,"-2"-11"1072"0"0,2 22-1288 0 0,4 7 8 0 0,1 1-592 0 0,1-4-120 0 0,1 4-32 0 0,2-1-6384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4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78 17503 0 0,'3'-5'230'0'0,"4"-8"216"0"0,2 0 1 0 0,-1 0 0 0 0,14-14-1 0 0,-21 26 50 0 0,3-5 2753 0 0,-38 36-3130 0 0,-71 48 0 0 0,69-53-126 0 0,-11 5-93 0 0,33-23 54 0 0,0 2 0 0 0,1 0 0 0 0,-21 18 0 0 0,34-27 42 0 0,-1 1 0 0 0,1-1 0 0 0,0 0 0 0 0,0 1 0 0 0,0-1 0 0 0,0 0 0 0 0,0 1 0 0 0,0-1 0 0 0,0 1 0 0 0,0-1 0 0 0,0 0 0 0 0,0 1 0 0 0,0-1 1 0 0,0 1-1 0 0,0-1 0 0 0,0 0 0 0 0,0 1 0 0 0,1-1 0 0 0,-1 0 0 0 0,0 1 0 0 0,0-1 0 0 0,0 0 0 0 0,0 1 0 0 0,1-1 0 0 0,-1 0 0 0 0,0 1 0 0 0,0-1 0 0 0,1 1 0 0 0,7 7-22 0 0,6 3-45 0 0,0-1 0 0 0,32 18 0 0 0,-31-20 23 0 0,1 1-1 0 0,-1 1 1 0 0,15 13-1 0 0,-18-13 2 0 0,-1 1 0 0 0,0 0 0 0 0,-1 0-1 0 0,0 1 1 0 0,-1 0 0 0 0,-1 1 0 0 0,0 0 0 0 0,0 0-1 0 0,9 24 1 0 0,-14-24-6 0 0,-2 2 41 0 0,-4-10 14 0 0,2-4-3 0 0,-1 2 14 0 0,1-1 1 0 0,-1 0-1 0 0,0 0 0 0 0,0 0 0 0 0,0 0 0 0 0,0 0 1 0 0,0 0-1 0 0,0 0 0 0 0,-1-1 0 0 0,1 1 0 0 0,-1-1 0 0 0,1 0 1 0 0,-1 1-1 0 0,1-1 0 0 0,-4 1 0 0 0,-6 1 82 0 0,1 0 0 0 0,-17 1 0 0 0,7-1 1 0 0,-240 29-180 0 0,231-33-425 0 0,29 1 356 0 0,-1 0 1 0 0,0-1-1 0 0,1 1 1 0 0,-1 0-1 0 0,1-1 0 0 0,-1 1 1 0 0,1-1-1 0 0,-1 0 1 0 0,1 1-1 0 0,-1-1 0 0 0,1 0 1 0 0,0 0-1 0 0,-1 0 1 0 0,1 0-1 0 0,-2-2 1 0 0,0-4-1662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560 105 5983 0 0,'9'-4'368'0'0,"0"0"-1"0"0,-1 0 0 0 0,1-1 0 0 0,-1 0 0 0 0,8-8 1 0 0,20-11 4151 0 0,40-21 4933 0 0,-88 53-9116 0 0,-25 17-252 0 0,-141 85 377 0 0,-19 0-425 0 0,142-75-18 0 0,-74 59 0 0 0,111-78-18 0 0,1 0 0 0 0,0 0 0 0 0,2 2 0 0 0,-27 38 0 0 0,40-54 0 0 0,0 1 0 0 0,1-1 0 0 0,0 1 0 0 0,-1 0 0 0 0,1-1 0 0 0,0 1 0 0 0,0 0 0 0 0,1 0 0 0 0,-1 0 0 0 0,1-1 0 0 0,-1 1 0 0 0,1 0 0 0 0,0 0 0 0 0,0 0 0 0 0,0 0 0 0 0,0 0 0 0 0,1 3 0 0 0,0-4 0 0 0,0 1 0 0 0,0-1 0 0 0,1 0 0 0 0,-1 0 0 0 0,0 1 0 0 0,1-1 0 0 0,-1 0 0 0 0,1 0 0 0 0,0 0 0 0 0,0-1 0 0 0,-1 1 0 0 0,1 0 0 0 0,1-1 0 0 0,-1 1 0 0 0,0-1 0 0 0,0 0 0 0 0,0 1 0 0 0,1-1 0 0 0,2 1 0 0 0,4 1-3 0 0,0 0-1 0 0,1-1 0 0 0,-1 0 1 0 0,0 0-1 0 0,1-1 1 0 0,11 0-1 0 0,60-5-77 0 0,-65 3 55 0 0,33-4-1058 0 0,49-12 0 0 0,-60 9-840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 16783 0 0,'-2'-1'770'0'0,"-2"-1"-676"0"0,0 1 1 0 0,-1-1 0 0 0,0 1 0 0 0,1 0 0 0 0,-1 1 0 0 0,0-1-1 0 0,1 1 1 0 0,-1 0 0 0 0,0 0 0 0 0,0 0 0 0 0,1 1 0 0 0,-1 0 0 0 0,-8 2-1 0 0,-8 3 156 0 0,-34 15-1 0 0,39-14 15 0 0,4-2-123 0 0,-8 2 104 0 0,0 2 1 0 0,1 0-1 0 0,-34 23 1 0 0,37-21-210 0 0,0 2 0 0 0,1 0 0 0 0,0 1 1 0 0,1 1-1 0 0,0 0 0 0 0,1 1 0 0 0,-11 19 0 0 0,22-32-36 0 0,0 0 0 0 0,1 0 0 0 0,0 1 0 0 0,-1-1 0 0 0,1 0 0 0 0,-1 5 0 0 0,0 11 0 0 0,5-15 0 0 0,-2-2 0 0 0,0 0 6 0 0,0 0 0 0 0,1 0 0 0 0,-1 0-1 0 0,0 0 1 0 0,1 0 0 0 0,-1 0 0 0 0,1-1 0 0 0,0 1-1 0 0,-1 0 1 0 0,1-1 0 0 0,0 0 0 0 0,0 1 0 0 0,0-1-1 0 0,0 0 1 0 0,3 1 0 0 0,-1 0 7 0 0,1 0 0 0 0,-1-1 1 0 0,1 0-1 0 0,-1 0 0 0 0,1 0 0 0 0,0-1 1 0 0,5 0-1 0 0,6 0 31 0 0,0-2 0 0 0,1 0 0 0 0,18-5 0 0 0,-32 7-40 0 0,5-2 4 0 0,-1 0 0 0 0,1 0 0 0 0,0-1 1 0 0,-1 0-1 0 0,0 0 0 0 0,1-1 0 0 0,5-4 0 0 0,-8 5-27 0 0,-1-1-1 0 0,0 1 1 0 0,0-1-1 0 0,0 0 0 0 0,-1 0 1 0 0,1 0-1 0 0,-1 0 1 0 0,0-1-1 0 0,0 0 1 0 0,-1 1-1 0 0,4-8 1 0 0,-2 0-36 0 0,0 0 1 0 0,-1 0 0 0 0,-1 0 0 0 0,3-24-1 0 0,-3-52-226 0 0,-2 66 80 0 0,3 0-137 0 0,-2 21 116 0 0,3 1-2301 0 0,-1 0 2150 0 0,-1 0-1 0 0,1 0 1 0 0,-1 1-1 0 0,0 0 1 0 0,5 1-1 0 0,6 4-982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98 197 8287 0 0,'0'0'7142'0'0,"1"3"-6501"0"0,0 4-361 0 0,1 1 1 0 0,-2-1-1 0 0,1 1 1 0 0,-1 0-1 0 0,0-1 0 0 0,0 1 1 0 0,-1 0-1 0 0,0-1 1 0 0,-1 1-1 0 0,0-1 0 0 0,-3 10 1 0 0,-2 2-98 0 0,0-1 1 0 0,-2 0-1 0 0,-12 21 1 0 0,11-25 54 0 0,9-13-52 0 0,-7 3 151 0 0,7-4-318 0 0,0 1 0 0 0,0-1-1 0 0,0 0 1 0 0,0 0 0 0 0,0 0 0 0 0,1 0 0 0 0,-1 0 0 0 0,0 0 0 0 0,0 0-1 0 0,0 0 1 0 0,0 0 0 0 0,0-1 0 0 0,1 1 0 0 0,-1 0 0 0 0,0-1 0 0 0,0 1-1 0 0,0 0 1 0 0,1-1 0 0 0,-1 1 0 0 0,0-1 0 0 0,1 1 0 0 0,-1-1 0 0 0,-1 0-1 0 0,1 0-1 0 0,1-1-1 0 0,-1 1 0 0 0,0-1 0 0 0,0 1 0 0 0,1 0 0 0 0,-1-1 1 0 0,1 1-1 0 0,-1-1 0 0 0,1 0 0 0 0,0 1 0 0 0,-1-4 0 0 0,1-1-1 0 0,0 0-1 0 0,0 0 1 0 0,1 0-1 0 0,0-1 1 0 0,3-9-1 0 0,0 3-14 0 0,1 1 0 0 0,0 0 0 0 0,1 1-1 0 0,0-1 1 0 0,1 1 0 0 0,11-13 0 0 0,55-59-174 0 0,-32 40-19 0 0,-27 26 76 0 0,1 1 0 0 0,1 1 0 0 0,33-26 0 0 0,-43 37 129 0 0,0 0 0 0 0,0 1 0 0 0,0 0 0 0 0,0 0 0 0 0,1 1 0 0 0,-1-1 0 0 0,1 1 0 0 0,0 1 0 0 0,-1-1 0 0 0,1 1 0 0 0,0 0 0 0 0,0 1 0 0 0,0 0 0 0 0,0 0 0 0 0,0 0 0 0 0,11 3 0 0 0,-15-3 14 0 0,0 1 0 0 0,0 0 0 0 0,0 0 0 0 0,-1 0 0 0 0,1 0-1 0 0,0 0 1 0 0,0 1 0 0 0,-1-1 0 0 0,1 1 0 0 0,-1 0 0 0 0,1 0 0 0 0,-1 0 0 0 0,0 0-1 0 0,1 0 1 0 0,-1 0 0 0 0,3 5 0 0 0,-3-3 9 0 0,0 0 0 0 0,0 0-1 0 0,0 1 1 0 0,0-1 0 0 0,-1 0 0 0 0,0 1-1 0 0,0-1 1 0 0,0 1 0 0 0,0 9 0 0 0,-1 4 54 0 0,-1 0 0 0 0,-1 0 0 0 0,-1 0 0 0 0,-7 24 0 0 0,-14 41-21 0 0,13-51-35 0 0,-9 47 1 0 0,20-77-109 0 0,14-4-4154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 17303 0 0,'0'0'1332'0'0,"0"-1"-857"0"0,2-5 1776 0 0,-12 5-1156 0 0,6 2-1058 0 0,-1-1-1 0 0,1 2 1 0 0,-1-1-1 0 0,1 0 0 0 0,-1 1 1 0 0,1 0-1 0 0,0 0 0 0 0,-6 4 1 0 0,-32 25 283 0 0,22-15-257 0 0,-5 3-91 0 0,1 1-1 0 0,1 2 0 0 0,0 0 1 0 0,2 2-1 0 0,1 0 1 0 0,-20 31-1 0 0,27-38-243 0 0,12-16 132 0 0,1 1-514 0 0,2 0 620 0 0,-1 0 1 0 0,1-1 0 0 0,-1 1 0 0 0,1 0 0 0 0,0-1-1 0 0,0 1 1 0 0,0-1 0 0 0,0 1 0 0 0,0-1 0 0 0,0 0-1 0 0,0 0 1 0 0,4 2 0 0 0,31 8-261 0 0,1 0 126 0 0,-35-10 169 0 0,1 1 0 0 0,-2-1 0 0 0,1 1-1 0 0,0 0 1 0 0,0-1 0 0 0,0 1 0 0 0,-1 1 0 0 0,1-1-1 0 0,-1 0 1 0 0,0 1 0 0 0,0-1 0 0 0,1 1 0 0 0,-2-1 0 0 0,1 1-1 0 0,0 0 1 0 0,0 0 0 0 0,-1 0 0 0 0,0 0 0 0 0,0 0-1 0 0,1 0 1 0 0,-2 0 0 0 0,2 5 0 0 0,2 8 99 0 0,-1 1 0 0 0,-1 0 0 0 0,0 0 0 0 0,-2 0 0 0 0,0 0 0 0 0,0 1 0 0 0,-2-1 0 0 0,0 0 0 0 0,-8 32 0 0 0,8-44-63 0 0,1-1 0 0 0,-1 1 1 0 0,0-1-1 0 0,-1 1 0 0 0,1-1 0 0 0,-1 0 1 0 0,1 0-1 0 0,-1 0 0 0 0,0 0 0 0 0,-1 0 1 0 0,1-1-1 0 0,-1 1 0 0 0,0-1 1 0 0,1 0-1 0 0,-1 0 0 0 0,-1-1 0 0 0,1 1 1 0 0,0-1-1 0 0,-1 0 0 0 0,1 0 0 0 0,-1 0 1 0 0,-5 1-1 0 0,2-1-11 0 0,0-1 1 0 0,1 0-1 0 0,-1-1 0 0 0,0 0 0 0 0,1 0 1 0 0,-1 0-1 0 0,0-1 0 0 0,1 0 1 0 0,-1-1-1 0 0,1 0 0 0 0,-1 0 1 0 0,1 0-1 0 0,-11-6 0 0 0,11 4-150 0 0,0 1 0 0 0,0-1 1 0 0,0 0-1 0 0,1-1 0 0 0,0 1 0 0 0,0-1 0 0 0,0-1 0 0 0,1 1 0 0 0,-1-1 1 0 0,1 0-1 0 0,1 0 0 0 0,-1 0 0 0 0,1-1 0 0 0,0 0 0 0 0,0 0 0 0 0,1 0 0 0 0,0 0 1 0 0,0 0-1 0 0,-1-10 0 0 0,1-4-1987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46 15199 0 0,'1'-2'81'0'0,"-1"0"1"0"0,1 0-1 0 0,-1 0 0 0 0,0 0 0 0 0,0 0 0 0 0,0 0 1 0 0,0 0-1 0 0,0 0 0 0 0,-1 0 0 0 0,1 0 0 0 0,0 0 1 0 0,-1 0-1 0 0,0 0 0 0 0,1 0 0 0 0,-1 0 0 0 0,0 0 1 0 0,0 1-1 0 0,0-1 0 0 0,-2-2 0 0 0,3 3-63 0 0,0 1 0 0 0,-1 0 0 0 0,1-1 0 0 0,0 1 0 0 0,-1 0-1 0 0,1-1 1 0 0,-1 1 0 0 0,1 0 0 0 0,0 0 0 0 0,-1-1 0 0 0,1 1 0 0 0,-1 0-1 0 0,1 0 1 0 0,-1 0 0 0 0,1 0 0 0 0,0 0 0 0 0,-1 0 0 0 0,1-1-1 0 0,-1 1 1 0 0,1 0 0 0 0,-1 0 0 0 0,1 0 0 0 0,-1 1 0 0 0,1-1 0 0 0,-1 0-1 0 0,-15 7 1075 0 0,-18 20 1168 0 0,26-19-1969 0 0,-8 5-135 0 0,1 2-1 0 0,1-1 1 0 0,0 2 0 0 0,1 0-1 0 0,1 1 1 0 0,-11 20 0 0 0,4-2 75 0 0,2 0 1 0 0,-16 51-1 0 0,-34 115 187 0 0,-34 94-246 0 0,68-211-136 0 0,-62 114 0 0 0,91-191-40 0 0,-26 43-1110 0 0,7-19-3085 0 0,12-20-2549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9 11631 0 0,'0'0'531'0'0,"0"-1"-8"0"0,2-7 2777 0 0,-5 9-2284 0 0,-2 1-797 0 0,0 0 0 0 0,-1 0 0 0 0,1 0 0 0 0,0 1 0 0 0,1 0 0 0 0,-10 6 0 0 0,-28 27 409 0 0,10-7-247 0 0,-173 124 808 0 0,-37 30-231 0 0,166-120-251 0 0,-76 82-1 0 0,9 22 46 0 0,132-154-737 0 0,-29 35-58 0 0,39-47-116 0 0,2-4-2339 0 0,9-12 170 0 0,4-6-4635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51 248 20759 0 0,'-51'-45'2801'0'0,"53"45"-2738"0"0,-1-1-1 0 0,1 0 0 0 0,0 0 0 0 0,0 1 0 0 0,-1-1 0 0 0,1 1 0 0 0,0 0 0 0 0,0-1 0 0 0,-1 1 0 0 0,5 0 0 0 0,1 0 70 0 0,350-73 788 0 0,-61 10-328 0 0,-238 53-611 0 0,243-34-387 0 0,-279 42 194 0 0,49-4-373 0 0,-63 6-96 0 0,-1 0 0 0 0,0 1 0 0 0,0 0 0 0 0,0 0 0 0 0,1 0 0 0 0,-1 1 0 0 0,9 4 0 0 0,-4 0-6505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 16439 0 0,'-8'-4'1491'0'0,"3"1"-1350"0"0,-1 1 0 0 0,1 0 1 0 0,-1 0-1 0 0,0 0 0 0 0,0 1 0 0 0,1-1 1 0 0,-1 2-1 0 0,0-1 0 0 0,0 1 1 0 0,0-1-1 0 0,0 2 0 0 0,0-1 0 0 0,0 1 1 0 0,0-1-1 0 0,0 2 0 0 0,0-1 0 0 0,-7 3 1 0 0,-9 5 330 0 0,1 0 1 0 0,0 2 0 0 0,-22 14 0 0 0,15-9-438 0 0,-75 47 349 0 0,87-51-312 0 0,-1 1 0 0 0,2 0-1 0 0,-26 29 1 0 0,40-41-62 0 0,0-1 0 0 0,1 1 0 0 0,-1 0 0 0 0,1-1 0 0 0,-1 1 0 0 0,1 0 0 0 0,-1 0 0 0 0,1 0 0 0 0,-1-1-1 0 0,1 1 1 0 0,-1 0 0 0 0,1 0 0 0 0,0 0 0 0 0,0 0 0 0 0,-1 0 0 0 0,1-1 0 0 0,0 1 0 0 0,0 0 0 0 0,0 0 0 0 0,0 0 0 0 0,0 0 0 0 0,0 0 0 0 0,0 0 0 0 0,0 0 0 0 0,0 0 0 0 0,1 0 0 0 0,-1-1 0 0 0,1 3 0 0 0,0-2 8 0 0,0 0 0 0 0,1 0 0 0 0,-1 1 0 0 0,0-1 0 0 0,1 0 0 0 0,-1 0 0 0 0,1 0 0 0 0,-1-1 0 0 0,1 1 0 0 0,-1 0 0 0 0,1-1 0 0 0,0 1 0 0 0,0-1 0 0 0,-1 1 0 0 0,3-1 0 0 0,9 3 49 0 0,1-2 0 0 0,-1 0 0 0 0,1 0 0 0 0,-1-1-1 0 0,0-1 1 0 0,18-3 0 0 0,-3-1-52 0 0,53-17 1 0 0,-72 18-108 0 0,0 0 0 0 0,1 0 0 0 0,7-6 0 0 0,-15 9-56 0 0,8-5-472 0 0,10-1-7641 0 0,-11 5 1895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70 251 12439 0 0,'0'0'958'0'0,"-1"1"-625"0"0,-38 21 2857 0 0,9-5 3642 0 0,38-26-6600 0 0,-6 7-193 0 0,16-14-64 0 0,33-23-1 0 0,-1 0-196 0 0,-9 7-136 0 0,0 1 0 0 0,2 1 1 0 0,58-29-1 0 0,-91 54 369 0 0,0 0 0 0 0,0 0 0 0 0,0 1 0 0 0,1 0 0 0 0,-1 1 0 0 0,1 0 0 0 0,19-2 0 0 0,-29 5 246 0 0,0 2 6 0 0,1 1-211 0 0,0 0 0 0 0,-1 0 0 0 0,0 0 0 0 0,0 0 0 0 0,1 0 0 0 0,-2 1 0 0 0,1-1 0 0 0,0 0 0 0 0,-1 1 0 0 0,1-1 0 0 0,-1 0 0 0 0,0 1 0 0 0,-1 4 0 0 0,-1 6 56 0 0,0 0 0 0 0,-5 14 0 0 0,-3 17 144 0 0,8-24-171 0 0,0 0 0 0 0,1 1 0 0 0,1-1 1 0 0,2 0-1 0 0,5 36 0 0 0,-6-54-149 0 0,-1-1-1 0 0,1 1 1 0 0,0 0 0 0 0,1-1 0 0 0,-1 1-1 0 0,0 0 1 0 0,1-1 0 0 0,-1 1 0 0 0,1-1-1 0 0,3 3 1 0 0,-4-4-385 0 0,10 2-2718 0 0,1-4 1307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501 135 12463 0 0,'36'-79'1331'0'0,"-26"55"-1386"0"0,-9 19 549 0 0,1 0 0 0 0,0 0 0 0 0,1 0 0 0 0,4-7 3342 0 0,-7 15-3677 0 0,1 19 16 0 0,-2 0 0 0 0,-1 0-1 0 0,0 0 1 0 0,-2 0 0 0 0,-8 30 0 0 0,-1 5 219 0 0,-5 21 185 0 0,-3-2 0 0 0,-41 98 0 0 0,-79 138 241 0 0,121-270-764 0 0,-50 119 179 0 0,-3 5-186 0 0,-19 22 4 0 0,86-174-261 0 0,0 0 1 0 0,1 0-1 0 0,0 1 0 0 0,-4 27 1 0 0,9-40 189 0 0,-1 7-250 0 0,14-10-4616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119 142 16127 0 0,'-10'-7'667'0'0,"0"1"0"0"0,-1 0 0 0 0,0 1 0 0 0,-1 0 0 0 0,1 0 0 0 0,-1 2 0 0 0,-19-5 0 0 0,21 6 2914 0 0,12 1-3267 0 0,2-2-232 0 0,0 1-1 0 0,0 0 1 0 0,0 0 0 0 0,1 1 0 0 0,-1-1 0 0 0,1 1-1 0 0,4-1 1 0 0,37-5 191 0 0,-30 5-192 0 0,620-34 1200 0 0,-416 19-3399 0 0,-106 6 719 0 0,-95 8-169 0 0,-3 0-51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598 564 1375 0 0,'-16'12'10495'0'0,"3"21"-6574"0"0,14-32-3866 0 0,0-1 0 0 0,0 1 0 0 0,-1-1 0 0 0,1 1 0 0 0,0-1 0 0 0,0 0 0 0 0,0 1 0 0 0,-1-1 0 0 0,1 0 0 0 0,0 0 0 0 0,0 1 0 0 0,1-1 0 0 0,-2 0-23 0 0,7 1 113 0 0,-1-1 1 0 0,1 0 0 0 0,0 0-1 0 0,-1 0 1 0 0,1-1-1 0 0,-1 1 1 0 0,0-2-1 0 0,1 1 1 0 0,-1-1-1 0 0,0 0 1 0 0,1 0-1 0 0,-1-1 1 0 0,-1 0 0 0 0,9-5-1 0 0,-4 3-107 0 0,-1-1 1 0 0,-1 0-1 0 0,1-1 0 0 0,-1 0 1 0 0,0 0-1 0 0,-1-1 0 0 0,0 0 1 0 0,7-10-1 0 0,-9 10-77 0 0,0 0-1 0 0,-1-1 1 0 0,0 1 0 0 0,-1-1 0 0 0,0 0-1 0 0,4-15 1 0 0,-7 22-75 0 0,-15-10-268 0 0,12 10 341 0 0,-1 1-1 0 0,0 0 1 0 0,0 0 0 0 0,0 0-1 0 0,0 1 1 0 0,0-1 0 0 0,0 1-1 0 0,1 0 1 0 0,-6 1-1 0 0,-38 6-194 0 0,26-3 152 0 0,-11 1-19 0 0,0 2 1 0 0,0 2 0 0 0,-35 13-1 0 0,51-15 81 0 0,1 0 0 0 0,0 1 0 0 0,0 0 0 0 0,1 1 0 0 0,0 1 0 0 0,1 0 0 0 0,-24 24 0 0 0,34-31 22 0 0,1-1 0 0 0,-1 1 0 0 0,1 1 0 0 0,0-1-1 0 0,0 0 1 0 0,0 0 0 0 0,1 1 0 0 0,-1-1 0 0 0,1 1-1 0 0,-1-1 1 0 0,1 1 0 0 0,0 5 0 0 0,1-8 2 0 0,-1 1 0 0 0,2-1 0 0 0,-1 0 0 0 0,0 1 1 0 0,0-1-1 0 0,0 1 0 0 0,0-1 0 0 0,1 0 0 0 0,-1 0 0 0 0,1 1 0 0 0,-1-1 0 0 0,1 0 0 0 0,-1 0 1 0 0,1 1-1 0 0,0-1 0 0 0,0 0 0 0 0,-1 0 0 0 0,1 0 0 0 0,0 0 0 0 0,0 0 0 0 0,0 0 1 0 0,0 0-1 0 0,0 0 0 0 0,1-1 0 0 0,-1 1 0 0 0,0 0 0 0 0,0-1 0 0 0,0 1 0 0 0,1-1 0 0 0,-1 1 1 0 0,0-1-1 0 0,0 1 0 0 0,1-1 0 0 0,-1 0 0 0 0,0 0 0 0 0,3 0 0 0 0,7 2 20 0 0,1-1-1 0 0,0-1 1 0 0,-1 0-1 0 0,1-1 1 0 0,0 0 0 0 0,17-4-1 0 0,67-23 73 0 0,-70 19-52 0 0,-14 5 45 0 0,0 0 0 0 0,21-12 0 0 0,-32 15 728 0 0,-8 14-606 0 0,-21 24 69 0 0,20-29-208 0 0,1 1 1 0 0,0 0-1 0 0,1 1 0 0 0,-6 11 1 0 0,9-13-45 0 0,2-6 190 0 0,3-1-126 0 0,1 0-17 0 0,1 1 1 0 0,0-1 0 0 0,-1 0 0 0 0,1-1 0 0 0,0 1 0 0 0,-1-1-1 0 0,1 1 1 0 0,0-1 0 0 0,0 0 0 0 0,0 0 0 0 0,0-1 0 0 0,-1 1-1 0 0,7-3 1 0 0,8-1 130 0 0,24-9 0 0 0,-19 5-199 0 0,0-1-1 0 0,-1-1 1 0 0,0-2 0 0 0,-1 0 0 0 0,0-1-1 0 0,-1-1 1 0 0,0 0 0 0 0,28-29 0 0 0,114-141-1102 0 0,-144 161 937 0 0,-2-2 1 0 0,0 0-1 0 0,-2 0 1 0 0,0-2-1 0 0,-2 0 1 0 0,12-36-1 0 0,-22 55 28 0 0,0 0 0 0 0,0 0 1 0 0,-1 0-1 0 0,0 0 0 0 0,0 0 0 0 0,-1 0 0 0 0,0-1 0 0 0,-1 1 0 0 0,-2-13 1 0 0,3 18 50 0 0,-1 0 1 0 0,0 0 0 0 0,-1 0 0 0 0,1-1 0 0 0,0 1 0 0 0,-1 0 0 0 0,0 0 0 0 0,1 1 0 0 0,-1-1 0 0 0,-1 0 0 0 0,1 1 0 0 0,0-1 0 0 0,-1 1 0 0 0,1 0 0 0 0,-1-1 0 0 0,1 1 0 0 0,-1 0 0 0 0,0 1 0 0 0,0-1 0 0 0,0 0 0 0 0,0 1-1 0 0,0 0 1 0 0,0 0 0 0 0,-1 0 0 0 0,-4-1 0 0 0,0 1 24 0 0,0 0 1 0 0,0 0-1 0 0,-1 1 0 0 0,1 0 0 0 0,0 1 0 0 0,-1 0 1 0 0,1 0-1 0 0,-13 5 0 0 0,1 0 54 0 0,1 0-1 0 0,-26 14 1 0 0,-132 87 425 0 0,110-64-169 0 0,-473 358 914 0 0,530-393-1162 0 0,-73 65 426 0 0,72-62-344 0 0,0 1-1 0 0,1-1 0 0 0,1 2 1 0 0,0-1-1 0 0,-8 16 1 0 0,14-23-7 0 0,1 0 0 0 0,0 1 0 0 0,0-1 0 0 0,0 0 0 0 0,0 1 0 0 0,1 0 1 0 0,0-1-1 0 0,0 1 0 0 0,1 0 0 0 0,0-1 0 0 0,0 1 0 0 0,0 0 0 0 0,0 0 0 0 0,1-1 0 0 0,0 1 0 0 0,0 0 0 0 0,3 7 1 0 0,-1-7 20 0 0,0 1 1 0 0,0 0 0 0 0,1-1 0 0 0,0 0 0 0 0,0 0 0 0 0,1 0 0 0 0,0 0 0 0 0,0-1 0 0 0,0 0 0 0 0,1 0 0 0 0,-1 0 0 0 0,1-1 0 0 0,8 5 0 0 0,6 3 54 0 0,0-2-1 0 0,2 0 1 0 0,-1-2 0 0 0,1 0-1 0 0,0-1 1 0 0,0-2-1 0 0,1 0 1 0 0,31 3 0 0 0,2-4 33 0 0,1-3 1 0 0,69-6-1 0 0,22-17 4 0 0,-98 13-458 0 0,-48 9-22 0 0,-11-2-4963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10135 0 0,'0'0'3116'0'0,"0"2"-829"0"0,-1 7-1272 0 0,0 0 0 0 0,0 0 0 0 0,-1 0 0 0 0,0 0 0 0 0,-6 14 0 0 0,-21 47-978 0 0,17-45 573 0 0,-53 131 723 0 0,36-88-1159 0 0,-2-2 0 0 0,-45 68 0 0 0,58-103-128 0 0,-29 35-1 0 0,39-56-105 0 0,-1 0 0 0 0,0 0-1 0 0,-1-1 1 0 0,0 0 0 0 0,-1 0-1 0 0,-18 10 1 0 0,27-17-108 0 0,0-1-1 0 0,-1 0 0 0 0,1 1 1 0 0,0-1-1 0 0,-1-1 0 0 0,0 1 1 0 0,1 0-1 0 0,-1 0 0 0 0,1-1 1 0 0,-1 0-1 0 0,0 1 1 0 0,1-1-1 0 0,-1 0 0 0 0,0 0 1 0 0,1 0-1 0 0,-1-1 0 0 0,0 1 1 0 0,1-1-1 0 0,-1 1 0 0 0,1-1 1 0 0,-1 0-1 0 0,-4-2 1 0 0,-3-4-1370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2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205 353 10623 0 0,'-2'1'488'0'0,"-13"5"-101"0"0,-1 1 1 0 0,1 0-1 0 0,0 1 0 0 0,0 1 0 0 0,-19 16 0 0 0,15-11 792 0 0,1 2 0 0 0,1 0 0 0 0,-21 28 3283 0 0,41-56-3663 0 0,2-5-516 0 0,-2 0 0 0 0,0 0-1 0 0,1-22 1 0 0,1-3-118 0 0,-1 16-66 0 0,1-1 0 0 0,2 0 0 0 0,0 1 0 0 0,16-34 0 0 0,-16 45-91 0 0,1-1 0 0 0,1 1 0 0 0,0 0 1 0 0,1 1-1 0 0,0 0 0 0 0,1 1 0 0 0,25-23 0 0 0,-28 29-39 0 0,1 0 0 0 0,1 1 0 0 0,-1 1 0 0 0,1 0 0 0 0,0 0 0 0 0,1 1 0 0 0,-1 0 0 0 0,1 0 0 0 0,-1 1 0 0 0,1 1 0 0 0,0 0 0 0 0,0 0 0 0 0,21 1 0 0 0,4 1-123 0 0,0 2 0 0 0,67 13-1 0 0,-74-9 87 0 0,-1 1 0 0 0,42 17 0 0 0,51 30 21 0 0,-108-48 128 0 0,0 1-1 0 0,-1 0 1 0 0,0 1-1 0 0,0 1 0 0 0,-1 0 1 0 0,20 19-1 0 0,-29-26-60 0 0,0 0 0 0 0,-1 0 0 0 0,1 0 0 0 0,-1 1 0 0 0,1-1-1 0 0,-1 0 1 0 0,0 1 0 0 0,0-1 0 0 0,0 1 0 0 0,0 0 0 0 0,-1-1 0 0 0,1 1 0 0 0,-1 0-1 0 0,1-1 1 0 0,-1 1 0 0 0,0 4 0 0 0,0-3 1 0 0,-1-1-1 0 0,0 0 1 0 0,0 1-1 0 0,0-1 1 0 0,0 0-1 0 0,0 1 1 0 0,-1-1 0 0 0,0 0-1 0 0,1 0 1 0 0,-1 0-1 0 0,-3 3 1 0 0,-4 4 16 0 0,-1 0-1 0 0,1-1 1 0 0,-2-1 0 0 0,1 1 0 0 0,-19 9-1 0 0,0-1-3 0 0,0-3 0 0 0,0 0 0 0 0,-2-2-1 0 0,0-1 1 0 0,-52 12 0 0 0,5-8-3 0 0,-92 5 1 0 0,90-17-197 0 0,70-3 75 0 0,0-1 1 0 0,0 0-1 0 0,0-1 1 0 0,0 0-1 0 0,-17-6 0 0 0,25 7-11 0 0,1 1-1 0 0,0-1 1 0 0,-1 1-1 0 0,1-1 1 0 0,0 1-1 0 0,0-1 1 0 0,0 0-1 0 0,0 0 1 0 0,0 0-1 0 0,0 0 1 0 0,0 0-1 0 0,0 1 0 0 0,0-2 1 0 0,0 1-1 0 0,0 0 1 0 0,0 0-1 0 0,1 0 1 0 0,-1 0-1 0 0,0 0 1 0 0,0-2-1 0 0,2-11-7713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 6911 0 0,'0'0'315'0'0,"2"-1"-7"0"0,7-7 2607 0 0,-10 11-2001 0 0,-40 88 1649 0 0,12-29-1422 0 0,15-30-782 0 0,-77 193 1184 0 0,-27 118-967 0 0,-17-8-1192 0 0,112-284-137 0 0,-59 94 0 0 0,82-144 744 0 0,-1 0 0 0 0,1 0-1 0 0,-1-1 1 0 0,0 1 0 0 0,1 0-1 0 0,-1 0 1 0 0,0 0 0 0 0,0 0-1 0 0,0-1 1 0 0,0 1-1 0 0,0 0 1 0 0,1-1 0 0 0,-1 1-1 0 0,0-1 1 0 0,-2 1 0 0 0,3-1-1 0 0,0 0 0 0 0,-1 0 0 0 0,1 0-1 0 0,0 0 1 0 0,-1 0 0 0 0,1 0 0 0 0,0 0 0 0 0,-1 0 0 0 0,1-1 0 0 0,0 1 0 0 0,-1 0 0 0 0,1 0 0 0 0,0 0 0 0 0,0 0 0 0 0,-1-1 0 0 0,1 1-1 0 0,0 0 1 0 0,0 0 0 0 0,-1-1 0 0 0,1 1 0 0 0,0 0 0 0 0,0-1 0 0 0,0 1 0 0 0,0 0 0 0 0,-1 0 0 0 0,1-1 0 0 0,0 1 0 0 0,0 0 0 0 0,0-1-1 0 0,0 1 1 0 0,0-1 0 0 0,-1-2-35 0 0,1 0 0 0 0,-1 0-1 0 0,1-1 1 0 0,0 1 0 0 0,0 0-1 0 0,0-1 1 0 0,1 1 0 0 0,0-6-1 0 0,1 1 125 0 0,1 1 0 0 0,0 0 0 0 0,0 0 0 0 0,0 1-1 0 0,1-1 1 0 0,0 1 0 0 0,0-1 0 0 0,0 1 0 0 0,9-9 0 0 0,-4 7 65 0 0,0 0 0 0 0,0 0 0 0 0,1 1 0 0 0,0 0 1 0 0,15-8-1 0 0,5 1 240 0 0,1 2 1 0 0,0 0 0 0 0,46-9-1 0 0,-36 12-107 0 0,0 3 0 0 0,1 1 0 0 0,0 2 0 0 0,-1 2 0 0 0,1 2 0 0 0,0 1 0 0 0,55 11 0 0 0,-83-10-392 0 0,-5-1-336 0 0,-1-1 0 0 0,1 0 1 0 0,0 0-1 0 0,0-1 0 0 0,13-1 0 0 0,-10 0-3807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165 175 13159 0 0,'0'0'4416'0'0,"2"0"-3864"0"0,18-1-277 0 0,-1-1 1 0 0,0 0-1 0 0,0-2 0 0 0,-1 0 0 0 0,31-11 0 0 0,88-44 1170 0 0,-135 58-1445 0 0,-1 1-9 0 0,1-1 0 0 0,-1 1 1 0 0,0-1-1 0 0,0 0 0 0 0,1 1 0 0 0,-1-1 0 0 0,0 0 0 0 0,0 0 0 0 0,0 0 0 0 0,0 0 1 0 0,0 0-1 0 0,0 0 0 0 0,0 0 0 0 0,0-1 0 0 0,0 1 0 0 0,-1 0 0 0 0,1 0 1 0 0,0-1-1 0 0,-1 1 0 0 0,1 0 0 0 0,-1-1 0 0 0,1-1 0 0 0,-1 2-4 0 0,0-1-1 0 0,0 1 1 0 0,-1-1-1 0 0,1 1 1 0 0,0-1-1 0 0,-1 1 1 0 0,1-1-1 0 0,-1 1 0 0 0,1-1 1 0 0,-1 1-1 0 0,0 0 1 0 0,0-1-1 0 0,0 1 1 0 0,1 0-1 0 0,-1 0 1 0 0,0 0-1 0 0,0 0 1 0 0,-1 0-1 0 0,1 0 1 0 0,-2-2-1 0 0,-2-1-71 0 0,0 1 0 0 0,-1-1 0 0 0,1 1 0 0 0,-1 0-1 0 0,1 0 1 0 0,-1 1 0 0 0,0-1 0 0 0,0 1 0 0 0,-1 1 0 0 0,1-1 0 0 0,0 1-1 0 0,-1 0 1 0 0,-5 0 0 0 0,2 1 22 0 0,0 1 1 0 0,0 0-1 0 0,1 0 1 0 0,-1 1-1 0 0,1 0 0 0 0,-1 1 1 0 0,-16 7-1 0 0,5 0 36 0 0,1 1 1 0 0,0 1-1 0 0,1 1 0 0 0,0 0 1 0 0,1 2-1 0 0,-24 23 0 0 0,27-22 46 0 0,1 0-1 0 0,0 1 0 0 0,-20 31 0 0 0,28-39 30 0 0,1 1 0 0 0,1-1 0 0 0,-1 1 0 0 0,2 0 0 0 0,-1 1 0 0 0,1-1 1 0 0,1 0-1 0 0,0 1 0 0 0,-1 15 0 0 0,3-21-20 0 0,0 0 1 0 0,1 0-1 0 0,0-1 1 0 0,0 1-1 0 0,0 0 1 0 0,0 0-1 0 0,1-1 1 0 0,-1 1-1 0 0,1-1 1 0 0,0 1-1 0 0,1-1 1 0 0,-1 0-1 0 0,1 0 1 0 0,0 0 0 0 0,0 0-1 0 0,7 6 1 0 0,-6-5-20 0 0,1-1 0 0 0,-1-1 0 0 0,1 1 1 0 0,0-1-1 0 0,1 1 0 0 0,-1-1 0 0 0,0-1 1 0 0,1 1-1 0 0,0-1 0 0 0,-1 0 0 0 0,1 0 1 0 0,0-1-1 0 0,6 1 0 0 0,11 0-22 0 0,-1-2 0 0 0,1 0-1 0 0,-1-1 1 0 0,1-2 0 0 0,22-5 0 0 0,-12 1-499 0 0,-1-2 1 0 0,55-24 0 0 0,-44 13-3992 0 0,-3-3-1477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46 453 13039 0 0,'0'0'598'0'0,"-2"0"-10"0"0,0 0-483 0 0,-13 2 102 0 0,14-2-58 0 0,0 1 0 0 0,0-1-1 0 0,1 0 1 0 0,-1 0 0 0 0,0 0 0 0 0,0 1 0 0 0,1-1 0 0 0,-1 0 0 0 0,0 0 0 0 0,0 0 0 0 0,0 0 0 0 0,1 0 0 0 0,-1-1 0 0 0,0 1 0 0 0,0 0 0 0 0,1 0 0 0 0,-1 0 0 0 0,0-1 0 0 0,1 1 0 0 0,-1 0 0 0 0,0-1 0 0 0,1 1-1 0 0,-1 0 1 0 0,0-1 0 0 0,1 1 0 0 0,-1-1 0 0 0,1 1 0 0 0,-1-1 0 0 0,0 0 0 0 0,1 1 0 0 0,0-1 0 0 0,-1 1 0 0 0,1-1 0 0 0,-1-1 0 0 0,0-1 13 0 0,0 0 0 0 0,1 1 0 0 0,0-1 0 0 0,-1 0 0 0 0,1 0 0 0 0,0 0 0 0 0,1-3 1 0 0,-1-2 285 0 0,0 6 152 0 0,1 1-424 0 0,2-6-66 0 0,0 1-1 0 0,1 0 1 0 0,-1 1 0 0 0,1-1-1 0 0,9-8 1 0 0,28-28 229 0 0,-30 32-299 0 0,56-49 23 0 0,2 3-1 0 0,138-85 0 0 0,-187 130-62 0 0,0 0 0 0 0,1 1 0 0 0,36-12 0 0 0,-55 22-2 0 0,0-1 1 0 0,-1 1-1 0 0,1-1 0 0 0,0 1 0 0 0,0 0 0 0 0,-1-1 1 0 0,1 1-1 0 0,3 0 0 0 0,-4 1-1 0 0,-1-1-1 0 0,1 0 1 0 0,-1 0-1 0 0,1 1 1 0 0,-1-1-1 0 0,1 0 1 0 0,-1 1-1 0 0,0-1 1 0 0,1 1 0 0 0,-1-1-1 0 0,0 1 1 0 0,1-1-1 0 0,-1 1 1 0 0,0-1-1 0 0,0 1 1 0 0,1-1-1 0 0,-1 1 1 0 0,0-1-1 0 0,0 1 1 0 0,0-1 0 0 0,0 1-1 0 0,1-1 1 0 0,-1 1-1 0 0,0 1 1 0 0,-1 15-67 0 0,1-17 67 0 0,-3 18-13 0 0,-1 0 0 0 0,0 0 0 0 0,-2-1 0 0 0,0 0 0 0 0,-1 0-1 0 0,-11 20 1 0 0,-17 45-16 0 0,28-64 32 0 0,1-2 0 0 0,1 0 0 0 0,0 0 0 0 0,1 0 0 0 0,1 0 0 0 0,1 1 0 0 0,-1 20 0 0 0,3-34 4 0 0,0-1 0 0 0,0 1 0 0 0,1 0-1 0 0,-1-1 1 0 0,1 1 0 0 0,-1 0 0 0 0,1-1 0 0 0,0 1-1 0 0,0-1 1 0 0,1 1 0 0 0,-1-1 0 0 0,0 0-1 0 0,1 1 1 0 0,-1-1 0 0 0,1 0 0 0 0,2 3 0 0 0,-1-3 9 0 0,0 0 1 0 0,0 0-1 0 0,0 0 1 0 0,0 0 0 0 0,1 0-1 0 0,-1-1 1 0 0,0 1-1 0 0,1-1 1 0 0,-1 0 0 0 0,7 1-1 0 0,3 0 35 0 0,0-1 1 0 0,0-1-1 0 0,0 0 0 0 0,0-1 1 0 0,21-4-1 0 0,103-22 490 0 0,59-8 180 0 0,-189 34-694 0 0,-1 0 0 0 0,0 0 0 0 0,0 0-1 0 0,1-1 1 0 0,-1 0 0 0 0,0 0 0 0 0,0 0 0 0 0,0-1-1 0 0,-1 0 1 0 0,1 0 0 0 0,-1-1 0 0 0,0 0 0 0 0,0 0-1 0 0,0 0 1 0 0,0 0 0 0 0,0-1 0 0 0,-1 1 0 0 0,0-1-1 0 0,0 0 1 0 0,6-11 0 0 0,70-131-2264 0 0,-79 146 1790 0 0,1-5 392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 8751 0 0,'0'0'674'0'0,"0"-2"-438"0"0,-1-2 125 0 0,-1 4 140 0 0,1 0-1 0 0,0 0 1 0 0,-1 0-1 0 0,1 1 1 0 0,0-1-1 0 0,-1 1 1 0 0,1-1-1 0 0,0 1 1 0 0,0-1-1 0 0,0 1 1 0 0,-1 0-1 0 0,-1 1 1 0 0,-5 5 173 0 0,-1 1 1 0 0,1 0-1 0 0,1 1 1 0 0,0 0-1 0 0,-10 14 1 0 0,-26 52-245 0 0,40-69-277 0 0,-34 69 580 0 0,-43 123 0 0 0,-8 85-570 0 0,58-182-112 0 0,-9 23-560 0 0,-84 181 0 0 0,115-289-583 0 0,-1-1 1 0 0,-14 19 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83 107 13591 0 0,'-6'1'134'0'0,"0"-1"0"0"0,0 0 0 0 0,1 1-1 0 0,-1 0 1 0 0,0 1 0 0 0,1-1 0 0 0,-1 1 0 0 0,1 0-1 0 0,-1 1 1 0 0,1-1 0 0 0,-7 5 0 0 0,12-7 29 0 0,-1 0 0 0 0,1 1 0 0 0,-1-1 0 0 0,1 0 0 0 0,-1 0 0 0 0,1 1 0 0 0,-1-1 1 0 0,1 0-1 0 0,0 1 0 0 0,-1-1 0 0 0,1 1 0 0 0,-1-1 0 0 0,1 1 0 0 0,0-1 0 0 0,-1 0 1 0 0,1 1-1 0 0,0-1 0 0 0,0 1 0 0 0,-1-1 0 0 0,1 1 0 0 0,0 0 0 0 0,0-1 0 0 0,0 1 1 0 0,0-1-1 0 0,0 1 0 0 0,0-1 0 0 0,0 1 0 0 0,0-1 0 0 0,0 2 0 0 0,0-1-94 0 0,1 0 0 0 0,-1-1 0 0 0,1 1-1 0 0,-1 0 1 0 0,1 0 0 0 0,0 0 0 0 0,-1 0-1 0 0,1 0 1 0 0,0-1 0 0 0,0 1 0 0 0,-1 0-1 0 0,1-1 1 0 0,0 1 0 0 0,1 0 0 0 0,3 2-52 0 0,0-1 1 0 0,1 1-1 0 0,-1-1 1 0 0,0 0 0 0 0,7 1-1 0 0,7 0 263 0 0,1-1 0 0 0,0 0 0 0 0,0-2 1 0 0,35-3-1 0 0,79-19 810 0 0,-114 18-934 0 0,389-103 1076 0 0,-379 98-1492 0 0,29-10 37 0 0,-24 6-3345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28 320 8951 0 0,'4'-7'8502'0'0,"-2"18"-8187"0"0,-1-1 1 0 0,0 0-1 0 0,-1 1 1 0 0,0-1-1 0 0,-2 15 1 0 0,-12 56 1011 0 0,0 6-482 0 0,13-68-732 0 0,-3 59 26 0 0,4-76-18 0 0,1-3-112 0 0,0 1 0 0 0,0-1 0 0 0,0 0 0 0 0,0 0 0 0 0,0 0 0 0 0,0 0 0 0 0,0 0 0 0 0,0 0 0 0 0,-1 0 0 0 0,1 0 0 0 0,0 0 0 0 0,-1 0 0 0 0,1-1 0 0 0,0 1 0 0 0,-1 0 0 0 0,1-2 0 0 0,-1 2 2 0 0,11-31 43 0 0,-2 1-1 0 0,-2-1 1 0 0,0 0-1 0 0,1-36 1 0 0,11-56 62 0 0,-15 107-113 0 0,1-7 34 0 0,1 0-1 0 0,15-36 0 0 0,-18 52-27 0 0,1 1-1 0 0,-1 0 1 0 0,2 0-1 0 0,-1 0 0 0 0,1 0 1 0 0,0 1-1 0 0,0 0 1 0 0,1 0-1 0 0,0 1 0 0 0,0-1 1 0 0,0 1-1 0 0,8-5 0 0 0,4 0 82 0 0,0 1-1 0 0,0 1 0 0 0,1 0 0 0 0,0 2 0 0 0,22-6 0 0 0,103-14 340 0 0,-106 21-353 0 0,-14 1-75 0 0,83-11 110 0 0,-86 14-165 0 0,0 0 0 0 0,0 1 0 0 0,23 3 0 0 0,-23 1-276 0 0,-19-3 24 0 0,0 0-56 0 0,5 1-13 0 0,-5-1-117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10591 0 0,'0'0'488'0'0,"0"-1"-12"0"0,0-8 3835 0 0,1 11-3957 0 0,-1 1 1 0 0,1 0-1 0 0,-1 0 1 0 0,1 0-1 0 0,0-1 1 0 0,2 4-1 0 0,1 7 14 0 0,13 43 1709 0 0,41 95 0 0 0,-44-122-1586 0 0,1-1-1 0 0,1 0 1 0 0,2-1-1 0 0,38 46 1 0 0,6-5 74 0 0,3-2 0 0 0,84 67 1 0 0,-125-115-546 0 0,0-1 0 0 0,1 0 0 0 0,0-2 0 0 0,1-2 0 0 0,1 0 1 0 0,0-1-1 0 0,1-2 0 0 0,49 12 0 0 0,-39-17-215 0 0,1-1 0 0 0,48-2 0 0 0,-85-2-116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11 3679 0 0,'0'0'284'0'0,"-2"-1"288"0"0,1 0 3 0 0,-1 0 0 0 0,1 0 0 0 0,-1 0 0 0 0,1 0 0 0 0,-1 0-1 0 0,0 1 1 0 0,1-1 0 0 0,-1 0 0 0 0,0 1 0 0 0,0-1 0 0 0,1 1-1 0 0,-1 0 1 0 0,0 0 0 0 0,0 0 0 0 0,-3 0 0 0 0,2 0-106 0 0,0 1 1 0 0,0-1 0 0 0,0 1-1 0 0,0 0 1 0 0,0 0-1 0 0,0 1 1 0 0,0-1 0 0 0,-3 3-1 0 0,-5 3-120 0 0,1 0-1 0 0,0 1 0 0 0,-13 15 0 0 0,21-22-318 0 0,-131 151 2464 0 0,74-81-1716 0 0,-110 117 571 0 0,116-135-1129 0 0,-81 63 0 0 0,121-106-217 0 0,-146 108 35 0 0,109-85-29 0 0,-69 36 1 0 0,111-65-3171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10591 0 0,'0'0'2627'0'0,"-1"2"-956"0"0,-21 46 2316 0 0,-13 25-2188 0 0,-10 19-915 0 0,-3 2-338 0 0,14-31-436 0 0,-20 26-23 0 0,38-67-231 0 0,2 2 1 0 0,0 0 0 0 0,-18 46 0 0 0,31-68-1077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0,'0'0'936'0'0,"9"7"-936"0"0,2 4 128 0 0,1 1 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2303 0 0,'0'0'102'0'0,"-1"0"-1"0"0,-29 0 858 0 0,22 1 1781 0 0,0 0 1 0 0,0 0 0 0 0,-13 5-1 0 0,-15 5 1455 0 0,-66 23-986 0 0,82-26-3213 0 0,0 0 0 0 0,1 2 0 0 0,-18 12 0 0 0,31-18-19 0 0,1 0 0 0 0,0 0 0 0 0,0 1 0 0 0,0 0-1 0 0,0 0 1 0 0,1 0 0 0 0,0 0 0 0 0,0 1 0 0 0,0 0 0 0 0,1 0 0 0 0,0 0-1 0 0,0 0 1 0 0,0 0 0 0 0,-1 8 0 0 0,2-9 13 0 0,1-1 1 0 0,1 0-1 0 0,-1 1 0 0 0,1 0 1 0 0,-1-1-1 0 0,1 1 0 0 0,0-1 1 0 0,1 1-1 0 0,-1-1 0 0 0,1 1 1 0 0,0-1-1 0 0,0 1 0 0 0,1-1 1 0 0,-1 0-1 0 0,1 1 0 0 0,0-1 1 0 0,0 0-1 0 0,0 0 0 0 0,1 0 1 0 0,-1-1-1 0 0,7 8 0 0 0,6 3 10 0 0,1-1 0 0 0,0 0 0 0 0,1-1 0 0 0,1-1 0 0 0,25 13 0 0 0,-23-14 0 0 0,-1 1 0 0 0,0 1 0 0 0,0 0 0 0 0,25 25 0 0 0,-40-34 18 0 0,-1 0 0 0 0,0 0-1 0 0,0 1 1 0 0,-1 0 0 0 0,1 0-1 0 0,-1-1 1 0 0,0 1 0 0 0,0 1-1 0 0,0-1 1 0 0,0 0 0 0 0,-1 0 0 0 0,0 1-1 0 0,0-1 1 0 0,0 1 0 0 0,0-1-1 0 0,-1 1 1 0 0,1-1 0 0 0,-1 1-1 0 0,-1-1 1 0 0,1 1 0 0 0,0-1 0 0 0,-1 1-1 0 0,0-1 1 0 0,0 1 0 0 0,0-1-1 0 0,-1 0 1 0 0,0 0 0 0 0,0 1-1 0 0,0-1 1 0 0,0 0 0 0 0,0 0-1 0 0,-6 6 1 0 0,-2 1 92 0 0,0-1 1 0 0,0 0-1 0 0,-1-1 0 0 0,-1 0 1 0 0,1-1-1 0 0,-1 0 0 0 0,-1-1 1 0 0,1 0-1 0 0,-1-1 0 0 0,-1 0 0 0 0,1-1 1 0 0,-1-1-1 0 0,-16 3 0 0 0,12-3-33 0 0,0-1-1 0 0,0 0 1 0 0,0-2-1 0 0,0 0 0 0 0,-1-1 1 0 0,1-1-1 0 0,0-1 0 0 0,0 0 1 0 0,-35-10-1 0 0,50 11-194 0 0,-1 0 0 0 0,1-1 0 0 0,-1 1 0 0 0,1-1 0 0 0,0 1 0 0 0,-1-1 0 0 0,1 0 0 0 0,0-1 0 0 0,0 1 0 0 0,1 0 0 0 0,-1-1 0 0 0,-2-2-1 0 0,-4-9-1454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6911 0 0,'0'0'315'0'0,"-2"2"-7"0"0,-20 18 313 0 0,1 0 0 0 0,0 2 0 0 0,-24 34 0 0 0,-44 82 5259 0 0,-9 38-3838 0 0,21-35-1228 0 0,-147 301 215 0 0,39-40-1109 0 0,125-272-461 0 0,21-42-3203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77 266 7367 0 0,'-30'1'578'0'0,"1"0"487"0"0,11 1 9112 0 0,19-1-9569 0 0,2 1-507 0 0,-1 0 1 0 0,1 0-1 0 0,0-1 0 0 0,0 1 0 0 0,0-1 0 0 0,-1 1 1 0 0,1-1-1 0 0,1 0 0 0 0,-1 0 0 0 0,0-1 0 0 0,0 1 1 0 0,0 0-1 0 0,0-1 0 0 0,0 0 0 0 0,4 0 0 0 0,9 0 170 0 0,27-5 0 0 0,-36 4-173 0 0,109-21 1138 0 0,127-42 0 0 0,-88 22-715 0 0,-53 15-335 0 0,210-49-183 0 0,-123 35-3585 0 0,-151 32 1799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5527 0 0,'0'0'6700'0'0,"-2"1"-5846"0"0,-2 2-576 0 0,-1 0 0 0 0,0 0 0 0 0,1 1 1 0 0,-1-1-1 0 0,1 1 0 0 0,0 1 0 0 0,0-1 1 0 0,1 0-1 0 0,-1 1 0 0 0,1 0 0 0 0,0 0 1 0 0,-4 10-1 0 0,-72 189 917 0 0,5-8-1017 0 0,-42 31-34 0 0,90-177-125 0 0,-100 155 96 0 0,109-179-94 0 0,2-2 9 0 0,10-14-82 0 0,-1-1-1 0 0,-1 1 1 0 0,1-1 0 0 0,-2 0-1 0 0,-14 15 1 0 0,20-23-131 0 0,3-11-5782 0 0,2-2 818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15775 0 0,'-1'2'727'0'0,"-106"315"3540"0"0,-21-6-1984 0 0,87-222-2097 0 0,-80 127-1 0 0,-77 66-169 0 0,178-256-25 0 0,-15 22-94 0 0,-3-2 1 0 0,-59 56-1 0 0,94-100 101 0 0,1 0 1 0 0,-1 0 0 0 0,0 0-1 0 0,1 0 1 0 0,-1 0 0 0 0,0-1-1 0 0,-5 3 1 0 0,8-4 1 0 0,-1 0 0 0 0,1 0 0 0 0,-1 0 0 0 0,1 0 0 0 0,0 1 0 0 0,-1-1 0 0 0,1 0 0 0 0,-1 0 0 0 0,1 0 0 0 0,-1 0 0 0 0,1 0 0 0 0,0 0 0 0 0,-1 0 0 0 0,1 0 0 0 0,-1 0 0 0 0,1-1 0 0 0,-1 1 0 0 0,1 0 0 0 0,-1 0 0 0 0,0-1-1 0 0,0 0-1 0 0,0 0 1 0 0,1 0 0 0 0,-1 0-1 0 0,0 0 1 0 0,1 0-1 0 0,-1 0 1 0 0,1 0 0 0 0,-1 0-1 0 0,1-1 1 0 0,-1 1 0 0 0,1 0-1 0 0,0 0 1 0 0,0 0-1 0 0,-1 0 1 0 0,1-1 0 0 0,0 1-1 0 0,0 0 1 0 0,0 0-1 0 0,0-1 1 0 0,1 1 0 0 0,-1 0-1 0 0,0 0 1 0 0,0 0 0 0 0,1-2-1 0 0,1-4-10 0 0,0 0 0 0 0,6-13 0 0 0,3-2-17 0 0,1 1-1 0 0,1 1 1 0 0,26-33 0 0 0,-11 20-38 0 0,40-35 0 0 0,-44 47 26 0 0,50-36-1 0 0,-62 50 49 0 0,-1 0 0 0 0,2 0 0 0 0,-1 1-1 0 0,1 1 1 0 0,0 0 0 0 0,0 1 0 0 0,15-4 0 0 0,-26 8 15 0 0,1-1-1 0 0,-1 1 0 0 0,1 0 0 0 0,-1 0 0 0 0,1 0 0 0 0,-1 0 0 0 0,1 0 1 0 0,-1 0-1 0 0,1 1 0 0 0,-1-1 0 0 0,1 1 0 0 0,-1 0 0 0 0,1 0 0 0 0,-1 0 1 0 0,0 0-1 0 0,1 0 0 0 0,-1 0 0 0 0,0 1 0 0 0,0-1 0 0 0,3 3 0 0 0,-2-1 17 0 0,0 1 1 0 0,-1-1-1 0 0,1 1 0 0 0,-1 0 0 0 0,1 0 0 0 0,-1 0 0 0 0,0 0 0 0 0,-1 0 0 0 0,1 1 0 0 0,1 5 0 0 0,2 13 121 0 0,0 1 0 0 0,-1-1 0 0 0,0 29 0 0 0,-4 72 58 0 0,-2-50-851 0 0,5-65-860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103 101 14511 0 0,'0'0'1314'0'0,"2"1"-1078"0"0,7 3-423 0 0,3 2 944 0 0,1-1-1 0 0,0 0 1 0 0,0 0 0 0 0,1-2-1 0 0,-1 1 1 0 0,1-2 0 0 0,22 2-1 0 0,-21-4-364 0 0,-1 0-1 0 0,0-2 1 0 0,1 0-1 0 0,-1 0 1 0 0,14-5-1 0 0,-21 4-357 0 0,1 1-1 0 0,-1-1 1 0 0,0-1 0 0 0,0 0 0 0 0,0 0-1 0 0,0 0 1 0 0,-1 0 0 0 0,1-1 0 0 0,-1 0-1 0 0,10-12 1 0 0,-13 14-60 0 0,0-1-1 0 0,0 0 1 0 0,-1 1-1 0 0,0-1 1 0 0,1 0-1 0 0,-1 0 1 0 0,0 0-1 0 0,2-8 0 0 0,-4 12 15 0 0,0-1 1 0 0,0 0-1 0 0,0 0 0 0 0,-1 0 0 0 0,1 0 0 0 0,0 0 0 0 0,0 0 0 0 0,0 0 0 0 0,-1 0 0 0 0,1 0 0 0 0,0 1 0 0 0,-1-1 0 0 0,1 0 0 0 0,-1 0 0 0 0,1 0 0 0 0,-1 1 0 0 0,1-1 0 0 0,-1 0 0 0 0,1 0 0 0 0,-1 1 0 0 0,0-1 0 0 0,1 1 0 0 0,-1-1 0 0 0,0 1 0 0 0,0-1 0 0 0,-1 0 0 0 0,0 0-7 0 0,0 0 0 0 0,0-1 0 0 0,-1 1 0 0 0,1 1 1 0 0,-1-1-1 0 0,1 0 0 0 0,0 0 0 0 0,-4 1 0 0 0,0 0-9 0 0,0 0 1 0 0,0 1-1 0 0,1 0 0 0 0,-1 0 1 0 0,0 0-1 0 0,0 1 0 0 0,1 0 1 0 0,-1 0-1 0 0,1 0 0 0 0,0 1 1 0 0,-6 3-1 0 0,-9 6-2 0 0,-25 21 0 0 0,17-9 74 0 0,1 2 0 0 0,2 0 1 0 0,0 2-1 0 0,2 0 0 0 0,1 2 0 0 0,1 1 0 0 0,1 0 0 0 0,2 1 0 0 0,-25 63 0 0 0,37-80-8 0 0,1 0-1 0 0,-5 25 0 0 0,9-36-28 0 0,0 1-1 0 0,1-1 1 0 0,-1 0-1 0 0,1 0 1 0 0,0 1-1 0 0,0-1 0 0 0,1 0 1 0 0,-1 1-1 0 0,1-1 1 0 0,0 0-1 0 0,0 0 1 0 0,0 0-1 0 0,1 0 1 0 0,3 7-1 0 0,-4-9-12 0 0,1 0-1 0 0,0 0 0 0 0,-1-1 1 0 0,1 1-1 0 0,0 0 1 0 0,0-1-1 0 0,0 0 0 0 0,0 1 1 0 0,0-1-1 0 0,1 0 1 0 0,-1 0-1 0 0,0 0 0 0 0,1 0 1 0 0,-1-1-1 0 0,0 1 1 0 0,1-1-1 0 0,-1 1 1 0 0,1-1-1 0 0,3 0 0 0 0,7 1-83 0 0,0-2 0 0 0,20-3 1 0 0,-14 2 42 0 0,57-10-1578 0 0,121-35 0 0 0,-172 40 1065 0 0,21-5-726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20 8287 0 0,'2'-10'466'0'0,"-4"1"5383"0"0,-2 11-5679 0 0,0 1 0 0 0,1 0 0 0 0,-1 0 1 0 0,0 0-1 0 0,1 1 0 0 0,0-1 0 0 0,0 1 0 0 0,0 0 0 0 0,-3 5 0 0 0,-23 43 437 0 0,25-45-486 0 0,-32 61 430 0 0,-93 196 410 0 0,-230 508-121 0 0,343-741-808 0 0,-34 49 0 0 0,41-71-32 0 0,4-9-2 0 0,3-5-17 0 0,0 2-8 0 0,1 1 0 0 0,0-1 1 0 0,0 0-1 0 0,0 0 0 0 0,0 0 1 0 0,0-1-1 0 0,0 1 0 0 0,1 0 1 0 0,0 0-1 0 0,0 0 0 0 0,0 0 1 0 0,0-1-1 0 0,0 1 0 0 0,0 0 0 0 0,2-5 1 0 0,1-6-70 0 0,10-27 0 0 0,-12 38 88 0 0,13-32-151 0 0,1 0-1 0 0,2 1 1 0 0,1 1-1 0 0,1 1 1 0 0,2 1-1 0 0,2 0 1 0 0,41-43-1 0 0,-58 68 144 0 0,0 0-1 0 0,1 0 1 0 0,0 0-1 0 0,0 1 0 0 0,1 1 1 0 0,-1-1-1 0 0,1 1 1 0 0,10-4-1 0 0,-12 6 58 0 0,-1 0 0 0 0,1 1 0 0 0,0 0 0 0 0,-1 0 0 0 0,1 1 0 0 0,0-1 0 0 0,-1 1 0 0 0,1 1 0 0 0,0-1 0 0 0,0 1 0 0 0,-1 0 0 0 0,1 0 1 0 0,6 2-1 0 0,10 4 189 0 0,6 2 7 0 0,0 0 0 0 0,27 15 0 0 0,-47-20-184 0 0,0 0 0 0 0,-1 1 0 0 0,1 0 0 0 0,-1 0 1 0 0,0 1-1 0 0,0 0 0 0 0,-1 0 0 0 0,0 0 0 0 0,0 1 0 0 0,0 0 0 0 0,5 9 0 0 0,-10-13-9 0 0,1 0 0 0 0,0 1-1 0 0,-1-1 1 0 0,0 0 0 0 0,0 1-1 0 0,0-1 1 0 0,0 1-1 0 0,0-1 1 0 0,-1 1 0 0 0,1 0-1 0 0,-1-1 1 0 0,0 1 0 0 0,0-1-1 0 0,0 1 1 0 0,-2 4 0 0 0,1-2 25 0 0,-1-1-1 0 0,0 0 1 0 0,0 1 0 0 0,0-1 0 0 0,-1 0 0 0 0,1 0-1 0 0,-1-1 1 0 0,-8 10 0 0 0,-1-1 95 0 0,-1 0-1 0 0,-1 0 1 0 0,0-2 0 0 0,-30 20-1 0 0,16-14-84 0 0,-1-1 0 0 0,-1-1-1 0 0,-1-1 1 0 0,1-2-1 0 0,-2-1 1 0 0,0-2 0 0 0,-52 9-1 0 0,81-17-102 0 0,0-1 0 0 0,-1 0-1 0 0,1 1 1 0 0,-1-1-1 0 0,1 0 1 0 0,0-1-1 0 0,-1 1 1 0 0,1-1-1 0 0,0 1 1 0 0,-1-1-1 0 0,1 0 1 0 0,0 0-1 0 0,0-1 1 0 0,0 1-1 0 0,0-1 1 0 0,0 1-1 0 0,-4-4 1 0 0,5 3-66 0 0,0 1 1 0 0,0-1 0 0 0,1 0-1 0 0,-1 0 1 0 0,1 0 0 0 0,-1 0-1 0 0,1 0 1 0 0,0-1-1 0 0,0 1 1 0 0,0 0 0 0 0,0 0-1 0 0,0-1 1 0 0,1 1 0 0 0,-1-1-1 0 0,1 1 1 0 0,-1-1 0 0 0,1 1-1 0 0,0-1 1 0 0,0 1 0 0 0,0 0-1 0 0,0-1 1 0 0,0 1 0 0 0,2-5-1 0 0,3-12-1450 0 0,4-1-356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70 12495 0 0,'1'0'572'0'0,"3"4"-465"0"0,0-1 0 0 0,0 0 0 0 0,0 1 0 0 0,0 0-1 0 0,-1 0 1 0 0,0 0 0 0 0,0 0 0 0 0,0 0 0 0 0,0 1-1 0 0,2 5 1 0 0,-2-3 702 0 0,1-1 0 0 0,0 1 0 0 0,0-1 0 0 0,8 8 0 0 0,-10-12-607 0 0,1 0 0 0 0,-1 0-1 0 0,1 0 1 0 0,0-1-1 0 0,0 1 1 0 0,-1-1 0 0 0,1 0-1 0 0,0 0 1 0 0,0 0 0 0 0,0 0-1 0 0,0-1 1 0 0,0 1 0 0 0,0-1-1 0 0,0 0 1 0 0,0 1 0 0 0,1-1-1 0 0,3-1 1 0 0,7-1 128 0 0,-1 0 0 0 0,21-6 1 0 0,-29 7-224 0 0,9-3-39 0 0,-1-1 1 0 0,-1-1-1 0 0,1 0 0 0 0,-1 0 0 0 0,17-13 0 0 0,53-44-300 0 0,-79 61 181 0 0,0 0-1 0 0,-1 0 1 0 0,1 0-1 0 0,0-1 1 0 0,-1 1-1 0 0,1-1 1 0 0,-1 0-1 0 0,0 0 1 0 0,0 0-1 0 0,0 0 1 0 0,-1 0-1 0 0,1 0 1 0 0,1-5-1 0 0,-3 7 36 0 0,0 1-1 0 0,0 0 1 0 0,0-1-1 0 0,0 1 1 0 0,0-1 0 0 0,0 1-1 0 0,0-1 1 0 0,0 1-1 0 0,0 0 1 0 0,0-1 0 0 0,-1 1-1 0 0,1-1 1 0 0,0 1-1 0 0,0 0 1 0 0,0-1 0 0 0,-1 1-1 0 0,1-1 1 0 0,0 1-1 0 0,0 0 1 0 0,-1-1-1 0 0,1 1 1 0 0,0 0 0 0 0,-1 0-1 0 0,1-1 1 0 0,0 1-1 0 0,-1 0 1 0 0,1 0 0 0 0,0 0-1 0 0,-1-1 1 0 0,1 1-1 0 0,-1 0 1 0 0,1 0-1 0 0,-1 0 1 0 0,1 0 0 0 0,0 0-1 0 0,-1 0 1 0 0,1 0-1 0 0,-1 0 1 0 0,-16-1-232 0 0,4 4 168 0 0,0 0 0 0 0,0 1 0 0 0,1 1 0 0 0,-1 0 0 0 0,-17 10 0 0 0,-55 38-16 0 0,36-18 78 0 0,1 3 0 0 0,2 2 0 0 0,-57 65 0 0 0,91-92 26 0 0,0 1 0 0 0,1 0 0 0 0,1 1 0 0 0,-14 25-1 0 0,22-35 0 0 0,-1 0 0 0 0,1 1 0 0 0,0-1 0 0 0,0 0 0 0 0,1 1 0 0 0,0-1 0 0 0,0 1 0 0 0,0 0 0 0 0,1-1 0 0 0,-1 1 0 0 0,1 0 0 0 0,1-1 0 0 0,-1 1-1 0 0,1-1 1 0 0,0 1 0 0 0,0 0 0 0 0,4 9 0 0 0,-3-11-3 0 0,0 0-1 0 0,0-1 0 0 0,1 1 1 0 0,0-1-1 0 0,-1 1 1 0 0,1-1-1 0 0,1 0 1 0 0,-1 0-1 0 0,0 0 1 0 0,1 0-1 0 0,-1-1 0 0 0,1 0 1 0 0,0 1-1 0 0,0-1 1 0 0,0-1-1 0 0,0 1 1 0 0,0 0-1 0 0,8 1 0 0 0,1 0-4 0 0,1-1 0 0 0,-1 0 0 0 0,1-1 0 0 0,24 0 0 0 0,-16-3-217 0 0,0 0-1 0 0,-1-1 1 0 0,22-7-1 0 0,27-11-6608 0 0,-45 12 1016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467 239 10247 0 0,'0'0'927'0'0,"8"-6"1513"0"0,-5 3-1664 0 0,-1 1 0 0 0,0-1 0 0 0,0 1 0 0 0,0-1 0 0 0,3-5 0 0 0,-4 7-156 0 0,10-19 795 0 0,-7 8-1253 0 0,-1 0 0 0 0,-1 0 1 0 0,0 0-1 0 0,0 0 0 0 0,-1-19 1 0 0,-1 26-159 0 0,0 0 0 0 0,0 0 0 0 0,0 1 0 0 0,-1-1 0 0 0,0 0 0 0 0,0 0 0 0 0,0 1 0 0 0,-1-1 0 0 0,1 1 0 0 0,-1-1 0 0 0,0 1 0 0 0,-1 0 0 0 0,1 0 0 0 0,-1 0 0 0 0,0 0 0 0 0,1 0 0 0 0,-7-5 0 0 0,7 7-14 0 0,-1 0 1 0 0,0 1-1 0 0,0-1 0 0 0,0 1 1 0 0,0 0-1 0 0,-1 0 0 0 0,1 0 0 0 0,0 0 1 0 0,0 0-1 0 0,-1 1 0 0 0,1-1 0 0 0,0 1 1 0 0,-1 0-1 0 0,1 0 0 0 0,-1 0 1 0 0,1 1-1 0 0,0-1 0 0 0,-1 1 0 0 0,1-1 1 0 0,-4 3-1 0 0,-7 1-41 0 0,0 2 0 0 0,1-1 0 0 0,-16 11 0 0 0,-2 2 35 0 0,1 1 0 0 0,2 2 0 0 0,-45 40 0 0 0,30-17 92 0 0,-50 61 0 0 0,85-94-25 0 0,-14 22 1 0 0,20-30-49 0 0,0 1 1 0 0,0 0 0 0 0,1-1 0 0 0,-1 1 0 0 0,1 0-1 0 0,0 0 1 0 0,0 0 0 0 0,0 0 0 0 0,1 0-1 0 0,-1 8 1 0 0,1-11 1 0 0,0 0 0 0 0,0 1 0 0 0,0-1 0 0 0,1 1 1 0 0,-1-1-1 0 0,0 0 0 0 0,1 0 0 0 0,-1 1 0 0 0,1-1 0 0 0,0 0 0 0 0,-1 0 0 0 0,1 1 0 0 0,0-1 0 0 0,0 0 0 0 0,0 0 0 0 0,-1 0 0 0 0,1 0 0 0 0,0 0 0 0 0,2 1 1 0 0,-1-1 0 0 0,0 0 0 0 0,0 0 0 0 0,1 0 0 0 0,-1 0 1 0 0,0 0-1 0 0,1 0 0 0 0,-1-1 0 0 0,0 1 1 0 0,1-1-1 0 0,2 0 0 0 0,4 0 9 0 0,0 0 0 0 0,0-1 0 0 0,0 0 0 0 0,12-3 1 0 0,40-12-112 0 0,-2-3 0 0 0,70-32 0 0 0,-94 37-326 0 0,-25 9 287 0 0,0 2-227 0 0,-19 17 750 0 0,7-12-343 0 0,1-1-39 0 0,0 0-1 0 0,0 1 1 0 0,0-1 0 0 0,0 0-1 0 0,1 0 1 0 0,-1 0 0 0 0,0 0-1 0 0,1 1 1 0 0,-1-1-1 0 0,1 0 1 0 0,0 0 0 0 0,-1 1-1 0 0,1-1 1 0 0,0 0-1 0 0,0 1 1 0 0,0-1 0 0 0,-1 0-1 0 0,2 3 1 0 0,-2 0-1 0 0,1 0-4 0 0,0 0-1 0 0,-1 0 1 0 0,1 0-1 0 0,1 0 1 0 0,-1-1-1 0 0,1 1 1 0 0,-1 0-1 0 0,1 0 1 0 0,0-1-1 0 0,0 1 1 0 0,1 0-1 0 0,-1-1 1 0 0,1 1-1 0 0,0-1 1 0 0,2 4-1 0 0,0-1-37 0 0,1 0 0 0 0,-1-1 0 0 0,1 1 0 0 0,11 8 0 0 0,-14-13-922 0 0,10 1-8601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9671 0 0,'0'0'748'0'0,"-1"3"-492"0"0,-52 118 6178 0 0,21-54-5302 0 0,-12 26-403 0 0,-63 96 0 0 0,-71 73-202 0 0,108-168-518 0 0,-31 43 243 0 0,72-94-908 0 0,-28 57 0 0 0,56-98-740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12007 0 0,'0'0'547'0'0,"1"-1"-11"0"0,4-11-192 0 0,1 1 0 0 0,0 1 0 0 0,1-1 0 0 0,0 1 0 0 0,1 0 0 0 0,0 0 0 0 0,17-14 0 0 0,74-55 1560 0 0,-49 43-1540 0 0,2 2 0 0 0,97-47 0 0 0,-120 68-226 0 0,0 2 0 0 0,1 0 0 0 0,0 2 1 0 0,0 2-1 0 0,1 1 0 0 0,0 1 0 0 0,38-2 0 0 0,-64 7-83 0 0,1 0 0 0 0,-1 0 0 0 0,1 1 0 0 0,-1-1 0 0 0,1 1 0 0 0,-1 1 0 0 0,0-1 0 0 0,0 1 0 0 0,1-1 0 0 0,-1 2-1 0 0,0-1 1 0 0,0 0 0 0 0,-1 1 0 0 0,1 0 0 0 0,-1 0 0 0 0,7 6 0 0 0,-7-5-25 0 0,0 0-1 0 0,-1 1 1 0 0,0-1 0 0 0,0 1-1 0 0,0 0 1 0 0,0 0-1 0 0,-1 0 1 0 0,0 0 0 0 0,0 0-1 0 0,0 1 1 0 0,-1-1 0 0 0,1 0-1 0 0,-1 1 1 0 0,-1-1 0 0 0,1 10-1 0 0,-1-6 4 0 0,0-1-1 0 0,0 1 0 0 0,-1 0 1 0 0,-1-1-1 0 0,1 1 1 0 0,-1-1-1 0 0,-5 14 0 0 0,1-10 40 0 0,0 1 0 0 0,0-1 0 0 0,-2-1 0 0 0,-9 13 0 0 0,0-1 95 0 0,-2-1-1 0 0,-1-1 1 0 0,-25 20 0 0 0,-70 49 243 0 0,87-70-301 0 0,4-3-37 0 0,-53 29 0 0 0,64-39-58 0 0,0-2 0 0 0,0 0 0 0 0,0 0 1 0 0,0-1-1 0 0,-1-1 0 0 0,-20 3 0 0 0,26-5-147 0 0,1-1 0 0 0,0 0 0 0 0,0 0 0 0 0,-10-2 0 0 0,15 2 8 0 0,0 0 0 0 0,0-1 0 0 0,1 1 0 0 0,-1-1 0 0 0,0 1-1 0 0,1-1 1 0 0,-1 0 0 0 0,1 1 0 0 0,-1-1 0 0 0,1 0-1 0 0,-1 0 1 0 0,1 0 0 0 0,0 0 0 0 0,-1-1 0 0 0,1 1-1 0 0,0 0 1 0 0,0 0 0 0 0,0-1 0 0 0,0 1 0 0 0,0-1-1 0 0,0 1 1 0 0,0-1 0 0 0,-1-2 0 0 0,-1-11-7094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 8751 0 0,'0'0'674'0'0,"0"-1"-438"0"0,-1-4 112 0 0,0 4-99 0 0,1 0 1 0 0,0 1 0 0 0,-1-1 0 0 0,1 1 0 0 0,0-1-1 0 0,-1 0 1 0 0,1 1 0 0 0,-1-1 0 0 0,1 1 0 0 0,-1-1-1 0 0,0 1 1 0 0,1 0 0 0 0,-1-1 0 0 0,1 1 0 0 0,-1-1-1 0 0,0 1 1 0 0,1 0 0 0 0,-1 0 0 0 0,0-1 0 0 0,1 1-1 0 0,-1 0 1 0 0,0 0 0 0 0,0 0 0 0 0,1 0 0 0 0,-1 0-1 0 0,0 0 1 0 0,-1 0 0 0 0,-19 2 2058 0 0,14 0-2157 0 0,0 0 1 0 0,0 0-1 0 0,0 1 0 0 0,0 0 0 0 0,1 1 1 0 0,-1-1-1 0 0,1 1 0 0 0,-7 5 0 0 0,-44 42 274 0 0,54-48-393 0 0,-47 49 311 0 0,2 3 1 0 0,-56 83-1 0 0,89-116-233 0 0,-16 31 0 0 0,27-45-92 0 0,1-1 1 0 0,-1 1-1 0 0,2-1 1 0 0,-1 1 0 0 0,1 0-1 0 0,0 0 1 0 0,1 0-1 0 0,-1 11 1 0 0,2-18-16 0 0,0 0 1 0 0,1 0 0 0 0,-1 0-1 0 0,0 0 1 0 0,0-1-1 0 0,1 1 1 0 0,-1 0-1 0 0,0 0 1 0 0,1 0 0 0 0,-1-1-1 0 0,1 1 1 0 0,-1 0-1 0 0,1 0 1 0 0,0-1 0 0 0,-1 1-1 0 0,1 0 1 0 0,0-1-1 0 0,-1 1 1 0 0,1-1-1 0 0,0 1 1 0 0,0-1 0 0 0,-1 1-1 0 0,1-1 1 0 0,0 0-1 0 0,1 1 1 0 0,0 0 1 0 0,1 0 0 0 0,-1 0 0 0 0,1-1 0 0 0,-1 1 0 0 0,1-1 0 0 0,4 1 0 0 0,0-2 9 0 0,0 0 0 0 0,0 0-1 0 0,0 0 1 0 0,0-1 0 0 0,-1 0 0 0 0,1 0 0 0 0,12-7 0 0 0,45-27 92 0 0,-59 32-94 0 0,20-12-9 0 0,0-2-1 0 0,-1 0 1 0 0,-1-2 0 0 0,-1 0-1 0 0,36-44 1 0 0,-51 54 6 0 0,0 0 0 0 0,0 0 0 0 0,-1-1 0 0 0,-1 0 1 0 0,0 0-1 0 0,0-1 0 0 0,3-12 0 0 0,-7 20-9 0 0,0-1 0 0 0,0 1 0 0 0,0 0-1 0 0,-1 0 1 0 0,1-1 0 0 0,-1 1 0 0 0,0 0 0 0 0,0-1 0 0 0,-1 1 0 0 0,1 0 0 0 0,-1 0 0 0 0,0-1 0 0 0,0 1 0 0 0,0 0 0 0 0,-1 0-1 0 0,0 0 1 0 0,1 0 0 0 0,-1 0 0 0 0,-1 1 0 0 0,1-1 0 0 0,0 0 0 0 0,-1 1 0 0 0,-5-5 0 0 0,5 5-57 0 0,0 1 0 0 0,0 0 0 0 0,0 0 0 0 0,-1 0 0 0 0,1 0 0 0 0,0 1 0 0 0,-1-1 0 0 0,0 1 0 0 0,1 0 0 0 0,-1 0 0 0 0,0 1 0 0 0,0-1 0 0 0,1 1 0 0 0,-1-1 0 0 0,0 1 0 0 0,0 0 0 0 0,0 1 0 0 0,0-1 0 0 0,1 1 0 0 0,-1-1 0 0 0,0 1 0 0 0,1 0 0 0 0,-7 3 0 0 0,3-2-506 0 0,0 2 1 0 0,0-1-1 0 0,1 1 0 0 0,-1-1 0 0 0,1 2 0 0 0,0-1 1 0 0,0 1-1 0 0,0 0 0 0 0,0 0 0 0 0,-7 10 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51 14599 0 0,'6'-6'249'0'0,"1"0"1"0"0,0 1-1 0 0,0 0 0 0 0,15-8 0 0 0,1 1 3322 0 0,-16 8-1324 0 0,-6 15-1864 0 0,-1-7-333 0 0,0 0 1 0 0,0 0-1 0 0,-1 0 1 0 0,1 0-1 0 0,-1 0 1 0 0,0 0-1 0 0,0-1 1 0 0,-1 1-1 0 0,1 0 1 0 0,-1-1-1 0 0,0 1 1 0 0,0-1-1 0 0,0 1 0 0 0,-4 5 1 0 0,-5 3-26 0 0,0 0 0 0 0,-16 14 0 0 0,14-14-16 0 0,-8 7-9 0 0,-40 41 0 0 0,53-50 0 0 0,0-1 0 0 0,1 1 0 0 0,0 0 0 0 0,-10 21 0 0 0,16-29-12 0 0,0-1-1 0 0,0 1 0 0 0,0 0 1 0 0,1 0-1 0 0,-1 0 1 0 0,1 0-1 0 0,0 0 0 0 0,-1 0 1 0 0,1 0-1 0 0,0 1 1 0 0,0-1-1 0 0,0 0 0 0 0,1 0 1 0 0,-1 0-1 0 0,0 0 1 0 0,1 0-1 0 0,-1 0 0 0 0,1 0 1 0 0,0 0-1 0 0,0-1 1 0 0,0 1-1 0 0,0 0 0 0 0,0 0 1 0 0,0 0-1 0 0,0-1 1 0 0,0 1-1 0 0,3 1 0 0 0,3 4-160 0 0,0-1-1 0 0,1 0 1 0 0,0 0-1 0 0,15 8 1 0 0,11 7 65 0 0,-31-18 111 0 0,6 4 15 0 0,0 1-1 0 0,-1-1 0 0 0,-1 1 0 0 0,14 17 0 0 0,-20-23 28 0 0,1 1 0 0 0,-1 0 0 0 0,0-1 0 0 0,0 1 0 0 0,1 0 0 0 0,-2 0 0 0 0,1 0-1 0 0,0 0 1 0 0,-1 0 0 0 0,1 0 0 0 0,-1 0 0 0 0,0 0 0 0 0,0 0 0 0 0,0 0 0 0 0,0 0-1 0 0,-1 0 1 0 0,0 3 0 0 0,0-2-9 0 0,-1 0-1 0 0,0 0 1 0 0,0 0-1 0 0,0 0 1 0 0,0-1-1 0 0,0 1 0 0 0,-1 0 1 0 0,0-1-1 0 0,1 0 1 0 0,-7 5-1 0 0,-1 0-4 0 0,0 0-1 0 0,-1-1 0 0 0,1 0 0 0 0,-2-1 0 0 0,1 0 1 0 0,-20 7-1 0 0,10-6-103 0 0,0-1 0 0 0,-1 0 0 0 0,0-2 0 0 0,1-1 0 0 0,-1 0 0 0 0,-1-2 1 0 0,1 0-1 0 0,0-2 0 0 0,0 0 0 0 0,0-1 0 0 0,-25-7 0 0 0,31 5-1269 0 0,1-3-3860 0 0,2-1-1534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42 6911 0 0,'2'-12'-665'0'0,"0"-17"11608"0"0,-6 41-5232 0 0,-11 39-5654 0 0,-1-1-1 0 0,-3 0 1 0 0,-3-1-1 0 0,-1-1 0 0 0,-2-2 1 0 0,-39 55-1 0 0,58-95-233 0 0,-2 3-820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80 5063 0 0,'64'-53'1360'0'0,"-40"27"9224"0"0,-24 28-10416 0 0,1 0 1 0 0,-1 1-1 0 0,0-1 0 0 0,0 0 0 0 0,0 1 0 0 0,-1-1 0 0 0,1 1 1 0 0,-1-1-1 0 0,0 3 0 0 0,1-4-58 0 0,-8 26 436 0 0,-1 0 0 0 0,-14 30-1 0 0,-5 13-254 0 0,-142 364-136 0 0,82-238 591 0 0,-69 146 534 0 0,142-314-1292 0 0,14-26-100 0 0,3-3-288 0 0,-1 0 257 0 0,0 0-1 0 0,0 0 1 0 0,0 0 0 0 0,0 0-1 0 0,0 0 1 0 0,0-1 0 0 0,0 1-1 0 0,1-2 1 0 0,1-1-236 0 0,10-10-1726 0 0,4-6-4730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37 16127 0 0,'-5'-26'1460'0'0,"4"26"-1452"0"0,1-1-1 0 0,0 1 0 0 0,0-1 0 0 0,0 1 1 0 0,-1-1-1 0 0,1 1 0 0 0,0-1 1 0 0,0 1-1 0 0,-1-1 0 0 0,1 1 1 0 0,0-1-1 0 0,-1 1 0 0 0,1-1 0 0 0,-1 1 1 0 0,1 0-1 0 0,0-1 0 0 0,-1 1 1 0 0,1 0-1 0 0,-1-1 0 0 0,1 1 1 0 0,-1 0-1 0 0,1 0 0 0 0,-1-1 0 0 0,1 1 1 0 0,-1 0-1 0 0,0 0 0 0 0,1 0 1 0 0,-1 0-1 0 0,1 0 0 0 0,-1 0 1 0 0,1 0-1 0 0,-1 0 0 0 0,0 0 1 0 0,1 0-1 0 0,-1 0 0 0 0,1 0 0 0 0,-1 0 1 0 0,1 0-1 0 0,-1 0 0 0 0,1 1 1 0 0,-1-1-1 0 0,1 0 0 0 0,-1 0 1 0 0,1 1-1 0 0,-1-1 0 0 0,1 0 0 0 0,-1 1 1 0 0,0 0-1 0 0,0-1 74 0 0,-5 5 388 0 0,-1-1 0 0 0,1 1 0 0 0,0 0 0 0 0,0 0 0 0 0,-7 8 0 0 0,-25 33 1013 0 0,34-41-1481 0 0,-18 27 154 0 0,-36 63 0 0 0,-8 41 147 0 0,39-80-175 0 0,-261 564 145 0 0,274-589-271 0 0,-35 85-204 0 0,-7 13-162 0 0,39-84-4404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94 16759 0 0,'-8'2'1514'0'0,"-6"4"-1130"0"0,12-5 577 0 0,4 0-396 0 0,1 1-434 0 0,1 0 1 0 0,-1 0-1 0 0,1 0 0 0 0,0-1 1 0 0,-1 1-1 0 0,1-1 0 0 0,0 0 0 0 0,0 0 1 0 0,0 0-1 0 0,0-1 0 0 0,0 1 0 0 0,6-1 1 0 0,9-1 205 0 0,26-3-1 0 0,-28 2-191 0 0,247-46 870 0 0,-127 20-842 0 0,-92 19-207 0 0,-3 0-108 0 0,0 1 0 0 0,1 3 0 0 0,53 0 0 0 0,-90 5-21 0 0,0 0 0 0 0,-1 1 1 0 0,11 2-1 0 0,-14-2-22 0 0,0-1 0 0 0,-1 1 1 0 0,1 0-1 0 0,-1-1 0 0 0,1 1 1 0 0,-1 0-1 0 0,1 0 0 0 0,-1 0 1 0 0,1 0-1 0 0,-1 0 0 0 0,0 0 1 0 0,0 0-1 0 0,1 1 0 0 0,-1-1 1 0 0,0 0-1 0 0,1 3 0 0 0,2 8-1495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0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69 365 6447 0 0,'0'0'586'0'0,"0"2"-486"0"0,1 7 3058 0 0,0 1 1 0 0,0 15-1 0 0,-6 21 1683 0 0,-15 47-2554 0 0,9-52-1672 0 0,-18 71-278 0 0,26-103-373 0 0,0 6-1800 0 0</inkml:trace>
  <inkml:trace contextRef="#ctx0" brushRef="#br0" timeOffset="1">399 29 12439 0 0,'0'0'544'0'0,"-2"-9"128"0"0,1-2-544 0 0,-1 2 4864 0 0,9 18-6520 0 0,-2 2 632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 4143 0 0,'-4'-16'12822'0'0,"3"18"-11896"0"0,-5 11-335 0 0,0 0 0 0 0,0 0 0 0 0,2 1 0 0 0,-7 25-1 0 0,-3 61 395 0 0,12-62-747 0 0,2 0 0 0 0,1-1 1 0 0,11 67-1 0 0,-10-87-134 0 0,0-3 11 0 0,1 0 0 0 0,7 22 0 0 0,-9-34 805 0 0,9-7-376 0 0,-4 1-418 0 0,0 0-1 0 0,-1-1 1 0 0,1 1-1 0 0,-1-1 1 0 0,0-1-1 0 0,-1 1 0 0 0,0-1 1 0 0,1 0-1 0 0,-2 0 1 0 0,5-7-1 0 0,15-21 166 0 0,10-6-329 0 0,2 2-1 0 0,1 2 1 0 0,82-62 0 0 0,11 12-2449 0 0,6 14-3991 0 0,-112 62 1950 0 0,-3 1-994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2303 0 0,'0'2'167'0'0,"-2"11"170"0"0,-8 69 9331 0 0,10-32-3906 0 0,4-18-4922 0 0,-4-29-714 0 0,0-1 1 0 0,1 0 0 0 0,0 0 0 0 0,-1 1-1 0 0,1-1 1 0 0,0 0 0 0 0,0 0 0 0 0,0 0-1 0 0,0 0 1 0 0,1 0 0 0 0,-1 0 0 0 0,0 0-1 0 0,1-1 1 0 0,0 1 0 0 0,-1 0 0 0 0,1-1-1 0 0,0 1 1 0 0,0-1 0 0 0,0 0-1 0 0,0 1 1 0 0,0-1 0 0 0,0 0 0 0 0,0 0-1 0 0,0 0 1 0 0,0-1 0 0 0,0 1 0 0 0,1 0-1 0 0,-1-1 1 0 0,0 0 0 0 0,0 1 0 0 0,4-1-1 0 0,6 0 121 0 0,-1-1 1 0 0,0 0-1 0 0,1 0 0 0 0,-1-2 0 0 0,12-2 0 0 0,-13 2-208 0 0,-1 0-60 0 0,1 0-1 0 0,-1 0 1 0 0,1-2 0 0 0,-1 1-1 0 0,0-1 1 0 0,-1 0 0 0 0,1-1 0 0 0,-1 0-1 0 0,0 0 1 0 0,0 0 0 0 0,-1-1 0 0 0,0-1-1 0 0,0 1 1 0 0,-1-1 0 0 0,0 0-1 0 0,0-1 1 0 0,-1 1 0 0 0,0-1 0 0 0,-1 0-1 0 0,5-13 1 0 0,-8 21-13 0 0,-1 0 0 0 0,1 0 0 0 0,-1 0 1 0 0,0 0-1 0 0,1 0 0 0 0,-1 0 0 0 0,0 0 0 0 0,0 0 0 0 0,0 0 0 0 0,0 0 0 0 0,0 0 0 0 0,0 0 1 0 0,0 0-1 0 0,0-1 0 0 0,0 1 0 0 0,0 0 0 0 0,-1 0 0 0 0,1 0 0 0 0,0 0 0 0 0,-1 0 0 0 0,1 0 1 0 0,-1 0-1 0 0,1 0 0 0 0,-1 0 0 0 0,1 0 0 0 0,-1 1 0 0 0,0-1 0 0 0,1 0 0 0 0,-1 0 0 0 0,0 0 1 0 0,0 1-1 0 0,0-1 0 0 0,0 0 0 0 0,1 1 0 0 0,-1-1 0 0 0,0 1 0 0 0,0-1 0 0 0,0 1 0 0 0,0-1 1 0 0,0 1-1 0 0,0 0 0 0 0,-1 0 0 0 0,1-1 0 0 0,0 1 0 0 0,0 0 0 0 0,0 0 0 0 0,0 0 0 0 0,0 0 1 0 0,-1 0-1 0 0,-5 0-105 0 0,0 1 1 0 0,1-1-1 0 0,-1 1 1 0 0,0 1-1 0 0,1-1 1 0 0,-11 5-1 0 0,-7 4 86 0 0,0 1 0 0 0,1 1-1 0 0,1 2 1 0 0,-30 23 0 0 0,13-6 369 0 0,-48 51 0 0 0,65-59-21 0 0,-20 27 0 0 0,36-42-211 0 0,0 0 0 0 0,1 0 1 0 0,0 1-1 0 0,0 0 1 0 0,1 0-1 0 0,0 0 0 0 0,-4 17 1 0 0,7-20-70 0 0,1 0 0 0 0,-1 0-1 0 0,1 0 1 0 0,0-1 0 0 0,1 1 0 0 0,-1 0 0 0 0,1 0 0 0 0,0 0 0 0 0,1 0 0 0 0,-1 0 0 0 0,1-1 0 0 0,0 1-1 0 0,1-1 1 0 0,-1 1 0 0 0,1-1 0 0 0,0 0 0 0 0,1 0 0 0 0,-1 0 0 0 0,1 0 0 0 0,0-1 0 0 0,8 8-1 0 0,-4-5 6 0 0,-1-1-1 0 0,1 0 0 0 0,1 0 0 0 0,-1-1 1 0 0,1 0-1 0 0,0 0 0 0 0,0-1 0 0 0,0 0 0 0 0,0-1 1 0 0,1 0-1 0 0,0-1 0 0 0,13 3 0 0 0,-4-4-182 0 0,1-1 1 0 0,-1 0-1 0 0,0-1 0 0 0,0-1 0 0 0,23-5 1 0 0,92-31-1535 0 0,-129 36 1645 0 0,53-16-1383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 7831 0 0,'0'0'603'0'0,"0"-16"2908"0"0,2 0 5735 0 0,-3 19-8988 0 0,-11 24 19 0 0,-1 1 1 0 0,-2-2-1 0 0,-31 44 1 0 0,27-44-869 0 0,-1-1 0 0 0,-1-1 0 0 0,-1-1-1 0 0,-44 35 1 0 0,43-42-5729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137 352 9215 0 0,'-20'12'1034'0'0,"1"0"-1"0"0,-21 16 1 0 0,-16 11 3315 0 0,55-38-3335 0 0,2-2-686 0 0,7-14-62 0 0,2 1 0 0 0,0 1 0 0 0,1 0 0 0 0,20-20 0 0 0,-8 10-141 0 0,40-42-388 0 0,121-97-1 0 0,-166 149 226 0 0,1 0 0 0 0,0 0 0 0 0,0 2-1 0 0,1 0 1 0 0,0 2 0 0 0,1 0 0 0 0,0 1-1 0 0,33-7 1 0 0,-50 14 74 0 0,-1 1 1 0 0,1-1-1 0 0,0 1 0 0 0,-1 0 0 0 0,1 0 1 0 0,0 0-1 0 0,-1 1 0 0 0,1-1 0 0 0,-1 1 0 0 0,1 0 1 0 0,-1 0-1 0 0,1 0 0 0 0,3 2 0 0 0,-4-2-6 0 0,-1 1-1 0 0,0 0 0 0 0,0-1 1 0 0,0 1-1 0 0,0 0 0 0 0,0 0 1 0 0,0 0-1 0 0,0 0 0 0 0,-1 0 0 0 0,1 0 1 0 0,-1 1-1 0 0,0-1 0 0 0,1 0 1 0 0,-1 1-1 0 0,0-1 0 0 0,0 1 1 0 0,-1 0-1 0 0,2 4 0 0 0,-1 5 72 0 0,0-1 0 0 0,0 0-1 0 0,-1 0 1 0 0,-1 0 0 0 0,0 0-1 0 0,-1 0 1 0 0,0 0 0 0 0,-4 13-1 0 0,-33 88 261 0 0,27-85-501 0 0,-6 17-2257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6911 0 0,'0'0'528'0'0,"-1"1"-341"0"0,-26 35 2627 0 0,-27 47 0 0 0,-16 44-563 0 0,28-49-1838 0 0,-181 322 1636 0 0,161-288-1446 0 0,5 2 0 0 0,-42 124-1 0 0,86-202-506 0 0,-24 49 0 0 0,31-73-210 0 0,-1-1 0 0 0,0 1 1 0 0,-1-1-1 0 0,0-1 0 0 0,-1 0 0 0 0,0 0 0 0 0,-17 15 1 0 0,13-17-1246 0 0,-1-2-404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128 234 10591 0 0,'-89'11'1134'0'0,"51"-3"2636"0"0,50 1-1808 0 0,-6-6-1811 0 0,0-1 1 0 0,1 1-1 0 0,-1-1 1 0 0,1-1-1 0 0,-1 1 1 0 0,1-1 0 0 0,0-1-1 0 0,9 1 1 0 0,58-5 625 0 0,-54 2-584 0 0,63-8 442 0 0,152-38-1 0 0,76-46-259 0 0,-88 24 93 0 0,-21 24-661 0 0,-162 43-1367 0 0,-37 3 785 0 0,-4 3 166 0 0,-3 5 354 0 0,0 0 0 0 0,0 0 0 0 0,-1-1-1 0 0,0 1 1 0 0,0-1 0 0 0,-7 8 0 0 0,-44 40-642 0 0,27-27 292 0 0,-36 37-4214 0 0,47-49 695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92 10799 0 0,'0'0'979'0'0,"0"1"-808"0"0,2 3 179 0 0,-1-1 0 0 0,0 0 0 0 0,0 1 1 0 0,0-1-1 0 0,0 1 0 0 0,-1-1 0 0 0,1 8 1 0 0,0-1 3241 0 0,-1-8-2681 0 0,0 0-715 0 0,1 0 0 0 0,-1 0 0 0 0,1-1 0 0 0,0 1 0 0 0,-1 0 0 0 0,1 0 0 0 0,0-1 0 0 0,0 1 0 0 0,0 0 0 0 0,0-1-1 0 0,0 1 1 0 0,1-1 0 0 0,-1 0 0 0 0,0 1 0 0 0,1-1 0 0 0,-1 0 0 0 0,1 0 0 0 0,-1 0 0 0 0,4 2 0 0 0,-3-2-129 0 0,1 0 0 0 0,0 0 0 0 0,-1 0-1 0 0,1-1 1 0 0,0 1 0 0 0,0-1 0 0 0,0 1 0 0 0,0-1-1 0 0,-1 0 1 0 0,1 0 0 0 0,0-1 0 0 0,0 1 0 0 0,4-1-1 0 0,9-4-33 0 0,0 0 0 0 0,-1 0 0 0 0,1-2 0 0 0,-1 0 0 0 0,0 0 0 0 0,-1-2 0 0 0,0 0 0 0 0,0 0 0 0 0,-1-1 0 0 0,22-22 0 0 0,-31 28-108 0 0,-1 0 0 0 0,0 0 0 0 0,0 0 0 0 0,0-1-1 0 0,0 1 1 0 0,-1-1 0 0 0,4-8 0 0 0,-6 12 47 0 0,0 0 0 0 0,1 0 1 0 0,-1 0-1 0 0,0 0 0 0 0,0 0 0 0 0,0 1 0 0 0,0-1 1 0 0,0 0-1 0 0,0 0 0 0 0,0 0 0 0 0,0 0 0 0 0,0 0 0 0 0,0 0 1 0 0,-1 0-1 0 0,1 0 0 0 0,0 1 0 0 0,-1-1 0 0 0,1 0 1 0 0,-1-1-1 0 0,0 1-1 0 0,0 0 0 0 0,0 0 1 0 0,0 1-1 0 0,0-1 1 0 0,-1 0-1 0 0,1 1 0 0 0,0-1 1 0 0,0 1-1 0 0,0-1 0 0 0,-1 1 1 0 0,1-1-1 0 0,0 1 1 0 0,0 0-1 0 0,-1 0 0 0 0,1 0 1 0 0,0 0-1 0 0,-1 0 0 0 0,-1 0 1 0 0,-5 0-39 0 0,0 1 1 0 0,-1 1-1 0 0,1-1 1 0 0,0 1-1 0 0,0 1 1 0 0,0-1 0 0 0,0 1-1 0 0,-8 5 1 0 0,-60 37-37 0 0,68-40 86 0 0,-36 26 13 0 0,1 1-1 0 0,-47 47 0 0 0,-69 85 6 0 0,154-159-1 0 0,0 1 0 0 0,0 0 0 0 0,1 0 0 0 0,-1 0 0 0 0,-3 10 0 0 0,7-14 0 0 0,0-1 0 0 0,1 0 0 0 0,-1 0 0 0 0,1 0 0 0 0,0 0 0 0 0,-1 0 0 0 0,1 1 0 0 0,0-1 0 0 0,0 0 0 0 0,0 0 0 0 0,-1 0 0 0 0,1 1 0 0 0,1-1 0 0 0,-1 0 0 0 0,0 0 0 0 0,0 1 0 0 0,0-1 0 0 0,1 0 0 0 0,-1 0 0 0 0,0 0 0 0 0,1 0 0 0 0,-1 1 0 0 0,1-1 0 0 0,0 0 0 0 0,-1 0 0 0 0,1 0 0 0 0,0 0 0 0 0,-1 0 0 0 0,1 0 0 0 0,0 0 0 0 0,0-1 0 0 0,0 1 0 0 0,0 0 0 0 0,0 0 0 0 0,0-1 0 0 0,0 1 0 0 0,0-1 0 0 0,0 1 0 0 0,0-1 0 0 0,1 1 0 0 0,1 0 0 0 0,4 1-43 0 0,1 0 0 0 0,-1-1 0 0 0,1 1 0 0 0,-1-1 0 0 0,1-1 0 0 0,0 0 0 0 0,9 0 0 0 0,6-3-3139 0 0,25-4 0 0 0,-11-2-3414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11375 0 0,'0'0'3124'0'0,"2"-1"-2078"0"0,12-2-132 0 0,1 0 0 0 0,-1 1 1 0 0,26-1-1 0 0,6-1 75 0 0,241-23 1042 0 0,-278 26-2900 0 0,1 0-1 0 0,-1-1 1 0 0,17-5 0 0 0,-12 3-5997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692 115 6447 0 0,'1'-1'499'0'0,"18"-19"-4"0"0,22-34 10014 0 0,-40 52-10219 0 0,1-1 1 0 0,-1 1 0 0 0,1 0-1 0 0,-1 0 1 0 0,0-1-1 0 0,0 1 1 0 0,0-1-1 0 0,0 1 1 0 0,-1-1-1 0 0,1 0 1 0 0,-1 1 0 0 0,1-4-1 0 0,-1 6-265 0 0,0 0 0 0 0,-1 0 1 0 0,1-1-1 0 0,0 1 0 0 0,0 0 0 0 0,0 0 0 0 0,0-1 0 0 0,0 1 1 0 0,-1 0-1 0 0,1 0 0 0 0,0-1 0 0 0,0 1 0 0 0,0 0 0 0 0,-1 0 1 0 0,1 0-1 0 0,0 0 0 0 0,0-1 0 0 0,-1 1 0 0 0,1 0 0 0 0,0 0 1 0 0,-1 0-1 0 0,1 0 0 0 0,0 0 0 0 0,0 0 0 0 0,-1 0 0 0 0,1 0 1 0 0,0 0-1 0 0,-1 0 0 0 0,1 0 0 0 0,-1 0 0 0 0,-8 0 144 0 0,3 1-140 0 0,-1 1-1 0 0,1 0 0 0 0,0 1 0 0 0,0-1 0 0 0,1 1 0 0 0,-1 0 1 0 0,0 1-1 0 0,-5 3 0 0 0,-39 36 121 0 0,-39 38-225 0 0,-100 70 0 0 0,138-112 64 0 0,50-38-75 0 0,3-1 32 0 0,1 0 0 0 0,-1 0 0 0 0,0 0 0 0 0,1 0 0 0 0,-1 0 0 0 0,0-1 0 0 0,1 0 0 0 0,-1 1 0 0 0,0-1 0 0 0,5-2 0 0 0,-1 1-41 0 0,12-5-39 0 0,0-1-1 0 0,-1 0 1 0 0,0-1-1 0 0,-1-1 1 0 0,17-13 0 0 0,-9 4-142 0 0,-1-1 0 0 0,33-35 1 0 0,-28 24 148 0 0,-27 30 97 0 0,-11 13 134 0 0,-71 93 353 0 0,-123 214 0 0 0,-24 138-1774 0 0,156-308 388 0 0,71-146 835 0 0,3-4-1386 0 0,7-4-101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10591 0 0,'0'0'2396'0'0,"0"2"-986"0"0,-7 17 907 0 0,-14 50 510 0 0,19-62-2708 0 0,1 0 1 0 0,0-1-1 0 0,0 1 1 0 0,1 0-1 0 0,0-1 1 0 0,0 1-1 0 0,1 0 1 0 0,1 8 0 0 0,-2-12-89 0 0,5 6 112 0 0,-4-8-132 0 0,0 1-1 0 0,0-1 1 0 0,0 0-1 0 0,1 1 1 0 0,-1-1 0 0 0,1 0-1 0 0,-1 0 1 0 0,4 2-1 0 0,4-3 11 0 0,-5-1 3 0 0,-1 1-35 0 0,0-1 0 0 0,0 0-1 0 0,0 0 1 0 0,1 0 0 0 0,-1 0 0 0 0,-1 0 0 0 0,1-1-1 0 0,0 1 1 0 0,0-1 0 0 0,0 0 0 0 0,-1 1-1 0 0,1-1 1 0 0,-1-1 0 0 0,1 1 0 0 0,-1 0-1 0 0,0-1 1 0 0,0 1 0 0 0,0-1 0 0 0,0 1-1 0 0,-1-1 1 0 0,1 0 0 0 0,-1 0 0 0 0,1 0 0 0 0,-1 0-1 0 0,0 0 1 0 0,1-5 0 0 0,-1 4-127 0 0,0 0 1 0 0,0 0-1 0 0,0 0 1 0 0,-1 0-1 0 0,1 0 1 0 0,-1 0-1 0 0,0-1 0 0 0,-1 1 1 0 0,1 0-1 0 0,-1 0 1 0 0,1 0-1 0 0,-1 0 1 0 0,0-1-1 0 0,-1 1 1 0 0,1 1-1 0 0,-1-1 0 0 0,0 0 1 0 0,0 0-1 0 0,0 1 1 0 0,-4-6-1 0 0,4 7 108 0 0,1 1-1 0 0,-1-1 0 0 0,0 1 0 0 0,0 0 1 0 0,0 0-1 0 0,0-1 0 0 0,-1 1 0 0 0,1 1 1 0 0,0-1-1 0 0,0 0 0 0 0,-1 0 0 0 0,1 1 1 0 0,0-1-1 0 0,-1 1 0 0 0,1 0 0 0 0,0 0 1 0 0,-1 0-1 0 0,1 0 0 0 0,-1 0 1 0 0,1 1-1 0 0,0-1 0 0 0,-4 2 0 0 0,-5 1 21 0 0,0 0 0 0 0,0 1 0 0 0,-13 7 0 0 0,24-11 9 0 0,-49 26 277 0 0,1 2-1 0 0,1 1 0 0 0,-47 42 1 0 0,-3 13 292 0 0,85-72-496 0 0,1 1 0 0 0,0 0 0 0 0,1 0 0 0 0,0 1 0 0 0,-11 23 0 0 0,20-36-72 0 0,0 1 1 0 0,0 0 0 0 0,0 0 0 0 0,1 0 0 0 0,-1 0 0 0 0,0 0 0 0 0,1 0-1 0 0,0 0 1 0 0,-1 1 0 0 0,1-1 0 0 0,0 0 0 0 0,0 0 0 0 0,0 0 0 0 0,0 0-1 0 0,1 0 1 0 0,-1 0 0 0 0,0 0 0 0 0,1 0 0 0 0,0 1 0 0 0,1 2-1 0 0,-1-4-103 0 0,0 1 0 0 0,1 0 0 0 0,-1 0 0 0 0,1-1 0 0 0,0 1 0 0 0,0-1 0 0 0,-1 0 0 0 0,1 1 0 0 0,0-1 0 0 0,0 0 0 0 0,0 0 0 0 0,0 0 0 0 0,0 0 0 0 0,1 0 0 0 0,-1-1 0 0 0,0 1 0 0 0,0-1 0 0 0,5 1 0 0 0,20 1-6091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64 570 8751 0 0,'-6'7'207'0'0,"1"0"0"0"0,-1 0-1 0 0,0 0 1 0 0,-1-1 0 0 0,-14 12 5634 0 0,21-18-5744 0 0,0 0 1 0 0,0 0-1 0 0,0 0 1 0 0,-1 0-1 0 0,1 0 1 0 0,0 0-1 0 0,0 0 0 0 0,0 0 1 0 0,-1 0-1 0 0,1 0 1 0 0,0 0-1 0 0,0 0 1 0 0,0 0-1 0 0,-1 0 0 0 0,1 0 1 0 0,0 0-1 0 0,0 0 1 0 0,0 0-1 0 0,-1 0 1 0 0,1 0-1 0 0,0 0 0 0 0,0 0 1 0 0,0 0-1 0 0,-1 0 1 0 0,1-1-1 0 0,0 1 1 0 0,0 0-1 0 0,0 0 0 0 0,0 0 1 0 0,0 0-1 0 0,-1 0 1 0 0,1-1-1 0 0,0 1 1 0 0,0 0-1 0 0,0 0 1 0 0,0 0-1 0 0,0 0 0 0 0,0-1 1 0 0,0 1-1 0 0,0 0 1 0 0,0 0-1 0 0,-1 0 1 0 0,1-1-1 0 0,0 1 0 0 0,-3-9 804 0 0,2 1-685 0 0,0 0-1 0 0,1 0 1 0 0,0 1 0 0 0,0-1-1 0 0,0 0 1 0 0,1 0-1 0 0,1 1 1 0 0,-1-1-1 0 0,1 1 1 0 0,3-9 0 0 0,3-4-72 0 0,0 0 1 0 0,17-27-1 0 0,-9 22-86 0 0,2 0 0 0 0,0 1 0 0 0,1 1 0 0 0,41-38 0 0 0,-20 27-18 0 0,85-57 0 0 0,-90 70-9 0 0,1 0 0 0 0,0 3 0 0 0,2 1 0 0 0,0 1 0 0 0,1 2 0 0 0,77-16 0 0 0,-93 26-1524 0 0,0 0-478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0,'0'0'200'0'0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 8951 0 0,'0'0'808'0'0,"-15"-5"3230"0"0,13 6-3725 0 0,-1 1 1 0 0,0-1-1 0 0,1 0 1 0 0,-1 1-1 0 0,1 0 1 0 0,0-1-1 0 0,-1 1 1 0 0,1 0-1 0 0,0 0 0 0 0,0 0 1 0 0,0 1-1 0 0,0-1 1 0 0,1 0-1 0 0,-1 1 1 0 0,-1 3-1 0 0,1-1-83 0 0,0 0 0 0 0,1 0 0 0 0,-1-1 0 0 0,1 1-1 0 0,0 0 1 0 0,1 0 0 0 0,-1 0 0 0 0,1 8 0 0 0,1 0-44 0 0,0 1 0 0 0,2-1 0 0 0,-1 0 0 0 0,2 0 0 0 0,-1 0 0 0 0,8 14 0 0 0,-5-11-92 0 0,7 14 54 0 0,-1 0 0 0 0,-1 1 1 0 0,11 59-1 0 0,-20-81-169 0 0,-1 0 0 0 0,0 0 0 0 0,-1 0 0 0 0,0 0 0 0 0,-1 0 0 0 0,0 0 0 0 0,0 0 0 0 0,-1 0-1 0 0,0 0 1 0 0,0 0 0 0 0,-1-1 0 0 0,0 1 0 0 0,-1-1 0 0 0,0 0 0 0 0,0 0 0 0 0,-1 0 0 0 0,0 0 0 0 0,-11 12 0 0 0,10-13-16 0 0,-2 0 0 0 0,1-1 1 0 0,-1 0-1 0 0,0 0 0 0 0,0-1 1 0 0,-1 0-1 0 0,1 0 0 0 0,-1-1 1 0 0,0 0-1 0 0,-1 0 0 0 0,1-1 0 0 0,-1-1 1 0 0,1 1-1 0 0,-1-2 0 0 0,0 1 1 0 0,1-1-1 0 0,-1-1 0 0 0,0 0 1 0 0,0 0-1 0 0,-16-3 0 0 0,14 1 14 0 0,0 0 0 0 0,0 0-1 0 0,-21-9 1 0 0,31 11-96 0 0,0-1 1 0 0,-1 0-1 0 0,1 0 0 0 0,0 0 1 0 0,0 0-1 0 0,0-1 0 0 0,0 1 0 0 0,0-1 1 0 0,0 1-1 0 0,0-1 0 0 0,0 1 0 0 0,1-1 1 0 0,-1 0-1 0 0,0 0 0 0 0,1 0 0 0 0,0 0 1 0 0,-1 0-1 0 0,1 0 0 0 0,0-1 1 0 0,0 1-1 0 0,0 0 0 0 0,0-1 0 0 0,1 1 1 0 0,-1 0-1 0 0,0-5 0 0 0,2-7-1265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12 8287 0 0,'0'0'639'0'0,"1"-1"-415"0"0,5-9 8423 0 0,-6 23-7035 0 0,-6 27-1851 0 0,-11 27 1076 0 0,-34 84 0 0 0,35-107-610 0 0,-116 294 570 0 0,84-235-729 0 0,-71 116 0 0 0,91-175-115 0 0,-1 0-1 0 0,-2-2 0 0 0,-2-1 1 0 0,-58 55-1 0 0,81-86-60 0 0,7-7-79 0 0,1 0 0 0 0,-1 0 0 0 0,0-1 0 0 0,0 1 0 0 0,0-1 0 0 0,0 0 0 0 0,0 0 0 0 0,0 0 0 0 0,0 0 0 0 0,-1 0 0 0 0,1-1 0 0 0,-1 0 0 0 0,-5 2 1 0 0,-2-4-1104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48 112 11055 0 0,'-2'1'506'0'0,"-1"0"-415"0"0,0 0 1 0 0,1 0-1 0 0,-1 0 1 0 0,1 1-1 0 0,-1-1 1 0 0,1 1 0 0 0,0-1-1 0 0,0 1 1 0 0,-1 0-1 0 0,1 0 1 0 0,0 0-1 0 0,1 0 1 0 0,-1 0-1 0 0,0 1 1 0 0,1-1-1 0 0,-1 0 1 0 0,1 1 0 0 0,0-1-1 0 0,-1 1 1 0 0,1 0-1 0 0,0-1 1 0 0,1 1-1 0 0,-2 5 1 0 0,2-4 174 0 0,-1-1 1 0 0,1 1-1 0 0,0-1 1 0 0,1 1-1 0 0,-1-1 1 0 0,1 1-1 0 0,-1-1 1 0 0,1 1-1 0 0,0-1 1 0 0,0 1-1 0 0,0-1 0 0 0,1 0 1 0 0,-1 1-1 0 0,1-1 1 0 0,0 0-1 0 0,0 0 1 0 0,0 0-1 0 0,0-1 1 0 0,4 5-1 0 0,0-2-130 0 0,0 0 0 0 0,1-1-1 0 0,-1 1 1 0 0,1-2 0 0 0,0 1-1 0 0,0-1 1 0 0,0 1 0 0 0,1-2-1 0 0,-1 1 1 0 0,1-1 0 0 0,0-1-1 0 0,11 2 1 0 0,7 0 196 0 0,0-1 0 0 0,37-3 0 0 0,-26-2-78 0 0,0-2 0 0 0,51-13 0 0 0,73-28 49 0 0,-133 37-240 0 0,207-68 125 0 0,-7-18-1966 0 0,-171 65 768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15087 0 0,'0'0'1366'0'0,"0"3"-1126"0"0,1 8-83 0 0,-1 0 0 0 0,-1-1 0 0 0,0 1 0 0 0,0-1 0 0 0,-1 0 0 0 0,0 1 1 0 0,-5 11-1 0 0,-30 72 1602 0 0,27-72-1586 0 0,-296 587 2584 0 0,261-529-2715 0 0,-60 83 0 0 0,83-133-32 0 0,-2-1 0 0 0,-1-1 0 0 0,-1 0 0 0 0,-2-2 0 0 0,-45 33 0 0 0,68-55-19 0 0,-1 0 0 0 0,1-1 0 0 0,-1 1 0 0 0,1-1 0 0 0,-1-1 0 0 0,0 1 0 0 0,0-1 0 0 0,0 0 0 0 0,0 0 0 0 0,-10 1 0 0 0,16-4 4 0 0,0 1-1 0 0,-1 0 0 0 0,1 0 0 0 0,0 0 0 0 0,0 0 0 0 0,-1-1 0 0 0,1 1 0 0 0,0 0 0 0 0,0 0 1 0 0,-1 0-1 0 0,1-1 0 0 0,0 1 0 0 0,0 0 0 0 0,0 0 0 0 0,-1-1 0 0 0,1 1 0 0 0,0 0 0 0 0,0 0 0 0 0,0-1 1 0 0,0 1-1 0 0,0 0 0 0 0,0-1 0 0 0,0 1 0 0 0,0 0 0 0 0,0-1 0 0 0,0 1 0 0 0,0 0 0 0 0,0 0 1 0 0,0-1-1 0 0,0 1 0 0 0,0 0 0 0 0,0-1 0 0 0,0 0 0 0 0,2-10-71 0 0,1 4 43 0 0,0 0-1 0 0,1 0 1 0 0,0 0 0 0 0,0 1-1 0 0,1-1 1 0 0,-1 1-1 0 0,9-8 1 0 0,45-37-94 0 0,-45 40 123 0 0,21-18 6 0 0,62-51-3 0 0,-73 63 6 0 0,2 0 1 0 0,31-15-1 0 0,-48 28 42 0 0,0 0-1 0 0,0 0 0 0 0,1 2 1 0 0,-1-1-1 0 0,0 1 0 0 0,1 0 1 0 0,13-1-1 0 0,-19 3-30 0 0,1-1-1 0 0,-1 2 0 0 0,0-1 1 0 0,0 0-1 0 0,0 1 0 0 0,0-1 1 0 0,0 1-1 0 0,1 0 1 0 0,-1 0-1 0 0,-1 0 0 0 0,1 1 1 0 0,0-1-1 0 0,0 1 0 0 0,0-1 1 0 0,-1 1-1 0 0,1 0 1 0 0,-1 0-1 0 0,1 0 0 0 0,-1 0 1 0 0,0 1-1 0 0,0-1 0 0 0,0 1 1 0 0,3 4-1 0 0,-1 0 7 0 0,-1 0 1 0 0,-1 0-1 0 0,1 0 0 0 0,-1 0 0 0 0,0 0 1 0 0,0 1-1 0 0,-1-1 0 0 0,0 0 1 0 0,-1 1-1 0 0,1-1 0 0 0,-1 1 0 0 0,-1-1 1 0 0,-1 9-1 0 0,-1 6 59 0 0,-2 0 0 0 0,0-1 0 0 0,-10 26-1 0 0,-14 25-328 0 0,29-70-720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291 144 11519 0 0,'0'0'887'0'0,"-1"2"-355"0"0,1-2-287 0 0,-1 1 0 0 0,1 0 1 0 0,-1-1-1 0 0,1 1 0 0 0,-1 0 0 0 0,1-1 1 0 0,0 1-1 0 0,-1 0 0 0 0,1 0 0 0 0,0-1 0 0 0,0 1 1 0 0,-1 0-1 0 0,1 0 0 0 0,0 0 0 0 0,0-1 1 0 0,0 1-1 0 0,0 0 0 0 0,0 0 0 0 0,0 0 1 0 0,0 0-1 0 0,0-1 0 0 0,1 1 0 0 0,-1 0 0 0 0,0 0 1 0 0,1 1-1 0 0,-1-2-145 0 0,1 1 1 0 0,0 0-1 0 0,0 0 1 0 0,-1-1-1 0 0,1 1 1 0 0,0-1-1 0 0,0 1 1 0 0,0-1-1 0 0,0 1 0 0 0,0-1 1 0 0,0 1-1 0 0,0-1 1 0 0,0 0-1 0 0,0 1 1 0 0,0-1-1 0 0,0 0 1 0 0,0 0-1 0 0,0 0 1 0 0,0 0-1 0 0,0 0 1 0 0,0 0-1 0 0,2 0 1 0 0,5-1 142 0 0,1-1 1 0 0,-1 1-1 0 0,1-2 1 0 0,-1 1-1 0 0,9-5 1 0 0,41-20 119 0 0,-46 21-334 0 0,3-1-71 0 0,1-2 1 0 0,22-17-1 0 0,-30 20-117 0 0,-2 0 0 0 0,1 0-1 0 0,-1-1 1 0 0,0 0 0 0 0,0 0-1 0 0,9-15 1 0 0,-15 21 118 0 0,1 0 1 0 0,-1 1-1 0 0,1-1 0 0 0,-1 0 1 0 0,1 0-1 0 0,-1 0 0 0 0,0 0 1 0 0,1 1-1 0 0,-1-1 1 0 0,0 0-1 0 0,0 0 0 0 0,0 0 1 0 0,0 0-1 0 0,0 0 0 0 0,0 0 1 0 0,0 0-1 0 0,0-1 1 0 0,0 2 6 0 0,0-1 0 0 0,-1 1 1 0 0,1-1-1 0 0,0 1 1 0 0,-1 0-1 0 0,1-1 0 0 0,0 1 1 0 0,-1 0-1 0 0,1-1 1 0 0,0 1-1 0 0,-1 0 1 0 0,1 0-1 0 0,-1-1 0 0 0,1 1 1 0 0,0 0-1 0 0,-1 0 1 0 0,1 0-1 0 0,-1 0 1 0 0,1 0-1 0 0,-1-1 0 0 0,1 1 1 0 0,-1 0-1 0 0,1 0 1 0 0,-1 0-1 0 0,-3 1-68 0 0,0-1 0 0 0,1 0 0 0 0,-1 1 0 0 0,0 0 0 0 0,0 0 0 0 0,1 0 0 0 0,-5 2 0 0 0,-8 4 20 0 0,0 1-1 0 0,0 1 1 0 0,-16 13-1 0 0,-43 36 103 0 0,59-45 48 0 0,-80 61 410 0 0,32-26-40 0 0,-66 64 0 0 0,120-102-386 0 0,1 0 1 0 0,0 1-1 0 0,-8 12 0 0 0,15-21-42 0 0,0 1-1 0 0,1 0 0 0 0,-1-1 0 0 0,1 1 0 0 0,0 0 0 0 0,-1 0 0 0 0,1 0 1 0 0,0-1-1 0 0,1 1 0 0 0,-1 0 0 0 0,1 0 0 0 0,-1 1 0 0 0,1-1 0 0 0,0 0 1 0 0,0 0-1 0 0,0 0 0 0 0,0 0 0 0 0,1 0 0 0 0,-1 0 0 0 0,2 3 1 0 0,-1-4-6 0 0,0 0 1 0 0,0-1-1 0 0,0 1 1 0 0,1-1 0 0 0,-1 1-1 0 0,1-1 1 0 0,-1 1-1 0 0,1-1 1 0 0,-1 0 0 0 0,1 0-1 0 0,0 0 1 0 0,0 0-1 0 0,0 0 1 0 0,-1 0 0 0 0,1 0-1 0 0,0-1 1 0 0,0 1 0 0 0,0-1-1 0 0,0 1 1 0 0,0-1-1 0 0,0 0 1 0 0,2 0 0 0 0,7 1-24 0 0,0-1 1 0 0,18-2-1 0 0,-27 2 13 0 0,21-3-825 0 0,41-10 0 0 0,-16-1-6253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184 191 5983 0 0,'0'0'870'0'0,"-1"2"427"0"0,-21 45 4490 0 0,-4 2-3700 0 0,-11 21-1066 0 0,19-32-668 0 0,-30 58-37 0 0,16-29-276 0 0,147-262-911 0 0,-82 142-151 0 0,72-90 0 0 0,-85 121 950 0 0,0 1-1 0 0,1 2 1 0 0,1 0-1 0 0,1 1 1 0 0,39-22 0 0 0,-54 35 254 0 0,0 1 0 0 0,0 0 1 0 0,1 1-1 0 0,-1 0 1 0 0,1 0-1 0 0,0 1 0 0 0,0 0 1 0 0,0 1-1 0 0,0 0 1 0 0,0 0-1 0 0,0 1 0 0 0,0 0 1 0 0,17 2-1 0 0,-20-1-68 0 0,0 1 0 0 0,0-1 0 0 0,0 1 0 0 0,-1 0 0 0 0,1 0 0 0 0,-1 1 0 0 0,1 0 1 0 0,-1 0-1 0 0,0 0 0 0 0,0 1 0 0 0,0-1 0 0 0,-1 1 0 0 0,1 0 0 0 0,-1 0 0 0 0,0 1 0 0 0,0 0 0 0 0,-1-1 0 0 0,1 1 0 0 0,-1 0 0 0 0,0 1 0 0 0,4 9 0 0 0,-1 1-64 0 0,-1 1-1 0 0,-1 1 0 0 0,0-1 1 0 0,-1 0-1 0 0,-1 1 1 0 0,-1 0-1 0 0,0-1 1 0 0,-1 1-1 0 0,-1 0 0 0 0,-1 0 1 0 0,0-1-1 0 0,-2 0 1 0 0,-10 34-1 0 0,8-36-56 0 0,-1 0-1 0 0,0 0 1 0 0,-1 0-1 0 0,-12 15 1 0 0,-45 52-128 0 0,22-29 46 0 0,38-49 80 0 0,4-2 1 0 0,0-1 1 0 0,-1 1-1 0 0,1-1 1 0 0,0 1 0 0 0,0 0-1 0 0,0 0 1 0 0,0-1-1 0 0,1 1 1 0 0,-1 0 0 0 0,0 2-1 0 0,0-2-209 0 0,2 0-578 0 0,8 4-254 0 0,6-1-50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354 272 5983 0 0,'0'0'18641'0'0,"-1"1"-18358"0"0,-48 69 692 0 0,-11 13-813 0 0,-37 21-121 0 0,29-32-456 0 0,56-58-348 0 0,1 1 1 0 0,1 1-1 0 0,0 0 1 0 0,1 0 0 0 0,-12 30-1 0 0,15-29-1085 0 0</inkml:trace>
  <inkml:trace contextRef="#ctx0" brushRef="#br0" timeOffset="1">704 35 8751 0 0,'13'-20'776'0'0,"-8"13"-616"0"0,-1-1 4040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 5063 0 0,'0'0'4951'0'0,"-1"1"-4504"0"0,-3 5 76 0 0,0 0 0 0 0,-1-1 0 0 0,-8 8 0 0 0,-5 4 667 0 0,-69 71 933 0 0,55-59-2024 0 0,-92 79 95 0 0,-36 36 570 0 0,120-101-289 0 0,2 1 1 0 0,-41 65-1 0 0,64-85-357 0 0,1 0 0 0 0,2 1 0 0 0,0 1 1 0 0,1 0-1 0 0,2 0 0 0 0,-12 54 1 0 0,19-69-30 0 0,0 1 0 0 0,1-1 0 0 0,1 1 0 0 0,0-1 0 0 0,1 1 0 0 0,0 0 0 0 0,1-1 0 0 0,0 1 0 0 0,6 16 1 0 0,-6-21 18 0 0,1 0 1 0 0,0 0 0 0 0,0-1-1 0 0,1 1 1 0 0,0-1 0 0 0,0 0 0 0 0,0 0-1 0 0,1 0 1 0 0,0-1 0 0 0,0 1 0 0 0,0-1-1 0 0,1 0 1 0 0,0-1 0 0 0,0 1-1 0 0,13 6 1 0 0,68 24 918 0 0,1 0-609 0 0,-79-29-396 0 0,-1-2 8 0 0,-7-3-86 0 0,-1 6-90 0 0,0-7 72 0 0,0 0 0 0 0,0 1 0 0 0,0-1 0 0 0,0 1-1 0 0,0-1 1 0 0,0 1 0 0 0,0-1 0 0 0,0 1 0 0 0,0-1 0 0 0,0 1 0 0 0,0-1 0 0 0,0 1 0 0 0,0-1 0 0 0,-1 1 0 0 0,1-1 0 0 0,0 1 0 0 0,0-1 0 0 0,-1 0 0 0 0,1 1 0 0 0,0-1 0 0 0,0 1 0 0 0,-1-1 0 0 0,1 0 0 0 0,-1 1 0 0 0,-8 6-1856 0 0,4-4-2746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92 15175 0 0,'0'0'731'0'0,"-1"1"-315"0"0,-27 23 115 0 0,21-18-231 0 0,0-1-1 0 0,0 1 0 0 0,1 0 1 0 0,0 1-1 0 0,0 0 0 0 0,-7 10 1 0 0,3 2-54 0 0,1-1 0 0 0,1 1 1 0 0,0 1-1 0 0,-6 28 0 0 0,5-11-224 0 0,-4 58-1 0 0,12-88-17 0 0,1 0 0 0 0,0 0 0 0 0,0 0 0 0 0,1 0 0 0 0,0 0-1 0 0,0 0 1 0 0,1 0 0 0 0,-1 0 0 0 0,2 0 0 0 0,5 12 0 0 0,-7-17-3 0 0,0 1 1 0 0,1-1 0 0 0,-1 1-1 0 0,1-1 1 0 0,0 0-1 0 0,0 0 1 0 0,0 0-1 0 0,0 0 1 0 0,0 0-1 0 0,0 0 1 0 0,0 0 0 0 0,1-1-1 0 0,-1 1 1 0 0,1-1-1 0 0,-1 0 1 0 0,1 0-1 0 0,-1 0 1 0 0,1 0-1 0 0,0 0 1 0 0,0 0 0 0 0,-1-1-1 0 0,1 1 1 0 0,0-1-1 0 0,0 0 1 0 0,0 0-1 0 0,0 0 1 0 0,-1 0-1 0 0,1 0 1 0 0,5-2 0 0 0,4-1 89 0 0,0-1 0 0 0,-1 0 0 0 0,0-1 0 0 0,0 0 0 0 0,0-1 0 0 0,0 0 0 0 0,-1 0 0 0 0,15-13 0 0 0,-6 2 137 0 0,0 0 0 0 0,-1-1 0 0 0,16-23 1 0 0,-15 16-91 0 0,-1-2 1 0 0,-1 0 0 0 0,21-47-1 0 0,27-93-323 0 0,-61 154-452 0 0,1 1-1 0 0,1 0 1 0 0,11-20 0 0 0,-8 21-1285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141 289 12031 0 0,'-6'14'463'0'0,"0"0"-1"0"0,-1-1 1 0 0,0 0-1 0 0,-1 0 0 0 0,0 0 1 0 0,-1-1-1 0 0,-1-1 1 0 0,0 0-1 0 0,0 0 0 0 0,-16 12 1 0 0,25-22-343 0 0,-1 0 0 0 0,-1 1-1 0 0,1-1 1 0 0,0 0 0 0 0,0-1 0 0 0,0 1 0 0 0,-3 0-1 0 0,1 0 20 0 0,3 0 461 0 0,0-2-577 0 0,-1-1-1 0 0,1 0 1 0 0,0 1-1 0 0,1-1 1 0 0,-1 0 0 0 0,0 0-1 0 0,0 1 1 0 0,1-1-1 0 0,-1 0 1 0 0,1 0-1 0 0,0 0 1 0 0,-1 0 0 0 0,1 0-1 0 0,0 0 1 0 0,0 0-1 0 0,0 1 1 0 0,0-1-1 0 0,1 0 1 0 0,-1 0 0 0 0,1 0-1 0 0,-1 0 1 0 0,1 0-1 0 0,-1 0 1 0 0,2-2-1 0 0,2-4 67 0 0,0-1 0 0 0,0 0 0 0 0,8-10 0 0 0,4-3 37 0 0,0 0 0 0 0,2 1 0 0 0,0 1 0 0 0,1 1 0 0 0,1 0 0 0 0,1 2 0 0 0,1 0 0 0 0,37-22 0 0 0,-54 36 9 0 0,0 1 1 0 0,0-1-1 0 0,1 1 1 0 0,-1 0-1 0 0,1 0 1 0 0,0 1 0 0 0,0 0-1 0 0,-1 0 1 0 0,1 0-1 0 0,0 1 1 0 0,0-1 0 0 0,7 2-1 0 0,-12-1-91 0 0,1 1 0 0 0,-1 0-1 0 0,1 0 1 0 0,-1-1 0 0 0,1 1 0 0 0,-1 0-1 0 0,0 0 1 0 0,1 1 0 0 0,-1-1 0 0 0,0 0-1 0 0,0 0 1 0 0,0 1 0 0 0,1-1 0 0 0,-2 0-1 0 0,1 1 1 0 0,0-1 0 0 0,0 1 0 0 0,0-1-1 0 0,-1 1 1 0 0,2 2 0 0 0,-1 4-21 0 0,0 0 1 0 0,0 0 0 0 0,-1 1-1 0 0,0-1 1 0 0,0 0-1 0 0,-1 0 1 0 0,0 0 0 0 0,-2 8-1 0 0,-22 63-62 0 0,24-74 43 0 0,-10 23-264 0 0,11-27 96 0 0,0-3-785 0 0,-1-5 897 0 0,1 0 1 0 0,1 1-1 0 0,-1-1 1 0 0,1 0-1 0 0,0 1 1 0 0,1-1-1 0 0,-1 1 1 0 0,1-1-1 0 0,1 1 1 0 0,4-11-1 0 0,1 1-189 0 0,1 0 0 0 0,20-27-1 0 0,-13 24-6 0 0,0 0 0 0 0,1 1-1 0 0,1 1 1 0 0,0 1 0 0 0,32-22-1 0 0,-34 28 319 0 0,0 0 1 0 0,1 1-1 0 0,0 0 0 0 0,1 2 0 0 0,0 0 1 0 0,0 1-1 0 0,33-6 0 0 0,-41 10 47 0 0,1 2 0 0 0,0-1 1 0 0,-1 1-1 0 0,1 0 0 0 0,0 1 0 0 0,-1 1 0 0 0,1-1 0 0 0,-1 2 0 0 0,1-1 1 0 0,-1 2-1 0 0,0-1 0 0 0,0 1 0 0 0,12 7 0 0 0,-20-9-116 0 0,0-1-1 0 0,0 1 1 0 0,-1-1 0 0 0,1 1-1 0 0,-1 0 1 0 0,1-1-1 0 0,-1 1 1 0 0,0 0-1 0 0,1 0 1 0 0,-1 0 0 0 0,0 0-1 0 0,0 0 1 0 0,-1 0-1 0 0,1 1 1 0 0,0-1 0 0 0,-1 0-1 0 0,1 0 1 0 0,-1 0-1 0 0,0 1 1 0 0,0-1-1 0 0,1 0 1 0 0,-2 1 0 0 0,1-1-1 0 0,0 0 1 0 0,0 0-1 0 0,-1 1 1 0 0,1-1 0 0 0,-1 0-1 0 0,-1 3 1 0 0,-3 8-2 0 0,0-1 0 0 0,0 0 1 0 0,-15 21-1 0 0,13-21 2 0 0,1-3-10 0 0,-68 126 47 0 0,66-117-49 0 0,0 0 0 0 0,1 1-1 0 0,1 0 1 0 0,1 1 0 0 0,-5 28-1 0 0,10-45-85 0 0,3-2-2020 0 0,10 3 1002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569 128 16783 0 0,'117'-126'2546'0'0,"-115"124"-1661"0"0,-10 12-740 0 0,-12 18-121 0 0,1 1-1 0 0,-18 37 0 0 0,-24 67-34 0 0,39-82 16 0 0,-45 105-5 0 0,-60 125 0 0 0,68-164 14 0 0,-155 281 162 0 0,210-389-165 0 0,1-5 5 0 0,0 1-1 0 0,0 0 0 0 0,0-1 1 0 0,0 1-1 0 0,-1-1 0 0 0,0 0 1 0 0,0 0-1 0 0,0-1 0 0 0,-6 5 1 0 0,9-8-22 0 0,1 0 0 0 0,0 0-1 0 0,0 0 1 0 0,-1 0 0 0 0,1 0 0 0 0,0 0 0 0 0,0 0 0 0 0,-1 0 0 0 0,1 0-1 0 0,0 0 1 0 0,0-1 0 0 0,0 1 0 0 0,-1 0 0 0 0,1 0 0 0 0,0 0 0 0 0,0 0 0 0 0,0-1-1 0 0,-1 1 1 0 0,1 0 0 0 0,0 0 0 0 0,0 0 0 0 0,0-1 0 0 0,0 1 0 0 0,0 0-1 0 0,-1 0 1 0 0,1-1 0 0 0,0 1 0 0 0,0 0 0 0 0,0 0 0 0 0,0-1 0 0 0,0 1 0 0 0,0 0-1 0 0,0 0 1 0 0,0-1 0 0 0,0 1 0 0 0,-2-11-94 0 0,3-5-29 0 0,1-1 0 0 0,1 1 1 0 0,1 0-1 0 0,0 1 0 0 0,10-24 1 0 0,-12 33 90 0 0,6-16-106 0 0,2 0 0 0 0,1 1 0 0 0,18-29 1 0 0,47-50 6 0 0,-60 81 116 0 0,0 1 0 0 0,24-19-1 0 0,-34 32 54 0 0,-1 1 0 0 0,1 0 0 0 0,0 0 0 0 0,1 0 0 0 0,-1 0 0 0 0,0 1 0 0 0,1 1 0 0 0,0-1 0 0 0,0 1 0 0 0,0 0 0 0 0,0 0 0 0 0,7 0 0 0 0,-11 2-7 0 0,0 0 1 0 0,0 0-1 0 0,0 1 0 0 0,0-1 0 0 0,0 1 0 0 0,0 0 1 0 0,0-1-1 0 0,-1 2 0 0 0,1-1 0 0 0,0 0 0 0 0,0 0 1 0 0,-1 1-1 0 0,1-1 0 0 0,-1 1 0 0 0,0 0 1 0 0,1 0-1 0 0,2 4 0 0 0,4 3 78 0 0,0 2 0 0 0,12 19 0 0 0,-6-8 190 0 0,-12-18-244 0 0,11 14 288 0 0,0 1 0 0 0,-1 1 0 0 0,18 38 0 0 0,-28-52-274 0 0,-1 1-1 0 0,0-1 0 0 0,0 1 1 0 0,0-1-1 0 0,-1 1 0 0 0,0 0 0 0 0,-1 0 1 0 0,1-1-1 0 0,-1 1 0 0 0,0 0 1 0 0,-1 0-1 0 0,0 0 0 0 0,0-1 1 0 0,0 1-1 0 0,-1-1 0 0 0,0 1 1 0 0,-5 12-1 0 0,0-8 6 0 0,0 1-1 0 0,0-1 1 0 0,-1-1 0 0 0,0 1-1 0 0,-1-1 1 0 0,-19 16 0 0 0,11-11-11 0 0,-2 0 1 0 0,0-2-1 0 0,-22 12 1 0 0,23-15-33 0 0,0-2 0 0 0,-1 0 1 0 0,1-1-1 0 0,-2-1 0 0 0,-23 5 1 0 0,34-9-46 0 0,0-1 0 0 0,-1 0 0 0 0,1 0 0 0 0,-1-1 0 0 0,1 0 0 0 0,-1-1 0 0 0,1 0 1 0 0,-1 0-1 0 0,1-1 0 0 0,0 0 0 0 0,0-1 0 0 0,0 0 0 0 0,-10-5 0 0 0,15 7-45 0 0,1-1 0 0 0,0 0-1 0 0,0 0 1 0 0,0-1 0 0 0,0 1-1 0 0,0-1 1 0 0,1 1 0 0 0,-1-1-1 0 0,1 0 1 0 0,-1 0 0 0 0,1 0-1 0 0,0 0 1 0 0,0 0 0 0 0,1-1-1 0 0,-1 1 1 0 0,1-1 0 0 0,-3-5-1 0 0,3 3-260 0 0,0-1 0 0 0,0 1 0 0 0,1 0-1 0 0,0 0 1 0 0,0 0 0 0 0,0-1-1 0 0,1 1 1 0 0,0 0 0 0 0,3-12 0 0 0,8-19-1468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 11951 0 0,'2'1'547'0'0,"5"6"-308"0"0,-1-1-1 0 0,0 1 1 0 0,0 1-1 0 0,-1-1 1 0 0,1 1-1 0 0,-2 0 1 0 0,5 9-1 0 0,-4-8 334 0 0,-1 0-1 0 0,1-1 0 0 0,1 0 1 0 0,0 0-1 0 0,0 0 1 0 0,12 11-1 0 0,-14-15-387 0 0,1 0-1 0 0,0 0 1 0 0,0-1-1 0 0,0 1 1 0 0,1-1 0 0 0,-1-1-1 0 0,1 1 1 0 0,0-1 0 0 0,-1 0-1 0 0,1 0 1 0 0,0 0-1 0 0,0-1 1 0 0,0 0 0 0 0,0 0-1 0 0,0-1 1 0 0,1 0 0 0 0,-1 0-1 0 0,0 0 1 0 0,0-1 0 0 0,0 0-1 0 0,10-2 1 0 0,-7 0-107 0 0,0 0 1 0 0,0 0 0 0 0,0-1-1 0 0,-1 0 1 0 0,1 0 0 0 0,-1-1-1 0 0,0 0 1 0 0,0-1 0 0 0,-1 1-1 0 0,1-2 1 0 0,9-9 0 0 0,-15 12-66 0 0,0 1 1 0 0,0-1-1 0 0,0 1 1 0 0,0-1-1 0 0,-1 0 1 0 0,0 0-1 0 0,1 1 1 0 0,-1-1-1 0 0,-1 0 0 0 0,1 0 1 0 0,-1 0-1 0 0,1 0 1 0 0,-1 0-1 0 0,0 0 1 0 0,0 0-1 0 0,-1 0 1 0 0,1 0-1 0 0,-3-6 1 0 0,3 7-20 0 0,-1 1 0 0 0,0 0 1 0 0,1 0-1 0 0,-1 0 1 0 0,0-1-1 0 0,0 1 0 0 0,-1 0 1 0 0,1 0-1 0 0,0 0 1 0 0,-1 1-1 0 0,1-1 0 0 0,-1 0 1 0 0,0 0-1 0 0,1 1 0 0 0,-1-1 1 0 0,0 1-1 0 0,0 0 1 0 0,0-1-1 0 0,0 1 0 0 0,0 0 1 0 0,0 0-1 0 0,0 0 1 0 0,-1 1-1 0 0,1-1 0 0 0,0 0 1 0 0,0 1-1 0 0,-1-1 1 0 0,1 1-1 0 0,0 0 0 0 0,-1 0 1 0 0,1 0-1 0 0,-4 0 0 0 0,-4 2-64 0 0,1 0-1 0 0,-1 0 1 0 0,1 1-1 0 0,-1 0 0 0 0,-9 5 1 0 0,-43 25-94 0 0,39-20 140 0 0,0 2 0 0 0,1 0 1 0 0,0 1-1 0 0,2 1 0 0 0,0 2 1 0 0,1-1-1 0 0,-18 25 0 0 0,24-25-3 0 0,0 0 0 0 0,-18 39 0 0 0,26-47 25 0 0,1 0-1 0 0,1 0 0 0 0,-1 1 0 0 0,1 0 0 0 0,1 0 0 0 0,0 0 1 0 0,-1 19-1 0 0,3-26-72 0 0,1 1 0 0 0,-1-1 0 0 0,0 1 1 0 0,1-1-1 0 0,0 1 0 0 0,0-1 0 0 0,1 1 0 0 0,-1-1 0 0 0,1 1 1 0 0,0-1-1 0 0,0 0 0 0 0,0 0 0 0 0,1 0 0 0 0,-1 0 1 0 0,1-1-1 0 0,0 1 0 0 0,0-1 0 0 0,0 1 0 0 0,0-1 1 0 0,1 0-1 0 0,0 0 0 0 0,-1-1 0 0 0,1 1 0 0 0,0-1 0 0 0,0 0 1 0 0,0 0-1 0 0,1 0 0 0 0,6 2 0 0 0,17 2-904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19295 0 0,'0'0'4392'0'0,"0"-2"-3879"0"0,3-11-254 0 0,0 1-1 0 0,1-1 1 0 0,0 1-1 0 0,1-1 1 0 0,1 1-1 0 0,-1 1 1 0 0,14-20-1 0 0,61-74 170 0 0,-71 94-397 0 0,12-15-20 0 0,1 1-1 0 0,1 1 1 0 0,1 1 0 0 0,1 1-1 0 0,49-32 1 0 0,-37 32-117 0 0,1 2-1 0 0,2 2 1 0 0,68-24 0 0 0,-7 16-3482 0 0,-75 21-4695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 13847 0 0,'-15'-3'306'0'0,"0"1"0"0"0,0 0-1 0 0,-1 2 1 0 0,1 0 0 0 0,0 0-1 0 0,0 1 1 0 0,-1 1 0 0 0,1 1-1 0 0,0 0 1 0 0,1 1 0 0 0,-28 11-1 0 0,31-9-224 0 0,1 0-1 0 0,0 0 1 0 0,0 1-1 0 0,1 1 1 0 0,0 0-1 0 0,-10 11 1 0 0,5-5 63 0 0,-5 5-6 0 0,1 1 1 0 0,1 1-1 0 0,1 1 0 0 0,1 1 0 0 0,-14 26 1 0 0,23-37-125 0 0,0 0 0 0 0,1 0 0 0 0,1 0 0 0 0,0 0 0 0 0,0 1 0 0 0,1 0 0 0 0,1 0 0 0 0,-1 21 0 0 0,2-29-6 0 0,1 0 0 0 0,1-1 1 0 0,-1 1-1 0 0,0-1 1 0 0,1 1-1 0 0,0-1 1 0 0,0 1-1 0 0,1-1 1 0 0,-1 0-1 0 0,1 0 1 0 0,0 1-1 0 0,0-1 0 0 0,0 0 1 0 0,1 0-1 0 0,-1-1 1 0 0,1 1-1 0 0,0-1 1 0 0,0 1-1 0 0,0-1 1 0 0,0 0-1 0 0,1 0 0 0 0,0 0 1 0 0,-1 0-1 0 0,1-1 1 0 0,0 0-1 0 0,0 1 1 0 0,8 2-1 0 0,-3-3 32 0 0,-1 1 0 0 0,1-1 0 0 0,-1-1 0 0 0,1 0 0 0 0,0 0 0 0 0,0 0 0 0 0,-1-1 0 0 0,1-1 0 0 0,0 1 0 0 0,0-2 0 0 0,-1 1 0 0 0,1-1 0 0 0,-1 0 0 0 0,1-1 0 0 0,-1 0 0 0 0,0 0 0 0 0,15-9 0 0 0,-8 3 8 0 0,0 0 0 0 0,-1-2 0 0 0,0 0 0 0 0,0 0 0 0 0,-2-1 0 0 0,1-1 0 0 0,20-27 0 0 0,-27 31-37 0 0,-1 0 0 0 0,0 0 1 0 0,0-1-1 0 0,-1 1 0 0 0,0-1 0 0 0,-1 0 0 0 0,0-1 0 0 0,0 1 0 0 0,-1 0 0 0 0,-1-1 0 0 0,0 1 1 0 0,0-1-1 0 0,-1 0 0 0 0,0 1 0 0 0,-1-1 0 0 0,-3-16 0 0 0,2 17-118 0 0,0-1 1 0 0,-1 1-1 0 0,-1-1 1 0 0,1 1-1 0 0,-2 0 0 0 0,1 1 1 0 0,-2-1-1 0 0,1 1 0 0 0,-1 0 1 0 0,0 0-1 0 0,-1 0 0 0 0,0 1 1 0 0,0 0-1 0 0,-1 1 0 0 0,0 0 1 0 0,-10-7-1 0 0,17 13-399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561 742 9671 0 0,'0'0'7924'0'0,"2"-1"-7344"0"0,8-3-178 0 0,0 0 0 0 0,0 0 0 0 0,-1-1 0 0 0,0 0 0 0 0,0-1 0 0 0,0 0 0 0 0,9-9 0 0 0,54-55 683 0 0,-46 42-940 0 0,-1-2 1 0 0,-1-1-1 0 0,-2-1 0 0 0,-1 0 0 0 0,24-54 0 0 0,-34 62-174 0 0,-1-1 0 0 0,-2 0 1 0 0,0-1-1 0 0,-2 1 0 0 0,-1-1 0 0 0,-1-1 1 0 0,-1 1-1 0 0,0-52 0 0 0,-4 70-18 0 0,0-1-1 0 0,0 1 0 0 0,0-1 0 0 0,-1 1 0 0 0,0 0 0 0 0,-7-15 1 0 0,9 21 27 0 0,-1 0 1 0 0,0 1 0 0 0,0-1 0 0 0,0 1 0 0 0,0-1 0 0 0,0 1 0 0 0,0-1 0 0 0,0 1 0 0 0,0 0 0 0 0,-1-1 0 0 0,1 1 0 0 0,-1 0 0 0 0,1 0 0 0 0,-1 0 0 0 0,1 0-1 0 0,-1 0 1 0 0,1 0 0 0 0,-1 1 0 0 0,0-1 0 0 0,1 0 0 0 0,-1 1 0 0 0,0 0 0 0 0,0-1 0 0 0,1 1 0 0 0,-1 0 0 0 0,0 0 0 0 0,0 0 0 0 0,0 0 0 0 0,0 0-1 0 0,1 0 1 0 0,-1 0 0 0 0,0 1 0 0 0,0-1 0 0 0,1 1 0 0 0,-1-1 0 0 0,0 1 0 0 0,1 0 0 0 0,-4 1 0 0 0,-3 3-22 0 0,-1 0 0 0 0,1 0 0 0 0,0 1 0 0 0,1 0 1 0 0,-1 1-1 0 0,1-1 0 0 0,0 1 0 0 0,-8 11 0 0 0,-44 69-7 0 0,51-73 53 0 0,-35 59-5 0 0,4 2 0 0 0,-44 116 0 0 0,-37 167 0 0 0,47-131 0 0 0,53-172 13 0 0,-3-2-1 0 0,-3 0 1 0 0,-41 64-1 0 0,-112 136-854 0 0,135-191-3495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52 170 16847 0 0,'-4'2'155'0'0,"0"0"0"0"0,0 0 0 0 0,0 0 0 0 0,0 1 0 0 0,0 0-1 0 0,1 0 1 0 0,-1 0 0 0 0,1 0 0 0 0,0 1 0 0 0,-4 4 0 0 0,6-6-115 0 0,0-1 0 0 0,0 1 1 0 0,1-1-1 0 0,-1 1 0 0 0,0 0 1 0 0,0-1-1 0 0,1 1 0 0 0,-1 0 1 0 0,1-1-1 0 0,0 1 0 0 0,0 0 1 0 0,-1 0-1 0 0,1 0 0 0 0,0-1 1 0 0,0 1-1 0 0,1 0 0 0 0,-1 0 1 0 0,0 0-1 0 0,1-1 0 0 0,-1 1 1 0 0,1 0-1 0 0,-1-1 0 0 0,1 1 1 0 0,0 0-1 0 0,-1-1 0 0 0,1 1 1 0 0,0-1-1 0 0,0 1 0 0 0,2 1 1 0 0,-1-1 48 0 0,0 0 0 0 0,0 0 0 0 0,1-1 0 0 0,-1 1 0 0 0,0-1 0 0 0,1 0 0 0 0,-1 0 0 0 0,1 0 0 0 0,-1 0 0 0 0,1 0 0 0 0,-1 0 0 0 0,1 0 0 0 0,0-1 0 0 0,-1 0 0 0 0,1 1 1 0 0,0-1-1 0 0,-1 0 0 0 0,5-1 0 0 0,7 0 91 0 0,1 0 1 0 0,16-5 0 0 0,-18 3 7 0 0,135-33 626 0 0,-97 21-668 0 0,54-18 210 0 0,100-46 0 0 0,-93 33-2134 0 0,2 4-4150 0 0,-79 31-1022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67 14279 0 0,'21'-55'2040'0'0,"-15"48"-1372"0"0,-3 2 250 0 0,-9 7-522 0 0,0 1-346 0 0,0 0 0 0 0,1 1 0 0 0,0-1 0 0 0,0 1 0 0 0,0 1 0 0 0,0-1 0 0 0,-5 6 0 0 0,-28 39 349 0 0,28-35-316 0 0,-71 100 1049 0 0,-94 177 0 0 0,-90 230-252 0 0,248-487-864 0 0,12-22-12 0 0,-118 230 68 0 0,-12-10-143 0 0,118-205 45 0 0,-2 2-61 0 0,0 0 0 0 0,-43 47 1 0 0,37-55-915 0 0,25-21 842 0 0,-1 1 0 0 0,0-1 0 0 0,1 0 1 0 0,-1 0-1 0 0,0 0 0 0 0,0 0 1 0 0,1 0-1 0 0,-1 0 0 0 0,0 0 0 0 0,0 0 1 0 0,1 0-1 0 0,-1 0 0 0 0,0 0 1 0 0,1-1-1 0 0,-1 1 0 0 0,0 0 0 0 0,1 0 1 0 0,-1-1-1 0 0,0 1 0 0 0,1 0 1 0 0,-1-1-1 0 0,0 1 0 0 0,1-1 0 0 0,-1 1 1 0 0,1-1-1 0 0,-1 0 0 0 0,-7-7-1617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104 185 9671 0 0,'-6'0'258'0'0,"0"1"0"0"0,0-1 0 0 0,0 1-1 0 0,-1 1 1 0 0,1-1 0 0 0,0 1 0 0 0,1 0 0 0 0,-12 6-1 0 0,12-6 412 0 0,1 0-1 0 0,1 1 1 0 0,-1 0-1 0 0,0-1 1 0 0,1 2-1 0 0,-1-1 1 0 0,-3 5-1 0 0,7-8-609 0 0,-1 1 1 0 0,1-1-1 0 0,-1 1 0 0 0,1-1 0 0 0,0 1 0 0 0,-1 0 1 0 0,1-1-1 0 0,0 1 0 0 0,0 0 0 0 0,-1-1 0 0 0,1 1 1 0 0,0 0-1 0 0,0-1 0 0 0,0 1 0 0 0,0 0 0 0 0,0-1 1 0 0,0 1-1 0 0,0 0 0 0 0,0 0 0 0 0,0-1 1 0 0,0 1-1 0 0,0 0 0 0 0,1-1 0 0 0,-1 1 0 0 0,0 0 1 0 0,0-1-1 0 0,1 1 0 0 0,-1-1 0 0 0,0 1 0 0 0,1 0 1 0 0,-1-1-1 0 0,1 1 0 0 0,-1-1 0 0 0,1 1 0 0 0,1 1 17 0 0,0 0 0 0 0,0-1 0 0 0,0 0 0 0 0,0 1 0 0 0,-1-1 0 0 0,2 0 0 0 0,-1 0 0 0 0,2 1 0 0 0,6 0 59 0 0,-1 0 1 0 0,1-1-1 0 0,0 0 0 0 0,0 0 0 0 0,0-1 1 0 0,0-1-1 0 0,0 0 0 0 0,14-2 0 0 0,-8 1 18 0 0,56-9 500 0 0,86-25-1 0 0,68-31 74 0 0,-48 13-87 0 0,-121 37-482 0 0,187-46-169 0 0,-215 57-772 0 0,-20 3-337 0 0,0 1-1 0 0,1 0 0 0 0,15-1 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3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40 814 4607 0 0,'-2'1'208'0'0,"-3"3"-39"0"0,2-1-91 0 0,-1 0-1 0 0,0 0 0 0 0,-18 7 16096 0 0,40-24-16827 0 0,-3 2 1241 0 0,3-7-383 0 0,0 0 1 0 0,21-31-1 0 0,25-48-1 0 0,-64 97-200 0 0,75-124 109 0 0,35-54-75 0 0,-76 125 16 0 0,-27 47-53 0 0,2 7 0 0 0,-6 1-2 0 0,0 1 0 0 0,0-1 1 0 0,0 1-1 0 0,-1-1 0 0 0,1 1 0 0 0,0 0 0 0 0,-1 0 1 0 0,0 0-1 0 0,1 0 0 0 0,-1 1 0 0 0,0-1 0 0 0,0 1 0 0 0,0-1 1 0 0,1 4-1 0 0,4 5-13 0 0,-1 0 0 0 0,4 13 0 0 0,-4-10-9 0 0,-1 1 0 0 0,-1 0 0 0 0,0 0 0 0 0,2 30 0 0 0,-1 64-160 0 0,-4-59 152 0 0,-1-16 100 0 0,0-14 96 0 0,1 1 0 0 0,0-1 0 0 0,1 1 0 0 0,6 20 0 0 0,-7-36-132 0 0,0 0-1 0 0,1-1 1 0 0,0 1 0 0 0,-1-1-1 0 0,2 1 1 0 0,-1-1 0 0 0,0 0-1 0 0,1 0 1 0 0,0 0 0 0 0,0 0-1 0 0,0-1 1 0 0,0 1 0 0 0,1-1-1 0 0,-1 0 1 0 0,1 1 0 0 0,0-2-1 0 0,0 1 1 0 0,0 0 0 0 0,0-1-1 0 0,1 0 1 0 0,-1 0 0 0 0,7 2-1 0 0,-1-1 28 0 0,0 0 0 0 0,0-2 0 0 0,0 1 0 0 0,0-1-1 0 0,0 0 1 0 0,0-1 0 0 0,0-1 0 0 0,0 1 0 0 0,0-1 0 0 0,0-1 0 0 0,0 0-1 0 0,0 0 1 0 0,-1-1 0 0 0,1-1 0 0 0,-1 1 0 0 0,0-1 0 0 0,0-1 0 0 0,0 0-1 0 0,0 0 1 0 0,-1-1 0 0 0,0 0 0 0 0,0 0 0 0 0,0-1 0 0 0,-1 0 0 0 0,0 0-1 0 0,-1-1 1 0 0,7-8 0 0 0,5-13-29 0 0,-2-1-1 0 0,0-1 1 0 0,13-38 0 0 0,26-101 130 0 0,-9 26-95 0 0,-37 119-83 0 0,1 0-1 0 0,1 2 0 0 0,2-1 1 0 0,27-40-1 0 0,-30 52 8 0 0,-1 1 0 0 0,1 0 0 0 0,1 0 0 0 0,0 1 0 0 0,0 0 0 0 0,1 1-1 0 0,0 0 1 0 0,1 1 0 0 0,26-13 0 0 0,-27 17-1 0 0,3 2-4 0 0,-12 4-26 0 0,-2-1 9 0 0,1 0 4 0 0,0-1-1 0 0,0 1 0 0 0,0 0 0 0 0,0 1 0 0 0,-1-1 1 0 0,1 0-1 0 0,-1 0 0 0 0,1 1 0 0 0,-1-1 0 0 0,1 1 1 0 0,-1-1-1 0 0,0 1 0 0 0,1 0 0 0 0,-1-1 0 0 0,1 5 0 0 0,0-2-1025 0 0,0 0 1 0 0,0 0-1 0 0,-1 1 0 0 0,2 7 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262 516 5063 0 0,'-11'8'159'0'0,"0"0"0"0"0,0 0-1 0 0,-1-1 1 0 0,0 0 0 0 0,-19 6 0 0 0,-9 2 5434 0 0,4-5 1023 0 0,29-9-5834 0 0,0 1 0 0 0,0-2 0 0 0,-12 1 0 0 0,17-1-686 0 0,-1 0-1 0 0,1 0 1 0 0,-1-1-1 0 0,1 1 1 0 0,0 0-1 0 0,0-1 1 0 0,-1 1-1 0 0,1-1 1 0 0,0 0-1 0 0,0 0 1 0 0,0 0-1 0 0,0 0 1 0 0,0 0-1 0 0,0-1 1 0 0,0 1-1 0 0,0 0 1 0 0,0-1-1 0 0,0 1 1 0 0,1-1-1 0 0,-1 0 1 0 0,1 0-1 0 0,-1 0 1 0 0,1 0-1 0 0,0 0 1 0 0,-1 0-1 0 0,1 0 1 0 0,0 0-1 0 0,1 0 1 0 0,-1 0-1 0 0,-1-4 1 0 0,1 0 3 0 0,1-1 0 0 0,-1 1 0 0 0,1-1 0 0 0,0 0 0 0 0,1 1 0 0 0,-1-1 0 0 0,1 1 0 0 0,1-1 0 0 0,-1 1 0 0 0,1 0 0 0 0,0-1 0 0 0,4-6 0 0 0,5-10 190 0 0,23-37-1 0 0,-33 58-272 0 0,18-26 118 0 0,1 1 0 0 0,1 1 0 0 0,48-46 1 0 0,-24 32-109 0 0,68-46 0 0 0,-87 71-671 0 0,0 2 1 0 0,0 0-1 0 0,2 2 0 0 0,45-14 0 0 0,-36 13-2503 0 0,-10 4-4440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235 480 9215 0 0,'0'0'707'0'0,"-1"1"-464"0"0,-12 16 5167 0 0,-16 30-1 0 0,13-17-4053 0 0,-58 105 1108 0 0,22-40-2350 0 0,3 0-3835 0 0</inkml:trace>
  <inkml:trace contextRef="#ctx0" brushRef="#br0" timeOffset="1">452 61 15551 0 0,'4'-21'688'0'0,"-1"12"144"0"0,1-2-672 0 0,1 2-160 0 0,4 4 0 0 0,2 1 0 0 0,2 2 0 0 0,1 2 0 0 0,1 0-6896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522 234 1375 0 0,'2'-2'107'0'0,"4"-5"63"0"0,0 0-1 0 0,0 0 0 0 0,0-1 1 0 0,-1 0-1 0 0,0-1 1 0 0,-1 1-1 0 0,0-1 0 0 0,0 1 1 0 0,-1-1-1 0 0,4-15 1 0 0,-6 16 780 0 0,1 0-1 0 0,-1 0 1 0 0,-1 0 0 0 0,1 0 0 0 0,-1-1 0 0 0,-1 1 0 0 0,-2-15 0 0 0,3 20-767 0 0,-1 1 0 0 0,0-1 1 0 0,1 1-1 0 0,-1 0 0 0 0,0-1 1 0 0,0 1-1 0 0,-1 0 0 0 0,1 0 1 0 0,0 0-1 0 0,-1 0 1 0 0,1 0-1 0 0,-1 0 0 0 0,0 0 1 0 0,0 0-1 0 0,0 1 0 0 0,1-1 1 0 0,-2 1-1 0 0,1-1 0 0 0,0 1 1 0 0,0 0-1 0 0,0-1 0 0 0,-1 1 1 0 0,1 1-1 0 0,0-1 0 0 0,-1 0 1 0 0,1 0-1 0 0,-1 1 1 0 0,1 0-1 0 0,-1-1 0 0 0,1 1 1 0 0,-4 0-1 0 0,-4 0-34 0 0,0 1-1 0 0,1 0 1 0 0,-1 1 0 0 0,1 0-1 0 0,-1 0 1 0 0,-16 7 0 0 0,-3 4 293 0 0,0 1 0 0 0,1 1 1 0 0,0 2-1 0 0,2 1 1 0 0,-31 25-1 0 0,16-7-221 0 0,2 1 0 0 0,-45 55 0 0 0,78-85-216 0 0,-9 11-1 0 0,-17 27 1 0 0,29-41-5 0 0,0 1 0 0 0,1 0 0 0 0,-1 0 0 0 0,1 0 0 0 0,0 0 0 0 0,0 1 0 0 0,1-1 0 0 0,-1 0-1 0 0,1 1 1 0 0,1-1 0 0 0,-1 9 0 0 0,1-12-3 0 0,0 0 0 0 0,0 0 0 0 0,0-1 0 0 0,1 1 0 0 0,-1 0 0 0 0,1 0 0 0 0,-1 0-1 0 0,1-1 1 0 0,0 1 0 0 0,0 0 0 0 0,0-1 0 0 0,0 1 0 0 0,0-1 0 0 0,0 1 0 0 0,0-1 0 0 0,0 1 0 0 0,0-1 0 0 0,1 0 0 0 0,2 2-1 0 0,-1-1-7 0 0,0 0 0 0 0,0-1-1 0 0,0 1 1 0 0,0-1-1 0 0,0 0 1 0 0,1 0-1 0 0,-1 0 1 0 0,1-1 0 0 0,6 1-1 0 0,1 0-35 0 0,0-2 0 0 0,-1 1 0 0 0,1-2 1 0 0,0 1-1 0 0,19-6 0 0 0,-11 1-98 0 0,-1-1 1 0 0,1 0-1 0 0,-1-1 1 0 0,31-20-1 0 0,-39 21 59 0 0,-1 1-1 0 0,0-2 1 0 0,-1 1-1 0 0,0-1 1 0 0,0 0-1 0 0,-1-1 0 0 0,0 0 1 0 0,0 0-1 0 0,10-20 1 0 0,-16 27 102 0 0,0 2-10 0 0,-1-1 0 0 0,0 1 0 0 0,1-1-1 0 0,-1 1 1 0 0,0-1 0 0 0,0 1 0 0 0,0-1 0 0 0,1 1-1 0 0,-1-1 1 0 0,0 0 0 0 0,0 1 0 0 0,0-1 0 0 0,0 1-1 0 0,0-1 1 0 0,0 0 0 0 0,0 1 0 0 0,0-1 0 0 0,0 1-1 0 0,0-1 1 0 0,0 0 0 0 0,-1 1 0 0 0,1-1 0 0 0,0 1-1 0 0,-1-2 1 0 0,1 1 281 0 0,-18-1 722 0 0,13 3-955 0 0,1 1-1 0 0,0-1 1 0 0,0 1-1 0 0,0 0 0 0 0,1 0 1 0 0,-1 0-1 0 0,0 1 1 0 0,1-1-1 0 0,0 1 1 0 0,-1 0-1 0 0,1 0 0 0 0,0 0 1 0 0,0 0-1 0 0,1 0 1 0 0,-5 8-1 0 0,3-5-42 0 0,0 1-1 0 0,0-1 0 0 0,1 1 1 0 0,0 0-1 0 0,0 0 0 0 0,1 0 1 0 0,0 0-1 0 0,-2 12 0 0 0,4-17-91 0 0,-1 0-1 0 0,1 0 0 0 0,0 0 1 0 0,0 0-1 0 0,0 0 1 0 0,0 0-1 0 0,0 0 0 0 0,1 0 1 0 0,-1 0-1 0 0,0 0 1 0 0,1 0-1 0 0,0 0 0 0 0,-1 0 1 0 0,1 0-1 0 0,0 0 1 0 0,0-1-1 0 0,0 1 0 0 0,0 0 1 0 0,1-1-1 0 0,-1 1 1 0 0,0 0-1 0 0,1-1 0 0 0,-1 1 1 0 0,1-1-1 0 0,-1 0 1 0 0,1 0-1 0 0,0 1 0 0 0,-1-1 1 0 0,1 0-1 0 0,0 0 1 0 0,0-1-1 0 0,0 1 0 0 0,0 0 1 0 0,2 0-1 0 0,20 2-1406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523 110 7831 0 0,'27'-48'569'0'0,"-5"10"1724"0"0,-10 14 9055 0 0,-12 27-11121 0 0,-6 15-90 0 0,-1 1 0 0 0,-1-1 0 0 0,0 0 0 0 0,-12 17 0 0 0,9-15-11 0 0,-65 108 383 0 0,-8 15-258 0 0,0 12-159 0 0,-104 207-293 0 0,172-328 2 0 0,-6 11-779 0 0,-29 85-1 0 0,48-112-826 0 0,4-8-2807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 18919 0 0,'0'0'4009'0'0,"-7"-1"-3451"0"0,4 1-514 0 0,0 0 1 0 0,0 1-1 0 0,1 0 0 0 0,-1-1 1 0 0,0 1-1 0 0,0 0 0 0 0,1 0 1 0 0,-1 0-1 0 0,1 1 0 0 0,-1-1 1 0 0,-2 3-1 0 0,-26 21-53 0 0,25-19 59 0 0,-44 41-325 0 0,2 2 1 0 0,3 2-1 0 0,-54 79 0 0 0,97-128 207 0 0,0 1 0 0 0,0-1 0 0 0,1 1 0 0 0,0-1 0 0 0,-1 1 0 0 0,1 0 0 0 0,0-1 0 0 0,0 1 0 0 0,0 0 0 0 0,1 0 0 0 0,-1 0 0 0 0,1 0 0 0 0,-1 0-1 0 0,1 0 1 0 0,0 0 0 0 0,0-1 0 0 0,1 6 0 0 0,0-6-25 0 0,0 1 0 0 0,1-1-1 0 0,-1 0 1 0 0,1 0 0 0 0,-1 0-1 0 0,1 0 1 0 0,0 0 0 0 0,3 3-1 0 0,0 1-74 0 0,16 21-13 0 0,-15-19 118 0 0,-3-4 46 0 0,0 1 1 0 0,0-1-1 0 0,0 1 0 0 0,3 9 0 0 0,69 135 1897 0 0,-68-138-1778 0 0,0 0-1 0 0,-1 1 1 0 0,0 0-1 0 0,-1 0 1 0 0,3 14-1 0 0,-7-23-48 0 0,0 0 1 0 0,0 1-1 0 0,-1-1 0 0 0,0 1 1 0 0,0-1-1 0 0,0 1 0 0 0,0 0 0 0 0,0-1 1 0 0,-1 1-1 0 0,1-1 0 0 0,-1 0 1 0 0,0 1-1 0 0,0-1 0 0 0,0 1 0 0 0,-1-1 1 0 0,1 0-1 0 0,-1 0 0 0 0,0 0 1 0 0,0 0-1 0 0,0 0 0 0 0,0 0 1 0 0,0-1-1 0 0,-6 6 0 0 0,3-4 9 0 0,-1 1-1 0 0,0 0 1 0 0,0-1-1 0 0,0 0 1 0 0,-1-1-1 0 0,1 0 1 0 0,-1 0-1 0 0,0 0 1 0 0,0 0-1 0 0,0-1 1 0 0,-12 2-1 0 0,8-3 84 0 0,1 0-1 0 0,-1-1 1 0 0,1 0 0 0 0,0-1-1 0 0,-1 0 1 0 0,1 0-1 0 0,-17-6 1 0 0,11 3-471 0 0,0-2 0 0 0,1 0 0 0 0,0-1 0 0 0,-19-12 0 0 0,19 10-1579 0 0,1-1 0 0 0,0-1 0 0 0,-21-21 1 0 0,14 9-5342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85 5527 0 0,'0'0'12099'0'0,"-1"1"-11834"0"0,-11 21 181 0 0,0-1-1 0 0,1 2 1 0 0,1 0 0 0 0,-12 39-1 0 0,17-44-262 0 0,2 0 0 0 0,-4 28-1 0 0,7-41-124 0 0,0 0 0 0 0,0 0 0 0 0,0 1 0 0 0,0-1 0 0 0,1 0 0 0 0,0 0 0 0 0,0 0 0 0 0,0 0 0 0 0,1 0 0 0 0,0 0 0 0 0,0 0 0 0 0,0 0 0 0 0,5 7 0 0 0,-5-10-18 0 0,0 1 0 0 0,0-1 0 0 0,0 0 0 0 0,0 0-1 0 0,0 0 1 0 0,1 0 0 0 0,-1-1 0 0 0,1 1 0 0 0,0-1 0 0 0,-1 1 0 0 0,1-1-1 0 0,0 0 1 0 0,0 0 0 0 0,0 0 0 0 0,0 0 0 0 0,0-1 0 0 0,0 1 0 0 0,0-1-1 0 0,0 1 1 0 0,0-1 0 0 0,0 0 0 0 0,0-1 0 0 0,0 1 0 0 0,5-1 0 0 0,6-3 116 0 0,0 1 0 0 0,-1-2 0 0 0,0 1 0 0 0,14-8 0 0 0,-20 8-144 0 0,5-2 4 0 0,1-1-1 0 0,-1 0 1 0 0,0-1-1 0 0,-1-1 0 0 0,0 0 1 0 0,11-11-1 0 0,56-68-175 0 0,-42 44-117 0 0,-6 8-1960 0 0,49-75 0 0 0,-65 87-2463 0 0,0 2-1250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14335 0 0,'0'0'662'0'0,"0"3"-18"0"0,0 4-571 0 0,0 1 1 0 0,0 0-1 0 0,-1-1 1 0 0,0 1 0 0 0,0 0-1 0 0,-4 11 1 0 0,-19 50 1351 0 0,14-44-717 0 0,-16 39 401 0 0,-37 65 0 0 0,-44 58-518 0 0,68-122-496 0 0,-278 419 383 0 0,292-448-676 0 0,4-6-1886 0 0,7-11-3647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2759 0 0,'3'-4'128'0'0,"12"-15"520"0"0,0 1 1 0 0,1 1-1 0 0,31-26 1 0 0,-14 20 2537 0 0,2 1 1 0 0,50-23 0 0 0,-62 35-2618 0 0,0 0 0 0 0,1 2 0 0 0,0 1 0 0 0,0 1 0 0 0,28-3 0 0 0,-42 8-364 0 0,0 0-1 0 0,0 1 1 0 0,0 0-1 0 0,1 1 1 0 0,-1 0-1 0 0,-1 1 1 0 0,1 0-1 0 0,0 1 1 0 0,0-1-1 0 0,-1 2 1 0 0,12 5-1 0 0,-15-6-145 0 0,0 0 0 0 0,0 1 0 0 0,0 0 0 0 0,0 0 0 0 0,-1 0 0 0 0,0 1 0 0 0,0 0 0 0 0,0 0 0 0 0,0 0 0 0 0,-1 1-1 0 0,0 0 1 0 0,0 0 0 0 0,0 0 0 0 0,-1 0 0 0 0,0 0 0 0 0,4 11 0 0 0,-4-7 0 0 0,-1-1 0 0 0,0 1 0 0 0,-1 0 0 0 0,0 0 0 0 0,-1-1 0 0 0,0 1 0 0 0,0 0 0 0 0,-1 0-1 0 0,0-1 1 0 0,-1 1 0 0 0,0 0 0 0 0,0-1 0 0 0,-1 0 0 0 0,-5 12 0 0 0,2-8-4 0 0,-1 0-1 0 0,0-1 1 0 0,-1 1 0 0 0,0-2-1 0 0,-1 1 1 0 0,0-1 0 0 0,-1-1-1 0 0,0 1 1 0 0,-14 10 0 0 0,-5 1 11 0 0,-2 0 1 0 0,0-2-1 0 0,-62 29 1 0 0,68-38-223 0 0,0-2 0 0 0,-1 0 0 0 0,1-2 0 0 0,-2-1 0 0 0,1-1 0 0 0,-30 2 0 0 0,50-6 46 0 0,0-1-1 0 0,-1 0 0 0 0,1-1 0 0 0,-8-1 0 0 0,-4-4-1436 0 0,16 5 952 0 0,1 0-1 0 0,-1 0 0 0 0,1 0 0 0 0,0 0 1 0 0,-1-1-1 0 0,1 1 0 0 0,0 0 1 0 0,-2-3-1 0 0,-3-10-5891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46 9671 0 0,'1'-1'748'0'0,"5"-16"-254"0"0,-5 16-271 0 0,-1 0 1 0 0,1-1-1 0 0,0 1 1 0 0,0-1 0 0 0,-1 1-1 0 0,1 0 1 0 0,0 0-1 0 0,0 0 1 0 0,0-1-1 0 0,0 1 1 0 0,1 0 0 0 0,-1 0-1 0 0,0 0 1 0 0,0 0-1 0 0,0 1 1 0 0,1-1-1 0 0,-1 0 1 0 0,3-1 0 0 0,5-2 3717 0 0,-18 2-2778 0 0,7 3-1115 0 0,0-1 0 0 0,1 0 0 0 0,-1 1 0 0 0,0-1 0 0 0,0 1 0 0 0,0 0 0 0 0,1-1 0 0 0,-1 1 0 0 0,0 0 0 0 0,1 0 0 0 0,-1 0 0 0 0,1 0 0 0 0,-1 1 0 0 0,-2 1 0 0 0,-19 25 22 0 0,14-17-70 0 0,-14 20 118 0 0,2 1 0 0 0,-29 56 0 0 0,24-42 40 0 0,-102 215 654 0 0,4-8-485 0 0,53-125-221 0 0,-166 222 1 0 0,225-334-66 0 0,-26 30-2523 0 0,36-45 1441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91 12495 0 0,'-2'1'282'0'0,"-3"1"-33"0"0,3-2-209 0 0,-1 1 0 0 0,1 0 0 0 0,0 0 0 0 0,0 0 0 0 0,0 0-1 0 0,0 0 1 0 0,-1 0 0 0 0,1 1 0 0 0,1-1 0 0 0,-1 1 0 0 0,0-1 0 0 0,0 1-1 0 0,1 0 1 0 0,-1-1 0 0 0,0 1 0 0 0,1 0 0 0 0,0 0 0 0 0,0 0 0 0 0,-1 0-1 0 0,0 5 1 0 0,0-4 75 0 0,1-1 0 0 0,1 1 0 0 0,-1-1 0 0 0,0 1 0 0 0,1 0-1 0 0,-1-1 1 0 0,1 1 0 0 0,0 0 0 0 0,0 0 0 0 0,0 0 0 0 0,0-1 0 0 0,0 1-1 0 0,0 0 1 0 0,1 0 0 0 0,0-1 0 0 0,-1 1 0 0 0,1-1 0 0 0,0 1 0 0 0,0 0-1 0 0,1-1 1 0 0,-1 1 0 0 0,0-1 0 0 0,1 0 0 0 0,0 0 0 0 0,-1 1 0 0 0,1-1-1 0 0,0 0 1 0 0,0 0 0 0 0,0-1 0 0 0,3 3 0 0 0,1 0 94 0 0,0 0 0 0 0,0-1 1 0 0,0 0-1 0 0,1 0 0 0 0,-1-1 1 0 0,1 0-1 0 0,-1 0 0 0 0,1 0 0 0 0,0-1 1 0 0,0 0-1 0 0,7 0 0 0 0,25 0 383 0 0,0-2 0 0 0,-1-2 0 0 0,1-1 0 0 0,68-18 0 0 0,148-59 448 0 0,-73 20-625 0 0,-140 48-488 0 0,8-3-366 0 0,1 2 0 0 0,53-6-1 0 0,-100 19 213 0 0,-1 1 0 0 0,1 0 0 0 0,-1 0 0 0 0,1 0 0 0 0,-1 0 0 0 0,1 1 0 0 0,-1-1 0 0 0,1 1 0 0 0,-1 0 0 0 0,0 0 0 0 0,7 3 0 0 0,-9-3 72 0 0,0-1 0 0 0,1 1 0 0 0,-1 0 0 0 0,0 0 0 0 0,0 0 0 0 0,0 0 0 0 0,0 1 0 0 0,0-1 0 0 0,0 0 0 0 0,0 0 0 0 0,0 1 0 0 0,0-1 0 0 0,-1 0 0 0 0,1 1 0 0 0,0-1 0 0 0,-1 1 0 0 0,1-1 0 0 0,-1 1 0 0 0,0-1 0 0 0,1 1 0 0 0,-1-1 0 0 0,0 1 0 0 0,0 0 0 0 0,0-1 0 0 0,0 1 1 0 0,0-1-1 0 0,0 1 0 0 0,-1 2 0 0 0,-6 18-2221 0 0,-3 1-2734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5063 0 0,'0'0'1980'0'0,"-9"-2"1339"0"0,3 2-2245 0 0,0-1 0 0 0,0 1 1 0 0,-11 1-1 0 0,3-1-78 0 0,12 0-798 0 0,2 0-146 0 0,0 0 1 0 0,0 0 0 0 0,-1 0-1 0 0,1 0 1 0 0,0 0-1 0 0,0 0 1 0 0,0 0-1 0 0,-1 0 1 0 0,1 0-1 0 0,0 0 1 0 0,0 0-1 0 0,-1 0 1 0 0,1 0-1 0 0,0 0 1 0 0,0 0-1 0 0,0 0 1 0 0,-1 0 0 0 0,1 0-1 0 0,0 0 1 0 0,0 0-1 0 0,-1 0 1 0 0,1 0-1 0 0,0 0 1 0 0,0 1-1 0 0,0-1 1 0 0,0 0-1 0 0,-1 0 1 0 0,1 0-1 0 0,0 0 1 0 0,0 1-1 0 0,0-1 1 0 0,0 0 0 0 0,-1 0-1 0 0,1 0 1 0 0,0 0-1 0 0,0 1 1 0 0,0-1-1 0 0,0 0 1 0 0,0 0-1 0 0,0 0 1 0 0,0 1-1 0 0,0-1 1 0 0,0 0-1 0 0,0 0 1 0 0,0 1-1 0 0,0-1 1 0 0,0 0 0 0 0,0 0-1 0 0,0 0 1 0 0,0 1-1 0 0,0-1 1 0 0,0 0-1 0 0,0 0 1 0 0,0 1-1 0 0,0-1 1 0 0,0 0-1 0 0,0 0 1 0 0,0 3-346 0 0,1 4 319 0 0,-1 0-1 0 0,1 1 0 0 0,1-1 1 0 0,-1 0-1 0 0,1 0 0 0 0,1 1 1 0 0,-1-2-1 0 0,1 1 0 0 0,0 0 1 0 0,7 10-1 0 0,5 5 152 0 0,30 34 0 0 0,0 0-38 0 0,-39-48-129 0 0,-1 0-1 0 0,-1 1 0 0 0,0 0 1 0 0,0-1-1 0 0,0 1 0 0 0,-1 1 1 0 0,-1-1-1 0 0,1 0 0 0 0,-1 1 1 0 0,-1-1-1 0 0,1 11 0 0 0,-2-15-2 0 0,0 0 0 0 0,0 1 0 0 0,-1-1 0 0 0,1 0 0 0 0,-1 1 0 0 0,0-1 0 0 0,-1 0 0 0 0,1 0 0 0 0,-1 0 0 0 0,0 0 0 0 0,0 0 0 0 0,-1 0 0 0 0,1-1 0 0 0,-1 1 0 0 0,0-1 0 0 0,0 0 0 0 0,-1 0 0 0 0,1 0 0 0 0,-1 0 0 0 0,0 0 0 0 0,-6 4 0 0 0,0-2 12 0 0,0-1 0 0 0,0 0 1 0 0,-1 0-1 0 0,0-1 1 0 0,1 0-1 0 0,-1-1 0 0 0,-16 3 1 0 0,6-3 14 0 0,0-1 0 0 0,0 0-1 0 0,-23-2 1 0 0,33-1-34 0 0,4 1 0 0 0,-1 0 0 0 0,1 0 0 0 0,-1-1 0 0 0,1-1 0 0 0,-10-2 0 0 0,17 4-4 0 0,-1 0 0 0 0,1 0 0 0 0,-1 0 0 0 0,0-1 0 0 0,1 1 0 0 0,-1 0 1 0 0,1 0-1 0 0,-1-1 0 0 0,1 1 0 0 0,0 0 0 0 0,-1-1 0 0 0,1 1 0 0 0,-1-1 0 0 0,1 1 0 0 0,0 0 0 0 0,-1-1 0 0 0,1 1 0 0 0,0-1 0 0 0,-1 1 0 0 0,1-1 0 0 0,-1 0 0 0 0,2-3-265 0 0,0 1-111 0 0,0 1-1 0 0,1-1 1 0 0,-1 0-1 0 0,0 1 1 0 0,1 0-1 0 0,-1-1 1 0 0,1 1 0 0 0,0 0-1 0 0,0-1 1 0 0,-1 1-1 0 0,2 0 1 0 0,-1 1-1 0 0,3-3 1 0 0,-4 2-271 0 0,16-12-5208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198 108 1839 0 0,'2'-1'134'0'0,"3"-1"23"0"0,30-16 15908 0 0,-45 29-15129 0 0,-20 23-269 0 0,-77 96 769 0 0,91-109-1288 0 0,1 2 0 0 0,1-1 1 0 0,1 2-1 0 0,-11 30 0 0 0,21-49-99 0 0,2 1 1 0 0,-1-1-1 0 0,1 1 1 0 0,0 0-1 0 0,-1 9 0 0 0,2-14-36 0 0,1 0-1 0 0,-1 0 1 0 0,1 0-1 0 0,-1 0 1 0 0,1 0-1 0 0,0 0 1 0 0,-1 0-1 0 0,1 0 1 0 0,0 0-1 0 0,0-1 1 0 0,0 1-1 0 0,0 0 1 0 0,0 0-1 0 0,0-1 1 0 0,-1 1 0 0 0,2 0-1 0 0,-1-1 1 0 0,0 1-1 0 0,0-1 1 0 0,0 0-1 0 0,0 1 1 0 0,2-1-1 0 0,1 1 11 0 0,0 0-1 0 0,0 0 0 0 0,0-1 1 0 0,1 0-1 0 0,-1 0 1 0 0,0 0-1 0 0,0 0 1 0 0,0-1-1 0 0,7-1 0 0 0,40-15 90 0 0,-46 15-107 0 0,24-8 6 0 0,-2-2 0 0 0,0 0 0 0 0,0-2 0 0 0,-1-1 0 0 0,-1-2-1 0 0,0 0 1 0 0,39-36 0 0 0,-45 34-91 0 0,-1-1 0 0 0,22-32 0 0 0,-34 44 30 0 0,-1 0 1 0 0,-1 0 0 0 0,1 0 0 0 0,-1-1 0 0 0,-1 0 0 0 0,0 0 0 0 0,0 0 0 0 0,0 0 0 0 0,-1 0 0 0 0,1-15 0 0 0,-3 21 32 0 0,0-1 0 0 0,0 1 0 0 0,0 0 0 0 0,-1-1 0 0 0,1 1-1 0 0,-1 0 1 0 0,0 0 0 0 0,0 0 0 0 0,0-1 0 0 0,0 1 0 0 0,0 0 0 0 0,-1 0 0 0 0,1 1-1 0 0,-1-1 1 0 0,0 0 0 0 0,-4-4 0 0 0,3 4 8 0 0,-1-1 1 0 0,0 1-1 0 0,0 1 0 0 0,0-1 0 0 0,0 0 1 0 0,0 1-1 0 0,0 0 0 0 0,-1 0 0 0 0,1 0 1 0 0,-7-1-1 0 0,-6 0-36 0 0,1 0 1 0 0,-1 1-1 0 0,1 1 1 0 0,-1 0-1 0 0,-25 3 1 0 0,28-1-235 0 0,1 0 0 0 0,0 1 0 0 0,-16 4 0 0 0,27-5-756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505 197 2759 0 0,'-1'1'575'0'0,"-4"4"271"0"0,-10 10 12444 0 0,8-9-7706 0 0,12-23-5532 0 0,-2 0-1 0 0,0 1 1 0 0,-1-1 0 0 0,0 0-1 0 0,-1 0 1 0 0,-1 0 0 0 0,-1 0-1 0 0,-4-22 1 0 0,5 37-69 0 0,0-1-1 0 0,-1 1 1 0 0,1 0-1 0 0,-1-1 1 0 0,0 1-1 0 0,0 0 1 0 0,0-1-1 0 0,0 1 1 0 0,0 0-1 0 0,0 0 1 0 0,-1 0-1 0 0,1 0 1 0 0,0 0-1 0 0,-1 0 1 0 0,0 1-1 0 0,1-1 1 0 0,-1 0-1 0 0,0 1 1 0 0,0 0-1 0 0,-4-3 1 0 0,3 3-10 0 0,0 0 0 0 0,-1 0 0 0 0,1 0 0 0 0,-1 0 0 0 0,1 1 0 0 0,-1-1 0 0 0,1 1 1 0 0,-1 0-1 0 0,1 0 0 0 0,-1 0 0 0 0,1 1 0 0 0,-1-1 0 0 0,-5 2 0 0 0,-5 3-28 0 0,-1-1 0 0 0,1 2 0 0 0,0 0 0 0 0,1 1-1 0 0,0 0 1 0 0,0 1 0 0 0,0 0 0 0 0,-17 16 0 0 0,-9 12 47 0 0,-37 42 0 0 0,74-77 8 0 0,-15 17 0 0 0,-59 71 0 0 0,68-79 0 0 0,1 0 0 0 0,0 1 0 0 0,1 0 0 0 0,1 0 0 0 0,-1 0 0 0 0,2 1 0 0 0,-5 13 0 0 0,9-22-1 0 0,-1 0-1 0 0,0 1 1 0 0,1-1 0 0 0,0 0-1 0 0,-1 0 1 0 0,1 1-1 0 0,1-1 1 0 0,-1 0 0 0 0,0 0-1 0 0,1 0 1 0 0,-1 1-1 0 0,3 3 1 0 0,-2-5-1 0 0,-1-1 0 0 0,1 1 1 0 0,0-1-1 0 0,0 1 0 0 0,0-1 0 0 0,1 0 1 0 0,-1 1-1 0 0,0-1 0 0 0,0 0 0 0 0,1 0 1 0 0,-1 0-1 0 0,1 0 0 0 0,-1 0 0 0 0,1 0 1 0 0,-1 0-1 0 0,1-1 0 0 0,-1 1 0 0 0,1 0 0 0 0,0-1 1 0 0,-1 0-1 0 0,1 1 0 0 0,0-1 0 0 0,0 0 1 0 0,-1 0-1 0 0,3 0 0 0 0,4 0-15 0 0,0 0 0 0 0,0-1 0 0 0,-1-1 0 0 0,1 1 0 0 0,-1-1 0 0 0,1 0 0 0 0,-1-1 0 0 0,11-5 0 0 0,56-32-342 0 0,-66 35 311 0 0,47-30-264 0 0,70-59 0 0 0,-112 81 293 0 0,-12 11 89 0 0,1 0-1 0 0,0 0 0 0 0,0 0 0 0 0,0 0 0 0 0,0 0 0 0 0,0 0 1 0 0,4-1-1 0 0,-9 4-45 0 0,-6 3 35 0 0,1 1-1 0 0,-1-1 1 0 0,1 1-1 0 0,0 1 0 0 0,1-1 1 0 0,-8 8-1 0 0,-5 6 26 0 0,-17 17 108 0 0,34-32-257 0 0,-1 0 0 0 0,1 1 0 0 0,0-1-1 0 0,0 0 1 0 0,1 1 0 0 0,-5 9 0 0 0,7-12-525 0 0,10 9-8336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18 249 8751 0 0,'-8'-2'9627'0'0,"7"1"-9505"0"0,0 1 1 0 0,1-1-1 0 0,-1 1 0 0 0,0-1 0 0 0,1 1 1 0 0,-1-1-1 0 0,1 0 0 0 0,-1 0 1 0 0,1 1-1 0 0,-1-1 0 0 0,1 0 1 0 0,0 0-1 0 0,-1 1 0 0 0,1-1 1 0 0,0 0-1 0 0,-1 0 0 0 0,1 0 1 0 0,0 0-1 0 0,0 1 0 0 0,0-1 0 0 0,0 0 1 0 0,0 0-1 0 0,0 0 0 0 0,0 0 1 0 0,0 0-1 0 0,0 1 0 0 0,0-1 1 0 0,1 0-1 0 0,-1 0 0 0 0,0 0 1 0 0,0 0-1 0 0,1 1 0 0 0,-1-1 1 0 0,1-1-1 0 0,2-4 24 0 0,0 0 0 0 0,0 0 0 0 0,6-7 0 0 0,6-6-141 0 0,0 0 0 0 0,1 1-1 0 0,1 1 1 0 0,1 1 0 0 0,0 0 0 0 0,1 1-1 0 0,1 2 1 0 0,0 0 0 0 0,1 0-1 0 0,24-9 1 0 0,-43 21-11 0 0,0 0 0 0 0,1 0-1 0 0,-1 0 1 0 0,0 1 0 0 0,1-1-1 0 0,-1 0 1 0 0,1 1 0 0 0,-1 0-1 0 0,1 0 1 0 0,-1-1 0 0 0,1 1 0 0 0,-1 1-1 0 0,1-1 1 0 0,-1 0 0 0 0,1 1-1 0 0,-1-1 1 0 0,0 1 0 0 0,1 0-1 0 0,2 1 1 0 0,-3-1 2 0 0,-1 0 0 0 0,1 1-1 0 0,0-1 1 0 0,0 1 0 0 0,-1 0-1 0 0,1 0 1 0 0,-1 0 0 0 0,1-1 0 0 0,-1 1-1 0 0,0 0 1 0 0,0 1 0 0 0,0-1-1 0 0,0 0 1 0 0,0 0 0 0 0,0 0 0 0 0,-1 1-1 0 0,1-1 1 0 0,-1 0 0 0 0,1 1-1 0 0,-1 3 1 0 0,0 7 16 0 0,1 0 0 0 0,-2 0 0 0 0,0 0 0 0 0,-1 0 0 0 0,-4 19 0 0 0,-1-7 36 0 0,-18 44-1 0 0,17-52-106 0 0,-1 0 0 0 0,0 0 1 0 0,-23 29-1 0 0,31-44-397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182 457 10591 0 0,'0'0'819'0'0,"0"2"-326"0"0,0 3 400 0 0,0 0 0 0 0,0 0 0 0 0,0 0 0 0 0,2 7 0 0 0,0 11 3658 0 0,-2-22-4497 0 0,-1-1 0 0 0,1 1 0 0 0,0 0 0 0 0,-1-1 0 0 0,1 1 0 0 0,0-1 0 0 0,-1 1 0 0 0,1-1 0 0 0,-1 0 0 0 0,1 1 0 0 0,-1-1-1 0 0,1 1 1 0 0,-1-1 0 0 0,1 0 0 0 0,-1 1 0 0 0,1-1 0 0 0,-1 0 0 0 0,1 0 0 0 0,-1 1 0 0 0,0-1 0 0 0,1 0 0 0 0,-1 0 0 0 0,1 0 0 0 0,-1 0 0 0 0,0 0 0 0 0,1 0 0 0 0,-1 0-1 0 0,-1 0 1 0 0,-18 0 390 0 0,8-1-246 0 0,1-1 1 0 0,-1 0-1 0 0,1-1 0 0 0,-20-8 1 0 0,26 9-139 0 0,-1 0 1 0 0,1-1-1 0 0,0 1 1 0 0,-1-2 0 0 0,1 1-1 0 0,1 0 1 0 0,-1-1-1 0 0,1 0 1 0 0,-1 0 0 0 0,1 0-1 0 0,-4-6 1 0 0,6 8-40 0 0,1-1 0 0 0,0 1 0 0 0,0 0 0 0 0,0-1 0 0 0,0 1 0 0 0,0 0 1 0 0,0-1-1 0 0,0 1 0 0 0,1-1 0 0 0,0 0 0 0 0,-1 1 0 0 0,1-1 0 0 0,0 1 0 0 0,1-5 0 0 0,-1 3 3 0 0,1-1 0 0 0,0 1 0 0 0,1 0 0 0 0,-1 0 0 0 0,1 0 0 0 0,0 0-1 0 0,-1 1 1 0 0,4-5 0 0 0,4-5 17 0 0,1 2-1 0 0,0-1 1 0 0,22-18-1 0 0,-32 29-40 0 0,67-59-311 0 0,2 3 1 0 0,98-62-1 0 0,-147 107 222 0 0,1 1 0 0 0,0 0 0 0 0,1 2 1 0 0,39-11-1 0 0,-47 16 122 0 0,0 1 0 0 0,0 1 0 0 0,0 1 0 0 0,0-1 0 0 0,0 2 0 0 0,0 0 0 0 0,0 1-1 0 0,0 0 1 0 0,18 5 0 0 0,-29-5-10 0 0,1-1 0 0 0,-1 1 0 0 0,1 0 0 0 0,-1 1 0 0 0,1-1 0 0 0,-1 1 0 0 0,0-1 0 0 0,0 1 0 0 0,0 0-1 0 0,0 0 1 0 0,0 0 0 0 0,0 1 0 0 0,0-1 0 0 0,-1 1 0 0 0,1-1 0 0 0,-1 1 0 0 0,0 0 0 0 0,1 0 0 0 0,-1 0-1 0 0,-1 0 1 0 0,1 1 0 0 0,0-1 0 0 0,-1 0 0 0 0,0 1 0 0 0,0-1 0 0 0,0 1 0 0 0,0-1 0 0 0,0 1 0 0 0,-1-1 0 0 0,1 1-1 0 0,-1 0 1 0 0,0-1 0 0 0,-1 7 0 0 0,0 2 2 0 0,-1-1 0 0 0,0 1 0 0 0,0 0 0 0 0,-2-1 0 0 0,1 1 0 0 0,-1-1 0 0 0,-1 0 0 0 0,0 0-1 0 0,0-1 1 0 0,-13 19 0 0 0,0-6-7 0 0,-1 0-1 0 0,0-1 1 0 0,-28 24-1 0 0,25-27-9 0 0,0-1-1 0 0,-1-1 1 0 0,-35 19 0 0 0,40-26-306 0 0,-1-1 1 0 0,0-1 0 0 0,0-1-1 0 0,0 0 1 0 0,-31 5 0 0 0,45-11-114 0 0,1-1 1 0 0,-1 1 0 0 0,0-1-1 0 0,-7-1 1 0 0,-7-3-5751 0 0,6-1-513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12895 0 0,'0'0'1590'0'0,"-1"1"-470"0"0,-10 9-92 0 0,0 0 1 0 0,0 1 0 0 0,1 0 0 0 0,1 1-1 0 0,-12 19 1 0 0,-36 72-430 0 0,36-61-17 0 0,-37 70 61 0 0,-75 132 104 0 0,-33 4-615 0 0,136-209-113 0 0,-3-1 0 0 0,-1-2 0 0 0,-2-1 0 0 0,-40 30 0 0 0,64-56-32 0 0,-142 99-974 0 0,151-106 443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41 2759 0 0,'0'-2'207'0'0,"0"-6"-39"0"0,1-21 15977 0 0,-3 28-15499 0 0,0 1-562 0 0,0 0 0 0 0,0 0 1 0 0,0 0-1 0 0,0 0 1 0 0,0 0-1 0 0,0 0 0 0 0,-1 0 1 0 0,1 1-1 0 0,0 0 1 0 0,0-1-1 0 0,0 1 1 0 0,0 0-1 0 0,0 0 0 0 0,0 0 1 0 0,1 0-1 0 0,-1 0 1 0 0,0 0-1 0 0,0 0 0 0 0,1 1 1 0 0,-1-1-1 0 0,1 1 1 0 0,-1-1-1 0 0,1 1 1 0 0,0 0-1 0 0,-2 1 0 0 0,-5 8 119 0 0,1 0 0 0 0,-11 21-1 0 0,-48 113 420 0 0,1-2-629 0 0,1 6-1071 0 0,63-147 659 0 0,3-7-2172 0 0,7-17 712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8287 0 0,'-7'-7'8896'0'0,"21"14"-8896"0"0,1 0 0 0 0,-1 0-576 0 0,2 4-104 0 0,2 1-24 0 0,0 1-8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189 417 12607 0 0,'-51'47'1372'0'0,"27"-24"-123"0"0,-50 39 0 0 0,72-61-1017 0 0,0 0-22 0 0,-7 1 6 0 0,7-1 35 0 0,0-3 18 0 0,0 2-252 0 0,1-1 0 0 0,-1 0 0 0 0,1 0 0 0 0,0 0 0 0 0,-1 0 0 0 0,1 0 0 0 0,0 0 0 0 0,0 0 0 0 0,0-1 0 0 0,-1 1 0 0 0,1 0 0 0 0,1-1 0 0 0,-1 1 0 0 0,0-1 0 0 0,0 1 0 0 0,0-1 0 0 0,1 1 0 0 0,-1-4 0 0 0,0 2 36 0 0,0 0 1 0 0,1-1-1 0 0,0 1 0 0 0,0 0 1 0 0,0 0-1 0 0,0-1 0 0 0,1 1 1 0 0,-1 0-1 0 0,2-4 0 0 0,2-4 67 0 0,-1 1 0 0 0,2-1 0 0 0,0 1 0 0 0,0 0 0 0 0,7-9 0 0 0,7-9-113 0 0,2 1 0 0 0,38-38 0 0 0,55-41 29 0 0,-20 20-21 0 0,-24 24 491 0 0,-61 55-395 0 0,-1 1-1 0 0,1 1 1 0 0,1 0 0 0 0,-1 0 0 0 0,0 1 0 0 0,20-6 0 0 0,-27 9-37 0 0,1 1 0 0 0,-1-1 1 0 0,0 1-1 0 0,0 0 0 0 0,1-1 1 0 0,-1 1-1 0 0,0 0 0 0 0,1 0 1 0 0,-1 1-1 0 0,0-1 1 0 0,1 0-1 0 0,-1 1 0 0 0,0-1 1 0 0,0 1-1 0 0,1 0 0 0 0,-1 0 1 0 0,4 2-1 0 0,-4-1-4 0 0,0 0-1 0 0,1 0 1 0 0,-1 0-1 0 0,0 0 1 0 0,0 0-1 0 0,-1 1 1 0 0,1-1-1 0 0,0 1 0 0 0,-1-1 1 0 0,1 1-1 0 0,-1 0 1 0 0,1 3-1 0 0,1 4 41 0 0,0 0-1 0 0,-1 1 0 0 0,-1-1 0 0 0,0 0 1 0 0,0 1-1 0 0,-2 19 0 0 0,-21 154 267 0 0,17-163-670 0 0,-1-1-1 0 0,-1 0 1 0 0,-1-1-1 0 0,-19 34 1 0 0,16-31-247 0 0,0 0-1 0 0,-11 36 1 0 0,21-56-1053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396 639 16183 0 0,'6'-6'424'0'0,"3"-6"-22"0"0,2 1-1 0 0,0 0 1 0 0,0 1 0 0 0,14-10 3446 0 0,-25 21-3804 0 0,-1 0 0 0 0,1 0 0 0 0,-1 0 0 0 0,0 0 0 0 0,0 0 0 0 0,1 0 1 0 0,-1 0-1 0 0,0-1 0 0 0,0 1 0 0 0,-2 1 0 0 0,-1 1 28 0 0,-12 12 66 0 0,-71 73 365 0 0,-63 62-392 0 0,28-31-59 0 0,113-109-46 0 0,0 0 0 0 0,0 1 0 0 0,1 0 0 0 0,0 1 0 0 0,0-1 0 0 0,2 1 0 0 0,-1 1 0 0 0,-6 19-1 0 0,10-14 6 0 0,3-15-11 0 0,1-1 0 0 0,-1 1 0 0 0,1-1 0 0 0,-1 1 0 0 0,1-1 0 0 0,0 1 0 0 0,0-1 0 0 0,0 0 0 0 0,0 1 0 0 0,0-1 0 0 0,1 0 0 0 0,-1 0 0 0 0,1 0 0 0 0,-1 0 0 0 0,1 0 0 0 0,0 0 0 0 0,0-1 0 0 0,0 1 0 0 0,0 0 0 0 0,0-1 0 0 0,0 0 0 0 0,0 1 0 0 0,5 1 0 0 0,1 1 0 0 0,0-1 0 0 0,0 0 0 0 0,0-1 0 0 0,1 1 0 0 0,15 1 0 0 0,-2-2 34 0 0,1-1 0 0 0,-1-2 1 0 0,36-3-1 0 0,66-18-135 0 0,-121 22 89 0 0,59-8-499 0 0,-28 5-1399 0 0,-1-3-5570 0 0,-18 2 1597 0 0</inkml:trace>
  <inkml:trace contextRef="#ctx0" brushRef="#br0" timeOffset="1">1310 0 11055 0 0,'0'0'7523'0'0,"0"3"-7052"0"0,-1 11-110 0 0,0 1 0 0 0,-1-1 0 0 0,-1 1 0 0 0,-7 24 0 0 0,-26 56 496 0 0,17-45-561 0 0,-72 175 468 0 0,21-54-616 0 0,22-54-267 0 0,-112 203-1 0 0,152-308-330 0 0,1 1 0 0 0,1-1-1 0 0,0 1 1 0 0,1 0-1 0 0,-5 19 1 0 0,10-29-1641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 10135 0 0,'22'-36'9143'0'0,"-22"39"-8675"0"0,-1 9-192 0 0,0 0 0 0 0,0 0 0 0 0,-2 0 0 0 0,-6 24 0 0 0,-23 47 288 0 0,19-53-448 0 0,-11 41 0 0 0,19-50-99 0 0,0 0 1 0 0,-2 40-1 0 0,7-50-9 0 0,0 1 1 0 0,1-1-1 0 0,0 0 0 0 0,0 0 0 0 0,1 0 0 0 0,1 0 0 0 0,4 13 0 0 0,-6-21 56 0 0,1 1 0 0 0,0-1 0 0 0,0 0 0 0 0,0 0 0 0 0,5 5 0 0 0,-6-7 336 0 0,2 0-264 0 0,0-1-73 0 0,1 0 1 0 0,-1 0-1 0 0,0 0 0 0 0,1-1 1 0 0,-1 1-1 0 0,0-1 0 0 0,0 0 1 0 0,1 0-1 0 0,-1 0 0 0 0,0 0 1 0 0,0 0-1 0 0,0-1 0 0 0,0 1 1 0 0,-1-1-1 0 0,1 0 0 0 0,0 0 1 0 0,4-4-1 0 0,8-8 222 0 0,24-27 0 0 0,-29 30-187 0 0,220-209 123 0 0,-161 158-458 0 0,-52 45-786 0 0,-1 0 0 0 0,0 0 0 0 0,-1-1-1 0 0,25-41 1 0 0,-33 46-781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5983 0 0,'-1'2'7806'0'0,"-13"20"-6390"0"0,1 1 1 0 0,-12 32 0 0 0,-16 53 412 0 0,38-99-1704 0 0,-12 30 111 0 0,-1 0 0 0 0,-2-1 0 0 0,-2-1 1 0 0,-33 48-1 0 0,23-44-175 0 0,-2-1 0 0 0,-1-2 0 0 0,-2-1 0 0 0,-50 41 0 0 0,36-43 15 0 0,47-34-62 0 0,9-14-465 0 0,0 2-2584 0 0,16-17-1 0 0,-1 1-3444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329 313 13447 0 0,'-1'2'614'0'0,"-4"7"-266"0"0,-1 0 1 0 0,0 1-1 0 0,0-2 1 0 0,-1 1-1 0 0,0-1 1 0 0,-1 0-1 0 0,1 0 1 0 0,-1-1-1 0 0,-1 0 1 0 0,0-1-1 0 0,0 0 1 0 0,0 0 0 0 0,-16 7-1 0 0,19-11-197 0 0,0 1 0 0 0,0-1 0 0 0,1-1 0 0 0,-1 1 1 0 0,0-1-1 0 0,0 0 0 0 0,-1 0 0 0 0,1-1 0 0 0,0 1 0 0 0,0-2 0 0 0,0 1 0 0 0,0 0 0 0 0,0-1 0 0 0,0 0 0 0 0,0-1 1 0 0,0 0-1 0 0,0 1 0 0 0,0-2 0 0 0,0 1 0 0 0,1-1 0 0 0,-1 0 0 0 0,1 0 0 0 0,0 0 0 0 0,0-1 0 0 0,-7-6 0 0 0,7 5-138 0 0,0 0-1 0 0,1 0 0 0 0,0-1 0 0 0,0 0 0 0 0,0 1 0 0 0,1-2 0 0 0,-1 1 0 0 0,1 0 0 0 0,1 0 0 0 0,-1-1 0 0 0,1 0 0 0 0,1 1 0 0 0,-1-1 0 0 0,1 0 0 0 0,0 0 0 0 0,1 0 0 0 0,-1 0 0 0 0,1 0 0 0 0,1 0 0 0 0,0-8 0 0 0,2 0-89 0 0,0 0 0 0 0,1 0-1 0 0,0 1 1 0 0,1-1-1 0 0,1 1 1 0 0,0 0-1 0 0,1 0 1 0 0,11-16-1 0 0,-11 21 60 0 0,0 0-1 0 0,0 1 0 0 0,1-1 0 0 0,0 2 0 0 0,0-1 1 0 0,1 1-1 0 0,0 0 0 0 0,0 1 0 0 0,1 0 0 0 0,-1 0 0 0 0,1 1 1 0 0,1 0-1 0 0,-1 1 0 0 0,21-6 0 0 0,-18 7 21 0 0,1 0 0 0 0,0 1 0 0 0,0 1 0 0 0,0 0-1 0 0,0 1 1 0 0,0 0 0 0 0,0 1 0 0 0,-1 0 0 0 0,1 2 0 0 0,0-1 0 0 0,22 9 0 0 0,-30-9 60 0 0,0 0 1 0 0,-1 1-1 0 0,1-1 1 0 0,-1 2 0 0 0,1-1-1 0 0,-1 0 1 0 0,0 1-1 0 0,0 0 1 0 0,0 0 0 0 0,-1 1-1 0 0,7 7 1 0 0,-7-6 10 0 0,0 0 0 0 0,-1 0 0 0 0,0 0 0 0 0,0 1 0 0 0,0-1 0 0 0,-1 1 0 0 0,0 0 0 0 0,0 0 0 0 0,-1 0 0 0 0,1 7 0 0 0,-1-5-49 0 0,0-1-1 0 0,-1 1 0 0 0,0-1 1 0 0,0 1-1 0 0,-1-1 1 0 0,0 1-1 0 0,-1-1 0 0 0,0 1 1 0 0,0-1-1 0 0,-1 0 1 0 0,0 0-1 0 0,-8 15 1 0 0,6-14-25 0 0,-1 0 0 0 0,0-1 0 0 0,-1 1 1 0 0,0-2-1 0 0,0 1 0 0 0,-1-1 0 0 0,0 0 0 0 0,0 0 1 0 0,-1-1-1 0 0,-11 6 0 0 0,-4 2-9 0 0,-1-2 0 0 0,0 0 0 0 0,0-2 0 0 0,-1 0 0 0 0,-38 7 0 0 0,60-16-34 0 0,-1 0 0 0 0,0-1 0 0 0,0 0 0 0 0,0 0 0 0 0,1 0 0 0 0,-1 0-1 0 0,-5-2 1 0 0,8 2-101 0 0,0-1-1 0 0,-1 1 1 0 0,1-1-1 0 0,0 0 1 0 0,0 0-1 0 0,0 0 1 0 0,0 0-1 0 0,0 0 1 0 0,1 0-1 0 0,-1 0 1 0 0,0 0-1 0 0,0-1 1 0 0,1 1-1 0 0,-1-1 1 0 0,1 0-1 0 0,-1 1 1 0 0,-1-4-1 0 0,-3-9-1790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30 7367 0 0,'3'-4'189'0'0,"0"1"-1"0"0,0 0 1 0 0,0 0-1 0 0,19-13 12630 0 0,-22 19-12292 0 0,-2 5-381 0 0,0 1 1 0 0,0 0-1 0 0,-1-1 1 0 0,0 1-1 0 0,-1-1 1 0 0,-6 12-1 0 0,-34 50 12 0 0,24-40-66 0 0,-202 371 97 0 0,182-316-188 0 0,-7 13 0 0 0,-47 143 0 0 0,72-146-27 0 0,22-92-102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19319 0 0,'0'0'940'0'0,"8"-3"63"0"0,-6 3-987 0 0,0-1 0 0 0,0 1 1 0 0,0 0-1 0 0,0 0 0 0 0,0 0 0 0 0,0 0 1 0 0,0 0-1 0 0,1 0 0 0 0,-1 1 0 0 0,3 0 0 0 0,-1 0 58 0 0,1 1 160 0 0,-1 0-1 0 0,1 0 1 0 0,-1 0 0 0 0,0 1 0 0 0,0-1-1 0 0,0 1 1 0 0,0 0 0 0 0,0 0 0 0 0,0 0 0 0 0,-1 1-1 0 0,4 4 1 0 0,-3-4-130 0 0,-1 1 0 0 0,0 0 1 0 0,-1 0-1 0 0,1 0 0 0 0,-1 0 0 0 0,0 0 0 0 0,0 0 0 0 0,0 1 1 0 0,-1-1-1 0 0,0 0 0 0 0,0 1 0 0 0,0 0 0 0 0,-1-1 0 0 0,0 1 0 0 0,0-1 1 0 0,0 1-1 0 0,0-1 0 0 0,-3 10 0 0 0,-1 4-52 0 0,-1 0 0 0 0,0 0 1 0 0,-2-1-1 0 0,-8 19 0 0 0,6-20-353 0 0,0 0-1 0 0,-1 0 1 0 0,-1 0 0 0 0,-14 15-1 0 0,24-30-432 0 0,4-16-3897 0 0,3-3 3287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95 226 1375 0 0,'-1'2'66'0'0,"-35"65"702"0"0,17-32 2943 0 0,0 0 3526 0 0,-1-9-196 0 0,22-27-6990 0 0,0 1 0 0 0,0-1 0 0 0,-1 0 1 0 0,1 0-1 0 0,0 0 0 0 0,-1 0 0 0 0,1 0 0 0 0,-1 0 0 0 0,1-1 0 0 0,-1 1 1 0 0,2-2-1 0 0,2-1 20 0 0,219-203 525 0 0,-136 123-604 0 0,-68 67 41 0 0,1 1 0 0 0,39-24 0 0 0,-57 39-8 0 0,-1 0 0 0 0,0 0-1 0 0,0 0 1 0 0,1 0 0 0 0,-1 0 0 0 0,0 0 0 0 0,1 1 0 0 0,-1-1-1 0 0,1 1 1 0 0,-1 0 0 0 0,1-1 0 0 0,-1 1 0 0 0,1 0 0 0 0,-1 1 0 0 0,4-1-1 0 0,-4 1 5 0 0,-1 0-1 0 0,0-1 1 0 0,0 1-1 0 0,0-1 0 0 0,0 1 1 0 0,0 0-1 0 0,0 0 0 0 0,0 0 1 0 0,0 0-1 0 0,0 0 1 0 0,0 0-1 0 0,0 0 0 0 0,0 0 1 0 0,-1 0-1 0 0,1 0 0 0 0,0 0 1 0 0,-1 0-1 0 0,1 1 1 0 0,-1-1-1 0 0,1 0 0 0 0,-1 0 1 0 0,0 1-1 0 0,0-1 0 0 0,1 0 1 0 0,-1 1-1 0 0,0-1 1 0 0,0 0-1 0 0,0 0 0 0 0,0 1 1 0 0,-1 1-1 0 0,0 8 88 0 0,0 0 0 0 0,-1-1 0 0 0,-1 1 0 0 0,-6 17 0 0 0,-20 41 120 0 0,16-41-215 0 0,-18 37 31 0 0,13-31-9 0 0,-15 46 1 0 0,24-43-9 0 0,8-36-123 0 0,16-4-3939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12751 0 0,'0'0'9648'0'0,"-1"2"-9603"0"0,-5 20-83 0 0,-13 30 0 0 0,15-45 54 0 0,1 1-1 0 0,-1-1 0 0 0,-1 0 0 0 0,1 0 0 0 0,-1-1 0 0 0,-1 0 1 0 0,-9 10-1 0 0,-4 5 343 0 0,18-20 25 0 0,-5 5 845 0 0,39-22-1900 0 0,-31 15 575 0 0,-1 2-110 0 0,0 0 205 0 0,0 1 1 0 0,0-1-1 0 0,0 0 0 0 0,0 1 0 0 0,0-1 0 0 0,0 0 0 0 0,-1 1 1 0 0,1-1-1 0 0,0 1 0 0 0,-1-1 0 0 0,1 1 0 0 0,-1-1 1 0 0,0 1-1 0 0,1 0 0 0 0,-1-1 0 0 0,0 1 0 0 0,0-1 1 0 0,0 1-1 0 0,0 0 0 0 0,0-1 0 0 0,-1 1 0 0 0,1-1 0 0 0,0 1 1 0 0,-1 0-1 0 0,1-1 0 0 0,-2 3 0 0 0,1 1-25 0 0,-9 26-6 0 0,-1-1 0 0 0,-19 38 0 0 0,-3 7 4 0 0,11-19 29 0 0,3 0 0 0 0,2 1 0 0 0,3 1 0 0 0,3 0 0 0 0,-7 84 0 0 0,14-7 288 0 0,3-60 118 0 0,-3 1 0 0 0,-17 92-1 0 0,12-131 22 0 0,-4 27 340 0 0,13-62-735 0 0,-14-4-216 0 0,7-1 173 0 0,1 1 1 0 0,-1-1-1 0 0,1 0 0 0 0,0-1 1 0 0,0 1-1 0 0,0-1 1 0 0,0 0-1 0 0,1-1 1 0 0,-9-8-1 0 0,-4-7-40 0 0,-19-25-1 0 0,31 37 50 0 0,-2-3-137 0 0,0-1-1 0 0,0 0 0 0 0,1-1 1 0 0,1 1-1 0 0,0-1 1 0 0,1-1-1 0 0,0 1 0 0 0,-5-26 1 0 0,7 20-232 0 0,1-1 1 0 0,1 0 0 0 0,0-1-1 0 0,2 1 1 0 0,4-33 0 0 0,0 21-1656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20 13935 0 0,'20'-18'1590'0'0,"-18"17"-1036"0"0,-3 9-168 0 0,0 0-1 0 0,0 1 0 0 0,0-1 1 0 0,-1 0-1 0 0,0 0 1 0 0,-5 10-1 0 0,-23 47 4 0 0,13-30-8 0 0,-168 396 1904 0 0,160-370-2187 0 0,-16 29-71 0 0,-3-3 0 0 0,-4-1 1 0 0,-65 86-1 0 0,98-151-93 0 0,-30 41-673 0 0,-55 102 0 0 0,99-163-270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37 189 14887 0 0,'-4'1'67'0'0,"2"-1"-7"0"0,1 0 0 0 0,-1 1 0 0 0,1-1-1 0 0,-1 0 1 0 0,1 1 0 0 0,0-1 0 0 0,-1 1-1 0 0,1-1 1 0 0,0 1 0 0 0,-1 0 0 0 0,1-1-1 0 0,0 1 1 0 0,0 0 0 0 0,-1 0-1 0 0,1 0 1 0 0,0 0 0 0 0,0 0 0 0 0,0 0-1 0 0,0 0 1 0 0,0 0 0 0 0,1 1 0 0 0,-1-1-1 0 0,0 0 1 0 0,1 0 0 0 0,-1 1 0 0 0,0 2-1 0 0,0-3-8 0 0,1 0 0 0 0,0-1 0 0 0,0 1 0 0 0,0 0 0 0 0,0 0 0 0 0,0 0-1 0 0,0 0 1 0 0,0 0 0 0 0,0 0 0 0 0,0 0 0 0 0,1-1 0 0 0,-1 1 0 0 0,0 0 0 0 0,1 0 0 0 0,-1 0-1 0 0,0-1 1 0 0,1 1 0 0 0,-1 0 0 0 0,1 0 0 0 0,-1-1 0 0 0,1 1 0 0 0,0 0 0 0 0,-1-1 0 0 0,1 1-1 0 0,-1 0 1 0 0,1-1 0 0 0,0 1 0 0 0,0-1 0 0 0,-1 1 0 0 0,1-1 0 0 0,0 0 0 0 0,1 1 0 0 0,2 1 56 0 0,0-1 1 0 0,-1 1-1 0 0,1-1 1 0 0,0 0-1 0 0,0 0 1 0 0,4 0-1 0 0,8 0 163 0 0,-1-1 1 0 0,1-1-1 0 0,0 0 0 0 0,27-7 0 0 0,62-21 489 0 0,-88 24-641 0 0,189-65 689 0 0,105-29-425 0 0,-274 91-1345 0 0,40-2 0 0 0,11-1-4698 0 0,-61 5 3391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5 10591 0 0,'4'-5'1331'0'0,"-13"26"1288"0"0,-9 33 1 0 0,1-4-1604 0 0,-9 20-268 0 0,-62 152 1056 0 0,18-54-1360 0 0,-36 81-266 0 0,70-174-92 0 0,-3-2-1 0 0,-73 101 0 0 0,88-141 43 0 0,5-7-6 0 0,-1 0-1 0 0,-25 25 0 0 0,43-50-93 0 0,4-4-212 0 0,14-27-22 0 0,2 1-1 0 0,1 1 1 0 0,1 1 0 0 0,28-30-1 0 0,-8 15-285 0 0,76-61 0 0 0,-84 80 756 0 0,-29 21-223 0 0,0 0 0 0 0,0 1 0 0 0,0 0-1 0 0,0-1 1 0 0,0 1 0 0 0,0 1 0 0 0,0-1 0 0 0,0 0-1 0 0,6 0 1 0 0,-8 1 4 0 0,0 0-1 0 0,1 1 1 0 0,-1-1-1 0 0,0 0 1 0 0,0 1-1 0 0,0-1 0 0 0,0 1 1 0 0,1-1-1 0 0,-1 1 1 0 0,0 0-1 0 0,0-1 1 0 0,0 1-1 0 0,0 0 1 0 0,0 0-1 0 0,0 0 1 0 0,-1 0-1 0 0,1 0 1 0 0,0 0-1 0 0,0 0 0 0 0,-1 0 1 0 0,2 1-1 0 0,9 24 546 0 0,-8-13-478 0 0,-1 0-1 0 0,0 0 1 0 0,-1 0-1 0 0,0 16 1 0 0,-5 56 682 0 0,-1-4-402 0 0,5-70-388 0 0,0-3-13 0 0,0-1 0 0 0,0 1 0 0 0,3 12 0 0 0,-2-18-163 0 0,4-2 21 0 0,-3 0-104 0 0,0 0 1 0 0,1 0-1 0 0,-1 0 1 0 0,1 0-1 0 0,-1 0 1 0 0,0 0-1 0 0,1-1 1 0 0,-1 1-1 0 0,0-1 1 0 0,0 0 0 0 0,1 0-1 0 0,-1 0 1 0 0,0 0-1 0 0,0 0 1 0 0,0 0-1 0 0,3-3 1 0 0,10-9-1753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89 174 3679 0 0,'2'-1'284'0'0,"12"0"-49"0"0,-12 2 763 0 0,0-1 0 0 0,1 1 0 0 0,-1-1 1 0 0,0 1-1 0 0,0 0 0 0 0,0 0 1 0 0,0 0-1 0 0,-1 0 0 0 0,3 1 1 0 0,1 1-337 0 0,6 3 553 0 0,-1-1 0 0 0,2 0 0 0 0,12 4 0 0 0,-20-8-977 0 0,1 0 0 0 0,0 0-1 0 0,0 0 1 0 0,0-1 0 0 0,0 0 0 0 0,0 0 0 0 0,-1 0 0 0 0,1 0-1 0 0,0-1 1 0 0,7-2 0 0 0,4-1 64 0 0,0-2 0 0 0,-1 0 0 0 0,0 0 0 0 0,0-2 0 0 0,-1 1-1 0 0,24-19 1 0 0,-29 19-317 0 0,0 0 0 0 0,-1 0 0 0 0,0-1 0 0 0,0-1 0 0 0,0 1 0 0 0,-1-1 0 0 0,-1-1 0 0 0,0 1 0 0 0,0-1 0 0 0,7-16 0 0 0,-12 24-7 0 0,0 0 1 0 0,-1 0-1 0 0,1 0 0 0 0,-1 0 0 0 0,1 0 0 0 0,-1 0 1 0 0,0 0-1 0 0,0 0 0 0 0,0 0 0 0 0,0 0 0 0 0,0 0 1 0 0,0-2-1 0 0,0 4 15 0 0,-1 0 0 0 0,1-1 0 0 0,0 1 0 0 0,0-1 0 0 0,0 1-1 0 0,-1-1 1 0 0,1 1 0 0 0,0 0 0 0 0,-1-1 0 0 0,1 1 0 0 0,0 0 0 0 0,-1-1 0 0 0,1 1 0 0 0,0 0 0 0 0,-1-1 0 0 0,1 1 0 0 0,-1 0 0 0 0,1 0 0 0 0,0-1 0 0 0,-2 1 0 0 0,1 0 1 0 0,0-1 1 0 0,0 1-1 0 0,-1 0 1 0 0,1 0-1 0 0,0 0 1 0 0,-1 0-1 0 0,1 0 1 0 0,0 1-1 0 0,-1-1 1 0 0,-1 1-1 0 0,-9 2-23 0 0,1 2 1 0 0,-1-1-1 0 0,1 2 0 0 0,-19 11 0 0 0,-40 33-27 0 0,50-35 48 0 0,-13 10 8 0 0,0 2 0 0 0,2 1 0 0 0,2 1 0 0 0,0 2 0 0 0,2 0 0 0 0,-35 54 0 0 0,56-74 0 0 0,0 0 0 0 0,0 0 0 0 0,-7 20 0 0 0,12-28 0 0 0,0 1 0 0 0,0-1 0 0 0,1 1 0 0 0,-1-1 0 0 0,1 1 0 0 0,-1-1 0 0 0,1 1 0 0 0,0 0 0 0 0,0-1 0 0 0,1 1 0 0 0,-1-1 0 0 0,1 1 0 0 0,0-1 0 0 0,0 1 0 0 0,0-1 0 0 0,3 7 0 0 0,-3-9 2 0 0,0 1 0 0 0,1 0-1 0 0,-1-1 1 0 0,0 1 0 0 0,1-1 0 0 0,0 1-1 0 0,-1-1 1 0 0,1 0 0 0 0,0 0 0 0 0,-1 0-1 0 0,1 0 1 0 0,0 0 0 0 0,0 0 0 0 0,0 0-1 0 0,0-1 1 0 0,3 2 0 0 0,4-1 11 0 0,0 1 0 0 0,14-1 0 0 0,-14 0-10 0 0,15 0-975 0 0,0-1 0 0 0,0-1 0 0 0,0-1 0 0 0,-1-1 0 0 0,1-1 0 0 0,-1-2 0 0 0,24-7 0 0 0,-24 4-5860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18 14223 0 0,'4'-5'220'0'0,"-3"4"-103"0"0,0 0 1 0 0,0 0-1 0 0,0 0 0 0 0,0 0 1 0 0,0 0-1 0 0,1 0 0 0 0,-1 0 1 0 0,0 0-1 0 0,1 0 1 0 0,4-2 4080 0 0,-6 5-3687 0 0,-1 7-248 0 0,0 1 0 0 0,0-1 1 0 0,-1 0-1 0 0,0 0 0 0 0,-5 14 0 0 0,-22 46 427 0 0,17-43-422 0 0,-40 98 127 0 0,-55 116 346 0 0,-212 447-477 0 0,317-681-264 0 0,-27 62-260 0 0,-2-2 1 0 0,-43 67-1 0 0,73-131-228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84 395 6911 0 0,'0'0'315'0'0,"-9"0"102"0"0,-14 2 7145 0 0,23-2-7409 0 0,5-8 1379 0 0,12-8-1663 0 0,82-54 1117 0 0,-42 32-748 0 0,9-7 211 0 0,2 4 0 0 0,2 2 0 0 0,2 3-1 0 0,91-31 1 0 0,-137 58-184 0 0,1 1 0 0 0,-1 2 0 0 0,30-4 0 0 0,-45 8-192 0 0,1 1-1 0 0,0 1 1 0 0,-1 0 0 0 0,1 0-1 0 0,0 1 1 0 0,-1 1 0 0 0,1 0-1 0 0,-1 1 1 0 0,21 6 0 0 0,-27-6-71 0 0,1 0 1 0 0,-1 0 0 0 0,0 0-1 0 0,0 1 1 0 0,0-1 0 0 0,0 1-1 0 0,0 0 1 0 0,-1 1-1 0 0,0-1 1 0 0,0 1 0 0 0,0 0-1 0 0,-1 0 1 0 0,1 0 0 0 0,-1 0-1 0 0,0 1 1 0 0,0-1-1 0 0,-1 1 1 0 0,0 0 0 0 0,0-1-1 0 0,0 1 1 0 0,1 12 0 0 0,-2-10-15 0 0,-1-1 0 0 0,1 1 0 0 0,-1 0 0 0 0,-1 0 1 0 0,1 0-1 0 0,-2 0 0 0 0,1-1 0 0 0,-1 1 0 0 0,0 0 1 0 0,0-1-1 0 0,-1 0 0 0 0,0 1 0 0 0,-1-1 1 0 0,1 0-1 0 0,-1-1 0 0 0,-9 12 0 0 0,-3 0-93 0 0,0-1 0 0 0,-2 0 0 0 0,0-1 0 0 0,-34 22 0 0 0,9-11-277 0 0,-56 25 0 0 0,37-24 129 0 0,-2-3 0 0 0,-117 30 1 0 0,81-33-69 0 0,-122 9 1 0 0,145-27 310 0 0,74-4-1 0 0,2 0 7 0 0,0 0 1 0 0,0 0 0 0 0,0 0-1 0 0,0 0 1 0 0,1 0 0 0 0,-1 0-1 0 0,0-1 1 0 0,0 1 0 0 0,0 0-1 0 0,0-1 1 0 0,1 1 0 0 0,-1 0-1 0 0,0-1 1 0 0,0 1 0 0 0,0-2 0 0 0,1 2 0 0 0,0-1 1 0 0,0 0-1 0 0,0 1 1 0 0,0-1-1 0 0,0 0 1 0 0,1 0-1 0 0,-1 1 1 0 0,0-1-1 0 0,1 0 1 0 0,-1 1-1 0 0,0-1 1 0 0,1 0-1 0 0,-1 1 1 0 0,2-2-1 0 0,1-1 34 0 0,0 0 1 0 0,1 0-1 0 0,0 0 0 0 0,0 0 1 0 0,-1 1-1 0 0,2 0 0 0 0,-1-1 0 0 0,0 2 1 0 0,0-1-1 0 0,1 0 0 0 0,-1 1 1 0 0,1 0-1 0 0,7-2 0 0 0,-2 2 75 0 0,0 0 0 0 0,1 0-1 0 0,-1 1 1 0 0,1 0 0 0 0,10 2-1 0 0,-11-1-8 0 0,-1 2 0 0 0,0-1 0 0 0,0 1 0 0 0,0 0 0 0 0,0 1 0 0 0,0 0 0 0 0,-1 1-1 0 0,0 0 1 0 0,0 0 0 0 0,0 1 0 0 0,0-1 0 0 0,-1 2 0 0 0,0-1 0 0 0,-1 1 0 0 0,12 15 0 0 0,-6-5 20 0 0,0 0-1 0 0,-2 1 1 0 0,0 0 0 0 0,-1 1 0 0 0,-1 0-1 0 0,8 26 1 0 0,3 31 2 0 0,-13-49-87 0 0,1 0 1 0 0,19 48-1 0 0,-12-50 21 0 0,-5-17-31 0 0,-5-6-10 0 0,0 0 0 0 0,-1 0 0 0 0,1-1 0 0 0,0 1 0 0 0,0-1 0 0 0,-1 0 0 0 0,1 0 0 0 0,0 0 0 0 0,0-1 0 0 0,0 1 0 0 0,6-1 1 0 0,7-2 79 0 0,0 0 1 0 0,17-5-1 0 0,-33 7-88 0 0,10-3-6 0 0,-9 2-73 0 0,1-11-3747 0 0,2-1 2476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83 202 9215 0 0,'-83'23'10223'0'0,"85"-22"-9808"0"0,4 0-184 0 0,1 1 0 0 0,-1-1 1 0 0,0-1-1 0 0,1 1 0 0 0,-1-1 1 0 0,13-1-1 0 0,43-8 624 0 0,-45 5-666 0 0,374-85 1942 0 0,-293 64-1559 0 0,350-77 276 0 0,-433 102-718 0 0,-5 1-1371 0 0,-4-2-2785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136 412 1839 0 0,'-6'16'474'0'0,"1"1"0"0"0,-2-1-1 0 0,0-1 1 0 0,-17 27-1 0 0,0-8 6174 0 0,-32 36 0 0 0,49-64-1041 0 0,14-15-4542 0 0,16-19-1245 0 0,31-42 772 0 0,49-83 1 0 0,-67 96-366 0 0,0 0-53 0 0,-8 11 156 0 0,61-74 1 0 0,-80 110-1020 0 0,0 0 0 0 0,1 1 0 0 0,0 1 0 0 0,21-15-1 0 0,-24 19 17 0 0,0 0-1 0 0,0 1 1 0 0,1 0-1 0 0,-1 0 0 0 0,1 1 1 0 0,0-1-1 0 0,-1 2 0 0 0,1-1 1 0 0,11 0-1 0 0,-3 2-6248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220 324 15199 0 0,'0'0'1172'0'0,"-2"1"-504"0"0,-1 1-98 0 0,-1 0-1 0 0,1 0 1 0 0,0 1-1 0 0,0-1 1 0 0,0 1 0 0 0,0 0-1 0 0,1 0 1 0 0,-4 4-1 0 0,-18 31 1887 0 0,13-20-2487 0 0,-22 38 130 0 0,3 2 0 0 0,-39 101 0 0 0,65-148-599 0 0,0 0 0 0 0,1 1-1 0 0,0 0 1 0 0,0 0 0 0 0,0 17 0 0 0,3-28-699 0 0,21-14-4818 0 0,1-1 3874 0 0</inkml:trace>
  <inkml:trace contextRef="#ctx0" brushRef="#br0" timeOffset="1">480 6 13791 0 0,'0'0'304'0'0,"6"-5"904"0"0,8 12-3104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54 10591 0 0,'0'0'819'0'0,"8"-9"552"0"0,0-4 3578 0 0,-8 11-4368 0 0,-5-8 503 0 0,3 9-998 0 0,1-1-1 0 0,-1 0 1 0 0,1 1-1 0 0,-1 0 1 0 0,1-1-1 0 0,-1 1 1 0 0,0 0-1 0 0,1-1 1 0 0,-1 1-1 0 0,0 0 1 0 0,0 1-1 0 0,0-1 1 0 0,0 0-1 0 0,0 0 1 0 0,0 1-1 0 0,0-1 1 0 0,0 1-1 0 0,0 0 1 0 0,-1 0-1 0 0,1 0 1 0 0,0 0-1 0 0,0 0 1 0 0,0 0-1 0 0,0 0 1 0 0,0 0-1 0 0,-4 2 1 0 0,-3 0 50 0 0,1 0 0 0 0,0 1 1 0 0,0 0-1 0 0,0 0 0 0 0,-10 7 1 0 0,-11 10-63 0 0,0 1 0 0 0,1 2 0 0 0,-34 34 0 0 0,1 1-13 0 0,44-43-61 0 0,1 1 0 0 0,-18 22 0 0 0,28-30 0 0 0,0 0 0 0 0,0 1 0 0 0,1 0 0 0 0,0 0 0 0 0,0 0 0 0 0,1 1 0 0 0,-3 11 0 0 0,6-20 0 0 0,1 1 0 0 0,-1-1 0 0 0,1 0-1 0 0,0 1 1 0 0,0-1 0 0 0,-1 1 0 0 0,1-1-1 0 0,0 0 1 0 0,0 1 0 0 0,0-1 0 0 0,1 1 0 0 0,-1-1-1 0 0,0 1 1 0 0,0-1 0 0 0,1 0 0 0 0,-1 1 0 0 0,1-1-1 0 0,-1 0 1 0 0,1 0 0 0 0,0 1 0 0 0,1 1-1 0 0,-1-2 1 0 0,1 0-1 0 0,-1 0 0 0 0,0 0 0 0 0,1 0 0 0 0,-1 0 0 0 0,1 0 0 0 0,0-1 0 0 0,-1 1 0 0 0,1 0 0 0 0,0-1 0 0 0,-1 1 0 0 0,1-1 1 0 0,0 0-1 0 0,-1 0 0 0 0,3 1 0 0 0,5-2-8 0 0,-1 1 0 0 0,0-1 0 0 0,1 0 0 0 0,-1 0 0 0 0,0-1 0 0 0,9-3-1 0 0,14-8-459 0 0,-1-2 0 0 0,0 0-1 0 0,52-38 1 0 0,-73 47 309 0 0,-8 6 171 0 0,-1-1 0 0 0,1 1-1 0 0,-1-1 1 0 0,1 1 0 0 0,-1-1 0 0 0,1 1-1 0 0,0-1 1 0 0,-1 1 0 0 0,1 0 0 0 0,-1-1-1 0 0,1 1 1 0 0,0 0 0 0 0,-1-1 0 0 0,1 1-1 0 0,0 0 1 0 0,0 0 0 0 0,-1 0-1 0 0,1 0 1 0 0,0 0 0 0 0,1 0 0 0 0,-9 12 807 0 0,0 0-966 0 0,1 0 186 0 0,2-6-31 0 0,0 0 0 0 0,0 0 1 0 0,1 1-1 0 0,0 0 0 0 0,1 0 0 0 0,0-1 0 0 0,0 1 1 0 0,-2 12-1 0 0,4-17-160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21 20959 0 0,'8'-17'960'0'0,"-7"14"-21"0"0,-2 4-876 0 0,-1 0 0 0 0,1-1-1 0 0,0 1 1 0 0,-1 0 0 0 0,1 0 0 0 0,0 0 0 0 0,-1 0 0 0 0,1 1 0 0 0,0-1 0 0 0,0 0 0 0 0,-1 2-1 0 0,-2 2 53 0 0,-33 34 145 0 0,2 2 0 0 0,2 2-1 0 0,-49 80 1 0 0,40-45 105 0 0,-51 125-1 0 0,65-129-502 0 0,3 2 0 0 0,4 0 1 0 0,3 1-1 0 0,-14 141 0 0 0,30-145-1716 0 0,2-64 303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35 919 0 0,'1'-2'67'0'0,"-1"1"-29"0"0,0 0 1 0 0,0 0-1 0 0,0 0 0 0 0,0 0 0 0 0,0 0 0 0 0,0 0 1 0 0,0 0-1 0 0,0 0 0 0 0,0-1 0 0 0,0 1 0 0 0,0 0 1 0 0,-1 0-1 0 0,1 0 0 0 0,0 0 0 0 0,-1 0 0 0 0,1 0 1 0 0,-1 1-1 0 0,1-1 0 0 0,-1 0 0 0 0,0 0 1 0 0,1 0-1 0 0,-2-1 0 0 0,0 1 552 0 0,1 0 0 0 0,-1 0 0 0 0,0 0 0 0 0,1 0-1 0 0,-1 1 1 0 0,0-1 0 0 0,1 0 0 0 0,-1 1 0 0 0,0-1 0 0 0,0 1 0 0 0,0 0 0 0 0,-2 0 0 0 0,-3-1 1611 0 0,0 1 1 0 0,0 1-1 0 0,-9 1 1 0 0,-6 2-1889 0 0,-14 5-153 0 0,0 2 0 0 0,1 1 1 0 0,0 2-1 0 0,1 2 0 0 0,1 1 1 0 0,-46 31-1 0 0,62-37 93 0 0,0 1-1 0 0,1 1 1 0 0,1 1 0 0 0,-25 27-1 0 0,35-35-191 0 0,0-1 0 0 0,1 1 0 0 0,0 0 0 0 0,0 0 0 0 0,0 1 0 0 0,1-1-1 0 0,0 1 1 0 0,1 0 0 0 0,-1-1 0 0 0,1 1 0 0 0,0 0 0 0 0,1 0 0 0 0,0 1-1 0 0,0-1 1 0 0,0 0 0 0 0,1 0 0 0 0,1 8 0 0 0,-1-10-33 0 0,2 0 0 0 0,-1 0 1 0 0,0 0-1 0 0,1 0 0 0 0,0 0 0 0 0,0-1 0 0 0,0 1 1 0 0,1-1-1 0 0,-1 1 0 0 0,1-1 0 0 0,0 0 1 0 0,0 0-1 0 0,1-1 0 0 0,-1 1 0 0 0,1 0 1 0 0,0-1-1 0 0,0 0 0 0 0,0 0 0 0 0,0 0 0 0 0,1-1 1 0 0,6 4-1 0 0,-3-3 4 0 0,1 1-1 0 0,-1-2 1 0 0,1 1 0 0 0,-1-1-1 0 0,1-1 1 0 0,0 0 0 0 0,0 0-1 0 0,0 0 1 0 0,0-1 0 0 0,0-1-1 0 0,13-1 1 0 0,-15 0-23 0 0,0 1 1 0 0,0-1-1 0 0,0 0 0 0 0,-1 0 0 0 0,1-1 1 0 0,-1 0-1 0 0,0 0 0 0 0,1 0 1 0 0,-1-1-1 0 0,8-6 0 0 0,-10 6-20 0 0,-1 0-1 0 0,1 0 1 0 0,-1 0-1 0 0,1 0 1 0 0,-1 0 0 0 0,0-1-1 0 0,-1 1 1 0 0,1-1-1 0 0,-1 0 1 0 0,0 0-1 0 0,0 0 1 0 0,0 0 0 0 0,-1 0-1 0 0,2-10 1 0 0,-2-8-2 0 0,0 0 0 0 0,-2-1 0 0 0,-1 1 0 0 0,-8-42 0 0 0,1 10 3 0 0,6 37-38 0 0,-1 0 0 0 0,-6-18 0 0 0,9 34-24 0 0,-1-3 57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22 351 7367 0 0,'-1'2'334'0'0,"-19"39"12014"0"0,21-52-8180 0 0,1 2-5677 0 0,3-2 1561 0 0,0 0 0 0 0,0 1 0 0 0,1 0 0 0 0,13-18 0 0 0,34-35-257 0 0,-32 40 209 0 0,3-5 51 0 0,2 2 0 0 0,1 1 0 0 0,0 1 0 0 0,2 2 0 0 0,1 0 0 0 0,55-28 0 0 0,-79 46 35 0 0,0 1 0 0 0,1 1 0 0 0,-1-1-1 0 0,0 1 1 0 0,1 1 0 0 0,-1-1-1 0 0,1 1 1 0 0,11-1 0 0 0,-16 2-70 0 0,1 0-1 0 0,-1 0 1 0 0,1 0 0 0 0,-1 1 0 0 0,0-1 0 0 0,1 1 0 0 0,-1 0 0 0 0,1-1 0 0 0,-1 1 0 0 0,0 0 0 0 0,0 0 0 0 0,0 0 0 0 0,1 1 0 0 0,-1-1 0 0 0,0 1 0 0 0,0-1-1 0 0,-1 1 1 0 0,1-1 0 0 0,0 1 0 0 0,0 0 0 0 0,-1 0 0 0 0,1 0 0 0 0,-1 0 0 0 0,0 0 0 0 0,0 0 0 0 0,2 4 0 0 0,-1 1-10 0 0,1 0-1 0 0,-2 0 1 0 0,1 0 0 0 0,-1 0-1 0 0,0 1 1 0 0,-1-1 0 0 0,0 0 0 0 0,0 1-1 0 0,-2 14 1 0 0,-1-1 25 0 0,-2 0 0 0 0,-8 24 0 0 0,-11 33-891 0 0,-19 100-1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106 223 12007 0 0,'0'0'1083'0'0,"-1"2"-891"0"0,-19 42 987 0 0,1 0-1 0 0,2 2 1 0 0,2 0 0 0 0,-13 74-1 0 0,28-117-1134 0 0,-5 41 104 0 0,5-42-143 0 0,0 1 1 0 0,0 0 0 0 0,0-1 0 0 0,0 1 0 0 0,0 0 0 0 0,1-1 0 0 0,0 1-1 0 0,-1 0 1 0 0,1-1 0 0 0,0 1 0 0 0,0-1 0 0 0,1 1 0 0 0,2 3 0 0 0,-4-5 7 0 0,1 0 0 0 0,0-1 1 0 0,0 1-1 0 0,0-1 1 0 0,0 1-1 0 0,0-1 0 0 0,0 1 1 0 0,0-1-1 0 0,0 0 1 0 0,0 1-1 0 0,0-1 1 0 0,0 0-1 0 0,0 0 0 0 0,0 0 1 0 0,0 0-1 0 0,1 0 1 0 0,-1 0-1 0 0,0 0 1 0 0,0 0-1 0 0,0 0 0 0 0,0-1 1 0 0,0 1-1 0 0,0 0 1 0 0,0-1-1 0 0,2 0 0 0 0,28-15 29 0 0,-26 13-39 0 0,23-15-10 0 0,-1 0 0 0 0,-1-2 0 0 0,30-29 0 0 0,61-79-152 0 0,-73 76 194 0 0,-43 50 768 0 0,-1 7-663 0 0,-1 0 0 0 0,1 0 1 0 0,-1 0-1 0 0,-3 7 0 0 0,-2 12 128 0 0,3 5 90 0 0,0 39 0 0 0,4-56-287 0 0,0 0-1 0 0,0 0 0 0 0,1 0 0 0 0,0 0 0 0 0,1-1 1 0 0,6 14-1 0 0,-8-21-56 0 0,1 0 1 0 0,0 0-1 0 0,0-1 0 0 0,0 1 1 0 0,0-1-1 0 0,1 0 1 0 0,-1 0-1 0 0,1 1 0 0 0,0-2 1 0 0,0 1-1 0 0,0 0 1 0 0,0-1-1 0 0,1 1 0 0 0,-1-1 1 0 0,1 0-1 0 0,-1 0 1 0 0,1 0-1 0 0,0-1 0 0 0,0 1 1 0 0,0-1-1 0 0,0 0 1 0 0,5 1-1 0 0,-1-1 38 0 0,-1 0 0 0 0,1-1 1 0 0,0 0-1 0 0,0-1 0 0 0,-1 0 0 0 0,1 0 0 0 0,0 0 1 0 0,-1-1-1 0 0,1 0 0 0 0,13-6 0 0 0,-8 2 79 0 0,0 0 0 0 0,23-16 0 0 0,-31 19-91 0 0,-1 0 0 0 0,1-1 0 0 0,-1 0 0 0 0,0 0-1 0 0,0 0 1 0 0,-1-1 0 0 0,1 1 0 0 0,-1-1 0 0 0,0 0 0 0 0,4-8 0 0 0,9-29 137 0 0,12-50 0 0 0,12-31 93 0 0,22-7-5031 0 0,-50 109 3276 0 0,0 2-1 0 0,2-1 1 0 0,0 2 0 0 0,19-19-1 0 0,-19 23-4078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33 8751 0 0,'-5'-28'1320'0'0,"5"27"-1167"0"0,-1 1 1 0 0,1 0-1 0 0,0 0 0 0 0,0-1 0 0 0,-1 1 0 0 0,1 0 0 0 0,0 0 1 0 0,0-1-1 0 0,-1 1 0 0 0,1 0 0 0 0,0 0 0 0 0,-1 0 0 0 0,1 0 0 0 0,0-1 1 0 0,-1 1-1 0 0,1 0 0 0 0,0 0 0 0 0,-1 0 0 0 0,1 0 0 0 0,0 0 0 0 0,-1 0 1 0 0,1 0-1 0 0,0 0 0 0 0,-1 0 0 0 0,1 0 0 0 0,0 0 0 0 0,-1 0 0 0 0,1 0 1 0 0,0 0-1 0 0,-1 0 0 0 0,1 1 0 0 0,0-1 0 0 0,-1 0 0 0 0,-10 4 2108 0 0,4-1-1878 0 0,1 1-1 0 0,0 0 0 0 0,1 0 1 0 0,-1 1-1 0 0,1-1 0 0 0,0 1 1 0 0,0 1-1 0 0,0-1 1 0 0,-5 9-1 0 0,-3 6-476 0 0,-16 31 0 0 0,5 2 185 0 0,-30 99-1 0 0,40-107-83 0 0,-106 372 53 0 0,105-363-60 0 0,-24 62-1 0 0,30-95 4 0 0,0-1-1 0 0,-1 0 1 0 0,-1-1 0 0 0,-1 0-1 0 0,-28 33 1 0 0,31-43 56 0 0,8-8-59 0 0,1-1 0 0 0,0 0 0 0 0,-1 1 0 0 0,1-1 1 0 0,-1 1-1 0 0,1-1 0 0 0,0 1 0 0 0,-1-1 1 0 0,1 0-1 0 0,-1 1 0 0 0,1-1 0 0 0,-1 0 1 0 0,1 0-1 0 0,-1 1 0 0 0,0-1 0 0 0,1 0 1 0 0,-1 0-1 0 0,1 0 0 0 0,-1 0 0 0 0,1 0 1 0 0,-1 0-1 0 0,0 1 0 0 0,1-1 0 0 0,-1-1 1 0 0,1 1-1 0 0,-1 0 0 0 0,1 0 0 0 0,-1 0 0 0 0,0 0 1 0 0,1 0-1 0 0,-1 0 0 0 0,1-1 0 0 0,-1 1 1 0 0,1 0-1 0 0,-1 0 0 0 0,1-1 0 0 0,-1 1 1 0 0,1 0-1 0 0,-1-1 0 0 0,1 1 0 0 0,-1-1 1 0 0,1 1-1 0 0,0 0 0 0 0,-1-1 0 0 0,1 1 1 0 0,0-1-1 0 0,-1 1 0 0 0,1-1 0 0 0,0 1 1 0 0,0-1-1 0 0,-1 0 0 0 0,1 1 0 0 0,0-1 0 0 0,0 1 1 0 0,0-1-1 0 0,0 1 0 0 0,0-1 0 0 0,0 0 1 0 0,0 0-1 0 0,-1 0-20 0 0,1-2-31 0 0,0-1 0 0 0,-1 1 0 0 0,1-1-1 0 0,0 0 1 0 0,1 1 0 0 0,-1-1 0 0 0,1 1-1 0 0,-1-1 1 0 0,1 0 0 0 0,0 1 0 0 0,0 0 0 0 0,1-1-1 0 0,-1 1 1 0 0,3-4 0 0 0,4-8-401 0 0,18-23-1 0 0,-20 29 354 0 0,19-25-582 0 0,1 0 1 0 0,40-38-1 0 0,-50 57 667 0 0,1 0 1 0 0,0 2 0 0 0,1-1-1 0 0,0 2 1 0 0,1 1 0 0 0,26-12-1 0 0,-43 21 158 0 0,1 2 0 0 0,0-1 0 0 0,-1 0-1 0 0,1 0 1 0 0,-1 1 0 0 0,1-1 0 0 0,0 1 0 0 0,0 0-1 0 0,-1 0 1 0 0,1 0 0 0 0,0 0 0 0 0,-1 0-1 0 0,1 1 1 0 0,0-1 0 0 0,-1 1 0 0 0,1 0 0 0 0,3 1-1 0 0,-2 0 14 0 0,0 0-1 0 0,0 1 0 0 0,-1-1 0 0 0,1 1 0 0 0,0 0 0 0 0,-1 0 0 0 0,0 0 1 0 0,0 0-1 0 0,5 7 0 0 0,-2-2 4 0 0,-1 1-1 0 0,0 0 1 0 0,0 0 0 0 0,-1 1-1 0 0,0-1 1 0 0,0 1 0 0 0,-1 0-1 0 0,3 15 1 0 0,-4-5 30 0 0,0 0 1 0 0,-1 1-1 0 0,-2 24 0 0 0,0-34-165 0 0,-1 1 0 0 0,0-1 0 0 0,0 0 0 0 0,-1 0 0 0 0,0 0 0 0 0,-1 0 0 0 0,-7 13 0 0 0,-3-3-316 0 0,12-19 146 0 0,-2 6-1052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252 288 18023 0 0,'0'0'407'0'0,"-2"1"60"0"0,-12 12-110 0 0,1 1 1 0 0,0 1-1 0 0,1 0 1 0 0,0 0-1 0 0,-10 19 1 0 0,-5 6 1471 0 0,20-28-1612 0 0,0 0 1 0 0,1 0-1 0 0,1 1 0 0 0,0-1 1 0 0,-6 27-1 0 0,5-20-213 0 0,-13 35 0 0 0,-51 71-1241 0 0,70-123 813 0 0,11-3-2573 0 0,3-3 1303 0 0</inkml:trace>
  <inkml:trace contextRef="#ctx0" brushRef="#br0" timeOffset="1">579 1 3679 0 0,'0'0'160'0'0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10591 0 0,'-1'0'819'0'0,"-42"5"521"0"0,33-5-433 0 0,0 1 0 0 0,1 0 0 0 0,-1 0 1 0 0,-20 7 1922 0 0,31-6-2756 0 0,1 2-63 0 0,1-1 0 0 0,-1 1-1 0 0,1-1 1 0 0,0 1 0 0 0,0-1 0 0 0,0 0-1 0 0,0 0 1 0 0,5 3 0 0 0,35 22 56 0 0,-11-8 32 0 0,-24-15 14 0 0,0 2 0 0 0,0-1 0 0 0,-1 1 1 0 0,1 1-1 0 0,-2-1 0 0 0,1 1 0 0 0,-1 0 0 0 0,0 1 0 0 0,-1-1 0 0 0,0 1 1 0 0,5 13-1 0 0,-8-17-35 0 0,0 1 1 0 0,0-1-1 0 0,-1 1 1 0 0,0 0-1 0 0,0-1 0 0 0,0 1 1 0 0,-1 0-1 0 0,0 0 1 0 0,0 0-1 0 0,0 0 1 0 0,-1-1-1 0 0,0 1 1 0 0,0 0-1 0 0,0 0 0 0 0,-1-1 1 0 0,0 1-1 0 0,0-1 1 0 0,-1 0-1 0 0,1 1 1 0 0,-7 8-1 0 0,-2 0 35 0 0,0 0 1 0 0,0-1-1 0 0,-2-1 0 0 0,1 0 1 0 0,-2-1-1 0 0,-15 11 0 0 0,-2-1-37 0 0,-61 29-1 0 0,84-47-88 0 0,0 0 0 0 0,0 0 0 0 0,0 0 1 0 0,0-1-1 0 0,0 0 0 0 0,-1-1 0 0 0,1 1 0 0 0,-10-1 0 0 0,17-2-58 0 0,0 1 1 0 0,0 0-1 0 0,0-1 0 0 0,1 1 1 0 0,-1-1-1 0 0,0 1 0 0 0,0-1 0 0 0,1 0 1 0 0,-1 1-1 0 0,0-1 0 0 0,1 0 1 0 0,-1 1-1 0 0,0-1 0 0 0,1 0 1 0 0,-1 0-1 0 0,1 0 0 0 0,0 1 0 0 0,-1-1 1 0 0,1 0-1 0 0,-1 0 0 0 0,1 0 1 0 0,0 0-1 0 0,0 0 0 0 0,0 0 0 0 0,0 0 1 0 0,-1 0-1 0 0,1 0 0 0 0,0 0 1 0 0,1 1-1 0 0,-1-1 0 0 0,0-2 1 0 0,2-1-629 0 0,0 0 1 0 0,0 0-1 0 0,0 0 1 0 0,1 0-1 0 0,-1 0 1 0 0,1 0-1 0 0,4-3 1 0 0,2-2-1112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17623 0 0,'0'0'4867'0'0,"-1"1"-4553"0"0,-15 10-241 0 0,0 0 0 0 0,0 1-1 0 0,1 1 1 0 0,-14 15-1 0 0,-9 8-72 0 0,21-21 0 0 0,-19 24 0 0 0,15-15 0 0 0,-47 64 0 0 0,60-76 0 0 0,0 0 0 0 0,1 0 0 0 0,1 1 0 0 0,0 0 0 0 0,-6 22 0 0 0,10-22 0 0 0,4-2 0 0 0,-1-9 2 0 0,1 1-1 0 0,0-1 0 0 0,-1 1 1 0 0,1-1-1 0 0,0 0 0 0 0,0 0 1 0 0,0 0-1 0 0,0 0 1 0 0,1-1-1 0 0,-1 1 0 0 0,0 0 1 0 0,1-1-1 0 0,-1 0 1 0 0,1 1-1 0 0,0-1 0 0 0,-1 0 1 0 0,1 0-1 0 0,0-1 1 0 0,0 1-1 0 0,-1 0 0 0 0,1-1 1 0 0,3 0-1 0 0,8 1 7 0 0,-1 0 0 0 0,1-1 0 0 0,16-2 0 0 0,12-3-143 0 0,0-1 0 0 0,-1-2 0 0 0,42-14 0 0 0,-74 19-749 0 0,0-1-1 0 0,14-7 1 0 0,-5 0-707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13823 0 0,'0'0'1062'0'0,"-2"2"-693"0"0,-11 14 511 0 0,2 1 0 0 0,-20 36 0 0 0,-13 44 1501 0 0,-37 117-623 0 0,-30 70-1203 0 0,-33 2-544 0 0,43-106 436 0 0,100-178 442 0 0,7-15-605 0 0,1 0-280 0 0,1 1-1 0 0,1 0 0 0 0,0 0 1 0 0,0 1-1 0 0,1 0 1 0 0,1 1-1 0 0,19-15 1 0 0,8-2-188 0 0,44-23 1 0 0,-62 38 166 0 0,-9 5 0 0 0,49-25-119 0 0,-54 29 125 0 0,0 0 0 0 0,1 1 0 0 0,0 0 1 0 0,-1 0-1 0 0,1 0 0 0 0,0 1 0 0 0,10-1 0 0 0,-14 2 34 0 0,0 1 0 0 0,0-1-1 0 0,0 1 1 0 0,0 0 0 0 0,-1 0 0 0 0,1 0-1 0 0,0 0 1 0 0,-1 0 0 0 0,1 0 0 0 0,-1 1-1 0 0,1-1 1 0 0,-1 1 0 0 0,1 0-1 0 0,-1-1 1 0 0,0 1 0 0 0,0 0 0 0 0,0 1-1 0 0,0-1 1 0 0,0 0 0 0 0,-1 0 0 0 0,1 1-1 0 0,-1-1 1 0 0,1 1 0 0 0,0 3 0 0 0,4 8 161 0 0,0 0 0 0 0,-1 0 0 0 0,4 21 0 0 0,-6-23-145 0 0,-1 0 21 0 0,2-1-1 0 0,-1 0 1 0 0,2 0-1 0 0,-1 0 0 0 0,10 15 1 0 0,-11-22-86 0 0,-1 0 0 0 0,1-1 0 0 0,0 1 0 0 0,0-1 0 0 0,0 1 0 0 0,0-1 0 0 0,1 0 0 0 0,-1-1 0 0 0,1 1 0 0 0,0 0-1 0 0,0-1 1 0 0,0 0 0 0 0,0 0 0 0 0,0 0 0 0 0,0-1 0 0 0,1 1 0 0 0,5 0 0 0 0,4 0-1027 0 0,-1 0 1 0 0,1-2-1 0 0,-1 1 1 0 0,1-2-1 0 0,22-3 0 0 0,-20 1-799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13679 0 0,'0'0'659'0'0,"-2"1"-284"0"0,-3 3-335 0 0,0 0 1 0 0,0 0 0 0 0,0 0-1 0 0,1 1 1 0 0,0 0 0 0 0,-1 0 0 0 0,2 0-1 0 0,-1 0 1 0 0,1 0 0 0 0,0 1 0 0 0,0 0-1 0 0,-4 10 1 0 0,-180 531 2943 0 0,148-423-2707 0 0,-20 44-252 0 0,-16 55 14 0 0,70-203-269 0 0,-16 36 0 0 0,2-22-1541 0 0,15-29 664 0 0,1-1 1 0 0,-1 1-1 0 0,0-1 0 0 0,-7 5 0 0 0,2-3-3568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23 198 15463 0 0,'-16'-11'1400'0'0,"15"11"-1355"0"0,1 1 0 0 0,-1-1 0 0 0,1 0 0 0 0,0 0 0 0 0,-1 1-1 0 0,1-1 1 0 0,-1 1 0 0 0,1-1 0 0 0,0 0 0 0 0,-1 1 0 0 0,1-1 0 0 0,0 1-1 0 0,0-1 1 0 0,-1 1 0 0 0,1-1 0 0 0,0 1 0 0 0,0-1 0 0 0,0 1 0 0 0,-1-1-1 0 0,1 1 1 0 0,0-1 0 0 0,0 1 0 0 0,0-1 0 0 0,0 1 0 0 0,0-1 0 0 0,0 1-1 0 0,0-1 1 0 0,0 1 0 0 0,0-1 0 0 0,1 1 0 0 0,-1-1 0 0 0,0 1 0 0 0,0-1-1 0 0,0 1 1 0 0,1-1 0 0 0,-1 1 0 0 0,0-1 0 0 0,0 1 0 0 0,1-1 0 0 0,-1 0 0 0 0,1 2-1 0 0,1 0 84 0 0,-1 0-1 0 0,1 0 0 0 0,0 0 0 0 0,0 0 0 0 0,0 0 1 0 0,3 2-1 0 0,4 1 53 0 0,1 0 0 0 0,0-1 0 0 0,0 0 0 0 0,0-1 0 0 0,0 0 1 0 0,1-1-1 0 0,-1 0 0 0 0,1 0 0 0 0,0-1 0 0 0,-1 0 0 0 0,1-1 0 0 0,0-1 0 0 0,18-2 0 0 0,11-4 189 0 0,0-2 0 0 0,49-18 0 0 0,-67 20-281 0 0,93-28 127 0 0,225-77-321 0 0,-251 76-2534 0 0,-51 18 1048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1839 0 0,'0'0'83'0'0,"0"2"-6"0"0,1 4 875 0 0,0 0 0 0 0,0 0 0 0 0,-1 0 0 0 0,0 0 0 0 0,0 1-1 0 0,0-1 1 0 0,-1 0 0 0 0,0 0 0 0 0,0 0 0 0 0,-2 7 0 0 0,-5 11 1457 0 0,-12 26 0 0 0,14-34-2683 0 0,-142 324 2535 0 0,64-150-1943 0 0,43-93-171 0 0,3-6 25 0 0,-65 114-1 0 0,93-189-117 0 0,-19 22-1 0 0,24-32-31 0 0,0 0-1 0 0,-1 0 1 0 0,0 0-1 0 0,0-1 1 0 0,-1 0-1 0 0,-7 4 1 0 0,6-5 0 0 0,6-4 26 0 0,1-1-47 0 0,1 1-1 0 0,-1 0 1 0 0,1 0-1 0 0,-1 0 1 0 0,1-1-1 0 0,0 1 1 0 0,-1 0-1 0 0,1-1 1 0 0,-1 1-1 0 0,1 0 1 0 0,0-1-1 0 0,-1 1 1 0 0,1 0-1 0 0,0-1 1 0 0,0 1-1 0 0,-1-1 1 0 0,1 1-1 0 0,0-1 1 0 0,0 1-1 0 0,0 0 1 0 0,-1-1-1 0 0,1 1 1 0 0,0-1-1 0 0,0 1 1 0 0,0-1-1 0 0,0 1 1 0 0,0-1-1 0 0,0 1 1 0 0,0-1-1 0 0,0 1 1 0 0,0-1-1 0 0,0 1 1 0 0,0-1-1 0 0,1 0 1 0 0,-1 0 4 0 0,0-3-1 0 0,1 1 1 0 0,0 0-1 0 0,-1 0 1 0 0,1 0-1 0 0,1-1 1 0 0,-1 1-1 0 0,0 0 1 0 0,1 0-1 0 0,-1 1 1 0 0,4-5-1 0 0,22-26-88 0 0,-12 18 48 0 0,15-23-184 0 0,-10 13 94 0 0,0 2 0 0 0,1 0 0 0 0,45-38 0 0 0,-64 60 165 0 0,-1-1 0 0 0,1 1 0 0 0,0 0 0 0 0,0 0 1 0 0,0 0-1 0 0,0 0 0 0 0,0 0 0 0 0,0 0 0 0 0,0 0 0 0 0,0 1 0 0 0,0-1 0 0 0,0 1 0 0 0,0 0 0 0 0,1-1 0 0 0,-1 1 0 0 0,0 0 0 0 0,0 0 0 0 0,0 0 1 0 0,0 1-1 0 0,1-1 0 0 0,-1 0 0 0 0,0 1 0 0 0,0-1 0 0 0,0 1 0 0 0,0 0 0 0 0,0 0 0 0 0,0 0 0 0 0,0 0 0 0 0,0 0 0 0 0,0 0 0 0 0,-1 0 0 0 0,1 1 0 0 0,0-1 1 0 0,-1 1-1 0 0,1-1 0 0 0,-1 1 0 0 0,1 0 0 0 0,-1-1 0 0 0,1 3 0 0 0,3 4 60 0 0,0 0 1 0 0,0 0-1 0 0,-1 1 0 0 0,-1-1 1 0 0,1 1-1 0 0,-1 0 0 0 0,3 16 0 0 0,2 38 149 0 0,-5-37-477 0 0,0-1 0 0 0,9 32 0 0 0,-11-55-418 0 0,0 1 899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305 212 9671 0 0,'0'0'1178'0'0,"9"-7"2180"0"0,14-9-1767 0 0,46-26-1 0 0,-44 29-284 0 0,45-33-1 0 0,-70 46-1305 0 0,6-4-6 0 0,-1 1-1 0 0,-1-1 0 0 0,1 0 1 0 0,-1-1-1 0 0,1 1 0 0 0,-1-1 1 0 0,0 0-1 0 0,-1 0 0 0 0,1 0 1 0 0,-1 0-1 0 0,4-9 0 0 0,-7 13 9 0 0,0 1 0 0 0,0-1 0 0 0,0 0 0 0 0,0 0-1 0 0,1 0 1 0 0,-1 0 0 0 0,0 1 0 0 0,-1-1 0 0 0,1 0 0 0 0,0 0 0 0 0,0 0-1 0 0,0 1 1 0 0,0-1 0 0 0,-1 0 0 0 0,1 0 0 0 0,0 1 0 0 0,-1-1 0 0 0,1 0-1 0 0,0 0 1 0 0,-1 1 0 0 0,1-1 0 0 0,-1 0 0 0 0,1 1 0 0 0,-1-1 0 0 0,0 1-1 0 0,1-1 1 0 0,-1 0 0 0 0,1 1 0 0 0,-1 0 0 0 0,0-1 0 0 0,0 1 0 0 0,1-1-1 0 0,-1 1 1 0 0,0 0 0 0 0,0-1 0 0 0,1 1 0 0 0,-1 0 0 0 0,-1 0 0 0 0,1 0-1 0 0,-3-1 8 0 0,0 1 1 0 0,0 0-1 0 0,0 1 1 0 0,-1-1-1 0 0,1 1 1 0 0,0 0-1 0 0,0 0 1 0 0,0 0-1 0 0,0 0 1 0 0,0 1-1 0 0,-5 2 1 0 0,4-2-14 0 0,-13 6 4 0 0,0 1-1 0 0,1 1 1 0 0,-25 18-1 0 0,-44 42 17 0 0,50-39 24 0 0,-24 18-24 0 0,25-23 152 0 0,2 2 1 0 0,-59 63 0 0 0,87-84-136 0 0,0 1-1 0 0,0-1 0 0 0,1 1 1 0 0,0 0-1 0 0,0 0 0 0 0,1 0 1 0 0,-3 10-1 0 0,5-14-24 0 0,-1 0 0 0 0,1 1 0 0 0,1-1 0 0 0,-1 0 0 0 0,1 1 0 0 0,-1-1 0 0 0,1 1 0 0 0,0-1 0 0 0,1 1 0 0 0,-1-1 0 0 0,1 1 0 0 0,0-1 0 0 0,0 0 0 0 0,0 1 0 0 0,3 5 0 0 0,-1-7-1 0 0,-1 1 1 0 0,1-1 0 0 0,0 0-1 0 0,0-1 1 0 0,0 1-1 0 0,0 0 1 0 0,0-1-1 0 0,0 1 1 0 0,1-1 0 0 0,-1 0-1 0 0,1 0 1 0 0,0-1-1 0 0,-1 1 1 0 0,1-1-1 0 0,0 0 1 0 0,0 0 0 0 0,0 0-1 0 0,0 0 1 0 0,6 0-1 0 0,6 0-45 0 0,0 0-1 0 0,0-1 1 0 0,24-4-1 0 0,-17 2-1466 0 0,-1-1-5510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6911 0 0,'0'0'6402'0'0,"1"2"-5650"0"0,1 20-52 0 0,1 0 1 0 0,1-1-1 0 0,1 0 1 0 0,12 32-1 0 0,-7-29-272 0 0,-2 0 0 0 0,-1 0 0 0 0,-1 1 0 0 0,-1 0 0 0 0,-1 0 0 0 0,1 37 0 0 0,-8-6 760 0 0,3-72-905 0 0,0-9-144 0 0,0 1-1 0 0,7-39 1 0 0,6-19-122 0 0,9-43 8 0 0,-17 109-23 0 0,0-1 0 0 0,0 1-1 0 0,2 0 1 0 0,0 0 0 0 0,12-19 0 0 0,-12 25-15 0 0,1 0 1 0 0,0 0-1 0 0,1 0 0 0 0,0 1 1 0 0,19-14-1 0 0,-12 10-12 0 0,1 2-1 0 0,35-18 1 0 0,-27 20 12 0 0,-1 1-1 0 0,1 0 1 0 0,0 2-1 0 0,39-4 0 0 0,-24 4 18 0 0,-31 4-1 0 0,154-23 48 0 0,-151 24-41 0 0,-3 6-10 0 0,-8-4 1 0 0,0 1 0 0 0,-1-1-1 0 0,1 1 1 0 0,0-1 0 0 0,-1 1-1 0 0,1-1 1 0 0,-1 1 0 0 0,1 0 0 0 0,-1-1-1 0 0,0 1 1 0 0,0 0 0 0 0,0-1 0 0 0,0 1-1 0 0,0-1 1 0 0,0 1 0 0 0,0 0-1 0 0,0-1 1 0 0,-1 1 0 0 0,1 0 0 0 0,0-1-1 0 0,-1 1 1 0 0,0-1 0 0 0,1 1 0 0 0,-1-1-1 0 0,0 1 1 0 0,-1 1 0 0 0,-2 4 10 0 0,-1 0 0 0 0,0 0 0 0 0,-9 10 0 0 0,10-13-36 0 0,0 0 0 0 0,0 0 0 0 0,-1 0 0 0 0,-4 2 0 0 0,7-5-620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8751 0 0,'0'0'2330'0'0,"1"2"-765"0"0,0 3-1155 0 0,-1 0 0 0 0,1 0 0 0 0,-1 0-1 0 0,0 0 1 0 0,0 0 0 0 0,0 0 0 0 0,-1 0 0 0 0,0 0 0 0 0,0 0 0 0 0,-2 6 0 0 0,-21 55 379 0 0,13-39-62 0 0,-22 47 415 0 0,19-46-624 0 0,-12 37 1 0 0,18-44-344 0 0,0 1 0 0 0,-15 26 0 0 0,15-30-106 0 0,1-1 0 0 0,-10 36-1 0 0,3-6-58 0 0,1-10-226 0 0,-2-1 0 0 0,-1 0 0 0 0,-30 47 0 0 0,46-82-277 0 0,-4 5 1040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144 122 3223 0 0,'-2'0'240'0'0,"-18"0"-883"0"0,1-1 4855 0 0,-25 4 1 0 0,39-3-3523 0 0,0 1 0 0 0,-1 0 0 0 0,1 0 1 0 0,0 1-1 0 0,0 0 0 0 0,1-1 0 0 0,-1 2 1 0 0,0-1-1 0 0,-9 6 2566 0 0,47 0-2371 0 0,-14-8-743 0 0,0 0-1 0 0,-1-2 1 0 0,23-4 0 0 0,55-17 122 0 0,-55 12-206 0 0,222-60 43 0 0,-138 36-930 0 0,-119 34 566 0 0,1 0 0 0 0,-1 0-1 0 0,13-1 1 0 0,-7 3-3100 0 0,1-1-4494 0 0,-2 1 3722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3679 0 0,'0'0'284'0'0,"0"1"178"0"0,-7 9 2270 0 0,1-1-1 0 0,-7 16 1 0 0,-7 23 581 0 0,-7 55-2482 0 0,20-73 11 0 0,-3 20 19 0 0,-4 64 0 0 0,0 4 486 0 0,8-94-1173 0 0,0 0 1 0 0,-1 0-1 0 0,-2-1 0 0 0,0 0 1 0 0,-1-1-1 0 0,-24 37 0 0 0,28-51-96 0 0,4-5 1 0 0,-1 2-5 0 0,2-4 110 0 0,2-2-103 0 0,15-16-17 0 0,-7 7-3 0 0,0 1-1 0 0,1 0 1 0 0,0 0 0 0 0,19-12 0 0 0,0 4-72 0 0,-13 7-21 0 0,27-13 0 0 0,-37 21 26 0 0,0 0-1 0 0,0 0 1 0 0,0 0 0 0 0,0 1-1 0 0,1-1 1 0 0,-1 2 0 0 0,0-1-1 0 0,11 1 1 0 0,-13 0 4 0 0,-1 0-1 0 0,1 1 1 0 0,-1-1-1 0 0,1 1 0 0 0,-1 0 1 0 0,0 0-1 0 0,1 0 1 0 0,-1 0-1 0 0,0 0 1 0 0,0 1-1 0 0,0 0 1 0 0,0 0-1 0 0,0 0 0 0 0,0 0 1 0 0,0 0-1 0 0,0 0 1 0 0,-1 1-1 0 0,1-1 1 0 0,2 6-1 0 0,-1-2-1 0 0,0 0 1 0 0,-1 1-1 0 0,0-1 0 0 0,-1 1 1 0 0,1 0-1 0 0,-1 0 0 0 0,-1 0 1 0 0,2 11-1 0 0,6 79 4 0 0,-8-86-21 0 0,0 0 0 0 0,0-1 0 0 0,1 0 0 0 0,1 1 0 0 0,-1-1-1 0 0,2 0 1 0 0,-1 0 0 0 0,7 12 0 0 0,-7-17 6 0 0,0 0 0 0 0,0 0 0 0 0,1 0 0 0 0,0 0 0 0 0,0-1-1 0 0,0 1 1 0 0,0-1 0 0 0,1 0 0 0 0,-1 0 0 0 0,1-1 0 0 0,0 1 0 0 0,1-1 0 0 0,-1 0-1 0 0,0 0 1 0 0,10 3 0 0 0,3-1-544 0 0,1 0-1 0 0,-1-1 1 0 0,1-1-1 0 0,31 1 1 0 0,-28-4-1268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155 317 1839 0 0,'0'0'12060'0'0,"-1"2"-10812"0"0,-1 6-930 0 0,-48 142 3195 0 0,44-135-3375 0 0,-1-1 0 0 0,0 0-1 0 0,-1 0 1 0 0,-1 0-1 0 0,0-1 1 0 0,-1 0 0 0 0,-21 21-1 0 0,28-31-338 0 0,-7 4 1010 0 0,8-8-230 0 0,3-5-319 0 0,3-4-214 0 0,0 0-1 0 0,0 0 1 0 0,1 0 0 0 0,1 1 0 0 0,0-1 0 0 0,7-8 0 0 0,6-9 2 0 0,151-215-1480 0 0,-150 220 1262 0 0,1 0-1 0 0,0 2 0 0 0,2 0 1 0 0,34-23-1 0 0,-23 21 130 0 0,0 1 0 0 0,67-27 0 0 0,-74 37 83 0 0,1 1 0 0 0,39-8 0 0 0,-54 15-4 0 0,0 1 1 0 0,-1 1 0 0 0,1 0-1 0 0,0 0 1 0 0,0 2 0 0 0,-1-1-1 0 0,26 6 1 0 0,-36-6-30 0 0,-1 0 1 0 0,1 1-1 0 0,0 0 1 0 0,0-1-1 0 0,0 1 1 0 0,0 0-1 0 0,-1 0 1 0 0,1 0-1 0 0,0 0 1 0 0,-1 0-1 0 0,1 0 1 0 0,-1 1-1 0 0,1-1 1 0 0,-1 1-1 0 0,0-1 1 0 0,0 1-1 0 0,2 2 1 0 0,-2-2 4 0 0,0 0 1 0 0,0 1-1 0 0,0-1 1 0 0,-1 1-1 0 0,1-1 0 0 0,-1 1 1 0 0,1-1-1 0 0,-1 0 1 0 0,0 1-1 0 0,0-1 1 0 0,0 1-1 0 0,-1-1 1 0 0,0 5-1 0 0,-2 4 45 0 0,0 1-1 0 0,-1-1 1 0 0,-1 0 0 0 0,1 0-1 0 0,-2 0 1 0 0,0-1-1 0 0,0 1 1 0 0,-10 11 0 0 0,-66 70 184 0 0,77-86-238 0 0,-48 45 36 0 0,-13 14-4 0 0,56-54-21 0 0,0 1-1 0 0,1 0 1 0 0,-14 25-1 0 0,21-34-8 0 0,0 0 1 0 0,1 1-1 0 0,0-1 0 0 0,-1 0 1 0 0,1 1-1 0 0,0-1 0 0 0,1 0 0 0 0,-1 1 1 0 0,1-1-1 0 0,-1 1 0 0 0,1-1 1 0 0,0 1-1 0 0,1-1 0 0 0,-1 1 1 0 0,0-1-1 0 0,1 1 0 0 0,0-1 0 0 0,1 5 1 0 0,1-3 15 0 0,-1 0 1 0 0,1-1-1 0 0,0 1 1 0 0,0-1-1 0 0,0 0 0 0 0,0 0 1 0 0,1 0-1 0 0,0-1 1 0 0,-1 1-1 0 0,1-1 1 0 0,9 6-1 0 0,-1-1 101 0 0,1 0 1 0 0,1-1-1 0 0,0-1 0 0 0,0 0 1 0 0,0 0-1 0 0,21 4 0 0 0,-24-8-40 0 0,-1 0-1 0 0,1-1 0 0 0,0 0 1 0 0,0-1-1 0 0,0 0 1 0 0,0 0-1 0 0,0-1 0 0 0,0-1 1 0 0,17-4-1 0 0,-19 4-577 0 0,-1-1-1151 0 0,-1 1-1 0 0,0-1 0 0 0,0 0 0 0 0,7-4 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58 4143 0 0,'3'-1'191'0'0,"2"-1"-77"0"0,3-1-25 0 0,-1 0 1 0 0,1-1-1 0 0,-1 1 0 0 0,11-9 0 0 0,13-6 4740 0 0,-9 6 4247 0 0,-29 25-8188 0 0,0-4-724 0 0,0 0 0 0 0,-1-1 0 0 0,0 1-1 0 0,0-2 1 0 0,-11 9 0 0 0,-51 32 116 0 0,44-30-192 0 0,-22 14-71 0 0,-127 81-65 0 0,120-80-876 0 0,-72 30 0 0 0,125-62 684 0 0,13-11-632 0 0,-8 8 872 0 0,-1 1 1 0 0,1-1-1 0 0,0 1 0 0 0,0 0 0 0 0,-1 0 0 0 0,1 0 0 0 0,0 0 1 0 0,0 0-1 0 0,0 1 0 0 0,0-1 0 0 0,0 1 0 0 0,0 0 1 0 0,0 0-1 0 0,0 0 0 0 0,0 0 0 0 0,1 0 0 0 0,-1 1 0 0 0,5 1 1 0 0,4 2 67 0 0,1 0 0 0 0,22 12 1 0 0,-30-14-28 0 0,19 10 69 0 0,-1 1 1 0 0,0 0 0 0 0,-1 2-1 0 0,-1 1 1 0 0,0 0 0 0 0,-1 2-1 0 0,-1 0 1 0 0,0 2 0 0 0,15 20-1 0 0,-33-38-35 0 0,2 4 138 0 0,-3-6-197 0 0,1 0-1 0 0,-1 0 1 0 0,0 1-1 0 0,0-1 1 0 0,1 0 0 0 0,-1 1-1 0 0,0-1 1 0 0,0 0-1 0 0,0 0 1 0 0,0 1 0 0 0,1-1-1 0 0,-1 0 1 0 0,0 1-1 0 0,0-1 1 0 0,0 0-1 0 0,0 1 1 0 0,0-1 0 0 0,0 0-1 0 0,0 1 1 0 0,0-1-1 0 0,0 0 1 0 0,0 1 0 0 0,0-1-1 0 0,0 0 1 0 0,0 1-1 0 0,0-1 1 0 0,0 0 0 0 0,-1 1-1 0 0,0 4 23 0 0,-1-1 0 0 0,-1 0 0 0 0,1 0 0 0 0,0 0 0 0 0,-1 0-1 0 0,0 0 1 0 0,0 0 0 0 0,0 0 0 0 0,0-1 0 0 0,-1 0 0 0 0,1 0 0 0 0,-1 0-1 0 0,0 0 1 0 0,-6 4 0 0 0,-5 1 122 0 0,0 0 0 0 0,-30 12 0 0 0,-31 4-231 0 0,-1-3 0 0 0,-1-3 0 0 0,-101 10 0 0 0,169-27-66 0 0,1 0 0 0 0,0-1 0 0 0,-14-1 0 0 0,21 0-72 0 0,-1 0-200 0 0,3 1 386 0 0,0 0 1 0 0,-1 0-1 0 0,1 0 0 0 0,0 0 1 0 0,0 0-1 0 0,0 0 0 0 0,0 0 0 0 0,-1 0 1 0 0,1 0-1 0 0,0 0 0 0 0,0 0 1 0 0,0 0-1 0 0,-1 0 0 0 0,1 0 0 0 0,0 0 1 0 0,0 0-1 0 0,0-1 0 0 0,0 1 1 0 0,0 0-1 0 0,-1 0 0 0 0,1 0 0 0 0,0 0 1 0 0,0 0-1 0 0,0 0 0 0 0,0-1 1 0 0,0 1-1 0 0,0 0 0 0 0,-1 0 0 0 0,1 0 1 0 0,0 0-1 0 0,0-1 0 0 0,0 1 1 0 0,0 0-1 0 0,0 0 0 0 0,0 0 0 0 0,0 0 1 0 0,0-1-1 0 0,0 1 0 0 0,0 0 1 0 0,5-8-446 0 0,-1 1 1 0 0,2 0 0 0 0,-1 0 0 0 0,1 1-1 0 0,0 0 1 0 0,0 0 0 0 0,15-10 0 0 0,0-2-895 0 0,-5 4 292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9671 0 0,'0'0'3968'0'0,"-3"3"-2344"0"0,-14 17-1213 0 0,1 2 0 0 0,1-1 0 0 0,1 2 0 0 0,1 0 0 0 0,1 1 0 0 0,1 0 0 0 0,-8 29 0 0 0,15-42-338 0 0,-27 89 404 0 0,27-83-391 0 0,1 1 1 0 0,0 0 0 0 0,-1 30-1 0 0,4-40-41 0 0,1 0-1 0 0,0 0 0 0 0,0 0 1 0 0,0 0-1 0 0,1 0 0 0 0,0-1 1 0 0,1 1-1 0 0,0 0 1 0 0,0-1-1 0 0,7 12 0 0 0,-7-14 19 0 0,0-1 0 0 0,1 1 0 0 0,-1 0 0 0 0,1-1 0 0 0,1 0 0 0 0,-1 0 0 0 0,0 0 0 0 0,1-1 0 0 0,0 1 0 0 0,0-1-1 0 0,0 0 1 0 0,0 0 0 0 0,0-1 0 0 0,12 4 0 0 0,-10-4 14 0 0,0 0 0 0 0,0-1 0 0 0,0 0 0 0 0,0 0 0 0 0,1-1 0 0 0,-1 0 0 0 0,0 0 0 0 0,0-1 0 0 0,0 0 0 0 0,1 0 0 0 0,-1 0 0 0 0,9-4 0 0 0,-7 1-21 0 0,0 0 0 0 0,-1 0 0 0 0,1 0 0 0 0,-1-2-1 0 0,0 1 1 0 0,0-1 0 0 0,0 0 0 0 0,11-13 0 0 0,-5 4-7 0 0,-1 0 0 0 0,-1-1 0 0 0,17-31 0 0 0,21-58 91 0 0,-37 71-407 0 0,-3 0-1 0 0,8-38 1 0 0,7-26-488 0 0,-12 64-832 0 0,-1 13-3729 0 0,-2 5-832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325 135 919 0 0,'12'-9'-669'0'0,"28"-22"1869"0"0,22-12 6574 0 0,-45 32-3857 0 0,32-13-1 0 0,-3 8-2614 0 0,-44 15 193 0 0,-2 4-1455 0 0,0 0 1 0 0,-1 0 0 0 0,0-1-1 0 0,1 1 1 0 0,-1-1 0 0 0,0 1-1 0 0,0 0 1 0 0,-1-1-1 0 0,1 0 1 0 0,0 1 0 0 0,-1-1-1 0 0,0 0 1 0 0,-2 4-1 0 0,-28 25 306 0 0,29-28-299 0 0,-156 121 1071 0 0,8-7-700 0 0,100-74-300 0 0,23-22 87 0 0,1 2-1 0 0,2 1 1 0 0,-25 29-1 0 0,49-52-175 0 0,0 0-1 0 0,0 0 0 0 0,0 1 1 0 0,1-1-1 0 0,-1 0 1 0 0,0 1-1 0 0,1-1 1 0 0,-1 0-1 0 0,1 1 1 0 0,-1-1-1 0 0,1 1 0 0 0,-1-1 1 0 0,1 1-1 0 0,0-1 1 0 0,0 1-1 0 0,0-1 1 0 0,0 1-1 0 0,0-1 0 0 0,0 1 1 0 0,1 2-1 0 0,0-2-8 0 0,0 0 0 0 0,0 0 1 0 0,0 1-1 0 0,0-1 0 0 0,0-1 0 0 0,1 1 0 0 0,-1 0 0 0 0,1 0 0 0 0,-1 0 0 0 0,1-1 0 0 0,0 1 0 0 0,2 1 0 0 0,5 3-3 0 0,0-1 1 0 0,0 0-1 0 0,0 0 0 0 0,18 5 0 0 0,-12-5-35 0 0,0-1-1 0 0,0-1 1 0 0,1 0 0 0 0,18 1-1 0 0,63-3-1449 0 0,-88-2 551 0 0,0 0 0 0 0,0-1-1 0 0,18-5 1 0 0,0-1-6126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12695 0 0,'0'0'6112'0'0,"-1"3"-5537"0"0,-2 8-386 0 0,0 0-1 0 0,-1 0 1 0 0,0-1 0 0 0,-1 1-1 0 0,0-1 1 0 0,-1 0 0 0 0,-13 18 0 0 0,-57 62 173 0 0,-196 218-118 0 0,263-297-217 0 0,1-1 0 0 0,1 1 0 0 0,0 0 0 0 0,1 1 0 0 0,0-1 0 0 0,-7 18 0 0 0,13-28-8 0 0,0 1-1 0 0,-1-1 1 0 0,1 0-1 0 0,0 1 1 0 0,0-1-1 0 0,-1 0 1 0 0,1 0 0 0 0,0 1-1 0 0,0-1 1 0 0,1 0-1 0 0,-1 1 1 0 0,0-1-1 0 0,0 0 1 0 0,1 0-1 0 0,-1 1 1 0 0,0-1-1 0 0,1 0 1 0 0,-1 0-1 0 0,2 2 1 0 0,-1-1 10 0 0,1 0 0 0 0,0-1 0 0 0,-1 1 0 0 0,1 0 0 0 0,0-1 0 0 0,-1 1 0 0 0,1-1 0 0 0,0 0 0 0 0,0 0 0 0 0,3 2 0 0 0,3 0 47 0 0,1 0 0 0 0,0 0 1 0 0,0-1-1 0 0,10 2 0 0 0,-18-4-70 0 0,14 2-13 0 0,0-1 0 0 0,0 0-1 0 0,0-1 1 0 0,0-1 0 0 0,-1 0-1 0 0,1-1 1 0 0,0-1-1 0 0,-1 0 1 0 0,1-1 0 0 0,-1 0-1 0 0,21-11 1 0 0,-1-1-1787 0 0,-2-2 0 0 0,0-1-1 0 0,43-34 1 0 0,-50 32-27 0 0,-1-2-10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 1839 0 0,'0'0'8455'0'0,"0"3"-6992"0"0,11 72 4525 0 0,-8-53-4722 0 0,-2-17-1045 0 0,1 0-1 0 0,0 0 0 0 0,0 0 0 0 0,0-1 1 0 0,1 1-1 0 0,0-1 0 0 0,0 1 1 0 0,0-1-1 0 0,0 0 0 0 0,0 0 1 0 0,1 0-1 0 0,5 3 0 0 0,-4-3-127 0 0,0 0 0 0 0,1-1 0 0 0,-1 0 0 0 0,1 0 0 0 0,0 0 0 0 0,0-1 0 0 0,0 0 0 0 0,1 0 0 0 0,-1-1 0 0 0,0 1 0 0 0,1-1 0 0 0,-1-1 0 0 0,0 1 0 0 0,1-1 0 0 0,-1 0 0 0 0,8-2 0 0 0,4 0 16 0 0,0 0-1 0 0,-1-2 1 0 0,1 0 0 0 0,25-11-1 0 0,-27 9-87 0 0,0-1 0 0 0,-1-1 0 0 0,0 0 0 0 0,25-20 0 0 0,-32 22-57 0 0,0-1 1 0 0,0 0-1 0 0,-1 0 1 0 0,0-1-1 0 0,-1 0 1 0 0,1 0-1 0 0,-2 0 1 0 0,1-1-1 0 0,5-13 0 0 0,-10 22 16 0 0,-1-1 0 0 0,1 0 0 0 0,-1 0 0 0 0,1 0-1 0 0,-1 0 1 0 0,1 0 0 0 0,-1-1 0 0 0,0 1 0 0 0,0 0-1 0 0,0 0 1 0 0,0 0 0 0 0,1 0 0 0 0,-1 0-1 0 0,-1 0 1 0 0,1 0 0 0 0,0 0 0 0 0,0 0 0 0 0,0 0-1 0 0,-1-1 1 0 0,1 1 0 0 0,0 0 0 0 0,-1 0 0 0 0,1 0-1 0 0,-1 0 1 0 0,1 0 0 0 0,-1 1 0 0 0,1-1-1 0 0,-1 0 1 0 0,0 0 0 0 0,0 0 0 0 0,1 0 0 0 0,-1 1-1 0 0,0-1 1 0 0,0 0 0 0 0,0 1 0 0 0,0-1-1 0 0,0 1 1 0 0,0-1 0 0 0,0 1 0 0 0,0-1 0 0 0,0 1-1 0 0,0-1 1 0 0,0 1 0 0 0,-1 0 0 0 0,-2-1-68 0 0,0 0-1 0 0,-1 1 1 0 0,1-1 0 0 0,0 1 0 0 0,0 0 0 0 0,0 0-1 0 0,-1 1 1 0 0,1-1 0 0 0,0 1 0 0 0,-7 2-1 0 0,-24 10-169 0 0,-1 2-1 0 0,2 2 1 0 0,0 1-1 0 0,1 1 0 0 0,1 2 1 0 0,1 1-1 0 0,-42 39 0 0 0,35-26 389 0 0,2 1 0 0 0,1 2 0 0 0,-49 69 0 0 0,80-100-92 0 0,0-1 0 0 0,1 1 0 0 0,-1 0 0 0 0,1 0 1 0 0,0 0-1 0 0,1 1 0 0 0,0-1 0 0 0,-2 11 0 0 0,4-16-29 0 0,0 1-1 0 0,0 0 1 0 0,-1-1 0 0 0,2 1 0 0 0,-1-1 0 0 0,0 1-1 0 0,1-1 1 0 0,-1 1 0 0 0,1 0 0 0 0,-1-1-1 0 0,1 1 1 0 0,0-1 0 0 0,0 0 0 0 0,1 1 0 0 0,-1-1-1 0 0,0 0 1 0 0,1 0 0 0 0,-1 0 0 0 0,1 0-1 0 0,0 0 1 0 0,-1 0 0 0 0,1 0 0 0 0,0 0 0 0 0,0-1-1 0 0,0 1 1 0 0,1-1 0 0 0,-1 1 0 0 0,3 0 0 0 0,1 1-3 0 0,0-1 1 0 0,1 0 0 0 0,-1 0 0 0 0,1-1-1 0 0,-1 1 1 0 0,1-2 0 0 0,0 1 0 0 0,-1-1-1 0 0,1 0 1 0 0,0 0 0 0 0,12-2 0 0 0,6-3-311 0 0,44-14 1 0 0,-45 11-417 0 0,11-3-670 0 0,-2-5-60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92 7831 0 0,'77'-77'1214'0'0,"-60"65"8342"0"0,-8 10-6263 0 0,-10 4-3085 0 0,-2 5-116 0 0,0-1 0 0 0,-1 1 0 0 0,0-1 0 0 0,0 0 0 0 0,-8 10 0 0 0,-30 28 199 0 0,18-20-160 0 0,-33 26-11 0 0,42-37-85 0 0,0 0 0 0 0,0 0-1 0 0,-14 20 1 0 0,25-30-35 0 0,0 0 0 0 0,-4 13 0 0 0,5-3 0 0 0,4-9-2 0 0,0 0 0 0 0,0 0 0 0 0,0 0 0 0 0,0 0-1 0 0,1 0 1 0 0,-1 0 0 0 0,1-1 0 0 0,0 1 0 0 0,0-1 0 0 0,0 1 0 0 0,4 4 0 0 0,6 5-21 0 0,17 17 0 0 0,-16-18 11 0 0,15 19-14 0 0,30 42-1 0 0,-52-64 52 0 0,0-1 0 0 0,0 1 0 0 0,-1 0 0 0 0,-1 1 0 0 0,0-1 0 0 0,0 1 0 0 0,0 0 0 0 0,2 14 0 0 0,-5-19-14 0 0,0-1-1 0 0,-1 0 1 0 0,0 1-1 0 0,1-1 1 0 0,-1 0-1 0 0,-1 1 1 0 0,1-1-1 0 0,-1 1 1 0 0,0-1-1 0 0,0 0 1 0 0,0 0-1 0 0,0 1 1 0 0,-1-1-1 0 0,1 0 1 0 0,-1 0-1 0 0,0-1 1 0 0,-1 1-1 0 0,1 0 1 0 0,-1-1-1 0 0,1 1 1 0 0,-1-1-1 0 0,-5 5 1 0 0,0-2 7 0 0,0 1 0 0 0,-1-2-1 0 0,0 1 1 0 0,0-1 0 0 0,-1 0 0 0 0,1-1 0 0 0,-1 0 0 0 0,0-1-1 0 0,-19 4 1 0 0,12-4-39 0 0,-1 0 0 0 0,1-2-1 0 0,-1 0 1 0 0,1-1 0 0 0,-19-3-1 0 0,29 3-170 0 0,1-1 0 0 0,0 0 0 0 0,-1-1 0 0 0,1 1 0 0 0,0-1 0 0 0,0-1 0 0 0,0 1 0 0 0,0-1 0 0 0,0 0 0 0 0,-9-6 1 0 0,3-5-1527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3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37 17047 0 0,'10'-7'216'0'0,"1"1"210"0"0,-1 1-1 0 0,1-1 1 0 0,18-5 0 0 0,-26 10 407 0 0,-5 2-351 0 0,-52 20 297 0 0,-40 18-666 0 0,11 5 46 0 0,1 4 0 0 0,-138 107 0 0 0,203-141-129 0 0,6-5-29 0 0,0 0-1 0 0,0 1 0 0 0,1 0 1 0 0,-15 19-1 0 0,24-27-104 0 0,11 10-123 0 0,-6-9 181 0 0,0 0 0 0 0,0-1 0 0 0,0 0 0 0 0,0 0 0 0 0,0 0-1 0 0,1 0 1 0 0,8 2 0 0 0,37 5-367 0 0,-28-5 258 0 0,3 1 34 0 0,-1 1 1 0 0,1 1-1 0 0,-1 2 1 0 0,37 17-1 0 0,-50-20 207 0 0,0-1-1 0 0,-1 2 1 0 0,0 0 0 0 0,0 0-1 0 0,-1 0 1 0 0,0 1 0 0 0,0 1-1 0 0,-1 0 1 0 0,0 0 0 0 0,-1 0 0 0 0,13 20-1 0 0,-16-20 128 0 0,0 0 0 0 0,-1 1 0 0 0,0-1-1 0 0,0 0 1 0 0,-1 1 0 0 0,0-1 0 0 0,0 13 0 0 0,-1-17-157 0 0,-1 0 0 0 0,0 0 1 0 0,0 0-1 0 0,-1-1 1 0 0,1 1-1 0 0,-1 0 0 0 0,0 0 1 0 0,0 0-1 0 0,-1 0 1 0 0,1-1-1 0 0,-1 1 0 0 0,0-1 1 0 0,0 1-1 0 0,-1-1 1 0 0,1 0-1 0 0,-4 4 0 0 0,3-5-27 0 0,0 0-1 0 0,0-1 0 0 0,0 0 0 0 0,-1 0 1 0 0,1 0-1 0 0,0 0 0 0 0,-1 0 0 0 0,0-1 1 0 0,1 1-1 0 0,-1-1 0 0 0,0 0 0 0 0,0 0 0 0 0,-4 0 1 0 0,-8 1 164 0 0,-31-1 0 0 0,32-1-100 0 0,-50-3 177 0 0,-69-12 0 0 0,61 5-411 0 0,37 5-1025 0 0,0-2-4593 0 0,5 0-1907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39 7367 0 0,'0'0'4347'0'0,"-11"-6"1170"0"0,7 4-5232 0 0,-1 2 1 0 0,1-1-1 0 0,-1 0 0 0 0,1 1 0 0 0,-1 0 0 0 0,1 0 1 0 0,-1 0-1 0 0,0 1 0 0 0,-7 1 0 0 0,3 1-90 0 0,0 0 0 0 0,0 0 0 0 0,1 1 0 0 0,-11 5 0 0 0,-6 7-36 0 0,0 1 0 0 0,-22 20 0 0 0,41-32-31 0 0,-51 39 105 0 0,-27 24-67 0 0,68-54-157 0 0,1 1 0 0 0,0 1 0 0 0,-13 18 0 0 0,19-21 40 0 0,0 1 0 0 0,0 0 0 0 0,1 0 0 0 0,1 0 0 0 0,-8 23 0 0 0,14-32-23 0 0,0-1-1 0 0,-1 1 1 0 0,2 0 0 0 0,-1 0 0 0 0,1 0 0 0 0,0 0 0 0 0,0 0 0 0 0,0 0-1 0 0,2 8 1 0 0,-1-9-2 0 0,0-1-1 0 0,0 0 0 0 0,0 0 1 0 0,1 1-1 0 0,-1-1 1 0 0,1 0-1 0 0,0-1 0 0 0,0 1 1 0 0,0 0-1 0 0,0 0 1 0 0,0-1-1 0 0,1 1 0 0 0,-1-1 1 0 0,1 0-1 0 0,4 3 0 0 0,-1-1 17 0 0,-1-2-1 0 0,1 1 0 0 0,0 0 0 0 0,0-1 0 0 0,0 0 0 0 0,1-1 0 0 0,-1 1 1 0 0,0-1-1 0 0,1-1 0 0 0,-1 1 0 0 0,0-1 0 0 0,1 0 0 0 0,6-1 1 0 0,6-1 60 0 0,0-1 1 0 0,0-1-1 0 0,21-6 1 0 0,-10 0-58 0 0,-1-1-1 0 0,0-1 1 0 0,-1-1 0 0 0,-1-1-1 0 0,0-2 1 0 0,0-1 0 0 0,-2-1-1 0 0,0-1 1 0 0,37-37 0 0 0,-55 49-44 0 0,-1 0-1 0 0,-1-1 1 0 0,1 1 0 0 0,-1-1-1 0 0,0 0 1 0 0,-1-1 0 0 0,0 1-1 0 0,0-1 1 0 0,-1 1 0 0 0,0-1 0 0 0,0 0-1 0 0,-1 0 1 0 0,0-1 0 0 0,-1 1-1 0 0,0 0 1 0 0,-1-1 0 0 0,0 1 0 0 0,0 0-1 0 0,-1-1 1 0 0,0 1 0 0 0,0 0-1 0 0,-1 0 1 0 0,0 0 0 0 0,-1 0 0 0 0,0 0-1 0 0,-1 0 1 0 0,0 1 0 0 0,-8-15-1 0 0,7 15-64 0 0,-1-2 10 0 0,1 0 0 0 0,-2 1 1 0 0,-12-16-1 0 0,18 24 38 0 0,0-1-1 0 0,-1 1 1 0 0,1 0 0 0 0,0-1 0 0 0,-1 1-1 0 0,1 0 1 0 0,-1 0 0 0 0,0 0 0 0 0,1 0-1 0 0,-1 0 1 0 0,0 0 0 0 0,1 1 0 0 0,-1-1-1 0 0,0 1 1 0 0,0-1 0 0 0,0 1 0 0 0,1-1-1 0 0,-1 1 1 0 0,0 0 0 0 0,0 0-1 0 0,0 0 1 0 0,0 0 0 0 0,0 0 0 0 0,0 0-1 0 0,1 1 1 0 0,-1-1 0 0 0,0 1 0 0 0,0-1-1 0 0,-2 2 1 0 0,-3 2-112 0 0,1 0 0 0 0,0 0 0 0 0,0 0-1 0 0,0 1 1 0 0,0 0 0 0 0,1 1 0 0 0,0-1 0 0 0,-6 9-1 0 0,8-10-244 0 0,0 1-1 0 0,0-1 1 0 0,0 1-1 0 0,1 0 1 0 0,0 0-1 0 0,0 0 1 0 0,1 0-1 0 0,-1 0 1 0 0,1 0-1 0 0,0 1 1 0 0,0-1-1 0 0,0 6 1 0 0,3-6-4121 0 0,5 8-1123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347 101 3679 0 0,'59'-24'67'0'0,"29"-15"7093"0"0,-5 1 4996 0 0,-87 53-11731 0 0,2-11-352 0 0,-1 1-1 0 0,1-1 1 0 0,-1 1 0 0 0,0-1-1 0 0,0 0 1 0 0,0 0 0 0 0,-1 0-1 0 0,-5 5 1 0 0,-35 26 384 0 0,32-27-352 0 0,-49 37-31 0 0,-243 174 244 0 0,290-210-296 0 0,0 1 0 0 0,1 0 0 0 0,0 1 0 0 0,1 1 0 0 0,0 0 0 0 0,1 1 0 0 0,-16 23 0 0 0,26-35-25 0 0,0 1 0 0 0,1 0 0 0 0,-1-1 0 0 0,1 1 0 0 0,0 0 0 0 0,-1 0 0 0 0,1-1 0 0 0,0 1 0 0 0,0 0 0 0 0,0 0-1 0 0,0 0 1 0 0,1-1 0 0 0,-1 1 0 0 0,0 0 0 0 0,1 0 0 0 0,0 1 0 0 0,1 2-2 0 0,-1-1-1 0 0,1 1 0 0 0,0-1 1 0 0,4 5-1 0 0,-4-7 8 0 0,-1 1 0 0 0,2-1 0 0 0,-1 0 0 0 0,0 0 0 0 0,0 0 0 0 0,1-1 0 0 0,-1 1 0 0 0,0 0 0 0 0,1-1 0 0 0,0 0 0 0 0,-1 0 0 0 0,5 2-1 0 0,37 8 35 0 0,-31-9-33 0 0,10 2-351 0 0,1-1 0 0 0,0-1 0 0 0,-1-1 0 0 0,1-1 0 0 0,0-1 0 0 0,25-4 0 0 0,-14-2-475 0 0,-1 0 1 0 0,1-3-1 0 0,46-19 1 0 0,-57 19-900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 12783 0 0,'0'0'587'0'0,"3"-1"-16"0"0,0-1-395 0 0,17-10-126 0 0,19-4 2032 0 0,-37 15-1365 0 0,8 0 3794 0 0,-12 4-3409 0 0,-3 3-1733 0 0,-16 17 872 0 0,-1-1 0 0 0,-1-1-1 0 0,-1-2 1 0 0,-27 18 0 0 0,-5 6-18 0 0,-67 41-104 0 0,86-60-93 0 0,0 1 1 0 0,2 2-1 0 0,-43 41 0 0 0,73-62 24 0 0,-1 0-1 0 0,1 0 0 0 0,0 1 1 0 0,0 0-1 0 0,1 0 1 0 0,0 0-1 0 0,0 1 0 0 0,-3 9 1 0 0,6-15-32 0 0,0 0 1 0 0,1 1-1 0 0,-1-1 0 0 0,1 1 1 0 0,-1-1-1 0 0,1 1 1 0 0,0-1-1 0 0,0 1 1 0 0,0-1-1 0 0,0 1 1 0 0,1-1-1 0 0,-1 1 0 0 0,1-1 1 0 0,-1 0-1 0 0,1 1 1 0 0,0-1-1 0 0,0 0 1 0 0,0 1-1 0 0,0-1 0 0 0,0 0 1 0 0,1 0-1 0 0,-1 0 1 0 0,1 0-1 0 0,-1 0 1 0 0,1 0-1 0 0,0 0 0 0 0,0-1 1 0 0,0 1-1 0 0,0 0 1 0 0,3 1-1 0 0,7 4 3 0 0,0-1 0 0 0,1 0 0 0 0,0-1 0 0 0,0 0 0 0 0,0-1 0 0 0,0 0 0 0 0,1-1 0 0 0,-1-1 0 0 0,18 1 0 0 0,4-1-92 0 0,-1-2 0 0 0,53-7-1 0 0,4-8-911 0 0,-31 3-3488 0 0,-40 7-2623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7367 0 0,'-2'-1'568'0'0,"-20"-2"-630"0"0,8 2 7490 0 0,18 13-7250 0 0,1-3-11 0 0,1-1-1 0 0,-1 0 1 0 0,1 0-1 0 0,1-1 0 0 0,0 0 1 0 0,0 0-1 0 0,0 0 1 0 0,10 6-1 0 0,1 2 107 0 0,64 55 764 0 0,153 145 1643 0 0,-217-195-2404 0 0,0 0 0 0 0,-1 1-1 0 0,-1 1 1 0 0,-1 1 0 0 0,0 0 0 0 0,14 35-1 0 0,-23-44-180 0 0,-1 1 1 0 0,0 0-1 0 0,-1 1 0 0 0,-1-1 0 0 0,0 1 0 0 0,-1 0 0 0 0,-1-1 0 0 0,0 1 0 0 0,-1 0 0 0 0,-1 0 1 0 0,0 0-1 0 0,-5 20 0 0 0,-1-12-10 0 0,0 0 1 0 0,-1 0-1 0 0,-2-1 1 0 0,0-1 0 0 0,-2 1-1 0 0,0-2 1 0 0,-17 22-1 0 0,-116 132 403 0 0,107-137-450 0 0,-67 52 0 0 0,38-36 16 0 0,61-48-47 0 0,1-2-9 0 0,-1 0 0 0 0,1-1 0 0 0,0 1 0 0 0,-1-1 0 0 0,-10 4 0 0 0,15-6-87 0 0,-5 3-83 0 0,9 3-4044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242 148 10855 0 0,'1'-3'496'0'0,"10"-14"-146"0"0,10-26-1 0 0,-9 12 7232 0 0,-27 32-6591 0 0,12 0-903 0 0,-1-1 1 0 0,0 1-1 0 0,1 1 1 0 0,-1-1-1 0 0,0 1 1 0 0,1-1 0 0 0,-1 1-1 0 0,1 0 1 0 0,0 0-1 0 0,-6 5 1 0 0,-2 3-43 0 0,-15 18 0 0 0,7-7 15 0 0,-3 0-6 0 0,6-6-17 0 0,0 1-1 0 0,1 1 0 0 0,1 0 1 0 0,-16 25-1 0 0,28-38-40 0 0,-10 16 126 0 0,0 1 0 0 0,-9 28-1 0 0,18-44-71 0 0,1 1-1 0 0,0 0 1 0 0,1 0-1 0 0,0 0 1 0 0,0 0-1 0 0,0 0 1 0 0,1 0-1 0 0,-1 0 1 0 0,1 0-1 0 0,1 0 1 0 0,-1 0-1 0 0,1 0 1 0 0,0 0-1 0 0,3 8 1 0 0,-2-9-1 0 0,0-1-1 0 0,0 0 1 0 0,1 0 0 0 0,-1 0 0 0 0,1 0 0 0 0,0 0-1 0 0,0 0 1 0 0,0-1 0 0 0,1 1 0 0 0,-1-1 0 0 0,1 0-1 0 0,0 0 1 0 0,0-1 0 0 0,0 1 0 0 0,0-1 0 0 0,0 0-1 0 0,1 0 1 0 0,-1 0 0 0 0,1 0 0 0 0,-1-1 0 0 0,1 0-1 0 0,0 0 1 0 0,8 1 0 0 0,-6-1-10 0 0,0-1 0 0 0,0 0 0 0 0,0 0 1 0 0,0-1-1 0 0,0 0 0 0 0,-1 0 0 0 0,1 0 0 0 0,0-1 0 0 0,0 0 0 0 0,-1 0 0 0 0,1-1 1 0 0,-1 0-1 0 0,1 0 0 0 0,-1-1 0 0 0,8-5 0 0 0,-1-2 19 0 0,-1-1-1 0 0,-1 0 1 0 0,0 0-1 0 0,0-1 1 0 0,-2-1-1 0 0,1 1 1 0 0,7-17 0 0 0,45-109 88 0 0,-46 99-145 0 0,8-21-25 0 0,-10 23-537 0 0,20-38-1 0 0,-25 61 2 0 0,-4 9-2790 0 0,-3 9 2181 0 0,5 11-585 0 0,-1 2-250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7831 0 0,'2'2'603'0'0,"39"42"733"0"0,-27-26 1642 0 0,0-1 0 0 0,13 26 6103 0 0,-29-46-9006 0 0,0 0 1 0 0,0 0-1 0 0,0-1 0 0 0,0 1 1 0 0,0 0-1 0 0,0-1 0 0 0,1 0 0 0 0,0 1 1 0 0,0-1-1 0 0,0 0 0 0 0,0 1 0 0 0,0-1 1 0 0,1 0-1 0 0,0 0 0 0 0,0 0 1 0 0,0 0-1 0 0,0 0 0 0 0,0 1 0 0 0,1-1 1 0 0,2-7-1 0 0,0-2 11 0 0,1 0 1 0 0,0 1-1 0 0,1-1 1 0 0,12-20-1 0 0,-4 10-74 0 0,2 0-1 0 0,0 1 0 0 0,2 1 1 0 0,0 0-1 0 0,1 1 0 0 0,1 1 1 0 0,23-17-1 0 0,-17 17-536 0 0,1 2 0 0 0,1 0-1 0 0,30-13 1 0 0,87-33-4269 0 0,-52 26 1435 0 0,-74 28-3835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24 8287 0 0,'41'-22'13495'0'0,"-55"20"-11299"0"0,-26 5-3010 0 0,21 1 815 0 0,0 1 0 0 0,1 1 0 0 0,0 1 0 0 0,0 0-1 0 0,0 2 1 0 0,-19 12 0 0 0,2 2-7 0 0,-59 49 1 0 0,84-61 5 0 0,9-9-8 0 0,1-1 0 0 0,-1 0-1 0 0,0 1 1 0 0,1-1 0 0 0,-1 0 0 0 0,1 1 0 0 0,0-1-1 0 0,0 1 1 0 0,-1-1 0 0 0,1 0 0 0 0,0 1 0 0 0,0-1-1 0 0,0 1 1 0 0,0-1 0 0 0,1 1 0 0 0,-1-1-1 0 0,0 1 1 0 0,0-1 0 0 0,1 0 0 0 0,-1 1 0 0 0,1-1-1 0 0,0 0 1 0 0,-1 1 0 0 0,1-1 0 0 0,0 0-1 0 0,0 0 1 0 0,0 0 0 0 0,-1 1 0 0 0,1-1 0 0 0,0 0-1 0 0,1 0 1 0 0,-1 0 0 0 0,2 1 0 0 0,4 4-92 0 0,1-1 0 0 0,1 1 1 0 0,15 7-1 0 0,-19-10 74 0 0,142 68-378 0 0,-103-50 388 0 0,-22-11 30 0 0,0 1 0 0 0,-1 0 0 0 0,0 2 0 0 0,0 0 0 0 0,21 20 0 0 0,-30-22 141 0 0,0 1 0 0 0,-1 0 1 0 0,0 1-1 0 0,13 22 0 0 0,-20-28-28 0 0,0 0 1 0 0,-1 0-1 0 0,1 0 1 0 0,-2 1-1 0 0,1-1 1 0 0,-1 1-1 0 0,0 0 1 0 0,-1-1-1 0 0,0 1 1 0 0,0 0-1 0 0,-1 13 0 0 0,0-17-62 0 0,-1 0 0 0 0,0 0 0 0 0,0 0 0 0 0,0 0 0 0 0,0-1 0 0 0,-1 1 0 0 0,0 0 0 0 0,1-1 0 0 0,-1 1 0 0 0,-1-1 0 0 0,1 0 0 0 0,0 0 0 0 0,-1 0 0 0 0,0 0 0 0 0,1 0 0 0 0,-1 0 0 0 0,0-1 0 0 0,-1 1 0 0 0,1-1 0 0 0,0 0 0 0 0,-5 2 0 0 0,-2 2 48 0 0,-1-1-1 0 0,0-1 1 0 0,0 0-1 0 0,0 0 1 0 0,0-1-1 0 0,-13 2 1 0 0,-20 2 38 0 0,-83 1 0 0 0,104-8-112 0 0,-1-1-1 0 0,1-1 1 0 0,-1-2-1 0 0,1 0 1 0 0,-29-9-1 0 0,49 11-101 0 0,-1 1 0 0 0,0 0-1 0 0,0-1 1 0 0,1 0 0 0 0,-1 0-1 0 0,1 0 1 0 0,-1 0 0 0 0,1-1 0 0 0,0 0-1 0 0,0 1 1 0 0,0-1 0 0 0,-4-5-1 0 0,6 6-13 0 0,0 0-1 0 0,0 0 1 0 0,0 0-1 0 0,0-1 1 0 0,0 1-1 0 0,0 0 1 0 0,0 0-1 0 0,1-1 1 0 0,0 1-1 0 0,-1-1 1 0 0,1 1-1 0 0,0 0 1 0 0,0-1-1 0 0,0 1 1 0 0,0-1-1 0 0,0 1 1 0 0,1-1-1 0 0,-1 1 1 0 0,1 0-1 0 0,0-1 1 0 0,0 1-1 0 0,1-3 1 0 0,9-17-1950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18687 0 0,'3'0'859'0'0,"18"5"106"0"0,-12-3-912 0 0,0-1 1 0 0,13 6-1 0 0,-20-6 7 0 0,1 0 0 0 0,0 1 0 0 0,-1-1 0 0 0,1 1-1 0 0,-1-1 1 0 0,1 1 0 0 0,-1 0 0 0 0,0 0-1 0 0,0 0 1 0 0,0 0 0 0 0,0 0 0 0 0,2 4-1 0 0,-3-5 82 0 0,0 1 0 0 0,0 0 0 0 0,0-1 0 0 0,-1 1 0 0 0,1 0 0 0 0,-1-1 0 0 0,1 1 0 0 0,-1 0 0 0 0,1 0 0 0 0,-1-1 0 0 0,0 1 0 0 0,0 0 0 0 0,0 0 0 0 0,0 0 0 0 0,0-1 0 0 0,0 1 0 0 0,-1 2 0 0 0,0 0-38 0 0,-1-1 0 0 0,1 0 0 0 0,0 1 0 0 0,-1-1 0 0 0,0 0 0 0 0,0 0 0 0 0,0 0 0 0 0,-3 3 0 0 0,-1 1 43 0 0,-1-1 0 0 0,1 0 0 0 0,-1 0 0 0 0,0-1 0 0 0,-1 0 0 0 0,-10 6 0 0 0,9-7 147 0 0,1-1 0 0 0,-17 4 0 0 0,13-3 92 0 0,10-4-233 0 0,2-2-1859 0 0,0-8-162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46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148 208 1839 0 0,'0'0'3460'0'0,"-3"0"-4708"0"0,-28 0 39 0 0,29 0 1448 0 0,0 0 57 0 0,-14 7 8681 0 0,9-2-8926 0 0,0-1-1 0 0,-11 10 1 0 0,0 9 1157 0 0,10-12 2593 0 0,7-9-4570 0 0,-12 47 1353 0 0,13-47 416 0 0,-3 12-707 0 0,-6 4-61 0 0,8-17 159 0 0,0 1-323 0 0,-5 2-36 0 0,4-3 1200 0 0,5-2-1173 0 0,7-6-49 0 0,-1 1 1 0 0,-7 5 690 0 0,6-6-566 0 0,-4 3-81 0 0,3-4-43 0 0,-1-3 0 0 0,-3 3 36 0 0,2 0-5 0 0,8-12 130 0 0,-12 18 913 0 0,1-3-1018 0 0,-3-13 62 0 0,-1 15-70 0 0,-4-5-47 0 0,-1 2-1 0 0,5 5 106 0 0,2 1-64 0 0,-1-1 0 0 0,0 1 1 0 0,1-1-1 0 0,-1 1 0 0 0,1-1 0 0 0,-1 0 0 0 0,1 1 0 0 0,-1-1 0 0 0,1 0 1 0 0,-1 0-1 0 0,1 1 0 0 0,-1-1 0 0 0,1-1 0 0 0,-2-3-55 0 0,2 4 6 0 0,-1 0 0 0 0,1 0-1 0 0,-1-1 1 0 0,1 1 0 0 0,0 0-1 0 0,-1 0 1 0 0,1 0 0 0 0,0 0-1 0 0,0 0 1 0 0,0-1 0 0 0,0 1 0 0 0,0 0-1 0 0,0 0 1 0 0,0 0 0 0 0,0-1-1 0 0,0 1 1 0 0,1 0 0 0 0,-1 0-1 0 0,1-2 1 0 0,6-17 12 0 0,-7 16-33 0 0,9-17-30 0 0,5-3-17 0 0,-8 12 64 0 0,0 1 0 0 0,2 0 0 0 0,3-3-3 0 0,-1 5 3 0 0,4-2-50 0 0,25-19 50 0 0,-37 28 53 0 0,-1 2 0 0 0,10-9-40 0 0,-10 9-12 0 0,30-8-4 0 0,-21 4 3 0 0,1 1 0 0 0,1-1 0 0 0,-3 3 11 0 0,-5 0 31 0 0,3 0-20 0 0,-3 1 31 0 0,3 1 14 0 0,-6-1 562 0 0,0 3-576 0 0,3 6-31 0 0,-3-4 20 0 0,2 6-20 0 0,-2-6 20 0 0,4 5-31 0 0,2 2-11 0 0,-1-1 0 0 0,0 2 0 0 0,-2-2 11 0 0,-3-6 31 0 0,0 8-31 0 0,2 3-11 0 0,-1 0 0 0 0,1-2 0 0 0,-1 1 0 0 0,-1-1 0 0 0,2 5 16 0 0,-1-16 20 0 0,-1 24 37 0 0,0-14-62 0 0,1 1-11 0 0,1 0 0 0 0,0 1 0 0 0,1 0 0 0 0,-1-1 0 0 0,1 1 0 0 0,0-1 0 0 0,-4 0 0 0 0,1 0 0 0 0,-1 10 21 0 0,-1-22-18 0 0,0 0 0 0 0,0 0 0 0 0,1-1 0 0 0,-1 1 0 0 0,1 0 0 0 0,-1 0 0 0 0,1 0 0 0 0,0 0 0 0 0,0 0-1 0 0,0 1 1 0 0,-2 13 8 0 0,0-3 0 0 0,2 19 274 0 0,1-17-285 0 0,2 0 0 0 0,3-1 0 0 0,0 0 0 0 0,1 0 0 0 0,2 0 0 0 0,-2 0 0 0 0,0 1 0 0 0,0 0 0 0 0,0 0 0 0 0,0-1 0 0 0,-1-2 0 0 0,0-3-11 0 0,-3-6-31 0 0,6 4 31 0 0,5-5 11 0 0,-1-5 0 0 0,-9 2 2 0 0,0 0-1 0 0,8-10-19 0 0,-10 10 6 0 0,-1 0-1 0 0,1-1 0 0 0,-1 1 0 0 0,1-1 0 0 0,-1 1 0 0 0,0-1 0 0 0,0 0 0 0 0,0 0 1 0 0,0 1-1 0 0,0-1 0 0 0,0 0 0 0 0,1-4 0 0 0,0 1-32 0 0,-1 1-134 0 0,1 0-1 0 0,-1 0 1 0 0,0 0-1 0 0,0-1 1 0 0,0 1-1 0 0,-1 0 1 0 0,1-1-1 0 0,-1-7 1 0 0,0-9-1915 0 0,3 3 582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216 104 4607 0 0,'0'0'208'0'0,"1"-2"-9"0"0,4-5 134 0 0,0 0 1 0 0,1 0-1 0 0,-1 0 0 0 0,1 0 0 0 0,0 1 1 0 0,1 0-1 0 0,0 0 0 0 0,0 1 0 0 0,11-7 1 0 0,5-4 14 0 0,-14 8-2274 0 0,6 1 13772 0 0,-16 16-10758 0 0,-3 4-812 0 0,-1 0 0 0 0,-1 0 0 0 0,0-1-1 0 0,-9 15 1 0 0,3-6-87 0 0,-115 213 331 0 0,109-201-678 0 0,-1-1 0 0 0,-2-1 0 0 0,-31 37 0 0 0,19-31-1364 0 0,17-21 100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91 15951 0 0,'-2'-1'730'0'0,"-1"0"-630"0"0,-1-1 1 0 0,1 1 0 0 0,-1 0 0 0 0,0 0-1 0 0,0 0 1 0 0,0 0 0 0 0,1 1 0 0 0,-1 0-1 0 0,0 0 1 0 0,0 0 0 0 0,-7 1 0 0 0,3 0 103 0 0,1 1 0 0 0,-1 0 0 0 0,1 0 1 0 0,0 0-1 0 0,-11 6 0 0 0,-3 4 206 0 0,0 1-1 0 0,-32 27 0 0 0,-12 18 319 0 0,63-57-242 0 0,5-1-353 0 0,7 0-42 0 0,0-1 1 0 0,0-1-1 0 0,0 1 1 0 0,16-6-1 0 0,41-17 246 0 0,5-2-29 0 0,302-68 1541 0 0,-270 70-1163 0 0,-33 9 23 0 0,146-13-1 0 0,-166 26-628 0 0,0 2 0 0 0,0 2 0 0 0,83 15 0 0 0,-124-15-381 0 0,-1 0-1 0 0,0 1 1 0 0,0 0-1 0 0,-1 0 1 0 0,1 1-1 0 0,12 7 1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12895 0 0,'0'0'998'0'0,"3"-1"-657"0"0,199-17 6140 0 0,26-3-4324 0 0,307-65-309 0 0,-363 57-1569 0 0,97-29-5361 0 0,-215 45 2850 0 0,6-2-5374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176 381 13359 0 0,'-6'-2'164'0'0,"0"1"0"0"0,0-1-1 0 0,0 1 1 0 0,-1 0 0 0 0,1 1 0 0 0,0 0-1 0 0,-1 0 1 0 0,1 0 0 0 0,0 0-1 0 0,0 1 1 0 0,-1 0 0 0 0,1 1 0 0 0,-9 3-1 0 0,-17 6 1832 0 0,23-9-1613 0 0,0 2 0 0 0,0-1 0 0 0,-10 7 0 0 0,17-10 798 0 0,10-11-481 0 0,97-110-146 0 0,-36 44-528 0 0,-46 51-33 0 0,1 0 1 0 0,52-40-1 0 0,-61 54 64 0 0,2 1 0 0 0,-1 1 0 0 0,1 0 0 0 0,1 1-1 0 0,-1 1 1 0 0,32-10 0 0 0,-42 16-15 0 0,0 0 0 0 0,0 1 0 0 0,0 0 0 0 0,0 0 0 0 0,0 1 0 0 0,0-1 0 0 0,1 2 0 0 0,-1-1 0 0 0,0 1 0 0 0,0 0 0 0 0,0 0 0 0 0,0 1 0 0 0,0 0 0 0 0,9 4 0 0 0,-13-4-26 0 0,0 0 0 0 0,0 0 0 0 0,-1 0 0 0 0,1 1 0 0 0,-1-1 0 0 0,1 1-1 0 0,-1 0 1 0 0,0 0 0 0 0,0 0 0 0 0,0 0 0 0 0,-1 0 0 0 0,1 0 0 0 0,-1 0 0 0 0,1 1 0 0 0,-1-1 0 0 0,0 1 0 0 0,0-1 0 0 0,-1 1 0 0 0,1 4 0 0 0,1 7 68 0 0,-1 0 0 0 0,-1 0 1 0 0,-2 18-1 0 0,-1-10-54 0 0,-1-1 1 0 0,0 0-1 0 0,-2 0 1 0 0,-1 0 0 0 0,-11 27-1 0 0,-57 99 3 0 0,66-130-307 0 0,-14 36-1 0 0,14-23-3593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56 9671 0 0,'2'-6'172'0'0,"1"-1"0"0"0,0 1 0 0 0,1-1-1 0 0,-1 1 1 0 0,8-8 0 0 0,-6 6 49 0 0,-4 7 837 0 0,-3 14 1850 0 0,-2 2-2169 0 0,0 0 0 0 0,-1 0 0 0 0,-10 22 0 0 0,-27 43-11 0 0,31-59-308 0 0,-147 284 1819 0 0,96-180-1896 0 0,-4 6-227 0 0,-96 183 144 0 0,111-231-1457 0 0,42-69 355 0 0,-2 0 1 0 0,0-1-1 0 0,-20 19 0 0 0,16-19-5602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5063 0 0,'0'-2'390'0'0,"2"-10"-1005"0"0,2-8 4534 0 0,-3 18-2907 0 0,0-1 1 0 0,0 1-1 0 0,0 0 1 0 0,0 0-1 0 0,0 0 1 0 0,1 0-1 0 0,2-3 1 0 0,1-2 2559 0 0,-4 8-3468 0 0,6 6-977 0 0,2-1-3900 0 0,1 0-1619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21 126 16815 0 0,'0'0'770'0'0,"-2"1"-18"0"0,1 0-731 0 0,-1 0 0 0 0,1 0 1 0 0,-1 1-1 0 0,1-1 0 0 0,0 1 1 0 0,0-1-1 0 0,-1 1 1 0 0,1-1-1 0 0,0 1 0 0 0,0 0 1 0 0,1-1-1 0 0,-1 1 1 0 0,0 0-1 0 0,0 0 0 0 0,1 0 1 0 0,-1 0-1 0 0,1 0 1 0 0,0-1-1 0 0,-1 1 0 0 0,1 0 1 0 0,0 0-1 0 0,0 0 0 0 0,0 0 1 0 0,1 0-1 0 0,-1 0 1 0 0,0 0-1 0 0,1 0 0 0 0,0 2 1 0 0,0-1 48 0 0,0 0 0 0 0,0 0 0 0 0,0-1 1 0 0,0 1-1 0 0,0 0 0 0 0,1 0 0 0 0,0-1 1 0 0,-1 1-1 0 0,1-1 0 0 0,0 1 0 0 0,0-1 1 0 0,0 0-1 0 0,0 0 0 0 0,1 0 0 0 0,-1 0 1 0 0,1 0-1 0 0,-1 0 0 0 0,4 1 0 0 0,2 0 102 0 0,0-1 0 0 0,1 0 1 0 0,-1 0-1 0 0,1-1 0 0 0,-1 0 0 0 0,1 0 0 0 0,-1-1 0 0 0,14-1 0 0 0,71-13 704 0 0,-78 11-729 0 0,121-28 422 0 0,138-53-1 0 0,-26 6-1110 0 0,-189 60-2654 0 0,-32 9 1285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18079 0 0,'0'0'884'0'0,"-1"2"-384"0"0,-68 251 1498 0 0,49-176-1476 0 0,-55 190 80 0 0,53-204-451 0 0,-3 0 1 0 0,-36 65-1 0 0,19-51-120 0 0,-4-2 1 0 0,-3-2-1 0 0,-58 67 0 0 0,99-130-29 0 0,-1-1-1 0 0,0 0 0 0 0,0-1 0 0 0,-1 0 0 0 0,0-1 1 0 0,0 1-1 0 0,0-2 0 0 0,-17 8 0 0 0,26-13 0 0 0,0-1 0 0 0,0 1 0 0 0,0-1 0 0 0,0 0 0 0 0,0 1 1 0 0,0-1-1 0 0,-1 0 0 0 0,1 0 0 0 0,0 0 0 0 0,0 1 0 0 0,0-1 0 0 0,0-1 0 0 0,0 1 0 0 0,0 0 0 0 0,0 0 0 0 0,0 0 0 0 0,0 0 0 0 0,-1-1 0 0 0,1 0 2 0 0,0 1-1 0 0,1-1 0 0 0,-1 1 1 0 0,1-1-1 0 0,-1 1 0 0 0,1-1 1 0 0,-1 1-1 0 0,1-1 0 0 0,-1 1 1 0 0,1-1-1 0 0,0 0 0 0 0,-1 1 1 0 0,1-1-1 0 0,0 0 0 0 0,0 0 1 0 0,-1 1-1 0 0,1-1 0 0 0,0 0 0 0 0,0-1 1 0 0,0-2 6 0 0,0 1 0 0 0,0-1 0 0 0,1 0 1 0 0,-1 0-1 0 0,1 0 0 0 0,0 1 0 0 0,0-1 0 0 0,2-5 0 0 0,7-11-29 0 0,1 0-1 0 0,0 1 0 0 0,1 0 0 0 0,28-31 0 0 0,-18 25-167 0 0,2 1-1 0 0,42-32 1 0 0,-48 42 148 0 0,1 0-1 0 0,1 1 0 0 0,0 1 1 0 0,1 1-1 0 0,0 1 1 0 0,32-11-1 0 0,-50 20 37 0 0,1 0 0 0 0,0 0 0 0 0,0 1-1 0 0,-1-1 1 0 0,1 1 0 0 0,0 0 0 0 0,0 0 0 0 0,0 0 0 0 0,0 1-1 0 0,-1-1 1 0 0,1 1 0 0 0,0 0 0 0 0,0 0 0 0 0,-1 0 0 0 0,1 1-1 0 0,-1-1 1 0 0,1 1 0 0 0,-1 0 0 0 0,0 0 0 0 0,1 0 0 0 0,2 3-1 0 0,-1-1 32 0 0,0 1 0 0 0,-1 0-1 0 0,0 0 1 0 0,0 1 0 0 0,0-1-1 0 0,-1 1 1 0 0,1-1 0 0 0,-1 1-1 0 0,-1 0 1 0 0,1 1 0 0 0,2 9-1 0 0,-2 0 6 0 0,0 0-1 0 0,-1 0 1 0 0,-1 1 0 0 0,-1-1-1 0 0,0 0 1 0 0,-3 22-1 0 0,1-14-20 0 0,2 0-36 0 0,0-22-113 0 0,2 10-292 0 0,-2-11 259 0 0,0 0 0 0 0,0 0 0 0 0,1-1 0 0 0,-1 1 0 0 0,0 0 0 0 0,1 0 0 0 0,-1 0 1 0 0,1-1-1 0 0,-1 1 0 0 0,1 0 0 0 0,-1 0 0 0 0,1-1 0 0 0,-1 1 0 0 0,1 0 0 0 0,0-1 0 0 0,-1 1 0 0 0,1-1 1 0 0,0 1-1 0 0,0-1 0 0 0,-1 1 0 0 0,2-1 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97 9671 0 0,'0'0'748'0'0,"2"1"-492"0"0,4 3 554 0 0,-1 0 1 0 0,1 1-1 0 0,-1 0 0 0 0,8 9 0 0 0,-9-9-275 0 0,1 0 0 0 0,0 0-1 0 0,0 0 1 0 0,0-1 0 0 0,0 1 0 0 0,12 6 0 0 0,-8-8-266 0 0,0 0 1 0 0,0 0-1 0 0,0-1 1 0 0,0 0 0 0 0,0-1-1 0 0,1 0 1 0 0,-1 0-1 0 0,0-1 1 0 0,1 0-1 0 0,-1-1 1 0 0,17-3-1 0 0,-9 1-88 0 0,-1-1 0 0 0,1-1 0 0 0,-1 0 0 0 0,-1-1 0 0 0,26-14 0 0 0,-33 15-165 0 0,-1 0 0 0 0,0 0 1 0 0,0 0-1 0 0,-1-1 1 0 0,1 0-1 0 0,6-8 0 0 0,-11 12-64 0 0,0 0-1 0 0,0-1 1 0 0,-1 1-1 0 0,1 0 1 0 0,-1-1-1 0 0,1 0 1 0 0,-1 1-1 0 0,0-1 1 0 0,0 0-1 0 0,0 1 1 0 0,0-1 0 0 0,0 0-1 0 0,-1 0 1 0 0,1 0-1 0 0,-1 0 1 0 0,0 0-1 0 0,0 0 1 0 0,0 0-1 0 0,0 0 1 0 0,-1 1-1 0 0,0-7 1 0 0,0 7-10 0 0,0 0 1 0 0,0 1-1 0 0,-1-1 0 0 0,1 0 1 0 0,0 1-1 0 0,0-1 1 0 0,-1 1-1 0 0,1-1 1 0 0,-1 1-1 0 0,0 0 0 0 0,1 0 1 0 0,-1-1-1 0 0,0 1 1 0 0,0 0-1 0 0,1 1 0 0 0,-1-1 1 0 0,0 0-1 0 0,0 0 1 0 0,0 1-1 0 0,0-1 1 0 0,0 1-1 0 0,0 0 0 0 0,0 0 1 0 0,0-1-1 0 0,0 1 1 0 0,0 1-1 0 0,-3-1 0 0 0,-5 1-128 0 0,-1 0-1 0 0,1 0 1 0 0,-19 6-1 0 0,-4 3 135 0 0,0 2 0 0 0,1 1 0 0 0,1 1 0 0 0,0 2 0 0 0,1 1 0 0 0,0 2 0 0 0,-50 41 0 0 0,69-50 213 0 0,0 0 1 0 0,1 1-1 0 0,0-1 0 0 0,1 2 0 0 0,0 0 0 0 0,-9 16 0 0 0,15-22-63 0 0,-1 1 0 0 0,1-1 0 0 0,1 1 0 0 0,-1 0 0 0 0,1 0 0 0 0,0 0 0 0 0,1 0 0 0 0,-1 1 0 0 0,1-1 0 0 0,1 0 0 0 0,-1 1 0 0 0,1-1 0 0 0,1 0 0 0 0,1 10 0 0 0,-1-13-73 0 0,1-1 0 0 0,-1 1 0 0 0,1 0 0 0 0,0-1 0 0 0,0 1 0 0 0,0-1 0 0 0,0 0 0 0 0,1 0 1 0 0,-1 0-1 0 0,1 0 0 0 0,0 0 0 0 0,0-1 0 0 0,0 1 0 0 0,0-1 0 0 0,0 0 0 0 0,1 0 0 0 0,-1 0 1 0 0,1 0-1 0 0,-1 0 0 0 0,6 1 0 0 0,7 3 0 0 0,1-1 1 0 0,0-1-1 0 0,20 4 1 0 0,2-3-216 0 0,63 1-1 0 0,-41-7-5667 0 0,-19 0-1042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388 257 1375 0 0,'0'0'390'0'0,"2"0"1096"0"0,3 0-740 0 0,0-1 0 0 0,0 1 0 0 0,0-1 0 0 0,0-1 0 0 0,-1 1 0 0 0,1-1 0 0 0,0 0 0 0 0,-1 0-1 0 0,1 0 1 0 0,-1 0 0 0 0,5-4 0 0 0,7-6 1175 0 0,22-20 1 0 0,-33 28-1607 0 0,-1-1 0 0 0,1 0 1 0 0,-1 0-1 0 0,0-1 0 0 0,0 1 0 0 0,0-1 1 0 0,-1 0-1 0 0,0 0 0 0 0,0 0 1 0 0,-1 0-1 0 0,3-10 0 0 0,-4 11-238 0 0,0 0 0 0 0,0 0 0 0 0,0-1 0 0 0,-1 1 0 0 0,0 0 0 0 0,0 0 0 0 0,0-1 0 0 0,-1 1 0 0 0,0 0 0 0 0,0 0 0 0 0,0 0 0 0 0,-1 0 0 0 0,1 0 0 0 0,-1 0 1 0 0,-4-6-1 0 0,5 9-95 0 0,0 0 0 0 0,-1 0 0 0 0,1 0 0 0 0,-1 0 1 0 0,0 0-1 0 0,1 1 0 0 0,-1-1 0 0 0,0 1 1 0 0,0-1-1 0 0,0 1 0 0 0,0 0 0 0 0,0 0 1 0 0,-1 0-1 0 0,1 0 0 0 0,0 0 0 0 0,0 0 1 0 0,-1 0-1 0 0,1 1 0 0 0,0-1 0 0 0,-1 1 1 0 0,1 0-1 0 0,-1 0 0 0 0,1 0 0 0 0,0 0 1 0 0,-1 0-1 0 0,1 0 0 0 0,-5 2 0 0 0,-2 0-88 0 0,0 0-1 0 0,0 1 0 0 0,0 0 1 0 0,0 0-1 0 0,-15 9 0 0 0,5 0 49 0 0,1 1 0 0 0,0 0 1 0 0,1 1-1 0 0,0 1 0 0 0,-18 20 0 0 0,-68 91 141 0 0,60-70 115 0 0,16-21 67 0 0,-29 48 1 0 0,47-66-185 0 0,0 0 1 0 0,1 1-1 0 0,0 0 1 0 0,2 0-1 0 0,-7 26 1 0 0,13-42-72 0 0,-1 1 1 0 0,1-1 0 0 0,-1 1 0 0 0,1-1 0 0 0,0 1 0 0 0,0-1 0 0 0,0 1 0 0 0,0-1 0 0 0,1 1-1 0 0,-1-1 1 0 0,1 1 0 0 0,-1-1 0 0 0,1 1 0 0 0,0-1 0 0 0,0 0 0 0 0,0 1 0 0 0,2 2 0 0 0,-2-4 5 0 0,0 1 0 0 0,1-1 0 0 0,-1 0 0 0 0,1 1 0 0 0,0-1 0 0 0,-1 0 0 0 0,1 0 0 0 0,0 0 0 0 0,0 0 0 0 0,0 0 0 0 0,0-1 0 0 0,0 1 0 0 0,0-1 0 0 0,0 1 0 0 0,0-1 0 0 0,0 1 0 0 0,0-1 0 0 0,0 0 0 0 0,0 0 0 0 0,0 0 0 0 0,3-1 0 0 0,5 0 12 0 0,0-1 0 0 0,0 0 1 0 0,0 0-1 0 0,-1-1 1 0 0,1 0-1 0 0,-1-1 0 0 0,17-8 1 0 0,58-44 202 0 0,-47 29-195 0 0,200-145-369 0 0,-181 130 270 0 0,-55 41-97 0 0,-2 2-156 0 0,-18 30 2 0 0,2-4 304 0 0,-20 43 0 0 0,34-63-57 0 0,0 0 0 0 0,0 1 0 0 0,0 0 1 0 0,1-1-1 0 0,1 1 0 0 0,-1 0 0 0 0,1 0 0 0 0,1 0 1 0 0,-1 0-1 0 0,1 0 0 0 0,1 9 0 0 0,0-15-717 0 0,10 18-3837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16615 0 0,'0'0'1506'0'0,"1"2"-1224"0"0,0 3-246 0 0,0 0 0 0 0,0 0 1 0 0,-1 0-1 0 0,0 0 0 0 0,0 0 0 0 0,0 0 0 0 0,0 1 0 0 0,-1-1 0 0 0,0 0 0 0 0,0 0 0 0 0,-2 7 0 0 0,-4 10 169 0 0,-13 27-1 0 0,8-20-18 0 0,-216 478 553 0 0,208-469-711 0 0,-154 264-3 0 0,128-232-27 0 0,-80 110-76 0 0,117-169 75 0 0,0 1-15 0 0,-1 0 1 0 0,0-1 0 0 0,-13 11 0 0 0,17-18 3 0 0,5-5 10 0 0,1 1 1 0 0,0 0 0 0 0,-1 0-1 0 0,1 0 1 0 0,0-1-1 0 0,0 1 1 0 0,-1 0 0 0 0,1 0-1 0 0,0 0 1 0 0,0-1 0 0 0,-1 1-1 0 0,1 0 1 0 0,0-1 0 0 0,0 1-1 0 0,0 0 1 0 0,0 0 0 0 0,-1-1-1 0 0,1 1 1 0 0,0 0 0 0 0,0-1-1 0 0,0 1 1 0 0,0 0 0 0 0,0-1-1 0 0,0 1 1 0 0,0 0 0 0 0,0-1-1 0 0,0 1 1 0 0,0-1 0 0 0,-1-10-27 0 0,2 3-13 0 0,0 1 0 0 0,0 0 1 0 0,1 0-1 0 0,0 0 0 0 0,1 1 0 0 0,4-10 0 0 0,23-39-297 0 0,-24 45 293 0 0,18-28-248 0 0,2 1 0 0 0,2 2-1 0 0,56-56 1 0 0,17 0-817 0 0,-81 76 826 0 0,0 1 1 0 0,1 1-1 0 0,33-16 0 0 0,-48 27 336 0 0,0-1 0 0 0,0 1 0 0 0,1 0 0 0 0,-1 1 0 0 0,0 0-1 0 0,1 0 1 0 0,-1 0 0 0 0,1 0 0 0 0,-1 1 0 0 0,1 0 0 0 0,-1 1 0 0 0,1-1 0 0 0,9 3-1 0 0,-11-1 59 0 0,0-1-1 0 0,-1 1 1 0 0,1 0-1 0 0,0 1 1 0 0,-1-1-1 0 0,1 1 0 0 0,-1 0 1 0 0,0 0-1 0 0,0 0 1 0 0,0 0-1 0 0,0 1 1 0 0,-1 0-1 0 0,1 0 0 0 0,-1 0 1 0 0,0 0-1 0 0,0 0 1 0 0,3 7-1 0 0,3 7 102 0 0,-2-1 0 0 0,0 1 0 0 0,-1 0-1 0 0,-1 1 1 0 0,-1-1 0 0 0,0 1 0 0 0,-1 0 0 0 0,-1 0 0 0 0,-1 0-1 0 0,-1 1 1 0 0,-1-1 0 0 0,-5 34 0 0 0,4-43-113 0 0,-1 1 0 0 0,0-1 0 0 0,-1 1-1 0 0,0-1 1 0 0,-1 0 0 0 0,0-1 0 0 0,-1 1 0 0 0,0-1 0 0 0,0 0 0 0 0,-1 0 0 0 0,-13 12 0 0 0,9-11-37 0 0,-2 1-1 0 0,1-2 1 0 0,-2 0 0 0 0,1 0 0 0 0,-1-2 0 0 0,0 1-1 0 0,-22 7 1 0 0,-37 10-11 0 0,-2-3 0 0 0,-141 24 0 0 0,215-46-49 0 0,-50 5-164 0 0,47-5 92 0 0,1 0 0 0 0,-1 0 0 0 0,1 0 0 0 0,-1-1 0 0 0,1 1 0 0 0,0-1 0 0 0,-1 0 0 0 0,1 0 0 0 0,0 0 0 0 0,-1-1 0 0 0,1 1 0 0 0,-4-3 0 0 0,6 3-18 0 0,1 1 0 0 0,-1-1 0 0 0,1 1 0 0 0,-1-1 0 0 0,1 1-1 0 0,-1-1 1 0 0,1 0 0 0 0,0 1 0 0 0,-1-1 0 0 0,1 0-1 0 0,0 1 1 0 0,0-1 0 0 0,-1 0 0 0 0,1 1 0 0 0,0-1 0 0 0,0 0-1 0 0,0 1 1 0 0,0-1 0 0 0,0 0 0 0 0,0 0 0 0 0,0 1-1 0 0,0-1 1 0 0,0 0 0 0 0,0 1 0 0 0,1-2 0 0 0,7-18-1601 0 0,-7 19 1613 0 0,12-21-1457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13703 0 0,'-1'1'307'0'0,"-10"6"-19"0"0,0 0 1 0 0,0-2-1 0 0,-1 1 1 0 0,-15 4-1 0 0,15-6 89 0 0,1 1-1 0 0,-1 0 0 0 0,1 1 0 0 0,0 0 1 0 0,-12 9-1 0 0,-14 16 287 0 0,2 1 0 0 0,-40 46 0 0 0,58-57-539 0 0,0 1-1 0 0,1 0 0 0 0,2 1 1 0 0,0 1-1 0 0,-15 38 0 0 0,23-49-2 0 0,-4 24 0 0 0,9-33-68 0 0,0 0 0 0 0,0 1 0 0 0,1-1-1 0 0,-1 1 1 0 0,1 0 0 0 0,0-1 0 0 0,1 1 0 0 0,1 7 0 0 0,-2-11-12 0 0,1 1 1 0 0,-1-1 0 0 0,1 0-1 0 0,-1 0 1 0 0,1 0 0 0 0,0 0 0 0 0,0 0-1 0 0,-1 0 1 0 0,1 0 0 0 0,0 0-1 0 0,0-1 1 0 0,0 1 0 0 0,0 0 0 0 0,0-1-1 0 0,0 1 1 0 0,0 0 0 0 0,1-1 0 0 0,-1 1-1 0 0,0-1 1 0 0,0 1 0 0 0,0-1-1 0 0,0 0 1 0 0,1 0 0 0 0,-1 1 0 0 0,0-1-1 0 0,2 0 1 0 0,3 0 65 0 0,-1 0-1 0 0,1 0 0 0 0,-1-1 1 0 0,8-1-1 0 0,-1-1 2 0 0,0 0 0 0 0,-1-2 1 0 0,1 1-1 0 0,-1-1 0 0 0,0-1 0 0 0,-1 0 0 0 0,1 0 0 0 0,18-16 0 0 0,-5 1-30 0 0,0-2-1 0 0,23-28 0 0 0,-44 48-70 0 0,-1 0-1 0 0,0 1 0 0 0,0-1 1 0 0,0 0-1 0 0,0 0 0 0 0,-1 0 0 0 0,1 0 1 0 0,-1 0-1 0 0,0-1 0 0 0,1 1 0 0 0,-2 0 1 0 0,1-1-1 0 0,0 1 0 0 0,-1 0 1 0 0,1-1-1 0 0,-1-5 0 0 0,0 4-101 0 0,1 0 0 0 0,0 1 0 0 0,0-1 0 0 0,0 1 0 0 0,1-1 0 0 0,-1 1 0 0 0,5-8 0 0 0,-3 7-151 0 0,-1 0 0 0 0,0 0-1 0 0,0-1 1 0 0,2-8 0 0 0,-4 12 184 0 0,0 0 0 0 0,0 0 0 0 0,0 0 0 0 0,0 0-1 0 0,0 0 1 0 0,0 0 0 0 0,-1 0 0 0 0,1 0 0 0 0,0 0 0 0 0,-1 0 0 0 0,0 0 0 0 0,0 0-1 0 0,1 1 1 0 0,-1-1 0 0 0,0 0 0 0 0,0 1 0 0 0,-2-3 0 0 0,1 1-425 0 0,-3-3-2953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1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74 17191 0 0,'0'0'787'0'0,"-1"1"-16"0"0,-6 14-579 0 0,0 0 0 0 0,1 1 1 0 0,-7 29-1 0 0,2-10 467 0 0,-21 84 1281 0 0,28-98-1593 0 0,0 1 0 0 0,2-1 1 0 0,1 36-1 0 0,0-17-154 0 0,0-29-161 0 0,1 0 1 0 0,0 0 0 0 0,1 0 0 0 0,0 0 0 0 0,1-1 0 0 0,0 1 0 0 0,4 14 0 0 0,-5-23 244 0 0,2-3-194 0 0,0 1 0 0 0,0-1-1 0 0,-1 1 1 0 0,1-1 0 0 0,0 0 0 0 0,0 0-1 0 0,-1 0 1 0 0,1-1 0 0 0,0 1 0 0 0,-1 0-1 0 0,1-1 1 0 0,-1 0 0 0 0,0 0 0 0 0,1 1-1 0 0,1-4 1 0 0,6-5 226 0 0,16-23 1 0 0,-16 21-141 0 0,40-53 146 0 0,108-106 1 0 0,22 26-2051 0 0,-52 59-2587 0 0,-85 62 1571 0 0,-12 12-2774 0 0,-13 8 35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12351 0 0,'0'2'951'0'0,"10"20"-237"0"0,-8-19-260 0 0,0-1 0 0 0,0 1 0 0 0,-1-1-1 0 0,2 1 1 0 0,-1-1 0 0 0,0 0 0 0 0,0 0 0 0 0,1 0 0 0 0,-1 0 0 0 0,1 0 0 0 0,0 0-1 0 0,-1-1 1 0 0,1 1 0 0 0,0-1 0 0 0,4 2 0 0 0,0-2-152 0 0,0 1 1 0 0,0-1-1 0 0,0 0 1 0 0,0-1-1 0 0,0 0 1 0 0,0 0-1 0 0,0 0 1 0 0,0-1-1 0 0,12-2 1 0 0,0 0 72 0 0,1 0-238 0 0,1-2 0 0 0,-1 0 0 0 0,0 0 0 0 0,-1-2 0 0 0,1-1-1 0 0,34-18 1 0 0,-39 19-221 0 0,13-8-19 0 0,-27 14 80 0 0,0 0 0 0 0,1 0 0 0 0,-1 0 1 0 0,0 1-1 0 0,0-1 0 0 0,0 0 0 0 0,-1 0 1 0 0,1-1-1 0 0,0 1 0 0 0,0 0 0 0 0,0 0 1 0 0,-1 0-1 0 0,1 0 0 0 0,-1-1 0 0 0,1 1 1 0 0,-1 0-1 0 0,1-1 0 0 0,-1-1 0 0 0,1-3-69 0 0,-1 2-92 0 0,1 0 1 0 0,-1 0 0 0 0,0 0-1 0 0,0 0 1 0 0,-1 0 0 0 0,-1-8-1 0 0,2 11 132 0 0,-1 0 1 0 0,1 0-1 0 0,-1 0 0 0 0,0 0 1 0 0,1 0-1 0 0,-1 0 0 0 0,0 0 0 0 0,1 0 1 0 0,-1 0-1 0 0,0 1 0 0 0,0-1 1 0 0,0 0-1 0 0,0 0 0 0 0,0 1 0 0 0,0-1 1 0 0,0 1-1 0 0,0-1 0 0 0,0 1 0 0 0,0-1 1 0 0,0 1-1 0 0,0 0 0 0 0,-1-1 1 0 0,1 1-1 0 0,0 0 0 0 0,0 0 0 0 0,0 0 1 0 0,0 0-1 0 0,0 0 0 0 0,-2 0 1 0 0,-12 1-265 0 0,1 1 1 0 0,-1 1 0 0 0,-21 6 0 0 0,16-4 172 0 0,7-2 88 0 0,1 0 1 0 0,-1 2 0 0 0,1-1-1 0 0,0 2 1 0 0,0-1 0 0 0,1 2-1 0 0,-1-1 1 0 0,1 2 0 0 0,1-1-1 0 0,-15 14 1 0 0,3 0 120 0 0,0 1 0 0 0,2 1 0 0 0,1 1-1 0 0,0 0 1 0 0,-22 40 0 0 0,23-31 223 0 0,2 1 0 0 0,1 1 0 0 0,1 0 0 0 0,2 1 0 0 0,1 0 0 0 0,-8 59-1 0 0,18-87-269 0 0,0 0 0 0 0,1-1-1 0 0,0 1 1 0 0,0 0 0 0 0,1-1-1 0 0,0 1 1 0 0,3 14 0 0 0,-3-19-10 0 0,0 0-1 0 0,0-1 1 0 0,1 1 0 0 0,-1 0 0 0 0,1 0 0 0 0,-1 0 0 0 0,1-1 0 0 0,0 1 0 0 0,0-1 0 0 0,0 0 0 0 0,1 1 0 0 0,-1-1 0 0 0,0 0-1 0 0,1 0 1 0 0,-1-1 0 0 0,1 1 0 0 0,0 0 0 0 0,-1-1 0 0 0,1 1 0 0 0,0-1 0 0 0,6 2 0 0 0,-1-2 0 0 0,1 0 0 0 0,-1 0 0 0 0,1 0 0 0 0,0-1 1 0 0,-1 0-1 0 0,1-1 0 0 0,-1 0 0 0 0,16-3 0 0 0,67-25-894 0 0,-85 27 728 0 0,51-19-1014 0 0,8-4-69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731 164 2759 0 0,'14'-6'445'0'0,"0"-1"0"0"0,0 0 0 0 0,0-2-1 0 0,15-11 1 0 0,19-11 5215 0 0,64-29 1474 0 0,-77 37-4090 0 0,-39 24-2916 0 0,1 1 1 0 0,-1-1 0 0 0,0 0 0 0 0,0-1 0 0 0,-6 2 0 0 0,-7 0-64 0 0,-5 6-52 0 0,0 1-1 0 0,0 0 0 0 0,1 2 1 0 0,1 0-1 0 0,-21 16 1 0 0,-2-1-12 0 0,-84 56 10 0 0,-1 1-168 0 0,-148 61-561 0 0,265-139 711 0 0,0 0 0 0 0,0-1 0 0 0,-13 2 0 0 0,19-5-49 0 0,8-4 48 0 0,9-3-4 0 0,-2 3-7 0 0,0 1 1 0 0,1 0-1 0 0,-1 1 0 0 0,0 0 0 0 0,0 1 1 0 0,1 0-1 0 0,-1 0 0 0 0,0 1 1 0 0,1 1-1 0 0,-1 0 0 0 0,0 0 0 0 0,17 6 1 0 0,7 6-16 0 0,-1 1 1 0 0,41 25 0 0 0,10 5-32 0 0,68 18 65 0 0,-150-62 0 0 0,4 1 0 0 0,-1 0 0 0 0,0 1 0 0 0,1 0 0 0 0,4 4 0 0 0,-3 1 0 0 0,-6-7 0 0 0,-1 1 0 0 0,0-1 0 0 0,1 1 0 0 0,-1 0 0 0 0,0-1 0 0 0,1 1 0 0 0,-1 0 0 0 0,0-1 0 0 0,0 1 0 0 0,0 0 0 0 0,-1-1 0 0 0,1 1 0 0 0,0-1 0 0 0,-1 1 0 0 0,1 0 0 0 0,-1-1 0 0 0,1 1 0 0 0,-1-1 0 0 0,0 1 0 0 0,1-1 0 0 0,-1 1 0 0 0,0-1 0 0 0,0 0 0 0 0,0 1 0 0 0,0-1 0 0 0,-1 0 0 0 0,1 0 0 0 0,-2 2 0 0 0,-5 3 0 0 0,0 1 0 0 0,0-2 0 0 0,-13 8 0 0 0,18-11 0 0 0,-50 25 26 0 0,-1-2-1 0 0,-1-2 1 0 0,-1-3 0 0 0,-77 18-1 0 0,106-32-25 0 0,-1 0 0 0 0,0-1 0 0 0,0-2 0 0 0,0-1 0 0 0,0-1 0 0 0,0-2 0 0 0,-42-5 0 0 0,60 4-45 0 0,1-1-1 0 0,0 0 1 0 0,-15-6 0 0 0,22 8 29 0 0,-1 0 1 0 0,1 0-1 0 0,0 0 1 0 0,0 0-1 0 0,0-1 1 0 0,0 1 0 0 0,0 0-1 0 0,1-1 1 0 0,-1 1-1 0 0,0-1 1 0 0,1 0 0 0 0,-1 0-1 0 0,1 1 1 0 0,-1-1-1 0 0,1 0 1 0 0,0 0 0 0 0,0 0-1 0 0,0-1 1 0 0,0 1-1 0 0,-1-3 1 0 0,2 3-155 0 0,0 1 1 0 0,1-1-1 0 0,-1 0 1 0 0,0 0-1 0 0,1 0 1 0 0,-1 1-1 0 0,1-1 1 0 0,0 0-1 0 0,-1 0 0 0 0,1 1 1 0 0,0-1-1 0 0,0 1 1 0 0,0-1-1 0 0,0 1 1 0 0,1-1-1 0 0,-1 1 1 0 0,0 0-1 0 0,2-2 1 0 0,6-6-1273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48 11975 0 0,'25'-33'1114'0'0,"-12"19"7459"0"0,-14 16-8204 0 0,-24 31-218 0 0,-2-2-1 0 0,-36 34 0 0 0,-68 52 373 0 0,32-30-353 0 0,17-19-170 0 0,-3 3 0 0 0,71-58 0 0 0,1 0 0 0 0,1 2 0 0 0,-21 28 0 0 0,31-38 0 0 0,-1 0 0 0 0,0 0 0 0 0,1 0 0 0 0,0 0 0 0 0,1 1 0 0 0,-1-1 0 0 0,1 1 0 0 0,0 0 0 0 0,0-1 0 0 0,0 12 0 0 0,1-14 0 0 0,0 1 0 0 0,0-1 0 0 0,1 0 0 0 0,-1 0 0 0 0,1 1 0 0 0,0-1 0 0 0,0 0 0 0 0,0 0 0 0 0,0 0 0 0 0,0 0 0 0 0,1 0 0 0 0,-1 0 0 0 0,1 0 0 0 0,0-1 0 0 0,0 1 0 0 0,0 0 0 0 0,0-1 0 0 0,1 0 0 0 0,4 5 0 0 0,0-2-172 0 0,0-1 0 0 0,1 0 0 0 0,-1 0 1 0 0,1 0-1 0 0,0-1 0 0 0,0 0 0 0 0,0-1 0 0 0,1 0 0 0 0,-1 0 0 0 0,0-1 0 0 0,1 0 0 0 0,-1 0 0 0 0,10-1 1 0 0,4-2-1063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4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6447 0 0,'0'0'7514'0'0,"-1"3"-7188"0"0,-5 9 156 0 0,1 0-1 0 0,1 0 0 0 0,0 1 1 0 0,0-1-1 0 0,-2 21 0 0 0,3-18-40 0 0,-1 1-1 0 0,0-1 0 0 0,-1 1 1 0 0,-14 28-1 0 0,3-8-110 0 0,-3 6-159 0 0,-1-2-1 0 0,-2-1 0 0 0,-43 59 1 0 0,-48 33-100 0 0,49-62-81 0 0,50-52-37 0 0,-45 54-303 0 0,56-66 177 0 0,-1 0 0 0 0,0-1 0 0 0,1 1 0 0 0,-2-1 0 0 0,1 0 1 0 0,0 0-1 0 0,-6 3 0 0 0,9-6-10 0 0,-3-3-1403 0 0,0 2 561 0 0,-3-13-8108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64 8287 0 0,'0'0'756'0'0,"-9"1"-608"0"0,6-1 69 0 0,1 1 0 0 0,-1 0-1 0 0,1 0 1 0 0,0 0 0 0 0,-1 0 0 0 0,1 1-1 0 0,0-1 1 0 0,0 1 0 0 0,0-1-1 0 0,0 1 1 0 0,0 0 0 0 0,0-1-1 0 0,0 1 1 0 0,0 0 0 0 0,1 0 0 0 0,-1 0-1 0 0,1 1 1 0 0,0-1 0 0 0,-1 0-1 0 0,1 1 1 0 0,0-1 0 0 0,0 0-1 0 0,0 1 1 0 0,1-1 0 0 0,-1 1-1 0 0,1 0 1 0 0,-1-1 0 0 0,1 6 0 0 0,0-6 13 0 0,0 1 1 0 0,0 0 0 0 0,0 0-1 0 0,0-1 1 0 0,0 1 0 0 0,1 0-1 0 0,-1-1 1 0 0,1 1-1 0 0,0-1 1 0 0,0 1 0 0 0,0-1-1 0 0,0 1 1 0 0,0-1 0 0 0,1 0-1 0 0,-1 1 1 0 0,1-1 0 0 0,-1 0-1 0 0,1 0 1 0 0,0 0 0 0 0,0 0-1 0 0,0 0 1 0 0,0-1 0 0 0,0 1-1 0 0,0 0 1 0 0,0-1 0 0 0,1 0-1 0 0,4 3 1 0 0,1-2-77 0 0,0 0 1 0 0,0-1-1 0 0,0 0 1 0 0,0 0-1 0 0,0 0 1 0 0,1-1-1 0 0,-1-1 1 0 0,11-1 0 0 0,9-3 146 0 0,29-9 1 0 0,-27 6-148 0 0,-2 1-166 0 0,0-2 0 0 0,-1-1 1 0 0,0-1-1 0 0,27-16 0 0 0,-48 23-78 0 0,0 0-1 0 0,0 0 1 0 0,9-10-1 0 0,-12 12 19 0 0,-1-1 0 0 0,0 1 0 0 0,0 0 1 0 0,-1 0-1 0 0,1-1 0 0 0,0 1 0 0 0,-1-1 0 0 0,0 0 0 0 0,1 1 0 0 0,-1-1 0 0 0,1-5 0 0 0,-2 7 33 0 0,0 0 0 0 0,0 0 1 0 0,-1-1-1 0 0,1 1 0 0 0,0 0 1 0 0,-1 0-1 0 0,1 0 0 0 0,-1 0 1 0 0,1 0-1 0 0,-1 0 0 0 0,0-1 1 0 0,0 1-1 0 0,1 1 0 0 0,-1-1 1 0 0,0 0-1 0 0,0 0 0 0 0,0 0 1 0 0,0 0-1 0 0,0 1 0 0 0,0-1 1 0 0,0 0-1 0 0,-1 0 0 0 0,-2-2-114 0 0,-1 1 0 0 0,1 0 0 0 0,-1 0 0 0 0,-5-2 0 0 0,1 3 6 0 0,1-1 1 0 0,0 1-1 0 0,-1 1 0 0 0,1-1 0 0 0,0 1 0 0 0,-1 1 1 0 0,1 0-1 0 0,-13 3 0 0 0,2 0-19 0 0,0 1 0 0 0,-27 12-1 0 0,-13 12 164 0 0,2 2 0 0 0,1 2 0 0 0,-56 44 0 0 0,100-68 73 0 0,1 1 0 0 0,0-1 0 0 0,1 2 0 0 0,0-1 0 0 0,1 1 0 0 0,0 1 0 0 0,-8 14 1 0 0,12-18-29 0 0,0 1 0 0 0,1-1 0 0 0,0 1 0 0 0,1 0 0 0 0,0 0 1 0 0,0 0-1 0 0,1 0 0 0 0,0 1 0 0 0,1-1 0 0 0,0 1 1 0 0,0 16-1 0 0,2-21-96 0 0,-1 0-1 0 0,1 0 1 0 0,1 0 0 0 0,-1 0 0 0 0,1 0 0 0 0,0 0-1 0 0,0 0 1 0 0,1 0 0 0 0,-1-1 0 0 0,1 1-1 0 0,0-1 1 0 0,0 0 0 0 0,0 0 0 0 0,1 0 0 0 0,-1 0-1 0 0,1 0 1 0 0,0-1 0 0 0,0 0 0 0 0,1 0-1 0 0,-1 0 1 0 0,1 0 0 0 0,-1-1 0 0 0,1 1 0 0 0,0-1-1 0 0,0-1 1 0 0,9 3 0 0 0,19 4-853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163 533 11519 0 0,'-10'2'244'0'0,"1"1"-1"0"0,-1 1 1 0 0,1 0-1 0 0,0 0 1 0 0,1 1-1 0 0,-13 8 1 0 0,12-7 1263 0 0,-1 0 0 0 0,0-1-1 0 0,-22 9 1 0 0,32-14-1422 0 0,-1 0 1 0 0,0 1-1 0 0,0-1 0 0 0,0 0 0 0 0,0 0 0 0 0,0 1 0 0 0,0-1 1 0 0,0 0-1 0 0,0 0 0 0 0,0 0 0 0 0,0 0 0 0 0,0 0 0 0 0,0 0 1 0 0,0-1-1 0 0,0 1 0 0 0,0 0 0 0 0,1 0 0 0 0,-1-1 0 0 0,0 1 1 0 0,0 0-1 0 0,-1-2 0 0 0,2 2-33 0 0,-1-1 0 0 0,1 0 0 0 0,-1 1 0 0 0,1-1 1 0 0,-1 0-1 0 0,1 1 0 0 0,-1-1 0 0 0,1 0 0 0 0,0 0 0 0 0,0 0 0 0 0,-1 1 0 0 0,1-1 0 0 0,0 0 1 0 0,0 0-1 0 0,0 0 0 0 0,0 0 0 0 0,0 0 0 0 0,0-1 0 0 0,1-3 90 0 0,0 0 1 0 0,0 0-1 0 0,1 0 0 0 0,-1 0 1 0 0,1 0-1 0 0,3-5 0 0 0,5-7-12 0 0,0 1-1 0 0,2 0 0 0 0,0 1 1 0 0,1 0-1 0 0,15-14 1 0 0,18-21-54 0 0,0-2-88 0 0,89-79 0 0 0,-96 98-61 0 0,1 3 1 0 0,2 1-1 0 0,47-24 1 0 0,-70 42-12 0 0,1 1 0 0 0,0 1 1 0 0,1 1-1 0 0,28-7 0 0 0,-46 15 88 0 0,-1-1 1 0 0,0 1-1 0 0,1-1 0 0 0,-1 1 0 0 0,1 0 1 0 0,-1 0-1 0 0,0 0 0 0 0,1 1 0 0 0,-1-1 1 0 0,0 0-1 0 0,1 1 0 0 0,-1 0 0 0 0,0-1 0 0 0,0 1 1 0 0,1 0-1 0 0,-1 0 0 0 0,4 3 0 0 0,-4-2 10 0 0,0 0-1 0 0,0 0 0 0 0,0 0 1 0 0,0 1-1 0 0,0-1 1 0 0,0 0-1 0 0,-1 1 0 0 0,0-1 1 0 0,1 1-1 0 0,-1 0 0 0 0,0 0 1 0 0,1 4-1 0 0,0 3 26 0 0,0 0 0 0 0,-1 0-1 0 0,0 0 1 0 0,0 0 0 0 0,-2 1 0 0 0,1-1-1 0 0,-3 13 1 0 0,-6 20 112 0 0,-1 0-1 0 0,-22 55 1 0 0,23-76-326 0 0,2 1-1 0 0,0-1 1 0 0,2 1-1 0 0,0 1 1 0 0,2-1 0 0 0,-1 27-1 0 0,3-35-1305 0 0,0-1-78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596 112 10591 0 0,'0'0'7882'0'0,"2"-8"-6282"0"0,-1-23-8 0 0,2-10-883 0 0,-2 38-686 0 0,-1-19 72 0 0,0 21-104 0 0,-1 1-1 0 0,1-1 0 0 0,-1 1 0 0 0,0-1 0 0 0,0 1 0 0 0,1-1 0 0 0,-1 1 1 0 0,0 0-1 0 0,0-1 0 0 0,1 1 0 0 0,-1 0 0 0 0,0-1 0 0 0,0 1 0 0 0,0 0 0 0 0,1 0 1 0 0,-1 0-1 0 0,0 0 0 0 0,0 0 0 0 0,-1 0 0 0 0,-4 2-41 0 0,0 0 0 0 0,-1 0 0 0 0,1 0 0 0 0,1 1 0 0 0,-1 0 1 0 0,0 0-1 0 0,-6 4 0 0 0,-1 1-30 0 0,-44 29-73 0 0,-90 75-1 0 0,60-43 172 0 0,-28 25 439 0 0,94-76-219 0 0,2 2 0 0 0,1 0 0 0 0,-23 31 0 0 0,40-48-189 0 0,-1-1 0 0 0,0 1-1 0 0,1-1 1 0 0,-1 1 0 0 0,1 0-1 0 0,0 0 1 0 0,0 0 0 0 0,0 0 0 0 0,0 0-1 0 0,1 0 1 0 0,-1 0 0 0 0,1 0 0 0 0,-1 5-1 0 0,2-7-26 0 0,-1 0-1 0 0,0 1 1 0 0,1-1-1 0 0,-1 1 1 0 0,1-1-1 0 0,0 0 1 0 0,-1 0-1 0 0,1 1 0 0 0,0-1 1 0 0,0 0-1 0 0,0 0 1 0 0,0 0-1 0 0,0 0 1 0 0,0 0-1 0 0,0 0 1 0 0,0 0-1 0 0,0 0 1 0 0,0 0-1 0 0,0 0 1 0 0,1-1-1 0 0,-1 1 1 0 0,0-1-1 0 0,1 1 1 0 0,-1-1-1 0 0,0 1 0 0 0,1-1 1 0 0,-1 0-1 0 0,1 1 1 0 0,-1-1-1 0 0,2 0 1 0 0,12 2 6 0 0,0-1 0 0 0,0-1 0 0 0,0 0 1 0 0,-1-1-1 0 0,1-1 0 0 0,0 0 0 0 0,15-5 0 0 0,-8 1 13 0 0,0-1 0 0 0,0-1 0 0 0,37-20 0 0 0,-42 18-81 0 0,-1-1 1 0 0,0-1-1 0 0,-1 0 0 0 0,0-2 0 0 0,-1 1 0 0 0,0-2 1 0 0,-1 0-1 0 0,-1 0 0 0 0,15-24 0 0 0,-21 26-44 0 0,1 1 1 0 0,-2-1-1 0 0,0-1 0 0 0,6-20 0 0 0,-11 33 12 0 0,-1 3-73 0 0,-10 34-15 0 0,6-24 51 0 0,1 1 0 0 0,0-1 0 0 0,1 0 0 0 0,1 1 0 0 0,0 0 0 0 0,0 0 0 0 0,2 0 0 0 0,0 22 0 0 0,3-16-1278 0 0,1 0-3842 0 0,1-2-1566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53 607 11055 0 0,'0'0'852'0'0,"-3"-8"3322"0"0,-4-2-1468 0 0,0 0-1063 0 0,0 1 0 0 0,-11-20-1 0 0,17 25-1536 0 0,-1 0-1 0 0,0 0 0 0 0,1 0 0 0 0,0 0 0 0 0,0-1 1 0 0,0 1-1 0 0,1 0 0 0 0,-1 0 0 0 0,1-1 0 0 0,0 1 1 0 0,1-8-1 0 0,1 2-5 0 0,1-1 1 0 0,0 1-1 0 0,0 1 1 0 0,1-1-1 0 0,0 0 1 0 0,1 1-1 0 0,0 0 1 0 0,0 0-1 0 0,13-15 1 0 0,5-3-33 0 0,40-36 0 0 0,-27 30-166 0 0,1 2 1 0 0,2 2-1 0 0,1 1 1 0 0,85-44-1 0 0,-88 55-525 0 0,1 1 1 0 0,45-11-1 0 0,-48 18-1340 0 0,0 2 1 0 0,62-5-1 0 0,-70 11-177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246 404 2303 0 0,'-14'6'712'0'0,"9"-3"1775"0"0,0 1-1 0 0,1 0 1 0 0,-1-1 0 0 0,-6 9-1 0 0,-13 21 2685 0 0,-13 43-3613 0 0,27-54-175 0 0,-28 60-225 0 0,-49 120-2226 0 0,84-190-553 0 0,1-2-4041 0 0</inkml:trace>
  <inkml:trace contextRef="#ctx0" brushRef="#br0" timeOffset="1">586 0 17391 0 0,'0'0'1888'0'0,"0"11"-1888"0"0,1 5 0 0 0,3-1 0 0 0,0-3-1056 0 0,3 4-224 0 0,5 15-48 0 0,4-2-8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2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429 132 8751 0 0,'1'-4'143'0'0,"0"0"-1"0"0,-1 0 0 0 0,1 1 0 0 0,-1-1 1 0 0,0 0-1 0 0,0 0 0 0 0,-1 0 0 0 0,0-6 1 0 0,0 8 136 0 0,1 1 0 0 0,-1-1 0 0 0,1 1 0 0 0,-1-1 1 0 0,0 1-1 0 0,0 0 0 0 0,1-1 0 0 0,-1 1 0 0 0,0 0 1 0 0,0 0-1 0 0,0 0 0 0 0,-1 0 0 0 0,1 0 0 0 0,0 0 0 0 0,0 0 1 0 0,0 0-1 0 0,-1 0 0 0 0,1 0 0 0 0,0 1 0 0 0,-1-1 1 0 0,1 1-1 0 0,-1-1 0 0 0,1 1 0 0 0,-4-1 0 0 0,-2 0-111 0 0,1 1 0 0 0,-1-1 0 0 0,0 2-1 0 0,0-1 1 0 0,0 1 0 0 0,0 0 0 0 0,0 0 0 0 0,0 1 0 0 0,1 0-1 0 0,-1 0 1 0 0,1 1 0 0 0,-1 0 0 0 0,1 0 0 0 0,0 0-1 0 0,-9 7 1 0 0,-2 2 106 0 0,1 1-1 0 0,0 0 0 0 0,1 1 1 0 0,-14 16-1 0 0,-9 14-214 0 0,-36 53-1 0 0,62-79-25 0 0,0 1 0 0 0,1 1 0 0 0,2-1 0 0 0,0 2 0 0 0,1-1 0 0 0,-6 25 0 0 0,12-41 15 0 0,1 0 1 0 0,1 0-1 0 0,-1 1 0 0 0,0-1 1 0 0,1 0-1 0 0,0 0 0 0 0,0 1 1 0 0,1-1-1 0 0,-1 0 0 0 0,1 0 0 0 0,0 1 1 0 0,0-1-1 0 0,0 0 0 0 0,0 0 1 0 0,1 0-1 0 0,-1 0 0 0 0,1 0 0 0 0,0-1 1 0 0,1 1-1 0 0,-1 0 0 0 0,1-1 1 0 0,-1 0-1 0 0,1 0 0 0 0,0 1 0 0 0,0-2 1 0 0,0 1-1 0 0,1 0 0 0 0,-1-1 1 0 0,1 1-1 0 0,-1-1 0 0 0,1 0 0 0 0,0 0 1 0 0,0 0-1 0 0,0-1 0 0 0,0 0 1 0 0,0 1-1 0 0,0-1 0 0 0,0-1 1 0 0,1 1-1 0 0,7 0 0 0 0,11-2 62 0 0,1-1-1 0 0,-1-1 1 0 0,0-1-1 0 0,1-1 1 0 0,-2-1-1 0 0,33-13 1 0 0,-26 8-65 0 0,-1-1-1 0 0,0-1 1 0 0,0-2 0 0 0,-2-1 0 0 0,0-1 0 0 0,25-21-1 0 0,-39 27-13 0 0,-1 0-1 0 0,0-1 1 0 0,0 0-1 0 0,-1 0 1 0 0,14-25-1 0 0,-18 28-22 0 0,-2-1 0 0 0,1 0 1 0 0,-1 0-1 0 0,-1-1 0 0 0,0 1 0 0 0,0-1 0 0 0,-1 1 0 0 0,0-1 0 0 0,0-14 0 0 0,-2 17-144 0 0,-1-1 1 0 0,0 0-1 0 0,0 1 0 0 0,0-1 0 0 0,-1 1 1 0 0,0 0-1 0 0,-1-1 0 0 0,0 1 0 0 0,0 0 0 0 0,-1 1 1 0 0,0-1-1 0 0,0 1 0 0 0,-1-1 0 0 0,0 1 1 0 0,0 0-1 0 0,-1 1 0 0 0,1 0 0 0 0,-8-7 0 0 0,2 4-299 0 0,0 1 0 0 0,0 0-1 0 0,-1 0 1 0 0,0 1-1 0 0,0 0 1 0 0,-1 2 0 0 0,0-1-1 0 0,0 1 1 0 0,0 1-1 0 0,-20-4 1 0 0,6 4-6036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4:5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2759 0 0,'-1'1'3763'0'0,"-24"3"1767"0"0,8-2 624 0 0,28 6-5985 0 0,2 0-137 0 0,-1 1 0 0 0,-1 1-1 0 0,0 0 1 0 0,0 0 0 0 0,-1 1-1 0 0,0 1 1 0 0,0 0 0 0 0,11 20 0 0 0,2 10 65 0 0,19 46 0 0 0,-35-72-31 0 0,-2 0 1 0 0,0 0 0 0 0,0 1 0 0 0,-2 0-1 0 0,0 0 1 0 0,1 29 0 0 0,-4-39-60 0 0,-1 0 0 0 0,1 0 0 0 0,-1 0 0 0 0,-1 0 0 0 0,0 0 0 0 0,1 0 0 0 0,-2 0-1 0 0,1-1 1 0 0,-1 1 0 0 0,-6 10 0 0 0,3-9-6 0 0,0 1-1 0 0,-1-1 0 0 0,1 0 1 0 0,-2-1-1 0 0,1 0 0 0 0,-15 11 0 0 0,4-5-11 0 0,-1-2-1 0 0,-1 0 0 0 0,0-1 0 0 0,0-1 0 0 0,-1-1 1 0 0,-25 7-1 0 0,31-12-106 0 0,-25 3 0 0 0,12-3-199 0 0,26-2 110 0 0,10-11-1357 0 0,4-4 313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3679 0 0,'0'0'167'0'0,"-2"0"-7"0"0,-2-2-358 0 0,3 1 436 0 0,0 1-1 0 0,0-1 0 0 0,0 1 1 0 0,-1-1-1 0 0,1 1 1 0 0,0 0-1 0 0,-1-1 0 0 0,1 1 1 0 0,0 0-1 0 0,-12 5 8112 0 0,12-3-7842 0 0,1-1-439 0 0,0 1 0 0 0,0-1 1 0 0,0 0-1 0 0,0 1 0 0 0,0-1 0 0 0,0 1 0 0 0,0-1 1 0 0,1 1-1 0 0,-1-1 0 0 0,0 0 0 0 0,1 1 0 0 0,-1-1 1 0 0,1 0-1 0 0,0 2 0 0 0,0-1 62 0 0,5 12 228 0 0,1-1 0 0 0,1-1 0 0 0,-1 1 0 0 0,2-1 0 0 0,0-1-1 0 0,20 21 1 0 0,-3-3-3 0 0,9 10 78 0 0,3-1 0 0 0,52 42 0 0 0,48 43 55 0 0,-63-54-372 0 0,-36-34-43 0 0,-2 1 1 0 0,-2 3-1 0 0,41 55 0 0 0,-50-60-12 0 0,40 40-1 0 0,-56-63-50 0 0,-3-4 1 0 0,0 0 1 0 0,0-1-1 0 0,1 0 1 0 0,0 0-1 0 0,0 0 0 0 0,9 4 1 0 0,-17-10-43 0 0,1 0 0 0 0,-1 1 0 0 0,1-1-1 0 0,-1 0 1 0 0,1 0 0 0 0,0 0 0 0 0,-1 1 0 0 0,1-1 0 0 0,-1 0 0 0 0,1 0 0 0 0,0 0 0 0 0,-1 0 0 0 0,1 0-1 0 0,-1 0 1 0 0,1 0 0 0 0,0 0 0 0 0,-1 0 0 0 0,1-1 0 0 0,-1 1 0 0 0,1 0 0 0 0,-1 0 0 0 0,1 0 0 0 0,0-1 0 0 0,-1 1-1 0 0,1 0 1 0 0,-1-1 0 0 0,1 1 0 0 0,-1 0 0 0 0,1-1 0 0 0,-1 1 0 0 0,0-1 0 0 0,1 1 0 0 0,-1-1 0 0 0,1 1-1 0 0,-1-1 1 0 0,0 1 0 0 0,0-1 0 0 0,1 1 0 0 0,-1-1 0 0 0,0 1 0 0 0,0-1 0 0 0,1 1 0 0 0,-1-2 0 0 0,1 1-171 0 0,-1-1 1 0 0,1 0 0 0 0,-1 0 0 0 0,1 1 0 0 0,-1-1-1 0 0,0 0 1 0 0,0 0 0 0 0,1 0 0 0 0,-1 0 0 0 0,-1 0-1 0 0,1 1 1 0 0,0-4 0 0 0,-11-21-5807 0 0,8 10 1029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19 5527 0 0,'15'-18'3787'0'0,"-15"19"-3537"0"0,0-1 1 0 0,0 1-1 0 0,0 0 0 0 0,1 0 0 0 0,-1-1 0 0 0,0 1 1 0 0,0 0-1 0 0,0 0 0 0 0,0-1 0 0 0,-1 1 1 0 0,1 0-1 0 0,0 0 0 0 0,0-1 0 0 0,0 1 1 0 0,-1 1-1 0 0,-9 18 405 0 0,9-19-413 0 0,-12 18 267 0 0,0 0-1 0 0,-2-1 0 0 0,-17 16 1 0 0,8-9-71 0 0,-286 297 962 0 0,255-269-1361 0 0,-2-3 0 0 0,-78 53 1 0 0,-238 114-2639 0 0,266-172-1365 0 0,86-38-351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13703 0 0,'-8'1'1246'0'0,"5"-1"-1228"0"0,1 1 1 0 0,0-1 0 0 0,0 1-1 0 0,0 0 1 0 0,0 0 0 0 0,0 0-1 0 0,0 0 1 0 0,0 0 0 0 0,1 1-1 0 0,-1-1 1 0 0,0 0 0 0 0,1 1-1 0 0,-4 3 1 0 0,-16 26 19 0 0,11-15 108 0 0,-384 654 1145 0 0,185-270-1153 0 0,183-352-84 0 0,20-39-44 0 0,6-9-10 0 0,0 1 0 0 0,-1-1 0 0 0,1 0 0 0 0,0 0 0 0 0,0 0 0 0 0,0 0 0 0 0,-1 1 0 0 0,1-1 0 0 0,0 0 0 0 0,0 0 0 0 0,0 0 0 0 0,-1 0 0 0 0,1 0 0 0 0,0 0 0 0 0,0 0 0 0 0,-1 0 0 0 0,1 0 0 0 0,0 1 0 0 0,0-1 0 0 0,-1 0 0 0 0,1 0 0 0 0,0 0 0 0 0,0 0 0 0 0,0 0 0 0 0,-1 0 0 0 0,1-1 0 0 0,0 1 0 0 0,-1 0 0 0 0,0-1 0 0 0,0 0 0 0 0,0 0 0 0 0,0 0 0 0 0,1 0 0 0 0,-1-1 0 0 0,0 1 0 0 0,0 0 0 0 0,1-1 0 0 0,-1 1 0 0 0,1 0 0 0 0,-1-1-1 0 0,1 1 1 0 0,0-1 0 0 0,0 1 0 0 0,-1-1 0 0 0,1 1 0 0 0,0-1 0 0 0,0 1 0 0 0,1-2 0 0 0,1-32-87 0 0,2 16-41 0 0,1-1 0 0 0,1 1 0 0 0,1-1-1 0 0,0 2 1 0 0,1-1 0 0 0,19-30 0 0 0,-2 11-400 0 0,57-67 1 0 0,-63 84 431 0 0,0 0-1 0 0,2 2 0 0 0,1 0 1 0 0,0 2-1 0 0,1 0 0 0 0,41-21 1 0 0,-49 30 285 0 0,1 1 0 0 0,1 0 0 0 0,0 1 1 0 0,0 0-1 0 0,0 2 0 0 0,0 0 1 0 0,1 1-1 0 0,-1 1 0 0 0,1 0 0 0 0,0 2 1 0 0,30 2-1 0 0,-43-2-101 0 0,1 1 0 0 0,-1 0 0 0 0,1 0 0 0 0,0 0 0 0 0,-1 1 0 0 0,0 0 0 0 0,1 0 0 0 0,-1 0 0 0 0,0 1 0 0 0,0 0 0 0 0,0 0 0 0 0,-1 0 0 0 0,1 0 0 0 0,-1 1 0 0 0,1 0 0 0 0,-1 0 0 0 0,-1 0 0 0 0,1 0 0 0 0,0 0 0 0 0,-1 1 0 0 0,0 0 0 0 0,0 0 0 0 0,0 0 0 0 0,-1 0 0 0 0,0 0 0 0 0,0 0 0 0 0,0 1 0 0 0,0-1 0 0 0,1 10 0 0 0,-2-2-57 0 0,1-1-1 0 0,-2 1 1 0 0,1-1 0 0 0,-2 1 0 0 0,0-1-1 0 0,0 1 1 0 0,-1-1 0 0 0,-1 0 0 0 0,0 0-1 0 0,0 0 1 0 0,-2 0 0 0 0,1 0 0 0 0,-1-1-1 0 0,-13 21 1 0 0,-112 169 167 0 0,126-196-234 0 0,1 0 0 0 0,-1 1 0 0 0,1-1 0 0 0,1 1 0 0 0,-1 0 0 0 0,1 0 0 0 0,-2 9 0 0 0,3-13-299 0 0,9 2-536 0 0,-6-3 704 0 0,0-1-1 0 0,0 1 0 0 0,0-1 1 0 0,0 0-1 0 0,0 0 0 0 0,0 0 1 0 0,-1 0-1 0 0,1 0 0 0 0,0 0 1 0 0,0-1-1 0 0,3 0 0 0 0,13-3-1540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 6911 0 0,'0'0'528'0'0,"1"-8"3051"0"0,-1 8-3450 0 0,0 0 0 0 0,0-1 0 0 0,0 1 0 0 0,0 0 0 0 0,0 0-1 0 0,0 0 1 0 0,0-1 0 0 0,0 1 0 0 0,0 0 0 0 0,0 0 0 0 0,0 0 0 0 0,-1-1 0 0 0,1 1 0 0 0,0 0 0 0 0,0 0 0 0 0,0 0-1 0 0,0 0 1 0 0,0-1 0 0 0,-1 1 0 0 0,1 0 0 0 0,0 0 0 0 0,0 0 0 0 0,0 0 0 0 0,0 0 0 0 0,-1 0 0 0 0,1 0 0 0 0,0 0 0 0 0,0 0-1 0 0,0-1 1 0 0,-1 1 0 0 0,1 0 0 0 0,0 0 0 0 0,-1 0 0 0 0,-7 5 1337 0 0,-12 13-1795 0 0,16-13 788 0 0,-131 155 50 0 0,60-66-329 0 0,71-90-102 0 0,0 1 1 0 0,0-1 0 0 0,1 1-1 0 0,0 0 1 0 0,-1 0-1 0 0,2 0 1 0 0,-1 0 0 0 0,1 0-1 0 0,-1 1 1 0 0,2-1-1 0 0,-1 1 1 0 0,0-1-1 0 0,1 1 1 0 0,-1 6 0 0 0,3-11-45 0 0,-1 0 1 0 0,0 0 0 0 0,0 0-1 0 0,0-1 1 0 0,0 1 0 0 0,1 0-1 0 0,-1 0 1 0 0,0 0 0 0 0,1-1-1 0 0,-1 1 1 0 0,1 0 0 0 0,-1-1-1 0 0,1 1 1 0 0,-1 0 0 0 0,1-1-1 0 0,0 1 1 0 0,-1 0 0 0 0,1-1-1 0 0,0 1 1 0 0,-1-1 0 0 0,1 1-1 0 0,0-1 1 0 0,-1 0 0 0 0,3 1-1 0 0,18 5 394 0 0,-10-5-302 0 0,0 0 0 0 0,0-1 0 0 0,1-1 0 0 0,-1 0 0 0 0,0 0 0 0 0,0-1 0 0 0,-1 0 0 0 0,1-1 0 0 0,10-4 0 0 0,14-7 116 0 0,43-23 0 0 0,-59 27-191 0 0,0-1-1 0 0,0 0 1 0 0,-1-2 0 0 0,30-26-1 0 0,-43 34-67 0 0,0 1 1 0 0,-1-1-1 0 0,0 0 0 0 0,0 0 0 0 0,0-1 0 0 0,0 1 1 0 0,-1-1-1 0 0,0 0 0 0 0,0 0 0 0 0,-1 0 0 0 0,1 0 1 0 0,-1 0-1 0 0,-1-1 0 0 0,1 1 0 0 0,-1 0 0 0 0,0-1 0 0 0,0 0 1 0 0,-1 1-1 0 0,0-1 0 0 0,-1-9 0 0 0,0 13-19 0 0,1 0 0 0 0,-1 0 0 0 0,0 0 0 0 0,0 0 0 0 0,0 0 0 0 0,0 0 0 0 0,0 0 0 0 0,-1 0-1 0 0,1 1 1 0 0,-1-1 0 0 0,0 0 0 0 0,0 1 0 0 0,0 0 0 0 0,0-1 0 0 0,0 1 0 0 0,-4-3 0 0 0,2 2 1 0 0,0 1 0 0 0,0 0 0 0 0,0 0-1 0 0,0 0 1 0 0,0 1 0 0 0,-1 0 0 0 0,1-1 0 0 0,0 1 0 0 0,-1 1 0 0 0,-6-1 0 0 0,-7 1-67 0 0,0 0-1 0 0,1 2 1 0 0,-1 0 0 0 0,-27 7 0 0 0,43-8 90 0 0,-66 18-970 0 0,66-18 182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93 265 7367 0 0,'-34'3'696'0'0,"5"-1"169"0"0,11 2 2976 0 0,16-4-2320 0 0,1 1-1458 0 0,1-1 0 0 0,0 0 0 0 0,-1 0 0 0 0,1 0 0 0 0,-1 0 0 0 0,1 1 0 0 0,-1-1 0 0 0,1 0 0 0 0,-1 0 0 0 0,1 1 0 0 0,0-1 0 0 0,-1 0 0 0 0,1 1-1 0 0,0-1 1 0 0,-1 0 0 0 0,1 1 0 0 0,0-1 0 0 0,-1 1 0 0 0,1-1 0 0 0,0 1 0 0 0,0-1 0 0 0,0 0 0 0 0,-1 1 0 0 0,1-1 0 0 0,0 1 0 0 0,0-1 0 0 0,0 1 0 0 0,0-1 0 0 0,0 1 0 0 0,0-1 0 0 0,0 1 0 0 0,0-1 0 0 0,0 1 0 0 0,0-1 0 0 0,0 1 0 0 0,0-1 0 0 0,0 1 0 0 0,1 0 0 0 0,-1 1 7 0 0,0 0 0 0 0,0 0 1 0 0,1 0-1 0 0,-1 0 1 0 0,1 0-1 0 0,0 0 0 0 0,0 0 1 0 0,1 2-1 0 0,1 0-20 0 0,1 0 0 0 0,0 0-1 0 0,0 0 1 0 0,0-1 0 0 0,0 0-1 0 0,1 0 1 0 0,-1 0 0 0 0,1 0-1 0 0,0-1 1 0 0,0 1 0 0 0,5 0-1 0 0,6 3 55 0 0,0-2 0 0 0,22 4 0 0 0,-5-4 55 0 0,0-1 0 0 0,66-3 0 0 0,64-18 164 0 0,65-30 144 0 0,-1-17 96 0 0,-48 14-129 0 0,32-10-15 0 0,160-41-38 0 0,-326 93-662 0 0,0 1-1 0 0,1 2 0 0 0,91 0 1 0 0,-126 7-49 0 0,-1 0 0 0 0,1 0 0 0 0,-1 1 0 0 0,14 5 0 0 0,-16-4-711 0 0,0 0-1 0 0,0 0 1 0 0,7 5 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66 11431 0 0,'0'0'522'0'0,"5"-6"175"0"0,-4 5-684 0 0,-1 1-1 0 0,1-1 1 0 0,-1 0-1 0 0,1 1 1 0 0,-1-1 0 0 0,0 0-1 0 0,1 0 1 0 0,-1 1-1 0 0,0-1 1 0 0,1 0 0 0 0,-1 0-1 0 0,0 0 1 0 0,0 1-1 0 0,0-1 1 0 0,0 0 0 0 0,0 0-1 0 0,0 0 1 0 0,0 0-1 0 0,0 1 1 0 0,0-1 0 0 0,0 0-1 0 0,0 0 1 0 0,-1 0-1 0 0,1 0 1 0 0,0 1 0 0 0,-1-2-1 0 0,0 1 129 0 0,0-2 22 0 0,0 2-1 0 0,-1-1 0 0 0,1 0 1 0 0,-1 0-1 0 0,0 0 0 0 0,0 1 0 0 0,1-1 1 0 0,-1 1-1 0 0,0-1 0 0 0,-4-1 1 0 0,0 0-137 0 0,1 1 0 0 0,-1 0 1 0 0,0 0-1 0 0,0 0 0 0 0,0 1 1 0 0,0 0-1 0 0,0 0 0 0 0,0 0 1 0 0,-10 1-1 0 0,3 0 17 0 0,-1 1 0 0 0,0 0-1 0 0,-14 4 1 0 0,18-1-6 0 0,0 0 0 0 0,0 0 0 0 0,1 0 0 0 0,0 1 0 0 0,0 1 0 0 0,0-1 0 0 0,1 2 0 0 0,-10 7 0 0 0,-1 1 62 0 0,2-1 135 0 0,1 0 1 0 0,1 1-1 0 0,0 1 0 0 0,1 0 0 0 0,1 1 0 0 0,0 0 1 0 0,2 1-1 0 0,0 1 0 0 0,0 0 0 0 0,2 0 0 0 0,1 1 0 0 0,0 0 1 0 0,-5 22-1 0 0,12-38-191 0 0,1 0 1 0 0,-1 0-1 0 0,1 0 0 0 0,0 1 1 0 0,0-1-1 0 0,0 0 0 0 0,0 0 0 0 0,1 1 1 0 0,0-1-1 0 0,0 0 0 0 0,0 0 1 0 0,0 0-1 0 0,0 0 0 0 0,1 0 1 0 0,3 6-1 0 0,-3-8-14 0 0,-1 0-1 0 0,1 1 1 0 0,0-1 0 0 0,-1 0-1 0 0,1 0 1 0 0,0 0 0 0 0,1 0-1 0 0,-1-1 1 0 0,0 1 0 0 0,0 0-1 0 0,1-1 1 0 0,-1 0-1 0 0,1 1 1 0 0,-1-1 0 0 0,1 0-1 0 0,0 0 1 0 0,-1-1 0 0 0,1 1-1 0 0,0 0 1 0 0,0-1 0 0 0,-1 0-1 0 0,1 1 1 0 0,0-1 0 0 0,3-1-1 0 0,-2 1-13 0 0,-1-1 0 0 0,1 0 0 0 0,-1 0 0 0 0,1 0 0 0 0,-1 0 1 0 0,0-1-1 0 0,0 0 0 0 0,0 1 0 0 0,0-1 0 0 0,4-3 0 0 0,26-25-197 0 0,-32 30 178 0 0,20-28-968 0 0,-19 27 942 0 0,-4 6 3 0 0,-2 6-3 0 0,3-10 29 0 0,0 4 1 0 0,-1 0 0 0 0,1 0 0 0 0,0 0 0 0 0,0 1 0 0 0,0 4 0 0 0,3 5 6 0 0,1-11-13 0 0,-1-3-18 0 0,-1 1-14 0 0,0-1 1 0 0,1 1 0 0 0,-1-1 0 0 0,0 0 0 0 0,1 1-1 0 0,-1-1 1 0 0,0 0 0 0 0,1 0 0 0 0,-1 0 0 0 0,1 0-1 0 0,0 0 1 0 0,-1-1 0 0 0,4 2 0 0 0,14 1-5194 0 0,-1-3-615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 16183 0 0,'0'0'1462'0'0,"-1"-1"-1201"0"0,-4 0-222 0 0,0 0 1 0 0,0 0-1 0 0,1 0 0 0 0,-1 1 1 0 0,0-1-1 0 0,0 1 1 0 0,0 0-1 0 0,0 1 0 0 0,0-1 1 0 0,0 1-1 0 0,0 0 0 0 0,1 0 1 0 0,-1 1-1 0 0,0-1 1 0 0,-6 4-1 0 0,-3 2 34 0 0,1 0 0 0 0,0 0 0 0 0,-23 18 1 0 0,36-25-73 0 0,-8 5 29 0 0,1 0 1 0 0,1 1 0 0 0,-1-1 0 0 0,1 1-1 0 0,0 1 1 0 0,0-1 0 0 0,1 1-1 0 0,-1 0 1 0 0,2 0 0 0 0,-7 13-1 0 0,7-14-32 0 0,3-4-12 0 0,0 0-1 0 0,0 0 1 0 0,1 0 0 0 0,-1 0 0 0 0,0 0 0 0 0,1 0-1 0 0,-2 5 1 0 0,2-6-27 0 0,0 0-1 0 0,1 0 1 0 0,-1-1-1 0 0,0 1 1 0 0,0 0-1 0 0,0 0 1 0 0,0 0-1 0 0,1 0 0 0 0,-1-1 1 0 0,0 1-1 0 0,1 0 1 0 0,-1-1-1 0 0,1 1 1 0 0,-1 0-1 0 0,1 0 1 0 0,-1-1-1 0 0,1 1 1 0 0,-1-1-1 0 0,2 2 1 0 0,12 9-349 0 0,19 6-220 0 0,-26-14 549 0 0,0 0 0 0 0,-1 0 0 0 0,0 1 0 0 0,0 0 0 0 0,9 7 0 0 0,8 11 386 0 0,-1 0 0 0 0,23 33-1 0 0,-34-41-15 0 0,-1 1-1 0 0,-1 0 0 0 0,-1 1 1 0 0,0 0-1 0 0,8 26 0 0 0,-14-39-262 0 0,-1 1-1 0 0,0-1 1 0 0,0 1-1 0 0,-1-1 1 0 0,1 1-1 0 0,-1 0 1 0 0,0-1 0 0 0,0 1-1 0 0,0 0 1 0 0,0-1-1 0 0,-1 1 1 0 0,1-1-1 0 0,-2 6 1 0 0,0-6-17 0 0,1-1 0 0 0,0 1 1 0 0,-1-1-1 0 0,0 1 0 0 0,1-1 1 0 0,-1 0-1 0 0,0 0 0 0 0,0 0 1 0 0,-1 0-1 0 0,1 0 0 0 0,0 0 1 0 0,-1 0-1 0 0,1-1 0 0 0,-1 1 1 0 0,1-1-1 0 0,-6 2 0 0 0,-8 3 65 0 0,-1 0 0 0 0,1-2 1 0 0,-1 0-1 0 0,0 0 0 0 0,0-2 0 0 0,-22 1 0 0 0,-103-7-316 0 0,129 3 140 0 0,6 0-323 0 0,0 1 0 0 0,0-1 0 0 0,0 0 1 0 0,-11-4-1 0 0,-1-3-6510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625 243 919 0 0,'1'-1'67'0'0,"5"-3"936"0"0,0 0-1 0 0,0 0 1 0 0,-1-1 0 0 0,1 0-1 0 0,-1 0 1 0 0,-1-1-1 0 0,1 0 1 0 0,-1 1 0 0 0,6-10-1 0 0,-7 8-584 0 0,1 0 1 0 0,-1 0-1 0 0,0 0 0 0 0,0 0 0 0 0,-1 0 1 0 0,0-1-1 0 0,0 1 0 0 0,-1-1 0 0 0,0 0 1 0 0,0 1-1 0 0,-1-1 0 0 0,0 0 0 0 0,0 1 1 0 0,-3-14-1 0 0,2 18-391 0 0,0 0-1 0 0,0 0 1 0 0,0 0 0 0 0,0 0-1 0 0,-1 0 1 0 0,1 0 0 0 0,-1 0-1 0 0,0 1 1 0 0,0-1 0 0 0,0 1-1 0 0,0-1 1 0 0,0 1 0 0 0,-1 0-1 0 0,1 0 1 0 0,-1 0 0 0 0,1 0-1 0 0,-1 0 1 0 0,0 1 0 0 0,0-1-1 0 0,0 1 1 0 0,0 0 0 0 0,0-1 0 0 0,0 1-1 0 0,0 1 1 0 0,-6-2 0 0 0,0 1 41 0 0,0 0 0 0 0,0 0 1 0 0,-1 1-1 0 0,1 0 1 0 0,0 1-1 0 0,-1 0 1 0 0,-15 4-1 0 0,-11 5-68 0 0,0 2 0 0 0,-41 20 0 0 0,-66 41 0 0 0,136-69 0 0 0,-28 14 67 0 0,1 2-1 0 0,1 1 0 0 0,0 2 1 0 0,-48 45-1 0 0,77-63-21 0 0,0-1 0 0 0,0 1 0 0 0,0-1 0 0 0,1 1 0 0 0,0 0 0 0 0,0 0 0 0 0,0 1 0 0 0,-3 8-1 0 0,5-12-33 0 0,1-1-1 0 0,-1 1 0 0 0,1-1 0 0 0,0 1 0 0 0,-1 0 0 0 0,1 0 0 0 0,0-1 0 0 0,0 1 0 0 0,0 0 1 0 0,0-1-1 0 0,1 1 0 0 0,-1 0 0 0 0,0 0 0 0 0,1-1 0 0 0,-1 1 0 0 0,1 0 0 0 0,-1-1 0 0 0,1 1 1 0 0,0-1-1 0 0,0 1 0 0 0,0-1 0 0 0,0 1 0 0 0,0-1 0 0 0,0 0 0 0 0,0 1 0 0 0,0-1 0 0 0,0 0 1 0 0,1 0-1 0 0,-1 0 0 0 0,1 0 0 0 0,-1 0 0 0 0,1 0 0 0 0,2 1 0 0 0,4 1 4 0 0,-1 0 1 0 0,1-1-1 0 0,0 0 0 0 0,0 0 0 0 0,0-1 0 0 0,0 0 1 0 0,0 0-1 0 0,0-1 0 0 0,0 0 0 0 0,12-1 1 0 0,12-4 56 0 0,40-9 1 0 0,-57 10-68 0 0,251-65-577 0 0,-194 49 488 0 0,-21 4 54 0 0,-49 16 271 0 0,-12 8 67 0 0,-34 26 405 0 0,34-28-558 0 0,0 2 0 0 0,0-1-1 0 0,1 1 1 0 0,-11 12 0 0 0,18-19-143 0 0,1 1 1 0 0,-1 0-1 0 0,1 0 1 0 0,-1 0 0 0 0,1 0-1 0 0,0 0 1 0 0,0 0-1 0 0,0 0 1 0 0,0 0-1 0 0,0 0 1 0 0,1 0-1 0 0,-1 1 1 0 0,1-1-1 0 0,-1 3 1 0 0,1-4-28 0 0,0 1 0 0 0,1-1 0 0 0,-1 0 0 0 0,1 1 0 0 0,-1-1 0 0 0,1 0 0 0 0,0 1 0 0 0,-1-1 0 0 0,1 0-1 0 0,0 0 1 0 0,0 0 0 0 0,0 0 0 0 0,0 1 0 0 0,0-1 0 0 0,0-1 0 0 0,0 1 0 0 0,0 0 0 0 0,0 0 0 0 0,1 0 0 0 0,-1 0 0 0 0,0-1 0 0 0,0 1 0 0 0,1-1 0 0 0,1 1 0 0 0,14 6-1136 0 0,4-1-375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1046 3223 0 0,'-2'1'240'0'0,"-23"23"9360"0"0,36-25-8032 0 0,-5 0-1334 0 0,-1 0-1 0 0,1-1 0 0 0,-1 1 0 0 0,1-1 1 0 0,-1-1-1 0 0,0 1 0 0 0,5-4 0 0 0,33-25 763 0 0,-24 18-638 0 0,4-6-254 0 0,0-1 0 0 0,-1 0 0 0 0,-1-2-1 0 0,-1 0 1 0 0,-1-1 0 0 0,17-27 0 0 0,87-164 93 0 0,-67 109 19 0 0,-20 37-154 0 0,10-19 40 0 0,-38 74-91 0 0,1 0-1 0 0,0 1 0 0 0,1 0 1 0 0,15-14-1 0 0,-21 21-19 0 0,-3 4 4 0 0,0 0 0 0 0,0-1 0 0 0,1 1 0 0 0,-1 0 0 0 0,1 0 1 0 0,-1 0-1 0 0,1 0 0 0 0,-1 1 0 0 0,1-1 0 0 0,-1 0 0 0 0,1 1 0 0 0,0-1 1 0 0,-1 1-1 0 0,1-1 0 0 0,0 1 0 0 0,2-1 0 0 0,0 1-3 0 0,0-1-1 0 0,-1 1 1 0 0,1 0-1 0 0,-1 0 1 0 0,1 0-1 0 0,0 0 1 0 0,-1 1-1 0 0,1-1 1 0 0,-1 1-1 0 0,1 0 1 0 0,-1 0-1 0 0,1 0 0 0 0,-1 0 1 0 0,0 1-1 0 0,0 0 1 0 0,1-1-1 0 0,2 4 1 0 0,-2-2 1 0 0,0 0-1 0 0,0 0 1 0 0,-1 0 0 0 0,0 1-1 0 0,1-1 1 0 0,-1 1 0 0 0,-1 0 0 0 0,1 0-1 0 0,0 0 1 0 0,-1 0 0 0 0,0 0-1 0 0,3 9 1 0 0,-2-5 1 0 0,-1 0-1 0 0,1 0 1 0 0,-2 0-1 0 0,1 1 0 0 0,-1-1 1 0 0,0 1-1 0 0,-1-1 1 0 0,0 1-1 0 0,0-1 1 0 0,-3 13-1 0 0,-18 83 1 0 0,-36 102 0 0 0,45-172 3 0 0,-3 7-19 0 0,3 1 1 0 0,-15 81-1 0 0,26-120 60 0 0,1 0 0 0 0,0 0 0 0 0,0 0 0 0 0,0 0-1 0 0,0 0 1 0 0,1 0 0 0 0,-1 0 0 0 0,1 0 0 0 0,0 0 0 0 0,0 0 0 0 0,0 0-1 0 0,2 5 1 0 0,-2-7-12 0 0,-1-1 0 0 0,1 0 0 0 0,-1 1 0 0 0,1-1 0 0 0,0 0 0 0 0,-1 1 0 0 0,1-1-1 0 0,0 0 1 0 0,-1 0 0 0 0,1 0 0 0 0,0 1 0 0 0,-1-1 0 0 0,1 0 0 0 0,0 0 0 0 0,-1 0 0 0 0,1 0 0 0 0,0 0-1 0 0,-1 0 1 0 0,1 0 0 0 0,0 0 0 0 0,-1-1 0 0 0,2 1 0 0 0,14-6 370 0 0,-2-2-189 0 0,0 0-1 0 0,-1-1 1 0 0,0 0-1 0 0,-1-1 1 0 0,0-1-1 0 0,13-14 1 0 0,-1 1-58 0 0,5-5 32 0 0,45-60 1 0 0,15-40 28 0 0,66-129-37 0 0,43-61 22 0 0,-190 308-194 0 0,-1 1-5 0 0,0 0 0 0 0,0 1 0 0 0,1 0 0 0 0,0 0 0 0 0,0 1-1 0 0,1 0 1 0 0,10-7 0 0 0,-17 14-103 0 0,0-1-1 0 0,1 1 1 0 0,-1 0-1 0 0,0-1 1 0 0,1 1-1 0 0,-1 0 1 0 0,1 1-1 0 0,-1-1 1 0 0,4 0-1 0 0,-4 1-151 0 0,-1 0 0 0 0,1 0-1 0 0,-1 0 1 0 0,1 0 0 0 0,-1 1 0 0 0,1-1-1 0 0,-1 1 1 0 0,1-1 0 0 0,-1 1 0 0 0,0-1 0 0 0,1 1-1 0 0,-1 0 1 0 0,0 0 0 0 0,0 0 0 0 0,1-1-1 0 0,-1 1 1 0 0,1 2 0 0 0,9 6-6064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279 180 1375 0 0,'-7'6'128'0'0,"-9"3"12856"0"0,17-9-12421 0 0,6 2-227 0 0,-1-1 1 0 0,1 0-1 0 0,0 0 0 0 0,-1-1 1 0 0,1 1-1 0 0,0-2 0 0 0,10 0 1 0 0,51-12 546 0 0,-47 8-644 0 0,-17 4-193 0 0,1 0 0 0 0,-2-1 0 0 0,1 0 0 0 0,0 0 0 0 0,0 0 0 0 0,0 0 0 0 0,-1 0 0 0 0,1-1 0 0 0,-1 0 0 0 0,0 1 0 0 0,0-1 0 0 0,0 0 0 0 0,4-6 0 0 0,2-4 28 0 0,0 1 1 0 0,9-20-1 0 0,-16 29-68 0 0,-1-1 0 0 0,1 0 0 0 0,-1 1 0 0 0,1-1 0 0 0,-1 0-1 0 0,0 0 1 0 0,0 0 0 0 0,-1 0 0 0 0,1 0 0 0 0,-1 0 0 0 0,0-7 0 0 0,0 10-12 0 0,-1-1-1 0 0,1 0 1 0 0,-1 1-1 0 0,1-1 1 0 0,-1 1-1 0 0,1-1 1 0 0,-1 1-1 0 0,0-1 1 0 0,0 1-1 0 0,0-1 1 0 0,0 1-1 0 0,0 0 1 0 0,0-1 0 0 0,0 1-1 0 0,-1 0 1 0 0,1 0-1 0 0,0 0 1 0 0,-1 0-1 0 0,1 0 1 0 0,0 0-1 0 0,-1 0 1 0 0,1 1-1 0 0,-1-1 1 0 0,0 0-1 0 0,1 1 1 0 0,-1-1-1 0 0,1 1 1 0 0,-1 0-1 0 0,0-1 1 0 0,-2 1 0 0 0,-1 0-21 0 0,-1 0 1 0 0,1 0 0 0 0,-1 0 0 0 0,1 1 0 0 0,0 0-1 0 0,-1 0 1 0 0,1 0 0 0 0,0 1 0 0 0,-8 3-1 0 0,-7 4-54 0 0,-17 10 0 0 0,34-17 72 0 0,-37 21-2 0 0,1 3 0 0 0,1 0 1 0 0,2 2-1 0 0,1 2 0 0 0,1 2 0 0 0,-38 45 0 0 0,67-72 31 0 0,-5 8-8 0 0,-1 0 0 0 0,-8 16 0 0 0,17-26-8 0 0,1 0 1 0 0,-1 0-1 0 0,0 0 0 0 0,1 1 0 0 0,0-1 1 0 0,0 1-1 0 0,0-1 0 0 0,0 1 0 0 0,0-1 1 0 0,1 1-1 0 0,-1 0 0 0 0,1-1 0 0 0,0 1 1 0 0,0-1-1 0 0,1 7 0 0 0,0-8 6 0 0,0 0-1 0 0,0 1 1 0 0,1-1 0 0 0,-1 0-1 0 0,0 0 1 0 0,1 0-1 0 0,-1 0 1 0 0,1 0-1 0 0,0 0 1 0 0,0-1 0 0 0,0 1-1 0 0,0-1 1 0 0,0 1-1 0 0,0-1 1 0 0,0 0-1 0 0,0 1 1 0 0,0-1 0 0 0,1 0-1 0 0,-1 0 1 0 0,0-1-1 0 0,4 2 1 0 0,8 1 7 0 0,-1 0 1 0 0,24 2-1 0 0,-22-4-24 0 0,14 2-381 0 0,-1-1 0 0 0,38-4 0 0 0,-20-1-952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15 9215 0 0,'0'0'707'0'0,"2"-1"-464"0"0,8-2-910 0 0,9-4 5051 0 0,-11 3 7 0 0,-24 7-3401 0 0,5 1-972 0 0,0-1-1 0 0,0 2 1 0 0,1 0-1 0 0,0 0 1 0 0,-16 11-1 0 0,-45 37-32 0 0,62-46 21 0 0,-30 27 67 0 0,-35 41-1 0 0,30-30 26 0 0,37-37-43 0 0,4-1 17 0 0,4-6-65 0 0,0-1 1 0 0,0 0 0 0 0,0 0 0 0 0,0 0 0 0 0,0 1 0 0 0,-1-1 0 0 0,1 0 0 0 0,0 0 0 0 0,0 0-1 0 0,0 0 1 0 0,2-1 0 0 0,6-1 21 0 0,0-1 0 0 0,-1-1-1 0 0,1 0 1 0 0,-1 0 0 0 0,1 0 0 0 0,-1-1-1 0 0,11-9 1 0 0,-12 10-19 0 0,12-11-63 0 0,-1-1-1 0 0,0-1 0 0 0,-1 0 1 0 0,16-21-1 0 0,-12 13-791 0 0,32-28 0 0 0,-53 53 835 0 0,0 0 1 0 0,0 0 0 0 0,0 0 0 0 0,0 0 0 0 0,0 0 0 0 0,0 0 0 0 0,0 0 0 0 0,0 0 0 0 0,0 0 0 0 0,0 0 0 0 0,0 0 0 0 0,0 0 0 0 0,0 1 0 0 0,0-1 0 0 0,0 0 0 0 0,0 0-1 0 0,0 0 1 0 0,0 0 0 0 0,0 0 0 0 0,0 0 0 0 0,0 0 0 0 0,0 0 0 0 0,0 0 0 0 0,0 0 0 0 0,0 0 0 0 0,0 0 0 0 0,0 0 0 0 0,0 0 0 0 0,0 0 0 0 0,0 0 0 0 0,0 0 0 0 0,0 0 0 0 0,0 0-1 0 0,1 0 1 0 0,-1 0 0 0 0,0 0 0 0 0,0 0 0 0 0,0 0 0 0 0,0 0 0 0 0,0 0 0 0 0,0 0 0 0 0,0 0 0 0 0,0 0 0 0 0,0 0 0 0 0,0 0 0 0 0,0 0 0 0 0,0 0 0 0 0,0 0 0 0 0,0 0-1 0 0,0 0 1 0 0,0 0 0 0 0,0 0 0 0 0,0 0 0 0 0,0 0 0 0 0,0 0 0 0 0,-2 9-186 0 0,-10 18 199 0 0,7-17-72 0 0,-67 196 37 0 0,37-96-13 0 0,30-95 52 0 0,-114 383 4 0 0,109-329 343 0 0,2 0 0 0 0,3 90 0 0 0,2-53 535 0 0,3-101-826 0 0,0 1 1 0 0,-1-1 0 0 0,0 0-1 0 0,0 0 1 0 0,0 0-1 0 0,-1 1 1 0 0,1-1 0 0 0,-5 8-1 0 0,5-11-16 0 0,-1 0 0 0 0,1 0-1 0 0,0 0 1 0 0,-1 0 0 0 0,0 0-1 0 0,0 0 1 0 0,1-1 0 0 0,-1 1-1 0 0,0-1 1 0 0,0 1 0 0 0,0-1-1 0 0,-1 1 1 0 0,1-1 0 0 0,0 0-1 0 0,0 0 1 0 0,-1 0 0 0 0,1-1-1 0 0,0 1 1 0 0,-6 1 0 0 0,5-2 17 0 0,0 1 1 0 0,0-1 0 0 0,0 0 0 0 0,0 0-1 0 0,0 0 1 0 0,-1 0 0 0 0,1-1 0 0 0,0 1-1 0 0,0-1 1 0 0,0 1 0 0 0,0-1 0 0 0,0 0-1 0 0,0 0 1 0 0,1-1 0 0 0,-4-1 0 0 0,3 1-44 0 0,1 0 1 0 0,0 0-1 0 0,0 0 1 0 0,0 0-1 0 0,1 0 1 0 0,-1 0-1 0 0,0-1 1 0 0,1 1-1 0 0,0-1 1 0 0,-1 1-1 0 0,1-1 1 0 0,0 0-1 0 0,0 1 1 0 0,0-1-1 0 0,1 0 1 0 0,-1-5-1 0 0,-1-5-41 0 0,1 0 0 0 0,1 0 1 0 0,0 0-1 0 0,1 0 0 0 0,3-19 0 0 0,19-65-776 0 0,-16 70 257 0 0,9-30-653 0 0,1-4-52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328 114 5983 0 0,'-3'6'13239'0'0,"8"-10"-13144"0"0,1 0 0 0 0,-1-1 0 0 0,1 0-1 0 0,-1 1 1 0 0,-1-2 0 0 0,7-7 0 0 0,-9 10-118 0 0,0-1 0 0 0,1 1 0 0 0,-1-1 0 0 0,-1 0-1 0 0,1 0 1 0 0,0 0 0 0 0,-1 0 0 0 0,0 0 0 0 0,0 0 0 0 0,0-1 0 0 0,0-7 0 0 0,-1 11-6 0 0,0 0 1 0 0,-1 0-1 0 0,1 0 1 0 0,0 0 0 0 0,0 0-1 0 0,-1 0 1 0 0,1 0-1 0 0,-1 0 1 0 0,1 1 0 0 0,0-1-1 0 0,-1 0 1 0 0,0 0-1 0 0,1 0 1 0 0,-1 1 0 0 0,1-1-1 0 0,-1 0 1 0 0,0 1-1 0 0,0-1 1 0 0,1 0 0 0 0,-1 1-1 0 0,0-1 1 0 0,0 1-1 0 0,0-1 1 0 0,0 1 0 0 0,0 0-1 0 0,1-1 1 0 0,-1 1-1 0 0,0 0 1 0 0,0 0-1 0 0,-1-1 1 0 0,-3 0 0 0 0,1 1 1 0 0,-1-1-1 0 0,0 1 1 0 0,-7 0-1 0 0,1 1 25 0 0,0 1 1 0 0,-1 1 0 0 0,1-1-1 0 0,0 2 1 0 0,0-1 0 0 0,-17 10-1 0 0,-61 37 139 0 0,80-44-99 0 0,-8 4 54 0 0,1 1 1 0 0,1 1-1 0 0,0 0 1 0 0,1 0-1 0 0,0 2 1 0 0,1 0-1 0 0,-12 16 1 0 0,24-28-81 0 0,-1 0-1 0 0,1-1 1 0 0,0 1 0 0 0,0 1 0 0 0,0-1-1 0 0,0 0 1 0 0,0 0 0 0 0,0 0 0 0 0,1 0-1 0 0,-1 1 1 0 0,1-1 0 0 0,-1 0-1 0 0,1 1 1 0 0,0-1 0 0 0,0 0 0 0 0,0 1-1 0 0,0-1 1 0 0,1 3 0 0 0,0-3-4 0 0,-1 0 1 0 0,1-1-1 0 0,0 1 0 0 0,0 0 1 0 0,0-1-1 0 0,0 1 1 0 0,0-1-1 0 0,0 1 0 0 0,1-1 1 0 0,-1 1-1 0 0,0-1 1 0 0,1 0-1 0 0,-1 1 0 0 0,1-1 1 0 0,0 0-1 0 0,-1 0 1 0 0,1 0-1 0 0,0-1 0 0 0,0 1 1 0 0,-1 0-1 0 0,5 0 1 0 0,4 2 24 0 0,1-1 1 0 0,0 0 0 0 0,0-1 0 0 0,0-1 0 0 0,-1 1 0 0 0,1-2 0 0 0,15-1 0 0 0,1-2 30 0 0,46-14 0 0 0,-36 7-129 0 0,-1-2-1 0 0,55-28 1 0 0,-89 40 6 0 0,-11 10-8 0 0,7-7 64 0 0,-10 12 24 0 0,1 1 0 0 0,0 0 0 0 0,2 1 0 0 0,-1 0 0 0 0,2 1 0 0 0,0 0 0 0 0,-8 27 0 0 0,12-30-20 0 0,3-13 0 0 0,1 0 0 0 0,0-1 0 0 0,0 1 0 0 0,0 0 0 0 0,0 0 0 0 0,0 0 0 0 0,0 0 0 0 0,0 0 0 0 0,0 0 0 0 0,0 0 0 0 0,0 0 0 0 0,0 0 0 0 0,1 1 0 0 0,3 2 0 0 0,-3-4 0 0 0,1 1-10 0 0,0 0 1 0 0,0 0-1 0 0,0 0 0 0 0,0 0 0 0 0,0 0 1 0 0,0-1-1 0 0,0 1 0 0 0,0-1 0 0 0,0 1 0 0 0,0-1 1 0 0,0 0-1 0 0,0 0 0 0 0,0 0 0 0 0,0 0 1 0 0,1 0-1 0 0,-1 0 0 0 0,0 0 0 0 0,0-1 1 0 0,0 1-1 0 0,2-2 0 0 0,4-1-296 0 0,0 0 0 0 0,0 0 0 0 0,11-7 0 0 0,8-6-505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62 1375 0 0,'4'-5'436'0'0,"3"-5"-661"0"0,18-16 0 0 0,-6 12 4108 0 0,-17 13-2590 0 0,0 0 0 0 0,0 0 0 0 0,0 0 0 0 0,0 1 0 0 0,0-1 0 0 0,0 1 1 0 0,0-1-1 0 0,4 1 0 0 0,-7 1-1131 0 0,0-1 1 0 0,0 1-1 0 0,0 0 0 0 0,0-1 1 0 0,0 1-1 0 0,0 0 0 0 0,0 0 1 0 0,0 0-1 0 0,0 0 0 0 0,1 0 1 0 0,-1 0-1 0 0,0 0 0 0 0,0 2 1 0 0,-1 0 77 0 0,-84 151 871 0 0,65-113-998 0 0,-52 112 85 0 0,40-82-176 0 0,-26 68-14 0 0,-10 20 48 0 0,-26 53 8 0 0,32-64-208 0 0,48-120-194 0 0,0-1-1 0 0,-2 0 0 0 0,-22 26 1 0 0,30-42-494 0 0,-1-1 0 0 0,-19 14 0 0 0,16-13-878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33 221 9671 0 0,'-4'-1'32'0'0,"0"-1"241"0"0,-1 0 1 0 0,1-1 0 0 0,0 1 0 0 0,-8-7 4278 0 0,17 2 368 0 0,8 1-4080 0 0,17-5-448 0 0,50-10 0 0 0,-27 8-231 0 0,222-56 425 0 0,-119 31-1009 0 0,-61 18-1031 0 0,-32 10-4215 0 0,-19 4-835 0 0</inkml:trace>
  <inkml:trace contextRef="#ctx0" brushRef="#br0" timeOffset="1">884 135 6911 0 0,'0'0'528'0'0,"-2"2"-341"0"0,-13 16 2267 0 0,1 0-1 0 0,1 1 0 0 0,1 1 1 0 0,-18 38-1 0 0,19-36-2421 0 0,-8 14 752 0 0,2 2 1 0 0,2-1-1 0 0,-18 70 1 0 0,31-99-817 0 0,1-1-1 0 0,0 16 1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 11055 0 0,'0'0'1176'0'0,"-9"-2"-1176"0"0,4 10 648 0 0,0 2 88 0 0,-3 1 24 0 0,3-2 0 0 0,0-2-672 0 0,3 2-200 0 0</inkml:trace>
  <inkml:trace contextRef="#ctx0" brushRef="#br0" timeOffset="1">198 203 16207 0 0,'0'0'744'0'0,"-1"2"-18"0"0,-17 19-479 0 0,1 1 0 0 0,1 0 0 0 0,-18 33 0 0 0,27-44-17 0 0,-6 14 195 0 0,2 1-1 0 0,0 0 0 0 0,-12 47 0 0 0,13-41 632 0 0,-26 61 0 0 0,48-118-368 0 0,-6 12-517 0 0,0 0 0 0 0,1 0 0 0 0,1 1 0 0 0,9-13 0 0 0,13-8-101 0 0,1 1-1 0 0,36-28 0 0 0,76-51-58 0 0,-88 69-85 0 0,-16 14-708 0 0,85-47-1 0 0,-7 24-3605 0 0,-91 42 2348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5063 0 0,'0'0'232'0'0,"-1"2"-13"0"0,-34 62 4557 0 0,-26 69 0 0 0,-9 20-2645 0 0,-132 176-1114 0 0,178-293-976 0 0,-10 15 19 0 0,-155 216 88 0 0,181-258-141 0 0,-20 27 27 0 0,-2-2 0 0 0,-2-1 0 0 0,-43 34 0 0 0,74-65 41 0 0,2-5 3 0 0,14-16-148 0 0,1-1-1 0 0,1 2 0 0 0,0 1 1 0 0,28-22-1 0 0,-19 16 0 0 0,0 0 104 0 0,2 0 1 0 0,0 2-1 0 0,2 0 0 0 0,0 3 0 0 0,1 0 0 0 0,66-26 0 0 0,-90 41 1 0 0,9-2 82 0 0,-1-1 0 0 0,1 2 0 0 0,0 0 0 0 0,30-3 0 0 0,-43 7-106 0 0,1-1-1 0 0,-1 1 1 0 0,0 0-1 0 0,0 1 1 0 0,0-1-1 0 0,0 0 1 0 0,0 1-1 0 0,0 0 1 0 0,0 0-1 0 0,0 0 1 0 0,0 0-1 0 0,0 0 1 0 0,0 0-1 0 0,-1 1 1 0 0,1 0-1 0 0,0-1 1 0 0,-1 1-1 0 0,1 0 1 0 0,-1 0-1 0 0,0 0 1 0 0,0 1-1 0 0,0-1 1 0 0,0 0 0 0 0,0 1-1 0 0,0-1 1 0 0,0 1-1 0 0,-1 0 1 0 0,0 0-1 0 0,1-1 1 0 0,-1 1-1 0 0,0 0 1 0 0,1 5-1 0 0,0 2 6 0 0,-1-1 1 0 0,1 1-1 0 0,-2 0 0 0 0,1-1 0 0 0,-1 1 0 0 0,-1-1 1 0 0,0 1-1 0 0,0 0 0 0 0,-3 9 0 0 0,0-6 11 0 0,0 0-1 0 0,0-1 0 0 0,-2 1 1 0 0,1-1-1 0 0,-15 22 0 0 0,6-10-25 0 0,9-12-12 0 0,4-10-218 0 0,-3 10-3344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90 7367 0 0,'0'0'568'0'0,"-1"2"-373"0"0,-1 3 519 0 0,0 0 0 0 0,1 0 0 0 0,0 1-1 0 0,0-1 1 0 0,0 0 0 0 0,1 0 0 0 0,-1 1 0 0 0,1-1 0 0 0,0 0-1 0 0,1 1 1 0 0,0-1 0 0 0,1 6 0 0 0,-2-10-565 0 0,1 0 1 0 0,0 1-1 0 0,-1-1 0 0 0,1 0 1 0 0,0 0-1 0 0,0 0 0 0 0,0 1 0 0 0,0-1 1 0 0,0 0-1 0 0,0 0 0 0 0,0 0 1 0 0,0-1-1 0 0,1 1 0 0 0,-1 0 1 0 0,0 0-1 0 0,1-1 0 0 0,2 2 1 0 0,-1-1 5 0 0,1 0 1 0 0,0 0-1 0 0,-1 0 1 0 0,1 0 0 0 0,5 0-1 0 0,3-2 114 0 0,0 1 0 0 0,0-1-1 0 0,0-1 1 0 0,0 0 0 0 0,0-1 0 0 0,15-5-1 0 0,0-2 114 0 0,39-21 0 0 0,-47 21-367 0 0,0 0-1 0 0,17-16 0 0 0,-27 20-159 0 0,-1-1-1 0 0,-1 0 0 0 0,0 0 0 0 0,0-1 0 0 0,0 0 0 0 0,7-12 0 0 0,-13 19 70 0 0,0-1-39 0 0,0 1 0 0 0,0-1 1 0 0,0 0-1 0 0,0 0 0 0 0,0 1 1 0 0,-1-1-1 0 0,1 0 0 0 0,-1 0 1 0 0,1 0-1 0 0,0-2 1 0 0,-11 4-408 0 0,2 3 435 0 0,0-1 0 0 0,0 1-1 0 0,0 1 1 0 0,0 0-1 0 0,0 0 1 0 0,-10 8 0 0 0,-1 0 12 0 0,-47 29 101 0 0,3 4 1 0 0,1 2 0 0 0,3 3-1 0 0,-91 98 1 0 0,126-123 14 0 0,1 2-1 0 0,2 0 1 0 0,0 2 0 0 0,-17 33 0 0 0,35-56-32 0 0,0 0-1 0 0,0 0 1 0 0,1 0 0 0 0,0 0-1 0 0,1 1 1 0 0,-1-1-1 0 0,0 8 1 0 0,2-12-4 0 0,0 1 0 0 0,0-1 0 0 0,0 0 0 0 0,0 1 0 0 0,1-1 0 0 0,-1 0 1 0 0,0 0-1 0 0,1 1 0 0 0,0-1 0 0 0,0 0 0 0 0,0 0 0 0 0,0 0 0 0 0,0 0 0 0 0,0 0 0 0 0,0 0 0 0 0,0 0 0 0 0,1 0 0 0 0,-1 0 0 0 0,1 0 0 0 0,0-1 0 0 0,-1 1 0 0 0,1-1 0 0 0,3 3 1 0 0,3 0 28 0 0,0 0 0 0 0,0 0 0 0 0,0-1 0 0 0,0 0 0 0 0,1 0 1 0 0,17 2-1 0 0,56 4 193 0 0,-68-8-209 0 0,41 1-327 0 0,0-2 1 0 0,0-2 0 0 0,61-11-1 0 0,-65 4-1119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14511 0 0,'0'0'663'0'0,"2"1"-12"0"0,-1 1-640 0 0,1-1 0 0 0,-1 0 0 0 0,0 0 0 0 0,0 1-1 0 0,0-1 1 0 0,0 1 0 0 0,0-1 0 0 0,0 1 0 0 0,0-1 0 0 0,0 1 0 0 0,0 0 0 0 0,-1-1 0 0 0,1 1 0 0 0,-1 0 0 0 0,0 0 0 0 0,1 1 0 0 0,-1 1 22 0 0,0-1-1 0 0,0 1 0 0 0,0-1 1 0 0,-1 1-1 0 0,1-1 1 0 0,-1 1-1 0 0,-2 5 0 0 0,-2 5 164 0 0,-1 0 0 0 0,-1-1 0 0 0,-10 15 0 0 0,9-16 39 0 0,-6 12 65 0 0,-149 265 2302 0 0,-135 258-1138 0 0,256-483-1784 0 0,41-62 55 0 0,1-5-1675 0 0,3-10 793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10 473 11975 0 0,'0'0'923'0'0,"-2"0"-602"0"0,-5 3 5118 0 0,8-4-5320 0 0,0-1-1 0 0,0 0 1 0 0,1 1-1 0 0,-1-1 1 0 0,1 1 0 0 0,-1 0-1 0 0,1-1 1 0 0,3-1 0 0 0,-1 0 82 0 0,26-27 445 0 0,-2 0 0 0 0,47-66-1 0 0,-5 6-466 0 0,-46 61-245 0 0,2 0-1 0 0,2 2 1 0 0,0 1 0 0 0,57-40-1 0 0,-77 62 48 0 0,0-1 1 0 0,0 1-1 0 0,1 0 0 0 0,-1 0 1 0 0,1 1-1 0 0,-1 1 0 0 0,1-1 0 0 0,0 1 1 0 0,14-1-1 0 0,-16 3 21 0 0,0 0 0 0 0,0 0 0 0 0,0 1 0 0 0,1 0-1 0 0,-1 0 1 0 0,0 0 0 0 0,0 1 0 0 0,0 0 0 0 0,-1 1 0 0 0,1 0 0 0 0,0 0 0 0 0,8 5 0 0 0,-3 0 85 0 0,0 0 1 0 0,0 1 0 0 0,-1 0-1 0 0,-1 1 1 0 0,1 0 0 0 0,13 18-1 0 0,-19-22-45 0 0,-1 1 0 0 0,0 0 0 0 0,0-1 0 0 0,0 1 0 0 0,-1 1-1 0 0,0-1 1 0 0,0 0 0 0 0,-1 1 0 0 0,0-1 0 0 0,0 1 0 0 0,-1 0 0 0 0,0 0 0 0 0,0 13-1 0 0,-2-10-20 0 0,-1 1-1 0 0,0-1 0 0 0,-1 0 0 0 0,0 0 0 0 0,-1 0 0 0 0,0-1 0 0 0,0 1 0 0 0,-1-1 0 0 0,-1 0 0 0 0,0 0 0 0 0,0-1 1 0 0,-1 0-1 0 0,0 0 0 0 0,-10 10 0 0 0,-3 1 37 0 0,-1-1 0 0 0,-2 0 0 0 0,0-1 0 0 0,-36 20 0 0 0,14-12-466 0 0,-2-2-1 0 0,0-1 0 0 0,-2-3 1 0 0,-60 16-1 0 0,107-35 357 0 0,-1 0-167 0 0,0 0 0 0 0,0-1 0 0 0,0 1 0 0 0,0 0 0 0 0,0-1 0 0 0,0 0 0 0 0,-1 1 0 0 0,1-1 0 0 0,0-1 0 0 0,0 1 0 0 0,-6-1 0 0 0,0-4-991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88 8287 0 0,'0'0'7431'0'0,"-8"-1"-4583"0"0,7 0-2781 0 0,1 0 1 0 0,-1 0-1 0 0,0 0 1 0 0,1-1-1 0 0,-1 1 1 0 0,1 0-1 0 0,-1 0 1 0 0,1-1-1 0 0,0 1 1 0 0,0 0-1 0 0,-1 0 1 0 0,1-1-1 0 0,0 1 1 0 0,0 0-1 0 0,0-1 1 0 0,1-1 0 0 0,7-22 340 0 0,-3 10-325 0 0,-5 15-83 0 0,0-1 0 0 0,1 0 0 0 0,-1 0 0 0 0,0 0 1 0 0,0 1-1 0 0,0-1 0 0 0,0 0 0 0 0,0 0 1 0 0,0 1-1 0 0,0-1 0 0 0,-1 0 0 0 0,1 0 1 0 0,0 0-1 0 0,0 1 0 0 0,-1-1 0 0 0,1 0 0 0 0,0 1 1 0 0,-1-1-1 0 0,1 0 0 0 0,0 1 0 0 0,-1-1 1 0 0,1 0-1 0 0,-1 1 0 0 0,1-1 0 0 0,-1 1 1 0 0,0-1-1 0 0,1 1 0 0 0,-1-1 0 0 0,1 1 1 0 0,-1-1-1 0 0,0 1 0 0 0,0-1 0 0 0,1 1 0 0 0,-1 0 1 0 0,0 0-1 0 0,1-1 0 0 0,-1 1 0 0 0,0 0 1 0 0,0 0-1 0 0,0 0 0 0 0,1 0 0 0 0,-1 0 1 0 0,0 0-1 0 0,0 0 0 0 0,0 0 0 0 0,-6 1-6 0 0,0-1 0 0 0,0 2 0 0 0,1-1 0 0 0,-1 1 0 0 0,1 0 0 0 0,-1 0 0 0 0,1 0 0 0 0,0 1 0 0 0,-8 5 0 0 0,-5 4 0 0 0,-25 19 0 0 0,0 3 105 0 0,2 2 1 0 0,2 2-1 0 0,1 1 0 0 0,-38 51 0 0 0,71-83-3 0 0,1 1 0 0 0,-1 0 0 0 0,2 0-1 0 0,-6 13 1 0 0,9-19-65 0 0,0 0 1 0 0,0 0-1 0 0,1 0 0 0 0,0 0 0 0 0,-1 0 0 0 0,1 1 0 0 0,0-1 0 0 0,0 0 0 0 0,0 0 0 0 0,0 0 0 0 0,1 4 0 0 0,-1-5-9 0 0,0 0 0 0 0,1 0 0 0 0,0 0 0 0 0,-1 0 0 0 0,1 1 0 0 0,-1-1 0 0 0,1 0 0 0 0,0 0 0 0 0,0 0 0 0 0,0-1 0 0 0,-1 1 0 0 0,1 0 0 0 0,0 0 0 0 0,0 0 0 0 0,0-1 0 0 0,0 1 0 0 0,1 0 0 0 0,-1-1 0 0 0,0 1 0 0 0,0-1 0 0 0,2 1 0 0 0,2 0 45 0 0,1 1 0 0 0,-1-2 1 0 0,0 1-1 0 0,0 0 0 0 0,1-1 0 0 0,-1 0 0 0 0,0 0 0 0 0,1-1 0 0 0,8-1 0 0 0,5-3 143 0 0,24-9-1 0 0,-19 6-126 0 0,-11 4-46 0 0,97-34 162 0 0,-92 31-251 0 0,0-2 1 0 0,-1 0 0 0 0,-1 0-1 0 0,17-13 1 0 0,2 1-141 0 0,-33 20 163 0 0,-4 4-8 0 0,-8 8-43 0 0,-12 14-6 0 0,22-24-51 0 0,-1 0 0 0 0,0 1-1 0 0,0-1 1 0 0,1 0 0 0 0,-1 0-1 0 0,0 0 1 0 0,1 0 0 0 0,0 0-1 0 0,-1 1 1 0 0,1-1 0 0 0,0 0-1 0 0,-1 0 1 0 0,1 1 0 0 0,0-1-1 0 0,0 0 1 0 0,0 1 0 0 0,0-1-1 0 0,0 0 1 0 0,0 1 0 0 0,1-1 0 0 0,-1 0-1 0 0,0 0 1 0 0,1 1 0 0 0,-1-1-1 0 0,0 0 1 0 0,1 0 0 0 0,0 0-1 0 0,-1 0 1 0 0,1 1 0 0 0,0-1-1 0 0,-1 0 1 0 0,1 0 0 0 0,0 0-1 0 0,0-1 1 0 0,2 3 0 0 0,0 0-1733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15 703 17999 0 0,'-6'-23'1207'0'0,"4"12"-996"0"0,-1 0 1 0 0,1 1-1 0 0,0-14 0 0 0,3 4 304 0 0,1 1 1 0 0,0-1-1 0 0,2 1 0 0 0,0 0 0 0 0,9-23 1 0 0,41-92 936 0 0,-53 131-1429 0 0,16-34 103 0 0,2 1 0 0 0,1 0 0 0 0,30-39 0 0 0,-38 58-306 0 0,2 0-1 0 0,0 1 1 0 0,1 1-1 0 0,1 1 1 0 0,0 0-1 0 0,1 1 0 0 0,35-21 1 0 0,-44 30-194 0 0,0 0 1 0 0,0 1-1 0 0,1 0 1 0 0,12-3-1 0 0,17 2-6361 0 0,-17 5 227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16 9671 0 0,'0'0'748'0'0,"-2"0"-273"0"0,-13-4 1860 0 0,-1 0 1 0 0,-25-1-1 0 0,22 3-1893 0 0,12 1-278 0 0,0 1 0 0 0,0 0 1 0 0,1 1-1 0 0,-1 0 0 0 0,0 0 1 0 0,0 0-1 0 0,-9 4 0 0 0,4-1-111 0 0,0 1 0 0 0,1 0-1 0 0,-14 8 1 0 0,-90 70 92 0 0,38-26 109 0 0,-22 18 127 0 0,85-62-178 0 0,0 0 0 0 0,0 1 1 0 0,2 1-1 0 0,-16 22 0 0 0,24-31-23 0 0,0 0 0 0 0,1 1 0 0 0,-4 10 0 0 0,7-17-167 0 0,0 1-1 0 0,0-1 1 0 0,0 1-1 0 0,-1-1 1 0 0,1 1-1 0 0,0-1 1 0 0,0 1-1 0 0,0 0 1 0 0,0-1-1 0 0,0 1 1 0 0,0-1-1 0 0,0 1 1 0 0,0-1-1 0 0,0 1 1 0 0,1-1-1 0 0,-1 1 1 0 0,0-1-1 0 0,0 1 1 0 0,0-1-1 0 0,1 1 1 0 0,-1-1-1 0 0,0 1 1 0 0,0-1 0 0 0,1 0-1 0 0,-1 1 1 0 0,0-1-1 0 0,1 1 1 0 0,-1-1-1 0 0,1 0 1 0 0,-1 1-1 0 0,0-1 1 0 0,1 0-1 0 0,-1 1 1 0 0,1-1-1 0 0,-1 0 1 0 0,1 0-1 0 0,-1 0 1 0 0,2 1-1 0 0,19 1 155 0 0,-5-3-100 0 0,1-1 1 0 0,-1-1-1 0 0,31-9 0 0 0,46-22-2 0 0,-85 31-70 0 0,29-14 9 0 0,-1-1-1 0 0,38-27 1 0 0,6-2-159 0 0,-73 44 82 0 0,-5 2-6 0 0,-3 7 47 0 0,0 0 0 0 0,-1 0 1 0 0,1 0-1 0 0,-1 0 0 0 0,-1 0 0 0 0,1 0 0 0 0,-7 9 0 0 0,5-6 15 0 0,-5 8-115 0 0,-16 35 322 0 0,24-48-424 0 0,-1 1 1 0 0,1-1-1 0 0,0 0 1 0 0,0 1-1 0 0,0-1 0 0 0,0 1 1 0 0,1-1-1 0 0,0 1 0 0 0,0 7 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38 205 919 0 0,'-1'2'67'0'0,"-15"30"1692"0"0,-5-1 17103 0 0,23-32-18604 0 0,103-75 402 0 0,-81 56-973 0 0,0 2 0 0 0,2 1 0 0 0,-1 0-1 0 0,49-21 1 0 0,-70 37 243 0 0,0-1-1 0 0,0 1 1 0 0,1 0-1 0 0,-1 0 1 0 0,1 1-1 0 0,5-1 1 0 0,-9 1 64 0 0,-1 0 1 0 0,1 0-1 0 0,-1 0 1 0 0,1 0-1 0 0,-1 0 1 0 0,1 1-1 0 0,-1-1 1 0 0,1 0-1 0 0,-1 0 1 0 0,1 0-1 0 0,-1 1 1 0 0,0-1-1 0 0,1 0 1 0 0,-1 0-1 0 0,1 1 1 0 0,-1-1-1 0 0,0 0 1 0 0,1 1-1 0 0,-1-1 1 0 0,1 1-1 0 0,-1-1 1 0 0,0 0-1 0 0,0 1 1 0 0,1-1-1 0 0,-1 1 1 0 0,0-1-1 0 0,0 1 1 0 0,0-1-1 0 0,1 1 1 0 0,-1-1-1 0 0,0 1 1 0 0,0-1-1 0 0,0 1 1 0 0,0 0-1 0 0,-1 16 65 0 0,1-17-58 0 0,0 2 24 0 0,0 1 0 0 0,0-1 0 0 0,0 1 1 0 0,1-1-1 0 0,-1 1 0 0 0,1-1 1 0 0,-1 1-1 0 0,1-1 0 0 0,0 0 1 0 0,2 5-1 0 0,-2-4 28 0 0,0 0 0 0 0,1 0 0 0 0,-1 0 1 0 0,-1 1-1 0 0,2 4 0 0 0,-2 6 214 0 0,-1 0 1 0 0,-1 0-1 0 0,0 0 0 0 0,-5 19 1 0 0,2-8 79 0 0,4-24-122 0 0,2-2-145 0 0,81-95-275 0 0,-4 3-947 0 0,-67 81 976 0 0,1 1 0 0 0,0 1 0 0 0,1 0 0 0 0,0 0 0 0 0,20-10 0 0 0,-29 18 186 0 0,0 0 1 0 0,0 1-1 0 0,0-1 0 0 0,1 1 1 0 0,-1 0-1 0 0,0 0 0 0 0,1 0 1 0 0,-1 1-1 0 0,1-1 1 0 0,-1 1-1 0 0,1 0 0 0 0,-1 1 1 0 0,1-1-1 0 0,-1 1 0 0 0,1 0 1 0 0,-1 0-1 0 0,0 0 0 0 0,0 1 1 0 0,5 1-1 0 0,0 1 156 0 0,0 1 0 0 0,-1 0-1 0 0,0 1 1 0 0,0 0 0 0 0,0 0 0 0 0,0 0-1 0 0,10 13 1 0 0,-13-14-114 0 0,0 1 0 0 0,0-1 0 0 0,-1 1 0 0 0,0 0 0 0 0,0 0 0 0 0,0 0 0 0 0,-1 1 0 0 0,0-1 0 0 0,0 1 0 0 0,-1 0 0 0 0,0 0 0 0 0,0 0 0 0 0,0 0 0 0 0,-1 0 0 0 0,0 0 0 0 0,-1 0 0 0 0,0 12 0 0 0,-2-5-102 0 0,-1 0-1 0 0,0 0 0 0 0,-1 0 1 0 0,-1-1-1 0 0,0 1 1 0 0,-1-1-1 0 0,0 0 0 0 0,-11 15 1 0 0,10-15-2639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56 14743 0 0,'0'0'1335'0'0,"2"0"-914"0"0,13 1 1090 0 0,-1-1 0 0 0,1 0 0 0 0,19-4 0 0 0,-15 2-1168 0 0,18-3 33 0 0,0-1 1 0 0,63-19-1 0 0,-98 25-440 0 0,-14-7-891 0 0,7 5 864 0 0,-1 1 0 0 0,1-1 0 0 0,-1 1 0 0 0,0 0 0 0 0,1 1 0 0 0,-1-1 0 0 0,0 1 0 0 0,0 0 0 0 0,0 1 0 0 0,-11 2 0 0 0,2 0-30 0 0,1 1-1 0 0,-1 0 1 0 0,-13 7 0 0 0,7-2 200 0 0,1 1 1 0 0,1 1-1 0 0,0 1 1 0 0,1 1-1 0 0,0 0 1 0 0,1 2-1 0 0,0 0 1 0 0,1 0-1 0 0,1 2 1 0 0,1 0-1 0 0,0 0 1 0 0,-20 35-1 0 0,31-47-56 0 0,1-1 0 0 0,0 1-1 0 0,0-1 1 0 0,0 1 0 0 0,0 0 0 0 0,1 0-1 0 0,-1-1 1 0 0,1 1 0 0 0,0 8 0 0 0,1-11-19 0 0,0 0 1 0 0,0 0-1 0 0,0 0 1 0 0,1 0-1 0 0,-1 1 1 0 0,1-1-1 0 0,-1 0 1 0 0,1-1-1 0 0,0 1 1 0 0,0 0-1 0 0,0 0 0 0 0,0 0 1 0 0,0 0-1 0 0,0-1 1 0 0,0 1-1 0 0,1 0 1 0 0,-1-1-1 0 0,1 1 1 0 0,-1-1-1 0 0,1 1 1 0 0,-1-1-1 0 0,1 0 1 0 0,0 0-1 0 0,0 0 1 0 0,2 1-1 0 0,2 1-7 0 0,-1-1-1 0 0,1-1 1 0 0,-1 1-1 0 0,1-1 1 0 0,0 0 0 0 0,-1 0-1 0 0,1-1 1 0 0,0 0-1 0 0,7 0 1 0 0,53-8-611 0 0,-55 6 412 0 0,30-5-1325 0 0,-1-1-3448 0 0,-1-2-1713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12 13823 0 0,'0'0'1062'0'0,"0"-2"-693"0"0,3-7 4982 0 0,-4 10-5287 0 0,0 0 0 0 0,0 0 0 0 0,0 0 0 0 0,0 0 0 0 0,0 0 0 0 0,0 0 0 0 0,0 0 0 0 0,0 0 0 0 0,1 0 0 0 0,-2 3 0 0 0,0-1 28 0 0,-76 116 800 0 0,-109 184 99 0 0,-181 455-563 0 0,359-738-536 0 0,-1 0-108 0 0,1 0 0 0 0,1 0 0 0 0,1 1-1 0 0,-7 34 1 0 0,13-44-3072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15663 0 0,'0'0'1763'0'0,"2"1"-1012"0"0,5 2-374 0 0,1-1 0 0 0,0 0 1 0 0,0 0-1 0 0,0-1 1 0 0,0 0-1 0 0,0 0 1 0 0,0-1-1 0 0,11-1 0 0 0,70-11 743 0 0,-66 8-770 0 0,132-26 551 0 0,-22 3-439 0 0,-18 6-167 0 0,89-15 31 0 0,0 15-382 0 0,-194 21-9 0 0,-1 0-1 0 0,0 0 1 0 0,0 1 0 0 0,1 0 0 0 0,-1 1-1 0 0,0 0 1 0 0,16 6 0 0 0,-22-7-112 0 0,0 0-1 0 0,0 0 1 0 0,0 1 0 0 0,0 0 0 0 0,-1 0 0 0 0,1 0 0 0 0,-1 0 0 0 0,1 0 0 0 0,-1 0 0 0 0,0 0 0 0 0,1 1 0 0 0,-1-1 0 0 0,0 1-1 0 0,-1 0 1 0 0,1 0 0 0 0,0-1 0 0 0,-1 1 0 0 0,0 0 0 0 0,1 0 0 0 0,-1 1 0 0 0,0-1 0 0 0,-1 0 0 0 0,1 0 0 0 0,-1 0 0 0 0,1 6 0 0 0,-1-1-476 0 0,-1 1 0 0 0,0 0 0 0 0,-1-1 0 0 0,0 1 0 0 0,0-1 1 0 0,-1 0-1 0 0,-5 13 0 0 0,-4 7-1154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97 158 14335 0 0,'0'0'1610'0'0,"2"0"-1202"0"0,8 3-70 0 0,0-1 1 0 0,0 0 0 0 0,1-1 0 0 0,-1 0-1 0 0,1 0 1 0 0,0-1 0 0 0,-1-1 0 0 0,1 0 0 0 0,-1 0-1 0 0,11-4 1 0 0,18-5 146 0 0,48-19-1 0 0,-58 19-357 0 0,-18 6-99 0 0,69-26 83 0 0,-67 24-104 0 0,0-1 0 0 0,0 0 1 0 0,21-16-1 0 0,-32 22-37 0 0,-1 0-1 0 0,0 0 1 0 0,0 0-1 0 0,0 0 1 0 0,1-1-1 0 0,-1 1 0 0 0,0 0 1 0 0,0 0-1 0 0,0-1 1 0 0,-1 1-1 0 0,1-1 1 0 0,0 1-1 0 0,-1-1 1 0 0,1 1-1 0 0,0-1 1 0 0,-1 1-1 0 0,0-1 1 0 0,1-2-1 0 0,-1 3-134 0 0,-2 0-10 0 0,-1 0 123 0 0,-1 1 1 0 0,0-1-1 0 0,1 0 0 0 0,-1 1 1 0 0,0 0-1 0 0,1 0 0 0 0,-1 0 0 0 0,0 0 1 0 0,0 1-1 0 0,1-1 0 0 0,-1 1 1 0 0,0 0-1 0 0,-4 2 0 0 0,-9 3-129 0 0,-23 13-1 0 0,34-16 144 0 0,-45 24 51 0 0,1 3 0 0 0,1 2 0 0 0,2 2-1 0 0,1 2 1 0 0,-80 83 0 0 0,113-105 81 0 0,-19 28 0 0 0,28-37-67 0 0,1 1 0 0 0,0 0 0 0 0,0-1 0 0 0,0 1 1 0 0,1 0-1 0 0,0 0 0 0 0,0 1 0 0 0,-1 8 0 0 0,3-13-20 0 0,1-1 0 0 0,-1 0 0 0 0,1 0 0 0 0,-1 0 0 0 0,1 1 0 0 0,0-1 0 0 0,-1 0 0 0 0,1 0 0 0 0,0 0 0 0 0,0 0 0 0 0,0 0 0 0 0,0-1 0 0 0,-1 1 0 0 0,1 0 0 0 0,1 0 0 0 0,-1 0 0 0 0,0-1 0 0 0,0 1 0 0 0,2 0 0 0 0,-2 0 5 0 0,5 2 17 0 0,0 0 0 0 0,1 0 0 0 0,0-1 0 0 0,0 1 0 0 0,0-2 0 0 0,-1 1 0 0 0,14 1 0 0 0,53-1 226 0 0,-53-2-208 0 0,212 11-1787 0 0,-201-6 690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 1375 0 0,'0'0'15314'0'0,"0"2"-13486"0"0,0 3-1585 0 0,1 0 0 0 0,0 0 0 0 0,0 0 1 0 0,0 0-1 0 0,1 0 0 0 0,-1 0 0 0 0,1-1 1 0 0,0 1-1 0 0,0 0 0 0 0,1-1 1 0 0,0 0-1 0 0,-1 0 0 0 0,2 0 0 0 0,-1 0 1 0 0,0 0-1 0 0,1 0 0 0 0,-1-1 0 0 0,1 1 1 0 0,0-1-1 0 0,0 0 0 0 0,5 2 0 0 0,9 5 223 0 0,-16-9-316 0 0,0-1-28 0 0,0 1-101 0 0,1-1-1 0 0,0 1 1 0 0,0-1 0 0 0,0 0 0 0 0,0 0 0 0 0,0 0-1 0 0,0-1 1 0 0,0 1 0 0 0,0-1 0 0 0,0 1 0 0 0,4-2-1 0 0,-6 1-10 0 0,1 0 0 0 0,-1 0-1 0 0,1 0 1 0 0,0-1-1 0 0,-1 1 1 0 0,0 0 0 0 0,1 0-1 0 0,-1-1 1 0 0,0 1-1 0 0,0-1 1 0 0,0 1-1 0 0,0-1 1 0 0,0 0 0 0 0,0 1-1 0 0,0-1 1 0 0,0 0-1 0 0,-1 0 1 0 0,1 1 0 0 0,0-4-1 0 0,0 3-27 0 0,-1 0 1 0 0,1 0-1 0 0,-1 0 0 0 0,0 0 0 0 0,0 0 0 0 0,0 1 1 0 0,0-1-1 0 0,0 0 0 0 0,0 0 0 0 0,0 0 0 0 0,0 0 1 0 0,-1 0-1 0 0,1 0 0 0 0,-1 1 0 0 0,0-1 0 0 0,1 0 1 0 0,-1 0-1 0 0,0 1 0 0 0,0-1 0 0 0,0 0 0 0 0,0 1 1 0 0,0-1-1 0 0,-1 1 0 0 0,1-1 0 0 0,0 1 0 0 0,-1 0 1 0 0,1-1-1 0 0,-1 1 0 0 0,1 0 0 0 0,-1 0 0 0 0,1 0 1 0 0,-4-1-1 0 0,1 1-31 0 0,0-1-1 0 0,0 1 1 0 0,-1-1 0 0 0,1 1 0 0 0,-1 1 0 0 0,1-1 0 0 0,-1 1-1 0 0,1 0 1 0 0,-1 0 0 0 0,0 0 0 0 0,1 0 0 0 0,-8 2-1 0 0,-1 2 27 0 0,1 0 0 0 0,0 0 0 0 0,0 2 0 0 0,0-1-1 0 0,1 1 1 0 0,-15 11 0 0 0,-61 52 110 0 0,79-62-50 0 0,-23 19 119 0 0,-28 31 0 0 0,51-48-124 0 0,1 0-1 0 0,-1 1 0 0 0,1-1 1 0 0,1 1-1 0 0,0 1 0 0 0,0-1 1 0 0,1 1-1 0 0,-4 13 0 0 0,8-20-27 0 0,0-1-1 0 0,0 1 0 0 0,1-1 0 0 0,-1 1 1 0 0,1-1-1 0 0,0 1 0 0 0,0-1 0 0 0,0 1 0 0 0,0-1 1 0 0,0 1-1 0 0,1 0 0 0 0,0-1 0 0 0,2 6 0 0 0,-2-6-21 0 0,0-1 0 0 0,1 1-1 0 0,-1-1 1 0 0,1 1-1 0 0,0-1 1 0 0,0 0-1 0 0,0 0 1 0 0,0 0 0 0 0,0 0-1 0 0,0 0 1 0 0,0 0-1 0 0,1-1 1 0 0,-1 1 0 0 0,1-1-1 0 0,-1 1 1 0 0,1-1-1 0 0,4 1 1 0 0,0 0-222 0 0,0 0 0 0 0,0 0 1 0 0,1-1-1 0 0,-1 0 0 0 0,1 0 1 0 0,10-1-1 0 0,25-3-5398 0 0,-2-4-1585 0 0</inkml:trace>
  <inkml:trace contextRef="#ctx0" brushRef="#br0" timeOffset="1">959 495 14479 0 0,'0'0'5844'0'0,"-1"-8"-3913"0"0,-1-11-838 0 0,1 1 1 0 0,0-1-1 0 0,3-19 1 0 0,-1 29-952 0 0,0 1 0 0 0,1 0 0 0 0,0 0-1 0 0,0 0 1 0 0,1 0 0 0 0,0 0 0 0 0,0 1 0 0 0,1-1 0 0 0,5-9 0 0 0,6-2-45 0 0,1-1 0 0 0,0 2 0 0 0,28-25 0 0 0,63-39-188 0 0,-84 68-185 0 0,0 0-1 0 0,1 2 0 0 0,0 1 0 0 0,1 1 1 0 0,0 1-1 0 0,32-7 0 0 0,5 3-1564 0 0,92-7 1 0 0,-103 18-467 0 0,-31 2 1031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12 15551 0 0,'4'-9'845'0'0,"-7"7"942"0"0,-13 11-112 0 0,15-8-1894 0 0,-58 35 1148 0 0,-66 28 0 0 0,-28 17-277 0 0,147-77-641 0 0,-2 0 3 0 0,0 1-1 0 0,0 0 0 0 0,1 1 0 0 0,0 0 0 0 0,0 0 0 0 0,0 1 1 0 0,-10 13-1 0 0,16-19-89 0 0,11 9-203 0 0,-7-8 209 0 0,0 0 1 0 0,0 0-1 0 0,1-1 0 0 0,-1 0 0 0 0,0 1 0 0 0,1-1 1 0 0,-1 0-1 0 0,8 0 0 0 0,30 3-588 0 0,-34-4 548 0 0,20 1-512 0 0,-1 1 0 0 0,47 9-1 0 0,-64-9 567 0 0,-1 1-1 0 0,1 0 1 0 0,-1 0-1 0 0,0 1 1 0 0,0 0-1 0 0,0 0 1 0 0,0 1-1 0 0,-1 0 1 0 0,0 0-1 0 0,0 1 1 0 0,0 0-1 0 0,6 8 1 0 0,-5-4 197 0 0,0 1 1 0 0,0-1-1 0 0,-2 2 0 0 0,1-1 1 0 0,-1 1-1 0 0,7 21 0 0 0,-7-14 878 0 0,-1-1 1 0 0,-1 1-1 0 0,4 37 0 0 0,-8-52-954 0 0,0 0-1 0 0,0-1 1 0 0,0 1-1 0 0,0 0 0 0 0,-1 0 1 0 0,0 0-1 0 0,0-1 0 0 0,0 1 1 0 0,0 0-1 0 0,-1-1 0 0 0,1 1 1 0 0,-1-1-1 0 0,0 0 0 0 0,0 0 1 0 0,0 1-1 0 0,-1-1 0 0 0,1 0 1 0 0,-1-1-1 0 0,1 1 0 0 0,-1 0 1 0 0,0-1-1 0 0,0 1 0 0 0,0-1 1 0 0,0 0-1 0 0,-1 0 0 0 0,-5 2 1 0 0,0 1 108 0 0,-2-1 1 0 0,1-1-1 0 0,0 0 1 0 0,0 0-1 0 0,-1-1 1 0 0,0 0-1 0 0,1-1 1 0 0,-16 0-1 0 0,-13-3-771 0 0,-1-2 0 0 0,-61-15-1 0 0,81 13-765 0 0,4-2-61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8751 0 0,'0'0'8007'0'0,"-8"3"-7432"0"0,4 0-547 0 0,1 0 1 0 0,0 0 0 0 0,0 0-1 0 0,0 1 1 0 0,0-1 0 0 0,1 1 0 0 0,0 0-1 0 0,-1 0 1 0 0,-2 7 0 0 0,-1 0-18 0 0,-94 217 764 0 0,40-82-526 0 0,40-105-197 0 0,-35 57 0 0 0,53-94-55 0 0,-17 26-172 0 0,-1-1 0 0 0,-38 41 0 0 0,57-68-123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5527 0 0,'0'0'423'0'0,"-1"1"-278"0"0,-4 2-26 0 0,2 0 2559 0 0,3-3-2551 0 0,0 0-1 0 0,0 0 0 0 0,0 1 1 0 0,-1-1-1 0 0,1 0 0 0 0,0 0 1 0 0,0 0-1 0 0,0 0 0 0 0,0 0 1 0 0,-1 0-1 0 0,1 0 0 0 0,-3-2 2653 0 0,3 2-2652 0 0,-2-13 1239 0 0,6-14-1352 0 0,-3 22 115 0 0,1-1-1 0 0,1 1 1 0 0,-1 0 0 0 0,0 0 0 0 0,1 0-1 0 0,0 1 1 0 0,0-1 0 0 0,7-6 0 0 0,4-3 261 0 0,17-14-1 0 0,-24 21-258 0 0,72-54 729 0 0,-20 15-380 0 0,-6 3 114 0 0,76-46-1 0 0,-109 77-438 0 0,0 1 0 0 0,1 1-1 0 0,0 1 1 0 0,0 0-1 0 0,1 2 1 0 0,1 0 0 0 0,35-5-1 0 0,-52 11-125 0 0,0 1 0 0 0,1 0 0 0 0,-1 0 0 0 0,0 0 0 0 0,0 1 0 0 0,0 0 0 0 0,0 0 0 0 0,0 0 0 0 0,0 1 0 0 0,0 0 0 0 0,0 0 0 0 0,-1 0 0 0 0,1 1 0 0 0,-1 0 0 0 0,1 0 0 0 0,-1 0 0 0 0,0 1-1 0 0,0 0 1 0 0,-1-1 0 0 0,1 2 0 0 0,4 5 0 0 0,-5-5-39 0 0,0 1 0 0 0,0 0 0 0 0,0 0 0 0 0,-1 0 0 0 0,0 1 0 0 0,0-1 0 0 0,-1 1 0 0 0,0-1 0 0 0,0 1 0 0 0,-1 0 0 0 0,1 0 0 0 0,-1 0 0 0 0,-1-1 0 0 0,0 1 0 0 0,0 0 0 0 0,0 0 0 0 0,0 0 0 0 0,-3 8 0 0 0,-2 5-14 0 0,0 0 1 0 0,-2-1 0 0 0,-1 0-1 0 0,0 0 1 0 0,-1 0 0 0 0,-1-1-1 0 0,-1-1 1 0 0,-14 18-1 0 0,-1-1-126 0 0,-2-1-1 0 0,-59 52 0 0 0,4-14-140 0 0,64-57 233 0 0,0-1 0 0 0,-34 18 0 0 0,39-25 35 0 0,1 0 1 0 0,-1-1-1 0 0,0 0 0 0 0,0-1 1 0 0,-1-1-1 0 0,1 0 0 0 0,-1-1 1 0 0,-28 1-1 0 0,30-6-6 0 0,12 3 22 0 0,1-1 0 0 0,-1 1 0 0 0,1 0 0 0 0,0-1 0 0 0,-1 1 0 0 0,1-1 0 0 0,-1 1 0 0 0,1-1 0 0 0,0 1 0 0 0,-1 0 0 0 0,1-1 0 0 0,0 1 0 0 0,0-1 0 0 0,-1 0 0 0 0,1 1 0 0 0,0-1 0 0 0,0 1 0 0 0,0-1 0 0 0,0 1 0 0 0,0-1 0 0 0,0 1 0 0 0,0-1 0 0 0,-1 0 0 0 0,2 1 0 0 0,-1-1 1 0 0,0 1-1 0 0,0-1 0 0 0,0 1 0 0 0,0-1 0 0 0,0 1 0 0 0,0-1 0 0 0,1 0 0 0 0,-1 1 0 0 0,0-1 0 0 0,0 1 0 0 0,1-1 0 0 0,-1 1 0 0 0,0 0 0 0 0,1-1 0 0 0,-1 1 0 0 0,1-1 0 0 0,18-18-187 0 0,-6 9 130 0 0,2 0 1 0 0,-1 1-1 0 0,1 1 1 0 0,0 0-1 0 0,1 2 1 0 0,0-1-1 0 0,28-6 1 0 0,-30 10 157 0 0,-1 1 0 0 0,1 0 0 0 0,0 1 0 0 0,0 0 0 0 0,0 1 1 0 0,0 1-1 0 0,0 0 0 0 0,0 1 0 0 0,24 6 0 0 0,-28-4-42 0 0,0-1 0 0 0,0 2 1 0 0,-1-1-1 0 0,0 1 0 0 0,0 1 0 0 0,0 0 0 0 0,-1 0 0 0 0,1 1 1 0 0,12 13-1 0 0,-16-15-51 0 0,0 1 1 0 0,-1-1-1 0 0,0 1 1 0 0,0 0-1 0 0,0 0 1 0 0,0 0-1 0 0,-1 1 1 0 0,0-1-1 0 0,0 1 1 0 0,-1 0-1 0 0,0 0 1 0 0,0 0-1 0 0,-1 0 1 0 0,2 14-1 0 0,-4-13-1 0 0,0 1 0 0 0,0-1 0 0 0,-1 0 0 0 0,0 0 0 0 0,0 0 0 0 0,-1 0 0 0 0,0 0 0 0 0,0 0 0 0 0,-1-1 0 0 0,0 0 0 0 0,0 0 0 0 0,-1 0 0 0 0,0 0 0 0 0,-9 9 0 0 0,-8 8 15 0 0,-2-2-1 0 0,-36 27 1 0 0,41-34 5 0 0,-15 11-6 0 0,0-2 0 0 0,-2-1 0 0 0,0-2-1 0 0,-1-2 1 0 0,-53 20 0 0 0,58-26 73 0 0,-45 14 186 0 0,67-24-221 0 0,-1-1 0 0 0,1 0 0 0 0,-1 0 0 0 0,0-1 0 0 0,-16-1 0 0 0,24 0-44 0 0,0 0 0 0 0,0 0 0 0 0,1-1 0 0 0,-1 0 0 0 0,0 1 0 0 0,0-1 0 0 0,0 0 0 0 0,0-1 0 0 0,1 1 0 0 0,-1 0 0 0 0,0-1 0 0 0,1 1 0 0 0,0-1 0 0 0,-1 0 0 0 0,-3-3 0 0 0,3 1 4 0 0,0 0 1 0 0,0 0 0 0 0,1 0 0 0 0,-1 0 0 0 0,1 0 0 0 0,0-1 0 0 0,0 1 0 0 0,-3-9-1 0 0,1-5-13 0 0,1 0 1 0 0,0-1-1 0 0,0-35 0 0 0,3 52-4 0 0,-5-145-1386 0 0,5 145 1096 0 0,-5 24-1153 0 0,3-7 758 0 0,2-1 0 0 0,0 1 0 0 0,2 18 0 0 0,1-10-134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0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 5063 0 0,'1'-9'16471'0'0,"-1"11"-16302"0"0,0 7-73 0 0,-1-1-1 0 0,-1 1 0 0 0,0-1 1 0 0,0 1-1 0 0,0-1 0 0 0,-6 13 1 0 0,-27 48 164 0 0,20-44-136 0 0,-21 26 1 0 0,21-32-692 0 0,1 1 0 0 0,-13 24 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74 453 8287 0 0,'-1'1'382'0'0,"-20"10"-1046"0"0,19-10 1061 0 0,0-1 1 0 0,-1 1 0 0 0,1-1 0 0 0,0 0-1 0 0,0 0 1 0 0,-1 1 0 0 0,-3-2 0 0 0,4 1-128 0 0,1 0 1 0 0,0-1-1 0 0,-1 1 1 0 0,1 0-1 0 0,0-1 1 0 0,-1 1-1 0 0,1-1 0 0 0,0 0 1 0 0,-1 1-1 0 0,1-1 1 0 0,0 0-1 0 0,0 0 1 0 0,0 0-1 0 0,0 0 1 0 0,0 0-1 0 0,0 0 1 0 0,0 0-1 0 0,0 0 1 0 0,0 0-1 0 0,1-1 1 0 0,-1 1-1 0 0,0 0 0 0 0,1 0 1 0 0,-1-1-1 0 0,1 1 1 0 0,-1 0-1 0 0,1-1 1 0 0,0 1-1 0 0,0-1 1 0 0,-1-2-1 0 0,1-1-97 0 0,0-1 0 0 0,0 1-1 0 0,1-1 1 0 0,-1 1 0 0 0,1-1 0 0 0,0 1-1 0 0,1-1 1 0 0,-1 1 0 0 0,5-8-1 0 0,2-6-53 0 0,13-20 0 0 0,-15 30-97 0 0,12-22-136 0 0,2 0-1 0 0,1 1 1 0 0,2 1 0 0 0,38-38 0 0 0,-48 54-34 0 0,1 1 0 0 0,0 0 0 0 0,1 1 0 0 0,0 1 1 0 0,1 0-1 0 0,0 1 0 0 0,1 1 0 0 0,0 0 0 0 0,0 1 0 0 0,31-7 1 0 0,-45 13 142 0 0,0 0 0 0 0,0 1 0 0 0,0-1 1 0 0,0 1-1 0 0,1 0 0 0 0,-1 0 0 0 0,0 0 1 0 0,0 0-1 0 0,0 1 0 0 0,0-1 1 0 0,0 1-1 0 0,0 0 0 0 0,0-1 0 0 0,0 2 1 0 0,0-1-1 0 0,0 0 0 0 0,-1 0 0 0 0,1 1 1 0 0,2 1-1 0 0,-2 0 35 0 0,0 0 0 0 0,0 1 0 0 0,0-1 0 0 0,-1 0 0 0 0,0 1 0 0 0,1-1 0 0 0,-1 1 0 0 0,-1 0 0 0 0,1 0 0 0 0,0-1 0 0 0,-1 1 0 0 0,0 0 0 0 0,0 0 0 0 0,0 5 1 0 0,2 7 143 0 0,-1 0 1 0 0,-1-1-1 0 0,-1 1 1 0 0,-1 0-1 0 0,0 0 1 0 0,0 0-1 0 0,-2 0 1 0 0,0 0-1 0 0,-1-1 1 0 0,-10 28 0 0 0,-65 152 510 0 0,77-188-981 0 0,0-1 0 0 0,0 1 1 0 0,-1 11-1 0 0,1-2-5337 0 0,2-7-1034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 9215 0 0,'0'0'707'0'0,"-1"0"-464"0"0,-4 1 150 0 0,0 0 0 0 0,0 0 0 0 0,0 0 0 0 0,0 0 0 0 0,1 1 0 0 0,-1-1 0 0 0,1 1 0 0 0,-9 6 0 0 0,-35 23 3624 0 0,30-18-3808 0 0,1 0 0 0 0,1 1 0 0 0,0 0 1 0 0,1 2-1 0 0,0 0 0 0 0,2 0 0 0 0,0 2 0 0 0,0-1 0 0 0,2 2 0 0 0,-16 33 0 0 0,18-33-143 0 0,2 1-1 0 0,-7 29 1 0 0,12-42-54 0 0,1 0 1 0 0,0 0 0 0 0,0 0 0 0 0,1 0 0 0 0,0 0 0 0 0,0 0 0 0 0,1 0-1 0 0,-1 0 1 0 0,2 0 0 0 0,-1 0 0 0 0,3 7 0 0 0,-3-11-7 0 0,0-1 0 0 0,0 1 0 0 0,1-1 0 0 0,-1 0 1 0 0,1 1-1 0 0,-1-1 0 0 0,1 0 0 0 0,0 0 0 0 0,0 0 0 0 0,0 0 0 0 0,0 0 1 0 0,0-1-1 0 0,1 1 0 0 0,-1-1 0 0 0,0 1 0 0 0,1-1 0 0 0,-1 0 0 0 0,1 0 1 0 0,-1 0-1 0 0,1 0 0 0 0,0 0 0 0 0,-1-1 0 0 0,1 1 0 0 0,0-1 0 0 0,0 1 1 0 0,-1-1-1 0 0,1 0 0 0 0,0 0 0 0 0,4-1 0 0 0,3-1 16 0 0,-1 1-1 0 0,1-1 1 0 0,-1-1 0 0 0,0 0-1 0 0,0 0 1 0 0,0-1 0 0 0,10-5-1 0 0,-7 3 1 0 0,0-1 0 0 0,-1 0 0 0 0,0-1 1 0 0,0 0-1 0 0,0-1 0 0 0,11-13 0 0 0,-6 5-5 0 0,-1-2 0 0 0,0 0 0 0 0,-2-1 0 0 0,21-39 0 0 0,-30 49-95 0 0,0 0 0 0 0,0 0-1 0 0,-1-1 1 0 0,0 1 0 0 0,-1-1 0 0 0,0 0-1 0 0,-1 0 1 0 0,0 0 0 0 0,0 1 0 0 0,-2-1-1 0 0,1 0 1 0 0,-5-22 0 0 0,3 24-153 0 0,0-1 1 0 0,-1 1-1 0 0,0-1 0 0 0,-1 1 1 0 0,0 0-1 0 0,-9-13 0 0 0,12 19 62 0 0,-1 1 0 0 0,0-1-1 0 0,1 1 1 0 0,-1 0 0 0 0,0 0 0 0 0,0 0-1 0 0,0 0 1 0 0,-1 0 0 0 0,1 0-1 0 0,0 1 1 0 0,-1-1 0 0 0,1 1 0 0 0,-1-1-1 0 0,0 1 1 0 0,1 0 0 0 0,-1 0-1 0 0,0 0 1 0 0,0 1 0 0 0,0-1 0 0 0,1 1-1 0 0,-1-1 1 0 0,0 1 0 0 0,0 0-1 0 0,0 0 1 0 0,0 0 0 0 0,-4 1 0 0 0,-6 3-4893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103 330 12439 0 0,'0'0'958'0'0,"-2"2"-625"0"0,-12 13 441 0 0,8-8 169 0 0,0-1 0 0 0,0 0 0 0 0,-1 0 0 0 0,-7 6 0 0 0,2-3-248 0 0,10-7-527 0 0,0 0 0 0 0,-1 0 1 0 0,1-1-1 0 0,-1 1 0 0 0,1-1 1 0 0,-1 1-1 0 0,0-1 0 0 0,1 0 1 0 0,-1 0-1 0 0,0 0 0 0 0,-4 0 1 0 0,8-13-112 0 0,3 1-186 0 0,0 0-1 0 0,1-1 1 0 0,0 2-1 0 0,1-1 1 0 0,0 1-1 0 0,1 0 1 0 0,0 0-1 0 0,0 0 1 0 0,10-8 0 0 0,-2 3-45 0 0,0 0 1 0 0,1 2 0 0 0,1 0-1 0 0,25-15 1 0 0,-30 21 185 0 0,1 0 0 0 0,0 1 0 0 0,0 0 0 0 0,1 0 0 0 0,21-4 0 0 0,-31 9 18 0 0,-1 1-1 0 0,1-1 1 0 0,-1 1 0 0 0,1 0-1 0 0,-1 0 1 0 0,1 0 0 0 0,-1 1-1 0 0,1-1 1 0 0,-1 1 0 0 0,1 0-1 0 0,-1 0 1 0 0,1 0 0 0 0,-1 0-1 0 0,0 1 1 0 0,0 0 0 0 0,0-1 0 0 0,0 1-1 0 0,0 0 1 0 0,0 0 0 0 0,0 0-1 0 0,0 1 1 0 0,-1-1 0 0 0,1 1-1 0 0,-1 0 1 0 0,0-1 0 0 0,0 1-1 0 0,0 0 1 0 0,0 0 0 0 0,2 4-1 0 0,-1 1 43 0 0,0-1 0 0 0,0 1-1 0 0,0 0 1 0 0,-1 0 0 0 0,0 0-1 0 0,-1 0 1 0 0,0 0 0 0 0,0 0-1 0 0,-1 0 1 0 0,0 0 0 0 0,-1 14 0 0 0,0-15-47 0 0,0 0 0 0 0,0 0 1 0 0,-1 0-1 0 0,0-1 0 0 0,0 1 1 0 0,-1 0-1 0 0,0-1 0 0 0,0 0 1 0 0,-5 8-1 0 0,5-12 17 0 0,-3-2-44 0 0,6-1-4 0 0,0 1 0 0 0,-1 0-1 0 0,1 0 1 0 0,0 0 0 0 0,-1 0 0 0 0,1 0 0 0 0,0-1 0 0 0,-1 1 0 0 0,1 0-1 0 0,0 0 1 0 0,-1-1 0 0 0,1 1 0 0 0,0 0 0 0 0,0-1 0 0 0,-1 1-1 0 0,1 0 1 0 0,0 0 0 0 0,0-1 0 0 0,0 1 0 0 0,-1 0 0 0 0,1-1 0 0 0,0 1-1 0 0,0-1 1 0 0,0 1 0 0 0,0 0 0 0 0,0-1 0 0 0,-2-9-67 0 0,2 10 69 0 0,0-4-66 0 0,0 0-1 0 0,1 0 0 0 0,-1 0 1 0 0,1 0-1 0 0,0 0 1 0 0,0 0-1 0 0,0 0 1 0 0,0 1-1 0 0,1-1 0 0 0,-1 1 1 0 0,1-1-1 0 0,3-4 1 0 0,4-5-298 0 0,19-21 1 0 0,-24 29 299 0 0,25-26-117 0 0,0 2-1 0 0,2 1 0 0 0,0 2 1 0 0,49-31-1 0 0,-57 42 363 0 0,0 1 0 0 0,1 1 1 0 0,1 1-1 0 0,0 2 0 0 0,1 0 0 0 0,28-7 0 0 0,-47 16-92 0 0,-1 0-1 0 0,1 0 1 0 0,-1 1-1 0 0,1 0 1 0 0,0 0-1 0 0,-1 0 1 0 0,1 1-1 0 0,0 0 1 0 0,-1 0-1 0 0,1 0 1 0 0,-1 1 0 0 0,0 0-1 0 0,1 1 1 0 0,10 5-1 0 0,-13-5-59 0 0,0-1 0 0 0,0 1 1 0 0,0 0-1 0 0,-1 0 0 0 0,1 0 0 0 0,-1 1 0 0 0,0-1 0 0 0,0 1 0 0 0,0 0 1 0 0,0 0-1 0 0,-1 0 0 0 0,0 0 0 0 0,0 0 0 0 0,0 1 0 0 0,0-1 1 0 0,0 0-1 0 0,-1 1 0 0 0,0 0 0 0 0,0-1 0 0 0,0 1 0 0 0,0 6 0 0 0,-1-3 4 0 0,1-1-1 0 0,-1 0 0 0 0,0 1 1 0 0,-1-1-1 0 0,0 1 0 0 0,0-1 0 0 0,-1 0 1 0 0,0 0-1 0 0,-3 10 0 0 0,-113 229 404 0 0,115-242-429 0 0,1 1 1 0 0,0 0-1 0 0,0 1 0 0 0,1-1 1 0 0,-2 6-1 0 0,3-9-168 0 0,2-2-339 0 0,0 1 284 0 0,0-1 0 0 0,1 1-1 0 0,-1-1 1 0 0,0 0 0 0 0,1 0 0 0 0,-1 0 0 0 0,0 0 0 0 0,1 0-1 0 0,-1 0 1 0 0,0-1 0 0 0,1 1 0 0 0,-1-1 0 0 0,0 0 0 0 0,0 1 0 0 0,1-1-1 0 0,1-2 1 0 0,16-7-1692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205 322 9671 0 0,'-7'4'1004'0'0,"-2"2"-70"0"0,1 1-1 0 0,-1 1 0 0 0,1-1 0 0 0,1 1 0 0 0,-9 11 0 0 0,-29 47 3140 0 0,45-65-4085 0 0,-19 30 728 0 0,1 1 0 0 0,-20 54 0 0 0,33-75-677 0 0,2 0-1 0 0,0 0 1 0 0,0 1-1 0 0,1-1 1 0 0,0 1 0 0 0,1-1-1 0 0,0 1 1 0 0,1 0-1 0 0,0 0 1 0 0,1-1-1 0 0,0 1 1 0 0,6 21-1 0 0,-6-30-153 0 0,0-1-1 0 0,0 1 1 0 0,0-1-1 0 0,1 0 1 0 0,-1 1-1 0 0,1-1 1 0 0,-1 0-1 0 0,1 0 1 0 0,0 0-1 0 0,0 0 1 0 0,0-1-1 0 0,0 1 1 0 0,0-1-1 0 0,0 1 1 0 0,0-1-1 0 0,1 1 1 0 0,-1-1-1 0 0,0 0 1 0 0,1 0-1 0 0,-1 0 1 0 0,5 0-1 0 0,5 0-1936 0 0</inkml:trace>
  <inkml:trace contextRef="#ctx0" brushRef="#br0" timeOffset="1">342 0 12551 0 0,'0'0'1360'0'0,"11"0"-2128"0"0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270 136 10135 0 0,'1'-1'2340'0'0,"18"-18"1310"0"0,0 1-2173 0 0,0-2 0 0 0,25-33 1 0 0,-44 52-1452 0 0,1 1 0 0 0,-1-1 0 0 0,1 1 0 0 0,-1-1 0 0 0,0 0 0 0 0,1 1 0 0 0,-1-1 0 0 0,0 1 0 0 0,1-1 0 0 0,-1 0 0 0 0,0 0 1 0 0,0 1-1 0 0,1-1 0 0 0,-1 0 0 0 0,0 1 0 0 0,0-1 0 0 0,0 0 0 0 0,0 0 0 0 0,0 1 0 0 0,0-1 0 0 0,0 0 0 0 0,0 1 1 0 0,-1-1-1 0 0,1 0 0 0 0,0-1 0 0 0,-1 2-12 0 0,0-1 1 0 0,1 0-1 0 0,-1 1 0 0 0,0-1 1 0 0,0 1-1 0 0,0 0 1 0 0,1-1-1 0 0,-1 1 0 0 0,0-1 1 0 0,0 1-1 0 0,0 0 1 0 0,0 0-1 0 0,1 0 0 0 0,-1-1 1 0 0,0 1-1 0 0,0 0 0 0 0,-1 0 1 0 0,-4 1-8 0 0,0-1 0 0 0,0 1 0 0 0,1-1-1 0 0,-1 2 1 0 0,-7 1 0 0 0,0 3-18 0 0,0 0 1 0 0,1 0-1 0 0,0 1 0 0 0,0 1 0 0 0,-20 17 0 0 0,-49 53-55 0 0,75-72 65 0 0,-10 11 41 0 0,-1 1 0 0 0,2 1 1 0 0,1 0-1 0 0,0 1 0 0 0,1 0 0 0 0,2 1 0 0 0,0 1 0 0 0,-10 27 1 0 0,20-46-33 0 0,0 0 0 0 0,0 0 0 0 0,0 0 0 0 0,1 0 0 0 0,-1 0 1 0 0,1 1-1 0 0,0-1 0 0 0,0 0 0 0 0,0 0 0 0 0,1 0 1 0 0,-1 0-1 0 0,1 0 0 0 0,1 5 0 0 0,-2-6-1 0 0,1-1-1 0 0,0 1 1 0 0,0-1-1 0 0,0 0 1 0 0,0 1-1 0 0,0-1 1 0 0,0 0-1 0 0,0 0 1 0 0,1 0-1 0 0,-1 0 1 0 0,0 0-1 0 0,1 0 1 0 0,-1 0-1 0 0,0 0 1 0 0,1 0-1 0 0,-1 0 1 0 0,1-1-1 0 0,-1 1 1 0 0,1-1 0 0 0,0 1-1 0 0,-1-1 1 0 0,1 0-1 0 0,0 0 1 0 0,-1 1-1 0 0,1-1 1 0 0,3-1-1 0 0,8 1 23 0 0,1-1 0 0 0,0-1 0 0 0,-1-1 0 0 0,0 1-1 0 0,15-7 1 0 0,64-27 31 0 0,-63 24-53 0 0,195-101-583 0 0,-220 111 568 0 0,4-1-5 0 0,-8 3 6 0 0,1 1 1 0 0,-1 0-1 0 0,0 0 0 0 0,1 0 0 0 0,-1 0 1 0 0,0 0-1 0 0,0-1 0 0 0,0 1 1 0 0,0 0-1 0 0,0 0 0 0 0,0 2 1 0 0,0 5 26 0 0,-2 1 1 0 0,1-1-1 0 0,-1 1 0 0 0,0-1 1 0 0,-1 0-1 0 0,0 0 1 0 0,0 0-1 0 0,-8 12 1 0 0,5-8 80 0 0,1 0 0 0 0,-6 17 1 0 0,11-28-103 0 0,0-1 0 0 0,-1 0 0 0 0,1 1 0 0 0,0-1 0 0 0,0 0 0 0 0,0 1 0 0 0,0-1 0 0 0,-1 0 0 0 0,1 1 0 0 0,0-1 0 0 0,0 0 0 0 0,0 1 0 0 0,0-1 0 0 0,0 1 0 0 0,0-1 0 0 0,0 0 0 0 0,0 1 0 0 0,0-1 0 0 0,0 0 0 0 0,0 1 0 0 0,0-1 0 0 0,0 0 0 0 0,1 1 0 0 0,-1-1 0 0 0,0 1 0 0 0,0-1 0 0 0,0 0 0 0 0,0 0 1 0 0,1 1-1 0 0,-1-1 0 0 0,0 0 0 0 0,0 1 0 0 0,1-1 0 0 0,-1 0 0 0 0,0 0 0 0 0,1 1 0 0 0,-1-1 0 0 0,0 0 0 0 0,0 0 0 0 0,1 0 0 0 0,-1 1 0 0 0,0-1 0 0 0,1 0 0 0 0,-1 0 0 0 0,1 0 0 0 0,-1 0 0 0 0,0 0 0 0 0,1 0 0 0 0,-1 0 0 0 0,0 0 0 0 0,1 0 0 0 0,-1 0-15 0 0,3 1-96 0 0,0 0-1 0 0,0-1 0 0 0,0 1 1 0 0,0-1-1 0 0,0 0 1 0 0,0 0-1 0 0,0 0 0 0 0,4-1 1 0 0,12-4-523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11055 0 0,'0'0'852'0'0,"-1"3"-560"0"0,-19 41 2104 0 0,-49 78 0 0 0,-36 39-580 0 0,-48 77-700 0 0,-42 38-660 0 0,-23-20-452 0 0,199-237-356 0 0,18-18 135 0 0,0-4-297 0 0,1 1 357 0 0,-1-1-1 0 0,1 0 1 0 0,0 0-1 0 0,0 0 0 0 0,0 0 1 0 0,0 0-1 0 0,0 0 1 0 0,1 1-1 0 0,-1-1 1 0 0,1 0-1 0 0,0 0 0 0 0,0 0 1 0 0,2-4-1 0 0,-1 3-169 0 0,9-24-1217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16127 0 0,'-1'0'1242'0'0,"-2"1"-1154"0"0,0 0 0 0 0,0 0 0 0 0,0 0 0 0 0,0 1 0 0 0,0-1 0 0 0,0 1 0 0 0,0 0 0 0 0,0 0 0 0 0,1 0 0 0 0,-1 0 0 0 0,1 0 0 0 0,-5 6 0 0 0,-1 3 661 0 0,-14 21 1 0 0,15-21-467 0 0,-31 50 259 0 0,3 1 1 0 0,3 1-1 0 0,2 2 0 0 0,3 2 0 0 0,-23 88 0 0 0,17 26-455 0 0,24-120-46 0 0,-1-2-114 0 0,-2 25-610 0 0,-34 118-1 0 0,42-191-742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168 498 9439 0 0,'0'0'722'0'0,"-8"6"-460"0"0,-2 2 615 0 0,-2-1-1 0 0,-11 6 1 0 0,22-12-185 0 0,-12 3 810 0 0,8-4 1794 0 0,3-1-3189 0 0,0-1 0 0 0,0 1 0 0 0,-1-1 0 0 0,1 0 0 0 0,0 0-1 0 0,0 0 1 0 0,1 0 0 0 0,-1 0 0 0 0,0 0 0 0 0,-1-3 0 0 0,-15-30 231 0 0,6 11-238 0 0,6 13-214 0 0,0-1 1 0 0,0 0 0 0 0,1 0 0 0 0,0 0-1 0 0,1-1 1 0 0,-4-18 0 0 0,7 23-49 0 0,0 0 0 0 0,1 1 0 0 0,0-1 0 0 0,0 0 0 0 0,1 0 1 0 0,0 0-1 0 0,0 1 0 0 0,0-1 0 0 0,1 0 0 0 0,1 1 0 0 0,-1-1 0 0 0,5-8 0 0 0,1 2-82 0 0,0 0 0 0 0,1 1 0 0 0,1 0 0 0 0,0 0-1 0 0,1 1 1 0 0,0 0 0 0 0,1 1 0 0 0,0 0 0 0 0,1 1 0 0 0,0 1-1 0 0,18-11 1 0 0,-4 5 429 0 0,0 1 0 0 0,0 2 0 0 0,2 1 0 0 0,-1 1 0 0 0,36-7 0 0 0,-47 13 112 0 0,1 1-1 0 0,0 1 1 0 0,0 0 0 0 0,0 1-1 0 0,0 1 1 0 0,0 1-1 0 0,26 4 1 0 0,-37-3-169 0 0,0 0 1 0 0,0 0-1 0 0,0 0 0 0 0,0 1 1 0 0,0 0-1 0 0,-1 0 0 0 0,1 1 1 0 0,-1 0-1 0 0,7 5 0 0 0,-9-5-61 0 0,0 0 0 0 0,0 0-1 0 0,0 0 1 0 0,-1 0 0 0 0,0 1-1 0 0,0 0 1 0 0,0 0 0 0 0,0-1-1 0 0,0 2 1 0 0,-1-1 0 0 0,0 0-1 0 0,0 0 1 0 0,1 7 0 0 0,-2-5-42 0 0,0 1 0 0 0,-1-1 1 0 0,0 0-1 0 0,0 0 1 0 0,0 0-1 0 0,-1 0 1 0 0,0 0-1 0 0,0 0 1 0 0,-1 0-1 0 0,0 0 1 0 0,0 0-1 0 0,0-1 1 0 0,-5 8-1 0 0,-2 3 0 0 0,0 0 0 0 0,-2-1 0 0 0,-18 23 0 0 0,11-19-69 0 0,-1 0 1 0 0,-1-2 0 0 0,0 0-1 0 0,-2-1 1 0 0,0-1 0 0 0,-1-1 0 0 0,0-1-1 0 0,-50 20 1 0 0,39-21-166 0 0,-1-2-1 0 0,-1-1 0 0 0,1-2 1 0 0,-50 4-1 0 0,77-11 142 0 0,0-1 0 0 0,-1 1 1 0 0,1-2-1 0 0,-13-1 0 0 0,19 2-95 0 0,0 0 0 0 0,0 0 0 0 0,0-1 0 0 0,0 1 0 0 0,0-1 0 0 0,0 0 0 0 0,0 1 0 0 0,0-1 0 0 0,0 0 0 0 0,0 0 0 0 0,1 0 0 0 0,-1-1 0 0 0,0 1 0 0 0,0 0 0 0 0,1-1 0 0 0,-1 1 0 0 0,1-1 0 0 0,0 1 0 0 0,-1-1 0 0 0,1 0 0 0 0,0 1 1 0 0,0-1-1 0 0,-1-2 0 0 0,-2-13-5315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25 8287 0 0,'9'-15'382'0'0,"-8"12"-8"0"0,-1 2-240 0 0,-1-4 71 0 0,0 5-46 0 0,0 0 1 0 0,0 0-1 0 0,0 0 0 0 0,0 0 1 0 0,0 0-1 0 0,1 0 0 0 0,-1 0 1 0 0,0 0-1 0 0,0 0 0 0 0,0 0 1 0 0,0 0-1 0 0,-1 1 0 0 0,1-1 83 0 0,-8 3 116 0 0,1-1 0 0 0,-1 1-1 0 0,1 1 1 0 0,-1 0 0 0 0,1 0 0 0 0,0 1-1 0 0,0-1 1 0 0,1 2 0 0 0,-1-1-1 0 0,1 1 1 0 0,-9 10 0 0 0,-9 11 181 0 0,-32 46-1 0 0,49-62-276 0 0,-237 387 873 0 0,65-94-1159 0 0,153-265-59 0 0,-2-1 0 0 0,-1-1 0 0 0,-49 44 0 0 0,60-62-341 0 0,-26 31 0 0 0,44-49-72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1839 0 0,'-1'2'8266'0'0,"-21"26"484"0"0,-4 3-6536 0 0,-18 24-2018 0 0,5-4 227 0 0,21-30-359 0 0,1 1-1 0 0,1 1 0 0 0,1 1 1 0 0,1 0-1 0 0,-12 29 0 0 0,25-52-985 0 0,14-2-2881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62 9671 0 0,'9'-9'136'0'0,"-5"5"-23"0"0,-1 0 0 0 0,1 0 0 0 0,-1 0 0 0 0,1 0 0 0 0,-1-1 0 0 0,0 0 1 0 0,-1 1-1 0 0,1-1 0 0 0,0-8 4237 0 0,-7 13-4064 0 0,0-1 0 0 0,1 1-1 0 0,-1 0 1 0 0,0 1 0 0 0,0-1-1 0 0,0 1 1 0 0,0 0 0 0 0,-6 2-1 0 0,-34 13-159 0 0,33-11 87 0 0,-25 11-112 0 0,2 1-1 0 0,0 2 1 0 0,0 2 0 0 0,2 0 0 0 0,1 3 0 0 0,-49 46 0 0 0,72-62-101 0 0,1 0 0 0 0,0 1 0 0 0,0 0 0 0 0,-8 14 0 0 0,13-20 0 0 0,0 1 0 0 0,0 0 0 0 0,0 0 0 0 0,1 0 0 0 0,0 0 0 0 0,-1 0 0 0 0,1 1 0 0 0,1-1 0 0 0,-1 0 0 0 0,1 0 0 0 0,-1 1 0 0 0,1-1 0 0 0,1 0 0 0 0,0 7 0 0 0,0-8-7 0 0,-1-1-1 0 0,1 0 1 0 0,1 0 0 0 0,-1 0-1 0 0,0 1 1 0 0,0-1-1 0 0,1 0 1 0 0,-1 0-1 0 0,1-1 1 0 0,0 1 0 0 0,0 0-1 0 0,-1-1 1 0 0,1 1-1 0 0,0-1 1 0 0,0 1 0 0 0,0-1-1 0 0,4 2 1 0 0,5 2-55 0 0,0 0 0 0 0,16 4 1 0 0,-14-5 43 0 0,10 4 15 0 0,71 28-41 0 0,-84-32 40 0 0,-1 1 0 0 0,0 1 0 0 0,0-1 0 0 0,0 1 0 0 0,-1 1 0 0 0,0 0-1 0 0,10 10 1 0 0,-16-15 20 0 0,0 0 0 0 0,0 0 0 0 0,0 1 0 0 0,0-1 0 0 0,-1 1 0 0 0,1 0 0 0 0,-1-1 0 0 0,1 1 0 0 0,-1 0 0 0 0,0 0 0 0 0,0 0 0 0 0,0 0 0 0 0,-1 0 0 0 0,1 0 0 0 0,-1 0 0 0 0,1 0 0 0 0,-1 0 0 0 0,0 0 0 0 0,0 0 0 0 0,-1 0 0 0 0,1 1 0 0 0,-1-1 0 0 0,1 0 0 0 0,-1 0 0 0 0,0 0 0 0 0,0-1 0 0 0,0 1 0 0 0,-1 0 0 0 0,1 0 0 0 0,0 0 0 0 0,-1-1 0 0 0,-3 4 0 0 0,-1 2 56 0 0,-1-1 0 0 0,0 0 1 0 0,-1 0-1 0 0,0-1 0 0 0,0 0 1 0 0,0 0-1 0 0,0-1 1 0 0,-17 8-1 0 0,5-5-57 0 0,0 0 1 0 0,0-1-1 0 0,0-1 0 0 0,-1-1 1 0 0,1-1-1 0 0,-1-1 1 0 0,0-1-1 0 0,-35 0 1 0 0,36-4-1107 0 0,2-3-56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77 5983 0 0,'13'-12'289'0'0,"2"1"0"0"0,0 0 0 0 0,19-10 0 0 0,-26 17 439 0 0,0 0-1 0 0,1 0 0 0 0,-1 1 0 0 0,17-4 0 0 0,-24 7 404 0 0,-1 3 18 0 0,1 3-786 0 0,-1 0-1 0 0,0 0 1 0 0,-1 0-1 0 0,1 0 1 0 0,-1 0-1 0 0,-1 0 1 0 0,-2 9-1 0 0,-19 43 900 0 0,16-43-906 0 0,-169 382 2855 0 0,147-333-2916 0 0,-251 489 1998 0 0,117-285-2186 0 0,142-235-523 0 0,-8 11-1184 0 0,6-19-4816 0 0,11-16-80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15 162 9215 0 0,'0'0'707'0'0,"-1"2"-464"0"0,-1 0 413 0 0,0 1 0 0 0,1 0 0 0 0,-1 0 0 0 0,1 0 0 0 0,0 0 0 0 0,0 1 0 0 0,0-1 0 0 0,0 0 0 0 0,0 0 0 0 0,1 5 0 0 0,0-7-538 0 0,0 1 0 0 0,0-1 0 0 0,0 1 0 0 0,1-1 0 0 0,-1 0 1 0 0,1 1-1 0 0,-1-1 0 0 0,1 0 0 0 0,-1 0 0 0 0,1 1 0 0 0,0-1 0 0 0,-1 0 0 0 0,1 0 1 0 0,0 0-1 0 0,0 0 0 0 0,0 0 0 0 0,0 0 0 0 0,0 0 0 0 0,0 0 0 0 0,0 0 1 0 0,1 0-1 0 0,-1-1 0 0 0,0 1 0 0 0,0 0 0 0 0,1-1 0 0 0,-1 1 0 0 0,3 0 1 0 0,0 0 29 0 0,1 0 0 0 0,-1 0 0 0 0,1 0 0 0 0,-1-1 0 0 0,1 0 0 0 0,-1 0 0 0 0,1 0 1 0 0,7-1-1 0 0,39-10 502 0 0,-33 6-476 0 0,372-113 1135 0 0,-125 32-1370 0 0,-252 82-265 0 0,25-6-472 0 0,-36 10 543 0 0,1 0 0 0 0,0-1 0 0 0,0 1 0 0 0,0 0 0 0 0,0 0 0 0 0,0 0 1 0 0,0 1-1 0 0,-1-1 0 0 0,1 1 0 0 0,4 1 0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119 524 5983 0 0,'0'0'464'0'0,"-2"1"151"0"0,-1 0 446 0 0,-1 0 0 0 0,1 0 0 0 0,-1 0 0 0 0,1-1 0 0 0,-1 0 0 0 0,1 1 0 0 0,-6-2 0 0 0,7 1-486 0 0,-1 0 0 0 0,0-1 1 0 0,1 1-1 0 0,-1-1 0 0 0,0 0 0 0 0,1 0 0 0 0,-1 0 1 0 0,-2-2-1 0 0,1 1-286 0 0,1-1 1 0 0,-1 0-1 0 0,1 1 1 0 0,0-1 0 0 0,0 0-1 0 0,0-1 1 0 0,1 1-1 0 0,-1-1 1 0 0,1 1 0 0 0,0-1-1 0 0,-4-6 1 0 0,2 0-215 0 0,1 1 0 0 0,0-1 0 0 0,0 0 0 0 0,1 0 0 0 0,0 0 0 0 0,1 0 0 0 0,0 0 0 0 0,1 0 0 0 0,0 0 0 0 0,1-14 0 0 0,3 5-45 0 0,1 0-1 0 0,1 1 1 0 0,1 0 0 0 0,0 0-1 0 0,1 1 1 0 0,1 0-1 0 0,1 1 1 0 0,0-1 0 0 0,23-26-1 0 0,-18 26-130 0 0,0 1 0 0 0,1 0 1 0 0,0 1-1 0 0,1 1 0 0 0,1 1 0 0 0,0 1 0 0 0,35-18 0 0 0,-44 26 21 0 0,0 1-1 0 0,1 0 0 0 0,-1 0 0 0 0,1 1 0 0 0,-1 1 0 0 0,1-1 0 0 0,0 2 0 0 0,11-1 0 0 0,28 6-2100 0 0,0 6-4424 0 0,-23-3 122 0 0</inkml:trace>
  <inkml:trace contextRef="#ctx0" brushRef="#br0" timeOffset="1">828 76 10591 0 0,'0'2'5627'0'0,"-2"8"-4658"0"0,0 0 0 0 0,-1 0 1 0 0,0-1-1 0 0,0 1 0 0 0,-1-1 1 0 0,-7 12-1 0 0,-36 54-603 0 0,11-18 285 0 0,32-50-621 0 0,-11 17 40 0 0,2 1-1 0 0,0 0 1 0 0,-14 43-1 0 0,27-66-191 0 0,0-1 99 0 0,0-1 1 0 0,0 1-1 0 0,0-1 1 0 0,0 1-1 0 0,1-1 1 0 0,-1 1-1 0 0,0 0 1 0 0,0-1-1 0 0,1 1 1 0 0,-1-1-1 0 0,0 1 1 0 0,1-1-1 0 0,-1 0 0 0 0,0 1 1 0 0,1-1-1 0 0,-1 1 1 0 0,1-1-1 0 0,-1 0 1 0 0,1 1-1 0 0,-1-1 1 0 0,1 0-1 0 0,-1 1 1 0 0,1-1-1 0 0,-1 0 1 0 0,1 0-1 0 0,0 1 1 0 0,1-1-143 0 0,-1 1 0 0 0,0-1 1 0 0,0 0-1 0 0,1 0 1 0 0,-1 1-1 0 0,0-1 1 0 0,1 0-1 0 0,-1 0 0 0 0,0 0 1 0 0,3-1-1 0 0,10-5-1887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88 11519 0 0,'9'-8'530'0'0,"63"-52"681"0"0,-38 40 3958 0 0,-33 32-4376 0 0,-3-1-721 0 0,0-1 0 0 0,-1 1 0 0 0,-1-1 1 0 0,0 1-1 0 0,0-1 0 0 0,-1 0 0 0 0,-6 10 0 0 0,3-5-24 0 0,-157 339 705 0 0,106-223-694 0 0,28-61-1 0 0,-78 165 91 0 0,-14-7-520 0 0,105-198 135 0 0,-4 6-988 0 0,-27 35-1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14 133 7831 0 0,'11'-16'1011'0'0,"0"0"-1"0"0,1 0 0 0 0,1 1 1 0 0,19-18-1 0 0,-27 29-740 0 0,-1 0 0 0 0,1 1 0 0 0,0-1 0 0 0,0 1 0 0 0,1 0 1 0 0,-1 1-1 0 0,0-1 0 0 0,1 1 0 0 0,0 0 0 0 0,-1 1 0 0 0,1-1 0 0 0,0 1 0 0 0,0 0 1 0 0,0 0-1 0 0,0 1 0 0 0,0 0 0 0 0,0 0 0 0 0,10 2 0 0 0,-9-1-157 0 0,-1 1 0 0 0,1 0-1 0 0,-1 0 1 0 0,0 0 0 0 0,0 1 0 0 0,0 0-1 0 0,0 0 1 0 0,-1 1 0 0 0,1-1-1 0 0,-1 1 1 0 0,0 0 0 0 0,0 1 0 0 0,8 9-1 0 0,-4-3 63 0 0,0 1-1 0 0,-1 0 0 0 0,0 0 1 0 0,-1 1-1 0 0,6 16 0 0 0,-10-23-119 0 0,-1 0-1 0 0,0 1 1 0 0,-1-1-1 0 0,1 1 1 0 0,-1-1 0 0 0,-1 1-1 0 0,1-1 1 0 0,-1 1-1 0 0,0 0 1 0 0,0-1-1 0 0,-1 1 1 0 0,0-1-1 0 0,-4 13 1 0 0,2-9 85 0 0,0 0 0 0 0,-1-1 0 0 0,-1 1 0 0 0,0-1 0 0 0,0 0 0 0 0,-1-1 0 0 0,1 1 0 0 0,-10 8 0 0 0,-9 9 192 0 0,-47 41-1 0 0,56-55-318 0 0,-1 0 0 0 0,-1-1 0 0 0,0-1 0 0 0,-31 13 0 0 0,44-21-25 0 0,0-1 1 0 0,0 1-1 0 0,1-1 0 0 0,-1 0 1 0 0,-1 0-1 0 0,1-1 0 0 0,0 0 1 0 0,0 1-1 0 0,0-1 0 0 0,0 0 1 0 0,0-1-1 0 0,0 1 0 0 0,-5-2 1 0 0,7 1-17 0 0,0 1-1 0 0,0-1 1 0 0,0 0 0 0 0,0 0-1 0 0,0 0 1 0 0,1 0 0 0 0,-1-1 0 0 0,0 1-1 0 0,1 0 1 0 0,-1-1 0 0 0,0 1 0 0 0,1-1-1 0 0,0 0 1 0 0,-1 1 0 0 0,1-1-1 0 0,0 0 1 0 0,0 0 0 0 0,0 0 0 0 0,0 0-1 0 0,0 0 1 0 0,0 0 0 0 0,1 0 0 0 0,-1 0-1 0 0,1 0 1 0 0,-1 0 0 0 0,1-3-1 0 0,-1-2-329 0 0,1 0-1 0 0,0 1 1 0 0,1-1-1 0 0,-1 1 0 0 0,4-12 1 0 0,4-12-6980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8287 0 0,'0'0'8624'0'0,"1"-2"-8464"0"0,2-10-48 0 0,1 0 0 0 0,0 1 0 0 0,1-1 0 0 0,9-15 0 0 0,58-102 136 0 0,-57 105-231 0 0,2 0 0 0 0,0 2 0 0 0,2 0 0 0 0,0 1 0 0 0,1 1 0 0 0,1 1-1 0 0,1 1 1 0 0,30-19 0 0 0,-12 12 92 0 0,1 2 0 0 0,1 2 0 0 0,1 2 0 0 0,1 1-1 0 0,0 2 1 0 0,2 3 0 0 0,-1 1 0 0 0,1 2 0 0 0,1 3 0 0 0,84-4 0 0 0,-116 11 76 0 0,-1 1 1 0 0,1 0-1 0 0,-1 1 1 0 0,0 1-1 0 0,1 0 1 0 0,-1 1-1 0 0,22 9 1 0 0,-31-11-130 0 0,0 1-1 0 0,0 0 1 0 0,0 0 0 0 0,-1 0 0 0 0,1 1-1 0 0,-1-1 1 0 0,1 1 0 0 0,-1 0 0 0 0,5 7-1 0 0,-7-8-34 0 0,0 1 1 0 0,1 0-1 0 0,-1-1 0 0 0,-1 1 0 0 0,1 0 0 0 0,-1 0 1 0 0,1 1-1 0 0,-1-1 0 0 0,0 0 0 0 0,-1 0 1 0 0,1 0-1 0 0,-1 1 0 0 0,0 7 0 0 0,-1-3-7 0 0,0-1 0 0 0,-1 1 1 0 0,0-1-1 0 0,-1 0 0 0 0,1 0 0 0 0,-2 0 0 0 0,1 0 0 0 0,-1 0 0 0 0,0 0 1 0 0,-8 9-1 0 0,-6 7 41 0 0,-34 35 1 0 0,24-31-52 0 0,-1-1 1 0 0,-1-2-1 0 0,-1-1 1 0 0,-2-1-1 0 0,0-2 1 0 0,-41 19-1 0 0,17-14-42 0 0,-1-3-1 0 0,-1-2 1 0 0,-73 16-1 0 0,112-32 37 0 0,-31 3 0 0 0,45-8 7 0 0,0 1 1 0 0,0-1-1 0 0,0 0 0 0 0,0-1 0 0 0,0 0 0 0 0,0 1 1 0 0,0-2-1 0 0,0 1 0 0 0,0-1 0 0 0,-5-2 1 0 0,9 3-65 0 0,3-2-76 0 0,1 0-54 0 0,0-1 0 0 0,0 1 0 0 0,0 0 1 0 0,0 0-1 0 0,1 0 0 0 0,3-4 0 0 0,7-3-5325 0 0,-3 4-830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5983 0 0,'1'2'3372'0'0,"0"0"-2408"0"0,1 1 0 0 0,-1 0-1 0 0,0 0 1 0 0,0 0 0 0 0,0 0-1 0 0,0 0 1 0 0,0 5 0 0 0,0-3-304 0 0,-1 0 1 0 0,0 0-1 0 0,0 0 1 0 0,-2 6-1 0 0,-1 5-623 0 0,-1 0 0 0 0,-8 17 0 0 0,-1 8 708 0 0,8-26-617 0 0,0-1 1 0 0,-1 1-1 0 0,-14 24 0 0 0,-5 11 21 0 0,23-46-139 0 0,1 0-4 0 0,-1 0 1 0 0,1 0-1 0 0,-1 0 0 0 0,1 0 1 0 0,0 0-1 0 0,1 1 1 0 0,-1-1-1 0 0,1 0 1 0 0,0 7-1 0 0,1-10 2 0 0,-1-1 0 0 0,1 0 0 0 0,0 0 0 0 0,0 1 0 0 0,-1-1 0 0 0,1 0 0 0 0,0 0 0 0 0,0 0 1 0 0,0 0-1 0 0,-1 0 0 0 0,1 0 0 0 0,0 0 0 0 0,0 0 0 0 0,1-1 0 0 0,-2 1-1 0 0,11-2 21 0 0,1-1 0 0 0,-1 0-1 0 0,0 0 1 0 0,0-1 0 0 0,0-1 0 0 0,10-5 0 0 0,60-40 13 0 0,-80 50-42 0 0,41-29 53 0 0,-23 15-39 0 0,1 0 1 0 0,0 2 0 0 0,28-13 0 0 0,-29 20 9 0 0,-19 5-19 0 0,0-1-1 0 0,1 1 0 0 0,-1 0 0 0 0,1 0 0 0 0,-1 0 1 0 0,1 0-1 0 0,-1 0 0 0 0,1 0 0 0 0,-1 0 0 0 0,1 1 0 0 0,-1-1 1 0 0,1 0-1 0 0,-1 0 0 0 0,1 0 0 0 0,-1 0 0 0 0,1 1 0 0 0,-1-1 1 0 0,1 0-1 0 0,-1 0 0 0 0,1 1 0 0 0,0 0 9 0 0,-1 1 0 0 0,1-1-1 0 0,0 1 1 0 0,-1-1 0 0 0,1 0-1 0 0,-1 1 1 0 0,0-1 0 0 0,1 1 0 0 0,-1-1-1 0 0,0 1 1 0 0,0-1 0 0 0,0 1-1 0 0,0-1 1 0 0,0 1 0 0 0,-1 0-1 0 0,1 1 1 0 0,-8 28 184 0 0,6-26-159 0 0,-5 18 41 0 0,2-11 14 0 0,1 1 1 0 0,-4 19 0 0 0,8-29-84 0 0,-1 0 0 0 0,1 0 0 0 0,0-1 0 0 0,0 1 0 0 0,0 0 1 0 0,0 0-1 0 0,0 0 0 0 0,1 0 0 0 0,-1-1 0 0 0,1 1 0 0 0,0 0 0 0 0,0 0 0 0 0,0-1 1 0 0,0 1-1 0 0,0 0 0 0 0,0-1 0 0 0,3 3 0 0 0,-3-3-30 0 0,1-1 0 0 0,0 1 0 0 0,-1-1 0 0 0,1 0 0 0 0,0 1 0 0 0,0-1 0 0 0,0 0 0 0 0,0 0-1 0 0,0 0 1 0 0,1-1 0 0 0,-1 1 0 0 0,0 0 0 0 0,0-1 0 0 0,0 0 0 0 0,1 1 0 0 0,-1-1 0 0 0,4 0 0 0 0,2 0-225 0 0,1-1 0 0 0,-1 0 0 0 0,13-2 1 0 0,9-5-1033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 5983 0 0,'-2'1'10867'0'0,"-6"5"-10124"0"0,1 0 0 0 0,0 0 0 0 0,0 1 1 0 0,0 0-1 0 0,1 0 0 0 0,-7 9 0 0 0,-30 54-1349 0 0,29-45 1055 0 0,-36 69-180 0 0,-46 124-1 0 0,34-73-176 0 0,-48 88 53 0 0,18-38-43 0 0,6 1-477 0 0,81-185-306 0 0,-6 17-462 0 0,8-12-5248 0 0</inkml:trace>
  <inkml:trace contextRef="#ctx0" brushRef="#br0" timeOffset="1">80 773 8287 0 0,'-5'-1'185'0'0,"1"0"-1"0"0,0 1 1 0 0,-1 0-1 0 0,1 0 1 0 0,0 0-1 0 0,-1 0 1 0 0,1 1-1 0 0,0 0 1 0 0,-7 1-1 0 0,7 0 1009 0 0,0 0 1 0 0,1-1-1 0 0,-1 1 0 0 0,1 0 0 0 0,-8 6 5043 0 0,42-6-4747 0 0,5-7-929 0 0,0-2-1 0 0,50-16 1 0 0,-17 4-236 0 0,355-105-106 0 0,-388 113-226 0 0,1 2-1 0 0,1 1 1 0 0,-1 3-1 0 0,49-3 1 0 0,-78 8-93 0 0,0 0-1 0 0,-1 0 1 0 0,1 1 0 0 0,0 0 0 0 0,0 1 0 0 0,13 3-1 0 0,-18-4-100 0 0,0 0 0 0 0,0 1 0 0 0,-1-1 0 0 0,1 1 0 0 0,0 0 0 0 0,0 0 0 0 0,-1 0 0 0 0,1 0 0 0 0,-1 0 0 0 0,1 0 0 0 0,-1 1-1 0 0,0-1 1 0 0,0 1 0 0 0,0 0 0 0 0,-1-1 0 0 0,1 1 0 0 0,0 0 0 0 0,1 4 0 0 0,3 13-1605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124 424 16415 0 0,'3'-5'5640'0'0,"-29"75"-3972"0"0,-1 3-1208 0 0,4 1-186 0 0,-22 87-2005 0 0,43-153 910 0 0,1 0 0 0 0,0 0 0 0 0,-1 10 0 0 0,2-17-582 0 0</inkml:trace>
  <inkml:trace contextRef="#ctx0" brushRef="#br0" timeOffset="1">490 0 8287 0 0,'0'0'904'0'0,"-7"9"-904"0"0,0 4 0 0 0,2 1-2440 0 0,1 0-504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38 12439 0 0,'0'0'958'0'0,"-9"1"-588"0"0,5 0-16 0 0,0 1 0 0 0,0 0 0 0 0,0 0-1 0 0,1 0 1 0 0,-1 1 0 0 0,1-1 0 0 0,-1 1-1 0 0,-3 4 1 0 0,-5 3 854 0 0,-3 3-799 0 0,1 0 0 0 0,0 1 0 0 0,1 0 0 0 0,-22 33 0 0 0,-35 70-574 0 0,65-107 167 0 0,0 1 0 0 0,1-1 0 0 0,0 1-1 0 0,1 1 1 0 0,-5 22 0 0 0,8-33 3 0 0,0 0 0 0 0,0 0 0 0 0,0 0 0 0 0,0 0 0 0 0,0 1 0 0 0,0-1 0 0 0,0 0 0 0 0,0 0 0 0 0,0 0 0 0 0,1 0 0 0 0,-1 1 0 0 0,1-1 0 0 0,-1 0 0 0 0,0 0 0 0 0,1 0 0 0 0,0 0 0 0 0,-1 0 0 0 0,1 0 0 0 0,0 0 0 0 0,-1 0 0 0 0,1 0 0 0 0,0-1 0 0 0,0 1 0 0 0,0 0 0 0 0,0 0 0 0 0,0-1 0 0 0,0 1 0 0 0,0 0 0 0 0,0-1 1 0 0,0 1-1 0 0,0-1 0 0 0,0 1 0 0 0,0-1 0 0 0,0 0 0 0 0,0 1 0 0 0,3-1 0 0 0,1 1 41 0 0,-1-1 1 0 0,1 0 0 0 0,0 0-1 0 0,0 0 1 0 0,0 0-1 0 0,0-1 1 0 0,5-1 0 0 0,23-5 246 0 0,-1-3 0 0 0,0 0 1 0 0,40-20-1 0 0,-55 20-133 0 0,-1-1 0 0 0,0-1 1 0 0,0 0-1 0 0,16-18 0 0 0,-27 25-109 0 0,-1 0-1 0 0,0 0 1 0 0,0 0 0 0 0,0-1-1 0 0,-1 0 1 0 0,0 1-1 0 0,0-1 1 0 0,0 0 0 0 0,-1 0-1 0 0,0-1 1 0 0,0 1-1 0 0,-1 0 1 0 0,1-1 0 0 0,-1 1-1 0 0,-1-1 1 0 0,1 1-1 0 0,-1-1 1 0 0,-2-12-1 0 0,1 11-154 0 0,0 0-1 0 0,0 0 0 0 0,-1 0 0 0 0,0 0 1 0 0,-1 1-1 0 0,0-1 0 0 0,0 1 0 0 0,-1-1 1 0 0,0 1-1 0 0,0 0 0 0 0,0 1 0 0 0,-1-1 1 0 0,0 1-1 0 0,0 0 0 0 0,-7-6 1 0 0,8 8-225 0 0,-1 1 0 0 0,1 0 0 0 0,-1 0 0 0 0,0 1 0 0 0,1-1 0 0 0,-1 1 1 0 0,0 0-1 0 0,0 1 0 0 0,-1-1 0 0 0,1 1 0 0 0,0 0 0 0 0,0 0 0 0 0,-9 0 1 0 0,-3 2-1466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2 496 13823 0 0,'0'0'6647'0'0,"-1"-2"-5960"0"0,1-3-558 0 0,-1 1 1 0 0,1-1 0 0 0,0 0 0 0 0,0 0 0 0 0,1 0-1 0 0,0 0 1 0 0,0 1 0 0 0,0-1 0 0 0,0 0 0 0 0,0 1 0 0 0,1-1-1 0 0,0 1 1 0 0,0-1 0 0 0,0 1 0 0 0,4-5 0 0 0,6-9 67 0 0,1 1 0 0 0,18-19 0 0 0,-11 15-146 0 0,148-148 48 0 0,-144 148-152 0 0,1 2 0 0 0,1 1 0 0 0,1 1 0 0 0,0 1 0 0 0,1 1 0 0 0,1 2 0 0 0,30-11 0 0 0,-49 20 20 0 0,-7 3 21 0 0,1 0 0 0 0,-1 0-1 0 0,0 0 1 0 0,1 0 0 0 0,-1 0-1 0 0,0 1 1 0 0,1-1 0 0 0,-1 1-1 0 0,8 0 1 0 0,-11 0 10 0 0,1 1-1 0 0,-1-1 1 0 0,1 0-1 0 0,-1 1 0 0 0,1-1 1 0 0,-1 0-1 0 0,1 1 1 0 0,-1-1-1 0 0,0 0 1 0 0,1 1-1 0 0,-1-1 1 0 0,1 1-1 0 0,-1-1 1 0 0,0 0-1 0 0,0 1 1 0 0,1-1-1 0 0,-1 1 1 0 0,0-1-1 0 0,0 1 1 0 0,1 0-1 0 0,-1-1 0 0 0,0 2 1 0 0,0-1 0 0 0,2 3 11 0 0,-1 0-1 0 0,0 0 1 0 0,0 0-1 0 0,-1 0 0 0 0,1 0 1 0 0,-1 0-1 0 0,0 0 1 0 0,0 0-1 0 0,0 0 1 0 0,-1 0-1 0 0,0 5 1 0 0,-3 7 83 0 0,-7 24 0 0 0,2-12-18 0 0,-2 11 87 0 0,4-18-107 0 0,1 1 1 0 0,1 0 0 0 0,1 0 0 0 0,-1 30-1 0 0,4-46-46 0 0,2 0-1 0 0,-1 0 1 0 0,1 0-1 0 0,0 1 0 0 0,0-1 1 0 0,0 0-1 0 0,1 0 1 0 0,0-1-1 0 0,0 1 0 0 0,1 0 1 0 0,-1-1-1 0 0,1 1 0 0 0,1-1 1 0 0,-1 0-1 0 0,1 0 1 0 0,0 0-1 0 0,0 0 0 0 0,0-1 1 0 0,0 0-1 0 0,9 6 0 0 0,-3-3-84 0 0,1 0 0 0 0,0-2 0 0 0,0 1 0 0 0,0-1 0 0 0,1-1 0 0 0,-1 0-1 0 0,1-1 1 0 0,0 0 0 0 0,1 0 0 0 0,-1-2 0 0 0,0 1 0 0 0,0-2-1 0 0,1 1 1 0 0,23-4 0 0 0,-1-2-1419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7367 0 0,'0'0'9742'0'0,"0"2"-9381"0"0,12 147 2160 0 0,-7-106-2218 0 0,-1 12-33 0 0,10 62-111 0 0,-13-112-147 0 0,9 32 62 0 0,-10-37-67 0 0,1 1 1 0 0,-1-1 0 0 0,0 1 0 0 0,1-1 0 0 0,-1 0 0 0 0,0 1 0 0 0,0-1 0 0 0,1 0 0 0 0,-1 1 0 0 0,1-1 0 0 0,-1 0 0 0 0,0 1 0 0 0,1-1 0 0 0,-1 0 0 0 0,1 1 0 0 0,-1-1 0 0 0,1 0 0 0 0,-1 0 0 0 0,1 0 0 0 0,-1 0 0 0 0,1 1 0 0 0,-1-1 0 0 0,1 0 0 0 0,-1 0 0 0 0,1 0 0 0 0,-1 0 0 0 0,1 0 0 0 0,-1 0 0 0 0,1 0 0 0 0,-1 0 0 0 0,1-1 0 0 0,-1 1 0 0 0,1 0 0 0 0,-1 0-1 0 0,1 0 1 0 0,-1 0 0 0 0,1-1 0 0 0,17-9 200 0 0,-7 2-136 0 0,-1-1 0 0 0,0 0 0 0 0,-1-1-1 0 0,13-16 1 0 0,29-50-242 0 0,-8 11-411 0 0,-20 33 150 0 0,-9 12-161 0 0,31-35-1 0 0,-43 53 540 0 0,-1 2 53 0 0,-1 0 0 0 0,1-1 0 0 0,-1 1 0 0 0,1 0 0 0 0,0 0 0 0 0,-1-1-1 0 0,1 1 1 0 0,-1 0 0 0 0,1 0 0 0 0,0 0 0 0 0,-1 0 0 0 0,1 0 0 0 0,-1 0 0 0 0,1 0 0 0 0,0 0 0 0 0,-1 0 0 0 0,1 0 0 0 0,-1 0 0 0 0,1 1 0 0 0,0-1 0 0 0,-1 0 0 0 0,1 0 0 0 0,-1 1-1 0 0,1-1 1 0 0,-1 0 0 0 0,1 1 0 0 0,-1-1 0 0 0,1 0 0 0 0,-1 1 0 0 0,1-1 0 0 0,-1 1 0 0 0,1 0 0 0 0,0 0 5 0 0,2 1 24 0 0,-1 0 1 0 0,0 0 0 0 0,1 1 0 0 0,-1-1 0 0 0,0 1-1 0 0,0 0 1 0 0,0 0 0 0 0,-1-1 0 0 0,1 1 0 0 0,-1 0-1 0 0,0 0 1 0 0,2 5 0 0 0,9 41 332 0 0,-10-35-269 0 0,5 17 118 0 0,13 41-1 0 0,-16-61-170 0 0,0-1-1 0 0,0-1 0 0 0,1 1 1 0 0,0 0-1 0 0,1-1 0 0 0,0 0 1 0 0,14 15-1 0 0,-18-22-17 0 0,1 0 0 0 0,0 0 0 0 0,0 0-1 0 0,0 0 1 0 0,0 0 0 0 0,0-1 0 0 0,0 1-1 0 0,1-1 1 0 0,-1 0 0 0 0,0 0 0 0 0,1 0 0 0 0,-1 0-1 0 0,1-1 1 0 0,-1 1 0 0 0,1-1 0 0 0,-1 0 0 0 0,1 0-1 0 0,-1-1 1 0 0,8 0 0 0 0,-6 0 43 0 0,0 0 0 0 0,0-1 0 0 0,1 1 0 0 0,-1-1 0 0 0,0 0 0 0 0,-1-1 0 0 0,1 1-1 0 0,0-1 1 0 0,-1 0 0 0 0,1 0 0 0 0,-1 0 0 0 0,6-6 0 0 0,-2-1-6 0 0,-1 0 1 0 0,1 0-1 0 0,-2-1 0 0 0,0 0 1 0 0,0 0-1 0 0,6-18 0 0 0,22-78 32 0 0,-15 46-56 0 0,-9 29-244 0 0,25-49 0 0 0,-31 73-81 0 0,0 0-1 0 0,1 0 1 0 0,0 1-1 0 0,0-1 1 0 0,1 1-1 0 0,0 0 1 0 0,0 1-1 0 0,1-1 1 0 0,0 1 0 0 0,0 1-1 0 0,9-7 1 0 0,-11 10-188 0 0,-1 0 1 0 0,0 0-1 0 0,0 1 0 0 0,1 0 1 0 0,-1-1-1 0 0,6 1 1 0 0,8-2-1234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18511 0 0,'0'0'1410'0'0,"-1"1"-961"0"0,-61 98 1391 0 0,57-90-1715 0 0,-5 8 142 0 0,-9 22 1 0 0,16-33-269 0 0,1 1 0 0 0,0-1 0 0 0,0 1 1 0 0,1 0-1 0 0,0 0 0 0 0,0 0 0 0 0,0 7 0 0 0,1-9-56 0 0,0 0-1 0 0,0 0 1 0 0,1 0 0 0 0,-1 0-1 0 0,1-1 1 0 0,0 1 0 0 0,1 0-1 0 0,-1 0 1 0 0,1-1-1 0 0,3 7 1 0 0,-4-9-1112 0 0,1 1 0 0 0,0 0 0 0 0,0-1 1 0 0,0 0-1 0 0,0 0 0 0 0,4 4 0 0 0,2-1-4906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13359 0 0,'-2'1'1027'0'0,"-2"-1"-950"0"0,0 1-1 0 0,1 0 1 0 0,-1 0-1 0 0,1 0 1 0 0,-1 1-1 0 0,1-1 1 0 0,-1 1 0 0 0,1 0-1 0 0,0 0 1 0 0,0 0-1 0 0,0 0 1 0 0,0 0 0 0 0,0 1-1 0 0,0 0 1 0 0,-3 4-1 0 0,-29 36 962 0 0,1 2 0 0 0,3 1 0 0 0,-39 77 0 0 0,-54 161 98 0 0,85-173-975 0 0,4 1-1 0 0,6 2 0 0 0,-15 120 1 0 0,40-208-1897 0 0,-10 37 1 0 0,10-52 80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8 174 10591 0 0,'-7'-4'964'0'0,"7"4"-946"0"0,0 0-1 0 0,0 0 0 0 0,0 0 0 0 0,0 0 1 0 0,0 0-1 0 0,1 0 0 0 0,-1 0 1 0 0,0 0-1 0 0,0 0 0 0 0,0 0 1 0 0,0 0-1 0 0,0 0 0 0 0,0 0 0 0 0,0 0 1 0 0,1 0-1 0 0,-1-1 0 0 0,0 1 1 0 0,0 0-1 0 0,0 0 0 0 0,0 0 0 0 0,0 0 1 0 0,0 0-1 0 0,0 0 0 0 0,0 0 1 0 0,0-1-1 0 0,0 1 0 0 0,0 0 0 0 0,0 0 1 0 0,0 0-1 0 0,0 0 0 0 0,0 0 1 0 0,0 0-1 0 0,0 0 0 0 0,0-1 0 0 0,0 1 1 0 0,0 0-1 0 0,0 0 0 0 0,0 0 1 0 0,0 0-1 0 0,0 0 0 0 0,0 0 1 0 0,0-1-1 0 0,0 1 0 0 0,0 0 0 0 0,0 0 1 0 0,0 0-1 0 0,0 0 0 0 0,0 0 1 0 0,0 0-1 0 0,0 0 0 0 0,-1 0 0 0 0,1-1 1 0 0,0 1-1 0 0,0 0 0 0 0,0 0 1 0 0,0 0-1 0 0,0 0 0 0 0,0 0 0 0 0,0 0 1 0 0,0 0-1 0 0,-1 0 0 0 0,1 0 1 0 0,0 0-1 0 0,0 0 0 0 0,0 0 0 0 0,0 0 1 0 0,0 0-1 0 0,0 0 0 0 0,-1 0 1 0 0,7-1 890 0 0,84-2 6478 0 0,-35-1-6764 0 0,95-20 0 0 0,180-48 916 0 0,-110 28-3375 0 0,-170 35-3563 0 0,-4 1-1750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11055 0 0,'0'0'1002'0'0,"-2"2"-824"0"0,-25 42 2152 0 0,2 1 0 0 0,-20 49 0 0 0,-32 100-1633 0 0,63-155-317 0 0,-125 357 239 0 0,62-172-869 0 0,87-245 225 0 0,0 1-1 0 0,1 0 1 0 0,1 1-1 0 0,1 0 0 0 0,20-23 1 0 0,-22 30-26 0 0,1-1 1 0 0,0 0 0 0 0,1 1 0 0 0,26-20 1 0 0,-35 30 42 0 0,0-1 0 0 0,0 1 0 0 0,1-1 0 0 0,-1 1 0 0 0,1 1 0 0 0,-1-1 0 0 0,1 1 0 0 0,0-1 0 0 0,0 1 0 0 0,-1 1 0 0 0,1-1 0 0 0,0 1 0 0 0,0 0 0 0 0,0 0 0 0 0,0 0 0 0 0,0 0 0 0 0,0 1 0 0 0,7 2 0 0 0,-8-2 19 0 0,-1 1 1 0 0,0 0-1 0 0,0 0 0 0 0,0 0 0 0 0,0 0 0 0 0,0 0 0 0 0,-1 0 1 0 0,1 1-1 0 0,-1-1 0 0 0,1 1 0 0 0,-1 0 0 0 0,0 0 0 0 0,0 0 1 0 0,0 0-1 0 0,0 0 0 0 0,-1 0 0 0 0,1 0 0 0 0,1 6 0 0 0,3 8 187 0 0,-1 0 0 0 0,3 24 0 0 0,-6-33-107 0 0,1 9 55 0 0,1 0 1 0 0,1 0-1 0 0,0-1 0 0 0,10 20 0 0 0,-7-19-152 0 0,-4-8 76 0 0,0 0 0 0 0,1 0 1 0 0,8 12-1 0 0,-10-18-147 0 0,-1 0 0 0 0,1-1 1 0 0,-1 1-1 0 0,1-1 0 0 0,0 1 1 0 0,0-1-1 0 0,0 0 0 0 0,0 0 1 0 0,0 0-1 0 0,1-1 0 0 0,-1 1 1 0 0,1-1-1 0 0,4 2 0 0 0,14 1-1064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211 307 17535 0 0,'-2'1'803'0'0,"-87"50"581"0"0,83-47-1275 0 0,-21 14 476 0 0,-57 29 1 0 0,82-46-211 0 0,8-23-890 0 0,-1 11 277 0 0,0-1 0 0 0,1 2 0 0 0,1-1-1 0 0,0 1 1 0 0,0 0 0 0 0,1 0 0 0 0,9-8 0 0 0,68-58-854 0 0,-65 60 1233 0 0,1 1 1 0 0,0 1 0 0 0,1 1-1 0 0,0 1 1 0 0,1 1 0 0 0,0 1-1 0 0,1 1 1 0 0,0 1 0 0 0,1 1 0 0 0,32-5-1 0 0,-51 11-38 0 0,-1 1 0 0 0,0-1 0 0 0,1 1 0 0 0,-1 1 0 0 0,0-1 0 0 0,0 1 0 0 0,0 0 0 0 0,1 0 0 0 0,-1 1 0 0 0,0-1 0 0 0,0 1 0 0 0,0 0 0 0 0,6 4 0 0 0,-9-4-83 0 0,0-1 1 0 0,0 1 0 0 0,0 0 0 0 0,0 0 0 0 0,0-1-1 0 0,0 2 1 0 0,-1-1 0 0 0,1 0 0 0 0,0 0-1 0 0,-1 0 1 0 0,0 1 0 0 0,0-1 0 0 0,1 1-1 0 0,-1-1 1 0 0,-1 1 0 0 0,1-1 0 0 0,0 1-1 0 0,-1 0 1 0 0,1-1 0 0 0,-1 1 0 0 0,0 0-1 0 0,0-1 1 0 0,0 1 0 0 0,0 0 0 0 0,0-1-1 0 0,-1 1 1 0 0,0 4 0 0 0,-2 4 7 0 0,0-2 0 0 0,-1 1 0 0 0,0 0 1 0 0,0-1-1 0 0,-1 0 0 0 0,0 0 0 0 0,-1 0 0 0 0,-11 13 1 0 0,6-9 14 0 0,-1-1 1 0 0,0 0 0 0 0,0-1 0 0 0,-24 16 0 0 0,26-22-69 0 0,10-5 24 0 0,0 0 0 0 0,-1 0-1 0 0,1 0 1 0 0,0 0 0 0 0,0 0 0 0 0,0 0 0 0 0,0 0 0 0 0,0 0 0 0 0,0 0 0 0 0,0 0 0 0 0,0 0 0 0 0,0 0 0 0 0,0 0 0 0 0,0 0 0 0 0,-1 0 0 0 0,1 0 0 0 0,0 0 0 0 0,0 0-1 0 0,0 0 1 0 0,0 0 0 0 0,0 0 0 0 0,0 0 0 0 0,0 0 0 0 0,0 0 0 0 0,0 0 0 0 0,0 0 0 0 0,0 0 0 0 0,0 0 0 0 0,0 0 0 0 0,0 0 0 0 0,-1 0 0 0 0,1 0 0 0 0,0 0-1 0 0,0 0 1 0 0,0-1 0 0 0,0 1 0 0 0,0 0 0 0 0,0 0 0 0 0,0 0 0 0 0,0 0 0 0 0,0 0 0 0 0,0 0 0 0 0,0 0 0 0 0,0 0 0 0 0,0 0 0 0 0,0 0 0 0 0,0 0 0 0 0,0 0 0 0 0,0-1-1 0 0,0 1 1 0 0,0 0 0 0 0,0 0 0 0 0,0 0 0 0 0,0 0 0 0 0,10-18-107 0 0,-2 7 52 0 0,1 0 0 0 0,0 0 0 0 0,1 1-1 0 0,16-12 1 0 0,7-8-143 0 0,13-15-11 0 0,56-41 0 0 0,-72 63 125 0 0,2 2 0 0 0,1 0 0 0 0,41-17 0 0 0,-64 33 122 0 0,1 1 1 0 0,0 0-1 0 0,0 0 0 0 0,1 2 1 0 0,-1-1-1 0 0,14 0 0 0 0,-19 2-13 0 0,0 1-1 0 0,0 0 0 0 0,0 1 1 0 0,0-1-1 0 0,0 1 0 0 0,0 0 1 0 0,0 1-1 0 0,0 0 0 0 0,0-1 1 0 0,-1 2-1 0 0,1-1 0 0 0,-1 1 1 0 0,9 5-1 0 0,-11-6 5 0 0,0 1-1 0 0,1 1 1 0 0,-1-1 0 0 0,0 0-1 0 0,-1 1 1 0 0,1 0-1 0 0,0-1 1 0 0,-1 1 0 0 0,0 0-1 0 0,0 0 1 0 0,0 0 0 0 0,-1 1-1 0 0,1-1 1 0 0,-1 0-1 0 0,0 1 1 0 0,0-1 0 0 0,-1 1-1 0 0,1-1 1 0 0,-1 7-1 0 0,0 6 32 0 0,-1-1-1 0 0,0 1 0 0 0,-7 29 1 0 0,5-34-38 0 0,0 0 1 0 0,0-1-1 0 0,-1 1 1 0 0,-1-1 0 0 0,0 0-1 0 0,0 0 1 0 0,-1-1 0 0 0,-12 17-1 0 0,1-4-9 0 0,2-5 14 0 0,-12 22 0 0 0,22-31-79 0 0,4-7-214 0 0,13-6-1753 0 0,-7 2 1502 0 0,16-6-1232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9 237 1375 0 0,'0'0'66'0'0,"1"-1"-8"0"0,8-15-67 0 0,-2 2-752 0 0,1-9 16475 0 0,1 55-15147 0 0,-8 8-256 0 0,-2 1-1 0 0,-2-1 1 0 0,-7 43 0 0 0,-4 33-173 0 0,12-54-140 0 0,1-25 43 0 0,-6 40 0 0 0,7-75 557 0 0,-5-55 1235 0 0,9-3-1712 0 0,4-1 1 0 0,1 1 0 0 0,4 1-1 0 0,1 0 1 0 0,23-54-1 0 0,-32 96-114 0 0,1 0 0 0 0,0 0 0 0 0,0 1-1 0 0,2 0 1 0 0,-1 0 0 0 0,1 0 0 0 0,1 1 0 0 0,0 1 0 0 0,1-1-1 0 0,0 2 1 0 0,0-1 0 0 0,1 1 0 0 0,1 1 0 0 0,-1 0 0 0 0,1 0-1 0 0,18-7 1 0 0,6-1 73 0 0,1 2 0 0 0,1 2 0 0 0,0 1 0 0 0,49-7 0 0 0,-36 10-44 0 0,1 3 0 0 0,92 3 0 0 0,-126 4-28 0 0,21 1-279 0 0,-47 7-243 0 0,-19 13-1336 0 0,7-9-2924 0 0,-3 0-1625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44 7831 0 0,'0'0'356'0'0,"-3"-12"136"0"0,3 10-121 0 0,-1 0 0 0 0,1 1 0 0 0,-1-1-1 0 0,1 1 1 0 0,-1-1 0 0 0,0 0-1 0 0,1 1 1 0 0,-1-1 0 0 0,0 1 0 0 0,0 0-1 0 0,0-1 1 0 0,0 1 0 0 0,0 0 0 0 0,0 0-1 0 0,-1-1 1 0 0,1 1 0 0 0,0 0-1 0 0,-1 0 1 0 0,-1-1 0 0 0,1 2-232 0 0,1-1 0 0 0,-1 1 0 0 0,0-1 1 0 0,0 1-1 0 0,0 0 0 0 0,0 0 0 0 0,1 0 1 0 0,-1 0-1 0 0,0 0 0 0 0,0 0 0 0 0,0 0 0 0 0,0 1 1 0 0,0-1-1 0 0,-2 2 0 0 0,-7 2-298 0 0,2 1 1 0 0,-1 0-1 0 0,0 0 0 0 0,-15 13 1 0 0,18-13 576 0 0,-13 9-417 0 0,-204 139 62 0 0,190-130 117 0 0,2 0 1 0 0,0 2-1 0 0,2 2 0 0 0,1 1 0 0 0,-44 52 1 0 0,70-75-69 0 0,-1 0 0 0 0,1 1 0 0 0,-1-1 0 0 0,1 1 0 0 0,1-1 1 0 0,-4 11-1 0 0,6-15-87 0 0,-1 0 0 0 0,1 0 1 0 0,0 0-1 0 0,-1 1 0 0 0,1-1 1 0 0,0 0-1 0 0,0 0 0 0 0,0 1 1 0 0,0-1-1 0 0,0 0 0 0 0,0 0 1 0 0,1 0-1 0 0,-1 1 0 0 0,0-1 1 0 0,1 0-1 0 0,-1 0 0 0 0,0 0 1 0 0,1 0-1 0 0,0 1 0 0 0,-1-1 1 0 0,1 0-1 0 0,-1 0 0 0 0,1 0 1 0 0,0 0-1 0 0,0-1 0 0 0,0 1 1 0 0,0 0-1 0 0,0 0 0 0 0,0 0 1 0 0,0-1-1 0 0,0 1 1 0 0,0 0-1 0 0,0-1 0 0 0,0 1 1 0 0,0-1-1 0 0,0 1 0 0 0,0-1 1 0 0,0 0-1 0 0,1 1 0 0 0,1-1 1 0 0,3 1 53 0 0,1 0 1 0 0,-1-1 0 0 0,0 0-1 0 0,1 0 1 0 0,-1-1 0 0 0,0 1 0 0 0,0-1-1 0 0,10-3 1 0 0,50-19 190 0 0,-48 16-236 0 0,21-8-196 0 0,-1-3 0 0 0,0-1 0 0 0,-2-2-1 0 0,-1-1 1 0 0,0-1 0 0 0,48-45 0 0 0,-77 63 86 0 0,-1 0 0 0 0,0-1 0 0 0,-1 1 0 0 0,0-1 0 0 0,0 0 0 0 0,0 0 0 0 0,4-10 0 0 0,-8 16 77 0 0,1 0-1 0 0,-1 0 1 0 0,0 0-1 0 0,0 0 1 0 0,0-1-1 0 0,0 1 1 0 0,0 0-1 0 0,1 0 1 0 0,-1 0-1 0 0,0 0 1 0 0,0-1-1 0 0,0 1 1 0 0,0 0-1 0 0,0 0 1 0 0,0 0-1 0 0,0 0 1 0 0,0-1-1 0 0,0 1 1 0 0,0 0-1 0 0,0 0 1 0 0,0 0-1 0 0,0-1 1 0 0,0 1-1 0 0,0 0 1 0 0,0 0-1 0 0,0 0 1 0 0,0-1-1 0 0,0 1 1 0 0,0 0-1 0 0,0 0 1 0 0,0 0 0 0 0,0 0-1 0 0,0-1 1 0 0,0 1-1 0 0,0 0 1 0 0,0 0-1 0 0,-1 0 1 0 0,1 0-1 0 0,0-1 1 0 0,0 1-1 0 0,0 0 1 0 0,0 0-1 0 0,0 0 1 0 0,-1 0-1 0 0,1 0 1 0 0,0 0-1 0 0,0 0 1 0 0,0-1-1 0 0,0 1 1 0 0,-1 0-1 0 0,1 0 1 0 0,0 0-1 0 0,0 0 1 0 0,0 0-1 0 0,0 0 1 0 0,-1 0-1 0 0,1 0 1 0 0,0 0-1 0 0,0 0 1 0 0,0 0-1 0 0,-1 0 1 0 0,1 0-1 0 0,0 0 1 0 0,0 0-1 0 0,0 0 1 0 0,-1 0-1 0 0,1 0 1 0 0,0 1-1 0 0,-10 2 157 0 0,5 1-88 0 0,-1 1 0 0 0,1-1 0 0 0,0 1 0 0 0,0 0-1 0 0,0 0 1 0 0,1 0 0 0 0,0 1 0 0 0,0-1 0 0 0,0 1 0 0 0,1 0-1 0 0,-4 8 1 0 0,2-2-30 0 0,0 0-1 0 0,1 0 0 0 0,0 1 1 0 0,1-1-1 0 0,-1 15 0 0 0,3-24-136 0 0,1 0 0 0 0,-1 0-1 0 0,1 0 1 0 0,0 0 0 0 0,0 1-1 0 0,1-1 1 0 0,-1 0 0 0 0,1 0-1 0 0,-1 0 1 0 0,1 0 0 0 0,0 0-1 0 0,0 0 1 0 0,0 0 0 0 0,1 0-1 0 0,-1 0 1 0 0,1 0 0 0 0,0 0-1 0 0,-1-1 1 0 0,1 1 0 0 0,0-1-1 0 0,1 1 1 0 0,-1-1 0 0 0,0 0-1 0 0,1 0 1 0 0,-1 0 0 0 0,1 0-1 0 0,5 2 1 0 0,6 1-925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9 392 15143 0 0,'0'0'1372'0'0,"-9"0"1688"0"0,10-4-2947 0 0,0 1 0 0 0,1 0 0 0 0,-1-1 0 0 0,0 1 0 0 0,1 0 1 0 0,0 0-1 0 0,0 0 0 0 0,0 0 0 0 0,0 0 0 0 0,0 0 0 0 0,0 1 0 0 0,6-5 0 0 0,5-5 136 0 0,19-12 0 0 0,-20 16-81 0 0,257-194 176 0 0,-244 183-366 0 0,42-26 0 0 0,-56 39 17 0 0,0 1-1 0 0,0 0 1 0 0,1 0-1 0 0,-1 1 1 0 0,1 0-1 0 0,0 1 1 0 0,13-1-1 0 0,-23 3 5 0 0,1 1 1 0 0,-1 0-1 0 0,1 0 0 0 0,-1 0 1 0 0,0 0-1 0 0,1 0 0 0 0,-1 0 0 0 0,1 1 1 0 0,-1-1-1 0 0,1 1 0 0 0,-1 0 0 0 0,0 0 1 0 0,1 0-1 0 0,-1 0 0 0 0,0 0 1 0 0,0 0-1 0 0,0 0 0 0 0,0 1 0 0 0,0-1 1 0 0,0 1-1 0 0,2 2 0 0 0,-2-1 3 0 0,0-1 0 0 0,0 1 1 0 0,-1 0-1 0 0,1 0 0 0 0,-1 1 0 0 0,0-1 0 0 0,0 0 0 0 0,0 0 0 0 0,0 1 0 0 0,0-1 1 0 0,-1 0-1 0 0,1 1 0 0 0,-1-1 0 0 0,0 7 0 0 0,-2 8 67 0 0,0 0 0 0 0,-1 0 1 0 0,-1 0-1 0 0,0-1 0 0 0,-8 18 0 0 0,-39 83 204 0 0,34-81-228 0 0,-7 16 67 0 0,23-51-384 0 0,3-3-869 0 0,5-2-331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2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178 431 11055 0 0,'0'0'9979'0'0,"-7"0"-9038"0"0,-7-2-769 0 0,0 0-1 0 0,0-1 0 0 0,1 0 1 0 0,-1-1-1 0 0,1 0 1 0 0,-23-12-1 0 0,32 14-189 0 0,0-1 0 0 0,0 1 1 0 0,0-1-1 0 0,0 0 0 0 0,0-1 0 0 0,1 1 0 0 0,-1 0 0 0 0,1-1 0 0 0,0 0 1 0 0,-3-5-1 0 0,5 6 4 0 0,-1 0 0 0 0,1 0 0 0 0,0 0 1 0 0,0 0-1 0 0,0 0 0 0 0,0 0 0 0 0,0-1 0 0 0,1 1 1 0 0,0 0-1 0 0,-1-1 0 0 0,1 1 0 0 0,0 0 1 0 0,1-1-1 0 0,-1 1 0 0 0,1 0 0 0 0,1-5 0 0 0,0 0-38 0 0,1 1-1 0 0,0 0 0 0 0,0-1 0 0 0,1 1 0 0 0,0 1 0 0 0,9-13 0 0 0,35-36-444 0 0,-38 44 387 0 0,4-3-14 0 0,67-68-412 0 0,-70 72 490 0 0,1 0-1 0 0,0 1 1 0 0,1 1-1 0 0,0 0 1 0 0,19-9 0 0 0,-24 14 55 0 0,-1 1 1 0 0,1 0 0 0 0,0 1 0 0 0,0-1-1 0 0,-1 2 1 0 0,1-1 0 0 0,0 1 0 0 0,0 0-1 0 0,0 0 1 0 0,0 1 0 0 0,-1 0 0 0 0,11 3-1 0 0,-2 1 103 0 0,0 0-1 0 0,-1 0 0 0 0,0 2 0 0 0,28 15 0 0 0,-35-17-34 0 0,0 0 0 0 0,0 1 0 0 0,-1 0-1 0 0,1 1 1 0 0,-1-1 0 0 0,0 1 0 0 0,-1 1-1 0 0,0-1 1 0 0,0 1 0 0 0,-1 0 0 0 0,8 14 0 0 0,-11-16-34 0 0,0 0 0 0 0,0-1 0 0 0,0 1 0 0 0,0 0 0 0 0,-1 0 0 0 0,0 0 0 0 0,0 0 1 0 0,-1 0-1 0 0,0 1 0 0 0,0-1 0 0 0,0 0 0 0 0,-1 0 0 0 0,0 0 0 0 0,0 0 0 0 0,0 0 1 0 0,-1 0-1 0 0,0 0 0 0 0,0-1 0 0 0,-5 9 0 0 0,0-1-56 0 0,0-1 1 0 0,-1 0-1 0 0,-1-1 1 0 0,0 0-1 0 0,-1 0 0 0 0,0-1 1 0 0,-21 17-1 0 0,16-17-286 0 0,0 0 0 0 0,0 0 0 0 0,-1-2 0 0 0,0 0 0 0 0,-32 11 1 0 0,41-17-23 0 0,1 0 1 0 0,-1-1 0 0 0,-8 1 0 0 0,-9-2-5181 0 0,7-1-799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17647 0 0,'0'0'1904'0'0,"-1"2"-1793"0"0,-16 49 31 0 0,-33 67 0 0 0,29-73-113 0 0,-59 104-29 0 0,39-77 0 0 0,-169 310-53 0 0,183-333-306 0 0,7-19-4794 0 0,6-9-1042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6447 0 0,'0'0'1000'0'0,"-1"3"643"0"0,-34 112 7329 0 0,3-29-7358 0 0,-49 94 0 0 0,39-97-1101 0 0,-43 83-6 0 0,58-119-435 0 0,-51 66 1 0 0,24-45 52 0 0,-70 66 1 0 0,93-104-116 0 0,18-15-115 0 0,-2-1 0 0 0,1-1-1 0 0,-1 0 1 0 0,-1-1 0 0 0,-24 14-1 0 0,39-25-251 0 0,2-4-507 0 0,1-5 407 0 0,0 0 1 0 0,1-1-1 0 0,0 1 0 0 0,0 1 0 0 0,1-1 1 0 0,6-10-1 0 0,13-21-1034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57 466 12351 0 0,'0'2'282'0'0,"-5"16"138"0"0,-1-1 0 0 0,0 0 0 0 0,-1 0 0 0 0,-1 0 0 0 0,-15 23 2678 0 0,22-62-2714 0 0,7-9-296 0 0,2 1-1 0 0,1 0 1 0 0,1 0 0 0 0,16-31-1 0 0,-18 44-21 0 0,2-6-12 0 0,2 0-1 0 0,0 1 1 0 0,2 0 0 0 0,0 1-1 0 0,2 1 1 0 0,0 0 0 0 0,1 1-1 0 0,32-27 1 0 0,-24 25-19 0 0,2 2-1 0 0,0 1 1 0 0,1 1 0 0 0,0 2-1 0 0,2 1 1 0 0,38-14 0 0 0,-50 22 100 0 0,0 1 1 0 0,1 1-1 0 0,-1 0 1 0 0,1 1 0 0 0,0 1-1 0 0,0 1 1 0 0,0 1 0 0 0,0 1-1 0 0,24 3 1 0 0,-26-1-20 0 0,-1 0-1 0 0,0 1 1 0 0,0 1 0 0 0,0 1 0 0 0,0 0 0 0 0,-1 1 0 0 0,0 1 0 0 0,0 0-1 0 0,-1 1 1 0 0,23 18 0 0 0,-34-25-111 0 0,0 1 0 0 0,0 0 1 0 0,0 0-1 0 0,-1 0 0 0 0,1 0 0 0 0,-1 0 0 0 0,1 1 0 0 0,-1-1 0 0 0,0 1 1 0 0,0 0-1 0 0,-1-1 0 0 0,1 1 0 0 0,-1 0 0 0 0,0 0 0 0 0,0 0 0 0 0,0 0 1 0 0,0 6-1 0 0,-1-5 6 0 0,0 1 0 0 0,-1 0 0 0 0,0-1 1 0 0,0 1-1 0 0,0-1 0 0 0,-1 1 0 0 0,0-1 1 0 0,0 0-1 0 0,0 0 0 0 0,-1 1 0 0 0,0-2 1 0 0,-3 6-1 0 0,-13 18 34 0 0,-2 0-1 0 0,-30 30 1 0 0,-55 46 77 0 0,85-84-117 0 0,-8 6 4 0 0,0-1 0 0 0,-2-2 1 0 0,0-1-1 0 0,-1-1 0 0 0,-2-2 0 0 0,-49 21 0 0 0,80-39-25 0 0,-1 1-1 0 0,0-1 0 0 0,1 0 1 0 0,-1-1-1 0 0,0 1 1 0 0,1 0-1 0 0,-1-1 0 0 0,0 0 1 0 0,0 0-1 0 0,-6-1 0 0 0,9 1-3 0 0,0-1 0 0 0,1 1 0 0 0,-1-1 0 0 0,0 1 0 0 0,1 0 0 0 0,-1-1 0 0 0,1 0 0 0 0,-1 1 0 0 0,1-1 0 0 0,0 1 0 0 0,-1-1 0 0 0,1 0 0 0 0,-1 1 0 0 0,1-1 0 0 0,0 0 0 0 0,-1 1 0 0 0,1-1 0 0 0,0 0 0 0 0,0 0 0 0 0,-3-14-1443 0 0,7 4-3585 0 0,4-1-1642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 23407 0 0,'-7'-16'2544'0'0,"-2"10"-2544"0"0,0 3 0 0 0,-2 1 240 0 0,-2 2 0 0 0,-1 2 0 0 0,0 3 0 0 0,-1 4-240 0 0,1-2-104 0 0,1 2 8 0 0,4 2 0 0 0,4 0-608 0 0,3-2-112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117 347 10591 0 0,'0'0'1320'0'0,"-1"1"-333"0"0,-2 6-370 0 0,0 0-1 0 0,0 0 1 0 0,1 0 0 0 0,-1 0-1 0 0,2 0 1 0 0,-1 1 0 0 0,0 11-1 0 0,-1 57-710 0 0,3-69 292 0 0,-2 55-26 0 0,-12 89 0 0 0,5-97-78 0 0,-20 73 0 0 0,22-104-56 0 0,-25 95 648 0 0,31-117-96 0 0,10-10-44 0 0,-5 6-434 0 0,19-23 162 0 0,-2-1 0 0 0,-1-1-1 0 0,26-48 1 0 0,0 0-257 0 0,-20 37-22 0 0,2 1 0 0 0,54-56-1 0 0,-20 39-426 0 0,-60 54 312 0 0,-1 3-120 0 0,1 2 229 0 0,1 1 0 0 0,-1 0-1 0 0,-1 0 1 0 0,1 0 0 0 0,0 0 0 0 0,-1 0-1 0 0,0 0 1 0 0,0 0 0 0 0,-1 7 0 0 0,0 54 367 0 0,-1-47-290 0 0,1-8-13 0 0,1 147 598 0 0,1-136-588 0 0,0 0 0 0 0,2 0 0 0 0,0 0 0 0 0,2 0 0 0 0,8 22 0 0 0,-13-41-51 0 0,0 0 0 0 0,0-1 0 0 0,0 1 1 0 0,1 0-1 0 0,-1-1 0 0 0,1 1 0 0 0,-1-1 0 0 0,1 1 0 0 0,0-1 0 0 0,0 0 0 0 0,0 0 0 0 0,0 0 1 0 0,1 0-1 0 0,-1 0 0 0 0,0-1 0 0 0,1 1 0 0 0,-1 0 0 0 0,1-1 0 0 0,0 0 0 0 0,-1 0 0 0 0,1 0 1 0 0,0 0-1 0 0,0 0 0 0 0,0 0 0 0 0,0-1 0 0 0,-1 1 0 0 0,1-1 0 0 0,0 0 0 0 0,0 0 0 0 0,0 0 1 0 0,0 0-1 0 0,0-1 0 0 0,0 1 0 0 0,0-1 0 0 0,4-1 0 0 0,6-2 47 0 0,0-1 0 0 0,-1 0-1 0 0,1-1 1 0 0,-1 0 0 0 0,-1-1 0 0 0,1 0 0 0 0,-1-1-1 0 0,0 0 1 0 0,-1 0 0 0 0,0-2 0 0 0,12-13-1 0 0,-4 1 55 0 0,0-1-1 0 0,-2 0 1 0 0,0-1 0 0 0,16-36-1 0 0,18-48 197 0 0,60-111 435 0 0,-86 177-762 0 0,3 2 0 0 0,1 1 0 0 0,34-36 0 0 0,-39 51-18 0 0,0 2 0 0 0,2 0 0 0 0,0 1 0 0 0,2 2-1 0 0,39-23 1 0 0,93-40-210 0 0,-114 61-334 0 0,77-22 1 0 0,-118 41 219 0 0,1 1-1 0 0,-1 0 1 0 0,1 0 0 0 0,0 0-1 0 0,0 1 1 0 0,0 0 0 0 0,-1 0 0 0 0,1 0-1 0 0,0 0 1 0 0,0 1 0 0 0,0-1-1 0 0,-1 1 1 0 0,10 4 0 0 0,3 3-6419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276 168 13759 0 0,'0'0'315'0'0,"-9"-2"426"0"0,7 2-689 0 0,-1 0 0 0 0,0 1 0 0 0,1-1 0 0 0,-1 1 0 0 0,0-1 0 0 0,1 1 0 0 0,-1 0 1 0 0,1 0-1 0 0,-1 0 0 0 0,1 0 0 0 0,0 1 0 0 0,-1-1 0 0 0,1 1 0 0 0,0-1 0 0 0,0 1 0 0 0,0 0 0 0 0,0-1 0 0 0,0 1 0 0 0,-1 3 0 0 0,2-5-37 0 0,0 2 307 0 0,2 8 1212 0 0,1-8-1436 0 0,-1 0-1 0 0,1 0 1 0 0,0-1 0 0 0,0 1-1 0 0,0-1 1 0 0,0 1-1 0 0,0-1 1 0 0,0 0-1 0 0,0 0 1 0 0,0 0 0 0 0,0 0-1 0 0,1 0 1 0 0,-1 0-1 0 0,4 0 1 0 0,-2 0 16 0 0,1-1-1 0 0,0 1 1 0 0,-1-1-1 0 0,1 0 1 0 0,0-1 0 0 0,0 1-1 0 0,4-2 1 0 0,6-2 115 0 0,0-1 0 0 0,-1 0 0 0 0,25-13 1 0 0,-18 8-187 0 0,76-41 95 0 0,-79 40-97 0 0,0-1-1 0 0,34-28 0 0 0,-50 37-44 0 0,0 1 0 0 0,0 0 0 0 0,0-1 0 0 0,0 1 0 0 0,0-1 0 0 0,0 1-1 0 0,-1-1 1 0 0,1 0 0 0 0,-1 0 0 0 0,2-5 0 0 0,-3 7-8 0 0,0 0-1 0 0,1 0 0 0 0,-1 0 1 0 0,0 0-1 0 0,0 0 1 0 0,0 0-1 0 0,0 0 1 0 0,0 0-1 0 0,-1 0 1 0 0,1 0-1 0 0,0 0 0 0 0,0 1 1 0 0,-1-1-1 0 0,1 0 1 0 0,0 0-1 0 0,-1 0 1 0 0,1 0-1 0 0,-1 0 1 0 0,1 0-1 0 0,-1 1 0 0 0,0-1 1 0 0,1 0-1 0 0,-1 1 1 0 0,0-1-1 0 0,1 0 1 0 0,-1 1-1 0 0,0-1 1 0 0,0 1-1 0 0,0-1 0 0 0,1 1 1 0 0,-1-1-1 0 0,0 1 1 0 0,0-1-1 0 0,0 1 1 0 0,0 0-1 0 0,0 0 1 0 0,0-1-1 0 0,-1 1 1 0 0,-6-1-91 0 0,-1 0 1 0 0,1 0 0 0 0,-1 0-1 0 0,1 1 1 0 0,-1 1 0 0 0,1-1 0 0 0,-1 1-1 0 0,1 1 1 0 0,-14 3 0 0 0,-11 6-10 0 0,-31 14 1 0 0,57-22 101 0 0,-172 79-84 0 0,156-70 134 0 0,1 2 0 0 0,0 1-1 0 0,1 0 1 0 0,0 2 0 0 0,-26 27 0 0 0,42-39 28 0 0,0 0 0 0 0,1 1 0 0 0,-1 0 0 0 0,1 0 0 0 0,1 1 0 0 0,-1-1-1 0 0,1 1 1 0 0,0-1 0 0 0,1 1 0 0 0,-1 0 0 0 0,-1 10 0 0 0,3-13-15 0 0,1 0-1 0 0,0 1 1 0 0,0-1 0 0 0,0 0-1 0 0,0 0 1 0 0,1 0-1 0 0,0 0 1 0 0,0 0-1 0 0,0 0 1 0 0,0 0 0 0 0,0 0-1 0 0,1 0 1 0 0,0 0-1 0 0,-1 0 1 0 0,1-1-1 0 0,1 1 1 0 0,-1-1 0 0 0,1 0-1 0 0,-1 1 1 0 0,1-1-1 0 0,5 4 1 0 0,0-1 19 0 0,0 0 0 0 0,0 0 0 0 0,0-1 1 0 0,1 0-1 0 0,0-1 0 0 0,0 0 0 0 0,0 0 0 0 0,1-1 0 0 0,-1 0 1 0 0,12 1-1 0 0,12 2-9 0 0,55 1 0 0 0,-64-6-731 0 0,0-2 0 0 0,0 0 0 0 0,0-1 0 0 0,-1-2 0 0 0,34-8 0 0 0,-1-3-1213 0 0,-7 3-21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1004 8751 0 0,'0'0'10647'0'0,"2"1"-9495"0"0,1-1-1016 0 0,0 0 0 0 0,0 0 0 0 0,0-1 0 0 0,0 1 0 0 0,0 0-1 0 0,0-1 1 0 0,0 0 0 0 0,0 0 0 0 0,0 0 0 0 0,0 0 0 0 0,0 0 0 0 0,0 0 0 0 0,-1-1 0 0 0,1 1 0 0 0,0-1 0 0 0,-1 0 0 0 0,0 0 0 0 0,1 0 0 0 0,-1 0-1 0 0,3-3 1 0 0,5-7 115 0 0,0-1-1 0 0,15-23 1 0 0,-18 25-163 0 0,157-285 258 0 0,-107 184-434 0 0,-52 103 71 0 0,98-197-776 0 0,-79 152 225 0 0,32-106 1 0 0,-55 155 535 0 0,1-2-17 0 0,0 1 0 0 0,-1 0 0 0 0,0-1 0 0 0,0 1 0 0 0,0-13 0 0 0,-1 18 42 0 0,0 1-1 0 0,0-1 1 0 0,0 0-1 0 0,0 1 1 0 0,0-1-1 0 0,0 0 0 0 0,-1 1 1 0 0,1-1-1 0 0,0 0 1 0 0,0 1-1 0 0,0-1 1 0 0,-1 1-1 0 0,1-1 1 0 0,0 1-1 0 0,-1-1 1 0 0,1 0-1 0 0,-1 1 1 0 0,0-1-1 0 0,-4 0-5 0 0,4 1 0 0 0,-1 0 6 0 0,0-1 0 0 0,0 1 0 0 0,0 0 0 0 0,0 0-1 0 0,-1 0 1 0 0,1 1 0 0 0,0-1 0 0 0,0 0 0 0 0,0 1 0 0 0,0 0 0 0 0,0-1 0 0 0,0 1 0 0 0,0 0 0 0 0,0 0 0 0 0,0 0 0 0 0,-3 2-1 0 0,-4 4-12 0 0,0 0 0 0 0,-8 8 0 0 0,6-5-11 0 0,-5 5 29 0 0,2 0 0 0 0,0 0 0 0 0,0 2 0 0 0,2 0 0 0 0,0 0 0 0 0,-13 25 1 0 0,-48 119 3 0 0,61-132-2 0 0,-86 219 53 0 0,-112 248 122 0 0,181-442-112 0 0,-42 57 0 0 0,-44 45 161 0 0,-3 3-77 0 0,-50 70-195 0 0,147-195-2214 0 0,20-32 1603 0 0,-2 5-680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134 104 2303 0 0,'-2'-7'12599'0'0,"-4"17"-11206"0"0,3-7-1283 0 0,-13 21 197 0 0,2 1 0 0 0,1 1 0 0 0,1-1 0 0 0,1 2 0 0 0,-13 44 0 0 0,14-31 26 0 0,2 1-1 0 0,2 0 0 0 0,-2 55 1 0 0,8-85-289 0 0,0 0 0 0 0,1 0 0 0 0,0 0 0 0 0,0 0 1 0 0,6 19-1 0 0,-6-29 40 0 0,12 2 73 0 0,-10-3-124 0 0,1 0 0 0 0,-1-1 1 0 0,1 0-1 0 0,-1 1 0 0 0,0-1 0 0 0,1 0 0 0 0,-1-1 0 0 0,0 1 0 0 0,1 0 0 0 0,-1-1 0 0 0,0 0 1 0 0,0 0-1 0 0,3-2 0 0 0,5-5 76 0 0,18-18 1 0 0,-10 7-63 0 0,-1-1 0 0 0,23-34 0 0 0,23-52-197 0 0,-54 91 76 0 0,29-57-394 0 0,-38 72 516 0 0,-1 23 320 0 0,-2 105 384 0 0,3-114-721 0 0,0-1-1 0 0,1 1 1 0 0,1 0 0 0 0,0-1-1 0 0,0 1 1 0 0,1-1 0 0 0,10 21 0 0 0,-11-29-20 0 0,-1 1 1 0 0,1-1 0 0 0,0 0 0 0 0,0 0 0 0 0,0-1 0 0 0,1 1 0 0 0,-1-1 0 0 0,1 1 0 0 0,0-1 0 0 0,0 0 0 0 0,0 0 0 0 0,0-1 0 0 0,0 1 0 0 0,7 1 0 0 0,-5-2 25 0 0,1 0 1 0 0,-1 0-1 0 0,1-1 0 0 0,-1 0 1 0 0,1 0-1 0 0,0-1 1 0 0,0 0-1 0 0,-1 0 0 0 0,11-1 1 0 0,-2-2 22 0 0,-1 0-1 0 0,0-1 1 0 0,0-1 0 0 0,0 0-1 0 0,-1-1 1 0 0,0 0 0 0 0,0-1-1 0 0,23-16 1 0 0,-23 12-44 0 0,0 0-1 0 0,0-1 1 0 0,-1-1 0 0 0,-1 0-1 0 0,0-1 1 0 0,0 0-1 0 0,-2 0 1 0 0,0-1-1 0 0,-1 0 1 0 0,0-1 0 0 0,-1 0-1 0 0,8-28 1 0 0,38-154 393 0 0,-51 191-457 0 0,0-1-1 0 0,1 0 1 0 0,0 0-1 0 0,0 1 1 0 0,0 0-1 0 0,1-1 1 0 0,0 1-1 0 0,1 1 1 0 0,8-11-1 0 0,9-4-2400 0 0,5 3-3287 0 0,-10 9-590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46 518 6447 0 0,'0'0'499'0'0,"-1"-1"-328"0"0,-1 1 664 0 0,1-1 0 0 0,-1 1 1 0 0,0-1-1 0 0,0 0 0 0 0,1 0 1 0 0,-1 0-1 0 0,0 0 1 0 0,1 0-1 0 0,-1 0 0 0 0,1 0 1 0 0,-2-2-1 0 0,1 1-317 0 0,1 0 0 0 0,-1 0 1 0 0,1 0-1 0 0,0 0 0 0 0,0 0 1 0 0,-1 0-1 0 0,0-4 0 0 0,0-1-334 0 0,0-1 0 0 0,1 0 0 0 0,0 1 0 0 0,0-10 0 0 0,-1 1 1008 0 0,1 4-1099 0 0,0-1-1 0 0,1 0 0 0 0,0 1 1 0 0,1-1-1 0 0,1 1 0 0 0,0-1 1 0 0,0 1-1 0 0,1-1 0 0 0,1 1 1 0 0,0 0-1 0 0,0 0 0 0 0,2 1 1 0 0,-1-1-1 0 0,1 1 1 0 0,1 0-1 0 0,0 1 0 0 0,1 0 1 0 0,0 0-1 0 0,0 0 0 0 0,1 1 1 0 0,12-10-1 0 0,5-3-77 0 0,0 1 1 0 0,2 1-1 0 0,40-21 0 0 0,-49 31-494 0 0,1 1 0 0 0,23-7 0 0 0,-24 11-1244 0 0,0 0 1 0 0,34-3-1 0 0,-26 6-5317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16671 0 0,'0'0'1914'0'0,"0"2"-1190"0"0,1 2-507 0 0,-1-1 0 0 0,1 0 0 0 0,-1 0 1 0 0,0 1-1 0 0,0-1 0 0 0,-1 0 1 0 0,1 1-1 0 0,-1-1 0 0 0,1 0 1 0 0,-1 1-1 0 0,0-1 0 0 0,-3 5 0 0 0,-3 8 310 0 0,-11 18 0 0 0,7-15-179 0 0,-47 79 544 0 0,29-50-622 0 0,-25 56 0 0 0,41-75-251 0 0,7-18-64 0 0,0 1-1 0 0,1 0 1 0 0,0 0-1 0 0,1 1 0 0 0,1-1 1 0 0,0 1-1 0 0,-3 25 1 0 0,6-38-16 0 0,1 1 0 0 0,-1-1 1 0 0,0 1-1 0 0,0-1 0 0 0,0 0 0 0 0,0 1 1 0 0,1-1-1 0 0,-1 0 0 0 0,0 0 0 0 0,0 1 1 0 0,1-1-1 0 0,-1 0 0 0 0,0 0 0 0 0,1 1 0 0 0,-1-1 1 0 0,0 0-1 0 0,1 0 0 0 0,-1 1 0 0 0,0-1 1 0 0,1 0-1 0 0,-1 0 0 0 0,0 0 0 0 0,1 0 1 0 0,-1 0-1 0 0,1 0 0 0 0,-1 0 0 0 0,0 0 1 0 0,1 0-1 0 0,-1 0 0 0 0,1 0 0 0 0,11 0-1552 0 0,4-4-233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521 110 11519 0 0,'12'-14'283'0'0,"0"-1"0"0"0,21-17-1 0 0,13-16 8600 0 0,-52 63-7685 0 0,-11 18-824 0 0,-21 32 0 0 0,-6 8-331 0 0,-126 269 627 0 0,25 13-389 0 0,134-324-280 0 0,-2 0 0 0 0,-22 41 0 0 0,-48 87-101 0 0,77-150-428 0 0,0-1 0 0 0,0 0-1 0 0,-14 13 1 0 0,5-5-5485 0 0,7-6-866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21223 0 0,'-2'-10'389'0'0,"1"7"-170"0"0,1 0-1 0 0,-1 0 1 0 0,0 1 0 0 0,0-1 0 0 0,0 0-1 0 0,-3-4 1 0 0,-3-2 2030 0 0,18 9-1995 0 0,591 50-1169 0 0,-476-31-2665 0 0,-110-15 2416 0 0,0 0 0 0 0,0 1-1 0 0,-1 1 1 0 0,0 0 0 0 0,24 15 0 0 0,-31-15 663 0 0,-1 1 1 0 0,0-1-1 0 0,0 2 1 0 0,0-1-1 0 0,-1 1 0 0 0,9 14 1 0 0,-4-6 769 0 0,-7-10 653 0 0,0-1-1 0 0,0 0 0 0 0,1-1 1 0 0,0 1-1 0 0,0-1 0 0 0,0 1 1 0 0,6 3-1 0 0,-6-5-494 0 0,0-1 1 0 0,0 1-1 0 0,1-1 1 0 0,-1 0 0 0 0,1-1-1 0 0,-1 1 1 0 0,1-1-1 0 0,8 1 1 0 0,18 1 290 0 0,-1-1-1 0 0,1-2 1 0 0,62-7 0 0 0,-82 5-700 0 0,0 0 0 0 0,0-1 0 0 0,-1 0 1 0 0,1-1-1 0 0,-1 0 0 0 0,0-1 1 0 0,0 0-1 0 0,0-1 0 0 0,-1 0 0 0 0,0-1 1 0 0,0 0-1 0 0,-1 0 0 0 0,15-15 0 0 0,-18 14-7 0 0,0 1 0 0 0,0-1-1 0 0,-1-1 1 0 0,0 1 0 0 0,-1-1-1 0 0,5-10 1 0 0,-7 13-24 0 0,-1 1 1 0 0,1 0-1 0 0,-1-1 1 0 0,1 1-1 0 0,-1-1 0 0 0,-1 1 1 0 0,1-1-1 0 0,-1 1 1 0 0,0-1-1 0 0,0 0 0 0 0,-1 1 1 0 0,-1-7-1 0 0,1 10-6 0 0,1 0-1 0 0,-1 0 1 0 0,0 1 0 0 0,1-1-1 0 0,-1 1 1 0 0,0-1-1 0 0,0 0 1 0 0,0 1 0 0 0,-1 0-1 0 0,1-1 1 0 0,0 1 0 0 0,0 0-1 0 0,-1-1 1 0 0,1 1-1 0 0,-1 0 1 0 0,1 0 0 0 0,-1 0-1 0 0,0 0 1 0 0,1 0-1 0 0,-1 1 1 0 0,0-1 0 0 0,1 0-1 0 0,-1 1 1 0 0,0 0 0 0 0,0-1-1 0 0,0 1 1 0 0,1 0-1 0 0,-1 0 1 0 0,0 0 0 0 0,-3 0-1 0 0,-5 1-47 0 0,0 0-1 0 0,1 1 1 0 0,-1 0-1 0 0,-13 5 0 0 0,20-6 48 0 0,-22 8-42 0 0,1 0-1 0 0,0 2 0 0 0,1 1 0 0 0,0 1 0 0 0,-26 20 0 0 0,11-4 23 0 0,-68 67 0 0 0,79-67 59 0 0,2 1-1 0 0,-35 51 1 0 0,47-60 4 0 0,0 1-1 0 0,2 0 1 0 0,0 1 0 0 0,1 0-1 0 0,-6 27 1 0 0,14-45-21 0 0,1 0 0 0 0,0 1 0 0 0,0-1 0 0 0,1 0 0 0 0,-1 1 0 0 0,1-1 0 0 0,0 0 0 0 0,2 8 0 0 0,-2-11 5 0 0,1 1-1 0 0,0-1 0 0 0,0 1 1 0 0,-1-1-1 0 0,2 1 1 0 0,-1-1-1 0 0,0 0 1 0 0,0 1-1 0 0,1-1 0 0 0,-1 0 1 0 0,1 0-1 0 0,0 0 1 0 0,0 0-1 0 0,0-1 0 0 0,0 1 1 0 0,0 0-1 0 0,0-1 1 0 0,3 3-1 0 0,1-1 15 0 0,1 0 0 0 0,-1-1 0 0 0,0 1 0 0 0,1-1 0 0 0,-1 0 0 0 0,1-1 0 0 0,0 0 0 0 0,8 1 0 0 0,6-2 32 0 0,27-2-1 0 0,-30 1-26 0 0,185-23 107 0 0,-158 17-127 0 0,45-9 77 0 0,-36 6 7 0 0,55-4-1 0 0,12 10-2143 0 0,-100 4 1027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8751 0 0,'-16'0'936'0'0,"15"1"-769"0"0,0-1 0 0 0,0 0 0 0 0,0 1 0 0 0,-1-1 0 0 0,1 1 0 0 0,0 0 0 0 0,0-1 0 0 0,0 1-1 0 0,0 0 1 0 0,0-1 0 0 0,0 1 0 0 0,1 0 0 0 0,-1 0 0 0 0,0 0 0 0 0,0 0 0 0 0,0 0 0 0 0,1 0 0 0 0,-1 0 0 0 0,1 0-1 0 0,-1 0 1 0 0,1 0 0 0 0,-1 0 0 0 0,1 0 0 0 0,-1 0 0 0 0,1 0 0 0 0,0 1 0 0 0,0-1 0 0 0,0 0 0 0 0,-1 0 0 0 0,1 0-1 0 0,0 1 1 0 0,1 1 0 0 0,-1 3 198 0 0,0 1-1 0 0,1-1 1 0 0,0 1-1 0 0,2 10 1 0 0,7 13 215 0 0,1-1 0 0 0,1 0 0 0 0,18 32 0 0 0,54 78 673 0 0,-53-95-1066 0 0,1-1 0 0 0,2-2 0 0 0,2-1 0 0 0,1-2 0 0 0,2-1 0 0 0,46 32 1 0 0,10-2 286 0 0,21 17 150 0 0,-102-74-589 0 0,-1 1-1 0 0,-1 0 1 0 0,0 1-1 0 0,0 1 1 0 0,-1 0-1 0 0,13 20 0 0 0,-18-22-106 0 0,-6-10 32 0 0,1 0-1 0 0,-1-1 1 0 0,0 1-1 0 0,0 0 1 0 0,1-1-1 0 0,-1 1 1 0 0,0 0-1 0 0,0-1 1 0 0,0 1-1 0 0,0 0 1 0 0,0-1-1 0 0,0 1 0 0 0,0 0 1 0 0,0-1-1 0 0,0 1 1 0 0,-1 0-1 0 0,1-1 1 0 0,0 1-1 0 0,0 0 1 0 0,0-1-1 0 0,-1 1 1 0 0,1 0-1 0 0,0-1 0 0 0,-1 1 1 0 0,1-1-1 0 0,-1 1 1 0 0,1-1-1 0 0,-1 1 1 0 0,1-1-1 0 0,-1 1 1 0 0,-4 9-2275 0 0,-4-13-1131 0 0,0-2 1686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35 13591 0 0,'4'-7'111'0'0,"-2"4"100"0"0,0 0 0 0 0,0-1 0 0 0,0 1 0 0 0,0 0 0 0 0,1 0 0 0 0,6-5 1386 0 0,-9 10-1446 0 0,1 0 1 0 0,0 1-1 0 0,0-1 1 0 0,-1 0-1 0 0,1 1 1 0 0,-1-1-1 0 0,0 0 1 0 0,0 1-1 0 0,0-1 1 0 0,0 1 0 0 0,0-1-1 0 0,-1 0 1 0 0,1 1-1 0 0,0-1 1 0 0,-1 0-1 0 0,-1 3 1 0 0,-1 4-45 0 0,-1 0 1 0 0,-8 13 0 0 0,7-14 131 0 0,-18 29 433 0 0,-2-1-1 0 0,-46 51 0 0 0,41-51-338 0 0,-49 54-84 0 0,-3-3 0 0 0,-5-3 1 0 0,-144 108-1 0 0,215-180-248 0 0,-117 81 33 0 0,104-75-24 0 0,-1-1-1 0 0,-54 22 1 0 0,76-36-15 0 0,2 0-10 0 0,0-1 0 0 0,0-1 0 0 0,1 1-1 0 0,-1-1 1 0 0,-8 0 0 0 0,21-14-224 0 0,-1 7 211 0 0,0 0 0 0 0,0 0 0 0 0,1 1-1 0 0,0 0 1 0 0,0 0 0 0 0,0 0 0 0 0,0 1-1 0 0,1 0 1 0 0,9-3 0 0 0,30-9-1413 0 0,-1 6-3934 0 0,-7 4-1376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38 415 7831 0 0,'-6'6'273'0'0,"0"0"1"0"0,0 0-1 0 0,-6 10 0 0 0,4-7 6533 0 0,11-9-6600 0 0,-1-1 0 0 0,1 1 0 0 0,-1-1 0 0 0,1 0 0 0 0,-1 1 0 0 0,1-1 0 0 0,-1-1 0 0 0,0 1 0 0 0,0 0 0 0 0,1 0 0 0 0,-1-1 0 0 0,0 1 0 0 0,2-4 0 0 0,24-24 914 0 0,1-9-256 0 0,-2-1 1 0 0,26-51-1 0 0,-13 21-297 0 0,-25 44-430 0 0,1 1 1 0 0,29-35 0 0 0,-39 53-109 0 0,0 0 1 0 0,0 0-1 0 0,1 0 0 0 0,-1 1 1 0 0,1 0-1 0 0,0 0 1 0 0,1 1-1 0 0,-1 0 1 0 0,1 0-1 0 0,0 0 1 0 0,0 1-1 0 0,0 1 1 0 0,12-4-1 0 0,-17 6-13 0 0,0-1-1 0 0,0 1 1 0 0,0 0 0 0 0,1 0-1 0 0,-1 0 1 0 0,0 0 0 0 0,0 0-1 0 0,0 1 1 0 0,0-1-1 0 0,0 1 1 0 0,0 0 0 0 0,0 0-1 0 0,0 0 1 0 0,-1 0 0 0 0,1 1-1 0 0,0-1 1 0 0,4 4 0 0 0,-4-2-19 0 0,0 0 0 0 0,0 0 0 0 0,-1 0 0 0 0,1 0 0 0 0,-1 1 0 0 0,0-1 0 0 0,1 1 0 0 0,-2 0 0 0 0,1-1 0 0 0,0 1 0 0 0,1 6 0 0 0,1 8-18 0 0,0 0-1 0 0,-2 1 1 0 0,0-1-1 0 0,-2 31 0 0 0,0-44 41 0 0,0 28 0 0 0,1 52-15 0 0,0-72 64 0 0,1-1 0 0 0,0 0 0 0 0,0 0 0 0 0,9 22 0 0 0,-10-31-23 0 0,1 1 0 0 0,0 0 0 0 0,0-1 0 0 0,0 1 0 0 0,0-1 0 0 0,1 0 0 0 0,-1 0 0 0 0,1 0 0 0 0,0 0 0 0 0,0 0 0 0 0,0-1 0 0 0,0 1 0 0 0,0-1 0 0 0,4 3 0 0 0,-1-3 29 0 0,-1 1 0 0 0,1-1 0 0 0,-1 0 0 0 0,1-1 0 0 0,0 1 0 0 0,-1-1 1 0 0,1 0-1 0 0,11 0 0 0 0,-4-1 34 0 0,1-1 0 0 0,0 0 0 0 0,0-1 0 0 0,-1-1 0 0 0,1 0 1 0 0,-1-1-1 0 0,18-8 0 0 0,-1-1-14 0 0,-2-2 0 0 0,0-1 0 0 0,32-23 0 0 0,70-68 275 0 0,-93 73-203 0 0,23-20 296 0 0,-7 13-306 0 0,-2 1-1687 0 0,-50 39 1070 0 0,1 0-112 0 0,-2 1 805 0 0,0 0-335 0 0,0 0 0 0 0,1-1 1 0 0,-1 1-1 0 0,0 0 0 0 0,0 0 0 0 0,1 0 0 0 0,-1 0 1 0 0,0 0-1 0 0,0 0 0 0 0,1 0 0 0 0,-1 0 0 0 0,0 0 1 0 0,1 0-1 0 0,-1 0 0 0 0,0 0 0 0 0,0 0 0 0 0,1 0 1 0 0,-1 0-1 0 0,0 0 0 0 0,0 0 0 0 0,1 0 0 0 0,-1 0 1 0 0,0 0-1 0 0,1 0 0 0 0,-1 0 0 0 0,0 0 0 0 0,0 0 1 0 0,1 1-1 0 0,-1-1 0 0 0,0 0 0 0 0,0 0 0 0 0,0 0 1 0 0,1 0-1 0 0,-1 1 0 0 0,0-1 0 0 0,0 0 0 0 0,0 0 1 0 0,0 0-1 0 0,1 1 0 0 0,-1-1 0 0 0,0 0 0 0 0,0 0 1 0 0,0 1-1 0 0,0-1 0 0 0,0 0 0 0 0,0 1 0 0 0,0-1 1 0 0,0 0-1 0 0,0 0 0 0 0,0 1 0 0 0,0-1 0 0 0,0 0 1 0 0,0 0-1 0 0,0 1 0 0 0,0-1 0 0 0,0 0 0 0 0,0 1 1 0 0,0-1-1 0 0,0 0 0 0 0,0 0 0 0 0,0 1 1 0 0,-2 10-1240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0 733 1839 0 0,'0'0'83'0'0,"1"2"-6"0"0,0 16 249 0 0,0 14 6391 0 0,0-1 2106 0 0,0-30-8702 0 0,1-1 0 0 0,-1 1 0 0 0,1-1 0 0 0,-1 0 0 0 0,1 1 0 0 0,0-1 0 0 0,-1 0 0 0 0,1 0 0 0 0,-1 0 0 0 0,4 0 1 0 0,-3-1-28 0 0,1 0 0 0 0,-1 0 0 0 0,1 0 1 0 0,-1 0-1 0 0,1-1 0 0 0,-1 1 0 0 0,0-1 1 0 0,0 0-1 0 0,0 0 0 0 0,0 1 0 0 0,3-4 1 0 0,18-25 511 0 0,30-50 199 0 0,56-76-90 0 0,-37 63-548 0 0,102-137-178 0 0,-169 223-91 0 0,-5 6 2 0 0,1 3-237 0 0,0 12 219 0 0,-1 0-1 0 0,0 0 0 0 0,-4 27 1 0 0,1-5 22 0 0,0 20 85 0 0,2 0 0 0 0,9 80 0 0 0,-5-111 7 0 0,1 0 1 0 0,2-1-1 0 0,0 0 1 0 0,2 0-1 0 0,0 0 0 0 0,2-1 1 0 0,24 42-1 0 0,-7-31 302 0 0,-14-19-28 0 0,-12-14-230 0 0,0 1 0 0 0,1-1 0 0 0,-1 0-1 0 0,1 0 1 0 0,-1 1 0 0 0,1-1 0 0 0,-1 0-1 0 0,1 0 1 0 0,0-1 0 0 0,-1 1 0 0 0,1 0 0 0 0,0 0-1 0 0,0-1 1 0 0,0 0 0 0 0,0 1 0 0 0,-1-1-1 0 0,1 0 1 0 0,0 1 0 0 0,0-1 0 0 0,0 0 0 0 0,0-1-1 0 0,0 1 1 0 0,0 0 0 0 0,-1 0 0 0 0,1-1 0 0 0,0 1-1 0 0,0-1 1 0 0,0 0 0 0 0,-1 1 0 0 0,1-1-1 0 0,0 0 1 0 0,-1 0 0 0 0,1 0 0 0 0,0 0 0 0 0,-1-1-1 0 0,2 0 1 0 0,3-6 15 0 0,-1 0 0 0 0,-1-1 1 0 0,1 1-1 0 0,-1-1 0 0 0,0 1 0 0 0,-1-1 0 0 0,0-1 0 0 0,1-10 1 0 0,7-15 26 0 0,10-21-54 0 0,3 1 0 0 0,59-99 0 0 0,86-87-35 0 0,20 32-134 0 0,-172 193-11 0 0,-16 15 21 0 0,-1 3-1029 0 0,-4 21-2105 0 0,1-9-3838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7831 0 0,'0'0'1120'0'0,"0"2"383"0"0,1 6-520 0 0,-1 1 0 0 0,0-1 0 0 0,-1 0 0 0 0,0 1 0 0 0,0-1 0 0 0,-4 13 0 0 0,-19 51 44 0 0,17-54-696 0 0,-33 78 333 0 0,-65 115 0 0 0,35-101-601 0 0,44-73-485 0 0,25-35 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95 221 16183 0 0,'-8'-2'383'0'0,"-1"0"0"0"0,0 1-1 0 0,0 0 1 0 0,0 0 0 0 0,1 1-1 0 0,-1 0 1 0 0,0 0 0 0 0,-16 4 3106 0 0,46-6-3101 0 0,0 0-1 0 0,29-7 1 0 0,-6 1-182 0 0,164-38 350 0 0,-5-17-288 0 0,-37 10-249 0 0,-77 29-1131 0 0,-30 14-2520 0 0,-35 9-3827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280 154 3679 0 0,'0'0'167'0'0,"-2"2"-7"0"0,-16 23-234 0 0,12-17 1344 0 0,-1 0-1 0 0,1 0 1 0 0,1 1 0 0 0,-5 10 0 0 0,9-18-696 0 0,-5 16 1238 0 0,5-17-1550 0 0,1 1 0 0 0,0 0 0 0 0,-1-1 0 0 0,1 1 0 0 0,0-1 0 0 0,0 1 0 0 0,-1-1-1 0 0,1 1 1 0 0,0 0 0 0 0,0-1 0 0 0,0 1 0 0 0,0 0 0 0 0,0-1 0 0 0,0 1 0 0 0,0-1 0 0 0,0 1 0 0 0,0 0 0 0 0,0-1-1 0 0,0 1 1 0 0,1 0 0 0 0,2-1-138 0 0,0 1-1 0 0,0-1 1 0 0,0-1-1 0 0,0 1 1 0 0,-1 0-1 0 0,1-1 1 0 0,0 1 0 0 0,0-1-1 0 0,0 0 1 0 0,0 0-1 0 0,-1 0 1 0 0,5-2-1 0 0,33-23 690 0 0,-18 11-472 0 0,130-67 592 0 0,-61 36-634 0 0,-87 43-284 0 0,96-47 349 0 0,-83 43-251 0 0,0 0 0 0 0,0 2 0 0 0,0 0 0 0 0,21-3 0 0 0,-35 7-107 0 0,-1 1 0 0 0,1 0 0 0 0,0-1 1 0 0,-1 1-1 0 0,1 0 0 0 0,0 0 0 0 0,-1 1 0 0 0,1-1 0 0 0,-1 0 0 0 0,1 1 0 0 0,0 0 0 0 0,-1 0 0 0 0,1-1 0 0 0,-1 1 1 0 0,1 1-1 0 0,-1-1 0 0 0,0 0 0 0 0,0 1 0 0 0,1-1 0 0 0,2 3 0 0 0,3 7-6 0 0,-6-7 0 0 0,-1-1 0 0 0,0 1 0 0 0,0 0 0 0 0,0-1 0 0 0,-1 1 0 0 0,1 0 0 0 0,-1-1 0 0 0,0 1 0 0 0,0 0 0 0 0,0 0 0 0 0,-1 0 0 0 0,1-1 0 0 0,-1 1 0 0 0,0 0 0 0 0,0-1 0 0 0,0 1 0 0 0,0-1 0 0 0,-1 1 0 0 0,-3 5 0 0 0,-2 5 0 0 0,-1-1 0 0 0,-1 0 0 0 0,-14 17 0 0 0,2-7-11 0 0,0-1 1 0 0,-2-1-1 0 0,0-1 0 0 0,-1-1 0 0 0,-1-1 0 0 0,-1-1 0 0 0,0-2 1 0 0,-42 19-1 0 0,33-18-65 0 0,-32 15-388 0 0,-98 30 0 0 0,163-60 400 0 0,15-10-275 0 0,12-5 266 0 0,-1 1 0 0 0,2 1 0 0 0,0 1 0 0 0,40-11 1 0 0,-56 19 50 0 0,8-3 53 0 0,0 1 0 0 0,0 1 1 0 0,0 0-1 0 0,0 2 1 0 0,0 0-1 0 0,37 1 1 0 0,-49 1-17 0 0,0 1 1 0 0,0 0-1 0 0,1 0 1 0 0,-1 0-1 0 0,0 1 1 0 0,0 0-1 0 0,0 0 1 0 0,0 1-1 0 0,-1-1 1 0 0,1 1-1 0 0,-1 1 1 0 0,1-1-1 0 0,-1 1 1 0 0,0 0-1 0 0,0 0 1 0 0,-1 0-1 0 0,1 0 1 0 0,-1 1-1 0 0,0 0 1 0 0,0 0-1 0 0,-1 0 1 0 0,1 1-1 0 0,4 9 1 0 0,-5-6-13 0 0,0 0 0 0 0,0 0 0 0 0,-1 0 0 0 0,0 0 0 0 0,1 11 0 0 0,-2-14 15 0 0,-1-1 0 0 0,0 1 0 0 0,0-1 1 0 0,0 1-1 0 0,-1-1 0 0 0,0 1 0 0 0,0-1 0 0 0,0 1 1 0 0,-1-1-1 0 0,-2 6 0 0 0,1-5 26 0 0,0-1 1 0 0,-1 0-1 0 0,0 0 0 0 0,0-1 0 0 0,0 1 0 0 0,0-1 1 0 0,-1 0-1 0 0,-9 7 0 0 0,-2 0 21 0 0,-25 12 0 0 0,-26 8 33 0 0,-101 31-1 0 0,134-51-76 0 0,-94 28-4 0 0,104-33-3 0 0,0-2 1 0 0,0 0-1 0 0,-36 0 1 0 0,53-4-4 0 0,-1 0 1 0 0,1-1 0 0 0,0 0-1 0 0,0 0 1 0 0,0-1-1 0 0,0 1 1 0 0,0-2 0 0 0,0 1-1 0 0,-10-6 1 0 0,15 7-36 0 0,-1 0 1 0 0,1-1-1 0 0,0 1 0 0 0,0-1 0 0 0,0 0 1 0 0,0 0-1 0 0,0 0 0 0 0,0 0 1 0 0,0 0-1 0 0,1 0 0 0 0,-1 0 1 0 0,1-1-1 0 0,-1 1 0 0 0,1 0 1 0 0,0-1-1 0 0,0 1 0 0 0,0-1 1 0 0,0 0-1 0 0,1 1 0 0 0,-1-1 1 0 0,1 0-1 0 0,-1 1 0 0 0,1-1 1 0 0,0 0-1 0 0,0 1 0 0 0,0-1 1 0 0,1 0-1 0 0,0-2 0 0 0,0-2-130 0 0,0 1 1 0 0,0 0-1 0 0,1 0 0 0 0,0 0 0 0 0,4-7 1 0 0,-5 10-106 0 0,1 1 0 0 0,-1 0 0 0 0,0 0 0 0 0,1 0 0 0 0,0 0 0 0 0,3-3 0 0 0,-4 4-339 0 0,1 0-1 0 0,0 0 1 0 0,0 0 0 0 0,-1 0 0 0 0,1 0 0 0 0,0 0 0 0 0,0 0 0 0 0,0 1 0 0 0,3-2 0 0 0,4 2-5302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56 9215 0 0,'17'-12'563'0'0,"23"-11"0"0"0,-13 11 2407 0 0,-20 10-1676 0 0,-5 0-563 0 0,1 1 0 0 0,0 0-1 0 0,-1 0 1 0 0,1 1 0 0 0,0-1 0 0 0,3 0 0 0 0,-11 11-45 0 0,-3 1-562 0 0,-2 0-1 0 0,0-1 1 0 0,0 0-1 0 0,-1-1 0 0 0,-20 15 1 0 0,3-2-74 0 0,20-16-35 0 0,-167 140 134 0 0,70-37-98 0 0,71-71-49 0 0,21-23-2 0 0,-6 5 0 0 0,1 0 0 0 0,1 2 0 0 0,-16 26 0 0 0,20-26 5 0 0,-37 70-8 0 0,44-78 40 0 0,0 0 1 0 0,1 0 0 0 0,1 1 0 0 0,-5 28 0 0 0,6-24 28 0 0,1 1 1 0 0,1 0-1 0 0,1-1 1 0 0,1 1-1 0 0,5 27 1 0 0,-5-37-5 0 0,2-1 0 0 0,-1 0-1 0 0,1 0 1 0 0,1 0 0 0 0,0 0 0 0 0,0-1 0 0 0,0 0 0 0 0,1 1 0 0 0,1-1 0 0 0,-1-1 0 0 0,1 1-1 0 0,0-1 1 0 0,9 8 0 0 0,3-2 248 0 0,0 1 0 0 0,0-2 0 0 0,1-1 0 0 0,1 0 0 0 0,0-1 0 0 0,0-2 0 0 0,27 9 0 0 0,-45-16-174 0 0,0-1-23 0 0,5 3-186 0 0,-5-3-432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9 302 5239 0 0,'0'0'555'0'0,"4"-9"1146"0"0,7-1 1595 0 0,-10 9-2865 0 0,9-3 970 0 0,-9 3-1189 0 0,-1 1-1 0 0,1 0 0 0 0,-1-1 1 0 0,1 1-1 0 0,-1 0 1 0 0,1 0-1 0 0,0-1 0 0 0,-1 1 1 0 0,1 0-1 0 0,-1 0 0 0 0,1 0 1 0 0,-1 0-1 0 0,1 0 1 0 0,0 0-1 0 0,-1 0 0 0 0,1 0 1 0 0,-1 0-1 0 0,1 0 0 0 0,0 0 1 0 0,-1 0-1 0 0,1 0 1 0 0,-1 0-1 0 0,1 0 0 0 0,-1 1 1 0 0,1-1-1 0 0,0 1 0 0 0,0 0-108 0 0,-1 0-1 0 0,0 1 1 0 0,0-1-1 0 0,0 0 0 0 0,0 1 1 0 0,0-1-1 0 0,0 1 1 0 0,0-1-1 0 0,0 0 1 0 0,-1 1-1 0 0,1-1 0 0 0,-1 3 1 0 0,-18 56 1010 0 0,11-37-945 0 0,1-1 0 0 0,1 1 0 0 0,-4 37 0 0 0,10-49-168 0 0,1-2 11 0 0,0-8 44 0 0,9 4 159 0 0,-9-5-207 0 0,0 0 0 0 0,0 0 0 0 0,0-1 0 0 0,0 1 0 0 0,0-1 0 0 0,0 1 0 0 0,-1-1 0 0 0,1 1-1 0 0,0-1 1 0 0,0 1 0 0 0,-1-1 0 0 0,1 0 0 0 0,0 0 0 0 0,-1 1 0 0 0,1-1 0 0 0,0 0 0 0 0,-1 0 0 0 0,1 0 0 0 0,-1 1 0 0 0,1-1-1 0 0,-1 0 1 0 0,0 0 0 0 0,1 0 0 0 0,-1 0 0 0 0,0 0 0 0 0,0 0 0 0 0,0 0 0 0 0,1 0 0 0 0,-1-2 0 0 0,0-3 7 0 0,-1 0 0 0 0,1 0 0 0 0,-3-11 0 0 0,2 8 10 0 0,1 7-21 0 0,-4-29 38 0 0,-1-34 0 0 0,5 54-54 0 0,1 1 0 0 0,0-1-1 0 0,0 1 1 0 0,1-1 0 0 0,1 1-1 0 0,-1 0 1 0 0,6-12 0 0 0,-2 9-12 0 0,1-1 0 0 0,0 1 0 0 0,1 1-1 0 0,0-1 1 0 0,1 1 0 0 0,0 1 0 0 0,1 0 0 0 0,0 0 0 0 0,1 1 0 0 0,16-13 0 0 0,-6 9-1 0 0,1 0 0 0 0,1 1 0 0 0,-1 2 0 0 0,2 0 0 0 0,29-9 0 0 0,-32 14 50 0 0,0 0-1 0 0,1 2 1 0 0,-1 0 0 0 0,1 1-1 0 0,0 2 1 0 0,0 0 0 0 0,0 1-1 0 0,23 4 1 0 0,-32-3-26 0 0,61 9-113 0 0,-53-8-3377 0 0,41-1 0 0 0,-39-1 2020 0 0,-11 0 749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5527 0 0,'0'0'10523'0'0,"0"3"-9328"0"0,-1 0-1047 0 0,0 1 1 0 0,1 0 0 0 0,0 0 0 0 0,0 0 0 0 0,0 0 0 0 0,1 0 0 0 0,-1 0-1 0 0,1-1 1 0 0,0 1 0 0 0,0 0 0 0 0,0 0 0 0 0,1-1 0 0 0,-1 1 0 0 0,1-1 0 0 0,0 1-1 0 0,0-1 1 0 0,0 1 0 0 0,3 2 0 0 0,7 10 167 0 0,1-1 1 0 0,18 17-1 0 0,-25-25-277 0 0,3 1 9 0 0,10 10 14 0 0,-1 1 1 0 0,-1 1-1 0 0,0 0 1 0 0,13 24-1 0 0,-26-38-81 0 0,-1 1 0 0 0,0 0-1 0 0,0 0 1 0 0,0 0-1 0 0,-1 0 1 0 0,0 0 0 0 0,-1 1-1 0 0,2 7 1 0 0,-3-10-21 0 0,0 0 0 0 0,0 1 0 0 0,-1-1 0 0 0,1 0 0 0 0,-1 0 0 0 0,0 1 0 0 0,-1-1 0 0 0,1 0 0 0 0,-1 0 0 0 0,0 0 0 0 0,0 0 0 0 0,-5 6 0 0 0,1-2 2 0 0,0 0-1 0 0,-1 0 1 0 0,0-1-1 0 0,-1-1 1 0 0,0 1-1 0 0,0-1 1 0 0,-1 0 0 0 0,1-1-1 0 0,-2 0 1 0 0,-17 9-1 0 0,7-6-472 0 0,0-1 0 0 0,0 0 1 0 0,-1-2-1 0 0,-31 6 0 0 0,34-11-3880 0 0,2-3-1361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10135 0 0,'-1'1'2671'0'0,"-20"26"2583"0"0,4 5-3369 0 0,-10 36-1294 0 0,23-57-152 0 0,-76 191 914 0 0,-5 14-1069 0 0,36-59-540 0 0,49-156 5 0 0,-2 5 609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56 329 3679 0 0,'0'0'284'0'0,"0"1"-186"0"0,-2 5 341 0 0,0-1 0 0 0,0 0 0 0 0,-1 0-1 0 0,1-1 1 0 0,-1 1 0 0 0,0-1 0 0 0,-1 1 0 0 0,1-1 0 0 0,-1 0 0 0 0,0 0 0 0 0,-7 6 0 0 0,-1 2 8102 0 0,12-30-7051 0 0,2 7-1271 0 0,1 0 0 0 0,1 0 0 0 0,0 1-1 0 0,0-1 1 0 0,1 1 0 0 0,7-11 0 0 0,-7 10-139 0 0,10-13-42 0 0,1 0-1 0 0,1 2 1 0 0,0 0 0 0 0,40-38-1 0 0,-38 42-46 0 0,1 1-1 0 0,0 1 1 0 0,35-20 0 0 0,-42 28-6 0 0,0 1 1 0 0,1 1 0 0 0,0 1-1 0 0,0 0 1 0 0,1 0 0 0 0,-1 2 0 0 0,24-4-1 0 0,1 4 15 0 0,0 2 0 0 0,0 2 0 0 0,0 1 0 0 0,71 14 0 0 0,-88-12 0 0 0,0 1 0 0 0,-1 1 0 0 0,0 2 0 0 0,0-1 0 0 0,32 18 0 0 0,-51-23 0 0 0,0-1-1 0 0,0 0 1 0 0,0 1 0 0 0,0-1-1 0 0,0 1 1 0 0,0 0-1 0 0,-1 0 1 0 0,1 0-1 0 0,0 0 1 0 0,-1 0 0 0 0,1 0-1 0 0,-1 0 1 0 0,0 0-1 0 0,0 0 1 0 0,0 1 0 0 0,0-1-1 0 0,0 0 1 0 0,0 5-1 0 0,0-4 7 0 0,-1-1 1 0 0,0 1-1 0 0,-1 0 0 0 0,1 0 0 0 0,0 0 0 0 0,-1 0 0 0 0,0-1 0 0 0,1 1 0 0 0,-1 0 0 0 0,0-1 1 0 0,0 1-1 0 0,-1 0 0 0 0,1-1 0 0 0,0 0 0 0 0,-1 1 0 0 0,-3 3 0 0 0,-6 6 59 0 0,-2 0-1 0 0,1 0 1 0 0,-2-2-1 0 0,-22 15 0 0 0,13-9-10 0 0,-55 37 34 0 0,-2-5 0 0 0,-89 40 0 0 0,45-35-130 0 0,103-47-179 0 0,0 1 0 0 0,0-2 0 0 0,-1-1 0 0 0,-24 2 1 0 0,27-7-442 0 0,18 0 173 0 0,7-9-4340 0 0,2-1-685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1 919 0 0,'-21'0'-207'0'0,"-10"1"2863"0"0,29 0-2001 0 0,0 0-1 0 0,0 0 0 0 0,0 0 1 0 0,0 0-1 0 0,0 1 1 0 0,1-1-1 0 0,-1 0 1 0 0,-2 3-1 0 0,3-3-394 0 0,0 0 1 0 0,0 0-1 0 0,0 0 0 0 0,0 0 1 0 0,0 0-1 0 0,1 0 0 0 0,-1 1 1 0 0,0-1-1 0 0,1 0 0 0 0,-1 0 1 0 0,1 0-1 0 0,-1 1 0 0 0,1-1 1 0 0,0 0-1 0 0,-1 1 0 0 0,1-1 1 0 0,0 0-1 0 0,0 1 0 0 0,0-1 0 0 0,0 0 1 0 0,0 1-1 0 0,0-1 0 0 0,0 0 1 0 0,1 3-1 0 0,1 2-148 0 0,0-1 1 0 0,1 1-1 0 0,-1-1 0 0 0,6 8 0 0 0,-2-3 399 0 0,-2-4-360 0 0,1 1 0 0 0,-1 0 0 0 0,2-1 1 0 0,-1 0-1 0 0,1 0 0 0 0,6 5 0 0 0,42 29 501 0 0,-35-27-437 0 0,43 28 886 0 0,121 57 0 0 0,-39-24-53 0 0,-107-52-527 0 0,61 46-1 0 0,-89-61-438 0 0,0 1 0 0 0,-1 0 0 0 0,0 0 0 0 0,0 1 0 0 0,-1 0 0 0 0,0 1 0 0 0,0-1 0 0 0,5 13 0 0 0,-9-15-52 0 0,0 0 1 0 0,0 0 0 0 0,-1 1-1 0 0,0-1 1 0 0,0 1-1 0 0,-1 0 1 0 0,0-1 0 0 0,0 1-1 0 0,-1 0 1 0 0,0 0 0 0 0,0 0-1 0 0,-3 14 1 0 0,-1-8 2 0 0,0-1 1 0 0,0 0 0 0 0,-1 0 0 0 0,-1-1-1 0 0,0 1 1 0 0,-1-1 0 0 0,0-1-1 0 0,-1 1 1 0 0,-17 18 0 0 0,2-4 44 0 0,-2-1 0 0 0,-48 36 1 0 0,22-24-115 0 0,-1-2 0 0 0,-2-2 0 0 0,-1-2 0 0 0,-70 26 0 0 0,99-46-552 0 0,-55 13 0 0 0,80-24 253 0 0,13-3-4001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4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0,'0'0'12352'0'0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2759 0 0,'2'-17'239'0'0,"7"-45"506"0"0,-1 21 4769 0 0,-5 21-1314 0 0,0 0 3894 0 0,-1 66-7811 0 0,1 0-1 0 0,3-1 1 0 0,16 69-1 0 0,56 126-57 0 0,-16-93-238 0 0,-36-87-322 0 0,-23-53 62 0 0,0-1 0 0 0,0 0 0 0 0,0 1 1 0 0,1-1-1 0 0,-1 0 0 0 0,2-1 0 0 0,6 9 0 0 0,3-4-1647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187 17791 0 0,'69'-69'1144'0'0,"54"-47"395"0"0,-121 114-555 0 0,-3 3-960 0 0,1 0 0 0 0,-1 0-1 0 0,1 0 1 0 0,-1 0 0 0 0,0 0 0 0 0,0 0 0 0 0,1-1 0 0 0,-1 1 0 0 0,0 0 0 0 0,-2 1 0 0 0,0 0 22 0 0,-107 118 73 0 0,31-33-94 0 0,-2 2-156 0 0,-50 51-393 0 0,85-95 289 0 0,-56 42 1 0 0,-149 83-1025 0 0,203-143 1099 0 0,0-2 0 0 0,-1-3-1 0 0,-89 28 1 0 0,119-44 161 0 0,1-2-1 0 0,-1-1 0 0 0,0 0 1 0 0,0-1-1 0 0,-19-1 1 0 0,30-1-3 0 0,1-1 0 0 0,-1 1 0 0 0,1-1 0 0 0,-1-1 0 0 0,1 0 1 0 0,0 0-1 0 0,0 0 0 0 0,0-1 0 0 0,0 0 0 0 0,0 0 1 0 0,1-1-1 0 0,-1 0 0 0 0,1 0 0 0 0,0 0 0 0 0,-8-8 1 0 0,13 11-142 0 0,1-5-137 0 0,0 6 252 0 0,0 0 0 0 0,-1-1 0 0 0,1 1-1 0 0,0 0 1 0 0,0 0 0 0 0,0-1-1 0 0,0 1 1 0 0,0 0 0 0 0,0 0-1 0 0,0-1 1 0 0,0 1 0 0 0,0 0 0 0 0,0-1-1 0 0,0 1 1 0 0,0 0 0 0 0,0 0-1 0 0,0-1 1 0 0,0 1 0 0 0,0 0-1 0 0,0 0 1 0 0,0-1 0 0 0,0 1-1 0 0,0 0 1 0 0,0 0 0 0 0,1-1 0 0 0,-1 1-1 0 0,0 0 1 0 0,0 0 0 0 0,0-1-1 0 0,0 1 1 0 0,1 0 0 0 0,-1 0-1 0 0,0 0 1 0 0,0-1 0 0 0,0 1 0 0 0,1 0-1 0 0,3-1 8 0 0,-1 1 0 0 0,1 0 0 0 0,-1-1 0 0 0,1 1 0 0 0,-1 1 0 0 0,1-1 0 0 0,-1 0 0 0 0,1 1 0 0 0,-1 0 0 0 0,1 0 0 0 0,-1 0 0 0 0,1 0 0 0 0,-1 0 0 0 0,0 1 0 0 0,0 0 0 0 0,6 3 0 0 0,4 5 133 0 0,0 0 0 0 0,17 18-1 0 0,-9-9 162 0 0,-5-6-120 0 0,-9-7-64 0 0,0-1 0 0 0,-1 1-1 0 0,9 10 1 0 0,-14-14-69 0 0,1 1-1 0 0,0-1 1 0 0,-1 0-1 0 0,0 1 1 0 0,0-1 0 0 0,0 1-1 0 0,0-1 1 0 0,0 1-1 0 0,0-1 1 0 0,-1 1-1 0 0,1 0 1 0 0,-1-1 0 0 0,0 1-1 0 0,1 0 1 0 0,-2 4-1 0 0,-2 16 97 0 0,-1 0-1 0 0,-1 0 0 0 0,-1-1 1 0 0,0 0-1 0 0,-13 27 1 0 0,-57 102 411 0 0,74-147-515 0 0,-48 79 324 0 0,-73 93-1 0 0,54-82-182 0 0,69-94-153 0 0,-4 6 8 0 0,0-1 0 0 0,0 1 0 0 0,0 0-1 0 0,1 1 1 0 0,-5 11 0 0 0,8-15-145 0 0,2-3-1150 0 0,13 2-3394 0 0,5-4-1541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37 12407 0 0,'5'-9'1323'0'0,"7"-15"2060"0"0,-12 24-3264 0 0,0 0 0 0 0,0 0 0 0 0,0-1 0 0 0,0 1 0 0 0,0 0 0 0 0,0 0 0 0 0,0 0 0 0 0,0-1 0 0 0,1 1 0 0 0,-1 0 0 0 0,0 0 0 0 0,0 0 0 0 0,0 0 0 0 0,0-1 0 0 0,1 1 0 0 0,-1 0 0 0 0,0 0 0 0 0,0 0 0 0 0,0 0 0 0 0,1 0 0 0 0,-1 0 0 0 0,0 0 0 0 0,0 0 0 0 0,0-1 0 0 0,1 1 0 0 0,-1 0 0 0 0,0 0 0 0 0,0 0 0 0 0,1 0 0 0 0,-1 0 0 0 0,0 0 0 0 0,0 0 0 0 0,0 0 0 0 0,1 0 0 0 0,-1 1 0 0 0,3 4-102 0 0,-1 0 0 0 0,0 0 0 0 0,0 0 1 0 0,-1 0-1 0 0,1 1 0 0 0,-1-1 0 0 0,0 1 1 0 0,0-1-1 0 0,-1 1 0 0 0,0-1 0 0 0,0 1 1 0 0,0-1-1 0 0,-1 1 0 0 0,0-1 0 0 0,0 1 1 0 0,-2 7-1 0 0,-3 7 46 0 0,-1 0 1 0 0,0 0-1 0 0,-12 20 0 0 0,10-22-195 0 0,-29 54 215 0 0,30-59-1974 0 0,-14 18-1 0 0,13-21-4772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84 11975 0 0,'39'-71'1296'0'0,"-33"58"5162"0"0,-7 13-6387 0 0,-6 7 3084 0 0,5-4-4295 0 0,-57 80 1544 0 0,13-18-120 0 0,38-54-272 0 0,-87 122 121 0 0,81-111-120 0 0,1 0-1 0 0,2 1 1 0 0,0 1 0 0 0,-10 31-1 0 0,20-51-19 0 0,0 0 0 0 0,0 0 0 0 0,0 0 0 0 0,0 0 0 0 0,1 0 0 0 0,-1 0 0 0 0,1 0 1 0 0,0 0-1 0 0,0 0 0 0 0,1 0 0 0 0,-1 0 0 0 0,1 0 0 0 0,1 5 0 0 0,2-6-53 0 0,0-1 52 0 0,0-1 1 0 0,1 0 0 0 0,-1 0-1 0 0,0 0 1 0 0,0-1-1 0 0,1 1 1 0 0,-1-1 0 0 0,0 0-1 0 0,1-1 1 0 0,-1 1 0 0 0,6-2-1 0 0,-1 0 2 0 0,-1 0-1 0 0,1-1 1 0 0,-1 0-1 0 0,0-1 1 0 0,9-5-1 0 0,0-2 20 0 0,0 0 0 0 0,-1-1-1 0 0,0-1 1 0 0,18-19 0 0 0,-26 23-7 0 0,0 0 1 0 0,0-1-1 0 0,0 1 0 0 0,-1-1 1 0 0,-1-1-1 0 0,1 0 1 0 0,-2 0-1 0 0,0 0 0 0 0,0 0 1 0 0,-1-1-1 0 0,0 1 0 0 0,-1-1 1 0 0,0 0-1 0 0,-1-1 1 0 0,-1 1-1 0 0,0 0 0 0 0,0 0 1 0 0,-3-25-1 0 0,-1 16-393 0 0,0 0-1 0 0,-2 0 1 0 0,0 1-1 0 0,-14-32 1 0 0,19 51-368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6447 0 0,'0'0'586'0'0,"-2"0"-486"0"0,-3 1 360 0 0,1 1 0 0 0,-1-1 0 0 0,0 1 0 0 0,1 0 0 0 0,0 1 0 0 0,-1-1 0 0 0,1 1 0 0 0,-7 5 0 0 0,-30 31 7880 0 0,23-21-7307 0 0,-20 19 22 0 0,-41 50 0 0 0,66-71-891 0 0,2 0 0 0 0,0 0 0 0 0,1 1-1 0 0,1 1 1 0 0,0-1 0 0 0,-10 33 0 0 0,17-41-144 0 0,0-1-1 0 0,0 1 1 0 0,1 0 0 0 0,0 9-1 0 0,1-14-13 0 0,0 0 0 0 0,0-1 0 0 0,0 1 0 0 0,1 0-1 0 0,-1-1 1 0 0,1 1 0 0 0,0 0 0 0 0,0-1 0 0 0,0 1-1 0 0,1-1 1 0 0,3 7 0 0 0,-4-9-5 0 0,0 1 0 0 0,1-1 0 0 0,-1 0 1 0 0,1 0-1 0 0,-1 1 0 0 0,1-1 0 0 0,0 0 0 0 0,-1-1 0 0 0,1 1 0 0 0,0 0 0 0 0,0 0 0 0 0,0-1 0 0 0,0 1 1 0 0,0-1-1 0 0,0 0 0 0 0,-1 1 0 0 0,1-1 0 0 0,4 0 0 0 0,3 0 20 0 0,1-1 0 0 0,12-1 0 0 0,-20 1-20 0 0,17-2 34 0 0,1-2 0 0 0,-1 0 0 0 0,0-1 0 0 0,0-1 0 0 0,-1-1 0 0 0,33-19 0 0 0,93-75 33 0 0,-63 42-199 0 0,-35 25-552 0 0,-45 34 491 0 0,-3 10-624 0 0,-5 9 792 0 0,-10 18 0 0 0,-2 5-8 0 0,11-20 60 0 0,1 0-1 0 0,-6 27 1 0 0,11-40-18 0 0,1 1 0 0 0,0-1-1 0 0,0 1 1 0 0,1 0 0 0 0,0-1 0 0 0,1 1 0 0 0,0 0 0 0 0,0-1 0 0 0,3 10-1 0 0,7 17 13 0 0,-4-20 31 0 0,-5-13-75 0 0,0 1-1 0 0,0-1 0 0 0,1 1 1 0 0,-1-1-1 0 0,0 0 1 0 0,1 0-1 0 0,0 0 1 0 0,-1 0-1 0 0,1 0 0 0 0,0-1 1 0 0,0 1-1 0 0,5 1 1 0 0,13-1-6303 0 0,-5-3-649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279 8263 0 0,'0'0'8008'0'0,"0"-1"-6925"0"0,5-26 692 0 0,3-5-941 0 0,-2 0 0 0 0,-2-1 0 0 0,1-63-1 0 0,-5 93-826 0 0,0-1 0 0 0,-1 1-1 0 0,0-1 1 0 0,1 1-1 0 0,-1-1 1 0 0,0 1 0 0 0,-1 0-1 0 0,1-1 1 0 0,-1 1-1 0 0,-3-6 1 0 0,4 8-20 0 0,0 0-1 0 0,0 0 1 0 0,0 0-1 0 0,0-1 1 0 0,-1 1 0 0 0,1 0-1 0 0,0 0 1 0 0,0 1-1 0 0,-1-1 1 0 0,1 0 0 0 0,-1 0-1 0 0,1 1 1 0 0,-1-1-1 0 0,1 1 1 0 0,-1-1 0 0 0,1 1-1 0 0,-1 0 1 0 0,0-1-1 0 0,1 1 1 0 0,-1 0 0 0 0,1 0-1 0 0,-1 0 1 0 0,0 0-1 0 0,1 0 1 0 0,-1 1 0 0 0,-1-1-1 0 0,-5 3-90 0 0,1-1 0 0 0,0 1-1 0 0,-1 0 1 0 0,1 0 0 0 0,0 1 0 0 0,1 0-1 0 0,-1 1 1 0 0,-9 7 0 0 0,-46 48-582 0 0,46-44 608 0 0,-42 46-248 0 0,-53 52-62 0 0,10-14-46 0 0,95-90 421 0 0,7-5 11 0 0,4-4 3 0 0,-1-1 6 0 0,-1 1 1 0 0,0-1-1 0 0,1 1 0 0 0,-1-1 0 0 0,0 0 1 0 0,1 0-1 0 0,-1-1 0 0 0,0 1 0 0 0,0-1 1 0 0,4-1-1 0 0,35-12 63 0 0,-32 10-68 0 0,40-18 84 0 0,63-37 0 0 0,21-10-82 0 0,-126 66-57 0 0,0 0-1 0 0,0 0 0 0 0,13-2 1 0 0,-19 4-105 0 0,-1 13-230 0 0,-1-10 371 0 0,0 0 0 0 0,1 0 0 0 0,-1 0 0 0 0,0 0 1 0 0,0-1-1 0 0,0 1 0 0 0,-1 0 0 0 0,0 2 0 0 0,-3 8-1 0 0,0-1 1 0 0,-2 0-1 0 0,1 0 0 0 0,-1-1 0 0 0,-13 17 0 0 0,2-1 32 0 0,-37 65 289 0 0,-54 121-1 0 0,88-168-287 0 0,-49 124-14 0 0,51-110 3 0 0,-105 292 56 0 0,65-195-60 0 0,-33 75 0 0 0,81-209 44 0 0,0 0 0 0 0,-2 0 0 0 0,-1-2 0 0 0,-29 36 0 0 0,34-47-20 0 0,0 1 1 0 0,0-1-1 0 0,-1-1 1 0 0,-1 0 0 0 0,1 0-1 0 0,-1-1 1 0 0,0 0-1 0 0,-1 0 1 0 0,1-1 0 0 0,-1-1-1 0 0,-20 6 1 0 0,25-8-7 0 0,1-1 1 0 0,-1 0-1 0 0,0-1 1 0 0,1 1 0 0 0,-1-1-1 0 0,0 0 1 0 0,0-1-1 0 0,1 1 1 0 0,-1-1-1 0 0,0 0 1 0 0,1-1-1 0 0,-1 1 1 0 0,1-1-1 0 0,0 0 1 0 0,-1-1-1 0 0,1 1 1 0 0,0-1-1 0 0,0 0 1 0 0,0 0-1 0 0,1-1 1 0 0,-1 1-1 0 0,1-1 1 0 0,-6-7 0 0 0,3 4 7 0 0,1-1 0 0 0,1 0 1 0 0,0 0-1 0 0,0-1 0 0 0,0 1 1 0 0,1-1-1 0 0,1 0 0 0 0,-1 0 1 0 0,1-1-1 0 0,1 1 0 0 0,0-1 1 0 0,0 1-1 0 0,0-12 0 0 0,2 0-258 0 0,0 1 0 0 0,2-1 0 0 0,0 0 0 0 0,1 1 0 0 0,1-1-1 0 0,1 1 1 0 0,8-22 0 0 0,1 6-1001 0 0,2 1 0 0 0,38-65 0 0 0,-28 59-4331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150 163 12439 0 0,'1'-9'475'0'0,"1"0"-1"0"0,0 0 1 0 0,1 0 0 0 0,0 0-1 0 0,0 0 1 0 0,1 1-1 0 0,0 0 1 0 0,1 0-1 0 0,-1 0 1 0 0,2 0-1 0 0,7-9 1 0 0,30-31-114 0 0,-38 44-361 0 0,-3 6 0 0 0,-2 7 0 0 0,0-9 0 0 0,-3 11 26 0 0,0 0 0 0 0,0 0 0 0 0,-1-1-1 0 0,-1 1 1 0 0,1-1 0 0 0,-2 0 0 0 0,-6 10 0 0 0,-2 4 245 0 0,-45 83 1027 0 0,-68 132 1405 0 0,126-236-2645 0 0,-1 0 0 0 0,1 0 0 0 0,0 0 0 0 0,0 0 0 0 0,0 0 0 0 0,0 0 1 0 0,0 1-1 0 0,1-1 0 0 0,0 0 0 0 0,-1 1 0 0 0,2 3 0 0 0,-1-7-37 0 0,0 1-1 0 0,0 0 1 0 0,0-1 0 0 0,1 1-1 0 0,-1 0 1 0 0,0-1 0 0 0,1 1-1 0 0,-1 0 1 0 0,1-1-1 0 0,-1 1 1 0 0,1-1 0 0 0,-1 1-1 0 0,1 0 1 0 0,-1-1 0 0 0,1 0-1 0 0,-1 1 1 0 0,1-1-1 0 0,0 1 1 0 0,-1-1 0 0 0,1 0-1 0 0,0 1 1 0 0,-1-1 0 0 0,1 0-1 0 0,0 0 1 0 0,-1 1 0 0 0,1-1-1 0 0,1 0 1 0 0,20 1 178 0 0,-20-1-160 0 0,8-1 11 0 0,0-1 0 0 0,1 0 0 0 0,-1-1 0 0 0,0 1-1 0 0,0-2 1 0 0,-1 0 0 0 0,1 0 0 0 0,-1 0 0 0 0,12-8 0 0 0,3-4-35 0 0,0-1 1 0 0,23-22-1 0 0,7-13-611 0 0,66-84-1 0 0,-88 97-1564 0 0,-3-2 0 0 0,32-56-1 0 0,-45 66 254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5527 0 0,'0'0'423'0'0,"1"2"-278"0"0,11 11 1551 0 0,0 1 0 0 0,1-2 1 0 0,1 0-1 0 0,0 0 0 0 0,25 15 0 0 0,-7-9 981 0 0,59 26 0 0 0,-83-41-2493 0 0,1 0 0 0 0,0 0-1 0 0,-1-1 1 0 0,1 0 0 0 0,0 0 0 0 0,18 0 0 0 0,-22-2-169 0 0,0 0 0 0 0,0-1 1 0 0,0 1-1 0 0,-1-1 0 0 0,1 0 0 0 0,0 0 0 0 0,0-1 1 0 0,0 1-1 0 0,-1-1 0 0 0,1 0 0 0 0,-1 0 0 0 0,1-1 1 0 0,6-5-1 0 0,-9 6-109 0 0,1-1 1 0 0,-1 1-1 0 0,0-1 1 0 0,0 1-1 0 0,0-1 0 0 0,-1 0 1 0 0,1 0-1 0 0,-1 0 1 0 0,0 0-1 0 0,1 0 1 0 0,-1 0-1 0 0,-1 0 1 0 0,1-1-1 0 0,0 1 0 0 0,-1 0 1 0 0,0 0-1 0 0,1-1 1 0 0,-1 1-1 0 0,-1-6 1 0 0,1 6 33 0 0,-1 1 1 0 0,1 0 0 0 0,0 0-1 0 0,-1 0 1 0 0,1 0 0 0 0,-1 0-1 0 0,0-1 1 0 0,0 1 0 0 0,0 0-1 0 0,0 1 1 0 0,0-1 0 0 0,0 0-1 0 0,0 0 1 0 0,-1 0 0 0 0,1 1-1 0 0,-1-1 1 0 0,1 0 0 0 0,-1 1-1 0 0,0 0 1 0 0,1-1 0 0 0,-1 1-1 0 0,0 0 1 0 0,0 0 0 0 0,0 0-1 0 0,0 0 1 0 0,0 0 0 0 0,0 0-1 0 0,0 1 1 0 0,0-1 0 0 0,-5 0-1 0 0,2 1 26 0 0,-1 0 0 0 0,1 0 0 0 0,-1 1 0 0 0,1 0 0 0 0,-1 0-1 0 0,1 0 1 0 0,0 1 0 0 0,-1-1 0 0 0,1 1 0 0 0,-6 3 0 0 0,-8 6 8 0 0,-23 15 0 0 0,26-16 59 0 0,-4 4 118 0 0,0 2 0 0 0,0 0 1 0 0,2 0-1 0 0,0 2 1 0 0,1 0-1 0 0,1 1 0 0 0,0 1 1 0 0,2 1-1 0 0,0 0 0 0 0,-19 40 1 0 0,31-56-123 0 0,0 0 0 0 0,0 0 1 0 0,1 0-1 0 0,-1 0 0 0 0,1 0 1 0 0,0 0-1 0 0,0 10 0 0 0,1-13-25 0 0,0 0 1 0 0,0 0-1 0 0,0-1 0 0 0,1 1 1 0 0,-1 0-1 0 0,0 0 0 0 0,1 0 1 0 0,-1-1-1 0 0,1 1 0 0 0,0 0 1 0 0,0 0-1 0 0,0-1 0 0 0,-1 1 1 0 0,1-1-1 0 0,1 1 0 0 0,-1-1 1 0 0,0 1-1 0 0,0-1 0 0 0,1 0 1 0 0,-1 1-1 0 0,0-1 0 0 0,1 0 1 0 0,0 0-1 0 0,-1 0 0 0 0,3 1 1 0 0,2 0-96 0 0,0 1 0 0 0,-1-2 0 0 0,1 1 0 0 0,0-1 0 0 0,0 0 0 0 0,0 0 0 0 0,0-1 0 0 0,10 0 0 0 0,27-4-5205 0 0,-6-2-1119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19663 0 0,'0'0'4711'0'0,"-1"2"-4519"0"0,-6 7-163 0 0,-1 1 1 0 0,2-1-1 0 0,0 1 1 0 0,0 1-1 0 0,1-1 0 0 0,0 1 1 0 0,0 0-1 0 0,2 1 1 0 0,-1-1-1 0 0,1 0 1 0 0,1 1-1 0 0,-2 19 0 0 0,4 7-117 0 0,5 42 0 0 0,-2-43 77 0 0,-2 43 1 0 0,-1-74 15 0 0,-1-1-1 0 0,0 1 0 0 0,0-1 1 0 0,0 0-1 0 0,-1 1 1 0 0,0-1-1 0 0,0 0 1 0 0,0 0-1 0 0,0 0 0 0 0,-1 0 1 0 0,0 0-1 0 0,-5 6 1 0 0,2-4 9 0 0,1-1 1 0 0,-1-1-1 0 0,-1 1 0 0 0,1-1 1 0 0,-1 0-1 0 0,0 0 0 0 0,-13 6 1 0 0,7-5-28 0 0,-1 0 0 0 0,0-1 0 0 0,0-1 0 0 0,-1 0 0 0 0,1-1 0 0 0,-1-1 0 0 0,0 0 0 0 0,1-1 0 0 0,-16-1 0 0 0,28 0-17 0 0,-1 0-1 0 0,1 0 1 0 0,0 0 0 0 0,0-1 0 0 0,0 1 0 0 0,0-1 0 0 0,-1 1-1 0 0,1-1 1 0 0,0 0 0 0 0,0 0 0 0 0,0 0 0 0 0,1 0 0 0 0,-1 0-1 0 0,0-1 1 0 0,0 1 0 0 0,0 0 0 0 0,1-1 0 0 0,-1 1-1 0 0,1-1 1 0 0,-1 0 0 0 0,1 1 0 0 0,0-1 0 0 0,-2-3 0 0 0,2 2-240 0 0,0 0 0 0 0,-1-1 1 0 0,1 1-1 0 0,1 0 0 0 0,-1-1 1 0 0,0 1-1 0 0,1-1 0 0 0,0 0 1 0 0,0 1-1 0 0,0-1 0 0 0,0 1 1 0 0,1-1-1 0 0,-1 1 0 0 0,2-4 1 0 0,6-21-7101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12 13823 0 0,'7'-8'728'0'0,"-7"5"2020"0"0,-14 4 2214 0 0,6 0-5167 0 0,-5 2 448 0 0,0 0 0 0 0,-1 2-1 0 0,1-1 1 0 0,-21 12-1 0 0,-49 31 17 0 0,55-30-75 0 0,-11 6-97 0 0,1 2 0 0 0,-55 47-1 0 0,90-69-173 0 0,-1 0 0 0 0,1 1 0 0 0,0-1 0 0 0,1 1 0 0 0,-1 0-1 0 0,1 0 1 0 0,-3 6 0 0 0,5-10 58 0 0,0 1-1 0 0,0 0 0 0 0,0 0 1 0 0,0 0-1 0 0,0 0 1 0 0,0-1-1 0 0,0 1 1 0 0,0 0-1 0 0,0 0 0 0 0,1-1 1 0 0,-1 1-1 0 0,0 0 1 0 0,1 0-1 0 0,-1-1 1 0 0,0 1-1 0 0,1 0 1 0 0,-1-1-1 0 0,1 1 0 0 0,-1 0 1 0 0,2 0-1 0 0,10 11-248 0 0,46 24-94 0 0,-2-2 245 0 0,-40-22 129 0 0,-1 0 1 0 0,0 1-1 0 0,13 17 1 0 0,-22-24 81 0 0,0 1 0 0 0,-1 0 0 0 0,0 0 0 0 0,-1 0 0 0 0,1 1 0 0 0,-2-1 0 0 0,1 1 0 0 0,-1 0 0 0 0,4 13 0 0 0,-7-18-40 0 0,1 0 1 0 0,-1 0-1 0 0,0 0 0 0 0,0 0 0 0 0,0 0 1 0 0,0 0-1 0 0,-1 0 0 0 0,1 0 0 0 0,-1 0 1 0 0,0 0-1 0 0,1 0 0 0 0,-1-1 0 0 0,-2 4 1 0 0,0-1 1 0 0,1 0 1 0 0,-1 0 0 0 0,-1-1-1 0 0,1 1 1 0 0,0-1 0 0 0,-9 7-1 0 0,5-5-9 0 0,-1 0-1 0 0,1 0 0 0 0,-2-1 0 0 0,1 0 0 0 0,-1 0 1 0 0,1-1-1 0 0,-19 6 0 0 0,4-4-167 0 0,0-2-1 0 0,0 0 0 0 0,0-2 1 0 0,-1 0-1 0 0,1-2 1 0 0,-1-1-1 0 0,1 0 0 0 0,0-2 1 0 0,-34-8-1 0 0,51 10-138 0 0,0-1 0 0 0,0-1 0 0 0,1 1-1 0 0,-1-1 1 0 0,1 0 0 0 0,-1 0 0 0 0,1 0-1 0 0,-9-8 1 0 0,-9-13-978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289 279 7367 0 0,'0'0'13162'0'0,"7"9"-12142"0"0,-3-7-929 0 0,1 0 1 0 0,-1-1 0 0 0,1 0-1 0 0,-1 0 1 0 0,1-1 0 0 0,0 1-1 0 0,-1-1 1 0 0,1 0 0 0 0,0 0-1 0 0,0-1 1 0 0,-1 1 0 0 0,1-1-1 0 0,7-2 1 0 0,7-3 70 0 0,35-15 0 0 0,-41 15-176 0 0,0 0-1 0 0,0-1 1 0 0,-1-1-1 0 0,0 0 0 0 0,0-1 1 0 0,-1 0-1 0 0,20-22 0 0 0,-26 26-100 0 0,-1-1-1 0 0,1 0 0 0 0,-1 0 1 0 0,0 0-1 0 0,0-1 1 0 0,-1 1-1 0 0,0-1 0 0 0,0 0 1 0 0,0 0-1 0 0,-1 0 0 0 0,0 0 1 0 0,-1-1-1 0 0,1 1 0 0 0,-1 0 1 0 0,-1-1-1 0 0,0 1 1 0 0,0-10-1 0 0,0 15 40 0 0,0 0 0 0 0,-1-1 0 0 0,1 1 0 0 0,-1 0 0 0 0,1 0 0 0 0,-1-1 0 0 0,0 1 1 0 0,0 0-1 0 0,0 0 0 0 0,0 0 0 0 0,0 0 0 0 0,0 0 0 0 0,0 0 0 0 0,-1 0 0 0 0,1 0 0 0 0,-1 0 0 0 0,0 1 0 0 0,-1-3 1 0 0,0 3-9 0 0,1 0 1 0 0,0 0-1 0 0,0 0 1 0 0,0 0 0 0 0,-1 1-1 0 0,1-1 1 0 0,0 0 0 0 0,-1 1-1 0 0,1 0 1 0 0,-1-1 0 0 0,1 1-1 0 0,-1 0 1 0 0,1 0 0 0 0,-4 1-1 0 0,-4 1-50 0 0,0 1 0 0 0,1 0 1 0 0,-1 0-1 0 0,1 1 0 0 0,0 0 0 0 0,0 0 0 0 0,-9 7 0 0 0,-35 26 134 0 0,-93 85 0 0 0,77-59 331 0 0,-63 75-1 0 0,121-125-225 0 0,1 1-1 0 0,-10 15 1 0 0,17-24-48 0 0,0 0 1 0 0,1 0-1 0 0,-1 0 1 0 0,1 0-1 0 0,1 1 0 0 0,-1-1 1 0 0,1 1-1 0 0,0-1 1 0 0,0 1-1 0 0,0 5 1 0 0,1-8-12 0 0,0 1 1 0 0,1-1-1 0 0,-1 0 1 0 0,1 0-1 0 0,-1 0 1 0 0,1 0 0 0 0,0 0-1 0 0,0 0 1 0 0,0 0-1 0 0,1 0 1 0 0,-1-1-1 0 0,1 1 1 0 0,-1 0 0 0 0,5 4-1 0 0,-2-3-13 0 0,0-1 0 0 0,-1 1 0 0 0,2-1-1 0 0,-1 0 1 0 0,0 0 0 0 0,1 0 0 0 0,-1-1-1 0 0,7 3 1 0 0,2 0-29 0 0,1-1 0 0 0,0 0 0 0 0,0-1 0 0 0,-1-1 0 0 0,25 2 0 0 0,-5-5-748 0 0,0 0 0 0 0,57-12 0 0 0,-52 7-427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184 543 1839 0 0,'0'0'19707'0'0,"-3"-1"-18723"0"0,-8-2-656 0 0,-1-1 0 0 0,1 0 0 0 0,0-1 0 0 0,0-1 1 0 0,1 1-1 0 0,-1-2 0 0 0,1 1 0 0 0,1-1 0 0 0,-18-16 0 0 0,21 17-322 0 0,1-1 0 0 0,-1 0 0 0 0,1 0 0 0 0,0 0 0 0 0,1-1-1 0 0,0 0 1 0 0,0 1 0 0 0,1-1 0 0 0,-1-1 0 0 0,2 1 0 0 0,-1 0 0 0 0,1-1-1 0 0,1 1 1 0 0,-2-16 0 0 0,3 11-100 0 0,0 0 0 0 0,1 0 0 0 0,1 0 1 0 0,0 0-1 0 0,1 0 0 0 0,0 1 0 0 0,1-1 0 0 0,0 1 0 0 0,1 0 0 0 0,1 0 0 0 0,0 0 0 0 0,0 1 0 0 0,10-13 1 0 0,-5 8-168 0 0,1 2 0 0 0,1-1 1 0 0,0 1-1 0 0,1 1 1 0 0,0 0-1 0 0,1 1 0 0 0,0 1 1 0 0,24-13-1 0 0,-32 20 198 0 0,0 1 0 0 0,0 0 0 0 0,1 0-1 0 0,-1 1 1 0 0,1 0 0 0 0,0 0 0 0 0,0 1 0 0 0,-1 0-1 0 0,12 0 1 0 0,3 1 225 0 0,43 8 1 0 0,-21-2 193 0 0,-21-3-89 0 0,-1 1-1 0 0,1 0 0 0 0,28 11 0 0 0,-42-12-194 0 0,0 1 0 0 0,0 0-1 0 0,0 0 1 0 0,-1 1 0 0 0,0 0-1 0 0,0 0 1 0 0,0 1 0 0 0,0 0-1 0 0,-1 0 1 0 0,10 12 0 0 0,-15-16-68 0 0,-1 0 0 0 0,1 0 0 0 0,-1 0 0 0 0,1 1 0 0 0,-1-1 0 0 0,0 0 0 0 0,0 1 0 0 0,0-1 0 0 0,0 1 0 0 0,0-1-1 0 0,-1 1 1 0 0,1-1 0 0 0,-1 1 0 0 0,1-1 0 0 0,-1 1 0 0 0,0 0 0 0 0,0-1 0 0 0,0 1 0 0 0,0 0 0 0 0,-2 4 0 0 0,0-2-4 0 0,0 0 0 0 0,0-1 0 0 0,0 1-1 0 0,-1-1 1 0 0,0 0 0 0 0,1 0 0 0 0,-2 0 0 0 0,1 0 0 0 0,0 0-1 0 0,-5 3 1 0 0,-27 24-105 0 0,-59 41 1 0 0,-45 18-319 0 0,126-81 322 0 0,-83 47-621 0 0,79-47 203 0 0,0-2 1 0 0,-1 0-1 0 0,-33 9 1 0 0,50-15 406 0 0,-25 2-975 0 0,25-3 1010 0 0,1 1 0 0 0,-1-1-1 0 0,1 0 1 0 0,-1 0 0 0 0,0 0-1 0 0,1 0 1 0 0,-1 0 0 0 0,1 0-1 0 0,-1 0 1 0 0,0-1 0 0 0,1 1-1 0 0,-1 0 1 0 0,1 0 0 0 0,-1 0-1 0 0,1-1 1 0 0,-1 1 0 0 0,0 0-1 0 0,1 0 1 0 0,-1-1 0 0 0,1 1-1 0 0,0-1 1 0 0,-1 1 0 0 0,1 0-1 0 0,-1-1 1 0 0,1 1 0 0 0,0-1-1 0 0,-1 1 1 0 0,1-1 0 0 0,0 1-1 0 0,-1-1 1 0 0,1 1 0 0 0,0-1-1 0 0,0 1 1 0 0,-1-1 0 0 0,1 0-1 0 0,0 1 1 0 0,0-1 0 0 0,2-11-1689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10 2303 0 0,'18'-9'11308'0'0,"-18"12"-10756"0"0,0 1-1 0 0,-1-1 0 0 0,0 1 0 0 0,0-1 0 0 0,0 0 1 0 0,0 1-1 0 0,0-1 0 0 0,-1 0 0 0 0,-2 5 0 0 0,-21 28-666 0 0,22-32 374 0 0,-181 204 300 0 0,30-38-527 0 0,99-101 7 0 0,-82 136 1 0 0,117-170-64 0 0,2 1 0 0 0,1 0 0 0 0,3 1 1 0 0,0 1-1 0 0,3 0 0 0 0,-10 55 0 0 0,21-91-110 0 0,-4 22-206 0 0,2-9-4925 0 0,2-5-767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9327 0 0,'-4'-17'912'0'0,"3"8"-816"0"0,1 0-96 0 0,0 0 0 0 0,0 0 416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5063 0 0,'0'0'15654'0'0,"-1"0"-15122"0"0,-7 6-256 0 0,-1 1 1 0 0,1-1-1 0 0,1 1 1 0 0,0 0 0 0 0,0 1-1 0 0,-11 14 1 0 0,-31 56 640 0 0,28-42-648 0 0,-4 9-376 0 0,-47 63-1 0 0,71-106-582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31 12439 0 0,'-1'-6'187'0'0,"2"-9"752"0"0,-1 15-913 0 0,0 0 1 0 0,0-1 0 0 0,0 1 0 0 0,0 0 0 0 0,1 0-1 0 0,-1 0 1 0 0,0-1 0 0 0,0 1 0 0 0,0 0-1 0 0,0-1 1 0 0,0 1 0 0 0,0 0 0 0 0,0 0 0 0 0,0-1-1 0 0,0 1 1 0 0,0 0 0 0 0,0 0 0 0 0,0-1-1 0 0,0 1 1 0 0,0 0 0 0 0,-1 0 0 0 0,1-1-1 0 0,0 1 1 0 0,0 0 0 0 0,0 0 0 0 0,0 0 0 0 0,0-1-1 0 0,0 1 1 0 0,-1 0 0 0 0,1 0 0 0 0,0 0-1 0 0,0-1 1 0 0,0 1 0 0 0,-1 0 0 0 0,1 0 0 0 0,0 0-1 0 0,0 0 1 0 0,-1 0 0 0 0,1-1 0 0 0,0 1-1 0 0,0 0 1 0 0,0 0 0 0 0,-1 0 0 0 0,1 0 0 0 0,0 0-1 0 0,-1 0 1 0 0,1 0 0 0 0,0 0 0 0 0,0 0-1 0 0,-1 0 1 0 0,1 0 0 0 0,0 0 0 0 0,0 0 0 0 0,-1 0-1 0 0,1 0 1 0 0,0 0 0 0 0,0 0 0 0 0,-1 1-1 0 0,1-1 128 0 0,-4 0 217 0 0,1 1 1 0 0,0 0-1 0 0,-1 0 0 0 0,1 1 0 0 0,0-1 1 0 0,-1 1-1 0 0,1-1 0 0 0,0 1 1 0 0,0 0-1 0 0,0 0 0 0 0,1 0 1 0 0,-5 4-1 0 0,-4 6 175 0 0,-15 17 0 0 0,18-20-532 0 0,-18 25 321 0 0,1 1 0 0 0,-34 61 0 0 0,-29 84 673 0 0,37-73-645 0 0,-69 156-72 0 0,-67 126 50 0 0,31-119-3939 0 0,149-259-1592 0 0,1-3-1478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65 13359 0 0,'-4'-1'296'0'0,"0"1"0"0"0,0 1-1 0 0,-1-1 1 0 0,1 0 0 0 0,0 1-1 0 0,0 0 1 0 0,0 0 0 0 0,-7 3 0 0 0,-5 8 4669 0 0,16-12-4879 0 0,-1 0 1 0 0,1 0-1 0 0,0 1 0 0 0,0-1 1 0 0,-1 0-1 0 0,1 1 1 0 0,0-1-1 0 0,0 1 0 0 0,-1-1 1 0 0,1 0-1 0 0,0 1 1 0 0,0-1-1 0 0,0 1 0 0 0,0-1 1 0 0,0 0-1 0 0,0 1 1 0 0,0-1-1 0 0,0 1 0 0 0,0-1 1 0 0,0 0-1 0 0,0 1 1 0 0,0-1-1 0 0,0 1 0 0 0,0-1 1 0 0,0 1-1 0 0,0-1 1 0 0,0 0-1 0 0,0 1 0 0 0,1-1 1 0 0,-1 1-1 0 0,0-1 1 0 0,0 0-1 0 0,0 1 0 0 0,1-1 1 0 0,-1 0-1 0 0,0 1 1 0 0,1-1-1 0 0,-1 0 0 0 0,0 0 1 0 0,0 1-1 0 0,1-1 1 0 0,0 1-1 0 0,16 9 239 0 0,-17-10-311 0 0,6 2 65 0 0,-1-1 0 0 0,1 1-1 0 0,-1-1 1 0 0,1 0-1 0 0,0 0 1 0 0,-1 0-1 0 0,1-1 1 0 0,8 0-1 0 0,49-8 140 0 0,-31 3-112 0 0,199-36 485 0 0,-40 6-435 0 0,-154 30-825 0 0,129-17 2114 0 0,-83 19-3846 0 0,-57 4-2103 0 0,31 5 0 0 0,-25 0-1330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0,'0'0'919'0'0,"1"2"-344"0"0,9 47 8974 0 0,4 1-5328 0 0,8 30-3353 0 0,-20-69-710 0 0,0 1 1 0 0,-1 0-1 0 0,0 0 1 0 0,-2 22-1 0 0,-1-14-140 0 0,-2 0-1 0 0,0 0 1 0 0,-1-1-1 0 0,-1 0 1 0 0,-1 0 0 0 0,0 0-1 0 0,-1-1 1 0 0,-2 0-1 0 0,0 0 1 0 0,0-1 0 0 0,-2 0-1 0 0,0-1 1 0 0,-1-1-1 0 0,-18 19 1 0 0,-45 36-373 0 0,24-26-3581 0 0,38-33-4465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5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630 305 5063 0 0,'1'-1'390'0'0,"3"-2"-275"0"0,0 0 0 0 0,-1 0-1 0 0,1 0 1 0 0,-1-1 0 0 0,5-6 0 0 0,-3 4 807 0 0,-1-1 0 0 0,0 0 0 0 0,0 0 0 0 0,-1-1 0 0 0,4-9 0 0 0,-4 5 485 0 0,0 0 0 0 0,0 0 0 0 0,0-12-1 0 0,-2-13-548 0 0,-1 23-345 0 0,-2 0-1 0 0,1 0 1 0 0,-2 0-1 0 0,-6-21 1 0 0,8 31-516 0 0,-1 1-1 0 0,1 1 1 0 0,0-1 0 0 0,-1 0 0 0 0,0 0 0 0 0,1 0-1 0 0,-1 1 1 0 0,-3-4 0 0 0,4 5-16 0 0,0 0 0 0 0,0 1 0 0 0,0-1 0 0 0,0 0 0 0 0,0 0 0 0 0,0 1 0 0 0,0-1 0 0 0,-1 1 0 0 0,1-1 0 0 0,0 1 0 0 0,0-1 0 0 0,-1 1 0 0 0,1 0 0 0 0,-2-1 0 0 0,-1 2-42 0 0,0-1 0 0 0,0 1 0 0 0,0-1 0 0 0,1 1 0 0 0,-1 1 0 0 0,0-1 0 0 0,1 0-1 0 0,-1 1 1 0 0,-5 3 0 0 0,4-3 39 0 0,-42 26-247 0 0,1 1 1 0 0,-50 42-1 0 0,77-57 262 0 0,-142 125-126 0 0,142-120 135 0 0,17-18-2 0 0,-101 99 103 0 0,82-77 12 0 0,0 1 0 0 0,-26 41 0 0 0,45-61-76 0 0,0 0-1 0 0,0 0 0 0 0,0 0 0 0 0,0 1 1 0 0,-1 6-1 0 0,2-9-14 0 0,1 0-1 0 0,-1-1 1 0 0,1 1-1 0 0,0 0 0 0 0,0 0 1 0 0,0 0-1 0 0,0 0 1 0 0,0 0-1 0 0,0-1 1 0 0,1 1-1 0 0,-1 0 1 0 0,1 0-1 0 0,-1 0 1 0 0,1-1-1 0 0,1 3 1 0 0,-2-3-15 0 0,1-1 0 0 0,-1 1 0 0 0,1-1 0 0 0,-1 1 0 0 0,1-1 0 0 0,0 0 1 0 0,-1 1-1 0 0,1-1 0 0 0,0 0 0 0 0,-1 0 0 0 0,1 0 0 0 0,0 1 1 0 0,-1-1-1 0 0,1 0 0 0 0,0 0 0 0 0,-1 0 0 0 0,1 0 0 0 0,1 0 1 0 0,0 0 17 0 0,12 2 4 0 0,-1-2 1 0 0,1 1-1 0 0,-1-2 1 0 0,1 0-1 0 0,-1 0 0 0 0,1-1 1 0 0,-1-1-1 0 0,23-7 1 0 0,-1-3-52 0 0,64-33 1 0 0,57-41-1210 0 0,-57 19-3018 0 0,-97 66 4140 0 0,1-1 1 0 0,0 1-1 0 0,0 0 0 0 0,-1-1 1 0 0,1 1-1 0 0,-1-1 0 0 0,0 0 1 0 0,1 1-1 0 0,-1-1 0 0 0,-1-1 1 0 0,1 1-1 0 0,2-6 0 0 0,-4 8 1093 0 0,-2 1-334 0 0,-1 1-494 0 0,-1 0 0 0 0,1 0 1 0 0,0 0-1 0 0,-1 0 1 0 0,1 0-1 0 0,0 1 0 0 0,0-1 1 0 0,0 1-1 0 0,0 0 0 0 0,0 0 1 0 0,0 0-1 0 0,0 0 1 0 0,0 1-1 0 0,1-1 0 0 0,0 1 1 0 0,-1-1-1 0 0,-2 6 0 0 0,-3 3 247 0 0,1 0 0 0 0,0 0 0 0 0,-9 20 0 0 0,14-25-298 0 0,-1 0 0 0 0,1 0 0 0 0,1 0 0 0 0,-1 0 1 0 0,1 0-1 0 0,0 0 0 0 0,0 0 0 0 0,1 1 0 0 0,0-1 0 0 0,1 10 0 0 0,-1-13-89 0 0,1-1 0 0 0,-1 1 0 0 0,1 0 0 0 0,0 0 0 0 0,0-1 0 0 0,0 1 0 0 0,0-1 1 0 0,1 1-1 0 0,-1-1 0 0 0,1 1 0 0 0,0-1 0 0 0,-1 0 0 0 0,1 1 0 0 0,0-1 0 0 0,0 0 0 0 0,0 0 0 0 0,1-1 0 0 0,-1 1 1 0 0,0 0-1 0 0,1-1 0 0 0,-1 0 0 0 0,1 1 0 0 0,0-1 0 0 0,-1 0 0 0 0,5 1 0 0 0,0 0-101 0 0,-1-1 1 0 0,1 0-1 0 0,0 0 0 0 0,-1 0 0 0 0,1-1 0 0 0,0 0 0 0 0,9-2 1 0 0,20-7-720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0,'0'0'176'0'0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1 4607 0 0,'0'0'9264'0'0,"-2"0"-8076"0"0,-6 0-51 0 0,-1 0 0 0 0,1 1 0 0 0,0 0-1 0 0,-9 2 1 0 0,15-3-963 0 0,2 1-73 0 0,-2-1-94 0 0,0 1 0 0 0,0 0 0 0 0,1 0 0 0 0,-1 0 0 0 0,0 0 0 0 0,1 0 0 0 0,-1 0 0 0 0,1 0 0 0 0,0 0 0 0 0,-1 1 0 0 0,-1 1 0 0 0,-2 3 2 0 0,-51 45-9 0 0,13-11 0 0 0,2-3 0 0 0,5-5 0 0 0,-53 37 0 0 0,35-35-86 0 0,-92 42 0 0 0,-64 12-148 0 0,151-64 216 0 0,-23 11-46 0 0,-119 71 0 0 0,176-92 64 0 0,-47 31 0 0 0,62-39 0 0 0,1 1 0 0 0,0 1 0 0 0,1 0 0 0 0,0 0 0 0 0,-8 11 0 0 0,13-17 0 0 0,2-2 0 0 0,1 1 0 0 0,-1-1 0 0 0,1 1 0 0 0,-1 0 0 0 0,0-1 0 0 0,1 1 0 0 0,-1 0 0 0 0,1 0 0 0 0,-1-1 0 0 0,1 1 0 0 0,0 0 0 0 0,-1 0 0 0 0,1 0 0 0 0,0 0 0 0 0,0-1 0 0 0,-1 1 0 0 0,1 0 0 0 0,0 0 0 0 0,0 0 0 0 0,0 0 0 0 0,0 1 0 0 0,0 8 15 0 0,3 5 102 0 0,1-11-99 0 0,-2-3 0 0 0,2 3 9 0 0,1 0 0 0 0,0-1 0 0 0,0 1 0 0 0,0-1 0 0 0,1 0-1 0 0,-1 0 1 0 0,11 3 0 0 0,45 12 310 0 0,-6-3 130 0 0,146 49 938 0 0,-181-59-1310 0 0,0-2 0 0 0,0 0 0 0 0,1-1 0 0 0,-1-1 0 0 0,1-1 0 0 0,24-3 0 0 0,123-26 131 0 0,-119 19-197 0 0,100-28-8 0 0,-15 4 22 0 0,53-1 85 0 0,-180 33-177 0 0,0 0 0 0 0,0-1 0 0 0,0 0 0 0 0,0 0 0 0 0,0-1 0 0 0,-1 1 0 0 0,0-1 0 0 0,1-1 0 0 0,-2 0 0 0 0,1 1 0 0 0,0-2 0 0 0,-1 1-1 0 0,0-1 1 0 0,0 1 0 0 0,-1-2 0 0 0,8-11 0 0 0,1-7-235 0 0,-1-1 0 0 0,-1 0 0 0 0,8-31 0 0 0,-13 37 213 0 0,-3 14-89 0 0,-1 1-111 0 0,-1-1 0 0 0,1 1 0 0 0,-1 0 0 0 0,0-1 0 0 0,1-5 1 0 0,-3 10 252 0 0,1 0 1 0 0,0 0 0 0 0,-1 0 0 0 0,1 0 0 0 0,-1 1 0 0 0,1-1 0 0 0,-1 0 0 0 0,1 0 0 0 0,-1 0 0 0 0,0 1 0 0 0,1-1-1 0 0,-1 0 1 0 0,0 1 0 0 0,0-1 0 0 0,1 1 0 0 0,-1-1 0 0 0,0 1 0 0 0,-1-1 0 0 0,-16-8-200 0 0,15 8 217 0 0,-1 0 0 0 0,0 0 0 0 0,1 1 0 0 0,-1-1 0 0 0,0 1 0 0 0,-3 0 0 0 0,-35-3 0 0 0,37 2-10 0 0,0 1 0 0 0,0 0 0 0 0,0 0-1 0 0,0 0 1 0 0,0 1 0 0 0,0 0 0 0 0,0 0-1 0 0,0 0 1 0 0,1 0 0 0 0,-1 1 0 0 0,0-1-1 0 0,-7 5 1 0 0,3 0-29 0 0,0 1-1 0 0,1-1 1 0 0,-16 16-1 0 0,15-13 38 0 0,-52 44 60 0 0,51-46-59 0 0,0 0 0 0 0,-1 0 0 0 0,0-1 0 0 0,-17 6 0 0 0,13-6 22 0 0,-1-1 0 0 0,1-1-1 0 0,-1 0 1 0 0,0-2 0 0 0,1 1-1 0 0,-1-2 1 0 0,-17 0 0 0 0,11-1 20 0 0,0 1 1 0 0,0 1 0 0 0,1 1 0 0 0,-1 0-1 0 0,-27 10 1 0 0,45-12-42 0 0,-105 38 0 0 0,101-35-21 0 0,7-4-83 0 0,16-1-5573 0 0,2-3-457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300 120 5527 0 0,'0'0'10462'0'0,"0"2"-10330"0"0,1 6 210 0 0,0 1 1 0 0,1-1 0 0 0,0 0 0 0 0,1 0 0 0 0,-1-1-1 0 0,1 1 1 0 0,1 0 0 0 0,7 13 0 0 0,-10-21-229 0 0,0 1 0 0 0,0 0-1 0 0,0-1 1 0 0,0 1 0 0 0,0-1 0 0 0,0 1 0 0 0,0-1 0 0 0,1 1 0 0 0,-1-1 0 0 0,0 0-1 0 0,0 1 1 0 0,0-1 0 0 0,0 0 0 0 0,3 0 0 0 0,16 0 616 0 0,-20 0-724 0 0,10-1 142 0 0,0-1-1 0 0,-1 0 1 0 0,1 0 0 0 0,-1-1 0 0 0,16-6 0 0 0,43-26 634 0 0,-62 32-774 0 0,14-7-7 0 0,1-1-26 0 0,0-1-1 0 0,-1-1 1 0 0,27-22 0 0 0,-45 34-42 0 0,0-1-1 0 0,-1 1 0 0 0,1-1 1 0 0,-1 0-1 0 0,0 1 0 0 0,1-1 1 0 0,-1 0-1 0 0,0 0 0 0 0,0 0 1 0 0,0 0-1 0 0,-1 0 0 0 0,1 0 1 0 0,0 0-1 0 0,-1 0 1 0 0,1-4-1 0 0,-1 5-1 0 0,0-1 0 0 0,0 1 0 0 0,0-1 0 0 0,0 1 0 0 0,-1-1 0 0 0,1 1 0 0 0,0-1 0 0 0,-1 1 0 0 0,0-1 0 0 0,1 1 1 0 0,-1 0-1 0 0,0-1 0 0 0,1 1 0 0 0,-1 0 0 0 0,0-1 0 0 0,0 1 0 0 0,0 0 0 0 0,0 0 0 0 0,0 0 0 0 0,-1 0 0 0 0,1 0 0 0 0,-3-1 0 0 0,1 0 0 0 0,1 0 0 0 0,-1 1 0 0 0,0 0 0 0 0,0 0-1 0 0,0 0 1 0 0,-1 0 0 0 0,1 0 0 0 0,0 1 0 0 0,0-1 0 0 0,0 1 0 0 0,-1 0-1 0 0,1 0 1 0 0,0 0 0 0 0,-6 2 0 0 0,-5 0-77 0 0,1 1 1 0 0,-16 7-1 0 0,13-5 92 0 0,-8 4 45 0 0,1 0 0 0 0,-1 2 0 0 0,-41 27 0 0 0,-59 51 457 0 0,87-59-305 0 0,0 1-1 0 0,-37 43 0 0 0,59-57-111 0 0,0 0-1 0 0,2 2 0 0 0,0 0 0 0 0,0 0 0 0 0,2 1 1 0 0,-14 35-1 0 0,24-53-24 0 0,0 1 0 0 0,0 0 1 0 0,0 0-1 0 0,0 0 0 0 0,0 0 0 0 0,1 0 0 0 0,0 0 1 0 0,0 0-1 0 0,-1 0 0 0 0,2 0 0 0 0,-1 0 1 0 0,0 0-1 0 0,1 0 0 0 0,-1 0 0 0 0,1 0 1 0 0,0 0-1 0 0,0 0 0 0 0,2 5 0 0 0,-1-5 1 0 0,0 0 0 0 0,0-1 0 0 0,1 0 0 0 0,-1 1 0 0 0,0-1 1 0 0,1 0-1 0 0,-1 0 0 0 0,1-1 0 0 0,0 1 0 0 0,-1 0 0 0 0,1-1 0 0 0,0 0 0 0 0,0 1 0 0 0,0-1 0 0 0,0-1 0 0 0,0 1 0 0 0,5 1 0 0 0,-1-1 9 0 0,0-1-1 0 0,1 1 0 0 0,-1-1 1 0 0,0-1-1 0 0,1 1 1 0 0,-1-1-1 0 0,10-3 1 0 0,50-17 5 0 0,-45 14-134 0 0,38-16-832 0 0,-21 7-4087 0 0,-8 1-1151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0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16327 0 0,'0'0'4839'0'0,"-8"2"-3991"0"0,-1 1-797 0 0,1 1 0 0 0,0 0 0 0 0,0 0 1 0 0,0 1-1 0 0,1-1 0 0 0,-1 2 0 0 0,1-1 0 0 0,0 1 1 0 0,-9 11-1 0 0,-7 8 156 0 0,-22 34 1 0 0,36-47-198 0 0,-46 72-46 0 0,46-69 29 0 0,2-1 0 0 0,0 2 0 0 0,1-1-1 0 0,-5 17 1 0 0,10-29 9 0 0,1 0 0 0 0,-1 0 0 0 0,0 0-1 0 0,1 0 1 0 0,0 0 0 0 0,0 0 0 0 0,0 0 0 0 0,0 0-1 0 0,0 0 1 0 0,1 1 0 0 0,-1-1 0 0 0,1 0 0 0 0,0 0-1 0 0,0 0 1 0 0,0-1 0 0 0,0 1 0 0 0,0 0 0 0 0,1 0 0 0 0,-1-1-1 0 0,1 1 1 0 0,0 0 0 0 0,0-1 0 0 0,0 0 0 0 0,0 1-1 0 0,0-1 1 0 0,0 0 0 0 0,1 0 0 0 0,-1 0 0 0 0,1 0-1 0 0,-1-1 1 0 0,1 1 0 0 0,0-1 0 0 0,0 0 0 0 0,0 1-1 0 0,-1-1 1 0 0,1 0 0 0 0,0-1 0 0 0,0 1 0 0 0,0-1-1 0 0,1 1 1 0 0,4-1 0 0 0,4 1 43 0 0,0-2 0 0 0,0 1 0 0 0,1-2 0 0 0,-1 0-1 0 0,0 0 1 0 0,0-1 0 0 0,-1 0 0 0 0,1-1 0 0 0,0-1 0 0 0,-1 1-1 0 0,0-2 1 0 0,13-8 0 0 0,-15 8-23 0 0,0 0 0 0 0,-1-1 0 0 0,0 0 0 0 0,0 0 0 0 0,0-1 0 0 0,-1 0 0 0 0,0-1 0 0 0,-1 0 0 0 0,0 0 0 0 0,0 0 0 0 0,-1 0 0 0 0,0-1 0 0 0,0 0 0 0 0,2-11 0 0 0,-1 2-17 0 0,-1 0-1 0 0,3-33 1 0 0,-7 45-34 0 0,0-1 0 0 0,-1 0-1 0 0,0 0 1 0 0,-1 0 0 0 0,0 0 0 0 0,0 0-1 0 0,0 0 1 0 0,-1 0 0 0 0,-4-11 0 0 0,4 15-14 0 0,0 0 1 0 0,0 0-1 0 0,-1 1 1 0 0,1-1-1 0 0,-1 0 1 0 0,0 1-1 0 0,0 0 1 0 0,0 0-1 0 0,0 0 1 0 0,-1 0-1 0 0,1 0 1 0 0,-1 0-1 0 0,-4-1 1 0 0,3 1-26 0 0,-1 0 0 0 0,0 1 0 0 0,0 0 0 0 0,0 0-1 0 0,0 0 1 0 0,0 1 0 0 0,0 0 0 0 0,-10 0 0 0 0,5 1-114 0 0,0 0 1 0 0,1 1-1 0 0,-1 0 1 0 0,1 1-1 0 0,-1 0 0 0 0,1 1 1 0 0,0 0-1 0 0,-1 0 1 0 0,2 1-1 0 0,-18 10 1 0 0,19-9-710 0 0,0 0 0 0 0,0 1 0 0 0,0 0 0 0 0,1 0 0 0 0,-10 12 0 0 0,9-7-949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91 307 11519 0 0,'0'0'887'0'0,"-1"2"-583"0"0,-7 14-132 0 0,3-7 1918 0 0,-1-1 0 0 0,0 1-1 0 0,-9 9 1 0 0,-2-3-895 0 0,2 1-91 0 0,15-16-1104 0 0,0 0-1 0 0,0 1 1 0 0,-1-1-1 0 0,1 0 0 0 0,0 0 1 0 0,-1 1-1 0 0,1-1 1 0 0,0 0-1 0 0,0 0 0 0 0,-1 0 1 0 0,1 0-1 0 0,-1 1 0 0 0,1-1 1 0 0,0 0-1 0 0,-1 0 1 0 0,1 0-1 0 0,0 0 0 0 0,-1 0 1 0 0,1 0-1 0 0,0 0 0 0 0,-1 0 1 0 0,1 0-1 0 0,-1 0 1 0 0,1 0-1 0 0,0 0 0 0 0,-1 0 1 0 0,1 0-1 0 0,0 0 0 0 0,-1 0 1 0 0,1-1-1 0 0,0 1 1 0 0,-1 0-1 0 0,1 0 0 0 0,0 0 1 0 0,-1-1-1 0 0,1 1 0 0 0,0 0 1 0 0,-1 0-1 0 0,1-1 1 0 0,0 1-1 0 0,0 0 0 0 0,-1 0 1 0 0,1-1-1 0 0,0 1 1 0 0,0-1-1 0 0,-4-11-72 0 0,5 8 53 0 0,-1 1 0 0 0,1-1 0 0 0,0 1 0 0 0,0-1 0 0 0,0 1 0 0 0,1-1 1 0 0,-1 1-1 0 0,1 0 0 0 0,0 0 0 0 0,4-6 0 0 0,25-30-197 0 0,-28 35 213 0 0,11-10 38 0 0,0 1-1 0 0,1 0 1 0 0,0 1-1 0 0,1 0 0 0 0,0 2 1 0 0,1 0-1 0 0,0 0 1 0 0,1 2-1 0 0,0 0 1 0 0,24-7-1 0 0,-36 13 23 0 0,0 1 0 0 0,0 0 0 0 0,0 0 0 0 0,0 0 0 0 0,0 1 0 0 0,0-1 0 0 0,0 2 0 0 0,0-1 1 0 0,0 1-1 0 0,0-1 0 0 0,0 2 0 0 0,0-1 0 0 0,0 1 0 0 0,9 3 0 0 0,-12-3-42 0 0,0-1 0 0 0,0 1 1 0 0,0 0-1 0 0,0 0 0 0 0,-1 0 1 0 0,1 0-1 0 0,0 0 0 0 0,-1 0 0 0 0,0 1 1 0 0,0 0-1 0 0,1-1 0 0 0,-1 1 1 0 0,-1 0-1 0 0,1 0 0 0 0,0 0 1 0 0,-1 0-1 0 0,1 0 0 0 0,-1 0 0 0 0,0 0 1 0 0,0 1-1 0 0,0-1 0 0 0,-1 0 1 0 0,1 1-1 0 0,-1-1 0 0 0,0 1 1 0 0,0 5-1 0 0,0-4-9 0 0,-1 1 1 0 0,0-1-1 0 0,0 0 0 0 0,0 1 1 0 0,0-1-1 0 0,-1 0 1 0 0,0 0-1 0 0,0 0 1 0 0,0 0-1 0 0,-5 7 0 0 0,-4 3-13 0 0,-1-1 0 0 0,-23 23-1 0 0,31-47-155 0 0,5 8 141 0 0,-1 0-1 0 0,0 0 0 0 0,0 0 0 0 0,1 0 0 0 0,-1 0 0 0 0,1 0 0 0 0,-1 0 0 0 0,1 0 0 0 0,0 0 0 0 0,0 0 0 0 0,1-2 1 0 0,16-22-305 0 0,-10 15 197 0 0,119-159-1889 0 0,-108 150 1907 0 0,0 0 0 0 0,1 2 0 0 0,0 0 0 0 0,2 1 0 0 0,42-24 0 0 0,-60 39 203 0 0,0 0 1 0 0,1 0-1 0 0,-1 1 1 0 0,1-1-1 0 0,0 1 1 0 0,-1 1-1 0 0,1-1 1 0 0,0 0 0 0 0,0 1-1 0 0,-1 0 1 0 0,1 0-1 0 0,0 1 1 0 0,0 0-1 0 0,-1-1 1 0 0,1 1 0 0 0,0 1-1 0 0,-1-1 1 0 0,1 1-1 0 0,-1-1 1 0 0,0 2-1 0 0,1-1 1 0 0,4 4-1 0 0,1 0 73 0 0,0 1 0 0 0,-1 0-1 0 0,0 0 1 0 0,0 1 0 0 0,-1 1-1 0 0,0-1 1 0 0,0 2-1 0 0,6 9 1 0 0,-12-16-148 0 0,0 0 1 0 0,0 0-1 0 0,-1 0 0 0 0,0 0 0 0 0,1 1 0 0 0,-1-1 1 0 0,0 1-1 0 0,-1-1 0 0 0,1 0 0 0 0,0 1 1 0 0,-1-1-1 0 0,0 7 0 0 0,-1-4 9 0 0,1 0-1 0 0,-1 0 0 0 0,-1 0 1 0 0,1 0-1 0 0,-1-1 1 0 0,0 1-1 0 0,-3 5 1 0 0,-5 6 47 0 0,0 0 0 0 0,-1 0 0 0 0,-20 22 0 0 0,29-36-64 0 0,-20 22-10 0 0,12-14-38 0 0,0 1 0 0 0,0 0 1 0 0,2 0-1 0 0,-1 1 0 0 0,-8 19 0 0 0,16-31-492 0 0,8 0-1386 0 0,-5 0 1698 0 0,-1-1 0 0 0,1 0 0 0 0,0 0 0 0 0,-1 0 0 0 0,1 0 0 0 0,-1 0 0 0 0,1 0 0 0 0,2-1 0 0 0,14-3-1719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66 514 14335 0 0,'-1'1'662'0'0,"-3"0"-224"0"0,0 1-231 0 0,-1 0 0 0 0,1 0 0 0 0,-1-1 0 0 0,0 1 0 0 0,0-1 0 0 0,1 0 0 0 0,-1 0 0 0 0,0-1 0 0 0,0 0 1 0 0,-6 0-1 0 0,11 0-159 0 0,0 0 1 0 0,-1-1 0 0 0,1 1 0 0 0,0 0-1 0 0,0-1 1 0 0,-1 1 0 0 0,1-1 0 0 0,0 1-1 0 0,0-1 1 0 0,0 1 0 0 0,0 0 0 0 0,-1-1-1 0 0,1 1 1 0 0,0-1 0 0 0,0 1 0 0 0,0-1-1 0 0,0 1 1 0 0,0-1 0 0 0,0 1 0 0 0,0-1-1 0 0,0 1 1 0 0,0 0 0 0 0,0-1 0 0 0,0 1-1 0 0,1-1 1 0 0,-1 0 0 0 0,4-13 384 0 0,0 6-234 0 0,0 0 1 0 0,0 1-1 0 0,1-1 0 0 0,1 1 0 0 0,6-8 1 0 0,36-34 193 0 0,-28 30-253 0 0,-18 16-132 0 0,206-192 329 0 0,-173 166-329 0 0,1 1 0 0 0,2 2 0 0 0,0 2-1 0 0,53-24 1 0 0,-79 43 18 0 0,1 0 0 0 0,-1 1-1 0 0,1 0 1 0 0,0 1 0 0 0,18-2-1 0 0,-26 4 23 0 0,0 1-1 0 0,1 0 0 0 0,-1 0 0 0 0,1 0 1 0 0,-1 0-1 0 0,0 1 0 0 0,1 0 1 0 0,-1 0-1 0 0,0 1 0 0 0,0-1 0 0 0,0 1 1 0 0,0 0-1 0 0,0 0 0 0 0,0 1 1 0 0,8 5-1 0 0,-10-5-32 0 0,0 0-1 0 0,0 0 1 0 0,-1 0 0 0 0,1 0 0 0 0,-1 1 0 0 0,0-1 0 0 0,0 1-1 0 0,0-1 1 0 0,-1 1 0 0 0,1 0 0 0 0,-1 0 0 0 0,0 0-1 0 0,0 0 1 0 0,0 0 0 0 0,0 0 0 0 0,-1 0 0 0 0,1 0 0 0 0,-1 0-1 0 0,0 0 1 0 0,0 0 0 0 0,-2 8 0 0 0,-1 6 66 0 0,-2 0-1 0 0,0 0 1 0 0,-10 25-1 0 0,10-30-71 0 0,-10 23 37 0 0,-28 49 0 0 0,10-25 1 0 0,16-28-32 0 0,-13 30 11 0 0,27-55-24 0 0,0 0-1 0 0,1 0 1 0 0,0 0 0 0 0,0 0 0 0 0,1 1-1 0 0,-1 13 1 0 0,6 1-439 0 0,-3-20-91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65 10591 0 0,'20'-37'389'0'0,"-12"23"1849"0"0,0 0 5407 0 0,-19 17-7434 0 0,4 0-204 0 0,0 0 1 0 0,1 1-1 0 0,-1 0 0 0 0,1 0 1 0 0,0 0-1 0 0,-6 6 1 0 0,-8 6-7 0 0,-45 27 21 0 0,-3-2-1 0 0,-117 50 0 0 0,180-88-20 0 0,1-1-3 0 0,0-1 0 0 0,0 2 0 0 0,0-1 0 0 0,1 0 0 0 0,-5 4 1 0 0,7-5-54 0 0,1 1-16 0 0,2 1 52 0 0,-1-1 0 0 0,0 0 0 0 0,0 1-1 0 0,1-1 1 0 0,-1 0 0 0 0,1 0 0 0 0,0 0 0 0 0,0 0-1 0 0,0 0 1 0 0,0 0 0 0 0,0 0 0 0 0,0-1 0 0 0,0 1-1 0 0,1-1 1 0 0,2 2 0 0 0,7 3-62 0 0,-1-1 0 0 0,15 4 0 0 0,-6-3-27 0 0,47 17-251 0 0,-24-8 147 0 0,42 19 0 0 0,-71-27 199 0 0,-1 0 0 0 0,0 1 0 0 0,0 0 1 0 0,0 2-1 0 0,-1-1 0 0 0,0 1 0 0 0,13 16 0 0 0,-21-22 16 0 0,-1 1-1 0 0,1-1 1 0 0,-1 1-1 0 0,0 0 0 0 0,-1 0 1 0 0,1 0-1 0 0,-1 1 1 0 0,0-1-1 0 0,-1 0 1 0 0,2 7-1 0 0,-2-8 11 0 0,-1 0 0 0 0,0 1 0 0 0,0-1 0 0 0,0 1 0 0 0,0-1 0 0 0,-1 0 0 0 0,0 1 1 0 0,0-1-1 0 0,0 0 0 0 0,0 1 0 0 0,-1-1 0 0 0,1 0 0 0 0,-1 0 0 0 0,-3 5 0 0 0,1-3 27 0 0,-1-1 0 0 0,1 1 0 0 0,-1-1 0 0 0,0 0 0 0 0,0-1 0 0 0,0 1-1 0 0,-1-1 1 0 0,1 0 0 0 0,-1-1 0 0 0,0 1 0 0 0,0-1 0 0 0,-1 0 0 0 0,1 0 0 0 0,-7 1 0 0 0,-13 4 126 0 0,0-2 0 0 0,-32 4 0 0 0,-221 24 170 0 0,275-33-341 0 0,-16 0 11 0 0,-37-1-1 0 0,52 0-29 0 0,1 0-1 0 0,0-1 1 0 0,-1 1 0 0 0,1-1-1 0 0,0 0 1 0 0,0-1-1 0 0,-1 1 1 0 0,1-1 0 0 0,0 1-1 0 0,0-1 1 0 0,1-1-1 0 0,-1 1 1 0 0,0 0 0 0 0,-6-7-1 0 0,9 8-120 0 0,0-1-1 0 0,0 0 1 0 0,0 0-1 0 0,0 0 1 0 0,0 0-1 0 0,1 1 1 0 0,-1-1-1 0 0,0 0 1 0 0,1 0-1 0 0,0 0 1 0 0,-1 0-1 0 0,1 0 1 0 0,0-1 0 0 0,0 1-1 0 0,0 0 1 0 0,0 0-1 0 0,1 0 1 0 0,-1 0-1 0 0,1 0 1 0 0,-1 0-1 0 0,1 0 1 0 0,-1 0-1 0 0,1 1 1 0 0,0-1-1 0 0,0 0 1 0 0,0 0-1 0 0,1-1 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84 6911 0 0,'2'1'3007'0'0,"9"2"84"0"0,0 0 1 0 0,22 2-1 0 0,26-3 349 0 0,58-14-1405 0 0,-93 8-1814 0 0,25-8-1 0 0,-41 10-346 0 0,0-1-1 0 0,0 0 1 0 0,-1 0-1 0 0,1-1 1 0 0,-1 0 0 0 0,11-8-1 0 0,-17 11 102 0 0,-1 1 0 0 0,0-1 0 0 0,1 1-1 0 0,-1 0 1 0 0,0-1 0 0 0,0 1 0 0 0,1-1 0 0 0,-1 1 0 0 0,0-1-1 0 0,0 1 1 0 0,0-1 0 0 0,0 1 0 0 0,1-1 0 0 0,-1 1 0 0 0,0-1-1 0 0,0 0 1 0 0,0 1 0 0 0,0-1 0 0 0,0 1 0 0 0,0-1 0 0 0,0 1-1 0 0,-1-1 1 0 0,1 1 0 0 0,0-1 0 0 0,0 1 0 0 0,0-1 0 0 0,-1 1-1 0 0,1-1 1 0 0,-8-12-365 0 0,5 12 332 0 0,1-1 0 0 0,0 1 0 0 0,-1 0-1 0 0,1 0 1 0 0,-1 0 0 0 0,1 0 0 0 0,-1 0 0 0 0,1 1-1 0 0,-1-1 1 0 0,0 1 0 0 0,1 0 0 0 0,-1-1 0 0 0,1 1-1 0 0,-5 1 1 0 0,-39 5-398 0 0,12 4 430 0 0,0 1-1 0 0,0 1 1 0 0,-35 20 0 0 0,41-20 20 0 0,-6 4-4 0 0,0 1-1 0 0,1 2 0 0 0,1 1 1 0 0,0 1-1 0 0,-53 49 0 0 0,80-65 11 0 0,1-1 0 0 0,0 1 0 0 0,0 0 0 0 0,0 0 0 0 0,1 0 0 0 0,0 0 0 0 0,0 1 0 0 0,-3 5 0 0 0,5-9 0 0 0,1 0 0 0 0,-1 0 0 0 0,1 0 0 0 0,0 0 0 0 0,-1 1 0 0 0,1-1 0 0 0,0 0 0 0 0,0 0 0 0 0,0 0 0 0 0,1 0 0 0 0,-1 0 0 0 0,0 0 0 0 0,1 0 0 0 0,-1 0 0 0 0,1 0 0 0 0,0 0 0 0 0,0 0 0 0 0,-1 0 0 0 0,1 0 0 0 0,0-1 0 0 0,1 1 0 0 0,-1 0 0 0 0,0 0 0 0 0,1-1 0 0 0,-1 1 0 0 0,0-1 0 0 0,3 2 0 0 0,2 1 0 0 0,0 0 0 0 0,-1 0 0 0 0,2 0 0 0 0,-1-1 0 0 0,0 0 0 0 0,1 0 0 0 0,-1-1 0 0 0,1 0 0 0 0,0 0 0 0 0,0-1 0 0 0,9 2 0 0 0,11-1 0 0 0,43-1 0 0 0,-45-1 0 0 0,132-9-1183 0 0,-114 2-1703 0 0,67-18 1 0 0,-61 11 815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14 16127 0 0,'0'-7'1460'0'0,"0"1"-1054"0"0,0 5 394 0 0,-10 13 1296 0 0,4-3-1645 0 0,0 1 1 0 0,1 0-1 0 0,-5 13 1 0 0,-5 11-101 0 0,-94 200 595 0 0,92-193-912 0 0,-208 398 92 0 0,-36-18 72 0 0,250-404-191 0 0,-27 44 143 0 0,34-53-210 0 0,-1 1-1 0 0,2 0 1 0 0,-1 0-1 0 0,1 0 1 0 0,-2 11-1 0 0,4-14-162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99 128 10135 0 0,'-10'-4'844'0'0,"0"0"-1"0"0,0 1 0 0 0,-1 0 1 0 0,-20-2-1 0 0,5 0 7179 0 0,48 11-6814 0 0,-4-1-826 0 0,6-3 63 0 0,0-2-1 0 0,0 0 1 0 0,38-6-1 0 0,-29 3-147 0 0,35-3 255 0 0,328-40 800 0 0,-292 20-1545 0 0,-69 17-1950 0 0,66-11 0 0 0,-84 19 622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11055 0 0,'0'0'4666'0'0,"1"1"-3502"0"0,17 0 965 0 0,-16-1-714 0 0,8-5 980 0 0,-2-6-1654 0 0,-1 0-1 0 0,-1-1 0 0 0,8-17 0 0 0,6-13 215 0 0,6-3-393 0 0,64-83 0 0 0,-70 105-610 0 0,1 0 0 0 0,0 2 0 0 0,2 0 0 0 0,45-31 0 0 0,-62 48-21 0 0,9-7-196 0 0,26-12 0 0 0,-37 21 163 0 0,0 0 0 0 0,1 1 1 0 0,-1-1-1 0 0,0 1 0 0 0,1 0 1 0 0,-1 0-1 0 0,0 0 0 0 0,1 0 0 0 0,0 1 1 0 0,-1 0-1 0 0,8 1 0 0 0,-11-1-34 0 0,0 0-1 0 0,0 0 1 0 0,-1 0-1 0 0,1 0 0 0 0,0 1 1 0 0,0-1-1 0 0,-1 0 0 0 0,1 1 1 0 0,0-1-1 0 0,0 1 0 0 0,-1-1 1 0 0,1 1-1 0 0,1 0 0 0 0,0 2-266 0 0,11 7-942 0 0</inkml:trace>
  <inkml:trace contextRef="#ctx0" brushRef="#br0" timeOffset="1">670 167 5983 0 0,'0'0'18596'0'0,"1"2"-18037"0"0,-1 8-264 0 0,1 0-1 0 0,-1 0 1 0 0,-2 14 0 0 0,1-12 66 0 0,1 24 0 0 0,0-31-351 0 0,0 1 0 0 0,0-1 0 0 0,0 0 1 0 0,-1 0-1 0 0,0 0 0 0 0,0 0 0 0 0,0 1 0 0 0,-1-2 0 0 0,0 1 0 0 0,0 0 1 0 0,0 0-1 0 0,0 0 0 0 0,-1-1 0 0 0,-4 7 0 0 0,-10 20-603 0 0,-23 57-1 0 0,40-87 101 0 0,13-2-5560 0 0,2-5-1206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0,'0'0'1984'0'0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33 13359 0 0,'2'-8'1424'0'0,"2"-1"4779"0"0,9-6-662 0 0,-14 15-5366 0 0,-3 1-162 0 0,1 0 1 0 0,0 1-1 0 0,0-1 1 0 0,-1 1-1 0 0,1 0 1 0 0,0-1-1 0 0,1 1 1 0 0,-1 1-1 0 0,0-1 1 0 0,-2 3-1 0 0,-28 30 114 0 0,19-18-105 0 0,12-15-22 0 0,-59 63 0 0 0,-88 124 0 0 0,136-169 0 0 0,-3 3 0 0 0,1 1 0 0 0,1 0 0 0 0,1 1 0 0 0,-11 28 0 0 0,24-51 4 0 0,-1 0-1 0 0,0 0 1 0 0,1 0-1 0 0,-1 0 1 0 0,1 0-1 0 0,0 0 1 0 0,0 1-1 0 0,0-1 1 0 0,0 0-1 0 0,0 0 1 0 0,0 0-1 0 0,0 0 1 0 0,1 0-1 0 0,-1 0 1 0 0,1 0-1 0 0,-1 0 1 0 0,1 0-1 0 0,0 0 1 0 0,1 3-1 0 0,0-3 9 0 0,0 0 0 0 0,0 1 1 0 0,0-1-1 0 0,0 0 0 0 0,1 0 0 0 0,-1-1 0 0 0,0 1 0 0 0,1 0 1 0 0,0-1-1 0 0,-1 1 0 0 0,1-1 0 0 0,3 1 0 0 0,9 2 43 0 0,-1 0-1 0 0,0-1 1 0 0,1-1-1 0 0,21 1 1 0 0,-29-3-49 0 0,50 7-123 0 0,-35-3 42 0 0,31 0 0 0 0,-44-4-1861 0 0,0-1 0 0 0,0 1 0 0 0,15-5 0 0 0,-6 0-6440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238 444 1839 0 0,'0'0'83'0'0,"0"2"-6"0"0,-2 6-61 0 0,12 15 311 0 0,-10-23-19 0 0,0 1-1 0 0,1 0 1 0 0,-1-1-1 0 0,0 1 1 0 0,0 0 0 0 0,0-1-1 0 0,-1 1 1 0 0,1 0-1 0 0,0-1 1 0 0,0 1 0 0 0,0 0-1 0 0,0-1 1 0 0,-1 1-1 0 0,1-1 1 0 0,0 1-1 0 0,0 0 1 0 0,-1-1 0 0 0,1 1-1 0 0,0-1 1 0 0,-1 1-1 0 0,0 0 1 0 0,-10 12 3517 0 0,10-12-3648 0 0,-1 0 82 0 0,1 1 1 0 0,-1-1-1 0 0,0 0 0 0 0,1 1 0 0 0,-1-1 0 0 0,0 0 0 0 0,0 0 1 0 0,0 0-1 0 0,0-1 0 0 0,1 1 0 0 0,-1 0 0 0 0,0-1 0 0 0,-1 1 1 0 0,1-1-1 0 0,-3 1 0 0 0,-4-16 1194 0 0,-110-150 155 0 0,114 157-1613 0 0,-7-7 10 0 0,1-1-1 0 0,-16-31 1 0 0,25 43-13 0 0,0-2 1 0 0,0 1-1 0 0,0 0 1 0 0,1 0-1 0 0,-1-1 1 0 0,1 1-1 0 0,1 0 1 0 0,-1-1-1 0 0,1 1 1 0 0,0-1-1 0 0,0 1 1 0 0,0-1-1 0 0,1 1 1 0 0,2-10-1 0 0,-1 8-33 0 0,1 0 0 0 0,0 0 0 0 0,0 0 0 0 0,0 0 0 0 0,1 1 0 0 0,0-1 0 0 0,0 1 0 0 0,1 0 0 0 0,0 0 0 0 0,8-7 1 0 0,-5 6 14 0 0,1 0 0 0 0,-1 1 0 0 0,1 0 0 0 0,0 0 0 0 0,1 1 0 0 0,16-6 0 0 0,1 2 69 0 0,0 2 0 0 0,0 1 0 0 0,1 1 0 0 0,51-2 0 0 0,-38 4 182 0 0,1 3 1 0 0,44 4-1 0 0,-70-2-129 0 0,0 1 0 0 0,1 0 1 0 0,-1 1-1 0 0,0 1 0 0 0,-1 0 1 0 0,1 1-1 0 0,-1 1 0 0 0,16 10 1 0 0,-25-14-92 0 0,-1 1 1 0 0,1 0-1 0 0,-1 0 1 0 0,0 0 0 0 0,-1 1-1 0 0,1 0 1 0 0,-1 0 0 0 0,0 0-1 0 0,6 9 1 0 0,-9-12-5 0 0,0 1 1 0 0,1 0-1 0 0,-1 0 0 0 0,0 0 1 0 0,0 0-1 0 0,-1 0 1 0 0,1 0-1 0 0,-1 0 0 0 0,1 0 1 0 0,-1 0-1 0 0,0 0 0 0 0,0 0 1 0 0,-1 0-1 0 0,1 0 1 0 0,0 0-1 0 0,-1 0 0 0 0,0 0 1 0 0,0 0-1 0 0,0 0 0 0 0,0 0 1 0 0,0-1-1 0 0,-2 4 1 0 0,-3 4 44 0 0,-1-1 0 0 0,0 0 0 0 0,0 0 0 0 0,-1-1 0 0 0,0 0 0 0 0,0 0 1 0 0,-13 8-1 0 0,-68 42 352 0 0,60-41-374 0 0,-1-2 0 0 0,-1 0-1 0 0,-39 12 1 0 0,65-26-48 0 0,-27 9-197 0 0,-45 8-1 0 0,67-16-30 0 0,1-1 0 0 0,-1 0 0 0 0,1 0 0 0 0,-1-1 0 0 0,0-1 0 0 0,1 0 0 0 0,-1 0-1 0 0,1-1 1 0 0,-15-4 0 0 0,21 5-30 0 0,2 1 91 0 0,0 0 1 0 0,0-1-1 0 0,0 1 1 0 0,1 0-1 0 0,-1-1 1 0 0,0 1-1 0 0,0 0 1 0 0,0-1-1 0 0,0 0 1 0 0,1 1-1 0 0,-1-1 0 0 0,0 1 1 0 0,1-1-1 0 0,-1 0 1 0 0,0 1-1 0 0,1-1 1 0 0,-2-1-1 0 0,-2-7-1585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0 14079 0 0,'0'0'1276'0'0,"-2"2"-1009"0"0,-16 10 256 0 0,1 2 0 0 0,-30 30 0 0 0,-26 38 199 0 0,36-38-589 0 0,-125 153 114 0 0,139-169-237 0 0,-49 72 15 0 0,-68 123-1 0 0,59-90 45 0 0,68-111-358 0 0,-2-2 0 0 0,-1 0 0 0 0,0 0 0 0 0,-1-2 0 0 0,-1 0 0 0 0,-1-1 0 0 0,-22 16 0 0 0,33-27-1011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8287 0 0,'0'2'10262'0'0,"-84"186"-4756"0"0,80-181-6083 0 0,0 0-1 0 0,0 1 1 0 0,-1-2-1 0 0,0 1 1 0 0,0 0-1 0 0,0-1 1 0 0,-1 0-1 0 0,0-1 1 0 0,-11 9 0 0 0,8-9-6265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 10591 0 0,'0'0'819'0'0,"6"-15"4717"0"0,-16 16-5153 0 0,0 1 1 0 0,0 0 0 0 0,0 1-1 0 0,0 0 1 0 0,0 0-1 0 0,1 1 1 0 0,-16 8-1 0 0,-13 5-216 0 0,-250 116 107 0 0,278-129-276 0 0,7-3-12 0 0,0 1 0 0 0,0-1 0 0 0,0 1 0 0 0,0 0 1 0 0,-3 3-1 0 0,4-4-50 0 0,15 6-228 0 0,77 32-37 0 0,-65-30 320 0 0,0 1 0 0 0,-1 2 0 0 0,-1 0 0 0 0,0 2 0 0 0,27 19 0 0 0,2 14 151 0 0,-46-41-70 0 0,0 0 1 0 0,-1 1-1 0 0,0 0 1 0 0,0 0-1 0 0,0 0 1 0 0,4 9 0 0 0,-8-14-23 0 0,0 1 1 0 0,0 0 0 0 0,0 0 0 0 0,0 0 0 0 0,-1 0-1 0 0,1 0 1 0 0,-1 0 0 0 0,1 0 0 0 0,-1 0 0 0 0,0 0 0 0 0,-1 0-1 0 0,1 0 1 0 0,0 0 0 0 0,-1 0 0 0 0,0 0 0 0 0,0 3 0 0 0,-1-2 7 0 0,0 0 1 0 0,0 0-1 0 0,0 0 1 0 0,-1-1-1 0 0,1 1 1 0 0,-1-1-1 0 0,0 0 1 0 0,1 0-1 0 0,-2 0 1 0 0,-3 4-1 0 0,-3 0-10 0 0,0-1-1 0 0,0 0 0 0 0,0-1 1 0 0,-1 0-1 0 0,1 0 0 0 0,-1-1 1 0 0,-17 4-1 0 0,1-1-229 0 0,-44 4 0 0 0,63-10-133 0 0,0-1 0 0 0,0 0 0 0 0,1 0 0 0 0,-1 0-1 0 0,0-1 1 0 0,0 0 0 0 0,1-1 0 0 0,-1 0 0 0 0,1 0 0 0 0,-13-5 0 0 0,7-2-6351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305 6447 0 0,'0'2'499'0'0,"-16"38"3299"0"0,7-17 4779 0 0,20-42-7643 0 0,4-12-790 0 0,-1-2 0 0 0,-1 1 0 0 0,-2-1 0 0 0,-2-1 0 0 0,8-48 0 0 0,-16 75-189 0 0,-1 0-1 0 0,1 1 0 0 0,-1-1 1 0 0,-1 0-1 0 0,1 0 1 0 0,-1 1-1 0 0,0-1 1 0 0,-3-8-1 0 0,4 13 11 0 0,-1 0-1 0 0,0 0 0 0 0,0 0 1 0 0,0 0-1 0 0,0 0 1 0 0,0 0-1 0 0,0 1 1 0 0,-1-1-1 0 0,1 0 1 0 0,-1 0-1 0 0,1 1 0 0 0,-1-1 1 0 0,1 1-1 0 0,-1-1 1 0 0,0 1-1 0 0,0 0 1 0 0,0 0-1 0 0,0 0 0 0 0,0 0 1 0 0,0 0-1 0 0,0 0 1 0 0,0 1-1 0 0,0-1 1 0 0,0 0-1 0 0,0 1 1 0 0,-1 0-1 0 0,1-1 0 0 0,-4 1 1 0 0,-3 1-51 0 0,0 0-1 0 0,1 0 1 0 0,-1 1 0 0 0,0 0-1 0 0,1 0 1 0 0,-16 7 0 0 0,-47 26-117 0 0,56-27 206 0 0,-15 10 31 0 0,0 1 1 0 0,1 1-1 0 0,1 1 0 0 0,1 2 1 0 0,1 1-1 0 0,1 1 0 0 0,1 1 1 0 0,-39 56-1 0 0,57-73 13 0 0,0 0 0 0 0,1 1 0 0 0,1 0-1 0 0,-1-1 1 0 0,2 1 0 0 0,-5 17 0 0 0,7-24-30 0 0,1 0-1 0 0,-1 1 1 0 0,1-1 0 0 0,0 0-1 0 0,0 1 1 0 0,0-1 0 0 0,1 0-1 0 0,-1 1 1 0 0,1-1 0 0 0,-1 0-1 0 0,2 4 1 0 0,-1-5-7 0 0,0 0 0 0 0,1 0 0 0 0,-1 0 0 0 0,0 0-1 0 0,1 0 1 0 0,-1-1 0 0 0,1 1 0 0 0,-1 0 0 0 0,1-1 0 0 0,0 1 0 0 0,-1-1-1 0 0,1 1 1 0 0,0-1 0 0 0,0 0 0 0 0,0 0 0 0 0,0 0 0 0 0,4 1 0 0 0,2 0 33 0 0,-1 0 0 0 0,1 0 0 0 0,0-1 1 0 0,0-1-1 0 0,0 1 0 0 0,-1-1 1 0 0,1 0-1 0 0,0-1 0 0 0,0 0 1 0 0,11-3-1 0 0,4-1 38 0 0,0-2-1 0 0,25-11 1 0 0,-32 11-71 0 0,-1-1 0 0 0,-1 0 0 0 0,1-1-1 0 0,-2 0 1 0 0,1-1 0 0 0,12-12 0 0 0,-5 1-124 0 0,-1-1 0 0 0,27-35 0 0 0,-12 16-279 0 0,-34 39 242 0 0,-1 6-396 0 0,-1-1 511 0 0,0 0 0 0 0,0 0 1 0 0,0 0-1 0 0,-1 0 0 0 0,1 0 0 0 0,-1-1 0 0 0,1 1 0 0 0,-1 0 0 0 0,-2 2 0 0 0,-4 6-22 0 0,-155 235-37 0 0,9-15 35 0 0,-110 233 102 0 0,201-352-17 0 0,-39 80 197 0 0,-77 128 173 0 0,-47-19-319 0 0,181-253-76 0 0,44-47 1 0 0,1 0 0 0 0,-1 0 1 0 0,0 0-1 0 0,1 0 0 0 0,-1-1 0 0 0,0 1 0 0 0,0 0 0 0 0,0-1 1 0 0,0 1-1 0 0,0-1 0 0 0,0 1 0 0 0,0-1 0 0 0,0 1 0 0 0,0-1 0 0 0,0 0 1 0 0,0 1-1 0 0,0-1 0 0 0,0 0 0 0 0,0 0 0 0 0,-1 0 0 0 0,1 0 0 0 0,0 0 1 0 0,-1 0-1 0 0,1 0 1 0 0,0-1 1 0 0,0 1-1 0 0,0-1 1 0 0,0 0-1 0 0,0 1 1 0 0,0-1-1 0 0,0 0 1 0 0,0 1-1 0 0,1-1 1 0 0,-1 0-1 0 0,0 0 1 0 0,0 0-1 0 0,0-1 1 0 0,0 0-2 0 0,-4-6 20 0 0,0 0 1 0 0,0 0-1 0 0,1-1 0 0 0,0 1 1 0 0,0-1-1 0 0,1 0 0 0 0,-3-17 0 0 0,-8-69 83 0 0,12 78-92 0 0,-3-35 62 0 0,2 0 0 0 0,2 0 0 0 0,10-82 0 0 0,-4 104-603 0 0,1-1 0 0 0,1 1 0 0 0,1 1 0 0 0,2-1 1 0 0,1 1-1 0 0,1 1 0 0 0,23-38 0 0 0,-21 43-1039 0 0,18-23 0 0 0,-2 14-31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86 14599 0 0,'5'-4'194'0'0,"12"-10"501"0"0,35-22 0 0 0,-32 22-212 0 0,-15 11 2 0 0,0 0 1 0 0,-1-1-1 0 0,1 2 0 0 0,6-4 1 0 0,-10 6-435 0 0,0 0 0 0 0,-1 0 1 0 0,1 0-1 0 0,-1 0 0 0 0,1 0 1 0 0,-1 0-1 0 0,1 0 1 0 0,0 1-1 0 0,-1-1 0 0 0,1 0 1 0 0,-1 0-1 0 0,1 0 0 0 0,-1 0 1 0 0,1 1-1 0 0,-1-1 1 0 0,1 0-1 0 0,-1 1 0 0 0,1-1 1 0 0,-1 0-1 0 0,1 1 1 0 0,-1-1-1 0 0,0 1 0 0 0,1-1 1 0 0,-1 0-1 0 0,0 1 0 0 0,1-1 1 0 0,-1 1-1 0 0,0-1 1 0 0,1 1-1 0 0,-1 0 0 0 0,0-1 1 0 0,0 1-1 0 0,0-1 0 0 0,0 1 1 0 0,1-1-1 0 0,-1 1 1 0 0,0-1-1 0 0,0 1 0 0 0,0 0 1 0 0,0 0-1 0 0,0 4 11 0 0,0-1-1 0 0,0 1 1 0 0,0 0-1 0 0,0 0 1 0 0,-1-1-1 0 0,0 1 1 0 0,0-1-1 0 0,0 1 1 0 0,-3 6-1 0 0,-19 42 204 0 0,17-42-201 0 0,-264 475 526 0 0,41-80-212 0 0,228-403-378 0 0,-154 280-239 0 0,146-268-281 0 0,-22 35 286 0 0,8-20-6461 0 0,12-19 55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18 181 16927 0 0,'-9'2'1536'0'0,"2"-1"-1194"0"0,5 0 35 0 0,16 5 528 0 0,-2-3-657 0 0,0-1 0 0 0,0-1 0 0 0,0 0-1 0 0,0 0 1 0 0,0-1 0 0 0,16-2 0 0 0,-2 0 49 0 0,24-1 182 0 0,-1-3 1 0 0,58-13-1 0 0,95-35 497 0 0,46-8-42 0 0,-159 43-707 0 0,70-11-142 0 0,-152 29-164 0 0,0 0 0 0 0,0 1-1 0 0,0 0 1 0 0,0 0 0 0 0,8 2-1 0 0,-14-2-76 0 0,0 0-1 0 0,0 1 0 0 0,1-1 1 0 0,-1 0-1 0 0,0 1 0 0 0,0-1 1 0 0,0 1-1 0 0,0 0 0 0 0,0-1 1 0 0,0 1-1 0 0,0-1 0 0 0,0 1 1 0 0,-1 0-1 0 0,1 0 0 0 0,0 0 0 0 0,1 1 1 0 0,-2-1-199 0 0,1 0 0 0 0,-1 0 0 0 0,0 0 0 0 0,1 1 0 0 0,-1-1 0 0 0,0 0 1 0 0,0 0-1 0 0,0 0 0 0 0,0 1 0 0 0,0-1 0 0 0,0 0 0 0 0,0 0 0 0 0,0 0 0 0 0,-1 0 0 0 0,1 1 1 0 0,0-1-1 0 0,-1 0 0 0 0,1 0 0 0 0,-2 2 0 0 0,-7 14-6372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123 425 13903 0 0,'0'2'638'0'0,"0"0"-506"0"0,0 0 1 0 0,0 0 0 0 0,0 0 0 0 0,0 0-1 0 0,0 0 1 0 0,-1 1 0 0 0,1-1-1 0 0,-1 0 1 0 0,0 0 0 0 0,1 0 0 0 0,-1 0-1 0 0,0 0 1 0 0,0-1 0 0 0,0 1 0 0 0,0 0-1 0 0,-1 0 1 0 0,1 0 0 0 0,0-1-1 0 0,-1 1 1 0 0,1-1 0 0 0,-1 1 0 0 0,0-1-1 0 0,1 0 1 0 0,-1 0 0 0 0,0 1 0 0 0,0-1-1 0 0,0 0 1 0 0,0-1 0 0 0,0 1 0 0 0,0 0-1 0 0,0 0 1 0 0,0-1 0 0 0,0 0-1 0 0,0 1 1 0 0,0-1 0 0 0,0 0 0 0 0,0 0-1 0 0,-1 0 1 0 0,1 0 0 0 0,0 0 0 0 0,0 0-1 0 0,0-1 1 0 0,0 1 0 0 0,0-1-1 0 0,0 0 1 0 0,0 1 0 0 0,0-1 0 0 0,0 0-1 0 0,0 0 1 0 0,-2-2 0 0 0,0 1 28 0 0,1 0 0 0 0,0-1 0 0 0,0 1 0 0 0,0-1 0 0 0,0 0 0 0 0,0 0 0 0 0,0 0 0 0 0,1 0 1 0 0,0-1-1 0 0,-1 1 0 0 0,1-1 0 0 0,1 1 0 0 0,-1-1 0 0 0,0 0 0 0 0,1 0 0 0 0,0 1 0 0 0,0-1 0 0 0,0 0 0 0 0,0 0 0 0 0,0-4 0 0 0,1 0-86 0 0,-1 1-1 0 0,2 0 1 0 0,-1 0-1 0 0,1 0 1 0 0,0 0-1 0 0,0 0 0 0 0,1 0 1 0 0,0 0-1 0 0,0 0 1 0 0,6-11-1 0 0,7-13-8 0 0,2 1 0 0 0,2 0 0 0 0,1 1 0 0 0,0 1-1 0 0,27-26 1 0 0,-35 42-80 0 0,0 0 0 0 0,1 1-1 0 0,1 1 1 0 0,0 0 0 0 0,18-9-1 0 0,-21 14-30 0 0,0 0 0 0 0,0 0 0 0 0,0 1 0 0 0,1 1 0 0 0,0 0-1 0 0,-1 1 1 0 0,1 0 0 0 0,15-1 0 0 0,-11 3-855 0 0,0 0 1 0 0,0 1 0 0 0,31 5 0 0 0,-24 0-823 0 0</inkml:trace>
  <inkml:trace contextRef="#ctx0" brushRef="#br0" timeOffset="1">814 48 18687 0 0,'0'0'1692'0'0,"0"2"-1393"0"0,-7 12-51 0 0,0 0-1 0 0,0 0 1 0 0,-14 18 0 0 0,4-6 474 0 0,-108 180 2065 0 0,92-148-2712 0 0,20-33-2424 0 0,24-32-916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7367 0 0,'0'0'568'0'0,"-1"1"-373"0"0,-88 113 7871 0 0,-2 1-6328 0 0,2 7-631 0 0,7 3 0 0 0,-104 209 0 0 0,101-129-991 0 0,46-107-146 0 0,4-26-718 0 0,18-40-543 0 0,17-31 743 0 0,1-8-1593 0 0,0-1 1810 0 0,1 1 1 0 0,0 0-1 0 0,0 0 1 0 0,1 0-1 0 0,0 0 1 0 0,0 0 0 0 0,6-8-1 0 0,1-5 81 0 0,19-43 495 0 0,4 2 0 0 0,48-70 0 0 0,-76 123-177 0 0,1 0 0 0 0,0 1 1 0 0,0 0-1 0 0,1 1 0 0 0,14-12 0 0 0,-18 16-6 0 0,1 0 1 0 0,-1 0-1 0 0,0 1 0 0 0,1-1 1 0 0,-1 1-1 0 0,1 0 0 0 0,0 0 1 0 0,-1 0-1 0 0,1 0 0 0 0,0 1 0 0 0,-1 0 1 0 0,1-1-1 0 0,0 1 0 0 0,0 1 1 0 0,0-1-1 0 0,-1 0 0 0 0,6 2 1 0 0,12 3 208 0 0,-1 1 1 0 0,0 1-1 0 0,-1 1 1 0 0,0 1 0 0 0,0 0-1 0 0,0 1 1 0 0,-1 1 0 0 0,-1 1-1 0 0,0 1 1 0 0,21 19 0 0 0,-33-26-126 0 0,0 0 0 0 0,0 0 0 0 0,0 1 0 0 0,0 0 0 0 0,-1-1 0 0 0,-1 2 0 0 0,1-1 0 0 0,-1 0 0 0 0,0 1 0 0 0,0-1 0 0 0,-1 1 0 0 0,0 0 0 0 0,-1 0 0 0 0,0 0 0 0 0,0 0 0 0 0,0 0 0 0 0,-1 0 0 0 0,-1 0 0 0 0,1 0 0 0 0,-1 0 0 0 0,0 0 0 0 0,-1 0 0 0 0,0 0 0 0 0,0-1 0 0 0,-1 1 0 0 0,0-1 0 0 0,0 1 0 0 0,-5 6 0 0 0,2-3-83 0 0,-1-1 0 0 0,0 0-1 0 0,0 0 1 0 0,-1 0 0 0 0,-1-1 0 0 0,1 0 0 0 0,-1-1-1 0 0,-1 0 1 0 0,0 0 0 0 0,0-1 0 0 0,0 0-1 0 0,-14 6 1 0 0,-2-1-100 0 0,-1-2 1 0 0,0 0-1 0 0,0-2 0 0 0,-1-1 0 0 0,0-1 0 0 0,0-1 1 0 0,0-2-1 0 0,-1 0 0 0 0,-33-3 0 0 0,59 0-142 0 0,-9 0 179 0 0,-1-1 0 0 0,-18-4 0 0 0,27 5-311 0 0,1-1 1 0 0,-1-1 0 0 0,1 1-1 0 0,0 0 1 0 0,-7-4-1 0 0,9 4-117 0 0,0 0 0 0 0,0 0 0 0 0,-1 0 1 0 0,1 0-1 0 0,0 0 0 0 0,0 0 0 0 0,0 0 0 0 0,0-1 0 0 0,0 1 0 0 0,1 0 0 0 0,-1-1 0 0 0,0 1 0 0 0,1 0 0 0 0,-2-3 0 0 0,0-10-6127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9215 0 0,'0'1'4280'0'0,"2"2"-3895"0"0,-1 0-1 0 0,0 1 0 0 0,0-1 1 0 0,0 1-1 0 0,0-1 0 0 0,-1 0 1 0 0,1 1-1 0 0,-1-1 1 0 0,0 1-1 0 0,0-1 0 0 0,0 1 1 0 0,-1-1-1 0 0,1 1 0 0 0,-1-1 1 0 0,0 1-1 0 0,0-1 0 0 0,-2 5 1 0 0,-4 10 166 0 0,0-1 0 0 0,-11 17-1 0 0,9-18-10 0 0,-20 40 225 0 0,-27 52-8 0 0,45-85-618 0 0,2 1 1 0 0,-11 41-1 0 0,19-64-128 0 0,1 0-1 0 0,0-1 1 0 0,-1 1 0 0 0,1 0 0 0 0,0-1-1 0 0,0 1 1 0 0,0 0 0 0 0,0 0 0 0 0,0-1 0 0 0,0 1-1 0 0,0 0 1 0 0,0 0 0 0 0,0-1 0 0 0,0 1 0 0 0,0 0-1 0 0,0 0 1 0 0,0-1 0 0 0,0 1 0 0 0,1 0-1 0 0,-1-1 1 0 0,0 1 0 0 0,1 0 0 0 0,-1-1 0 0 0,0 1-1 0 0,1 0 1 0 0,-1-1 0 0 0,1 1 0 0 0,-1-1-1 0 0,1 1 1 0 0,-1-1 0 0 0,1 1 0 0 0,-1-1 0 0 0,1 1-1 0 0,0-1 1 0 0,-1 1 0 0 0,1-1 0 0 0,0 0-1 0 0,0 1 1 0 0,2-1 22 0 0,0 0 0 0 0,0 0 0 0 0,0 0 0 0 0,-1 0 0 0 0,1 0 0 0 0,0 0-1 0 0,0-1 1 0 0,0 0 0 0 0,3 0 0 0 0,9-5-16 0 0,1 1 0 0 0,-1-2 1 0 0,-1 0-1 0 0,1-1 0 0 0,-1 0 0 0 0,-1-1 0 0 0,15-12 1 0 0,82-83 108 0 0,-53 46-102 0 0,-13 14-35 0 0,-42 43-43 0 0,-2 3 41 0 0,0-1 0 0 0,0 1 0 0 0,0 0 0 0 0,1 0 0 0 0,-2 0 0 0 0,1-1 0 0 0,0 1-1 0 0,0 0 1 0 0,-1 3 0 0 0,0 0 1 0 0,-2 11 12 0 0,-1 1 0 0 0,-7 19 0 0 0,1-2 0 0 0,9-30-5 0 0,0 0 0 0 0,1-1 0 0 0,-1 1 1 0 0,1 0-1 0 0,0 0 0 0 0,0-1 0 0 0,1 1 0 0 0,-1 0 0 0 0,1 0 0 0 0,0-1 0 0 0,0 1 0 0 0,0 0 1 0 0,0-1-1 0 0,1 1 0 0 0,-1-1 0 0 0,1 0 0 0 0,4 6 0 0 0,-4-5-3 0 0,1 0 0 0 0,0-1 0 0 0,0 1 0 0 0,1-1 0 0 0,-1 0 0 0 0,1 0 0 0 0,-1 0 0 0 0,1 0 0 0 0,0-1 0 0 0,0 1 0 0 0,0-1 0 0 0,0 0 0 0 0,1 0 0 0 0,4 1 0 0 0,-1-1-601 0 0,1-1-1 0 0,-1 0 1 0 0,1 0-1 0 0,-1-1 1 0 0,1 0-1 0 0,-1 0 1 0 0,16-3-1 0 0,2-3-6890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18199 0 0,'0'0'1646'0'0,"-2"1"-1356"0"0,-6 4-244 0 0,0 0 0 0 0,1 0 0 0 0,-1 1 0 0 0,1 0 0 0 0,0 1 0 0 0,1-1 0 0 0,-10 13 0 0 0,-16 27 657 0 0,2 2-1 0 0,-46 97 1 0 0,-29 114-423 0 0,40-90-276 0 0,-63 123 127 0 0,88-210 107 0 0,-76 112 0 0 0,90-156-420 0 0,-1-1 0 0 0,-2-2 1 0 0,-41 39-1 0 0,60-66-2899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 12439 0 0,'-2'0'958'0'0,"-18"-5"5242"0"0,36 4-5320 0 0,-1-1 1 0 0,24-4 0 0 0,0-1-390 0 0,83-9 486 0 0,124-19 24 0 0,-174 24-729 0 0,0 2-1 0 0,107 2 0 0 0,-170 7-345 0 0,-1 0 0 0 0,1 1 1 0 0,-1 1-1 0 0,1-1 0 0 0,-1 2 0 0 0,13 4 1 0 0,-17-5-161 0 0,1 0 0 0 0,-1 0 0 0 0,0 1 0 0 0,1-1 0 0 0,-1 1 0 0 0,-1 0 0 0 0,1 0 0 0 0,0 1 0 0 0,-1-1 0 0 0,0 1 0 0 0,0 0 0 0 0,5 7 0 0 0,1 7-1707 0 0</inkml:trace>
  <inkml:trace contextRef="#ctx0" brushRef="#br0" timeOffset="1">1031 256 11519 0 0,'0'0'887'0'0,"-2"2"-583"0"0,-20 20 2352 0 0,1 2-1 0 0,1 1 1 0 0,-21 34 0 0 0,31-43-2224 0 0,1 0 0 0 0,1 1 0 0 0,0 0-1 0 0,2 0 1 0 0,0 0 0 0 0,1 1 0 0 0,-4 21 0 0 0,8-34-315 0 0,0 1 0 0 0,1-1 0 0 0,0 1 0 0 0,0-1 0 0 0,1 7 0 0 0,5 5-1345 0 0,-5-15 450 0 0,0-1-1 0 0,0 1 0 0 0,0-1 0 0 0,0 1 1 0 0,1-1-1 0 0,-1 0 0 0 0,0 0 1 0 0,3 2-1 0 0,8 5-7500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12439 0 0,'-4'-16'1216'0'0,"-3"2"5288"0"0,10 23-7360 0 0,3 1-216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14511 0 0,'0'0'2099'0'0,"0"3"-1530"0"0,-2 6-292 0 0,0 0-1 0 0,0 0 0 0 0,-1 0 1 0 0,-1 0-1 0 0,0-1 0 0 0,0 1 1 0 0,-5 8-1 0 0,-42 57 566 0 0,42-63-667 0 0,-74 89 733 0 0,11-15-168 0 0,52-62-442 0 0,11-12 248 0 0,-14 20-1 0 0,22-29 474 0 0,4 6-355 0 0,-3-6-605 0 0,1 0 0 0 0,0 0 0 0 0,1-1 0 0 0,-1 1 0 0 0,0 0 0 0 0,0-1 0 0 0,1 1 0 0 0,-1-1 0 0 0,1 1 0 0 0,-1-1 0 0 0,1 0 0 0 0,0 0 0 0 0,-1 0 0 0 0,1 0 0 0 0,0 0-1 0 0,0 0 1 0 0,0 0 0 0 0,3 1 0 0 0,5 0 34 0 0,0 1-1 0 0,14 1 1 0 0,-22-4-76 0 0,20 3-64 0 0,0-1 1 0 0,0-1 0 0 0,0 0 0 0 0,0-2-1 0 0,0-1 1 0 0,26-5 0 0 0,-43 5 24 0 0,-1 1 0 0 0,1-1 0 0 0,-1 0 0 0 0,1 0 1 0 0,-1 0-1 0 0,0 0 0 0 0,0-1 0 0 0,0 0 0 0 0,0 0 0 0 0,-1 0 1 0 0,1 0-1 0 0,-1 0 0 0 0,1-1 0 0 0,-1 0 0 0 0,0 1 0 0 0,-1-1 0 0 0,1 0 1 0 0,-1 0-1 0 0,1-1 0 0 0,-1 1 0 0 0,-1-1 0 0 0,3-5 0 0 0,1-8-84 0 0,-1-1-1 0 0,-1 0 1 0 0,-1 0-1 0 0,1-24 1 0 0,-2 25 90 0 0,0-2 64 0 0,-1 0 0 0 0,-2-28 0 0 0,1 41-31 0 0,0 0 0 0 0,-1 0-1 0 0,0 0 1 0 0,0 0 0 0 0,0 0-1 0 0,-1 1 1 0 0,0-1 0 0 0,0 1 0 0 0,0 0-1 0 0,-7-9 1 0 0,8 13 1 0 0,-1-1 0 0 0,1 1 0 0 0,-1 0 0 0 0,1 0 0 0 0,-1 0 0 0 0,0 0 0 0 0,0 0 0 0 0,0 1 0 0 0,0 0 0 0 0,0-1 0 0 0,0 1 0 0 0,0 0 1 0 0,0 0-1 0 0,-1 1 0 0 0,1-1 0 0 0,0 1 0 0 0,-1-1 0 0 0,1 1 0 0 0,0 0 0 0 0,-5 1 0 0 0,3-1-285 0 0,0 1 1 0 0,0 0-1 0 0,1 0 0 0 0,-1 0 1 0 0,-8 4-1 0 0,9-3-613 0 0,1 0 0 0 0,-1 0 0 0 0,1 0 0 0 0,0 0 0 0 0,-1 0 0 0 0,1 1 0 0 0,-3 3 0 0 0,-3 5-6539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110 393 12895 0 0,'-46'32'1771'0'0,"30"-21"978"0"0,-31 18-1 0 0,438-254 1138 0 0,-106 56-2000 0 0,-282 167-1886 0 0,77-40-54 0 0,-68 37 40 0 0,1 0 0 0 0,0 0 0 0 0,-1 1 0 0 0,23-3 0 0 0,-25 8 2 0 0,-9 0 12 0 0,-1-1-1 0 0,1 1 1 0 0,-1 0 0 0 0,1 0-1 0 0,-1-1 1 0 0,1 1 0 0 0,-1 0-1 0 0,0 0 1 0 0,0 0 0 0 0,1-1-1 0 0,-1 1 1 0 0,0 0 0 0 0,0 0-1 0 0,0 0 1 0 0,0 0 0 0 0,0 0-1 0 0,0 0 1 0 0,0-1 0 0 0,0 1-1 0 0,0 0 1 0 0,0 0 0 0 0,-1 1-1 0 0,-6 22 27 0 0,5-20-12 0 0,-40 91 547 0 0,28-70-433 0 0,2 1 0 0 0,2 1-1 0 0,-12 40 1 0 0,19-54-108 0 0,0-1 0 0 0,2 1-1 0 0,0 0 1 0 0,0-1 0 0 0,1 1-1 0 0,3 22 1 0 0,-2-27-8 0 0,1 0 1 0 0,0 0-1 0 0,1 0 0 0 0,0 0 0 0 0,0 0 1 0 0,0-1-1 0 0,1 1 0 0 0,0-1 1 0 0,1 0-1 0 0,0 0 0 0 0,7 7 0 0 0,1 1 30 0 0,2-2-1 0 0,0 1 0 0 0,32 20 1 0 0,56 24 36 0 0,-72-44-601 0 0,1-1 0 0 0,1-2-1 0 0,60 13 1 0 0,-54-17-1169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89 2303 0 0,'0'0'6460'0'0,"1"-1"-5776"0"0,16-9 261 0 0,-1 0-1 0 0,21-20 1 0 0,-27 23-277 0 0,-9 5 262 0 0,13-10 1757 0 0,-7 1-237 0 0,-4 6 1240 0 0,-6 14-2741 0 0,-13 40-697 0 0,-35 69 0 0 0,42-100-197 0 0,0-1 0 0 0,-2-1 0 0 0,0 1 0 0 0,-1-2 0 0 0,0 0 0 0 0,-1 0 0 0 0,-18 15 0 0 0,-2-4-1359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9215 0 0,'0'0'7692'0'0,"-11"0"-3689"0"0,8 2-3853 0 0,0-1 0 0 0,0 1 0 0 0,0 0 0 0 0,0 0 0 0 0,0 1 0 0 0,0-1 0 0 0,1 1 0 0 0,-1-1 0 0 0,1 1 0 0 0,-1 0 0 0 0,1 0 0 0 0,0 0 0 0 0,-2 3 0 0 0,-3 8 86 0 0,-10 27 1 0 0,4-11-129 0 0,-55 133-42 0 0,36-83-3605 0 0,25-65-1517 0 0,0-2-1447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4607 0 0,'7'-7'408'0'0,"0"0"-328"0"0,0 0 2632 0 0,4 18-1200 0 0,0 3-3792 0 0,-2 2-760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20 12895 0 0,'0'-1'595'0'0,"-3"-7"-18"0"0,3 8-539 0 0,0-1-1 0 0,0 1 0 0 0,0-1 1 0 0,0 1-1 0 0,0-1 1 0 0,0 1-1 0 0,-1-1 0 0 0,1 1 1 0 0,0 0-1 0 0,0-1 0 0 0,0 1 1 0 0,0-1-1 0 0,-1 1 1 0 0,1 0-1 0 0,0-1 0 0 0,-1 1 1 0 0,1 0-1 0 0,0-1 0 0 0,0 1 1 0 0,-1 0-1 0 0,1-1 1 0 0,-1 1-1 0 0,1 0 0 0 0,0-1 1 0 0,-1 1-1 0 0,1 0 0 0 0,-1 0 1 0 0,1 0-1 0 0,0 0 1 0 0,-1-1-1 0 0,1 1 0 0 0,-1 0 1 0 0,1 0-1 0 0,-1 0 0 0 0,1 0 1 0 0,-1 0-1 0 0,1 0 1 0 0,-1 0-1 0 0,1 0 0 0 0,0 0 1 0 0,-2 0-1 0 0,1 1 271 0 0,-4-1 287 0 0,0 0 1 0 0,1 0 0 0 0,-1 1 0 0 0,0 0 0 0 0,0 0 0 0 0,1 0 0 0 0,-1 1 0 0 0,0-1-1 0 0,-5 4 1 0 0,-39 23-15 0 0,41-23-507 0 0,-20 13 36 0 0,0 3-1 0 0,-33 31 1 0 0,-44 54-339 0 0,101-102 200 0 0,0 1 0 0 0,1 0 0 0 0,-1-1-1 0 0,1 2 1 0 0,0-1 0 0 0,0 0 0 0 0,0 1 0 0 0,1-1 0 0 0,0 1 0 0 0,-2 6 0 0 0,4-9 22 0 0,-1 0 0 0 0,1 0 1 0 0,0 0-1 0 0,-1 0 0 0 0,1 0 1 0 0,1 0-1 0 0,-1 0 0 0 0,0 0 1 0 0,1 0-1 0 0,-1 0 0 0 0,1 0 1 0 0,0 0-1 0 0,0 0 0 0 0,0-1 1 0 0,1 1-1 0 0,-1 0 0 0 0,1-1 1 0 0,-1 1-1 0 0,1 0 0 0 0,0-1 1 0 0,4 5-1 0 0,1 0 0 0 0,1-1 0 0 0,0 1-1 0 0,0-1 1 0 0,0 0 0 0 0,1-1 0 0 0,-1 0-1 0 0,1 0 1 0 0,1-1 0 0 0,-1 0-1 0 0,14 3 1 0 0,18 4-9 0 0,115 39-112 0 0,-132-38 126 0 0,-3 2 15 0 0,-20-14-10 0 0,-1 1 0 0 0,0-1 1 0 0,0 0-1 0 0,0 1 0 0 0,0-1 1 0 0,1 1-1 0 0,-1-1 0 0 0,0 0 1 0 0,0 1-1 0 0,0-1 0 0 0,0 1 0 0 0,0-1 1 0 0,0 0-1 0 0,0 1 0 0 0,0-1 1 0 0,0 1-1 0 0,0-1 0 0 0,0 0 1 0 0,0 1-1 0 0,-1-1 0 0 0,1 1 0 0 0,0-1 1 0 0,0 0-1 0 0,0 1 0 0 0,-1-1 1 0 0,1 1-1 0 0,0-1 0 0 0,-1 1 0 0 0,-6 10 131 0 0,-7 6-57 0 0,-1-1 1 0 0,-1 0-1 0 0,-1 0 0 0 0,0-2 1 0 0,-35 23-1 0 0,18-17 48 0 0,-1-1 1 0 0,-53 21-1 0 0,67-32-113 0 0,0-1 0 0 0,-33 7 0 0 0,47-12-9 0 0,0-1 0 0 0,0 0 0 0 0,0-1 0 0 0,0 0 0 0 0,0 0 0 0 0,-1 0 0 0 0,1-1 0 0 0,0 0 0 0 0,0 0 0 0 0,0-1 0 0 0,-13-5 0 0 0,17 5-223 0 0,0 1-1 0 0,0-1 1 0 0,1-1-1 0 0,-1 1 1 0 0,0 0 0 0 0,1-1-1 0 0,-1 1 1 0 0,1-1-1 0 0,0 0 1 0 0,0 0-1 0 0,0 0 1 0 0,1 0-1 0 0,-1 0 1 0 0,0 0 0 0 0,1 0-1 0 0,0-1 1 0 0,-1-3-1 0 0,0-5-6819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667 209 3679 0 0,'0'0'16940'0'0,"0"-2"-16874"0"0,-7-19-19 0 0,-8-35 1 0 0,12 39-68 0 0,-1 0-1 0 0,-1 0 1 0 0,-1 1-1 0 0,-9-21 1 0 0,14 35 10 0 0,-1 0 1 0 0,1 0-1 0 0,0 1 1 0 0,0-1-1 0 0,-1 1 1 0 0,1-1-1 0 0,-1 1 1 0 0,1-1-1 0 0,-1 1 0 0 0,0 0 1 0 0,0 0-1 0 0,0 0 1 0 0,1 0-1 0 0,-1 0 1 0 0,0 0-1 0 0,0 0 1 0 0,0 1-1 0 0,0-1 1 0 0,0 1-1 0 0,0-1 1 0 0,-1 1-1 0 0,1 0 0 0 0,0 0 1 0 0,0 0-1 0 0,0 0 1 0 0,0 0-1 0 0,0 0 1 0 0,0 1-1 0 0,0-1 1 0 0,0 1-1 0 0,-3 0 1 0 0,-5 3-24 0 0,1-1 0 0 0,0 1 0 0 0,-1 1 0 0 0,2 0 0 0 0,-11 7 0 0 0,-9 8-1 0 0,1 1-1 0 0,-28 29 1 0 0,-45 55-9 0 0,49-50 41 0 0,12-15-14 0 0,-103 117-28 0 0,133-146 44 0 0,-13 22 0 0 0,20-30 0 0 0,1 0 0 0 0,-1 0 0 0 0,1 0 0 0 0,0 0 0 0 0,-1 0 0 0 0,1 1 0 0 0,1-1 0 0 0,-1 0 0 0 0,0 1 0 0 0,1-1 0 0 0,0 1 0 0 0,0 6 0 0 0,0-9 0 0 0,1 1 0 0 0,-1-1 0 0 0,1 1 0 0 0,0-1 0 0 0,-1 0 0 0 0,1 1 0 0 0,0-1 0 0 0,0 0 0 0 0,0 0 0 0 0,0 1 0 0 0,0-1 0 0 0,0 0 0 0 0,0 0 0 0 0,0 0 0 0 0,0 0 0 0 0,1 0 0 0 0,-1-1 0 0 0,0 1 0 0 0,1 0 0 0 0,-1 0 0 0 0,0-1 0 0 0,1 1 0 0 0,-1-1 0 0 0,1 1 0 0 0,-1-1 0 0 0,4 1 0 0 0,3 0 0 0 0,0 0 0 0 0,0-1 0 0 0,15-1 0 0 0,2-1 6 0 0,0-1 1 0 0,0-2-1 0 0,0 0 0 0 0,35-13 0 0 0,94-46 42 0 0,-78 31-39 0 0,-31 15-9 0 0,122-59 0 0 0,-195 95 236 0 0,0 1-1 0 0,-36 34 1 0 0,50-41-71 0 0,2 0 0 0 0,-1 2 0 0 0,2-1-1 0 0,0 2 1 0 0,-12 19 0 0 0,23-34-162 0 0,0 1 0 0 0,0-1 0 0 0,0 1 0 0 0,0-1-1 0 0,0 0 1 0 0,0 1 0 0 0,0-1 0 0 0,0 1 0 0 0,1-1 0 0 0,-1 1-1 0 0,0-1 1 0 0,0 1 0 0 0,0-1 0 0 0,0 1 0 0 0,1-1 0 0 0,-1 0 0 0 0,0 1-1 0 0,1-1 1 0 0,-1 1 0 0 0,0-1 0 0 0,0 0 0 0 0,1 1 0 0 0,-1-1-1 0 0,1 0 1 0 0,-1 1 0 0 0,0-1 0 0 0,2 0 0 0 0,-2 1-3 0 0,3 1-21 0 0,0-1 0 0 0,0 1-1 0 0,1 0 1 0 0,-1-1 0 0 0,0 0 0 0 0,1 1-1 0 0,-1-1 1 0 0,7 1 0 0 0,31 2-296 0 0,-32-3 265 0 0,109 6-6054 0 0,-75-5 3980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1140 5527 0 0,'0'0'423'0'0,"-13"10"10744"0"0,15-8-11034 0 0,0 0 0 0 0,0-1 0 0 0,0 0 0 0 0,0 1 0 0 0,1-1 0 0 0,-1 0 0 0 0,1 0 0 0 0,-1 0 0 0 0,1 0 0 0 0,-1-1 0 0 0,1 1 0 0 0,-1-1 0 0 0,1 1 0 0 0,0-1 0 0 0,-1 0 0 0 0,1 0 0 0 0,-1 0 0 0 0,1 0 0 0 0,0-1 0 0 0,-1 1 0 0 0,1-1 1 0 0,-1 1-1 0 0,5-3 0 0 0,1 0 45 0 0,0 0 1 0 0,0 0-1 0 0,0-1 1 0 0,-1-1-1 0 0,1 1 1 0 0,6-7-1 0 0,32-27 414 0 0,-3-2-1 0 0,70-81 1 0 0,57-106 14 0 0,-4 1-373 0 0,-141 194-199 0 0,3-2-50 0 0,-26 33-60 0 0,6 34-144 0 0,-6 18 148 0 0,-9 97-1 0 0,0-60 62 0 0,7 79-131 0 0,2-142 91 0 0,1-1 0 0 0,1 1 0 0 0,1-1 0 0 0,14 40 0 0 0,-16-54 23 0 0,2-1-1 0 0,-1 1 1 0 0,1-1 0 0 0,0 0 0 0 0,1 0 0 0 0,13 14 0 0 0,-17-20 32 0 0,1-1 0 0 0,-1 1 0 0 0,1-1 0 0 0,-1 0 0 0 0,1 0 0 0 0,0 0 0 0 0,0 0 0 0 0,0 0 0 0 0,0 0 0 0 0,0-1 0 0 0,1 0 0 0 0,-1 0 0 0 0,0 0 0 0 0,1 0 0 0 0,-1 0 0 0 0,0 0 0 0 0,1-1 1 0 0,-1 0-1 0 0,1 0 0 0 0,-1 0 0 0 0,1 0 0 0 0,-1 0 0 0 0,1-1 0 0 0,3 0 0 0 0,5-4 59 0 0,0 1 1 0 0,0-2 0 0 0,0 0-1 0 0,-1 0 1 0 0,0-1-1 0 0,0 0 1 0 0,-1-1 0 0 0,0 0-1 0 0,0-1 1 0 0,-1 0-1 0 0,0-1 1 0 0,9-12 0 0 0,9-16 357 0 0,46-83 1 0 0,-65 107-339 0 0,69-134 586 0 0,-27 51-354 0 0,74-110 1 0 0,34 5-301 0 0,-121 161-22 0 0,2 2 0 0 0,71-55-1 0 0,-59 60-136 0 0,-46 31 2 0 0,1 0 0 0 0,-1 0-1 0 0,1 1 1 0 0,-1 0 0 0 0,1 0 0 0 0,0 0 0 0 0,0 1 0 0 0,6-1-1 0 0,-10 2-36 0 0,0 0 0 0 0,1 0 0 0 0,-1 0-1 0 0,0 1 1 0 0,0-1 0 0 0,0 1-1 0 0,1-1 1 0 0,-1 1 0 0 0,0 0 0 0 0,0 0-1 0 0,0 0 1 0 0,0 0 0 0 0,0 0-1 0 0,-1 0 1 0 0,1 0 0 0 0,2 3 0 0 0,4 6-1723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248 159 5063 0 0,'0'0'14755'0'0,"0"2"-14063"0"0,1 1-572 0 0,1 0 1 0 0,-1 0-1 0 0,1-1 0 0 0,0 1 1 0 0,0 0-1 0 0,0-1 1 0 0,0 1-1 0 0,0-1 1 0 0,1 1-1 0 0,-1-1 0 0 0,1 0 1 0 0,-1 0-1 0 0,1 0 1 0 0,0-1-1 0 0,0 1 0 0 0,0-1 1 0 0,0 1-1 0 0,0-1 1 0 0,0 0-1 0 0,0 0 0 0 0,0 0 1 0 0,1-1-1 0 0,2 1 1 0 0,11 2 49 0 0,0-2 1 0 0,-1 0-1 0 0,22-2 1 0 0,-33 1-113 0 0,9-1-4 0 0,1-1 0 0 0,-1 0-1 0 0,0-1 1 0 0,0 0 0 0 0,0-1-1 0 0,18-8 1 0 0,-25 9-83 0 0,1-1-1 0 0,-1 1 1 0 0,0-2 0 0 0,0 1-1 0 0,0-1 1 0 0,-1 0 0 0 0,1 0 0 0 0,-1-1-1 0 0,-1 0 1 0 0,1 0 0 0 0,-1 0-1 0 0,7-11 1 0 0,-10 14-22 0 0,-1 1 0 0 0,0 0 0 0 0,0 0 0 0 0,0-1 0 0 0,0 1 0 0 0,-1 0 0 0 0,1-1 0 0 0,0 1 0 0 0,-1-1 1 0 0,0 1-1 0 0,0-1 0 0 0,1 1 0 0 0,-2-1 0 0 0,1 1 0 0 0,0-1 0 0 0,0 1 0 0 0,-1 0 0 0 0,1-1 0 0 0,-1 1 0 0 0,0-1 0 0 0,0 1 0 0 0,0 0 0 0 0,0-1 0 0 0,0 1 0 0 0,0 0 0 0 0,-1 0 0 0 0,1 0 0 0 0,-1 0 0 0 0,1 0 0 0 0,-4-2 0 0 0,1 0-82 0 0,0 1 0 0 0,0-1 0 0 0,-1 1-1 0 0,0 0 1 0 0,0 1 0 0 0,0-1 0 0 0,0 1-1 0 0,0 0 1 0 0,0 0 0 0 0,0 0 0 0 0,-1 1-1 0 0,-8-2 1 0 0,-3 2-25 0 0,1 1-1 0 0,0 1 0 0 0,0 0 1 0 0,0 1-1 0 0,0 1 1 0 0,0 0-1 0 0,0 1 1 0 0,1 1-1 0 0,-30 13 0 0 0,13-3 126 0 0,2 2-1 0 0,-1 1 1 0 0,-42 34-1 0 0,48-32 101 0 0,0 2 0 0 0,-27 30 1 0 0,44-43 3 0 0,-1 2 1 0 0,1-1 0 0 0,1 1 0 0 0,0 0 0 0 0,1 1 0 0 0,0-1-1 0 0,0 1 1 0 0,-4 18 0 0 0,8-26-54 0 0,1 0 1 0 0,1 0-1 0 0,-1 1 0 0 0,1-1 0 0 0,-1 0 0 0 0,1 0 0 0 0,1 0 1 0 0,-1 0-1 0 0,0 1 0 0 0,1-1 0 0 0,0 0 0 0 0,0 0 0 0 0,0 0 0 0 0,0 0 1 0 0,1-1-1 0 0,0 1 0 0 0,0 0 0 0 0,0 0 0 0 0,3 4 0 0 0,-1-3-13 0 0,0-1 0 0 0,0 0 0 0 0,0 0 0 0 0,1-1 0 0 0,-1 1 0 0 0,1-1 0 0 0,0 0 0 0 0,0 0 0 0 0,0 0 0 0 0,0-1-1 0 0,0 0 1 0 0,1 0 0 0 0,8 2 0 0 0,25 2-1181 0 0,1-4-3288 0 0,8-4-1880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88 11055 0 0,'0'0'852'0'0,"7"-6"1275"0"0,-3 4-1107 0 0,-1-1 0 0 0,0 0 1 0 0,0 0-1 0 0,-1 0 0 0 0,1-1 1 0 0,3-5-1 0 0,-3 4-673 0 0,-1 0 0 0 0,1 1 0 0 0,-1-1 0 0 0,2-8 0 0 0,-4 11-188 0 0,0-6-6 0 0,0 7-153 0 0,0 1 0 0 0,0 0-1 0 0,0-1 1 0 0,0 1 0 0 0,0-1-1 0 0,0 1 1 0 0,0-1 0 0 0,0 1 0 0 0,0 0-1 0 0,-1-1 1 0 0,1 1 0 0 0,0 0-1 0 0,0-1 1 0 0,0 1 0 0 0,0-1 0 0 0,-1 1-1 0 0,1 0 1 0 0,0-1 0 0 0,0 1-1 0 0,-1 0 1 0 0,1 0 0 0 0,0-1-1 0 0,-1 1 1 0 0,1 0 0 0 0,0 0 0 0 0,-1-1-1 0 0,1 1 1 0 0,0 0 0 0 0,-1 0-1 0 0,1 0 1 0 0,0-1 0 0 0,-1 1 0 0 0,1 0-1 0 0,-1 0 1 0 0,1 0 0 0 0,0 0-1 0 0,-1 0 1 0 0,1 0 0 0 0,-1 0 0 0 0,0 0-1 0 0,1 0-14 0 0,-4-1-28 0 0,-1 1 0 0 0,1-1-1 0 0,0 1 1 0 0,-1 0-1 0 0,1 0 1 0 0,0 1-1 0 0,-1-1 1 0 0,1 1-1 0 0,0 0 1 0 0,-1 0-1 0 0,-7 4 1 0 0,-5 2-39 0 0,-23 14 0 0 0,35-18 62 0 0,-28 16 109 0 0,0 2 0 0 0,2 1 0 0 0,1 1-1 0 0,-31 31 1 0 0,51-44-37 0 0,-3 1 123 0 0,1 2 0 0 0,0-1-1 0 0,0 1 1 0 0,2 1-1 0 0,-16 24 1 0 0,26-37-169 0 0,-1-1-1 0 0,1 1 1 0 0,0-1-1 0 0,-1 1 1 0 0,1-1-1 0 0,0 1 1 0 0,0-1-1 0 0,0 1 1 0 0,-1 0-1 0 0,1-1 1 0 0,0 1-1 0 0,0-1 1 0 0,0 1-1 0 0,0 0 1 0 0,0-1-1 0 0,0 1 1 0 0,0-1-1 0 0,0 1 1 0 0,0 0-1 0 0,0-1 1 0 0,1 1-1 0 0,-1-1 1 0 0,0 1-1 0 0,0 0 1 0 0,1-1-1 0 0,-1 1 1 0 0,0-1-1 0 0,0 1 1 0 0,1-1-1 0 0,-1 1 1 0 0,1-1-1 0 0,-1 1 1 0 0,1-1-1 0 0,0 1 6 0 0,1 0 0 0 0,-1 0-1 0 0,1-1 1 0 0,-1 1 0 0 0,1-1 0 0 0,-1 1-1 0 0,1-1 1 0 0,-1 0 0 0 0,1 1 0 0 0,0-1-1 0 0,2 0 1 0 0,4-1-27 0 0,0 1 0 0 0,-1-2-1 0 0,1 1 1 0 0,-1-1 0 0 0,1 0 0 0 0,13-6 0 0 0,43-24-212 0 0,-39 18 138 0 0,5-4-571 0 0,0-1 0 0 0,-1-1 0 0 0,-1-1-1 0 0,46-47 1 0 0,-73 67 472 0 0,-2 1 11 0 0,-5 2 94 0 0,0 0 0 0 0,0 0 0 0 0,0 1 0 0 0,0-1 0 0 0,1 1 0 0 0,-1 1-1 0 0,1-1 1 0 0,-9 8 0 0 0,2-1-4 0 0,1 1 0 0 0,-15 17 0 0 0,0 7 84 0 0,1 1 1 0 0,1 1-1 0 0,-19 41 0 0 0,-44 125 208 0 0,70-157-181 0 0,3 2 0 0 0,1-1 0 0 0,3 2 0 0 0,1-1-1 0 0,3 1 1 0 0,1 89 0 0 0,4-100-64 0 0,-1 1 0 0 0,-7 40-1 0 0,4-56 22 0 0,0-1 0 0 0,-1 0 0 0 0,-2-1 0 0 0,-18 39 0 0 0,6-21 413 0 0,-46 64 1 0 0,51-82-210 0 0,-2-1 1 0 0,-1-1 0 0 0,0-1 0 0 0,-28 22 0 0 0,37-32-89 0 0,-61 42 573 0 0,61-45-602 0 0,0 0 0 0 0,-1 0 0 0 0,1-1-1 0 0,-1 0 1 0 0,0-1 0 0 0,-12 3 0 0 0,17-5-43 0 0,-1 0 31 0 0,0 0 0 0 0,-1 0 1 0 0,1 0-1 0 0,-11-1 0 0 0,15 0-39 0 0,0 0 0 0 0,-1-1-1 0 0,1 1 1 0 0,0-1-1 0 0,0 0 1 0 0,0 0 0 0 0,0 0-1 0 0,0 0 1 0 0,0 0-1 0 0,0 0 1 0 0,0 0-1 0 0,0-1 1 0 0,0 1 0 0 0,1 0-1 0 0,-1-1 1 0 0,-2-3-1 0 0,-2-3-19 0 0,1 0 0 0 0,0-1 0 0 0,1 1 0 0 0,-1-1 0 0 0,2 0 0 0 0,-1 0 0 0 0,1-1 0 0 0,1 1 0 0 0,0-1 0 0 0,-2-16 0 0 0,1-8-1511 0 0,3-57 1 0 0,3 37-5698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482 151 12263 0 0,'0'0'3634'0'0,"-2"-1"-2842"0"0,-12-15 362 0 0,1 0 1 0 0,-12-21 0 0 0,-9-10-651 0 0,28 40-554 0 0,4 4 17 0 0,0 0-1 0 0,-1 0 0 0 0,1 1 0 0 0,0-1 0 0 0,-1 1 0 0 0,0-1 1 0 0,-2-1-1 0 0,3 3 22 0 0,0 1 0 0 0,1-1 0 0 0,-1 1 0 0 0,1-1 0 0 0,-1 1 1 0 0,0-1-1 0 0,1 1 0 0 0,-1 0 0 0 0,0 0 0 0 0,1 0 0 0 0,-1 0 0 0 0,0 0 0 0 0,1 1 1 0 0,-1-1-1 0 0,0 0 0 0 0,1 1 0 0 0,-1-1 0 0 0,-2 2 0 0 0,-11 4-19 0 0,-1 1 0 0 0,2 1 0 0 0,-1 0 0 0 0,1 1 0 0 0,-22 18 0 0 0,7-2 38 0 0,-36 41-1 0 0,-6 23 352 0 0,61-75-240 0 0,1 0 0 0 0,1 1 1 0 0,0 0-1 0 0,-9 27 0 0 0,16-38-90 0 0,0-1 1 0 0,0 0-1 0 0,0 1 0 0 0,1-1 1 0 0,0 1-1 0 0,-1-1 0 0 0,1 0 1 0 0,0 1-1 0 0,1 3 0 0 0,-1-6-20 0 0,1 0-1 0 0,-1 0 1 0 0,0 0-1 0 0,1 1 1 0 0,-1-1-1 0 0,1-1 1 0 0,-1 1-1 0 0,1 0 0 0 0,-1 0 1 0 0,1 0-1 0 0,-1 0 1 0 0,1 0-1 0 0,0 0 1 0 0,0-1-1 0 0,-1 1 1 0 0,1 0-1 0 0,0-1 1 0 0,0 1-1 0 0,0 0 1 0 0,0-1-1 0 0,0 1 0 0 0,0-1 1 0 0,0 1-1 0 0,0-1 1 0 0,0 0-1 0 0,0 1 1 0 0,0-1-1 0 0,0 0 1 0 0,0 0-1 0 0,0 0 1 0 0,0 0-1 0 0,3 0 1 0 0,5-1 30 0 0,0-1 0 0 0,0 1 0 0 0,0-2 0 0 0,0 1 0 0 0,0-1 0 0 0,-1-1 0 0 0,9-4 0 0 0,9-3 24 0 0,175-83-45 0 0,-165 76-18 0 0,-5 6 1 0 0,-30 12 0 0 0,-1 0 0 0 0,0 0 0 0 0,1 0 0 0 0,-1 0 0 0 0,0-1 0 0 0,1 1 0 0 0,-1 0 0 0 0,1 0 0 0 0,-1 0 0 0 0,0 0 0 0 0,1 0 0 0 0,-1 0 0 0 0,0 0 0 0 0,1 0 0 0 0,-1 0 0 0 0,1 0 0 0 0,-1 0 0 0 0,0 0 0 0 0,1 0 0 0 0,-1 1 0 0 0,0-1 0 0 0,1 0 0 0 0,0 0 0 0 0,-1 1 10 0 0,1 1-1 0 0,-1-1 0 0 0,0 0 1 0 0,1 1-1 0 0,-1-1 0 0 0,0 0 1 0 0,0 1-1 0 0,0-1 0 0 0,0 1 1 0 0,0-1-1 0 0,0 0 1 0 0,0 1-1 0 0,-1-1 0 0 0,1 0 1 0 0,-1 3-1 0 0,-8 25 261 0 0,8-27-248 0 0,-70 189 1112 0 0,60-159-1081 0 0,11-32-53 0 0,0 1-1 0 0,0-1 0 0 0,0 1 0 0 0,-1-1 1 0 0,1 0-1 0 0,0 1 0 0 0,0-1 0 0 0,0 1 0 0 0,0-1 1 0 0,0 0-1 0 0,0 1 0 0 0,0-1 0 0 0,0 1 1 0 0,0-1-1 0 0,0 1 0 0 0,0-1 0 0 0,0 0 0 0 0,0 1 1 0 0,0-1-1 0 0,0 1 0 0 0,1-1 0 0 0,-1 0 1 0 0,0 1-1 0 0,0-1 0 0 0,0 0 0 0 0,1 1 0 0 0,-1-1 1 0 0,0 0-1 0 0,0 1 0 0 0,1-1 0 0 0,-1 0 1 0 0,0 1-1 0 0,1-1 0 0 0,5 0-57 0 0,-1-1-58 0 0,-1 1-1 0 0,1-1 0 0 0,-1 0 0 0 0,0 0 1 0 0,1 0-1 0 0,-1-1 0 0 0,0 1 0 0 0,0-1 0 0 0,5-3 1 0 0,21-13-3862 0 0,-23 13 2097 0 0,25-16-5134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17 18255 0 0,'2'-9'1654'0'0,"0"1"-1274"0"0,-13 13 700 0 0,3 1-868 0 0,1-1 0 0 0,0 1 0 0 0,0 1 0 0 0,1-1 1 0 0,0 1-1 0 0,0 0 0 0 0,-5 9 0 0 0,-32 59 153 0 0,31-52-189 0 0,-170 346 433 0 0,100-198-458 0 0,-124 291-295 0 0,147-332-400 0 0,44-97-39 0 0,-1-7-4139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45 18919 0 0,'-1'0'27'0'0,"-2"0"150"0"0,-1 0-1 0 0,0 0 0 0 0,1 0 0 0 0,-1 1 1 0 0,0-1-1 0 0,1 1 0 0 0,-1 0 1 0 0,0 0-1 0 0,1 1 0 0 0,0-1 1 0 0,-6 4-1 0 0,9-5-133 0 0,-1 0 0 0 0,1 1 1 0 0,0-1-1 0 0,0 1 0 0 0,-1-1 0 0 0,1 0 0 0 0,0 1 1 0 0,0-1-1 0 0,0 1 0 0 0,0-1 0 0 0,0 1 0 0 0,0-1 1 0 0,0 0-1 0 0,0 1 0 0 0,0-1 0 0 0,0 1 1 0 0,0-1-1 0 0,0 1 0 0 0,0-1 0 0 0,0 0 0 0 0,0 1 1 0 0,0-1-1 0 0,0 1 0 0 0,0-1 0 0 0,1 1 0 0 0,3 10 531 0 0,-3-10-494 0 0,1 1-1 0 0,-1-1 1 0 0,0 0 0 0 0,1 1-1 0 0,-1-1 1 0 0,1 0-1 0 0,-1 0 1 0 0,1 0 0 0 0,0 0-1 0 0,0 0 1 0 0,-1 0-1 0 0,1 0 1 0 0,0-1-1 0 0,2 2 1 0 0,30 4 478 0 0,-29-6-470 0 0,29 3 139 0 0,1-1 0 0 0,-1-2 0 0 0,1-1 0 0 0,35-7 1 0 0,138-32-103 0 0,-78 13-163 0 0,-86 18-33 0 0,50-8-1231 0 0,-31 13-2740 0 0,-37 5-3534 0 0</inkml:trace>
  <inkml:trace contextRef="#ctx0" brushRef="#br0" timeOffset="1">874 127 10591 0 0,'0'0'819'0'0,"-1"2"-534"0"0,-3 2 640 0 0,0 0 0 0 0,1 1 0 0 0,0 0 0 0 0,0 0 0 0 0,0 0 0 0 0,0 0-1 0 0,1 0 1 0 0,-3 7 0 0 0,-11 49 3818 0 0,7-21-4203 0 0,-28 80 189 0 0,16-73-642 0 0,1-2-928 0 0,11-16-2806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13703 0 0,'0'0'608'0'0,"-4"-12"128"0"0,0 1-592 0 0,-1 4-144 0 0,-4 7-536 0 0,4 9-344 0 0,1 0 528 0 0,2 2-5056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58 177 9671 0 0,'0'0'748'0'0,"-1"2"-492"0"0,-18 74 3803 0 0,10-47-2406 0 0,1 1 0 0 0,2 0 0 0 0,1 0 0 0 0,-1 36 0 0 0,2 17 0 0 0,4-81-1482 0 0,0-2-152 0 0,0 1 0 0 0,0-1 0 0 0,0 0 0 0 0,0 0 0 0 0,0 1 0 0 0,0-1 0 0 0,0 0 0 0 0,0 1-1 0 0,1-1 1 0 0,-1 0 0 0 0,0 1 0 0 0,0-1 0 0 0,0 0 0 0 0,0 0 0 0 0,0 1 0 0 0,0-1 0 0 0,1 0 0 0 0,-1 0 0 0 0,0 1 0 0 0,0-1 0 0 0,1 0-1 0 0,-1 0 1 0 0,0 1 0 0 0,0-1 0 0 0,1 0 0 0 0,7-1 108 0 0,0-1 0 0 0,1 0 0 0 0,-1 0 0 0 0,0 0 0 0 0,-1-1-1 0 0,1-1 1 0 0,0 1 0 0 0,-1-1 0 0 0,8-6 0 0 0,30-13 336 0 0,-30 16-493 0 0,0-1-1 0 0,-1-1 1 0 0,0-1-1 0 0,22-19 1 0 0,4-9-284 0 0,48-55 0 0 0,-44 43 11 0 0,26-30-291 0 0,48-49-1473 0 0,-91 108 627 0 0,-25 20 671 0 0,-3 19-1941 0 0,-1-1 817 0 0,-7 31 0 0 0,1-8-510 0 0,6-23 599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4607 0 0,'0'0'208'0'0,"2"0"-9"0"0,32 4 1811 0 0,68-3 12899 0 0,-58-3-11462 0 0,-18 0-4293 0 0,-21 2 894 0 0,55-5 991 0 0,-53 4-938 0 0,-1 0 0 0 0,1-1 0 0 0,-1 1-1 0 0,1-2 1 0 0,-1 1 0 0 0,11-6 0 0 0,-16 8-117 0 0,0-1 1 0 0,0 1-1 0 0,0-1 0 0 0,0 1 0 0 0,0-1 1 0 0,0 0-1 0 0,0 1 0 0 0,0-1 1 0 0,0 0-1 0 0,0 0 0 0 0,0 0 0 0 0,-1 0 1 0 0,1 0-1 0 0,0 1 0 0 0,-1-2 0 0 0,1 1 1 0 0,-1 0-1 0 0,1 0 0 0 0,-1 0 1 0 0,1 0-1 0 0,-1 0 0 0 0,1 0 0 0 0,-1 0 1 0 0,0-1-1 0 0,0 1 0 0 0,0 0 0 0 0,0 0 1 0 0,0 0-1 0 0,0-1 0 0 0,0 1 1 0 0,0 0-1 0 0,-1-1 0 0 0,1 0-6 0 0,0 0-36 0 0,-1 1 1 0 0,0-1-1 0 0,1 0 1 0 0,-1 0-1 0 0,0 0 1 0 0,0 0-1 0 0,0 1 1 0 0,-1-1-1 0 0,1 0 1 0 0,0 1-1 0 0,-1-1 1 0 0,1 1-1 0 0,-1-1 1 0 0,1 1-1 0 0,-1 0 1 0 0,1 0-1 0 0,-1 0 1 0 0,0 0-1 0 0,0 0 1 0 0,0 0-1 0 0,1 0 1 0 0,-1 0-1 0 0,0 1 1 0 0,0-1-1 0 0,0 1 1 0 0,0-1-1 0 0,0 1 1 0 0,0 0-1 0 0,-3 0 1 0 0,-3-1-66 0 0,0 1 0 0 0,1 1 0 0 0,-1-1 0 0 0,0 1 0 0 0,1 0 0 0 0,-13 4 0 0 0,4 1 72 0 0,0 0 0 0 0,1 1 0 0 0,0 1-1 0 0,0 0 1 0 0,0 1 0 0 0,-19 16-1 0 0,10-5 38 0 0,0 2 0 0 0,-31 37 0 0 0,47-49 45 0 0,0 1 0 0 0,1-1 0 0 0,0 1 0 0 0,1 1 0 0 0,0-1 0 0 0,1 1 0 0 0,0 0 0 0 0,1 0 0 0 0,-4 21 0 0 0,7-27-4 0 0,0 0 0 0 0,0 0 0 0 0,1 0 0 0 0,0 1 0 0 0,0-1 0 0 0,1 0 0 0 0,0 0 0 0 0,0 0 0 0 0,3 10 0 0 0,-2-11-24 0 0,0-1 1 0 0,0 0-1 0 0,0 0 1 0 0,1 0-1 0 0,-1 0 1 0 0,1 0-1 0 0,0-1 1 0 0,0 1-1 0 0,0-1 1 0 0,1 0-1 0 0,-1 1 1 0 0,1-2-1 0 0,-1 1 1 0 0,6 3-1 0 0,0-2-134 0 0,1 1-1 0 0,0-1 0 0 0,0 0 1 0 0,1-1-1 0 0,-1 0 1 0 0,1-1-1 0 0,-1 0 1 0 0,1-1-1 0 0,0 0 1 0 0,0 0-1 0 0,-1-2 1 0 0,1 1-1 0 0,0-1 0 0 0,18-4 1 0 0,4-4-824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7975 0 0,'0'0'1870'0'0,"1"3"-741"0"0,2 8 58 0 0,-3-11-1108 0 0,0 1 0 0 0,1-1 0 0 0,-1 1 0 0 0,0-1 0 0 0,0 0 0 0 0,0 1 0 0 0,0-1 0 0 0,0 1 0 0 0,0-1 0 0 0,-1 1-1 0 0,1-1 1 0 0,0 1 0 0 0,0-1 0 0 0,0 0 0 0 0,0 1 0 0 0,0-1 0 0 0,-1 1 0 0 0,1-1 0 0 0,0 0 0 0 0,0 1 0 0 0,-1-1 0 0 0,1 1 0 0 0,-2 1 221 0 0,-10 27 1198 0 0,-1 0 0 0 0,-24 36 0 0 0,-40 47-309 0 0,49-72-824 0 0,-74 125-220 0 0,60-95-128 0 0,36-60-70 0 0,5-8-219 0 0,3-3-76 0 0,10-2-864 0 0,1-5-3336 0 0,3-3-1499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286 334 11575 0 0,'0'0'7543'0'0,"2"-1"-7422"0"0,45-34 447 0 0,173-96 584 0 0,10 17-256 0 0,-205 103-793 0 0,1 2-1 0 0,0 0 1 0 0,1 2 0 0 0,0 1-1 0 0,42-4 1 0 0,-62 10-83 0 0,0 0-1 0 0,0 0 1 0 0,0 0-1 0 0,0 1 0 0 0,0 0 1 0 0,0 0-1 0 0,-1 1 1 0 0,1 0-1 0 0,0 0 1 0 0,0 0-1 0 0,-1 1 1 0 0,0 0-1 0 0,1 1 1 0 0,7 5-1 0 0,-10-6-10 0 0,-1 0 0 0 0,0 0 1 0 0,0 0-1 0 0,0 0 0 0 0,0 1 0 0 0,0-1 0 0 0,-1 1 0 0 0,1 0 1 0 0,-1 0-1 0 0,0 0 0 0 0,0 0 0 0 0,-1 0 0 0 0,1 0 1 0 0,-1 0-1 0 0,0 1 0 0 0,0-1 0 0 0,0 0 0 0 0,-1 1 0 0 0,0-1 1 0 0,0 1-1 0 0,0-1 0 0 0,0 1 0 0 0,-1 4 0 0 0,-1 1-50 0 0,0 0 0 0 0,-1 0 0 0 0,-1 0 0 0 0,1 0 1 0 0,-2-1-1 0 0,1 1 0 0 0,-1-1 0 0 0,0 0 0 0 0,-1-1 0 0 0,0 1 0 0 0,-13 13 0 0 0,4-7-60 0 0,0-1-1 0 0,0-1 1 0 0,-1 0-1 0 0,-1-1 1 0 0,-19 10-1 0 0,-76 36-552 0 0,-183 67 0 0 0,273-117 650 0 0,-1-1 0 0 0,-29 5 0 0 0,50-12-56 0 0,4-1-13 0 0,19-10 19 0 0,0 2 1 0 0,1 0-1 0 0,0 1 1 0 0,1 2-1 0 0,-1 0 1 0 0,39-5-1 0 0,-49 11 107 0 0,0-1 1 0 0,1 1-1 0 0,-1 1 0 0 0,0 0 0 0 0,0 1 0 0 0,0 0 1 0 0,0 1-1 0 0,-1 0 0 0 0,1 1 0 0 0,-1 0 0 0 0,1 1 1 0 0,-1 0-1 0 0,-1 1 0 0 0,1 0 0 0 0,-1 1 0 0 0,0 0 1 0 0,0 1-1 0 0,-1-1 0 0 0,8 11 0 0 0,-9-10-10 0 0,0 0-1 0 0,-1 0 0 0 0,0 1 1 0 0,0 0-1 0 0,-1 0 0 0 0,6 13 1 0 0,-10-18-39 0 0,0 0 0 0 0,-1 0 0 0 0,1 0 0 0 0,-1 1 0 0 0,0-1 0 0 0,-1 0 0 0 0,1 0 0 0 0,-1 1 0 0 0,0-1 0 0 0,0 0 0 0 0,0 1 0 0 0,0-1 0 0 0,-1 0 0 0 0,0 0 0 0 0,0 1 0 0 0,0-1 0 0 0,0 0 0 0 0,-1 0 0 0 0,-2 5 1 0 0,0-2-15 0 0,-1 1 0 0 0,0-1 0 0 0,0 0 0 0 0,-1 0 0 0 0,0-1 0 0 0,0 1 0 0 0,-9 5 0 0 0,-54 37-48 0 0,25-22 193 0 0,-1-2 0 0 0,-1-1 0 0 0,-2-3-1 0 0,0-3 1 0 0,-1-1 0 0 0,0-2 0 0 0,-1-3 0 0 0,-69 9-1 0 0,117-21-129 0 0,-15 3 25 0 0,0-2 0 0 0,-1 0 0 0 0,1 0 0 0 0,-1-2 0 0 0,-17-2 0 0 0,28 1-19 0 0,-1 0 1 0 0,1 0 0 0 0,0-1 0 0 0,0 0 0 0 0,0 0-1 0 0,0-1 1 0 0,0 1 0 0 0,1-1 0 0 0,-1-1 0 0 0,1 0-1 0 0,0 0 1 0 0,0 0 0 0 0,1 0 0 0 0,-6-8 0 0 0,-4-7-195 0 0,1 0 1 0 0,-23-44 0 0 0,30 50-10 0 0,0 2-280 0 0,6 11-121 0 0,2 2-116 0 0,13 16-1487 0 0,0-7 914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74 4143 0 0,'2'-2'319'0'0,"13"-16"-282"0"0,4-4 1919 0 0,-3 10 2672 0 0,15-5 3831 0 0,-30 16-8390 0 0,0 1 0 0 0,-1 0 0 0 0,1-1 0 0 0,0 1 1 0 0,0 0-1 0 0,-1 0 0 0 0,1-1 0 0 0,0 1 0 0 0,0 0 0 0 0,0 0 0 0 0,-1 0 1 0 0,1 0-1 0 0,0 0 0 0 0,0 0 0 0 0,0 0 0 0 0,0 0 0 0 0,-1 1 0 0 0,1-1 1 0 0,0 0-1 0 0,0 0 0 0 0,-1 1 0 0 0,1-1 0 0 0,0 0 0 0 0,0 1 0 0 0,-1-1 1 0 0,1 1-1 0 0,0-1 0 0 0,-1 1 0 0 0,1-1 0 0 0,-1 1 0 0 0,1 0 0 0 0,-1-1 1 0 0,1 1-1 0 0,-1 0 0 0 0,1-1 0 0 0,-1 1 0 0 0,1 0 0 0 0,-1-1 1 0 0,0 1-1 0 0,0 0 0 0 0,1 1 0 0 0,1 2 44 0 0,-1 0 0 0 0,1 0 0 0 0,-1 0-1 0 0,0 1 1 0 0,1 6 0 0 0,-2-1-7 0 0,0 0 0 0 0,-1 0 1 0 0,0 1-1 0 0,0-1 0 0 0,-1 0 0 0 0,0 0 0 0 0,-5 12 0 0 0,-2-1-13 0 0,0 1 0 0 0,-13 21 0 0 0,12-24-61 0 0,-2 0-1 0 0,-24 30 0 0 0,32-44-65 0 0,-1 1-1 0 0,0-1 0 0 0,0 0 0 0 0,-1-1 1 0 0,1 1-1 0 0,-1-1 0 0 0,0 0 0 0 0,0-1 1 0 0,0 1-1 0 0,-1-1 0 0 0,1 0 1 0 0,-12 3-1 0 0,4-5-1478 0 0,4-2-3753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117 280 9215 0 0,'-1'2'707'0'0,"-30"18"-13"0"0,20-13 858 0 0,0-2-1 0 0,0 0 1 0 0,0 0-1 0 0,-1-1 0 0 0,-15 4 1 0 0,25-8-262 0 0,5-11-1006 0 0,0 5-265 0 0,0-1 0 0 0,1 1 0 0 0,-1 0 0 0 0,1 1 1 0 0,1-1-1 0 0,8-8 0 0 0,35-31-114 0 0,-27 27-10 0 0,13-12 135 0 0,2 0 1 0 0,1 3 0 0 0,1 1-1 0 0,1 2 1 0 0,1 1 0 0 0,60-23-1 0 0,-98 45 23 0 0,0 0 0 0 0,1 0-1 0 0,-1 1 1 0 0,1-1 0 0 0,-1 0 0 0 0,1 1-1 0 0,-1 0 1 0 0,1 0 0 0 0,-1-1-1 0 0,1 2 1 0 0,-1-1 0 0 0,1 0 0 0 0,-1 0-1 0 0,1 1 1 0 0,-1-1 0 0 0,4 2 0 0 0,-4-1-10 0 0,0 0 0 0 0,0 1 1 0 0,-1-1-1 0 0,1 1 0 0 0,0-1 1 0 0,0 1-1 0 0,-1-1 0 0 0,1 1 1 0 0,-1 0-1 0 0,0 0 0 0 0,1-1 1 0 0,-1 1-1 0 0,0 0 0 0 0,0 0 1 0 0,0 1-1 0 0,0-1 0 0 0,-1 0 1 0 0,2 3-1 0 0,-1 3 11 0 0,1-1 0 0 0,-1 1-1 0 0,-1-1 1 0 0,1 1 0 0 0,-1 0-1 0 0,-1-1 1 0 0,0 1 0 0 0,0-1-1 0 0,0 1 1 0 0,-5 14 0 0 0,-3 4 62 0 0,-22 42 0 0 0,14-31-86 0 0,-51 132-272 0 0,67-156-2125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42 15575 0 0,'0'0'712'0'0,"2"-1"-14"0"0,26-18 2710 0 0,-29 21-3174 0 0,-94 97 438 0 0,53-58-572 0 0,-41 50-9 0 0,71-75-27 0 0,1-1-1 0 0,1 1 0 0 0,0 1 1 0 0,-10 25-1 0 0,18-37-6 0 0,-4 14 414 0 0,7-18-438 0 0,0 0 0 0 0,0 0 0 0 0,0 0 0 0 0,0 0 0 0 0,1-1 1 0 0,-1 1-1 0 0,0 0 0 0 0,1-1 0 0 0,-1 1 0 0 0,0-1 0 0 0,1 1 0 0 0,-1-1 0 0 0,1 0 0 0 0,2 1 0 0 0,5 0 19 0 0,0-1 0 0 0,1-1 0 0 0,-1 1 0 0 0,0-1 0 0 0,0-1 0 0 0,0 0 0 0 0,0 0 0 0 0,17-7 0 0 0,-9 2 43 0 0,0-1 0 0 0,-1 0 0 0 0,24-17 0 0 0,-28 17-157 0 0,-1-1 0 0 0,-1 0 0 0 0,1-1 0 0 0,-2 0 0 0 0,1 0 0 0 0,-1-1 0 0 0,-1-1 0 0 0,13-22 0 0 0,-18 29 33 0 0,0-1 1 0 0,0 0-1 0 0,-1 0 0 0 0,0 0 0 0 0,0-1 0 0 0,-1 1 0 0 0,1 0 1 0 0,-1-1-1 0 0,-1 1 0 0 0,1-1 0 0 0,-1 1 0 0 0,0-1 1 0 0,-1 1-1 0 0,0 0 0 0 0,0-1 0 0 0,0 1 0 0 0,-1 0 0 0 0,1-1 1 0 0,-2 1-1 0 0,1 0 0 0 0,-4-7 0 0 0,3 7-57 0 0,-1 1-1 0 0,1-1 0 0 0,-1 1 1 0 0,0 0-1 0 0,-1 0 1 0 0,1 0-1 0 0,-1 1 1 0 0,0-1-1 0 0,-8-4 1 0 0,9 6-2 0 0,-1 0 1 0 0,1 1-1 0 0,-1 0 1 0 0,0 0 0 0 0,0 1-1 0 0,0-1 1 0 0,0 1 0 0 0,0 0-1 0 0,0 0 1 0 0,0 1 0 0 0,-1 0-1 0 0,-7 0 1 0 0,-9 2-39 0 0,4 0-709 0 0,6-1-2524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32 246 7367 0 0,'0'0'667'0'0,"0"2"-547"0"0,0 2 72 0 0,0 0 0 0 0,-1 0-1 0 0,0 0 1 0 0,0 0 0 0 0,0 0 0 0 0,-3 7-1 0 0,-7 12 11972 0 0,11-23-12144 0 0,0 0-1 0 0,0 0 1 0 0,0 0-1 0 0,0 0 1 0 0,0 0-1 0 0,0 0 1 0 0,0 0-1 0 0,0 1 1 0 0,0-1-1 0 0,0 0 1 0 0,0 0-1 0 0,0 0 1 0 0,0 0-1 0 0,0 0 1 0 0,0 1-1 0 0,0-1 1 0 0,0 0-1 0 0,0 0 1 0 0,0 0-1 0 0,0 0 1 0 0,0 0-1 0 0,0 0 1 0 0,0 1-1 0 0,0-1 1 0 0,0 0-1 0 0,0 0 1 0 0,0 0-1 0 0,0 0 1 0 0,0 0-1 0 0,0 0 1 0 0,-1 0-1 0 0,1 1 1 0 0,0-1-1 0 0,0 0 1 0 0,0 0-1 0 0,0 0 1 0 0,0 0-1 0 0,0 0 1 0 0,0 0-1 0 0,0 0 1 0 0,-1 0-1 0 0,1 0 1 0 0,0 0-1 0 0,0 0 1 0 0,0 0-1 0 0,0 0 1 0 0,0 0-1 0 0,-1 0 1 0 0,1 0-1 0 0,0 1 1 0 0,0-1-1 0 0,0-1 1 0 0,0 1-1 0 0,0 0 1 0 0,0 0-1 0 0,-1 0 1 0 0,1 0-1 0 0,0 0 1 0 0,0 0-1 0 0,0 0 1 0 0,0 0-1 0 0,0 0 1 0 0,0 0-1 0 0,-1 0 1 0 0,1 0-1 0 0,0 0 1 0 0,0 0-1 0 0,-6-8 208 0 0,6 4-216 0 0,-1 1 0 0 0,1-1 0 0 0,-1 1-1 0 0,1-1 1 0 0,0 1 0 0 0,0-1 0 0 0,1 1 0 0 0,-1-1 0 0 0,2-4-1 0 0,10-32 80 0 0,-9 32-84 0 0,3-8-66 0 0,1-1 0 0 0,0 1 0 0 0,1 1 0 0 0,1 0 0 0 0,0 0 0 0 0,1 1 0 0 0,0 0-1 0 0,1 0 1 0 0,1 1 0 0 0,24-21 0 0 0,-14 22 45 0 0,-21 11 21 0 0,0 0 0 0 0,0 1 0 0 0,0 0-1 0 0,-1-1 1 0 0,1 1 0 0 0,0-1 0 0 0,0 1 0 0 0,0 0-1 0 0,1 0 1 0 0,-1-1 0 0 0,0 1 0 0 0,0 0-1 0 0,0 0 1 0 0,0 0 0 0 0,0 0 0 0 0,0 1 0 0 0,0-1-1 0 0,0 0 1 0 0,0 0 0 0 0,0 0 0 0 0,0 1 0 0 0,0-1-1 0 0,0 1 1 0 0,0-1 0 0 0,0 1 0 0 0,1 0 0 0 0,0 0 25 0 0,2 1-9 0 0,-1 1-1 0 0,1-1 1 0 0,-1 0 0 0 0,0 1-1 0 0,0 0 1 0 0,0 0-1 0 0,0 0 1 0 0,0 0-1 0 0,-1 0 1 0 0,1 0 0 0 0,-1 1-1 0 0,0-1 1 0 0,0 1-1 0 0,0 0 1 0 0,0-1 0 0 0,-1 1-1 0 0,0 0 1 0 0,2 6-1 0 0,0 7 81 0 0,0-1-1 0 0,2 35 1 0 0,-5-50-98 0 0,0 13 45 0 0,-1 1 1 0 0,0 0-1 0 0,-1-1 0 0 0,0 1 0 0 0,-1-1 1 0 0,-1 0-1 0 0,0 0 0 0 0,-1 0 1 0 0,-8 15-1 0 0,11-26-6 0 0,-1 2-20 0 0,2-4 31 0 0,5-14 11 0 0,8-11-142 0 0,2 1 0 0 0,29-39 0 0 0,-30 44-24 0 0,2-2-142 0 0,1 0-1 0 0,1 1 1 0 0,1 1-1 0 0,29-22 1 0 0,-33 29 106 0 0,1 0 0 0 0,1 1 0 0 0,0 1 0 0 0,0 1 0 0 0,1 0 0 0 0,33-10 0 0 0,-45 16 204 0 0,1 1 0 0 0,0 0-1 0 0,0 0 1 0 0,0 0 0 0 0,0 1 0 0 0,-1 0-1 0 0,1 0 1 0 0,0 1 0 0 0,12 1-1 0 0,-16 0 28 0 0,1-1-1 0 0,0 0 1 0 0,-1 1-1 0 0,1 0 1 0 0,-1-1-1 0 0,0 1 1 0 0,1 0-1 0 0,-1 0 1 0 0,0 0-1 0 0,0 1 1 0 0,0-1-1 0 0,-1 0 1 0 0,1 1-1 0 0,1 3 0 0 0,3 4 95 0 0,-2 0-1 0 0,5 13 0 0 0,-7-17-169 0 0,-1-1-1 0 0,0 0 1 0 0,-1 1 0 0 0,1-1-1 0 0,-1 1 1 0 0,0-1 0 0 0,0 1-1 0 0,0-1 1 0 0,-1 1 0 0 0,-1 5 0 0 0,-3 10 59 0 0,-10 24 0 0 0,13-40-75 0 0,-6 12-140 0 0,0 1 1 0 0,-2-1-1 0 0,0-1 0 0 0,-21 27 1 0 0,26-37 38 0 0,4-5-750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16207 0 0,'0'0'4490'0'0,"1"1"-3593"0"0,2 2-722 0 0,0-1 0 0 0,0 0-1 0 0,0 1 1 0 0,-1 0 0 0 0,1-1 0 0 0,-1 1 0 0 0,0 0 0 0 0,0 0 0 0 0,0 1 0 0 0,0-1-1 0 0,2 5 1 0 0,-2-1 40 0 0,1 0 0 0 0,-1 0 0 0 0,-1 0 0 0 0,1 0 0 0 0,0 11 0 0 0,-2-4-95 0 0,0-1-1 0 0,0 1 0 0 0,-2-1 1 0 0,1 1-1 0 0,-2-1 0 0 0,-3 14 1 0 0,2-14-186 0 0,-1 0 1 0 0,0 0-1 0 0,-1-1 1 0 0,0 0-1 0 0,-1 0 1 0 0,0 0-1 0 0,-1-1 1 0 0,0 0-1 0 0,-1 0 1 0 0,0-1-1 0 0,0 0 1 0 0,-1-1-1 0 0,-1 0 1 0 0,1-1-1 0 0,-18 11 1 0 0,14-14-470 0 0,10-6-2125 0 0,4-8 548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1839 0 0,'0'0'160'0'0,"-7"5"-160"0"0,-2 3 0 0 0,-2 1 1688 0 0,0 1 296 0 0,1-1 64 0 0,1 2 16 0 0,-2-2-1584 0 0,2 2-320 0 0,4-2-64 0 0,-1 0-16 0 0,1 2-80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20 234 10367 0 0,'-7'-34'5342'0'0,"5"45"-4212"0"0,-7 164 1853 0 0,7-105-2378 0 0,6 61 2095 0 0,-4-133-2617 0 0,0-1-1 0 0,1 0 0 0 0,0 1 1 0 0,0-1-1 0 0,0 0 0 0 0,1-3 1 0 0,3-5 11 0 0,0-3-57 0 0,1 0-1 0 0,1 0 1 0 0,0 0 0 0 0,1 0 0 0 0,0 1 0 0 0,11-12-1 0 0,66-70 213 0 0,-63 73-234 0 0,33-32-273 0 0,2 3 0 0 0,3 2 0 0 0,108-68 0 0 0,-147 104-421 0 0,0 1-1 0 0,1 1 1 0 0,29-10 0 0 0,-49 20 27 0 0,7 11-705 0 0,-8-8 1119 0 0,1 1 0 0 0,0 0 1 0 0,-1 0-1 0 0,0 0 1 0 0,1 1-1 0 0,-1-1 1 0 0,-1 0-1 0 0,1 0 0 0 0,0 6 1 0 0,1 32-3004 0 0,-2-31 1465 0 0,0-1 1 0 0,2 16-1 0 0,10 48-966 0 0,-7-37 4755 0 0,1-2 3909 0 0,-5-33-4638 0 0,2 5 1062 0 0,-3-5-2192 0 0,0 0-1 0 0,0-1 0 0 0,0 1 0 0 0,0 0 0 0 0,0-1 0 0 0,0 1 0 0 0,1 0 1 0 0,-1-1-1 0 0,0 1 0 0 0,0-1 0 0 0,1 1 0 0 0,-1 0 0 0 0,0-1 0 0 0,1 1 0 0 0,-1-1 1 0 0,1 1-1 0 0,-1-1 0 0 0,1 1 0 0 0,0 0 0 0 0,6 0 129 0 0,1 0 1 0 0,0 0-1 0 0,-1 0 0 0 0,1-1 0 0 0,0 0 1 0 0,-1-1-1 0 0,1 0 0 0 0,0 0 0 0 0,-1 0 1 0 0,1-1-1 0 0,-1 0 0 0 0,14-6 0 0 0,-9 3-251 0 0,-1-1-1 0 0,0 0 0 0 0,-1 0 1 0 0,0-1-1 0 0,0 0 0 0 0,0-1 1 0 0,13-13-1 0 0,-20 18-49 0 0,0-1 1 0 0,-1 1-1 0 0,1-1 0 0 0,-1 0 1 0 0,0 1-1 0 0,0-1 0 0 0,0 0 0 0 0,-1 0 1 0 0,0 0-1 0 0,1 0 0 0 0,-1-1 1 0 0,-1 1-1 0 0,1 0 0 0 0,0-7 1 0 0,-1 9-30 0 0,0 0 0 0 0,0 0 1 0 0,-1 0-1 0 0,1 1 1 0 0,0-1-1 0 0,-1 0 1 0 0,1 0-1 0 0,-1 0 1 0 0,0 0-1 0 0,0 0 1 0 0,0 1-1 0 0,1-1 1 0 0,-2 0-1 0 0,1 1 1 0 0,0-1-1 0 0,0 1 1 0 0,0-1-1 0 0,-1 1 1 0 0,1-1-1 0 0,-1 1 1 0 0,1 0-1 0 0,-1 0 0 0 0,1 0 1 0 0,-1 0-1 0 0,0 0 1 0 0,0 0-1 0 0,1 0 1 0 0,-1 1-1 0 0,0-1 1 0 0,0 0-1 0 0,0 1 1 0 0,0 0-1 0 0,0-1 1 0 0,-2 1-1 0 0,-2 0-60 0 0,-1 0 0 0 0,1 0 0 0 0,-1 0-1 0 0,1 1 1 0 0,-1 0 0 0 0,-10 4 0 0 0,0 0-55 0 0,-21 10 1 0 0,15-3 275 0 0,0 0 1 0 0,1 2 0 0 0,0 1 0 0 0,2 0 0 0 0,-1 2 0 0 0,2 0 0 0 0,0 1-1 0 0,1 1 1 0 0,-24 33 0 0 0,36-43-15 0 0,0 0 0 0 0,1 0-1 0 0,0 0 1 0 0,1 1 0 0 0,0-1-1 0 0,0 1 1 0 0,1 0 0 0 0,-2 11-1 0 0,4-17-160 0 0,0 0 0 0 0,1 0 1 0 0,-1 0-1 0 0,1 0 0 0 0,0 0 0 0 0,1 0 0 0 0,-1 0 0 0 0,1 0 0 0 0,-1 0 0 0 0,1 0 0 0 0,0 0 1 0 0,1-1-1 0 0,-1 1 0 0 0,1 0 0 0 0,-1-1 0 0 0,1 1 0 0 0,0-1 0 0 0,0 1 0 0 0,1-1 0 0 0,-1 0 1 0 0,1 0-1 0 0,0 0 0 0 0,4 4 0 0 0,2-1-2097 0 0,-1 0 1 0 0,17 8-1 0 0,-1-3-4080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82 5063 0 0,'0'0'232'0'0,"1"-1"-13"0"0,32-17 588 0 0,-22 13 632 0 0,0-1 0 0 0,0-1 0 0 0,0 1-1 0 0,16-15 1 0 0,-27 21-1401 0 0,0-1 0 0 0,1 1-1 0 0,-1 0 1 0 0,0 0-1 0 0,0 0 1 0 0,0-1 0 0 0,1 1-1 0 0,-1 0 1 0 0,0 0 0 0 0,0-1-1 0 0,0 1 1 0 0,0 0 0 0 0,1-1-1 0 0,-1 1 1 0 0,0 0-1 0 0,0-1 1 0 0,0 1 0 0 0,0 0-1 0 0,0-1 1 0 0,0 1 0 0 0,0 0-1 0 0,0-1 1 0 0,0 1 0 0 0,0 0-1 0 0,0-1 1 0 0,0 1-1 0 0,0 0 1 0 0,0 0 0 0 0,0-1-1 0 0,-1 1 1 0 0,1 0 0 0 0,0-1-1 0 0,0 1 1 0 0,0 0 0 0 0,0-1-1 0 0,-1 1 1 0 0,1 0-1 0 0,0 0 1 0 0,0 0 0 0 0,0-1-1 0 0,-1 1 1 0 0,1 0 0 0 0,0 0-1 0 0,0-1 1 0 0,-1 1-1 0 0,1 0 1 0 0,0 0 0 0 0,-1 0-1 0 0,1 0 1 0 0,0 0 0 0 0,-1 0-1 0 0,1-1 1 0 0,0 1 0 0 0,0 0-1 0 0,-1 0 1 0 0,0 0-1 0 0,-17-3 696 0 0,6 4-395 0 0,0 0 1 0 0,0 1-1 0 0,0 0 1 0 0,0 1-1 0 0,1 0 1 0 0,-1 1-1 0 0,1 1 1 0 0,0 0-1 0 0,0 0 1 0 0,0 1 0 0 0,-11 8-1 0 0,-14 12 477 0 0,-53 50-1 0 0,89-76-812 0 0,-17 15 213 0 0,0 2 0 0 0,2 0 1 0 0,-23 31-1 0 0,33-41-131 0 0,1 1-1 0 0,-1-1 1 0 0,1 1-1 0 0,0 0 1 0 0,1 1 0 0 0,0-1-1 0 0,0 1 1 0 0,1-1-1 0 0,0 1 1 0 0,1 0 0 0 0,-1-1-1 0 0,1 15 1 0 0,1-21-78 0 0,0 0 1 0 0,0 0 0 0 0,1 0-1 0 0,-1-1 1 0 0,0 1 0 0 0,1 0-1 0 0,-1 0 1 0 0,1 0 0 0 0,0-1-1 0 0,-1 1 1 0 0,1 0 0 0 0,0-1-1 0 0,0 1 1 0 0,0-1 0 0 0,0 1-1 0 0,1-1 1 0 0,-1 1 0 0 0,0-1-1 0 0,0 0 1 0 0,1 0 0 0 0,-1 1-1 0 0,2 0 1 0 0,1-1 17 0 0,-1 0-1 0 0,0 1 1 0 0,0-1 0 0 0,0-1-1 0 0,1 1 1 0 0,-1 0 0 0 0,0-1-1 0 0,1 0 1 0 0,-1 1 0 0 0,0-1-1 0 0,6-1 1 0 0,6-1 0 0 0,0-1 0 0 0,-1 0-1 0 0,1 0 1 0 0,-1-2 0 0 0,0 0-1 0 0,0 0 1 0 0,-1-1 0 0 0,1-1-1 0 0,-1-1 1 0 0,-1 1 0 0 0,0-2 0 0 0,0 0-1 0 0,0 0 1 0 0,-1-1 0 0 0,-1-1-1 0 0,1 0 1 0 0,15-22 0 0 0,-18 20-140 0 0,-1 0 0 0 0,-1 0 1 0 0,0 0-1 0 0,5-20 0 0 0,-8 20-306 0 0,-3 13 412 0 0,0 0 1 0 0,0 0-1 0 0,0 0 0 0 0,0 0 1 0 0,0 0-1 0 0,0 0 1 0 0,0-1-1 0 0,0 1 0 0 0,0 0 1 0 0,0 0-1 0 0,0 0 0 0 0,0 0 1 0 0,0 0-1 0 0,0 0 0 0 0,0 0 1 0 0,0 0-1 0 0,0 0 0 0 0,0 0 1 0 0,0 0-1 0 0,0-1 0 0 0,-1 1 1 0 0,1 0-1 0 0,0 0 0 0 0,0 0 1 0 0,0 0-1 0 0,0 0 0 0 0,0 0 1 0 0,0 0-1 0 0,0 0 0 0 0,0 0 1 0 0,0 0-1 0 0,0 0 0 0 0,0 0 1 0 0,0 0-1 0 0,0 0 0 0 0,-1 0 1 0 0,1 0-1 0 0,0 0 0 0 0,0 0 1 0 0,0 0-1 0 0,0 0 0 0 0,0 0 1 0 0,0 0-1 0 0,0 0 1 0 0,0 0-1 0 0,0 0 0 0 0,0 0 1 0 0,0 0-1 0 0,-1 0 0 0 0,1 0 1 0 0,0 0-1 0 0,0 0 0 0 0,0 0 1 0 0,0 0-1 0 0,0 0 0 0 0,-16 15-337 0 0,16-15 369 0 0,-13 14-48 0 0,2 0 0 0 0,-19 28 0 0 0,27-36 26 0 0,-1 0 1 0 0,1 1 0 0 0,0 0-1 0 0,0-1 1 0 0,1 1-1 0 0,0 0 1 0 0,0 0-1 0 0,0 0 1 0 0,1 0 0 0 0,0 8-1 0 0,1-13-4 0 0,0 0 0 0 0,0 0-1 0 0,0 0 1 0 0,0 0 0 0 0,1 0-1 0 0,-1 0 1 0 0,1 0 0 0 0,-1 0-1 0 0,1 0 1 0 0,0 0 0 0 0,0 0-1 0 0,0-1 1 0 0,0 1 0 0 0,0 0-1 0 0,0 0 1 0 0,0-1 0 0 0,0 1-1 0 0,1-1 1 0 0,-1 1 0 0 0,1-1 0 0 0,2 2-1 0 0,-2-2-132 0 0,0 1-1 0 0,1-1 1 0 0,-1 0-1 0 0,1 0 1 0 0,0 0-1 0 0,-1-1 1 0 0,1 1-1 0 0,0-1 1 0 0,-1 1-1 0 0,1-1 1 0 0,0 0-1 0 0,-1 0 1 0 0,1 0-1 0 0,0-1 1 0 0,4 0 0 0 0,12-4-1049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13823 0 0,'0'0'1062'0'0,"-2"2"-693"0"0,-14 12 1429 0 0,0 0 1 0 0,0 1-1 0 0,-18 25 0 0 0,11-7-1171 0 0,2 0-1 0 0,1 2 1 0 0,-23 56 0 0 0,-31 115 98 0 0,-33 201-378 0 0,97-358-289 0 0,-5 25-207 0 0,10-40-1150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122 518 919 0 0,'0'0'650'0'0,"2"0"-340"0"0,8-1-144 0 0,1 0 0 0 0,-1-1 0 0 0,0 0 0 0 0,0-1-1 0 0,0 0 1 0 0,11-6 0 0 0,-11 5 510 0 0,0 0 1 0 0,0 1-1 0 0,1 0 1 0 0,0 0-1 0 0,-1 1 1 0 0,15-1-1 0 0,-23 3-594 0 0,0 0 0 0 0,0 1 0 0 0,0-1 0 0 0,0 1 0 0 0,0-1 0 0 0,0 1 0 0 0,0-1 1 0 0,0 1-1 0 0,0 0 0 0 0,0 0 0 0 0,0 0 0 0 0,0 0 0 0 0,-1 0 0 0 0,1 1 0 0 0,0-1 0 0 0,-1 0 0 0 0,1 1 0 0 0,-1-1 0 0 0,2 4 0 0 0,3 2 589 0 0,-2 1 0 0 0,1 0 0 0 0,4 12 0 0 0,-6-14-36 0 0,0 0 0 0 0,0 0 0 0 0,0-1 0 0 0,1 1 0 0 0,5 6 0 0 0,-8-11-445 0 0,0 0-1 0 0,0-1 1 0 0,0 1 0 0 0,0 0-1 0 0,0-1 1 0 0,0 1 0 0 0,1-1-1 0 0,-1 1 1 0 0,0-1 0 0 0,1 1-1 0 0,-1-1 1 0 0,0 0 0 0 0,0 0-1 0 0,1 0 1 0 0,-1 1 0 0 0,0-1-1 0 0,1-1 1 0 0,-1 1 0 0 0,4 0 1607 0 0,-17-4-1231 0 0,4 3-526 0 0,-1 0 1 0 0,1 0 0 0 0,-1 1 0 0 0,0 0 0 0 0,0 1-1 0 0,1 0 1 0 0,-10 2 0 0 0,-61 18 331 0 0,34-8-284 0 0,19-6-82 0 0,-7 2 23 0 0,-50 7 0 0 0,81-16-29 0 0,0 0 1 0 0,0 0-1 0 0,-1 1 0 0 0,1-2 0 0 0,0 1 0 0 0,0 0 0 0 0,-1 0 1 0 0,1-1-1 0 0,0 1 0 0 0,0-1 0 0 0,0 1 0 0 0,0-1 1 0 0,0 0-1 0 0,0 0 0 0 0,0 0 0 0 0,-3-2 0 0 0,3 2-2 0 0,1-1-1 0 0,0 1 0 0 0,0-1 1 0 0,0 1-1 0 0,0-1 0 0 0,0 1 0 0 0,0-1 1 0 0,0 0-1 0 0,1 1 0 0 0,-1-1 1 0 0,1 0-1 0 0,-1 1 0 0 0,1-1 1 0 0,-1 0-1 0 0,1 0 0 0 0,0 0 1 0 0,0 0-1 0 0,0 1 0 0 0,0-1 1 0 0,1-3-1 0 0,3-23-6 0 0,1-1 0 0 0,2 2 0 0 0,1-1 0 0 0,1 1 0 0 0,1 0 0 0 0,1 1 1 0 0,2 0-1 0 0,26-41 0 0 0,-20 41-40 0 0,1 1 1 0 0,2 0 0 0 0,0 2-1 0 0,2 1 1 0 0,0 0 0 0 0,47-30-1 0 0,-41 32-99 0 0,0 2-1 0 0,1 1 0 0 0,53-20 1 0 0,-65 30 142 0 0,1 1 1 0 0,1 0 0 0 0,-1 2-1 0 0,1 0 1 0 0,0 2 0 0 0,0 0-1 0 0,25 1 1 0 0,-37 2 34 0 0,0 0 0 0 0,0 0 1 0 0,0 1-1 0 0,0 1 0 0 0,0-1 1 0 0,0 1-1 0 0,0 1 0 0 0,-1 0 1 0 0,1 0-1 0 0,-1 0 0 0 0,8 7 1 0 0,-12-8-2 0 0,0 0 1 0 0,0 1 0 0 0,0-1-1 0 0,0 1 1 0 0,0 0 0 0 0,-1 0-1 0 0,0 0 1 0 0,0 0 0 0 0,0 1-1 0 0,0 0 1 0 0,-1-1 0 0 0,1 1-1 0 0,-1 0 1 0 0,-1 0 0 0 0,1 0-1 0 0,-1 0 1 0 0,1 1 0 0 0,-2-1 0 0 0,2 10-1 0 0,-3-3 10 0 0,0-1 1 0 0,-1 1-1 0 0,0-1 0 0 0,-1 1 0 0 0,0-1 1 0 0,-1 0-1 0 0,0 0 0 0 0,-1-1 0 0 0,0 1 1 0 0,-1-1-1 0 0,-7 12 0 0 0,-5 3 29 0 0,-1-1 1 0 0,-1-1-1 0 0,-25 23 0 0 0,20-22-42 0 0,-2 0-1 0 0,-47 30 1 0 0,56-43-35 0 0,0-1 1 0 0,-1 0 0 0 0,0-2-1 0 0,0 0 1 0 0,-36 9-1 0 0,26-10-275 0 0,0-2-1 0 0,-36 2 0 0 0,54-6 163 0 0,0-1 0 0 0,0 0 0 0 0,0-1-1 0 0,0 0 1 0 0,0-1 0 0 0,0 0 0 0 0,0-1 0 0 0,0 0-1 0 0,-11-5 1 0 0,18 6-64 0 0,1 1-1 0 0,-1-2 1 0 0,0 1 0 0 0,1 0-1 0 0,-1-1 1 0 0,1 1 0 0 0,0-1-1 0 0,0 0 1 0 0,0 0-1 0 0,-4-6 1 0 0,5 6-43 0 0,1 0-1 0 0,0 0 1 0 0,-1 1-1 0 0,1-1 0 0 0,0 0 1 0 0,1 0-1 0 0,-1 0 1 0 0,0 0-1 0 0,1 0 1 0 0,0 0-1 0 0,0 0 1 0 0,0-1-1 0 0,0 1 1 0 0,0 0-1 0 0,0 0 1 0 0,2-5-1 0 0,10-30-2046 0 0,3 4-2666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1 10135 0 0,'0'0'778'0'0,"-2"1"-293"0"0,0 1-82 0 0,-1 0 0 0 0,0 0 1 0 0,1 0-1 0 0,0 1 0 0 0,0-1 0 0 0,0 1 0 0 0,0-1 1 0 0,-3 6-1 0 0,-14 28 1751 0 0,11-18-1788 0 0,-95 172 974 0 0,-69 152-726 0 0,35-63-268 0 0,107-228-363 0 0,-2 0 0 0 0,-2-2 0 0 0,-2-2 0 0 0,-3-1 0 0 0,-1-2 0 0 0,-50 42 1 0 0,51-55-113 0 0,-1-3 1 0 0,-70 38 0 0 0,98-59 95 0 0,-5 5 23 0 0,20-14-201 0 0,1 0 0 0 0,-1 1 0 0 0,1 0 1 0 0,-1-1-1 0 0,1 1 0 0 0,4 0 1 0 0,11-5-3817 0 0,4-4-1901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20591 0 0,'0'0'2060'0'0,"1"2"-1845"0"0,1 1-128 0 0,-1 0 1 0 0,0 0-1 0 0,0 0 1 0 0,0 0-1 0 0,0 1 1 0 0,-1-1-1 0 0,1 0 1 0 0,-1 0 0 0 0,0 1-1 0 0,0-1 1 0 0,-1 6-1 0 0,-1 2 283 0 0,0 0-1 0 0,-5 12 1 0 0,-1 5-17 0 0,0 6-236 0 0,-2-1 1 0 0,-16 35-1 0 0,17-48-869 0 0,-15 24-1 0 0,16-31-851 0 0,-1 0 1 0 0,-17 17-1 0 0,14-19-563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37 18575 0 0,'0'-10'1976'0'0,"-1"9"-1894"0"0,1-1 1 0 0,0 1-1 0 0,0 0 0 0 0,0 0 0 0 0,-1 0 0 0 0,1 0 1 0 0,0 0-1 0 0,-1 0 0 0 0,1 0 0 0 0,-1 0 1 0 0,1 0-1 0 0,-1 0 0 0 0,0 0 0 0 0,1 0 0 0 0,-1 0 1 0 0,0 0-1 0 0,0 0 0 0 0,0 0 0 0 0,0 1 1 0 0,0-1-1 0 0,0 0 0 0 0,1 1 0 0 0,-2-1 0 0 0,1 1 1 0 0,0-1-1 0 0,0 1 0 0 0,0-1 0 0 0,0 1 1 0 0,0 0-1 0 0,0-1 0 0 0,0 1 0 0 0,0 0 0 0 0,-1 0 1 0 0,1 0-1 0 0,0 0 0 0 0,0 0 0 0 0,0 0 0 0 0,0 0 1 0 0,-1 0-1 0 0,1 1 0 0 0,0-1 0 0 0,-2 1 1 0 0,-3 2-97 0 0,-1 0 1 0 0,1 0 0 0 0,0 1 0 0 0,0 0 0 0 0,-7 7 0 0 0,7-7 156 0 0,-20 15-257 0 0,-39 39 0 0 0,58-50-9 0 0,0-1 0 0 0,0 2 0 0 0,1-1 1 0 0,0 1-1 0 0,0 0 0 0 0,1 0 0 0 0,0 1 1 0 0,1-1-1 0 0,-4 12 0 0 0,7-18 64 0 0,1 0 0 0 0,-1 0 0 0 0,1 0 1 0 0,0 0-1 0 0,0 0 0 0 0,0 0 0 0 0,1 0 0 0 0,-1 0 0 0 0,1-1 0 0 0,-1 1 0 0 0,1 0 0 0 0,0 0 0 0 0,0 0 1 0 0,0 0-1 0 0,0-1 0 0 0,1 1 0 0 0,-1-1 0 0 0,1 1 0 0 0,0-1 0 0 0,0 1 0 0 0,2 1 0 0 0,6 7-104 0 0,0-2 0 0 0,0 1 0 0 0,15 9 0 0 0,-11-9 129 0 0,3 3 187 0 0,0 2 1 0 0,-1-1-1 0 0,-1 2 1 0 0,26 32-1 0 0,-36-41 12 0 0,-1 1 0 0 0,0-1 0 0 0,0 1 0 0 0,-1 0 0 0 0,1 0 0 0 0,2 14 0 0 0,-5-17-78 0 0,0 0 0 0 0,0 1 0 0 0,-1-1 1 0 0,0 1-1 0 0,0-1 0 0 0,0 0 0 0 0,-1 1 0 0 0,1-1 0 0 0,-1 0 0 0 0,-1 0 0 0 0,-2 9 0 0 0,1-7-44 0 0,-1-1-1 0 0,1 0 0 0 0,-1 0 1 0 0,-1 0-1 0 0,1 0 0 0 0,-1 0 1 0 0,0-1-1 0 0,0 0 0 0 0,-1 0 1 0 0,1 0-1 0 0,-1-1 0 0 0,0 0 0 0 0,-12 6 1 0 0,2-2 56 0 0,1-1 0 0 0,-1-1-1 0 0,-1 0 1 0 0,-28 6 0 0 0,25-8-458 0 0,1-1-1 0 0,-1 0 1 0 0,1-2-1 0 0,-39-1 0 0 0,51-1 183 0 0,1 0 0 0 0,-1 0 0 0 0,0-1 0 0 0,1 0 0 0 0,-1 0-1 0 0,1-1 1 0 0,-11-5 0 0 0,13 6 104 0 0,0-1-1 0 0,1 1 1 0 0,0-1 0 0 0,-1 0-1 0 0,1 0 1 0 0,0 0 0 0 0,1 0 0 0 0,-1-1-1 0 0,0 1 1 0 0,1-1 0 0 0,0 0-1 0 0,0 0 1 0 0,-2-5 0 0 0,-3-16-1222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9671 0 0,'0'0'7622'0'0,"-1"3"-7252"0"0,-8 56 112 0 0,-3 0 1 0 0,-3 0-1 0 0,-2-1 0 0 0,-28 60 0 0 0,-3-10-435 0 0,-71 114-1 0 0,-29 20 115 0 0,-77 136-206 0 0,224-374-47 0 0,-2 0-264 0 0,1 1 1 0 0,-1 0-1 0 0,0-1 1 0 0,0 1-1 0 0,-4 3 1 0 0,0-2-1336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34 261 11519 0 0,'-15'-2'528'0'0,"12"2"-16"0"0,-4-1-304 0 0,-2-2 5259 0 0,33 3-3475 0 0,42-7 1 0 0,66-24-1313 0 0,-97 22-157 0 0,302-66 1392 0 0,-127 31-1058 0 0,206-33-385 0 0,-360 68-963 0 0,-37 7-58 0 0,-10 1-2721 0 0,-13 12-735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97 503 3679 0 0,'-1'2'167'0'0,"-2"2"-141"0"0,-1 0 0 0 0,1-1 1 0 0,-1 1-1 0 0,0-1 0 0 0,0 1 0 0 0,0-1 0 0 0,-6 3 0 0 0,-9 4 5798 0 0,18-10-5413 0 0,1 0-1 0 0,-1 0 0 0 0,0 0 1 0 0,0 0-1 0 0,1-1 0 0 0,-1 1 0 0 0,0 0 1 0 0,0 0-1 0 0,1-1 0 0 0,-1 1 1 0 0,0 0-1 0 0,1-1 0 0 0,-1 1 0 0 0,0-1 1 0 0,0 0-1 0 0,-9-12 1960 0 0,0-15-553 0 0,7 15-1380 0 0,1 1 0 0 0,0 0 0 0 0,1 0-1 0 0,0-1 1 0 0,1 1 0 0 0,1-1 0 0 0,0 1 0 0 0,4-21-1 0 0,0 12-233 0 0,1 0-1 0 0,0 0 1 0 0,2 0 0 0 0,10-20-1 0 0,-8 22-137 0 0,1 0 0 0 0,0 1 0 0 0,1 1 0 0 0,1 0 0 0 0,1 1 0 0 0,0 0 0 0 0,1 1-1 0 0,28-22 1 0 0,-30 28-234 0 0,0 0-1 0 0,0 1 0 0 0,1 1 0 0 0,0 0 0 0 0,17-5 0 0 0,-18 8-444 0 0,1 0 0 0 0,-1 1 0 0 0,0 1 0 0 0,1 0 0 0 0,0 1 0 0 0,18 1 0 0 0,-9 1-1221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129 977 13359 0 0,'-1'2'4488'0'0,"-21"44"-85"0"0,6-9-3702 0 0,-4 6-392 0 0,3 0 0 0 0,2 2 0 0 0,2 0-1 0 0,-8 47 1 0 0,20-87-861 0 0,0 1 0 0 0,0-1 0 0 0,1 0 0 0 0,0 1 0 0 0,0 5 0 0 0</inkml:trace>
  <inkml:trace contextRef="#ctx0" brushRef="#br0" timeOffset="1">1131 16 18167 0 0,'1'-1'830'0'0,"5"-13"330"0"0,-6 13-859 0 0,1 3 34 0 0,0 4-200 0 0,0 0 0 0 0,0 0 0 0 0,0 0 0 0 0,0 0 0 0 0,-1 1 0 0 0,0-1 0 0 0,-1 0 0 0 0,-1 10 0 0 0,-15 54 297 0 0,11-46-274 0 0,-83 234 418 0 0,61-185-511 0 0,-28 70-397 0 0,-113 203 0 0 0,147-305 181 0 0,-100 159-895 0 0,102-170 931 0 0,13-18-40 0 0,0-1 0 0 0,-1 0-1 0 0,0 0 1 0 0,-18 16 0 0 0,25-26-130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22 452 6911 0 0,'-1'0'5816'0'0,"-5"3"-3998"0"0,-9-2 7816 0 0,20-10-9687 0 0,8-7 307 0 0,2 0 1 0 0,-1 1 0 0 0,2 0-1 0 0,30-22 1 0 0,-24 20-231 0 0,300-226-531 0 0,-302 228 372 0 0,1 2-1 0 0,0 0 1 0 0,1 2-1 0 0,0 0 1 0 0,40-13-1 0 0,-50 24 51 0 0,-11 0 82 0 0,0 1 0 0 0,0-1-1 0 0,0 1 1 0 0,-1-1 0 0 0,1 1 0 0 0,0 0 0 0 0,0-1 0 0 0,-1 1 0 0 0,1 0-1 0 0,-1 0 1 0 0,1-1 0 0 0,-1 1 0 0 0,1 0 0 0 0,-1 0 0 0 0,1 0 0 0 0,-1 0-1 0 0,0 0 1 0 0,1 0 0 0 0,-1 0 0 0 0,0-1 0 0 0,0 1 0 0 0,0 0 0 0 0,0 0-1 0 0,1 0 1 0 0,-2 1 0 0 0,1 28-40 0 0,-1-29 33 0 0,-4 44-2 0 0,2-24 12 0 0,1 0 0 0 0,1 1 0 0 0,2 38 0 0 0,2-41 0 0 0,-1 1 0 0 0,-1 0 0 0 0,-1-1 0 0 0,-4 36 0 0 0,2-44 0 0 0,0 0 0 0 0,1 0 0 0 0,0 1 0 0 0,1-1 0 0 0,1 16 0 0 0,-1-25 0 0 0,0 0 0 0 0,1 1 0 0 0,-1-1 0 0 0,1 0 0 0 0,-1 1 0 0 0,1-1 0 0 0,0 0 0 0 0,0 1 0 0 0,0-1 0 0 0,0 0 0 0 0,1 0 0 0 0,-1 0 0 0 0,1 0 0 0 0,-1 0 0 0 0,1 0 0 0 0,-1-1 0 0 0,1 1 0 0 0,0 0 0 0 0,0-1 0 0 0,0 1 0 0 0,0-1 0 0 0,0 0 0 0 0,0 0 0 0 0,0 0 0 0 0,1 0 0 0 0,-1 0 0 0 0,0 0 0 0 0,0 0 0 0 0,1-1 0 0 0,-1 1 0 0 0,5-1 0 0 0,3 1-105 0 0,1-1-1 0 0,-1-1 1 0 0,1 0-1 0 0,-1 0 1 0 0,0-1-1 0 0,15-4 1 0 0,62-26-1241 0 0,-62 22 1013 0 0,22-9-1106 0 0,0-2-289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38 220 1839 0 0,'9'-37'416'0'0,"-4"13"3215"0"0,-1 3 3874 0 0,-3 17-7227 0 0,1 1 0 0 0,0 0-1 0 0,0 0 1 0 0,0 0-1 0 0,0 0 1 0 0,0 0 0 0 0,1 0-1 0 0,-1 0 1 0 0,1 1-1 0 0,-1-1 1 0 0,1 1 0 0 0,0 0-1 0 0,3-2 1 0 0,20-11-411 0 0,0 1 1 0 0,1 1-1 0 0,45-15 1 0 0,-66 26 82 0 0,9-3-115 0 0,-1 0 1 0 0,1 1-1 0 0,0 1 0 0 0,0 0 1 0 0,26-1-1 0 0,-36 4 172 0 0,1 0 1 0 0,-1 1 0 0 0,1-1-1 0 0,-1 1 1 0 0,0 0-1 0 0,1 1 1 0 0,-1-1-1 0 0,7 4 1 0 0,-9-3 42 0 0,0 0 0 0 0,1 0 1 0 0,-1 0-1 0 0,0 0 0 0 0,0 0 0 0 0,-1 1 0 0 0,1 0 0 0 0,0-1 1 0 0,-1 1-1 0 0,0 0 0 0 0,1 0 0 0 0,-1 0 0 0 0,2 5 1 0 0,-1 0 83 0 0,0-1 0 0 0,0 1 0 0 0,-1 0 0 0 0,0-1 0 0 0,-1 1 0 0 0,0 0 0 0 0,0 0 0 0 0,0 0 0 0 0,-1 1 1 0 0,0-1-1 0 0,-1 0 0 0 0,0 0 0 0 0,0 0 0 0 0,-1 0 0 0 0,-2 8 0 0 0,-6 13 522 0 0,-1 0-1 0 0,-25 45 1 0 0,15-33 161 0 0,14-26-540 0 0,0 0 1 0 0,-2 0-1 0 0,-17 22 1 0 0,22-32-257 0 0,-1 0 1 0 0,1 0 0 0 0,-1-1 0 0 0,0 0-1 0 0,0 0 1 0 0,-1 0 0 0 0,1 0-1 0 0,-1-1 1 0 0,0 0 0 0 0,0 0-1 0 0,0-1 1 0 0,-9 3 0 0 0,1-2-58 0 0,0 0 1 0 0,-1-1-1 0 0,1-1 1 0 0,0-1-1 0 0,0 0 1 0 0,-1-1 0 0 0,1 0-1 0 0,0-1 1 0 0,0 0-1 0 0,0-2 1 0 0,0 1-1 0 0,0-2 1 0 0,1 0-1 0 0,-16-8 1 0 0,10 2-868 0 0,4-3-281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5983 0 0,'0'0'464'0'0,"-2"2"111"0"0,-42 23 7921 0 0,28-17-7005 0 0,2 0 1 0 0,-20 14 0 0 0,19-9-1092 0 0,1 0 1 0 0,0 1 0 0 0,1 0-1 0 0,0 1 1 0 0,1 0-1 0 0,-15 26 1 0 0,22-33-361 0 0,0 0-1 0 0,1 1 1 0 0,0-1 0 0 0,1 1-1 0 0,0 0 1 0 0,0-1 0 0 0,1 1-1 0 0,0 1 1 0 0,1-1-1 0 0,0 0 1 0 0,0 0 0 0 0,1 0-1 0 0,0 1 1 0 0,1-1 0 0 0,3 16-1 0 0,-4-21-59 0 0,1-1 0 0 0,0 0-1 0 0,1 0 1 0 0,-1 0 0 0 0,1 1-1 0 0,-1-1 1 0 0,1-1 0 0 0,0 1-1 0 0,0 0 1 0 0,0 0 0 0 0,0-1-1 0 0,1 1 1 0 0,-1-1 0 0 0,1 0-1 0 0,0 1 1 0 0,4 1 0 0 0,-3-1-14 0 0,0-1 0 0 0,1-1 0 0 0,0 1 0 0 0,-1 0 0 0 0,1-1 0 0 0,0 0 0 0 0,0 0 0 0 0,0-1 0 0 0,0 1 0 0 0,7-1 0 0 0,-1-1-16 0 0,0 0 0 0 0,0-1 1 0 0,0 0-1 0 0,0-1 0 0 0,-1 0 1 0 0,1 0-1 0 0,-1-1 0 0 0,0-1 1 0 0,15-8-1 0 0,-9 2 36 0 0,-1-1 1 0 0,0 0-1 0 0,-1-1 0 0 0,-1-1 1 0 0,0 0-1 0 0,14-19 0 0 0,-11 10 16 0 0,-1 0 0 0 0,-1-2 0 0 0,18-40 0 0 0,-23 41 73 0 0,-1-1-1 0 0,6-31 1 0 0,-14 55 565 0 0,-9 10-288 0 0,5-4-350 0 0,1 0 0 0 0,-1 1 0 0 0,1-1 0 0 0,0 1-1 0 0,0 0 1 0 0,1-1 0 0 0,0 1 0 0 0,0 1 0 0 0,0-1 0 0 0,1 0 0 0 0,0 0 0 0 0,0 1-1 0 0,0-1 1 0 0,1 13 0 0 0,1-6-5 0 0,0 1 0 0 0,0-1 1 0 0,2 0-1 0 0,0 0 0 0 0,0 0 0 0 0,7 15 0 0 0,-6-18-297 0 0,0 0 1 0 0,1 0-1 0 0,0 0 0 0 0,1 0 1 0 0,0-1-1 0 0,1 0 0 0 0,0 0 1 0 0,0-1-1 0 0,1 0 0 0 0,0 0 1 0 0,1-1-1 0 0,13 10 0 0 0,-11-11-1244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25 11055 0 0,'-1'-2'852'0'0,"0"1"-739"0"0,0-1-1 0 0,0 0 1 0 0,0 1-1 0 0,0-1 1 0 0,0 1-1 0 0,-1 0 1 0 0,1-1-1 0 0,-1 1 1 0 0,1 0-1 0 0,-1 0 1 0 0,1 0-1 0 0,-1 0 1 0 0,0 0-1 0 0,1 0 0 0 0,-1 0 1 0 0,0 1-1 0 0,0-1 1 0 0,0 1-1 0 0,-3-1 1 0 0,2 1 379 0 0,-1-1 0 0 0,0 2-1 0 0,0-1 1 0 0,1 0 0 0 0,-1 1 0 0 0,0 0 0 0 0,1 0 0 0 0,-1 0 0 0 0,-5 2-1 0 0,-1 2 650 0 0,1 0 0 0 0,0 0 0 0 0,-14 10 0 0 0,-3 7-1672 0 0,9-4 734 0 0,0 0-1 0 0,1 1 0 0 0,-25 38 1 0 0,-31 70 231 0 0,63-110-426 0 0,-204 458 167 0 0,99-200-554 0 0,-25-14-126 0 0,127-241 119 0 0,-7 9 104 0 0,8-9-4462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19407 0 0,'0'0'1759'0'0,"0"0"-1727"0"0,0 0 1 0 0,0 1-1 0 0,0-1 0 0 0,0 0 1 0 0,0 1-1 0 0,0-1 1 0 0,0 0-1 0 0,0 1 1 0 0,0-1-1 0 0,0 0 0 0 0,0 1 1 0 0,1-1-1 0 0,-1 0 1 0 0,0 1-1 0 0,0-1 0 0 0,0 0 1 0 0,0 0-1 0 0,1 1 1 0 0,-1-1-1 0 0,0 0 0 0 0,0 0 1 0 0,1 1-1 0 0,-1-1 1 0 0,0 0-1 0 0,1 1 1 0 0,11 2 309 0 0,0 1 1 0 0,1-2 0 0 0,-1 0 0 0 0,1 0-1 0 0,17-1 1 0 0,68-4 454 0 0,-90 3-716 0 0,291-33 707 0 0,0-17-676 0 0,-156 26-17 0 0,45-16-124 0 0,-19 4-2905 0 0,-163 35 2377 0 0,-1 1 0 0 0,1-1-1 0 0,-1 1 1 0 0,8 0 0 0 0,-13 0 354 0 0,1 0 0 0 0,-1 0 1 0 0,0 1-1 0 0,1-1 1 0 0,-1 0-1 0 0,0 0 1 0 0,1 0-1 0 0,-1 1 1 0 0,0-1-1 0 0,1 0 0 0 0,-1 0 1 0 0,0 1-1 0 0,0-1 1 0 0,1 0-1 0 0,-1 1 1 0 0,0-1-1 0 0,0 0 1 0 0,1 1-1 0 0,-1-1 0 0 0,0 0 1 0 0,0 1-1 0 0,0-1 1 0 0,0 0-1 0 0,0 1 1 0 0,0-1-1 0 0,0 1 1 0 0,0-1-1 0 0,1 0 0 0 0,-2 1 1 0 0,1 12-6335 0 0</inkml:trace>
  <inkml:trace contextRef="#ctx0" brushRef="#br0" timeOffset="1">1222 357 8751 0 0,'0'2'6931'0'0,"2"4"-5938"0"0,0 0 0 0 0,-1 0 1 0 0,0 0-1 0 0,0 0 0 0 0,-1 1 0 0 0,0-1 1 0 0,-1 10-1 0 0,0-6-431 0 0,-1 0 1 0 0,0 1-1 0 0,-7 18 1 0 0,-3-1-439 0 0,-1 0 0 0 0,-18 28 1 0 0,28-52 60 0 0,-9 17-191 0 0,-2 0-1 0 0,-26 31 0 0 0,33-44-1620 0 0,-1 0 1 0 0,-12 8-1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 17191 0 0,'0'0'1680'0'0,"-5"-3"-1496"0"0,-3 1-184 0 0,-1 2 0 0 0,-1 4 0 0 0,-3 3 176 0 0,2 2 0 0 0,1 3 0 0 0,-1 3-5376 0 0,-2 5-1072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301 130 16415 0 0,'0'0'3018'0'0,"-2"0"-2346"0"0,-6 2-372 0 0,-1 1 1 0 0,1 0 0 0 0,0 1-1 0 0,0-1 1 0 0,0 1 0 0 0,0 1-1 0 0,1 0 1 0 0,0 0 0 0 0,-8 6-1 0 0,-10 12-107 0 0,-22 26-1 0 0,43-45-156 0 0,-16 18-8 0 0,1 2 0 0 0,0 0 0 0 0,2 1 0 0 0,1 0-1 0 0,-23 51 1 0 0,38-74-7 0 0,0 1 0 0 0,0-1 1 0 0,0 0-1 0 0,0 0 0 0 0,1 0 0 0 0,-1 1 0 0 0,1-1 0 0 0,-1 0 1 0 0,1 1-1 0 0,0-1 0 0 0,0 0 0 0 0,0 1 0 0 0,0-1 0 0 0,1 0 0 0 0,-1 1 1 0 0,1-1-1 0 0,-1 0 0 0 0,1 1 0 0 0,0-1 0 0 0,1 3 0 0 0,0-3 28 0 0,0 0-1 0 0,0 1 1 0 0,0-1-1 0 0,0 0 0 0 0,0 0 1 0 0,1-1-1 0 0,-1 1 1 0 0,1 0-1 0 0,-1-1 0 0 0,1 0 1 0 0,0 1-1 0 0,-1-1 1 0 0,1 0-1 0 0,0 0 0 0 0,5 0 1 0 0,1 1 6 0 0,1 0 0 0 0,-1-1-1 0 0,1-1 1 0 0,-1 1 0 0 0,1-2 0 0 0,15-1 0 0 0,58-16 48 0 0,-73 16-101 0 0,9-3 11 0 0,-1-1 0 0 0,0 0-1 0 0,0-1 1 0 0,0-1 0 0 0,-1 0-1 0 0,0-2 1 0 0,-1 0 0 0 0,23-18 0 0 0,-33 23-13 0 0,0 0 1 0 0,0-1-1 0 0,-1 0 1 0 0,0 0-1 0 0,0 0 1 0 0,0-1 0 0 0,-1 1-1 0 0,0-1 1 0 0,0 0-1 0 0,-1 0 1 0 0,0 0-1 0 0,0-1 1 0 0,-1 1-1 0 0,1-1 1 0 0,-2 0 0 0 0,1 1-1 0 0,-1-1 1 0 0,0 0-1 0 0,-1 0 1 0 0,0 0-1 0 0,0 0 1 0 0,-1 0 0 0 0,-1-9-1 0 0,-1 5-110 0 0,0 0-1 0 0,0 0 0 0 0,-1 0 1 0 0,0 1-1 0 0,-1-1 1 0 0,-1 1-1 0 0,0 1 1 0 0,0-1-1 0 0,-1 1 1 0 0,0 0-1 0 0,-1 0 0 0 0,0 1 1 0 0,0 0-1 0 0,-1 0 1 0 0,0 1-1 0 0,-1 1 1 0 0,0-1-1 0 0,0 1 0 0 0,-1 1 1 0 0,1 0-1 0 0,-2 0 1 0 0,1 1-1 0 0,0 1 1 0 0,-18-5-1 0 0,16 5-894 0 0,0 1 0 0 0,0 0-1 0 0,0 1 1 0 0,-17 0 0 0 0,13 2-637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11055 0 0,'0'0'12639'0'0,"2"-1"-11791"0"0,12-5-333 0 0,0-1 0 0 0,0-1 0 0 0,-1 0 1 0 0,17-13-1 0 0,-8 5-282 0 0,5-3 7 0 0,16-11 206 0 0,47-25 0 0 0,292-144-634 0 0,-359 187 166 0 0,-11 5-5 0 0,1 1 1 0 0,-1 0-1 0 0,1 0 1 0 0,1 1-1 0 0,-1 1 1 0 0,15-3-1 0 0,-16 8 27 0 0,-12-1 0 0 0,1 1 0 0 0,-1-1 0 0 0,1 1 0 0 0,-1-1 0 0 0,1 1 0 0 0,-1 0 0 0 0,1-1 0 0 0,-1 1 0 0 0,0 0 0 0 0,0-1 0 0 0,1 1 0 0 0,-1 0 0 0 0,0-1 0 0 0,0 1 0 0 0,0 0 0 0 0,1 0 0 0 0,-1-1 0 0 0,0 1 0 0 0,0 0 0 0 0,0 0 0 0 0,0-1 0 0 0,-1 1 0 0 0,1 1 0 0 0,-4 19 0 0 0,4-19 0 0 0,-8 22 4 0 0,-1 0 0 0 0,-1 0 0 0 0,-19 33 1 0 0,-6 13 58 0 0,23-44-36 0 0,2 0 1 0 0,-10 38-1 0 0,18-56-35 0 0,0 0 0 0 0,1 0 1 0 0,0 0-1 0 0,0 0 0 0 0,1 0 1 0 0,0 1-1 0 0,0-1 0 0 0,1 0 0 0 0,0 0 1 0 0,1 0-1 0 0,0 0 0 0 0,5 15 0 0 0,-4-18-52 0 0,0 0 0 0 0,0 0 0 0 0,0 0-1 0 0,1-1 1 0 0,-1 0 0 0 0,1 1 0 0 0,0-1 0 0 0,1 0-1 0 0,-1-1 1 0 0,1 1 0 0 0,-1-1 0 0 0,1 0-1 0 0,0 0 1 0 0,0-1 0 0 0,0 1 0 0 0,11 2-1 0 0,6 2-916 0 0,0-2 0 0 0,43 6 0 0 0,-35-7-356 0 0,15 1-2616 0 0,-21-3-3091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74 9215 0 0,'0'0'3238'0'0,"0"3"-1996"0"0,-1 7-425 0 0,0 1 0 0 0,-1-1-1 0 0,-5 20 1 0 0,4-19-366 0 0,0 0 1 0 0,1 1-1 0 0,-2 22 0 0 0,1 22 569 0 0,1-42-878 0 0,1 1 1 0 0,0-1 0 0 0,2 1 0 0 0,-1-1-1 0 0,2 0 1 0 0,5 27 0 0 0,-7-40-129 0 0,1 0-1 0 0,-1 0 1 0 0,1-1 0 0 0,0 1-1 0 0,-1 0 1 0 0,1 0 0 0 0,0 0-1 0 0,-1 0 1 0 0,1-1 0 0 0,0 1-1 0 0,0 0 1 0 0,0-1-1 0 0,0 1 1 0 0,0-1 0 0 0,-1 1-1 0 0,1-1 1 0 0,0 1 0 0 0,0-1-1 0 0,1 1 1 0 0,-1-1 0 0 0,0 0-1 0 0,0 0 1 0 0,0 1 0 0 0,1-1-1 0 0,2 0 32 0 0,0 0-1 0 0,0 0 0 0 0,0 0 0 0 0,-1 0 0 0 0,6-2 1 0 0,2-1 15 0 0,0 0 0 0 0,1-1 0 0 0,-1-1 0 0 0,0 0 1 0 0,-1 0-1 0 0,1-1 0 0 0,18-14 0 0 0,-11 6-76 0 0,-1-1-1 0 0,-1-1 0 0 0,19-22 0 0 0,-19 18-114 0 0,-1 0 0 0 0,14-26 0 0 0,-22 33-64 0 0,-1 0 1 0 0,0 0 0 0 0,0-1-1 0 0,-1 0 1 0 0,3-14-1 0 0,-8 26 91 0 0,-6 23 388 0 0,1-5-185 0 0,4-6-19 0 0,0 1-1 0 0,0 0 1 0 0,1-1 0 0 0,0 1 0 0 0,0 0-1 0 0,2-1 1 0 0,-1 1 0 0 0,1-1 0 0 0,1 1-1 0 0,0-1 1 0 0,0 0 0 0 0,1 0-1 0 0,0 0 1 0 0,1 0 0 0 0,0-1 0 0 0,1 0-1 0 0,0 0 1 0 0,0 0 0 0 0,1-1 0 0 0,0 0-1 0 0,0 0 1 0 0,1-1 0 0 0,0 1 0 0 0,0-2-1 0 0,14 9 1 0 0,-7-6-31 0 0,-3-1 2 0 0,0-1 0 0 0,1 0 0 0 0,0-1 0 0 0,21 7 0 0 0,-31-11-38 0 0,-2-2-8 0 0,0 0-1 0 0,0 1 0 0 0,0-1 1 0 0,0 0-1 0 0,0 1 0 0 0,-1-1 1 0 0,1 0-1 0 0,0 0 1 0 0,0 0-1 0 0,0 0 0 0 0,0 0 1 0 0,0 0-1 0 0,0 0 0 0 0,0 0 1 0 0,0-1-1 0 0,0 1 0 0 0,0 0 1 0 0,1-1-1 0 0,1 0 39 0 0,0 0-1 0 0,0 0 0 0 0,0-1 1 0 0,-1 1-1 0 0,1 0 0 0 0,0-1 1 0 0,-1 0-1 0 0,0 0 0 0 0,1 0 1 0 0,-1 0-1 0 0,0 0 1 0 0,0 0-1 0 0,0 0 0 0 0,0-1 1 0 0,0 1-1 0 0,0-1 0 0 0,-1 1 1 0 0,3-6-1 0 0,2-6 166 0 0,0 0 0 0 0,6-20 0 0 0,-10 28-149 0 0,10-32 139 0 0,54-150-119 0 0,-64 182-417 0 0,0-1 0 0 0,1 1 0 0 0,0 0-1 0 0,0 1 1 0 0,1-1 0 0 0,0 0 0 0 0,0 1-1 0 0,0 0 1 0 0,1 0 0 0 0,-1 0 0 0 0,1 1 0 0 0,0-1-1 0 0,1 1 1 0 0,-1 0 0 0 0,7-3 0 0 0,-1 3-1192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 4607 0 0,'8'-2'20317'0'0,"-54"171"-19045"0"0,13-58-2169 0 0,25-82-2067 0 0,8-17 1212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 20615 0 0,'4'-11'582'0'0,"0"-2"32"0"0,-3 12 124 0 0,-1 8 544 0 0,-1 6-1030 0 0,-1 0-1 0 0,-1 0 0 0 0,-8 25 1 0 0,-20 38 196 0 0,22-55-335 0 0,-102 248 529 0 0,-13 30-555 0 0,34-70-452 0 0,69-171-294 0 0,3 0-3227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19 11975 0 0,'1'-2'923'0'0,"0"-14"4273"0"0,-1 19-5055 0 0,-18 126 345 0 0,-6-1 0 0 0,-6-1 0 0 0,-5-1 0 0 0,-5-2 0 0 0,-109 226 0 0 0,137-325-484 0 0,-170 316 132 0 0,179-336-132 0 0,-1 1 20 0 0,0 0 0 0 0,0 0 0 0 0,-1 0 0 0 0,0 0 0 0 0,-6 5 0 0 0,9-10 139 0 0,5-16 48 0 0,6-10-137 0 0,1-1 1 0 0,23-39-1 0 0,-26 53-65 0 0,18-35-72 0 0,3 1-1 0 0,61-78 1 0 0,-68 100-99 0 0,1 1 0 0 0,0 1 0 0 0,2 1 0 0 0,0 0 0 0 0,1 2 0 0 0,33-18 0 0 0,-52 33 140 0 0,1 1-1 0 0,-1 0 0 0 0,0 1 1 0 0,1-1-1 0 0,-1 1 0 0 0,1 1 1 0 0,0-1-1 0 0,-1 1 0 0 0,1 0 1 0 0,8 0-1 0 0,-12 1 25 0 0,0 1 0 0 0,0-1 0 0 0,0 0 0 0 0,0 1 0 0 0,0 0 0 0 0,0-1 0 0 0,-1 1 1 0 0,1 0-1 0 0,0 1 0 0 0,-1-1 0 0 0,1 0 0 0 0,-1 1 0 0 0,1-1 0 0 0,-1 1 0 0 0,0 0 0 0 0,1 0 0 0 0,-1 0 0 0 0,0 0 0 0 0,0 0 0 0 0,0 1 0 0 0,-1-1 1 0 0,1 0-1 0 0,-1 1 0 0 0,1-1 0 0 0,-1 1 0 0 0,1 3 0 0 0,2 3 38 0 0,-2 1 0 0 0,1 0 1 0 0,-1 0-1 0 0,-1 0 0 0 0,0 0 1 0 0,0 0-1 0 0,-1 1 0 0 0,-2 16 0 0 0,-2 9 67 0 0,-10 35 1 0 0,11-55-61 0 0,-1 0 1 0 0,-1-1 0 0 0,-1 0-1 0 0,0 0 1 0 0,-13 24 0 0 0,14-31 1 0 0,0-2 1 0 0,0 1-1 0 0,0 0 1 0 0,-1-1-1 0 0,0 0 0 0 0,0 0 1 0 0,0-1-1 0 0,-1 0 1 0 0,0 0-1 0 0,0-1 0 0 0,0 1 1 0 0,-15 5-1 0 0,1-2 56 0 0,-1-2 0 0 0,0 0 0 0 0,-31 4 0 0 0,-70 3-2 0 0,58-7-41 0 0,52-5-82 0 0,-148 8-142 0 0,173-18-407 0 0,2 0-486 0 0,19-9 0 0 0,-1 2-973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20015 0 0,'0'0'6340'0'0,"1"3"-6101"0"0,3 6-128 0 0,0 2-57 0 0,1 0 0 0 0,1 0 0 0 0,10 15 0 0 0,-14-22-51 0 0,1-1 0 0 0,0 0 0 0 0,0 0 0 0 0,0 0 0 0 0,0 0-1 0 0,1 0 1 0 0,-1-1 0 0 0,1 0 0 0 0,0 1 0 0 0,0-1 0 0 0,-1 0 0 0 0,1-1 0 0 0,0 1 0 0 0,6 0-1 0 0,1 1-14 0 0,1-2 0 0 0,0 0 0 0 0,0 0 0 0 0,0-1 0 0 0,0 0 0 0 0,12-2 0 0 0,71-16-201 0 0,92-39-730 0 0,-3-15-101 0 0,-55 20 211 0 0,-16 6-658 0 0,191-105 0 0 0,-273 132-180 0 0,-1-2 0 0 0,0 0 0 0 0,28-29 0 0 0,-39 32 89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 5063 0 0,'6'-2'10328'0'0,"-6"13"-8472"0"0,0-2-1388 0 0,-1-1-1 0 0,0 1 1 0 0,-1 0 0 0 0,0-1-1 0 0,-3 10 1 0 0,-19 43 548 0 0,21-54-842 0 0,-199 408 2845 0 0,129-275-2762 0 0,-22 71-53 0 0,77-169-133 0 0,13-33-2 0 0,6-8-46 0 0,0-1 0 0 0,0 0-1 0 0,-1 1 1 0 0,1-1 0 0 0,0 0 0 0 0,0 0 0 0 0,0 0-1 0 0,0 0 1 0 0,0 0 0 0 0,0 0 0 0 0,0 0-1 0 0,0 0 1 0 0,6-1 25 0 0,-1-1-1 0 0,0 0 1 0 0,0 0 0 0 0,0 0-1 0 0,0 0 1 0 0,-1-1-1 0 0,9-5 1 0 0,37-28 103 0 0,-30 20-83 0 0,64-48-34 0 0,47-34-270 0 0,-108 83 177 0 0,1 0-1 0 0,0 2 1 0 0,47-17-1 0 0,-64 27 51 0 0,0 1 0 0 0,1 0 0 0 0,-1 0 0 0 0,0 1 0 0 0,1 0 0 0 0,-1 0 0 0 0,1 1 0 0 0,9 1 0 0 0,-15-1 17 0 0,0 1 0 0 0,0-1 0 0 0,0 1-1 0 0,0-1 1 0 0,0 1 0 0 0,0 0 0 0 0,0 1-1 0 0,0-1 1 0 0,-1 0 0 0 0,1 1-1 0 0,0-1 1 0 0,-1 1 0 0 0,0 0 0 0 0,1 0-1 0 0,-1 0 1 0 0,0 0 0 0 0,0 0-1 0 0,0 0 1 0 0,0 1 0 0 0,0-1 0 0 0,0 1-1 0 0,-1 0 1 0 0,1-1 0 0 0,-1 1-1 0 0,2 4 1 0 0,0 7 136 0 0,-1 0 1 0 0,0 1-1 0 0,-1-1 0 0 0,0 1 1 0 0,-1-1-1 0 0,-4 27 0 0 0,1 27 134 0 0,3-55-262 0 0,1 0 1 0 0,1 0-1 0 0,0 0 0 0 0,1 0 1 0 0,0 0-1 0 0,1-1 0 0 0,6 15 1 0 0,-5-17-18 0 0,0-1 0 0 0,0 0-1 0 0,1-1 1 0 0,0 1 0 0 0,1-1 0 0 0,-1 0 0 0 0,2-1 0 0 0,-1 1 0 0 0,14 9 0 0 0,-7-8-37 0 0,0 0 1 0 0,0-1-1 0 0,1 0 0 0 0,0-2 1 0 0,0 1-1 0 0,31 6 0 0 0,101 14-1171 0 0,-69-15-567 0 0,-38-5-23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69 188 2303 0 0,'0'0'8596'0'0,"0"3"-5880"0"0,2 18-923 0 0,5 30 0 0 0,0-3-676 0 0,16 92 937 0 0,-3-21-1075 0 0,-19-110-952 0 0,0 1-1 0 0,-1-1 0 0 0,0 1 1 0 0,0-1-1 0 0,-1 1 1 0 0,-1-1-1 0 0,1 0 1 0 0,-1 1-1 0 0,-1-1 0 0 0,0 0 1 0 0,0 0-1 0 0,-1 0 1 0 0,0-1-1 0 0,-1 1 1 0 0,1-1-1 0 0,-9 9 1 0 0,12-15-15 0 0,0-1 0 0 0,0 0 0 0 0,0 0 0 0 0,-1 0 0 0 0,1 1 1 0 0,0-1-1 0 0,-1-1 0 0 0,1 1 0 0 0,-1 0 0 0 0,1 0 0 0 0,-1 0 1 0 0,0-1-1 0 0,1 1 0 0 0,-1-1 0 0 0,0 1 0 0 0,1-1 0 0 0,-1 0 1 0 0,0 0-1 0 0,1 0 0 0 0,-1 0 0 0 0,0 0 0 0 0,0 0 0 0 0,1 0 1 0 0,-1 0-1 0 0,0-1 0 0 0,1 1 0 0 0,-1-1 0 0 0,0 1 0 0 0,1-1 1 0 0,-1 0-1 0 0,1 1 0 0 0,-1-1 0 0 0,1 0 0 0 0,-1 0 1 0 0,1 0-1 0 0,0 0 0 0 0,-1 0 0 0 0,0-2 0 0 0,-2-2 8 0 0,1 0 0 0 0,1 0 0 0 0,-1 0 0 0 0,1 0 0 0 0,0-1 0 0 0,0 1 0 0 0,0-1 0 0 0,1 1 0 0 0,-1-1 0 0 0,2 1 0 0 0,-1-1 0 0 0,0 0 0 0 0,2-11 0 0 0,0-6 13 0 0,9-47-1 0 0,-2 36-30 0 0,2 0-1 0 0,1 1 0 0 0,2 0 0 0 0,1 0 0 0 0,1 2 0 0 0,2 0 0 0 0,1 0 0 0 0,1 2 0 0 0,46-54 0 0 0,-51 69 122 0 0,-1 1 0 0 0,2 0 0 0 0,-1 1 0 0 0,2 0 1 0 0,0 2-1 0 0,0-1 0 0 0,1 2 0 0 0,0 0 0 0 0,1 1 0 0 0,-1 1 0 0 0,26-6 0 0 0,-10 5 126 0 0,-1 2 0 0 0,1 1 1 0 0,0 2-1 0 0,1 1 0 0 0,55 4 0 0 0,-58 1-203 0 0,55 13 0 0 0,-81-15-359 0 0,0 1-1 0 0,1-1 0 0 0,-1 0 1 0 0,1-1-1 0 0,-1 0 1 0 0,1 1-1 0 0,0-2 1 0 0,7 0-1 0 0,-11 1 43 0 0,0-1 1 0 0,0 0-1 0 0,0 0 0 0 0,0 0 1 0 0,0 0-1 0 0,0 0 0 0 0,0 0 1 0 0,0-1-1 0 0,-1 1 0 0 0,1-1 1 0 0,0 1-1 0 0,-1-1 0 0 0,1 1 0 0 0,-1-1 1 0 0,0 0-1 0 0,1 0 0 0 0,-1 0 1 0 0,0 0-1 0 0,0 0 0 0 0,0 0 1 0 0,0 0-1 0 0,1-4 0 0 0,1-8-6905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1375 0 0,'0'0'16823'0'0,"2"1"-16136"0"0,10 1-220 0 0,0 1 1 0 0,0-2 0 0 0,0 0 0 0 0,0 0 0 0 0,0-1 0 0 0,22-3 0 0 0,76-17 660 0 0,-67 11-922 0 0,-13 2-239 0 0,-11 3-343 0 0,22-3 0 0 0,-36 6-175 0 0,0 1 0 0 0,0 0 0 0 0,0 0 1 0 0,0 0-1 0 0,0 1 0 0 0,0-1 0 0 0,0 1 0 0 0,-1 0 0 0 0,8 3 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7831 0 0,'-2'0'356'0'0,"-11"6"538"0"0,19 2 4200 0 0,-3-6-4602 0 0,-1-1 0 0 0,1 0 0 0 0,-1 0 1 0 0,1 0-1 0 0,-1 0 0 0 0,1 0 0 0 0,-1 0 0 0 0,1 0 0 0 0,0-1 0 0 0,-1 0 0 0 0,1 1 0 0 0,5-1 0 0 0,36-4 607 0 0,-31 2-770 0 0,77-12 611 0 0,116-33-1 0 0,-127 24-722 0 0,26-8 113 0 0,-86 27-315 0 0,1 0 0 0 0,-1 1 0 0 0,27 0 0 0 0,-45 3-138 0 0,0 0 1 0 0,-1 1-1 0 0,1-1 1 0 0,0 0-1 0 0,-1 0 1 0 0,1 0-1 0 0,0 1 1 0 0,-1-1-1 0 0,1 0 1 0 0,0 0-1 0 0,-1 1 1 0 0,1-1-1 0 0,-1 1 1 0 0,1-1-1 0 0,0 0 1 0 0,-1 1-1 0 0,1-1 1 0 0,-1 1-1 0 0,0 0 1 0 0,1-1-1 0 0,-1 1 1 0 0,1-1-1 0 0,-1 1 1 0 0,0 0-1 0 0,1-1 1 0 0,-1 2-1 0 0,1-1-394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19463 0 0,'0'0'2147'0'0,"0"2"-1758"0"0,-1 5-182 0 0,0-1 0 0 0,-1 1-1 0 0,1-1 1 0 0,-1 0 0 0 0,-1 0 0 0 0,-3 9-1 0 0,-2 5 38 0 0,-109 264 1330 0 0,85-196-1552 0 0,-27 115-1 0 0,43-140-169 0 0,-10 50-242 0 0,22-93 166 0 0,2 0 0 0 0,0 1 0 0 0,2 31-1 0 0,1-47 439 0 0,-1-1-1529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6:4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18887 0 0,'0'0'9752'0'0,"-6"9"-9752"0"0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 3679 0 0,'0'0'284'0'0,"1"-2"-186"0"0,0-4 256 0 0,2-9 9313 0 0,-4 23-6883 0 0,-5 23-2771 0 0,-3 7 253 0 0,-2 0 0 0 0,-1-1 0 0 0,-20 40 0 0 0,-73 112 580 0 0,85-157-865 0 0,9-15-503 0 0,0-1 0 0 0,-1 1 0 0 0,-15 14 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177 144 4143 0 0,'-116'16'3907'0'0,"55"-12"6913"0"0,78-10-9676 0 0,27-6-936 0 0,287-30 1302 0 0,-214 31-1163 0 0,60-6-43 0 0,90-10-284 0 0,-137 12-332 0 0,127-18-2421 0 0,-255 33 2028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16 272 6447 0 0,'-16'-9'12709'0'0,"25"5"-11431"0"0,14-3-1209 0 0,71-20 1383 0 0,125-33-1066 0 0,50-10-8 0 0,-126 48-929 0 0,73-15-1283 0 0,-121 14-1679 0 0,-49 11 1699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7367 0 0,'-16'10'1374'0'0,"0"1"0"0"0,1 0-1 0 0,-25 24 1 0 0,35-30-755 0 0,-1 1 0 0 0,1 0-1 0 0,0 1 1 0 0,0-1 0 0 0,1 1 0 0 0,0 0-1 0 0,0 0 1 0 0,1 0 0 0 0,0 1 0 0 0,0-1-1 0 0,-2 13 1 0 0,4-15-483 0 0,0 1 1 0 0,1-1-1 0 0,0 1 0 0 0,0-1 0 0 0,1 0 0 0 0,-1 1 0 0 0,1-1 1 0 0,0 1-1 0 0,1-1 0 0 0,-1 0 0 0 0,1 0 0 0 0,0 0 0 0 0,0 0 1 0 0,1 0-1 0 0,-1 0 0 0 0,1-1 0 0 0,0 1 0 0 0,0-1 1 0 0,1 0-1 0 0,-1 0 0 0 0,6 5 0 0 0,-2-3-63 0 0,1 0 0 0 0,0 0 1 0 0,0 0-1 0 0,0-1 0 0 0,1 0 0 0 0,-1-1 1 0 0,1 0-1 0 0,0 0 0 0 0,1-1 0 0 0,18 4 0 0 0,-9-3-427 0 0,25 0 0 0 0,-17-4-5748 0 0,-10-2-1321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421 734 6911 0 0,'0'0'7632'0'0,"2"-1"-6868"0"0,9-4-261 0 0,0 0-1 0 0,0 0 1 0 0,0-2-1 0 0,0 1 1 0 0,-1-1-1 0 0,0-1 1 0 0,-1 0-1 0 0,12-11 1 0 0,65-81 50 0 0,-58 64-549 0 0,38-66-1 0 0,-52 77-279 0 0,-2-1-1 0 0,0 0 1 0 0,14-53 0 0 0,-2-37-1012 0 0,-22 99 1022 0 0,0 0-1 0 0,-2 0 0 0 0,0 0 0 0 0,-4-33 0 0 0,3 48 228 0 0,1 1 0 0 0,0-1 1 0 0,-1 0-1 0 0,0 0 0 0 0,1 0 0 0 0,-1 0 0 0 0,0 0 0 0 0,0 1 0 0 0,0-1 0 0 0,0 0 0 0 0,0 1 0 0 0,0-1 1 0 0,-1 1-1 0 0,1-1 0 0 0,0 1 0 0 0,-3-3 0 0 0,3 4 18 0 0,-1-1-1 0 0,1 1 1 0 0,0-1 0 0 0,0 1 0 0 0,0 0 0 0 0,0-1-1 0 0,-1 1 1 0 0,1 0 0 0 0,0 0 0 0 0,0 0-1 0 0,-1 0 1 0 0,1 0 0 0 0,0 0 0 0 0,0 0-1 0 0,0 0 1 0 0,-1 0 0 0 0,1 1 0 0 0,0-1-1 0 0,0 0 1 0 0,0 1 0 0 0,0-1 0 0 0,-1 1-1 0 0,1 0 1 0 0,0-1 0 0 0,0 1 0 0 0,0 0-1 0 0,-1 1 1 0 0,-8 6 22 0 0,2 0-1 0 0,-1 1 1 0 0,1 0-1 0 0,0 0 0 0 0,-9 15 1 0 0,-30 57 296 0 0,37-62-197 0 0,-121 257 916 0 0,59-117-736 0 0,59-133-266 0 0,-135 309 676 0 0,137-307-555 0 0,-1 0 0 0 0,-1-2 0 0 0,-2 1 0 0 0,-19 26-1 0 0,22-36-100 0 0,-2-1-1 0 0,0 0 1 0 0,-1 0-1 0 0,0-2 0 0 0,-1 0 1 0 0,-28 18-1 0 0,33-25-243 0 0,0-1-1 0 0,-13 6 0 0 0,23-11-307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35 227 8751 0 0,'-2'-1'674'0'0,"-5"-3"-159"0"0,-9-3-640 0 0,7 4 7956 0 0,27-11-6848 0 0,8-4-532 0 0,1 1 0 0 0,0 2 0 0 0,48-20 0 0 0,91-25 38 0 0,-147 54-497 0 0,19-5-367 0 0,52-8 1 0 0,-41 10-4961 0 0,-15 1-1048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1839 0 0,'-1'2'8812'0'0,"1"9"-8161"0"0,-1-1 0 0 0,1 1 0 0 0,1 0 0 0 0,0-1 0 0 0,0 0-1 0 0,1 1 1 0 0,1-1 0 0 0,3 10 0 0 0,34 81 703 0 0,-17-56-653 0 0,1-1 1 0 0,53 72-1 0 0,77 68 166 0 0,-9-49-537 0 0,11-12-292 0 0,-125-99-117 0 0,-23-16 307 0 0,-1-2-3413 0 0,-16-22-7950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12 6447 0 0,'0'0'499'0'0,"1"-1"-328"0"0,8-10 2450 0 0,-18 18 2027 0 0,-12 10-1011 0 0,11-8-5013 0 0,-31 30 1693 0 0,-75 75 334 0 0,-201 200 583 0 0,141-146-1016 0 0,142-133-190 0 0,18-18-244 0 0,15-16-68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9183 0 0,'0'0'831'0'0,"0"-16"30"0"0,0 12-554 0 0,1-1-1 0 0,0 1 0 0 0,-1-1 1 0 0,2 1-1 0 0,-1 0 0 0 0,0 0 1 0 0,1 0-1 0 0,0 0 0 0 0,0 0 1 0 0,0 0-1 0 0,0 0 1 0 0,1 0-1 0 0,3-3 0 0 0,6-8 404 0 0,27-23 0 0 0,-11 12-207 0 0,18-21-330 0 0,1 3 0 0 0,2 2 0 0 0,69-45 0 0 0,-114 84-135 0 0,-3 2-10 0 0,1 0 1 0 0,-1 0-1 0 0,0 0 0 0 0,0 0 0 0 0,0 1 0 0 0,1-1 1 0 0,-1 1-1 0 0,0-1 0 0 0,1 1 0 0 0,1-1 0 0 0,1 14 76 0 0,-4-4-75 0 0,0 0 0 0 0,0 0-1 0 0,0 0 1 0 0,-1 0 0 0 0,0 0-1 0 0,-1 0 1 0 0,-5 17 0 0 0,-2 8 29 0 0,9-33-54 0 0,-4 18 69 0 0,1 0 0 0 0,0 0 0 0 0,2 0 0 0 0,0 27 1 0 0,2-41-34 0 0,-1 0 1 0 0,1 0 0 0 0,0-1-1 0 0,0 1 1 0 0,0-1 0 0 0,1 1-1 0 0,-1-1 1 0 0,1 1 0 0 0,0-1-1 0 0,1 0 1 0 0,-1 0 0 0 0,1 0-1 0 0,0 0 1 0 0,0 0 0 0 0,0 0-1 0 0,0-1 1 0 0,0 0 0 0 0,1 1-1 0 0,0-1 1 0 0,-1-1 0 0 0,1 1-1 0 0,0 0 1 0 0,6 2 0 0 0,-3-2 46 0 0,-1-1 0 0 0,0 0 0 0 0,0 0 1 0 0,1 0-1 0 0,0-1 0 0 0,-1 0 0 0 0,1 0 1 0 0,-1 0-1 0 0,1-1 0 0 0,0 0 0 0 0,10-2 1 0 0,-7 1-16 0 0,-1-2 0 0 0,0 1-1 0 0,0-1 1 0 0,-1 0 0 0 0,1-1 0 0 0,-1 0 0 0 0,12-8 0 0 0,3-4 0 0 0,-1-2 1 0 0,-1 0 0 0 0,-1-1-1 0 0,28-35 1 0 0,9-14-12 0 0,49-81 0 0 0,-47 50-1623 0 0,-58 98 689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40 716 4607 0 0,'0'0'208'0'0,"-1"2"-9"0"0,-9 14 97 0 0,-11 22 5425 0 0,14-20 3215 0 0,61-87-7883 0 0,3-4-178 0 0,5-25-925 0 0,59-122-1 0 0,-102 171-205 0 0,-18 48 189 0 0,0 3-301 0 0,6 11 324 0 0,0 0 0 0 0,-1 0 1 0 0,-1 1-1 0 0,6 24 0 0 0,-5-18-11 0 0,13 30 1 0 0,-3-19 53 0 0,1-1-1 0 0,1-1 1 0 0,1-1-1 0 0,2 0 0 0 0,37 38 1 0 0,-53-61-10 0 0,21 18 7 0 0,-15-19 4 0 0,-8-3 17 0 0,-1 0 0 0 0,1-1 0 0 0,0 0-1 0 0,0 1 1 0 0,0-1 0 0 0,0 0 0 0 0,-1-1 0 0 0,1 1 0 0 0,0 0-1 0 0,0-1 1 0 0,0 1 0 0 0,0-1 0 0 0,-1 0 0 0 0,1 0-1 0 0,3-2 1 0 0,-2 1 49 0 0,0-1 0 0 0,-1 0 0 0 0,1 1 0 0 0,-1-1 0 0 0,1-1 0 0 0,-1 1 0 0 0,0 0 0 0 0,5-7 0 0 0,0-4 110 0 0,-1 1-1 0 0,0-1 1 0 0,-1 0 0 0 0,7-24-1 0 0,38-129-93 0 0,44-126-188 0 0,-92 284 72 0 0,1 1-1 0 0,-1-1 0 0 0,2 1 1 0 0,-1 0-1 0 0,1 0 0 0 0,0 1 1 0 0,1 0-1 0 0,0-1 0 0 0,0 2 1 0 0,12-11-1 0 0,-17 16-134 0 0,19 9-2132 0 0,-11-1-2563 0 0,-2 1-1498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13359 0 0,'-1'3'1027'0'0,"-47"128"-19"0"0,32-92-637 0 0,-67 124 1298 0 0,45-94-1033 0 0,-75 129-41 0 0,109-191-231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157 158 5063 0 0,'-2'1'390'0'0,"-39"32"9655"0"0,48-42-9520 0 0,4-2-333 0 0,1 0 0 0 0,0 1 0 0 0,0 0 0 0 0,1 1 0 0 0,1 0 0 0 0,19-9 0 0 0,-1 0 104 0 0,-15 9-72 0 0,0 0-1 0 0,0 2 1 0 0,29-9-1 0 0,57-10 758 0 0,-72 19-332 0 0,59-4-1 0 0,-81 10-601 0 0,0 1 0 0 0,-1 0 0 0 0,1 1 0 0 0,0 0 0 0 0,-1 0 0 0 0,1 1 0 0 0,-1 0 0 0 0,1 0 0 0 0,-1 1 0 0 0,0 0 0 0 0,15 8 0 0 0,-21-9-47 0 0,0-1 0 0 0,0 0 0 0 0,0 1 0 0 0,0-1 0 0 0,0 1 0 0 0,0 0 0 0 0,-1 0 0 0 0,1-1 0 0 0,-1 1 0 0 0,1 0 0 0 0,-1 0 0 0 0,0 1 0 0 0,0-1 0 0 0,0 0 0 0 0,0 0 0 0 0,0 1 0 0 0,0-1 0 0 0,0 4-1 0 0,0-3-7 0 0,-1 1 0 0 0,0-1 0 0 0,-1 1 0 0 0,1-1 0 0 0,-1 0 0 0 0,1 1 0 0 0,-1-1 0 0 0,0 0-1 0 0,0 0 1 0 0,0 0 0 0 0,-4 6 0 0 0,-1 1-34 0 0,-1 0 0 0 0,1 0 0 0 0,-2-1 0 0 0,0-1 0 0 0,0 1 0 0 0,-15 11 0 0 0,5-6-53 0 0,-1-1 1 0 0,0-2-1 0 0,-38 19 0 0 0,-67 18-228 0 0,65-27 236 0 0,-127 43-84 0 0,175-61 172 0 0,-15 5-90 0 0,25-7-95 0 0,51-2-357 0 0,17 1 460 0 0,88 9-1 0 0,-138-6 80 0 0,-3-2-16 0 0,1 1 1 0 0,-1 1 0 0 0,0 0-1 0 0,1 1 1 0 0,-1 0 0 0 0,18 9-1 0 0,-29-11 12 0 0,-1-1 0 0 0,1 1 0 0 0,0 0 0 0 0,-1 0 0 0 0,0 0-1 0 0,1 0 1 0 0,-1 0 0 0 0,0 1 0 0 0,0-1 0 0 0,0 1 0 0 0,-1-1 0 0 0,1 1 0 0 0,0 0-1 0 0,-1-1 1 0 0,0 1 0 0 0,0 0 0 0 0,0 0 0 0 0,0 0 0 0 0,0 0 0 0 0,0 0-1 0 0,-1 4 1 0 0,1-2 6 0 0,-1 0-1 0 0,0 0 0 0 0,-1 0 0 0 0,1 0 0 0 0,-1 0 1 0 0,0 0-1 0 0,0 0 0 0 0,-1 0 0 0 0,1-1 0 0 0,-1 1 0 0 0,0 0 1 0 0,-4 5-1 0 0,-5 11 95 0 0,8-15-28 0 0,0-1 0 0 0,0 0 0 0 0,0 1 0 0 0,0-1 1 0 0,-1-1-1 0 0,-4 6 0 0 0,-1-3 18 0 0,0 1 0 0 0,0-1 0 0 0,0-1 0 0 0,-1 0 0 0 0,0 0 0 0 0,0-1 1 0 0,-17 6-1 0 0,-80 21 290 0 0,90-28-301 0 0,10-2-44 0 0,-31 9 89 0 0,0-3 0 0 0,0 0 0 0 0,-69 3 1 0 0,103-12-111 0 0,0 1 0 0 0,0-1 0 0 0,0 1 0 0 0,0-1 0 0 0,0-1 0 0 0,0 1 0 0 0,0 0 0 0 0,1-1 0 0 0,-8-3 1 0 0,9 3-31 0 0,0 1 0 0 0,-1-1 0 0 0,1 1 0 0 0,0-1 0 0 0,0 0 0 0 0,0 1 0 0 0,0-1 0 0 0,1 0 0 0 0,-1-1 1 0 0,0 1-1 0 0,1 0 0 0 0,0 0 0 0 0,-1-1 0 0 0,1 1 0 0 0,-1-4 0 0 0,2 5-103 0 0,-1-1 0 0 0,1 1 0 0 0,0-1 0 0 0,1 1 0 0 0,-1 0-1 0 0,0-1 1 0 0,0 1 0 0 0,1-1 0 0 0,-1 1 0 0 0,0 0 0 0 0,1-1 0 0 0,-1 1-1 0 0,1 0 1 0 0,1-2 0 0 0,6-8-4646 0 0,2 2-1285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 5983 0 0,'0'0'7676'0'0,"-1"0"-7240"0"0,-8-1-348 0 0,1 0-1 0 0,0 1 0 0 0,-1 1 1 0 0,1-1-1 0 0,0 1 0 0 0,0 1 0 0 0,0-1 1 0 0,0 1-1 0 0,-15 6 0 0 0,-7 5 418 0 0,-34 20-1 0 0,32-16-386 0 0,-1 1 0 0 0,0 1-1 0 0,-55 43 0 0 0,68-45-47 0 0,2 0-1 0 0,-1 1 0 0 0,2 1 1 0 0,1 1-1 0 0,-17 25 0 0 0,14-16 105 0 0,2 1-1 0 0,0 1 0 0 0,2 0 1 0 0,2 1-1 0 0,-11 37 0 0 0,21-60-75 0 0,1 0 0 0 0,1 0 0 0 0,0 0 0 0 0,0 0 0 0 0,0 0 0 0 0,1 0 0 0 0,1 0-1 0 0,-1 0 1 0 0,3 10 0 0 0,-2-14-37 0 0,1 0 1 0 0,-1-1-1 0 0,1 1 0 0 0,0-1 0 0 0,0 1 1 0 0,1-1-1 0 0,0 0 0 0 0,-1 0 0 0 0,1 0 1 0 0,0 0-1 0 0,1 0 0 0 0,-1-1 0 0 0,1 1 1 0 0,-1-1-1 0 0,1 0 0 0 0,0 0 0 0 0,0 0 1 0 0,6 2-1 0 0,4 1 56 0 0,-1 0 0 0 0,1-1 0 0 0,0-1 1 0 0,0 0-1 0 0,1-1 0 0 0,-1 0 0 0 0,1-2 1 0 0,-1 1-1 0 0,22-2 0 0 0,15-3-1787 0 0,69-13 0 0 0,-76 9-2341 0 0,-27 5-1961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78 247 9815 0 0,'0'0'890'0'0,"2"7"-716"0"0,-2-3-61 0 0,1 0-1 0 0,-1-1 1 0 0,0 1-1 0 0,0 0 1 0 0,-1-1-1 0 0,1 1 1 0 0,-1 0 0 0 0,1-1-1 0 0,-3 5 1 0 0,-13 36 1940 0 0,3-12-1066 0 0,3 1 430 0 0,-23 49 0 0 0,29-77-588 0 0,7-14 831 0 0,0-5-1349 0 0,-1 2-165 0 0,0 1 0 0 0,1 0 0 0 0,0-1 0 0 0,9-17 0 0 0,23-41-68 0 0,-22 46-62 0 0,-4 8 15 0 0,53-95-294 0 0,-49 90 115 0 0,1 1 0 0 0,0 1 0 0 0,22-22 0 0 0,-29 34 142 0 0,2 1 1 0 0,-1 0-1 0 0,1 0 0 0 0,-1 0 0 0 0,2 1 1 0 0,-1 1-1 0 0,0-1 0 0 0,1 1 0 0 0,0 1 0 0 0,0 0 1 0 0,0 1-1 0 0,11-2 0 0 0,16-1 71 0 0,75 1 1 0 0,-111 4-66 0 0,110 6-427 0 0,-97-5 162 0 0,-10-1-952 0 0,8 4-9530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4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20 16415 0 0,'0'0'752'0'0,"1"-2"-20"0"0,9-16 4670 0 0,-10 33-4455 0 0,-4 21-1124 0 0,-8 7 347 0 0,-1 0 0 0 0,-3 0 0 0 0,-26 52 1 0 0,32-74-133 0 0,-149 310 161 0 0,-10 24-29 0 0,111-225-158 0 0,-34 73 29 0 0,10-57 10 0 0,41-78-27 0 0,36-60-153 0 0,1 1 1 0 0,0-1-1 0 0,1 1 0 0 0,0 0 0 0 0,0-1 1 0 0,1 1-1 0 0,0 1 0 0 0,-1 14 0 0 0,3-22-748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8951 0 0,'0'0'808'0'0,"1"2"-582"0"0,12 15 742 0 0,2-1 1 0 0,0 0 0 0 0,0-1 0 0 0,2-1-1 0 0,25 18 1 0 0,-10-7-55 0 0,-26-20-704 0 0,-1 0-1 0 0,1 1 0 0 0,-1-1 0 0 0,0 1 1 0 0,-1 1-1 0 0,1-1 0 0 0,-1 1 0 0 0,0-1 1 0 0,-1 1-1 0 0,0 0 0 0 0,3 8 0 0 0,-3-5-48 0 0,-1-1-1 0 0,1 1 0 0 0,-2-1 0 0 0,1 1 1 0 0,-2 0-1 0 0,1 0 0 0 0,-1-1 0 0 0,-2 14 1 0 0,0-13-90 0 0,0-1 1 0 0,0 1-1 0 0,-1-1 1 0 0,-1 0-1 0 0,1 0 1 0 0,-1-1-1 0 0,-1 1 1 0 0,0-1-1 0 0,0 0 1 0 0,0 0-1 0 0,-11 11 1 0 0,3-6-34 0 0,0 1 1 0 0,-1-2-1 0 0,-1 0 1 0 0,-29 19-1 0 0,38-28-58 0 0,-11 8 93 0 0,-30 13 0 0 0,43-22-132 0 0,-1 0-1 0 0,1-1 1 0 0,0 1 0 0 0,-1-1-1 0 0,0 0 1 0 0,1 0 0 0 0,-1-1-1 0 0,0 0 1 0 0,1 1 0 0 0,-1-1-1 0 0,0-1 1 0 0,-8 0 0 0 0,12 0-72 0 0,-1 1 0 0 0,1-1 1 0 0,0 0-1 0 0,0 1 0 0 0,0-1 0 0 0,0 0 1 0 0,0 0-1 0 0,0 0 0 0 0,0 0 0 0 0,0 0 1 0 0,0 0-1 0 0,1 0 0 0 0,-1 0 0 0 0,0 0 1 0 0,1 0-1 0 0,-1 0 0 0 0,0 0 0 0 0,1 0 1 0 0,0-1-1 0 0,-1 1 0 0 0,1 0 0 0 0,0 0 1 0 0,-1-1-1 0 0,1 1 0 0 0,0 0 0 0 0,0-1 1 0 0,0 1-1 0 0,0 0 0 0 0,0 0 0 0 0,0-1 1 0 0,1-1-1 0 0,2-13-1780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11519 0 0,'0'0'528'0'0,"-2"2"-16"0"0,-5 6-208 0 0,0 0 0 0 0,1 0 0 0 0,0 1 0 0 0,0-1-1 0 0,0 2 1 0 0,-7 17 0 0 0,-4 7 1636 0 0,-191 316 2879 0 0,190-322-4479 0 0,-27 61 0 0 0,38-72-299 0 0,1-1 1 0 0,1 2 0 0 0,1-1 0 0 0,0 1-1 0 0,-2 25 1 0 0,6-26-267 0 0,1-13-3460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2759 0 0,'22'-61'1078'0'0,"-16"47"830"0"0,1 0 1 0 0,10-16-1 0 0,-3 11-985 0 0,0 0 0 0 0,2 1 0 0 0,30-29-1 0 0,61-37-724 0 0,-93 74 36 0 0,1 1-1 0 0,0 0 1 0 0,1 1-1 0 0,0 1 0 0 0,17-6 1 0 0,-24 11-70 0 0,0-1 1 0 0,0 1 0 0 0,1 0-1 0 0,-1 1 1 0 0,1 0 0 0 0,-1 1 0 0 0,1 0-1 0 0,-1 0 1 0 0,1 1 0 0 0,15 4-1 0 0,-17-3 2 0 0,0 0 0 0 0,0 1 0 0 0,0 0-1 0 0,0 0 1 0 0,-1 1 0 0 0,1 0 0 0 0,-1 1-1 0 0,0 0 1 0 0,7 6 0 0 0,-9-6-34 0 0,0-1 1 0 0,-1 2 0 0 0,0-1-1 0 0,0 1 1 0 0,0-1 0 0 0,0 1-1 0 0,-1 0 1 0 0,0 0 0 0 0,0 1-1 0 0,-1-1 1 0 0,3 11 0 0 0,-1-2 4 0 0,-1 0 0 0 0,-1 0 0 0 0,0 1 1 0 0,-1-1-1 0 0,-1 1 0 0 0,0-1 1 0 0,-5 25-1 0 0,4-33-79 0 0,0 0 1 0 0,-1 0-1 0 0,0 0 0 0 0,0-1 1 0 0,0 1-1 0 0,-1 0 0 0 0,0-1 1 0 0,-1 1-1 0 0,1-1 0 0 0,-1 0 1 0 0,-1 0-1 0 0,1-1 0 0 0,-1 1 1 0 0,0-1-1 0 0,0 0 0 0 0,0 0 0 0 0,-1-1 1 0 0,-7 6-1 0 0,-8 1 28 0 0,0-2 0 0 0,0 0 0 0 0,-37 10-1 0 0,-70 8-267 0 0,92-21-295 0 0,0-2-1 0 0,-1-2 1 0 0,-36-1-1 0 0,57-3-513 0 0,4-3-37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 9215 0 0,'-9'-6'355'0'0,"5"4"-222"0"0,1 0 1 0 0,0 0 0 0 0,0-1 0 0 0,0 1 0 0 0,-5-6 5168 0 0,11 9-5233 0 0,11 4-66 0 0,-1 1 1 0 0,0 0-1 0 0,0 1 0 0 0,0 0 1 0 0,-1 1-1 0 0,0 0 0 0 0,-1 1 1 0 0,17 17-1 0 0,-1 1 371 0 0,-1 2 0 0 0,24 35 0 0 0,-29-34 98 0 0,-2 0 0 0 0,-1 2 0 0 0,-2 0 0 0 0,-1 1-1 0 0,-1 0 1 0 0,12 48 0 0 0,-19-54-321 0 0,-2 0 1 0 0,0 1-1 0 0,-2-1 0 0 0,-1 1 0 0 0,-1 0 0 0 0,-1 0 0 0 0,-2 0 1 0 0,-8 49-1 0 0,6-62-109 0 0,-1 0 1 0 0,-1 0 0 0 0,0 0-1 0 0,-1 0 1 0 0,0-1-1 0 0,-1 0 1 0 0,-1-1-1 0 0,0 0 1 0 0,-1 0-1 0 0,0-1 1 0 0,-1 0 0 0 0,0-1-1 0 0,-1 0 1 0 0,-14 9-1 0 0,-1 0-159 0 0,-1-2-1 0 0,-1-1 1 0 0,0-1-1 0 0,-1-1 1 0 0,-55 17-1 0 0,3-3-2260 0 0,67-23 532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0 15775 0 0,'0'0'1432'0'0,"-3"8"-1133"0"0,-5 16-106 0 0,6-18-142 0 0,0-1 1 0 0,0 1-1 0 0,0-1 0 0 0,-1 1 0 0 0,1-1 1 0 0,-6 8-1 0 0,-5 6 145 0 0,2 0 1 0 0,-13 28-1 0 0,-4 7 84 0 0,-209 407 1159 0 0,212-409-1371 0 0,-57 84 0 0 0,-47 37 5 0 0,52-92-734 0 0,56-60-291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79 247 8287 0 0,'-39'-7'637'0'0,"36"7"-451"0"0,-1 0 0 0 0,1 0 0 0 0,-1 0 0 0 0,1 0 0 0 0,0 1 0 0 0,-1 0 0 0 0,1-1 0 0 0,0 1 1 0 0,-7 3 6252 0 0,12-4-5956 0 0,12 0-165 0 0,0 0-1 0 0,-1-1 1 0 0,1 0 0 0 0,-1-1 0 0 0,0-1 0 0 0,20-6 0 0 0,7-1 102 0 0,454-122 1329 0 0,-282 71-5943 0 0,-169 48-336 0 0,-1-1-222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6447 0 0,'0'0'586'0'0,"1"3"-486"0"0,1 3 583 0 0,0 1 0 0 0,-1 0 1 0 0,0 0-1 0 0,0 0 1 0 0,-1 0-1 0 0,0 0 0 0 0,0 0 1 0 0,-1 0-1 0 0,0 0 0 0 0,0 0 1 0 0,0 0-1 0 0,-3 6 0 0 0,-4 12 898 0 0,-22 45 0 0 0,30-68-1574 0 0,-179 336 1669 0 0,4-79-1160 0 0,136-208-466 0 0,-3-1 0 0 0,-87 79 0 0 0,90-94-16 0 0,10-8 71 0 0,-1-2-1 0 0,-46 30 0 0 0,76-55-104 0 0,0 0 1 0 0,0 0 0 0 0,-1 0 0 0 0,1 1-1 0 0,0-1 1 0 0,0 0 0 0 0,0 0-1 0 0,0 0 1 0 0,0 0 0 0 0,0 0-1 0 0,0 0 1 0 0,0 0 0 0 0,0 0-1 0 0,0 0 1 0 0,-1 1 0 0 0,1-1-1 0 0,0 0 1 0 0,0 0 0 0 0,0 0-1 0 0,0 0 1 0 0,0 0 0 0 0,0 0-1 0 0,-1 0 1 0 0,1 0 0 0 0,0 0-1 0 0,0 0 1 0 0,0 0 0 0 0,0 0-1 0 0,0 0 1 0 0,-1 0 0 0 0,1 0-1 0 0,0 0 1 0 0,0 0 0 0 0,0 0-1 0 0,0 0 1 0 0,0 0 0 0 0,0 0-1 0 0,-1 0 1 0 0,1 0 0 0 0,0 0-1 0 0,0 0 1 0 0,0-1 0 0 0,0 1-1 0 0,0 0 1 0 0,0 0 0 0 0,0 0-1 0 0,-1 0 1 0 0,1 0 0 0 0,0 0-1 0 0,0 0 1 0 0,0 0 0 0 0,0 0-1 0 0,0-1 1 0 0,0 1 0 0 0,0 0-1 0 0,0 0 1 0 0,4-10 58 0 0,11-14 17 0 0,-3 13-157 0 0,0 0 1 0 0,1 0-1 0 0,25-15 0 0 0,-11 8-44 0 0,16-14-311 0 0,2 3 0 0 0,1 1 0 0 0,82-35 0 0 0,-122 61 421 0 0,-1 0 0 0 0,1 0 0 0 0,0 1 0 0 0,0-1 0 0 0,-1 1 0 0 0,1 1 0 0 0,0-1 0 0 0,7 1 0 0 0,-11 0 32 0 0,0 0-1 0 0,0 1 1 0 0,0-1-1 0 0,0 1 1 0 0,0-1-1 0 0,0 1 1 0 0,0 0 0 0 0,-1 0-1 0 0,1 0 1 0 0,0 0-1 0 0,0 0 1 0 0,0 0-1 0 0,-1 0 1 0 0,1 0-1 0 0,-1 1 1 0 0,1-1 0 0 0,-1 1-1 0 0,0-1 1 0 0,1 1-1 0 0,-1 0 1 0 0,0-1-1 0 0,0 1 1 0 0,0 0-1 0 0,0 0 1 0 0,0 0 0 0 0,0 2-1 0 0,2 6 155 0 0,-1 0-1 0 0,0 0 1 0 0,-1 1 0 0 0,0-1-1 0 0,0 1 1 0 0,-2 16-1 0 0,0-13 61 0 0,1-1 0 0 0,3 20 0 0 0,-2-29-150 0 0,1 3-29 0 0,-1-5-108 0 0,4 6-1593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124 192 16671 0 0,'0'0'1512'0'0,"2"-1"-1245"0"0,8-2-232 0 0,-3 0 49 0 0,0 1 0 0 0,0 0 0 0 0,9-2 0 0 0,-9 3 81 0 0,1-1 0 0 0,-1 0 1 0 0,1 0-1 0 0,-1-1 0 0 0,0 0 1 0 0,0 0-1 0 0,0-1 0 0 0,0 1 1 0 0,-1-2-1 0 0,1 1 0 0 0,-1-1 1 0 0,0 0-1 0 0,0 0 0 0 0,-1-1 1 0 0,0 0-1 0 0,8-10 0 0 0,-11 13-179 0 0,0 0 1 0 0,-1-1-1 0 0,1 1 0 0 0,-1 0 1 0 0,0-1-1 0 0,0 1 0 0 0,0-1 1 0 0,0 1-1 0 0,-1-1 0 0 0,1 0 0 0 0,-1-5 1 0 0,0 6-41 0 0,0 0 1 0 0,0 0 0 0 0,-1 0 0 0 0,1 0 0 0 0,-1 1-1 0 0,1-1 1 0 0,-1 0 0 0 0,0 0 0 0 0,0 1 0 0 0,-1-1-1 0 0,1 0 1 0 0,0 1 0 0 0,-1-1 0 0 0,1 1-1 0 0,-3-3 1 0 0,2 4 37 0 0,1 0 0 0 0,0 0-1 0 0,0 0 1 0 0,-1 1 0 0 0,1-1-1 0 0,-1 0 1 0 0,1 1 0 0 0,0-1 0 0 0,-1 1-1 0 0,1 0 1 0 0,-1-1 0 0 0,1 1-1 0 0,-1 0 1 0 0,1 0 0 0 0,-1 0-1 0 0,0 0 1 0 0,1 0 0 0 0,-1 0 0 0 0,1 0-1 0 0,-1 1 1 0 0,1-1 0 0 0,-1 0-1 0 0,1 1 1 0 0,0-1 0 0 0,-1 1 0 0 0,1 0-1 0 0,-1-1 1 0 0,0 2 0 0 0,-6 3 44 0 0,0 0 0 0 0,0 0 0 0 0,-9 9 0 0 0,13-10-6 0 0,-23 18 348 0 0,2 2 0 0 0,-38 45 0 0 0,50-53-198 0 0,1 0-1 0 0,1 1 0 0 0,1 1 1 0 0,0 0-1 0 0,-14 38 0 0 0,23-53-168 0 0,0 1 0 0 0,0 0 0 0 0,0-1 0 0 0,0 1 0 0 0,1 0-1 0 0,-1 0 1 0 0,1 0 0 0 0,0-1 0 0 0,0 1 0 0 0,0 0 0 0 0,1 0 0 0 0,0 0 0 0 0,-1-1-1 0 0,1 1 1 0 0,1 0 0 0 0,-1-1 0 0 0,0 1 0 0 0,3 3 0 0 0,-2-3-161 0 0,1-1 0 0 0,0 0 0 0 0,-1 0 0 0 0,1 0 0 0 0,0 0 1 0 0,0 0-1 0 0,1-1 0 0 0,-1 1 0 0 0,1-1 0 0 0,-1 0 0 0 0,1 0 0 0 0,0 0 0 0 0,-1-1 0 0 0,1 1 1 0 0,0-1-1 0 0,7 2 0 0 0,19 1-1245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18 319 9215 0 0,'0'0'707'0'0,"0"2"-166"0"0,-3 1-704 0 0,-11 14 10740 0 0,14-19-10422 0 0,0 0 0 0 0,1 0 0 0 0,-1 0 0 0 0,1 0 0 0 0,-1 0 0 0 0,1 1 0 0 0,0-1 0 0 0,0 0 0 0 0,0 0 0 0 0,0 1 0 0 0,0-1 1 0 0,0 1-1 0 0,1-1 0 0 0,1-1 0 0 0,25-22 164 0 0,-16 14-125 0 0,18-14-80 0 0,1 0-1 0 0,1 2 0 0 0,62-33 0 0 0,112-39-435 0 0,-184 86 271 0 0,-5 0-1 0 0,0 2 1 0 0,1 1 0 0 0,0 0-1 0 0,0 1 1 0 0,0 1 0 0 0,20-2-1 0 0,-36 5 75 0 0,1 1 0 0 0,-1 0 0 0 0,0 0 0 0 0,1 0 0 0 0,-1 0-1 0 0,1 1 1 0 0,-1-1 0 0 0,0 1 0 0 0,1-1 0 0 0,-1 1 0 0 0,0 0-1 0 0,0 0 1 0 0,0 0 0 0 0,1 0 0 0 0,-1 0 0 0 0,0 0-1 0 0,0 1 1 0 0,0-1 0 0 0,-1 1 0 0 0,1-1 0 0 0,0 1 0 0 0,-1 0-1 0 0,1 0 1 0 0,-1 0 0 0 0,1 0 0 0 0,-1 0 0 0 0,0 0 0 0 0,0 0-1 0 0,0 0 1 0 0,0 0 0 0 0,0 0 0 0 0,0 1 0 0 0,-1-1-1 0 0,2 5 1 0 0,-1 5 119 0 0,0 1 0 0 0,-1 0 0 0 0,0 0 0 0 0,-1-1 0 0 0,-3 17 0 0 0,2-14-70 0 0,1-4-12 0 0,0 1 0 0 0,1-1 0 0 0,0 1 0 0 0,0-1 0 0 0,1 1 0 0 0,3 11 0 0 0,-2-16-47 0 0,0 0 0 0 0,1 0 1 0 0,0 0-1 0 0,0-1 0 0 0,0 1 0 0 0,0-1 1 0 0,1 0-1 0 0,1 0 0 0 0,-1 0 0 0 0,10 9 0 0 0,1-1-51 0 0,1-1 0 0 0,0-1 0 0 0,1 0-1 0 0,0-1 1 0 0,0-1 0 0 0,2-1 0 0 0,29 11-1 0 0,-27-12-1261 0 0,37 7 0 0 0,-26-9-71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8751 0 0,'-2'1'7864'0'0,"0"1"-7686"0"0,-1 1-1 0 0,1-1 0 0 0,0 1 0 0 0,0 0 1 0 0,0 0-1 0 0,0 0 0 0 0,1 0 1 0 0,-3 5-1 0 0,-10 32 540 0 0,5-14-246 0 0,-63 177 752 0 0,18-46-1030 0 0,-20 24-146 0 0,53-137-82 0 0,-54 81 1 0 0,69-117-45 0 0,0 0 0 0 0,0-1 1 0 0,-1 1-1 0 0,-9 6 1 0 0,14-11-134 0 0,-1-1 0 0 0,0 0 0 0 0,0 0 0 0 0,-1 0 1 0 0,1 0-1 0 0,0 0 0 0 0,-1-1 0 0 0,1 0 0 0 0,-1 0 0 0 0,1 0 0 0 0,-1 0 1 0 0,0 0-1 0 0,-6 0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4143 0 0,'-16'-9'17924'0'0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77 750 1839 0 0,'-1'0'134'0'0,"-45"6"2868"0"0,21-3 6250 0 0,25-4-9090 0 0,-1 0 0 0 0,0-1 0 0 0,1 1 0 0 0,-1 0 0 0 0,1-1 0 0 0,0 1 0 0 0,-1-1 0 0 0,1 1 0 0 0,0-3 0 0 0,0-2 44 0 0,1 1 0 0 0,0 0-1 0 0,0-1 1 0 0,0 1 0 0 0,1 0-1 0 0,-1 0 1 0 0,5-8 0 0 0,21-36 227 0 0,-16 29-272 0 0,45-76 325 0 0,4 2 0 0 0,82-97 0 0 0,-117 163-375 0 0,1 0 1 0 0,1 2 0 0 0,2 1 0 0 0,0 1 0 0 0,2 2-1 0 0,66-37 1 0 0,-88 54-112 0 0,1 1-1 0 0,-1 0 0 0 0,1 0 1 0 0,0 1-1 0 0,0 0 1 0 0,0 0-1 0 0,20-1 1 0 0,-25 4 3 0 0,1 0 0 0 0,-1 0 0 0 0,0 0 0 0 0,1 1 1 0 0,-1 0-1 0 0,0 0 0 0 0,0 1 0 0 0,0-1 1 0 0,0 1-1 0 0,0 0 0 0 0,0 1 0 0 0,-1-1 0 0 0,1 1 1 0 0,-1 0-1 0 0,1 0 0 0 0,-1 0 0 0 0,5 5 1 0 0,-2 0-4 0 0,0 0 1 0 0,-1 0 0 0 0,0 0 0 0 0,0 1 0 0 0,-1 0 0 0 0,0 0 0 0 0,0 0 0 0 0,-1 1 0 0 0,0 0-1 0 0,-1 0 1 0 0,0 0 0 0 0,2 18 0 0 0,-2-6-1 0 0,-1 1 0 0 0,-1-1 0 0 0,-1 1-1 0 0,-6 41 1 0 0,3-45 11 0 0,-1-1 1 0 0,-1-1-1 0 0,-1 1 0 0 0,0-1 0 0 0,-1 0 1 0 0,-1 0-1 0 0,-1-1 0 0 0,0 0 0 0 0,-1 0 0 0 0,-1-1 1 0 0,0 0-1 0 0,-1-1 0 0 0,-1-1 0 0 0,0 0 1 0 0,-20 15-1 0 0,8-8 6 0 0,-2-2 1 0 0,0-1-1 0 0,-2 0 1 0 0,1-3 0 0 0,-2 0-1 0 0,0-2 1 0 0,-57 16-1 0 0,-110 17-737 0 0,155-34-3308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30 8287 0 0,'5'-4'136'0'0,"-3"3"-68"0"0,-1 0 0 0 0,0-1 0 0 0,0 1 1 0 0,0 0-1 0 0,0 0 0 0 0,-1 0 0 0 0,1-1 0 0 0,0 1 0 0 0,0 0 0 0 0,-1-1 0 0 0,1 1 0 0 0,-1 0 0 0 0,1-1 1 0 0,-1 1-1 0 0,1-5 1758 0 0,-9 6 2183 0 0,6-1-3206 0 0,-1 1-504 0 0,1 1 0 0 0,-1-1 0 0 0,1 1 0 0 0,-1 0 0 0 0,1-1 0 0 0,-1 1 0 0 0,1 0-1 0 0,0 0 1 0 0,0 1 0 0 0,-1-1 0 0 0,1 0 0 0 0,-3 4 0 0 0,-25 23 156 0 0,22-19-49 0 0,-139 163 1091 0 0,-33 77-1369 0 0,154-210-128 0 0,2 1 0 0 0,1 0 0 0 0,2 2 0 0 0,2 1 0 0 0,2 0 0 0 0,2 1 0 0 0,2 1 0 0 0,2 0 0 0 0,-6 48 0 0 0,15-78 65 0 0,1-1 0 0 0,3 30-1 0 0,4-9-1815 0 0,-4-30 420 0 0,0 0-1 0 0,0-1 1 0 0,0 1 0 0 0,5 7 0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15663 0 0,'0'0'1418'0'0,"-1"1"-1168"0"0,-1 2-132 0 0,0 0 0 0 0,0 0-1 0 0,0 0 1 0 0,0 0 0 0 0,1 0-1 0 0,-1 1 1 0 0,1-1 0 0 0,0 0-1 0 0,0 1 1 0 0,0-1 0 0 0,0 1 0 0 0,0-1-1 0 0,1 1 1 0 0,0-1 0 0 0,0 1-1 0 0,0 0 1 0 0,0-1 0 0 0,2 7-1 0 0,-1 1 293 0 0,2 0 0 0 0,-1-1 0 0 0,1 1-1 0 0,1-1 1 0 0,5 12 0 0 0,1-5-116 0 0,0 1 0 0 0,1-1 0 0 0,1-1 1 0 0,25 29-1 0 0,66 52 713 0 0,-33-33-656 0 0,59 81 96 0 0,-12 10-321 0 0,-108-143-118 0 0,13 19 2 0 0,62 76-9 0 0,-84-106-236 0 0,5 4 638 0 0,-1-4-3340 0 0,3-7 1186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22 12439 0 0,'-1'-2'958'0'0,"1"1"-812"0"0,-1 0 0 0 0,1 0 0 0 0,-1 0-1 0 0,1 0 1 0 0,-1 0 0 0 0,0 0 0 0 0,1 0 0 0 0,-1 0 0 0 0,0 0 0 0 0,0 0 0 0 0,0 0 0 0 0,0 0 0 0 0,1 0 0 0 0,-1 1 0 0 0,0-1 0 0 0,0 0 0 0 0,-1 1 0 0 0,1-1 0 0 0,0 1 0 0 0,0-1 0 0 0,0 1 0 0 0,0-1 0 0 0,0 1 0 0 0,-1 0 0 0 0,1 0 0 0 0,0 0 0 0 0,0-1 0 0 0,0 1 0 0 0,-1 0 0 0 0,1 0 0 0 0,-2 1 0 0 0,-1 0 23 0 0,0 1-1 0 0,0-1 1 0 0,1 1 0 0 0,-1 0 0 0 0,0 0 0 0 0,1 0 0 0 0,-4 4 0 0 0,-1 0-54 0 0,-10 6 221 0 0,1 2 1 0 0,1 0-1 0 0,-19 20 1 0 0,-40 54 483 0 0,41-46-570 0 0,-233 266 462 0 0,88-104-399 0 0,162-184-299 0 0,-3 2-23 0 0,-26 41 0 0 0,47-63-84 0 0,0 1 0 0 0,1-1-1 0 0,-1 1 1 0 0,0-1 0 0 0,1 0 0 0 0,-1 1 0 0 0,0-1-1 0 0,1 0 1 0 0,-1 0 0 0 0,0 0 0 0 0,1 0-1 0 0,1 0 1 0 0,27-11-2168 0 0,-10 4 258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18975 0 0,'0'0'1720'0'0,"1"-2"-1417"0"0,2-3-121 0 0,0 1-1 0 0,1 0 1 0 0,0 0-1 0 0,0 0 1 0 0,0 0 0 0 0,0 0-1 0 0,1 1 1 0 0,0 0 0 0 0,6-4-1 0 0,49-22 816 0 0,-48 24-930 0 0,12-3-70 0 0,0 1 0 0 0,0 1 0 0 0,1 0 0 0 0,43-2 0 0 0,-50 6-987 0 0,0 1 0 0 0,0 1 0 0 0,1 1 0 0 0,24 4 0 0 0,-26-1-740 0 0</inkml:trace>
  <inkml:trace contextRef="#ctx0" brushRef="#br0" timeOffset="1">78 394 7367 0 0,'-59'9'13496'0'0,"63"-9"-13327"0"0,0 0 0 0 0,0 0 0 0 0,-1 0 0 0 0,1 0 0 0 0,0-1 0 0 0,0 1-1 0 0,0-1 1 0 0,0 0 0 0 0,4-2 0 0 0,5 0 83 0 0,28-9 473 0 0,56-24 0 0 0,28-8-664 0 0,-110 40-1000 0 0,1 1 0 0 0,-1 0 0 0 0,1 1 0 0 0,-1 1 0 0 0,1 0 0 0 0,22 3 0 0 0,-21 0-5748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 12895 0 0,'-1'-2'998'0'0,"-9"-12"2234"0"0,9 16-1667 0 0,-1 3-1358 0 0,-1 1-1 0 0,2 1 1 0 0,-1-1 0 0 0,1 0-1 0 0,0 0 1 0 0,0 0 0 0 0,0 1-1 0 0,1-1 1 0 0,0 0 0 0 0,0 1-1 0 0,1-1 1 0 0,0 0-1 0 0,0 1 1 0 0,0-1 0 0 0,1 0-1 0 0,3 7 1 0 0,2 5 54 0 0,1 0-1 0 0,0 0 1 0 0,2-1-1 0 0,12 17 1 0 0,-5-10-60 0 0,2-1 1 0 0,0 0-1 0 0,1-2 0 0 0,1 0 1 0 0,44 32-1 0 0,-21-23 66 0 0,1-2-1 0 0,66 30 1 0 0,-70-38-217 0 0,0 1-1 0 0,73 52 1 0 0,-110-70-53 0 0,0 1 1 0 0,1 0-1 0 0,-1 0 0 0 0,5 8 1 0 0,-8-10-86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23 10135 0 0,'0'0'778'0'0,"0"-1"-506"0"0,-1-4-11 0 0,1 4-74 0 0,-1 0 0 0 0,1 0-1 0 0,0 0 1 0 0,-1 0 0 0 0,1 1 0 0 0,-1-1 0 0 0,1 0 0 0 0,-1 0-1 0 0,0 0 1 0 0,1 1 0 0 0,-1-1 0 0 0,0 0 0 0 0,0 1 0 0 0,1-1-1 0 0,-1 0 1 0 0,0 1 0 0 0,0-1 0 0 0,0 1 0 0 0,0-1 0 0 0,0 1-1 0 0,1 0 1 0 0,-1-1 0 0 0,0 1 0 0 0,0 0 0 0 0,0 0 0 0 0,0-1-1 0 0,0 1 1 0 0,0 0 0 0 0,0 0 0 0 0,0 0 0 0 0,0 0-1 0 0,0 1 1 0 0,0-1 0 0 0,-2 0 0 0 0,-2 1-55 0 0,0 0-1 0 0,0 1 1 0 0,1-1 0 0 0,-1 1 0 0 0,-6 3-1 0 0,-54 32 1365 0 0,-103 76-1 0 0,-41 51-753 0 0,183-141-727 0 0,1 0-1 0 0,1 2 0 0 0,-34 46 1 0 0,57-69-71 0 0,-2 2-107 0 0,-1 1 0 0 0,1-1 0 0 0,1 1 0 0 0,-1-1 0 0 0,0 1 0 0 0,1 0 0 0 0,0 0 0 0 0,0 0 0 0 0,1 0 0 0 0,-2 8 0 0 0,12-6-2747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12815 0 0,'0'0'587'0'0,"-1"2"-16"0"0,0 0-556 0 0,-1 0 1 0 0,1 0-1 0 0,0 0 1 0 0,0 0 0 0 0,0 0-1 0 0,0 0 1 0 0,0 1-1 0 0,0-1 1 0 0,1 0-1 0 0,-1 1 1 0 0,1-1 0 0 0,0 1-1 0 0,0-1 1 0 0,0 0-1 0 0,0 1 1 0 0,0-1-1 0 0,0 1 1 0 0,0-1 0 0 0,1 0-1 0 0,-1 1 1 0 0,1-1-1 0 0,1 3 1 0 0,1 4 71 0 0,0 0 0 0 0,1 0 1 0 0,1 0-1 0 0,7 12 0 0 0,149 202 1453 0 0,-98-145 1076 0 0,89 147 0 0 0,-140-204-2229 0 0,0 2-1 0 0,-2 0 1 0 0,0 0 0 0 0,-2 1-1 0 0,0 0 1 0 0,6 38 0 0 0,-11-44-252 0 0,-2 1 0 0 0,0-1 0 0 0,0 0 1 0 0,-2 0-1 0 0,-1 0 0 0 0,0 0 0 0 0,-1 0 0 0 0,-1 0 1 0 0,-11 32-1 0 0,6-28-75 0 0,-1-1 1 0 0,-1 0 0 0 0,-1 0-1 0 0,-25 33 1 0 0,-70 69-275 0 0,68-81-155 0 0,34-37-99 0 0,-11 16-297 0 0,10-5-3533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9215 0 0,'0'0'11290'0'0,"2"1"-10454"0"0,7 1-440 0 0,-1-1 0 0 0,0 0 1 0 0,1 0-1 0 0,-1-1 1 0 0,1 0-1 0 0,8-1 1 0 0,56-10 819 0 0,-58 8-1014 0 0,341-36 255 0 0,-325 40-2352 0 0,-11 3-4627 0 0,-9 2-1061 0 0</inkml:trace>
  <inkml:trace contextRef="#ctx0" brushRef="#br0" timeOffset="1">106 479 21479 0 0,'0'0'2152'0'0,"1"-1"-1965"0"0,4-3-54 0 0,0 0 0 0 0,0 0 0 0 0,1 1 0 0 0,-1 0 1 0 0,1 0-1 0 0,0 0 0 0 0,0 0 0 0 0,8-1 0 0 0,51-12 653 0 0,149-13 186 0 0,-166 24-1003 0 0,-27 3-74 0 0,1 1-1 0 0,0 1 1 0 0,-1 0-1 0 0,1 2 1 0 0,30 6 0 0 0,-32-3-1347 0 0,26 10 0 0 0,-22-7-140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7:5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81 6911 0 0,'64'-26'625'0'0,"-34"12"1101"0"0,1 2-1 0 0,55-14 1 0 0,-81 25-1490 0 0,0 0 0 0 0,0 1 0 0 0,0 0 0 0 0,0 0 1 0 0,0 0-1 0 0,6 1 0 0 0,-10-1 161 0 0,0 3-153 0 0,-1 2-175 0 0,1 0 1 0 0,-1 1-1 0 0,-1-1 0 0 0,1 0 0 0 0,-1 0 0 0 0,1 0 0 0 0,-2 0 0 0 0,1-1 1 0 0,0 1-1 0 0,-1 0 0 0 0,0 0 0 0 0,0-1 0 0 0,0 1 0 0 0,-1-1 0 0 0,-5 8 0 0 0,-6 7 168 0 0,-1 0 0 0 0,-19 17 0 0 0,29-31-239 0 0,-28 30 127 0 0,-66 62-73 0 0,-144 129 19 0 0,226-208-78 0 0,-40 39 87 0 0,3 3 0 0 0,3 2 0 0 0,2 2 0 0 0,-77 135 0 0 0,108-164 157 0 0,1 0 0 0 0,1 0 0 0 0,-14 54 0 0 0,26-75-157 0 0,1 1 1 0 0,0-1 0 0 0,1 1-1 0 0,1 0 1 0 0,0 0 0 0 0,1 0-1 0 0,1-1 1 0 0,0 1 0 0 0,1 0-1 0 0,1 0 1 0 0,0-1 0 0 0,6 15-1 0 0,-2-11 10 0 0,0-1-1 0 0,2-1 1 0 0,0 1-1 0 0,1-1 1 0 0,1-1 0 0 0,0 0-1 0 0,1-1 1 0 0,1 0-1 0 0,0 0 1 0 0,1-2-1 0 0,0 1 1 0 0,1-2-1 0 0,0 0 1 0 0,1-1 0 0 0,0 0-1 0 0,0-2 1 0 0,28 11-1 0 0,138 51 551 0 0,-171-65-626 0 0,0-1 1 0 0,-1 1-1 0 0,1 1 0 0 0,-1 0 0 0 0,-1 1 0 0 0,1 0 1 0 0,-1 0-1 0 0,11 12 0 0 0,-20-18-92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41 10135 0 0,'2'-1'464'0'0,"1"-3"-179"0"0,-1 3-259 0 0,-1 0 0 0 0,0 0 0 0 0,0 0 1 0 0,0 0-1 0 0,0 0 0 0 0,0 0 0 0 0,0 0 0 0 0,0-1 1 0 0,0 1-1 0 0,-1 0 0 0 0,1-1 0 0 0,0 1 0 0 0,-1-1 1 0 0,1 1-1 0 0,-1-1 0 0 0,0 1 0 0 0,1-1 0 0 0,-1 1 1 0 0,0-1-1 0 0,0-3 3920 0 0,4 2-2209 0 0,-4 3-1714 0 0,0 0 0 0 0,0 0 0 0 0,0 0 1 0 0,0 0-1 0 0,0 0 0 0 0,0 0 0 0 0,0 0 0 0 0,0-1 1 0 0,0 1-1 0 0,0 0 0 0 0,0 0 0 0 0,0 0 0 0 0,0 0 1 0 0,0 0-1 0 0,0 0 0 0 0,0 0 0 0 0,0 0 1 0 0,0 0-1 0 0,0 0 0 0 0,0 0 0 0 0,1 0 0 0 0,-1 0 1 0 0,0 0-1 0 0,0 0 0 0 0,0 0 0 0 0,0 0 0 0 0,0 0 1 0 0,0 0-1 0 0,0 0 0 0 0,0 0 0 0 0,0 0 1 0 0,0 0-1 0 0,0 0 0 0 0,0 0 0 0 0,0 0 0 0 0,1 0 1 0 0,-1 0-1 0 0,0 0 0 0 0,0 0 0 0 0,0 0 0 0 0,0 0 1 0 0,0 0-1 0 0,0 0 0 0 0,0 0 0 0 0,0 0 0 0 0,0 0 1 0 0,0 0-1 0 0,0 0 0 0 0,0 0 0 0 0,0 0 1 0 0,0 0-1 0 0,1 0 0 0 0,-1 0 0 0 0,0 0 0 0 0,0 0 1 0 0,0 0-1 0 0,0 0 0 0 0,0 0 0 0 0,0 0 0 0 0,0 0 1 0 0,0 1-1 0 0,0-1 0 0 0,0 0 0 0 0,0 0 1 0 0,0 0-1 0 0,0 0 0 0 0,-2 8 154 0 0,0 1-1 0 0,-1-1 1 0 0,0 0 0 0 0,0 0 0 0 0,-1 0 0 0 0,0 0-1 0 0,-10 14 1 0 0,-2 0 84 0 0,-25 25 0 0 0,-138 130 55 0 0,65-66-155 0 0,104-101-57 0 0,16-11 109 0 0,9-5-208 0 0,57-14 158 0 0,1 3 1 0 0,122-14-1 0 0,-141 25-13 0 0,-24 2 26 0 0,1 0-1 0 0,0 2 1 0 0,0 2-1 0 0,0 1 0 0 0,34 5 1 0 0,-63-6-374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 13823 0 0,'0'0'1062'0'0,"0"-1"-693"0"0,0-5-197 0 0,0 4 500 0 0,1 1 208 0 0,4-5-381 0 0,1 1 0 0 0,0 1 0 0 0,0-1 1 0 0,0 1-1 0 0,10-6 0 0 0,-10 6-254 0 0,-4 4 758 0 0,-13 4-849 0 0,-2 3-519 0 0,1 0-1 0 0,-21 16 0 0 0,28-19-189 0 0,-13 10-6513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0,'0'0'8152'0'0,"0"3"-7677"0"0,4 15 66 0 0,0 0 0 0 0,1 1 0 0 0,1-2-1 0 0,1 1 1 0 0,1-1 0 0 0,0 0 0 0 0,1 0 0 0 0,1-1 0 0 0,0 0-1 0 0,14 15 1 0 0,46 50 803 0 0,134 123 0 0 0,-87-91-1200 0 0,-84-75-68 0 0,-32-36-17 0 0,0-1-95 0 0,-1-1-1 0 0,0 1 1 0 0,0-1 0 0 0,0 1 0 0 0,0-1 0 0 0,1 1-1 0 0,-1 0 1 0 0,0-1 0 0 0,1 1 0 0 0,-1-1 0 0 0,0 1-1 0 0,1-1 1 0 0,-1 0 0 0 0,0 1 0 0 0,1-1 0 0 0,-1 1-1 0 0,1-1 1 0 0,-1 0 0 0 0,1 1 0 0 0,-1-1 0 0 0,1 0-1 0 0,-1 1 1 0 0,1-1 0 0 0,-1 0 0 0 0,1 0 0 0 0,0 0-1 0 0,-1 1 1 0 0,1-1 0 0 0,-1 0 0 0 0,1 0 0 0 0,0 0-1 0 0,-1 0 1 0 0,1 0 0 0 0,-1 0 0 0 0,1 0 0 0 0,0 0-1 0 0,-1 0 1 0 0,1 0 0 0 0,0-1 0 0 0,23-5-5543 0 0,-13-3-345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24 12095 0 0,'-1'-1'554'0'0,"0"-2"-12"0"0,-2-4-620 0 0,-3-5 4412 0 0,-11 26-3598 0 0,-50 66-34 0 0,-2 0-244 0 0,54-65-392 0 0,-225 216 415 0 0,225-218-471 0 0,-23 21 128 0 0,-66 75-1 0 0,98-102-150 0 0,1 1-112 0 0,5-7-254 0 0,9-10-5281 0 0,5-7 4157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8287 0 0,'0'0'639'0'0,"-2"1"-415"0"0,-22 15 767 0 0,1 5 6387 0 0,40-22-6916 0 0,-1 0-1 0 0,1-1 1 0 0,0-1 0 0 0,15-5-1 0 0,65-24-1 0 0,-11 4-356 0 0,82-7-1256 0 0,-127 32-465 0 0,-40 3 978 0 0,1 0-78 0 0,7 1-1512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 9671 0 0,'0'0'748'0'0,"2"-9"-464"0"0,-3 24 1376 0 0,-9 74 6040 0 0,-8-10-6899 0 0,-35 93 0 0 0,-5 15-400 0 0,56-178-393 0 0,1 0 1 0 0,0 0 0 0 0,0 0-1 0 0,0 0 1 0 0,2 9 0 0 0,-1-17-258 0 0,0-1 0 0 0,0 1 0 0 0,1 0 0 0 0,-1-1 0 0 0,0 1 0 0 0,1-1 0 0 0,-1 1-1 0 0,0 0 1 0 0,1-1 0 0 0,-1 1 0 0 0,1-1 0 0 0,-1 1 0 0 0,1-1 0 0 0,-1 1 0 0 0,1-1 0 0 0,-1 0 0 0 0,1 1 0 0 0,0-1 0 0 0,-1 0 0 0 0,1 1 0 0 0,-1-1 0 0 0,1 0 0 0 0,0 0 0 0 0,-1 0 0 0 0,1 1 0 0 0,0-1 0 0 0,0 0 0 0 0,10 0-6265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37 272 1839 0 0,'0'0'14015'0'0,"-2"1"-13807"0"0,-1 4-122 0 0,-1-1 0 0 0,1 1 0 0 0,0 0 0 0 0,0 1 0 0 0,0-1 0 0 0,1 1 0 0 0,0-1 0 0 0,0 1 0 0 0,0-1 0 0 0,1 1 0 0 0,-1 0 0 0 0,1 8 0 0 0,-1 7 189 0 0,0 0 1 0 0,3 23 0 0 0,1-6 176 0 0,1 55 376 0 0,-3-91-412 0 0,5-14-284 0 0,7-19-104 0 0,13-60-1 0 0,0 2-6 0 0,-7 29-21 0 0,-11 33 0 0 0,1 0 0 0 0,2 1 0 0 0,20-39 0 0 0,-29 62 23 0 0,1 1 0 0 0,0 0 0 0 0,0 0-1 0 0,-1 0 1 0 0,1 0 0 0 0,1 0 0 0 0,-1 1 0 0 0,0-1-1 0 0,0 0 1 0 0,1 1 0 0 0,-1 0 0 0 0,1-1 0 0 0,3 0-1 0 0,4-1 126 0 0,0 0-1 0 0,13-2 1 0 0,-14 3-110 0 0,154-27 178 0 0,60-13-188 0 0,-164 31 28 0 0,36-9-144 0 0,-93 20-16 0 0,-12 9-1329 0 0,-19 11-206 0 0,10-8-2702 0 0,1 0-1426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35 108 4607 0 0,'0'0'208'0'0,"-2"1"-9"0"0,1-1-89 0 0,0 0 1 0 0,0 1-1 0 0,0-1 1 0 0,-1 0-1 0 0,1 0 0 0 0,0 0 1 0 0,-1 0-1 0 0,1 0 0 0 0,0 0 1 0 0,0 0-1 0 0,-1-1 0 0 0,1 1 1 0 0,0 0-1 0 0,0-1 0 0 0,-13-4 11632 0 0,25-9-10415 0 0,-5 10-1142 0 0,0 0 0 0 0,0 0 0 0 0,1 1 0 0 0,-1 0 0 0 0,1 0 0 0 0,0 0 0 0 0,10-1 0 0 0,53-8 786 0 0,-36 7-610 0 0,104-13 387 0 0,-64 10-1936 0 0,-1-2-3523 0 0,-58 6 2799 0 0,1 1-8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 11519 0 0,'0'0'887'0'0,"2"-1"-583"0"0,5-5 4920 0 0,-2 15-4188 0 0,-5-5-959 0 0,0-1-1 0 0,0 0 1 0 0,0 0 0 0 0,0 0 0 0 0,-1 0 0 0 0,1 0-1 0 0,-1 0 1 0 0,0 0 0 0 0,0 0 0 0 0,0 0 0 0 0,0 0-1 0 0,-1 0 1 0 0,-1 2 0 0 0,-5 14 317 0 0,-41 110 1189 0 0,-1 1-1177 0 0,38-96-419 0 0,5-14-21 0 0,0 1 1 0 0,1 0 0 0 0,-6 41 0 0 0,14-44-2077 0 0,3-10-3960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48 8287 0 0,'-3'-3'863'0'0,"-3"-2"-408"0"0,0 0 1 0 0,-1 0-1 0 0,1 1 1 0 0,-1 0-1 0 0,0 1 0 0 0,0 0 1 0 0,0 0-1 0 0,-1 0 0 0 0,1 1 1 0 0,-1 0-1 0 0,1 0 0 0 0,-1 1 1 0 0,0 0-1 0 0,-11 0 1 0 0,18 1 117 0 0,-1 0-353 0 0,1 1-1 0 0,-1 0 1 0 0,0-1 0 0 0,1 1 0 0 0,-1 0-1 0 0,1 0 1 0 0,-1 0 0 0 0,-1 1 0 0 0,2-1-299 0 0,1-1 96 0 0,-1 1 0 0 0,1 0 0 0 0,-1 0 0 0 0,0 0 1 0 0,1 0-1 0 0,0-1 0 0 0,-1 1 0 0 0,1 0 0 0 0,-1 0 0 0 0,1 0 1 0 0,0 0-1 0 0,0 0 0 0 0,-1 0 0 0 0,1 0 0 0 0,0 0 1 0 0,0 0-1 0 0,0 0 0 0 0,0 0 0 0 0,0 0 0 0 0,1 0 1 0 0,-1 0-1 0 0,0 0 0 0 0,0 0 0 0 0,1 0 0 0 0,-1 0 1 0 0,0 0-1 0 0,1 0 0 0 0,-1 0 0 0 0,1 0 0 0 0,0 1 1 0 0,4 6 34 0 0,0 0 0 0 0,9 11 0 0 0,-7-10 53 0 0,33 50 140 0 0,51 65-95 0 0,-58-85-145 0 0,215 267 67 0 0,-224-272-44 0 0,-1 1 0 0 0,-2 1 0 0 0,-1 1 0 0 0,-2 1-1 0 0,-2 1 1 0 0,-1 0 0 0 0,14 63 0 0 0,-22-68 18 0 0,-1-1-1 0 0,-2 1 1 0 0,-1 0 0 0 0,-2 0-1 0 0,-1 0 1 0 0,-2 0 0 0 0,-1 0 0 0 0,-2 0-1 0 0,-15 56 1 0 0,6-51 63 0 0,-1-1 0 0 0,-23 39 0 0 0,8-16 36 0 0,-13 22 413 0 0,-4-1-1 0 0,-82 108 0 0 0,83-132-391 0 0,28-37-87 0 0,1 1 0 0 0,0 0-1 0 0,2 1 1 0 0,-19 40 0 0 0,24-36-79 0 0,7-18 11 0 0,-11 24 3058 0 0,13-32-3016 0 0,0 7-42 0 0,-1 0-11 0 0,2 0-12 0 0,0-7-53 0 0,0 0 20 0 0,0 0 0 0 0,0-1-1 0 0,1 1 1 0 0,-1 0 0 0 0,0-1 0 0 0,0 1 0 0 0,1-1 0 0 0,-1 1 0 0 0,0 0 0 0 0,1-1 0 0 0,-1 1 0 0 0,0-1-1 0 0,1 1 1 0 0,-1-1 0 0 0,1 1 0 0 0,-1-1 0 0 0,1 0 0 0 0,-1 1 0 0 0,1-1 0 0 0,-1 0 0 0 0,1 1 0 0 0,0-1 0 0 0,15 6-2772 0 0,-5-6-5300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4143 0 0,'0'0'10912'0'0,"0"2"-10514"0"0,-2 7-85 0 0,1 0 0 0 0,-1 0 1 0 0,-1 0-1 0 0,0-1 0 0 0,0 1 1 0 0,-1 0-1 0 0,-7 14 0 0 0,-81 112 885 0 0,-64 112-428 0 0,12 50-402 0 0,128-261-368 0 0,9-21 25 0 0,1 0 0 0 0,-7 19 0 0 0,25-45 88 0 0,-7 6-93 0 0,6-7-544 0 0,-1-1 0 0 0,0 0 0 0 0,9-16 0 0 0,15-32-669 0 0,1 1-14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74 434 2759 0 0,'-6'7'247'0'0,"0"-3"-225"0"0,0 0 1 0 0,0 0-1 0 0,-12 6 0 0 0,-14 9 9250 0 0,40-38-8696 0 0,-8 15-85 0 0,0 1 1 0 0,0 0-1 0 0,0 0 0 0 0,0-1 0 0 0,-1-5 0 0 0,0 5-289 0 0,0 1-1 0 0,1-1 1 0 0,-1 0 0 0 0,1 1-1 0 0,0-1 1 0 0,1 0 0 0 0,0-6-1 0 0,2 2-186 0 0,0 0-1 0 0,0 0 0 0 0,1 0 0 0 0,0 0 1 0 0,0 1-1 0 0,8-10 0 0 0,37-40 101 0 0,-16 20-52 0 0,-10 10-30 0 0,54-49 0 0 0,-61 63-4 0 0,-1 1 1 0 0,2 1-1 0 0,0 0 0 0 0,0 1 1 0 0,24-9-1 0 0,76-24 436 0 0,-96 38-272 0 0,-1 0-1 0 0,2 1 0 0 0,38-2 1 0 0,-35 6-95 0 0,62-1 87 0 0,-75 2-183 0 0,0 0 0 0 0,1 1 0 0 0,-1 0 0 0 0,22 8 0 0 0,-31-9-2 0 0,-1 0 0 0 0,1 1 0 0 0,-1-1 0 0 0,1 1 0 0 0,-1 0 0 0 0,1-1 0 0 0,2 5 0 0 0,6 6 0 0 0,-10-7 0 0 0,-2-2 0 0 0,2 1 13 0 0,0 1 0 0 0,-1 0 0 0 0,0-1-1 0 0,0 1 1 0 0,0 0 0 0 0,0-1 0 0 0,-1 1 0 0 0,0 0 0 0 0,0-1-1 0 0,0 1 1 0 0,-1-1 0 0 0,1 1 0 0 0,-1-1 0 0 0,-3 5-1 0 0,-4 7 158 0 0,0-1 0 0 0,-17 19 0 0 0,13-16 24 0 0,-79 85 476 0 0,47-56-548 0 0,-45 45-1 0 0,70-75-93 0 0,0 0 0 0 0,-40 25 1 0 0,42-34 43 0 0,-1 0 1 0 0,0 0 0 0 0,0-2-1 0 0,-1 0 1 0 0,0-2 0 0 0,-24 3-1 0 0,34-5-18 0 0,3-1-11 0 0,0-1 0 0 0,-1 0-1 0 0,1 0 1 0 0,0 0 0 0 0,-12-3-1 0 0,12 2-17 0 0,-1-1 0 0 0,0 2 0 0 0,0-1-1 0 0,-12 2 1 0 0,-1 2 24 0 0,-1-1-76 0 0,-28 8 0 0 0,39-5 95 0 0,1-1-620 0 0,4-3-3041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88 919 0 0,'8'-7'214'0'0,"-2"0"0"0"0,1-1 0 0 0,-1 0-1 0 0,-1-1 1 0 0,1 1 0 0 0,-1-1-1 0 0,5-12 1 0 0,-5 10 3323 0 0,-7 12-3516 0 0,0 1 1 0 0,1-1-1 0 0,-1 0 0 0 0,0 0 0 0 0,1 1 1 0 0,-1-1-1 0 0,1 1 0 0 0,0-1 1 0 0,-1 1-1 0 0,0 2 0 0 0,0-2 21 0 0,-6 10 154 0 0,0-1 0 0 0,0 1-1 0 0,1 0 1 0 0,-9 25 0 0 0,15-35-343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1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4607 0 0,'0'0'3088'0'0,"2"1"-1638"0"0,4 5-714 0 0,1 0 0 0 0,-1 1 0 0 0,0-1 0 0 0,-1 1 0 0 0,0 0 0 0 0,6 10 0 0 0,-9-13-600 0 0,0 0 0 0 0,0 0 0 0 0,0 1 0 0 0,0-1 0 0 0,-1 1 0 0 0,0-1 0 0 0,0 1 0 0 0,0-1 0 0 0,0 1 0 0 0,-1 0 0 0 0,1-1 0 0 0,-1 1 0 0 0,-1 5 0 0 0,1-8 6 0 0,-1-2-98 0 0,1 0 0 0 0,0-1 0 0 0,0 1 0 0 0,0 0 0 0 0,0 0 0 0 0,-1-1 0 0 0,1 1 0 0 0,0 0 0 0 0,0 0 0 0 0,-1 0 0 0 0,1-1 0 0 0,0 1 0 0 0,-1 0 0 0 0,1 0 0 0 0,0 0 0 0 0,0 0 0 0 0,-1-1 0 0 0,1 1 0 0 0,0 0 0 0 0,-1 0 0 0 0,1 0 0 0 0,0 0 0 0 0,-1 0 0 0 0,1 0 0 0 0,0 0 0 0 0,-1 0 0 0 0,1 0 0 0 0,0 0 0 0 0,-1 0 0 0 0,1 0 0 0 0,0 0 0 0 0,-1 1 0 0 0,1-1 0 0 0,0 0 0 0 0,-1 0 0 0 0,1 0 0 0 0,0 0 0 0 0,0 0 0 0 0,-1 1 0 0 0,1-1 0 0 0,0 0 0 0 0,0 0 0 0 0,-1 0 0 0 0,1 1 0 0 0,0-1 0 0 0,0 0 0 0 0,-1 1 0 0 0,1-1 0 0 0,0 0 0 0 0,0 0 0 0 0,0 1 0 0 0,0-1 0 0 0,0 0 0 0 0,0 1 0 0 0,-1-1 0 0 0,1 0 0 0 0,0 1 0 0 0,0-6-36 0 0,-1 0 0 0 0,1 0 0 0 0,0 0 0 0 0,0 0-1 0 0,0-1 1 0 0,1 1 0 0 0,0 0 0 0 0,0 0 0 0 0,0 0-1 0 0,4-9 1 0 0,3-4-13 0 0,16-27 0 0 0,-1 1 9 0 0,-19 36 6 0 0,0 0 0 0 0,1-1 0 0 0,0 1 0 0 0,0 1-1 0 0,1-1 1 0 0,0 1 0 0 0,0 0 0 0 0,11-10 0 0 0,-11 13 57 0 0,-1 0 1 0 0,1 0-1 0 0,0 0 1 0 0,1 0-1 0 0,-1 1 1 0 0,1 0-1 0 0,-1 1 1 0 0,1 0-1 0 0,0 0 1 0 0,0 0-1 0 0,13-1 1 0 0,11 1 429 0 0,40 4-1 0 0,-38-1-198 0 0,36-2 0 0 0,-53-1-226 0 0,-1 0 1 0 0,1-1-1 0 0,16-5 0 0 0,-24 5-429 0 0,0 0 0 0 0,0 0 0 0 0,-1-1 0 0 0,1 0 0 0 0,-1 0 0 0 0,0-1 0 0 0,10-8 1 0 0,-10 6-1790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3679 0 0,'0'0'9302'0'0,"-19"2"-6957"0"0,-1 10-1779 0 0,17-10-515 0 0,-1 0 0 0 0,1 0-1 0 0,0 0 1 0 0,0 0 0 0 0,-3 3 0 0 0,-91 87 39 0 0,-150 179 528 0 0,241-264-518 0 0,0 0 1 0 0,1 0 0 0 0,0 1 0 0 0,0-1 0 0 0,1 1 0 0 0,0 0-1 0 0,0 1 1 0 0,-3 9 0 0 0,6-14-27 0 0,0 1 0 0 0,1 0 0 0 0,-1-1 0 0 0,1 1 0 0 0,0 0 0 0 0,0 0-1 0 0,0-1 1 0 0,0 1 0 0 0,1 0 0 0 0,0-1 0 0 0,0 1 0 0 0,1 0 0 0 0,-1-1 0 0 0,1 0 0 0 0,0 1 0 0 0,4 7 0 0 0,1-2 122 0 0,0 1 1 0 0,1-2 0 0 0,0 1 0 0 0,16 15-1 0 0,42 28 549 0 0,-35-29-391 0 0,-22-18-175 0 0,0 1 0 0 0,11 4-1 0 0,-19-10-50 0 0,13 4 354 0 0,-4 0-225 0 0,-8-4-483 0 0,3 5-3383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8287 0 0,'0'0'4890'0'0,"-8"2"-2821"0"0,5 0-1913 0 0,0-1 0 0 0,1 1 0 0 0,-1 0 0 0 0,1 0-1 0 0,0 0 1 0 0,0 0 0 0 0,-1 0 0 0 0,1 0 0 0 0,1 1 0 0 0,-1-1 0 0 0,-2 5 0 0 0,-15 32 942 0 0,16-32-926 0 0,-60 180 997 0 0,43-121-1147 0 0,5-23 53 0 0,-43 84 1 0 0,58-126-184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5063 0 0,'1'1'7624'0'0,"3"0"-7387"0"0,-1 0-1 0 0,0 0 1 0 0,1 0 0 0 0,-1-1-1 0 0,1 1 1 0 0,-1-1-1 0 0,0 0 1 0 0,1 0-1 0 0,-1 0 1 0 0,1 0 0 0 0,-1 0-1 0 0,5-2 1 0 0,10-2 432 0 0,19-8 1 0 0,-11 4-29 0 0,248-68 1303 0 0,-195 56-1916 0 0,-46 17-3597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4607 0 0,'0'0'208'0'0,"0"2"-9"0"0,-8 50 7594 0 0,-4 2-3415 0 0,1-13-3056 0 0,-32 75 1 0 0,-102 163-878 0 0,40-83-421 0 0,89-166 22 0 0,7-14-201 0 0,-13 32 0 0 0,22-46-89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71 260 10191 0 0,'0'0'464'0'0,"-2"0"-8"0"0,-23 2-208 0 0,22-3-90 0 0,0 1-1 0 0,1-1 0 0 0,-1 0 1 0 0,1 0-1 0 0,-1 0 0 0 0,1 0 1 0 0,-3-2-1 0 0,-1 0 255 0 0,4 2 36 0 0,1 0-7 0 0,0-1-348 0 0,-1 0-1 0 0,1 0 0 0 0,0 0 1 0 0,0 0-1 0 0,0 0 1 0 0,0-1-1 0 0,0 1 0 0 0,0 0 1 0 0,1 0-1 0 0,-1-1 1 0 0,1 1-1 0 0,0 0 0 0 0,0-1 1 0 0,-1 1-1 0 0,1-1 1 0 0,1 1-1 0 0,-1 0 0 0 0,0-1 1 0 0,1 1-1 0 0,-1 0 1 0 0,1-1-1 0 0,-1 1 0 0 0,1 0 1 0 0,0 0-1 0 0,2-4 1 0 0,0 0 12 0 0,0 0 1 0 0,0 0 0 0 0,1 0-1 0 0,0 0 1 0 0,0 0 0 0 0,0 1 0 0 0,11-9-1 0 0,0 1 40 0 0,2 1 0 0 0,0 1-1 0 0,0 1 1 0 0,1 0 0 0 0,0 2-1 0 0,22-8 1 0 0,3 2 261 0 0,73-14-1 0 0,-95 24-256 0 0,-1 1 0 0 0,1 2 0 0 0,-1 0 0 0 0,1 1 0 0 0,-1 1 0 0 0,1 1 0 0 0,-1 1 0 0 0,1 1 0 0 0,-1 0-1 0 0,-1 1 1 0 0,1 2 0 0 0,34 15 0 0 0,-42-14-138 0 0,-5 1 44 0 0,-5-5-25 0 0,-1 0 1 0 0,0 0 0 0 0,0-1 0 0 0,-1 1 0 0 0,1 0 0 0 0,-1 0 0 0 0,0 0 0 0 0,0 0 0 0 0,0 0 0 0 0,-1 0 0 0 0,1 0 0 0 0,-1 0 0 0 0,0 0 0 0 0,0 0 0 0 0,0 0 0 0 0,0-1 0 0 0,-1 1 0 0 0,0 0 0 0 0,0-1 0 0 0,0 1 0 0 0,-3 3 0 0 0,-4 5 91 0 0,0 0 0 0 0,0 0-1 0 0,-1-1 1 0 0,-17 13 0 0 0,-6 5-49 0 0,-2-2 0 0 0,-1-1 0 0 0,-65 36 0 0 0,73-48-73 0 0,4-2 0 0 0,-34 14 0 0 0,47-23-31 0 0,-50 16-892 0 0,54-17 793 0 0,1-1 0 0 0,-1 0 0 0 0,0-1 0 0 0,0 1 0 0 0,0-1 0 0 0,-13-2 0 0 0,19 2 30 0 0,-1-1 0 0 0,1 1 0 0 0,0-1-1 0 0,0 1 1 0 0,0-1 0 0 0,0 0 0 0 0,0 1 0 0 0,0-1-1 0 0,0 0 1 0 0,0 0 0 0 0,0 0 0 0 0,0 0-1 0 0,0 0 1 0 0,0 0 0 0 0,0 0 0 0 0,1 0 0 0 0,-1 0-1 0 0,0-2 1 0 0,0 2-464 0 0,12-11-2956 0 0,-2 8 2910 0 0,0 0 8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 6447 0 0,'0'0'499'0'0,"-1"-1"-328"0"0,-5-2 4743 0 0,7 16-2608 0 0,1-4-2107 0 0,0 1 1 0 0,1-1-1 0 0,0-1 1 0 0,1 1 0 0 0,0 0-1 0 0,6 9 1 0 0,4 9 323 0 0,0 2-56 0 0,5 13 383 0 0,38 61-1 0 0,-20-49-449 0 0,35 54 293 0 0,-57-83-491 0 0,-1 0 0 0 0,15 41-1 0 0,-24-52-131 0 0,-1-1 0 0 0,-1 1 0 0 0,0 0 0 0 0,0 0 0 0 0,-1 0 0 0 0,-1 24 0 0 0,-1-27-35 0 0,-1 0 0 0 0,-1 0-1 0 0,0 0 1 0 0,-1 0 0 0 0,0-1 0 0 0,0 1 0 0 0,-1-1 0 0 0,0 0-1 0 0,-10 17 1 0 0,0-6 95 0 0,-1 0 0 0 0,-1-1 0 0 0,0-1 0 0 0,-2 0-1 0 0,-25 20 1 0 0,4-7 277 0 0,-72 45-1 0 0,-13-13-83 0 0,80-43-176 0 0,-54 34-1 0 0,80-44-214 0 0,13-9 26 0 0,1 1-1 0 0,-1 0 1 0 0,0 0 0 0 0,-4 4-1 0 0,8-5-128 0 0,16-4-2042 0 0,3 0 745 0 0,3 0-320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0,'0'0'6330'0'0,"0"2"-5604"0"0,-3 9-380 0 0,1 0 0 0 0,1 1 0 0 0,0-1 0 0 0,0 0 0 0 0,1 1 0 0 0,0-1 0 0 0,1 1 0 0 0,1-1 0 0 0,0 1 0 0 0,0-1 0 0 0,7 18 0 0 0,-3-14-158 0 0,1 0-1 0 0,1-1 0 0 0,0 0 0 0 0,1 0 1 0 0,0-1-1 0 0,1 0 0 0 0,1-1 1 0 0,0 0-1 0 0,0 0 0 0 0,22 15 1 0 0,-12-12-103 0 0,0-1 0 0 0,2 0 0 0 0,0-2 1 0 0,0-1-1 0 0,47 16 0 0 0,-56-23-76 0 0,-2-1 0 0 0,1 1 1 0 0,-1 1-1 0 0,1-1 0 0 0,-1 2 1 0 0,-1 0-1 0 0,1 1 1 0 0,15 11-1 0 0,-20-11-9 0 0,-1 2 0 0 0,-1 0 0 0 0,-3-1-50 0 0,-2-7-204 0 0,-9 4-2038 0 0,0-3 768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9215 0 0,'0'0'1806'0'0,"-1"1"-888"0"0,-1 5-545 0 0,-1 0 0 0 0,-1-1 0 0 0,1 0 0 0 0,-1 0 0 0 0,1 0 0 0 0,-2 0 0 0 0,1 0 0 0 0,-5 4 0 0 0,-45 32 102 0 0,35-26-115 0 0,-17 12-222 0 0,-196 151 166 0 0,188-138-187 0 0,-9 7 66 0 0,50-45-169 0 0,0 0 0 0 0,-1 0 0 0 0,1 0 1 0 0,-1-1-1 0 0,1 1 0 0 0,-1-1 0 0 0,1 0 1 0 0,-1 0-1 0 0,0 0 0 0 0,0-1 1 0 0,-4 1-1 0 0,1-1-29 0 0,0 0 1 0 0,-1 0-1 0 0,1-1 1 0 0,0 0-1 0 0,-8-2 1 0 0,1-2-153 0 0,13 5 94 0 0,2-2-85 0 0,4-3-15 0 0,0 1-1 0 0,1-1 1 0 0,-1 1-1 0 0,1 0 0 0 0,0 1 1 0 0,0-1-1 0 0,0 1 1 0 0,0 0-1 0 0,1 1 1 0 0,6-3-1 0 0,10-3-5117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9503 0 0,'-3'4'9135'0'0,"22"-12"-8881"0"0,1 1-1 0 0,-1 1 1 0 0,1 0-1 0 0,1 2 1 0 0,-1 0 0 0 0,1 1-1 0 0,-1 1 1 0 0,37 2 0 0 0,-44 1-826 0 0,26 2-1527 0 0,-14-5-3496 0 0,-9-2 123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40 4143 0 0,'2'-1'191'0'0,"-1"1"-179"0"0,1-1 1 0 0,-1 1-1 0 0,0 0 0 0 0,0-1 0 0 0,1 1 1 0 0,-1-1-1 0 0,0 0 0 0 0,0 1 0 0 0,0-1 1 0 0,0 0-1 0 0,0 0 0 0 0,0 1 0 0 0,0-1 1 0 0,0 0-1 0 0,0 0 0 0 0,1-2 0 0 0,1-1-3 0 0,10-10 3898 0 0,-4 6 3145 0 0,-11 11-6707 0 0,-56 114 1541 0 0,38-80-1661 0 0,-52 96 153 0 0,-53 102-363 0 0,96-175-260 0 0,-2-1 0 0 0,-58 82-1 0 0,56-105 214 0 0,13-16-8 0 0,12-10 51 0 0,6-8 132 0 0,1-4-154 0 0,1 0-1 0 0,-1 0 1 0 0,1 0 0 0 0,0 0 0 0 0,-1 0 0 0 0,1-1 0 0 0,0 1 0 0 0,0 0 0 0 0,0 0 0 0 0,0 0 0 0 0,1 0 0 0 0,-1-1 0 0 0,1 1 0 0 0,-1 0 0 0 0,1 0 0 0 0,1-2 0 0 0,16-33-774 0 0,-16 33 716 0 0,23-40-1667 0 0,-11 20 256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8:3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27 241 4143 0 0,'0'0'319'0'0,"-1"2"-35"0"0,-6 21 3193 0 0,-7 38 1 0 0,12-49-3028 0 0,0-1 0 0 0,2 1 0 0 0,-1 0 1 0 0,1 0-1 0 0,3 16 0 0 0,-3-27-214 0 0,1 1-20 0 0,-1-2-154 0 0,0 1 1 0 0,0-1-1 0 0,0 0 0 0 0,0 0 1 0 0,0 1-1 0 0,0-1 0 0 0,0 0 1 0 0,0 0-1 0 0,0 0 1 0 0,0 1-1 0 0,0-1 0 0 0,0 0 1 0 0,1 0-1 0 0,-1 0 0 0 0,0 0 1 0 0,0 1-1 0 0,0-1 0 0 0,0 0 1 0 0,0 0-1 0 0,1 0 0 0 0,-1 0 1 0 0,0 0-1 0 0,0 0 1 0 0,0 1-1 0 0,0-1 0 0 0,1 0 1 0 0,-1 0-1 0 0,0 0 0 0 0,0 0 1 0 0,0 0-1 0 0,1 0 0 0 0,-1 0 1 0 0,0 0-1 0 0,0 0 1 0 0,1 0-1 0 0,-1 0 0 0 0,0 0 1 0 0,0 0-1 0 0,0 0 0 0 0,1 0 1 0 0,-1 0-1 0 0,0 0 0 0 0,0 0 1 0 0,0 0-1 0 0,1 0 0 0 0,-1 0 1 0 0,0-1-1 0 0,0 1 1 0 0,0 0-1 0 0,0 0 0 0 0,1 0 1 0 0,14-13 794 0 0,13-21-624 0 0,-20 21-210 0 0,0 0-1 0 0,-2-1 1 0 0,11-28-1 0 0,8-47-126 0 0,-13 45-14 0 0,2-12 46 0 0,-7 42 72 0 0,-2 11 0 0 0,-2 2 0 0 0,-1-2 0 0 0,-1 2 0 0 0,0 0 0 0 0,0 1 0 0 0,0-1 0 0 0,0 0 0 0 0,0 0 0 0 0,0 1 0 0 0,0-1 0 0 0,0 1 0 0 0,0-1 0 0 0,0 1 0 0 0,0-1 0 0 0,0 1 0 0 0,0 0 0 0 0,3-1 0 0 0,10-3 0 0 0,0 1 0 0 0,1 0 0 0 0,18-1 0 0 0,-1 0 0 0 0,265-47 859 0 0,-290 50-837 0 0,21-1 9 0 0,-27 2-111 0 0,0 0-1 0 0,-1 0 1 0 0,1 0-1 0 0,0 0 1 0 0,0 0-1 0 0,0 0 0 0 0,0 0 1 0 0,-1 0-1 0 0,1 1 1 0 0,0-1-1 0 0,0 0 1 0 0,-1 1-1 0 0,1-1 1 0 0,0 0-1 0 0,-1 1 1 0 0,1-1-1 0 0,0 1 1 0 0,-1-1-1 0 0,2 2 1 0 0,-1-1-803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10623 0 0,'0'0'3576'0'0,"2"2"-3094"0"0,5 8 402 0 0,0 1-1 0 0,9 18 1 0 0,-11-19-612 0 0,0-1 0 0 0,0 1 0 0 0,1-1 0 0 0,0-1-1 0 0,10 11 1 0 0,25 21 229 0 0,-15-17-236 0 0,43 53 1 0 0,-62-66-253 0 0,-1-1 1 0 0,0 1-1 0 0,0 0 1 0 0,-1 0-1 0 0,0 1 1 0 0,-1 0-1 0 0,0 0 1 0 0,-1 0-1 0 0,0 0 1 0 0,1 12-1 0 0,-2-2 4 0 0,0 1-1 0 0,-2 0 1 0 0,-1 0-1 0 0,-4 26 1 0 0,3-33-57 0 0,-1 0-1 0 0,0-1 1 0 0,-1 1 0 0 0,-1-1-1 0 0,-1 0 1 0 0,0-1 0 0 0,-8 15-1 0 0,5-16-120 0 0,1 0 1 0 0,-2-1-1 0 0,0 0 0 0 0,0-1 0 0 0,-1 0 0 0 0,0-1 1 0 0,-1 0-1 0 0,0 0 0 0 0,-20 9 0 0 0,19-12-1091 0 0,10-9-779 0 0,5-5 322 0 0,4-5-3195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3223 0 0,'-1'0'240'0'0,"0"-1"50"0"0,1 0 0 0 0,-1 0 0 0 0,0 0 0 0 0,0 1 0 0 0,0-1 0 0 0,1 0 0 0 0,-1 1-1 0 0,0-1 1 0 0,0 1 0 0 0,0-1 0 0 0,0 1 0 0 0,0-1 0 0 0,0 1 0 0 0,0-1 0 0 0,0 1-1 0 0,0 0 1 0 0,0 0 0 0 0,0 0 0 0 0,0-1 0 0 0,0 1 0 0 0,0 0 0 0 0,-1 0-1 0 0,1 1 1 0 0,0-1 0 0 0,0 0 0 0 0,0 0 0 0 0,0 0 0 0 0,0 1 0 0 0,0-1 0 0 0,0 0-1 0 0,0 1 1 0 0,0-1 0 0 0,0 1 0 0 0,-1 1 0 0 0,0-1-105 0 0,0 1 1 0 0,1-1-1 0 0,-1 1 1 0 0,1 0-1 0 0,0-1 1 0 0,0 1-1 0 0,0 0 1 0 0,-1 0-1 0 0,1 0 1 0 0,1 0-1 0 0,-1 0 1 0 0,0 0-1 0 0,1 0 1 0 0,-2 3-1 0 0,2 1 53 0 0,0 1-1 0 0,0 0 1 0 0,0 0-1 0 0,1 0 1 0 0,2 12-1 0 0,12 36 867 0 0,-7-29-659 0 0,4 14 4 0 0,2 0 1 0 0,1-1-1 0 0,2 0 1 0 0,2-1-1 0 0,43 65 1 0 0,-17-44-182 0 0,101 103 1 0 0,-121-136-228 0 0,-23-24-95 0 0,-2-10-6109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701 152 5063 0 0,'14'-16'576'0'0,"2"0"-1"0"0,24-19 1 0 0,-25 22 1144 0 0,0 0 0 0 0,-1 0 1 0 0,17-23-1 0 0,-25 27 66 0 0,-7 10-1494 0 0,-13 19 96 0 0,-1-1 1 0 0,-1 0 0 0 0,0-1 0 0 0,-37 29 0 0 0,-9 11-131 0 0,44-39-203 0 0,-199 199 434 0 0,168-171-479 0 0,-76 69 278 0 0,101-97-235 0 0,0-1 0 0 0,-2 0 0 0 0,-42 21 0 0 0,50-30-53 0 0,0 0 18 0 0,1-1 1 0 0,-1-1 0 0 0,-24 7-1 0 0,33-12-7 0 0,8-2-7 0 0,3 0-1245 0 0,10-2 207 0 0,4-3-250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73 3679 0 0,'0'0'284'0'0,"-7"5"-30"0"0,0 0 493 0 0,-9 8 6840 0 0,26-10-6193 0 0,-5-2-1154 0 0,0 0 1 0 0,-1-1 0 0 0,1 0 0 0 0,0 0-1 0 0,0 0 1 0 0,-1-1 0 0 0,1 0 0 0 0,0 0-1 0 0,8-2 1 0 0,4-4 280 0 0,22-10 0 0 0,-3 0 19 0 0,-2 4-421 0 0,1 2 0 0 0,-1 1 0 0 0,63-9 0 0 0,-90 18 176 0 0,-3 1-3059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1375 0 0,'1'2'6099'0'0,"1"-1"-5546"0"0,-1 1 0 0 0,1-1 0 0 0,0 1 0 0 0,-1-1 0 0 0,1 0 0 0 0,0 0 0 0 0,0 0 0 0 0,0 0 0 0 0,0 0-1 0 0,0 0 1 0 0,0 0 0 0 0,0-1 0 0 0,1 1 0 0 0,-1-1 0 0 0,3 1 0 0 0,6-1 0 0 0,-1 1 0 0 0,13-2 0 0 0,1 0 330 0 0,86-9 1159 0 0,1 1-965 0 0,-95 9-1178 0 0,54 1 269 0 0,-23 3-3210 0 0,-35-2 554 0 0,-2-2-3720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107 231 9871 0 0,'0'0'898'0'0,"-1"1"-741"0"0,-8 7-228 0 0,4-4 314 0 0,1 1 0 0 0,-1-1 0 0 0,1 1 0 0 0,0 0 0 0 0,1 0 0 0 0,-1 0 0 0 0,-3 8 0 0 0,-10 24 1236 0 0,-13 31 461 0 0,27-59-1756 0 0,0 1-1 0 0,1-1 1 0 0,0 0-1 0 0,1 1 1 0 0,-1 16-1 0 0,1-21-65 0 0,1 0 0 0 0,1 0 0 0 0,-1-1 0 0 0,1 1-1 0 0,-1 0 1 0 0,2 0 0 0 0,-1-1 0 0 0,0 1 0 0 0,1-1-1 0 0,3 9 1 0 0,-4-12 1034 0 0,14-12-556 0 0,-11 4-446 0 0,0 0 0 0 0,-1 0 0 0 0,1 0 1 0 0,2-11-1 0 0,6-13 45 0 0,10-16-139 0 0,37-53 0 0 0,-47 81-25 0 0,2 0 0 0 0,1 1 1 0 0,0 1-1 0 0,1 1 0 0 0,24-20 1 0 0,-13 15 65 0 0,1 2 0 0 0,1 0 1 0 0,1 2-1 0 0,0 1 1 0 0,1 2-1 0 0,1 1 1 0 0,0 1-1 0 0,1 2 1 0 0,49-9-1 0 0,-72 18-611 0 0,-5 0-425 0 0,0 0-1 0 0,1 0 1 0 0,-1 1-1 0 0,0-1 1 0 0,0 1-1 0 0,10 2 1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6447 0 0,'0'0'8082'0'0,"0"1"-7790"0"0,9 14 335 0 0,0-1 1 0 0,1-1-1 0 0,0 0 1 0 0,22 22-1 0 0,18 21 746 0 0,-45-49-1279 0 0,0 1-1 0 0,0-1 0 0 0,-1 1 0 0 0,0 0 0 0 0,0 1 0 0 0,3 10 0 0 0,-4-6-57 0 0,0 1 1 0 0,-1-1-1 0 0,-1 0 0 0 0,0 1 0 0 0,-1-1 0 0 0,0 1 1 0 0,-1-1-1 0 0,-1 1 0 0 0,0-1 0 0 0,0 0 0 0 0,-2 0 1 0 0,0 0-1 0 0,0 0 0 0 0,-1-1 0 0 0,0 1 1 0 0,-1-1-1 0 0,-1-1 0 0 0,-14 21 0 0 0,13-22-423 0 0,0-1-1 0 0,0 0 1 0 0,-1-1-1 0 0,-16 13 1 0 0,21-18 220 0 0,0-1 1 0 0,-1 1-1 0 0,1-1 1 0 0,-1 0 0 0 0,1 0-1 0 0,-1-1 1 0 0,0 1 0 0 0,0-1-1 0 0,1 0 1 0 0,-1 0-1 0 0,0-1 1 0 0,0 1 0 0 0,0-1-1 0 0,-7-1 1 0 0,11 1 43 0 0,0 0 0 0 0,0 0 0 0 0,0 0 0 0 0,0-1 0 0 0,-1 1 0 0 0,1 0 0 0 0,0-1 0 0 0,0 1 0 0 0,0-1 0 0 0,0 0 0 0 0,0 1 0 0 0,0-1 0 0 0,0 1-1 0 0,0-1 1 0 0,1 0 0 0 0,-1 0 0 0 0,0 0 0 0 0,0 0 0 0 0,0 1 0 0 0,1-1 0 0 0,-1 0 0 0 0,1 0 0 0 0,-1 0 0 0 0,0-2 0 0 0,-3-10-3814 0 0,2 5-57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55 479 6447 0 0,'0'0'499'0'0,"-9"19"3725"0"0,-20 45-716 0 0,27-59-3311 0 0,1-1 0 0 0,0 1 0 0 0,0 0 1 0 0,0 7-1 0 0,0 2 294 0 0,0-12 89 0 0,2 11 2816 0 0,-3-16-3381 0 0,1 0 0 0 0,-1-1 0 0 0,1 1 0 0 0,0-1 0 0 0,0 0 0 0 0,1 1 0 0 0,-1-1 0 0 0,1 0 0 0 0,-1 1-1 0 0,1-1 1 0 0,0 0 0 0 0,1 0 0 0 0,-1 1 0 0 0,1-1 0 0 0,1-6 0 0 0,3-10 54 0 0,13-31 1 0 0,-12 36-28 0 0,36-111-3 0 0,-27 75-25 0 0,2 1 0 0 0,30-60-1 0 0,-42 102-15 0 0,0 0 0 0 0,0 0-1 0 0,1 0 1 0 0,0 1 0 0 0,1 0-1 0 0,-1 1 1 0 0,1-1 0 0 0,0 1 0 0 0,1 0-1 0 0,0 1 1 0 0,0 0 0 0 0,0 0-1 0 0,10-4 1 0 0,3 1-4 0 0,0 0-1 0 0,1 1 1 0 0,-1 2 0 0 0,32-5-1 0 0,-44 9-59 0 0,0 1-1 0 0,0-1 0 0 0,-1 2 1 0 0,1 0-1 0 0,11 2 0 0 0,-18-3-93 0 0,-1 10-1083 0 0,-1-8 1145 0 0,1-1 0 0 0,-1 0 0 0 0,0 1 0 0 0,0-1-1 0 0,0 1 1 0 0,0-1 0 0 0,0 0 0 0 0,0 1 0 0 0,-1-1 0 0 0,1 0 0 0 0,0 1 0 0 0,-1 1 0 0 0,-4 7-1421 0 0,0 0-332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19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21 919 0 0,'-8'0'1607'0'0,"0"1"-1"0"0,0 0 1 0 0,-15 5-1 0 0,11-3 2628 0 0,10-3-3056 0 0,-4 2 2370 0 0,203-14 783 0 0,-112 9-3800 0 0,485-15-2500 0 0,-534 17-1747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191 358 8719 0 0,'-42'61'1897'0'0,"-53"59"0"0"0,95-119-1894 0 0,-6 6 62 0 0,-1-1 0 0 0,1 1 0 0 0,-1-1 0 0 0,-1-1 0 0 0,-9 7 0 0 0,15-10-8 0 0,2-5 26 0 0,1-5-52 0 0,0 1-1 0 0,1 0 1 0 0,0-1 0 0 0,1 1 0 0 0,0 0-1 0 0,0 0 1 0 0,0 0 0 0 0,1 1-1 0 0,4-7 1 0 0,5-10 45 0 0,23-47 585 0 0,4 2 1 0 0,88-115 0 0 0,-116 169-580 0 0,1 0 0 0 0,1 1-1 0 0,1 0 1 0 0,-1 2 0 0 0,2-1 0 0 0,0 2 0 0 0,0 0 0 0 0,1 1 0 0 0,0 1-1 0 0,0 0 1 0 0,23-6 0 0 0,-17 7 98 0 0,0 2 0 0 0,0 0 0 0 0,0 2 0 0 0,1 0 0 0 0,0 2 0 0 0,-1 0-1 0 0,1 2 1 0 0,38 5 0 0 0,-46-3-86 0 0,-1 0 0 0 0,1 1 0 0 0,-1 1 0 0 0,1 0 0 0 0,23 13 0 0 0,-33-15-69 0 0,-1 0 0 0 0,0 0 1 0 0,1 1-1 0 0,-1 0 0 0 0,-1 0 0 0 0,1 0 0 0 0,-1 0 0 0 0,1 1 0 0 0,-1-1 0 0 0,0 1 0 0 0,-1 0 1 0 0,1 1-1 0 0,-1-1 0 0 0,0 1 0 0 0,-1-1 0 0 0,1 1 0 0 0,2 8 0 0 0,-4-9-8 0 0,0-1 1 0 0,-1 0-1 0 0,1 0 0 0 0,-1 8 0 0 0,-4 1-28 0 0,1-6 16 0 0,0 1 20 0 0,-1-1-1 0 0,1 1 0 0 0,-2-1 1 0 0,1 0-1 0 0,-1 0 0 0 0,0-1 1 0 0,0 1-1 0 0,-12 9 0 0 0,-4 3 116 0 0,-30 20-1 0 0,24-20-77 0 0,-255 192 106 0 0,253-191-169 0 0,9-7-6 0 0,1 2 1 0 0,-31 29-1 0 0,49-43-110 0 0,2-3-523 0 0,14-18-1037 0 0,23-26 0 0 0,-26 32-263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11775 0 0,'0'0'1855'0'0,"0"1"-1218"0"0,-2 111 3246 0 0,-6 59-2207 0 0,5-143-1611 0 0,-1 0 0 0 0,-1 0 0 0 0,-1 0 0 0 0,-19 50 0 0 0,21-68-192 0 0,0 0 0 0 0,2 1 1 0 0,-1-1-1 0 0,1 1 0 0 0,-1 17 0 0 0,3-27-589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 14711 0 0,'0'0'1335'0'0,"1"-1"-1096"0"0,4-2-147 0 0,-4 2 682 0 0,0 2-670 0 0,0 1-1 0 0,0-1 0 0 0,-1 1 0 0 0,1 0 1 0 0,0-1-1 0 0,-1 1 0 0 0,0 0 0 0 0,1-1 1 0 0,-1 1-1 0 0,0 2 0 0 0,0 1-29 0 0,0 0 0 0 0,0 0 0 0 0,-1-1 1 0 0,1 1-1 0 0,-1 0 0 0 0,-1-1 0 0 0,-2 9 0 0 0,-17 32 363 0 0,11-26-251 0 0,-47 91 820 0 0,-35 79 639 0 0,87-176-1644 0 0,-23 67 203 0 0,25-70-187 0 0,1-1 0 0 0,1 1 1 0 0,-1-1-1 0 0,1 1 0 0 0,1 0 0 0 0,1 15 0 0 0,-1-23-170 0 0,1 1 0 0 0,-1-1 0 0 0,1 0-1 0 0,0 0 1 0 0,0 1 0 0 0,-1-1 0 0 0,2 0 0 0 0,-1 0 0 0 0,0 0-1 0 0,0 0 1 0 0,1 0 0 0 0,-1 0 0 0 0,1-1 0 0 0,-1 1-1 0 0,1 0 1 0 0,0-1 0 0 0,2 2 0 0 0,6 2-1042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8751 0 0,'0'0'674'0'0,"5"10"1160"0"0,-1 13 35 0 0,-3-13-1360 0 0,1-1-1 0 0,0 1 1 0 0,1 0 0 0 0,-1-1 0 0 0,2 1 0 0 0,0-1 0 0 0,0 0-1 0 0,9 16 1 0 0,-1-11-175 0 0,1 0 0 0 0,0-1 0 0 0,1-1-1 0 0,18 13 1 0 0,-19-15-64 0 0,0 0 1 0 0,-1 1-1 0 0,0 0 0 0 0,0 1 0 0 0,-1 0 0 0 0,11 17 0 0 0,-19-23-219 0 0,0 0 0 0 0,0 0 1 0 0,0 0-1 0 0,-1 0 0 0 0,0 1 0 0 0,0-1 0 0 0,-1 0 0 0 0,0 1 0 0 0,0-1 1 0 0,0 1-1 0 0,-1-1 0 0 0,0 1 0 0 0,0 0 0 0 0,-1-1 0 0 0,0 1 0 0 0,0-1 1 0 0,-2 8-1 0 0,0-6-34 0 0,0 1 1 0 0,0-1 0 0 0,-1 0 0 0 0,0-1-1 0 0,-1 1 1 0 0,1-1 0 0 0,-2 1-1 0 0,1-2 1 0 0,-1 1 0 0 0,0 0-1 0 0,0-1 1 0 0,-11 8 0 0 0,-3 1-87 0 0,-2-1-1 0 0,0-1 1 0 0,-1-1 0 0 0,0-1 0 0 0,-1-1 0 0 0,0-1-1 0 0,0-1 1 0 0,-1-1 0 0 0,-32 5 0 0 0,51-12-65 0 0,1 1-1 0 0,-1-1 1 0 0,1 0 0 0 0,-7 0 0 0 0,11 0 62 0 0,0 0 1 0 0,0 0-1 0 0,1 0 1 0 0,-1 0 0 0 0,0-1-1 0 0,0 1 1 0 0,1 0-1 0 0,-1 0 1 0 0,0 0-1 0 0,1-1 1 0 0,-1 1-1 0 0,0 0 1 0 0,1-1-1 0 0,-1 1 1 0 0,0 0 0 0 0,1-1-1 0 0,-1 1 1 0 0,1-1-1 0 0,-1 1 1 0 0,1-1-1 0 0,-1 1 1 0 0,1-1-1 0 0,-1 1 1 0 0,1-1 0 0 0,0 0-1 0 0,-1 1 1 0 0,1-1-1 0 0,0 0 1 0 0,-1 1-1 0 0,1-1 1 0 0,0 0-1 0 0,0 1 1 0 0,0-1 0 0 0,-1 0-1 0 0,1 0 1 0 0,0 1-1 0 0,0-1 1 0 0,0 0-1 0 0,0 0 1 0 0,0 1-1 0 0,1-2 1 0 0,3-10-1872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0,'0'0'4864'0'0,"11"1"-2840"0"0,3 1 16 0 0,-2 0-1592 0 0,-1-2-312 0 0,-1 0-64 0 0,1 0-8 0 0,-1-2-1288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18799 0 0,'13'0'416'0'0,"3"-1"80"0"0,0-3 16 0 0,1 4 24 0 0,2 2-432 0 0,-4 0-104 0 0,-3-1 0 0 0,-2 1 280 0 0,-2 1 8 0 0</inkml:trace>
  <inkml:trace contextRef="#ctx0" brushRef="#br0" timeOffset="1">597 78 18399 0 0,'0'0'1992'0'0,"0"10"-1512"0"0,-4-2 1136 0 0,2 2-1720 0 0,2-1-128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1663 3 8319 0 0,'0'0'1175'0'0,"11"-1"-102"0"0,-9 1-893 0 0,0-1 1 0 0,0 1-1 0 0,1 0 0 0 0,-1-1 0 0 0,0 1 0 0 0,0 0 0 0 0,0 0 0 0 0,0 1 0 0 0,0-1 0 0 0,0 0 1 0 0,0 1-1 0 0,0-1 0 0 0,0 1 0 0 0,0-1 0 0 0,4 3 0 0 0,13 2 1430 0 0,-16 7-1166 0 0,-2-8-404 0 0,-1 0-1 0 0,0 0 1 0 0,0 0 0 0 0,0 0-1 0 0,0 0 1 0 0,-1 0-1 0 0,0 0 1 0 0,0 0-1 0 0,0 0 1 0 0,0 0 0 0 0,0-1-1 0 0,-1 1 1 0 0,-2 4-1 0 0,-4 6 40 0 0,-19 26 0 0 0,10-16-33 0 0,-32 51 24 0 0,-54 77-74 0 0,17-31 4 0 0,-11 13 0 0 0,54-85 1 0 0,-69 61-1 0 0,56-58 15 0 0,6 1 111 0 0,2 2-1 0 0,-55 81 0 0 0,40-36-95 0 0,-9 12 4 0 0,4-1-13 0 0,6-11 22 0 0,49-81-39 0 0,-27 42 52 0 0,35-53-22 0 0,-2 3 9 0 0,2-1 1 0 0,-7 16-1 0 0,11-21-19 0 0,-1 0-1 0 0,1-1 1 0 0,0 1-1 0 0,0 0 1 0 0,1-1-1 0 0,0 1 1 0 0,0 0-1 0 0,0 0 0 0 0,1 6 1 0 0,4 21 53 0 0,-4-21-60 0 0,-1-1-1 0 0,0 1 1 0 0,-1 0 0 0 0,0 0-1 0 0,-1 0 1 0 0,0-1-1 0 0,-1 1 1 0 0,-4 12-1 0 0,-6 28 18 0 0,11-34 55 0 0,1 0 0 0 0,0 0 0 0 0,2 0 1 0 0,0 0-1 0 0,4 18 0 0 0,-2-10-8 0 0,0 26 0 0 0,-2-28-24 0 0,-1-12-25 0 0,1 0 1 0 0,-2 0-1 0 0,0 0 1 0 0,-3 19-1 0 0,2-27-20 0 0,2 14 15 0 0,0-9-10 0 0,0 0 0 0 0,1 0-1 0 0,2 8 1 0 0,1 8 144 0 0,-2-4-97 0 0,1-6 69 0 0,1-1 0 0 0,0 0 1 0 0,8 17-1 0 0,-7-17 48 0 0,0 1 1 0 0,0-1-1 0 0,2 16 0 0 0,-3-8-97 0 0,-4-18-68 0 0,8 22 28 0 0,-1-9 82 0 0,0 0 1 0 0,1-1-1 0 0,11 17 0 0 0,-8-13-43 0 0,28 46 47 0 0,-31-53-69 0 0,-1 0 0 0 0,0 0 1 0 0,0 1-1 0 0,-2 0 0 0 0,1 0 1 0 0,-2 0-1 0 0,6 23 0 0 0,-9-29-54 0 0,-1-2 0 0 0,1 0 0 0 0,1 0 0 0 0,-1 0 1 0 0,1 0-1 0 0,-1-1 0 0 0,1 1 0 0 0,5 7 0 0 0,-6-8-6 0 0,8 11 52 0 0,-4-10 14 0 0,0 0 1 0 0,0-1-1 0 0,1 1 1 0 0,-1-1-1 0 0,1 0 1 0 0,0-1-1 0 0,0 1 1 0 0,0-1-1 0 0,1 0 1 0 0,-1-1 0 0 0,13 4-1 0 0,-17-6 37 0 0,-1 0-45 0 0,4 2-20 0 0,3 8 106 0 0,-7-8 812 0 0,-3 3-917 0 0,0 0-1 0 0,0 0 0 0 0,0 0 1 0 0,0 0-1 0 0,-1-1 0 0 0,0 1 1 0 0,-6 7-1 0 0,-30 29-14 0 0,17-19-74 0 0,-88 110-34 0 0,67-78 67 0 0,24-29 16 0 0,9-12 0 0 0,-1 0 0 0 0,0 0 0 0 0,-13 11 0 0 0,13-13 29 0 0,8-9-4 0 0,10-8-4 0 0,-6 4 11 0 0,1 3-64 0 0,6 0 21 0 0,2 1-1 0 0,-8-2 9 0 0,0 1 0 0 0,0-1 0 0 0,-1 0 0 0 0,1 1 0 0 0,0-1 0 0 0,0 1 0 0 0,-1 0 0 0 0,1 0 0 0 0,-1-1 0 0 0,1 1 0 0 0,-1 0 0 0 0,1 0 0 0 0,-1 1 0 0 0,1-1 0 0 0,-1 0 0 0 0,0 0 0 0 0,0 1 0 0 0,2 1 0 0 0,0 2 0 0 0,5 6 3 0 0,-1 1 0 0 0,0 0 0 0 0,-1 1 0 0 0,0-1 0 0 0,-1 1 0 0 0,4 17 0 0 0,12 29 0 0 0,-17-52 0 0 0,-1 0 0 0 0,1 0 0 0 0,0 0 0 0 0,1-1 0 0 0,0 0 0 0 0,0 0 0 0 0,0 0 0 0 0,10 8 0 0 0,-4-5 0 0 0,1-1 0 0 0,1 0 0 0 0,22 10 0 0 0,-24-12 0 0 0,1-1 0 0 0,0 0 0 0 0,-1-1 0 0 0,19 3 0 0 0,-18-5 7 0 0,-7-1-1 0 0,-1-1 0 0 0,1 1-1 0 0,0 1 1 0 0,0-1 0 0 0,-1 1-1 0 0,1 0 1 0 0,0 0 0 0 0,-1 0-1 0 0,6 4 1 0 0,-9-6-6 0 0,0 1 0 0 0,0-1 0 0 0,0 1 0 0 0,0 0 0 0 0,0 0 0 0 0,0-1 0 0 0,0 1 0 0 0,0 0 0 0 0,0 0 0 0 0,1 2 0 0 0,-3 2 0 0 0,1-3 0 0 0,-2 10 11 0 0,-1-8-3 0 0,0 1 0 0 0,0-1 0 0 0,0 0-1 0 0,0 0 1 0 0,-1-1 0 0 0,0 1 0 0 0,0-1 0 0 0,-8 6 0 0 0,7-5 27 0 0,-2 1-24 0 0,0-1-11 0 0,1-3 11 0 0,3 0 31 0 0,3-1-31 0 0,-2-2-10 0 0,-12-1 70 0 0,9 3-71 0 0,1-1 0 0 0,-1 2 0 0 0,0-1 0 0 0,0 0 0 0 0,0 1 0 0 0,0 0 1 0 0,0 0-1 0 0,0 0 0 0 0,1 1 0 0 0,-1 0 0 0 0,1 0 0 0 0,-1 0 0 0 0,1 0 0 0 0,-8 6 0 0 0,-5 4-3 0 0,1 1 0 0 0,-17 17 1 0 0,27-25-2 0 0,-48 51-43 0 0,-70 92-1 0 0,35-37 18 0 0,19-23 14 0 0,5 3 0 0 0,3 2 0 0 0,-55 115 0 0 0,87-151 34 0 0,3 2-1 0 0,2 0 1 0 0,-18 71 0 0 0,35-94 81 0 0,2 1 1 0 0,2-1 0 0 0,1 1-1 0 0,1 0 1 0 0,3 0 0 0 0,6 51-1 0 0,-3-64 25 0 0,2 1-1 0 0,0-1 1 0 0,2 0-1 0 0,0-1 1 0 0,2 1-1 0 0,0-2 1 0 0,2 0 0 0 0,14 21-1 0 0,124 159 728 0 0,-137-186-833 0 0,58 65 128 0 0,101 90-1 0 0,-136-140-124 0 0,1-1 1 0 0,61 37-1 0 0,-92-63-14 0 0,0-1 0 0 0,0 0 1 0 0,0 0-1 0 0,0 0 0 0 0,0-1 0 0 0,1 0 0 0 0,-1 0 1 0 0,1-1-1 0 0,0 1 0 0 0,-1-1 0 0 0,1-1 0 0 0,8 0 0 0 0,-6-1 3 0 0,-1 0 0 0 0,0-1 0 0 0,1 0 0 0 0,-1-1 0 0 0,0 0 0 0 0,-1 0 0 0 0,1 0 0 0 0,0-1 0 0 0,-1 0 0 0 0,14-11 0 0 0,-18 13 32 0 0,4-3-19 0 0,-5 4 36 0 0,-1-1-5 0 0,3-4-32 0 0,-3 2 20 0 0,-2-6-56 0 0,0-1-1 0 0,-2 1 0 0 0,-5-19 0 0 0,6 26-87 0 0,0-1-1 0 0,0 0 0 0 0,-1 1 0 0 0,1-1 1 0 0,-1 1-1 0 0,0 0 0 0 0,0 0 0 0 0,0 0 1 0 0,-6-4-1 0 0,6 4-8 0 0,0 1-420 0 0,0 0 0 0 0,0 0 0 0 0,0 0 1 0 0,1-1-1 0 0,-1 1 0 0 0,1-1 1 0 0,-1 0-1 0 0,1 0 0 0 0,0 0 0 0 0,0 0 1 0 0,0 0-1 0 0,1 0 0 0 0,-1 0 1 0 0,1-1-1 0 0,-2-3 0 0 0,1-5-6161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463 140 10943 0 0,'0'0'248'0'0,"11"0"694"0"0,-10 0-754 0 0,-1-1 0 0 0,1 1 0 0 0,-1 0 0 0 0,0 0 1 0 0,1 0-1 0 0,-1 0 0 0 0,1 0 0 0 0,-1 0 0 0 0,1 0 0 0 0,-1 0 1 0 0,1 0-1 0 0,-1 0 0 0 0,0 0 0 0 0,1 0 0 0 0,-1 0 0 0 0,1 0 1 0 0,-1 0-1 0 0,1 0 0 0 0,-1 0 0 0 0,0 1 0 0 0,1-1 0 0 0,0 0 1 0 0,-6 8 1312 0 0,-22 12-1735 0 0,21-16 663 0 0,-67 49-83 0 0,-31 22-306 0 0,-23 33 48 0 0,106-88-10 0 0,1 1-1 0 0,1 1 0 0 0,-30 44 1 0 0,44-58 4 0 0,1 0 1 0 0,0 0 0 0 0,0 1 0 0 0,0-1 0 0 0,1 1 0 0 0,1 0 0 0 0,-4 16 0 0 0,6-22-36 0 0,-1 1 0 0 0,1-1 0 0 0,0 0 0 0 0,0 0 0 0 0,0 1 0 0 0,1-1 0 0 0,-1 0-1 0 0,1 0 1 0 0,0 1 0 0 0,-1-1 0 0 0,2 0 0 0 0,-1 0 0 0 0,0 0 0 0 0,0 0 0 0 0,1 0 0 0 0,0 0 0 0 0,0-1 0 0 0,0 1 0 0 0,0 0 0 0 0,0-1 0 0 0,0 0 0 0 0,0 1 0 0 0,1-1 0 0 0,-1 0 0 0 0,5 2 0 0 0,0 0 65 0 0,0-1 0 0 0,0 0 0 0 0,0 0 1 0 0,1-1-1 0 0,0 1 0 0 0,-1-2 0 0 0,1 1 1 0 0,0-1-1 0 0,0 0 0 0 0,0-1 0 0 0,13-1 1 0 0,9-1 315 0 0,49-11 0 0 0,-40 5-261 0 0,0-2 0 0 0,-1-1 0 0 0,-1-2 0 0 0,1-1 0 0 0,-2-2 0 0 0,0-2 0 0 0,63-42 0 0 0,-92 55-156 0 0,27-21 48 0 0,60-55 0 0 0,-85 72-42 0 0,-1 0 0 0 0,-1 0 0 0 0,1 0-1 0 0,-2-1 1 0 0,1 0 0 0 0,-1 0 0 0 0,-1-1 0 0 0,0 0 0 0 0,0 0-1 0 0,-1 0 1 0 0,5-22 0 0 0,-9 28-29 0 0,1 1-1 0 0,-1-1 1 0 0,1 1 0 0 0,-2-1-1 0 0,1 1 1 0 0,0-1-1 0 0,-1 1 1 0 0,0-1-1 0 0,0 1 1 0 0,0 0 0 0 0,0-1-1 0 0,-1 1 1 0 0,0 0-1 0 0,0 0 1 0 0,-3-6 0 0 0,1 5-50 0 0,-1-1 1 0 0,1 1 0 0 0,-1 0-1 0 0,0 0 1 0 0,0 1 0 0 0,-1 0-1 0 0,1-1 1 0 0,-1 2-1 0 0,-7-5 1 0 0,-10-2-198 0 0,-1 0 0 0 0,0 2 0 0 0,0 0 0 0 0,-33-5 0 0 0,16 5 6 0 0,18 4-80 0 0,1-1-1 0 0,-1 0 1 0 0,1-2 0 0 0,1 0 0 0 0,-28-15-1 0 0,45 20 158 0 0,1 0 1 0 0,-1 0-1 0 0,1-1 0 0 0,0 1 0 0 0,0-1 1 0 0,0 0-1 0 0,-3-4 0 0 0,5 6-64 0 0,0 0 0 0 0,0 0-1 0 0,1 0 1 0 0,-1 0 0 0 0,1 0 0 0 0,-1 0-1 0 0,1 0 1 0 0,-1 0 0 0 0,1 0-1 0 0,0 0 1 0 0,-1 0 0 0 0,1 0 0 0 0,0-1-1 0 0,0 1 1 0 0,0 0 0 0 0,0 0-1 0 0,0 0 1 0 0,0 0 0 0 0,0-1 0 0 0,0 1-1 0 0,1 0 1 0 0,-1 0 0 0 0,0 0-1 0 0,1 0 1 0 0,-1 0 0 0 0,1 0 0 0 0,-1 0-1 0 0,1 0 1 0 0,0-2 0 0 0,7-6-4834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15919 0 0,'0'0'1210'0'0,"1"1"-822"0"0,9 11-316 0 0,0-1 1 0 0,1-1-1 0 0,1 0 1 0 0,16 11 0 0 0,-12-9 143 0 0,27 26 1 0 0,-40-35-181 0 0,10 11 124 0 0,0-1 0 0 0,-2 2-1 0 0,17 25 1 0 0,-25-37-145 0 0,-1 1-1 0 0,0 0 0 0 0,-1 0 1 0 0,1 0-1 0 0,0 0 1 0 0,-1 0-1 0 0,0 0 1 0 0,0 0-1 0 0,0 0 1 0 0,-1 1-1 0 0,1-1 0 0 0,-1 0 1 0 0,0 0-1 0 0,0 1 1 0 0,-1-1-1 0 0,1 0 1 0 0,-1 0-1 0 0,0 1 1 0 0,0-1-1 0 0,0 0 0 0 0,-4 7 1 0 0,-2 1-18 0 0,0 0 1 0 0,-1-1-1 0 0,-1 0 0 0 0,0 0 1 0 0,-12 11-1 0 0,-56 44-301 0 0,37-34 220 0 0,19-14 4 0 0,-1-2 0 0 0,-37 21 0 0 0,50-32-15 0 0,0-1 1 0 0,0 0 0 0 0,-1 0-1 0 0,-11 2 1 0 0,-5-2-4902 0 0,12-5-671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51 5983 0 0,'-27'-35'1934'0'0,"26"34"-1661"0"0,1 0 0 0 0,-1 0 0 0 0,0 0 0 0 0,0 0 1 0 0,1 0-1 0 0,-1 0 0 0 0,0 0 0 0 0,0 0 0 0 0,0 0 1 0 0,0 1-1 0 0,0-1 0 0 0,0 0 0 0 0,-1 1 0 0 0,1-1 1 0 0,0 1-1 0 0,-2-1 0 0 0,1 1-139 0 0,-1-1 0 0 0,1 1 0 0 0,0 0 0 0 0,0 0 0 0 0,-1 0 0 0 0,1 0 1 0 0,0 0-1 0 0,-4 2 0 0 0,-3 0-172 0 0,1 1 1 0 0,-1 1-1 0 0,-12 6 1 0 0,18-8 250 0 0,-24 14 75 0 0,1 0 0 0 0,1 2 0 0 0,0 1 0 0 0,-26 26 0 0 0,44-38-88 0 0,0 1 0 0 0,1-1 0 0 0,0 1 0 0 0,1 0-1 0 0,-6 10 1 0 0,8-13-56 0 0,0 1 0 0 0,1-1 0 0 0,0 1 0 0 0,0 0 0 0 0,0 0 0 0 0,0 0 0 0 0,1 0 0 0 0,-1 13 0 0 0,2-16-88 0 0,1 0 0 0 0,0 0 0 0 0,-1 0 0 0 0,1 0 0 0 0,0 0 0 0 0,0 0 1 0 0,1 0-1 0 0,-1 0 0 0 0,0 0 0 0 0,1 0 0 0 0,0-1 0 0 0,0 1 0 0 0,0-1 0 0 0,0 1 0 0 0,0-1 0 0 0,0 0 0 0 0,1 0 1 0 0,-1 0-1 0 0,4 2 0 0 0,-1 0 28 0 0,1 0 1 0 0,-1-1-1 0 0,1 0 0 0 0,0 0 1 0 0,0-1-1 0 0,0 0 0 0 0,0 0 1 0 0,10 2-1 0 0,17 1 323 0 0,0-2 0 0 0,50-1 0 0 0,-61-4-310 0 0,-1 0-1 0 0,1-1 1 0 0,-1-1 0 0 0,40-13-1 0 0,-44 11-70 0 0,0-1 0 0 0,0 0 0 0 0,0-2 0 0 0,-1 0 0 0 0,17-12 0 0 0,-29 17-36 0 0,1 1-1 0 0,-1-1 1 0 0,0 0-1 0 0,0 0 1 0 0,0 0 0 0 0,0 0-1 0 0,-1-1 1 0 0,1 0-1 0 0,-1 0 1 0 0,-1 1 0 0 0,1-2-1 0 0,-1 1 1 0 0,1 0-1 0 0,-2 0 1 0 0,1-1 0 0 0,0 1-1 0 0,-1-1 1 0 0,0 0-1 0 0,0 1 1 0 0,-1-11 0 0 0,0 9-79 0 0,-1 0 1 0 0,0 0 0 0 0,0-1 0 0 0,-1 1 0 0 0,0 0 0 0 0,0 0 0 0 0,-1 1 0 0 0,0-1 0 0 0,0 0 0 0 0,0 1 0 0 0,-8-11 0 0 0,7 12 9 0 0,0 1-1 0 0,0 0 1 0 0,0 0 0 0 0,0 0-1 0 0,0 0 1 0 0,-1 1 0 0 0,0-1 0 0 0,0 1-1 0 0,0 1 1 0 0,0-1 0 0 0,0 1-1 0 0,0-1 1 0 0,-1 2 0 0 0,1-1 0 0 0,-9-1-1 0 0,-1 1-22 0 0,0 1 0 0 0,0 0-1 0 0,0 1 1 0 0,-1 1 0 0 0,1 0-1 0 0,-23 5 1 0 0,-88 30-1496 0 0,55-13-556 0 0,69-22 1069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4607 0 0,'-2'0'5407'0'0,"-18"12"-57"0"0,-1 5-3607 0 0,-15 23-1592 0 0,29-32 430 0 0,-3 4-290 0 0,2 0 0 0 0,-1 0 0 0 0,-11 25 0 0 0,-15 43 310 0 0,28-62-507 0 0,-60 163 363 0 0,39-98-343 0 0,-73 149 0 0 0,47-139 146 0 0,-110 143 0 0 0,124-185-144 0 0,-48 81 0 0 0,85-127-134 0 0,1 0-1 0 0,-1 0 1 0 0,1 0 0 0 0,-1 1-1 0 0,1-1 1 0 0,1 0 0 0 0,-1 1-1 0 0,0 8 1 0 0,2-12-418 0 0,3-3-1175 0 0,-2 0 1374 0 0,1 0-1 0 0,-1 1 0 0 0,1-1 0 0 0,-1 0 0 0 0,0 0 0 0 0,0 0 0 0 0,1 0 0 0 0,-1 0 0 0 0,0-1 1 0 0,0 1-1 0 0,1-2 0 0 0,1 0-246 0 0,12-13-1262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2303 0 0,'0'2'8678'0'0,"-5"6"-5934"0"0,-60 47 1285 0 0,-39 32-1856 0 0,78-61-1925 0 0,-39 52 0 0 0,49-57-224 0 0,-30 43-24 0 0,41-55 0 0 0,0 0 0 0 0,1 0 0 0 0,0 1 0 0 0,0-1 0 0 0,-4 17 0 0 0,8-24-35 0 0,-1 0 1 0 0,1 1-1 0 0,0-1 0 0 0,-1 0 1 0 0,1 0-1 0 0,0 0 0 0 0,1 1 1 0 0,-1-1-1 0 0,0 0 0 0 0,1 0 1 0 0,-1 0-1 0 0,1 1 0 0 0,-1-1 0 0 0,1 0 1 0 0,0 0-1 0 0,0 0 0 0 0,0 0 1 0 0,0 0-1 0 0,1 0 0 0 0,-1 0 1 0 0,3 2-1 0 0,-2-2-237 0 0,0 0 1 0 0,0-1-1 0 0,1 1 0 0 0,-1-1 1 0 0,0 0-1 0 0,1 1 1 0 0,-1-1-1 0 0,1 0 0 0 0,0 0 1 0 0,-1-1-1 0 0,6 2 1 0 0,18 1-1461 0 0,0-3-18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147 195 10567 0 0,'-11'1'168'0'0,"0"-1"0"0"0,1 1 1 0 0,-1 1-1 0 0,1 0 0 0 0,-1 0 0 0 0,1 1 0 0 0,-16 7 0 0 0,20-7 454 0 0,1 0 0 0 0,-1 0 1 0 0,1 1-1 0 0,-9 6 0 0 0,13-9-524 0 0,0-1 0 0 0,0 1-1 0 0,1 0 1 0 0,-1-1 0 0 0,0 1 0 0 0,1 0-1 0 0,-1 0 1 0 0,0-1 0 0 0,1 1-1 0 0,-1 0 1 0 0,1 0 0 0 0,-1 0 0 0 0,1 0-1 0 0,0-1 1 0 0,-1 1 0 0 0,1 0-1 0 0,0 0 1 0 0,0 0 0 0 0,-1 0 0 0 0,1 0-1 0 0,0 0 1 0 0,0 0 0 0 0,0 0 0 0 0,0 0-1 0 0,0 0 1 0 0,0 0 0 0 0,1 0-1 0 0,-1 0 1 0 0,0 0 0 0 0,0 0 0 0 0,1 0-1 0 0,-1 0 1 0 0,0-1 0 0 0,1 1-1 0 0,-1 0 1 0 0,1 0 0 0 0,-1 0 0 0 0,1 0-1 0 0,0-1 1 0 0,-1 1 0 0 0,1 0-1 0 0,0-1 1 0 0,1 2 0 0 0,1 0 38 0 0,0 1 0 0 0,0-1 0 0 0,1 0 0 0 0,-1-1 0 0 0,1 1 0 0 0,-1 0 0 0 0,1-1 0 0 0,0 0 0 0 0,7 2 0 0 0,7-1 200 0 0,1-1 0 0 0,-1 0 0 0 0,1-2 0 0 0,34-4 0 0 0,73-22 476 0 0,112-37 136 0 0,-12 3-891 0 0,-66 15-2057 0 0,-135 37 881 0 0,0-1 1 0 0,-1-2 0 0 0,0 0 0 0 0,24-17 0 0 0,-16 5-440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14279 0 0,'0'0'1599'0'0,"-1"1"-1204"0"0,-24 52 1402 0 0,4-9-1389 0 0,-11 19 31 0 0,-29 88 0 0 0,-12 71-280 0 0,9-20-223 0 0,-17-7 184 0 0,56-144-62 0 0,-3-1-1 0 0,-56 77 0 0 0,69-108 1 0 0,0-1-1 0 0,-2 0 1 0 0,0-1-1 0 0,-1 0 1 0 0,-1-2-1 0 0,0 0 1 0 0,-1-1-1 0 0,-40 20 1 0 0,59-33-53 0 0,1-1 0 0 0,-1 0 1 0 0,0 1-1 0 0,1-1 0 0 0,-1 0 1 0 0,1 1-1 0 0,-1-1 1 0 0,0 0-1 0 0,0 0 0 0 0,1 0 1 0 0,-1 0-1 0 0,0 0 1 0 0,1 0-1 0 0,-1 0 0 0 0,0 0 1 0 0,1 0-1 0 0,-1 0 0 0 0,-1 0 1 0 0,2-1-1 0 0,-1 1 0 0 0,1 0 0 0 0,0 0 0 0 0,0-1 0 0 0,0 1 1 0 0,0 0-1 0 0,0-1 0 0 0,-1 1 0 0 0,1 0 0 0 0,0-1 0 0 0,0 1 0 0 0,0 0 0 0 0,0-1 0 0 0,0 1 1 0 0,0 0-1 0 0,0-1 0 0 0,0 1 0 0 0,0 0 0 0 0,0-1 0 0 0,0 1 0 0 0,1 0 0 0 0,-1-1 0 0 0,0 1 1 0 0,0 0-1 0 0,0-1 0 0 0,14-24 141 0 0,-4 12-119 0 0,0 2 1 0 0,1 0-1 0 0,17-16 1 0 0,42-26 8 0 0,-48 37-41 0 0,-3 2 4 0 0,2 0-1 0 0,26-13 1 0 0,-38 23 7 0 0,0 0 0 0 0,0 0 1 0 0,1 1-1 0 0,-1 0 1 0 0,1 1-1 0 0,-1 0 1 0 0,1 1-1 0 0,13-1 1 0 0,-21 2-3 0 0,1 0 0 0 0,-1 0 0 0 0,1 0 1 0 0,-1 1-1 0 0,1-1 0 0 0,-1 1 1 0 0,1 0-1 0 0,-1 0 0 0 0,0 0 1 0 0,1 0-1 0 0,-1 0 0 0 0,0 0 1 0 0,0 0-1 0 0,0 1 0 0 0,0-1 0 0 0,2 3 1 0 0,-1-1-4 0 0,0 0 1 0 0,-1 0-1 0 0,1 1 1 0 0,-1-1-1 0 0,0 1 0 0 0,0 0 1 0 0,0-1-1 0 0,-1 1 1 0 0,2 5-1 0 0,0 0-1 0 0,-1 0-1 0 0,0 1 1 0 0,-1-1-1 0 0,0 1 0 0 0,-1-1 1 0 0,0 0-1 0 0,0 1 1 0 0,-3 9-1 0 0,2-11-17 0 0,-2-1 1 0 0,1 1-1 0 0,-1-1 0 0 0,-7 13 1 0 0,0 3-383 0 0,9-21 274 0 0,-4 6-2840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84 11519 0 0,'0'0'1040'0'0,"2"1"-853"0"0,9 6 392 0 0,0-1 0 0 0,17 16 0 0 0,-16-13 780 0 0,22 14 0 0 0,-30-21-1173 0 0,1 1-1 0 0,0-1 1 0 0,0 0-1 0 0,0 0 1 0 0,0-1 0 0 0,0 0-1 0 0,0 0 1 0 0,10 1-1 0 0,-2-1 58 0 0,-1-1-1 0 0,1 0 1 0 0,0 0-1 0 0,-1-2 1 0 0,1 0-1 0 0,0 0 1 0 0,-1-1-1 0 0,20-7 1 0 0,-17 4-163 0 0,2-1 6 0 0,23-11 1 0 0,-36 16-111 0 0,0 0-1 0 0,0-1 1 0 0,-1 1 0 0 0,1-1 0 0 0,-1 0 0 0 0,0 0-1 0 0,1 0 1 0 0,-1 0 0 0 0,-1 0 0 0 0,1-1 0 0 0,3-5 0 0 0,-5 8 7 0 0,-1-1 1 0 0,1 1-1 0 0,-1 0 1 0 0,1-1-1 0 0,-1 1 1 0 0,1-1-1 0 0,-1 1 1 0 0,0-1 0 0 0,0 1-1 0 0,0-1 1 0 0,0 1-1 0 0,0-1 1 0 0,0 1-1 0 0,0-1 1 0 0,0 1 0 0 0,-1-1-1 0 0,1 1 1 0 0,-2-3-1 0 0,1 1 2 0 0,0 1-1 0 0,0 0 0 0 0,-1 0 1 0 0,0 0-1 0 0,1-1 1 0 0,-1 1-1 0 0,0 1 0 0 0,0-1 1 0 0,0 0-1 0 0,-2-1 0 0 0,-1-1-2 0 0,0 1 0 0 0,0 1 0 0 0,0-1 0 0 0,0 1 0 0 0,0 0 0 0 0,-1 0 0 0 0,1 0-1 0 0,-1 1 1 0 0,-7-2 0 0 0,3 3-4 0 0,-1 0-1 0 0,0 1 0 0 0,0 0 1 0 0,1 0-1 0 0,-1 1 1 0 0,1 1-1 0 0,-17 5 0 0 0,-70 35-12 0 0,67-29 43 0 0,-4 2-11 0 0,-69 36 99 0 0,94-47-85 0 0,0 1 0 0 0,0 1 0 0 0,1-1 0 0 0,0 2 0 0 0,0-1 0 0 0,0 1 0 0 0,1 0 0 0 0,-8 12 0 0 0,13-18-9 0 0,1 0-1 0 0,-1 0 0 0 0,1 1 1 0 0,0-1-1 0 0,0 1 0 0 0,0-1 1 0 0,0 1-1 0 0,1-1 0 0 0,-1 1 1 0 0,0-1-1 0 0,1 1 0 0 0,0-1 1 0 0,0 1-1 0 0,0 0 0 0 0,0-1 1 0 0,0 1-1 0 0,0 0 0 0 0,2 4 1 0 0,-1-4 12 0 0,0-1 0 0 0,1 1-1 0 0,-1 0 1 0 0,1 0 0 0 0,0-1 0 0 0,-1 1 0 0 0,1-1 0 0 0,0 0-1 0 0,1 0 1 0 0,-1 0 0 0 0,0 0 0 0 0,1 0 0 0 0,4 3 0 0 0,2 0-76 0 0,-1-1-1 0 0,1 0 1 0 0,0-1 0 0 0,1 1 0 0 0,-1-2-1 0 0,1 1 1 0 0,-1-2 0 0 0,1 1 0 0 0,10 0 0 0 0,30-2-2628 0 0,-25-2-3634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10247 0 0,'0'0'927'0'0,"6"-5"-742"0"0,-2 0 529 0 0,-1 1-1 0 0,0-1 0 0 0,0-1 0 0 0,-1 1 1 0 0,1 0-1 0 0,-1 0 0 0 0,0-1 1 0 0,2-10-1 0 0,3-8 745 0 0,2 3-797 0 0,1 0 0 0 0,0 1 1 0 0,2 0-1 0 0,14-19 1 0 0,61-70-326 0 0,-86 108-329 0 0,32-37-7 0 0,-14 17 0 0 0,29-41 0 0 0,-40 50-67 0 0,2-5-302 0 0,0 1-1 0 0,1 0 1 0 0,1 1-1 0 0,1 0 1 0 0,0 0-1 0 0,16-12 1 0 0,-7 15-2166 0 0,-12 7 1115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56 3679 0 0,'-4'-6'12252'0'0,"3"6"-12137"0"0,-1-1 0 0 0,1 1-1 0 0,-1 0 1 0 0,1 0 0 0 0,-1 0-1 0 0,1 0 1 0 0,-1 0 0 0 0,1 0-1 0 0,0 0 1 0 0,-1 0 0 0 0,1 0-1 0 0,-1 1 1 0 0,1-1 0 0 0,-1 1-1 0 0,1-1 1 0 0,0 1 0 0 0,-1-1-1 0 0,1 1 1 0 0,0 0 0 0 0,0 0-1 0 0,0 0 1 0 0,-1-1-1 0 0,1 1 1 0 0,0 0 0 0 0,0 1-1 0 0,0-1 1 0 0,-1 2 0 0 0,-5 5-12 0 0,0 1 0 0 0,-8 14 1 0 0,11-18 93 0 0,1 2-103 0 0,-1-1 1 0 0,1 0 0 0 0,1 1-1 0 0,-1-1 1 0 0,1 1 0 0 0,0 0-1 0 0,1 0 1 0 0,-2 13 0 0 0,3-16-19 0 0,-1 0 0 0 0,1 1 0 0 0,0-1 1 0 0,1 0-1 0 0,-1 1 0 0 0,1-1 0 0 0,0 0 1 0 0,0 1-1 0 0,0-1 0 0 0,0 0 0 0 0,1 0 1 0 0,0 0-1 0 0,-1 0 0 0 0,6 6 0 0 0,-6-9-36 0 0,1 1 0 0 0,0-1 0 0 0,0 0 0 0 0,0 0 0 0 0,1 0 0 0 0,-1 0 0 0 0,0 0 1 0 0,0 0-1 0 0,0-1 0 0 0,1 1 0 0 0,-1-1 0 0 0,0 0 0 0 0,0 1 0 0 0,1-1 0 0 0,3 0-1 0 0,2-1 32 0 0,1 0 0 0 0,-1 0 0 0 0,0-1 0 0 0,0 0 0 0 0,0 0 0 0 0,0-1 0 0 0,12-5 0 0 0,52-31 143 0 0,-58 30-180 0 0,-1 2-23 0 0,0-1 0 0 0,-1 0-1 0 0,0-1 1 0 0,0 0 0 0 0,-1-1-1 0 0,20-22 1 0 0,-27 27-26 0 0,-7 10 4 0 0,-1 0-1 0 0,1 0 0 0 0,0 1 0 0 0,0-1 1 0 0,0 1-1 0 0,1-1 0 0 0,0 1 0 0 0,0 0 0 0 0,0 0 1 0 0,1 0-1 0 0,0 0 0 0 0,0 10 0 0 0,0-13 19 0 0,1 0 1 0 0,0 1-1 0 0,1-1 0 0 0,-1 0 0 0 0,1 0 1 0 0,-1 0-1 0 0,1 1 0 0 0,0-1 0 0 0,0 0 1 0 0,0 0-1 0 0,1 0 0 0 0,-1-1 0 0 0,1 1 1 0 0,2 4-1 0 0,-1-3 20 0 0,1 0 1 0 0,-1-1-1 0 0,1 0 1 0 0,0 1-1 0 0,-1-1 1 0 0,2 0-1 0 0,-1-1 1 0 0,7 4-1 0 0,2 0 46 0 0,0-1-1 0 0,1-1 1 0 0,-1 0 0 0 0,1-1-1 0 0,23 3 1 0 0,-26-5 25 0 0,0 0 1 0 0,-1-1-1 0 0,1 0 0 0 0,11-2 1 0 0,-18 2-64 0 0,1-1 1 0 0,-1 0-1 0 0,0 0 0 0 0,0-1 1 0 0,0 1-1 0 0,0-1 1 0 0,0 0-1 0 0,-1 0 0 0 0,1 0 1 0 0,0-1-1 0 0,-1 1 1 0 0,6-6-1 0 0,-3 1-8 0 0,0-1-1 0 0,-1 1 1 0 0,0-1-1 0 0,0 0 1 0 0,-1 0-1 0 0,6-15 1 0 0,-5 11-4 0 0,1 1 1 0 0,-1 0 0 0 0,9-11-1 0 0,11-14-565 0 0,-11 15-717 0 0,1 0 0 0 0,33-34-1 0 0,-32 40-524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5527 0 0,'1'1'14623'0'0,"0"-1"-14517"0"0,0 1-1 0 0,0 0 1 0 0,0 0 0 0 0,1 0 0 0 0,-1 0 0 0 0,-1 0-1 0 0,1 0 1 0 0,0 0 0 0 0,0 0 0 0 0,0 0 0 0 0,-1 1-1 0 0,1-1 1 0 0,0 0 0 0 0,-1 0 0 0 0,1 1 0 0 0,-1-1-1 0 0,1 2 1 0 0,-1 0 4 0 0,1 1-1 0 0,-1-1 0 0 0,0 0 1 0 0,0 1-1 0 0,0-1 0 0 0,-1 0 1 0 0,0 4-1 0 0,-1 2 7 0 0,0 0-1 0 0,-1 0 1 0 0,0-1 0 0 0,-8 14-1 0 0,-24 35 218 0 0,-3 5-225 0 0,-12 30-713 0 0,49-91 341 0 0,-1 3 7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 5983 0 0,'0'0'274'0'0,"2"-1"-6"0"0,16-14 154 0 0,-1 6 11750 0 0,-18 10-12121 0 0,0 0 0 0 0,0 0 0 0 0,0 1 1 0 0,-1-1-1 0 0,1 0 0 0 0,0 0 0 0 0,-1 0 0 0 0,1 0 0 0 0,0 0 0 0 0,-4 1 0 0 0,4-2-5 0 0,-101 51 1040 0 0,67-36-994 0 0,1 2 1 0 0,1 2 0 0 0,-34 24-1 0 0,57-35-92 0 0,10-8 2 0 0,-1 1-1 0 0,0-1 0 0 0,1 0 1 0 0,-1 1-1 0 0,1-1 0 0 0,-1 1 1 0 0,1-1-1 0 0,-1 1 0 0 0,1 0 1 0 0,-1-1-1 0 0,1 1 0 0 0,0-1 1 0 0,-1 1-1 0 0,1 0 0 0 0,0-1 1 0 0,0 1-1 0 0,-1 0 0 0 0,1-1 1 0 0,0 1-1 0 0,0 0 0 0 0,0 0 1 0 0,0-1-1 0 0,0 1 1 0 0,0 0-1 0 0,0-1 0 0 0,0 1 1 0 0,0 0-1 0 0,0 0 0 0 0,0-1 1 0 0,0 1-1 0 0,1 0 0 0 0,-1-1 1 0 0,0 1-1 0 0,0 0 0 0 0,1-1 1 0 0,0 2-1 0 0,-1-1 9 0 0,2 1-2 0 0,-1 0-1 0 0,1 1 0 0 0,-1-1 1 0 0,1 0-1 0 0,0-1 1 0 0,0 1-1 0 0,-1 0 0 0 0,1 0 1 0 0,0-1-1 0 0,4 3 1 0 0,26 13 65 0 0,-23-13-56 0 0,121 67 93 0 0,-111-60-77 0 0,-1 2 1 0 0,0 0-1 0 0,-2 1 1 0 0,27 27 0 0 0,-38-35-24 0 0,-1-1 1 0 0,0 0 0 0 0,0 1 0 0 0,-1 0 0 0 0,0 0 0 0 0,0 0 0 0 0,0 1 0 0 0,-1-1 0 0 0,4 14 0 0 0,-6-18-8 0 0,1 1 1 0 0,-1 0 0 0 0,0 0-1 0 0,1 0 1 0 0,-1 0-1 0 0,-1 0 1 0 0,1-1 0 0 0,0 1-1 0 0,-1 0 1 0 0,1 0-1 0 0,-1 0 1 0 0,0-1 0 0 0,0 1-1 0 0,0 0 1 0 0,0-1-1 0 0,-1 1 1 0 0,1 0-1 0 0,-1-1 1 0 0,1 0 0 0 0,-1 1-1 0 0,0-1 1 0 0,0 0-1 0 0,0 0 1 0 0,0 0 0 0 0,-3 2-1 0 0,-6 3-7 0 0,-1 0 1 0 0,1-1-1 0 0,-1-1 0 0 0,0 0 1 0 0,-1 0-1 0 0,-25 5 1 0 0,18-6-9 0 0,-1 0 0 0 0,0-2 0 0 0,-34 0 0 0 0,52-3 13 0 0,-13 1-50 0 0,-1-1 1 0 0,-22-4-1 0 0,35 4-13 0 0,0 0 0 0 0,1 0 0 0 0,-1 0 1 0 0,0 0-1 0 0,0-1 0 0 0,1 0 0 0 0,-1 0 1 0 0,1 0-1 0 0,-1 0 0 0 0,1 0 0 0 0,0 0 1 0 0,0-1-1 0 0,0 0 0 0 0,0 1 0 0 0,-3-6 1 0 0,5 6-3 0 0,0 1 0 0 0,1 0 1 0 0,-1-1-1 0 0,1 1 0 0 0,-1 0 1 0 0,1-1-1 0 0,-1 1 1 0 0,1-1-1 0 0,0 1 0 0 0,0-1 1 0 0,0 1-1 0 0,0-1 1 0 0,0 1-1 0 0,0 0 0 0 0,0-1 1 0 0,0 1-1 0 0,1-1 1 0 0,-1 1-1 0 0,0-1 0 0 0,1 1 1 0 0,-1 0-1 0 0,1-1 1 0 0,0 1-1 0 0,0-2 0 0 0,3-2-376 0 0,-1 0 0 0 0,1 0 0 0 0,0 0 0 0 0,6-6 0 0 0,8-5-1411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0:1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6447 0 0,'9'-3'407'0'0,"1"0"0"0"0,0 1 0 0 0,0 0 0 0 0,0 1 0 0 0,18-1-1 0 0,-23 2 184 0 0,-1 1 0 0 0,1-1 0 0 0,0 1-1 0 0,0 0 1 0 0,0 1 0 0 0,-1-1-1 0 0,1 1 1 0 0,-1 0 0 0 0,1 0 0 0 0,-1 0-1 0 0,0 1 1 0 0,1-1 0 0 0,6 7 0 0 0,7 6 574 0 0,48 46 1270 0 0,-61-56-2323 0 0,1 0-1 0 0,0 0 0 0 0,0 0 1 0 0,0-1-1 0 0,1 0 0 0 0,-1 0 1 0 0,1 0-1 0 0,0-1 1 0 0,0 0-1 0 0,1-1 0 0 0,-1 0 1 0 0,0 0-1 0 0,1 0 1 0 0,-1-1-1 0 0,1 0 0 0 0,0 0 1 0 0,11-1-1 0 0,7-2 173 0 0,0 0-1 0 0,0-2 1 0 0,45-12-1 0 0,-65 14-268 0 0,0-1 0 0 0,0 1 0 0 0,-1-1 0 0 0,1 0-1 0 0,0 0 1 0 0,-1-1 0 0 0,0 0 0 0 0,0 0 0 0 0,0 0-1 0 0,0 0 1 0 0,-1-1 0 0 0,1 0 0 0 0,3-6-1 0 0,-6 9-41 0 0,0-1 0 0 0,0 0-1 0 0,0 1 1 0 0,-1-1 0 0 0,1 0-1 0 0,-1 0 1 0 0,0 0 0 0 0,0 0-1 0 0,0 0 1 0 0,0 0 0 0 0,-1 0-1 0 0,1 0 1 0 0,-1-1-1 0 0,0 1 1 0 0,0 0 0 0 0,0 0-1 0 0,0 0 1 0 0,0-1 0 0 0,-1 1-1 0 0,1 0 1 0 0,-1 0 0 0 0,0 0-1 0 0,0 0 1 0 0,0 0 0 0 0,-1 0-1 0 0,1 0 1 0 0,-1 0-1 0 0,-1-3 1 0 0,1 5-6 0 0,1-1-1 0 0,-1 0 1 0 0,0 1-1 0 0,0 0 1 0 0,1-1-1 0 0,-1 1 1 0 0,0 0-1 0 0,0 0 1 0 0,0 0 0 0 0,0 0-1 0 0,0 0 1 0 0,0 0-1 0 0,-1 1 1 0 0,1-1-1 0 0,0 1 1 0 0,0-1-1 0 0,0 1 1 0 0,-1 0-1 0 0,1 0 1 0 0,0 0 0 0 0,0 0-1 0 0,-3 1 1 0 0,-6 1-52 0 0,0 0 0 0 0,0 0 1 0 0,-12 6-1 0 0,11-5 29 0 0,-15 5 41 0 0,-1 2 0 0 0,2 0 0 0 0,-1 2 0 0 0,1 1 0 0 0,-36 24 0 0 0,25-9 104 0 0,2 2 1 0 0,1 1-1 0 0,-41 49 0 0 0,53-54-21 0 0,-28 42-1 0 0,43-56-54 0 0,0 0 0 0 0,1 0 1 0 0,0 0-1 0 0,1 1 0 0 0,0 0 0 0 0,-4 21 0 0 0,8-30 11 0 0,0 1-1 0 0,0-1 1 0 0,1 1 0 0 0,-1 0-1 0 0,1-1 1 0 0,1 1 0 0 0,-1-1-1 0 0,1 1 1 0 0,-1-1 0 0 0,1 1 0 0 0,1-1-1 0 0,-1 1 1 0 0,1-1 0 0 0,-1 0-1 0 0,1 0 1 0 0,0 1 0 0 0,1-1 0 0 0,-1-1-1 0 0,1 1 1 0 0,0 0 0 0 0,-1-1-1 0 0,2 1 1 0 0,-1-1 0 0 0,0 0-1 0 0,1 0 1 0 0,-1 0 0 0 0,1 0 0 0 0,0-1-1 0 0,0 0 1 0 0,0 0 0 0 0,0 0-1 0 0,7 3 1 0 0,8 1 107 0 0,0 0-1 0 0,1-1 1 0 0,-1-1-1 0 0,37 2 1 0 0,83-4 314 0 0,-110-2-364 0 0,550-27-1781 0 0,-491 20-6450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80 298 2759 0 0,'1'-1'207'0'0,"54"-57"1722"0"0,-26 31-861 0 0,46-31-1 0 0,-43 34 1206 0 0,40-38-1 0 0,-33 30 1444 0 0,-38 30-3249 0 0,1 1-258 0 0,16-9 1215 0 0,-16 9 264 0 0,-4 3-1496 0 0,-29 24 66 0 0,-52 58-1 0 0,20-19-206 0 0,26-29-49 0 0,1 2 1 0 0,2 2 0 0 0,-46 70-1 0 0,74-101 11 0 0,0 0 0 0 0,1 1 0 0 0,1 0 0 0 0,-1 0 0 0 0,2 1 0 0 0,-1-1 0 0 0,-1 15 0 0 0,4-21-5 0 0,1 0 0 0 0,-1 0-1 0 0,1 0 1 0 0,0 0 0 0 0,1 0-1 0 0,-1 0 1 0 0,1 0 0 0 0,0 0-1 0 0,-1 0 1 0 0,2 0 0 0 0,-1-1-1 0 0,0 1 1 0 0,1 0 0 0 0,0-1-1 0 0,0 1 1 0 0,0-1 0 0 0,0 1-1 0 0,0-1 1 0 0,1 0 0 0 0,0 0-1 0 0,-1 0 1 0 0,1 0 0 0 0,4 2-1 0 0,1 1 50 0 0,1 0 1 0 0,0-1-1 0 0,0-1 0 0 0,0 1 0 0 0,0-1 0 0 0,1-1 1 0 0,0 0-1 0 0,0 0 0 0 0,0-1 0 0 0,0 0 1 0 0,0-1-1 0 0,0 0 0 0 0,17-1 0 0 0,1-2 97 0 0,0 0 0 0 0,0-2-1 0 0,48-13 1 0 0,-30 4 142 0 0,47-20-1 0 0,-74 25-225 0 0,0-2 0 0 0,0 0-1 0 0,0-1 1 0 0,30-23 0 0 0,-41 26-68 0 0,0 0 0 0 0,-1 0 0 0 0,0 0 1 0 0,0-1-1 0 0,-1 0 0 0 0,0-1 0 0 0,0 1 0 0 0,-1-1 0 0 0,0 0 0 0 0,-1 0 0 0 0,0-1 0 0 0,-1 1 0 0 0,0-1 0 0 0,-1 0 1 0 0,0 0-1 0 0,0 0 0 0 0,-1-12 0 0 0,-1-10-215 0 0,-1 0 1 0 0,-1 0 0 0 0,-3 0-1 0 0,-11-46 1 0 0,15 72 102 0 0,-1 0 0 0 0,0 0 0 0 0,-1 0 0 0 0,1 1 0 0 0,-1-1 0 0 0,-1 1 0 0 0,1 0 0 0 0,-1 0 0 0 0,0 0 0 0 0,0 0 1 0 0,-9-7-1 0 0,10 10 69 0 0,0 1 1 0 0,0-1-1 0 0,0 1 0 0 0,0 0 1 0 0,0 0-1 0 0,-1 0 1 0 0,1 1-1 0 0,0-1 1 0 0,-1 1-1 0 0,0 0 1 0 0,1 0-1 0 0,-1 0 1 0 0,0 1-1 0 0,1-1 1 0 0,-1 1-1 0 0,0 0 1 0 0,0 0-1 0 0,0 0 1 0 0,1 0-1 0 0,-1 1 1 0 0,0-1-1 0 0,0 1 1 0 0,-4 2-1 0 0,-14 5-104 0 0,1 1-1 0 0,1 1 0 0 0,-1 1 1 0 0,1 1-1 0 0,1 0 0 0 0,0 2 1 0 0,-26 24-1 0 0,32-24 25 0 0,-1 0 1 0 0,-11 18-1 0 0,5-6-562 0 0,18-25 309 0 0,8 12-774 0 0,4-6 324 0 0,5-5-28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7831 0 0,'0'0'6442'0'0,"-1"3"-4656"0"0,-1 8-1490 0 0,-1 0 0 0 0,-1 0-1 0 0,0-1 1 0 0,0 1 0 0 0,-1-1 0 0 0,-9 13-1 0 0,-5 14 151 0 0,-15 40 248 0 0,-24 85-1 0 0,-13 85-430 0 0,14-43-209 0 0,39-145-118 0 0,-1-2-1 0 0,-40 81 1 0 0,54-129 49 0 0,-1 0-1 0 0,0-1 1 0 0,-6 9 0 0 0,-21 26 5 0 0,26-34 0 0 0,5-7-57 0 0,1-2-463 0 0,0 0 451 0 0,0 0 0 0 0,0 0 0 0 0,0-1 0 0 0,0 1 0 0 0,0 0 0 0 0,0-1 0 0 0,0 1 0 0 0,0 0 0 0 0,0-1 1 0 0,0 1-1 0 0,0-1 0 0 0,0 0 0 0 0,0 1 0 0 0,0-1 0 0 0,0 0 0 0 0,0 1 0 0 0,1-1 0 0 0,-1 0 0 0 0,0 0 0 0 0,0 0 0 0 0,1 0 0 0 0,-1 0 0 0 0,1 1 0 0 0,-1-1 0 0 0,1 0 0 0 0,-1 0 0 0 0,0-3 0 0 0,-5-7-519 0 0,5 10 225 0 0,0-1 145 0 0,-10-19-251 0 0,0 0 501 0 0,9 18 26 0 0,1-1 1 0 0,0 1 0 0 0,0-1 0 0 0,0 1-1 0 0,1-1 1 0 0,-1 1 0 0 0,1-1-1 0 0,0 1 1 0 0,0-1 0 0 0,0 1 0 0 0,0-1-1 0 0,0 1 1 0 0,1-1 0 0 0,0 1 0 0 0,0-1-1 0 0,0 1 1 0 0,0-1 0 0 0,0 1-1 0 0,1 0 1 0 0,-1 0 0 0 0,1-1 0 0 0,2-2-1 0 0,6-8 89 0 0,0 0-1 0 0,0 1 1 0 0,15-15-1 0 0,-24 27-128 0 0,52-57 275 0 0,-24 24-154 0 0,1 2 1 0 0,1 2 0 0 0,56-43 0 0 0,-69 60 37 0 0,1 1 1 0 0,0 1 0 0 0,1 1 0 0 0,0 1 0 0 0,1 0 0 0 0,40-10-1 0 0,-52 17-68 0 0,0 1-1 0 0,1 0 0 0 0,-1 0 0 0 0,0 1 1 0 0,1 0-1 0 0,-1 1 0 0 0,1 0 0 0 0,9 2 1 0 0,-12-1-45 0 0,0 1 1 0 0,0-1-1 0 0,0 1 1 0 0,0 0 0 0 0,0 1-1 0 0,-1 0 1 0 0,0 0 0 0 0,1 0-1 0 0,-1 1 1 0 0,-1 0 0 0 0,8 6-1 0 0,-7-3-28 0 0,0-1 0 0 0,0 1 0 0 0,-1 0 0 0 0,0 0 0 0 0,0 1 0 0 0,-1-1 0 0 0,0 1 0 0 0,0 0 0 0 0,-1 0 0 0 0,0 0 0 0 0,-1 1 0 0 0,0-1 0 0 0,0 1 0 0 0,-1-1 0 0 0,0 1 0 0 0,-1 0 0 0 0,0-1 0 0 0,-1 1 0 0 0,0 0 0 0 0,0-1 0 0 0,-1 1 0 0 0,0-1 0 0 0,-1 0 0 0 0,0 0 0 0 0,0 0 0 0 0,-1 0 0 0 0,0 0 0 0 0,-1 0 0 0 0,-11 15 0 0 0,1-6 4 0 0,-2-1 0 0 0,0-1 0 0 0,0 0 0 0 0,-2-1 0 0 0,-39 24 0 0 0,16-15 44 0 0,-87 35 0 0 0,105-50-214 0 0,0-2-1 0 0,-1-1 0 0 0,0 0 1 0 0,0-2-1 0 0,-1-1 1 0 0,-38 0-1 0 0,55-7-241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12815 0 0,'0'0'587'0'0,"-1"0"-16"0"0,-1 1-527 0 0,0-1 0 0 0,0 1 1 0 0,1 0-1 0 0,-1 0 1 0 0,0 0-1 0 0,1-1 0 0 0,-1 1 1 0 0,0 1-1 0 0,1-1 1 0 0,-1 0-1 0 0,1 0 0 0 0,0 1 1 0 0,-1-1-1 0 0,1 0 0 0 0,0 1 1 0 0,0 0-1 0 0,0-1 1 0 0,-1 4-1 0 0,0 0 285 0 0,0-1-1 0 0,0 1 1 0 0,1 0 0 0 0,-1 8 0 0 0,2-13-284 0 0,-1 8 169 0 0,0-1 1 0 0,1 1-1 0 0,0-1 1 0 0,1 1-1 0 0,0-1 1 0 0,0 1-1 0 0,1-1 1 0 0,-1 0-1 0 0,2 1 1 0 0,-1-1-1 0 0,1 0 1 0 0,0 0-1 0 0,0-1 1 0 0,1 1-1 0 0,0-1 1 0 0,0 0-1 0 0,6 8 1 0 0,0-3-76 0 0,1 1 0 0 0,0-1 0 0 0,0-1 0 0 0,1 0 1 0 0,1 0-1 0 0,0-1 0 0 0,19 10 0 0 0,1-1 19 0 0,60 29 12 0 0,19 4-130 0 0,-88-39-437 0 0,-1 2-1 0 0,32 24 1 0 0,-54-38 356 0 0,-1 0 0 0 0,0 0-1 0 0,1 1 1 0 0,-1-1 0 0 0,0 0-1 0 0,0 0 1 0 0,1 1 0 0 0,-1-1-1 0 0,0 0 1 0 0,0 1 0 0 0,1-1 0 0 0,-1 0-1 0 0,0 1 1 0 0,0-1 0 0 0,0 0-1 0 0,1 1 1 0 0,-1-1 0 0 0,0 0-1 0 0,0 1 1 0 0,0-1 0 0 0,0 0-1 0 0,0 1 1 0 0,0-1 0 0 0,0 1 0 0 0,0-1-1 0 0,0 0 1 0 0,0 1 0 0 0,0-1-1 0 0,0 0 1 0 0,0 1 0 0 0,0-1-1 0 0,-1 1 1 0 0,1-1 0 0 0,0 0-1 0 0,0 1 1 0 0,0-1 0 0 0,0 0 0 0 0,-1 1-1 0 0,1-1 1 0 0,0 0 0 0 0,0 0-1 0 0,-1 1 1 0 0,1-1 0 0 0,-1 1-479 0 0,0 0 1 0 0,0 0 0 0 0,-1 0 0 0 0,1-1-1 0 0,0 1 1 0 0,0 0 0 0 0,0-1 0 0 0,-1 1-1 0 0,1-1 1 0 0,-2 1 0 0 0,-7 0-5136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10855 0 0,'0'0'1950'0'0,"-9"-3"-186"0"0,5 2-1502 0 0,-1 0 1 0 0,1 1 0 0 0,-1-1 0 0 0,0 1-1 0 0,1 0 1 0 0,-1 0 0 0 0,1 1 0 0 0,-1 0 0 0 0,1-1-1 0 0,-1 2 1 0 0,1-1 0 0 0,-1 0 0 0 0,1 1-1 0 0,0 0 1 0 0,-8 4 0 0 0,-5 4-52 0 0,1 1 0 0 0,-21 18 0 0 0,25-20-51 0 0,3-2-149 0 0,1 1-1 0 0,0-1 1 0 0,0 1 0 0 0,1 1 0 0 0,0 0 0 0 0,0 0-1 0 0,1 0 1 0 0,-5 11 0 0 0,8-16-11 0 0,2 0-1 0 0,-1 0 1 0 0,0 0 0 0 0,1 0-1 0 0,0 0 1 0 0,0 1 0 0 0,0-1-1 0 0,0 0 1 0 0,1 1 0 0 0,0-1-1 0 0,0 0 1 0 0,0 1 0 0 0,0-1-1 0 0,1 0 1 0 0,-1 1 0 0 0,1-1-1 0 0,0 0 1 0 0,0 0 0 0 0,1 0 0 0 0,-1 0-1 0 0,1 0 1 0 0,0 0 0 0 0,4 6-1 0 0,11 12-3 0 0,31 30 0 0 0,-31-36 35 0 0,-1 2 0 0 0,-1 0 0 0 0,14 20 0 0 0,-28-36 13 0 0,0-1-1 0 0,0 1 0 0 0,0 0 1 0 0,-1-1-1 0 0,1 1 1 0 0,0 0-1 0 0,-1 0 1 0 0,1-1-1 0 0,-1 1 1 0 0,1 0-1 0 0,-1 0 0 0 0,0 0 1 0 0,0 0-1 0 0,0-1 1 0 0,0 1-1 0 0,0 0 1 0 0,0 0-1 0 0,0 0 0 0 0,-1 0 1 0 0,1-1-1 0 0,-1 1 1 0 0,1 0-1 0 0,-1 0 1 0 0,0-1-1 0 0,0 1 0 0 0,0 0 1 0 0,0-1-1 0 0,0 1 1 0 0,0-1-1 0 0,0 1 1 0 0,-2 1-1 0 0,-4 3 91 0 0,0 0-1 0 0,0-1 1 0 0,-1 0 0 0 0,0 0 0 0 0,-10 5-1 0 0,8-5-22 0 0,-6 2-72 0 0,1 0 0 0 0,-1-2 1 0 0,0 1-1 0 0,-26 4 0 0 0,-70 6-57 0 0,100-15-59 0 0,1 0 0 0 0,-1-1-1 0 0,-21-2 1 0 0,29 1-64 0 0,0 0-1 0 0,0 1 0 0 0,0-1 1 0 0,0 0-1 0 0,0-1 1 0 0,1 1-1 0 0,-1-1 0 0 0,0 1 1 0 0,1-1-1 0 0,-1 0 1 0 0,1-1-1 0 0,0 1 0 0 0,0 0 1 0 0,-5-6-1 0 0,7 7-68 0 0,0 0 0 0 0,0-1 0 0 0,0 1 0 0 0,0 0 0 0 0,1-1-1 0 0,-1 1 1 0 0,0 0 0 0 0,1-1 0 0 0,-1-1 0 0 0,1-15-6317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12007 0 0,'4'2'117'0'0,"0"-1"0"0"0,0 1 0 0 0,0-1-1 0 0,0 1 1 0 0,0 0 0 0 0,-1 1 0 0 0,1-1-1 0 0,-1 0 1 0 0,1 1 0 0 0,-1 0 0 0 0,0 0-1 0 0,0 0 1 0 0,-1 0 0 0 0,5 6 0 0 0,2 5 1031 0 0,0 1 1 0 0,8 17 0 0 0,-16-31-1036 0 0,11 26 1935 0 0,-11-25-1639 0 0,-1-2-370 0 0,1 0-1 0 0,-1 0 1 0 0,1 1 0 0 0,0-1-1 0 0,-1 0 1 0 0,1 1 0 0 0,-1-1-1 0 0,1 1 1 0 0,-1-1-1 0 0,1 0 1 0 0,-1 1 0 0 0,1-1-1 0 0,-1 1 1 0 0,0-1-1 0 0,1 1 1 0 0,-1 0 0 0 0,0-1-1 0 0,1 2 1 0 0,-1-2-12 0 0,1 1 0 0 0,-1 0 0 0 0,1 0 0 0 0,0 0-1 0 0,-1-1 1 0 0,1 1 0 0 0,-1 0 0 0 0,1 0 0 0 0,0-1 0 0 0,0 1 0 0 0,-1-1 0 0 0,1 1 0 0 0,0-1-1 0 0,0 1 1 0 0,1 0 0 0 0,4-1 49 0 0,0 1-1 0 0,-1-1 1 0 0,1-1 0 0 0,-1 1-1 0 0,1-1 1 0 0,-1 0 0 0 0,0 0-1 0 0,1-1 1 0 0,-1 0 0 0 0,0 0-1 0 0,0 0 1 0 0,0 0 0 0 0,8-6-1 0 0,-10 7-64 0 0,0-1 1 0 0,0 0-1 0 0,-1 0 0 0 0,1 0 0 0 0,0 0 0 0 0,-1 0 0 0 0,0-1 0 0 0,1 1 0 0 0,-1-1 0 0 0,0 0 0 0 0,0 0 0 0 0,-1 0 0 0 0,1 0 1 0 0,-1 0-1 0 0,1 0 0 0 0,-1 0 0 0 0,0 0 0 0 0,0 0 0 0 0,0-1 0 0 0,0 1 0 0 0,-1 0 0 0 0,0-1 0 0 0,1-5 0 0 0,-1 8-23 0 0,-1-1 0 0 0,1 1 0 0 0,0 0 0 0 0,0 0 0 0 0,-1 0 0 0 0,1 0 0 0 0,0 0 0 0 0,-1 0-1 0 0,1 1 1 0 0,-1-1 0 0 0,1 0 0 0 0,-1 0 0 0 0,0 0 0 0 0,1 0 0 0 0,-1 1 0 0 0,0-1 0 0 0,1 0-1 0 0,-1 0 1 0 0,0 1 0 0 0,-2-2 0 0 0,1 1-14 0 0,0 0-1 0 0,0 1 1 0 0,0-1-1 0 0,0 0 1 0 0,0 1-1 0 0,0 0 1 0 0,0-1-1 0 0,0 1 1 0 0,-4 0-1 0 0,-2 1-20 0 0,-1-1 0 0 0,1 2 0 0 0,0-1 0 0 0,-10 4 0 0 0,-2 2 33 0 0,0 1 0 0 0,1 1 0 0 0,0 0 1 0 0,0 2-1 0 0,1 0 0 0 0,0 1 0 0 0,1 1 0 0 0,-25 23 0 0 0,13-7-10 0 0,1 2-1 0 0,1 1 1 0 0,-31 50-1 0 0,52-73 25 0 0,1 0 0 0 0,0 1 0 0 0,1-1 0 0 0,0 1 0 0 0,-4 14 0 0 0,6-18 0 0 0,1-1 0 0 0,0 1 0 0 0,0-1 0 0 0,1 1 0 0 0,0 0 0 0 0,0-1 0 0 0,0 1 0 0 0,0 0 0 0 0,1-1 0 0 0,0 1 0 0 0,2 7 0 0 0,-1-10-41 0 0,0 1 0 0 0,0-1 0 0 0,0 1-1 0 0,0-1 1 0 0,0 0 0 0 0,1 0 0 0 0,-1 0 0 0 0,1 0 0 0 0,0 0-1 0 0,0-1 1 0 0,0 1 0 0 0,0-1 0 0 0,1 0 0 0 0,-1 0 0 0 0,1 0-1 0 0,-1 0 1 0 0,1 0 0 0 0,0-1 0 0 0,-1 0 0 0 0,1 0 0 0 0,0 0-1 0 0,4 1 1 0 0,7 0-327 0 0,1 0 0 0 0,-1-1 0 0 0,0-1-1 0 0,20-1 1 0 0,11-4-4170 0 0,-26 3-840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2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1 477 9439 0 0,'0'0'859'0'0,"1"1"-710"0"0,1 0 325 0 0,1 0-1 0 0,-1 0 1 0 0,0 0-1 0 0,0 0 1 0 0,0-1-1 0 0,0 1 1 0 0,1-1-1 0 0,-1 1 1 0 0,0-1-1 0 0,1 0 1 0 0,-1 1-1 0 0,0-1 1 0 0,1 0-1 0 0,-1-1 1 0 0,5 0-1 0 0,-6 1-276 0 0,1-1 0 0 0,-1 0 1 0 0,1 0-1 0 0,-1 0 0 0 0,1 0 0 0 0,-1 0 0 0 0,0 0 0 0 0,1 0 0 0 0,-1 0 0 0 0,0 0 0 0 0,0 0 0 0 0,0-1 0 0 0,0 1 0 0 0,0-1 0 0 0,0 1 0 0 0,1-3 0 0 0,1-5 3 0 0,0 0 0 0 0,-1 0 0 0 0,0 0-1 0 0,0 0 1 0 0,-1 0 0 0 0,0-10 0 0 0,0 6 307 0 0,1-3-425 0 0,1 0-1 0 0,0 0 1 0 0,1 1-1 0 0,1-1 1 0 0,1 1-1 0 0,0 0 1 0 0,1 1-1 0 0,0-1 1 0 0,1 1-1 0 0,1 1 1 0 0,0-1-1 0 0,1 2 1 0 0,0-1-1 0 0,1 1 1 0 0,0 1-1 0 0,1 0 1 0 0,1 0 0 0 0,0 2-1 0 0,0-1 1 0 0,22-11-1 0 0,1 2-101 0 0,55-21 1 0 0,-72 34-615 0 0,0 0 1 0 0,0 1-1 0 0,1 1 1 0 0,-1 1 0 0 0,22-1-1 0 0,-19 4-926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1839 0 0,'2'-9'160'0'0,"11"-38"18720"0"0,-10 59-18352 0 0,-1-1-459 0 0,-1 0 0 0 0,-1 0 0 0 0,0 0 1 0 0,-2 15-1 0 0,0 12 65 0 0,2-12-10 0 0,2-1 0 0 0,0 1 1 0 0,2 0-1 0 0,0-1 0 0 0,2 1 0 0 0,1-2 0 0 0,13 31 0 0 0,-20-53-59 0 0,1-1-1 0 0,0 1 0 0 0,-1 0 0 0 0,1-1 0 0 0,0 1 0 0 0,0-1 0 0 0,0 1 0 0 0,0-1 1 0 0,1 0-1 0 0,-1 0 0 0 0,0 1 0 0 0,1-1 0 0 0,-1 0 0 0 0,0 0 0 0 0,1 0 0 0 0,-1 0 0 0 0,1 0 1 0 0,0-1-1 0 0,2 2 0 0 0,-2-1 6 0 0,1-1 0 0 0,-1 0 0 0 0,0 0 1 0 0,1 0-1 0 0,-1 0 0 0 0,0 0 0 0 0,1 0 1 0 0,-1-1-1 0 0,0 1 0 0 0,1-1 0 0 0,-1 0 1 0 0,4-1-1 0 0,3-3 89 0 0,0 0 0 0 0,-1 0 0 0 0,0-1 1 0 0,0 0-1 0 0,12-11 0 0 0,28-34 125 0 0,82-109 0 0 0,11-15-1517 0 0,-136 170 1017 0 0,0 0 1 0 0,0 0-1 0 0,1 0 1 0 0,-1 1-1 0 0,7-4 0 0 0,-10 7-25 0 0,0 0-1 0 0,0 0 0 0 0,-1 0 1 0 0,1 1-1 0 0,0-1 0 0 0,0 1 1 0 0,0-1-1 0 0,-1 1 0 0 0,1 0 1 0 0,4 0-1 0 0,-5 0-139 0 0,1 0-1 0 0,-1 0 1 0 0,0 1 0 0 0,1-1 0 0 0,-1 1 0 0 0,0-1 0 0 0,0 1-1 0 0,1-1 1 0 0,-1 1 0 0 0,0 0 0 0 0,0 0 0 0 0,0-1 0 0 0,0 1-1 0 0,0 0 1 0 0,0 0 0 0 0,2 2 0 0 0,6 8-2304 0 0,-1 1 1 0 0,8 15-1 0 0,3 9 869 0 0,5 8 6573 0 0,-21-38-3807 0 0,1 0 0 0 0,0-1 1 0 0,0 0-1 0 0,0 0 0 0 0,1 0 1 0 0,-1 0-1 0 0,1 0 0 0 0,9 5 1 0 0,-6-5-278 0 0,0-1 0 0 0,0 0 0 0 0,0 0 0 0 0,1-1 0 0 0,14 4 0 0 0,-6-4-358 0 0,0-1 0 0 0,1 0 0 0 0,0-2 0 0 0,-1 0 0 0 0,1-1 0 0 0,18-3 0 0 0,-5 1-174 0 0,-15 1-126 0 0,1 0 1 0 0,-1-1-1 0 0,0-1 0 0 0,0-1 1 0 0,0 0-1 0 0,-1-1 1 0 0,0-1-1 0 0,19-11 0 0 0,-29 15-79 0 0,0-1 0 0 0,0 0-1 0 0,0 0 1 0 0,-1-1-1 0 0,0 1 1 0 0,1-1-1 0 0,-2 0 1 0 0,1 0 0 0 0,5-10-1 0 0,-8 13 2 0 0,0 0-1 0 0,1-1 1 0 0,-1 1 0 0 0,0-1-1 0 0,0 1 1 0 0,0-1 0 0 0,-1 1-1 0 0,1-1 1 0 0,-1 0 0 0 0,1 1-1 0 0,-1-1 1 0 0,0 0 0 0 0,0 1-1 0 0,0-1 1 0 0,0 0 0 0 0,-1 0-1 0 0,1 1 1 0 0,-1-1 0 0 0,0 1-1 0 0,1-1 1 0 0,-1 0 0 0 0,0 1-1 0 0,-1 0 1 0 0,-1-5-1 0 0,1 5 5 0 0,0 0-1 0 0,-1 1 0 0 0,1-1 0 0 0,0 0 0 0 0,-1 1 0 0 0,1-1 0 0 0,-1 1 0 0 0,0 0 1 0 0,1 0-1 0 0,-1 0 0 0 0,0 0 0 0 0,1 0 0 0 0,-1 1 0 0 0,0-1 0 0 0,0 1 0 0 0,0 0 0 0 0,0 0 1 0 0,1 0-1 0 0,-6 1 0 0 0,-4 0 21 0 0,0 1 1 0 0,0 0-1 0 0,-15 5 1 0 0,4 0 34 0 0,1 2 0 0 0,0 0 0 0 0,0 2 0 0 0,1 0 0 0 0,0 2 0 0 0,1 0 1 0 0,0 1-1 0 0,-30 29 0 0 0,30-23 2 0 0,1 1-1 0 0,0 0 1 0 0,2 2 0 0 0,0 0-1 0 0,2 1 1 0 0,1 0 0 0 0,-13 31-1 0 0,23-47 37 0 0,1 1 0 0 0,0 0-1 0 0,1 0 1 0 0,-1 0 0 0 0,2 0 0 0 0,-1 1-1 0 0,2-1 1 0 0,-1 15 0 0 0,1-20-16 0 0,1 0-1 0 0,-1 0 1 0 0,1 0 0 0 0,0 0 0 0 0,0 0 0 0 0,0 0 0 0 0,0 0-1 0 0,1 0 1 0 0,-1-1 0 0 0,1 1 0 0 0,0 0 0 0 0,0-1-1 0 0,0 0 1 0 0,1 1 0 0 0,-1-1 0 0 0,1 0 0 0 0,0 0-1 0 0,0-1 1 0 0,0 1 0 0 0,0 0 0 0 0,1-1 0 0 0,3 2 0 0 0,0 0 77 0 0,2-1 1 0 0,-1 1 0 0 0,0-2-1 0 0,1 0 1 0 0,-1 0 0 0 0,1 0-1 0 0,17 0 1 0 0,63-4 508 0 0,-74 2-520 0 0,99-8 170 0 0,298-3-1530 0 0,-383 13 211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7 7711 0 0,'7'-5'704'0'0,"1"3"5383"0"0,-13 15-4906 0 0,-15 19-1361 0 0,-8 1 301 0 0,-1-1 0 0 0,-52 44 0 0 0,-4 4-116 0 0,24-15-5 0 0,3 2 0 0 0,2 3 0 0 0,4 2 0 0 0,-58 105 0 0 0,76-108 75 0 0,3 1 1 0 0,3 1-1 0 0,3 2 0 0 0,-23 113 0 0 0,43-157 39 0 0,0 1 0 0 0,2-1 0 0 0,2 1 0 0 0,0 0 0 0 0,2-1 0 0 0,1 1 0 0 0,12 54 0 0 0,-10-66-6 0 0,1 0 0 0 0,1 0 1 0 0,1-1-1 0 0,0 1 0 0 0,2-2 1 0 0,-1 1-1 0 0,2-1 0 0 0,0 0 1 0 0,1-1-1 0 0,1 0 0 0 0,0-1 1 0 0,1-1-1 0 0,22 19 0 0 0,103 64 1376 0 0,-130-89-1430 0 0,-5-4-40 0 0,0 0-1 0 0,0-1 0 0 0,0 1 0 0 0,0-1 0 0 0,6 3 1 0 0,-8-5-207 0 0,-1 1 103 0 0,1-1 1 0 0,-1 0-1 0 0,0 1 1 0 0,1-1-1 0 0,-1 0 1 0 0,1 1-1 0 0,-1-1 1 0 0,1 0-1 0 0,-1 0 1 0 0,1 1-1 0 0,-1-1 1 0 0,1 0-1 0 0,-1 0 1 0 0,1 0-1 0 0,-1 0 1 0 0,1 0-1 0 0,-1 0 0 0 0,1 0 1 0 0,0 0-1 0 0,-1 0 1 0 0,1 0-1 0 0,-1 0 1 0 0,2 0-1 0 0,7-7-6406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5063 0 0,'-7'-5'528'0'0,"-3"-2"-879"0"0,-15-3 8453 0 0,24 11-7529 0 0,0 3-410 0 0,0 0-1 0 0,0 0 1 0 0,0 0-1 0 0,1 1 0 0 0,0-1 1 0 0,0 0-1 0 0,0 0 1 0 0,0 0-1 0 0,0 1 1 0 0,1-1-1 0 0,1 5 1 0 0,2 8 307 0 0,9 21 1 0 0,-9-28-326 0 0,11 29 399 0 0,2-1 0 0 0,1-1 0 0 0,3-1 0 0 0,41 57 0 0 0,-44-70-465 0 0,2-1-1 0 0,0-1 1 0 0,2 0-1 0 0,28 20 1 0 0,102 63-8 0 0,-82-59-183 0 0,-68-44 26 0 0,-5 2-1607 0 0,2-2 1511 0 0,-1-1 1 0 0,0 1 0 0 0,1 0 0 0 0,-1 0 0 0 0,0-1 0 0 0,-3 2-1 0 0,5-2-4 0 0,-25 5-3132 0 0,11-5-1754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32 5063 0 0,'0'0'390'0'0,"1"-1"-252"0"0,6-11 407 0 0,2-7 8246 0 0,-11 32-7868 0 0,-4 7-567 0 0,-1-1 0 0 0,-1 0 1 0 0,0 0-1 0 0,-20 31 0 0 0,-1-6 22 0 0,-47 53 1 0 0,-42 33-172 0 0,92-104-171 0 0,0 0 0 0 0,-2-1 0 0 0,-1-2 0 0 0,-1-1 0 0 0,-1-1 0 0 0,-41 20 0 0 0,104-50-318 0 0,-9 4 140 0 0,63-28-1916 0 0,-65 24-3860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12439 0 0,'0'0'958'0'0,"8"0"298"0"0,2 1-443 0 0,0 0 0 0 0,0 0 1 0 0,0-1-1 0 0,0 0 0 0 0,0-1 1 0 0,0 0-1 0 0,13-4 0 0 0,10-3-477 0 0,1 1 0 0 0,47-4 0 0 0,-73 10-443 0 0,0 1 0 0 0,0 1-1 0 0,1-1 1 0 0,-1 1 0 0 0,0 0-1 0 0,0 1 1 0 0,0 0 0 0 0,0 1-1 0 0,0-1 1 0 0,0 1 0 0 0,11 7-1 0 0,-18-9-241 0 0,2 1-317 0 0,0 0 1 0 0,1 0-1 0 0,-1-1 1 0 0,0 1-1 0 0,6 1 1 0 0,-7-2-777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 6447 0 0,'2'-7'13059'0'0,"-11"14"-12822"0"0,1 1 0 0 0,0 0 0 0 0,0 1 0 0 0,0 0 0 0 0,1 0 1 0 0,-9 17-1 0 0,-32 66 219 0 0,40-74-360 0 0,-5 12-36 0 0,0 0-1 0 0,2 1 1 0 0,1 1 0 0 0,2 0 0 0 0,-8 58-1 0 0,14-67-488 0 0,-8 33 0 0 0,-1-24-6659 0 0,6-20 989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2759 0 0,'0'2'207'0'0,"2"11"1458"0"0,-1 0 0 0 0,-1 23 0 0 0,0-7 2347 0 0,-1 62 504 0 0,0-41-3494 0 0,2-47-895 0 0,1 4-14 0 0,-1-5 359 0 0,7-33 8 0 0,-3-3-233 0 0,-3-1-1 0 0,-1-62 0 0 0,-2 41-97 0 0,1 43-116 0 0,-1-6 20 0 0,1 0 0 0 0,1 0 0 0 0,1 0 1 0 0,1 1-1 0 0,6-23 0 0 0,-8 38-16 0 0,0-1-1 0 0,1 1 1 0 0,0 0-1 0 0,-1 0 1 0 0,1-1-1 0 0,0 1 1 0 0,1 0 0 0 0,-1 0-1 0 0,1 1 1 0 0,-1-1-1 0 0,1 1 1 0 0,0-1-1 0 0,0 1 1 0 0,0 0-1 0 0,5-3 1 0 0,4-1 61 0 0,1 0 1 0 0,-1 1-1 0 0,14-3 1 0 0,-3 1-134 0 0,51-17 143 0 0,106-20 0 0 0,-140 37-49 0 0,-6-1-70 0 0,1 2 1 0 0,51-1-1 0 0,-64 8-254 0 0,-20-1-123 0 0,-6 11-6032 0 0,-4-1 362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53 6447 0 0,'0'0'586'0'0,"0"-1"-486"0"0,-1-2-677 0 0,-2-12 323 0 0,-6-5 5600 0 0,9 19-4957 0 0,-1 0 1 0 0,0 0-1 0 0,1 0 0 0 0,-1 0 1 0 0,0 0-1 0 0,0 0 0 0 0,0 0 1 0 0,0 1-1 0 0,0-1 1 0 0,0 0-1 0 0,0 1 0 0 0,0-1 1 0 0,0 1-1 0 0,0-1 0 0 0,-2 0 1 0 0,1 1-244 0 0,0 0 0 0 0,1-1 0 0 0,-1 1 1 0 0,0 0-1 0 0,0 0 0 0 0,1 0 0 0 0,-1 1 1 0 0,-2-1-1 0 0,-6 3-31 0 0,1 0 0 0 0,0 0 0 0 0,0 0 0 0 0,1 1 0 0 0,-1 1 0 0 0,1-1 0 0 0,-11 9 1 0 0,-51 46-92 0 0,52-42 16 0 0,-48 46 66 0 0,2 3 1 0 0,-65 89-1 0 0,56-54-29 0 0,72-98-969 0 0,-1 0 0 0 0,0 0 0 0 0,-1-1 0 0 0,1 1 0 0 0,0-1 0 0 0,-1 1 0 0 0,1-1 0 0 0,-4 2 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 13503 0 0,'0'0'620'0'0,"-3"1"-16"0"0,0 0-485 0 0,-1 1-89 0 0,-10 11 485 0 0,14-13-479 0 0,-1 0-1 0 0,1 0 0 0 0,0 0 1 0 0,0 0-1 0 0,-1 1 1 0 0,1-1-1 0 0,0 0 1 0 0,0 0-1 0 0,0 1 0 0 0,-1-1 1 0 0,1 0-1 0 0,0 0 1 0 0,0 1-1 0 0,0-1 0 0 0,-1 0 1 0 0,1 0-1 0 0,0 1 1 0 0,0-1-1 0 0,0 0 0 0 0,0 1 1 0 0,0-1-1 0 0,0 0 1 0 0,0 1-1 0 0,0-1 0 0 0,0 0 1 0 0,0 1-1 0 0,0-1 1 0 0,0 0-1 0 0,0 1 0 0 0,0-1 1 0 0,0 0-1 0 0,0 0 1 0 0,0 1-1 0 0,0-1 1 0 0,0 0-1 0 0,1 1 0 0 0,-1-1 1 0 0,0 0-1 0 0,0 0 1 0 0,0 1-1 0 0,1-1 0 0 0,-1 0 1 0 0,0 0-1 0 0,0 1 1 0 0,0-1-1 0 0,1 0 0 0 0,-1 0 1 0 0,0 0-1 0 0,0 1 1 0 0,1-1-1 0 0,-1 0 0 0 0,0 0 1 0 0,1 0-1 0 0,-1 0 1 0 0,0 0-1 0 0,1 0 0 0 0,-1 0 1 0 0,1 1-1 0 0,20 1 752 0 0,-7-4-509 0 0,1 0 0 0 0,-1-1-1 0 0,0-1 1 0 0,16-6 0 0 0,9-2 129 0 0,80-16 727 0 0,-98 25-1154 0 0,0 0 0 0 0,1 2 0 0 0,35 2 0 0 0,-34-1-3527 0 0,-14-2-2912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17647 0 0,'0'0'1603'0'0,"-1"0"-1318"0"0,-8 9 15 0 0,1 0-1 0 0,-1 0 1 0 0,2 0 0 0 0,0 1-1 0 0,0 0 1 0 0,-9 19 0 0 0,2-6-50 0 0,-3 8-139 0 0,1 1 0 0 0,1 0 1 0 0,2 1-1 0 0,1 1 0 0 0,1 0 0 0 0,2 1 0 0 0,-6 52 0 0 0,14-76-284 0 0,0 0 0 0 0,1 0-1 0 0,0 0 1 0 0,1 0-1 0 0,0 0 1 0 0,0 0-1 0 0,2-1 1 0 0,-1 1-1 0 0,1 0 1 0 0,7 14 0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12871 0 0,'0'0'290'0'0,"-1"-1"39"0"0,-1-1-169 0 0,2 1-116 0 0,-1 0 0 0 0,0 0 1 0 0,0 0-1 0 0,0 0 0 0 0,0 0 1 0 0,0 0-1 0 0,0 1 0 0 0,0-1 0 0 0,0 0 1 0 0,-1 1-1 0 0,1-1 0 0 0,0 1 0 0 0,0-1 1 0 0,-2 1-1 0 0,2-1 133 0 0,-13 11 687 0 0,12-3-755 0 0,1 0 1 0 0,-1 0-1 0 0,2 0 0 0 0,-1 0 0 0 0,1 0 0 0 0,0 0 0 0 0,1 0 0 0 0,0 1 0 0 0,0-1 1 0 0,0-1-1 0 0,4 12 0 0 0,4 8 314 0 0,20 41 0 0 0,4-2-239 0 0,3-2 0 0 0,3-1 0 0 0,73 90 0 0 0,-100-137-184 0 0,133 174 0 0 0,-126-160 0 0 0,-2 0 0 0 0,-1 2 0 0 0,-1 0 0 0 0,21 62 0 0 0,-25-48-20 0 0,-1 0 0 0 0,-3 1 0 0 0,-2-1 0 0 0,-1 1 0 0 0,-3 0 0 0 0,-2 0 0 0 0,-12 91 0 0 0,5-96 7 0 0,-2 0-1 0 0,-2-1 1 0 0,-1-1 0 0 0,-2 0-1 0 0,-40 73 1 0 0,18-51-27 0 0,-2-2 1 0 0,-79 93 0 0 0,99-132 22 0 0,0 0 1 0 0,-1 0-1 0 0,0-2 1 0 0,-2-1-1 0 0,0 0 1 0 0,-1-2-1 0 0,-1-1 1 0 0,0 0-1 0 0,-1-2 1 0 0,-41 15-1 0 0,46-21 1323 0 0,-37 8 1716 0 0,60-15-3596 0 0,14-4-42 0 0,12-5-5408 0 0,-12 4-366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6447 0 0,'0'0'6390'0'0,"-1"1"-5602"0"0,-4 17 152 0 0,-3 26 0 0 0,-5 16 154 0 0,-17 48 336 0 0,-24 76-406 0 0,42-152-954 0 0,-1-1-1 0 0,-1-1 1 0 0,-34 52-1 0 0,-45 43-13 0 0,49-70-10 0 0,-68 116 0 0 0,110-168-44 0 0,-5 13 35 0 0,9-13-21 0 0,7-7-17 0 0,8-9-1343 0 0,4-6-5174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3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160 351 5983 0 0,'-1'1'274'0'0,"-16"14"407"0"0,-19 22-1 0 0,8-7 2379 0 0,-4-4-2250 0 0,31-24-581 0 0,-1-1 0 0 0,1 0-1 0 0,-1 0 1 0 0,1 0 0 0 0,-1 0-1 0 0,1-1 1 0 0,-1 1 0 0 0,0 0 0 0 0,0 0-1 0 0,1-1 1 0 0,-1 0 0 0 0,0 1 0 0 0,0-1-1 0 0,1 0 1 0 0,-1 0 0 0 0,0 1-1 0 0,0-1 1 0 0,0-1 0 0 0,-3 1 0 0 0,4-1-102 0 0,0 0-1 0 0,1 1 1 0 0,-1-1 0 0 0,1 0 0 0 0,-1 0 0 0 0,0 1 0 0 0,1-1 0 0 0,-1 0 0 0 0,1 0 0 0 0,0 0 0 0 0,-1 0 0 0 0,1 1 0 0 0,0-1 0 0 0,-1 0 0 0 0,1 0 0 0 0,0 0 0 0 0,0 0 0 0 0,0 0 0 0 0,0 0 0 0 0,0 0-1 0 0,0 0 1 0 0,0-2 0 0 0,5-21 635 0 0,1 6-411 0 0,1 0 0 0 0,1 0 0 0 0,15-24-1 0 0,37-45-63 0 0,-41 65-271 0 0,0 0-1 0 0,1 2 0 0 0,2 0 1 0 0,0 2-1 0 0,1 0 1 0 0,0 1-1 0 0,1 2 0 0 0,1 0 1 0 0,40-16-1 0 0,-44 22-27 0 0,0 1 0 0 0,0 2 0 0 0,1 0 0 0 0,0 1-1 0 0,42-4 1 0 0,-56 8 8 0 0,1 1 0 0 0,-1 1 0 0 0,0 0-1 0 0,1 0 1 0 0,-1 0 0 0 0,0 1 0 0 0,1 0-1 0 0,8 4 1 0 0,-12-3 4 0 0,0-1 1 0 0,0 1-1 0 0,0 0 0 0 0,-1 0 1 0 0,1 1-1 0 0,-1-1 0 0 0,0 1 0 0 0,0 0 1 0 0,0 0-1 0 0,0 0 0 0 0,-1 1 1 0 0,1-1-1 0 0,3 8 0 0 0,-4-6 6 0 0,0 0-1 0 0,0 1 1 0 0,-1-1 0 0 0,0 1-1 0 0,0 0 1 0 0,0-1-1 0 0,-1 1 1 0 0,0 0 0 0 0,0 0-1 0 0,-1 0 1 0 0,1 0-1 0 0,-2 0 1 0 0,1 0 0 0 0,-3 13-1 0 0,0-10 72 0 0,0 0-1 0 0,0-1 1 0 0,-1 1-1 0 0,-1-1 1 0 0,1 0-1 0 0,-1 0 1 0 0,-1-1-1 0 0,0 0 1 0 0,-10 13-1 0 0,-2-3-18 0 0,-1 0 0 0 0,0-1-1 0 0,-1-1 1 0 0,-25 16 0 0 0,-93 46 260 0 0,84-49-278 0 0,52-27-39 0 0,-24 12-117 0 0,-38 15-1 0 0,56-26 90 0 0,1 0 0 0 0,-1-1 0 0 0,1 0-1 0 0,-1-1 1 0 0,0 1 0 0 0,1-1 0 0 0,-1-1 0 0 0,0 0-1 0 0,0 0 1 0 0,-12-2 0 0 0,19 2-36 0 0,-1 0 0 0 0,0-1 1 0 0,0 1-1 0 0,0-1 0 0 0,0 0 0 0 0,1 0 1 0 0,-1 0-1 0 0,0 0 0 0 0,1 0 1 0 0,-1 0-1 0 0,0 0 0 0 0,1 0 0 0 0,0-1 1 0 0,-1 1-1 0 0,1 0 0 0 0,0-1 0 0 0,0 0 1 0 0,-1 1-1 0 0,1-1 0 0 0,0 1 0 0 0,1-1 1 0 0,-1 0-1 0 0,0 0 0 0 0,0-2 0 0 0,-1-3-774 0 0,1 0-1 0 0,0 0 0 0 0,0 0 0 0 0,1 0 0 0 0,0-7 0 0 0,0 9-58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29 219 9991 0 0,'0'0'904'0'0,"-4"10"524"0"0,2-3-956 0 0,-16 64 2796 0 0,16-62-2969 0 0,1-1 1 0 0,0 1-1 0 0,1-1 1 0 0,0 1-1 0 0,0 0 1 0 0,2 11-1 0 0,-2-19 52 0 0,1 6 812 0 0,9-30-960 0 0,-2 0 0 0 0,0 0 0 0 0,5-33 0 0 0,-6 27-117 0 0,19-53 0 0 0,-23 73-36 0 0,1 0 0 0 0,1 1 0 0 0,-1 0 0 0 0,1 0 0 0 0,1 0 0 0 0,0 1 0 0 0,0-1 0 0 0,0 2 0 0 0,1-1 0 0 0,8-7 0 0 0,-7 9-13 0 0,0 0 0 0 0,1 0-1 0 0,-1 1 1 0 0,1 0 0 0 0,0 0-1 0 0,0 1 1 0 0,16-3 0 0 0,69-8 104 0 0,-61 10-93 0 0,-8 2-166 0 0,1 0 1 0 0,-1 1-1 0 0,1 2 0 0 0,35 5 1 0 0,-59-6-234 0 0,6 5-3625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47 1375 0 0,'15'-10'226'0'0,"20"-10"-1"0"0,1 3 11634 0 0,-51 36-11143 0 0,-101 78 2069 0 0,-9 7-1504 0 0,-24 45-765 0 0,122-118-364 0 0,1 2 0 0 0,1 0 0 0 0,-24 45 0 0 0,46-73-99 0 0,0 1 0 0 0,0 0 0 0 0,1-1 0 0 0,-1 1 0 0 0,1 0 0 0 0,1 1 0 0 0,-1-1 0 0 0,1 0 0 0 0,0 0 0 0 0,0 1 0 0 0,1-1 0 0 0,0 1 0 0 0,0-1 0 0 0,0 0 0 0 0,1 1 0 0 0,0-1 0 0 0,0 0 0 0 0,1 0 0 0 0,0 1 0 0 0,0-1 0 0 0,0-1 0 0 0,1 1 0 0 0,5 10 0 0 0,-1-6 18 0 0,0 0 0 0 0,1 0 1 0 0,0-1-1 0 0,9 9 0 0 0,-13-14-54 0 0,0-1-1 0 0,1 1 1 0 0,-1-1 0 0 0,1 0-1 0 0,-1 0 1 0 0,1-1 0 0 0,0 1-1 0 0,0-1 1 0 0,0 0 0 0 0,1 0-1 0 0,6 1 1 0 0,-6-3-285 0 0,0-1 0 0 0,0 1 0 0 0,0-1 1 0 0,0 0-1 0 0,0 0 0 0 0,0 0 0 0 0,0-1 0 0 0,0 0 0 0 0,0 0 0 0 0,0-1 0 0 0,-1 0 0 0 0,7-4 1 0 0,6-3-1367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11055 0 0,'0'0'3808'0'0,"-1"2"-2358"0"0,-1 4-992 0 0,0 0 0 0 0,0 0 0 0 0,-1 0 0 0 0,0 0 1 0 0,-7 11-1 0 0,-3 5-111 0 0,-32 71 364 0 0,4 1 1 0 0,-46 157-1 0 0,85-245-850 0 0,-1 4 289 0 0,3-3-3098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16783 0 0,'0'0'770'0'0,"0"-2"-18"0"0,1-2-667 0 0,0 1 0 0 0,0-1 1 0 0,1 0-1 0 0,0 1 0 0 0,0 0 0 0 0,0-1 1 0 0,0 1-1 0 0,0 0 0 0 0,0 0 1 0 0,1 0-1 0 0,0 0 0 0 0,-1 1 1 0 0,1-1-1 0 0,0 1 0 0 0,0-1 1 0 0,7-2-1 0 0,6-5 453 0 0,1 2 0 0 0,20-8 0 0 0,-34 14-568 0 0,21-7 77 0 0,0 1 0 0 0,37-7 0 0 0,-14 9-3250 0 0,-36 5-3475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13847 0 0,'0'0'1254'0'0,"0"2"-1029"0"0,-8 46 1411 0 0,-3 0 1 0 0,-27 81-1 0 0,4-46-1064 0 0,-73 135-1 0 0,60-130-466 0 0,-16 27 19 0 0,47-90-692 0 0,-35 39-1 0 0,-2 4-2643 0 0,52-66 2657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13015 0 0,'-2'0'596'0'0,"-1"1"-523"0"0,0 0-1 0 0,0 0 0 0 0,1 0 1 0 0,-1 1-1 0 0,0-1 0 0 0,1 1 1 0 0,-1 0-1 0 0,1 0 0 0 0,-1 0 1 0 0,1 0-1 0 0,0 0 0 0 0,-3 3 1 0 0,4-3-35 0 0,0-1 0 0 0,0 1 0 0 0,0 0 1 0 0,1 0-1 0 0,-1-1 0 0 0,0 1 0 0 0,1 0 1 0 0,0 0-1 0 0,-1 0 0 0 0,1 0 0 0 0,0 0 1 0 0,0-1-1 0 0,0 1 0 0 0,0 0 0 0 0,0 0 1 0 0,0 0-1 0 0,1 0 0 0 0,-1 0 0 0 0,1 0 1 0 0,-1-1-1 0 0,1 1 0 0 0,1 2 0 0 0,1 3 18 0 0,1 0-1 0 0,0 0 1 0 0,0-1 0 0 0,1 1-1 0 0,0-1 1 0 0,0 0-1 0 0,0 0 1 0 0,1-1 0 0 0,0 0-1 0 0,8 7 1 0 0,10 4-9 0 0,38 19 0 0 0,-43-25 30 0 0,49 26 58 0 0,-7-5 443 0 0,-2 2-1 0 0,77 59 1 0 0,-127-85-347 0 0,0 1 0 0 0,0 1 0 0 0,-1 0 0 0 0,0 0 0 0 0,0 0 0 0 0,-1 1 0 0 0,11 21 0 0 0,-14-23-103 0 0,0 0 0 0 0,-1 1-1 0 0,0 0 1 0 0,-1 0 0 0 0,0 0 0 0 0,0 0-1 0 0,-1 0 1 0 0,0 0 0 0 0,-1 0-1 0 0,-1 18 1 0 0,-1-13 32 0 0,0-1-1 0 0,-1 0 1 0 0,0 0 0 0 0,-1 0-1 0 0,0-1 1 0 0,-1 0-1 0 0,-9 16 1 0 0,4-10 73 0 0,-1-2 0 0 0,-1 0 0 0 0,0 0 0 0 0,-19 18 0 0 0,-5-1-47 0 0,-1-2 0 0 0,-1-2 0 0 0,-52 31-1 0 0,-54 28-3042 0 0,134-82 836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84 372 10135 0 0,'-9'-4'740'0'0,"-31"-14"-714"0"0,38 17 371 0 0,-1-1 0 0 0,0 0 0 0 0,0 0 0 0 0,1 0-1 0 0,-1 0 1 0 0,1 0 0 0 0,0 0 0 0 0,0-1 0 0 0,-1 1 0 0 0,-1-6 0 0 0,3 6-147 0 0,0 0 0 0 0,0 0-1 0 0,1 0 1 0 0,-1 0 0 0 0,1 0 0 0 0,-1 0-1 0 0,1-1 1 0 0,0 1 0 0 0,0 0 0 0 0,0 0-1 0 0,0-1 1 0 0,0 1 0 0 0,1 0-1 0 0,-1 0 1 0 0,1 0 0 0 0,-1-1 0 0 0,1 1-1 0 0,0 0 1 0 0,0 0 0 0 0,0 0-1 0 0,0 0 1 0 0,0 0 0 0 0,1-2 0 0 0,5-5-203 0 0,0 1 0 0 0,0-1 0 0 0,11-10 0 0 0,-13 15 143 0 0,15-15-224 0 0,2 0 0 0 0,0 2-1 0 0,38-23 1 0 0,-21 18-59 0 0,63-25 1 0 0,-68 34 73 0 0,0 1 0 0 0,40-8 0 0 0,-53 16 48 0 0,0 1 1 0 0,1 1-1 0 0,-1 1 1 0 0,42 2-1 0 0,-57-1 16 0 0,0 1-1 0 0,0 0 0 0 0,0 0 1 0 0,0 1-1 0 0,0 0 0 0 0,-1 0 1 0 0,1 0-1 0 0,-1 1 1 0 0,1-1-1 0 0,-1 1 0 0 0,0 0 1 0 0,0 1-1 0 0,0 0 1 0 0,0-1-1 0 0,-1 1 0 0 0,0 1 1 0 0,0-1-1 0 0,0 1 1 0 0,0-1-1 0 0,0 1 0 0 0,-1 0 1 0 0,0 1-1 0 0,0-1 0 0 0,-1 0 1 0 0,1 1-1 0 0,-1-1 1 0 0,0 1-1 0 0,-1 0 0 0 0,1 0 1 0 0,-1 6-1 0 0,1-2-1 0 0,-2 0 1 0 0,1 0-1 0 0,-2 1 0 0 0,1-1 1 0 0,-1 0-1 0 0,-1 0 0 0 0,0 0 0 0 0,0 0 1 0 0,-1 0-1 0 0,0 0 0 0 0,-1-1 1 0 0,0 0-1 0 0,0 1 0 0 0,-10 13 0 0 0,5-11 1 0 0,0 0 0 0 0,0 0 0 0 0,-1-1 0 0 0,-1 0 0 0 0,0-1 0 0 0,0 0 0 0 0,-1-1-1 0 0,0 0 1 0 0,-18 9 0 0 0,-238 102 347 0 0,261-118-390 0 0,7-1-1 0 0,-121 44-297 0 0,96-37 161 0 0,-1-1 0 0 0,-47 6 0 0 0,70-12-29 0 0,0-1 1 0 0,1 1-1 0 0,-1-1 1 0 0,1 0-1 0 0,-1 0 1 0 0,1 0 0 0 0,-1 0-1 0 0,0-1 1 0 0,1 1-1 0 0,-1-1 1 0 0,1 0-1 0 0,-1 1 1 0 0,1-1-1 0 0,0 0 1 0 0,-1 0-1 0 0,-3-3 1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9671 0 0,'0'0'748'0'0,"-7"6"-294"0"0,5-3-55 0 0,0-1 0 0 0,0 1 0 0 0,1 0 0 0 0,-1 0 0 0 0,0 0 0 0 0,1 1 0 0 0,0-1 0 0 0,0 0 0 0 0,0 0 0 0 0,-1 7 0 0 0,1-3-24 0 0,0 0-1 0 0,0 0 1 0 0,1 0 0 0 0,0 9-1 0 0,2-10-237 0 0,-1 0 0 0 0,0 0 0 0 0,1 0 0 0 0,0 0 0 0 0,1-1 0 0 0,-1 1 0 0 0,1 0-1 0 0,0-1 1 0 0,1 0 0 0 0,-1 0 0 0 0,1 0 0 0 0,8 9 0 0 0,5 2 200 0 0,38 29-1 0 0,-49-41-285 0 0,141 92 814 0 0,-6-6-292 0 0,-125-79-537 0 0,-2 1 1 0 0,1 1 0 0 0,-2 1 0 0 0,1 0 0 0 0,-2 0 0 0 0,0 1-1 0 0,-1 1 1 0 0,0 0 0 0 0,8 18 0 0 0,-15-25-30 0 0,0 1 0 0 0,0-1 0 0 0,-1 1-1 0 0,0 0 1 0 0,0 0 0 0 0,-1 0 0 0 0,-1 1 0 0 0,0-1 0 0 0,0 0 0 0 0,-1 0-1 0 0,0 1 1 0 0,-1-1 0 0 0,0 0 0 0 0,-1 1 0 0 0,0-1 0 0 0,0 0-1 0 0,-1 0 1 0 0,-6 12 0 0 0,2-7 17 0 0,-1 0 0 0 0,-1-1-1 0 0,-1 0 1 0 0,0 0 0 0 0,-1-1 0 0 0,0 0-1 0 0,-1-1 1 0 0,0 0 0 0 0,-1-1 0 0 0,-1-1 0 0 0,0 0-1 0 0,-29 16 1 0 0,-3-3 104 0 0,-1-2 0 0 0,-97 28 0 0 0,119-42-80 0 0,-38 4-1 0 0,12-3-300 0 0,50-8 110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0,'0'0'10482'0'0,"0"2"-9653"0"0,1 11-198 0 0,0-1 0 0 0,0 1 0 0 0,1-1 0 0 0,0 1 0 0 0,1-1 0 0 0,1 0 0 0 0,10 23 0 0 0,-6-19-228 0 0,0 0 0 0 0,2-1 0 0 0,0 0 1 0 0,1-1-1 0 0,12 13 0 0 0,6 2-53 0 0,0-2 0 0 0,2-2-1 0 0,1 0 1 0 0,47 26 0 0 0,-38-27-192 0 0,-19-12-172 0 0,0 1 0 0 0,-1 2 0 0 0,35 29 0 0 0,-47-36-157 0 0,0 0-2142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 6911 0 0,'0'0'528'0'0,"-8"-4"3251"0"0,4 5-3359 0 0,1-1 0 0 0,-1 1 0 0 0,0-1 0 0 0,0 1 0 0 0,0 0 0 0 0,1 1 0 0 0,-1-1 0 0 0,0 1 0 0 0,1 0 0 0 0,-1-1 0 0 0,1 1 0 0 0,0 1 0 0 0,0-1 0 0 0,0 0 0 0 0,-5 6 0 0 0,-4 5-256 0 0,1 0 0 0 0,-13 20-1 0 0,6-8 485 0 0,-11 14-247 0 0,7-8-215 0 0,-2 0-1 0 0,-1-2 1 0 0,-53 49 0 0 0,40-51-249 0 0,0-1 0 0 0,-2-3 1 0 0,-44 20-1 0 0,66-34-149 0 0,17-8-41 0 0,10 4-7067 0 0,4 0 2070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9671 0 0,'0'0'7168'0'0,"2"-1"-6134"0"0,20-2 457 0 0,39-14 0 0 0,1 1-507 0 0,-30 9-631 0 0,92-16 414 0 0,-104 21-786 0 0,0 0 0 0 0,-1 2 0 0 0,1 0 0 0 0,25 4 0 0 0,-22 1-1814 0 0,-12 0-4685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10303 0 0,'0'0'1211'0'0,"0"2"-627"0"0,2 9 377 0 0,19 143 4435 0 0,-20-150-5063 0 0,-1 15-145 0 0,0-18 65 0 0,-1-1 1 0 0,1 1 0 0 0,0 0-1 0 0,0-1 1 0 0,-1 1 0 0 0,1-1-1 0 0,0 1 1 0 0,-1 0 0 0 0,1-1-1 0 0,0 1 1 0 0,-1-1 0 0 0,1 1-1 0 0,-1-1 1 0 0,0 2-1 0 0,0-2-11 0 0,-11-17 382 0 0,11 13-578 0 0,0-1-1 0 0,0 0 1 0 0,0 0 0 0 0,0 0 0 0 0,1 0 0 0 0,0 1 0 0 0,0-1 0 0 0,0 0-1 0 0,1 0 1 0 0,0 0 0 0 0,0 0 0 0 0,0 0 0 0 0,0 1 0 0 0,1-1-1 0 0,3-7 1 0 0,1-1 5 0 0,1 1 1 0 0,0-1-1 0 0,1 1 0 0 0,9-12 0 0 0,2 3-54 0 0,0 0 0 0 0,2 1 1 0 0,0 1-1 0 0,1 1 0 0 0,44-27 0 0 0,-22 19-9 0 0,1 3 1 0 0,66-26-1 0 0,-98 45-23 0 0,0-1-1 0 0,0 2 1 0 0,0 0 0 0 0,0 1-1 0 0,18-2 1 0 0,-24 4 13 0 0,0 0-1 0 0,0 0 1 0 0,0 1 0 0 0,0 0-1 0 0,-1 0 1 0 0,1 0 0 0 0,0 1-1 0 0,0 0 1 0 0,-1 1 0 0 0,0-1-1 0 0,13 8 1 0 0,6 10-4261 0 0,-16-12-734 0 0,-1-1-1387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12263 0 0,'0'0'4734'0'0,"2"-1"-4244"0"0,24-12-84 0 0,1 1 0 0 0,0 2-1 0 0,1 0 1 0 0,0 2 0 0 0,1 1-1 0 0,56-6 1 0 0,-77 12-393 0 0,26 2-10 0 0,5 2-1928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3223 0 0,'0'0'13148'0'0,"2"1"-12680"0"0,7 0-231 0 0,1 0 0 0 0,-1 0 0 0 0,0-1-1 0 0,0-1 1 0 0,0 1 0 0 0,14-4 0 0 0,56-15 1095 0 0,-78 19-1327 0 0,44-13 436 0 0,46-11 390 0 0,-76 21-974 0 0,0 1 0 0 0,1 0 1 0 0,30 1-1 0 0,-21 5-1749 0 0,-23-3 80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5 6447 0 0,'0'0'499'0'0,"2"-1"-328"0"0,9-3 3377 0 0,-12 7-1587 0 0,-6 9-1458 0 0,-1 0 1 0 0,0-1-1 0 0,-1 0 1 0 0,0 0-1 0 0,-18 16 1 0 0,3-2-92 0 0,-36 34 376 0 0,-14 16-60 0 0,-140 199-8 0 0,204-259-714 0 0,-101 154 18 0 0,92-135 26 0 0,1 0 0 0 0,2 1 0 0 0,-14 47 0 0 0,21-55 77 0 0,2 0 0 0 0,1 1 0 0 0,1 0 0 0 0,1 0 0 0 0,2 1 0 0 0,1 33 0 0 0,2-46-60 0 0,1 1 1 0 0,1-1-1 0 0,0 0 0 0 0,1 0 1 0 0,1 0-1 0 0,0 0 1 0 0,1-1-1 0 0,1 1 0 0 0,0-2 1 0 0,1 1-1 0 0,0-1 0 0 0,12 13 1 0 0,1 0 92 0 0,2-2 0 0 0,1-1 0 0 0,0-1 1 0 0,2-1-1 0 0,1-1 0 0 0,44 27 0 0 0,-43-33 306 0 0,57 21 1 0 0,-11-6 93 0 0,-72-29-332 0 0,2-6-118 0 0,3-2-692 0 0,-2-1 265 0 0,-4 6-56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0,'0'0'354'0'0,"1"3"16"0"0,11 16 2558 0 0,1 0 0 0 0,25 30-1 0 0,39 32-58 0 0,12 15-669 0 0,50 84 322 0 0,-125-161-2423 0 0,1-1 1 0 0,29 27-1 0 0,-16-17-71 0 0,-28-28-113 0 0,1 1 0 0 0,0-1-1 0 0,-1 1 1 0 0,1-1 0 0 0,0 1-1 0 0,-1-1 1 0 0,1 0 0 0 0,0 1-1 0 0,0-1 1 0 0,-1 0 0 0 0,1 1 0 0 0,0-1-1 0 0,0 0 1 0 0,0 0 0 0 0,0 0-1 0 0,-1 0 1 0 0,1 0 0 0 0,0 0-1 0 0,0 0 1 0 0,0 0 0 0 0,-1 0 0 0 0,1 0-1 0 0,0-1 1 0 0,0 1 0 0 0,0 0-1 0 0,-1 0 1 0 0,1-1 0 0 0,0 1-1 0 0,0 0 1 0 0,-1-1 0 0 0,1 1-1 0 0,0-1 1 0 0,-1 1 0 0 0,1-1 0 0 0,0 0-1 0 0,-1 1 1 0 0,1-1 0 0 0,-1 1-1 0 0,1-1 1 0 0,-1 0 0 0 0,1 0-1 0 0,-1 1 1 0 0,1-2 0 0 0,4-9-1858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0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32 119 6911 0 0,'-9'0'715'0'0,"-14"-1"10832"0"0,237-51-8710 0 0,10 4-1943 0 0,-171 40-1226 0 0,-1 2-1 0 0,72 2 1 0 0,-116 4-68 0 0,0 0 0 0 0,0 1 0 0 0,0 0 0 0 0,1 0 0 0 0,-1 1 0 0 0,12 4 0 0 0,-8 1-1212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10303 0 0,'0'0'2347'0'0,"-1"1"-1676"0"0,-9 14 65 0 0,0 0 0 0 0,-2 0 0 0 0,-16 16 1 0 0,-46 38 704 0 0,30-30-765 0 0,-192 171 828 0 0,139-108-1448 0 0,64-66-166 0 0,28-31-4144 0 0,13-14-336 0 0,8-7-168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4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9215 0 0,'1'2'7488'0'0,"1"-1"-7344"0"0,-1 1-1 0 0,1-1 1 0 0,0 1 0 0 0,0-1-1 0 0,0 0 1 0 0,0 1-1 0 0,0-1 1 0 0,0 0 0 0 0,0 0-1 0 0,0-1 1 0 0,0 1-1 0 0,1 0 1 0 0,-1-1 0 0 0,0 1-1 0 0,0-1 1 0 0,1 0-1 0 0,-1 0 1 0 0,0 1 0 0 0,1-2-1 0 0,1 1 1 0 0,8-1 231 0 0,0-1 0 0 0,20-6 1 0 0,-15 4-38 0 0,58-17 258 0 0,-43 11-1030 0 0,68-11 0 0 0,-92 20 70 0 0,9-1-337 0 0,-5 5-2834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9671 0 0,'0'0'8232'0'0,"0"2"-7936"0"0,-1 11 34 0 0,0 0 0 0 0,-1 0 0 0 0,0-1 0 0 0,-1 1 0 0 0,-4 12-1 0 0,-27 63 1123 0 0,3-9-515 0 0,15-29-694 0 0,2 1 0 0 0,-12 80 0 0 0,25-101-1508 0 0,1-28 44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53 343 4607 0 0,'0'0'2204'0'0,"0"3"-269"0"0,1 50 3562 0 0,-10 29-3317 0 0,6-57-1469 0 0,2 31-1 0 0,1-46-516 0 0,0-7-133 0 0,0-1 0 0 0,1 1-1 0 0,-1 0 1 0 0,1-1 0 0 0,-1 1 0 0 0,3 3 0 0 0,-2-1 34 0 0,0-3 496 0 0,-3-3-470 0 0,-1-1-97 0 0,0 0 0 0 0,0 0 1 0 0,1-1-1 0 0,-1 1 0 0 0,1-1 0 0 0,-1 1 0 0 0,1-1 0 0 0,0 0 0 0 0,0 0 0 0 0,1 0 0 0 0,-1 0 1 0 0,0 0-1 0 0,1 0 0 0 0,0 0 0 0 0,0-1 0 0 0,-2-4 0 0 0,0-7 4 0 0,1 0-1 0 0,-1-24 0 0 0,2 25-39 0 0,0-4 12 0 0,1 0 0 0 0,1 0-1 0 0,0 1 1 0 0,5-20-1 0 0,-4 27 4 0 0,1 0-1 0 0,-1 0 1 0 0,2 0-1 0 0,0 1 1 0 0,0-1-1 0 0,1 1 0 0 0,0 0 1 0 0,8-12-1 0 0,-3 10 72 0 0,0-1-1 0 0,1 2 1 0 0,1-1-1 0 0,19-13 1 0 0,57-29 56 0 0,111-41 87 0 0,-180 86-196 0 0,0 0 0 0 0,1 2 0 0 0,0 0 1 0 0,1 1-1 0 0,-1 1 0 0 0,1 1 0 0 0,30-1 0 0 0,-48 4-239 0 0,-3 3-909 0 0,0-1 962 0 0,0 0 1 0 0,0 1-1 0 0,0-1 0 0 0,0 0 1 0 0,0 0-1 0 0,-1 0 0 0 0,1 1 1 0 0,-1-1-1 0 0,1 0 0 0 0,-1 0 1 0 0,0 0-1 0 0,0 0 0 0 0,0 0 1 0 0,0 0-1 0 0,0 0 0 0 0,0 0 1 0 0,-3 2-1 0 0,-9 7-1078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1839 0 0,'0'0'16619'0'0,"3"-1"-16023"0"0,31-11 367 0 0,-1-2 0 0 0,37-21 1 0 0,-32 16-333 0 0,46-18 1 0 0,-68 32-612 0 0,-5 3-116 0 0,-8 2-16 0 0,-1 0-1 0 0,1 0 1 0 0,-1 1 0 0 0,0-1-1 0 0,1 0 1 0 0,-1 1-1 0 0,0-1 1 0 0,1 1 0 0 0,2 1-1 0 0,-3-1 3 0 0,0 0-677 0 0,11 4-6544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6447 0 0,'3'1'11003'0'0,"0"1"-10662"0"0,0 0 0 0 0,-1 0 0 0 0,1 1 0 0 0,0-1 0 0 0,-1 1 0 0 0,1 0 0 0 0,-1 0 0 0 0,0-1 0 0 0,0 1 0 0 0,0 1 0 0 0,0-1 0 0 0,2 7 0 0 0,-1-4-204 0 0,-2 0 1 0 0,1 1 0 0 0,-1-1-1 0 0,0 1 1 0 0,0 0-1 0 0,0 10 1 0 0,-3 6-154 0 0,0 0 0 0 0,-2 0 0 0 0,-6 25 0 0 0,9-47 57 0 0,-57 294 620 0 0,51-237-639 0 0,7-58-27 0 0,0 1 0 0 0,0 0 0 0 0,0 0 0 0 0,0-1 0 0 0,0 1 0 0 0,0 0 0 0 0,0 0 0 0 0,0-1 0 0 0,0 1 0 0 0,0 0 0 0 0,0-1 0 0 0,1 1 0 0 0,-1 0 0 0 0,1 0 0 0 0,0 0-68 0 0,0-1 0 0 0,0 1 0 0 0,1-1 0 0 0,-1 1-1 0 0,0-1 1 0 0,0 0 0 0 0,0 0 0 0 0,1 0 0 0 0,-1 0 0 0 0,0 0 0 0 0,0 0 0 0 0,1 0-1 0 0,-1 0 1 0 0,0 0 0 0 0,0 0 0 0 0,1-1 0 0 0,-1 1 0 0 0,0-1 0 0 0,2 0 0 0 0,12-7-841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1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 6447 0 0,'-2'-1'-188'0'0,"-17"-11"-239"0"0,15 10 1224 0 0,0 0 1 0 0,0 0 0 0 0,0 1-1 0 0,0-1 1 0 0,-7-1 0 0 0,10 3-549 0 0,-1 0-1 0 0,0 0 1 0 0,1 0 0 0 0,-1 0 0 0 0,0 0 0 0 0,1 0 0 0 0,-1 0 0 0 0,1 1 0 0 0,-1-1-1 0 0,0 0 1 0 0,1 1 0 0 0,-1 0 0 0 0,1-1 0 0 0,-1 1 0 0 0,1 0 0 0 0,-1 0-1 0 0,1 0 1 0 0,-1 0 0 0 0,1 0 0 0 0,0 0 0 0 0,0 0 0 0 0,0 0 0 0 0,-1 0-1 0 0,1 1 1 0 0,0-1 0 0 0,0 0 0 0 0,1 1 0 0 0,-1-1 0 0 0,0 1 0 0 0,-1 2 0 0 0,0 3-127 0 0,-1 0 1 0 0,1 0-1 0 0,0 0 1 0 0,0 0-1 0 0,1 1 1 0 0,0-1-1 0 0,1 0 1 0 0,-1 1-1 0 0,1-1 1 0 0,1 1 0 0 0,-1-1-1 0 0,2 0 1 0 0,-1 1-1 0 0,0-1 1 0 0,1 0-1 0 0,6 13 1 0 0,-1-2-41 0 0,2 0 0 0 0,0-1 0 0 0,0-1 0 0 0,2 1 0 0 0,15 18 1 0 0,68 75 56 0 0,-69-85-122 0 0,0-1 0 0 0,31 22 0 0 0,-54-44-15 0 0,334 267 56 0 0,-316-251-58 0 0,-1 1 0 0 0,0 0 0 0 0,-2 2 0 0 0,0 0 0 0 0,-2 1 0 0 0,0 0 0 0 0,13 30 0 0 0,-14-22 0 0 0,-1 0 0 0 0,-1 1 0 0 0,-2 0 0 0 0,-1 1 0 0 0,-2 0 0 0 0,-1 0 0 0 0,3 54 0 0 0,-9-46 0 0 0,-2-1 0 0 0,-1 1 0 0 0,-3-1 0 0 0,-10 41 0 0 0,-3-12 0 0 0,-38 90 0 0 0,28-84 0 0 0,-61 136 0 0 0,75-181 0 0 0,-2-1 0 0 0,0 0 0 0 0,-2-1 0 0 0,-43 47 0 0 0,31-44-61 0 0,-62 46-1 0 0,-42 15-80 0 0,109-74 143 0 0,-8 2-1 0 0,34-19-20 0 0,0 1 0 0 0,-1-1 0 0 0,1 0 0 0 0,0 0 0 0 0,-1 1 0 0 0,1-1 0 0 0,-1 0 0 0 0,1 0 0 0 0,0 0 0 0 0,-1 1 0 0 0,1-1 0 0 0,-1 0 0 0 0,1 0 0 0 0,-1 0 0 0 0,1 0 0 0 0,0 0 0 0 0,-1 0 0 0 0,1 0 0 0 0,-1 0 0 0 0,1 0 0 0 0,-1 0 0 0 0,1 0 0 0 0,-1 0 0 0 0,1 0 0 0 0,-1-1 0 0 0,1 1 0 0 0,0 0 0 0 0,-1 0 0 0 0,1 0 0 0 0,-1-1 0 0 0,1 1 0 0 0,0 0 0 0 0,-1 0 0 0 0,1-1 0 0 0,0 1 0 0 0,-1 0 0 0 0,1-1 0 0 0,-1 0 0 0 0,-1-11-767 0 0,2 11 622 0 0,-1-13-784 0 0,1-1-10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9359 0 0,'0'0'912'0'0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 12671 0 0,'4'-5'6367'0'0,"-3"13"-6286"0"0,0 0 0 0 0,0 0 0 0 0,-1 0 0 0 0,0 0 0 0 0,0 0 0 0 0,-1 0 1 0 0,-2 9-1 0 0,-15 58 213 0 0,-5-4-162 0 0,-53 117 1 0 0,-52 61-55 0 0,34-69-3 0 0,66-126-32 0 0,27-53-192 0 0,2-4-924 0 0,0-1 692 0 0,-1 1 1 0 0,2 0-1 0 0,-1 0 0 0 0,0-1 1 0 0,4-5-1 0 0,-2 3-826 0 0,7-11-4627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96 476 1839 0 0,'-1'1'83'0'0,"-8"6"639"0"0,0 0 0 0 0,-22 24 9641 0 0,24-36-9334 0 0,4 1-833 0 0,-1 1 0 0 0,1 0-1 0 0,0-1 1 0 0,0 0 0 0 0,1 1 0 0 0,-1-1 0 0 0,1 0-1 0 0,0-1 1 0 0,0 1 0 0 0,0 0 0 0 0,0-1 0 0 0,1 1-1 0 0,0-1 1 0 0,-2-7 0 0 0,2 6-117 0 0,1 0 1 0 0,-1 0-1 0 0,1 0 0 0 0,0 0 1 0 0,0 0-1 0 0,1 0 0 0 0,0 0 1 0 0,0 1-1 0 0,0-1 0 0 0,0 0 1 0 0,4-6-1 0 0,1 1-65 0 0,0 0-1 0 0,1 0 1 0 0,0 1-1 0 0,1 0 1 0 0,12-13-1 0 0,51-41 48 0 0,-56 51-59 0 0,24-18 165 0 0,2 1-1 0 0,0 2 0 0 0,2 3 1 0 0,59-27-1 0 0,-77 41 248 0 0,0 1 0 0 0,43-11 0 0 0,-55 18-253 0 0,1 0 1 0 0,0 1-1 0 0,0 1 1 0 0,0 0-1 0 0,0 1 1 0 0,26 3-1 0 0,-36-3-148 0 0,1 1 0 0 0,-1 0 0 0 0,0 1 0 0 0,0-1-1 0 0,0 1 1 0 0,0 0 0 0 0,7 4 0 0 0,-10-6-11 0 0,1 1 1 0 0,-1 0-1 0 0,0-1 0 0 0,0 1 1 0 0,0 0-1 0 0,0 0 0 0 0,0 0 1 0 0,1 0-1 0 0,-2 0 0 0 0,1 0 1 0 0,0 0-1 0 0,0 0 1 0 0,0 0-1 0 0,0 0 0 0 0,-1 1 1 0 0,1-1-1 0 0,0 0 0 0 0,-1 0 1 0 0,0 1-1 0 0,1 2 0 0 0,0 1 2 0 0,1 1 5 0 0,-1 0-1 0 0,0 0 0 0 0,0 0 1 0 0,-1 0-1 0 0,0 0 0 0 0,0 0 1 0 0,-1 1-1 0 0,1-1 1 0 0,-1 0-1 0 0,-1 0 0 0 0,1 0 1 0 0,-1 0-1 0 0,-4 10 0 0 0,0-3-5 0 0,-1 0-1 0 0,0 0 0 0 0,0 0 0 0 0,-16 19 0 0 0,-5-1 18 0 0,-36 32-1 0 0,8-8 6 0 0,19-19-22 0 0,-49 39 0 0 0,61-56 14 0 0,0-2 0 0 0,-2 0 1 0 0,-33 16-1 0 0,52-30-6 0 0,1 0-1 0 0,-1 0 1 0 0,0-1 0 0 0,0 0-1 0 0,-8 1 1 0 0,12-2-18 0 0,0-1 0 0 0,0 0 0 0 0,0 0 0 0 0,0 0 0 0 0,0 0 1 0 0,0-1-1 0 0,0 0 0 0 0,0 1 0 0 0,0-2 0 0 0,0 1 0 0 0,-6-3 0 0 0,8 3-22 0 0,-1-1 0 0 0,0 0 0 0 0,1 0 0 0 0,0 0 0 0 0,-1-1 0 0 0,1 1 0 0 0,0-1 0 0 0,0 1 0 0 0,0-1 0 0 0,0 0 0 0 0,1 1 1 0 0,-1-1-1 0 0,1 0 0 0 0,-2-5 0 0 0,-4-18-1463 0 0,4 2-4200 0 0,3 35 4366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92 5527 0 0,'0'0'423'0'0,"-1"0"-278"0"0,-20 3 2504 0 0,-3 0 9992 0 0,43-19-11635 0 0,0 4-900 0 0,0 2-1 0 0,1 0 1 0 0,0 1-1 0 0,1 1 1 0 0,0 1-1 0 0,0 1 1 0 0,1 1-1 0 0,34-4 1 0 0,-15 5-63 0 0,1 2 1 0 0,1 2 0 0 0,65 8-1 0 0,-75-2-457 0 0,34 10 1 0 0,-36-8-1720 0 0,37 5 0 0 0,-46-11 726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40 174 8863 0 0,'0'0'1962'0'0,"-1"2"-1418"0"0,-20 123 4257 0 0,18-106-4233 0 0,-6 40 788 0 0,9-57-1195 0 0,0-1-384 0 0,0 4 1790 0 0,-2-11-71 0 0,1-1-1482 0 0,0 1-1 0 0,0 0 1 0 0,0 0-1 0 0,1 0 1 0 0,0 0-1 0 0,1 0 1 0 0,-1-1-1 0 0,1 1 1 0 0,0 0-1 0 0,1 0 1 0 0,-1 0-1 0 0,1 0 1 0 0,0 0-1 0 0,4-7 1 0 0,11-19 52 0 0,24-36-1 0 0,-31 53-33 0 0,2 1 0 0 0,0-1-1 0 0,0 2 1 0 0,18-16-1 0 0,-16 18-9 0 0,0 0 1 0 0,1 2-1 0 0,0-1 0 0 0,0 2 0 0 0,1 0 0 0 0,0 0 0 0 0,18-4 1 0 0,-18 5-12 0 0,-11 5-11 0 0,0 0 0 0 0,0 0 0 0 0,0 1 0 0 0,0 0 0 0 0,1 0-1 0 0,-1 0 1 0 0,10 0 0 0 0,-7 0-17 0 0,-7 1-80 0 0,-1 0 0 0 0,1 0 0 0 0,-1 0 0 0 0,1 0 0 0 0,0 0 0 0 0,-1 0 0 0 0,1 0 1 0 0,-1 1-1 0 0,1-1 0 0 0,-1 0 0 0 0,1 0 0 0 0,-1 0 0 0 0,1 1 0 0 0,-1-1 0 0 0,1 0 0 0 0,-1 0 0 0 0,1 1 0 0 0,-1-1 0 0 0,0 0 1 0 0,1 1-1 0 0,-1-1 0 0 0,1 1 0 0 0,-1-1 0 0 0,1 1 0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13647 0 0,'0'0'7279'0'0,"2"1"-6966"0"0,-1 1-246 0 0,2-1 1 0 0,-1 1-1 0 0,0-1 0 0 0,0 1 0 0 0,0-1 0 0 0,1 0 0 0 0,-1 0 1 0 0,1 0-1 0 0,-1-1 0 0 0,0 1 0 0 0,1 0 0 0 0,0-1 1 0 0,-1 0-1 0 0,1 0 0 0 0,-1 1 0 0 0,1-1 0 0 0,-1-1 0 0 0,1 1 1 0 0,-1 0-1 0 0,6-2 0 0 0,6-1 113 0 0,0 0 1 0 0,19-8-1 0 0,121-58 551 0 0,-24 9-6315 0 0,-124 57 4036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7367 0 0,'0'2'2766'0'0,"-17"38"3897"0"0,-16 19-4753 0 0,1-2-1257 0 0,15-22-249 0 0,2 1-1 0 0,1 0 1 0 0,2 1-1 0 0,-11 58 1 0 0,19-69-352 0 0,1 0 1 0 0,2 51-1 0 0,1-51-85 0 0,0-24-119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1839 0 0,'0'0'2816'0'0,"2"1"-1352"0"0,3 4-396 0 0,1-1 0 0 0,0 0 0 0 0,8 4 0 0 0,-11-7-556 0 0,-1 0 0 0 0,37 3 2128 0 0,-37-4-2130 0 0,1 0-316 0 0,6 0-22 0 0,-7 0-2 0 0,0 1-102 0 0,44 22 408 0 0,-35-17-466 0 0,2 1-10 0 0,-11-6 10 0 0,0 0-1 0 0,0-1 0 0 0,-1 1 1 0 0,1 0-1 0 0,0 0 1 0 0,-1 0-1 0 0,1 1 0 0 0,-1-1 1 0 0,1 0-1 0 0,-1 1 1 0 0,1-1-1 0 0,0 2 0 0 0,-1-1 2 0 0,0-1-1 0 0,0 0 0 0 0,0 0 1 0 0,1 1-1 0 0,-1-1 1 0 0,0 0-1 0 0,0 0 0 0 0,1 0 1 0 0,-1-1-1 0 0,0 1 1 0 0,4 1-1 0 0,13 7 133 0 0,-15-8-114 0 0,-1 0 66 0 0,0-1 7 0 0,8 0 81 0 0,0 0 0 0 0,0 0 0 0 0,0-1 0 0 0,0 0 0 0 0,0-1 0 0 0,14-4 0 0 0,5-1 67 0 0,-16 6-207 0 0,0 2-33 0 0,-1 1-10 0 0,0 1 0 0 0,1 2 0 0 0,-2 0 0 0 0,-1-1 0 0 0,-3-1 0 0 0,14-1 0 0 0,-5 0 0 0 0,0 0 0 0 0,0-1 0 0 0,0-1 0 0 0,29-2 0 0 0,-18 2 0 0 0,-3 0 0 0 0,-19 0 0 0 0,37 3 0 0 0,-29-3 0 0 0,1 0 0 0 0,4 1 32 0 0,17-9 0 0 0,-25 5-21 0 0,-6 2 32 0 0,8-2-33 0 0,2 2-10 0 0,46-3 0 0 0,9-6 0 0 0,-56 8 0 0 0,-8 2 0 0 0,-1-1 0 0 0,1 0 0 0 0,-1 0 0 0 0,1 0 0 0 0,6-4 0 0 0,19-5 0 0 0,8-3 0 0 0,5 0 0 0 0,-6-4 0 0 0,-29 15 0 0 0,29-19 0 0 0,-27 16 0 0 0,0-2 0 0 0,1 1 0 0 0,-1 0 0 0 0,2 1 0 0 0,-2-1 0 0 0,0-1 0 0 0,-1 0 0 0 0,-1 0 11 0 0,-7 6 306 0 0,0-2-241 0 0,2 0 68 0 0,3 12-68 0 0,0 1-65 0 0,-4-6 32 0 0,4 6-33 0 0,0 3-10 0 0,1 1 0 0 0,0-1 11 0 0,-2 0 32 0 0,0 1-33 0 0,23 70 468 0 0,-27-81-429 0 0,1 1 1 0 0,0 0-1 0 0,0 0 1 0 0,1-1-1 0 0,-1 1 1 0 0,5 5-1 0 0,-5-8 31 0 0,-1 0 0 0 0,20 12 356 0 0,-12-6-413 0 0,-7-6 222 0 0,1-2-191 0 0,-2 1-53 0 0,1 0 0 0 0,0 0 0 0 0,-1-1 1 0 0,1 1-1 0 0,0 0 0 0 0,-1-1 1 0 0,1 0-1 0 0,0 1 0 0 0,-1-1 0 0 0,4-2 1 0 0,-2 1 5 0 0,5-3 21 0 0,-1 0 0 0 0,0-1 0 0 0,1 0-1 0 0,-2 0 1 0 0,10-10 0 0 0,-2 1 2 0 0,2-3 19 0 0,-9 9-17 0 0,1 0 0 0 0,9-7-1 0 0,14-11-31 0 0,-12 13 0 0 0,-11 9 0 0 0,-1 0 0 0 0,0 0 0 0 0,0-1 0 0 0,6-7 0 0 0,-3 4 0 0 0,-1-1 0 0 0,0 0 0 0 0,0 1 0 0 0,1 1 0 0 0,0 1 0 0 0,2-1 0 0 0,1 3 0 0 0,-2 2-10 0 0,-10 3 7 0 0,-1 0 1 0 0,1 0-1 0 0,0 0 1 0 0,-1 0 0 0 0,1 0-1 0 0,0 0 1 0 0,-1 0-1 0 0,1 1 1 0 0,0-1 0 0 0,-1 0-1 0 0,1 1 1 0 0,-1-1-1 0 0,1 0 1 0 0,-1 1 0 0 0,1-1-1 0 0,-1 0 1 0 0,1 1 0 0 0,-1-1-1 0 0,1 1 1 0 0,0 0-1 0 0,0 0 0 0 0,9 7 3 0 0,0 1 0 0 0,3 4 0 0 0,-9-10 0 0 0,15 7 0 0 0,-3-2 32 0 0,15 16 0 0 0,-9-6-32 0 0,-12-9 0 0 0,-5-4 0 0 0,1 0 0 0 0,0 0 0 0 0,1-1 0 0 0,-1 0 0 0 0,1 0 0 0 0,0 0 0 0 0,0-1 0 0 0,12 4 0 0 0,9 1 0 0 0,1-1 68 0 0,0-1 0 0 0,0-1 0 0 0,1-1 0 0 0,0-2 0 0 0,50-2 0 0 0,-13-5 149 0 0,-1-4 0 0 0,76-19 0 0 0,127-48 352 0 0,-116 31-232 0 0,203-75-95 0 0,-344 116-241 0 0,23-9-1 0 0,74-18 0 0 0,-80 28 0 0 0,-16 3 0 0 0,-2 2-19 0 0,-8 0-280 0 0,0-1-1 0 0,-1 1 0 0 0,0-1 0 0 0,1 1 0 0 0,-1 0 0 0 0,0-1 0 0 0,0 1 0 0 0,0 0 0 0 0,0 1 0 0 0,0-1 0 0 0,0 0 0 0 0,1 4 0 0 0,-1-5 28 0 0,-1 1-1194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25 126 6703 0 0,'0'0'5928'0'0,"1"3"-5562"0"0,1 4-136 0 0,0 1 0 0 0,-1 0-1 0 0,0 0 1 0 0,0 0 0 0 0,-1-1 0 0 0,0 1 0 0 0,0 0 0 0 0,-1 0 0 0 0,0 0 0 0 0,-3 10 0 0 0,-18 109 1350 0 0,21-114-1516 0 0,0-11-11 0 0,1 6 142 0 0,-2-11 360 0 0,1-14 39 0 0,4 6-486 0 0,0 1-1 0 0,0 0 0 0 0,0 0 1 0 0,2 1-1 0 0,5-12 1 0 0,4-7-45 0 0,-8 12-50 0 0,2 1 0 0 0,0 0 0 0 0,1 1 0 0 0,1 0 0 0 0,0 0 0 0 0,0 1 0 0 0,2 0 0 0 0,-1 1 0 0 0,22-17-1 0 0,-16 17-4 0 0,0 1-1 0 0,0 0 0 0 0,1 1 1 0 0,0 1-1 0 0,0 1 1 0 0,1 1-1 0 0,34-9 0 0 0,-28 9-7 0 0,-12 4 0 0 0,-4 1 0 0 0,13 0 0 0 0,6-1 0 0 0,-4 6-88 0 0,-22-3-20 0 0,4 9-511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10479 0 0,'0'0'5471'0'0,"1"-2"-4838"0"0,4-2-333 0 0,1 0-1 0 0,0 0 1 0 0,0 0-1 0 0,0 1 1 0 0,0 0 0 0 0,0 0-1 0 0,10-2 1 0 0,22-12 111 0 0,-21 9-307 0 0,1 1 0 0 0,0 0 0 0 0,0 2 0 0 0,28-6 0 0 0,-1 5-214 0 0,-43 6-97 0 0,1 0-45 0 0,7 0-11 0 0,-8 0-117 0 0,1 0-485 0 0,7 2-207 0 0,-7-2-576 0 0,10 3-7099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29 1839 0 0,'1'-2'134'0'0,"7"-25"15612"0"0,-9 30-15458 0 0,-1 15-120 0 0,-1-1 0 0 0,-1 0-1 0 0,-6 18 1 0 0,-23 53 770 0 0,10-28-643 0 0,-35 129-271 0 0,54-168-1124 0 0,5-13-5672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 7919 0 0,'0'0'363'0'0,"2"0"-12"0"0,9-3-223 0 0,13-2 156 0 0,-15 4 538 0 0,17-2 3510 0 0,-14 3-1445 0 0,-41 22-2080 0 0,12-11-609 0 0,-23 24 1 0 0,11-11-144 0 0,11-11-43 0 0,8-7 54 0 0,0 1-11 0 0,3 0-102 0 0,5-5-25 0 0,1 1-294 0 0,1-2 353 0 0,0-1 0 0 0,0 0 0 0 0,0 0 0 0 0,-1 0 0 0 0,1 0-1 0 0,0 1 1 0 0,0-1 0 0 0,0 0 0 0 0,0 0 0 0 0,0 0 0 0 0,0 1 0 0 0,-1-1 0 0 0,1 0 0 0 0,0 0 0 0 0,0 0-1 0 0,0 1 1 0 0,0-1 0 0 0,0 0 0 0 0,0 0 0 0 0,0 1 0 0 0,0-1 0 0 0,0 0 0 0 0,0 0 0 0 0,0 0 0 0 0,0 1-1 0 0,0-1 1 0 0,0 0 0 0 0,0 0 0 0 0,0 1 0 0 0,1-1 0 0 0,-1 0 0 0 0,0 0 0 0 0,0 0 0 0 0,0 1 0 0 0,0-1-1 0 0,0 0 1 0 0,1 0 0 0 0,1 3 15 0 0,0-1 1 0 0,0 0-1 0 0,1 0 0 0 0,-1-1 0 0 0,1 1 0 0 0,-1 0 1 0 0,1-1-1 0 0,0 0 0 0 0,0 1 0 0 0,-1-1 0 0 0,1 0 0 0 0,0-1 1 0 0,0 1-1 0 0,5 0 0 0 0,1 1 33 0 0,0 0 23 0 0,-1 1 16 0 0,0-1 0 0 0,0 1 0 0 0,-1 0 0 0 0,11 6 0 0 0,0 1-8 0 0,-15-6-64 0 0,-2-2 10 0 0,0 0 159 0 0,0 1-102 0 0,-1-2-57 0 0,0 1-1 0 0,0 0 0 0 0,0 0 0 0 0,0 0 1 0 0,-1-1-1 0 0,1 1 0 0 0,0 0 1 0 0,-1 0-1 0 0,1 0 0 0 0,-1-1 1 0 0,0 1-1 0 0,0 0 0 0 0,1-1 0 0 0,-1 1 1 0 0,0-1-1 0 0,-1 2 0 0 0,-2 2 13 0 0,-1 0-1 0 0,1-1 1 0 0,-1 0-1 0 0,-5 4 1 0 0,-87 59-14 0 0,90-62-15 0 0,0 0-1 0 0,-1 0 1 0 0,0 0-1 0 0,0-1 1 0 0,0 0-1 0 0,0-1 1 0 0,-1 0-1 0 0,1 0 1 0 0,-1-1-1 0 0,0 0 1 0 0,0-1-1 0 0,0 0 1 0 0,0 0-1 0 0,0 0 1 0 0,-10-2-1 0 0,-16-4-442 0 0,33 5 352 0 0,1-9-674 0 0,1 8 730 0 0,0 0 0 0 0,0 0 0 0 0,0 0-1 0 0,0 0 1 0 0,0 0 0 0 0,0 0 0 0 0,0 0 0 0 0,0 0 0 0 0,1 0 0 0 0,-1 0 0 0 0,0 0-1 0 0,1 0 1 0 0,0-2 0 0 0,2-1-116 0 0,-1 1 0 0 0,2-1-1 0 0,-1 1 1 0 0,0-1 0 0 0,1 1 0 0 0,-1 0-1 0 0,1 0 1 0 0,0 1 0 0 0,0-1-1 0 0,5-2 1 0 0,-2 2-297 0 0,10-8-723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6911 0 0,'0'0'9292'0'0,"-3"2"-8994"0"0,-9 11-140 0 0,-1 1 0 0 0,2 0 0 0 0,0 1 0 0 0,0 1 0 0 0,2 0 0 0 0,-9 17 0 0 0,15-29-131 0 0,1 1-7 0 0,-3 15 91 0 0,5-17-80 0 0,-1 1 1 0 0,0 0-1 0 0,1 0 1 0 0,0 0-1 0 0,0 0 1 0 0,0 0-1 0 0,1 0 1 0 0,-1 0 0 0 0,1 0-1 0 0,0 0 1 0 0,2 6-1 0 0,-2-9-2 0 0,0 0-1 0 0,0 1 1 0 0,0-1-1 0 0,-1 0 1 0 0,1 0 0 0 0,0 0-1 0 0,1 0 1 0 0,-1 0-1 0 0,0 0 1 0 0,0 0-1 0 0,0 0 1 0 0,1 0-1 0 0,-1-1 1 0 0,0 1-1 0 0,1 0 1 0 0,-1-1 0 0 0,2 1-1 0 0,23 4 466 0 0,-17-5-415 0 0,0-1-1 0 0,0 0 0 0 0,0 0 1 0 0,0-1-1 0 0,0 0 1 0 0,-1 0-1 0 0,1-1 0 0 0,-1 0 1 0 0,1-1-1 0 0,-1 1 1 0 0,0-2-1 0 0,-1 1 0 0 0,1-1 1 0 0,-1 0-1 0 0,0-1 1 0 0,0 0-1 0 0,0 0 0 0 0,-1 0 1 0 0,8-10-1 0 0,-12 12-115 0 0,1 0 1 0 0,-1 0-1 0 0,0-1 0 0 0,0 1 0 0 0,-1-1 0 0 0,1 1 0 0 0,-1-1 1 0 0,0 0-1 0 0,0 1 0 0 0,0-1 0 0 0,-1-7 0 0 0,0-3-162 0 0,-1 1 0 0 0,-4-20-1 0 0,5 32-236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12295 0 0,'0'0'3108'0'0,"0"2"-2781"0"0,-2 1-244 0 0,1 1 0 0 0,-1-1 0 0 0,1 1 1 0 0,-1-1-1 0 0,0 0 0 0 0,0 0 0 0 0,-1 0 0 0 0,1 0 1 0 0,-1 0-1 0 0,-2 3 0 0 0,-35 27 671 0 0,20-17-367 0 0,18-14-361 0 0,-51 45 648 0 0,47-41-590 0 0,0 0-1 0 0,1 0 1 0 0,0 0-1 0 0,0 1 1 0 0,0 0 0 0 0,-4 8-1 0 0,8-11 13 0 0,-1-1-80 0 0,1-1 1 0 0,0 1-1 0 0,0 0 0 0 0,1-1 1 0 0,-1 1-1 0 0,0 0 0 0 0,1 0 0 0 0,0 0 1 0 0,-1 4-1 0 0,1 1 0 0 0,0 4 40 0 0,1-4-3 0 0,0 2 16 0 0,5 5-22 0 0,-4-10-58 0 0,0 0-1 0 0,0 0 0 0 0,1 0 1 0 0,-1 0-1 0 0,5 5 1 0 0,-5-7-58 0 0,3 3-137 0 0,-4-4-486 0 0,1-1-216 0 0,6 4-1009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55 6911 0 0,'26'-29'1007'0'0,"-24"27"-18"0"0,-1-1 0 0 0,1 1 0 0 0,-1-1-1 0 0,0 1 1 0 0,0-1 0 0 0,0 1 0 0 0,1-6 3701 0 0,-4 9-4609 0 0,0 0 1 0 0,0 1-1 0 0,1-1 0 0 0,-1 1 1 0 0,0-1-1 0 0,0 1 0 0 0,1 0 1 0 0,-1 0-1 0 0,1 0 0 0 0,0 0 1 0 0,-2 2-1 0 0,-51 103 898 0 0,12-21-587 0 0,15-35-200 0 0,-24 41 188 0 0,-70 98 1 0 0,93-152-364 0 0,-8 8 46 0 0,2 3 0 0 0,-47 89 0 0 0,76-129-56 0 0,1 1 0 0 0,0 1-1 0 0,0-1 1 0 0,1 0-1 0 0,0 1 1 0 0,1 0-1 0 0,1 0 1 0 0,-2 20-1 0 0,3-29-162 0 0,1-1 0 0 0,-1 0 0 0 0,0 1-1 0 0,0-1 1 0 0,1 1 0 0 0,-1-1 0 0 0,1 0 0 0 0,-1 0 0 0 0,1 1-1 0 0,0-1 1 0 0,-1 0 0 0 0,1 0 0 0 0,0 0 0 0 0,0 1 0 0 0,0-1-1 0 0,0 0 1 0 0,0 0 0 0 0,0 0 0 0 0,0-1 0 0 0,0 1-1 0 0,0 0 1 0 0,0 0 0 0 0,1 0 0 0 0,-1-1 0 0 0,0 1 0 0 0,0-1-1 0 0,1 1 1 0 0,-1-1 0 0 0,2 1 0 0 0,8 1-6663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 9671 0 0,'-3'-5'8362'0'0,"3"4"-8169"0"0,-13 16 304 0 0,1 1-1 0 0,-16 25 1 0 0,14-18-456 0 0,-292 411 700 0 0,233-346-611 0 0,-113 106 1 0 0,138-146-23 0 0,47-46-236 0 0,10-10-5930 0 0,5-2-256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 4607 0 0,'8'-6'11740'0'0,"-9"8"-11544"0"0,-2 4 78 0 0,-1-1 0 0 0,1 1 1 0 0,-1-1-1 0 0,0 0 0 0 0,-1 0 0 0 0,1-1 0 0 0,-1 0 0 0 0,0 1 0 0 0,-10 6 0 0 0,12-10-216 0 0,-12 13-135 0 0,-1 0 0 0 0,2 0 0 0 0,0 1 0 0 0,1 1 0 0 0,0 0 0 0 0,-18 32 0 0 0,29-42 159 0 0,0 0 0 0 0,0 1-1 0 0,0-1 1 0 0,1 1 0 0 0,0-1-1 0 0,0 12 1 0 0,1-16 264 0 0,2 2-135 0 0,-2-4-205 0 0,0 1 0 0 0,0-1 0 0 0,0 0 0 0 0,0 1 0 0 0,0-1 0 0 0,0 0 0 0 0,0 0 0 0 0,0 1 1 0 0,0-1-1 0 0,0 0 0 0 0,0 1 0 0 0,1-1 0 0 0,-1 0 0 0 0,0 1 0 0 0,0-1 0 0 0,0 0 0 0 0,0 0 1 0 0,1 1-1 0 0,-1-1 0 0 0,0 0 0 0 0,0 0 0 0 0,0 1 0 0 0,1-1 0 0 0,-1 0 0 0 0,0 0 1 0 0,1 0-1 0 0,-1 0 0 0 0,0 1 0 0 0,0-1 0 0 0,1 0 0 0 0,-1 0 0 0 0,4 1-115 0 0,-1-1-1 0 0,0 0 1 0 0,1 1-1 0 0,-1-1 1 0 0,0 0 0 0 0,1-1-1 0 0,-1 1 1 0 0,0-1-1 0 0,0 1 1 0 0,5-2-1 0 0,20-10-5863 0 0,-13 5 382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 5983 0 0,'0'0'6219'0'0,"3"0"-5634"0"0,19 7 62 0 0,-20-6-256 0 0,13 7 1062 0 0,-10-6-1166 0 0,2 1-1 0 0,-1-1 1 0 0,0 0-1 0 0,0-1 1 0 0,1 1 0 0 0,-1-1-1 0 0,1-1 1 0 0,-1 1-1 0 0,1-1 1 0 0,8-1 0 0 0,-2-1 14 0 0,0-1 1 0 0,-1 0-1 0 0,1-1 0 0 0,-1 0 1 0 0,19-10-1 0 0,-20 9-314 0 0,-10 5-37 0 0,-1 0-1 0 0,1 0 1 0 0,-1-1 0 0 0,1 1-1 0 0,0 0 1 0 0,-1 0 0 0 0,1-1-1 0 0,-1 1 1 0 0,1 0 0 0 0,-1-1 0 0 0,0 1-1 0 0,1 0 1 0 0,-1-1 0 0 0,1 1-1 0 0,-1-1 1 0 0,0 1 0 0 0,1-1-1 0 0,-1 1 1 0 0,0-1 0 0 0,1 1 0 0 0,-1-1-1 0 0,0 1 1 0 0,1-1 0 0 0,-2 0 28 0 0,1 1 1 0 0,0 0 0 0 0,-1-1 0 0 0,1 1 0 0 0,-1 0 0 0 0,1-1-1 0 0,0 1 1 0 0,-1 0 0 0 0,1 0 0 0 0,-1-1 0 0 0,1 1-1 0 0,-1 0 1 0 0,1 0 0 0 0,0 0 0 0 0,-1 0 0 0 0,1 0 0 0 0,-1-1-1 0 0,1 1 1 0 0,-2 0 0 0 0,-27 0-359 0 0,16 3 274 0 0,0 1 0 0 0,0 0-1 0 0,0 1 1 0 0,1 0 0 0 0,0 1-1 0 0,0 0 1 0 0,1 1 0 0 0,-20 14 0 0 0,12-5 171 0 0,0 1 0 0 0,1 1 0 0 0,-27 34 0 0 0,42-49-40 0 0,1 0 0 0 0,0 1 0 0 0,0-1 0 0 0,0 0 0 0 0,0 1-1 0 0,1-1 1 0 0,-1 1 0 0 0,1-1 0 0 0,0 1 0 0 0,0 0 0 0 0,0-1 0 0 0,1 1-1 0 0,-1 5 1 0 0,1-8-9 0 0,1 1-1 0 0,0-1 0 0 0,0 0 0 0 0,0 0 1 0 0,0 0-1 0 0,0 1 0 0 0,0-1 1 0 0,0 0-1 0 0,0 0 0 0 0,0 0 0 0 0,1-1 1 0 0,-1 1-1 0 0,0 0 0 0 0,1 0 1 0 0,-1-1-1 0 0,3 2 0 0 0,-2-1-12 0 0,1-1 0 0 0,-1 1 0 0 0,1 0 0 0 0,-1-1 0 0 0,1 0-1 0 0,0 0 1 0 0,-1 0 0 0 0,1 0 0 0 0,0 0 0 0 0,-1 0 0 0 0,1 0 0 0 0,5-2 0 0 0,33-13-1960 0 0,-24 7-1312 0 0,15-3-2295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 4607 0 0,'0'0'11031'0'0,"-12"-1"-9507"0"0,5 0-1398 0 0,0 1 0 0 0,0 0-1 0 0,0 1 1 0 0,1 0 0 0 0,-1 0 0 0 0,0 0 0 0 0,1 1 0 0 0,-1 0-1 0 0,1 0 1 0 0,-1 1 0 0 0,1-1 0 0 0,0 1 0 0 0,0 1 0 0 0,0-1-1 0 0,-9 8 1 0 0,6-2-126 0 0,5 3 0 0 0,7 2 0 0 0,4 0 0 0 0,20 22 0 0 0,-20-23 0 0 0,-1 0 0 0 0,-1 1 0 0 0,-2-1 0 0 0,-1 7 0 0 0,-3-15 0 0 0,-1-1 0 0 0,1 0 1 0 0,-1 1 0 0 0,1 0 0 0 0,-1-1 0 0 0,0 1 0 0 0,0-1 0 0 0,-1 1 0 0 0,1-1 0 0 0,-1 0 0 0 0,0 0 0 0 0,0 0-1 0 0,-6 5 1 0 0,0 0-35 0 0,0-1-1 0 0,-1-1 0 0 0,-17 11 0 0 0,23-16-49 0 0,-1 0-1 0 0,0 0 1 0 0,0 0-1 0 0,0 0 0 0 0,0-1 1 0 0,0 1-1 0 0,0-1 1 0 0,0-1-1 0 0,0 1 1 0 0,-1-1-1 0 0,1 0 0 0 0,0 0 1 0 0,-8-1-1 0 0,11 0-597 0 0,-2-6-1964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 7831 0 0,'-2'0'7984'0'0,"-2"-1"-7901"0"0,0 0 0 0 0,-1 1 0 0 0,1 0 0 0 0,0 0 0 0 0,0 0 0 0 0,-1 0 0 0 0,1 0 0 0 0,0 1 0 0 0,-6 1 0 0 0,-42 15 460 0 0,18-6-412 0 0,19-6-58 0 0,-1 1 1 0 0,1 1-1 0 0,0 0 0 0 0,1 1 0 0 0,0 1 0 0 0,-18 14 0 0 0,31-23-59 0 0,-10 8 151 0 0,10-8-148 0 0,1 0 0 0 0,-1 0 0 0 0,1 1 0 0 0,0-1 0 0 0,-1 0 0 0 0,1 0 1 0 0,-1 1-1 0 0,1-1 0 0 0,0 0 0 0 0,-1 1 0 0 0,1-1 0 0 0,0 0 0 0 0,0 1 0 0 0,-1-1 1 0 0,1 1-1 0 0,0-1 0 0 0,0 1 0 0 0,-1-1 0 0 0,1 0 0 0 0,0 1 0 0 0,0-1 0 0 0,0 1 1 0 0,0-1-1 0 0,0 1 0 0 0,0 0-15 0 0,0 0 1 0 0,1 0-1 0 0,-1 0 1 0 0,1 0-1 0 0,-1 0 1 0 0,1 0-1 0 0,0 0 1 0 0,-1-1-1 0 0,1 1 1 0 0,0 0-1 0 0,0 0 1 0 0,-1-1-1 0 0,1 1 1 0 0,0-1-1 0 0,0 1 1 0 0,0 0-1 0 0,0-1 1 0 0,0 0-1 0 0,0 1 1 0 0,0-1-1 0 0,1 1 1 0 0,1 0-9 0 0,8 3-23 0 0,0-1 0 0 0,20 5 0 0 0,-20-6 31 0 0,-1 0 0 0 0,1 1-1 0 0,12 6 1 0 0,-6 0-2 0 0,-13-4 0 0 0,-2-1 0 0 0,2-2 0 0 0,1 1 0 0 0,5 13 0 0 0,-9-14 29 0 0,0 0-1 0 0,0 0 0 0 0,-1 0 1 0 0,1 0-1 0 0,0 0 0 0 0,-1 0 1 0 0,1 0-1 0 0,-1 0 0 0 0,0 0 1 0 0,0 1-1 0 0,0-1 0 0 0,0 0 1 0 0,0 0-1 0 0,0 0 1 0 0,-1 3-1 0 0,0-1 26 0 0,0 0-1 0 0,-1 0 1 0 0,1 0-1 0 0,-1-1 1 0 0,0 1 0 0 0,0-1-1 0 0,-4 6 1 0 0,-2 1 61 0 0,-1-1-1 0 0,1-1 1 0 0,-1 1 0 0 0,-16 9-1 0 0,9-8-82 0 0,0-1 1 0 0,-1-1-1 0 0,0 0 0 0 0,0-1 1 0 0,-1-1-1 0 0,0-1 0 0 0,0 0 1 0 0,-28 3-1 0 0,44-8-229 0 0,2-16-3546 0 0,5-2-2248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4607 0 0,'0'2'7866'0'0,"3"6"-6764"0"0,0-1 0 0 0,0 0 1 0 0,0 0-1 0 0,7 9 1 0 0,-9-15-1007 0 0,0 0-1 0 0,0 0 1 0 0,0-1 0 0 0,0 1 0 0 0,0 0 0 0 0,0 0 0 0 0,0-1 0 0 0,0 1 0 0 0,1-1 0 0 0,-1 1 0 0 0,0-1 0 0 0,0 1 0 0 0,0-1 0 0 0,1 0 0 0 0,-1 0 0 0 0,3 1 0 0 0,20-1 782 0 0,-22 0-821 0 0,7 0 65 0 0,0-1 0 0 0,0 0 0 0 0,0 0 1 0 0,0 0-1 0 0,0-1 0 0 0,0-1 0 0 0,-1 1 0 0 0,1-2 0 0 0,-1 1 0 0 0,0-1 0 0 0,0 0 0 0 0,0-1 0 0 0,13-10 0 0 0,-20 15-157 0 0,-1 0-1 0 0,0 0 0 0 0,0 0 0 0 0,1 0 1 0 0,-1 0-1 0 0,0 0 0 0 0,0 0 0 0 0,0 0 0 0 0,1-1 1 0 0,-1 1-1 0 0,0 0 0 0 0,0 0 0 0 0,0 0 0 0 0,1 0 1 0 0,-1 0-1 0 0,0-1 0 0 0,0 1 0 0 0,0 0 0 0 0,0 0 1 0 0,1 0-1 0 0,-1-1 0 0 0,0 1 0 0 0,0 0 0 0 0,0 0 1 0 0,0-1-1 0 0,0 1 0 0 0,0 0 0 0 0,0 0 0 0 0,0-1 1 0 0,0 1-1 0 0,0 0 0 0 0,0 0 0 0 0,0-1 1 0 0,0 1-1 0 0,0 0 0 0 0,0 0 0 0 0,0-1 0 0 0,0 1 1 0 0,0 0-1 0 0,0 0 0 0 0,0-1 0 0 0,0 1 0 0 0,0 0 1 0 0,-1-1-1 0 0,-13-1-411 0 0,8 2 412 0 0,0 0 1 0 0,-1 1-1 0 0,-11 2 1 0 0,4 3-3 0 0,0 0 0 0 0,0 1 1 0 0,0 1-1 0 0,-22 16 0 0 0,2 0 3 0 0,21-16 34 0 0,1 0 0 0 0,0 1 0 0 0,1 1 0 0 0,0 0 0 0 0,1 1 0 0 0,-13 15 0 0 0,13-10-2 0 0,9-11 4 0 0,2-1 9 0 0,-2 10 42 0 0,4-1 13 0 0,3-3 6 0 0,5-2-7 0 0,-8-6-67 0 0,0-1 1 0 0,-1 0-1 0 0,2 0 1 0 0,-1 0-1 0 0,0-1 1 0 0,0 1-1 0 0,0-1 1 0 0,0 0-1 0 0,0 0 0 0 0,0 0 1 0 0,0 0-1 0 0,4-1 1 0 0,-1 0-385 0 0,0 0-1 0 0,-1 0 1 0 0,1-1 0 0 0,-1 0 0 0 0,10-5 0 0 0,-1-1-912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26 7831 0 0,'2'-1'356'0'0,"36"-14"383"0"0,-18 7 8616 0 0,-13 6-7054 0 0,-19 9-1926 0 0,-21 12-103 0 0,4-4-230 0 0,1 2-1 0 0,-30 23 1 0 0,55-36 1 0 0,-3 7-33 0 0,-3 8-8 0 0,9-16-17 0 0,0-1-54 0 0,6 11-129 0 0,-4-10 158 0 0,0 1 0 0 0,1-1 0 0 0,0 1 0 0 0,0-1 0 0 0,0 0-1 0 0,0 0 1 0 0,0 0 0 0 0,0-1 0 0 0,1 1 0 0 0,5 2 0 0 0,7 4-144 0 0,20 7 0 0 0,-9-4 196 0 0,5 3 63 0 0,-1 1 1 0 0,0 1-1 0 0,46 36 0 0 0,-72-49-45 0 0,0 0 0 0 0,-1 1 0 0 0,0-1 0 0 0,0 1 0 0 0,0 0 0 0 0,0 0 0 0 0,-1 0 0 0 0,0 1 0 0 0,0-1 0 0 0,0 1 0 0 0,-1 0 0 0 0,1 0 0 0 0,-1 0 0 0 0,-1 0 0 0 0,1 0 0 0 0,-1 0 0 0 0,0 7 0 0 0,-1-10 4 0 0,0-1-1 0 0,-1 0 0 0 0,1 0 1 0 0,-1 0-1 0 0,1 0 0 0 0,-1 0 1 0 0,0 0-1 0 0,0 0 1 0 0,1-1-1 0 0,-2 1 0 0 0,1 0 1 0 0,0 0-1 0 0,0 0 0 0 0,0-1 1 0 0,-1 1-1 0 0,1-1 1 0 0,-3 2-1 0 0,0 1 72 0 0,-1 0 0 0 0,-1 0-1 0 0,-10 5 1 0 0,2-2-14 0 0,0 0 0 0 0,0-2 0 0 0,-1 1 0 0 0,-17 3 0 0 0,25-8-226 0 0,1 0-1 0 0,-1 0 0 0 0,0 0 0 0 0,0-1 1 0 0,1 1-1 0 0,-1-2 0 0 0,0 1 1 0 0,0-1-1 0 0,1 0 0 0 0,-1 0 0 0 0,0-1 1 0 0,-6-2-1 0 0,11 3-159 0 0,0 0 1 0 0,0 0 0 0 0,-1-1-1 0 0,1 1 1 0 0,1 0-1 0 0,-1-1 1 0 0,0 1 0 0 0,0-1-1 0 0,-2-2 1 0 0,-3-5-1397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5063 0 0,'0'0'11792'0'0,"2"-1"-11597"0"0,8-5 2426 0 0,-11 8-2541 0 0,1 1-53 0 0,-10 15 117 0 0,9-16-91 0 0,1 1 1 0 0,1 3-117 0 0,0-5 190 0 0,-1-5 662 0 0,0 2-565 0 0,-1 9-72 0 0,0-2-1685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3 455 0 0,'-10'-3'11742'0'0,"13"4"-11265"0"0,0 0 0 0 0,0 0 1 0 0,0 1-1 0 0,0-1 0 0 0,0 1 1 0 0,0 0-1 0 0,3 2 0 0 0,1 5-146 0 0,-1 1 0 0 0,0 0 0 0 0,0 1 0 0 0,-1 0 0 0 0,0-1 0 0 0,5 20 0 0 0,3 4 360 0 0,1-1-164 0 0,0 3-18 0 0,27 49 1 0 0,-35-75-478 0 0,0-1 1 0 0,1 0-1 0 0,0 0 0 0 0,0 0 1 0 0,0-1-1 0 0,1 0 0 0 0,1 0 1 0 0,-1-1-1 0 0,17 10 1 0 0,-18-13 3 0 0,1 0 0 0 0,0 0 0 0 0,1-1 1 0 0,12 3-1 0 0,-13-4 7 0 0,0-1 2 0 0,5-2-4 0 0,-11 1-14 0 0,-11 3-3542 0 0,7-2 3090 0 0,-1 1-298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4607 0 0,'0'0'9144'0'0,"-1"1"-8721"0"0,-113 125 1981 0 0,34-40-1839 0 0,46-49-365 0 0,-20 24 174 0 0,52-57-363 0 0,-10 5 86 0 0,8-6-47 0 0,-23 18-38 0 0,22-17 229 0 0,-1 2-1353 0 0,15-7-430 0 0,3-3 515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12263 0 0,'0'0'4791'0'0,"1"0"-4279"0"0,9 4-281 0 0,0-2 1 0 0,0 1-1 0 0,1-2 0 0 0,-1 1 1 0 0,0-1-1 0 0,1-1 1 0 0,-1 0-1 0 0,0 0 0 0 0,1-1 1 0 0,11-3-1 0 0,-9 2-271 0 0,0 0 1 0 0,0-1-1 0 0,0-1 0 0 0,0-1 0 0 0,-1 1 0 0 0,0-2 0 0 0,22-12 1 0 0,-33 17-309 0 0,7-5-3244 0 0,-2 0 685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132 409 4607 0 0,'-2'1'354'0'0,"-31"29"1031"0"0,-15 22 5801 0 0,3-4-4497 0 0,43-47-1671 0 0,1-11-295 0 0,1 8-659 0 0,0 0 1 0 0,-1 1 0 0 0,1-1-1 0 0,0 0 1 0 0,0 0-1 0 0,0 1 1 0 0,0-1 0 0 0,1-3-1 0 0,7-18 192 0 0,0 0-1 0 0,2 1 0 0 0,18-32 1 0 0,-9 20-151 0 0,2 0 1 0 0,1 2-1 0 0,39-44 1 0 0,-43 56-37 0 0,2 1-1 0 0,0 1 1 0 0,1 0 0 0 0,1 2-1 0 0,45-26 1 0 0,-41 28 66 0 0,0 1-1 0 0,1 1 1 0 0,1 1 0 0 0,0 2-1 0 0,32-7 1 0 0,-50 14-80 0 0,1 0 0 0 0,0 1 1 0 0,-1 1-1 0 0,1-1 0 0 0,0 2 0 0 0,0-1 1 0 0,0 1-1 0 0,-1 1 0 0 0,1 0 1 0 0,-1 1-1 0 0,1 0 0 0 0,-1 0 0 0 0,0 1 1 0 0,0 0-1 0 0,0 1 0 0 0,-1 0 1 0 0,11 8-1 0 0,-13-8-49 0 0,0 1-1 0 0,0-1 1 0 0,-1 1 0 0 0,0 1 0 0 0,0-1 0 0 0,0 1-1 0 0,-1 0 1 0 0,0 0 0 0 0,0 0 0 0 0,-1 1 0 0 0,0 0-1 0 0,-1 0 1 0 0,1 0 0 0 0,-1 0 0 0 0,-1 0 0 0 0,0 1-1 0 0,0-1 1 0 0,0 1 0 0 0,-1 0 0 0 0,-1-1 0 0 0,1 1-1 0 0,-1 0 1 0 0,-1 0 0 0 0,0-1 0 0 0,-2 13-1 0 0,-3 2 52 0 0,0 0 0 0 0,-2 0 0 0 0,-1-1-1 0 0,0-1 1 0 0,-1 1 0 0 0,-2-2-1 0 0,0 1 1 0 0,-1-1 0 0 0,-1-1-1 0 0,-1-1 1 0 0,-1 0 0 0 0,0-1 0 0 0,-1 0-1 0 0,-1-2 1 0 0,0 0 0 0 0,-1-1-1 0 0,-1-1 1 0 0,0 0 0 0 0,-1-2-1 0 0,-23 10 1 0 0,-30 5-57 0 0,-124 28 0 0 0,185-51-205 0 0,1-1-1 0 0,-16 1 1 0 0,26-3-135 0 0,5-8-1525 0 0,4-2 781 0 0,5-1-11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6911 0 0,'-1'1'4026'0'0,"-21"12"-97"0"0,18-11-3699 0 0,1 0 0 0 0,-1 1-1 0 0,0-1 1 0 0,1 0 0 0 0,-1 1 0 0 0,1 0-1 0 0,0 0 1 0 0,-1 0 0 0 0,-2 4-1 0 0,-2 6 162 0 0,0 0 0 0 0,1 1 0 0 0,-12 28 0 0 0,18-38-333 0 0,-1 1-1 0 0,1-1 1 0 0,0 1-1 0 0,0-1 0 0 0,0 1 1 0 0,1-1-1 0 0,0 1 1 0 0,0 0-1 0 0,0-1 1 0 0,1 7-1 0 0,1-5-142 0 0,-1 0 0 0 0,0 1 0 0 0,-1-1-1 0 0,1 1 1 0 0,-1-1 0 0 0,0 1 0 0 0,-1-1-1 0 0,1 0 1 0 0,-1 1 0 0 0,-1-1 0 0 0,1 0-1 0 0,-1 1 1 0 0,0-1 0 0 0,-1 0 0 0 0,1 0 0 0 0,-8 10-1 0 0,9-12 7 0 0,-19 28-1337 0 0,19-30 1118 0 0,3-4-778 0 0,5-4 906 0 0,3-3 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7855 0 0,'0'0'9806'0'0,"1"1"-9397"0"0,3 0-263 0 0,0 0 0 0 0,0-1-1 0 0,0 1 1 0 0,0-1 0 0 0,0 0 0 0 0,0 0 0 0 0,7-1 0 0 0,34-7 154 0 0,-14 1-230 0 0,10 1-201 0 0,29-5-831 0 0,-23 8-3563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0,'0'0'464'0'0,"-2"1"-305"0"0,-13 4 1617 0 0,-1 2 0 0 0,1 0 0 0 0,-28 17 0 0 0,23-10-1283 0 0,1 1 0 0 0,0 1 0 0 0,1 1 0 0 0,-19 22 0 0 0,21-20-319 0 0,1 1 1 0 0,0 0-1 0 0,1 1 0 0 0,2 1 0 0 0,0 0 1 0 0,1 1-1 0 0,1 0 0 0 0,-12 46 0 0 0,20-58-86 0 0,0 0 0 0 0,1 0-1 0 0,1 0 1 0 0,0 0 0 0 0,0 1 0 0 0,1-1-1 0 0,0 0 1 0 0,1 0 0 0 0,4 13 0 0 0,-6-23-138 0 0,1 1-36 0 0,-1-1-1 0 0,0 0 0 0 0,0 1 1 0 0,1-1-1 0 0,-1 0 0 0 0,1 0 1 0 0,-1 1-1 0 0,1-1 0 0 0,-1 0 1 0 0,1 0-1 0 0,0 0 0 0 0,0 0 1 0 0,0 0-1 0 0,-1 0 0 0 0,1 0 1 0 0,0 0-1 0 0,0 0 0 0 0,0 0 1 0 0,0 0-1 0 0,3 1 0 0 0,4-1-5937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31 185 3679 0 0,'0'0'284'0'0,"-14"10"4262"0"0,12-8-3884 0 0,1-1 1 0 0,-1 1-1 0 0,1 0 0 0 0,-1 0 1 0 0,1 0-1 0 0,0 0 1 0 0,0 0-1 0 0,-1 4 1 0 0,1-4-372 0 0,0 1 0 0 0,1 0 1 0 0,-1 0-1 0 0,1 0 1 0 0,-1 0-1 0 0,1 4 1 0 0,1-2-185 0 0,-1-1 0 0 0,1 1 0 0 0,0-1 0 0 0,0 1 0 0 0,1-1 0 0 0,-1 1 1 0 0,1-1-1 0 0,0 0 0 0 0,3 6 0 0 0,4 6 462 0 0,-8-14-505 0 0,4 5 1046 0 0,-5-27-443 0 0,1-1 0 0 0,7-38 1 0 0,-6 51-657 0 0,0 0 0 0 0,0 0 0 0 0,1 0 0 0 0,0 0 0 0 0,1 1 0 0 0,0-1-1 0 0,0 1 1 0 0,0 0 0 0 0,1 0 0 0 0,6-7 0 0 0,-5 9-18 0 0,-1 1 0 0 0,1 0 0 0 0,0 0 0 0 0,1 0 0 0 0,-1 1-1 0 0,1 0 1 0 0,9-3 0 0 0,-1 0 0 0 0,63-22 10 0 0,-10 4-19 0 0,18-6-351 0 0,-66 26-133 0 0,-18 4 71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10855 0 0,'0'0'7255'0'0,"9"-1"-6183"0"0,21-2-605 0 0,0-2 0 0 0,0-2 0 0 0,44-14 0 0 0,-20 7-615 0 0,0 0-3465 0 0,-44 10 2091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13735 0 0,'0'0'1246'0'0,"-2"1"-1028"0"0,-11 12 137 0 0,1 1-1 0 0,0 0 0 0 0,-16 27 1 0 0,4-3 480 0 0,3 0 0 0 0,-23 57 0 0 0,39-84-805 0 0,1 1 1 0 0,0-1-1 0 0,1 1 1 0 0,0 0-1 0 0,1 0 1 0 0,-1 21-1 0 0,3-24-19 0 0,1-1 2 0 0,-1-7-157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0,'0'0'2060'0'0,"0"2"-857"0"0,3 11-631 0 0,1 0-1 0 0,0 0 1 0 0,1-1-1 0 0,0 1 1 0 0,1-1-1 0 0,0 0 1 0 0,1-1-1 0 0,0 0 1 0 0,1 0 0 0 0,15 17-1 0 0,11 8-231 0 0,61 48-1 0 0,-63-57 64 0 0,-15-12-231 0 0,0 1 1 0 0,0 0-1 0 0,-2 1 0 0 0,16 22 0 0 0,-25-30-108 0 0,-1 0-1 0 0,0 0 1 0 0,0 1-1 0 0,0 0 1 0 0,-2 0 0 0 0,1 0-1 0 0,-1 0 1 0 0,-1 1-1 0 0,0-1 1 0 0,0 1 0 0 0,0 13-1 0 0,-2 0 130 0 0,-1 1 0 0 0,-9 47 1 0 0,-19 47 492 0 0,25-103-641 0 0,3-10-39 0 0,-9 36 88 0 0,-3 1 1 0 0,-30 70-1 0 0,40-107-89 0 0,-2 0-1 0 0,1 0 1 0 0,0-1-1 0 0,-1 0 1 0 0,0 0 0 0 0,0 0-1 0 0,-1 0 1 0 0,1-1-1 0 0,-1 1 1 0 0,0-1-1 0 0,0-1 1 0 0,-1 1 0 0 0,-12 4-1 0 0,8-3-19 0 0,5 1-113 0 0,5-5-236 0 0,12 10-6542 0 0,-2-9 143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5063 0 0,'0'0'788'0'0,"-1"1"578"0"0,-50 30 4646 0 0,-21 14-5059 0 0,39-21-833 0 0,2 2 1 0 0,0 1-1 0 0,2 1 1 0 0,0 1-1 0 0,3 2 1 0 0,0 1-1 0 0,-42 69 1 0 0,44-56 112 0 0,2 1 1 0 0,2 1-1 0 0,2 1 0 0 0,-12 51 1 0 0,28-89-103 0 0,-1 1 1 0 0,2 0-1 0 0,-1 0 1 0 0,2-1-1 0 0,-1 1 1 0 0,3 21-1 0 0,-1-24 66 0 0,1 1 0 0 0,0-1-1 0 0,1 0 1 0 0,0 0 0 0 0,0-1 0 0 0,0 1-1 0 0,1-1 1 0 0,0 1 0 0 0,8 9 0 0 0,-1-2 599 0 0,24 24 0 0 0,-30-34-679 0 0,1 0-1 0 0,0 0 1 0 0,0 0 0 0 0,0-1 0 0 0,1 0 0 0 0,-1-1-1 0 0,11 5 1 0 0,-14-7-108 0 0,1 1-1 0 0,0-1 0 0 0,-1 1 1 0 0,1-1-1 0 0,0 0 1 0 0,0-1-1 0 0,8 1 0 0 0,-3 0-3 0 0,-3-1-150 0 0,-1 0-1 0 0,1-1 1 0 0,0 0 0 0 0,0 0-1 0 0,0 0 1 0 0,0 0 0 0 0,-1-1-1 0 0,1 0 1 0 0,-1 0 0 0 0,1-1-1 0 0,-1 1 1 0 0,6-5 0 0 0,4-1-134 0 0,-13 7-339 0 0,4-7-5060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2759 0 0,'0'0'10402'0'0,"0"3"-9284"0"0,0 4-839 0 0,-1 0 0 0 0,0 1 0 0 0,0-1 0 0 0,-1 0 0 0 0,-5 13-1 0 0,-18 38 688 0 0,10-25-470 0 0,-23 52 463 0 0,13-34-318 0 0,-21 68 0 0 0,32-79-462 0 0,5-14-618 0 0,-7 27 1 0 0,15-52-628 0 0,-3 9-42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6447 0 0,'0'0'6654'0'0,"2"1"-5926"0"0,4 1-465 0 0,0-1 1 0 0,-1 1 0 0 0,1-1 0 0 0,0 0-1 0 0,0 0 1 0 0,0-1 0 0 0,0 0 0 0 0,0 0 0 0 0,0 0-1 0 0,-1-1 1 0 0,1 0 0 0 0,0 0 0 0 0,9-3-1 0 0,12-4 502 0 0,38-16 0 0 0,-61 22-714 0 0,66-23 768 0 0,12-5-67 0 0,-30 10-1124 0 0,-39 18-81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0 11519 0 0,'0'0'1962'0'0,"0"2"-1153"0"0,-1 1-619 0 0,0 1 0 0 0,1-1-1 0 0,-1 1 1 0 0,0-1 0 0 0,-1 0 0 0 0,1 0 0 0 0,0 1 0 0 0,-1-1-1 0 0,0 0 1 0 0,0 0 0 0 0,0-1 0 0 0,-3 5 0 0 0,-32 32 327 0 0,36-38-485 0 0,-36 31 766 0 0,-56 37 0 0 0,41-31-543 0 0,-37 27 75 0 0,-95 73 293 0 0,10 14-95 0 0,144-122-406 0 0,0 1-1 0 0,3 2 1 0 0,0 1 0 0 0,-32 56-1 0 0,48-71-71 0 0,1 0 1 0 0,2 1-1 0 0,0 0 0 0 0,0 0 0 0 0,2 1 0 0 0,1 0 0 0 0,0 0 1 0 0,2 0-1 0 0,0 0 0 0 0,1 43 0 0 0,2-55-391 0 0,1-1 0 0 0,0 0 0 0 0,0 0 1 0 0,1 0-1 0 0,0 0 0 0 0,1 0 0 0 0,-1-1 0 0 0,1 1 0 0 0,1-1 0 0 0,-1 1 0 0 0,1-1 0 0 0,1 0 0 0 0,-1-1 0 0 0,1 1 1 0 0,0-1-1 0 0,1 0 0 0 0,0 0 0 0 0,11 9 0 0 0,6-1-6246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8287 0 0,'0'0'1050'0'0,"1"2"-58"0"0,1 3-678 0 0,0 0 1 0 0,-1 0-1 0 0,1 0 1 0 0,-1 0-1 0 0,0 0 1 0 0,0 0-1 0 0,-1 0 1 0 0,1 1-1 0 0,-1-1 1 0 0,0 0-1 0 0,-1 0 1 0 0,1 0-1 0 0,-1 0 1 0 0,0 1-1 0 0,0-1 1 0 0,-1 0-1 0 0,0-1 1 0 0,-2 6-1 0 0,-5 13 46 0 0,-2-1 0 0 0,-19 30 0 0 0,27-48-218 0 0,-48 74 676 0 0,24-40-362 0 0,-29 58-1 0 0,-100 213 393 0 0,81-190-768 0 0,58-98-181 0 0,16-19-430 0 0,9-24-2066 0 0,6-3-3614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47 258 3223 0 0,'-1'2'240'0'0,"-26"20"3818"0"0,16-19 2956 0 0,10-4-6878 0 0,0-1 0 0 0,1 0 0 0 0,-1 1 0 0 0,1-1 0 0 0,0 1-1 0 0,-1-1 1 0 0,1 0 0 0 0,0 0 0 0 0,0 1 0 0 0,0-1 0 0 0,0 0-1 0 0,0 1 1 0 0,1-1 0 0 0,-1 0 0 0 0,0 1 0 0 0,1-1 0 0 0,-1 0 0 0 0,1 1-1 0 0,1-3 1 0 0,0-1 33 0 0,0 0 0 0 0,1 0-1 0 0,0 0 1 0 0,0 0 0 0 0,5-6 0 0 0,13-12-30 0 0,2 2 0 0 0,0 0 1 0 0,2 1-1 0 0,30-19 1 0 0,-30 23-157 0 0,1 2 1 0 0,0 0-1 0 0,1 1 1 0 0,52-15-1 0 0,-75 26 16 0 0,0 1 0 0 0,0 1 0 0 0,0-1-1 0 0,0 1 1 0 0,0-1 0 0 0,0 1 0 0 0,0 0 0 0 0,0 0 0 0 0,-1 1-1 0 0,1-1 1 0 0,0 1 0 0 0,0 0 0 0 0,0 0 0 0 0,0 0-1 0 0,-1 1 1 0 0,1-1 0 0 0,0 1 0 0 0,-1 0 0 0 0,0 0-1 0 0,1 0 1 0 0,4 5 0 0 0,-5-4 54 0 0,1 0 0 0 0,-2 1 1 0 0,1 0-1 0 0,0-1 0 0 0,-1 1 0 0 0,1 0 0 0 0,-1 1 0 0 0,0-1 1 0 0,-1 0-1 0 0,1 0 0 0 0,-1 1 0 0 0,0-1 0 0 0,0 1 0 0 0,0-1 1 0 0,0 1-1 0 0,-1 0 0 0 0,0-1 0 0 0,0 8 0 0 0,-1 0 45 0 0,0 1 0 0 0,-1-1 0 0 0,0 1 0 0 0,-1-1-1 0 0,-1 0 1 0 0,1 1 0 0 0,-2-2 0 0 0,0 1 0 0 0,0 0 0 0 0,-1-1-1 0 0,-1 0 1 0 0,-10 14 0 0 0,7-16-68 0 0,0 0 1 0 0,0-1-1 0 0,-1 0 0 0 0,0-1 1 0 0,-1 0-1 0 0,0-1 0 0 0,-16 7 0 0 0,3-1-16 0 0,-17 6-39 0 0,-1-1 0 0 0,-76 17 1 0 0,35-14-294 0 0,82-20 214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2:5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0,'0'0'3274'0'0,"1"2"-2437"0"0,1 3-669 0 0,0-1 0 0 0,1 1 0 0 0,0-1 1 0 0,-1 0-1 0 0,1 0 0 0 0,1 0 0 0 0,-1 0 0 0 0,7 5 0 0 0,38 27 735 0 0,-17-13-411 0 0,87 81 965 0 0,-50-42-510 0 0,-28-24-360 0 0,-17-17-134 0 0,-2 0 1 0 0,25 32 0 0 0,-37-41-336 0 0,-1 0 0 0 0,-1 0 0 0 0,0 1 0 0 0,0 0 0 0 0,-2 0 0 0 0,1 1 0 0 0,3 14 0 0 0,-4 3-25 0 0,0-1-1 0 0,-2 1 1 0 0,-1 1 0 0 0,-2-1 0 0 0,-1 0-1 0 0,-8 52 1 0 0,6-65-45 0 0,0 0-1 0 0,-2 0 0 0 0,0 0 1 0 0,-1-1-1 0 0,-1 0 1 0 0,-1 0-1 0 0,0 0 0 0 0,-1-1 1 0 0,-1-1-1 0 0,0 1 1 0 0,-1-1-1 0 0,-1-1 0 0 0,0 0 1 0 0,-1-1-1 0 0,-1 0 1 0 0,0-1-1 0 0,-27 18 1 0 0,-72 35-260 0 0,88-48 158 0 0,11-5 27 0 0,12-8-56 0 0,2-2-15 0 0,-1 0-110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0 165 919 0 0,'0'0'4968'0'0,"0"-12"-1902"0"0,1 9-2822 0 0,0 1 1 0 0,0-1 0 0 0,1 1-1 0 0,-1-1 1 0 0,1 1 0 0 0,-1 0 0 0 0,1 0-1 0 0,0 0 1 0 0,-1-1 0 0 0,1 2-1 0 0,0-1 1 0 0,0 0 0 0 0,1 0-1 0 0,-1 1 1 0 0,0-1 0 0 0,1 1 0 0 0,-1-1-1 0 0,4 0 1 0 0,-4 1 119 0 0,20-7 1044 0 0,-20 7-203 0 0,0 5-1085 0 0,-1-1-1 0 0,1 0 0 0 0,0 0 1 0 0,0 0-1 0 0,4 4 0 0 0,-4-4 88 0 0,6 1-49 0 0,-6-2-111 0 0,0-1 0 0 0,1 0 0 0 0,-1 0 0 0 0,0 0 0 0 0,0 0 0 0 0,1 0 0 0 0,-1 0-1 0 0,1-1 1 0 0,-1 1 0 0 0,0-1 0 0 0,4 1 0 0 0,234 2 425 0 0,-224-3-463 0 0,-10 1 25 0 0,14 5-5 0 0,-2-3-13 0 0,1 1 8 0 0,29 9 0 0 0,-23-4-25 0 0,-8-6 20 0 0,-4-1 17 0 0,5 0-702 0 0,0-1 0 0 0,34-2 1 0 0,-19 0 696 0 0,49-4 2057 0 0,-61 3-2088 0 0,-17 2 0 0 0,14 3 0 0 0,24 5 0 0 0,-22-5 0 0 0,17 10 0 0 0,-8-4 0 0 0,-23-8 0 0 0,1 1 0 0 0,0-1 0 0 0,0 0 0 0 0,0-1 0 0 0,0 1 0 0 0,9-2 0 0 0,-5 0 1 0 0,-1 1 1 0 0,16-5-1 0 0,-15 3 9 0 0,1 0 0 0 0,-1 1-1 0 0,0 0 1 0 0,0 1 0 0 0,1 0-1 0 0,10 2 1 0 0,21 4-10 0 0,-30-4 0 0 0,1-2 0 0 0,26 3 0 0 0,-37-2 0 0 0,20 0 32 0 0,-1-2 11 0 0,123 4 384 0 0,-108-2-414 0 0,69 6 48 0 0,-91-7-61 0 0,-10 0 0 0 0,0 0 0 0 0,-1 1 0 0 0,1-1 0 0 0,-1 1 0 0 0,1-1 0 0 0,0 2 0 0 0,7 1 0 0 0,-8-1 0 0 0,22 1 0 0 0,16 4 0 0 0,-14-4 11 0 0,6 2 46 0 0,3-2-46 0 0,-7-3 132 0 0,-2-2 27 0 0,-10 1 138 0 0,25 0 0 0 0,-31 2-241 0 0,2 1-43 0 0,7 4 32 0 0,3-4-62 0 0,-12-1 9 0 0,17 1-3 0 0,-19-2 0 0 0,20-1 0 0 0,23 7 0 0 0,3 5 64 0 0,-41-9-64 0 0,8 1 0 0 0,-19-3 0 0 0,13 0 0 0 0,12 0 67 0 0,2-1 75 0 0,0-1-63 0 0,18 0-4 0 0,-29 0-51 0 0,-4 0-9 0 0,34 1-1 0 0,-6 0-14 0 0,29-6 0 0 0,-16 5 0 0 0,-15 1 0 0 0,-22 0 0 0 0,-7 1 2 0 0,0-2 1 0 0,0 1 0 0 0,23-8 0 0 0,-35 9-3 0 0,53-10 53 0 0,-13 5-53 0 0,-36 3 0 0 0,18-2 0 0 0,20 0 0 0 0,-15-1 0 0 0,16 0 0 0 0,0 0 0 0 0,-30 5 0 0 0,7 0 0 0 0,-18 0 0 0 0,18-4 0 0 0,-8 3 0 0 0,16-6 0 0 0,-3-1 0 0 0,3 1 54 0 0,-1 2-44 0 0,-14 1-10 0 0,-2-1 0 0 0,1 0 0 0 0,-1 0 0 0 0,0-1 0 0 0,-1-1 0 0 0,-1 4 11 0 0,-8 3 106 0 0,0 0-63 0 0,6 2-33 0 0,-7-1-10 0 0,0-1 0 0 0,0 1 0 0 0,0-1 1 0 0,0 1-1 0 0,0 0 0 0 0,0 0 0 0 0,0-1 1 0 0,0 1-1 0 0,0 0 0 0 0,0 0 0 0 0,-1 0 0 0 0,1 0 1 0 0,0 0-1 0 0,-1 0 0 0 0,1 0 0 0 0,0 1 0 0 0,4 6 34 0 0,2 0-35 0 0,-5-6-4 0 0,-1 0 0 0 0,1 0-1 0 0,-1 0 1 0 0,0 0 0 0 0,0 0-1 0 0,1 1 1 0 0,-1-1 0 0 0,-1 0-1 0 0,1 0 1 0 0,0 1 0 0 0,-1-1-1 0 0,1 3 1 0 0,3 9 44 0 0,1-3-38 0 0,0 0-1 0 0,6 21 108 0 0,-8-16-51 0 0,-2-12-49 0 0,0 0 1 0 0,0 1-1 0 0,0-1 0 0 0,1 0 0 0 0,0 0 0 0 0,-1 0 0 0 0,1-1 1 0 0,1 1-1 0 0,-1 0 0 0 0,0-1 0 0 0,4 4 0 0 0,4 5-7 0 0,2-3-1 0 0,10 3 45 0 0,-19-11-47 0 0,-1 0 251 0 0,0 0-207 0 0,8 1-42 0 0,2-3 0 0 0,-1-4 31 0 0,-1-2-18 0 0,0 1 40 0 0,9-3 39 0 0,-18 8-100 0 0,0 1 0 0 0,0-1 0 0 0,0 1 0 0 0,0-1 0 0 0,0 0 1 0 0,0 0-1 0 0,0 1 0 0 0,0-1 0 0 0,0 0 0 0 0,0 0 0 0 0,0 0 0 0 0,0 0 0 0 0,1-2 0 0 0,5-6 35 0 0,16-19 37 0 0,-15 18-55 0 0,0 0 0 0 0,11-9-1 0 0,-7 7-14 0 0,-1 1-5 0 0,-8 9 0 0 0,15-9 0 0 0,-6 3 0 0 0,27-16 0 0 0,-32 20 0 0 0,-1 0 0 0 0,12-9 0 0 0,40-29 0 0 0,-48 35 0 0 0,-2 1-12 0 0,-4 4-36 0 0,2-1 25 0 0,-4 2-30 0 0,-1 3 0 0 0,7 5 42 0 0,2 10-16 0 0,-4-13-5 0 0,5 3 27 0 0,0-2 5 0 0,9 4 0 0 0,-20-9 0 0 0,37 8 0 0 0,-23-4 0 0 0,-1 1 0 0 0,1-2 0 0 0,-1-1 0 0 0,1-1 0 0 0,-1 1 0 0 0,4 0 0 0 0,-12-1 0 0 0,15-2 0 0 0,8 2 0 0 0,2 1 1 0 0,132 13-13 0 0,-85-2-4 0 0,-14-1-2 0 0,125 5-1 0 0,87-15 19 0 0,-64-12 0 0 0,24-6 0 0 0,-126 11 0 0 0,160-8 0 0 0,-219 11 0 0 0,166-10 0 0 0,-165 6 0 0 0,0-2 0 0 0,60-17 0 0 0,-60 10 59 0 0,70-9-1 0 0,-119 24-57 0 0,3-1 1 0 0,1 0 0 0 0,-1 1 0 0 0,1-1 0 0 0,-1 1 0 0 0,8 1 0 0 0,37 3-4 0 0,-25-3 87 0 0,1 0 1 0 0,-1-2-1 0 0,1 0 0 0 0,0-2 1 0 0,32-8-1 0 0,50-22 186 0 0,-91 26-243 0 0,-1-1 0 0 0,1 0 0 0 0,-2-1 0 0 0,19-13 0 0 0,-13 8 25 0 0,-18 11-35 0 0,18-7 28 0 0,-11 7-57 0 0,-10 3 11 0 0,0 0-1 0 0,1 0 0 0 0,-1-1 0 0 0,0 1 0 0 0,0 0 0 0 0,0 0 0 0 0,0 0 0 0 0,0 0 0 0 0,0 0 0 0 0,0 0 0 0 0,0 0 0 0 0,0 0 0 0 0,1 0 0 0 0,-1 0 0 0 0,0 0 0 0 0,0 0 0 0 0,0 0 0 0 0,0 0 0 0 0,0 0 1 0 0,0 0-1 0 0,0 0 0 0 0,0 1 0 0 0,0-1 0 0 0,1 0 0 0 0,-1 0 0 0 0,0 0 0 0 0,0 0 0 0 0,0 0 0 0 0,0 0 0 0 0,0 0 0 0 0,0 0 0 0 0,0 0 0 0 0,0 0 0 0 0,0 0 0 0 0,0 0 0 0 0,0 0 0 0 0,0 1 0 0 0,0-1 1 0 0,0 0-1 0 0,1 0 0 0 0,-1 0 0 0 0,0 0 0 0 0,0 0 0 0 0,0 0 0 0 0,5 12-10 0 0,-3 0 11 0 0,0-3-11 0 0,-1-7-42 0 0,-13 0-2251 0 0,2 1 2315 0 0,8-3 21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0,'0'0'6170'0'0,"1"2"-5780"0"0,7 18 220 0 0,2 1 0 0 0,0-2-1 0 0,1 0 1 0 0,2 0 0 0 0,-1-1 0 0 0,25 25-1 0 0,102 90 818 0 0,-78-78-946 0 0,73 67 75 0 0,-123-110-495 0 0,-9-10-59 0 0,10 3 49 0 0,-11-4-113 0 0,-11 7-859 0 0,6-5 254 0 0,-1 0 0 0 0,1-1 0 0 0,-1 0 0 0 0,0 0 0 0 0,-7 2 1 0 0,0-1-4812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24 1839 0 0,'2'-2'134'0'0,"13"-16"6414"0"0,-12 16-3886 0 0,2 0-46 0 0,-18 38-1981 0 0,-2-1 0 0 0,-1-1 0 0 0,-26 43 0 0 0,39-71-617 0 0,-6 10-2 0 0,-1-1 1 0 0,0 0-1 0 0,-1 0 1 0 0,0-1-1 0 0,-1 0 1 0 0,-1-1-1 0 0,0 0 1 0 0,-1-1-1 0 0,-21 13 1 0 0,-37 21 36 0 0,53-34-53 0 0,16-9 0 0 0,-5 6 0 0 0,1 2 0 0 0,2 3 0 0 0,2-1 0 0 0,3-2-17 0 0,0-8-67 0 0,1-2-5 0 0,-1 0 16 0 0,0-1 1 0 0,0 1 0 0 0,0-1 0 0 0,0 1-1 0 0,0-1 1 0 0,1 0 0 0 0,-1 1-1 0 0,0-1 1 0 0,0 1 0 0 0,1-1 0 0 0,-1 0-1 0 0,0 1 1 0 0,1-1 0 0 0,-1 0 0 0 0,0 1-1 0 0,1-1 1 0 0,-1 0 0 0 0,1 1 0 0 0,-1-1-1 0 0,0 0 1 0 0,1 0 0 0 0,-1 0-1 0 0,1 1 1 0 0,0-1 0 0 0,11 1-1331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1375 0 0,'0'0'11647'0'0,"2"0"-11158"0"0,32-6 2063 0 0,-31 6-2212 0 0,-1-1-52 0 0,128-37 962 0 0,-77 24-1240 0 0,-39 12-381 0 0,0 0 0 0 0,20-1 0 0 0,-1 1-717 0 0,-20-2 248 0 0,-10 4 385 0 0,5-6-1199 0 0,-6 5 364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36 199 7799 0 0,'0'0'2771'0'0,"-1"2"-2478"0"0,-10 10 391 0 0,9-10-515 0 0,1-1 0 0 0,-1 1 0 0 0,1 0 0 0 0,0-1 0 0 0,-1 1 0 0 0,1 0 0 0 0,0 0 0 0 0,0 0 0 0 0,0 0 0 0 0,1 0 0 0 0,-1 0 0 0 0,0 0 0 0 0,1 1 0 0 0,-1-1 0 0 0,1 0 0 0 0,0 0 0 0 0,-1 0 0 0 0,1 5 0 0 0,5 31 391 0 0,1 11-125 0 0,-6-46-415 0 0,0-1-8 0 0,0-1 0 0 0,0 1 0 0 0,0 0 0 0 0,0-1 0 0 0,0 1 1 0 0,0 0-1 0 0,-1-1 0 0 0,1 1 0 0 0,0 0 0 0 0,-1-1 0 0 0,0 3 0 0 0,-4 3 55 0 0,3-4 3 0 0,-4 2 2 0 0,5-3 318 0 0,1-4-308 0 0,7-37 306 0 0,-3 24-313 0 0,-1 0 0 0 0,1-29 1 0 0,-4 32-66 0 0,1 1 0 0 0,0-1 1 0 0,0 0-1 0 0,1 1 0 0 0,0-1 1 0 0,1 1-1 0 0,6-14 0 0 0,-9 24-10 0 0,0 0 0 0 0,1-1 0 0 0,-1 1 1 0 0,1 0-1 0 0,0-1 0 0 0,-1 1 0 0 0,1 0 0 0 0,0 0 0 0 0,0 0 0 0 0,-1 0 0 0 0,1-1 0 0 0,2 0 0 0 0,0-1-11 0 0,-2 2 8 0 0,0-1 0 0 0,0 1 0 0 0,1-1 0 0 0,-1 1 0 0 0,0 0 0 0 0,1 0 0 0 0,-1-1 0 0 0,1 1 0 0 0,-1 0 0 0 0,1 0 0 0 0,-1 0 0 0 0,1 1 0 0 0,0-1 0 0 0,-1 0 0 0 0,4 0 0 0 0,1-1-3 0 0,-1 0 4 0 0,11-3-33 0 0,1 0 19 0 0,-12 3 15 0 0,48-12 272 0 0,88-37 0 0 0,-67 21 201 0 0,-64 27-389 0 0,1 0 0 0 0,0 0 0 0 0,0 1 0 0 0,0 1 0 0 0,13-1 0 0 0,-26 13-285 0 0,-1 16-567 0 0,3-25 458 0 0,1 11-518 0 0,-1-12 758 0 0,0 0 1 0 0,0-1-1 0 0,0 1 1 0 0,1 0-1 0 0,-1 0 1 0 0,0-1-1 0 0,0 1 1 0 0,0 0-1 0 0,1 0 0 0 0,-1-1 1 0 0,0 1-1 0 0,1 0 1 0 0,-1-1-1 0 0,1 2 1 0 0,12 9-9099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413 538 3679 0 0,'0'0'284'0'0,"-2"2"-186"0"0,-10 21 3744 0 0,12-23-3730 0 0,0 0-1 0 0,0 0 1 0 0,-1 1-1 0 0,1-1 1 0 0,0 0-1 0 0,0 0 1 0 0,0 1-1 0 0,-1-1 1 0 0,1 0-1 0 0,0 0 1 0 0,0 0-1 0 0,0 1 1 0 0,0-1-1 0 0,0 0 1 0 0,0 1-1 0 0,0-1 1 0 0,0 0-1 0 0,0 0 1 0 0,0 1-1 0 0,0-1 1 0 0,0 0-1 0 0,0 0 1 0 0,0 1-1 0 0,0-1 1 0 0,0 0-1 0 0,0 0 1 0 0,0 1-1 0 0,0-1 1 0 0,0 0-1 0 0,0 1 1 0 0,0-1-1 0 0,0 0 1 0 0,0 0-1 0 0,1 0 1 0 0,-1 1-1 0 0,0-1 1 0 0,0 0-1 0 0,0 0 1 0 0,0 1-1 0 0,1-1 1 0 0,-1 0-1 0 0,0 0 1 0 0,1 0-1 0 0,14-3 1232 0 0,18-14-502 0 0,-25 11-633 0 0,0-1 0 0 0,0 0 1 0 0,0-1-1 0 0,-1 1 1 0 0,11-17-1 0 0,-2 2-35 0 0,12-27 1 0 0,-15 22-277 0 0,0 0 0 0 0,-2-1 0 0 0,-1 0 1 0 0,-1-1-1 0 0,-2 0 0 0 0,-1 0 0 0 0,-1-1 0 0 0,1-33 1 0 0,-5 43-129 0 0,-2 1 1 0 0,-1 0 0 0 0,-4-24-1 0 0,1 26-50 0 0,5 16 244 0 0,0 0-1 0 0,-1 0 1 0 0,1 0-1 0 0,0 1 1 0 0,0-1 0 0 0,-1 0-1 0 0,1 1 1 0 0,-1-1-1 0 0,1 0 1 0 0,-1 0 0 0 0,1 1-1 0 0,-1-1 1 0 0,1 1-1 0 0,-1-1 1 0 0,1 1 0 0 0,-1-1-1 0 0,0 1 1 0 0,1-1-1 0 0,-2 0 1 0 0,0 1 34 0 0,1 0-1 0 0,0 0 1 0 0,-1 0-1 0 0,1 0 1 0 0,-1 0-1 0 0,1 0 1 0 0,0 0-1 0 0,-1 1 1 0 0,1-1 0 0 0,-1 1-1 0 0,1-1 1 0 0,0 1-1 0 0,0-1 1 0 0,-1 1-1 0 0,1 0 1 0 0,0 0 0 0 0,0-1-1 0 0,0 1 1 0 0,0 0-1 0 0,0 0 1 0 0,0 0-1 0 0,0 0 1 0 0,0 0-1 0 0,-1 3 1 0 0,-1-1 2 0 0,-14 20 143 0 0,-24 44 1 0 0,11-16-32 0 0,-86 139 112 0 0,92-144-28 0 0,1 1 0 0 0,-20 62 0 0 0,14-16 88 0 0,-21 57-123 0 0,40-124-134 0 0,-2-1 0 0 0,0 0 0 0 0,-28 39 0 0 0,-8 5 75 0 0,30-32-1585 0 0,-38 29-173 0 0,54-64 1550 0 0,11-12-7333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11375 0 0,'0'0'3535'0'0,"3"-1"-2972"0"0,132-7 2937 0 0,-22 11-3003 0 0,-49 0-1068 0 0,115-11-1 0 0,-171 7-112 0 0,0 0 0 0 0,0-1 0 0 0,0 0 0 0 0,-1-1-1 0 0,1 0 1 0 0,-1 0 0 0 0,10-6 0 0 0,0-2-1107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13359 0 0,'-2'0'612'0'0,"-2"0"-420"0"0,0 0 0 0 0,0 1 0 0 0,0-1 0 0 0,1 1 0 0 0,-1 0 1 0 0,0 0-1 0 0,0 0 0 0 0,1 0 0 0 0,-1 0 0 0 0,0 1 0 0 0,1 0 0 0 0,-1 0 0 0 0,1 0 0 0 0,0 0 0 0 0,0 0 0 0 0,0 1 0 0 0,0-1 0 0 0,0 1 0 0 0,0 0 0 0 0,1 0 0 0 0,-1 0 0 0 0,1 0 0 0 0,0 0 0 0 0,0 1 0 0 0,0-1 0 0 0,0 1 0 0 0,1-1 0 0 0,-1 1 0 0 0,1 0 0 0 0,0 0 0 0 0,0-1 0 0 0,0 1 1 0 0,0 8-1 0 0,1-2-36 0 0,0-1 1 0 0,1 1-1 0 0,0 0 1 0 0,0 0 0 0 0,1-1-1 0 0,0 1 1 0 0,1-1 0 0 0,3 10-1 0 0,36 72 516 0 0,-34-74-536 0 0,91 194 281 0 0,19 37-629 0 0,-64-154-168 0 0,-46-84 369 0 0,1-4-42 0 0,-8-6 33 0 0,0 0 0 0 0,0 0 0 0 0,0 0 0 0 0,0-1 0 0 0,1 1-1 0 0,-1 0 1 0 0,0-1 0 0 0,0 1 0 0 0,0-1 0 0 0,0 1 0 0 0,0-1 0 0 0,0 1 0 0 0,0-1 0 0 0,0 0-1 0 0,0 1 1 0 0,-1-1 0 0 0,1 0 0 0 0,0 0 0 0 0,0 0 0 0 0,0-1 0 0 0,15-22-614 0 0,11-39-2662 0 0,-20 46 1688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4143 0 0,'0'0'8247'0'0,"1"-2"-7915"0"0,0 2-264 0 0,-1 0 0 0 0,0 0 0 0 0,0 0-1 0 0,0 0 1 0 0,0 0 0 0 0,0 0 0 0 0,1-1 0 0 0,-1 1 0 0 0,0 0 0 0 0,0 0 0 0 0,0 0 0 0 0,0 0-1 0 0,0 0 1 0 0,0-1 0 0 0,0 1 0 0 0,0 0 0 0 0,1 0 0 0 0,-1 0 0 0 0,0 0 0 0 0,0-1-1 0 0,0 1 1 0 0,0 0 0 0 0,0 0 0 0 0,0 0 0 0 0,0-1 0 0 0,0 1 0 0 0,0 0 0 0 0,0 0-1 0 0,0 0 1 0 0,0 0 0 0 0,0-1 0 0 0,0 1 0 0 0,-1 0 0 0 0,1 0 0 0 0,0 0 0 0 0,0-1-1 0 0,0 1 1 0 0,0 0 0 0 0,0 0 0 0 0,0 0 0 0 0,-1-1 0 0 0,-8 1 430 0 0,-18 8-730 0 0,11 1 288 0 0,-1 0 1 0 0,1 1-1 0 0,1 2 0 0 0,0-1 0 0 0,0 2 0 0 0,1 0 0 0 0,-22 27 1 0 0,35-39-40 0 0,0-1 1 0 0,1 1-1 0 0,-1 0 0 0 0,0 0 1 0 0,1 0-1 0 0,0 0 1 0 0,-1 0-1 0 0,1 0 1 0 0,-1 0-1 0 0,1 0 1 0 0,0 0-1 0 0,0 0 1 0 0,-1 0-1 0 0,1 0 1 0 0,0 0-1 0 0,0 0 1 0 0,0 0-1 0 0,0 1 1 0 0,0-1-1 0 0,1 0 1 0 0,-1 0-1 0 0,0 0 1 0 0,0 0-1 0 0,1 0 1 0 0,-1 0-1 0 0,0 0 0 0 0,1 0 1 0 0,-1 0-1 0 0,1 0 1 0 0,0-1-1 0 0,-1 1 1 0 0,2 1-1 0 0,0 0 1 0 0,-1 0-1 0 0,1-1 1 0 0,-1 1 0 0 0,1-1-1 0 0,0 1 1 0 0,0-1-1 0 0,0 0 1 0 0,0 0-1 0 0,0 0 1 0 0,0 0 0 0 0,0 0-1 0 0,0 0 1 0 0,3 0-1 0 0,2 0 21 0 0,-1-1 0 0 0,1 0 0 0 0,-1 0 0 0 0,1 0-1 0 0,-1-1 1 0 0,1 0 0 0 0,-1 0 0 0 0,1-1 0 0 0,-1 0 0 0 0,0 0 0 0 0,7-3-1 0 0,-4 1-21 0 0,0-1-1 0 0,0 0 0 0 0,0-1 0 0 0,-1 0 0 0 0,0 0 0 0 0,10-10 0 0 0,4-11 189 0 0,-28 34-180 0 0,-1 3 24 0 0,3 2-36 0 0,3 0-24 0 0,1-11-106 0 0,1 0 0 0 0,-1 1 0 0 0,1-1 0 0 0,-1 0-1 0 0,1 0 1 0 0,0 0 0 0 0,0 0 0 0 0,-1 0 0 0 0,1 0 0 0 0,0 0-1 0 0,0 0 1 0 0,0 0 0 0 0,0-1 0 0 0,0 1 0 0 0,0 0 0 0 0,0-1-1 0 0,0 1 1 0 0,1 0 0 0 0,-1-1 0 0 0,0 1 0 0 0,0-1 0 0 0,0 0-1 0 0,3 1 1 0 0,7 2-1346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7831 0 0,'0'0'603'0'0,"2"-2"-396"0"0,3-2-1577 0 0,6-4 8484 0 0,-11 8-7029 0 0,0 0 0 0 0,1 0 1 0 0,-1 0-1 0 0,0 0 1 0 0,0 0-1 0 0,1 0 0 0 0,-1 1 1 0 0,0-1-1 0 0,0 0 1 0 0,1 0-1 0 0,-1 0 1 0 0,0 0-1 0 0,0 0 0 0 0,0 0 1 0 0,1 0-1 0 0,-1 0 1 0 0,0 1-1 0 0,0-1 0 0 0,0 0 1 0 0,1 0-1 0 0,-1 0 1 0 0,0 0-1 0 0,0 1 0 0 0,0-1 1 0 0,0 0-1 0 0,0 0 1 0 0,0 0-1 0 0,1 1 1 0 0,-1-1-1 0 0,0 0 0 0 0,0 0 1 0 0,0 0-1 0 0,0 1 1 0 0,0-1-1 0 0,0 0 0 0 0,0 0 1 0 0,0 1-1 0 0,0-1 1 0 0,0 0-1 0 0,0 0 0 0 0,0 1 1 0 0,0-1-1 0 0,0 0 1 0 0,0 0-1 0 0,0 1 1 0 0,0-1-1 0 0,0 0 0 0 0,0 0 1 0 0,-1 1-1 0 0,1 2-33 0 0,0 0 0 0 0,0 0 0 0 0,-1 1 0 0 0,0-1 0 0 0,0 0 0 0 0,1 0 0 0 0,-2 0 0 0 0,1 0 0 0 0,0 0 0 0 0,-1 0 0 0 0,1 0 0 0 0,-3 3 0 0 0,0 0-59 0 0,0 0-1 0 0,1 1 0 0 0,0 0 0 0 0,0-1 0 0 0,-3 14 1 0 0,5-18-125 0 0,2 7-191 0 0,0-5-2946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13447 0 0,'0'0'1216'0'0,"1"2"-974"0"0,-1 4-179 0 0,0 0 1 0 0,0 0 0 0 0,-1 0 0 0 0,1-1-1 0 0,-1 1 1 0 0,0 0 0 0 0,-1-1 0 0 0,-2 7-1 0 0,-21 47 233 0 0,18-44-239 0 0,-51 88 583 0 0,10-19-112 0 0,-2 9-27 0 0,-28 57 309 0 0,51-94-573 0 0,14-30-137 0 0,0 1 0 0 0,-9 32 0 0 0,19-45-100 0 0,4-3-32 0 0,-1-11 12 0 0,0 1-1 0 0,0 0 0 0 0,1-1 0 0 0,-1 1 1 0 0,1-1-1 0 0,-1 1 0 0 0,1-1 1 0 0,-1 1-1 0 0,0-1 0 0 0,1 1 1 0 0,0-1-1 0 0,-1 1 0 0 0,1-1 0 0 0,-1 0 1 0 0,1 1-1 0 0,0-1 0 0 0,-1 0 1 0 0,1 0-1 0 0,-1 1 0 0 0,2-1 1 0 0,-2 0-190 0 0,1 1 1 0 0,0-1 0 0 0,-1 0 0 0 0,1 1 0 0 0,-1-1 0 0 0,1 0 0 0 0,-1 0 0 0 0,1 1 0 0 0,-1-1 0 0 0,1 0-1 0 0,0 0 1 0 0,-1 0 0 0 0,1 0 0 0 0,0 0 0 0 0,-1 0 0 0 0,1 0 0 0 0,-1 0 0 0 0,2 0 0 0 0,-1 0-1121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 3679 0 0,'0'0'284'0'0,"-3"0"171"0"0,-4 2 1142 0 0,0 0 1 0 0,0 1-1 0 0,0 0 0 0 0,-7 4 0 0 0,6-2-1002 0 0,0 0 1 0 0,1 1-1 0 0,-1 0 0 0 0,1 0 0 0 0,-11 12 0 0 0,14-13-426 0 0,-1 1-1 0 0,1 0 1 0 0,0 0-1 0 0,0 0 1 0 0,0 0-1 0 0,1 1 1 0 0,0-1-1 0 0,0 1 1 0 0,1 0 0 0 0,0 0-1 0 0,0 0 1 0 0,1 0-1 0 0,-1 0 1 0 0,1 9-1 0 0,1-14-103 0 0,0 1 0 0 0,1-1 0 0 0,-1 0 0 0 0,1 1 0 0 0,-1-1 0 0 0,1 0 0 0 0,0 1 0 0 0,0-1 1 0 0,2 3-1 0 0,-2-3-54 0 0,0 1 87 0 0,1-1-2 0 0,0 0-67 0 0,1 0 0 0 0,-1 0-1 0 0,0 0 1 0 0,1 0 0 0 0,0 0-1 0 0,-1 0 1 0 0,1-1 0 0 0,0 0 0 0 0,0 1-1 0 0,0-1 1 0 0,0 0 0 0 0,-1 0-1 0 0,2-1 1 0 0,-1 1 0 0 0,0 0 0 0 0,0-1-1 0 0,0 0 1 0 0,0 0 0 0 0,0 0-1 0 0,0 0 1 0 0,0 0 0 0 0,0-1 0 0 0,0 0-1 0 0,0 1 1 0 0,0-1 0 0 0,0 0-1 0 0,4-2 1 0 0,7-3 133 0 0,-1 0 0 0 0,0-1 1 0 0,0-1-1 0 0,-1 0 0 0 0,22-19 0 0 0,-17 12-96 0 0,0-1 0 0 0,-2-1-1 0 0,16-21 1 0 0,-21 25-330 0 0,-1-1-1 0 0,-1-1 1 0 0,0 1-1 0 0,-1-1 1 0 0,10-30 0 0 0,-16 43-600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2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7 302 2303 0 0,'0'0'14916'0'0,"0"-1"-14409"0"0,-1-1-419 0 0,0 0 0 0 0,0 0 0 0 0,0 0 1 0 0,0 0-1 0 0,1 0 0 0 0,-1 0 0 0 0,1 0 0 0 0,0 0 0 0 0,-1-1 0 0 0,1 1 1 0 0,0 0-1 0 0,0 0 0 0 0,0 0 0 0 0,1 0 0 0 0,-1 0 0 0 0,0 0 1 0 0,1-1-1 0 0,0 1 0 0 0,-1 0 0 0 0,1 0 0 0 0,0 0 0 0 0,0 1 1 0 0,0-1-1 0 0,2-3 0 0 0,4-4 114 0 0,0 0 0 0 0,0 0 0 0 0,15-12 0 0 0,-3 2-45 0 0,23-25-431 0 0,75-62-1 0 0,-113 103-237 0 0,1-1 1 0 0,0 1 0 0 0,-1 0-1 0 0,1 0 1 0 0,0 1-1 0 0,1 0 1 0 0,-1-1 0 0 0,10-1-1 0 0,-2 2-5304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74 5063 0 0,'0'0'232'0'0,"0"2"-13"0"0,-1 1 142 0 0,0 0-1 0 0,0 0 1 0 0,0 0-1 0 0,1 0 1 0 0,0 0-1 0 0,-1 0 1 0 0,1 0-1 0 0,0 0 1 0 0,0 0-1 0 0,1 4 1 0 0,0 6 6845 0 0,0-12-7147 0 0,0 0 0 0 0,-1 0 0 0 0,1 0 0 0 0,0 0 1 0 0,0 0-1 0 0,0-1 0 0 0,0 1 0 0 0,0 0 0 0 0,0-1 0 0 0,1 1 0 0 0,-1 0 14 0 0,2 0 16 0 0,1 0 1 0 0,-1 1-1 0 0,0-2 1 0 0,1 1-1 0 0,-1 0 1 0 0,1 0 0 0 0,-1-1-1 0 0,1 0 1 0 0,0 0-1 0 0,-1 0 1 0 0,1 0-1 0 0,-1-1 1 0 0,1 1 0 0 0,-1-1-1 0 0,1 0 1 0 0,-1 0-1 0 0,4-2 1 0 0,7-2 218 0 0,-2 0 0 0 0,25-15 0 0 0,-24 12-334 0 0,-1-2 1 0 0,0 1 0 0 0,-1-2-1 0 0,16-18 1 0 0,-2 3-499 0 0,-24 25 292 0 0,0 1-62 0 0,-1-1 239 0 0,1 0-1 0 0,-1 1 1 0 0,0-1 0 0 0,1 1-1 0 0,-1-1 1 0 0,0 0 0 0 0,1 1-1 0 0,-1-1 1 0 0,0 0 0 0 0,0 1-1 0 0,0-1 1 0 0,1 0 0 0 0,-1 0-1 0 0,0 0 1 0 0,-9 2 41 0 0,0 1 0 0 0,1 1 1 0 0,0-1-1 0 0,-1 2 0 0 0,1-1 0 0 0,0 1 1 0 0,0 0-1 0 0,-12 10 0 0 0,-58 49 424 0 0,59-46-284 0 0,-5 4-35 0 0,6-7 33 0 0,-24 27 0 0 0,37-36-73 0 0,1 1 0 0 0,0-1 0 0 0,0 1 0 0 0,1 0 0 0 0,-1 0 0 0 0,1 0 0 0 0,0 0 0 0 0,1 0 0 0 0,-3 12 0 0 0,4-17-28 0 0,1 1-1 0 0,0-1 1 0 0,0 1-1 0 0,0 0 1 0 0,0-1 0 0 0,1 1-1 0 0,-1 0 1 0 0,0-1-1 0 0,1 1 1 0 0,-1-1-1 0 0,1 1 1 0 0,-1 0-1 0 0,1-1 1 0 0,0 0 0 0 0,-1 1-1 0 0,1-1 1 0 0,2 3-1 0 0,-2-2-29 0 0,8 10 79 0 0,3-1-4 0 0,3-3-55 0 0,-11-6-162 0 0,0-1 0 0 0,0 0-1 0 0,0-1 1 0 0,0 1 0 0 0,0-1-1 0 0,1 0 1 0 0,-1 0 0 0 0,0 0-1 0 0,0-1 1 0 0,0 1 0 0 0,0-1-1 0 0,1 0 1 0 0,3-2 0 0 0,7-3-6225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3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19 10591 0 0,'0'0'488'0'0,"1"-2"-12"0"0,1-6-98 0 0,-1 6 718 0 0,-2 1-829 0 0,0 0 0 0 0,-1 1 0 0 0,1-1 0 0 0,0 0 0 0 0,0 1 1 0 0,0-1-1 0 0,0 1 0 0 0,-1 0 0 0 0,1-1 0 0 0,0 1 0 0 0,0 0 1 0 0,-1 0-1 0 0,1 0 0 0 0,0 0 0 0 0,-2 0 0 0 0,-6 1-157 0 0,0 0 1 0 0,0 1-1 0 0,0 0 0 0 0,0 1 0 0 0,0 0 1 0 0,-15 7-1 0 0,-7 2 46 0 0,19-7-112 0 0,-1 0 0 0 0,1 0 0 0 0,0 1 0 0 0,0 1 0 0 0,1 0-1 0 0,0 0 1 0 0,0 1 0 0 0,1 1 0 0 0,0 0 0 0 0,-16 18 0 0 0,20-16 3 0 0,5-8-41 0 0,-2 10-6 0 0,3-10 0 0 0,0 0 0 0 0,1-1 0 0 0,-1 1 0 0 0,1 0 0 0 0,0-1 0 0 0,0 1 0 0 0,0-1 0 0 0,1 3 0 0 0,6 8 0 0 0,5-1 0 0 0,0 0 0 0 0,1 0 0 0 0,28 17 0 0 0,12 11 0 0 0,-13-3 0 0 0,-39-35 4 0 0,0-1-1 0 0,0 1 1 0 0,0 0-1 0 0,-1 0 1 0 0,1 0-1 0 0,0 0 1 0 0,-1 0 0 0 0,1 0-1 0 0,-1 0 1 0 0,0 1-1 0 0,0-1 1 0 0,0 1-1 0 0,1 3 1 0 0,0 1 33 0 0,2 1 140 0 0,-1 1 1 0 0,0 0 0 0 0,0 0-1 0 0,-1 0 1 0 0,1 9-1 0 0,-3-15 142 0 0,0 0-6 0 0,-1 2-175 0 0,0 1 1 0 0,0 0-1 0 0,-1 0 0 0 0,1-1 0 0 0,-1 1 0 0 0,0-1 0 0 0,-1 0 1 0 0,1 0-1 0 0,-1 1 0 0 0,-7 8 0 0 0,6-10-95 0 0,1-1-1 0 0,-1 0 0 0 0,0 0 1 0 0,0 0-1 0 0,0 0 1 0 0,0 0-1 0 0,-1-1 0 0 0,1 1 1 0 0,-1-1-1 0 0,1-1 1 0 0,-1 1-1 0 0,0-1 0 0 0,0 1 1 0 0,1-1-1 0 0,-1-1 0 0 0,0 1 1 0 0,0-1-1 0 0,0 1 1 0 0,0-2-1 0 0,0 1 0 0 0,0 0 1 0 0,-8-3-1 0 0,4 1-319 0 0,0 0-1 0 0,0-1 1 0 0,1 0 0 0 0,-14-7-1 0 0,12 4-1511 0 0,0 0 0 0 0,-18-15 1 0 0,24 18-322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6447 0 0,'0'0'2674'0'0,"2"-1"-1998"0"0,8-5 2636 0 0,-8 5-3015 0 0,5-6 3080 0 0,-6 5-3313 0 0,46-37 1720 0 0,-50 43-1693 0 0,1-2-78 0 0,-9 5 145 0 0,9-6 228 0 0,0-1-332 0 0,-8 0-44 0 0,-1 2-10 0 0,10-1 19 0 0,8-4 28 0 0,10-4 66 0 0,-15 6-29 0 0,-1-1-11 0 0,6-2-2 0 0,-5 3-27 0 0,-8 6 8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2759 0 0,'0'0'11607'0'0,"1"2"-11422"0"0,1 3-93 0 0,-1 0 0 0 0,1-1 0 0 0,-1 1-1 0 0,0 0 1 0 0,-1 0 0 0 0,1 0 0 0 0,-1-1-1 0 0,0 1 1 0 0,0 0 0 0 0,0 0 0 0 0,-1 0-1 0 0,-1 6 1 0 0,-3 7 288 0 0,0 0 0 0 0,-8 16-1 0 0,11-29-333 0 0,-26 59 750 0 0,-39 62 1 0 0,26-50-505 0 0,23-43-183 0 0,4-7-28 0 0,1 0 1 0 0,-19 52-1 0 0,28-64-54 0 0,-1-1 1 0 0,0 1-1 0 0,-1-1 0 0 0,-13 22 0 0 0,11-22 0 0 0,8-12-16 0 0,-21 18-3 0 0,20-18-95 0 0,8-11-258 0 0,6-6-363 0 0,0 1 0 0 0,28-25 1 0 0,-19 24-216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61 481 4607 0 0,'-1'4'78'0'0,"-1"0"-1"0"0,0-1 1 0 0,0 1-1 0 0,-4 6 0 0 0,-8 11-16 0 0,-1 4 3437 0 0,14-23-2358 0 0,0-1-1443 0 0,-7 11 6020 0 0,3-11-2559 0 0,1-9-3216 0 0,4 2 76 0 0,0 1 0 0 0,0 0 0 0 0,1 0 0 0 0,-1-1-1 0 0,1 1 1 0 0,0 0 0 0 0,1 0 0 0 0,-1 0 0 0 0,1 0 0 0 0,0 0-1 0 0,3-6 1 0 0,6-7 103 0 0,19-26 0 0 0,-13 20-89 0 0,-2 2-32 0 0,85-116 0 0 0,-81 116 9 0 0,1 1 1 0 0,1 1-1 0 0,0 1 0 0 0,2 1 0 0 0,0 1 0 0 0,1 1 1 0 0,1 1-1 0 0,38-18 0 0 0,-34 21 3 0 0,0 1 1 0 0,1 1-1 0 0,0 2 0 0 0,0 0 1 0 0,1 3-1 0 0,0 0 0 0 0,52 0 1 0 0,-74 5-1 0 0,0 0 0 0 0,0 1 1 0 0,0 0-1 0 0,0 0 1 0 0,0 1-1 0 0,0 0 1 0 0,-1 1-1 0 0,1 0 1 0 0,-1 0-1 0 0,0 1 0 0 0,16 9 1 0 0,-20-10 30 0 0,7 10-31 0 0,-10-9-8 0 0,-1-1 6 0 0,1 0 8 0 0,-1 0 0 0 0,0 0 0 0 0,1 0 0 0 0,-1 0 0 0 0,0 0 0 0 0,-1 0-1 0 0,1 0 1 0 0,0 0 0 0 0,-1 0 0 0 0,0 0 0 0 0,1 0 0 0 0,-3 3 0 0 0,1 1 24 0 0,-4 12 74 0 0,-1-1-1 0 0,0 0 1 0 0,-18 29-1 0 0,-37 46 140 0 0,50-78-231 0 0,-1-1 0 0 0,0-1 0 0 0,0 0 0 0 0,-1-1 0 0 0,-22 15 0 0 0,-84 44 158 0 0,69-42-156 0 0,20-14 9 0 0,0-1 0 0 0,-47 14-1 0 0,54-20-20 0 0,12-3 0 0 0,-1-1 0 0 0,0-1 1 0 0,0 0-1 0 0,-23 1 0 0 0,33-3-3 0 0,-1-1 0 0 0,0 0 1 0 0,1 0-1 0 0,-1-1 0 0 0,0 1 0 0 0,1-1 0 0 0,-1 0 0 0 0,0 0 0 0 0,1 0 0 0 0,-1 0 0 0 0,1 0 0 0 0,0-1 0 0 0,-1 0 0 0 0,1 1 0 0 0,0-1 0 0 0,0-1 0 0 0,0 1 0 0 0,0 0 0 0 0,1-1 0 0 0,-1 1 0 0 0,-3-5 0 0 0,3 2 16 0 0,-1-1 0 0 0,1 1-1 0 0,1-1 1 0 0,-1 0 0 0 0,1 0-1 0 0,0 0 1 0 0,0 0 0 0 0,1 0-1 0 0,0 0 1 0 0,-1-11 0 0 0,2 5-38 0 0,1 11-48 0 0,-1-1 0 0 0,1 1 0 0 0,-1 0 0 0 0,1-1 0 0 0,0 1 0 0 0,-1 0-1 0 0,1-1 1 0 0,0 1 0 0 0,0 0 0 0 0,0 0 0 0 0,0 0 0 0 0,0 0 0 0 0,2-2 0 0 0,-2 3-358 0 0,0-1 0 0 0,0 0-1 0 0,0 1 1 0 0,0-1 0 0 0,0 1 0 0 0,0 0 0 0 0,0-1-1 0 0,0 1 1 0 0,0 0 0 0 0,0 0 0 0 0,0 0-1 0 0,2-1 1 0 0,10 3-5991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10591 0 0,'0'0'3382'0'0,"-1"2"-2146"0"0,-2 17-794 0 0,-2-2 0 0 0,0 1 0 0 0,-1 0 0 0 0,-1-1 0 0 0,0 0 0 0 0,-1-1 0 0 0,-1 0 0 0 0,-1 0 0 0 0,0-1 0 0 0,-1 0 0 0 0,-18 19 0 0 0,-17 13-224 0 0,-94 75 0 0 0,117-103-90 0 0,-37 27-43 0 0,-125 75 0 0 0,145-99-51 0 0,1 3-1 0 0,-63 51 0 0 0,85-61-20 0 0,2 0-1 0 0,0 1 1 0 0,0 0-1 0 0,2 1 1 0 0,0 1-1 0 0,1 0 1 0 0,-19 40-1 0 0,28-48-383 0 0,4-6-1233 0 0,0-4 1433 0 0,1-1 0 0 0,-1 1-1 0 0,0-1 1 0 0,1 0-1 0 0,-1 1 1 0 0,0-1 0 0 0,0 0-1 0 0,0 0 1 0 0,0 0 0 0 0,2-1-1 0 0,10-11-1276 0 0,1-2-260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1375 0 0,'0'0'17230'0'0,"2"0"-17166"0"0,58 17 213 0 0,79 33 0 0 0,-71-24-173 0 0,92 22-40 0 0,-121-39-4 0 0,0-1 0 0 0,1-3 0 0 0,59 2 0 0 0,246-11-49 0 0,-337 4-3 0 0,0-1-1 0 0,0 0 1 0 0,0-1 0 0 0,0 0-1 0 0,0 0 1 0 0,0-1 0 0 0,-1 0-1 0 0,1 0 1 0 0,13-8 0 0 0,-6 3 5 0 0,1 0 1 0 0,32-10-1 0 0,-25 11-13 0 0,-11 4 0 0 0,-3-3 11 0 0,-6 4 32 0 0,6-4-33 0 0,1-2-10 0 0,0 0 0 0 0,-2 4 11 0 0,-6 3 413 0 0,-1 3-356 0 0,0 0 0 0 0,1 1 0 0 0,-1-1 1 0 0,1 0-1 0 0,-1 0 0 0 0,4 3 0 0 0,-4-3 152 0 0,-1 0-129 0 0,12 38 137 0 0,-6-25-204 0 0,-1 0 32 0 0,2-1 21 0 0,0 1-10 0 0,-1-2-43 0 0,1 0 19 0 0,2-2-22 0 0,-1-1 32 0 0,2 2 17 0 0,-2-4 20 0 0,16 12 400 0 0,-22-19-429 0 0,0 0-1 0 0,0 0 1 0 0,0 0 0 0 0,0 0 0 0 0,0-1 0 0 0,0 1 0 0 0,0-1 0 0 0,3 1-1 0 0,-2-1 84 0 0,-1 0-57 0 0,0-1-73 0 0,1 0-1 0 0,-1 0 0 0 0,1 1 1 0 0,-1-1-1 0 0,1-1 1 0 0,-1 1-1 0 0,0 0 0 0 0,0-1 1 0 0,1 1-1 0 0,-1-1 1 0 0,0 0-1 0 0,0 1 1 0 0,2-4-1 0 0,3-2 14 0 0,2 0-7 0 0,-5 4-15 0 0,0-1 1 0 0,0 1-1 0 0,0-1 1 0 0,-1 0 0 0 0,5-5-1 0 0,21-27-5 0 0,17-29 0 0 0,-39 55-6 0 0,-3 7-33 0 0,0 0-9 0 0,15-15 5 0 0,-15 15-10 0 0,3-1 31 0 0,-3 2-20 0 0,4 0 20 0 0,-6 1-31 0 0,0 2 0 0 0,8 2 42 0 0,2 4 11 0 0,0 0 0 0 0,-1 1 0 0 0,1 0 0 0 0,22 17 0 0 0,-27-20 18 0 0,0 0 0 0 0,0-1 0 0 0,0 0 0 0 0,1-1 0 0 0,-1 1 0 0 0,1-1 0 0 0,0-1 0 0 0,16 4 0 0 0,-10-5 48 0 0,0 0 1 0 0,0-1-1 0 0,18-2 0 0 0,-1 0-5 0 0,207-26 440 0 0,-108 9-357 0 0,87-5 543 0 0,-203 22-627 0 0,0-1 1 0 0,0-1-1 0 0,0 0 0 0 0,19-9 0 0 0,50-29 163 0 0,-54 27-223 0 0,38-22-43 0 0,-60 34-74 0 0,-5 2-3 0 0,-44 50-5224 0 0,31-36 3616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74 188 2759 0 0,'-2'1'3584'0'0,"-3"6"-2457"0"0,0-1-1 0 0,1 0 1 0 0,-5 10-1 0 0,4-4-859 0 0,0 0 1 0 0,0 0-1 0 0,1 1 0 0 0,1-1 0 0 0,-4 27 1 0 0,-6 17 220 0 0,6-28 3890 0 0,28-113-3744 0 0,-18 73-582 0 0,2 1 0 0 0,-1 0-1 0 0,2 0 1 0 0,-1 0 0 0 0,12-15-1 0 0,32-39 258 0 0,83-83 0 0 0,-127 144-210 0 0,0-1 1 0 0,0 1-1 0 0,0 1 1 0 0,1-1-1 0 0,7-2 1 0 0,-12 5-4 0 0,2 1-7 0 0,0 0-81 0 0,1 0 0 0 0,-1 0-1 0 0,1 0 1 0 0,0 1 0 0 0,-1-1-1 0 0,0 1 1 0 0,1 0 0 0 0,-1 0-1 0 0,1 0 1 0 0,-1 1 0 0 0,0-1-1 0 0,0 1 1 0 0,0 0 0 0 0,0 0-1 0 0,0 0 1 0 0,0 0 0 0 0,3 3-1 0 0,12 8 15 0 0,-8-6-98 0 0,1-2-1 0 0,1 1 1 0 0,-1-2-1 0 0,1 1 1 0 0,-1-2 0 0 0,1 1-1 0 0,0-2 1 0 0,22 3-1 0 0,-32-5-59 0 0,-1 0-1 0 0,0 0 1 0 0,1 0-1 0 0,-1 0 1 0 0,0 0-1 0 0,0 0 1 0 0,1-1-1 0 0,-1 1 0 0 0,0 0 1 0 0,0-1-1 0 0,0 1 1 0 0,1-1-1 0 0,-1 0 1 0 0,0 1-1 0 0,0-1 1 0 0,0 0-1 0 0,0 0 1 0 0,0 1-1 0 0,0-1 1 0 0,0 0-1 0 0,1-2 1 0 0,-1 1-227 0 0,1-1-1 0 0,-1 1 1 0 0,0-1 0 0 0,0 0 0 0 0,0 0 0 0 0,-1 1 0 0 0,1-4 0 0 0,1 0 30 0 0,4-16-1258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36 7831 0 0,'2'-2'603'0'0,"5"-4"160"0"0,0 1-1 0 0,0-1 1 0 0,1 1 0 0 0,13-6 3313 0 0,-20 13-3895 0 0,-1 2-119 0 0,1 1 0 0 0,-1-1 0 0 0,1 0-1 0 0,-1 1 1 0 0,-1-1 0 0 0,1 0 0 0 0,-1 0 0 0 0,1 1 0 0 0,-1-1 0 0 0,0 0-1 0 0,-3 6 1 0 0,-2 4 335 0 0,-15 26-1 0 0,-2 3 38 0 0,-16 42 276 0 0,14-33-465 0 0,2 0 0 0 0,-21 77 1 0 0,36-101-1588 0 0,7-26 370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15775 0 0,'0'0'1896'0'0,"2"3"-1712"0"0,-1-1-145 0 0,1 0 0 0 0,0 0 0 0 0,0 0-1 0 0,-1 0 1 0 0,1 0 0 0 0,1-1 0 0 0,-1 1 0 0 0,0-1 0 0 0,0 0-1 0 0,0 1 1 0 0,1-1 0 0 0,-1 0 0 0 0,4 1 0 0 0,0 0 61 0 0,0-1 1 0 0,1 0-1 0 0,-1 0 1 0 0,0 0 0 0 0,8-1-1 0 0,4 0 183 0 0,0-2-1 0 0,-1 0 1 0 0,22-6 0 0 0,-21 3-259 0 0,-1-1 0 0 0,1-1 1 0 0,29-17-1 0 0,21-9-3061 0 0,-55 28 1699 0 0,-2 0-6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11975 0 0,'0'0'923'0'0,"-1"2"-602"0"0,-21 35 640 0 0,2 1-1 0 0,-22 57 0 0 0,12-25-261 0 0,1-3-626 0 0,-72 142 414 0 0,88-187-384 0 0,9-13-41 0 0,-1 0 0 0 0,-1 0 0 0 0,0-1 0 0 0,0 1 0 0 0,0-2-1 0 0,-11 11 1 0 0,15-16 426 0 0,5-5-368 0 0,33-22 9 0 0,71-38 0 0 0,-76 46-181 0 0,-5 4-18 0 0,33-12 0 0 0,-57 24 100 0 0,-1 1 1 0 0,0-1 0 0 0,1 1 0 0 0,-1-1 0 0 0,1 1 0 0 0,-1 0 0 0 0,1 0 0 0 0,-1 0 0 0 0,1-1 0 0 0,-1 1 0 0 0,1 0 0 0 0,0 1 0 0 0,-1-1 0 0 0,1 0 0 0 0,-1 0-1 0 0,1 1 1 0 0,-1-1 0 0 0,0 1 0 0 0,1-1 0 0 0,-1 1 0 0 0,1 0 0 0 0,-1-1 0 0 0,0 1 0 0 0,1 0 0 0 0,-1 0 0 0 0,0 0 0 0 0,0 0 0 0 0,0 0 0 0 0,0 0 0 0 0,0 0-1 0 0,0 1 1 0 0,0-1 0 0 0,0 0 0 0 0,0 0 0 0 0,0 3 0 0 0,1 0 12 0 0,-1 0-1 0 0,1 0 0 0 0,-1 0 1 0 0,0 0-1 0 0,0 0 1 0 0,-1 0-1 0 0,1 0 1 0 0,-1 0-1 0 0,0 1 0 0 0,0-1 1 0 0,-1 6-1 0 0,0-2-7 0 0,-8 27 13 0 0,1-13-531 0 0,-18 36 1 0 0,25-56-750 0 0,-2 11-9102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 5063 0 0,'10'-7'13112'0'0,"-12"9"-12882"0"0,-6 7-21 0 0,-1-1 1 0 0,0 0-1 0 0,0-1 1 0 0,-1 0-1 0 0,-19 10 1 0 0,-59 24 173 0 0,35-22-370 0 0,5-2-16 0 0,46-16-17 0 0,0-1 1 0 0,1 1-1 0 0,-1 0 0 0 0,1 0 0 0 0,-1 0 0 0 0,1 0 1 0 0,0 0-1 0 0,-1 0 0 0 0,1 0 0 0 0,0 0 0 0 0,0 1 1 0 0,0-1-1 0 0,0 0 0 0 0,0 1 0 0 0,0-1 0 0 0,0 1 1 0 0,0-1-1 0 0,1 1 0 0 0,-1-1 0 0 0,0 1 0 0 0,1 0 1 0 0,0-1-1 0 0,-1 1 0 0 0,1 0 0 0 0,0-1 0 0 0,0 1 1 0 0,0 0-1 0 0,0-1 0 0 0,0 1 0 0 0,0 0 0 0 0,0 0 1 0 0,0-1-1 0 0,1 1 0 0 0,-1-1 0 0 0,1 1 0 0 0,0 0 1 0 0,-1-1-1 0 0,1 1 0 0 0,1 2 0 0 0,-1-3 9 0 0,1 1 0 0 0,-1 0 0 0 0,0 0 0 0 0,1-1 0 0 0,-1 1 0 0 0,1-1 0 0 0,0 1 0 0 0,-1-1 0 0 0,4 2 0 0 0,4 3-48 0 0,4 4 34 0 0,0-1 0 0 0,1-1 0 0 0,0 0 0 0 0,1-1 0 0 0,0 0 1 0 0,21 5-1 0 0,3 3-16 0 0,-27-10 41 0 0,-2 3 0 0 0,-10-7 6 0 0,1 0 0 0 0,-1 0 1 0 0,1 1-1 0 0,-1-1 0 0 0,0 0 0 0 0,0 0 0 0 0,0 1 0 0 0,1-1 0 0 0,-1 0 1 0 0,0 1-1 0 0,0-1 0 0 0,-1 0 0 0 0,1 1 0 0 0,0-1 0 0 0,0 0 0 0 0,-1 0 1 0 0,1 1-1 0 0,-1-1 0 0 0,1 0 0 0 0,-1 0 0 0 0,1 0 0 0 0,-1 0 0 0 0,0 1 0 0 0,1-1 1 0 0,-1 0-1 0 0,0 0 0 0 0,0 0 0 0 0,-2 1 0 0 0,-1 2 30 0 0,0 0 0 0 0,-1 0-1 0 0,1-1 1 0 0,-1 0 0 0 0,-6 4-1 0 0,-9 1-19 0 0,0 0 0 0 0,0-2 0 0 0,-1 0 0 0 0,1-1 0 0 0,-43 4 0 0 0,-27 6-344 0 0,74-11-20 0 0,0-1 1 0 0,0 0-1 0 0,-1-1 0 0 0,1-1 0 0 0,-1 0 0 0 0,-26-3 1 0 0,42 2 219 0 0,1 0 1 0 0,-1 0 0 0 0,1 0-1 0 0,-1 0 1 0 0,1 0 0 0 0,0 0-1 0 0,-1 0 1 0 0,1 0 0 0 0,-1 0 0 0 0,1 0-1 0 0,-1 0 1 0 0,1-1 0 0 0,-1 1-1 0 0,1 0 1 0 0,0 0 0 0 0,-1 0-1 0 0,1-1 1 0 0,-1 1 0 0 0,1 0 0 0 0,0-1-1 0 0,-1 1 1 0 0,1 0 0 0 0,0-1-1 0 0,-1 1 1 0 0,1 0 0 0 0,0-1-1 0 0,-1 0 1 0 0,2 1 99 0 0,-1-1 0 0 0,0 1 0 0 0,0-1 0 0 0,0 1 0 0 0,1-1 0 0 0,-1 1 0 0 0,0-1 0 0 0,1 1 0 0 0,-1-1 0 0 0,0 1-1 0 0,1-1 1 0 0,-1 1 0 0 0,1 0 0 0 0,-1-1 0 0 0,1 1 0 0 0,-1 0 0 0 0,2-1 0 0 0,23-12 542 0 0,12 7-420 0 0,-18 3-166 0 0,-4 0 56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 5983 0 0,'0'0'9336'0'0,"-1"2"-8525"0"0,-7 11-672 0 0,1 0 1 0 0,-9 30 0 0 0,-1-1-50 0 0,14-37-88 0 0,-7 17 72 0 0,0-1 1 0 0,2 1-1 0 0,0 1 0 0 0,-7 36 1 0 0,17-45 5 0 0,-2-12-3 0 0,0-2-70 0 0,0 0 0 0 0,0 0 1 0 0,1 0-1 0 0,-1 0 0 0 0,0 0 0 0 0,0 0 1 0 0,0 0-1 0 0,1 0 0 0 0,-1 0 0 0 0,0 0 1 0 0,0 0-1 0 0,0 1 0 0 0,1-1 0 0 0,-1 0 1 0 0,0 0-1 0 0,0 0 0 0 0,0 0 0 0 0,0 0 0 0 0,1 1 1 0 0,-1-1-1 0 0,0 0 0 0 0,0 0 0 0 0,0 0 1 0 0,0 0-1 0 0,0 1 0 0 0,0-1 0 0 0,0 0 1 0 0,1 0-1 0 0,-1 1 8 0 0,0 0 0 0 0,0-1 1 0 0,1 1-1 0 0,-1-1 0 0 0,1 1 0 0 0,-1-1 0 0 0,0 1 1 0 0,1-1-1 0 0,-1 1 0 0 0,1-1 0 0 0,-1 0 0 0 0,1 1 1 0 0,-1-1-1 0 0,1 0 0 0 0,0 1 0 0 0,3 1 59 0 0,1-1 0 0 0,-1 0 0 0 0,0 1-1 0 0,0-1 1 0 0,0-1 0 0 0,1 1 0 0 0,-1-1-1 0 0,0 1 1 0 0,1-1 0 0 0,-1-1 0 0 0,0 1-1 0 0,1-1 1 0 0,-1 1 0 0 0,0-1 0 0 0,0 0-1 0 0,5-3 1 0 0,-3 2-6 0 0,-1 0-1 0 0,1-1 0 0 0,-1 0 1 0 0,0-1-1 0 0,0 1 1 0 0,0-1-1 0 0,-1 0 0 0 0,1 0 1 0 0,-1 0-1 0 0,0-1 0 0 0,6-8 1 0 0,2-7 87 0 0,18-39 0 0 0,-20 37-80 0 0,22-33 0 0 0,21-14-1138 0 0,-36 48-2106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5527 0 0,'0'0'13328'0'0,"-2"1"-12194"0"0,-24 17-725 0 0,6-5-303 0 0,1 1 1 0 0,0 1-1 0 0,-22 23 0 0 0,23-16-77 0 0,0 0 0 0 0,1 1 0 0 0,2 1-1 0 0,-14 26 1 0 0,26-42-29 0 0,0 0 0 0 0,0 0 0 0 0,0 0 0 0 0,1 0 0 0 0,1 0 0 0 0,-1 1 0 0 0,1 8 0 0 0,1 4-3 0 0,1-16-4 0 0,2 8-48 0 0,2 0-20 0 0,5 4-135 0 0,-7-15 130 0 0,0-2-2 0 0,-1 2-52 0 0,0-1-1 0 0,0 0 1 0 0,0 0 0 0 0,1 0-1 0 0,-1-1 1 0 0,0 1 0 0 0,1 0-1 0 0,-1-1 1 0 0,1 0 0 0 0,-1 1-1 0 0,1-1 1 0 0,-1 0-1 0 0,0 0 1 0 0,1-1 0 0 0,-1 1-1 0 0,1 0 1 0 0,2-2 0 0 0,10-2-1616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6911 0 0,'-2'1'5324'0'0,"-11"9"-1772"0"0,-31 29-972 0 0,28-26-2287 0 0,2 2-1 0 0,-1 0 1 0 0,2 0-1 0 0,0 1 1 0 0,1 1 0 0 0,-11 20-1 0 0,16-23-113 0 0,-30 62 358 0 0,34-67-525 0 0,0 0 0 0 0,0 1 0 0 0,1-1 0 0 0,0 1 0 0 0,0 0 0 0 0,1 14 0 0 0,3-8-1 0 0,5-2 32 0 0,3-3-33 0 0,-8-9-48 0 0,1-1 0 0 0,0 1 0 0 0,0 0 0 0 0,0-1 0 0 0,0 0 0 0 0,0 0 0 0 0,1 0 1 0 0,-1 0-1 0 0,0 0 0 0 0,0 0 0 0 0,1-1 0 0 0,-1 0 0 0 0,1 0 0 0 0,-1 0 0 0 0,0 0 0 0 0,6-1 0 0 0,17-6-5810 0 0,-11-1-507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58 14711 0 0,'0'0'1335'0'0,"-1"2"-1096"0"0,0 2-149 0 0,-7 19 831 0 0,8-22-886 0 0,0 0 0 0 0,0 1 0 0 0,0-1 0 0 0,0 0 1 0 0,0 0-1 0 0,0 0 0 0 0,1 1 0 0 0,-1-1 0 0 0,0 0 0 0 0,1 0 0 0 0,-1 0 0 0 0,1 0 0 0 0,-1 0 0 0 0,1 0 0 0 0,-1 0 0 0 0,1 0 0 0 0,1 1 0 0 0,0-1 6 0 0,-1 0 0 0 0,1 0-1 0 0,0 0 1 0 0,-1-1 0 0 0,1 1-1 0 0,0-1 1 0 0,-1 1 0 0 0,1-1 0 0 0,0 0-1 0 0,0 0 1 0 0,-1 0 0 0 0,1 0-1 0 0,0 0 1 0 0,0 0 0 0 0,0 0 0 0 0,2-1-1 0 0,-2 1 30 0 0,9-2 94 0 0,0-1 1 0 0,1-1 0 0 0,-1 1 0 0 0,-1-2 0 0 0,1 0 0 0 0,-1 0-1 0 0,14-9 1 0 0,1 0 62 0 0,-19 11-217 0 0,-2 1 4 0 0,0-1 0 0 0,0 1 0 0 0,-1-1 0 0 0,0 0 1 0 0,1 1-1 0 0,2-5 0 0 0,-4 5-46 0 0,-1 1-1 0 0,1-1 0 0 0,-1 0 1 0 0,0 0-1 0 0,1 0 0 0 0,-1 1 1 0 0,0-1-1 0 0,0 0 0 0 0,0 0 1 0 0,0-1-1 0 0,0-1 0 0 0,-1 2-36 0 0,-4 0-164 0 0,4 2 228 0 0,0-1-1 0 0,-1 1 0 0 0,1 0 1 0 0,0 0-1 0 0,0-1 1 0 0,-1 1-1 0 0,1 0 1 0 0,0 0-1 0 0,-1 0 1 0 0,1-1-1 0 0,0 1 0 0 0,0 0 1 0 0,-1 0-1 0 0,1 0 1 0 0,0 0-1 0 0,-1 0 1 0 0,1 0-1 0 0,0 0 0 0 0,-1 0 1 0 0,1 0-1 0 0,0 0 1 0 0,-1 0-1 0 0,1 0 1 0 0,0 0-1 0 0,-1 0 1 0 0,-6 0-29 0 0,1 1 0 0 0,-1 0 1 0 0,0 1-1 0 0,1-1 0 0 0,0 1 1 0 0,-1 1-1 0 0,1-1 1 0 0,0 1-1 0 0,0 0 0 0 0,-8 6 1 0 0,-7 5-23 0 0,-27 24 0 0 0,-20 30 56 0 0,41-39 0 0 0,-32 37 0 0 0,51-55 0 0 0,-1 0 0 0 0,2 1 0 0 0,-1 0 0 0 0,-6 16 0 0 0,9-13 0 0 0,2-2 0 0 0,3-12 0 0 0,0 0-1 0 0,0-1 1 0 0,0 1-1 0 0,0-1 1 0 0,0 1-1 0 0,1 0 0 0 0,-1-1 1 0 0,0 1-1 0 0,0-1 1 0 0,0 1-1 0 0,1-1 1 0 0,-1 1-1 0 0,0-1 1 0 0,0 1-1 0 0,1-1 1 0 0,-1 1-1 0 0,1-1 1 0 0,-1 1-1 0 0,1 0 1 0 0,2 1-4 0 0,0-1-1 0 0,0 1 1 0 0,1 0 0 0 0,-1-1 0 0 0,0 0 0 0 0,1 0 0 0 0,-1 0 0 0 0,1 0 0 0 0,-1 0 0 0 0,1-1 0 0 0,0 0 0 0 0,-1 1 0 0 0,1-1 0 0 0,-1-1 0 0 0,1 1 0 0 0,0 0 0 0 0,4-2 0 0 0,6-1-313 0 0,-1-1-1 0 0,0 0 0 0 0,17-7 1 0 0,-3-1-920 0 0,0-2-61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90 8751 0 0,'0'0'674'0'0,"-2"1"-438"0"0,-17 12 203 0 0,-14 7 8996 0 0,35-21-8876 0 0,24-17 200 0 0,-9 5-581 0 0,1 1 0 0 0,1 1 1 0 0,37-16-1 0 0,-49 24-241 0 0,71-23 256 0 0,-66 23-684 0 0,1 0 0 0 0,0 0-1 0 0,0 1 1 0 0,14 0-1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7367 0 0,'3'0'13178'0'0,"-67"50"-12401"0"0,54-43-734 0 0,0 1-33 0 0,2 1-10 0 0,1 1 0 0 0,0 1 0 0 0,2 2 0 0 0,5-10 0 0 0,-1 0 0 0 0,1 0 0 0 0,0 0 0 0 0,0 0 0 0 0,0 0 0 0 0,1 5 0 0 0,2 3-10 0 0,6 8-14 0 0,-5-15 3 0 0,0-1 12 0 0,21 32-55 0 0,-21-32 64 0 0,-1 1 0 0 0,3 14 0 0 0,-4-14 0 0 0,3 18 0 0 0,-5-10 0 0 0,-4 6 0 0 0,1-14 0 0 0,0-1 0 0 0,-5 8 0 0 0,5-8 0 0 0,2-1 0 0 0,0-1 0 0 0,0 1 0 0 0,0-1 0 0 0,-1 1 0 0 0,1-1 0 0 0,-1 1 0 0 0,1-1 0 0 0,-1 0 0 0 0,1 0 0 0 0,-1 0 0 0 0,-3 2 0 0 0,-14 6 0 0 0,-1 2-16 0 0,18-11-62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3:5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41 1839 0 0,'2'-2'83'0'0,"-1"1"72"0"0,33-36 17317 0 0,-46 40-17127 0 0,0 2-68 0 0,1 0 0 0 0,0 0 0 0 0,-1 1-1 0 0,2 1 1 0 0,-1 0 0 0 0,-18 16 0 0 0,11-9-78 0 0,15-11-169 0 0,0-1-1 0 0,0 0 1 0 0,1 1-1 0 0,-1 0 1 0 0,1-1-1 0 0,0 1 1 0 0,-4 6-1 0 0,-3 3 12 0 0,3-1-30 0 0,6-9-28 0 0,-1-1-1 0 0,0 1 0 0 0,1 0 1 0 0,0 0-1 0 0,-1 0 0 0 0,1-1 1 0 0,0 1-1 0 0,0 0 0 0 0,0 0 1 0 0,0 0-1 0 0,0 0 0 0 0,1 0 1 0 0,-1-1-1 0 0,0 1 1 0 0,1 0-1 0 0,-1 0 0 0 0,1 0 1 0 0,0-1-1 0 0,0 1 0 0 0,1 2 1 0 0,0-1-12 0 0,0-1 1 0 0,1 1 0 0 0,0 0-1 0 0,0 0 1 0 0,0-1 0 0 0,0 0-1 0 0,0 1 1 0 0,6 2 0 0 0,1 1-19 0 0,4 2-33 0 0,30 11 0 0 0,-41-18 79 0 0,0 0 0 0 0,0 1-1 0 0,-1 0 1 0 0,1-1 0 0 0,0 1-1 0 0,-1 0 1 0 0,4 3 0 0 0,1 5-42 0 0,-5-6 43 0 0,-1 0-1 0 0,0 0 1 0 0,0 0 0 0 0,0 0-1 0 0,0 1 1 0 0,-1-1 0 0 0,0 0-1 0 0,0 0 1 0 0,0 0 0 0 0,-1 8-1 0 0,-2 5 117 0 0,-7 21-1 0 0,5-20 23 0 0,4-11-39 0 0,-3 1-65 0 0,-5 3 5 0 0,6-7-15 0 0,0-1 0 0 0,-1 1-1 0 0,0-1 1 0 0,0 1 0 0 0,0-1 0 0 0,0 0-1 0 0,0-1 1 0 0,-6 4 0 0 0,-39 14 591 0 0,12-5 39 0 0,3-2-213 0 0,10-9-1296 0 0,22-4-22 0 0,-7-9-4472 0 0,6-1 4158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127 264 3679 0 0,'0'0'167'0'0,"1"-2"-7"0"0,15-59 49 0 0,-15 59 1455 0 0,-1 2-1643 0 0,-1 0-1 0 0,1 0 0 0 0,0 0 0 0 0,0 0 0 0 0,-1 0 0 0 0,1 0 0 0 0,0 0 0 0 0,0-1 0 0 0,-1 1 0 0 0,1 0 1 0 0,0 0-1 0 0,0 0 0 0 0,-1 0 0 0 0,1 0 0 0 0,0 0 0 0 0,0 0 0 0 0,0-1 0 0 0,-1 1 0 0 0,1 0 1 0 0,0 0-1 0 0,0 0 0 0 0,0 0 0 0 0,0-1 0 0 0,-1 1 0 0 0,1 0 0 0 0,0-1 12 0 0,0 1 0 0 0,-1 0 0 0 0,1-1 1 0 0,0 1-1 0 0,0 0 0 0 0,-1 0 0 0 0,1-1 0 0 0,0 1 0 0 0,0 0 0 0 0,-1 0 0 0 0,1 0 0 0 0,0-1 0 0 0,-1 1 1 0 0,1 0-1 0 0,0 0 0 0 0,-1 0 0 0 0,1 0 0 0 0,0 0 0 0 0,-1 0 0 0 0,1-1 0 0 0,0 1 0 0 0,-1 0 0 0 0,1 0 1 0 0,-1 0-1 0 0,0 1 0 0 0,-9-1 65 0 0,-2 4-42 0 0,8-3-49 0 0,-11 10-26 0 0,12-9 14 0 0,-16 14-572 0 0,17-15 308 0 0,-8 2-2378 0 0,8-2 2376 0 0,0-2-154 0 0,1 1 552 0 0,0 0 0 0 0,0-1 0 0 0,1 1 0 0 0,-1 0 0 0 0,0-1 0 0 0,1 1 0 0 0,-1 0-1 0 0,0-1 1 0 0,1 1 0 0 0,-1-1 0 0 0,1 1 0 0 0,-1-1 0 0 0,1 1 0 0 0,-1-1-1 0 0,1 1 1 0 0,-1-1 0 0 0,1 1 0 0 0,-1-1 0 0 0,1 0 0 0 0,0 1 0 0 0,-1-1-1 0 0,1 0 1 0 0,0 0 0 0 0,-1 0 0 0 0,1-1 310 0 0,-2-23 1839 0 0,2 25-2216 0 0,0-1 1 0 0,1 1-1 0 0,-1 0 1 0 0,0 0 0 0 0,0-1-1 0 0,0 1 1 0 0,0 0-1 0 0,1 0 1 0 0,-1-1 0 0 0,0 1-1 0 0,0 0 1 0 0,0-1-1 0 0,0 1 1 0 0,0 0-1 0 0,0-1 1 0 0,0 1 0 0 0,0 0-1 0 0,0 0 1 0 0,0-1-1 0 0,0 1 1 0 0,0 0 0 0 0,0-1-1 0 0,0 1 1 0 0,0 0-1 0 0,0-1 1 0 0,0 1-1 0 0,0 0 1 0 0,0 0 0 0 0,-1-1-1 0 0,-2-12 1266 0 0,2 12-1524 0 0,0-1 1132 0 0,0 2-884 0 0,0 0 0 0 0,-1 1 0 0 0,1-1 0 0 0,-1 0 1 0 0,1 1-1 0 0,-1-1 0 0 0,1 1 0 0 0,0-1 0 0 0,-1 1 0 0 0,1 0 0 0 0,0-1 0 0 0,0 1 0 0 0,-3 2 0 0 0,4-3-54 0 0,-2 2 163 0 0,-5 10 570 0 0,7-11-700 0 0,0 0-1 0 0,0 1 1 0 0,0-1-1 0 0,0 0 1 0 0,0 0-1 0 0,0 0 1 0 0,0 0-1 0 0,1 0 1 0 0,-1 0-1 0 0,0 0 1 0 0,1 0-1 0 0,-1 0 1 0 0,1 0-1 0 0,-1 0 1 0 0,1 0-1 0 0,-1 0 0 0 0,1-1 1 0 0,1 2-1 0 0,0 0 3 0 0,0 0-1 0 0,0 0 0 0 0,0 0 0 0 0,1-1 1 0 0,-1 1-1 0 0,0-1 0 0 0,4 2 0 0 0,0 0 19 0 0,0-1 0 0 0,0 0 0 0 0,0 0 0 0 0,0-1 0 0 0,0 0 0 0 0,1 0 0 0 0,6 0 0 0 0,1 0 22 0 0,-4 0-10 0 0,0-1 0 0 0,16-1 0 0 0,-14 0-52 0 0,-8 1 7 0 0,1 0 0 0 0,0-1-1 0 0,0 1 1 0 0,0 1 0 0 0,0-1 0 0 0,0 1-1 0 0,0 0 1 0 0,0 0 0 0 0,-1 1-1 0 0,1-1 1 0 0,0 1 0 0 0,5 3 0 0 0,14 7-3 0 0,-21-9-14 0 0,12 8 2 0 0,-9-7 0 0 0,10 17 0 0 0,-13-16 0 0 0,-2-3 0 0 0,0 0 0 0 0,0-1 0 0 0,1 1 0 0 0,-1 0 0 0 0,1-1 0 0 0,-1 1 0 0 0,1-1 0 0 0,0 1 0 0 0,-1-1 0 0 0,1 0 0 0 0,2 1 0 0 0,10 7 0 0 0,19 2 0 0 0,-10-6 0 0 0,-17-5 0 0 0,0-2 0 0 0,76 5 0 0 0,-59-2 0 0 0,-18 0 0 0 0,1 2 0 0 0,42 6 0 0 0,-18-3 0 0 0,-2 2 0 0 0,-23-6 0 0 0,20 3 0 0 0,7-2 0 0 0,-27-2 0 0 0,17 0 0 0 0,-8-1 0 0 0,2-1 0 0 0,7 0 26 0 0,-21 0-5 0 0,19-1-4 0 0,-16 1-16 0 0,17 0 52 0 0,-8 1-43 0 0,28-2-10 0 0,8-3 11 0 0,-40 4 21 0 0,1 0-15 0 0,-1-1-1 0 0,1 0 1 0 0,-1 0 0 0 0,0-1-1 0 0,19-8 1 0 0,-18 6 39 0 0,-1 0 1 0 0,0-1-1 0 0,0 0 0 0 0,12-11 1 0 0,1 1-2 0 0,-17 12-46 0 0,15-8 153 0 0,17 0-37 0 0,-16 7-126 0 0,-20 4 4 0 0,19-2 49 0 0,9-2-42 0 0,0 1-10 0 0,-22 3 0 0 0,29-10 0 0 0,-8 2 54 0 0,-15 4-44 0 0,-10 4-8 0 0,11-4-5 0 0,-10 6 14 0 0,0 1 33 0 0,5 2-34 0 0,1 4-10 0 0,0 2 0 0 0,1-1 0 0 0,11 4 15 0 0,-21-11 57 0 0,10 3 24 0 0,-8-2-21 0 0,3 3 18 0 0,0-1-5 0 0,0 4-70 0 0,0 4 48 0 0,-1-2 23 0 0,-5-9-14 0 0,1 0-10 0 0,3 9 5 0 0,-3-6-48 0 0,1-1 1 0 0,-2 1 0 0 0,1 0 0 0 0,0 0 0 0 0,-1-1 0 0 0,0 1 0 0 0,0 0 0 0 0,0 9-1 0 0,2 8-12 0 0,0-11 12 0 0,11 23-1 0 0,-13-30-19 0 0,0 0-4 0 0,11 10 77 0 0,-3-5-22 0 0,7 3 57 0 0,-11-11-83 0 0,-1-1 3 0 0,5 1 55 0 0,0 0 0 0 0,1 0 0 0 0,16 0 0 0 0,1-2 59 0 0,-22 0-101 0 0,4-2-22 0 0,-7 2-13 0 0,0-1 1 0 0,0 1-1 0 0,0-1 1 0 0,0 0-1 0 0,0 1 1 0 0,0-1-1 0 0,-1 0 1 0 0,1 0-1 0 0,-1 0 0 0 0,1 0 1 0 0,-1 0-1 0 0,0-1 1 0 0,0 1-1 0 0,2-4 1 0 0,0 0-8 0 0,23-52 81 0 0,-4 6-36 0 0,-13 33 5 0 0,-3 5-26 0 0,1 1 1 0 0,17-24 0 0 0,-22 35 142 0 0,0 1 9 0 0,-1-4-166 0 0,15-6 513 0 0,-14 9-514 0 0,20-6 249 0 0,-13 4-229 0 0,-6 3 104 0 0,-1 2-166 0 0,18 10 17 0 0,2 0 18 0 0,99 30-56 0 0,-107-36 51 0 0,1 0 1 0 0,0-1-1 0 0,0-1 1 0 0,0 0-1 0 0,1-1 1 0 0,-1-1-1 0 0,0 0 1 0 0,1-1-1 0 0,-1-1 1 0 0,18-2-1 0 0,19-6 51 0 0,83-26-1 0 0,-71 16 69 0 0,95-19-38 0 0,50-14-86 0 0,-162 35 5 0 0,80-41 0 0 0,-10 3 6 0 0,-96 47 15 0 0,1 0-1 0 0,0 2 1 0 0,35-6 0 0 0,-55 11 9 0 0,9 1-78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49 133 1839 0 0,'1'-2'378'0'0,"15"-15"7253"0"0,-10 11-7085 0 0,-4 4 170 0 0,-2 2-625 0 0,0 0 0 0 0,0 0 0 0 0,0 0 0 0 0,0-1-1 0 0,0 1 1 0 0,0 0 0 0 0,0 0 0 0 0,0 0 0 0 0,0 0 0 0 0,0-1 0 0 0,1 1 0 0 0,-1 0-1 0 0,0 0 1 0 0,0 0 0 0 0,0 0 0 0 0,0 0 0 0 0,0 0 0 0 0,1 0 0 0 0,-1-1 0 0 0,0 1-1 0 0,0 0 1 0 0,0 0 0 0 0,0 0 0 0 0,1 0 0 0 0,-1 0 0 0 0,0 0 0 0 0,0 0 0 0 0,0 0-1 0 0,0 0 1 0 0,1 0 0 0 0,-1 0 0 0 0,0 0 0 0 0,0 0 0 0 0,0 0 0 0 0,0 0 0 0 0,1 0 0 0 0,-1 0-1 0 0,0 0 1 0 0,0 0 0 0 0,0 0 0 0 0,0 1 0 0 0,1-1 0 0 0,-1 0 0 0 0,0 0 0 0 0,0 0-1 0 0,0 0 1 0 0,0 0 0 0 0,0 0 0 0 0,1 0 0 0 0,-1 1 0 0 0,0-1 0 0 0,0 0 0 0 0,0 0-1 0 0,0 0 1 0 0,0 0 0 0 0,0 0 0 0 0,0 1 0 0 0,0-1 0 0 0,0 0 0 0 0,0 0 0 0 0,1 1-1 0 0,-1 17 970 0 0,-9 27-1283 0 0,-2-3 296 0 0,-20 84-53 0 0,30-115 33 0 0,0-9 11 0 0,-1-3-10 0 0,-7-2-44 0 0,7 2-8 0 0,1-1-1 0 0,-1 0 1 0 0,1 0-1 0 0,-1 1 1 0 0,1-1-1 0 0,0 0 1 0 0,0 0-1 0 0,0 0 1 0 0,0 0-1 0 0,0 0 1 0 0,0-1 0 0 0,1 1-1 0 0,-1 0 1 0 0,1 0-1 0 0,-1 0 1 0 0,1-1-1 0 0,0 1 1 0 0,0 0-1 0 0,0 0 1 0 0,1-4-1 0 0,-1-3 7 0 0,1 0 0 0 0,1 0 0 0 0,5-16 0 0 0,-4 15-8 0 0,1 1 0 0 0,1-1 0 0 0,-1 1 0 0 0,2 0 0 0 0,-1 0 0 0 0,1 0 0 0 0,1 1 0 0 0,0 0 0 0 0,9-10 0 0 0,5-3 11 0 0,1 0 0 0 0,34-26-1 0 0,-44 39-5 0 0,0 0-1 0 0,1 0 1 0 0,0 2 0 0 0,1-1-1 0 0,-1 2 1 0 0,29-9-1 0 0,-27 11-4 0 0,0 1 0 0 0,1 3 0 0 0,-4 4-13 0 0,-10-4-54 0 0,4 11-93 0 0,-5-11 102 0 0,-1-1 0 0 0,1 1 1 0 0,-1 0-1 0 0,1 0 0 0 0,-1 0 0 0 0,0 0 0 0 0,1 0 0 0 0,-1 0 0 0 0,0 0 0 0 0,0 0 0 0 0,0 0 0 0 0,0 0 0 0 0,0 0 1 0 0,0 0-1 0 0,0 0 0 0 0,0 0 0 0 0,0 0 0 0 0,0 0 0 0 0,-1 0 0 0 0,1 1 0 0 0,-3 11-1126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6911 0 0,'0'0'7539'0'0,"3"-1"-6980"0"0,25-9-30 0 0,1 2 0 0 0,0 1 1 0 0,0 2-1 0 0,51-4 0 0 0,-28 13-425 0 0,-26-1-101 0 0,-18 0-71 0 0,-5-2-271 0 0,0-1-1 0 0,0 0 1 0 0,1 0 0 0 0,-1 0-1 0 0,6-1 1 0 0,-6 1-712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36 10591 0 0,'2'-1'819'0'0,"-2"-2"-674"0"0,1 0-69 0 0,13-10 204 0 0,5 0 5690 0 0,-18 12-6625 0 0,1 0 1764 0 0,-1 4-1049 0 0,0 5-58 0 0,-1 1 0 0 0,0-1-1 0 0,0 0 1 0 0,0 0-1 0 0,-1 0 1 0 0,-1 1 0 0 0,-3 12-1 0 0,-23 61-3 0 0,20-60 3 0 0,-52 160-254 0 0,58-177-155 0 0,1 1 0 0 0,-1 0 1 0 0,1-1-1 0 0,0 1 0 0 0,0 11 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4607 0 0,'0'0'4714'0'0,"-2"-1"-3345"0"0,-2-1-1159 0 0,0 1 0 0 0,0 0 0 0 0,-1 0 1 0 0,1 0-1 0 0,-1 0 0 0 0,1 1 0 0 0,-1 0 0 0 0,1 0 0 0 0,-1 0 0 0 0,1 0 0 0 0,-1 1 1 0 0,1-1-1 0 0,-1 1 0 0 0,1 1 0 0 0,0-1 0 0 0,-1 0 0 0 0,1 1 0 0 0,0 0 0 0 0,0 0 1 0 0,0 0-1 0 0,0 1 0 0 0,1-1 0 0 0,-1 1 0 0 0,-4 4 0 0 0,-5 4-106 0 0,9-7-82 0 0,-1-1 1 0 0,1 1 0 0 0,0 0 0 0 0,0 0-1 0 0,1 1 1 0 0,0-1 0 0 0,-4 6 0 0 0,-2 7 93 0 0,9-11-88 0 0,0-2 4 0 0,0-2-1 0 0,0 1-1 0 0,1 0 1 0 0,-1-1 0 0 0,1 1 0 0 0,-1 0 0 0 0,1-1 0 0 0,0 1 0 0 0,0-1 0 0 0,0 1 0 0 0,0-1 0 0 0,1 1 0 0 0,-1-1 0 0 0,1 0 0 0 0,-1 0 0 0 0,1 0 0 0 0,0 0 0 0 0,0 0 0 0 0,0 0 0 0 0,0 0 0 0 0,0 0 0 0 0,0-1-1 0 0,0 1 1 0 0,1-1 0 0 0,-1 0 0 0 0,0 1 0 0 0,1-1 0 0 0,3 1 0 0 0,-2-1 1 0 0,0 1 0 0 0,0-1 0 0 0,0 0 0 0 0,0 0 0 0 0,0 0 0 0 0,0-1 0 0 0,0 0 0 0 0,0 0 0 0 0,0 0 0 0 0,0 0 0 0 0,0 0 0 0 0,0-1 0 0 0,0 1 0 0 0,0-1 0 0 0,0 0 0 0 0,0-1 0 0 0,7-2 0 0 0,-7 1 20 0 0,0 0 0 0 0,0 0 0 0 0,0 0 1 0 0,0 0-1 0 0,0-1 0 0 0,-1 1 0 0 0,1-1 0 0 0,3-5 0 0 0,-6 6-43 0 0,1 0-1 0 0,0 0 1 0 0,-1 0 0 0 0,0 0 0 0 0,0 0 0 0 0,0 0 0 0 0,0 0-1 0 0,0-1 1 0 0,-1 1 0 0 0,0 0 0 0 0,1-1 0 0 0,-1 1-1 0 0,-1-4 1 0 0,0-9-61 0 0,2-25-1 0 0,-1 34-763 0 0,1 1 0 0 0,1-1 0 0 0,2-9 0 0 0,-3 14-551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335 361 13039 0 0,'0'0'1186'0'0,"-1"-2"-909"0"0,0 0-271 0 0,-2-4 421 0 0,-1 1 0 0 0,1-1 0 0 0,1-1 0 0 0,-1 1 0 0 0,-2-12 0 0 0,3 2-138 0 0,1 0 1 0 0,0-1-1 0 0,2 1 1 0 0,3-25-1 0 0,17-62 19 0 0,-3 25-428 0 0,-16 69 111 0 0,-1-3-437 0 0,-1 12 438 0 0,-1 0 0 0 0,1-1 0 0 0,-1 1-1 0 0,1 0 1 0 0,-1 0 0 0 0,1 0 0 0 0,0 0-1 0 0,-1 0 1 0 0,1 1 0 0 0,-1-1 0 0 0,1 0-1 0 0,-1 0 1 0 0,1 0 0 0 0,-1 0 0 0 0,1 0-1 0 0,0 1 1 0 0,-1-1 0 0 0,1 0 0 0 0,-1 0-1 0 0,1 0 1 0 0,0 1 0 0 0,-1-1 0 0 0,1 0-1 0 0,0 1 1 0 0,-1-1 0 0 0,1 0 0 0 0,0 1-1 0 0,-1 0 1 0 0,-7 6-2 0 0,0 0 1 0 0,0 1-1 0 0,0 1 0 0 0,1-1 0 0 0,1 1 0 0 0,-1 0 0 0 0,1 1 0 0 0,-8 18 1 0 0,-2 9 36 0 0,-11 40 0 0 0,22-64-6 0 0,-80 289 789 0 0,14-44-485 0 0,56-206-360 0 0,7-23-916 0 0,-1 0 0 0 0,-18 38 1 0 0,19-51-17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11055 0 0,'0'0'2303'0'0,"2"3"-1048"0"0,-1-1-1064 0 0,1-1 0 0 0,0 1 0 0 0,0 0 0 0 0,-1-1 1 0 0,1 1-1 0 0,0-1 0 0 0,0 1 0 0 0,1-1 0 0 0,-1 0 0 0 0,0 0 1 0 0,0 0-1 0 0,1 0 0 0 0,-1 0 0 0 0,0 0 0 0 0,1-1 1 0 0,-1 1-1 0 0,0-1 0 0 0,1 0 0 0 0,-1 1 0 0 0,1-1 0 0 0,-1 0 1 0 0,1-1-1 0 0,2 1 0 0 0,10-2 166 0 0,-1-1 0 0 0,25-7 1 0 0,-35 9-234 0 0,83-31 1077 0 0,-65 22-1044 0 0,0 1 1 0 0,1 2 0 0 0,46-10-1 0 0,-53 14-830 0 0,-13 2-265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57 4607 0 0,'-1'-34'475'0'0,"-4"11"6969"0"0,3 23-6351 0 0,0 0-991 0 0,0 0-1 0 0,-1 0 1 0 0,1 1 0 0 0,0-1-1 0 0,-1 0 1 0 0,1 1-1 0 0,0 0 1 0 0,0-1 0 0 0,0 1-1 0 0,0 0 1 0 0,0 0-1 0 0,0 0 1 0 0,0 1-1 0 0,0-1 1 0 0,0 0 0 0 0,0 1-1 0 0,0-1 1 0 0,1 1-1 0 0,-1-1 1 0 0,1 1-1 0 0,-1 0 1 0 0,1 0 0 0 0,0 0-1 0 0,-2 3 1 0 0,-4 7 85 0 0,0 1 0 0 0,-8 25 0 0 0,8-22 40 0 0,-12 35 66 0 0,2 1-1 0 0,2 0 0 0 0,3 1 0 0 0,-11 102 1 0 0,8-41-195 0 0,11-95-102 0 0,-1-1 0 0 0,-1 1 0 0 0,0-1 0 0 0,-10 17 0 0 0,7-17-247 0 0,0-1 0 0 0,-1 0 0 0 0,-1-1-1 0 0,-1 0 1 0 0,-1 0 0 0 0,0-1 0 0 0,0-1-1 0 0,-2 0 1 0 0,0-1 0 0 0,0-1 0 0 0,-19 12 0 0 0,32-23-716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36 117 15319 0 0,'-35'9'2884'0'0,"36"-9"-2216"0"0,33-2 320 0 0,-1-2 1 0 0,57-13-1 0 0,-20 3-612 0 0,146-35-679 0 0,-126 18-7055 0 0,-70 23 1086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39 110 2303 0 0,'-2'2'167'0'0,"-13"11"344"0"0,12-9 1046 0 0,1-1 1 0 0,-1 1-1 0 0,1 0 1 0 0,0 0-1 0 0,0 0 1 0 0,0 0-1 0 0,0 0 0 0 0,-1 8 1 0 0,2-10-101 0 0,2-1-1396 0 0,0 0 0 0 0,0-1 0 0 0,1 1 0 0 0,-1-1 1 0 0,0 1-1 0 0,0-1 0 0 0,0 1 0 0 0,1-1 0 0 0,-1 0 0 0 0,0 1 0 0 0,0-1 0 0 0,1 0 0 0 0,-1 0 0 0 0,0 0 0 0 0,0 0 0 0 0,1 0 0 0 0,-1-1 0 0 0,2 1 0 0 0,22-7 354 0 0,1-5-54 0 0,31-20 1 0 0,-9 6-317 0 0,-11 7-20 0 0,7-5-165 0 0,64-23 0 0 0,-103 45-23 0 0,-2 1-1 0 0,0 0 0 0 0,0 0 0 0 0,0 0 0 0 0,0 1 0 0 0,0-1 0 0 0,0 1 0 0 0,0-1 0 0 0,0 1 0 0 0,5 1 1 0 0,6 0-1323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14079 0 0,'0'0'1276'0'0,"-2"2"-1049"0"0,-5 9-75 0 0,0 1 0 0 0,1 0 0 0 0,0 0 0 0 0,1 0 1 0 0,0 1-1 0 0,1 0 0 0 0,0 0 0 0 0,1 0 0 0 0,-3 25 0 0 0,-6 107 1035 0 0,2-19-1086 0 0,9-113-120 0 0,-1 1-1 0 0,-1 0 1 0 0,0 0-1 0 0,-1-1 1 0 0,-1 0-1 0 0,0 0 1 0 0,-13 24-1 0 0,12-28 7 0 0,0 0 0 0 0,0-1 0 0 0,-1 0 0 0 0,1 0 0 0 0,-2 0 0 0 0,1-1 0 0 0,-1 0 0 0 0,-1-1 0 0 0,1 0 0 0 0,-1 0 0 0 0,-11 6 0 0 0,20-12 13 0 0,0 0 0 0 0,0 0 0 0 0,0 0 0 0 0,0 0 0 0 0,0 0 0 0 0,-1 0 0 0 0,1 1 0 0 0,0-1 0 0 0,0 0 0 0 0,0 0 0 0 0,0 0 0 0 0,0 0 0 0 0,0 0 0 0 0,-1 0 0 0 0,1 0 0 0 0,0 0 0 0 0,0 0 0 0 0,0 0 0 0 0,0 1 0 0 0,0-1 0 0 0,-1 0 0 0 0,1 0 0 0 0,0 0 0 0 0,0 0 0 0 0,0 0 0 0 0,0 0 0 0 0,0 0 0 0 0,-1 0 0 0 0,1 0 0 0 0,0 0 0 0 0,0 0 0 0 0,0 0 0 0 0,0 0 0 0 0,-1-1 0 0 0,1 1 0 0 0,0 0 0 0 0,0 0 0 0 0,0 0 0 0 0,0 0 0 0 0,0 0 0 0 0,0 0 0 0 0,-1 0 0 0 0,1 0 0 0 0,0 0 0 0 0,0 0 0 0 0,0-1 0 0 0,0 1 0 0 0,0 0 0 0 0,0 0 0 0 0,0 0 0 0 0,0 0 0 0 0,-1 0 0 0 0,1-1 0 0 0,0 1 0 0 0,0 0 0 0 0,0 0 0 0 0,0 0 0 0 0,0 0 0 0 0,0 0 0 0 0,0-1 0 0 0,0 1 0 0 0,0 0 0 0 0,0 0 0 0 0,0 0 0 0 0,0-1 0 0 0,3-6 0 0 0,-3 7 0 0 0,3-5-18 0 0,1 1-1 0 0,0 0 1 0 0,0 0-1 0 0,0 1 1 0 0,0-1-1 0 0,0 1 1 0 0,8-5-1 0 0,5-4-57 0 0,0-2-27 0 0,-6 5 32 0 0,1 0 0 0 0,0 0-1 0 0,18-10 1 0 0,-5 9 56 0 0,-20 10 8 0 0,15-4 6 0 0,-16 6 41 0 0,-1-1-10 0 0,-1-1-10 0 0,-1 1 0 0 0,1-1 0 0 0,0 1 0 0 0,0 0 0 0 0,0 0-1 0 0,-1-1 1 0 0,1 1 0 0 0,0 0 0 0 0,-1 1 0 0 0,1-1 0 0 0,-1 0 0 0 0,0 0 0 0 0,1 1 0 0 0,0 1 0 0 0,15 20 190 0 0,-16-21-146 0 0,0 1 0 0 0,1 1-44 0 0,-1 0 1 0 0,1 0-1 0 0,-1 0 0 0 0,0 1 0 0 0,0-1 0 0 0,0 8 1 0 0,-1-6-27 0 0,1-2 6 0 0,-1 1 0 0 0,0-1 1 0 0,0 1-1 0 0,0-1 0 0 0,-1 7 0 0 0,0-3-155 0 0,1-6-644 0 0,0 0-260 0 0,0 12-41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5983 0 0,'0'0'2027'0'0,"0"3"-463"0"0,-2 15 477 0 0,0-9 1497 0 0,5-7-3108 0 0,0 0-288 0 0,0 0 0 0 0,1-1-1 0 0,-1 1 1 0 0,1-1 0 0 0,-1 1-1 0 0,1-1 1 0 0,0 0 0 0 0,-1 0-1 0 0,8 0 1 0 0,-4-1-56 0 0,0 0 1 0 0,0-1 0 0 0,0 0-1 0 0,0 0 1 0 0,0-1-1 0 0,-1 0 1 0 0,11-4 0 0 0,6-6-64 0 0,-17 8 18 0 0,0-2-41 0 0,-6 6-2 0 0,0 0 1 0 0,0-1-1 0 0,0 1 1 0 0,0 0-1 0 0,0 0 1 0 0,0 0 0 0 0,0-1-1 0 0,0 1 1 0 0,0 0-1 0 0,0 0 1 0 0,0 0-1 0 0,0-1 1 0 0,0 1-1 0 0,0 0 1 0 0,-1 0 0 0 0,1 0-1 0 0,0-1 1 0 0,0 1-1 0 0,0 0 1 0 0,0 0-1 0 0,0 0 1 0 0,0 0 0 0 0,-1 0-1 0 0,1-1 1 0 0,0 1-1 0 0,0 0 1 0 0,0 0-1 0 0,0 0 1 0 0,-1 0-1 0 0,1 0 1 0 0,0 0 0 0 0,0 0-1 0 0,0 0 1 0 0,0-1-1 0 0,-1 1 1 0 0,1 0-1 0 0,0 0 1 0 0,-1 0 0 0 0,-1 0-7 0 0,0 0 1 0 0,0 0 0 0 0,0 0-1 0 0,0 0 1 0 0,0 0 0 0 0,0 1 0 0 0,0-1-1 0 0,0 0 1 0 0,0 1 0 0 0,0 0 0 0 0,0-1-1 0 0,1 1 1 0 0,-4 2 0 0 0,-25 15-93 0 0,21-12 58 0 0,-6 4 66 0 0,1 0 1 0 0,1 1 0 0 0,0 1-1 0 0,0 0 1 0 0,1 1 0 0 0,0 0-1 0 0,1 0 1 0 0,1 2 0 0 0,-16 28-1 0 0,22-39 21 0 0,2 1-9 0 0,-3 18 146 0 0,4-7-95 0 0,5-1-21 0 0,-2-13-43 0 0,-1 0-1 0 0,1 0 1 0 0,0 0 0 0 0,0 0-1 0 0,0 0 1 0 0,0-1 0 0 0,0 1-1 0 0,1-1 1 0 0,-1 1-1 0 0,0-1 1 0 0,1 0 0 0 0,-1 0-1 0 0,1 0 1 0 0,-1 0 0 0 0,1 0-1 0 0,-1-1 1 0 0,1 1 0 0 0,4-1-1 0 0,5 1-1120 0 0,1 0 1 0 0,19-2-1 0 0,-23 0-1055 0 0,8 0-3479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3223 0 0,'0'2'240'0'0,"-2"3"706"0"0,2 1-1 0 0,-1-1 0 0 0,1 1 0 0 0,0-1 1 0 0,0 1-1 0 0,0-1 0 0 0,2 10 0 0 0,0-4 78 0 0,1-1-1 0 0,0 1 0 0 0,7 13 0 0 0,-1-5-433 0 0,1-1 0 0 0,1 0 0 0 0,20 26 0 0 0,-19-31-321 0 0,0 0 0 0 0,1 0 0 0 0,1-1 0 0 0,17 12 0 0 0,64 34 488 0 0,-74-47-654 0 0,-9-5-70 0 0,0 0 0 0 0,0 1 0 0 0,0 1 0 0 0,11 9 1 0 0,-14-7-23 0 0,-8-8-65 0 0,0 0 0 0 0,-1 0 0 0 0,1 0 0 0 0,0 0 0 0 0,-1 0 0 0 0,1 0-1 0 0,-1 0 1 0 0,0 1 0 0 0,0-1 0 0 0,1 0 0 0 0,-1 0 0 0 0,-1 0 0 0 0,1 0 0 0 0,0 0 0 0 0,0 0 0 0 0,-1 0-1 0 0,1 1 1 0 0,-1-1 0 0 0,0 0 0 0 0,0 0 0 0 0,0-1 0 0 0,0 1 0 0 0,-2 3 0 0 0,1-2-377 0 0,0 0 0 0 0,0 0 0 0 0,0-1 0 0 0,-1 1 0 0 0,1-1 0 0 0,-1 1 0 0 0,0-1 0 0 0,0 0 1 0 0,1 0-1 0 0,-1-1 0 0 0,-1 1 0 0 0,1 0 0 0 0,-6 1 0 0 0,7-2-1175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21 10735 0 0,'0'0'496'0'0,"1"-2"-13"0"0,3-16 1610 0 0,-8 22 667 0 0,-1 4-3008 0 0,-81 86 1393 0 0,-8 11-802 0 0,-3 5 77 0 0,17-20-136 0 0,78-88-275 0 0,-6 8-17 0 0,-1 1-1 0 0,-1-1 1 0 0,0-1 0 0 0,-13 11 0 0 0,12-14-72 0 0,1-2-32 0 0,8-3-62 0 0,4-3-1278 0 0,26-25-3554 0 0,-9 8-18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 6447 0 0,'0'0'499'0'0,"-2"1"-328"0"0,-2 4 706 0 0,0 0 0 0 0,0 1 0 0 0,-7 10 7433 0 0,23-26-7289 0 0,6-2-644 0 0,1 1 0 0 0,36-14 0 0 0,-47 22-310 0 0,16-7-237 0 0,0 1 1 0 0,1 1 0 0 0,0 2 0 0 0,41-6 0 0 0,-64 12-1007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 8287 0 0,'0'0'639'0'0,"0"-2"-415"0"0,2-8 8288 0 0,-3 12-8467 0 0,0 0-1 0 0,0 1 1 0 0,0-1 0 0 0,0 0-1 0 0,0 0 1 0 0,0 0 0 0 0,-2 3 0 0 0,-5 7 30 0 0,-13 45 75 0 0,2 1 0 0 0,3 1 0 0 0,-16 119 0 0 0,21-101-942 0 0,11-74 384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200 164 5527 0 0,'0'0'498'0'0,"0"-2"-406"0"0,-3-5 113 0 0,2 3 456 0 0,0-1 1 0 0,0 1-1 0 0,1-1 1 0 0,-1 1-1 0 0,1-1 0 0 0,0-6 1 0 0,1 0-171 0 0,1 1 0 0 0,-1 0 0 0 0,6-15 1 0 0,-5 18-324 0 0,0 2-11 0 0,0-1 0 0 0,-1 0-1 0 0,0 1 1 0 0,1-12 0 0 0,-2 15-16 0 0,1 1-13 0 0,-1 0-114 0 0,0 1 0 0 0,0-1 0 0 0,0 1 0 0 0,1-1 0 0 0,-1 1 0 0 0,0-1 0 0 0,0 1 0 0 0,0-1 0 0 0,0 1 0 0 0,0-1 0 0 0,0 1-1 0 0,0-1 1 0 0,0 1 0 0 0,0-1 0 0 0,0 1 0 0 0,-1-1 0 0 0,1 1 0 0 0,0-1 0 0 0,0 1 0 0 0,0-1 0 0 0,-1 1 0 0 0,-2-1 8 0 0,0 1 1 0 0,1 1 0 0 0,-1-1 0 0 0,0 0-1 0 0,0 1 1 0 0,0 0 0 0 0,1-1 0 0 0,-1 1-1 0 0,0 0 1 0 0,1 1 0 0 0,-1-1-1 0 0,1 0 1 0 0,-1 1 0 0 0,1-1 0 0 0,0 1-1 0 0,-1 0 1 0 0,-1 2 0 0 0,-7 6 122 0 0,0 1 0 0 0,-9 12 0 0 0,14-15-59 0 0,-89 123 1072 0 0,91-125-1094 0 0,1 1 0 0 0,-1 0 0 0 0,1-1 0 0 0,1 1 0 0 0,-3 10 0 0 0,4-14 154 0 0,2 0-114 0 0,0-1-80 0 0,0 0-1 0 0,0 0 1 0 0,0 0-1 0 0,0-1 0 0 0,1 1 1 0 0,-1 0-1 0 0,0 0 1 0 0,1-1-1 0 0,-1 1 1 0 0,1-1-1 0 0,0 1 1 0 0,-1-1-1 0 0,1 0 0 0 0,4 3 1 0 0,-4-3 12 0 0,1 0 1 0 0,0-1 0 0 0,0 1-1 0 0,0 0 1 0 0,0-1-1 0 0,0 0 1 0 0,0 1 0 0 0,0-1-1 0 0,0 0 1 0 0,0-1-1 0 0,5 0 1 0 0,2 0 66 0 0,0-1 0 0 0,0-1 1 0 0,0 0-1 0 0,0 0 0 0 0,13-7 1 0 0,-2-2-46 0 0,35-25 1 0 0,-54 36-139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19 317 11951 0 0,'0'0'3458'0'0,"-1"0"-3305"0"0,0 0 0 0 0,1-1 0 0 0,-1 1 0 0 0,0-1 0 0 0,0 1 0 0 0,0-1 0 0 0,1 0 0 0 0,-1 1 0 0 0,0-1 0 0 0,1 0 0 0 0,-2 0 0 0 0,1-3-48 0 0,-1 1-1 0 0,1-1 1 0 0,0 1 0 0 0,0-1 0 0 0,0 0 0 0 0,0 1 0 0 0,1-1 0 0 0,0 0 0 0 0,-1 0 0 0 0,2 1 0 0 0,-1-1 0 0 0,1-5 0 0 0,0 2-26 0 0,1 0 1 0 0,0 0-1 0 0,0 1 1 0 0,1-1-1 0 0,0 0 1 0 0,3-6-1 0 0,5-3-80 0 0,-1 1-1 0 0,2-1 1 0 0,0 2-1 0 0,16-16 1 0 0,-9 12-232 0 0,39-30 0 0 0,-47 40-482 0 0,0 1 0 0 0,1 0 0 0 0,-1 1 0 0 0,1 1 0 0 0,20-7 0 0 0,-30 11-776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4607 0 0,'0'0'208'0'0,"2"2"-9"0"0,43 44 9889 0 0,-45-45-9994 0 0,1 0 0 0 0,0 0 0 0 0,0 0 0 0 0,0-1 0 0 0,0 1 0 0 0,0 0 0 0 0,0-1 0 0 0,0 1 1 0 0,0 0-1 0 0,0-1 0 0 0,0 1 0 0 0,0-1 0 0 0,0 0 0 0 0,0 1 0 0 0,0-1 0 0 0,0 0 0 0 0,0 0 0 0 0,3 0 0 0 0,-1 0 15 0 0,-1 0-1 0 0,1 0 1 0 0,-1-1 0 0 0,1 0-1 0 0,-1 1 1 0 0,0-1 0 0 0,1 0-1 0 0,2-2 1 0 0,3-1 127 0 0,0-1 1 0 0,0-1-1 0 0,10-9 1 0 0,-13 11-189 0 0,10-9 118 0 0,15-17 1 0 0,-26 26-178 0 0,0 0 0 0 0,-1-1 0 0 0,1 0 1 0 0,-1 0-1 0 0,0 0 0 0 0,0 0 0 0 0,-1-1 0 0 0,3-6 1 0 0,-5 10-68 0 0,-28 3-568 0 0,22 1 636 0 0,1 1 1 0 0,-1 0 0 0 0,1 0 0 0 0,0 0 0 0 0,0 1 0 0 0,0-1 0 0 0,0 1 0 0 0,1 1 0 0 0,0-1-1 0 0,-1 0 1 0 0,2 1 0 0 0,-7 9 0 0 0,-1 3 9 0 0,1 0 1 0 0,-12 31-1 0 0,13-28 0 0 0,2 1 0 0 0,-9 33 0 0 0,15-46 0 0 0,-1 1 0 0 0,1-1 0 0 0,1 0 0 0 0,-1 1 0 0 0,1-1 0 0 0,1 0 0 0 0,0 1 0 0 0,0-1 0 0 0,5 16 0 0 0,1-10 11 0 0,5-3 32 0 0,-5-8-187 0 0,-1 0 1 0 0,0 0 0 0 0,1 0 0 0 0,0-1-1 0 0,-1 0 1 0 0,1-1 0 0 0,0 1 0 0 0,0-1 0 0 0,0-1-1 0 0,0 1 1 0 0,14-2 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13935 0 0,'0'0'638'0'0,"-2"1"-14"0"0,-1 2-546 0 0,0-1 0 0 0,0 1 0 0 0,1-1 0 0 0,-1 1 0 0 0,0 0 0 0 0,1 0 0 0 0,0 0-1 0 0,0 1 1 0 0,0-1 0 0 0,0 0 0 0 0,0 1 0 0 0,0-1 0 0 0,1 1 0 0 0,0 0 0 0 0,0-1 0 0 0,0 1 0 0 0,0 0 0 0 0,1 0 0 0 0,-1 0 0 0 0,1 0 0 0 0,0 6 0 0 0,0 4 322 0 0,1 1-1 0 0,1-1 1 0 0,0 0-1 0 0,7 22 1 0 0,-1-12-250 0 0,0-1 0 0 0,1 0 0 0 0,2-1 0 0 0,0 0 0 0 0,1-1 0 0 0,2 0 0 0 0,0-1-1 0 0,1 0 1 0 0,0-2 0 0 0,2 1 0 0 0,0-2 0 0 0,1 0 0 0 0,1-2 0 0 0,34 23 0 0 0,143 64-136 0 0,-156-84 26 0 0,49 29-27 0 0,-80-42-14 0 0,1 2 1 0 0,-1-1 0 0 0,0 2-1 0 0,-1-1 1 0 0,0 1 0 0 0,13 15-1 0 0,-16-15 12 0 0,-24-9-366 0 0,10-4-923 0 0,0-2-3366 0 0,-1-4-1786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55 4143 0 0,'0'0'319'0'0,"3"-2"-210"0"0,7-6-351 0 0,36-27 7631 0 0,-44 34-6493 0 0,3-7 3391 0 0,-17 14-4084 0 0,1 1 0 0 0,-1 0 1 0 0,2 1-1 0 0,-1 0 0 0 0,1 0 1 0 0,0 1-1 0 0,-8 11 0 0 0,12-14-162 0 0,0 0 1 0 0,-15 9-1 0 0,15-11-21 0 0,0 1 0 0 0,1-1 0 0 0,-1 1 0 0 0,-9 11 0 0 0,-11 14-20 0 0,19-18-10 0 0,0-1-49 0 0,2-1-34 0 0,4-8-11 0 0,6 10-54 0 0,-2-8 98 0 0,6 0 49 0 0,-1 1 0 0 0,1-2-1 0 0,0 1 1 0 0,0-1 0 0 0,1-1-1 0 0,-1 1 1 0 0,10 0 0 0 0,8 0 19 0 0,37-1 1 0 0,-50-3 34 0 0,-1-1-22 0 0,-10 1 202 0 0,-12 15-101 0 0,0 0 1 0 0,-1-1-1 0 0,-1 0 1 0 0,0-1 0 0 0,-13 12-1 0 0,13-13-75 0 0,6-7-47 0 0,-1 0 0 0 0,1 0 0 0 0,-1-1 0 0 0,1 1 0 0 0,-1-1 0 0 0,-12 4 0 0 0,-18 11 0 0 0,32-16-28 0 0,-1 1-1 0 0,1-1 1 0 0,-1 0 0 0 0,0 0-1 0 0,0-1 1 0 0,0 0 0 0 0,0 1-1 0 0,0-1 1 0 0,0-1 0 0 0,-9 1-1 0 0,11-2-65 0 0,2 1 99 0 0,0 0-1 0 0,0-1 1 0 0,0 1 0 0 0,0 0 0 0 0,0-1 0 0 0,0 1 0 0 0,1-1 0 0 0,-1 1 0 0 0,0-1 0 0 0,0 1 0 0 0,0-1 0 0 0,1 1 0 0 0,-1-1 0 0 0,0 0 0 0 0,1 1 0 0 0,-1-2 0 0 0,9 5-4811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84 1375 0 0,'0'0'12774'0'0,"-1"2"-12096"0"0,0-1-539 0 0,1 0-1 0 0,-1 0 0 0 0,1 0 1 0 0,-1 1-1 0 0,1-1 0 0 0,-1 0 1 0 0,1 1-1 0 0,0-1 0 0 0,-1 0 1 0 0,1 1-1 0 0,0-1 0 0 0,0 0 1 0 0,0 1-1 0 0,0-1 0 0 0,0 0 1 0 0,0 1-1 0 0,1-1 0 0 0,-1 2 1 0 0,2 1-40 0 0,-1-1 1 0 0,0 0 0 0 0,1 0 0 0 0,-1 0 0 0 0,1 0 0 0 0,0-1 0 0 0,3 5-1 0 0,2 0-42 0 0,-1-1-1 0 0,1 1 0 0 0,0-1 0 0 0,15 9 0 0 0,0 0 8 0 0,-13-8-53 0 0,-6-5 32 0 0,4 2-22 0 0,-3-3 38 0 0,6 0 31 0 0,-8-1 320 0 0,-1-2-367 0 0,0 0-1 0 0,0 0 1 0 0,-1 0 0 0 0,1 0 0 0 0,0 0 0 0 0,-1 0 0 0 0,0-1 0 0 0,0 1 0 0 0,0 0 0 0 0,0-5 0 0 0,1-5 83 0 0,1-1-12 0 0,0 2-89 0 0,0 1 1 0 0,0 0-1 0 0,1 0 0 0 0,0 0 0 0 0,0 1 1 0 0,1-1-1 0 0,1 1 0 0 0,0 0 1 0 0,0 0-1 0 0,12-15 0 0 0,-15 20-99 0 0,1 1 1 0 0,0 0-1 0 0,0 0 0 0 0,0 1 1 0 0,0-1-1 0 0,0 0 0 0 0,0 1 0 0 0,0 0 1 0 0,1 0-1 0 0,0 0 0 0 0,-1 0 1 0 0,1 0-1 0 0,6-1 0 0 0,-8 3-200 0 0,0 0 0 0 0,0-1 0 0 0,0 1 0 0 0,1 0-1 0 0,-1 0 1 0 0,0 0 0 0 0,5 2 0 0 0,-1-2-635 0 0,-4 0-621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2759 0 0,'0'0'16271'0'0,"-1"3"-16126"0"0,-76 127-1 0 0,69-118-126 0 0,0 1 0 0 0,1 0 1 0 0,0 0-1 0 0,-8 28 0 0 0,12-15 107 0 0,3-22-111 0 0,2 0 50 0 0,12 9 4 0 0,-8-11-73 0 0,-1-1 8 0 0,3 1-328 0 0,0 0 0 0 0,0-1 0 0 0,1 0 1 0 0,-1 0-1 0 0,0-1 0 0 0,1 0 0 0 0,-1 0 0 0 0,15-3 0 0 0,-21 3-104 0 0,1-1-682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 5983 0 0,'0'0'7715'0'0,"-11"-2"-2606"0"0,7 6-5081 0 0,-1 0 0 0 0,1 0 0 0 0,0 0 0 0 0,1 1 0 0 0,-1-1 0 0 0,1 1 0 0 0,0 0 0 0 0,-5 10 0 0 0,4-7 14 0 0,0 0 1 0 0,-1-1-1 0 0,-9 13 1 0 0,0-6-13 0 0,6-6-7 0 0,0 1 1 0 0,0 0-1 0 0,1 1 0 0 0,0-1 1 0 0,-7 17-1 0 0,6-11-23 0 0,7-14 0 0 0,1 0 0 0 0,-1 0 0 0 0,1 0 0 0 0,0-1 0 0 0,-1 1 0 0 0,1 0 0 0 0,0 0 0 0 0,0 0 0 0 0,0 0 0 0 0,0 0 0 0 0,0 0 0 0 0,0 0 0 0 0,0 2 0 0 0,0-2 1 0 0,1 0 0 0 0,-1 0 0 0 0,1 0-1 0 0,-1 0 1 0 0,1 0 0 0 0,-1 0 0 0 0,1-1 0 0 0,0 1 0 0 0,0 0-1 0 0,0 0 1 0 0,-1 0 0 0 0,3 1 0 0 0,0 0 6 0 0,0 0 1 0 0,1-1 0 0 0,-1 1-1 0 0,0-1 1 0 0,1 1 0 0 0,7 1-1 0 0,4-1-7 0 0,15-1 120 0 0,2 3-2846 0 0,-29-4 1396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5527 0 0,'0'0'2103'0'0,"0"2"-404"0"0,0-1-1469 0 0,1 0 1 0 0,-1-1-1 0 0,0 1 1 0 0,0 0 0 0 0,1 0-1 0 0,-1-1 1 0 0,0 1-1 0 0,1 0 1 0 0,-1 0 0 0 0,1-1-1 0 0,-1 1 1 0 0,1-1-1 0 0,-1 1 1 0 0,1 0 0 0 0,0-1-1 0 0,-1 1 1 0 0,1-1-1 0 0,0 1 1 0 0,-1-1-1 0 0,1 0 1 0 0,0 1 0 0 0,-1-1-1 0 0,2 1 1 0 0,0-1-42 0 0,0 0 1 0 0,0 1-1 0 0,0-1 0 0 0,-1 0 1 0 0,1 0-1 0 0,0 0 1 0 0,0-1-1 0 0,0 1 0 0 0,0 0 1 0 0,2-1-1 0 0,6-3-56 0 0,0 0 0 0 0,-1 0-1 0 0,11-7 1 0 0,-13 7 261 0 0,11-7-131 0 0,19-14 0 0 0,33-21-50 0 0,-96 48-384 0 0,11 4 132 0 0,0 1 0 0 0,0 1-1 0 0,1 0 1 0 0,0 1 0 0 0,1 1 0 0 0,0 0-1 0 0,1 0 1 0 0,0 2 0 0 0,0-1-1 0 0,-10 15 1 0 0,17-20 90 0 0,0 1 0 0 0,1-1-1 0 0,0 1 1 0 0,0 0 0 0 0,0 0-1 0 0,1 0 1 0 0,0 1 0 0 0,-2 11-1 0 0,5-17-19 0 0,-1-1-1 0 0,1 1 0 0 0,0 0 1 0 0,1 0-1 0 0,-1 0 1 0 0,0 0-1 0 0,0 0 1 0 0,1-1-1 0 0,-1 1 0 0 0,1 0 1 0 0,1 3-1 0 0,0-1 25 0 0,-2-2 13 0 0,2-1-4 0 0,7 7-10 0 0,13 6-8 0 0,-18-14-43 0 0,-2 2-71 0 0,1-1-48 0 0,5 2-177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8751 0 0,'-2'1'674'0'0,"-34"9"33"0"0,26-8 750 0 0,1 1 0 0 0,-17 6 0 0 0,17-5-231 0 0,7-4-1031 0 0,-1 1 0 0 0,1 0-1 0 0,-1 0 1 0 0,1 1-1 0 0,0-1 1 0 0,0 0-1 0 0,-1 1 1 0 0,1 0-1 0 0,0-1 1 0 0,0 1-1 0 0,1 0 1 0 0,-1 0 0 0 0,0 0-1 0 0,1 0 1 0 0,-1 0-1 0 0,1 1 1 0 0,-3 3-1 0 0,3-2-118 0 0,3 9-64 0 0,3 3-12 0 0,0-2-13 0 0,-4-9-40 0 0,-1 13 41 0 0,0-13 6 0 0,-2 32-62 0 0,1-20 68 0 0,-1 1 0 0 0,1-5 11 0 0,1-10 260 0 0,0-2-298 0 0,-1 0 0 0 0,0 0 0 0 0,0 0 0 0 0,0 0 0 0 0,0 0 0 0 0,0-1 0 0 0,0 1 0 0 0,0 0 0 0 0,0-1 0 0 0,-1 1 0 0 0,1-1 0 0 0,0 1 0 0 0,0-1 0 0 0,0 1 0 0 0,-1-1 0 0 0,0 0 0 0 0,-24 5-994 0 0,22-5 470 0 0,-12 1-956 0 0,3-2-69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6447 0 0,'0'0'9071'0'0,"-2"0"-8268"0"0,-4 1-625 0 0,1 0 0 0 0,0 0 1 0 0,0 0-1 0 0,0 0 1 0 0,0 1-1 0 0,0 0 1 0 0,0 0-1 0 0,0 0 0 0 0,0 1 1 0 0,1-1-1 0 0,0 1 1 0 0,-1 0-1 0 0,1 1 0 0 0,-7 6 1 0 0,-1 2-78 0 0,0 1 0 0 0,1 1 1 0 0,-12 17-1 0 0,21-27-58 0 0,2-4-43 0 0,0 1 1 0 0,0-1-1 0 0,-1 0 1 0 0,1 1-1 0 0,0-1 1 0 0,0 1-1 0 0,0-1 1 0 0,0 1-1 0 0,0-1 1 0 0,0 0-1 0 0,0 1 1 0 0,0-1-1 0 0,0 1 1 0 0,0-1 0 0 0,0 1-1 0 0,0-1 1 0 0,0 1-1 0 0,0-1 1 0 0,0 1-1 0 0,1 1-5 0 0,0-1-1 0 0,1 1 0 0 0,-1 0 1 0 0,0-1-1 0 0,0 1 1 0 0,1-1-1 0 0,-1 0 0 0 0,1 1 1 0 0,-1-1-1 0 0,1 0 1 0 0,0 0-1 0 0,0 0 0 0 0,-1 0 1 0 0,5 1-1 0 0,30 9-130 0 0,-20-8 103 0 0,-2 3-34 0 0,-2 4 1 0 0,-10-7 65 0 0,0 1 0 0 0,-1 0 0 0 0,0-1 1 0 0,1 1-1 0 0,-1 0 0 0 0,0 0 1 0 0,-1 0-1 0 0,1 0 0 0 0,-1 0 1 0 0,0 0-1 0 0,0 0 0 0 0,0 0 0 0 0,0 0 1 0 0,-1 0-1 0 0,1 0 0 0 0,-1 0 1 0 0,0 0-1 0 0,-3 6 0 0 0,-4 9 2 0 0,5-15 3 0 0,-1 0 5 0 0,-2 3 71 0 0,0 0 0 0 0,-1-1 0 0 0,1 1 1 0 0,-1-1-1 0 0,-1-1 0 0 0,1 1 1 0 0,-1-1-1 0 0,-10 5 0 0 0,16-10-122 0 0,0 0-1 0 0,0 1 0 0 0,0-1 1 0 0,0 0-1 0 0,0 0 0 0 0,0 0 1 0 0,0 0-1 0 0,1-1 0 0 0,-1 1 1 0 0,0 0-1 0 0,0-1 1 0 0,-3-1-1 0 0,2 1-435 0 0,-7-1-4084 0 0,-1-2-1540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 5983 0 0,'2'2'4918'0'0,"20"6"607"0"0,3-5-3412 0 0,-17-4-1808 0 0,0 0 0 0 0,0 0 0 0 0,0-1 0 0 0,-1 0 0 0 0,1-1 0 0 0,9-3 0 0 0,2-1-281 0 0,-16 5-22 0 0,14-9-7 0 0,1 2 5 0 0,-17 8 0 0 0,0 1 0 0 0,0-1 0 0 0,0 1 0 0 0,0-1 0 0 0,0 1 0 0 0,0-1 0 0 0,-1 0 0 0 0,1 1 0 0 0,0-1 0 0 0,0 0 0 0 0,0 0 0 0 0,-1 1 0 0 0,2-3 0 0 0,11-14 0 0 0,1 2 3 0 0,-12 12-5 0 0,4-11-11 0 0,-6 14 10 0 0,-1-1 0 0 0,1 1 0 0 0,0-1 0 0 0,-1 1-1 0 0,1 0 1 0 0,-1-1 0 0 0,0 1 0 0 0,1-1 0 0 0,-1 1 0 0 0,1 0-1 0 0,-1 0 1 0 0,1-1 0 0 0,-1 1 0 0 0,0 0 0 0 0,1 0 0 0 0,-1 0-1 0 0,0 0 1 0 0,-1-1 0 0 0,-5 2-2 0 0,0-1 0 0 0,0 1-1 0 0,0 0 1 0 0,0 1 0 0 0,0-1-1 0 0,0 1 1 0 0,1 1 0 0 0,-1-1-1 0 0,-6 5 1 0 0,0 1-1 0 0,1 0 1 0 0,1 2-1 0 0,-1-1 1 0 0,1 1-1 0 0,1 1 1 0 0,0 0-1 0 0,1 0 1 0 0,0 1-1 0 0,0 0 1 0 0,2 0-1 0 0,-1 1 1 0 0,2 0-1 0 0,-1 1 1 0 0,-4 17-1 0 0,8-24-4 0 0,2 0 0 0 0,-1 0-1 0 0,1 0 1 0 0,0 0 0 0 0,0 0-1 0 0,1 10 1 0 0,2-2-3 0 0,3 1-51 0 0,-4-15 39 0 0,-1 1 0 0 0,1-1-1 0 0,0 0 1 0 0,0 1 0 0 0,-1-1 0 0 0,1 0 0 0 0,0 0 0 0 0,0 1-1 0 0,0-1 1 0 0,1 0 0 0 0,-1 0 0 0 0,0 0 0 0 0,0 0 0 0 0,1-1-1 0 0,-1 1 1 0 0,0 0 0 0 0,1 0 0 0 0,-1-1 0 0 0,0 1 0 0 0,1-1-1 0 0,-1 1 1 0 0,1-1 0 0 0,-1 0 0 0 0,1 1 0 0 0,-1-1 0 0 0,1 0 0 0 0,0 0-1 0 0,-1 0 1 0 0,1 0 0 0 0,1-1 0 0 0,15-3-350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 10135 0 0,'0'0'919'0'0,"1"-2"-759"0"0,3-7 5436 0 0,-6 9-5342 0 0,0 1-1 0 0,0-1 1 0 0,-1 0 0 0 0,1 1 0 0 0,0 0 0 0 0,0 0-1 0 0,0-1 1 0 0,0 1 0 0 0,0 0 0 0 0,0 1-1 0 0,-3 1 1 0 0,-21 18-286 0 0,16-12 302 0 0,-33 31-196 0 0,34-29-74 0 0,8-9-19 0 0,0 1-1 0 0,0-1 1 0 0,0 0-1 0 0,0 1 0 0 0,1-1 1 0 0,-1 1-1 0 0,1-1 1 0 0,0 0-1 0 0,0 1 1 0 0,0-1-1 0 0,0 1 1 0 0,0-1-1 0 0,1 5 0 0 0,0-5 16 0 0,-1 1-78 0 0,1-1 0 0 0,28 37-372 0 0,-8-16 233 0 0,-16-18 176 0 0,3 4-25 0 0,4 18-154 0 0,-7-12 208 0 0,-2-2 36 0 0,-1-8 32 0 0,-1-1 1 0 0,0 1-1 0 0,0-1 0 0 0,-1 0 0 0 0,1 1 1 0 0,-1 0-1 0 0,0-1 0 0 0,0 1 0 0 0,0-1 0 0 0,-1 1 1 0 0,1-1-1 0 0,-1 0 0 0 0,0 1 0 0 0,-1-1 1 0 0,1 1-1 0 0,-1-1 0 0 0,-2 5 0 0 0,2-6 2 0 0,1 0-1 0 0,0 0 1 0 0,-1 0-1 0 0,0 0 1 0 0,0 0-1 0 0,0 0 1 0 0,0 0 0 0 0,-1 0-1 0 0,1-1 1 0 0,-1 1-1 0 0,1-1 1 0 0,-1 0-1 0 0,0 0 1 0 0,0 0-1 0 0,0 0 1 0 0,0 0-1 0 0,0-1 1 0 0,-7 3 0 0 0,3-1-41 0 0,0 0 1 0 0,0-1 0 0 0,-1 0 0 0 0,1 0 0 0 0,-1-1 0 0 0,0 0 0 0 0,1-1 0 0 0,-1 1 0 0 0,0-1 0 0 0,1-1-1 0 0,-1 1 1 0 0,0-2 0 0 0,-12-2 0 0 0,18 3-458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2303 0 0,'0'0'9808'0'0,"2"0"-9706"0"0,11-8 45 0 0,18-6 252 0 0,-29 13-355 0 0,0 0 0 0 0,0 0-1 0 0,0 0 1 0 0,0 0-1 0 0,0 0 1 0 0,0-1 0 0 0,0 1-1 0 0,0 0 1 0 0,2-4 0 0 0,12-7 450 0 0,17-8-333 0 0,-1-2 1 0 0,-1-1-1 0 0,48-45 0 0 0,-53 40-544 0 0,2 1-1 0 0,57-41 1 0 0,-83 67-32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13559 0 0,'0'0'1231'0'0,"-2"1"-928"0"0,-10 7 168 0 0,1 0 1 0 0,-1 1 0 0 0,2 0-1 0 0,-1 1 1 0 0,1 0-1 0 0,-10 14 1 0 0,-1 0 53 0 0,-32 33 446 0 0,-192 192 416 0 0,223-230-1390 0 0,-101 94-302 0 0,122-112 14 0 0,7-8-2520 0 0,3 0 1615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3679 0 0,'0'0'167'0'0,"2"-1"-7"0"0,60-40 7116 0 0,-12 10-1887 0 0,-17 7-5893 0 0,82-54 2299 0 0,-28 22-1230 0 0,-83 52-528 0 0,0 1-11 0 0,16-5-17 0 0,-9 5-22 0 0,-9 2-83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1375 0 0,'0'0'11984'0'0,"-1"3"-11617"0"0,0 3-200 0 0,1 1 0 0 0,0-1 0 0 0,0 1 0 0 0,0 0 0 0 0,1-1 0 0 0,-1 1 0 0 0,2-1 0 0 0,-1 1 0 0 0,1-1 0 0 0,0 0 0 0 0,0 0 0 0 0,1 0 0 0 0,0 0 0 0 0,0 0 0 0 0,0 0-1 0 0,7 8 1 0 0,-1-2-1 0 0,0 0 0 0 0,1-1 0 0 0,0 0 0 0 0,1-1 0 0 0,0 0 0 0 0,20 12 0 0 0,-8-8-19 0 0,1-1 0 0 0,1-2 0 0 0,0 0 0 0 0,0-2 0 0 0,1-1-1 0 0,0-1 1 0 0,1-1 0 0 0,0-1 0 0 0,36 2 0 0 0,-40-6-105 0 0,0-1-1 0 0,0 0 0 0 0,0-2 1 0 0,0-1-1 0 0,0 0 0 0 0,-1-2 1 0 0,1-1-1 0 0,-1 0 0 0 0,34-16 1 0 0,-54 21-84 0 0,-16 2-1850 0 0,0 1 769 0 0,0 0 0 0 0,-27 9 0 0 0,37-10 500 0 0,0-1-2818 0 0,-8-3-978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6447 0 0,'0'0'6527'0'0,"-1"4"-5940"0"0,-3 7-149 0 0,-1 0 0 0 0,-1 0 1 0 0,0 0-1 0 0,0-1 1 0 0,-1 0-1 0 0,-8 10 1 0 0,-6 9 229 0 0,-2 3-81 0 0,14-22-401 0 0,1 1 0 0 0,1 0 0 0 0,0 1 0 0 0,-6 12 0 0 0,6-8-63 0 0,2 1 0 0 0,0 0 0 0 0,1 0 0 0 0,0 0 0 0 0,2 0 0 0 0,0 1 0 0 0,1 21 0 0 0,1-11 95 0 0,2 1 0 0 0,2 0 0 0 0,11 45 0 0 0,-12-63-218 0 0,-1 0 0 0 0,0-1 0 0 0,0 1 0 0 0,-1 0 0 0 0,0 0 0 0 0,-1 0 0 0 0,0 0 0 0 0,-1 0 0 0 0,-2 14 0 0 0,-1-12 0 0 0,-3-2-13 0 0,-7 3-54 0 0,9-12 73 0 0,1 0-1 0 0,-10 3 38 0 0,0-1-33 0 0,-8 0-123 0 0,19-4-23 0 0,1 0-153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10103 0 0,'0'0'3776'0'0,"3"-1"-3232"0"0,5-1-220 0 0,0 0-1 0 0,0-1 0 0 0,0 0 0 0 0,-1 0 1 0 0,11-7-1 0 0,36-26 1052 0 0,-37 24-1016 0 0,1 0 1 0 0,25-12 0 0 0,20-7-26 0 0,-61 30-422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18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4143 0 0,'0'0'9923'0'0,"3"2"-9607"0"0,60 24 877 0 0,-59-24-1130 0 0,1 0-1 0 0,-1 1 1 0 0,0 0-1 0 0,0 0 1 0 0,0 1-1 0 0,0-1 1 0 0,0 1-1 0 0,-1-1 1 0 0,0 1-1 0 0,0 0 1 0 0,0 1-1 0 0,0-1 0 0 0,3 7 1 0 0,3 7 143 0 0,-1 0 0 0 0,5 19 0 0 0,-11-31-172 0 0,5 25 230 0 0,-6-29 9 0 0,-1 0-143 0 0,3 8 4 0 0,-3-8 1172 0 0,1-4-1036 0 0,2-3-215 0 0,-1 0-1 0 0,0 0 1 0 0,0 0 0 0 0,0 0-1 0 0,-1-1 1 0 0,0 1-1 0 0,0 0 1 0 0,0 0 0 0 0,-1-1-1 0 0,0 1 1 0 0,0-1-1 0 0,0 1 1 0 0,0 0 0 0 0,-1-1-1 0 0,0 1 1 0 0,0 0-1 0 0,-1 0 1 0 0,1 0 0 0 0,-1-1-1 0 0,0 2 1 0 0,-6-10 0 0 0,-4-4-50 0 0,-2 2 1 0 0,-20-21-1 0 0,12 14-7 0 0,17 17 1 0 0,1 1 0 0 0,0 0 1 0 0,0-1-1 0 0,0 0 0 0 0,1 0 0 0 0,0 0 0 0 0,0 0 0 0 0,0 0 0 0 0,1 0 1 0 0,0-1-1 0 0,0 0 0 0 0,0-9 0 0 0,1 7-2 0 0,0 0 0 0 0,1-1 1 0 0,1 1-1 0 0,-1-1 0 0 0,2 1 0 0 0,-1 0 1 0 0,1-1-1 0 0,5-11 0 0 0,-3 8 0 0 0,2 0 1 0 0,0 1-1 0 0,0-1 0 0 0,1 1 0 0 0,1 0 1 0 0,0 1-1 0 0,0 0 0 0 0,1 0 0 0 0,1 1 0 0 0,0 0 1 0 0,0 1-1 0 0,14-10 0 0 0,-2 4-21 0 0,1 1 0 0 0,28-12 0 0 0,-38 20 12 0 0,1 1 0 0 0,0 1 0 0 0,-1 0 0 0 0,2 0 0 0 0,23-1 0 0 0,-35 4-49 0 0,0 1 0 0 0,0 0 0 0 0,0 0 1 0 0,0 1-1 0 0,0-1 0 0 0,0 0 0 0 0,1 1 0 0 0,-1 0 0 0 0,0 0 0 0 0,0 0 0 0 0,-1 0 0 0 0,1 0 0 0 0,0 1 0 0 0,0-1 1 0 0,0 1-1 0 0,-1 0 0 0 0,1 0 0 0 0,3 3 0 0 0,-4-3-1322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10479 0 0,'0'0'7648'0'0,"0"2"-7553"0"0,-1 27 115 0 0,-2 0-1 0 0,-8 43 1 0 0,-23 58-46 0 0,5-60-159 0 0,8-19-162 0 0,14-37-50 0 0,0 1 0 0 0,-13 18 0 0 0,6-9-364 0 0,13-22-474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12871 0 0,'0'0'4750'0'0,"2"-2"-4358"0"0,2-1-260 0 0,1-1 0 0 0,-1 1 0 0 0,1 0 0 0 0,0 0 0 0 0,0 0 0 0 0,10-3 0 0 0,38-12 307 0 0,-25 10-224 0 0,348-96 2289 0 0,-356 100-2407 0 0,0 1 0 0 0,0 1 0 0 0,0 1 0 0 0,0 1 0 0 0,0 1 0 0 0,0 1 0 0 0,30 6 0 0 0,-20-1-175 0 0,-1 1-1 0 0,0 2 1 0 0,0 1 0 0 0,33 18-1 0 0,-58-27 61 0 0,9 5-216 0 0,1 0 0 0 0,0-1-1 0 0,0 0 1 0 0,18 4 0 0 0,-27-9 137 0 0,-1-1 1 0 0,1 1 0 0 0,-1-1 0 0 0,1 0-1 0 0,-1 0 1 0 0,1 0 0 0 0,0 0-1 0 0,-1-1 1 0 0,1 0 0 0 0,-1 0 0 0 0,0 0-1 0 0,1-1 1 0 0,-1 1 0 0 0,0-1 0 0 0,0 0-1 0 0,1 0 1 0 0,-2-1 0 0 0,6-2 0 0 0,-3 0-575 0 0,0-1 1 0 0,0 1-1 0 0,0-1 1 0 0,0 0-1 0 0,7-12 1 0 0,-2 0-5065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0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14567 0 0,'0'0'331'0'0,"2"1"44"0"0,-1 0-332 0 0,1-1 1 0 0,0 0 0 0 0,0 0 0 0 0,0 0-1 0 0,0 0 1 0 0,0 0 0 0 0,0 0 0 0 0,0 0-1 0 0,0-1 1 0 0,0 1 0 0 0,-1-1 0 0 0,1 1-1 0 0,0-1 1 0 0,0 0 0 0 0,0 0 0 0 0,-1 0-1 0 0,1 0 1 0 0,0 0 0 0 0,1-1 0 0 0,18-8-25 0 0,-10 6 264 0 0,1 0 1 0 0,0 1-1 0 0,0 1 0 0 0,0 0 0 0 0,0 0 0 0 0,0 2 1 0 0,1-1-1 0 0,-1 1 0 0 0,16 3 0 0 0,-3 0 4 0 0,-1 0 0 0 0,1-1 0 0 0,0-2 0 0 0,41-4 0 0 0,99-23-77 0 0,-74 9-153 0 0,-34 9-182 0 0,136-27-921 0 0,-65 2-2839 0 0,-84 19 2295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325 694 5983 0 0,'0'0'542'0'0,"1"2"-446"0"0,-1 4 292 0 0,0 0 1 0 0,-1 0-1 0 0,0 0 1 0 0,-1 8 4477 0 0,2-14-4716 0 0,0 0 0 0 0,-1 1 0 0 0,1-1 0 0 0,0 0 0 0 0,0 0 0 0 0,0 1 0 0 0,0-1 0 0 0,0 0 0 0 0,0 1 0 0 0,0-1 0 0 0,0 0 0 0 0,0 0 0 0 0,0 1 0 0 0,0-1 0 0 0,0 0 0 0 0,0 0 0 0 0,0 1 0 0 0,0-1 0 0 0,0 0 0 0 0,0 0 0 0 0,0 1 0 0 0,0-1 0 0 0,1 0 0 0 0,-1 0 0 0 0,0 1 0 0 0,0-1 0 0 0,0 0 0 0 0,0 1 0 0 0,14-8-5 0 0,-1 1-1 0 0,0-2 0 0 0,0 0 1 0 0,0 0-1 0 0,-1-1 0 0 0,-1 0 1 0 0,0-1-1 0 0,0-1 0 0 0,-1 0 1 0 0,14-18-1 0 0,8-16-253 0 0,38-72 0 0 0,-68 114 107 0 0,84-168-692 0 0,-76 147 674 0 0,-1-1 0 0 0,-2 0-1 0 0,0-1 1 0 0,-2 0 0 0 0,4-32-1 0 0,-9 47-16 0 0,1 1 0 0 0,-1-1 0 0 0,-1 0-1 0 0,-2-18 1 0 0,2 27 32 0 0,1 0 1 0 0,-1 0-1 0 0,0 0 0 0 0,1 0 0 0 0,-1 0 1 0 0,0 0-1 0 0,0 0 0 0 0,0 1 0 0 0,0-1 1 0 0,-1 0-1 0 0,1 1 0 0 0,0-1 0 0 0,-3-2 1 0 0,2 3 7 0 0,1 1 1 0 0,-1-1-1 0 0,1 0 1 0 0,0 1-1 0 0,-1-1 1 0 0,1 1-1 0 0,-1 0 0 0 0,1-1 1 0 0,-1 1-1 0 0,1 0 1 0 0,-1 0-1 0 0,1 0 1 0 0,-1 0-1 0 0,1 0 1 0 0,-1 0-1 0 0,0 0 1 0 0,1 1-1 0 0,-1-1 1 0 0,1 0-1 0 0,0 1 1 0 0,-3 0-1 0 0,1 1-3 0 0,0 0 0 0 0,0-1 0 0 0,0 1 0 0 0,0 0 0 0 0,1 0 0 0 0,-1 1 0 0 0,0-1 0 0 0,1 1 0 0 0,0-1 0 0 0,-1 1 0 0 0,1 0 0 0 0,-2 3 0 0 0,-3 5 0 0 0,-9 21 0 0 0,-42 115 76 0 0,13-31-24 0 0,39-102-51 0 0,-95 232 157 0 0,17 6 35 0 0,65-185 11 0 0,-34 80 0 0 0,41-120-199 0 0,-2 1 0 0 0,-1-2 0 0 0,0 0 0 0 0,-2-1 1 0 0,-28 32-1 0 0,31-40-299 0 0,-1-1 0 0 0,-1-1 0 0 0,-25 19 0 0 0,30-28-1155 0 0,2-6-4365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16095 0 0,'0'0'3552'0'0,"2"-1"-2936"0"0,10-8 31 0 0,-6 4-392 0 0,0 1 0 0 0,1 0 0 0 0,0 0 0 0 0,11-4-1 0 0,-9 4-52 0 0,203-61 2018 0 0,-208 64-2207 0 0,48-11 0 0 0,78-10-1 0 0,-80 17-965 0 0,3-1-1504 0 0,-18 5-2650 0 0,2 2-1853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29 3679 0 0,'-5'-4'189'0'0,"0"1"-1"0"0,1-1 0 0 0,-1 1 1 0 0,-1 0-1 0 0,-5-3 0 0 0,-9 1 3633 0 0,18 4-2964 0 0,0 1 0 0 0,0 0 0 0 0,0 1 0 0 0,0-1-1 0 0,0 0 1 0 0,0 1 0 0 0,1-1 0 0 0,-4 2 0 0 0,4-2-804 0 0,0 1 0 0 0,0-1 0 0 0,0 1 0 0 0,0 0 0 0 0,0-1 0 0 0,1 1 0 0 0,-1 0 0 0 0,0 0 0 0 0,0 0 0 0 0,1 0 0 0 0,-1 0 0 0 0,1 0 0 0 0,-1 0 0 0 0,1 0 0 0 0,-1 0 1 0 0,1 0-1 0 0,-1 0 0 0 0,1 0 0 0 0,0 0 0 0 0,0 0 0 0 0,-1 0 0 0 0,1 0 0 0 0,0 0 0 0 0,0 0 0 0 0,0 1 0 0 0,0-1 0 0 0,1 0 0 0 0,-1 0 0 0 0,0 0 0 0 0,1 2 0 0 0,0 2-42 0 0,0 1-1 0 0,1-1 1 0 0,0 1 0 0 0,4 6-1 0 0,7 12 84 0 0,1-1 0 0 0,0-1 0 0 0,29 33 0 0 0,62 55 112 0 0,-74-79-193 0 0,100 95 58 0 0,-57-57 157 0 0,91 110 0 0 0,-150-160-19 0 0,-1 1 0 0 0,0 0 0 0 0,-2 1 0 0 0,0 1 0 0 0,14 40 0 0 0,-21-47-60 0 0,0 1 0 0 0,-1 0 0 0 0,-1 0 0 0 0,-1 1 0 0 0,0-1 0 0 0,-2 0 0 0 0,1 1 1 0 0,-2-1-1 0 0,-4 25 0 0 0,-1-12-55 0 0,-1 0 1 0 0,-2-1-1 0 0,-1 0 1 0 0,-1 0 0 0 0,-1-1-1 0 0,-2-1 1 0 0,-18 28-1 0 0,7-16-43 0 0,-2-2 0 0 0,-1-1 0 0 0,-66 62 0 0 0,62-70 74 0 0,-1-1 0 0 0,-2-1 1 0 0,0-3-1 0 0,-2 0 0 0 0,0-3 1 0 0,-52 20-1 0 0,71-32 37 0 0,-1-1 0 0 0,-32 6-1 0 0,49-11-538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8287 0 0,'0'0'756'0'0,"-1"0"-622"0"0,-2-1 79 0 0,2 1 64 0 0,0 1 0 0 0,1 0-1 0 0,-1 0 1 0 0,1 0 0 0 0,-1 0 0 0 0,1 0-1 0 0,-1 0 1 0 0,1 0 0 0 0,0 0 0 0 0,-1 0-1 0 0,1 0 1 0 0,0 0 0 0 0,0 2 0 0 0,1 7 186 0 0,0 0 1 0 0,0 0 0 0 0,1 0 0 0 0,0 0 0 0 0,1 0-1 0 0,0-1 1 0 0,8 17 0 0 0,-6-14-200 0 0,30 66 775 0 0,3-1 0 0 0,53 76 0 0 0,-33-57-340 0 0,51 70-133 0 0,-32-51-336 0 0,-58-85-216 0 0,80 128 48 0 0,-93-146-77 0 0,-4-8-17 0 0,1 1 0 0 0,-1-1 1 0 0,1 0-1 0 0,0 0 1 0 0,1 0-1 0 0,-1 0 1 0 0,7 5-1 0 0,-9-8-286 0 0,4-12-3542 0 0,-1-12 2128 0 0,-3-4-18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12 11255 0 0,'1'-1'515'0'0,"1"1"-343"0"0,10-11 1497 0 0,-13 13-1592 0 0,-1 0 0 0 0,1 0-1 0 0,-1-1 1 0 0,1 1-1 0 0,-1-1 1 0 0,1 1 0 0 0,-1-1-1 0 0,-3 3 1 0 0,1-2 37 0 0,-81 70 654 0 0,67-55-517 0 0,0 0-1 0 0,2 1 1 0 0,-16 23-1 0 0,-9 10 248 0 0,36-46-440 0 0,-385 406 2336 0 0,379-400-2376 0 0,-42 35 56 0 0,46-41-107 0 0,0 0-1 0 0,0-1 1 0 0,0 1 0 0 0,0-1 0 0 0,-16 5-1 0 0,15-7-128 0 0,7-2-801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46 284 5527 0 0,'-2'1'250'0'0,"-8"1"379"0"0,-11 2-964 0 0,9-4 7602 0 0,19-16-4927 0 0,6 1-1896 0 0,0 1 0 0 0,1 0 0 0 0,1 1 0 0 0,26-19 0 0 0,71-38 326 0 0,-92 58-629 0 0,90-43-102 0 0,-41 22-40 0 0,-59 28 1 0 0,-7 3 0 0 0,0 0 0 0 0,1 1 0 0 0,-1 0 0 0 0,1-1 0 0 0,-1 1 0 0 0,1 0 0 0 0,0 1 0 0 0,6-1 0 0 0,-3 0-13 0 0,-6 2 9 0 0,0 0 0 0 0,0-1 0 0 0,0 1 0 0 0,-1 0 0 0 0,1 0 0 0 0,0 0 0 0 0,-1 0 0 0 0,1 0 0 0 0,-1 0 0 0 0,1 0 0 0 0,-1 0-1 0 0,1 0 1 0 0,-1 0 0 0 0,0 0 0 0 0,1 2 0 0 0,-1-2 2 0 0,1 6 6 0 0,0-1-1 0 0,0 1 0 0 0,-1-1 1 0 0,1 1-1 0 0,-2-1 1 0 0,1 1-1 0 0,-1-1 1 0 0,0 0-1 0 0,-2 9 0 0 0,-2 12 17 0 0,4-16 4 0 0,-1 2 29 0 0,1 0 1 0 0,0 0 0 0 0,2 21-1 0 0,0-30-28 0 0,0 0-1 0 0,-1 0 0 0 0,1 0 1 0 0,0-1-1 0 0,1 1 1 0 0,-1-1-1 0 0,1 1 0 0 0,-1-1 1 0 0,1 1-1 0 0,0-1 0 0 0,0 0 1 0 0,1 0-1 0 0,-1 0 0 0 0,1 0 1 0 0,-1 0-1 0 0,1 0 1 0 0,3 2-1 0 0,2-1 128 0 0,-1 1 0 0 0,1-1 0 0 0,0 0 0 0 0,0-1 1 0 0,0 0-1 0 0,0 0 0 0 0,1-1 0 0 0,-1 0 0 0 0,14 2 0 0 0,11-1 480 0 0,39-2-1 0 0,-55-1-479 0 0,1 0-135 0 0,0-1 0 0 0,0-1 1 0 0,0 0-1 0 0,-1-1 0 0 0,0-1 1 0 0,1-1-1 0 0,-1-1 0 0 0,-1 0 1 0 0,1-1-1 0 0,-1 0 0 0 0,0-2 1 0 0,-1 0-1 0 0,19-14 0 0 0,-25 16-214 0 0,71-50-1651 0 0,-67 50 448 0 0,1-1 0 0 0,18-6 0 0 0,-17 9-504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5527 0 0,'0'0'13311'0'0,"1"-3"-12982"0"0,5-16 23 0 0,1 1-1 0 0,1 0 1 0 0,15-23 0 0 0,37-52 62 0 0,-22 36-275 0 0,147-217-227 0 0,-179 266 78 0 0,-5 7-50 0 0,0 3-31 0 0,4 14 25 0 0,0 0-1 0 0,-1 0 1 0 0,3 25 0 0 0,1 6-12 0 0,-2-20 78 0 0,28 108 0 0 0,-28-115 0 0 0,1 0 0 0 0,2 0 0 0 0,0-1 0 0 0,17 27 0 0 0,-14-27-1 0 0,-7-11 3 0 0,0 0-1 0 0,0 0 0 0 0,0-1 0 0 0,1 0 1 0 0,0 0-1 0 0,1 0 0 0 0,0 0 1 0 0,8 6-1 0 0,-13-13 36 0 0,-1 1 1 0 0,0 0 0 0 0,1 0-1 0 0,-1-1 1 0 0,0 1-1 0 0,1-1 1 0 0,-1 1 0 0 0,1-1-1 0 0,-1 0 1 0 0,1 1 0 0 0,-1-1-1 0 0,1 0 1 0 0,-1 0-1 0 0,1 0 1 0 0,-1 0 0 0 0,1 0-1 0 0,-1 0 1 0 0,1-1-1 0 0,-1 1 1 0 0,2-1 0 0 0,-1 0 38 0 0,0 0 0 0 0,0 0 0 0 0,0-1 0 0 0,0 1 0 0 0,0-1 0 0 0,-1 1 0 0 0,1-1 0 0 0,0 1 0 0 0,-1-1 0 0 0,0 0 0 0 0,3-4 0 0 0,1-2 109 0 0,-1-1 0 0 0,0-1 0 0 0,0 1 1 0 0,3-17-1 0 0,6-25-129 0 0,3 0 0 0 0,1 1 1 0 0,28-55-1 0 0,-10 42-288 0 0,3 2 0 0 0,74-91 0 0 0,-105 144 170 0 0,30-35-184 0 0,-33 38 91 0 0,0 1 0 0 0,1 0 1 0 0,-1 1-1 0 0,1-1 0 0 0,0 1 0 0 0,-1 0 0 0 0,7-3 1 0 0,-9 6-124 0 0,-1 0 0 0 0,0 0 0 0 0,1 0 0 0 0,-1 0 0 0 0,0 0 1 0 0,1 0-1 0 0,-1 1 0 0 0,1-1 0 0 0,-1 0 0 0 0,0 1 1 0 0,1-1-1 0 0,-1 1 0 0 0,0-1 0 0 0,2 2 0 0 0,-2-2-369 0 0,8 5-5472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 13847 0 0,'1'-1'631'0'0,"1"1"-435"0"0,-2-1-158 0 0,1 1 1 0 0,-1 0-1 0 0,1 0 0 0 0,0-1 1 0 0,-1 1-1 0 0,1 0 1 0 0,-1-1-1 0 0,1 1 0 0 0,-1-1 1 0 0,1 1-1 0 0,-1-1 1 0 0,1 1-1 0 0,-1-1 0 0 0,1 1 1 0 0,-1-1-1 0 0,0 0 0 0 0,1 1 1 0 0,-1-2-1 0 0,2 15 905 0 0,-2-1-709 0 0,-1 0 1 0 0,-1 0-1 0 0,0-1 0 0 0,-1 1 1 0 0,0-1-1 0 0,-5 13 0 0 0,-33 66 102 0 0,21-49-107 0 0,9-18-131 0 0,-133 275 550 0 0,140-291-603 0 0,1 0-1014 0 0,4-9-781 0 0,14-26-820 0 0,5-6 948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264 167 1839 0 0,'0'0'83'0'0,"-1"1"-6"0"0,-1 2-40 0 0,-16 21 12602 0 0,27-27-12240 0 0,0 0-1 0 0,0-1 1 0 0,0 0 0 0 0,-1 0-1 0 0,0-1 1 0 0,0 0-1 0 0,12-10 1 0 0,0 1-90 0 0,10-7-3 0 0,-8 5 15 0 0,38-21 1 0 0,-28 21-17 0 0,-19 8-212 0 0,1 0 0 0 0,0 2 0 0 0,0 0 1 0 0,1 0-1 0 0,0 1 0 0 0,19-3 0 0 0,-32 8-85 0 0,0-1 0 0 0,0 1-1 0 0,0 0 1 0 0,1 0 0 0 0,-1 0-1 0 0,0 1 1 0 0,0-1 0 0 0,3 2 0 0 0,4 3 14 0 0,-7-2-10 0 0,1 0 0 0 0,-1 1 0 0 0,0-1 0 0 0,0 1 0 0 0,0 0 0 0 0,-1-1 0 0 0,1 1 0 0 0,-1 0 0 0 0,2 7 1 0 0,-1 0 51 0 0,0 1 1 0 0,1 14 0 0 0,-2-5 20 0 0,-1 0 1 0 0,-3 32 0 0 0,2-47-76 0 0,-1 1-1 0 0,1-1 1 0 0,-1 1 0 0 0,0-1 0 0 0,0 1 0 0 0,-1-1 0 0 0,0 0 0 0 0,0 0 0 0 0,0 0 0 0 0,-1-1-1 0 0,0 1 1 0 0,-5 5 0 0 0,-7 5-21 0 0,-1-1 1 0 0,0 0-1 0 0,-1-1 0 0 0,-36 20 0 0 0,10-11-40 0 0,-52 20 0 0 0,35-15 18 0 0,-25 9 6 0 0,72-32 27 0 0,14-5-1 0 0,0 0 1 0 0,0 0-1 0 0,0 0 0 0 0,0 0 0 0 0,0 0 0 0 0,0 0 1 0 0,0 0-1 0 0,0 0 0 0 0,0 0 0 0 0,0 0 1 0 0,0 0-1 0 0,0 0 0 0 0,0 0 0 0 0,0 0 0 0 0,0 0 1 0 0,0 0-1 0 0,0-1 0 0 0,0 1 0 0 0,0 0 0 0 0,0 0 1 0 0,0 0-1 0 0,0 0 0 0 0,0 0 0 0 0,0 0 1 0 0,0 0-1 0 0,0 0 0 0 0,0 0 0 0 0,0 0 0 0 0,0 0 1 0 0,-1 0-1 0 0,8-5-57 0 0,13-7-66 0 0,7 0-29 0 0,38-9 0 0 0,-30 10 71 0 0,-22 7 91 0 0,0 0 0 0 0,1 1 0 0 0,0 1-1 0 0,0 0 1 0 0,-1 1 0 0 0,1 0 0 0 0,0 1 0 0 0,15 2 0 0 0,-24-2-4 0 0,0 1-1 0 0,0 0 1 0 0,-1 0-1 0 0,1 0 1 0 0,0 1-1 0 0,-1 0 1 0 0,1 0 0 0 0,-1 0-1 0 0,1 0 1 0 0,-1 0-1 0 0,0 1 1 0 0,0 0-1 0 0,0 0 1 0 0,0 0-1 0 0,-1 0 1 0 0,1 1-1 0 0,-1 0 1 0 0,0-1-1 0 0,0 1 1 0 0,0 0-1 0 0,-1 0 1 0 0,1 1-1 0 0,-1-1 1 0 0,0 1-1 0 0,0-1 1 0 0,1 6-1 0 0,1 4 35 0 0,0 0-1 0 0,-1 0 0 0 0,-1 1 1 0 0,1 16-1 0 0,-4-29-21 0 0,1-1 0 0 0,-1 1 0 0 0,1 0-1 0 0,-1 0 1 0 0,0 0 0 0 0,1 0 0 0 0,-1-1-1 0 0,0 1 1 0 0,0 0 0 0 0,0-1 0 0 0,-1 1 0 0 0,1-1-1 0 0,0 1 1 0 0,-1-1 0 0 0,1 0 0 0 0,-3 3 0 0 0,-27 16 193 0 0,3-5-130 0 0,-2-2-1 0 0,1-1 0 0 0,-44 12 1 0 0,-5 1-70 0 0,-59 21 171 0 0,108-39-82 0 0,1-1 0 0 0,-57 6 0 0 0,52-12-43 0 0,32 0-111 0 0,-1-5-646 0 0,1 5 660 0 0,1 0 1 0 0,0 0-1 0 0,-1-1 0 0 0,1 1 0 0 0,0 0 1 0 0,0-1-1 0 0,-1 1 0 0 0,1-1 0 0 0,0 1 0 0 0,0 0 1 0 0,0-1-1 0 0,0 1 0 0 0,0 0 0 0 0,-1-1 1 0 0,1 1-1 0 0,0-1 0 0 0,0 1 0 0 0,0-1 1 0 0,0 1-1 0 0,1-2-437 0 0,-1 0 0 0 0,1 1 1 0 0,-1-1-1 0 0,1 1 0 0 0,-1-1 0 0 0,1 1 1 0 0,0 0-1 0 0,0-1 0 0 0,0 1 0 0 0,0 0 1 0 0,0-1-1 0 0,2-1 0 0 0,10-10-5578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19 14367 0 0,'8'-3'1306'0'0,"0"-1"-974"0"0,-6 2-148 0 0,1 1 0 0 0,-1-1 0 0 0,1 1 0 0 0,0 0 1 0 0,0 0-1 0 0,-1 0 0 0 0,1 0 0 0 0,5 0 0 0 0,-12 11 233 0 0,-3 3-296 0 0,-1 0-1 0 0,-1 0 1 0 0,0-1 0 0 0,-21 20-1 0 0,11-11-17 0 0,-177 217 799 0 0,151-178-630 0 0,-76 110 195 0 0,111-156-420 0 0,-14 20 134 0 0,-24 49-1 0 0,42-73-136 0 0,1 1-1 0 0,1 0 1 0 0,0 1 0 0 0,1-1 0 0 0,0 1-1 0 0,0-1 1 0 0,1 1 0 0 0,1 0-1 0 0,0 15 1 0 0,1-22-26 0 0,0-1 1 0 0,1 0-1 0 0,0 1 0 0 0,0-1 0 0 0,0 0 0 0 0,0 1 1 0 0,1-1-1 0 0,-1 0 0 0 0,1 0 0 0 0,0 0 1 0 0,1-1-1 0 0,3 6 0 0 0,-1-3 16 0 0,-1-1 0 0 0,1 0 0 0 0,1 0 1 0 0,-1 0-1 0 0,1-1 0 0 0,0 0 0 0 0,6 4 0 0 0,5 0 58 0 0,1 0-1 0 0,-1-1 1 0 0,1-1 0 0 0,36 7-1 0 0,-11-5-104 0 0,1-3-1 0 0,70 0 1 0 0,-78-1-684 0 0,-34-4-536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40 224 5063 0 0,'4'-5'9591'0'0,"-1"17"-9025"0"0,0 1-1 0 0,0 0 1 0 0,-2 0-1 0 0,0 0 1 0 0,0 15-1 0 0,0-11-190 0 0,-1-11-244 0 0,2 32 642 0 0,-5 68 0 0 0,3-105-757 0 0,0 0-1 0 0,-1 0 0 0 0,1 0 1 0 0,0-1-1 0 0,0 1 0 0 0,0 0 1 0 0,-1 0-1 0 0,1 0 0 0 0,0 0 1 0 0,-1-1-1 0 0,1 1 0 0 0,0 0 1 0 0,-1 0-1 0 0,1 0 0 0 0,-1-1 1 0 0,0 1-1 0 0,1 0 0 0 0,-1-1 1 0 0,1 1-1 0 0,-1-1 0 0 0,0 1 1 0 0,0-1-1 0 0,1 1 0 0 0,-1-1 1 0 0,0 1-1 0 0,0-1 0 0 0,0 1 1 0 0,1-1-1 0 0,-1 0 0 0 0,0 0 1 0 0,0 1-1 0 0,-1-1 0 0 0,0 0-6 0 0,1 0 0 0 0,0-1 0 0 0,0 1 1 0 0,0 0-1 0 0,0 0 0 0 0,-1-1 0 0 0,1 1 0 0 0,0-1 0 0 0,0 1 0 0 0,0-1 0 0 0,0 0 0 0 0,0 1 0 0 0,0-1 0 0 0,0 0 0 0 0,0 1 1 0 0,0-1-1 0 0,1 0 0 0 0,-1 0 0 0 0,0 0 0 0 0,0 0 0 0 0,1 0 0 0 0,-1 0 0 0 0,0-1 0 0 0,-2-4 13 0 0,1 0 0 0 0,0 0 0 0 0,1 0 0 0 0,-1-1 0 0 0,1 1 0 0 0,0 0 0 0 0,1-1 0 0 0,0-12 0 0 0,1-4 40 0 0,5-24 1 0 0,-1 23-61 0 0,0 1-1 0 0,2 0 1 0 0,0 1 0 0 0,2 0-1 0 0,0 0 1 0 0,1 0 0 0 0,18-25-1 0 0,-22 38 7 0 0,2 0-1 0 0,-1 0 1 0 0,1 1-1 0 0,0 0 1 0 0,1 1-1 0 0,0 0 1 0 0,0 0-1 0 0,1 1 1 0 0,-1 0-1 0 0,13-5 1 0 0,-3 2 78 0 0,0 2-1 0 0,0 0 1 0 0,1 1 0 0 0,34-6 0 0 0,2 6-360 0 0,88 1 0 0 0,-144 5 270 0 0,10 1-1326 0 0,-1-1-1 0 0,16 4 0 0 0,-13-2-5005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9671 0 0,'0'0'1207'0'0,"1"1"-130"0"0,80 87 4721 0 0,-66-69-5228 0 0,0 0 1 0 0,-2 1-1 0 0,13 24 1 0 0,-21-33-506 0 0,0-1 0 0 0,-1 1 0 0 0,0 1 0 0 0,0-1 0 0 0,-1 1 1 0 0,-1-1-1 0 0,2 23 0 0 0,-4-25-22 0 0,0 1 0 0 0,-1-1 0 0 0,0 0 0 0 0,0 0 0 0 0,-1 0 0 0 0,0 0-1 0 0,-1-1 1 0 0,0 1 0 0 0,-1 0 0 0 0,1-1 0 0 0,-8 12 0 0 0,1-4 6 0 0,-1-1-1 0 0,0 0 1 0 0,-1-1-1 0 0,0 0 1 0 0,-2-1-1 0 0,-24 20 1 0 0,12-15-16 0 0,0-1 0 0 0,-2-1 0 0 0,-32 14 0 0 0,19-11-862 0 0,39-19-2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9 17447 0 0,'4'-3'255'0'0,"-3"2"-145"0"0,-1 1 1 0 0,1-1-1 0 0,0 1 1 0 0,0-1-1 0 0,-1 1 0 0 0,1-1 1 0 0,0 1-1 0 0,0-1 1 0 0,0 1-1 0 0,0 0 1 0 0,1-1-1 0 0,-1 2-83 0 0,-1 0-1 0 0,0 0 1 0 0,0 1 0 0 0,0-1-1 0 0,0 0 1 0 0,0 0-1 0 0,0 0 1 0 0,0 0-1 0 0,0 0 1 0 0,0 0 0 0 0,-1 2-1 0 0,0-1 19 0 0,0 7 93 0 0,-1-1 0 0 0,-1 1 0 0 0,0-1 0 0 0,0 0 0 0 0,-6 12 0 0 0,-26 38 513 0 0,20-35-394 0 0,-7 11 62 0 0,-92 157 972 0 0,88-143-961 0 0,-39 104-1 0 0,50-112-347 0 0,7-20-535 0 0,1 1 0 0 0,-7 30 0 0 0,14-49-532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1375 0 0,'1'0'107'0'0,"48"-32"20511"0"0,-45 35-20457 0 0,5 11-87 0 0,-5-4-427 0 0,4 5 576 0 0,3-7-6571 0 0,-2-4-470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4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0 139 919 0 0,'0'0'13682'0'0,"2"-2"-13220"0"0,0 1-281 0 0,0 0-1 0 0,0-1 0 0 0,0 1 1 0 0,1 0-1 0 0,-1 0 1 0 0,0 0-1 0 0,1 0 0 0 0,-1 0 1 0 0,0 1-1 0 0,1-1 1 0 0,-1 1-1 0 0,1-1 0 0 0,-1 1 1 0 0,1 0-1 0 0,-1 0 1 0 0,5 0-1 0 0,-2 1-127 0 0,9-1 17 0 0,37-3 144 0 0,-5 1-50 0 0,4 2-164 0 0,-31 1 2 0 0,-15 1 0 0 0,-2 0-4 0 0,-1-1 1 0 0,1 0-1 0 0,0 0 0 0 0,0 0 1 0 0,0 0-1 0 0,0 0 0 0 0,0 0 1 0 0,0-1-1 0 0,0 1 0 0 0,3 0 1 0 0,13 5-54 0 0,-10-4 34 0 0,14 3 23 0 0,-17-3-2 0 0,21 1 0 0 0,-6-3 7 0 0,-1 0 0 0 0,1-1 0 0 0,23-5-1 0 0,56-17 29 0 0,-76 17-33 0 0,-10 3 2 0 0,-4 1 3 0 0,1-1 1 0 0,-1 2-1 0 0,1-1 1 0 0,-1 2 0 0 0,1-1-1 0 0,0 1 1 0 0,11 2-1 0 0,-5-1-7 0 0,4 3 9 0 0,-19-2 11 0 0,17 0 13 0 0,4-1-31 0 0,5 0-2 0 0,0 0 0 0 0,0-2 0 0 0,0-1 0 0 0,41-9 0 0 0,19 0 0 0 0,-43 2 0 0 0,-14 2 0 0 0,46-4 0 0 0,-62 11 0 0 0,0 0 0 0 0,1 1 0 0 0,-1 0 0 0 0,1 0 0 0 0,2 2 0 0 0,-12-3 0 0 0,18-1 0 0 0,-1 0 15 0 0,1-1-1 0 0,22-6 0 0 0,12-1 7 0 0,-27 6-21 0 0,-15 3 0 0 0,-1 3 0 0 0,0-3 0 0 0,1 0 0 0 0,-6 1 22 0 0,-1-2-1 0 0,1 1 1 0 0,11-3-1 0 0,-7 1 11 0 0,-3 1-3 0 0,0 1 0 0 0,1-1 0 0 0,11 3 0 0 0,32 0 1 0 0,-21-2-30 0 0,12-3 0 0 0,-34 4 0 0 0,-7-1 0 0 0,-1 1 0 0 0,1-1 0 0 0,-1 0 0 0 0,1 0 0 0 0,0 0 0 0 0,-1 0 0 0 0,6-1 0 0 0,44-7-2 0 0,65-4 136 0 0,-88 9-122 0 0,-9 2 1 0 0,-20 1 1 0 0,34-4 37 0 0,-7 3 315 0 0,3 3-234 0 0,-1 0-78 0 0,-7-1-41 0 0,-2-2-16 0 0,-17 1 3 0 0,41-2 75 0 0,-32 1-43 0 0,-7 1-10 0 0,0-1 0 0 0,-1 1 0 0 0,1 1 0 0 0,0-1 0 0 0,0 1 0 0 0,7 1 1 0 0,-4 1 28 0 0,-6-2-31 0 0,1 0-1 0 0,0 0 0 0 0,0 0 0 0 0,0-1 1 0 0,0 0-1 0 0,5 0 0 0 0,18 4-8 0 0,1-1 7 0 0,0-1-1 0 0,0-1 1 0 0,41-4 0 0 0,-44 1 28 0 0,55-5 178 0 0,-42 7-8 0 0,95-2 422 0 0,-39-7-343 0 0,47-1 220 0 0,-121 13-515 0 0,-13-2 0 0 0,1 1 0 0 0,-1-1 0 0 0,12 0 0 0 0,12 2 11 0 0,0 0 42 0 0,52 3 75 0 0,-47-5-11 0 0,-28-1-94 0 0,18 2 38 0 0,0-2 0 0 0,0 0 0 0 0,50-9 0 0 0,-27 0 3 0 0,-35 7-53 0 0,9-1 15 0 0,-20 3-9 0 0,18 2-7 0 0,0 0-10 0 0,1 4 0 0 0,49 2 0 0 0,23-1 0 0 0,-36-5 15 0 0,-18 0 9 0 0,43 7 1 0 0,-49-4-25 0 0,63 2 0 0 0,-8-9 186 0 0,45 1 196 0 0,-111 3-344 0 0,-1 1 0 0 0,25 7 1 0 0,-3 0-7 0 0,-35-8-8 0 0,0 0 0 0 0,-1 0 0 0 0,16 7 0 0 0,-21-8-15 0 0,0 1-1 0 0,0-1 1 0 0,0 0-1 0 0,0 0 1 0 0,0-1-1 0 0,0 1 1 0 0,0-1-1 0 0,1 1 1 0 0,3-1-1 0 0,34 2-8 0 0,-26-1 0 0 0,-1 0 0 0 0,27-3 0 0 0,-12-1 53 0 0,36 2 0 0 0,-1 0 22 0 0,-49 0-67 0 0,20 0 18 0 0,0-3 0 0 0,42-9 0 0 0,-68 12-17 0 0,0-1-1 0 0,0 1 1 0 0,10 1 0 0 0,-9 0-3 0 0,-1-1 0 0 0,17-3 0 0 0,-18 3-6 0 0,0 0 0 0 0,-1 1 0 0 0,14 0 0 0 0,13-1 0 0 0,43-3 85 0 0,-54 4-39 0 0,1-1 1 0 0,37-6-1 0 0,-44 4-15 0 0,34-1-1 0 0,8-1 53 0 0,208-34 605 0 0,-201 36-432 0 0,-63 2-238 0 0,0 1 0 0 0,0 0 1 0 0,0 0-1 0 0,-1 0 0 0 0,1 1 0 0 0,0-1 0 0 0,0 1 0 0 0,0-1 0 0 0,5 3 0 0 0,4 1-7 0 0,2 0-11 0 0,-8-3 0 0 0,-1 0 0 0 0,1 0 0 0 0,0-1 0 0 0,-1 1 0 0 0,1-1 0 0 0,9-1 0 0 0,1 0 0 0 0,135-4 0 0 0,-80 4 0 0 0,-63 2 0 0 0,2 0 0 0 0,1 1 0 0 0,-2 0 0 0 0,3 0 0 0 0,-9-2 0 0 0,0 1 0 0 0,0-1 0 0 0,0 1 0 0 0,1-1 0 0 0,-1 0 0 0 0,0 0 0 0 0,0 0 0 0 0,4-1 0 0 0,3 0 0 0 0,9 0 49 0 0,21-4 0 0 0,-23 3 16 0 0,-1 0 0 0 0,21 1 0 0 0,48 3 99 0 0,-46-2-2576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16351 0 0,'2'-16'1644'0'0,"0"8"-1579"0"0,0 1-1 0 0,1 0 1 0 0,0 0-1 0 0,0 0 1 0 0,1 0-1 0 0,0 0 1 0 0,0 1-1 0 0,1-1 1 0 0,9-10-1 0 0,-2 5 145 0 0,1 0-1 0 0,0 0 0 0 0,20-13 1 0 0,12-3 23 0 0,64-29 0 0 0,-97 52-203 0 0,16-9 83 0 0,1 2 0 0 0,39-11-1 0 0,-49 19-26 0 0,-1 0 0 0 0,1 0 0 0 0,-1 2 0 0 0,1 0 0 0 0,21 2 1 0 0,-33 0-49 0 0,-1 1 1 0 0,1 0 0 0 0,0 0 0 0 0,-1 1-1 0 0,1 0 1 0 0,-1 0 0 0 0,0 1 0 0 0,1-1-1 0 0,-1 1 1 0 0,0 1 0 0 0,-1-1 0 0 0,1 1-1 0 0,9 8 1 0 0,-12-10-23 0 0,-1 1 1 0 0,1 0-1 0 0,-1 0 0 0 0,1 0 0 0 0,-1 0 0 0 0,0 0 1 0 0,0 0-1 0 0,-1 1 0 0 0,1-1 0 0 0,-1 1 1 0 0,1-1-1 0 0,-1 1 0 0 0,0 0 0 0 0,0-1 1 0 0,-1 1-1 0 0,1 0 0 0 0,-1 0 0 0 0,0-1 1 0 0,0 1-1 0 0,0 0 0 0 0,0 0 0 0 0,-1 0 1 0 0,0-1-1 0 0,1 1 0 0 0,-1 0 0 0 0,-2 3 1 0 0,-33 73 92 0 0,31-67-84 0 0,-2 0 1 0 0,1 0 0 0 0,-2-1 0 0 0,0 0 0 0 0,0 0 0 0 0,-1-1 0 0 0,-1 0 0 0 0,0-1 0 0 0,-15 13 0 0 0,-1-2 32 0 0,-1-1-1 0 0,-56 30 0 0 0,61-39-150 0 0,0 0 1 0 0,-1-1-1 0 0,-38 10 0 0 0,46-17-203 0 0,0 0 0 0 0,0 0 0 0 0,-1-1 0 0 0,1-1 0 0 0,-1-1 0 0 0,-29-2 0 0 0,42 1 64 0 0,0 1 1 0 0,-1-1 0 0 0,1 0 0 0 0,0 0 0 0 0,-1 0 0 0 0,1 0 0 0 0,0 0 0 0 0,0-1 0 0 0,0 0 0 0 0,0 1-1 0 0,0-1 1 0 0,-2-3 0 0 0,-4-5-856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2303 0 0,'1'-1'4940'0'0,"1"-1"-4390"0"0,0 1-1 0 0,0 0 1 0 0,1-1 0 0 0,-1 1-1 0 0,0 0 1 0 0,1 0-1 0 0,-1 1 1 0 0,3-2-1 0 0,1 1-189 0 0,0 0 0 0 0,-1 1 0 0 0,1 0 0 0 0,0-1-1 0 0,9 3 1 0 0,0 0-23 0 0,0 1 0 0 0,27 9 0 0 0,-23-4 81 0 0,0 0 0 0 0,-1 1 0 0 0,0 1-1 0 0,-1 1 1 0 0,0 1 0 0 0,0 0 0 0 0,-1 1-1 0 0,-1 0 1 0 0,17 20 0 0 0,-11-8 5 0 0,0 1 1 0 0,-2 0-1 0 0,-1 1 1 0 0,-1 2-1 0 0,14 30 1 0 0,-20-34-340 0 0,-1 0 1 0 0,-2 0-1 0 0,0 0 1 0 0,-1 1-1 0 0,-2 1 0 0 0,-1-1 1 0 0,-1 0-1 0 0,-1 1 1 0 0,-1 0-1 0 0,-2 0 1 0 0,-7 51-1 0 0,6-68-77 0 0,-1 0 0 0 0,-1 0 0 0 0,1-1 0 0 0,-1 1 0 0 0,-1-1 0 0 0,0 0 0 0 0,0 0 0 0 0,-1 0 0 0 0,-11 13 0 0 0,-8 6 32 0 0,-38 32 0 0 0,31-30-31 0 0,16-15-167 0 0,-1 0-1 0 0,-1-1 1 0 0,0 0-1 0 0,-1-2 1 0 0,0 0-1 0 0,-1-1 1 0 0,-38 15-1 0 0,42-20-331 0 0,2-2-302 0 0,1 1 0 0 0,0 1-1 0 0,0 0 1 0 0,-21 13 0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20 12895 0 0,'-3'-20'4439'0'0,"-5"35"-3813"0"0,2-5-523 0 0,-199 471 1849 0 0,170-391-1848 0 0,-91 166 0 0 0,118-242-189 0 0,0-2 1 0 0,-1 1-1 0 0,-1-1 0 0 0,1 0 0 0 0,-2-1 0 0 0,0 0 1 0 0,0-1-1 0 0,-1 0 0 0 0,-14 9 0 0 0,24-18-208 0 0,0 0-1 0 0,0 0 1 0 0,-1 0 0 0 0,1 0-1 0 0,0 0 1 0 0,-1 0-1 0 0,1 0 1 0 0,-1-1-1 0 0,1 1 1 0 0,-1-1 0 0 0,1 0-1 0 0,-1 0 1 0 0,1 0-1 0 0,-1 0 1 0 0,-3-1 0 0 0,-2-2-5197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8751 0 0,'0'0'794'0'0,"1"2"-397"0"0,-1 0-105 0 0,1 0 1 0 0,0-1-1 0 0,-1 1 0 0 0,1 0 1 0 0,0 0-1 0 0,0-1 0 0 0,0 1 0 0 0,0-1 1 0 0,0 1-1 0 0,0-1 0 0 0,0 1 1 0 0,1-1-1 0 0,-1 0 0 0 0,1 0 1 0 0,-1 1-1 0 0,1-1 0 0 0,-1 0 1 0 0,3 1-1 0 0,-1-1-51 0 0,1 1 0 0 0,0-1 1 0 0,0 0-1 0 0,0 0 0 0 0,0 0 0 0 0,0 0 0 0 0,0-1 1 0 0,5 1-1 0 0,5-2-43 0 0,0 0 1 0 0,0 0-1 0 0,0-2 1 0 0,14-3-1 0 0,116-32 912 0 0,245-100 0 0 0,-335 114-1458 0 0,-1 2-32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15551 0 0,'0'0'1408'0'0,"0"2"-1162"0"0,-5 23 21 0 0,-2 0-1 0 0,0 0 1 0 0,-2-1 0 0 0,-14 30 0 0 0,0 0 208 0 0,20-46-422 0 0,-151 342 1290 0 0,150-341-1329 0 0,-146 256 285 0 0,68-148-176 0 0,67-99-97 0 0,0-1 0 0 0,0-1 0 0 0,-2-1-1 0 0,-24 19 1 0 0,37-32-18 0 0,0 1-1 0 0,0-1 1 0 0,0 0 0 0 0,-1 0-1 0 0,1 0 1 0 0,-6 2 0 0 0,9-4-12 0 0,1 0 1 0 0,0 0-1 0 0,-1 1 1 0 0,1-1 0 0 0,-1 0-1 0 0,1 0 1 0 0,0 0-1 0 0,-1 0 1 0 0,1 1 0 0 0,-1-1-1 0 0,1 0 1 0 0,-1 0-1 0 0,1 0 1 0 0,0 0 0 0 0,-1 0-1 0 0,1 0 1 0 0,-1 0 0 0 0,1 0-1 0 0,-1 0 1 0 0,1-1-1 0 0,-1 1 1 0 0,1 0 0 0 0,0 0-1 0 0,-1 0 1 0 0,1 0-1 0 0,-1-1 1 0 0,1 1 0 0 0,0 0-1 0 0,-1 0 1 0 0,1-1-1 0 0,0 1 1 0 0,-1 0 0 0 0,1-1-1 0 0,0 1 1 0 0,-1 0 0 0 0,1-1-1 0 0,0 0 1 0 0,1-9-177 0 0,0 8 194 0 0,1-5-100 0 0,1 0-1 0 0,0 0 1 0 0,0 0 0 0 0,0 0 0 0 0,1 1 0 0 0,0-1-1 0 0,1 1 1 0 0,7-9 0 0 0,46-43-298 0 0,-55 55 369 0 0,15-13-215 0 0,1 0 0 0 0,1 2-1 0 0,0 0 1 0 0,23-11 0 0 0,-28 17 16 0 0,0 2 1 0 0,0-1-1 0 0,1 2 0 0 0,0 0 1 0 0,0 1-1 0 0,30-4 1 0 0,-42 7 212 0 0,0 1 1 0 0,1 0 0 0 0,-1 0-1 0 0,0 1 1 0 0,0-1 0 0 0,0 1-1 0 0,0 0 1 0 0,1 0 0 0 0,-1 0-1 0 0,0 0 1 0 0,-1 1-1 0 0,1 0 1 0 0,0 0 0 0 0,0 0-1 0 0,-1 0 1 0 0,6 4 0 0 0,-7-3 45 0 0,1-1 1 0 0,-1 1-1 0 0,1 0 1 0 0,-1-1-1 0 0,0 1 1 0 0,0 0-1 0 0,0 1 1 0 0,-1-1-1 0 0,1 0 1 0 0,-1 0-1 0 0,1 1 1 0 0,-1-1-1 0 0,0 1 1 0 0,-1-1-1 0 0,1 1 1 0 0,0-1-1 0 0,-1 1 1 0 0,0 0-1 0 0,0 5 1 0 0,-2 8 446 0 0,-8 33 0 0 0,6-34-149 0 0,-4 33 0 0 0,4-28-236 0 0,3-14-116 0 0,1-6-254 0 0,2-1-1294 0 0,9 1-2827 0 0,2-2-1382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 6911 0 0,'0'0'528'0'0,"2"1"-341"0"0,26 7 5724 0 0,-16 2-2874 0 0,-5-6-2174 0 0,-4-2-702 0 0,0 0 1 0 0,1 0 0 0 0,-1-1 0 0 0,1 1-1 0 0,-1-1 1 0 0,1 0 0 0 0,0 0 0 0 0,-1-1-1 0 0,1 1 1 0 0,0-1 0 0 0,0 1 0 0 0,-1-1-1 0 0,1 0 1 0 0,0-1 0 0 0,0 1-1 0 0,-1-1 1 0 0,1 1 0 0 0,0-1 0 0 0,-1 0-1 0 0,5-2 1 0 0,-3 1-154 0 0,0 1 0 0 0,0-1 0 0 0,-1-1-1 0 0,1 1 1 0 0,0-1 0 0 0,-1 1 0 0 0,0-1-1 0 0,1-1 1 0 0,-1 1 0 0 0,0-1 0 0 0,-1 1 0 0 0,1-1-1 0 0,-1 0 1 0 0,4-6 0 0 0,-6 8-130 0 0,0-1-1 0 0,0 1 1 0 0,0 0 0 0 0,0-1 0 0 0,-1 1-1 0 0,1 0 1 0 0,-1-1 0 0 0,0 1-1 0 0,0-4 1 0 0,-1 6 71 0 0,1-1-1 0 0,-1 1 1 0 0,0 0 0 0 0,0-1-1 0 0,0 1 1 0 0,1 0-1 0 0,-1-1 1 0 0,0 1 0 0 0,0 0-1 0 0,0 0 1 0 0,0 0-1 0 0,1 0 1 0 0,-1 0 0 0 0,0 0-1 0 0,0 0 1 0 0,0 0-1 0 0,-1 1 1 0 0,-2 0-13 0 0,-1 1 0 0 0,1 0-1 0 0,-1 0 1 0 0,1 0 0 0 0,-1 1 0 0 0,1 0 0 0 0,-4 3 0 0 0,-28 26 83 0 0,22-20 83 0 0,-22 20 401 0 0,1 2 0 0 0,2 1 0 0 0,1 2 1 0 0,-34 52-1 0 0,62-83-426 0 0,0 1 1 0 0,0-1-1 0 0,1 1 1 0 0,-5 12 0 0 0,8-17-72 0 0,-1-1 0 0 0,1 1 0 0 0,0 0 0 0 0,-1-1 1 0 0,1 1-1 0 0,0 0 0 0 0,0-1 0 0 0,0 1 1 0 0,0-1-1 0 0,0 1 0 0 0,0 0 0 0 0,1-1 1 0 0,-1 1-1 0 0,1-1 0 0 0,-1 1 0 0 0,1-1 0 0 0,-1 1 1 0 0,1-1-1 0 0,0 1 0 0 0,0-1 0 0 0,-1 1 1 0 0,1-1-1 0 0,0 0 0 0 0,0 0 0 0 0,1 1 1 0 0,-1-1-1 0 0,0 0 0 0 0,0 0 0 0 0,2 1 1 0 0,2 1-30 0 0,0-1 1 0 0,0 0 0 0 0,1 0 0 0 0,-1 0-1 0 0,1 0 1 0 0,-1-1 0 0 0,1 0 0 0 0,-1 0-1 0 0,1-1 1 0 0,0 1 0 0 0,8-2 0 0 0,3 0-197 0 0,1 0 0 0 0,23-6 1 0 0,41-15-2719 0 0,-41 9 1207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1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36 278 9215 0 0,'-36'52'6950'0'0,"42"-52"-6626"0"0,-1-1 1 0 0,1 0-1 0 0,-1 0 1 0 0,1 0 0 0 0,-1-1-1 0 0,0 1 1 0 0,8-4-1 0 0,35-21 71 0 0,-26 13-48 0 0,199-123 308 0 0,-32 19-579 0 0,-183 113-39 0 0,0 1 1 0 0,-1 0-1 0 0,1 0 0 0 0,0 0 1 0 0,1 1-1 0 0,-1 0 0 0 0,0 0 1 0 0,1 1-1 0 0,8-2 0 0 0,-15 3-15 0 0,1 0-1 0 0,-1 0 1 0 0,1 1 0 0 0,-1-1-1 0 0,1 0 1 0 0,-1 0-1 0 0,0 1 1 0 0,1-1 0 0 0,-1 0-1 0 0,1 0 1 0 0,-1 1 0 0 0,0-1-1 0 0,1 0 1 0 0,-1 1-1 0 0,0-1 1 0 0,1 0 0 0 0,-1 1-1 0 0,0-1 1 0 0,0 1-1 0 0,1-1 1 0 0,-1 1 0 0 0,0-1-1 0 0,0 0 1 0 0,0 1 0 0 0,0 0-1 0 0,3 11 170 0 0,-2-11-142 0 0,-1 9 131 0 0,1 0 0 0 0,-2 0 1 0 0,1 0-1 0 0,-1 0 1 0 0,-1 0-1 0 0,0 0 0 0 0,-4 14 1 0 0,-3 15 406 0 0,7-32-513 0 0,1 1 0 0 0,0-1-1 0 0,0 1 1 0 0,1 0 0 0 0,0 0-1 0 0,1-1 1 0 0,-1 1 0 0 0,1 0 0 0 0,1-1-1 0 0,-1 1 1 0 0,1-1 0 0 0,1 1 0 0 0,-1-1-1 0 0,1 0 1 0 0,1 0 0 0 0,4 8-1 0 0,2 0-54 0 0,1 0-1 0 0,1 0 0 0 0,0-1 0 0 0,1-1 1 0 0,0 0-1 0 0,1-1 0 0 0,0 0 0 0 0,23 13 0 0 0,-18-13-3596 0 0,36 14-1 0 0,-30-15-4033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1839 0 0,'0'0'832'0'0,"9"-2"-64"0"0,-1-3 16 0 0,0 2-1808 0 0,1-2-352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10823 0 0,'0'0'1086'0'0,"-3"-8"2083"0"0,16 34 1853 0 0,23 48-4680 0 0,-14-25-14 0 0,3-2 1 0 0,1 0-1 0 0,40 51 0 0 0,-22-42-218 0 0,2-3 0 0 0,2-1 0 0 0,96 78 0 0 0,-144-130-109 0 0,163 143 45 0 0,-160-140-91 0 0,0 0 1 0 0,0 1-1 0 0,0-1 1 0 0,-1 1-1 0 0,4 6 0 0 0,-5-8-293 0 0,0 0 0 0 0,0 0 0 0 0,0 0 0 0 0,-1 1 0 0 0,1-1 0 0 0,-1 0-1 0 0,0 0 1 0 0,1 3 0 0 0,-4 2-2283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3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44 9215 0 0,'0'-2'707'0'0,"3"-4"-331"0"0,-1 0 0 0 0,1 0 0 0 0,0 0 0 0 0,9-12 4224 0 0,-21 27-3837 0 0,-16 17-370 0 0,2 0 1 0 0,1 2 0 0 0,-20 31 0 0 0,-19 25 105 0 0,-35 41 93 0 0,-50 60-244 0 0,118-154-290 0 0,-1-1-1 0 0,-1-1 1 0 0,-2-2-1 0 0,-1-1 1 0 0,-1-1-1 0 0,-1-2 1 0 0,-41 20-1 0 0,61-36-63 0 0,-1 1 16 0 0,1 0 0 0 0,-2-2-1 0 0,1 1 1 0 0,-23 4 0 0 0,37-11-121 0 0,16-15-1341 0 0,-8 9 1187 0 0,-1 0 1 0 0,12-9 0 0 0,9-3-1041 0 0,-3 4-309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1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11375 0 0,'0'0'1031'0'0,"2"-1"-850"0"0,163-52 3799 0 0,47-15-885 0 0,-150 48-2542 0 0,-43 14-437 0 0,57-15 296 0 0,-66 18-396 0 0,1 2 0 0 0,-1-1 0 0 0,0 1 0 0 0,1 1 0 0 0,13 0 0 0 0,-18 1-365 0 0,0 1 0 0 0,0-1 1 0 0,0 1-1 0 0,0 0 0 0 0,-1 1 0 0 0,1-1 0 0 0,-1 1 0 0 0,1 0 0 0 0,-1 0 0 0 0,0 1 0 0 0,5 4 1 0 0,-1-1-1298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 7831 0 0,'0'0'603'0'0,"-14"-4"10012"0"0,62-19-10230 0 0,1 3 0 0 0,1 1 0 0 0,0 3 0 0 0,1 2 0 0 0,58-8 0 0 0,-104 21-420 0 0,1 1 0 0 0,-1-1 0 0 0,1 1 0 0 0,-1 1 0 0 0,1-1 0 0 0,-1 1 0 0 0,11 3-1 0 0,-14-4-85 0 0,-1 1 0 0 0,1-1-1 0 0,-1 1 1 0 0,1-1-1 0 0,-1 1 1 0 0,0 0-1 0 0,1-1 1 0 0,-1 1 0 0 0,0 0-1 0 0,1 0 1 0 0,-1 0-1 0 0,0 0 1 0 0,0 0-1 0 0,0 0 1 0 0,0 0 0 0 0,0 1-1 0 0,0-1 1 0 0,0 0-1 0 0,0 1 1 0 0,0-1-1 0 0,-1 0 1 0 0,1 1 0 0 0,-1-1-1 0 0,1 1 1 0 0,-1-1-1 0 0,1 1 1 0 0,-1-1-1 0 0,0 1 1 0 0,0-1 0 0 0,1 1-1 0 0,-1 0 1 0 0,-1 1-1 0 0,-1 10-1486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13591 0 0,'0'0'1231'0'0,"-1"1"-1014"0"0,-4 5 1323 0 0,17-2 106 0 0,-2-1-1203 0 0,0 0 0 0 0,0-1 0 0 0,1 0 0 0 0,-1-1 0 0 0,21-1 1 0 0,53-8 895 0 0,-18 1-470 0 0,142 2 735 0 0,-47 3-6622 0 0,-140 0-2245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71 6911 0 0,'1'-8'402'0'0,"-1"1"-1"0"0,-1-1 0 0 0,1 0 0 0 0,-1 1 0 0 0,0-1 0 0 0,-1 1 1 0 0,-2-11 4667 0 0,22 35-3816 0 0,-3-3-666 0 0,0 0 0 0 0,-1 1 0 0 0,-1 0 0 0 0,12 19 0 0 0,40 70 957 0 0,-17-24-698 0 0,147 226 565 0 0,-182-285-1383 0 0,1-1 0 0 0,1 0 1 0 0,0-1-1 0 0,28 25 0 0 0,-42-43-114 0 0,1 1 0 0 0,-1-1-1 0 0,1 0 1 0 0,0 0 0 0 0,-1 0-1 0 0,1 0 1 0 0,0 0 0 0 0,0 0-1 0 0,0 0 1 0 0,0-1 0 0 0,0 1-1 0 0,0-1 1 0 0,-1 1 0 0 0,1-1-1 0 0,0 0 1 0 0,0 0 0 0 0,1 0 0 0 0,-1 0-1 0 0,0 0 1 0 0,0 0 0 0 0,-1-1-1 0 0,1 1 1 0 0,0-1 0 0 0,0 1-1 0 0,0-1 1 0 0,0 0 0 0 0,0 0-1 0 0,0 1 1 0 0,-1-1 0 0 0,1-1-1 0 0,0 1 1 0 0,-1 0 0 0 0,1 0-1 0 0,-1-1 1 0 0,1 1 0 0 0,-1 0 0 0 0,3-4-1 0 0,1-8-1425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8751 0 0,'-1'1'4080'0'0,"-18"36"117"0"0,-19 18-3772 0 0,27-40-29 0 0,-59 83 246 0 0,-4-4 0 0 0,-90 88 0 0 0,-76 69-567 0 0,231-242-54 0 0,-1 3-21 0 0,0 0 0 0 0,1 0 0 0 0,0 0 0 0 0,1 1 0 0 0,-8 17 0 0 0,16-30-89 0 0,-1 0-1 0 0,1 0 1 0 0,0 1-1 0 0,0-1 1 0 0,0 0-1 0 0,0 1 1 0 0,-1-1-1 0 0,1 1 1 0 0,0-1-1 0 0,0 0 1 0 0,0 1-1 0 0,0-1 1 0 0,0 0-1 0 0,0 1 1 0 0,0-1-1 0 0,0 0 1 0 0,0 1-1 0 0,0-1 1 0 0,0 1-1 0 0,0-1 1 0 0,0 0-1 0 0,1 1 1 0 0,-1-1-1 0 0,0 0 1 0 0,0 1 0 0 0,0-1-1 0 0,0 0 1 0 0,1 1-1 0 0,-1-1 1 0 0,0 0-1 0 0,0 1 1 0 0,0-1-1 0 0,1 0 1 0 0,-1 0-1 0 0,0 1 1 0 0,1-1-1 0 0,-1 0 1 0 0,0 0-1 0 0,1 0 1 0 0,-1 1-1 0 0,0-1 1 0 0,1 0-1 0 0,-1 0 1 0 0,0 0-1 0 0,1 0 1 0 0,18 2-1733 0 0,2-4 40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6911 0 0,'0'0'528'0'0,"2"1"-341"0"0,1 3 605 0 0,1-1-1 0 0,-1 0 1 0 0,0 1 0 0 0,0 0-1 0 0,-1 0 1 0 0,1 0-1 0 0,-1 0 1 0 0,0 0 0 0 0,0 1-1 0 0,0-1 1 0 0,0 0 0 0 0,1 9-1 0 0,-3-8-523 0 0,1-1 0 0 0,-1 0 0 0 0,0 0 0 0 0,0 1 0 0 0,-2 6 0 0 0,-5 19 972 0 0,-21 55 1 0 0,19-62-977 0 0,1 1 1 0 0,1 0-1 0 0,1 0 0 0 0,-2 25 0 0 0,7-43-580 0 0,0 3 469 0 0,0 0 1 0 0,1 0-1 0 0,0 0 0 0 0,2 10 1 0 0,-2-17-365 0 0,1 0 0 0 0,-1 1 1 0 0,1-1-1 0 0,0 0 0 0 0,0 0 1 0 0,0 0-1 0 0,0 0 1 0 0,2 4-1 0 0,-2-4-217 0 0,0-1 1 0 0,0 0-1 0 0,0 0 0 0 0,1 0 1 0 0,-1 0-1 0 0,0 0 0 0 0,0-1 1 0 0,1 1-1 0 0,-1 0 0 0 0,0 0 1 0 0,1-1-1 0 0,-1 1 0 0 0,0-1 1 0 0,1 1-1 0 0,1-1 0 0 0,7 1-6060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14079 0 0,'0'0'1930'0'0,"2"1"-1492"0"0,3 1-262 0 0,0-1 0 0 0,0 1-1 0 0,0-1 1 0 0,0-1 0 0 0,0 1 0 0 0,0-1-1 0 0,0 0 1 0 0,6 0 0 0 0,46-7 818 0 0,-30 3-612 0 0,242-40 2479 0 0,-248 39-2698 0 0,186-39 1104 0 0,-161 37-1303 0 0,0 2 1 0 0,74 1 0 0 0,-114 4-272 0 0,0 0 0 0 0,-1 1 1 0 0,1 0-1 0 0,0 0 1 0 0,0 0-1 0 0,-1 1 0 0 0,7 2 1 0 0,-3 1-976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11055 0 0,'0'0'852'0'0,"0"2"-560"0"0,-1 11 976 0 0,0 1 0 0 0,-1 0 0 0 0,-8 25-1 0 0,1-4-680 0 0,-70 254 424 0 0,32-125 484 0 0,42-147-1412 0 0,0 3-27 0 0,0 0 1 0 0,-4 28-1 0 0,9-40-242 0 0,2-7-774 0 0,6-2-294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13159 0 0,'0'0'1187'0'0,"1"2"-974"0"0,2 6-75 0 0,-1 1 0 0 0,1-1-1 0 0,-2 0 1 0 0,1 1 0 0 0,-1 0-1 0 0,0-1 1 0 0,-1 18 0 0 0,0-10 345 0 0,3 23 0 0 0,3-7 73 0 0,2 1-1 0 0,0-1 1 0 0,3 0 0 0 0,0-1-1 0 0,2-1 1 0 0,1 0-1 0 0,2 0 1 0 0,1-1 0 0 0,33 43-1 0 0,-21-37-351 0 0,0 0 1 0 0,3-2-1 0 0,0-2 0 0 0,55 41 0 0 0,-53-48-470 0 0,63 33-1 0 0,-96-57 30 0 0,0 0 1 0 0,0 0-1 0 0,0 1 0 0 0,0-1 1 0 0,0 0-1 0 0,0 0 0 0 0,0 0 0 0 0,0 0 1 0 0,0 0-1 0 0,0 0 0 0 0,0-1 1 0 0,0 1-1 0 0,0 0 0 0 0,0 0 0 0 0,0-1 1 0 0,0 1-1 0 0,0 0 0 0 0,0-1 1 0 0,1 0-1 0 0,-1 1 47 0 0,8-7-6406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0 2303 0 0,'-2'1'14692'0'0,"-47"31"-14211"0"0,2 1-1 0 0,1 3 0 0 0,1 2 0 0 0,-68 75 1 0 0,-43 50 448 0 0,-49 57-149 0 0,55-53-636 0 0,124-139-123 0 0,16-14-29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69 13215 0 0,'-8'0'1195'0'0,"-24"6"1906"0"0,53-19-2181 0 0,-1 2-651 0 0,0 2 0 0 0,1 0 0 0 0,0 2 0 0 0,1 0 0 0 0,0 1 0 0 0,0 1 0 0 0,22-1 0 0 0,-41 5-234 0 0,-1 1 0 0 0,0 0 0 0 0,0 0 0 0 0,1 0 0 0 0,-1 0 0 0 0,0 0-1 0 0,0 1 1 0 0,0-1 0 0 0,1 1 0 0 0,-1-1 0 0 0,0 1 0 0 0,0 0 0 0 0,0 0 0 0 0,0 0 0 0 0,0 0-1 0 0,0 0 1 0 0,0 1 0 0 0,-1-1 0 0 0,1 0 0 0 0,0 1 0 0 0,-1-1 0 0 0,1 1 0 0 0,-1 0 0 0 0,1-1 0 0 0,-1 1-1 0 0,0 0 1 0 0,0 0 0 0 0,1 0 0 0 0,-1 0 0 0 0,-1 0 0 0 0,1 0 0 0 0,0 0 0 0 0,-1 1 0 0 0,1-1-1 0 0,-1 0 1 0 0,1 0 0 0 0,-1 0 0 0 0,0 1 0 0 0,0-1 0 0 0,0 0 0 0 0,0 0 0 0 0,0 1 0 0 0,-1-1-1 0 0,1 0 1 0 0,-1 0 0 0 0,-1 4 0 0 0,-1 3 31 0 0,-1 0 0 0 0,0 0-1 0 0,0-1 1 0 0,-1 1 0 0 0,0-1 0 0 0,-1 0-1 0 0,1-1 1 0 0,-2 1 0 0 0,1-1 0 0 0,-13 11-1 0 0,-9 4-98 0 0,-48 30-1 0 0,35-24-62 0 0,16-11 52 0 0,6-5-5 0 0,0 1 0 0 0,2 0 0 0 0,-29 29 0 0 0,41-35 49 0 0,4 1 0 0 0,2-7 7 0 0,0 1 1 0 0,0-1-1 0 0,0 0 0 0 0,0 0 0 0 0,0 0 1 0 0,0 0-1 0 0,0-1 0 0 0,1 1 0 0 0,-1 0 1 0 0,0 0-1 0 0,0-1 0 0 0,1 1 0 0 0,-1 0 1 0 0,1-1-1 0 0,-1 0 0 0 0,0 1 0 0 0,1-1 1 0 0,-1 0-1 0 0,1 0 0 0 0,-1 1 0 0 0,2-1 0 0 0,33-1 229 0 0,328-9 1750 0 0,-342 10-2023 0 0,31-1-1 0 0,-47 0-498 0 0,1 0 1 0 0,-1 0-1 0 0,1-1 1 0 0,-1 1-1 0 0,1-1 1 0 0,-1-1-1 0 0,0 1 1 0 0,0-1-1 0 0,7-4 1 0 0,1-4-6672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4607 0 0,'2'0'4854'0'0,"5"-1"-3233"0"0,27-5 3051 0 0,-10 3-3249 0 0,35-1-1 0 0,37 1 692 0 0,-57 1-1809 0 0,0-2 0 0 0,62-14-1 0 0,-57 9-432 0 0,17-5-1771 0 0,-31 7-2482 0 0,3-1-2159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38 10135 0 0,'-8'-1'175'0'0,"0"1"0"0"0,0 0 0 0 0,0 0 0 0 0,-1 1 0 0 0,1 0 0 0 0,-10 3 0 0 0,15-3 110 0 0,0 0 1 0 0,0 0-1 0 0,0 0 1 0 0,0 1-1 0 0,0-1 1 0 0,1 1 0 0 0,-1 0-1 0 0,1 0 1 0 0,-1 0-1 0 0,1 0 1 0 0,-1 0 0 0 0,1 1-1 0 0,0-1 1 0 0,0 1-1 0 0,0-1 1 0 0,0 1-1 0 0,1 0 1 0 0,-1-1 0 0 0,0 4-1 0 0,1-4-195 0 0,0-1-1 0 0,1 1 0 0 0,-1 0 0 0 0,1-1 1 0 0,-1 1-1 0 0,1-1 0 0 0,0 1 1 0 0,0 0-1 0 0,-1-1 0 0 0,1 1 1 0 0,0 0-1 0 0,1-1 0 0 0,-1 1 1 0 0,0 0-1 0 0,0-1 0 0 0,1 1 0 0 0,-1-1 1 0 0,1 1-1 0 0,-1-1 0 0 0,1 1 1 0 0,1 1-1 0 0,-1-1 25 0 0,1 0 0 0 0,0 0 0 0 0,-1 0-1 0 0,1 0 1 0 0,0-1 0 0 0,0 1 0 0 0,1 0 0 0 0,-1-1 0 0 0,0 0-1 0 0,0 0 1 0 0,1 1 0 0 0,2 0 0 0 0,4 1 73 0 0,0-1 0 0 0,0 0-1 0 0,1 0 1 0 0,-1-1 0 0 0,1 0-1 0 0,12 0 1 0 0,21-4 31 0 0,-1-1-1 0 0,45-10 1 0 0,83-28-35 0 0,49-9-115 0 0,24 12-1765 0 0,-200 36-2007 0 0,-26 3-2759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9671 0 0,'0'0'8386'0'0,"1"1"-8070"0"0,3 4-197 0 0,0 1 1 0 0,0-1-1 0 0,0 0 1 0 0,0 1-1 0 0,-1 0 1 0 0,0 0 0 0 0,-1 0-1 0 0,1 0 1 0 0,-1 1-1 0 0,0-1 1 0 0,-1 0 0 0 0,1 1-1 0 0,-1 0 1 0 0,-1-1-1 0 0,1 1 1 0 0,-1-1 0 0 0,-1 14-1 0 0,-3 7 148 0 0,0 0-1 0 0,-2-1 1 0 0,-8 27-1 0 0,13-51-240 0 0,-18 61 216 0 0,7-28 7 0 0,1 1 0 0 0,3 0 0 0 0,-9 66 0 0 0,17-99-431 0 0,0 0 0 0 0,0 0 0 0 0,0 1 0 0 0,0-1 0 0 0,1 0 0 0 0,-1 0 0 0 0,1 0 0 0 0,0 0 0 0 0,1 4 0 0 0,-1-6-13 0 0,0 1 0 0 0,-1-1 0 0 0,1 0 0 0 0,0 0 1 0 0,0 0-1 0 0,0 0 0 0 0,0-1 0 0 0,-1 1 0 0 0,1 0 1 0 0,1 0-1 0 0,-1 0 0 0 0,0-1 0 0 0,0 1 0 0 0,0-1 1 0 0,0 1-1 0 0,0-1 0 0 0,1 1 0 0 0,-1-1 0 0 0,0 1 1 0 0,0-1-1 0 0,0 0 0 0 0,1 0 0 0 0,-1 0 1 0 0,0 0-1 0 0,2 0 0 0 0,12 0-6672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15199 0 0,'4'-5'7803'0'0,"-3"8"-7739"0"0,0 0-1 0 0,-1 0 1 0 0,1 0 0 0 0,0 0 0 0 0,0 5-1 0 0,2 38 237 0 0,-2-21-1790 0 0,1-2-5281 0 0</inkml:trace>
  <inkml:trace contextRef="#ctx0" brushRef="#br0" timeOffset="1">475 75 17303 0 0,'0'0'1880'0'0,"3"-5"824"0"0,5 13-4072 0 0,1 1 568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0,'0'0'13253'0'0,"1"1"-13121"0"0,5 1-160 0 0,-1 0 0 0 0,1 0 0 0 0,-1-1-1 0 0,1 0 1 0 0,-1 0 0 0 0,11 0 0 0 0,18-2-7457 0 0,-19 0 862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112 110 7831 0 0,'-8'0'223'0'0,"0"-1"-1"0"0,0 2 1 0 0,1-1-1 0 0,-1 1 0 0 0,0 0 1 0 0,1 1-1 0 0,-9 2 0 0 0,10-2 932 0 0,0 0 0 0 0,1 1 0 0 0,-1-1-1 0 0,1 1 1 0 0,-8 6 1802 0 0,14-8-2560 0 0,1 0-304 0 0,0 1-1 0 0,0-1 1 0 0,0 0 0 0 0,0 0-1 0 0,1 0 1 0 0,-1 0-1 0 0,0 0 1 0 0,0 0 0 0 0,1-1-1 0 0,-1 1 1 0 0,1-1 0 0 0,-1 1-1 0 0,0-1 1 0 0,1 0-1 0 0,-1 0 1 0 0,5-1 0 0 0,8 0 349 0 0,23-7 0 0 0,-19 4-157 0 0,344-47 1485 0 0,-14 2-1369 0 0,-298 40-489 0 0,95-16-2091 0 0,-129 23 424 0 0,-5 1-76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11055 0 0,'2'0'852'0'0,"6"1"-1006"0"0,-2 0 674 0 0,0 0 0 0 0,0 0 0 0 0,0 1 0 0 0,11 4 0 0 0,-15-5-324 0 0,0 0-1 0 0,0 0 1 0 0,0 1 0 0 0,0-1 0 0 0,0 1-1 0 0,-1-1 1 0 0,1 1 0 0 0,0 0 0 0 0,-1 0-1 0 0,1 0 1 0 0,-1 0 0 0 0,0 0 0 0 0,1 0 0 0 0,-1 0-1 0 0,0 0 1 0 0,-1 0 0 0 0,2 3 0 0 0,0 3 9 0 0,1 0 0 0 0,-2 1 1 0 0,1 0-1 0 0,-1-1 1 0 0,-1 1-1 0 0,0 0 1 0 0,-1 11-1 0 0,-2 7 514 0 0,-8 27 0 0 0,0 3 162 0 0,1-9-98 0 0,-2 0 0 0 0,-36 87 1 0 0,14-42-414 0 0,16-44-277 0 0,-13 42-99 0 0,28-81-42 0 0,1 0-1 0 0,0 0 1 0 0,1 0 0 0 0,0 1-1 0 0,1-1 1 0 0,0 0 0 0 0,1 11-1 0 0,0-17-270 0 0,-1 0 0 0 0,1 0 0 0 0,0 0 1 0 0,1 0-1 0 0,1 5 0 0 0,4 1-820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2759 0 0,'-7'-2'14064'0'0,"9"1"-13912"0"0,-1 0 0 0 0,1 1 0 0 0,-1-1 0 0 0,1 1 0 0 0,0-1 0 0 0,-1 1 0 0 0,1 0 0 0 0,-1-1 0 0 0,4 1 0 0 0,-1 1-69 0 0,0 0-1 0 0,0 0 0 0 0,0 1 1 0 0,-1-1-1 0 0,1 1 0 0 0,0 0 1 0 0,-1 0-1 0 0,1 0 0 0 0,-1 1 1 0 0,0-1-1 0 0,0 1 0 0 0,0 0 1 0 0,0-1-1 0 0,0 1 0 0 0,0 1 0 0 0,-1-1 1 0 0,4 7-1 0 0,4 6 294 0 0,-1 2-1 0 0,11 28 1 0 0,-7-14 46 0 0,109 220 333 0 0,-84-184-476 0 0,75 102 0 0 0,-99-152-284 0 0,1 0-1 0 0,1 0 0 0 0,0-1 1 0 0,27 20-1 0 0,-37-32 2 0 0,1 0 1 0 0,-1-1-1 0 0,1 0 0 0 0,0 0 0 0 0,0-1 0 0 0,0 0 1 0 0,1 0-1 0 0,-1-1 0 0 0,1 0 0 0 0,-1 0 1 0 0,1-1-1 0 0,0 0 0 0 0,0 0 0 0 0,-1-1 0 0 0,1 0 1 0 0,0 0-1 0 0,8-2 0 0 0,-13 2-137 0 0,0 0-1 0 0,0-1 1 0 0,-1 0-1 0 0,1 0 1 0 0,0 1-1 0 0,-1-2 1 0 0,1 1-1 0 0,0 0 0 0 0,-1 0 1 0 0,0-1-1 0 0,1 0 1 0 0,-1 1-1 0 0,4-4 1 0 0,-5 3-466 0 0,-1 1 485 0 0,-1 0-1 0 0,1 0 1 0 0,0 0 0 0 0,-1 0-1 0 0,1 0 1 0 0,-1 0 0 0 0,1 0-1 0 0,-1 0 1 0 0,0 0-1 0 0,1 0 1 0 0,-1 0 0 0 0,0 0-1 0 0,0 0 1 0 0,1 0-1 0 0,-1 1 1 0 0,0-1 0 0 0,0 0-1 0 0,0 0 1 0 0,0 1 0 0 0,-2-2-1 0 0,0 1-289 0 0,-1-1 0 0 0,1 0 0 0 0,0 1 0 0 0,-1 0 0 0 0,-4-2 0 0 0,-6 1-3390 0 0,-2-1-1014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68 6911 0 0,'5'-14'1166'0'0,"0"2"0"0"0,1-1 0 0 0,10-16 5790 0 0,-19 36-6845 0 0,0 0 1 0 0,0-1 0 0 0,-1 1 0 0 0,0-1 0 0 0,0 0 0 0 0,0 0 0 0 0,-1-1 0 0 0,0 1 0 0 0,-6 5 0 0 0,-9 10 26 0 0,-53 70 181 0 0,-64 76-83 0 0,64-83-75 0 0,-175 186 92 0 0,242-265-258 0 0,-17 16 50 0 0,-27 20 1 0 0,44-36-76 0 0,-1 0 0 0 0,0-1 1 0 0,0 0-1 0 0,-1 0 1 0 0,1-1-1 0 0,-1 0 0 0 0,0 0 1 0 0,0-1-1 0 0,-10 2 1 0 0,-15-5-1586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2303 0 0,'1'2'6326'0'0,"3"4"-5699"0"0,-2-4-399 0 0,0 0 1 0 0,-1 1-1 0 0,1-1 1 0 0,-1 0-1 0 0,0 1 1 0 0,0 0-1 0 0,1-1 1 0 0,-2 1-1 0 0,1 0 1 0 0,0-1-1 0 0,0 1 0 0 0,0 5 1 0 0,-1-5-14 0 0,0-1 0 0 0,1 1 0 0 0,-1 0 0 0 0,1-1 1 0 0,0 1-1 0 0,0 0 0 0 0,2 3 0 0 0,4 16 945 0 0,-4-2-260 0 0,-1-8-361 0 0,-1 1 1 0 0,0-1-1 0 0,-1 22 1 0 0,-1-22 18 0 0,2-20 289 0 0,2-20-170 0 0,-3 15-570 0 0,0-10-50 0 0,0 1-1 0 0,2-1 0 0 0,6-33 0 0 0,-7 50-39 0 0,1-1-1 0 0,0 1 0 0 0,0 0 0 0 0,1 0 0 0 0,0-1 1 0 0,0 1-1 0 0,1 1 0 0 0,-1-1 0 0 0,1 1 1 0 0,0-1-1 0 0,1 1 0 0 0,-1 0 0 0 0,1 0 1 0 0,0 1-1 0 0,0 0 0 0 0,8-5 0 0 0,91-57 224 0 0,-50 29-226 0 0,-43 28 60 0 0,1 0-1 0 0,0 1 0 0 0,0 1 0 0 0,1 0 1 0 0,0 0-1 0 0,0 2 0 0 0,18-7 0 0 0,-28 12-141 0 0,-1-1-1 0 0,0 1 0 0 0,1 0 1 0 0,-1 0-1 0 0,1 0 0 0 0,-1 0 1 0 0,0 0-1 0 0,1 0 0 0 0,-1 1 1 0 0,0-1-1 0 0,1 1 0 0 0,-1-1 1 0 0,0 1-1 0 0,0 0 0 0 0,1 0 1 0 0,-1 0-1 0 0,0 0 0 0 0,0 1 1 0 0,0-1-1 0 0,0 0 0 0 0,0 1 1 0 0,-1-1-1 0 0,1 1 0 0 0,0 0 1 0 0,-1 0-1 0 0,1 0 0 0 0,-1-1 1 0 0,0 1-1 0 0,3 5 0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90 144 2303 0 0,'0'2'498'0'0,"1"4"522"0"0,-1 0 0 0 0,0 0 0 0 0,0 0 0 0 0,0 0 0 0 0,-1 0 0 0 0,0 0 0 0 0,0 0 0 0 0,-3 9 0 0 0,-22 48 1431 0 0,8-21-1434 0 0,10-19-584 0 0,0 0 0 0 0,2 0 0 0 0,0 1 0 0 0,2 0 0 0 0,-3 47 0 0 0,7-70-420 0 0,1-1-1 0 0,-1 1 0 0 0,0 0 1 0 0,1-1-1 0 0,-1 1 0 0 0,1 0 1 0 0,-1-1-1 0 0,1 1 0 0 0,-1-1 1 0 0,1 1-1 0 0,0-1 0 0 0,-1 1 1 0 0,1-1-1 0 0,0 1 0 0 0,-1-1 1 0 0,1 0-1 0 0,0 1 0 0 0,0-1 1 0 0,-1 0-1 0 0,1 0 0 0 0,0 1 1 0 0,0-1-1 0 0,-1 0 0 0 0,1 0 1 0 0,0 0-1 0 0,0 0 0 0 0,1 0 1 0 0,0 0 16 0 0,1-1 1 0 0,0 1 0 0 0,0-1 0 0 0,0 0 0 0 0,-1 0 0 0 0,1 0-1 0 0,-1 0 1 0 0,1 0 0 0 0,-1-1 0 0 0,1 1 0 0 0,2-3 0 0 0,26-22 96 0 0,-27 23-132 0 0,33-35-419 0 0,-1-1 0 0 0,-1-2-1 0 0,-3-2 1 0 0,-1 0 0 0 0,28-55-1 0 0,-50 79 466 0 0,-8 17 426 0 0,2 15 74 0 0,0 11-5 0 0,1 36 1 0 0,-3-39-186 0 0,0 0-1 0 0,7 35 1 0 0,-5-43-271 0 0,1 0 0 0 0,0-1 0 0 0,0 0 0 0 0,2 1 0 0 0,8 15 0 0 0,-11-24-55 0 0,-1 0 0 0 0,1 0 0 0 0,0-1 0 0 0,0 1 0 0 0,0-1 0 0 0,0 0 0 0 0,1 0 0 0 0,-1 0 0 0 0,1 0 0 0 0,0-1 0 0 0,0 1 0 0 0,0-1 0 0 0,0 0 0 0 0,0 0 0 0 0,1 0 0 0 0,-1-1 0 0 0,1 0 0 0 0,-1 0 0 0 0,6 1 0 0 0,1-1 18 0 0,0-1 0 0 0,1 0 1 0 0,-1-1-1 0 0,0 0 0 0 0,1-1 0 0 0,-1 0 0 0 0,16-6 0 0 0,-1-1 12 0 0,49-24-1 0 0,-61 25-45 0 0,-1 0-1 0 0,0 0 0 0 0,0-1 1 0 0,-1-1-1 0 0,0 0 0 0 0,-1-1 1 0 0,0 0-1 0 0,18-24 0 0 0,-19 19-9 0 0,0 0 0 0 0,-1 0 0 0 0,-1-1 0 0 0,0 0 0 0 0,-2-1 0 0 0,1 0 0 0 0,2-18 0 0 0,3-21-146 0 0,9-32-2635 0 0,-18 79 786 0 0,2 1-3921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1375 0 0,'-10'2'4292'0'0,"-16"3"2638"0"0,13 5-3001 0 0,-30 56-2654 0 0,5-7-1057 0 0,-368 477-22 0 0,368-488-196 0 0,-62 100 0 0 0,82-116 0 0 0,1 1 0 0 0,2 0 0 0 0,1 1 0 0 0,-13 54 0 0 0,22-70 4 0 0,2 0-1 0 0,1 0 1 0 0,0 0-1 0 0,1 0 0 0 0,1 0 1 0 0,1 0-1 0 0,4 32 1 0 0,-2-36 54 0 0,1 0 1 0 0,0-1-1 0 0,1 0 1 0 0,0 0 0 0 0,1 0-1 0 0,0 0 1 0 0,1-1-1 0 0,0 0 1 0 0,1 0 0 0 0,15 15-1 0 0,-8-10 206 0 0,2-2-1 0 0,0 0 1 0 0,27 18-1 0 0,61 31 775 0 0,-37-24 50 0 0,-58-31-647 0 0,-8-7-350 0 0,0 0 1029 0 0,-2 0-840 0 0,1 0-196 0 0,0 0 0 0 0,-1 0 0 0 0,0 0 0 0 0,1 0-1 0 0,-1 0 1 0 0,0 0 0 0 0,0 0 0 0 0,0 0 0 0 0,-1 4 0 0 0,0-4 402 0 0,2-4-925 0 0,0 0 0 0 0,0 0 0 0 0,0 0 0 0 0,-1 0 0 0 0,1-1 0 0 0,-1 1 0 0 0,0 0 0 0 0,1-5 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10135 0 0,'0'2'6676'0'0,"-4"10"-6284"0"0,1 0-1 0 0,-9 18 1 0 0,-3 6-137 0 0,-69 201 703 0 0,32-79-814 0 0,3-11-74 0 0,34-106-64 0 0,-13 39-4 0 0,-68 132 0 0 0,75-177 29 0 0,-41 50-1 0 0,31-44 51 0 0,30-40-15 0 0,1-4-35 0 0,-1-1 0 0 0,1 1-1 0 0,0-1 1 0 0,0 0 0 0 0,1 1-1 0 0,-1-1 1 0 0,1 1 0 0 0,-1-1 0 0 0,1 1-1 0 0,0-1 1 0 0,1 1 0 0 0,-1 0-1 0 0,2-4 1 0 0,5-8-47 0 0,13-19-1 0 0,-15 24-6 0 0,10-11-102 0 0,0 1 1 0 0,26-26-1 0 0,-9 11-9 0 0,-28 29 143 0 0,0 1 1 0 0,1 1 0 0 0,-1-1 0 0 0,1 1 0 0 0,0 0 0 0 0,1 0 0 0 0,-1 1 0 0 0,1 0 0 0 0,-1 0 0 0 0,1 0-1 0 0,0 1 1 0 0,0 0 0 0 0,0 1 0 0 0,1-1 0 0 0,-1 1 0 0 0,0 0 0 0 0,0 1 0 0 0,1 0 0 0 0,-1 0 0 0 0,12 2 0 0 0,-16-1 27 0 0,0 1 0 0 0,0-1 0 0 0,0 1 0 0 0,0-1 0 0 0,0 1 0 0 0,-1 0 1 0 0,1 0-1 0 0,0 0 0 0 0,-1 0 0 0 0,1 0 0 0 0,-1 1 0 0 0,0-1 0 0 0,0 1 1 0 0,0 0-1 0 0,0-1 0 0 0,0 1 0 0 0,-1 0 0 0 0,3 5 0 0 0,0 2 139 0 0,0 1-1 0 0,-1-1 0 0 0,0 0 1 0 0,1 16-1 0 0,0-4 100 0 0,-2-8-163 0 0,0 1 0 0 0,0 0 1 0 0,-1 0-1 0 0,-2 23 0 0 0,-4-8-1028 0 0,5-28-414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74 3223 0 0,'1'2'240'0'0,"0"1"264"0"0,1 5 2156 0 0,1-1 1 0 0,0 0-1 0 0,7 14 0 0 0,5-4 1105 0 0,-12-15-3784 0 0,0 0-1 0 0,0 0 0 0 0,0-1 1 0 0,0 1-1 0 0,4 1 0 0 0,-2-1 170 0 0,0-1-1 0 0,1 0 1 0 0,-1 0-1 0 0,0-1 1 0 0,0 1-1 0 0,0-1 1 0 0,0 0-1 0 0,0-1 1 0 0,1 1-1 0 0,-1-1 1 0 0,0 0-1 0 0,6-2 1 0 0,9-3 128 0 0,31-15 0 0 0,-42 16-200 0 0,2 1-132 0 0,-1-1 0 0 0,0-1 0 0 0,0 0 0 0 0,-1 0 0 0 0,0-1 0 0 0,0 0 0 0 0,0 0 0 0 0,-1-1 1 0 0,0-1-1 0 0,0 1 0 0 0,10-17 0 0 0,-17 24 23 0 0,-1 1 0 0 0,1-1 1 0 0,-1 1-1 0 0,0-1 0 0 0,1 0 0 0 0,-1 1 1 0 0,0-1-1 0 0,0 0 0 0 0,1 1 0 0 0,-1-1 1 0 0,0 0-1 0 0,0 1 0 0 0,0-1 1 0 0,0 0-1 0 0,0 1 0 0 0,0-1 0 0 0,0 0 1 0 0,0 1-1 0 0,0-1 0 0 0,0 0 0 0 0,-1-1 1 0 0,1 2 5 0 0,-1 0 0 0 0,1-1 0 0 0,-1 1 0 0 0,1-1 0 0 0,-1 1 0 0 0,1 0 0 0 0,-1-1 0 0 0,1 1 0 0 0,-1 0 0 0 0,1 0 0 0 0,-1-1 0 0 0,1 1 0 0 0,-1 0 0 0 0,0 0 0 0 0,1 0 0 0 0,-1 0 0 0 0,1 0 0 0 0,-1 0 1 0 0,0 0-1 0 0,-4 0-31 0 0,1 0 0 0 0,0 0 1 0 0,0 1-1 0 0,-1 0 0 0 0,-6 2 1 0 0,-20 9 88 0 0,1 2 0 0 0,0 1 1 0 0,1 1-1 0 0,0 2 0 0 0,1 1 1 0 0,-40 36-1 0 0,49-39 485 0 0,-21 25-1 0 0,35-36-447 0 0,1 0 0 0 0,0 0 0 0 0,1 0 0 0 0,-1 0 0 0 0,1 1 0 0 0,0-1 0 0 0,1 1 0 0 0,-1 0 0 0 0,1 0 0 0 0,-2 10 0 0 0,4-5 12 0 0,1-10-78 0 0,0 1 0 0 0,-1-1 1 0 0,1 0-1 0 0,0 0 0 0 0,0 1 1 0 0,0-1-1 0 0,0 0 1 0 0,0 0-1 0 0,0 0 0 0 0,0 0 1 0 0,1 0-1 0 0,-1-1 1 0 0,0 1-1 0 0,0 0 0 0 0,1 0 1 0 0,-1-1-1 0 0,1 1 1 0 0,-1-1-1 0 0,0 1 0 0 0,1-1 1 0 0,2 1-1 0 0,4 0-42 0 0,1 0 1 0 0,13 0-1 0 0,-16-1-3 0 0,32 0-1548 0 0,17-5-5050 0 0,-20 0 2127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1839 0 0,'1'1'83'0'0,"1"16"925"0"0,1 23 0 0 0,0-4 7456 0 0,-3-34-7308 0 0,0-2-1060 0 0,0 0 0 0 0,0 0 0 0 0,0 1 1 0 0,0-1-1 0 0,0 0 0 0 0,-1 0 0 0 0,1 0 0 0 0,0 1 0 0 0,0-1 1 0 0,1 0-1 0 0,-1 0 0 0 0,0 1 0 0 0,0-1 0 0 0,0 0 0 0 0,0 0 1 0 0,0 1-1 0 0,0-1 0 0 0,0 0 0 0 0,0 0 0 0 0,0 0 0 0 0,0 1 0 0 0,1-1 1 0 0,-1 0-1 0 0,0 0 0 0 0,0 0 0 0 0,0 0 0 0 0,0 1 0 0 0,1-1 1 0 0,-1 0-1 0 0,0 0 0 0 0,0 0 0 0 0,0 0 0 0 0,1 0 0 0 0,-1 1 1 0 0,0-1-1 0 0,0 0 0 0 0,0 0 0 0 0,1 0 0 0 0,-1 0 0 0 0,0 0 0 0 0,1 0 1 0 0,9-6 1270 0 0,8-14-330 0 0,9-40 693 0 0,-19 38-1379 0 0,1 2-1 0 0,18-31 0 0 0,-15 35-260 0 0,0 0 1 0 0,1 1-1 0 0,1 1 1 0 0,0 0-1 0 0,29-22 1 0 0,-6 10-70 0 0,59-30 0 0 0,-82 48-10 0 0,0 2 0 0 0,0 0-1 0 0,22-6 1 0 0,-28 10-534 0 0,1 0-1 0 0,0 0 1 0 0,-1 1 0 0 0,1 1-1 0 0,0-1 1 0 0,-1 1 0 0 0,15 3-1 0 0,-13-2-1060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4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 14279 0 0,'0'0'1615'0'0,"2"11"76"0"0,0-9-1548 0 0,-1 0 1 0 0,1-1 0 0 0,-1 1-1 0 0,1-1 1 0 0,0 0-1 0 0,-1 0 1 0 0,1 1 0 0 0,0-1-1 0 0,0 0 1 0 0,0 0 0 0 0,0-1-1 0 0,0 1 1 0 0,0 0 0 0 0,0-1-1 0 0,0 1 1 0 0,1-1 0 0 0,-1 0-1 0 0,0 0 1 0 0,0 0 0 0 0,3 0-1 0 0,5 0 120 0 0,0-2 0 0 0,0 1-1 0 0,11-4 1 0 0,-4 1 105 0 0,10-2-165 0 0,0-1-1 0 0,42-17 1 0 0,-56 18-287 0 0,1 0-1 0 0,-2-1 1 0 0,1-1 0 0 0,-1 0 0 0 0,0 0 0 0 0,18-19 0 0 0,-29 26 48 0 0,0 1-1 0 0,0-1 1 0 0,0 0-1 0 0,-1 0 1 0 0,1 1-1 0 0,0-1 1 0 0,-1 0-1 0 0,1 0 1 0 0,-1 0-1 0 0,1 0 1 0 0,-1 0-1 0 0,1 1 0 0 0,-1-1 1 0 0,1 0-1 0 0,-1 0 1 0 0,0 0-1 0 0,0 0 1 0 0,1 0-1 0 0,-1-1 1 0 0,0 1-1 0 0,0 0 1 0 0,0 0-1 0 0,0 0 1 0 0,0 0-1 0 0,-1-1 1 0 0,1 1 9 0 0,-1 0 0 0 0,0 0 0 0 0,0 0 1 0 0,1 1-1 0 0,-1-1 0 0 0,0 0 0 0 0,0 1 1 0 0,0-1-1 0 0,0 0 0 0 0,0 1 0 0 0,0-1 0 0 0,0 1 1 0 0,0 0-1 0 0,0-1 0 0 0,0 1 0 0 0,0 0 1 0 0,0 0-1 0 0,0-1 0 0 0,-1 1 0 0 0,1 0 1 0 0,0 0-1 0 0,0 0 0 0 0,-2 1 0 0 0,-9-1 13 0 0,1 1-1 0 0,-1 1 1 0 0,0 0 0 0 0,1 0-1 0 0,-1 2 1 0 0,1-1 0 0 0,-22 11-1 0 0,6 0 31 0 0,-48 33 1 0 0,62-38 78 0 0,0 1 0 0 0,1 1 0 0 0,1 0 0 0 0,-1 1 0 0 0,2 0 0 0 0,0 0 0 0 0,-15 25 0 0 0,20-29-29 0 0,0 1 0 0 0,1-1 1 0 0,0 1-1 0 0,0 0 0 0 0,1 0 0 0 0,0 1 0 0 0,1-1 1 0 0,0 1-1 0 0,1-1 0 0 0,0 1 0 0 0,0 0 0 0 0,1-1 0 0 0,0 1 1 0 0,2 10-1 0 0,-1-15-42 0 0,0 1 1 0 0,0-1-1 0 0,1 0 0 0 0,0 0 1 0 0,0 0-1 0 0,0 0 0 0 0,0-1 1 0 0,1 1-1 0 0,0-1 1 0 0,0 1-1 0 0,0-1 0 0 0,1 0 1 0 0,-1 0-1 0 0,1 0 1 0 0,7 5-1 0 0,-6-5-10 0 0,1 0 0 0 0,1-1-1 0 0,-1 0 1 0 0,0 0 0 0 0,1 0 0 0 0,-1-1 0 0 0,1 0 0 0 0,0 0-1 0 0,0-1 1 0 0,0 1 0 0 0,9-1 0 0 0,5 0 16 0 0,0-2 0 0 0,0 0 0 0 0,31-6 0 0 0,61-19 23 0 0,-84 19-72 0 0,-2 0-96 0 0,21-5-1080 0 0,-16 3-4000 0 0,-4 0-1825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2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 11055 0 0,'-10'-5'984'0'0,"0"-2"-792"0"0,-2 1-192 0 0,2 0 0 0 0,-5-2 10472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47 2303 0 0,'0'0'4547'0'0,"9"-23"1562"0"0,-7 20-5737 0 0,8-17 6814 0 0,-13 27-5035 0 0,-3 6-2097 0 0,-1 0-1 0 0,0 0 1 0 0,-1-1-1 0 0,-10 14 0 0 0,-43 43 237 0 0,32-38-244 0 0,-9 11-276 0 0,10-12-505 0 0,-39 53-1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5295 0 0,'0'0'232'0'0,"-1"12"56"0"0,-3-1-288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132 266 2303 0 0,'-10'9'-121'0'0,"-20"14"0"0"0,-12 6 5534 0 0,-6 3 3798 0 0,46-31-8609 0 0,4-2-572 0 0,7-3-128 0 0,0-1-1 0 0,0 0 1 0 0,0 0 0 0 0,15-13 0 0 0,32-33-105 0 0,-15 12 34 0 0,-31 30 129 0 0,39-35-134 0 0,3 2-1 0 0,67-42 1 0 0,-111 79 231 0 0,11-6 395 0 0,35-15 0 0 0,-50 24-260 0 0,1 0 0 0 0,0 1 0 0 0,0-1 1 0 0,0 1-1 0 0,0 0 0 0 0,-1 0 0 0 0,1 1 1 0 0,1 0-1 0 0,-1-1 0 0 0,0 2 0 0 0,0-1 1 0 0,0 1-1 0 0,7 1 0 0 0,-9-1-135 0 0,-1 0-1 0 0,0 0 1 0 0,0 0-1 0 0,0 0 1 0 0,0 1-1 0 0,-1-1 1 0 0,1 1-1 0 0,0-1 1 0 0,-1 1-1 0 0,1 0 1 0 0,-1-1-1 0 0,1 1 1 0 0,-1 0-1 0 0,0 0 1 0 0,1 0-1 0 0,-1 0 1 0 0,0 0-1 0 0,0 0 1 0 0,-1 0-1 0 0,1 1 1 0 0,0-1-1 0 0,-1 0 1 0 0,0 0-1 0 0,1 1 1 0 0,-1-1-1 0 0,0 0 1 0 0,0 4 0 0 0,0 6 68 0 0,-1 0 0 0 0,0-1 0 0 0,-6 23 0 0 0,7-33-104 0 0,-6 20 11 0 0,0 0 0 0 0,-2 0 0 0 0,0 0 0 0 0,-1-1 0 0 0,-1 0 0 0 0,-1-1 0 0 0,-1 0 0 0 0,0-1 0 0 0,-29 31 0 0 0,-7 11-3166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124 365 16095 0 0,'0'0'787'0'0,"2"1"-342"0"0,1 2-297 0 0,0-1-28 0 0,21 7 235 0 0,-22-9 93 0 0,5 6 3185 0 0,-12-6-3603 0 0,0 0 1 0 0,0 0-1 0 0,0 0 0 0 0,0-1 0 0 0,1 0 1 0 0,-1 0-1 0 0,0 0 0 0 0,0 0 0 0 0,1-1 1 0 0,-1 0-1 0 0,1 0 0 0 0,0 0 0 0 0,-8-5 1 0 0,-2-2-159 0 0,0-1 0 0 0,-19-18 0 0 0,30 25 78 0 0,1 1-1 0 0,-1-1 1 0 0,0 0-1 0 0,1 0 1 0 0,0 0-1 0 0,0 0 0 0 0,0 0 1 0 0,0-1-1 0 0,0 1 1 0 0,1-1-1 0 0,-1 1 1 0 0,1-1-1 0 0,0 0 1 0 0,0 1-1 0 0,0-6 1 0 0,1 4-25 0 0,0-1 1 0 0,0 1 0 0 0,1 0-1 0 0,-1 0 1 0 0,1 0-1 0 0,0 0 1 0 0,1 0 0 0 0,-1 1-1 0 0,1-1 1 0 0,3-6 0 0 0,1 0 2 0 0,1 0 1 0 0,0 0 0 0 0,1 1 0 0 0,0 0 0 0 0,0 0 0 0 0,1 1 0 0 0,1 0 0 0 0,11-8 0 0 0,-7 7 69 0 0,1 0 0 0 0,1 1 0 0 0,-1 0 0 0 0,1 1 0 0 0,32-10 1 0 0,-20 10 101 0 0,1 1 1 0 0,52-5-1 0 0,-58 10-61 0 0,89-7 96 0 0,-96 9-35 0 0,0 0-1 0 0,1 2 1 0 0,-1 0 0 0 0,29 7-1 0 0,-40-8-60 0 0,-1 1-1 0 0,1 0 1 0 0,-1-1 0 0 0,0 2-1 0 0,1-1 1 0 0,-1 0 0 0 0,0 1-1 0 0,5 4 1 0 0,-8-6-21 0 0,0 0-1 0 0,0 0 1 0 0,0 1-1 0 0,0-1 1 0 0,0 0-1 0 0,0 0 1 0 0,0 1-1 0 0,0-1 1 0 0,-1 1-1 0 0,1-1 1 0 0,0 1-1 0 0,-1-1 1 0 0,1 1-1 0 0,-1-1 1 0 0,0 1-1 0 0,1-1 1 0 0,-1 1-1 0 0,0 0 1 0 0,0-1-1 0 0,0 1 1 0 0,0-1 0 0 0,0 1-1 0 0,0 0 1 0 0,-1-1-1 0 0,1 1 1 0 0,-1-1-1 0 0,1 1 1 0 0,-2 1-1 0 0,-1 3 39 0 0,0 0 0 0 0,-1 0 0 0 0,1-1 0 0 0,-2 0 0 0 0,1 1 0 0 0,0-2 0 0 0,-1 1 0 0 0,-5 4 0 0 0,-48 33 329 0 0,39-28-275 0 0,-64 38-496 0 0,-1-3-1 0 0,-152 65 1 0 0,235-114 325 0 0,-46 18-1395 0 0,42-16-23 0 0,1-1 0 0 0,-1 0 0 0 0,0-1 0 0 0,-7 2 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591 108 14367 0 0,'11'-13'320'0'0,"0"1"1"0"0,0 0-1 0 0,1 1 0 0 0,1 1 0 0 0,0-1 0 0 0,25-14 1 0 0,-15 12 1215 0 0,-22 12-326 0 0,9 20-183 0 0,-9-13-1008 0 0,-1 0 1 0 0,0-1-1 0 0,0 1 1 0 0,-1-1-1 0 0,1 1 0 0 0,-1-1 1 0 0,-1 1-1 0 0,1-1 1 0 0,-1 0-1 0 0,1 1 0 0 0,-4 4 1 0 0,-5 12 56 0 0,-16 24 1 0 0,20-37-39 0 0,-32 48 85 0 0,-68 78-1 0 0,79-102-94 0 0,-205 231-450 0 0,118-138 28 0 0,48-56 264 0 0,-16 20-92 0 0,79-86-16 0 0,-6 5 422 0 0,7-3-3146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3679 0 0,'0'0'12928'0'0,"-1"1"-12704"0"0,-24 33 368 0 0,2 1 0 0 0,-20 43-1 0 0,-4 5-398 0 0,8-12-118 0 0,23-41-55 0 0,0-2 0 0 0,-2 0 0 0 0,-21 27 0 0 0,27-42 5 0 0,0 0 0 0 0,-19 15 0 0 0,27-25-144 0 0,1 0 0 0 0,-1-1 0 0 0,1 1-1 0 0,-1-1 1 0 0,0 0 0 0 0,0 0 0 0 0,0 0 0 0 0,0 0 0 0 0,0-1 0 0 0,-1 0 0 0 0,1 0 0 0 0,0 0 0 0 0,-1 0-1 0 0,1-1 1 0 0,-6 0 0 0 0,9 0-29 0 0,0 0-1 0 0,1 0 1 0 0,-1 0-1 0 0,0 0 1 0 0,0-1-1 0 0,0 1 1 0 0,0-1-1 0 0,0 1 1 0 0,0 0 0 0 0,0-1-1 0 0,0 1 1 0 0,1-1-1 0 0,-2-1 1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8287 0 0,'0'0'639'0'0,"2"0"-132"0"0,12 1 3299 0 0,26 5 1 0 0,5 1-1896 0 0,-11-5-1197 0 0,-1-2 1 0 0,1-1 0 0 0,-1-1 0 0 0,1-2 0 0 0,-1-1 0 0 0,46-14-1 0 0,-38 10-509 0 0,15-6-70 0 0,-51 14-202 0 0,0-1 0 0 0,0 0 0 0 0,0-1 0 0 0,0 1 0 0 0,-1-1 0 0 0,1 0 0 0 0,-1 0 0 0 0,5-5-1 0 0,-8 8 30 0 0,-1-1-1 0 0,0 1 0 0 0,1-1 0 0 0,-1 1 0 0 0,0 0 1 0 0,1-1-1 0 0,-1 1 0 0 0,0-1 0 0 0,0 1 0 0 0,1-1 1 0 0,-1 1-1 0 0,0-1 0 0 0,0 1 0 0 0,0-1 0 0 0,0 1 0 0 0,0-1 1 0 0,0 1-1 0 0,0-1 0 0 0,0 1 0 0 0,0-1 0 0 0,0 1 1 0 0,0-1-1 0 0,0 1 0 0 0,0-1 0 0 0,0 1 0 0 0,0-1 1 0 0,0 1-1 0 0,0-1 0 0 0,-1 1 0 0 0,1-1 0 0 0,0 1 1 0 0,0 0-1 0 0,-1-1 0 0 0,1 1 0 0 0,0-1 0 0 0,-1 1 0 0 0,1 0 1 0 0,0-1-1 0 0,-1 1 0 0 0,1 0 0 0 0,-1-1 0 0 0,0 1 1 0 0,-1-2-76 0 0,1 1 0 0 0,-2 0 1 0 0,1-1-1 0 0,0 1 1 0 0,0 0-1 0 0,0 0 1 0 0,-3 0-1 0 0,0 0-72 0 0,0 0 0 0 0,0 1 0 0 0,-1 0 0 0 0,1 0 1 0 0,0 0-1 0 0,0 1 0 0 0,0-1 0 0 0,-9 4 0 0 0,-41 14-813 0 0,53-17 958 0 0,-43 17 356 0 0,2 2 0 0 0,0 2 0 0 0,2 2-1 0 0,0 2 1 0 0,-65 55 0 0 0,99-76-221 0 0,-4 5 246 0 0,-16 17 0 0 0,24-24-278 0 0,1-1-1 0 0,0 1 1 0 0,0 0 0 0 0,0 0-1 0 0,0 0 1 0 0,0 0-1 0 0,1 0 1 0 0,0 0-1 0 0,-1 1 1 0 0,1-1 0 0 0,0 0-1 0 0,0 6 1 0 0,1-8-42 0 0,0 0 0 0 0,0 0-1 0 0,0 0 1 0 0,0 0 0 0 0,1 1 0 0 0,-1-1 0 0 0,0 0 0 0 0,1 0 0 0 0,-1 0-1 0 0,1 0 1 0 0,-1 0 0 0 0,1 0 0 0 0,0 0 0 0 0,-1 0 0 0 0,1 0 0 0 0,0 0-1 0 0,0 0 1 0 0,0 0 0 0 0,0 0 0 0 0,0-1 0 0 0,0 1 0 0 0,0 0 0 0 0,0-1 0 0 0,0 1-1 0 0,0-1 1 0 0,0 1 0 0 0,0-1 0 0 0,0 1 0 0 0,0-1 0 0 0,2 1 0 0 0,4 1 15 0 0,1-1 0 0 0,0 1 0 0 0,11-1 0 0 0,-15 0-6 0 0,14-1-165 0 0,0 0 0 0 0,0 0-1 0 0,30-7 1 0 0,4-3-1669 0 0,-2-4-3489 0 0,-11 1-1174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17015 0 0,'0'0'1543'0'0,"-3"1"-1198"0"0,-1 2-186 0 0,0 1-1 0 0,0-1 1 0 0,0 1-1 0 0,0-1 1 0 0,1 1-1 0 0,-1 1 0 0 0,1-1 1 0 0,0 0-1 0 0,0 1 1 0 0,-3 8-1 0 0,-10 12 321 0 0,-123 208 1276 0 0,92-149-1436 0 0,-10 18-305 0 0,-96 157 44 0 0,132-228-590 0 0,-2-2-1 0 0,-2 0 1 0 0,0-2-1 0 0,-2-1 1 0 0,-1-1-1 0 0,0-1 1 0 0,-36 21-1 0 0,50-36-4331 0 0,2-4-1260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1839 0 0,'20'-35'-664'0'0,"-11"20"3899"0"0,14-17-1 0 0,-15 23-609 0 0,0 1 0 0 0,16-15 0 0 0,9 0-789 0 0,36-15-1435 0 0,92-37 0 0 0,-117 58-35 0 0,1 2-1 0 0,0 2 1 0 0,68-11-1 0 0,-100 22-129 0 0,0 0 0 0 0,0 2 0 0 0,0-1 0 0 0,0 2 0 0 0,0 0-1 0 0,23 4 1 0 0,-33-4-184 0 0,0-1-1 0 0,0 1 1 0 0,0 0-1 0 0,0 0 0 0 0,0 0 1 0 0,0 1-1 0 0,0-1 1 0 0,-1 1-1 0 0,1 0 0 0 0,-1-1 1 0 0,1 1-1 0 0,-1 0 0 0 0,0 1 1 0 0,1-1-1 0 0,-1 0 1 0 0,0 0-1 0 0,0 1 0 0 0,-1 0 1 0 0,1-1-1 0 0,0 1 1 0 0,-1 0-1 0 0,0 0 0 0 0,0-1 1 0 0,0 1-1 0 0,0 0 1 0 0,0 0-1 0 0,0 0 0 0 0,-1 1 1 0 0,1-1-1 0 0,-1 0 1 0 0,0 0-1 0 0,0 0 0 0 0,-1 6 1 0 0,-1 2 72 0 0,0 0 0 0 0,0 0 0 0 0,-1 0 1 0 0,-1 0-1 0 0,0-1 0 0 0,-1 1 0 0 0,0-1 0 0 0,0 0 1 0 0,-1 0-1 0 0,0-1 0 0 0,-12 14 0 0 0,-3 1 66 0 0,-1-1 0 0 0,-46 37 0 0 0,44-41-260 0 0,0-2 0 0 0,-1 0 0 0 0,-1-1 0 0 0,-1-2 0 0 0,0-1-1 0 0,-1 0 1 0 0,0-3 0 0 0,-1 0 0 0 0,0-2 0 0 0,0-1 0 0 0,-1-1 0 0 0,-57 3 0 0 0,50-10-686 0 0,35 0 534 0 0,0 1 1 0 0,-1-1-1 0 0,1 1 0 0 0,0-1 0 0 0,-1 0 1 0 0,1 0-1 0 0,0 0 0 0 0,0 0 1 0 0,0 0-1 0 0,0-1 0 0 0,0 1 0 0 0,-4-4 1 0 0,-1-6-1333 0 0</inkml:trace>
  <inkml:trace contextRef="#ctx0" brushRef="#br0" timeOffset="1">803 83 10135 0 0,'0'0'919'0'0,"0"2"-759"0"0,9 34 775 0 0,-7-26 246 0 0,0-1-1 0 0,1 0 1 0 0,0 0-1 0 0,6 13 1 0 0,-8-19-1007 0 0,1-1 1 0 0,-1 1-1 0 0,1 0 1 0 0,0-1-1 0 0,0 0 1 0 0,0 1-1 0 0,1-1 1 0 0,-1 0-1 0 0,0 0 1 0 0,1 0-1 0 0,0 0 1 0 0,-1-1-1 0 0,1 1 1 0 0,0-1-1 0 0,0 0 1 0 0,0 1-1 0 0,0-1 1 0 0,3 0-1 0 0,4 1 22 0 0,1-1-1 0 0,-1 0 1 0 0,1 0 0 0 0,-1-1-1 0 0,0-1 1 0 0,1 1-1 0 0,-1-2 1 0 0,1 0-1 0 0,-1 0 1 0 0,0-1 0 0 0,20-7-1 0 0,-9 0-130 0 0,1 0 0 0 0,-2-1 0 0 0,1-1 0 0 0,23-19 0 0 0,-33 23-99 0 0,-1-2 0 0 0,0 1 0 0 0,12-14 0 0 0,-18 18-23 0 0,0 0-1 0 0,-1 0 0 0 0,1 0 1 0 0,-1-1-1 0 0,0 1 1 0 0,-1-1-1 0 0,1 0 0 0 0,-1 0 1 0 0,2-9-1 0 0,-4 15 52 0 0,0 0-1 0 0,1-1 1 0 0,-1 1-1 0 0,0-1 0 0 0,0 1 1 0 0,0 0-1 0 0,0-1 1 0 0,0 1-1 0 0,0-1 1 0 0,0 1-1 0 0,0-1 1 0 0,0 1-1 0 0,0 0 1 0 0,0-1-1 0 0,0 1 0 0 0,0-1 1 0 0,0 1-1 0 0,-1 0 1 0 0,1-1-1 0 0,0 1 1 0 0,0 0-1 0 0,0-1 1 0 0,-1 1-1 0 0,1 0 1 0 0,0-1-1 0 0,0 1 1 0 0,-1 0-1 0 0,1-1 0 0 0,0 1 1 0 0,-1 0-1 0 0,1 0 1 0 0,0-1-1 0 0,-1 1 1 0 0,1 0-1 0 0,0 0 1 0 0,-1 0-1 0 0,1-1 1 0 0,0 1-1 0 0,-1 0 1 0 0,1 0-1 0 0,-1 0 0 0 0,1 0 1 0 0,0 0-1 0 0,-1 0 1 0 0,1 0-1 0 0,-1 0 1 0 0,1 0-1 0 0,0 0 1 0 0,-1 0-1 0 0,1 0 1 0 0,-1 0-1 0 0,1 0 0 0 0,0 0 1 0 0,-1 1-1 0 0,1-1 1 0 0,-1 0-1 0 0,0 0 1 0 0,-27 13-109 0 0,23-10 73 0 0,-40 22 19 0 0,2 1 0 0 0,0 2 1 0 0,2 3-1 0 0,1 1 0 0 0,2 1 0 0 0,-54 62 0 0 0,81-83 9 0 0,-16 26 0 0 0,24-34 9 0 0,0 1 0 0 0,1 0 0 0 0,-1 0-1 0 0,1 1 1 0 0,0-1 0 0 0,1 0 0 0 0,-1 1 0 0 0,1-1-1 0 0,-1 7 1 0 0,2-11-25 0 0,0 0 0 0 0,0 0 0 0 0,0 1 0 0 0,1-1 0 0 0,-1 0 0 0 0,0 1 0 0 0,0-1 0 0 0,1 0 0 0 0,-1 0 0 0 0,1 0-1 0 0,-1 1 1 0 0,1-1 0 0 0,0 0 0 0 0,-1 0 0 0 0,1 0 0 0 0,0 0 0 0 0,0 0 0 0 0,-1 0 0 0 0,1 0 0 0 0,0 0 0 0 0,0 0 0 0 0,0-1 0 0 0,0 1 0 0 0,0 0 0 0 0,1 0 0 0 0,-1-1-1 0 0,0 1 1 0 0,0-1 0 0 0,0 1 0 0 0,2-1 0 0 0,3 2-1269 0 0,1 0 0 0 0,-1-1 0 0 0,0 0 1 0 0,12 0-1 0 0,11-1-5219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43 191 3223 0 0,'-1'2'240'0'0,"-24"47"-896"0"0,8-18 20184 0 0,22-38-19265 0 0,0 0 0 0 0,0 0 0 0 0,1 0 1 0 0,0 1-1 0 0,7-7 0 0 0,3-4-151 0 0,22-23-116 0 0,44-38 0 0 0,-68 66-35 0 0,1 1 0 0 0,0 1 0 0 0,0 0 0 0 0,1 1 0 0 0,0 0 0 0 0,1 2 0 0 0,21-8 0 0 0,-31 13 24 0 0,1 0 0 0 0,-1 1 1 0 0,1-1-1 0 0,0 2 0 0 0,0-1 1 0 0,0 1-1 0 0,0 0 0 0 0,-1 1 0 0 0,1 0 1 0 0,8 2-1 0 0,-13-3 11 0 0,0 1 1 0 0,0 0-1 0 0,0 0 1 0 0,-1 0-1 0 0,1 0 1 0 0,0 1-1 0 0,-1-1 1 0 0,1 1 0 0 0,-1-1-1 0 0,0 1 1 0 0,1 0-1 0 0,-1 0 1 0 0,0 0-1 0 0,0 0 1 0 0,0 1-1 0 0,0-1 1 0 0,-1 0-1 0 0,1 1 1 0 0,-1-1-1 0 0,1 1 1 0 0,-1 0-1 0 0,0-1 1 0 0,0 1-1 0 0,0 0 1 0 0,0 0-1 0 0,-1 0 1 0 0,1 0-1 0 0,-1-1 1 0 0,1 4-1 0 0,-1 3 33 0 0,0-1 1 0 0,-1 1-1 0 0,0-1 0 0 0,0 0 1 0 0,-1 1-1 0 0,0-1 0 0 0,0 0 1 0 0,-6 14-1 0 0,-2-1 115 0 0,-24 34 0 0 0,16-26-77 0 0,18-29-72 0 0,-18 34 98 0 0,18-32-161 0 0,-1 0 1 0 0,0 0-1 0 0,1 0 0 0 0,-1 0 1 0 0,1 0-1 0 0,0 0 0 0 0,0 0 1 0 0,-1 1-1 0 0,1-1 0 0 0,1 0 1 0 0,-1 0-1 0 0,0 0 0 0 0,0 0 1 0 0,2 4-1 0 0,-2-5-154 0 0,1 0 0 0 0,-1 0 1 0 0,0 0-1 0 0,1 1 0 0 0,-1-1 0 0 0,0 0 0 0 0,0 0 0 0 0,0 0 0 0 0,0 0 1 0 0,0 1-1 0 0,0-1 0 0 0,0 0 0 0 0,0 0 0 0 0,-1 2 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46 386 17535 0 0,'0'0'1974'0'0,"8"-4"-42"0"0,-7 2-1727 0 0,0 0 1 0 0,0 1-1 0 0,0-1 1 0 0,-1 0 0 0 0,1 0-1 0 0,0 0 1 0 0,-1 0 0 0 0,0 0-1 0 0,1 0 1 0 0,-1 0 0 0 0,0 0-1 0 0,0 0 1 0 0,0 0 0 0 0,0 0-1 0 0,0 0 1 0 0,-1 0 0 0 0,1 0-1 0 0,-1 0 1 0 0,1 0-1 0 0,-2-4 1 0 0,-3-5-293 0 0,-1 0 0 0 0,-9-16 1 0 0,-1-3 243 0 0,13 23-245 0 0,1 1 0 0 0,-1-1-1 0 0,2 0 1 0 0,-1 0-1 0 0,1 0 1 0 0,0 0-1 0 0,0 0 1 0 0,1 0-1 0 0,0 0 1 0 0,0 0-1 0 0,1 0 1 0 0,0 0-1 0 0,0 0 1 0 0,0 0-1 0 0,1 0 1 0 0,0 0 0 0 0,1 1-1 0 0,-1-1 1 0 0,8-11-1 0 0,-5 10-57 0 0,0 0-1 0 0,1 1 1 0 0,-1 0-1 0 0,1 0 1 0 0,1 1-1 0 0,0 0 1 0 0,-1 0-1 0 0,2 0 1 0 0,-1 1-1 0 0,1 0 1 0 0,0 0-1 0 0,0 1 1 0 0,0 0-1 0 0,0 1 1 0 0,12-4-1 0 0,-6 3 131 0 0,1 1 0 0 0,-1 0-1 0 0,1 1 1 0 0,0 1 0 0 0,0 0-1 0 0,18 2 1 0 0,-22 0 125 0 0,-1 0 0 0 0,0 1 0 0 0,0 0 0 0 0,0 0 0 0 0,0 2 0 0 0,0-1 0 0 0,-1 1 0 0 0,1 0 0 0 0,16 11 0 0 0,-20-10 0 0 0,0 0 0 0 0,-1 0 0 0 0,1 1 0 0 0,-1 0 0 0 0,0 0-1 0 0,-1 0 1 0 0,1 1 0 0 0,-1-1 0 0 0,0 1 0 0 0,-1 0 0 0 0,0 0 0 0 0,0 0 0 0 0,0 1 0 0 0,-1-1-1 0 0,0 1 1 0 0,-1-1 0 0 0,2 14 0 0 0,-4-17-64 0 0,1 1 1 0 0,-1-1-1 0 0,0 0 0 0 0,0 1 0 0 0,0-1 1 0 0,-1 0-1 0 0,1 0 0 0 0,-1 0 0 0 0,0 0 1 0 0,0 0-1 0 0,0 0 0 0 0,-4 4 0 0 0,-2 2 42 0 0,0 0-1 0 0,-1-1 0 0 0,-9 10 0 0 0,3-7-100 0 0,-1 0 0 0 0,0 0 0 0 0,-1-2-1 0 0,0 0 1 0 0,-1-1 0 0 0,0 0-1 0 0,0-2 1 0 0,-27 8 0 0 0,27-10-1673 0 0,0-2 0 0 0,-32 4 0 0 0,38-7-5777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14887 0 0,'0'0'1628'0'0,"1"2"-1136"0"0,0 1-361 0 0,-1 1-1 0 0,1-1 1 0 0,0 1-1 0 0,-1 0 1 0 0,0-1-1 0 0,0 1 1 0 0,0-1-1 0 0,0 1 0 0 0,0-1 1 0 0,-1 1-1 0 0,1 0 1 0 0,-1-1-1 0 0,0 1 1 0 0,0-1-1 0 0,-1 0 1 0 0,-1 5-1 0 0,-6 9 90 0 0,1-1-1 0 0,-12 14 1 0 0,14-20-101 0 0,-83 112 582 0 0,1-1-359 0 0,-63 77-95 0 0,4-5-178 0 0,134-174-89 0 0,-25 41 152 0 0,34-53-225 0 0,0 0 0 0 0,1 1 0 0 0,0-1 0 0 0,0 1-1 0 0,1 0 1 0 0,-2 8 0 0 0,4-16 67 0 0,0 1-67 0 0,-1 0 1 0 0,1-1-1 0 0,0 1 0 0 0,0-1 1 0 0,0 1-1 0 0,0-1 0 0 0,0 1 1 0 0,0-1-1 0 0,0 1 1 0 0,0 0-1 0 0,0-1 0 0 0,0 1 1 0 0,0-1-1 0 0,0 1 0 0 0,1-1 1 0 0,-1 1-1 0 0,0-1 0 0 0,0 1 1 0 0,1-1-1 0 0,-1 1 0 0 0,0-1 1 0 0,1 1-1 0 0,0 0 1 0 0,6 6-1706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7367 0 0,'0'0'568'0'0,"2"1"-373"0"0,6 0 1726 0 0,-1 1 1 0 0,1 1-1 0 0,-1-1 0 0 0,0 1 1 0 0,13 8-1 0 0,6 1 108 0 0,-19-9-1825 0 0,-1 0 1 0 0,1-1-1 0 0,1 0 0 0 0,-1 0 0 0 0,0-1 1 0 0,0 0-1 0 0,1 0 0 0 0,-1-1 0 0 0,0 1 1 0 0,13-3-1 0 0,-10 1-149 0 0,14-1 49 0 0,35-7-1 0 0,-53 7-135 0 0,1 0-1 0 0,-1 0 1 0 0,0 0-1 0 0,0 0 1 0 0,0-1-1 0 0,0 0 1 0 0,0-1 0 0 0,-1 1-1 0 0,0-1 1 0 0,8-6-1 0 0,-12 9-47 0 0,-12 1-469 0 0,6-1 506 0 0,0 1-1 0 0,0 0 0 0 0,1 1 1 0 0,-1-1-1 0 0,0 1 0 0 0,-6 2 0 0 0,-7 3-19 0 0,0 1-1 0 0,0 1 0 0 0,-29 18 1 0 0,-45 39 275 0 0,70-48-94 0 0,1 1 0 0 0,-22 24 0 0 0,36-34-89 0 0,0 0 1 0 0,1 1-1 0 0,0 0 1 0 0,0 0-1 0 0,1 0 1 0 0,0 0 0 0 0,0 1-1 0 0,-5 18 1 0 0,10-26-31 0 0,-1-1 0 0 0,1 0 0 0 0,0 1 1 0 0,-1-1-1 0 0,1 1 0 0 0,0-1 0 0 0,0 0 0 0 0,0 1 0 0 0,0-1 1 0 0,0 1-1 0 0,0-1 0 0 0,1 1 0 0 0,-1-1 0 0 0,0 0 1 0 0,1 1-1 0 0,-1-1 0 0 0,1 1 0 0 0,-1-1 0 0 0,1 0 0 0 0,0 0 1 0 0,0 1-1 0 0,1 0 0 0 0,-1 0-61 0 0,1-1 0 0 0,0 1-1 0 0,0-1 1 0 0,0 0 0 0 0,0 0 0 0 0,1 0-1 0 0,-1 0 1 0 0,0 0 0 0 0,0 0 0 0 0,1-1-1 0 0,-1 1 1 0 0,5 0 0 0 0,6 0-1204 0 0,0 0-1 0 0,0-1 1 0 0,19-2 0 0 0,-20 1-1229 0 0,22-2-4016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79 232 2303 0 0,'0'2'5856'0'0,"-19"22"1670"0"0,10-15-6543 0 0,1-1 0 0 0,-1-1 0 0 0,-1 0-1 0 0,-14 9 3464 0 0,26-18-4005 0 0,49-42 324 0 0,135-107-460 0 0,-162 134-431 0 0,1 2 1 0 0,0 0 0 0 0,1 1-1 0 0,1 2 1 0 0,0 1 0 0 0,32-9-1 0 0,-54 19 105 0 0,0 0-1 0 0,0 0 1 0 0,1 1 0 0 0,-1-1-1 0 0,6 1 1 0 0,1 3 9 0 0,-10-2 12 0 0,-1 0 0 0 0,0 0 0 0 0,1 0-1 0 0,-1 0 1 0 0,0 1 0 0 0,0-1 0 0 0,0 0 0 0 0,0 1 0 0 0,0-1-1 0 0,0 1 1 0 0,0-1 0 0 0,0 1 0 0 0,-1 0 0 0 0,1-1-1 0 0,-1 1 1 0 0,1 0 0 0 0,-1-1 0 0 0,1 1 0 0 0,-1 0 0 0 0,0 0-1 0 0,0-1 1 0 0,0 1 0 0 0,0 0 0 0 0,-1 3 0 0 0,0 3 50 0 0,0 1 1 0 0,0-1-1 0 0,-5 14 0 0 0,-20 43 284 0 0,18-48-289 0 0,1 1 0 0 0,1 0 0 0 0,0 1 0 0 0,-3 20 0 0 0,8-37-62 0 0,1 0 0 0 0,0 0 0 0 0,0 0 1 0 0,0 0-1 0 0,-1-1 0 0 0,2 1 0 0 0,-1 0 0 0 0,0 0 0 0 0,0 0 0 0 0,1 0 0 0 0,-1-1 1 0 0,1 1-1 0 0,-1 0 0 0 0,1 0 0 0 0,0-1 0 0 0,0 1 0 0 0,-1 0 0 0 0,1-1 0 0 0,2 2 1 0 0,0 2-142 0 0,10 12-574 0 0,10-1-4843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17103 0 0,'0'0'1784'0'0,"0"1"-1690"0"0,-5 21 287 0 0,-2 0 0 0 0,0-1 0 0 0,-14 28 1 0 0,4-7 105 0 0,-251 581 2590 0 0,249-582-2970 0 0,-113 259 566 0 0,118-263-881 0 0,-39 71 0 0 0,52-107-258 0 0,-2 4 716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12895 0 0,'-9'-3'1339'0'0,"7"2"-1137"0"0,0 0 0 0 0,0 1-1 0 0,0-1 1 0 0,0 1 0 0 0,-1 0 0 0 0,1-1 0 0 0,0 1 0 0 0,0 0-1 0 0,0 0 1 0 0,0 1 0 0 0,-1-1 0 0 0,1 0 0 0 0,0 1 0 0 0,0-1 0 0 0,0 1-1 0 0,0 0 1 0 0,0 0 0 0 0,0 0 0 0 0,-7 4 5656 0 0,10-5-5805 0 0,-1 1 1 0 0,0 0-1 0 0,0-1 0 0 0,1 1 0 0 0,-1 0 1 0 0,0-1-1 0 0,1 1 0 0 0,-1-1 0 0 0,1 1 0 0 0,-1-1 1 0 0,1 1-1 0 0,-1-1 0 0 0,1 1 0 0 0,-1-1 1 0 0,1 1-1 0 0,-1-1 0 0 0,1 0 0 0 0,0 1 1 0 0,-1-1-1 0 0,1 0 0 0 0,0 0 0 0 0,-1 1 0 0 0,1-1 1 0 0,0 0-1 0 0,1 0 0 0 0,18 4 406 0 0,13-3-61 0 0,1-1 0 0 0,57-7 0 0 0,-51 2-283 0 0,196-35 157 0 0,-116 17-379 0 0,77-17-3333 0 0,-162 33 1627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10 398 1375 0 0,'0'0'66'0'0,"-2"0"-8"0"0,-5 1 4885 0 0,14-19-2208 0 0,11-15-415 0 0,39-50 0 0 0,-44 66-1590 0 0,2 0 1 0 0,0 1-1 0 0,1 1 0 0 0,23-17 1 0 0,-6 9-207 0 0,0 2 0 0 0,2 2 0 0 0,1 1 0 0 0,0 1 0 0 0,1 2 0 0 0,0 2 1 0 0,2 2-1 0 0,71-13 0 0 0,-93 21-414 0 0,1 1 1 0 0,-1 1-1 0 0,1 1 1 0 0,32 3-1 0 0,-43-2-66 0 0,1 1-1 0 0,-1-1 1 0 0,0 1-1 0 0,-1 1 1 0 0,1-1-1 0 0,8 6 0 0 0,-11-6-32 0 0,0 0 0 0 0,-1 0 1 0 0,0 1-1 0 0,1 0 0 0 0,-1 0 0 0 0,0 0 0 0 0,0 0 0 0 0,-1 0 0 0 0,1 0 0 0 0,-1 1 0 0 0,4 6 0 0 0,-5-7-12 0 0,1 1-1 0 0,-1 0 1 0 0,0 0-1 0 0,-1 0 1 0 0,1 0-1 0 0,-1 0 0 0 0,1 0 1 0 0,-1 0-1 0 0,0 0 1 0 0,-1 0-1 0 0,1-1 1 0 0,-1 1-1 0 0,0 0 1 0 0,0 0-1 0 0,0 0 1 0 0,0 0-1 0 0,0-1 1 0 0,-1 1-1 0 0,-4 6 1 0 0,-3 6-20 0 0,-1-1 0 0 0,-22 27 0 0 0,32-42 21 0 0,-22 24-166 0 0,-1 0 0 0 0,-1-1 0 0 0,-1-2 0 0 0,-52 35 0 0 0,33-30-479 0 0,-1-1 0 0 0,-68 27 0 0 0,81-40 167 0 0,1 0 0 0 0,-2-2 0 0 0,1-2 1 0 0,-1-1-1 0 0,-1-1 0 0 0,-52 2 1 0 0,85-8 609 0 0,1 5 54 0 0,0-1 0 0 0,1 1 0 0 0,0-1 0 0 0,0 1 0 0 0,0-1 0 0 0,1 0 0 0 0,-1 1 0 0 0,1-1 0 0 0,0 0 1 0 0,0 0-1 0 0,0 0 0 0 0,6 6 0 0 0,2 3 130 0 0,2 0-1 0 0,14 12 1 0 0,-7-7 110 0 0,23 25 517 0 0,-2 1 1 0 0,55 81-1 0 0,-68-83-773 0 0,24 34-15 0 0,-42-65-121 0 0,0 0-1 0 0,0 0 1 0 0,1-1 0 0 0,15 12-1 0 0,-19-19-3 0 0,-1 1-1 0 0,1-1 1 0 0,9 3-1 0 0,6 4 116 0 0,-20-9 87 0 0,-12-3-2521 0 0,1-1 518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1 919 0 0,'0'0'8600'0'0,"2"17"-7070"0"0,10 14 59 0 0,-8-21-1190 0 0,0 0 0 0 0,-1 0 1 0 0,0 0-1 0 0,0 1 1 0 0,1 18-1 0 0,-3 51 811 0 0,-1-43-480 0 0,8 69-1 0 0,-6-92-639 0 0,0 0 0 0 0,0 0-1 0 0,-1 18 1 0 0,-2-27-70 0 0,1 0 1 0 0,-1 0-1 0 0,0-1 0 0 0,0 1 1 0 0,-1-1-1 0 0,1 1 1 0 0,-1-1-1 0 0,0 1 0 0 0,0-1 1 0 0,0 0-1 0 0,-1 0 0 0 0,1 0 1 0 0,-6 6-1 0 0,-2 0 35 0 0,0 0 0 0 0,-1-1-1 0 0,0 0 1 0 0,0 0 0 0 0,-13 6-1 0 0,-66 32 58 0 0,56-30-76 0 0,9-5-75 0 0,-1-1-1 0 0,1 0 0 0 0,-33 6 1 0 0,56-16-78 0 0,-1 0 0 0 0,1-1 0 0 0,-1 1 1 0 0,0-1-1 0 0,1 0 0 0 0,-6 0 0 0 0,11-9-1620 0 0,1 1 90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234 216 10535 0 0,'0'0'482'0'0,"-1"0"-8"0"0,-6 0 1662 0 0,8 11-1140 0 0,0-9-907 0 0,1 0-1 0 0,-1-1 0 0 0,1 1 0 0 0,-1 0 0 0 0,1-1 1 0 0,0 1-1 0 0,0-1 0 0 0,0 0 0 0 0,0 0 1 0 0,0 1-1 0 0,0-1 0 0 0,0-1 0 0 0,0 1 1 0 0,0 0-1 0 0,0 0 0 0 0,1-1 0 0 0,-1 1 0 0 0,0-1 1 0 0,0 0-1 0 0,1 0 0 0 0,-1 0 0 0 0,3 0 1 0 0,7-1 220 0 0,0 0 1 0 0,0-1-1 0 0,13-3 1 0 0,-14 2-192 0 0,9-1-216 0 0,0-2 0 0 0,-1-1 0 0 0,-1 0 0 0 0,1-2 0 0 0,-1 0 0 0 0,0-1 0 0 0,32-24 0 0 0,-34 21-596 0 0,-1-1 0 0 0,26-29 0 0 0,-39 41 624 0 0,-1 0 0 0 0,1-1 1 0 0,0 1-1 0 0,-1 0 0 0 0,0-1 0 0 0,1 1 0 0 0,-1 0 0 0 0,0-1 0 0 0,0 0 0 0 0,-1 1 1 0 0,1-1-1 0 0,0 1 0 0 0,-1-1 0 0 0,0 0 0 0 0,0 0 0 0 0,1 1 0 0 0,-2-1 0 0 0,1 0 0 0 0,0 1 1 0 0,0-1-1 0 0,-1 0 0 0 0,0 1 0 0 0,0-4 0 0 0,0 4 67 0 0,0 1 0 0 0,0 0 0 0 0,0 1 0 0 0,0-1 1 0 0,0 0-1 0 0,0 0 0 0 0,0 0 0 0 0,0 0 0 0 0,0 1 0 0 0,0-1 0 0 0,0 1 1 0 0,-1-1-1 0 0,1 1 0 0 0,0-1 0 0 0,-2 1 0 0 0,-18-4 142 0 0,12 3-93 0 0,0 2 0 0 0,0-1 0 0 0,0 1 0 0 0,1 1-1 0 0,-1 0 1 0 0,0 0 0 0 0,1 0 0 0 0,-1 1 0 0 0,-12 7 0 0 0,-7 4 172 0 0,-36 27 0 0 0,17-11 89 0 0,-17 7 60 0 0,-77 50 632 0 0,125-76-826 0 0,1 1 1 0 0,1 1 0 0 0,0 0 0 0 0,0 1 0 0 0,1 0-1 0 0,-15 24 1 0 0,26-35-150 0 0,0 0-1 0 0,0 0 0 0 0,1 0 0 0 0,-1 0 1 0 0,1 1-1 0 0,0-1 0 0 0,0 0 0 0 0,0 1 1 0 0,0-1-1 0 0,0 5 0 0 0,2 4 47 0 0,0-10-48 0 0,1 1 1 0 0,-1-1 0 0 0,1 0 0 0 0,-1 1 0 0 0,1-1 0 0 0,0 0-1 0 0,0 0 1 0 0,0 0 0 0 0,0 0 0 0 0,0-1 0 0 0,0 1 0 0 0,1-1-1 0 0,-1 1 1 0 0,1-1 0 0 0,-1 0 0 0 0,4 2 0 0 0,5 0 69 0 0,-1 1 0 0 0,20 3 1 0 0,-10-5-360 0 0,-1 0 1 0 0,1-1-1 0 0,0-1 0 0 0,0-1 1 0 0,-1-1-1 0 0,26-5 0 0 0,-13 0-5689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 5063 0 0,'-16'-2'544'0'0,"8"1"258"0"0,0 1 0 0 0,-1-1 0 0 0,1 1-1 0 0,0 1 1 0 0,-1 0 0 0 0,1 0 0 0 0,0 0 0 0 0,-12 4-1 0 0,-50 18-107 0 0,-73 25-134 0 0,110-35-215 0 0,1 2 0 0 0,-38 22-1 0 0,62-32-200 0 0,1 0 0 0 0,0 1 0 0 0,0-1 0 0 0,0 1 0 0 0,-10 14 0 0 0,14-18-74 0 0,1 1 1 0 0,0 0-1 0 0,0 1 0 0 0,0-1 0 0 0,0 0 1 0 0,1 0-1 0 0,-1 1 0 0 0,1-1 1 0 0,0 1-1 0 0,0-1 0 0 0,0 1 0 0 0,0 0 1 0 0,1-1-1 0 0,0 1 0 0 0,-1 0 1 0 0,2 6-1 0 0,-1-8-51 0 0,0 0 0 0 0,1 0 1 0 0,-1 0-1 0 0,1 0 0 0 0,0-1 0 0 0,0 1 1 0 0,0 0-1 0 0,0 0 0 0 0,0-1 0 0 0,0 1 1 0 0,0 0-1 0 0,0-1 0 0 0,0 1 0 0 0,1-1 1 0 0,-1 1-1 0 0,3 1 0 0 0,-1-1 11 0 0,1 0 0 0 0,-1-1 0 0 0,0 1 0 0 0,0-1 0 0 0,1 1 0 0 0,-1-1-1 0 0,1 0 1 0 0,5 0 0 0 0,1 1 30 0 0,0-2 1 0 0,0 0-1 0 0,0 0 0 0 0,0 0 0 0 0,16-4 0 0 0,3-3-136 0 0,-1 0 0 0 0,0-2-1 0 0,-1-2 1 0 0,48-24 0 0 0,-62 26-75 0 0,-12 7-8 0 0,-8 3 104 0 0,-7 3 1 0 0,11-4 48 0 0,0 1 0 0 0,0 0 0 0 0,0-1 1 0 0,0 1-1 0 0,0 1 0 0 0,0-1 0 0 0,0 0 0 0 0,0 1 0 0 0,1-1 0 0 0,-1 1 0 0 0,1 0 0 0 0,-1 0 0 0 0,1 0 0 0 0,-1 0 0 0 0,-3 5 1 0 0,6-6-214 0 0,7 7-694 0 0,3-3-106 0 0,5-1-264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49 12151 0 0,'7'-5'270'0'0,"1"0"-31"0"0,0-1 0 0 0,0 0 0 0 0,-1-1 0 0 0,9-9 1829 0 0,-31 14 481 0 0,13 2-2486 0 0,0-1 0 0 0,0 1 1 0 0,0 0-1 0 0,0-1 0 0 0,-1 1 0 0 0,1 0 1 0 0,0 1-1 0 0,-3-1 0 0 0,-22 7 181 0 0,-1 1 0 0 0,1 2-1 0 0,0 0 1 0 0,1 2 0 0 0,0 1-1 0 0,1 1 1 0 0,0 1 0 0 0,-33 27 0 0 0,46-32-217 0 0,0 0 1 0 0,-17 20 0 0 0,25-25-27 0 0,0 0 0 0 0,0 1 0 0 0,0 0-1 0 0,0-1 1 0 0,1 1 0 0 0,0 1 0 0 0,1-1-1 0 0,-4 11 1 0 0,5-15-2 0 0,1 0 0 0 0,0 0 1 0 0,0 0-1 0 0,0 0 0 0 0,0 0 0 0 0,0 0 0 0 0,0 0 0 0 0,1 0 0 0 0,-1-1 1 0 0,1 1-1 0 0,-1 0 0 0 0,1 0 0 0 0,0 0 0 0 0,0 0 0 0 0,-1-1 0 0 0,1 1 0 0 0,1 0 1 0 0,-1-1-1 0 0,0 1 0 0 0,0 0 0 0 0,0-1 0 0 0,1 0 0 0 0,-1 1 0 0 0,1-1 1 0 0,-1 0-1 0 0,1 0 0 0 0,0 0 0 0 0,1 1 0 0 0,2 1-35 0 0,1 0-1 0 0,-1-1 1 0 0,1 1 0 0 0,-1-1-1 0 0,1-1 1 0 0,0 1 0 0 0,-1-1 0 0 0,9 1-1 0 0,9 0-1962 0 0,46-4 0 0 0,-40-1-4099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0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14567 0 0,'0'0'664'0'0,"-7"4"230"0"0,-5 7-810 0 0,1-1 0 0 0,0 1 0 0 0,1 1 0 0 0,0 0 0 0 0,-14 23 0 0 0,7-10 110 0 0,9-15-114 0 0,-75 111 835 0 0,67-95-714 0 0,1 1 1 0 0,-19 50-1 0 0,9-18-16 0 0,-33 56 1 0 0,-11 26-78 0 0,44-79-89 0 0,-58 125 176 0 0,72-168-167 0 0,10-17 170 0 0,5-5 2 0 0,28-21-23 0 0,0 2 1 0 0,61-32 0 0 0,-79 47-217 0 0,1 0 1 0 0,-1 2 0 0 0,1 0 0 0 0,0 0-1 0 0,1 1 1 0 0,-1 1 0 0 0,1 1-1 0 0,-1 0 1 0 0,1 1 0 0 0,18 1 0 0 0,-32 0 40 0 0,0 0 0 0 0,0 0 0 0 0,0 0 0 0 0,-1 1 0 0 0,1-1 0 0 0,0 0 0 0 0,0 1 0 0 0,0 0 0 0 0,-1-1 0 0 0,1 1 0 0 0,0 0 0 0 0,-1 0 0 0 0,1 0 0 0 0,0 0 0 0 0,-1 0 0 0 0,0 0 0 0 0,1 0 0 0 0,-1 1 0 0 0,0-1 0 0 0,1 1 0 0 0,-1-1 0 0 0,0 1 0 0 0,0-1 0 0 0,0 1 0 0 0,0-1 1 0 0,0 1-1 0 0,-1 0 0 0 0,1 0 0 0 0,-1-1 0 0 0,1 1 0 0 0,-1 0 0 0 0,1 0 0 0 0,-1 0 0 0 0,0 2 0 0 0,0 6 100 0 0,0 0 1 0 0,-1 0-1 0 0,0 0 0 0 0,-1 0 1 0 0,-4 12-1 0 0,0 6 175 0 0,5-24-301 0 0,1 1 0 0 0,0-1 1 0 0,0 0-1 0 0,0 1 0 0 0,0-1 0 0 0,0 0 0 0 0,1 0 0 0 0,0 1 0 0 0,0-1 1 0 0,0 0-1 0 0,0 0 0 0 0,1 0 0 0 0,-1 0 0 0 0,1 0 0 0 0,0 0 0 0 0,1 0 1 0 0,-1-1-1 0 0,0 1 0 0 0,1-1 0 0 0,0 1 0 0 0,0-1 0 0 0,0 0 0 0 0,0 0 0 0 0,1-1 1 0 0,-1 1-1 0 0,1-1 0 0 0,-1 1 0 0 0,8 2 0 0 0,8 2-676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5063 0 0,'0'0'232'0'0,"1"-2"-13"0"0,1-2-164 0 0,10-28 5530 0 0,-9 30-3247 0 0,-2 2-2295 0 0,-1 0 0 0 0,0-1 0 0 0,0 1 0 0 0,0 0 0 0 0,1 0 0 0 0,-1 0 1 0 0,0 0-1 0 0,0-1 0 0 0,1 1 0 0 0,-1 0 0 0 0,0 0 0 0 0,1 0 0 0 0,-1 0 0 0 0,0 0 0 0 0,1 0 1 0 0,-1 0-1 0 0,0 0 0 0 0,0 0 0 0 0,1 0 0 0 0,-1 0 0 0 0,0 0 0 0 0,1 0 0 0 0,-1 0 0 0 0,0 0 1 0 0,1 0-1 0 0,-1 0 0 0 0,0 0 0 0 0,0 0 0 0 0,1 0 0 0 0,-1 0 0 0 0,0 0 0 0 0,1 1 0 0 0,-1-1 1 0 0,0 0-1 0 0,10 17 716 0 0,-2 0 0 0 0,0 1 0 0 0,-1 0 0 0 0,8 32 0 0 0,8 19 620 0 0,-13-41-987 0 0,2 0-1 0 0,1-1 0 0 0,1 0 0 0 0,1-1 1 0 0,31 40-1 0 0,-17-33-230 0 0,2-2 0 0 0,1-1 0 0 0,1-1-1 0 0,58 37 1 0 0,-70-53-145 0 0,-1 2 1 0 0,-1 0-1 0 0,-1 1 0 0 0,0 1 1 0 0,-1 1-1 0 0,0 0 0 0 0,-2 1 1 0 0,26 42-1 0 0,-40-60-108 0 0,2-4-2222 0 0,-2 1 1874 0 0,1 0 1 0 0,-1-1-1 0 0,0 1 1 0 0,0 0 0 0 0,1-4-1 0 0,1-7-6336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25 6911 0 0,'2'-2'315'0'0,"-1"0"-197"0"0,8-5 156 0 0,13-6 9611 0 0,-21 13-9556 0 0,1 9 1570 0 0,-6 15-2264 0 0,-2-11 534 0 0,0 1 0 0 0,0-1 0 0 0,-2 0-1 0 0,0 0 1 0 0,-9 11 0 0 0,-52 57 422 0 0,55-66-519 0 0,-71 78 158 0 0,-125 144-1 0 0,-14-1 3 0 0,210-222-201 0 0,-33 35-110 0 0,45-47-107 0 0,14-6-7616 0 0,3-2 1888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6447 0 0,'0'0'3736'0'0,"0"12"888"0"0,12 69 1098 0 0,-5 5-3425 0 0,-7-70-2179 0 0,0-1-1 0 0,-1 1 0 0 0,-1-1 1 0 0,0 0-1 0 0,-1 0 1 0 0,-1 0-1 0 0,0 0 1 0 0,-12 28-1 0 0,15-42-214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17447 0 0,'0'0'1750'0'0,"1"1"-1604"0"0,116 96 2710 0 0,-98-83-2525 0 0,-1 1 1 0 0,0 1-1 0 0,-2 1 0 0 0,0 0 1 0 0,14 20-1 0 0,-28-35-275 0 0,0 1 1 0 0,-1 0-1 0 0,0-1 0 0 0,1 1 1 0 0,-1 0-1 0 0,0 0 0 0 0,0 0 0 0 0,0 0 1 0 0,-1 0-1 0 0,1 0 0 0 0,-1 0 1 0 0,0 0-1 0 0,1 0 0 0 0,-2 6 0 0 0,0-4-1 0 0,0 0 0 0 0,0-1 0 0 0,0 1 0 0 0,-1-1 1 0 0,0 1-1 0 0,0-1 0 0 0,0 0 0 0 0,-5 8 0 0 0,-3 0 7 0 0,0 0 1 0 0,-1 0-1 0 0,0-1 1 0 0,-23 18-1 0 0,-79 49-998 0 0,112-77 376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 10799 0 0,'0'0'496'0'0,"-1"-2"-13"0"0,-14-19-477 0 0,3 3 7784 0 0,12 20-7542 0 0,5 13 31 0 0,1 0 0 0 0,0-1 0 0 0,1 0 0 0 0,1 0 0 0 0,0-1 0 0 0,1 0 1 0 0,0 0-1 0 0,12 11 0 0 0,5 4 153 0 0,1-2 1 0 0,38 29-1 0 0,-28-29 19 0 0,59 31-1 0 0,-56-34-227 0 0,54 39 0 0 0,-83-53-178 0 0,0 0 0 0 0,0 1 0 0 0,-1 0 1 0 0,11 14-1 0 0,-19-21-140 0 0,0-1 0 0 0,0 1 1 0 0,0 0-1 0 0,0 0 0 0 0,-1 0 0 0 0,1 0 1 0 0,-1 0-1 0 0,0 0 0 0 0,0 0 0 0 0,0 1 1 0 0,0-1-1 0 0,0 0 0 0 0,-1 0 0 0 0,0 1 1 0 0,1-1-1 0 0,-1 1 0 0 0,0-1 0 0 0,-1 0 1 0 0,1 1-1 0 0,-1-1 0 0 0,1 0 0 0 0,-1 0 1 0 0,0 1-1 0 0,-2 3 0 0 0,2-6-233 0 0,1 1-1 0 0,-1-1 0 0 0,0 0 1 0 0,0 1-1 0 0,0-1 1 0 0,0 0-1 0 0,0 0 0 0 0,0 0 1 0 0,0 0-1 0 0,0 0 1 0 0,0 0-1 0 0,-1 0 0 0 0,1 0 1 0 0,0 0-1 0 0,-1 0 1 0 0,1-1-1 0 0,-1 1 0 0 0,1 0 1 0 0,-1-1-1 0 0,1 1 1 0 0,-3-1-1 0 0,-5 1-1398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4607 0 0,'0'0'354'0'0,"-2"0"-233"0"0,0 0 430 0 0,1-1 0 0 0,0 1 0 0 0,0 0 0 0 0,-1 0 0 0 0,1 0-1 0 0,0 0 1 0 0,-1 0 0 0 0,1 0 0 0 0,0 0 0 0 0,0 1 0 0 0,-1-1 0 0 0,1 0 0 0 0,0 1 0 0 0,-2 0-1 0 0,2-1-369 0 0,1 1-1 0 0,-1-1 0 0 0,1 0 1 0 0,0 1-1 0 0,-1-1 0 0 0,1 1 1 0 0,0-1-1 0 0,-1 1 0 0 0,1-1 0 0 0,0 1 1 0 0,-1-1-1 0 0,1 1 0 0 0,0-1 1 0 0,0 1-1 0 0,0-1 0 0 0,0 1 1 0 0,-1-1-1 0 0,1 1 0 0 0,0-1 0 0 0,0 1 1 0 0,0 1-1 0 0,1 1-18 0 0,-1 0 0 0 0,1 0 0 0 0,0 0 0 0 0,0 0 0 0 0,0 0-1 0 0,0 0 1 0 0,2 4 0 0 0,1 0 18 0 0,1 0 0 0 0,-1-1 0 0 0,1 1 0 0 0,1-1 0 0 0,11 12 1 0 0,35 25 544 0 0,-26-23-428 0 0,65 48 533 0 0,-55-42-635 0 0,85 49 135 0 0,-91-59-15 0 0,-1 1 1 0 0,-1 1-1 0 0,-1 2 0 0 0,29 26 1 0 0,-55-44-119 0 0,1 0-106 0 0,4 6-18 0 0,-5-6 8 0 0,1 1-18 0 0,2 6-39 0 0,-2-6 4 0 0,-10-2-5913 0 0,6 0 5112 0 0,0-1-1 0 0,0 0 1 0 0,0 0-1 0 0,1 0 1 0 0,-1-1-1 0 0,0 1 1 0 0,0 0-1 0 0,0-1 1 0 0,-2 0-1 0 0,-5-2-3814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5 11055 0 0,'3'-5'8407'0'0,"-9"16"-8281"0"0,0 0 0 0 0,0 0 1 0 0,-1-1-1 0 0,-15 17 0 0 0,-5 8 28 0 0,-8 17 0 0 0,-5 7-50 0 0,-2-1-1 0 0,-66 69 0 0 0,50-70-56 0 0,-2-2 0 0 0,-3-3 0 0 0,-73 46 0 0 0,124-90-17 0 0,-1 0 0 0 0,-15 6 0 0 0,37-28-58 0 0,26-18-5822 0 0,-12 11-646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61 12319 0 0,'-1'0'564'0'0,"-9"4"55"0"0,6-2-462 0 0,-1 0 0 0 0,1 0 0 0 0,-1-1 0 0 0,-9 3 3776 0 0,24-11-3083 0 0,12-6-306 0 0,1 2 0 0 0,-1 0 0 0 0,2 2 0 0 0,43-12 0 0 0,-62 19-398 0 0,0 2 0 0 0,0-1 1 0 0,0 0-1 0 0,0 1 1 0 0,0 0-1 0 0,0 0 1 0 0,0 1-1 0 0,0 0 1 0 0,0-1-1 0 0,9 4 1 0 0,-13-4-125 0 0,1 1-1 0 0,-1 0 1 0 0,1-1-1 0 0,-1 1 1 0 0,1 0 0 0 0,-1 0-1 0 0,1 0 1 0 0,-1-1-1 0 0,0 2 1 0 0,1-1 0 0 0,-1 0-1 0 0,0 0 1 0 0,0 0-1 0 0,0 0 1 0 0,0 1 0 0 0,0-1-1 0 0,0 1 1 0 0,0-1-1 0 0,0 1 1 0 0,-1-1 0 0 0,1 1-1 0 0,-1-1 1 0 0,1 1-1 0 0,-1-1 1 0 0,1 1 0 0 0,-1 0-1 0 0,0-1 1 0 0,0 1-1 0 0,0 0 1 0 0,0-1 0 0 0,0 1-1 0 0,0 0 1 0 0,0-1-1 0 0,0 1 1 0 0,-1 0 0 0 0,0 2-1 0 0,-2 4-5 0 0,0 1-1 0 0,-1-1 1 0 0,0 0-1 0 0,-1 0 1 0 0,0 0-1 0 0,0 0 1 0 0,0-1-1 0 0,-1 0 0 0 0,-13 12 1 0 0,0-1-10 0 0,-1-1 0 0 0,-28 16 0 0 0,11-5-90 0 0,0 0-1 0 0,-48 51 0 0 0,78-72 74 0 0,5 4 11 0 0,2-11 0 0 0,1 1 0 0 0,-1 0 0 0 0,1-1-1 0 0,-1 1 1 0 0,0 0 0 0 0,1-1 0 0 0,-1 1 0 0 0,1 0 0 0 0,0-1-1 0 0,-1 1 1 0 0,1-1 0 0 0,-1 1 0 0 0,1-1 0 0 0,0 1 0 0 0,-1-1-1 0 0,1 0 1 0 0,0 1 0 0 0,0-1 0 0 0,-1 0 0 0 0,3 1 0 0 0,18 4 9 0 0,-16-4 0 0 0,20 2 66 0 0,0-1 1 0 0,0-1-1 0 0,1-1 1 0 0,28-4-1 0 0,-47 4-59 0 0,130-16 214 0 0,42-1-3594 0 0,-157 17 1704 0 0,-2 1-18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3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0,'0'0'464'0'0,"1"3"-6"0"0,28 57 6890 0 0,-21-46-6346 0 0,0 0 1 0 0,15 17 0 0 0,17 15 327 0 0,27 35 624 0 0,-55-65-1517 0 0,-1 1 0 0 0,0 0 1 0 0,8 20-1 0 0,-16-30-342 0 0,-1-1 0 0 0,-1 0 0 0 0,1 1 0 0 0,-1 0 0 0 0,0-1 0 0 0,-1 1 0 0 0,1-1 0 0 0,-2 1 0 0 0,1 0 0 0 0,0-1 0 0 0,-1 1 0 0 0,-1 0 0 0 0,1-1 0 0 0,-3 7 0 0 0,-2 5-34 0 0,0-1 1 0 0,-2 0 0 0 0,-16 29 0 0 0,14-31-564 0 0,-17 20 1 0 0,1-6-3391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7367 0 0,'6'-10'17043'0'0,"2"12"-17058"0"0,0 0 0 0 0,-1 0 0 0 0,12 6 0 0 0,-1-1-2017 0 0,-1-1-3637 0 0,-2-1-1501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9671 0 0,'0'0'10403'0'0,"8"-4"-9631"0"0,44-17-1531 0 0,-40 17-665 0 0</inkml:trace>
  <inkml:trace contextRef="#ctx0" brushRef="#br0" timeOffset="1">509 52 6911 0 0,'2'0'12135'0'0,"7"0"-8753"0"0,17-5-2397 0 0,37-14 0 0 0,-5-1-4404 0 0,-52 18 2757 0 0,8-4-6800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11111 0 0,'0'0'1930'0'0,"-13"1"4980"0"0,14 3-6771 0 0,0 0 0 0 0,1-1 0 0 0,-1 1 0 0 0,1-1 0 0 0,-1 0 0 0 0,1 0 0 0 0,0 1 0 0 0,3 3 0 0 0,23 25 590 0 0,-15-18-442 0 0,41 40 7 0 0,-37-39-86 0 0,0 1-1 0 0,27 35 1 0 0,-40-46-186 0 0,-1 1 0 0 0,1-1 1 0 0,-1 1-1 0 0,0 0 1 0 0,-1 0-1 0 0,1 0 1 0 0,-1 0-1 0 0,-1 0 0 0 0,1 1 1 0 0,-1-1-1 0 0,0 1 1 0 0,0-1-1 0 0,-1 1 1 0 0,0 11-1 0 0,-1-12-26 0 0,0-1-1 0 0,-1 0 1 0 0,0 1 0 0 0,0-1-1 0 0,0 0 1 0 0,0 0 0 0 0,-1 0-1 0 0,0-1 1 0 0,0 1-1 0 0,0 0 1 0 0,-1-1 0 0 0,1 0-1 0 0,-1 0 1 0 0,0 0 0 0 0,0 0-1 0 0,0-1 1 0 0,-8 5 0 0 0,-8 5-40 0 0,-1-1 1 0 0,-36 16 0 0 0,50-25 35 0 0,-7 3-411 0 0,0 0 0 0 0,-1 0 0 0 0,1-2 0 0 0,-1 0 0 0 0,0 0 0 0 0,-27 1 0 0 0,38-6-981 0 0,0-6-51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 13359 0 0,'-6'-9'498'0'0,"5"7"-389"0"0,-1 0 0 0 0,1-1 1 0 0,-1 0-1 0 0,1 1 1 0 0,0-1-1 0 0,0 0 1 0 0,0 0-1 0 0,0 1 1 0 0,-1-6 4531 0 0,3 11-4542 0 0,-1 0 0 0 0,1 0 1 0 0,0-1-1 0 0,0 1 0 0 0,0 0 0 0 0,0 0 0 0 0,1 0 0 0 0,1 3 0 0 0,3 5 125 0 0,76 158 2097 0 0,-65-140-2019 0 0,1-1 0 0 0,1-1 0 0 0,37 39 0 0 0,-19-29 28 0 0,2-2 0 0 0,56 38 0 0 0,93 51 517 0 0,-149-100-765 0 0,-8-6-53 0 0,-12-7-25 0 0,-1 1 1 0 0,18 14 0 0 0,-36-26-29 0 0,0 0 1 0 0,1 1 0 0 0,-1-1 0 0 0,1 0-1 0 0,-1 1 1 0 0,0-1 0 0 0,1 1-1 0 0,-1-1 1 0 0,0 1 0 0 0,0-1-1 0 0,1 1 1 0 0,-1-1 0 0 0,0 1-1 0 0,0-1 1 0 0,0 1 0 0 0,0-1-1 0 0,0 1 1 0 0,1-1 0 0 0,-1 1-1 0 0,0-1 1 0 0,0 1 0 0 0,0-1 0 0 0,-1 1-1 0 0,1 0 1 0 0,0-1 0 0 0,0 1-1 0 0,0-1 1 0 0,0 1 0 0 0,0-1-1 0 0,-1 1 1 0 0,1-1 0 0 0,0 1-1 0 0,0-1 1 0 0,-1 0 0 0 0,1 1-1 0 0,0-1 1 0 0,-1 1 0 0 0,1-1-1 0 0,0 0 1 0 0,-1 1 0 0 0,1-1 0 0 0,-1 1-1 0 0,0-1 1 0 0,-1 2-78 0 0,0 0 1 0 0,0-1-1 0 0,0 1 0 0 0,-1-1 0 0 0,1 1 1 0 0,-4 0-1 0 0,1 0-467 0 0,1-1 1 0 0,-1 0-1 0 0,1 0 0 0 0,-10 0 0 0 0,-7-3-6083 0 0,9-1 221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15951 0 0,'0'0'2419'0'0,"0"2"-2054"0"0,0 2-294 0 0,0-1 0 0 0,0 0 0 0 0,0 0-1 0 0,-1 0 1 0 0,0 1 0 0 0,1-1 0 0 0,-1 0 0 0 0,0 0 0 0 0,0 0-1 0 0,-1 0 1 0 0,1 0 0 0 0,-2 3 0 0 0,-26 35 383 0 0,21-30-319 0 0,-122 144 1045 0 0,-13-11-394 0 0,-32 36-526 0 0,25-26-260 0 0,145-148-124 0 0,0-1 0 0 0,0 0 0 0 0,0 0 0 0 0,-1-1 0 0 0,0 0 0 0 0,0 0 0 0 0,0 0 0 0 0,0-1 0 0 0,-13 5 0 0 0,6-3-3224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1 160 919 0 0,'0'0'14954'0'0,"0"2"-14208"0"0,5 21 434 0 0,-2 1 0 0 0,-1-1 0 0 0,-1 45 0 0 0,-1-58-1042 0 0,0 71 763 0 0,0-80-603 0 0,3-40-182 0 0,2 1-1 0 0,2-1 0 0 0,1 1 0 0 0,1 1 0 0 0,20-49 0 0 0,-26 80-115 0 0,0 0 0 0 0,0 0 0 0 0,1 1 0 0 0,0 0 0 0 0,0-1 0 0 0,0 1 0 0 0,1 1 0 0 0,-1-1 0 0 0,1 0 0 0 0,0 1 0 0 0,1 0 0 0 0,-1 1 0 0 0,1-1 0 0 0,-1 1 0 0 0,1 0 0 0 0,0 0 0 0 0,0 0 0 0 0,11-2 0 0 0,9-1 0 0 0,0 0 0 0 0,0 2 0 0 0,35-2 0 0 0,-23 3 0 0 0,47-2-193 0 0,-83 5 90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424 255 10911 0 0,'0'0'1096'0'0,"2"1"-1002"0"0,6 7 922 0 0,-4-5 1197 0 0,-7-6-1256 0 0,2 2-896 0 0,1 0-1 0 0,-1 0 1 0 0,0 0 0 0 0,1 0-1 0 0,-1 0 1 0 0,0-1 0 0 0,1 1-1 0 0,0 0 1 0 0,-1 0-1 0 0,1-1 1 0 0,0 1 0 0 0,-1 0-1 0 0,1-1 1 0 0,0 1 0 0 0,0-2-1 0 0,3-23 523 0 0,-1 17-401 0 0,8-53 486 0 0,-6 47-594 0 0,-1 1 1 0 0,-1-1-1 0 0,0 0 0 0 0,-1 0 0 0 0,0 0 1 0 0,-3-18-1 0 0,2 32-66 0 0,0 0-1 0 0,0 0 1 0 0,0 0-1 0 0,0 0 1 0 0,0 0 0 0 0,-1 0-1 0 0,1 0 1 0 0,0 0 0 0 0,0 0-1 0 0,-1 0 1 0 0,1 0 0 0 0,-1 1-1 0 0,1-1 1 0 0,-1 0 0 0 0,1 0-1 0 0,-1 0 1 0 0,0 1 0 0 0,1-1-1 0 0,-1 0 1 0 0,0 1 0 0 0,1-1-1 0 0,-1 0 1 0 0,0 1 0 0 0,0-1-1 0 0,0 1 1 0 0,0-1 0 0 0,1 1-1 0 0,-1 0 1 0 0,0-1 0 0 0,0 1-1 0 0,0 0 1 0 0,0 0 0 0 0,0-1-1 0 0,0 1 1 0 0,0 0-1 0 0,0 0 1 0 0,0 0 0 0 0,0 0-1 0 0,0 0 1 0 0,0 0 0 0 0,0 1-1 0 0,0-1 1 0 0,0 0 0 0 0,0 0-1 0 0,0 1 1 0 0,0-1 0 0 0,1 1-1 0 0,-1-1 1 0 0,-1 1 0 0 0,-6 4-20 0 0,0-1 1 0 0,0 1 0 0 0,1 0 0 0 0,-9 8 0 0 0,12-9 33 0 0,-166 159-130 0 0,15 13 0 0 0,149-169 108 0 0,-20 27 0 0 0,25-32 0 0 0,-1 1 0 0 0,1 0 0 0 0,0-1 0 0 0,0 1 0 0 0,0 0 0 0 0,0 0 0 0 0,0 0 0 0 0,0 0 0 0 0,1 0 0 0 0,0 0 0 0 0,-1 0 0 0 0,1 3 0 0 0,0-6 0 0 0,0 1 0 0 0,0-1 0 0 0,1 1 0 0 0,-1 0 0 0 0,0-1 0 0 0,0 1 0 0 0,0-1 0 0 0,0 1 0 0 0,0-1 0 0 0,1 1 0 0 0,-1-1 0 0 0,0 0 0 0 0,0 1 0 0 0,1-1 0 0 0,-1 1 0 0 0,0-1 0 0 0,1 1 0 0 0,0 0 1 0 0,1 0 0 0 0,-1-1 1 0 0,1 1-1 0 0,-1-1 0 0 0,1 1 0 0 0,-1-1 0 0 0,1 0 0 0 0,-1 0 0 0 0,1 0 0 0 0,-1 1 0 0 0,1-1 1 0 0,-1-1-1 0 0,1 1 0 0 0,-1 0 0 0 0,3-1 0 0 0,26-6 33 0 0,-29 6-32 0 0,24-7-12 0 0,0-2 0 0 0,39-22 1 0 0,43-34-67 0 0,1 0 31 0 0,-99 62 44 0 0,-5 2 3 0 0,0-1-1 0 0,-1 1 1 0 0,1-1 0 0 0,0 1-1 0 0,-1-1 1 0 0,0 0 0 0 0,4-4-1 0 0,-5 6 207 0 0,-4 2-178 0 0,1 1-1 0 0,0 0 1 0 0,-1 0-1 0 0,1-1 0 0 0,-1 1 1 0 0,0-1-1 0 0,-2 3 1 0 0,0-1 18 0 0,2-1-38 0 0,-17 17 143 0 0,-34 43 0 0 0,49-55-157 0 0,3-6-70 0 0,14 13-3957 0 0,-11-11 2600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31 6911 0 0,'0'0'528'0'0,"1"-9"-320"0"0,7-13 9049 0 0,-12 28-7040 0 0,-13 20-1685 0 0,-62 94 1091 0 0,61-96-1444 0 0,-1-2 0 0 0,-40 39 0 0 0,10-16-90 0 0,22-19-44 0 0,-1-1 0 0 0,-35 23-1 0 0,33-30-34 0 0,10-6 29 0 0,-29 23-1 0 0,47-34-19 0 0,0 1-1 0 0,0-1 1 0 0,0 0-1 0 0,0 0 1 0 0,0 0-1 0 0,-4 0 1 0 0,3 0-14 0 0,1 0 23 0 0,5-2-1739 0 0,12-5 391 0 0,3-3-64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54 431 2303 0 0,'-1'1'167'0'0,"-4"5"77"0"0,-20 20 13007 0 0,25-26-13105 0 0,-1 0 1 0 0,0 0 0 0 0,0 0 0 0 0,0-1 0 0 0,0 1-1 0 0,0 0 1 0 0,0-1 0 0 0,0 1 0 0 0,0-1 0 0 0,1 1 0 0 0,-1-1-1 0 0,0 1 1 0 0,0-1 0 0 0,1 0 0 0 0,-1 1 0 0 0,0-1-1 0 0,1 0 1 0 0,-1 0 0 0 0,1 1 0 0 0,-1-1 0 0 0,1 0 0 0 0,-1 0-1 0 0,1 0 1 0 0,-1 0 0 0 0,1 0 0 0 0,-1-1 0 0 0,0 0 59 0 0,1-1 1 0 0,-1 0 0 0 0,0 0 0 0 0,1 1 0 0 0,0-1 0 0 0,-1 0-1 0 0,1-5 1 0 0,2-1 18 0 0,0 0-1 0 0,0 0 1 0 0,1 1 0 0 0,0-1-1 0 0,0 0 1 0 0,1 1 0 0 0,9-14-1 0 0,40-52 220 0 0,-49 68-406 0 0,27-31 64 0 0,67-65 1 0 0,-77 83-322 0 0,2 1-1 0 0,0 0 1 0 0,1 2 0 0 0,40-20 0 0 0,-61 34-47 0 0,1 1 0 0 0,-1-1-1 0 0,0 1 1 0 0,1 0 0 0 0,-1 0 0 0 0,1 0-1 0 0,-1 1 1 0 0,1-1 0 0 0,-1 1 0 0 0,1 0 0 0 0,-1 0-1 0 0,1 0 1 0 0,0 0 0 0 0,-1 1 0 0 0,1-1-1 0 0,-1 1 1 0 0,1 0 0 0 0,4 2 0 0 0,2 2-1520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5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234 129 8751 0 0,'0'0'10814'0'0,"2"0"-10448"0"0,21-2 58 0 0,0 0-1 0 0,0-1 0 0 0,0-1 1 0 0,0-1-1 0 0,31-11 0 0 0,-49 14-423 0 0,-4 2 0 0 0,0 0 0 0 0,1-1 0 0 0,-1 0 0 0 0,0 1 0 0 0,0-1 0 0 0,0 0 0 0 0,1 1 0 0 0,-1-1 0 0 0,0 0 0 0 0,0 0 0 0 0,0 0 0 0 0,0 0 0 0 0,0 0 0 0 0,0-1 0 0 0,1 0-6 0 0,0 0 0 0 0,-1 0-1 0 0,1 1 1 0 0,-1-1 0 0 0,0 0 0 0 0,0 0-1 0 0,0 0 1 0 0,0-1 0 0 0,0 1 0 0 0,0 0-1 0 0,0 0 1 0 0,-1 0 0 0 0,1-1 0 0 0,-1 1-1 0 0,1 0 1 0 0,-1-1 0 0 0,0 1 0 0 0,0 0-1 0 0,0-1 1 0 0,0 1 0 0 0,-1-4 0 0 0,0 4-11 0 0,1 0 0 0 0,-1 1 0 0 0,0-1 0 0 0,0 0 1 0 0,1 1-1 0 0,-1-1 0 0 0,0 1 0 0 0,-1-1 1 0 0,1 1-1 0 0,0-1 0 0 0,0 1 0 0 0,-1 0 1 0 0,1 0-1 0 0,0 0 0 0 0,-1-1 0 0 0,1 1 0 0 0,-1 0 1 0 0,0 1-1 0 0,1-1 0 0 0,-1 0 0 0 0,0 0 1 0 0,1 1-1 0 0,-1-1 0 0 0,0 1 0 0 0,0 0 0 0 0,0-1 1 0 0,1 1-1 0 0,-3 0 0 0 0,-4 0-24 0 0,0 0 0 0 0,0 1 0 0 0,0 0 1 0 0,0 1-1 0 0,0-1 0 0 0,0 1 0 0 0,1 1 0 0 0,-1 0 0 0 0,1 0 0 0 0,-1 0 0 0 0,1 1 0 0 0,0 0 1 0 0,0 0-1 0 0,-7 7 0 0 0,-10 9-188 0 0,1 1 1 0 0,-27 30-1 0 0,36-36 208 0 0,-34 34 123 0 0,28-32-18 0 0,2 2 0 0 0,1 0 1 0 0,0 1-1 0 0,-16 24 0 0 0,31-40-60 0 0,0 1 0 0 0,-1-1 0 0 0,1 0 0 0 0,1 1 0 0 0,-1-1 1 0 0,1 1-1 0 0,0 0 0 0 0,0 0 0 0 0,0-1 0 0 0,0 1 0 0 0,1 8 0 0 0,0-10-13 0 0,1-1-1 0 0,-1 0 1 0 0,1 0-1 0 0,-1 0 1 0 0,1 0 0 0 0,0 0-1 0 0,0 0 1 0 0,0 0-1 0 0,0 0 1 0 0,0 0-1 0 0,0 0 1 0 0,0-1-1 0 0,1 1 1 0 0,-1 0-1 0 0,0-1 1 0 0,1 1-1 0 0,0-1 1 0 0,-1 0-1 0 0,1 1 1 0 0,0-1-1 0 0,0 0 1 0 0,0 0-1 0 0,0 0 1 0 0,0 0-1 0 0,0 0 1 0 0,0-1-1 0 0,0 1 1 0 0,3 0-1 0 0,11 2 58 0 0,-1 0-1 0 0,1-1 0 0 0,0-1 1 0 0,0 0-1 0 0,25-3 0 0 0,82-16-27 0 0,-75 10-270 0 0,9-4-1962 0 0,-33 5-4923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98 7831 0 0,'0'0'7736'0'0,"0"3"-7464"0"0,-5 14-83 0 0,0 1 0 0 0,2 0 0 0 0,0 1 1 0 0,2-1-1 0 0,-1 25 0 0 0,11 96-114 0 0,-7-121-69 0 0,2 31 60 0 0,-2-37 3 0 0,-1-9 2 0 0,1-4 17 0 0,4-2-58 0 0,0-1 1 0 0,-1 1 0 0 0,1-1 0 0 0,-1 0 0 0 0,0 0 0 0 0,7-7 0 0 0,27-35-23 0 0,-12 15-6 0 0,29-26-2 0 0,-25 26 0 0 0,-26 26 5 0 0,2-2 2 0 0,18-5 120 0 0,-17 8-10 0 0,-6 4 13 0 0,0 0 4 0 0,0 0-114 0 0,-1 0-1 0 0,1 0 0 0 0,-1 0 1 0 0,1 0-1 0 0,-1 1 0 0 0,1-1 1 0 0,-1 0-1 0 0,1 1 0 0 0,-1 0 1 0 0,1-1-1 0 0,-1 1 1 0 0,0 0-1 0 0,1 0 0 0 0,-1-1 1 0 0,0 1-1 0 0,0 0 0 0 0,0 0 1 0 0,2 2-1 0 0,-1 0 4 0 0,0 0 1 0 0,0-1-1 0 0,-1 1 1 0 0,1 0-1 0 0,-1 0 1 0 0,0 0-1 0 0,0 0 0 0 0,2 5 1 0 0,-1 5 31 0 0,0 1 0 0 0,-1-1 0 0 0,0 19 0 0 0,-1-30-46 0 0,0 89 163 0 0,0-77-160 0 0,4 0-12 0 0,2-3 12 0 0,-5-11-3 0 0,-1 1 0 0 0,1 0-1 0 0,0-1 1 0 0,-1 1 0 0 0,1-1-1 0 0,0 1 1 0 0,-1-1 0 0 0,1 1-1 0 0,0-1 1 0 0,0 0 0 0 0,0 1-1 0 0,0-1 1 0 0,-1 0 0 0 0,1 0-1 0 0,0 1 1 0 0,0-1 0 0 0,0 0-1 0 0,0 0 1 0 0,0 0 0 0 0,0 0-1 0 0,0 0 1 0 0,-1 0 0 0 0,1 0-1 0 0,0-1 1 0 0,0 1 0 0 0,0 0-1 0 0,1-1 1 0 0,1 0 20 0 0,0 0-1 0 0,-1 0 1 0 0,1 0 0 0 0,-1-1-1 0 0,0 1 1 0 0,1-1 0 0 0,1-1-1 0 0,1-3 65 0 0,0 0 0 0 0,0 0 0 0 0,-1 0 0 0 0,0 0 0 0 0,0-1 0 0 0,3-10 0 0 0,5-6 124 0 0,29-52-21 0 0,52-85 691 0 0,-81 144-807 0 0,0-1-1 0 0,1 2 1 0 0,1-1 0 0 0,1 2-1 0 0,0 0 1 0 0,32-22-1 0 0,-40 31-217 0 0,1 1-1 0 0,-1 1 1 0 0,1 0 0 0 0,-1 0 0 0 0,1 0-1 0 0,0 1 1 0 0,11-2 0 0 0,-18 4-138 0 0,0-1 0 0 0,0 1 1 0 0,0 0-1 0 0,0 0 1 0 0,0 0-1 0 0,0 1 1 0 0,0-1-1 0 0,0 0 1 0 0,0 0-1 0 0,0 0 0 0 0,0 1 1 0 0,0-1-1 0 0,0 0 1 0 0,0 1-1 0 0,0-1 1 0 0,0 1-1 0 0,-1-1 1 0 0,1 1-1 0 0,0 0 0 0 0,1 0 1 0 0,3 8-5424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7831 0 0,'0'0'10732'0'0,"-1"2"-10113"0"0,-6 33 340 0 0,-2 0-1 0 0,-21 53 1 0 0,23-72-1247 0 0,-1-1 0 0 0,0 0-1 0 0,-1-1 1 0 0,0 1 0 0 0,-1-2 0 0 0,-1 1 0 0 0,-16 14 0 0 0,26-27-376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48 8287 0 0,'0'-2'382'0'0,"-7"-38"1419"0"0,-1 37 1987 0 0,8 3-3716 0 0,-1-1 0 0 0,1 1 0 0 0,-1 0 0 0 0,1 0 0 0 0,-1-1-1 0 0,1 1 1 0 0,-1 0 0 0 0,1 0 0 0 0,-1 0 0 0 0,1 0 0 0 0,-1 0-1 0 0,1 0 1 0 0,-1-1 0 0 0,1 1 0 0 0,-1 0 0 0 0,1 1 0 0 0,-1-1-1 0 0,1 0 1 0 0,-1 0 0 0 0,1 0 0 0 0,-1 0 0 0 0,1 0 0 0 0,-1 0-1 0 0,1 1 1 0 0,-1-1 0 0 0,0 0 0 0 0,-1 2 7 0 0,0 0-1 0 0,0-1 1 0 0,0 1-1 0 0,0 0 1 0 0,0 0-1 0 0,0 0 1 0 0,0 0 0 0 0,1 0-1 0 0,-1 1 1 0 0,1-1-1 0 0,-1 0 1 0 0,0 3 0 0 0,-12 34 357 0 0,10-24-329 0 0,-30 109 324 0 0,15-52-48 0 0,-7 25 137 0 0,-85 281 574 0 0,-16-28-1379 0 0,126-347 25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16207 0 0,'0'0'1832'0'0,"2"0"-1282"0"0,27-1 1159 0 0,41-8 1 0 0,5-1-902 0 0,-18 5-377 0 0,-26 1-274 0 0,0 1 1 0 0,44 3-1 0 0,-43 3-173 0 0,68 4-992 0 0,-94-8 534 0 0,0 1-1 0 0,-1-1 1 0 0,1 0-1 0 0,7-2 1 0 0,10-5-4910 0 0,-3 0-1068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10135 0 0,'0'0'778'0'0,"0"2"-506"0"0,-16 77 4234 0 0,-19 34-1984 0 0,5-22-1373 0 0,-156 581 966 0 0,115-470-2041 0 0,63-178-90 0 0,8-22-58 0 0,1-4-140 0 0,92-83 88 0 0,-29 24-76 0 0,-44 43 79 0 0,30-20 0 0 0,-41 33 94 0 0,-1-1 1 0 0,1 1-1 0 0,1 1 1 0 0,-1 0 0 0 0,0 0-1 0 0,18-4 1 0 0,-23 7 39 0 0,-1 0 0 0 0,1 1-1 0 0,0-1 1 0 0,0 1 0 0 0,0 0 0 0 0,-1 0 0 0 0,1 1 0 0 0,0-1-1 0 0,0 1 1 0 0,0 0 0 0 0,-1-1 0 0 0,1 2 0 0 0,-1-1 0 0 0,1 0-1 0 0,-1 1 1 0 0,1 0 0 0 0,-1 0 0 0 0,0 0 0 0 0,1 0-1 0 0,-1 0 1 0 0,0 0 0 0 0,-1 1 0 0 0,1 0 0 0 0,0 0 0 0 0,2 3-1 0 0,0 2 114 0 0,0 0-1 0 0,0 1 0 0 0,-1-1 0 0 0,0 1 0 0 0,-1 0 0 0 0,0 0 0 0 0,0 0 0 0 0,3 19 0 0 0,-4-16-65 0 0,1 1-1 0 0,0-1 1 0 0,1-1 0 0 0,0 1-1 0 0,1 0 1 0 0,0-1-1 0 0,1 0 1 0 0,0 0 0 0 0,10 11-1 0 0,-14-19-495 0 0,1 0-1 0 0,0-1 1 0 0,0 1-1 0 0,0-1 1 0 0,0 0-1 0 0,0 0 1 0 0,0 0-1 0 0,1-1 1 0 0,-1 1-1 0 0,1-1 1 0 0,-1 1-1 0 0,1-1 1 0 0,0 0-1 0 0,-1-1 1 0 0,1 1-1 0 0,4 0 1 0 0,11-2-6020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 1839 0 0,'0'0'2196'0'0,"-8"-3"4647"0"0,4 4-6652 0 0,1 0 0 0 0,-1 0 0 0 0,1 1 0 0 0,0-1 1 0 0,-1 1-1 0 0,1 0 0 0 0,0 0 0 0 0,0 0 0 0 0,0 0 0 0 0,0 1 0 0 0,1-1 0 0 0,-1 1 0 0 0,0 0 0 0 0,1-1 1 0 0,-4 7-1 0 0,-2 5-60 0 0,0 0-1 0 0,-8 22 1 0 0,9-20 95 0 0,-56 158 559 0 0,16-36-381 0 0,4-33-136 0 0,-110 196 0 0 0,10-58-70 0 0,88-160-132 0 0,54-81-195 0 0,1-5-672 0 0,1-12 331 0 0,1-6-2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9 226 13559 0 0,'0'0'622'0'0,"-1"2"-13"0"0,-6 5 2918 0 0,21-10-2805 0 0,24-7-150 0 0,0-3-1 0 0,46-21 1 0 0,-11 3-336 0 0,3 3-91 0 0,80-19-1 0 0,-38 27-287 0 0,7-2-1528 0 0,-65 6-744 0 0,-28 6 1044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13015 0 0,'0'0'987'0'0,"-1"1"-671"0"0,-43 126 540 0 0,10-27 357 0 0,-103 373 655 0 0,98-318-1865 0 0,31-124-9 0 0,-1 1-1 0 0,-2-1 1 0 0,-21 41 0 0 0,26-60-19 0 0,-1-1 1 0 0,-1 0-1 0 0,1 0 1 0 0,-2 0 0 0 0,1-2-1 0 0,-2 1 1 0 0,1-1-1 0 0,-1 0 1 0 0,0-1-1 0 0,-1 0 1 0 0,-11 6-1 0 0,-42 19 12 0 0,56-29 13 0 0,-1 0 1 0 0,1-1-1 0 0,-1-1 0 0 0,0 1 0 0 0,-15 1 0 0 0,23-4-3 0 0,0 0 1 0 0,0 0-1 0 0,-1 0 0 0 0,1 0 0 0 0,0 0 0 0 0,0 0 0 0 0,0 0 0 0 0,0 0 1 0 0,0 0-1 0 0,0-1 0 0 0,0 1 0 0 0,0 0 0 0 0,0-1 0 0 0,0 1 0 0 0,0-1 1 0 0,0 1-1 0 0,0-1 0 0 0,0 1 0 0 0,-2-2 0 0 0,3 1-1 0 0,0 1 0 0 0,-1-1 0 0 0,1 0 0 0 0,0 1 0 0 0,0-1 0 0 0,-1 0 0 0 0,1 0 0 0 0,0 1 0 0 0,0-1 0 0 0,0 0 0 0 0,0 0 0 0 0,0 0 0 0 0,0 1 0 0 0,0-1 0 0 0,0 0 0 0 0,0 0 0 0 0,0 1 0 0 0,0-1 0 0 0,1 0 0 0 0,-1-1 0 0 0,3-4-36 0 0,0 1 0 0 0,0 0 0 0 0,0-1-1 0 0,0 1 1 0 0,6-6 0 0 0,23-25-340 0 0,67-57 1 0 0,-24 25 48 0 0,-58 52 225 0 0,38-35 57 0 0,-50 47 88 0 0,0 0 1 0 0,0 1 0 0 0,1 0-1 0 0,-1-1 1 0 0,1 2 0 0 0,0-1-1 0 0,0 1 1 0 0,12-4 0 0 0,-17 6-17 0 0,0 0 0 0 0,0 0 0 0 0,0 0 0 0 0,0 0 1 0 0,0 0-1 0 0,1 0 0 0 0,-1 0 0 0 0,0 0 1 0 0,0 0-1 0 0,0 0 0 0 0,0 1 0 0 0,0-1 0 0 0,0 0 1 0 0,0 1-1 0 0,0-1 0 0 0,0 1 0 0 0,0-1 0 0 0,0 1 1 0 0,0 0-1 0 0,0-1 0 0 0,1 3 0 0 0,0-2 19 0 0,-1 1 0 0 0,0 0-1 0 0,1 0 1 0 0,-1 1 0 0 0,0-1 0 0 0,0 0-1 0 0,0 0 1 0 0,0 0 0 0 0,0 5 0 0 0,1 2 41 0 0,0 1-1 0 0,-1-1 1 0 0,-1 1 0 0 0,0 10 0 0 0,-3 17 302 0 0,-11 52-1 0 0,-2 16 35 0 0,16-98-384 0 0,0-6-54 0 0,0-1 0 0 0,0 0 0 0 0,1 0 0 0 0,-1 1 1 0 0,0-1-1 0 0,1 0 0 0 0,-1 0 0 0 0,0 0 0 0 0,1 1 0 0 0,-1-1 1 0 0,1 0-1 0 0,-1 0 0 0 0,0 0 0 0 0,1 0 0 0 0,-1 0 0 0 0,1 0 1 0 0,-1 0-1 0 0,0 0 0 0 0,1 0 0 0 0,-1 0 0 0 0,1 0 0 0 0,-1 0 0 0 0,0 0 1 0 0,1 0-1 0 0,-1 0 0 0 0,1 0 0 0 0,10-2-392 0 0,2-3-1166 0 0,0-1-4493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2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4143 0 0,'0'0'6339'0'0,"0"2"-5715"0"0,-1 2-302 0 0,0 0-1 0 0,0 0 1 0 0,1 0 0 0 0,-1 0-1 0 0,1 0 1 0 0,0 0 0 0 0,0 0-1 0 0,1 0 1 0 0,-1 0 0 0 0,1 0-1 0 0,0 0 1 0 0,1 5 0 0 0,1-2 0 0 0,-1-1 0 0 0,1 1 0 0 0,1-1 1 0 0,-1 1-1 0 0,1-1 0 0 0,6 8 0 0 0,11 9 551 0 0,-17-19-802 0 0,0-1 0 0 0,0 1-1 0 0,-1 0 1 0 0,0 0 0 0 0,0 1-1 0 0,0-1 1 0 0,0 1 0 0 0,3 8 0 0 0,0 6-10 0 0,-2-1 0 0 0,5 36 1 0 0,-7-38-14 0 0,0 1 0 0 0,2-1 0 0 0,0 0 0 0 0,7 20 0 0 0,-7-26-41 0 0,30 61 180 0 0,-29-59-78 0 0,-1-1 0 0 0,0 1 0 0 0,0-1 0 0 0,-1 1 0 0 0,-1 0-1 0 0,1 13 1 0 0,-1-12-34 0 0,0 1 0 0 0,1-1 0 0 0,1 1-1 0 0,6 16 1 0 0,-6-21-65 0 0,9 23 55 0 0,12 37-12 0 0,-14-15-53 0 0,3-7 0 0 0,-11-33 0 0 0,-1 0 0 0 0,0 0 0 0 0,-1 0 0 0 0,0 0 0 0 0,-1 0 0 0 0,-3 22 0 0 0,2-14 0 0 0,-4 12 64 0 0,4-31-64 0 0,0 15 0 0 0,2-14 0 0 0,-2 23 54 0 0,-8 32-53 0 0,-38 126-16 0 0,30-126 15 0 0,-7 7 128 0 0,20-55-105 0 0,-1-1 0 0 0,0 1 0 0 0,-10 12 0 0 0,-11 17 21 0 0,-1 5 31 0 0,21-37-32 0 0,1-1-33 0 0,-1 2-10 0 0,1 0 0 0 0,-11 29 0 0 0,7-19 61 0 0,-1-1 0 0 0,-13 21 0 0 0,-5 6 28 0 0,8-11-89 0 0,-12 21 0 0 0,12-14 0 0 0,-16 27 0 0 0,24-50 0 0 0,-1-1 0 0 0,0-1 0 0 0,-17 15 0 0 0,7-5 11 0 0,-8 1 46 0 0,24-22-58 0 0,-1 2 1 0 0,1-1 0 0 0,0 1-1 0 0,0 0 1 0 0,1 1-1 0 0,0-1 1 0 0,-7 14-1 0 0,8-14 1 0 0,-12 18 0 0 0,-1-5 0 0 0,-14 10 0 0 0,31-28-371 0 0,-2 1 797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46 188 4143 0 0,'0'0'319'0'0,"9"-2"168"0"0,1 1 2124 0 0,-1 1 0 0 0,1-1 0 0 0,20 3-1 0 0,-20-1-1863 0 0,1 0 0 0 0,-1-1 0 0 0,17-2-1 0 0,11-5 339 0 0,39-11 0 0 0,-66 15-1057 0 0,-1 0-1 0 0,-1-1 0 0 0,1 0 0 0 0,0-1 0 0 0,-1 0 0 0 0,0-1 1 0 0,0 0-1 0 0,16-13 0 0 0,-22 15-105 0 0,0 1 1 0 0,0-1 0 0 0,0 1-1 0 0,0-1 1 0 0,-1 0-1 0 0,0 0 1 0 0,1 0-1 0 0,-1 0 1 0 0,-1-1-1 0 0,1 1 1 0 0,1-6 0 0 0,-3 8 32 0 0,1 0 0 0 0,-1 1 0 0 0,0-1 0 0 0,0 0 1 0 0,0 0-1 0 0,0 0 0 0 0,-1 1 0 0 0,1-1 0 0 0,0 0 1 0 0,-1 0-1 0 0,1 1 0 0 0,-1-1 0 0 0,1 0 0 0 0,-1 1 1 0 0,0-1-1 0 0,0 0 0 0 0,0 1 0 0 0,0-1 1 0 0,0 1-1 0 0,0 0 0 0 0,0-1 0 0 0,0 1 0 0 0,-1 0 1 0 0,1-1-1 0 0,0 1 0 0 0,-1 0 0 0 0,1 0 0 0 0,-1 0 1 0 0,1 0-1 0 0,-1 1 0 0 0,-2-2 0 0 0,1 1-13 0 0,0 0-1 0 0,0 1 1 0 0,0-1 0 0 0,0 0-1 0 0,0 1 1 0 0,0 0-1 0 0,0 0 1 0 0,-1 0-1 0 0,1 0 1 0 0,0 0 0 0 0,0 1-1 0 0,0-1 1 0 0,-5 2-1 0 0,-4 2-155 0 0,-22 10-1 0 0,29-11 150 0 0,-27 12 237 0 0,1 1-1 0 0,1 2 1 0 0,1 1-1 0 0,-49 41 1 0 0,68-51 7 0 0,1 0 1 0 0,0 1 0 0 0,0 0 0 0 0,0 1 0 0 0,2 0 0 0 0,-1 0 0 0 0,1 0-1 0 0,-9 23 1 0 0,14-30-97 0 0,1 1 1 0 0,-1 0-1 0 0,1 0 0 0 0,0 0 0 0 0,1 0 0 0 0,-1 0 0 0 0,1 0 0 0 0,0 0 0 0 0,0 0 0 0 0,0 0 0 0 0,2 7 0 0 0,-1-8-29 0 0,1 0 0 0 0,-1 0 1 0 0,1 0-1 0 0,0 0 0 0 0,0 0 0 0 0,0-1 0 0 0,0 1 0 0 0,1-1 0 0 0,0 1 0 0 0,-1-1 0 0 0,1 0 0 0 0,0 0 1 0 0,1 0-1 0 0,-1 0 0 0 0,4 2 0 0 0,6 2 18 0 0,-1 0 0 0 0,1-1 0 0 0,0 0 0 0 0,0-1 0 0 0,0 0 0 0 0,1-2 0 0 0,0 1 0 0 0,0-1 0 0 0,0-1 0 0 0,0-1 0 0 0,26 0 0 0 0,62-7-964 0 0,-6-9-4494 0 0,-91 15 4921 0 0,52-10-6235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0 5983 0 0,'-2'1'3816'0'0,"-81"75"2213"0"0,19-17-4260 0 0,-1 0-1346 0 0,-63 51 276 0 0,69-68-677 0 0,-1-2-1 0 0,-120 58 0 0 0,122-71-21 0 0,-91 42 0 0 0,106-52 12 0 0,-92 43-37 0 0,121-52 45 0 0,0 0-1 0 0,0 1 1 0 0,1 0 0 0 0,1 2-1 0 0,0-1 1 0 0,0 1 0 0 0,-11 15-1 0 0,5-4 17 0 0,8-11-11 0 0,0 1-1 0 0,1-1 1 0 0,1 2-1 0 0,-11 20 1 0 0,17-30 4 0 0,1 1 1 0 0,0-1-1 0 0,-1 1 0 0 0,1 0 1 0 0,1-1-1 0 0,-1 1 1 0 0,0 0-1 0 0,1-1 0 0 0,0 1 1 0 0,0 0-1 0 0,0 0 1 0 0,0 0-1 0 0,1-1 0 0 0,-1 1 1 0 0,1 0-1 0 0,0-1 1 0 0,0 1-1 0 0,1 0 0 0 0,-1-1 1 0 0,1 1-1 0 0,-1-1 0 0 0,1 0 1 0 0,3 4-1 0 0,1 0 42 0 0,0 0-1 0 0,0 0 1 0 0,1-1-1 0 0,0 1 0 0 0,0-2 1 0 0,0 1-1 0 0,1-1 1 0 0,0 0-1 0 0,10 4 1 0 0,13 5 236 0 0,37 11-1 0 0,-52-19-160 0 0,28 9 243 0 0,84 16 0 0 0,-103-27-302 0 0,0-1-1 0 0,1-1 0 0 0,-1-1 1 0 0,0-2-1 0 0,30-3 0 0 0,-22-3-41 0 0,1-1 0 0 0,-1-1 0 0 0,0-2 0 0 0,-1-1 0 0 0,44-24 0 0 0,-4-4 68 0 0,69-50 0 0 0,-115 72-242 0 0,-2 0-1 0 0,0-2 0 0 0,-1-1 1 0 0,-1 0-1 0 0,-1-2 0 0 0,-1 0 1 0 0,-1-1-1 0 0,20-35 1 0 0,-36 53 71 0 0,0 0 1 0 0,0 0 0 0 0,-1 0-1 0 0,0 0 1 0 0,0 0 0 0 0,-1 0-1 0 0,0 0 1 0 0,0 0 0 0 0,0-1 0 0 0,-1 1-1 0 0,0-7 1 0 0,0 10 16 0 0,0 0 0 0 0,0 0-1 0 0,-1 1 1 0 0,1-1 0 0 0,-1 0 0 0 0,0 1-1 0 0,0-1 1 0 0,0 1 0 0 0,0-1 0 0 0,0 1 0 0 0,0-1-1 0 0,-1 1 1 0 0,1 0 0 0 0,-1 0 0 0 0,0-1 0 0 0,0 1-1 0 0,0 0 1 0 0,0 1 0 0 0,0-1 0 0 0,0 0 0 0 0,0 1-1 0 0,0-1 1 0 0,-1 1 0 0 0,1-1 0 0 0,-1 1 0 0 0,1 0-1 0 0,-5-1 1 0 0,-1 0-35 0 0,0 0 1 0 0,0 1-1 0 0,-1 0 0 0 0,1 1 0 0 0,-1 0 1 0 0,1 0-1 0 0,-1 1 0 0 0,-14 2 0 0 0,-6 4-21 0 0,-32 11-1 0 0,35-9 47 0 0,13-4 102 0 0,1 0 0 0 0,-1 0 1 0 0,2 2-1 0 0,-23 14 0 0 0,-40 37 535 0 0,29-20-516 0 0,27-25-108 0 0,1-1-1 0 0,-1 0 1 0 0,-1-2-1 0 0,0 0 0 0 0,-39 14 1 0 0,44-20-2 0 0,0 0 0 0 0,1-1 0 0 0,-1-1 1 0 0,0 0-1 0 0,0 0 0 0 0,0-2 0 0 0,-1 1 0 0 0,1-2 0 0 0,0 0 1 0 0,-15-3-1 0 0,19 1 37 0 0,-1-1 1 0 0,1 0-1 0 0,0 0 1 0 0,-12-7 0 0 0,9 4-10 0 0,12 6-88 0 0,11-5-707 0 0,-3 3 394 0 0,1 1 0 0 0,-1-1 1 0 0,0 2-1 0 0,1-1 0 0 0,0 1 0 0 0,-1 0 0 0 0,11 1 0 0 0,-3-1-738 0 0,26-2-4075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137 111 4607 0 0,'0'0'354'0'0,"-8"4"-220"0"0,6-3 322 0 0,0 0-1 0 0,0 1 0 0 0,0-1 1 0 0,0 1-1 0 0,1 0 0 0 0,-1 0 1 0 0,0-1-1 0 0,1 1 0 0 0,-1 0 1 0 0,1 0-1 0 0,-1 0 0 0 0,1 1 1 0 0,0-1-1 0 0,0 0 1 0 0,0 0-1 0 0,0 1 0 0 0,0 3 1 0 0,0-4-294 0 0,1 1 1 0 0,-1-1 0 0 0,1 1 0 0 0,0 0 0 0 0,0-1 0 0 0,0 1 0 0 0,0-1 0 0 0,1 1 0 0 0,-1 0 0 0 0,1-1 0 0 0,-1 1-1 0 0,1-1 1 0 0,0 1 0 0 0,0-1 0 0 0,0 0 0 0 0,0 1 0 0 0,0-1 0 0 0,1 0 0 0 0,-1 0 0 0 0,1 0 0 0 0,-1 0 0 0 0,1 0-1 0 0,0 0 1 0 0,0 0 0 0 0,2 1 0 0 0,0 0-77 0 0,1-1 0 0 0,-1 0-1 0 0,1 0 1 0 0,-1-1-1 0 0,1 1 1 0 0,0-1 0 0 0,0 0-1 0 0,-1-1 1 0 0,1 1 0 0 0,0-1-1 0 0,0 0 1 0 0,0 0 0 0 0,0 0-1 0 0,-1-1 1 0 0,10-2 0 0 0,7-2 120 0 0,0-1 0 0 0,25-11 1 0 0,-26 9-23 0 0,11-4-27 0 0,32-17 1 0 0,-53 23-152 0 0,1-1-1 0 0,-1 0 0 0 0,0 0 1 0 0,0 0-1 0 0,-1-2 0 0 0,11-11 1 0 0,-18 18-25 0 0,-1 1 1 0 0,1-1-1 0 0,-1 0 1 0 0,0 1-1 0 0,0-1 0 0 0,1 0 1 0 0,-1 0-1 0 0,-1 0 1 0 0,1 0-1 0 0,0 0 1 0 0,0 0-1 0 0,-1 0 0 0 0,1-1 1 0 0,-1 1-1 0 0,0 0 1 0 0,1 0-1 0 0,-1 0 0 0 0,0 0 1 0 0,0-1-1 0 0,-1 1 1 0 0,1 0-1 0 0,0 0 1 0 0,-1 0-1 0 0,0-4 0 0 0,-1 4-15 0 0,1-1 0 0 0,-1 1-1 0 0,1 0 1 0 0,-1 0 0 0 0,0 0-1 0 0,1 0 1 0 0,-1 1 0 0 0,0-1-1 0 0,0 0 1 0 0,0 1 0 0 0,-1 0 0 0 0,1-1-1 0 0,0 1 1 0 0,0 0 0 0 0,-1 0-1 0 0,1 0 1 0 0,-1 0 0 0 0,1 1-1 0 0,-1-1 1 0 0,-4 0 0 0 0,0 0-46 0 0,0 1 1 0 0,0 0-1 0 0,0 0 1 0 0,0 1 0 0 0,1 0-1 0 0,-12 3 1 0 0,-40 14-21 0 0,53-16 110 0 0,-29 11 107 0 0,1 1-1 0 0,1 2 1 0 0,1 1-1 0 0,0 1 0 0 0,-28 23 1 0 0,48-32 15 0 0,0 0 0 0 0,1 0 0 0 0,1 1 0 0 0,-1 1 0 0 0,2-1 0 0 0,0 2 0 0 0,0-1 0 0 0,0 1 0 0 0,-5 14-1 0 0,10-20-66 0 0,0 0 0 0 0,1 1-1 0 0,0-1 1 0 0,0 1 0 0 0,0-1-1 0 0,1 1 1 0 0,0 0 0 0 0,1 0-1 0 0,-1-1 1 0 0,1 1 0 0 0,0 0-1 0 0,1 0 1 0 0,0 0 0 0 0,0-1-1 0 0,0 1 1 0 0,1 0 0 0 0,0-1-1 0 0,0 1 1 0 0,1-1 0 0 0,6 11-1 0 0,-6-12-136 0 0,0 0-1 0 0,0-1 1 0 0,1 0 0 0 0,0 0-1 0 0,0 0 1 0 0,0 0 0 0 0,0 0-1 0 0,1-1 1 0 0,-1 0 0 0 0,1 0-1 0 0,0 0 1 0 0,0 0 0 0 0,0-1-1 0 0,0 0 1 0 0,7 2 0 0 0,-1-2-663 0 0,0 1 0 0 0,0-1 1 0 0,1-1-1 0 0,-1 0 1 0 0,1-1-1 0 0,13-1 0 0 0,-4-1-5021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80 8287 0 0,'79'-79'6299'0'0,"-92"87"-3918"0"0,-257 177 9 0 0,266-182-2374 0 0,-36 29 102 0 0,-36 38 0 0 0,65-59-113 0 0,1 1 0 0 0,0 0-1 0 0,1 0 1 0 0,0 1 0 0 0,1 0 0 0 0,0 1-1 0 0,-10 26 1 0 0,17-37-5 0 0,0 0 0 0 0,0 1 0 0 0,0-1 0 0 0,0 0 0 0 0,1 0 0 0 0,-1 1 0 0 0,1-1 0 0 0,0 0 0 0 0,0 0 0 0 0,1 5 0 0 0,-1-6 0 0 0,1-1 0 0 0,-1 1 0 0 0,1-1 0 0 0,0 0 0 0 0,-1 1 0 0 0,1-1 0 0 0,0 0 0 0 0,0 0 0 0 0,0 1 0 0 0,0-1 0 0 0,0 0 0 0 0,0 0 0 0 0,0 0 0 0 0,0 0 0 0 0,0 0 0 0 0,1 0 0 0 0,-1-1 0 0 0,0 1 0 0 0,1 0 0 0 0,-1-1 0 0 0,0 1 0 0 0,1-1 0 0 0,-1 1 0 0 0,1-1 0 0 0,2 1 0 0 0,6 0 7 0 0,0 0 0 0 0,1 0 1 0 0,-1-1-1 0 0,0 0 0 0 0,1-1 0 0 0,-1 0 0 0 0,0 0 0 0 0,17-6 0 0 0,-3 0 40 0 0,-1-1 0 0 0,35-17 1 0 0,-48 20-38 0 0,0 0 1 0 0,-1-1-1 0 0,0 0 1 0 0,-1 0-1 0 0,1-1 1 0 0,-1 0 0 0 0,0-1-1 0 0,10-12 1 0 0,-14 15-1 0 0,-1 0 0 0 0,0-1 0 0 0,0 1 0 0 0,0 0 0 0 0,-1-1 0 0 0,1 0 0 0 0,-1 1 0 0 0,-1-1 0 0 0,1 0 1 0 0,-1 0-1 0 0,0 0 0 0 0,0 0 0 0 0,-1 0 0 0 0,0 0 0 0 0,0 0 0 0 0,-2-10 0 0 0,0 5-60 0 0,0 0-1 0 0,-1 1 1 0 0,-1-1-1 0 0,1 0 1 0 0,-2 1 0 0 0,0 0-1 0 0,0 0 1 0 0,-1 0-1 0 0,0 1 1 0 0,0 0-1 0 0,-1 0 1 0 0,0 0-1 0 0,-1 1 1 0 0,0 0 0 0 0,0 1-1 0 0,-1 0 1 0 0,-13-9-1 0 0,9 11-2166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137 294 12607 0 0,'0'0'579'0'0,"-2"1"-15"0"0,-11 7-705 0 0,0 0 1579 0 0,-26 13-1 0 0,35-20-1203 0 0,0 1 0 0 0,1-1 0 0 0,-1 0 0 0 0,0 0 0 0 0,0 0 0 0 0,0-1 0 0 0,0 1 0 0 0,0-1 0 0 0,0 0 0 0 0,0 0 0 0 0,0 0 0 0 0,-6-2 0 0 0,9 2-227 0 0,0-1 1 0 0,0 0-1 0 0,0 0 1 0 0,1 1-1 0 0,-1-1 0 0 0,0 0 1 0 0,0 0-1 0 0,1 0 1 0 0,-1 0-1 0 0,0 0 0 0 0,1 0 1 0 0,-1 0-1 0 0,1 0 1 0 0,-1 0-1 0 0,1 0 0 0 0,-1 0 1 0 0,1-1-1 0 0,0 1 1 0 0,0 0-1 0 0,0 0 1 0 0,0 0-1 0 0,0 0 0 0 0,0-1 1 0 0,0-1-1 0 0,1-1-13 0 0,0 0-1 0 0,1 0 1 0 0,0 0-1 0 0,0 0 1 0 0,0 0 0 0 0,0 0-1 0 0,0 1 1 0 0,1-1-1 0 0,3-3 1 0 0,31-30-123 0 0,-22 22 134 0 0,0 0-43 0 0,0 1 1 0 0,2 1-1 0 0,28-19 0 0 0,-35 26 57 0 0,1 1-1 0 0,-1 0 1 0 0,1 0-1 0 0,1 1 1 0 0,-1 0-1 0 0,0 1 1 0 0,23-3 0 0 0,-32 5 9 0 0,1 1 0 0 0,-1 0 1 0 0,1 0-1 0 0,-1 0 1 0 0,1 1-1 0 0,-1-1 1 0 0,0 0-1 0 0,1 1 1 0 0,-1-1-1 0 0,1 1 1 0 0,-1 0-1 0 0,0 0 0 0 0,0 0 1 0 0,1 0-1 0 0,-1 0 1 0 0,0 1-1 0 0,2 1 1 0 0,-1 0 5 0 0,-1-1 0 0 0,1 1 0 0 0,-1-1 0 0 0,0 1 0 0 0,0 0 0 0 0,0 0 0 0 0,-1 0 0 0 0,1 0 0 0 0,-1 1 0 0 0,0-1 0 0 0,2 4 0 0 0,-2-1 3 0 0,1 1 0 0 0,-1-1 0 0 0,0 1 1 0 0,-1-1-1 0 0,0 1 0 0 0,0-1 0 0 0,0 1 0 0 0,-1-1 0 0 0,1 1 0 0 0,-2-1 0 0 0,1 1 0 0 0,-4 10 0 0 0,0-7-16 0 0,4-5-2 0 0,-1-1 1 0 0,0 1-1 0 0,-1 0 1 0 0,1-1 0 0 0,-1 1-1 0 0,0-1 1 0 0,0 0 0 0 0,0 0-1 0 0,-1 0 1 0 0,1 0 0 0 0,-9 6-1 0 0,13-21 41 0 0,3 1-162 0 0,0 0 0 0 0,1 1 1 0 0,0-1-1 0 0,1 1 0 0 0,0 1 0 0 0,0-1 0 0 0,1 1 0 0 0,9-8 1 0 0,-1-1-53 0 0,6-9-44 0 0,1 2 1 0 0,2 0 0 0 0,0 2 0 0 0,2 0 0 0 0,0 2 0 0 0,34-20 0 0 0,-53 36 268 0 0,0 1 0 0 0,0 0 1 0 0,0 0-1 0 0,1 1 0 0 0,-1 0 1 0 0,1 0-1 0 0,-1 0 0 0 0,12 0 1 0 0,-16 2-25 0 0,-1 0 1 0 0,1 0-1 0 0,-1 0 1 0 0,1 0-1 0 0,-1 1 1 0 0,1-1-1 0 0,-1 1 1 0 0,0-1-1 0 0,1 1 1 0 0,-1 0-1 0 0,0 0 1 0 0,1 0-1 0 0,-1 0 1 0 0,0 0-1 0 0,0 1 1 0 0,0-1-1 0 0,0 1 1 0 0,0-1-1 0 0,0 1 1 0 0,-1 0-1 0 0,1 0 1 0 0,0-1-1 0 0,-1 1 1 0 0,0 0-1 0 0,1 1 1 0 0,-1-1-1 0 0,0 0 1 0 0,0 0-1 0 0,0 0 1 0 0,1 4-1 0 0,0 1 44 0 0,-1 0-1 0 0,1 0 1 0 0,-1 1-1 0 0,-1-1 1 0 0,1 1 0 0 0,-2 12-1 0 0,-9 46 263 0 0,6-52-355 0 0,2 0 0 0 0,0 1 0 0 0,0-1 0 0 0,2 1 0 0 0,1 19 0 0 0,5 0-3241 0 0,-2-26-3569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7 7831 0 0,'0'0'603'0'0,"0"-1"-396"0"0,1 1-185 0 0,-1 0 0 0 0,0-1 0 0 0,0 1 0 0 0,0 0 1 0 0,0-1-1 0 0,1 1 0 0 0,-1 0 0 0 0,0 0 0 0 0,0-1 0 0 0,0 1 1 0 0,1 0-1 0 0,-1 0 0 0 0,0-1 0 0 0,1 1 0 0 0,-1 0 0 0 0,0 0 1 0 0,0 0-1 0 0,1-1 0 0 0,-1 1 0 0 0,0 0 0 0 0,1 0 0 0 0,-1 0 1 0 0,0 0-1 0 0,1 0 0 0 0,-1 0 0 0 0,0 0 0 0 0,1 0 0 0 0,-1 0 1 0 0,0 0-1 0 0,1 0 0 0 0,-1 0 0 0 0,1 0 0 0 0,2 1 2871 0 0,-27 21-1848 0 0,-2-2 1 0 0,-36 23-1 0 0,12-8-544 0 0,31-21-318 0 0,-24 16 250 0 0,-66 62 0 0 0,45-30-254 0 0,-48 51-34 0 0,93-93-87 0 0,1 1 0 0 0,0 0 0 0 0,2 2 0 0 0,1 0 0 0 0,-12 25 0 0 0,16-23 276 0 0,0 0-1 0 0,2 0 0 0 0,-8 36 1 0 0,15-50-143 0 0,0-1 1 0 0,1 1-1 0 0,0 0 1 0 0,0-1-1 0 0,1 1 0 0 0,1 0 1 0 0,0-1-1 0 0,0 1 1 0 0,1-1-1 0 0,0 1 0 0 0,5 13 1 0 0,1-8 8 0 0,1-1 1 0 0,0 0-1 0 0,1-1 0 0 0,23 26 1 0 0,-28-33-149 0 0,-1-3 6 0 0,1 1-1 0 0,-1-1 0 0 0,1 0 0 0 0,0 0 0 0 0,0-1 1 0 0,1 1-1 0 0,-1-1 0 0 0,0 0 0 0 0,1-1 0 0 0,0 1 0 0 0,0-1 1 0 0,9 2-1 0 0,-6-2 39 0 0,0 0 1 0 0,-1-1 0 0 0,1-1-1 0 0,0 1 1 0 0,-1-1 0 0 0,1-1-1 0 0,0 0 1 0 0,12-3 0 0 0,-19 4-231 0 0,5-1 335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12495 0 0,'0'0'1134'0'0,"-1"2"-937"0"0,-52 111 1690 0 0,28-64-1401 0 0,1 0-43 0 0,-110 212 490 0 0,116-229-852 0 0,-42 67 30 0 0,58-95-112 0 0,-1 0 6 0 0,0 0 0 0 0,-1 0 0 0 0,1 0 1 0 0,-1-1-1 0 0,0 1 0 0 0,0-1 0 0 0,0 0 0 0 0,-6 4 1 0 0,-6-1-468 0 0,14-6 217 0 0,2-2-1398 0 0,0-1 1285 0 0,0 0-1 0 0,0 0 1 0 0,0 0 0 0 0,0 0-1 0 0,1-5 1 0 0,4-7-1316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124 368 2759 0 0,'-7'5'248'0'0,"-4"5"1445"0"0,0 1 0 0 0,1 0 0 0 0,0 0 0 0 0,-11 17 0 0 0,13-18-1300 0 0,7-9-51 0 0,-5 9 1017 0 0,6-9-1277 0 0,-1-1 1 0 0,1 1-1 0 0,-1-1 1 0 0,0 1-1 0 0,1 0 1 0 0,-1-1-1 0 0,0 1 0 0 0,1-1 1 0 0,-1 0-1 0 0,0 1 1 0 0,1-1-1 0 0,-1 1 1 0 0,0-1-1 0 0,0 0 0 0 0,0 0 1 0 0,1 1-1 0 0,-1-1 1 0 0,0 0-1 0 0,0 0 1 0 0,0 0-1 0 0,0 0 1 0 0,0 0-1 0 0,1 0 0 0 0,-2 0 1 0 0,1-1-11 0 0,0 1 1 0 0,0-1 0 0 0,0 1-1 0 0,0-1 1 0 0,1 0 0 0 0,-1 1-1 0 0,0-1 1 0 0,0 0-1 0 0,1 0 1 0 0,-1 0 0 0 0,0 0-1 0 0,1 1 1 0 0,-1-1 0 0 0,1 0-1 0 0,-1 0 1 0 0,0-2-1 0 0,0-1 56 0 0,-1 0 0 0 0,1-1 0 0 0,0 1 0 0 0,0-1 0 0 0,1 1 0 0 0,-1-1 0 0 0,1 1 0 0 0,1-8 0 0 0,1 0-41 0 0,2 0 0 0 0,0 0 0 0 0,0 0 0 0 0,1 1 1 0 0,0-1-1 0 0,1 1 0 0 0,8-12 0 0 0,5-9 18 0 0,-4 5-92 0 0,2 1 0 0 0,0 1 0 0 0,2 1-1 0 0,33-34 1 0 0,-39 46-18 0 0,0 0 0 0 0,2 1-1 0 0,-1 1 1 0 0,1 1 0 0 0,1 0-1 0 0,-1 0 1 0 0,1 2 0 0 0,1 0-1 0 0,0 1 1 0 0,0 0 0 0 0,33-5-1 0 0,-35 9 28 0 0,-1 1-1 0 0,1 0 1 0 0,-1 1 0 0 0,1 0-1 0 0,0 1 1 0 0,-1 1-1 0 0,1 1 1 0 0,-1 0 0 0 0,28 9-1 0 0,-35-9-6 0 0,-1 0 0 0 0,1 1 0 0 0,-1-1 0 0 0,0 1-1 0 0,1 0 1 0 0,-2 1 0 0 0,1-1 0 0 0,-1 1 0 0 0,8 9 0 0 0,-9-10-10 0 0,-1 1-1 0 0,0-1 1 0 0,-1 1 0 0 0,1 0 0 0 0,-1 0 0 0 0,0 0-1 0 0,0 0 1 0 0,0 1 0 0 0,-1-1 0 0 0,0 0 0 0 0,0 1 0 0 0,0-1-1 0 0,0 11 1 0 0,-2-10-7 0 0,1-1 0 0 0,-1 0 0 0 0,0 1 0 0 0,0-1 0 0 0,-1 0-1 0 0,0 0 1 0 0,0 0 0 0 0,0 0 0 0 0,0 0 0 0 0,-1 0 0 0 0,1-1 0 0 0,-1 1-1 0 0,-7 7 1 0 0,-4 3-15 0 0,0-1 0 0 0,-22 17 0 0 0,30-25 13 0 0,-32 22-137 0 0,0-2-1 0 0,-2-1 1 0 0,-70 32 0 0 0,99-52 146 0 0,-1 0 0 0 0,0 0 0 0 0,0-1 0 0 0,-24 4 0 0 0,32-7-66 0 0,-1 0 1 0 0,1-1-1 0 0,-1 0 0 0 0,0 0 0 0 0,1 0 0 0 0,-1 0 0 0 0,1-1 0 0 0,-1 0 0 0 0,1 0 0 0 0,-1 0 1 0 0,1 0-1 0 0,-1-1 0 0 0,1 1 0 0 0,0-1 0 0 0,0-1 0 0 0,-6-2 0 0 0,4-3-2285 0 0,1 1 968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0,'0'0'2870'0'0,"2"2"-2418"0"0,66 49 1346 0 0,-31-24-1430 0 0,-12-9-107 0 0,21 16 431 0 0,74 69-1 0 0,-107-90-606 0 0,-1 1 0 0 0,0 0-1 0 0,-1 0 1 0 0,-1 1 0 0 0,0 1-1 0 0,-1 0 1 0 0,-1 0 0 0 0,0 0-1 0 0,9 33 1 0 0,-11-28-67 0 0,-2-1 0 0 0,0 1 0 0 0,-2 0 1 0 0,0 0-1 0 0,-1 0 0 0 0,-2 0 0 0 0,0 0 0 0 0,-1 0 0 0 0,-1 0 1 0 0,0-1-1 0 0,-2 1 0 0 0,-1-1 0 0 0,0 0 0 0 0,-2 0 1 0 0,0-1-1 0 0,-1 0 0 0 0,-1 0 0 0 0,0-1 0 0 0,-2 0 0 0 0,0-1 1 0 0,-19 20-1 0 0,10-15 59 0 0,0-1 0 0 0,-34 25-1 0 0,45-39-196 0 0,0 0-1 0 0,0-1 1 0 0,0 0-1 0 0,-1-1 1 0 0,0 0-1 0 0,0-1 0 0 0,-1 0 1 0 0,-21 4-1 0 0,31-8-93 0 0,1 0 0 0 0,0 0 1 0 0,-1 0-1 0 0,1 0 0 0 0,0 0 0 0 0,0 0 0 0 0,-1-1 0 0 0,1 1 0 0 0,0 0 0 0 0,0-1 1 0 0,-1 1-1 0 0,1-1 0 0 0,0 1 0 0 0,0-1 0 0 0,0 0 0 0 0,-2-1 0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344 382 5527 0 0,'0'0'498'0'0,"1"2"-406"0"0,1-1-105 0 0,-1 0 0 0 0,0 0 0 0 0,0 0 1 0 0,0 0-1 0 0,0 0 0 0 0,0 1 0 0 0,0-1 1 0 0,-1 0-1 0 0,1 1 0 0 0,0-1 0 0 0,-1 1 1 0 0,1 1-1 0 0,0-1 490 0 0,-1 1 0 0 0,1 0 0 0 0,-1 0 0 0 0,0-1 1 0 0,0 1-1 0 0,0 0 0 0 0,0 0 0 0 0,0-1 0 0 0,-1 1 0 0 0,-1 5 1 0 0,1-4 262 0 0,0 0 1 0 0,-1-1 0 0 0,1 1 0 0 0,-1 0 0 0 0,0-1 0 0 0,0 1 0 0 0,-4 3-1 0 0,4-5-591 0 0,0 0-1 0 0,1 0 1 0 0,-1 0-1 0 0,0-1 1 0 0,0 1-1 0 0,-4 2 1 0 0,0-1 45 0 0,-1-1 0 0 0,1 1 1 0 0,-1-1-1 0 0,1 0 0 0 0,-1-1 1 0 0,0 0-1 0 0,1 0 0 0 0,-8 0 1 0 0,0 0-152 0 0,0-2 0 0 0,1 0 0 0 0,-15-2 0 0 0,17 0-42 0 0,0 1-1 0 0,0-1 0 0 0,0-1 1 0 0,0 0-1 0 0,1 0 1 0 0,0-1-1 0 0,-1-1 0 0 0,2 0 1 0 0,-1 0-1 0 0,1-1 1 0 0,0 0-1 0 0,-8-8 0 0 0,12 10-43 0 0,1 0-1 0 0,-1 0 0 0 0,2 0 0 0 0,-1 0 1 0 0,0-1-1 0 0,1 1 0 0 0,0-1 0 0 0,0 0 1 0 0,1 0-1 0 0,0 0 0 0 0,0 0 0 0 0,0 0 1 0 0,1-1-1 0 0,0 1 0 0 0,0-1 0 0 0,0 1 0 0 0,1-1 1 0 0,0 1-1 0 0,0 0 0 0 0,1-1 0 0 0,0 1 1 0 0,2-11-1 0 0,2 3-67 0 0,0 0 0 0 0,1 0-1 0 0,0 0 1 0 0,1 1 0 0 0,0 0 0 0 0,1 0 0 0 0,1 1 0 0 0,0 0 0 0 0,1 0 0 0 0,0 1-1 0 0,16-14 1 0 0,-10 12 109 0 0,0 1 0 0 0,1 0 0 0 0,1 1 0 0 0,-1 1 0 0 0,2 0-1 0 0,-1 2 1 0 0,37-13 0 0 0,-38 17 123 0 0,0 1 0 0 0,0 0-1 0 0,1 1 1 0 0,-1 1 0 0 0,0 0-1 0 0,19 3 1 0 0,-13 0 195 0 0,1 1 0 0 0,-1 1-1 0 0,43 14 1 0 0,-57-15-245 0 0,-2 0 0 0 0,1 0 0 0 0,0 1 0 0 0,-1 0 0 0 0,1 0-1 0 0,-1 1 1 0 0,0 0 0 0 0,0 0 0 0 0,-1 0 0 0 0,0 1 0 0 0,0 0 0 0 0,9 12 0 0 0,-14-16-65 0 0,0 0 1 0 0,1 0-1 0 0,-2 0 1 0 0,1 0-1 0 0,0 0 1 0 0,0 0-1 0 0,-1 0 1 0 0,1 0-1 0 0,-1 1 1 0 0,1-1-1 0 0,-1 0 1 0 0,0 0-1 0 0,0 1 1 0 0,0-1-1 0 0,0 0 1 0 0,-1 4-1 0 0,0-2-3 0 0,-1 0 0 0 0,1-1 0 0 0,-1 1 0 0 0,1 0 0 0 0,-1-1-1 0 0,0 1 1 0 0,-1-1 0 0 0,-3 6 0 0 0,-3 1-4 0 0,0-1 0 0 0,-1 0 0 0 0,-1 0-1 0 0,-15 10 1 0 0,-23 12 1 0 0,-1-3 0 0 0,-2-2 0 0 0,-54 19 0 0 0,101-43-20 0 0,-107 37 47 0 0,100-36-208 0 0,0 0 0 0 0,-1-1 0 0 0,1-1 0 0 0,-1 1 1 0 0,1-2-1 0 0,-1 0 0 0 0,-16-2 0 0 0,25 2-92 0 0,0-1-1 0 0,1 0 1 0 0,-1 0-1 0 0,1 0 1 0 0,-1 0-1 0 0,-3-3 1 0 0,-3-3-1341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0 1375 0 0,'0'0'16960'0'0,"-1"9"-16632"0"0,-2 2-217 0 0,-1 0 0 0 0,0-1-1 0 0,-1 0 1 0 0,0 0 0 0 0,-1 0-1 0 0,1-1 1 0 0,-10 11 0 0 0,-13 23 49 0 0,19-27-131 0 0,-27 50 31 0 0,-47 62 0 0 0,-87 83 433 0 0,118-150-245 0 0,-45 73 448 0 0,8-9-440 0 0,84-120-243 0 0,-14 18 12 0 0,1 0 0 0 0,1 1 0 0 0,0 0 1 0 0,-19 44-1 0 0,-24 81 260 0 0,55-136-247 0 0,2 0 0 0 0,0 1-1 0 0,0-1 1 0 0,0 21 0 0 0,-1-1 109 0 0,-14 78 53 0 0,13-88-176 0 0,-4 17 16 0 0,7-31-21 0 0,-2 20 26 0 0,4-11 134 0 0,0 1-1 0 0,2 0 1 0 0,0-1-1 0 0,1 0 1 0 0,9 29-1 0 0,-2-9-9 0 0,1 19-145 0 0,-4-23-28 0 0,11 35 0 0 0,-14-57 89 0 0,1-1 1 0 0,0 1-1 0 0,1-1 0 0 0,0-1 1 0 0,1 1-1 0 0,0-1 0 0 0,0 0 1 0 0,11 10-1 0 0,-7-8-27 0 0,1 0 0 0 0,21 15 0 0 0,-32-26-56 0 0,35 27 62 0 0,-31-24-65 0 0,13 19 13 0 0,-10-10 43 0 0,5 10-46 0 0,-7-14 33 0 0,2-2-31 0 0,1 0-11 0 0,-2-2 11 0 0,0-2 101 0 0,0 1-1 0 0,0-1 1 0 0,12 3 0 0 0,7 4 330 0 0,-18-7-365 0 0,7 0-90 0 0,-15-3 6 0 0,1 0 0 0 0,-1 0 0 0 0,0 0 1 0 0,0 0-1 0 0,0 0 0 0 0,1 0 0 0 0,-1 0 0 0 0,0 0 1 0 0,0 0-1 0 0,0 0 0 0 0,1-1 0 0 0,-1 1 1 0 0,0 0-1 0 0,0 0 0 0 0,0 0 0 0 0,0 0 0 0 0,0 0 1 0 0,1 0-1 0 0,-1-1 0 0 0,0 1 0 0 0,0 0 0 0 0,0 0 1 0 0,0 0-1 0 0,0-1 0 0 0,0 1 0 0 0,0 0 1 0 0,1 0-1 0 0,-1 0 0 0 0,0-1 0 0 0,0 1 0 0 0,0 0 1 0 0,0 0-1 0 0,0 0 0 0 0,0-1 0 0 0,0 1 1 0 0,0 0-1 0 0,0 0 0 0 0,0 0 0 0 0,0-1 0 0 0,0 1 1 0 0,0 0-1 0 0,-1 0 0 0 0,1-2-165 0 0,-1 1-295 0 0,-1-1 256 0 0,0 1 1 0 0,1 0-1 0 0,-1 0 0 0 0,0 0 0 0 0,0 0 0 0 0,-2-1 0 0 0,-7 0-1015 0 0,-3 1-49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11055 0 0,'0'0'1002'0'0,"-4"8"-804"0"0,-52 78 4060 0 0,-6-5-3420 0 0,23-28-557 0 0,2 0-1 0 0,3 3 1 0 0,2 1-1 0 0,-43 107 1 0 0,38-68-174 0 0,-38 86 101 0 0,64-161-251 0 0,-1 1 0 0 0,0-2 0 0 0,-2 0 0 0 0,-1 0 1 0 0,0-1-1 0 0,-20 17 0 0 0,27-28-126 0 0,0 0 1 0 0,1 0 0 0 0,0 1-1 0 0,-8 11 1 0 0,15-18-53 0 0,1-2-694 0 0,1 1 749 0 0,-1 0-1 0 0,1 0 0 0 0,0 0 1 0 0,0-1-1 0 0,-1 1 0 0 0,1-1 1 0 0,0 0-1 0 0,0 1 0 0 0,3-1 1 0 0,10 0-912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10591 0 0,'0'0'4072'0'0,"0"2"-2448"0"0,0 11-1030 0 0,-2-1 0 0 0,0 1-1 0 0,0-1 1 0 0,-1 0 0 0 0,-1 1-1 0 0,-8 19 1 0 0,-1-4 64 0 0,-26 43 0 0 0,16-31-690 0 0,-34 80-1 0 0,53-108-2707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14743 0 0,'0'0'3723'0'0,"-1"2"-3398"0"0,-5 6-107 0 0,1 0 1 0 0,-1 0-1 0 0,-1 0 0 0 0,0-1 0 0 0,0 0 0 0 0,-13 10 0 0 0,-56 35-37 0 0,22-17-570 0 0,-27 18-372 0 0,80-52 757 0 0,0 0 0 0 0,0-1 1 0 0,0 1-1 0 0,0 0 0 0 0,0 0 1 0 0,0 0-1 0 0,1 1 1 0 0,-1-1-1 0 0,0 0 0 0 0,1 0 1 0 0,-1 0-1 0 0,0 0 1 0 0,1 1-1 0 0,0-1 0 0 0,-1 0 1 0 0,1 0-1 0 0,0 1 1 0 0,0-1-1 0 0,-1 0 0 0 0,1 1 1 0 0,0-1-1 0 0,0 0 0 0 0,1 1 1 0 0,-1-1-1 0 0,0 0 1 0 0,0 1-1 0 0,1-1 0 0 0,-1 0 1 0 0,0 0-1 0 0,1 1 1 0 0,-1-1-1 0 0,1 0 0 0 0,0 0 1 0 0,-1 0-1 0 0,1 0 1 0 0,0 0-1 0 0,1 2 0 0 0,2 2-6 0 0,1 0 0 0 0,-1 0 0 0 0,1 0 0 0 0,0 0 0 0 0,11 7 0 0 0,23 12 342 0 0,60 27 0 0 0,-14-8 844 0 0,-82-41-1103 0 0,0 0-1 0 0,0-1 1 0 0,-1 1-1 0 0,1 1 1 0 0,0-1-1 0 0,0 0 1 0 0,-1 1 0 0 0,0-1-1 0 0,1 1 1 0 0,-1 0-1 0 0,0-1 1 0 0,2 6-1 0 0,-3-6-53 0 0,0 0 0 0 0,-1 0 0 0 0,1 0 0 0 0,-1 1 0 0 0,1-1 0 0 0,-1 0 0 0 0,0 0 0 0 0,0 0 0 0 0,0 0 0 0 0,0 0 0 0 0,0 1 0 0 0,-1-1 0 0 0,1 0 0 0 0,-1 0-1 0 0,1 0 1 0 0,-1 0 0 0 0,0 0 0 0 0,0 0 0 0 0,0 0 0 0 0,0 0 0 0 0,-2 3 0 0 0,-2 2-18 0 0,-1 0 0 0 0,0 0 1 0 0,0 0-1 0 0,-1 0 0 0 0,0-1 0 0 0,0 0 0 0 0,-1-1 0 0 0,-8 6 1 0 0,-68 33 72 0 0,55-31-94 0 0,-1-2-1 0 0,-48 13 0 0 0,60-20-31 0 0,-1 0 0 0 0,0-2 0 0 0,-1 0 1 0 0,1-1-1 0 0,-29-2 0 0 0,44 1 31 0 0,0 0 0 0 0,1-1 0 0 0,-1 0 0 0 0,0 0 0 0 0,0 0 0 0 0,1 0 0 0 0,-1 0 0 0 0,1-1 0 0 0,-1 0 0 0 0,1 1 0 0 0,0-1 0 0 0,-1 0 0 0 0,-3-4 0 0 0,5 4-89 0 0,0 0 0 0 0,1-1 0 0 0,-1 1 1 0 0,1 0-1 0 0,-1-1 0 0 0,1 1 1 0 0,0-1-1 0 0,0 1 0 0 0,0-1 0 0 0,0 1 1 0 0,0-1-1 0 0,1 0 0 0 0,-1 1 0 0 0,1-1 1 0 0,0 0-1 0 0,0 0 0 0 0,0 1 0 0 0,0-1 1 0 0,1-4-1 0 0,3-17-1769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56 11975 0 0,'6'-9'370'0'0,"-1"1"-1"0"0,1 0 0 0 0,0 1 1 0 0,1 0-1 0 0,10-10 3652 0 0,-20 31-3329 0 0,-7 16-81 0 0,-1-1 0 0 0,-29 53 0 0 0,7-14-60 0 0,-211 432 1585 0 0,194-408-1929 0 0,-171 289 207 0 0,183-315-327 0 0,13-20-1759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8287 0 0,'0'0'11423'0'0,"1"2"-10804"0"0,5 2-360 0 0,-1 1 0 0 0,1-1 0 0 0,0 0 0 0 0,0 0 0 0 0,1-1 0 0 0,-1 1 0 0 0,1-2 0 0 0,0 1 0 0 0,0-1 0 0 0,0 0 0 0 0,0 0 1 0 0,0-1-1 0 0,0 0 0 0 0,0 0 0 0 0,11 0 0 0 0,11-2-75 0 0,0-1 0 0 0,43-8 0 0 0,-62 8-92 0 0,349-83 6 0 0,-331 76-734 0 0,48-25-1 0 0,-36 16-2401 0 0,-25 10 1444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33 426 8287 0 0,'-4'-1'12342'0'0,"-7"-5"-10830"0"0,9 4-1404 0 0,0-1 0 0 0,0 0 0 0 0,1 0 1 0 0,-1 0-1 0 0,1 0 0 0 0,-1-1 0 0 0,1 1 1 0 0,0 0-1 0 0,0-1 0 0 0,0 1 0 0 0,1 0 1 0 0,-1-1-1 0 0,1 1 0 0 0,0-1 0 0 0,0 1 1 0 0,0-1-1 0 0,1-5 0 0 0,0-1-79 0 0,1 0-1 0 0,0 0 0 0 0,1 0 1 0 0,6-17-1 0 0,0 8-6 0 0,0 1 0 0 0,2-1 0 0 0,0 2 0 0 0,1-1 0 0 0,1 2 0 0 0,1-1 0 0 0,0 2 0 0 0,1 0 1 0 0,0 1-1 0 0,2 0 0 0 0,-1 1 0 0 0,2 1 0 0 0,-1 1 0 0 0,33-16 0 0 0,-25 18-754 0 0,0 2 0 0 0,0 0 0 0 0,1 1 0 0 0,34-2 0 0 0,-27 3-987 0 0</inkml:trace>
  <inkml:trace contextRef="#ctx0" brushRef="#br0" timeOffset="1">641 80 8751 0 0,'0'0'674'0'0,"-1"2"-438"0"0,-4 11 1434 0 0,0 0 1 0 0,-2-1 0 0 0,1 0-1 0 0,-13 16 1 0 0,-4 10 546 0 0,-8 18-263 0 0,-30 76 0 0 0,59-127-2088 0 0,-1 1 0 0 0,1 0 0 0 0,-1-1 1 0 0,-3 6-1 0 0,-11 3-2300 0 0,12-10 1625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1839 0 0,'0'0'15580'0'0,"-1"2"-15236"0"0,-37 63 579 0 0,-8 17-154 0 0,-24 65 129 0 0,-39 88-44 0 0,-10 12-331 0 0,90-194-983 0 0,-3-1 0 0 0,-58 71 0 0 0,58-87-2407 0 0,7-15-3295 0 0,12-14 1240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8 352 8895 0 0,'1'-1'407'0'0,"3"-14"-137"0"0,-1 0 0 0 0,2-17-1 0 0,-2 16 466 0 0,6-26 0 0 0,-7 36-554 0 0,0 0 0 0 0,0 1 1 0 0,1-1-1 0 0,0 1 0 0 0,0-1 1 0 0,0 1-1 0 0,9-10 0 0 0,-2 4 11 0 0,2 1 1 0 0,-1-1-1 0 0,26-16 0 0 0,45-21-60 0 0,-56 34-91 0 0,32-14 122 0 0,-12 8 364 0 0,-44 19-385 0 0,0 0-1 0 0,0 0 1 0 0,0 0-1 0 0,0 0 0 0 0,1 1 1 0 0,-1-1-1 0 0,0 1 1 0 0,0-1-1 0 0,1 1 1 0 0,-1 0-1 0 0,0 0 1 0 0,1 0-1 0 0,-1 0 1 0 0,0 0-1 0 0,1 1 0 0 0,-1-1 1 0 0,0 1-1 0 0,3 0 1 0 0,-2 1 7 0 0,0 0 0 0 0,0-1-1 0 0,0 1 1 0 0,0 1 0 0 0,0-1 0 0 0,0 0 0 0 0,-1 1 0 0 0,1-1 0 0 0,-1 1 0 0 0,4 5 0 0 0,1 2 150 0 0,-2 0 1 0 0,1 0-1 0 0,-1 1 1 0 0,-1 0 0 0 0,1 0-1 0 0,1 12 1 0 0,0 3 220 0 0,-1-1 0 0 0,-2 1 0 0 0,0-1 0 0 0,-2 1 0 0 0,-3 50 0 0 0,0-67-487 0 0,0 1 1 0 0,0-1-1 0 0,-1 1 1 0 0,-1-1-1 0 0,1 0 1 0 0,-1 0-1 0 0,-1 0 1 0 0,0-1-1 0 0,0 1 1 0 0,0-1-1 0 0,-1 0 1 0 0,0-1-1 0 0,-1 0 1 0 0,0 0-1 0 0,0 0 1 0 0,-11 8-1 0 0,-8 3 87 0 0,-1 0 0 0 0,-1-1 0 0 0,-48 20 0 0 0,-15 0-193 0 0,79-33 53 0 0,0-1 1 0 0,0-1-1 0 0,0 1 0 0 0,0-2 1 0 0,0 0-1 0 0,-13 0 0 0 0,23-1-19 0 0,0 0-1 0 0,0 0 1 0 0,1 0-1 0 0,-1-1 1 0 0,0 1-1 0 0,0-1 0 0 0,0 1 1 0 0,0-1-1 0 0,0 0 1 0 0,1 0-1 0 0,-1 0 0 0 0,0 0 1 0 0,0 0-1 0 0,1 0 1 0 0,-1 0-1 0 0,1 0 1 0 0,-1-1-1 0 0,1 1 0 0 0,-2-3 1 0 0,2 2-81 0 0,0 1 1 0 0,0-1-1 0 0,1 1 1 0 0,-1-1-1 0 0,1 1 1 0 0,-1-1-1 0 0,1 0 1 0 0,0 1-1 0 0,0-1 1 0 0,0 1-1 0 0,0-1 1 0 0,0 0-1 0 0,0 1 1 0 0,0-1-1 0 0,0 0 1 0 0,0 1-1 0 0,1-1 1 0 0,-1 1-1 0 0,1-1 1 0 0,-1 0-1 0 0,1 1 1 0 0,0 0-1 0 0,1-4 1 0 0,9-11-1347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6911 0 0,'-1'2'5775'0'0,"-8"26"407"0"0,-14 17-4724 0 0,12-24-742 0 0,-9 16 85 0 0,-25 53 709 0 0,40-78-1372 0 0,1 0 0 0 0,0 0 0 0 0,1 0 1 0 0,0 1-1 0 0,-2 20 0 0 0,5-31-125 0 0,0 0 0 0 0,0 0 0 0 0,0 0 0 0 0,0 0 0 0 0,0 0 0 0 0,0 0 0 0 0,0 0 0 0 0,1 0 0 0 0,-1-1 0 0 0,1 1 0 0 0,0 0 0 0 0,-1 0 0 0 0,1 0 0 0 0,0-1 0 0 0,0 1 0 0 0,0-1 0 0 0,0 1 0 0 0,0 0 0 0 0,2 1 0 0 0,-1-2 5 0 0,0 1 0 0 0,0-1 1 0 0,0 0-1 0 0,0 0 1 0 0,0 0-1 0 0,1 0 1 0 0,-1-1-1 0 0,0 1 0 0 0,0-1 1 0 0,0 1-1 0 0,1-1 1 0 0,-1 0-1 0 0,0 1 1 0 0,1-1-1 0 0,3-1 0 0 0,8 0 24 0 0,1-1 1 0 0,-1-1-1 0 0,0-1 0 0 0,0 0 0 0 0,0 0 0 0 0,-1-1 0 0 0,0-1 0 0 0,0 0 0 0 0,23-16 0 0 0,-18 10-219 0 0,0-1 1 0 0,-1-1-1 0 0,-1-1 1 0 0,0 0-1 0 0,26-34 1 0 0,-37 42-54 0 0,0 0-370 0 0,-6 17 259 0 0,-5 11 440 0 0,-11 26 0 0 0,8-26 112 0 0,-9 36 1 0 0,17-51-189 0 0,0 1-1 0 0,0-1 1 0 0,0 0-1 0 0,1 1 1 0 0,0-1-1 0 0,0 0 1 0 0,1 1 0 0 0,0-1-1 0 0,0 0 1 0 0,3 10-1 0 0,-4-14-15 0 0,1 0-1 0 0,0 0 1 0 0,1 1-1 0 0,-1-1 1 0 0,0 0-1 0 0,1 0 1 0 0,-1 0-1 0 0,1-1 0 0 0,-1 1 1 0 0,1 0-1 0 0,0 0 1 0 0,0-1-1 0 0,0 1 1 0 0,0-1-1 0 0,0 0 1 0 0,0 1-1 0 0,0-1 0 0 0,1 0 1 0 0,-1 0-1 0 0,0-1 1 0 0,1 1-1 0 0,-1 0 1 0 0,0-1-1 0 0,1 1 1 0 0,-1-1-1 0 0,5 0 0 0 0,4 0-233 0 0,0 0-1 0 0,1-1 0 0 0,-1 0 0 0 0,16-4 0 0 0,37-13-2453 0 0,-23 2-2699 0 0,-4 1-1007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88 15119 0 0,'47'-49'1275'0'0,"-40"43"-978"0"0,0 1 1 0 0,0-1-1 0 0,0 1 0 0 0,1 1 1 0 0,15-8 2051 0 0,-22 13-1894 0 0,0 1-398 0 0,-1-1 1 0 0,1 1-1 0 0,0-1 1 0 0,0 1-1 0 0,-1 0 1 0 0,1-1-1 0 0,-1 1 1 0 0,1 0-1 0 0,-1-1 1 0 0,0 1-1 0 0,0 0 1 0 0,0 0-1 0 0,1-1 1 0 0,-2 1-1 0 0,1 0 1 0 0,0 0-1 0 0,0-1 1 0 0,-1 1-1 0 0,1 0 1 0 0,-1 0-1 0 0,0 2 1 0 0,-3 5 58 0 0,0 0 0 0 0,-9 15 0 0 0,4-9 56 0 0,-98 162 781 0 0,21-38-633 0 0,18-24-94 0 0,-49 90 260 0 0,2 34-118 0 0,94-192-782 0 0,-2 0 0 0 0,-35 50-1 0 0,47-83-1630 0 0,4-5-2969 0 0,1 0-2100 0 0</inkml:trace>
  <inkml:trace contextRef="#ctx0" brushRef="#br0" timeOffset="1">96 778 11975 0 0,'-13'-2'875'0'0,"-1"0"0"0"0,0 1 0 0 0,-22 1 0 0 0,17 0 5433 0 0,41-5-4800 0 0,-7 1-1096 0 0,562-71 1968 0 0,-400 56-2517 0 0,-94 11-359 0 0,18-2-3469 0 0,-74 7 1959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22 10135 0 0,'12'-21'12452'0'0,"-11"22"-12418"0"0,0-1-1 0 0,0 1 0 0 0,0 0 1 0 0,0 0-1 0 0,0-1 0 0 0,0 1 1 0 0,0 0-1 0 0,0 0 1 0 0,0 0-1 0 0,-1 0 0 0 0,1 0 1 0 0,0 0-1 0 0,-1 0 0 0 0,1 1 1 0 0,0-1-1 0 0,-1 0 1 0 0,0 0-1 0 0,1 0 0 0 0,-1 1 1 0 0,0-1-1 0 0,1 0 0 0 0,-1 1 1 0 0,0-1-1 0 0,0 0 1 0 0,0 0-1 0 0,0 1 0 0 0,0-1 1 0 0,-1 0-1 0 0,1 0 0 0 0,0 1 1 0 0,-1 1-1 0 0,-3 7-6 0 0,1-1 0 0 0,-1 0-1 0 0,-1 0 1 0 0,0 0 0 0 0,0 0 0 0 0,-1-1-1 0 0,-9 12 1 0 0,-54 49 68 0 0,33-35-80 0 0,-139 136 221 0 0,137-137-252 0 0,38-33 16 0 0,0 0 0 0 0,0 0 0 0 0,0 0 0 0 0,0 0 0 0 0,0 0 0 0 0,-1 0 0 0 0,1 0 0 0 0,0 0 0 0 0,0 0 0 0 0,0 0 0 0 0,0 0 0 0 0,0 0 0 0 0,0 0 0 0 0,0 0 0 0 0,0 0 0 0 0,0 0 0 0 0,0 0 0 0 0,0 0 0 0 0,0 0 0 0 0,0 1 0 0 0,-1-1 0 0 0,1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0,1 0 0 0 0,-1 0 0 0 0,0 0 0 0 0,0 0 0 0 0,0 0 0 0 0,0 0 0 0 0,0 0 0 0 0,7-1 0 0 0,10-5 0 0 0,1-4 0 0 0,-16 8 0 0 0,14-6 0 0 0,-4 3-8 0 0,1 1 0 0 0,0 1-1 0 0,0 0 1 0 0,0 1 0 0 0,0 1 0 0 0,24-1-1 0 0,9-1-5 0 0,11-3 14 0 0,194-16 0 0 0,-213 20 0 0 0,68 6 0 0 0,-67-1-241 0 0,-38-2 189 0 0,0 0 0 0 0,0 0 0 0 0,0 0 0 0 0,0-1 0 0 0,-1 1 0 0 0,1 0 0 0 0,0 0 0 0 0,-1 0 0 0 0,1 0-1 0 0,-1 0 1 0 0,1 2 0 0 0,1 4-3711 0 0,-4 4-1209 0 0,0 0-1307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8 925 2303 0 0,'0'1'167'0'0,"0"5"516"0"0,0 1 1 0 0,-1-1-1 0 0,0 0 0 0 0,-1 8 1 0 0,-1 1 6650 0 0,3-14-7245 0 0,1-1 0 0 0,-1 0 0 0 0,1 0 0 0 0,-1 0 0 0 0,1 0 0 0 0,-1 0 0 0 0,1 0 0 0 0,0 0 0 0 0,-1 0 0 0 0,1 0 0 0 0,-1 0 0 0 0,1 0 0 0 0,0 0 1 0 0,-1 0-1 0 0,1 0 0 0 0,-1 0 0 0 0,1-1 0 0 0,-1 1 0 0 0,1 0 0 0 0,-1 0 0 0 0,2-1 0 0 0,12-5 818 0 0,-9 2-699 0 0,0 0 0 0 0,1 0 0 0 0,-2 0 0 0 0,1-1 0 0 0,0 1 0 0 0,-1-1 0 0 0,4-6 0 0 0,25-42 708 0 0,-15 23-620 0 0,156-210 740 0 0,-60 89-508 0 0,-102 130-314 0 0,-6 10 574 0 0,-7 25-526 0 0,-1-2-266 0 0,1 0 0 0 0,0 0-1 0 0,1 0 1 0 0,1 18 0 0 0,11 49-30 0 0,-5-33 25 0 0,40 185 923 0 0,-38-193-839 0 0,-2-2 82 0 0,-4-20-78 0 0,0 0 0 0 0,1 0 0 0 0,1-1 0 0 0,0 1 0 0 0,10 18 0 0 0,-14-32 58 0 0,2-2-88 0 0,-1-1-1 0 0,1 1 1 0 0,0-1-1 0 0,-1 1 1 0 0,1-1-1 0 0,-1 0 1 0 0,1 0-1 0 0,-1 0 1 0 0,1 0-1 0 0,-1-1 1 0 0,1 1-1 0 0,-1-1 1 0 0,0 1-1 0 0,0-1 0 0 0,0 0 1 0 0,0 0-1 0 0,0 0 1 0 0,0 0-1 0 0,2-4 1 0 0,3-5 80 0 0,0 0 1 0 0,10-24-1 0 0,-9 18-11 0 0,18-37-83 0 0,70-139 139 0 0,15 8-72 0 0,74-88-102 0 0,-137 203-163 0 0,56-114-1 0 0,-103 183 99 0 0,-8 24-5152 0 0,5-12 3794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204 237 11055 0 0,'0'0'1002'0'0,"-1"2"-824"0"0,-18 19 140 0 0,4-1 4215 0 0,-17 31 0 0 0,15-20-3265 0 0,-3 7-82 0 0,-30 48-303 0 0,37-65-1135 0 0,-2 3-1028 0 0,2-10-5263 0 0,5-7-731 0 0</inkml:trace>
  <inkml:trace contextRef="#ctx0" brushRef="#br0" timeOffset="1">388 10 10799 0 0,'0'0'480'0'0,"5"-5"208"0"0,3 2-688 0 0,0 1-7016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6935 0 0,'0'0'316'0'0,"-1"2"-2"0"0,0 3-231 0 0,0 0 1 0 0,-1 0-1 0 0,0 0 1 0 0,0 0-1 0 0,0 0 1 0 0,0 0-1 0 0,-6 7 1 0 0,-27 32 1931 0 0,6-10-788 0 0,-96 127 4709 0 0,119-155-5624 0 0,1 0-1 0 0,-1 0 0 0 0,1 1 1 0 0,1 0-1 0 0,-1 0 1 0 0,1 0-1 0 0,1 1 0 0 0,-1-1 1 0 0,1 1-1 0 0,-3 12 1 0 0,6-19-260 0 0,0 0 1 0 0,0 0-1 0 0,0 0 1 0 0,0 0-1 0 0,0 0 1 0 0,1 0 0 0 0,-1 0-1 0 0,0 0 1 0 0,0 0-1 0 0,1 0 1 0 0,-1 0 0 0 0,1 0-1 0 0,-1 0 1 0 0,1 0-1 0 0,-1 0 1 0 0,1-1 0 0 0,-1 1-1 0 0,1 0 1 0 0,0 0-1 0 0,0-1 1 0 0,1 2 0 0 0,19 12 496 0 0,-17-12-381 0 0,2 1-55 0 0,-1-1-1 0 0,1 0 1 0 0,0 0-1 0 0,-1-1 1 0 0,1 0-1 0 0,0 0 1 0 0,0 0-1 0 0,0 0 1 0 0,0-1-1 0 0,9-1 1 0 0,8-1 115 0 0,29-6 1 0 0,-26 3-271 0 0,0-1 1 0 0,-1-1-1 0 0,0-2 0 0 0,44-21 1 0 0,-67 29-37 0 0,0 0 0 0 0,-1-1 0 0 0,1 1 0 0 0,-1 0 0 0 0,1-1 0 0 0,-1 0 0 0 0,0 1 0 0 0,0-1 1 0 0,0 0-1 0 0,0 0 0 0 0,0 1 0 0 0,0-1 0 0 0,0 0 0 0 0,0 0 0 0 0,-1 0 0 0 0,1 0 0 0 0,-1 0 0 0 0,1 0 0 0 0,-1 0 0 0 0,0-4 1 0 0,0 1-73 0 0,0 0 0 0 0,0 0 0 0 0,0 0 0 0 0,-1 0 1 0 0,0 0-1 0 0,0 1 0 0 0,-3-9 0 0 0,-6-14-307 0 0,6 13 236 0 0,-10-20 1 0 0,0 12-82 0 0,-22-31 1 0 0,29 43 153 0 0,5 8-57 0 0,-5-11-1781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17823 0 0,'0'0'1618'0'0,"0"-2"-1332"0"0,0-5-26 0 0,0-1 0 0 0,0 1 0 0 0,1-1 0 0 0,0 1 0 0 0,0 0 0 0 0,1-1 0 0 0,0 1-1 0 0,0 0 1 0 0,1 0 0 0 0,0 0 0 0 0,0 0 0 0 0,0 1 0 0 0,9-12 0 0 0,9-8-81 0 0,1 2 1 0 0,1 0-1 0 0,1 1 0 0 0,1 2 1 0 0,1 1-1 0 0,52-32 1 0 0,184-78-2538 0 0,-243 121 2052 0 0,-4 2 106 0 0,0 1 1 0 0,0 1-1 0 0,17-4 0 0 0,-31 9 619 0 0,0 1-238 0 0,0 0-152 0 0,0 0 0 0 0,0 0-1 0 0,0 1 1 0 0,0-1 0 0 0,0 0 0 0 0,-1 1-1 0 0,1-1 1 0 0,0 0 0 0 0,-1 1-1 0 0,1-1 1 0 0,-1 1 0 0 0,0-1 0 0 0,1 1-1 0 0,-1-1 1 0 0,0 1 0 0 0,0-1 0 0 0,0 1-1 0 0,0-1 1 0 0,0 1 0 0 0,-1-1 0 0 0,1 1-1 0 0,0-1 1 0 0,-1 1 0 0 0,1-1-1 0 0,-1 3 1 0 0,-3 5 82 0 0,0 1 0 0 0,-8 14 0 0 0,10-20-54 0 0,-19 37 275 0 0,-26 51 141 0 0,40-75-433 0 0,1 0-1 0 0,0 0 1 0 0,-5 31-1 0 0,8-36 27 0 0,2 1 0 0 0,0-1 0 0 0,0 1-1 0 0,1-1 1 0 0,1 0 0 0 0,3 18 0 0 0,-3-24 4 0 0,0-1 0 0 0,1 1 0 0 0,0-1 0 0 0,0 0 0 0 0,0 1 0 0 0,1-1 0 0 0,-1 0 0 0 0,1 0 0 0 0,1-1 1 0 0,-1 1-1 0 0,1-1 0 0 0,-1 1 0 0 0,1-1 0 0 0,1 0 0 0 0,-1-1 0 0 0,5 4 0 0 0,18 12-78 0 0,72 45 688 0 0,-87-57-1013 0 0,1-1 0 0 0,0-1 0 0 0,0 0 0 0 0,0 0 0 0 0,1-1 0 0 0,18 2 0 0 0,-5-4-5529 0 0,1-5-1881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21911 0 0,'0'0'2376'0'0,"-6"5"-2376"0"0,1 5 0 0 0,0-2 0 0 0,0 1 160 0 0,3 1-8 0 0,2 0-8 0 0,3 2 0 0 0,1 0-144 0 0,2-1-96 0 0,4-1 8 0 0,4 1-9800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8751 0 0,'0'0'9350'0'0,"1"-2"-8588"0"0,13-10 972 0 0,-12 10-1132 0 0,0 1-348 0 0,5-3-141 0 0,-3 2-52 0 0,3-3-69 0 0,-6 4-89 0 0,-19 23-6444 0 0,8-10 4791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11975 0 0,'0'0'10440'0'0,"1"-1"-10307"0"0,-1-2-84 0 0,11-16-7 0 0,7-3 30 0 0,-12 11-84 0 0,-1 0-402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 18311 0 0,'0'0'1660'0'0,"-1"-1"-1368"0"0,-5-5 1908 0 0,8 7-2158 0 0,-1 0 0 0 0,1 0 0 0 0,0 0 1 0 0,-1 0-1 0 0,1 0 0 0 0,0 0 0 0 0,-1 0 0 0 0,1-1 0 0 0,0 1 0 0 0,0-1 0 0 0,0 1 0 0 0,0-1 0 0 0,2 1 0 0 0,28-1 273 0 0,-18-1-139 0 0,8 1-77 0 0,-1-1 0 0 0,0-2 1 0 0,32-6-1 0 0,-40 6-3564 0 0,21-10 1 0 0,-23 8-3852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13503 0 0,'0'0'1224'0'0,"4"-7"-866"0"0,-1 3-68 0 0,0-1 0 0 0,0 2 0 0 0,1-1 1 0 0,-1 0-1 0 0,1 1 0 0 0,0 0 1 0 0,0 0-1 0 0,0 0 0 0 0,1 0 1 0 0,-1 0-1 0 0,1 1 0 0 0,-1 0 0 0 0,1 0 1 0 0,0 0-1 0 0,7-1 0 0 0,3-1 120 0 0,1 1-1 0 0,0 0 1 0 0,25 0-1 0 0,-20 3-548 0 0,0 1 0 0 0,-1 1 0 0 0,1 1 0 0 0,0 1-1 0 0,-1 1 1 0 0,1 1 0 0 0,28 11 0 0 0,-33-10-1644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12439 0 0,'0'0'958'0'0,"-1"0"-625"0"0,-5 3 4138 0 0,7-3-4323 0 0,0 0 0 0 0,0 1 1 0 0,0-1-1 0 0,0 0 1 0 0,0 0-1 0 0,0 0 1 0 0,0-1-1 0 0,0 1 1 0 0,0 0-1 0 0,0 0 1 0 0,-1 0-1 0 0,2-1 1 0 0,3 0 55 0 0,187-46 1231 0 0,-84 18-1266 0 0,8 5-1237 0 0,-67 17-4628 0 0,-15 2-840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61 8287 0 0,'27'-12'1781'0'0,"36"-11"-1"0"0,-16 6 2959 0 0,-15 8-2751 0 0,-32 9-1966 0 0,0 0-1 0 0,-1 0 1 0 0,1 0 0 0 0,0 0 0 0 0,0 0-1 0 0,0 1 1 0 0,0-1 0 0 0,0 0-1 0 0,0 0 1 0 0,0 0 0 0 0,0 0-1 0 0,0 0 1 0 0,0 0 0 0 0,0 0-1 0 0,0 0 1 0 0,0 0 0 0 0,0 0-1 0 0,0 0 1 0 0,1 0 0 0 0,-1 1 0 0 0,0-1-1 0 0,0 0 1 0 0,0 0 0 0 0,0 0-1 0 0,0 0 1 0 0,0 0 0 0 0,0 0-1 0 0,0 0 1 0 0,0 0 0 0 0,0 0-1 0 0,0 0 1 0 0,0 0 0 0 0,0 0 0 0 0,0 0-1 0 0,0 0 1 0 0,0 0 0 0 0,0 0-1 0 0,1 0 1 0 0,-1 0 0 0 0,0 0-1 0 0,0 0 1 0 0,0 0 0 0 0,0 0-1 0 0,0 0 1 0 0,0 0 0 0 0,0 0-1 0 0,0 0 1 0 0,0 0 0 0 0,0 0 0 0 0,0 0-1 0 0,0 0 1 0 0,1 0 0 0 0,-1 0-1 0 0,0 0 1 0 0,0 0 0 0 0,0 0-1 0 0,0 0 1 0 0,0 0 0 0 0,0 0-1 0 0,-16 10 382 0 0,-77 37-415 0 0,-156 54-1 0 0,48-35-743 0 0,151-52 288 0 0,-105 13 0 0 0,141-25 381 0 0,0-2 1 0 0,0 1-1 0 0,-16-3 1 0 0,26 1 33 0 0,0 1 0 0 0,0-1-1 0 0,0 0 1 0 0,0 0 0 0 0,0 0 0 0 0,0 0 0 0 0,1-1 0 0 0,-1 0 0 0 0,0 1 0 0 0,1-1 0 0 0,-1-1-1 0 0,1 1 1 0 0,0 0 0 0 0,-1-1 0 0 0,-2-3 0 0 0,5 5-24 0 0,0 0 0 0 0,1 0-1 0 0,-1-1 1 0 0,0 1 0 0 0,0 0 0 0 0,1 0 0 0 0,-1-1 0 0 0,1 1-1 0 0,-1 0 1 0 0,1-1 0 0 0,-1 1 0 0 0,1 0 0 0 0,0-1-1 0 0,0 1 1 0 0,0-1 0 0 0,0 1 0 0 0,0-1 0 0 0,0 1 0 0 0,0 0-1 0 0,1-3 1 0 0,0 1-12 0 0,0 1 0 0 0,0-1-1 0 0,0 1 1 0 0,0 0-1 0 0,0 0 1 0 0,1 0 0 0 0,-1-1-1 0 0,1 1 1 0 0,0 0 0 0 0,3-2-1 0 0,0-1 36 0 0,0 1 0 0 0,0 0 0 0 0,1 1-1 0 0,0 0 1 0 0,-1 0 0 0 0,1 0-1 0 0,0 0 1 0 0,9-2 0 0 0,-10 4 144 0 0,0 0 0 0 0,1 0 0 0 0,-1 1 0 0 0,0-1 0 0 0,1 1 0 0 0,-1 0 0 0 0,0 1 1 0 0,1-1-1 0 0,-1 1 0 0 0,0 0 0 0 0,1 1 0 0 0,-1-1 0 0 0,7 4 0 0 0,-10-4-36 0 0,0 0 0 0 0,1 1-1 0 0,-1-1 1 0 0,0 1 0 0 0,0-1 0 0 0,0 1-1 0 0,0 0 1 0 0,0 0 0 0 0,0 0 0 0 0,0 0-1 0 0,-1 1 1 0 0,1-1 0 0 0,-1 0 0 0 0,1 1 0 0 0,-1-1-1 0 0,0 1 1 0 0,0-1 0 0 0,0 1 0 0 0,0-1-1 0 0,-1 1 1 0 0,1 0 0 0 0,-1 0 0 0 0,1-1-1 0 0,-1 1 1 0 0,0 0 0 0 0,0 0 0 0 0,-1 3 0 0 0,-1 11 75 0 0,-2 1 0 0 0,0-1 1 0 0,0 0-1 0 0,-2 0 1 0 0,0 0-1 0 0,-1-1 0 0 0,-17 29 1 0 0,-74 99 450 0 0,92-136-575 0 0,-35 48 54 0 0,-67 86-46 0 0,74-101 20 0 0,-53 49 0 0 0,85-89 27 0 0,0 1-1 0 0,0-1 0 0 0,1 1 1 0 0,-1 0-1 0 0,0 0 0 0 0,1 0 1 0 0,-1 0-1 0 0,1 0 1 0 0,0 0-1 0 0,0 0 0 0 0,0 0 1 0 0,-1 4-1 0 0,2-5-10 0 0,0 1-1 0 0,0-1 1 0 0,0 1-1 0 0,0-1 1 0 0,0 1-1 0 0,1-1 1 0 0,-1 1-1 0 0,1-1 1 0 0,-1 0 0 0 0,1 1-1 0 0,-1-1 1 0 0,1 0-1 0 0,0 1 1 0 0,-1-1-1 0 0,1 0 1 0 0,0 0-1 0 0,0 1 1 0 0,0-1 0 0 0,0 0-1 0 0,0 0 1 0 0,3 1-1 0 0,2 3 94 0 0,-1-1 0 0 0,1 0-1 0 0,1 0 1 0 0,-1-1 0 0 0,1 0-1 0 0,-1 0 1 0 0,1 0 0 0 0,0-1-1 0 0,0 0 1 0 0,0-1 0 0 0,0 1-1 0 0,9 0 1 0 0,2-1 75 0 0,-1-1 1 0 0,1 0 0 0 0,33-5-1 0 0,279-75 1092 0 0,-322 78-1313 0 0,1 0-398 0 0,1-1 0 0 0,-1 0-1 0 0,0-1 1 0 0,0 0-1 0 0,16-10 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76 6447 0 0,'0'0'499'0'0,"-9"1"-67"0"0,8-1 9 0 0,-1 1 0 0 0,0-1 0 0 0,0 1 0 0 0,1 0 0 0 0,-1 0 0 0 0,0-1 0 0 0,1 1 0 0 0,-1 0-1 0 0,1 1 1 0 0,-1-1 0 0 0,1 0 0 0 0,0 0 0 0 0,-1 1 0 0 0,1-1 0 0 0,0 0 0 0 0,0 1 0 0 0,0-1 0 0 0,0 1 0 0 0,0 0 0 0 0,0-1 0 0 0,1 1 0 0 0,-1 0 0 0 0,0 2 0 0 0,0-2 755 0 0,8 12 285 0 0,-3-11-1358 0 0,1-1 0 0 0,-1 1 0 0 0,0-1 1 0 0,1 0-1 0 0,-1 0 0 0 0,1-1 0 0 0,0 0 0 0 0,-1 1 0 0 0,1-2 1 0 0,0 1-1 0 0,0 0 0 0 0,0-1 0 0 0,8 0 0 0 0,5-1 95 0 0,-1-1 0 0 0,28-6 0 0 0,32-11 202 0 0,104-39-1 0 0,-180 58-425 0 0,39-18 32 0 0,-37 17-83 0 0,-1-1 0 0 0,0 1 0 0 0,1-1 0 0 0,-1 1 0 0 0,0-1 0 0 0,0 0 0 0 0,0 0 0 0 0,0 0 0 0 0,-1 0 0 0 0,1 0 0 0 0,0-1 0 0 0,2-4 0 0 0,-4 6-270 0 0,-9-4-5626 0 0,0 3-398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70 9671 0 0,'-39'-7'9888'0'0,"42"7"-8770"0"0,231-20 1841 0 0,-173 14-2790 0 0,77-10-602 0 0,-109 11-312 0 0,5 0-1659 0 0,-12 1-2180 0 0,4-2-2160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 6911 0 0,'26'-12'51'0'0,"-17"8"1723"0"0,1 0 4741 0 0,-10 6-6346 0 0,0-1-1 0 0,0 1 0 0 0,0-1 0 0 0,0 1 1 0 0,0-1-1 0 0,-1 1 0 0 0,1-1 1 0 0,-1 1-1 0 0,1-1 0 0 0,-1 1 0 0 0,1-1 1 0 0,-1 1-1 0 0,-1 0 0 0 0,-6 11 98 0 0,-2-1 0 0 0,1 0 0 0 0,-2-1 0 0 0,1 0-1 0 0,-16 12 1 0 0,12-10-53 0 0,-17 14 208 0 0,-39 36 333 0 0,-106 124 1 0 0,170-178-708 0 0,-1 0 0 0 0,2 1 0 0 0,-1 0 0 0 0,1 0 0 0 0,1 0 1 0 0,-4 12-1 0 0,6-15-38 0 0,0-1 1 0 0,0 1 0 0 0,1-1 0 0 0,0 1-1 0 0,0 0 1 0 0,1-1 0 0 0,0 1-1 0 0,0 0 1 0 0,1-1 0 0 0,-1 1-1 0 0,3 9 1 0 0,-1-12-17 0 0,-1-1-1 0 0,0 0 1 0 0,1 0 0 0 0,0 0-1 0 0,0 0 1 0 0,0 0-1 0 0,0 0 1 0 0,0-1 0 0 0,1 1-1 0 0,-1-1 1 0 0,1 1 0 0 0,-1-1-1 0 0,1 0 1 0 0,0 0-1 0 0,5 3 1 0 0,-3-3-255 0 0,0 0 0 0 0,0 0 0 0 0,0 0 0 0 0,0 0 0 0 0,0-1 0 0 0,1 0 0 0 0,-1 0 0 0 0,1 0 0 0 0,6 0 0 0 0,10-2-6640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4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9671 0 0,'0'0'440'0'0,"-1"1"-5"0"0,-1-1-350 0 0,0 0 0 0 0,0 1 0 0 0,1 0 1 0 0,-1-1-1 0 0,0 1 0 0 0,1 0 0 0 0,-1 0 0 0 0,0-1 0 0 0,1 1 1 0 0,-1 1-1 0 0,1-1 0 0 0,0 0 0 0 0,-1 0 0 0 0,1 0 0 0 0,0 1 1 0 0,0-1-1 0 0,0 1 0 0 0,0-1 0 0 0,-2 4 0 0 0,2-2 540 0 0,-1 1 1 0 0,1-1-1 0 0,0 1 0 0 0,0 0 0 0 0,0 0 1 0 0,0 5-1 0 0,1 2-227 0 0,-1 0-1 0 0,2 0 1 0 0,0 0 0 0 0,0 0-1 0 0,1 0 1 0 0,0 0 0 0 0,1 0-1 0 0,0 0 1 0 0,1-1 0 0 0,0 1 0 0 0,1-1-1 0 0,0 0 1 0 0,0 0 0 0 0,14 17-1 0 0,-4-7-206 0 0,2-1-1 0 0,0-1 1 0 0,1-1-1 0 0,1 0 0 0 0,33 22 1 0 0,12 3 323 0 0,110 52 1 0 0,-104-66-369 0 0,-22-9-579 0 0,-46-18 164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 14567 0 0,'0'0'1320'0'0,"-8"-1"-1056"0"0,5 0-176 0 0,0 1-1 0 0,1 1 1 0 0,-1-1-1 0 0,0 0 1 0 0,1 1-1 0 0,-1-1 1 0 0,1 1-1 0 0,-1 0 1 0 0,0 0-1 0 0,1 0 1 0 0,0 0 0 0 0,-1 0-1 0 0,1 1 1 0 0,-4 2-1 0 0,-2 2 565 0 0,0 1 0 0 0,-10 11 0 0 0,9-8-369 0 0,-61 68 736 0 0,21-20-722 0 0,-93 84 127 0 0,79-82-134 0 0,-95 115 0 0 0,154-169-335 0 0,3-5-13 0 0,-1 1 0 0 0,1 0 0 0 0,-1-1 0 0 0,1 1 0 0 0,0 0 1 0 0,0 0-1 0 0,0 0 0 0 0,0 0 0 0 0,-1 4 0 0 0,5 1-2759 0 0</inkml:trace>
  <inkml:trace contextRef="#ctx0" brushRef="#br0" timeOffset="1">869 618 6911 0 0,'0'0'315'0'0,"2"-1"-7"0"0,-1 1-259 0 0,0-1-46 0 0,-1 1 0 0 0,1 0 0 0 0,0-1 0 0 0,-1 1 0 0 0,1 0 1 0 0,-1 0-1 0 0,1 0 0 0 0,0 0 0 0 0,-1 0 0 0 0,1-1 0 0 0,0 1 1 0 0,-1 0-1 0 0,1 0 0 0 0,0 1 0 0 0,-1-1 0 0 0,1 0 0 0 0,0 0 1 0 0,-1 0-1 0 0,1 0 0 0 0,-1 0 0 0 0,1 1 0 0 0,1 0 0 0 0,-1-1 413 0 0,0 0-1 0 0,1 1 0 0 0,-1-1 0 0 0,0 0 1 0 0,0 1-1 0 0,1 0 0 0 0,-1-1 1 0 0,0 1-1 0 0,0 0 0 0 0,0 0 0 0 0,0-1 1 0 0,0 1-1 0 0,0 0 0 0 0,0 0 1 0 0,0 0-1 0 0,0 0 0 0 0,1 2 0 0 0,-1 0 20 0 0,1-1 0 0 0,-1 0-1 0 0,-1 1 1 0 0,1-1-1 0 0,0 1 1 0 0,0 0-1 0 0,-1-1 1 0 0,1 5 0 0 0,-1 5 167 0 0,-1-1 0 0 0,1 1 0 0 0,-5 15 0 0 0,3-16-211 0 0,-3 21 257 0 0,-9 77 452 0 0,12-90-1067 0 0,2 0 0 0 0,0-1 1 0 0,5 35-1 0 0,-4-47-147 0 0,0-1 0 0 0,1 1 0 0 0,0-1 0 0 0,0 1 0 0 0,4 7 0 0 0,-5-12-98 0 0,0-1-1 0 0,0 1 1 0 0,0-1 0 0 0,0 1-1 0 0,0-1 1 0 0,0 1 0 0 0,0-1-1 0 0,0 1 1 0 0,0-1 0 0 0,0 0 0 0 0,1 1-1 0 0,-1-1 1 0 0,0 0 0 0 0,0 0-1 0 0,2 0 1 0 0,-1 0-742 0 0,8 0-5958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6911 0 0,'-8'-3'9243'0'0,"10"15"-8058"0"0,4 2-986 0 0,1 0 0 0 0,0-1-1 0 0,16 24 1 0 0,-4-9-2 0 0,94 124 1997 0 0,-34-50-584 0 0,-61-76-1189 0 0,-2 0 0 0 0,16 33 0 0 0,-27-48-366 0 0,-1 0 0 0 0,0 1 0 0 0,-1 0 0 0 0,0 0 0 0 0,-1 0 0 0 0,0 0 0 0 0,-1 0 1 0 0,0 0-1 0 0,-1 0 0 0 0,-1 1 0 0 0,0-1 0 0 0,0 0 0 0 0,-1 0 0 0 0,-1 0 0 0 0,0 0 0 0 0,0-1 0 0 0,-2 1 0 0 0,1-1 1 0 0,-1 0-1 0 0,-1 0 0 0 0,0 0 0 0 0,0-1 0 0 0,-1 0 0 0 0,-10 11 0 0 0,-1 1-278 0 0,-1-2-1 0 0,-2 0 1 0 0,0-1 0 0 0,0-1-1 0 0,-48 29 1 0 0,57-42-1663 0 0,5-3-3340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 8287 0 0,'-2'1'382'0'0,"-30"6"148"0"0,17-3-74 0 0,1-1 1 0 0,-17 7 0 0 0,-18 14 7573 0 0,51-23-7582 0 0,11 2-144 0 0,1 0 0 0 0,-1-1 0 0 0,1 0 0 0 0,0-1 0 0 0,22-1 0 0 0,21 2-16 0 0,11 3 103 0 0,-1-3-1 0 0,0-3 0 0 0,133-19 0 0 0,-112 7 95 0 0,19-3-591 0 0,-37-1-4246 0 0,-51 11-2612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10591 0 0,'-1'2'4963'0'0,"-15"28"-199"0"0,-2 22-3174 0 0,4-11-780 0 0,-29 55 589 0 0,27-64-1143 0 0,1 1 1 0 0,2 1-1 0 0,-12 49 1 0 0,22-72-303 0 0,2-1 0 0 0,-1 1 1 0 0,1-1-1 0 0,1 0 0 0 0,0 1 0 0 0,0-1 0 0 0,1 1 1 0 0,1-1-1 0 0,0 1 0 0 0,0-1 0 0 0,1 0 0 0 0,0 0 1 0 0,0 0-1 0 0,1 0 0 0 0,1-1 0 0 0,6 12 0 0 0,0-7-1915 0 0,-1-2-6131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15663 0 0,'0'0'6367'0'0,"10"-3"-5558"0"0,27 6-3487 0 0,-36-3 1372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56 14743 0 0,'0'-2'1136'0'0,"0"0"-1007"0"0,0-1-1 0 0,-1 1 0 0 0,1 0 0 0 0,-1-1 1 0 0,1 1-1 0 0,-1 0 0 0 0,0 0 0 0 0,0-1 1 0 0,-1-1-1 0 0,-15-19 5624 0 0,16 22-5742 0 0,21-2-4594 0 0,-16 3 2278 0 0,10-2-4593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13359 0 0,'0'-1'1027'0'0,"13"-31"969"0"0,-12 28-1310 0 0,1 0 0 0 0,-1 1 0 0 0,1-1 0 0 0,-1 0 0 0 0,1 1 0 0 0,0-1 0 0 0,4-3 0 0 0,-4 4-403 0 0,0 1-1 0 0,0-1 1 0 0,0 1 0 0 0,0-1-1 0 0,1 1 1 0 0,-1 0 0 0 0,1 0-1 0 0,3-2 1 0 0,-4 4-251 0 0,0-1-1 0 0,0 1 1 0 0,-1-1 0 0 0,1 1-1 0 0,0-1 1 0 0,0 1 0 0 0,0 0-1 0 0,0 0 1 0 0,0 0 0 0 0,0 0-1 0 0,0 0 1 0 0,0 1 0 0 0,0-1-1 0 0,-1 1 1 0 0,4 0-1 0 0,-1 1-356 0 0,27 8-530 0 0,-10-2-6459 0 0,-11-2 231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10135 0 0,'0'0'2240'0'0,"-1"2"-945"0"0,-25 41 2674 0 0,-28 47-2009 0 0,19-29-1621 0 0,-3-1 0 0 0,-59 70-1 0 0,71-101-343 0 0,-1-1 1 0 0,-1-1-1 0 0,-1-2 0 0 0,-37 24 0 0 0,35-30-1483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69 165 2303 0 0,'-9'0'200'0'0,"-51"0"17188"0"0,62 1-16832 0 0,5 2-313 0 0,1 0 0 0 0,-1 0 0 0 0,1-1-1 0 0,0-1 1 0 0,0 1 0 0 0,0-1 0 0 0,-1 0 0 0 0,11-1-1 0 0,67-6 443 0 0,-75 5-591 0 0,86-14 500 0 0,164-50-1 0 0,-25 4-256 0 0,-231 61-420 0 0,163-29-369 0 0,-97 25-4239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0,'0'0'3479'0'0,"-1"2"-2156"0"0,-22 74 811 0 0,7-29-1381 0 0,-17 94 0 0 0,2 190 596 0 0,30-300-2261 0 0,1-18-4756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35 9215 0 0,'15'-8'249'0'0,"30"-13"364"0"0,-42 20-585 0 0,-1 0 1 0 0,1 0 0 0 0,0 0-1 0 0,0 1 1 0 0,0-1-1 0 0,0 1 1 0 0,0-1 0 0 0,0 1-1 0 0,0 0 1 0 0,0 0-1 0 0,0 1 1 0 0,4 0 0 0 0,-6-1 215 0 0,-1 0 0 0 0,1 0 0 0 0,-1 0 0 0 0,1 1 0 0 0,-1-1 0 0 0,1 0 1 0 0,-1 0-1 0 0,1 0 0 0 0,-1 1 0 0 0,1-1 0 0 0,-1 0 0 0 0,1 1 0 0 0,-1-1 0 0 0,1 0 1 0 0,-1 1-1 0 0,0-1 0 0 0,1 0 0 0 0,-1 1 0 0 0,0-1 0 0 0,1 1 0 0 0,-1-1 1 0 0,0 1-1 0 0,0-1 0 0 0,1 1 0 0 0,-1-1 0 0 0,0 1 0 0 0,0-1 0 0 0,0 1 0 0 0,0 0-146 0 0,0 0 0 0 0,0 0-1 0 0,-1 0 1 0 0,1-1-1 0 0,0 1 1 0 0,-1 0-1 0 0,1 0 1 0 0,-1-1-1 0 0,1 1 1 0 0,-1 0-1 0 0,1 0 1 0 0,-1-1 0 0 0,1 1-1 0 0,-1-1 1 0 0,-1 2-1 0 0,-3 2-19 0 0,0-1-1 0 0,0 1 1 0 0,-9 3-1 0 0,-47 22 499 0 0,-67 20 0 0 0,-69 12-698 0 0,195-60 124 0 0,-391 102-1856 0 0,364-96 1640 0 0,1-2 1 0 0,-1-2 0 0 0,0 0 0 0 0,0-2 0 0 0,-1-1 0 0 0,1-2-1 0 0,-40-6 1 0 0,64 7-278 0 0,-1 0 0 0 0,1 0 0 0 0,0-1 1 0 0,-1 1-1 0 0,1-1 0 0 0,0-1 0 0 0,1 1 0 0 0,-1-1 0 0 0,-8-5 0 0 0,12 7-45 0 0,1 0 477 0 0,1 0 0 0 0,-1 1-1 0 0,0-1 1 0 0,1 0 0 0 0,-1 0 0 0 0,1 1 0 0 0,-1-1 0 0 0,1 0-1 0 0,-1 0 1 0 0,1 1 0 0 0,-1-1 0 0 0,1 1 0 0 0,0-1 0 0 0,-1 0-1 0 0,1 1 1 0 0,0-1 0 0 0,-1 1 0 0 0,2-1 0 0 0,15-8 40 0 0,-13 8 111 0 0,0-1 0 0 0,1 1 0 0 0,-1-1 1 0 0,0 1-1 0 0,1 0 0 0 0,-1 1 0 0 0,1-1 0 0 0,0 1 0 0 0,-1 0 0 0 0,1 0 0 0 0,-1 1 0 0 0,1-1 0 0 0,-1 1 0 0 0,1 0 0 0 0,-1 0 0 0 0,1 0 0 0 0,-1 1 0 0 0,0-1 0 0 0,0 1 0 0 0,0 0 0 0 0,0 1 0 0 0,7 3 1 0 0,-7-2 39 0 0,-1-1 0 0 0,1 1 0 0 0,0-1 0 0 0,-1 1 0 0 0,0 0 0 0 0,1 0 0 0 0,-2 1 0 0 0,1-1 0 0 0,0 0 0 0 0,-1 1 0 0 0,0 0 0 0 0,0 0 0 0 0,0-1 0 0 0,-1 1 1 0 0,0 0-1 0 0,0 0 0 0 0,0 1 0 0 0,0-1 0 0 0,-1 0 0 0 0,0 6 0 0 0,-2 9 107 0 0,0 1 0 0 0,-1-1 0 0 0,-2 0 0 0 0,0 0-1 0 0,-9 22 1 0 0,-2 0 165 0 0,-29 50 0 0 0,17-46-41 0 0,-67 84-1 0 0,50-73-287 0 0,3-4-27 0 0,-66 63 830 0 0,123-118-403 0 0,-7 1-348 0 0,70-2 1122 0 0,-35 2-513 0 0,68-11-1 0 0,-58 0-209 0 0,97-37 0 0 0,-68 20-150 0 0,-52 23-1202 0 0,-11 5-8176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 15407 0 0,'-18'-17'3060'0'0,"20"16"-2296"0"0,9-5-374 0 0,2 0 0 0 0,-1 1-1 0 0,1 1 1 0 0,-1 0 0 0 0,1 0 0 0 0,23-2-1 0 0,-1-2-5 0 0,9-2 163 0 0,65-5 0 0 0,-87 13-551 0 0,1 2 0 0 0,-1 0 0 0 0,1 1 0 0 0,41 9-1 0 0,-2 5-4336 0 0,-41-10-2711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39 17567 0 0,'7'-7'193'0'0,"31"-25"2904"0"0,-39 34-3000 0 0,0 0 1 0 0,-1-1 0 0 0,1 1 0 0 0,-1-1 0 0 0,1 1 0 0 0,-1-1-1 0 0,1 1 1 0 0,-3 1 0 0 0,0 0 19 0 0,-75 69 53 0 0,22-21 37 0 0,-92 105 1 0 0,120-119-169 0 0,2 0 0 0 0,-28 52 0 0 0,47-73-26 0 0,0 0 1 0 0,1 0 0 0 0,1 1 0 0 0,0 0-1 0 0,1 0 1 0 0,1 0 0 0 0,1 1-1 0 0,1-1 1 0 0,-1 20 0 0 0,3-26 36 0 0,1 0 1 0 0,0 0 0 0 0,1 0 0 0 0,0 0 0 0 0,4 11 0 0 0,-5-18-305 0 0,1 1 0 0 0,0-1 0 0 0,0 1 0 0 0,0-1 0 0 0,0 0 0 0 0,1 0 0 0 0,-1 0 0 0 0,1 0 0 0 0,0 0 0 0 0,0 0 0 0 0,1-1 0 0 0,-1 1 0 0 0,8 4 0 0 0,2-1-6845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0,'0'0'1450'0'0,"0"3"-994"0"0,0 12-234 0 0,0 0 1 0 0,1 1 0 0 0,1-1 0 0 0,1 0 0 0 0,0 0 0 0 0,1 0-1 0 0,0 0 1 0 0,2-1 0 0 0,-1 1 0 0 0,2-1 0 0 0,0-1 0 0 0,0 1-1 0 0,1-1 1 0 0,13 14 0 0 0,-2-5-55 0 0,1-1 1 0 0,2-1-1 0 0,28 22 1 0 0,78 46 813 0 0,24 20-326 0 0,-131-91-676 0 0,19 21 1 0 0,-34-31 3 0 0,-1 0 1 0 0,1 0 0 0 0,-1 0-1 0 0,0 0 1 0 0,-1 1-1 0 0,0-1 1 0 0,4 11-1 0 0,-6-12-51 0 0,-1-1 0 0 0,1 1 0 0 0,-1 0 0 0 0,-1-1 0 0 0,1 9 0 0 0,-1 4-4515 0 0,0-14 2647 0 0,2-6 348 0 0,5-8-112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14399 0 0,'0'0'3466'0'0,"-1"3"-2808"0"0,-1 5-369 0 0,-2 1-1 0 0,1 0 1 0 0,-2-1 0 0 0,1 0-1 0 0,-1 0 1 0 0,0 0-1 0 0,0-1 1 0 0,-11 11-1 0 0,-57 53 545 0 0,71-69-806 0 0,-200 157 919 0 0,51-44-515 0 0,109-79-206 0 0,-53 57 0 0 0,91-88-216 0 0,-7 5 19 0 0,1 2 0 0 0,1-1 0 0 0,0 1 0 0 0,-10 19 0 0 0,18-30-35 0 0,1 0 0 0 0,-1 0-1 0 0,1 0 1 0 0,-1 0-1 0 0,1 0 1 0 0,-1 0-1 0 0,1 0 1 0 0,0 1-1 0 0,0-1 1 0 0,-1 0-1 0 0,1 0 1 0 0,0 0-1 0 0,0 1 1 0 0,0-1-1 0 0,0 0 1 0 0,0 0 0 0 0,0 0-1 0 0,1 1 1 0 0,-1-1-1 0 0,0 0 1 0 0,2 2-1 0 0,-2-2-67 0 0,1 0-1 0 0,0 0 0 0 0,0-1 0 0 0,0 1 1 0 0,0-1-1 0 0,0 1 0 0 0,-1-1 1 0 0,1 1-1 0 0,0-1 0 0 0,0 1 1 0 0,0-1-1 0 0,1 0 0 0 0,-1 1 1 0 0,0-1-1 0 0,0 0 0 0 0,0 0 1 0 0,0 0-1 0 0,2 0 0 0 0,4 0-334 0 0,1-1 0 0 0,-1 0 0 0 0,0-1 0 0 0,1 1 0 0 0,8-4 0 0 0,20-10-997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1375 0 0,'0'0'13414'0'0,"0"2"-12650"0"0,3 11 35 0 0,1-1 1 0 0,0 1-1 0 0,1-1 1 0 0,0 1 0 0 0,1-1-1 0 0,8 12 1 0 0,-12-20-558 0 0,0 0 1 0 0,0 0-1 0 0,-1 1 0 0 0,0-1 0 0 0,0 1 1 0 0,0-1-1 0 0,0 0 0 0 0,-1 1 1 0 0,1-1-1 0 0,-2 10 0 0 0,1-11 286 0 0,0-3-514 0 0,0 1 0 0 0,0-1 0 0 0,-1 0 0 0 0,1 0 1 0 0,0 0-1 0 0,0 0 0 0 0,-1 0 0 0 0,1 0 0 0 0,0 0 0 0 0,0 0 0 0 0,-1 0 0 0 0,1 0 0 0 0,0 0 0 0 0,0 0 0 0 0,-1 0 0 0 0,1 0 0 0 0,0 0 1 0 0,0 0-1 0 0,-1 0 0 0 0,1 0 0 0 0,0 0 0 0 0,0 0 0 0 0,0 0 0 0 0,-1-1 0 0 0,1 1 0 0 0,0 0 0 0 0,0 0 0 0 0,0 0 0 0 0,-1 0 0 0 0,1 0 0 0 0,0-1 1 0 0,0 1-1 0 0,0 0 0 0 0,0 0 0 0 0,-1 0 0 0 0,1-1 0 0 0,0 1 0 0 0,-8-7 123 0 0,7 5-117 0 0,0-1 0 0 0,0 1-1 0 0,0-1 1 0 0,0 1 0 0 0,0-1 0 0 0,1 1 0 0 0,-1-1-1 0 0,1 0 1 0 0,0 1 0 0 0,0-1 0 0 0,0 0 0 0 0,0 1-1 0 0,0-1 1 0 0,2-5 0 0 0,0-5-20 0 0,9-21-1 0 0,-8 25 6 0 0,4-14-12 0 0,2 1 0 0 0,0 0-1 0 0,1 1 1 0 0,1 0-1 0 0,22-29 1 0 0,-28 43 6 0 0,0 0 0 0 0,1 0 0 0 0,0 1 0 0 0,0 0 0 0 0,0 0 1 0 0,1 1-1 0 0,0 0 0 0 0,0 0 0 0 0,1 0 0 0 0,-1 1 0 0 0,1 0 0 0 0,0 1 0 0 0,0 0 1 0 0,0 0-1 0 0,1 1 0 0 0,-1 0 0 0 0,0 0 0 0 0,14-1 0 0 0,12 3-951 0 0,1 2-1 0 0,-1 1 1 0 0,66 14 0 0 0,-72-13-6327 0 0,-14-3 1135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11055 0 0,'-1'-6'335'0'0,"-1"-3"-8"0"0,0 1 0 0 0,-1-17 3596 0 0,5 24-3255 0 0,0 1-561 0 0,1 0 0 0 0,0 1 0 0 0,0-1 1 0 0,-1 0-1 0 0,1 1 0 0 0,0 0 0 0 0,-1 0 0 0 0,1-1 0 0 0,-1 1 0 0 0,1 1 0 0 0,-1-1 0 0 0,1 0 0 0 0,-1 1 0 0 0,0-1 0 0 0,0 1 0 0 0,3 2 0 0 0,8 7 171 0 0,16 18 0 0 0,-16-15-67 0 0,200 208 1665 0 0,-82-80-429 0 0,-105-109-826 0 0,-2 1-1 0 0,33 59 1 0 0,-45-67-510 0 0,-1 1 0 0 0,-1 0 0 0 0,-1 1 0 0 0,-2 0 0 0 0,0 0 0 0 0,-2 1 1 0 0,-2-1-1 0 0,0 1 0 0 0,-2 0 0 0 0,-1 0 0 0 0,-1 0 0 0 0,-2 0 0 0 0,0-1 0 0 0,-2 1 0 0 0,-2-1 0 0 0,-10 30 0 0 0,10-38-267 0 0,-2 0 0 0 0,0-1 0 0 0,-17 24 0 0 0,19-32 49 0 0,-1-1-1 0 0,0 0 1 0 0,0 0-1 0 0,-1-1 1 0 0,0 0 0 0 0,-20 14-1 0 0,-8-3-1391 0 0,35-20 974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9671 0 0,'0'0'8840'0'0,"2"1"-8401"0"0,3 2-270 0 0,-1-1 1 0 0,1 0-1 0 0,-1-1 1 0 0,1 1 0 0 0,0-1-1 0 0,0 0 1 0 0,0 0-1 0 0,0 0 1 0 0,-1-1-1 0 0,1 0 1 0 0,7 0-1 0 0,0-1 14 0 0,1-1 0 0 0,-1 0-1 0 0,19-6 1 0 0,31-12-154 0 0,42-12-26 0 0,-36 19-2751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145 268 8751 0 0,'0'0'674'0'0,"5"-17"2588"0"0,-2 11-2645 0 0,0 1-1 0 0,1 0 1 0 0,0-1-1 0 0,0 1 1 0 0,0 1-1 0 0,0-1 1 0 0,1 0-1 0 0,7-5 1 0 0,46-29 784 0 0,-51 34-1031 0 0,47-31 683 0 0,49-27 266 0 0,-88 55-1177 0 0,0 1-1 0 0,0 1 1 0 0,1 0 0 0 0,0 1 0 0 0,23-4 0 0 0,69-5 14 0 0,-91 13-153 0 0,0 0 0 0 0,0 2 0 0 0,0 0 1 0 0,24 5-1 0 0,-29-3 39 0 0,-3 3-31 0 0,-7-4-4 0 0,-1-1 0 0 0,1 1 0 0 0,-1 0 0 0 0,0-1-1 0 0,1 1 1 0 0,-1 0 0 0 0,0 0 0 0 0,0 0 0 0 0,0 0 0 0 0,0 0 0 0 0,-1 0-1 0 0,1 1 1 0 0,-1-1 0 0 0,1 0 0 0 0,-1 0 0 0 0,1 5 0 0 0,-2-4 7 0 0,1 0 0 0 0,-1 0 0 0 0,1 1-1 0 0,-1-1 1 0 0,0 0 0 0 0,0 0 0 0 0,0 0 0 0 0,-1 0 0 0 0,1 0 0 0 0,-3 4 0 0 0,-2 1 13 0 0,0 0 1 0 0,-1 0-1 0 0,0-1 0 0 0,0 0 1 0 0,-1 0-1 0 0,-10 8 0 0 0,-20 11-69 0 0,-1-2-1 0 0,-1-1 0 0 0,-55 22 1 0 0,53-26-193 0 0,-86 32-829 0 0,-1 1-68 0 0,73-29 517 0 0,-66 20 1 0 0,113-41 542 0 0,1 0 13 0 0,1 0 1595 0 0,9-2-1482 0 0,0 1 0 0 0,1-1-1 0 0,-1 1 1 0 0,0-1 0 0 0,0 1 0 0 0,0 0-1 0 0,0 0 1 0 0,0 0 0 0 0,0 0 0 0 0,0 0 0 0 0,0 1-1 0 0,0-1 1 0 0,-1 1 0 0 0,1-1 0 0 0,0 1-1 0 0,-1-1 1 0 0,3 4 0 0 0,3 4 59 0 0,-1 1 1 0 0,7 11-1 0 0,-10-15-18 0 0,13 21 113 0 0,32 53 143 0 0,-40-69-320 0 0,0 0 1 0 0,1-1-1 0 0,0-1 1 0 0,1 0-1 0 0,12 10 1 0 0,62 36 185 0 0,-55-38 182 0 0,-2 1 0 0 0,30 25-1 0 0,-27-12-6 0 0,-22-23-392 0 0,-4-1 11 0 0,-1-6 31 0 0,-1-1-41 0 0,0 0-1 0 0,-1 0 1 0 0,1 0 0 0 0,0 0-1 0 0,0 0 1 0 0,0-1-1 0 0,0 1 1 0 0,-1-1-1 0 0,1 1 1 0 0,0-1-1 0 0,-1 1 1 0 0,1-1-1 0 0,0 0 1 0 0,-1 0-1 0 0,1 0 1 0 0,-1 0-1 0 0,1 0 1 0 0,1-2-1 0 0,0 0 1 0 0,5-4-1 0 0,-3 0 0 0 0,-3-2 0 0 0,0 2-36 0 0,-2 5-140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11975 0 0,'0'0'923'0'0,"2"0"-602"0"0,39-17 2834 0 0,0 3 0 0 0,80-18-1 0 0,-112 30-3163 0 0,-1 1 1 0 0,1 0-1 0 0,-1 1 0 0 0,1-1 0 0 0,0 2 1 0 0,-1-1-1 0 0,1 1 0 0 0,-1 0 0 0 0,1 1 1 0 0,-1 0-1 0 0,0 1 0 0 0,0-1 0 0 0,9 6 0 0 0,-4-2-1598 0 0,1-1-491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6:5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5063 0 0,'0'0'232'0'0,"4"0"-13"0"0,31-1 12014 0 0,-26 48-10637 0 0,-6-21-901 0 0,7 30-1 0 0,-2-13-248 0 0,-2 9 150 0 0,-2 100 1 0 0,-4-118-145 0 0,0-46-357 0 0,-2 0 0 0 0,-4-20 0 0 0,-1-13-81 0 0,5 14-6 0 0,1 0 1 0 0,2 0 0 0 0,6-43-1 0 0,-4 56-5 0 0,0 0-1 0 0,2 1 0 0 0,0 0 1 0 0,1 0-1 0 0,1 1 0 0 0,0 0 1 0 0,14-22-1 0 0,-15 28 23 0 0,1 1-1 0 0,-1 0 0 0 0,1 0 1 0 0,1 1-1 0 0,0 0 1 0 0,0 1-1 0 0,0-1 1 0 0,1 2-1 0 0,0-1 1 0 0,0 1-1 0 0,1 0 0 0 0,0 1 1 0 0,0 0-1 0 0,0 1 1 0 0,1 0-1 0 0,-1 0 1 0 0,18-2-1 0 0,13-1 126 0 0,0 3 0 0 0,49 0 1 0 0,-7 1-26 0 0,10 2-239 0 0,-54 1 31 0 0,-38 0-100 0 0,0 0-304 0 0,0 0 451 0 0,0 1 1 0 0,-1-1-1 0 0,1 0 1 0 0,0 1-1 0 0,-1-1 1 0 0,1 0-1 0 0,0 1 0 0 0,-1-1 1 0 0,1 1-1 0 0,-1-1 1 0 0,1 1-1 0 0,-1-1 1 0 0,1 1-1 0 0,-1-1 1 0 0,1 1-1 0 0,-1 0 1 0 0,1-1-1 0 0,-1 1 1 0 0,0 0-1 0 0,1-1 1 0 0,-1 1-1 0 0,0 0 1 0 0,0 0-1 0 0,1 0 1 0 0,-1 21-1847 0 0,0-14-2335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2759 0 0,'0'-6'20085'0'0,"-2"14"-20074"0"0,1 1-11 0 0,-2 0 11 0 0,2-8 233 0 0,5-2-281 0 0,0 0 0 0 0,0 0 0 0 0,0-1 1 0 0,0 0-1 0 0,-1 0 0 0 0,1 0 0 0 0,-1 0 1 0 0,1 0-1 0 0,-1-1 0 0 0,0 0 0 0 0,5-5 0 0 0,-7 7-296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 11575 0 0,'10'-3'1235'0'0,"-9"4"-1125"0"0,1 0 1 0 0,-1 0-1 0 0,0 0 1 0 0,1 0-1 0 0,-1 0 0 0 0,0 0 1 0 0,0 0-1 0 0,1 1 1 0 0,-1-1-1 0 0,0 0 1 0 0,0 1-1 0 0,0-1 0 0 0,-1 1 1 0 0,1-1-1 0 0,0 1 1 0 0,-1-1-1 0 0,1 1 0 0 0,-1 0 1 0 0,1-1-1 0 0,-1 1 1 0 0,0 0-1 0 0,1-1 1 0 0,-1 1-1 0 0,0 3 0 0 0,0 6 504 0 0,0 0-1 0 0,-3 18 0 0 0,3-27-536 0 0,-12 64 1661 0 0,-34 113-1 0 0,44-172-1693 0 0,-54 169 761 0 0,38-133-922 0 0,18-42-799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10591 0 0,'0'0'8388'0'0,"2"0"-7870"0"0,72 1 1786 0 0,54 0-570 0 0,139-32-268 0 0,-45 2-847 0 0,-201 28-650 0 0,0 0 0 0 0,0 1 0 0 0,22 2 0 0 0,-41-1-194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 12207 0 0,'0'0'562'0'0,"1"0"-18"0"0,1-1-380 0 0,15-1-114 0 0,-15 2 32 0 0,-1 1-1 0 0,1-1 1 0 0,0 0-1 0 0,0 1 1 0 0,-1 0-1 0 0,1-1 1 0 0,-1 1 0 0 0,1 0-1 0 0,-1 0 1 0 0,1 0-1 0 0,-1 0 1 0 0,1 0-1 0 0,-1 0 1 0 0,0 0-1 0 0,1 0 1 0 0,-1 0-1 0 0,0 1 1 0 0,0-1-1 0 0,0 1 1 0 0,0-1-1 0 0,0 1 1 0 0,0-1-1 0 0,0 1 1 0 0,-1-1-1 0 0,1 1 1 0 0,-1 0 0 0 0,1-1-1 0 0,0 4 1 0 0,1 4 576 0 0,0 0 1 0 0,-1 0-1 0 0,1 18 1 0 0,-2 10-187 0 0,-2 0 0 0 0,-2-1 0 0 0,-1 1 0 0 0,-1-1 0 0 0,-18 54 0 0 0,-79 168 443 0 0,60-176-489 0 0,26-53-206 0 0,2 0 0 0 0,-14 40 0 0 0,28-66-261 0 0,0 0-1 0 0,0 0 0 0 0,0 1 1 0 0,0-1-1 0 0,1 0 1 0 0,-1 1-1 0 0,1-1 0 0 0,0 1 1 0 0,1 5-1 0 0,11-12-379 0 0,-8 2 245 0 0,1-1 1 0 0,0 0-1 0 0,-1 0 1 0 0,0-1-1 0 0,1 1 1 0 0,-1-1-1 0 0,0 0 1 0 0,0 0 0 0 0,5-7-1 0 0,0 2-1059 0 0,-1-2-1 0 0,12-18 1 0 0,-5 3-411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124 349 9095 0 0,'-2'2'415'0'0,"-2"2"-176"0"0,-4 4 229 0 0,0 0 1 0 0,0 0-1 0 0,-1-1 1 0 0,-15 10-1 0 0,22-17-326 0 0,1 1-1 0 0,0 0 0 0 0,-1-1 1 0 0,1 1-1 0 0,-1-1 0 0 0,1 1 1 0 0,-1-1-1 0 0,1 0 0 0 0,-1 1 1 0 0,1-1-1 0 0,-1 0 0 0 0,1 0 1 0 0,-1 0-1 0 0,1 0 0 0 0,-1-1 1 0 0,1 1-1 0 0,-1 0 0 0 0,1-1 1 0 0,-1 1-1 0 0,1-1 0 0 0,-1 1 0 0 0,1-1 1 0 0,0 0-1 0 0,-1 1 0 0 0,1-1 1 0 0,0 0-1 0 0,0 0 0 0 0,-1 0 1 0 0,1 0-1 0 0,0 0 0 0 0,0 0 1 0 0,0-1-1 0 0,0 1 0 0 0,0 0 1 0 0,1 0-1 0 0,-1-1 0 0 0,0 1 1 0 0,0 0-1 0 0,0-4 0 0 0,-1 1 54 0 0,1 0-1 0 0,-1 0 1 0 0,1 0-1 0 0,0 0 1 0 0,0 0-1 0 0,1-1 1 0 0,-1 1-1 0 0,1 0 1 0 0,0-1-1 0 0,0 1 1 0 0,1 0-1 0 0,1-9 1 0 0,2 3 64 0 0,0-1 0 0 0,1 1 0 0 0,0 0 0 0 0,1 1 1 0 0,0-1-1 0 0,0 1 0 0 0,12-12 0 0 0,59-54 49 0 0,-64 63-246 0 0,6-4-98 0 0,2 1-1 0 0,0 0 0 0 0,0 2 1 0 0,1 0-1 0 0,1 2 0 0 0,0 0 0 0 0,1 2 1 0 0,-1 0-1 0 0,2 2 0 0 0,-1 0 0 0 0,1 2 1 0 0,0 0-1 0 0,0 2 0 0 0,1 1 0 0 0,-1 1 1 0 0,1 1-1 0 0,30 5 0 0 0,-50-5 39 0 0,-1 1 1 0 0,0 0-1 0 0,1 0 0 0 0,-1 0 0 0 0,0 1 1 0 0,0 0-1 0 0,0 0 0 0 0,0 0 0 0 0,0 1 1 0 0,-1-1-1 0 0,1 1 0 0 0,5 5 1 0 0,-8-6-1 0 0,1 1 0 0 0,-1-1 0 0 0,0 1 1 0 0,0 0-1 0 0,0 0 0 0 0,0 0 0 0 0,0 1 1 0 0,-1-1-1 0 0,1 0 0 0 0,-1 0 0 0 0,0 1 1 0 0,0-1-1 0 0,0 1 0 0 0,0-1 1 0 0,-1 1-1 0 0,0-1 0 0 0,1 1 0 0 0,-1 0 1 0 0,-1 4-1 0 0,-1 6 62 0 0,0-1 1 0 0,0 1-1 0 0,-2-1 1 0 0,0 0-1 0 0,0 0 0 0 0,-1 0 1 0 0,-1 0-1 0 0,0-1 1 0 0,-1 0-1 0 0,0 0 1 0 0,-15 17-1 0 0,14-19 39 0 0,-2-1 0 0 0,1-1 0 0 0,-1 0 0 0 0,0 0 0 0 0,-23 12 0 0 0,-61 24 421 0 0,33-17-301 0 0,48-21-211 0 0,-5 4-25 0 0,-1-1 0 0 0,0-1-1 0 0,0-1 1 0 0,-1-1 0 0 0,-28 6-1 0 0,47-12-39 0 0,1 0 0 0 0,-1 1-1 0 0,0-1 1 0 0,1 0 0 0 0,-1 0-1 0 0,1 0 1 0 0,-1 0 0 0 0,0 0-1 0 0,1 0 1 0 0,-1 0-1 0 0,0 0 1 0 0,1 0 0 0 0,-1 0-1 0 0,0 0 1 0 0,1 0 0 0 0,-1 0-1 0 0,0-1 1 0 0,1 1 0 0 0,-1 0-1 0 0,1 0 1 0 0,-1-1-1 0 0,0 1 1 0 0,1-1 0 0 0,-1 1-1 0 0,1 0 1 0 0,-1-1 0 0 0,1 1-1 0 0,-1-1 1 0 0,1 1 0 0 0,0-1-1 0 0,-1 1 1 0 0,1-1-1 0 0,0 1 1 0 0,-1-1 0 0 0,1 0-1 0 0,-1 0 1 0 0,1-1-191 0 0,0-1-1 0 0,0 1 1 0 0,1 0 0 0 0,-1 0 0 0 0,0 0-1 0 0,1-1 1 0 0,-1 1 0 0 0,1 0 0 0 0,0 0-1 0 0,1-3 1 0 0,41-79-4969 0 0,-18 41 3374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 1839 0 0,'0'0'83'0'0,"-2"0"-6"0"0,-3 0-211 0 0,-13-2 13019 0 0,24 2-8441 0 0,20 0-4912 0 0,151-35 2512 0 0,-107 20-1567 0 0,-60 13-580 0 0,12-3 331 0 0,-8 5-3255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10591 0 0,'0'0'964'0'0,"6"-16"1038"0"0,-1 12-766 0 0,0 1 0 0 0,1-1 1 0 0,-1 1-1 0 0,9-3 0 0 0,26-7 1312 0 0,47 1-1872 0 0,-62 9-55 0 0,29-2-227 0 0,86 2 1 0 0,-60 11-9205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5527 0 0,'1'2'5987'0'0,"2"3"-5396"0"0,-1 1 0 0 0,1 0 1 0 0,-1 0-1 0 0,0 0 0 0 0,0 0 0 0 0,-1 1 1 0 0,0-1-1 0 0,1 8 0 0 0,-2 57 301 0 0,0-24-436 0 0,13 93 558 0 0,-13-139-154 0 0,2-11-542 0 0,53-210-22 0 0,-49 203-256 0 0,0 0 0 0 0,1 0 0 0 0,0 0 0 0 0,2 1 0 0 0,10-16 0 0 0,-14 25-24 0 0,0 1 0 0 0,-1 1 0 0 0,2-1 0 0 0,-1 1 0 0 0,1-1 0 0 0,-1 2 0 0 0,1-1 0 0 0,1 1 0 0 0,-1 0 0 0 0,1 0 0 0 0,0 0 0 0 0,-1 1 0 0 0,1 0 0 0 0,14-3 0 0 0,3 2 110 0 0,-1 1-1 0 0,1 1 1 0 0,0 1-1 0 0,32 4 0 0 0,5-2 48 0 0,224 6 294 0 0,-283-7-569 0 0,-14 6-4391 0 0,-3 0-2099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62 299 3679 0 0,'0'0'284'0'0,"0"10"1756"0"0,-2-4-504 0 0,-14 33 5034 0 0,8-14-6193 0 0,1 1 1 0 0,-6 38 0 0 0,13-62 251 0 0,-1-1-370 0 0,0-1 1 0 0,0 1-1 0 0,0 0 0 0 0,0-1 0 0 0,0 1 0 0 0,0 0 0 0 0,0-1 1 0 0,0 0-1 0 0,0 1 0 0 0,0-1 0 0 0,0 1 0 0 0,-2-1 1 0 0,3-6-211 0 0,-1-1 1 0 0,1 1 0 0 0,1 0 0 0 0,-1 0 0 0 0,1-1 0 0 0,0 1 0 0 0,1 0-1 0 0,0 0 1 0 0,3-9 0 0 0,27-56-87 0 0,-24 56 56 0 0,6-12-174 0 0,1 0 0 0 0,35-46 0 0 0,-36 57 3 0 0,0 0 0 0 0,1 1 0 0 0,0 1 0 0 0,1 0-1 0 0,21-13 1 0 0,-11 12 144 0 0,1 0 0 0 0,0 2 0 0 0,46-15 0 0 0,-59 24 26 0 0,0 0-1 0 0,0 1 0 0 0,28-1 1 0 0,-1-1 163 0 0,-40 5-175 0 0,0 0 1 0 0,-1 0-1 0 0,1 0 0 0 0,0 0 1 0 0,-1 0-1 0 0,1 0 0 0 0,0 0 1 0 0,-1 0-1 0 0,1 0 1 0 0,0 0-1 0 0,-1 1 0 0 0,1-1 1 0 0,-1 0-1 0 0,1 0 0 0 0,0 1 1 0 0,-1-1-1 0 0,2 1 0 0 0,-1 0 13 0 0,1 0 45 0 0,0 1-29 0 0,0 1-1 0 0,-1-1 0 0 0,1 1 0 0 0,-1-1 1 0 0,3 6-1 0 0,-4-7-32 0 0,2 5 14 0 0,-1 0 0 0 0,-1 0 0 0 0,1 0 0 0 0,-1 0 0 0 0,0 1 0 0 0,-1-1-1 0 0,1 0 1 0 0,-1 0 0 0 0,0 0 0 0 0,-1-1 0 0 0,-2 8 0 0 0,-4 11-7 0 0,-17 31 1 0 0,10-24-12 0 0,-24 43 1 0 0,15-32-180 0 0,14-22 144 0 0,0-4-11 0 0,2 0 1 0 0,0 1 0 0 0,-9 31 0 0 0,16-46 70 0 0,0 1 0 0 0,1-1 0 0 0,-1 0 0 0 0,1 0 0 0 0,0 0 0 0 0,-1 0 0 0 0,1 0 0 0 0,0 1 0 0 0,0-1 0 0 0,0 0 0 0 0,1 0 0 0 0,0 4 0 0 0,0 4 144 0 0,1-8-107 0 0,0 0 0 0 0,-1 0 0 0 0,1 0 1 0 0,0 1-1 0 0,0-2 0 0 0,0 1 0 0 0,0 0 0 0 0,1 0 1 0 0,-1-1-1 0 0,4 3 0 0 0,2-1 53 0 0,-1 0-1 0 0,1 0 1 0 0,0-1-1 0 0,0 0 1 0 0,0 0 0 0 0,14 1-1 0 0,-11-2-48 0 0,0 1-1 0 0,11 3 1 0 0,-19-3-21 0 0,6 3-33 0 0,-7-4-32 0 0,0 0 0 0 0,0 0-1 0 0,0 0 1 0 0,0 0 0 0 0,-1 1-1 0 0,1-1 1 0 0,0 1 0 0 0,-1-1 0 0 0,1 1-1 0 0,2 3 1 0 0,-2-2 11 0 0,-1-1-71 0 0,10-2-469 0 0,-9 0 498 0 0,0 1 0 0 0,0-1 0 0 0,0 0 0 0 0,-1 0 0 0 0,1 0 0 0 0,0-1 0 0 0,0 1 0 0 0,0 0 1 0 0,0-1-1 0 0,-1 1 0 0 0,1-1 0 0 0,3-1 0 0 0,15-10-1726 0 0,-9 4 743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9215 0 0,'-8'4'9016'0'0,"11"-4"-8456"0"0,9 1-86 0 0,0-1-1 0 0,0 0 1 0 0,0-1-1 0 0,14-3 1 0 0,53-13 641 0 0,-46 9-791 0 0,506-98 1824 0 0,-479 98-2004 0 0,33-7-42 0 0,134-2 0 0 0,-214 17-296 0 0,-3-1-144 0 0,0 1-1 0 0,0 1 1 0 0,0 0 0 0 0,0 0-1 0 0,10 3 1 0 0,-18-3-301 0 0,-2 1-1412 0 0,0-1 1877 0 0,1 0-1 0 0,-1-1 1 0 0,0 1 0 0 0,0 0 0 0 0,0 0 0 0 0,0 0 0 0 0,-1 0-1 0 0,1-1 1 0 0,0 1 0 0 0,0 0 0 0 0,0 0 0 0 0,-1-1 0 0 0,1 1 0 0 0,0 0-1 0 0,-1 0 1 0 0,1-1 0 0 0,-1 1 0 0 0,1 0 0 0 0,-1 0 0 0 0,-9 7-6060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13847 0 0,'0'0'1254'0'0,"0"2"-1029"0"0,1 7 21 0 0,0 1-1 0 0,-1 0 1 0 0,0-1 0 0 0,-1 1-1 0 0,0 0 1 0 0,0-1 0 0 0,-1 1 0 0 0,-4 9-1 0 0,-30 77 1997 0 0,23-66-2167 0 0,-1 5 200 0 0,-55 140 853 0 0,51-122-884 0 0,-15 74 1 0 0,31-118-231 0 0,0 2 3 0 0,0 1 1 0 0,-1-1-1 0 0,0 0 1 0 0,-1 0-1 0 0,0 0 0 0 0,-8 14 1 0 0,12-24-22 0 0,-1 0 1 0 0,1-1-1 0 0,-1 1 1 0 0,0 0-1 0 0,1 0 1 0 0,-1-1 0 0 0,1 1-1 0 0,-1 0 1 0 0,0-1-1 0 0,0 1 1 0 0,1 0-1 0 0,-3 0 1 0 0,3-1-17 0 0,0 0 1 0 0,0 0 0 0 0,-1 0-1 0 0,1 0 1 0 0,0 0 0 0 0,0 0 0 0 0,0 0-1 0 0,-1 0 1 0 0,1 0 0 0 0,0 0-1 0 0,0 0 1 0 0,0 0 0 0 0,0 0 0 0 0,-1 0-1 0 0,1 0 1 0 0,0-1 0 0 0,0 1-1 0 0,0 0 1 0 0,-1 0 0 0 0,1 0-1 0 0,0 0 1 0 0,0 0 0 0 0,0 0 0 0 0,0-1-1 0 0,0 1 1 0 0,-1 0 0 0 0,1 0-1 0 0,0 0 1 0 0,0 0 0 0 0,0-1 0 0 0,0 1-1 0 0,0 0 1 0 0,-3-16-1651 0 0,3 16 1605 0 0,-1-14-1185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0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29 368 1839 0 0,'-1'1'134'0'0,"-26"21"17940"0"0,28-24-17945 0 0,-1 1 0 0 0,1-1 0 0 0,0 0 0 0 0,0 0 1 0 0,0 1-1 0 0,0-1 0 0 0,0 0 0 0 0,0 1 0 0 0,3-3 0 0 0,2-4 116 0 0,20-38 322 0 0,-17 29-409 0 0,0 2 1 0 0,0-1-1 0 0,23-26 0 0 0,-14 22-192 0 0,1 1 0 0 0,1 1-1 0 0,1 1 1 0 0,0 1 0 0 0,2 1 0 0 0,-1 1-1 0 0,2 1 1 0 0,0 0 0 0 0,46-15-1 0 0,-26 13-40 0 0,-1 2 0 0 0,52-8 0 0 0,-80 19 76 0 0,0 0-1 0 0,0 1 1 0 0,1 0 0 0 0,-1 1 0 0 0,1 1-1 0 0,-1 1 1 0 0,0 0 0 0 0,0 1 0 0 0,0 1-1 0 0,17 6 1 0 0,-27-9 0 0 0,0 1-1 0 0,-1 0 1 0 0,0 1 0 0 0,1-1-1 0 0,-1 1 1 0 0,0-1 0 0 0,0 1-1 0 0,0 1 1 0 0,-1-1 0 0 0,1 0-1 0 0,-1 1 1 0 0,5 6 0 0 0,-7-7 4 0 0,1 0 1 0 0,-1 0-1 0 0,0 0 0 0 0,0 0 1 0 0,0 0-1 0 0,0 1 1 0 0,0-1-1 0 0,-1 0 1 0 0,1 1-1 0 0,-1-1 1 0 0,0 0-1 0 0,0 1 0 0 0,0-1 1 0 0,-1 0-1 0 0,1 1 1 0 0,-1-1-1 0 0,0 0 1 0 0,0 1-1 0 0,-1 2 0 0 0,-3 7 20 0 0,-1 0-1 0 0,0-1 1 0 0,-1 1-1 0 0,-12 15 1 0 0,-38 43 138 0 0,39-50-91 0 0,-4 3 14 0 0,-1-1 1 0 0,0-1 0 0 0,-38 26-1 0 0,48-40-145 0 0,-1 0-1 0 0,1-1 1 0 0,-1 0-1 0 0,0-1 1 0 0,-1 0-1 0 0,0-2 1 0 0,1 1-1 0 0,-1-2 1 0 0,-1 0-1 0 0,1-1 1 0 0,-26 1-1 0 0,21-3-246 0 0,-1-1 0 0 0,1-1 0 0 0,0 0 0 0 0,0-1 0 0 0,0-2 0 0 0,1 0-1 0 0,0-1 1 0 0,-28-12 0 0 0,22 4-440 0 0,4-1-100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68 605 1375 0 0,'0'0'66'0'0,"-2"1"-8"0"0,-31 50 2386 0 0,22-25 1272 0 0,9-24-2769 0 0,-11 17 7572 0 0,8-25-6955 0 0,3 15-67 0 0,5-9-1318 0 0,4-2-93 0 0,0 0 1 0 0,0-1 0 0 0,0 1 0 0 0,0-2 0 0 0,-1 1 0 0 0,1 0 0 0 0,-1-1 0 0 0,0-1-1 0 0,0 1 1 0 0,8-9 0 0 0,8-9 73 0 0,23-30-1 0 0,-20 23-108 0 0,108-107 54 0 0,29-34-462 0 0,-161 168 277 0 0,0 1 9 0 0,3-6 6 0 0,-4 5-10 0 0,-1 3-1 0 0,-6 5 53 0 0,1 1 0 0 0,0-1 0 0 0,0 1 0 0 0,1 0 0 0 0,-1 0 0 0 0,-4 9-1 0 0,-24 52-37 0 0,23-44 60 0 0,-6 8 14 0 0,1 2-33 0 0,-15 39-1 0 0,27-63 17 0 0,1 0 0 0 0,0 0 0 0 0,1 1 0 0 0,0-1 0 0 0,1 1 0 0 0,0-1 0 0 0,1 1 0 0 0,1 18 0 0 0,0-25 15 0 0,0 1 1 0 0,0-1-1 0 0,1 1 0 0 0,0-1 0 0 0,0 1 1 0 0,4 7-1 0 0,-4-10 11 0 0,-1-1-1 0 0,1 0 1 0 0,0 0-1 0 0,-1 1 1 0 0,1-1 0 0 0,0 0-1 0 0,0 0 1 0 0,-1 0 0 0 0,1-1-1 0 0,0 1 1 0 0,0 0 0 0 0,0-1-1 0 0,0 1 1 0 0,0-1 0 0 0,3 1-1 0 0,-3-1 10 0 0,3 1 8 0 0,0-1 0 0 0,0 0 0 0 0,0 0 1 0 0,-1 0-1 0 0,1-1 0 0 0,0 0 0 0 0,0 0 0 0 0,0 0 0 0 0,0 0 0 0 0,-1-1 0 0 0,1 1 0 0 0,-1-1 0 0 0,6-4 1 0 0,7-3 73 0 0,0-2 0 0 0,14-12 0 0 0,-19 14-67 0 0,39-31-21 0 0,-1-2 0 0 0,69-76 0 0 0,-93 87-86 0 0,-2-2 0 0 0,0 0 0 0 0,-3-1 0 0 0,0-2 0 0 0,-3 0 0 0 0,17-44 1 0 0,-30 63 14 0 0,5-24 1 0 0,-8 30 3 0 0,1 0 1 0 0,0-1-1 0 0,0 1 0 0 0,10-20 1 0 0,-10 28-23 0 0,2-3-3 0 0,-3 5-2 0 0,-2 3-190 0 0,1 4 225 0 0,0 1 0 0 0,-1-1 0 0 0,0 0 0 0 0,0 0 0 0 0,-1 0 0 0 0,0 1 0 0 0,0-1 0 0 0,0 0 0 0 0,-3 7 0 0 0,-23 57-368 0 0,19-52 278 0 0,1-3-43 0 0,-1 0 1 0 0,-10 15 0 0 0,-3 3-34 0 0,-2 8-9 0 0,-36 66 75 0 0,47-82 111 0 0,1 0 1 0 0,-11 38-1 0 0,21-59 41 0 0,0 0-1 0 0,0 1 1 0 0,0-1 0 0 0,1 0-1 0 0,0 1 1 0 0,0-1-1 0 0,0 1 1 0 0,0-1 0 0 0,1 0-1 0 0,-1 1 1 0 0,1-1-1 0 0,1 0 1 0 0,-1 0 0 0 0,3 6-1 0 0,1 0 38 0 0,6 15 82 0 0,-6-5-119 0 0,-5-20-18 0 0,0 1 0 0 0,0 0-1 0 0,1 0 1 0 0,-1 0 0 0 0,0-1 0 0 0,1 1 0 0 0,-1 0 0 0 0,0 0 0 0 0,1-1-1 0 0,-1 1 1 0 0,1 0 0 0 0,-1-1 0 0 0,1 1 0 0 0,0 0 0 0 0,-1-1 0 0 0,1 1 0 0 0,0 0-1 0 0,2 2 2 0 0,1 3-1 0 0,-2-3 0 0 0,0-1 0 0 0,1 1 0 0 0,-1-1 0 0 0,0 0 0 0 0,1 0 0 0 0,-1 0 0 0 0,1 0 0 0 0,4 2 0 0 0,-1 0-116 0 0,-4-2-125 0 0,1 0 0 0 0,-1 0 0 0 0,1 0 0 0 0,0 0-1 0 0,0-1 1 0 0,0 0 0 0 0,4 2 0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0,'0'0'819'0'0,"1"3"-287"0"0,0 16 1149 0 0,0-7-258 0 0,0 0 1 0 0,1 1-1 0 0,6 22 1 0 0,0-13-1138 0 0,1-1 1 0 0,1 0 0 0 0,1 0 0 0 0,0-1 0 0 0,2 0 0 0 0,0-1 0 0 0,1 0 0 0 0,1-1 0 0 0,1-1 0 0 0,1-1 0 0 0,0 0 0 0 0,1-1 0 0 0,0-1 0 0 0,34 20-1 0 0,-7-8-116 0 0,71 39 100 0 0,-104-59-274 0 0,-11-6-32 0 0,0 1 0 0 0,0-1-1 0 0,0 1 1 0 0,0-1 0 0 0,0 0-1 0 0,0 0 1 0 0,0 1 0 0 0,0-1-1 0 0,0 0 1 0 0,0 0 0 0 0,0 0-1 0 0,0 0 1 0 0,0 0 0 0 0,0 0-1 0 0,0 0 1 0 0,0-1 0 0 0,0 1-1 0 0,0 0 1 0 0,0 0-1 0 0,0-1 1 0 0,-1 1 0 0 0,1-1-1 0 0,0 1 1 0 0,0-1 0 0 0,0 1-1 0 0,1-2 1 0 0,0 1-132 0 0,-1-1-1 0 0,1 0 1 0 0,-1 0-1 0 0,1 0 1 0 0,-1 0-1 0 0,1 0 1 0 0,-1 0 0 0 0,2-4-1 0 0,-3 4-75 0 0,0 1 0 0 0,0-1 1 0 0,1 1-1 0 0,-1-1 0 0 0,0 0 0 0 0,-1 1 0 0 0,1-1 0 0 0,0 0 0 0 0,0 1 1 0 0,-1-1-1 0 0,1 0 0 0 0,-1 1 0 0 0,1-1 0 0 0,-2-1 0 0 0,1 0-392 0 0,-5-12-1382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 8287 0 0,'-6'-6'9119'0'0,"6"6"-8924"0"0,-10 7 2444 0 0,-11 21-3765 0 0,13-18 2099 0 0,-262 288 899 0 0,172-212-1811 0 0,84-74-58 0 0,2-3-29 0 0,10-7-104 0 0,3-5-358 0 0,7-12-784 0 0,5-6-396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4143 0 0,'0'0'711'0'0,"-5"10"6748"0"0,5-9-7261 0 0,0 0 1 0 0,0-1-1 0 0,0 1 1 0 0,0-1-1 0 0,0 1 1 0 0,0 0-1 0 0,0-1 1 0 0,0 1-1 0 0,0-1 1 0 0,0 1-1 0 0,0 0 1 0 0,0-1-1 0 0,0 1 1 0 0,1-1-1 0 0,-1 1 1 0 0,0 0-1 0 0,0-1 1 0 0,1 1-1 0 0,-1-1 1 0 0,0 1 0 0 0,1-1-1 0 0,-1 1 1 0 0,1-1-1 0 0,-1 1 1 0 0,1-1-1 0 0,0 1 1 0 0,0-1-44 0 0,0 1 0 0 0,1 0 0 0 0,-1-1 0 0 0,0 1 0 0 0,1-1 0 0 0,-1 0 0 0 0,1 1 0 0 0,-1-1 1 0 0,1 0-1 0 0,2 0 0 0 0,2 0 25 0 0,1-1-1 0 0,-1 0 1 0 0,1 0 0 0 0,8-2 0 0 0,38-15 579 0 0,50-13 320 0 0,-91 28-1443 0 0,0 1 0 0 0,0 0 0 0 0,1 1 0 0 0,-1 0 0 0 0,1 1-1 0 0,15 2 1 0 0,-26-2-1012 0 0</inkml:trace>
  <inkml:trace contextRef="#ctx0" brushRef="#br0" timeOffset="1">0 283 5527 0 0,'0'0'15430'0'0,"2"0"-14617"0"0,12-1-505 0 0,0-1 0 0 0,-1 0 0 0 0,1-1 1 0 0,-1-1-1 0 0,20-7 0 0 0,-13 4 102 0 0,29-6 0 0 0,-35 11-932 0 0,0 0-1 0 0,0 2 1 0 0,1 0 0 0 0,19 2-1 0 0,-13 0-1289 0 0,22-1-1 0 0,-25-2-4974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0 11167 0 0,'0'0'5239'0'0,"-2"1"-4456"0"0,-17 10-41 0 0,0 2 1 0 0,0 0 0 0 0,-22 20 0 0 0,-26 19-224 0 0,40-34-333 0 0,-2-1-1 0 0,0-2 0 0 0,-60 22 1 0 0,28-17-84 0 0,-69 12 1 0 0,114-29-238 0 0,-1-1 0 0 0,1 0 0 0 0,-1-1 0 0 0,1-1 0 0 0,-28-3 0 0 0,34 1-56 0 0,-1 0 1 0 0,1 0-1 0 0,0 0 0 0 0,0-2 1 0 0,0 1-1 0 0,0-1 1 0 0,1 0-1 0 0,-1-1 0 0 0,-16-12 1 0 0,25 17 142 0 0,1-1 1 0 0,-1 1 0 0 0,0-1-1 0 0,0 0 1 0 0,0 1-1 0 0,1-1 1 0 0,-1 0-1 0 0,0 0 1 0 0,1 0-1 0 0,-1 0 1 0 0,1 0-1 0 0,-1 1 1 0 0,1-1 0 0 0,0 0-1 0 0,-1 0 1 0 0,1 0-1 0 0,0 0 1 0 0,-1 0-1 0 0,1 0 1 0 0,0 0-1 0 0,0 0 1 0 0,0-2-1 0 0,0 1-5 0 0,1 1-1 0 0,-1-1 0 0 0,1 1 0 0 0,-1-1 0 0 0,1 1 0 0 0,0-1 1 0 0,0 1-1 0 0,0 0 0 0 0,-1-1 0 0 0,1 1 0 0 0,0 0 0 0 0,0-1 0 0 0,2 0 1 0 0,0-1 7 0 0,1 0 0 0 0,-1 1 0 0 0,0-1 1 0 0,1 1-1 0 0,0 0 0 0 0,-1 0 1 0 0,1 0-1 0 0,0 1 0 0 0,0-1 1 0 0,6-1-1 0 0,-7 3 100 0 0,0 0 0 0 0,1 0 1 0 0,-1 0-1 0 0,0 0 0 0 0,0 1 1 0 0,0-1-1 0 0,1 1 0 0 0,-1 0 0 0 0,0 0 1 0 0,0 0-1 0 0,0 0 0 0 0,0 0 0 0 0,0 1 1 0 0,-1-1-1 0 0,1 1 0 0 0,0 0 0 0 0,-1 0 1 0 0,1 0-1 0 0,-1 0 0 0 0,1 0 0 0 0,-1 1 1 0 0,0-1-1 0 0,3 5 0 0 0,-1-1 52 0 0,-1-1 0 0 0,1 1 1 0 0,-1 0-1 0 0,-1 1 0 0 0,1-1 0 0 0,-1 1 0 0 0,0-1 0 0 0,0 1 0 0 0,-1-1 0 0 0,1 9 0 0 0,-1 2-7 0 0,-1 0 0 0 0,0-1-1 0 0,-1 1 1 0 0,-1 0 0 0 0,-1-1-1 0 0,-9 30 1 0 0,4-23-52 0 0,-1 0 1 0 0,-1 0-1 0 0,-26 41 1 0 0,-5-7-68 0 0,-2-1 1 0 0,-62 62 0 0 0,85-97 44 0 0,-18 19-23 0 0,13-16 66 0 0,-22 31 1 0 0,47-52-26 0 0,0-2-36 0 0,1 1 0 0 0,0-1 0 0 0,0 1 1 0 0,0-1-1 0 0,0 0 0 0 0,0 0 1 0 0,0 1-1 0 0,0-1 0 0 0,0 0 1 0 0,0 0-1 0 0,1 0 0 0 0,-1 0 0 0 0,0 0 1 0 0,1 0-1 0 0,-1 0 0 0 0,1-1 1 0 0,-1 1-1 0 0,1 0 0 0 0,-1-1 1 0 0,1 1-1 0 0,-1-1 0 0 0,1 0 0 0 0,0 1 1 0 0,-1-1-1 0 0,1 0 0 0 0,2 0 1 0 0,3 0 93 0 0,9 2 122 0 0,-1-1-1 0 0,0-1 1 0 0,0-1-1 0 0,26-3 0 0 0,61-18 787 0 0,-70 14-706 0 0,68-20 569 0 0,-61 16-659 0 0,79-15 1 0 0,-111 27-750 0 0,16-4 256 0 0,-11-2-4136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17711 0 0,'0'0'1772'0'0,"1"-1"-1624"0"0,1-1-140 0 0,-1 1-1 0 0,1 0 0 0 0,0 0 1 0 0,-1 0-1 0 0,1 0 0 0 0,0 0 1 0 0,-1 0-1 0 0,1 1 0 0 0,0-1 1 0 0,0 0-1 0 0,0 1 0 0 0,2-1 1 0 0,29-3 632 0 0,-24 3-317 0 0,121-17 930 0 0,158-42 0 0 0,-239 44-4194 0 0,-29 7 1189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2759 0 0,'-2'1'3728'0'0,"-29"22"7614"0"0,2 6-7088 0 0,-24 34-4974 0 0,28-32 1892 0 0,-11 16-975 0 0,3 2 0 0 0,-34 65-1 0 0,62-105-194 0 0,-2 4-2 0 0,0 1 0 0 0,1 0 0 0 0,0 1 0 0 0,1-1 0 0 0,-3 18 0 0 0,6-26 0 0 0,1 0 0 0 0,0 0 0 0 0,1 0 0 0 0,-1 0 0 0 0,1 0 0 0 0,0 0 0 0 0,1 0 0 0 0,0-1 0 0 0,0 1 0 0 0,0 0 0 0 0,0 0 0 0 0,1 0 0 0 0,0-1 0 0 0,0 1 0 0 0,1-1 0 0 0,3 8 0 0 0,-3-10-54 0 0,0 0 0 0 0,0 0 0 0 0,0 0 1 0 0,0 0-1 0 0,1 0 0 0 0,-1 0 0 0 0,1-1 0 0 0,0 0 0 0 0,-1 0 0 0 0,1 0 0 0 0,0 0 0 0 0,0 0 0 0 0,0-1 0 0 0,8 2 0 0 0,-6-1-96 0 0,1-1-1 0 0,0-1 0 0 0,-1 1 1 0 0,1-1-1 0 0,0 0 0 0 0,-1 0 0 0 0,1-1 1 0 0,12-2-1 0 0,-4-2-956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1375 0 0,'-5'8'14962'0'0,"8"-6"-14824"0"0,0 0 0 0 0,1-1 0 0 0,-1 1 1 0 0,1-1-1 0 0,0 0 0 0 0,-1 0 1 0 0,1 0-1 0 0,0-1 0 0 0,0 1 0 0 0,-1-1 1 0 0,1 0-1 0 0,6 0 0 0 0,8-2 460 0 0,26-6 0 0 0,-12 1 47 0 0,3 0 326 0 0,53-18 0 0 0,15-3 35 0 0,-91 26-986 0 0,-4 0-31 0 0,-6 2-49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5063 0 0,'0'0'390'0'0,"-2"1"-252"0"0,-2 4 646 0 0,1-1 0 0 0,-1 0 0 0 0,1 1 0 0 0,0 0 0 0 0,0 0 0 0 0,0 0 0 0 0,0 0 0 0 0,1 0 0 0 0,0 1-1 0 0,0-1 1 0 0,1 1 0 0 0,-1-1 0 0 0,1 1 0 0 0,0 0 0 0 0,1-1 0 0 0,-1 12 0 0 0,2-8-414 0 0,0 0 0 0 0,0 0 1 0 0,1-1-1 0 0,0 1 0 0 0,1 0 1 0 0,-1 0-1 0 0,2-1 0 0 0,-1 0 1 0 0,1 1-1 0 0,6 8 0 0 0,12 15 52 0 0,2 0 0 0 0,1-2 0 0 0,2-1 0 0 0,43 38-1 0 0,-39-40-297 0 0,-15-14-71 0 0,0 2 0 0 0,0 0 0 0 0,19 25 0 0 0,-30-31-45 0 0,-3-6-10 0 0,0 0 0 0 0,0-1 0 0 0,0 1 0 0 0,0 0 1 0 0,1-1-1 0 0,-1 0 0 0 0,1 1 0 0 0,-1-1 0 0 0,1 0 0 0 0,5 3 0 0 0,-7-4-126 0 0,1-2-249 0 0,0-2 18 0 0,0 1 0 0 0,0-1 0 0 0,0 1 1 0 0,0-1-1 0 0,0 0 0 0 0,-1 0 0 0 0,0 0 0 0 0,2-3 1 0 0,4-9-1308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576 417 11055 0 0,'0'0'852'0'0,"-7"4"-528"0"0,-4 0 1345 0 0,1 1 0 0 0,-1 1 0 0 0,1 0 0 0 0,-18 13 0 0 0,19-11-1235 0 0,1-1 0 0 0,0 1 0 0 0,1 1 0 0 0,-1-1 0 0 0,-6 13 0 0 0,-104 147 382 0 0,99-144-842 0 0,-2 0-1 0 0,-1-2 0 0 0,-1 0 1 0 0,-38 27-1 0 0,21-20-407 0 0,-76 39 0 0 0,102-60 384 0 0,3-2-183 0 0,17-13 32 0 0,60-46-2477 0 0,-45 36 1364 0 0</inkml:trace>
  <inkml:trace contextRef="#ctx0" brushRef="#br0" timeOffset="1">633 0 14855 0 0,'-2'1'680'0'0,"-9"6"-95"0"0,4-4-477 0 0,0 1-1 0 0,0 1 0 0 0,-9 6 0 0 0,14-8-32 0 0,0-1 0 0 0,0 0 0 0 0,-1 1 0 0 0,2 0-1 0 0,-1-1 1 0 0,0 1 0 0 0,0 0 0 0 0,1 0 0 0 0,0 0-1 0 0,-1 0 1 0 0,1 0 0 0 0,-1 4 0 0 0,1 1 100 0 0,0-1-1 0 0,1 0 1 0 0,0 0 0 0 0,0 1 0 0 0,0-1-1 0 0,1 0 1 0 0,0 0 0 0 0,1 1-1 0 0,-1-1 1 0 0,1 0 0 0 0,1 0 0 0 0,4 10-1 0 0,0-3 3 0 0,1 0 0 0 0,0 0 0 0 0,1-1 0 0 0,18 22 0 0 0,9 2 199 0 0,41 33 0 0 0,-37-35 85 0 0,36 40-1 0 0,-65-62-263 0 0,0 0 0 0 0,-1 0 1 0 0,-1 1-1 0 0,0 1 0 0 0,-1 0 0 0 0,0 0 0 0 0,7 21 0 0 0,-12-26-81 0 0,0 1-1 0 0,-1-1 1 0 0,0 1-1 0 0,-1 0 0 0 0,0-1 1 0 0,-1 1-1 0 0,0 0 1 0 0,0 0-1 0 0,-1-1 0 0 0,-3 16 1 0 0,0-10-7 0 0,-1-1 1 0 0,0 0 0 0 0,-1 0 0 0 0,-1 0-1 0 0,0-1 1 0 0,-12 17 0 0 0,0-4 49 0 0,-1-1 0 0 0,-28 29 0 0 0,-47 36 237 0 0,38-43-241 0 0,33-30-815 0 0,-36 37 0 0 0,58-53 118 0 0,-2 2 314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6 9647 0 0,'10'-1'186'0'0,"2"-1"-54"0"0,-1 1 1 0 0,1 0-1 0 0,0 1 0 0 0,-1 0 0 0 0,1 1 0 0 0,21 3 1513 0 0,-47 10 559 0 0,5-9-1652 0 0,-1-1 0 0 0,1 0 0 0 0,-1 0 0 0 0,0-1 0 0 0,0 0 0 0 0,0 0 0 0 0,-16 1 0 0 0,-12 3 16 0 0,-123 45 373 0 0,34-8-894 0 0,21-12-48 0 0,-65 19 3 0 0,125-40-9 0 0,-83 9 0 0 0,111-19-23 0 0,0-1 1 0 0,0 0-1 0 0,0-1 0 0 0,-33-6 0 0 0,43 5 14 0 0,0 0 0 0 0,1 0 0 0 0,-1-1 0 0 0,1 0 0 0 0,-1 0 0 0 0,1 0 0 0 0,0-1 0 0 0,0 0 0 0 0,1-1 0 0 0,-1 0 0 0 0,1 0 0 0 0,0 0 0 0 0,-6-7 0 0 0,10 10 10 0 0,1 0 0 0 0,-1-1 0 0 0,1 1 0 0 0,0 0 0 0 0,0 0 0 0 0,0-1 0 0 0,0 1 1 0 0,0-1-1 0 0,0 1 0 0 0,1-1 0 0 0,-1 1 0 0 0,1-1 0 0 0,0 1 0 0 0,-1-5 1 0 0,5-5-26 0 0,5 0 79 0 0,2 4 25 0 0,-9 6-57 0 0,1 1 0 0 0,-1 0 0 0 0,1 0 0 0 0,-1 0 0 0 0,1 1 0 0 0,-1-1 0 0 0,1 0 0 0 0,0 1 0 0 0,-1 0 0 0 0,1 0 0 0 0,0 0 0 0 0,-1 0 0 0 0,1 0 0 0 0,-1 0 0 0 0,4 1 0 0 0,9 6 44 0 0,-11-3-58 0 0,1 1-1 0 0,-1-1 0 0 0,0 1 0 0 0,0 0 1 0 0,0 0-1 0 0,-1 1 0 0 0,1-1 1 0 0,-1 1-1 0 0,3 9 0 0 0,3 10-2 0 0,6 26 0 0 0,-10-35 2 0 0,20 86-4 0 0,-12-45 63 0 0,28 76 1 0 0,2-36-52 0 0,-35-83-10 0 0,1 1-1 0 0,0-1 1 0 0,1 0 0 0 0,15 15-1 0 0,13 8 2 0 0,-30-27 22 0 0,-7-8 79 0 0,-1-1-58 0 0,0 0 0 0 0,1 0 0 0 0,-1 0 0 0 0,-1 0 0 0 0,1 0 0 0 0,0 0 1 0 0,0 1-1 0 0,0-1 0 0 0,-1 0 0 0 0,1 0 0 0 0,0 0 0 0 0,-1 0 0 0 0,1 0 0 0 0,-1 0 0 0 0,1 0 0 0 0,-1 0 1 0 0,1 0-1 0 0,-1 0 0 0 0,0-1 0 0 0,0 1 0 0 0,1 0 0 0 0,-1 0 0 0 0,-2 1 0 0 0,2-2-6 0 0,0 1-1 0 0,-1-1 1 0 0,1 0-1 0 0,0 1 1 0 0,0-1-1 0 0,-1 0 1 0 0,1 0 0 0 0,0 0-1 0 0,-1 0 1 0 0,1 0-1 0 0,0 0 1 0 0,-1-1-1 0 0,1 1 1 0 0,0 0-1 0 0,0-1 1 0 0,-1 1-1 0 0,0-1 1 0 0,0 0 83 0 0,-4-31 216 0 0,6 20-278 0 0,0 0-1 0 0,1 1 1 0 0,1-1 0 0 0,0 1 0 0 0,3-12 0 0 0,22-58 139 0 0,-12 41-124 0 0,0-6-18 0 0,2-4-94 0 0,35-77-1 0 0,-37 96 40 0 0,24-43-12 0 0,-38 73-53 0 0,4 1-361 0 0,-1 0 0 0 0,0 1 0 0 0,0-1 0 0 0,0 1-1 0 0,0 0 1 0 0,0 0 0 0 0,0 1 0 0 0,6 2 0 0 0,4 2-4626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70 4607 0 0,'-8'3'407'0'0,"-29"19"12197"0"0,61-42-11577 0 0,28-17 0 0 0,-42 31-755 0 0,-1 1 0 0 0,1 0 0 0 0,0 0 0 0 0,0 1 0 0 0,1 0 0 0 0,17-4 1 0 0,-27 8-242 0 0,0-1 0 0 0,0 1 0 0 0,0 0 0 0 0,0 0 0 0 0,0 0 0 0 0,0 0 0 0 0,-1 0 1 0 0,1 0-1 0 0,0 1 0 0 0,0-1 0 0 0,0 0 0 0 0,0 0 0 0 0,-1 1 0 0 0,1-1 1 0 0,0 0-1 0 0,0 1 0 0 0,0-1 0 0 0,-1 1 0 0 0,1-1 0 0 0,0 1 0 0 0,-1-1 0 0 0,1 1 1 0 0,0-1-1 0 0,-1 1 0 0 0,1 0 0 0 0,-1-1 0 0 0,1 1 0 0 0,-1 0 0 0 0,1 0 1 0 0,-1-1-1 0 0,0 1 0 0 0,1 0 0 0 0,-1 0 0 0 0,0 0 0 0 0,1-1 0 0 0,-1 1 0 0 0,0 0 1 0 0,0 0-1 0 0,0 0 0 0 0,0 1 0 0 0,1 1-19 0 0,-1 1-1 0 0,0-1 1 0 0,0 1-1 0 0,-1 0 1 0 0,1-1 0 0 0,-1 1-1 0 0,-1 5 1 0 0,-5 7-30 0 0,-1 1 1 0 0,-1-1 0 0 0,0-1-1 0 0,-1 0 1 0 0,-1 0 0 0 0,0-1-1 0 0,-23 22 1 0 0,-12 8-241 0 0,17-18-273 0 0,-31 39 0 0 0,59-64 413 0 0,3 0-220 0 0,3 1 324 0 0,0 0 0 0 0,0-1 0 0 0,0 0 0 0 0,0 0 0 0 0,0 0 0 0 0,1 0 0 0 0,-1-1 0 0 0,0 0 0 0 0,1 0-1 0 0,-1-1 1 0 0,8-1 0 0 0,-3 1 24 0 0,0 0-1 0 0,-1 1 1 0 0,11 0 0 0 0,-11 1 20 0 0,0 0 0 0 0,0 0 1 0 0,0 1-1 0 0,0 0 1 0 0,0 1-1 0 0,0 0 1 0 0,-1 0-1 0 0,1 1 1 0 0,-1 0-1 0 0,0 0 0 0 0,13 10 1 0 0,-16-10-81 0 0,-1-1 1 0 0,-1 1 0 0 0,1 0-1 0 0,0 0 1 0 0,-1 0-1 0 0,4 7 1 0 0,0 6-5680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0,'0'0'4031'0'0,"3"1"-2435"0"0,27 18-207 0 0,-1 0 1 0 0,-1 2-1 0 0,28 27 0 0 0,27 24-359 0 0,-17-17-727 0 0,-27-20-243 0 0,87 83-46 0 0,-124-116-38 0 0,5 5-226 0 0,0 1 0 0 0,0 0 0 0 0,-1 0 0 0 0,0 0 0 0 0,0 0 0 0 0,7 17 1 0 0,-12-23-845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14799 0 0,'0'0'679'0'0,"-2"1"-15"0"0,-17 11-434 0 0,0 1-1 0 0,1 1 1 0 0,-26 24 0 0 0,-45 56 1180 0 0,33-34-1004 0 0,36-37-256 0 0,0 0 0 0 0,2 2 0 0 0,-18 29 0 0 0,5 3-4456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4143 0 0,'-2'1'319'0'0,"-26"16"10587"0"0,28-16-10608 0 0,10 3 1625 0 0,20-4-2433 0 0,151-41 1952 0 0,-118 25-1980 0 0,-62 16-363 0 0,6 0-54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5983 0 0,'0'0'14764'0'0,"2"-1"-14410"0"0,13-5-133 0 0,1 2 1 0 0,1 0-1 0 0,-1 1 1 0 0,22-2-1 0 0,12-1 74 0 0,7-3-2215 0 0,61-1-1 0 0,-99 9 274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42 2303 0 0,'51'-8'12623'0'0,"-46"6"-11990"0"0,-4 2-494 0 0,-1 0 0 0 0,0 0 0 0 0,1 0 0 0 0,-1 0 0 0 0,0 0 0 0 0,1 0 0 0 0,-1 0 0 0 0,1 0-1 0 0,-1 0 1 0 0,0 0 0 0 0,1 0 0 0 0,-1 0 0 0 0,0 0 0 0 0,1 0 0 0 0,-1-1 0 0 0,0 1 0 0 0,0 0-1 0 0,1 0 1 0 0,-1 0 0 0 0,0-1 0 0 0,1 1 0 0 0,-1 0 0 0 0,0-1-46 0 0,0-1 0 0 0,0 1 0 0 0,0 0 0 0 0,0 0 0 0 0,0 0 0 0 0,-1 1 0 0 0,1-1 0 0 0,0 0 1 0 0,-1 0-1 0 0,1 0 0 0 0,-1 0 0 0 0,1 0 0 0 0,-1 0 0 0 0,1 0 0 0 0,-1 0 0 0 0,1 1 0 0 0,-1-1 0 0 0,0 0 0 0 0,0 0 0 0 0,-1 0 0 0 0,0-1-15 0 0,0 1-1 0 0,0 0 0 0 0,0 0 0 0 0,-1 0 0 0 0,1 1 0 0 0,0-1 0 0 0,-1 0 0 0 0,-3 0 0 0 0,-3 0-13 0 0,-1 1-1 0 0,1 0 0 0 0,-15 2 0 0 0,2 1-41 0 0,1 1-1 0 0,0 2 0 0 0,0 0 1 0 0,-32 13-1 0 0,-78 46 98 0 0,20-9-73 0 0,-106 43-208 0 0,181-81 54 0 0,-1-3 0 0 0,-68 20 1 0 0,91-32 75 0 0,0 0 0 0 0,-1-1-1 0 0,1 0 1 0 0,-1-2 0 0 0,1 1 0 0 0,-1-2-1 0 0,1 0 1 0 0,0 0 0 0 0,-1-1 0 0 0,1-1-1 0 0,-15-5 1 0 0,18 4-9 0 0,1 0 1 0 0,0-1-1 0 0,0-1 0 0 0,0 1 0 0 0,0-1 0 0 0,-11-11 1 0 0,16 14 27 0 0,1-1 0 0 0,0 1 1 0 0,0-1-1 0 0,1 0 1 0 0,-1-1-1 0 0,1 1 0 0 0,0-1 1 0 0,0 1-1 0 0,1-1 1 0 0,-1 0-1 0 0,1 0 0 0 0,0 0 1 0 0,0 0-1 0 0,-1-11 1 0 0,2 14 181 0 0,4 3-94 0 0,6 2-74 0 0,-1 1 0 0 0,0 0 1 0 0,0 0-1 0 0,0 1 0 0 0,-1 0 0 0 0,1 0 1 0 0,-1 1-1 0 0,-1 0 0 0 0,1 0 1 0 0,-1 1-1 0 0,8 10 0 0 0,8 12-1 0 0,26 47-1 0 0,-47-74 1 0 0,55 97 0 0 0,-46-76 1 0 0,0 0 0 0 0,-2 1-1 0 0,11 43 1 0 0,-15-47 38 0 0,1 0 0 0 0,2-1 0 0 0,9 22 0 0 0,50 111 490 0 0,-64-148-449 0 0,0 7 11 0 0,0 2-22 0 0,-2-9-15 0 0,0 5-33 0 0,0-6 376 0 0,0-6-337 0 0,2-18 19 0 0,2-1 1 0 0,0 1-1 0 0,1 0 0 0 0,9-25 0 0 0,-11 35-38 0 0,24-71 362 0 0,-8 27-190 0 0,-3-1 0 0 0,10-59 0 0 0,-5 26-68 0 0,-20 88-159 0 0,-1-1 0 0 0,1 0-1 0 0,-1 1 1 0 0,1-1 0 0 0,-1 1-1 0 0,1-1 1 0 0,0 1 0 0 0,0 0 0 0 0,-1-1-1 0 0,1 1 1 0 0,0 0 0 0 0,0 0-1 0 0,1-1 1 0 0,-1 1 0 0 0,0 0 0 0 0,0 0-1 0 0,1 0 1 0 0,-1 0 0 0 0,0 0-1 0 0,1 1 1 0 0,-1-1 0 0 0,1 0 0 0 0,1 0-1 0 0,4-1-169 0 0,-1 0 0 0 0,1 1 0 0 0,0-1-1 0 0,7 1 1 0 0,-7-1-89 0 0,6-3-8252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5527 0 0,'1'-1'3858'0'0,"2"-2"-3139"0"0,0 0-1 0 0,0 0 1 0 0,0 0 0 0 0,0 1 0 0 0,6-4 0 0 0,40-19 759 0 0,-32 18-816 0 0,106-47 2283 0 0,-116 51-2695 0 0,0 0 0 0 0,1 1 0 0 0,0 0 0 0 0,0 0 1 0 0,-1 1-1 0 0,1-1 0 0 0,0 2 0 0 0,13-1 0 0 0,-19 2-5 0 0,0 5 78 0 0,-2-5-313 0 0,1-1 1 0 0,-1 1-1 0 0,0 0 1 0 0,0-1-1 0 0,1 1 1 0 0,-1-1-1 0 0,0 1 1 0 0,0-1-1 0 0,0 1 1 0 0,0 0-1 0 0,0-1 1 0 0,0 1-1 0 0,0-1 1 0 0,0 1-1 0 0,0 1 1 0 0,-1 2 32 0 0,0 1 0 0 0,-1-1 0 0 0,0 0 0 0 0,0 0 0 0 0,0 1 1 0 0,0-1-1 0 0,-1-1 0 0 0,-5 8 0 0 0,-28 28 81 0 0,30-33-107 0 0,-40 39 41 0 0,5-5-53 0 0,-48 58-1 0 0,77-80-72 0 0,12-17 67 0 0,-1-1 1 0 0,1 1 0 0 0,0-1-1 0 0,-1 0 1 0 0,1 1-1 0 0,0-1 1 0 0,0 1-1 0 0,-1-1 1 0 0,1 1 0 0 0,0-1-1 0 0,0 1 1 0 0,0-1-1 0 0,0 1 1 0 0,0-1-1 0 0,0 1 1 0 0,0-1 0 0 0,0 1-1 0 0,0-1 1 0 0,0 1-1 0 0,0-1 1 0 0,0 1-1 0 0,0-1 1 0 0,0 1 0 0 0,0-1-1 0 0,0 1 1 0 0,0-1-1 0 0,1 1 1 0 0,-1-1-1 0 0,0 1 1 0 0,0-1 0 0 0,1 1-1 0 0,-1-1 1 0 0,0 0-1 0 0,1 1 1 0 0,-1-1 0 0 0,0 1-1 0 0,1-1 1 0 0,0 1-5 0 0,2 3 18 0 0,0-1 1 0 0,1 1 0 0 0,-1-1-1 0 0,1 1 1 0 0,0-1 0 0 0,0 0 0 0 0,0-1-1 0 0,0 1 1 0 0,0-1 0 0 0,1 0 0 0 0,-1 0-1 0 0,1 0 1 0 0,7 2 0 0 0,8 1 289 0 0,38 4 0 0 0,-45-7-220 0 0,165 20 410 0 0,-156-16-798 0 0,-10 1-6126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10135 0 0,'0'0'778'0'0,"-2"0"-506"0"0,0 0-78 0 0,0 1 1 0 0,-1 0 0 0 0,1 0-1 0 0,0 0 1 0 0,-1 0 0 0 0,1 0-1 0 0,0 0 1 0 0,0 0 0 0 0,0 1-1 0 0,0-1 1 0 0,0 1 0 0 0,0-1-1 0 0,1 1 1 0 0,-1 0 0 0 0,0 0-1 0 0,1 0 1 0 0,0-1 0 0 0,-1 2-1 0 0,1-1 1 0 0,0 0 0 0 0,0 0-1 0 0,0 0 1 0 0,-1 4 0 0 0,0-1 11 0 0,1 1 1 0 0,0 0 0 0 0,0 0-1 0 0,1 0 1 0 0,-1 0 0 0 0,1 0-1 0 0,1 8 1 0 0,1-1-69 0 0,0-1 1 0 0,0 0 0 0 0,1 0-1 0 0,1-1 1 0 0,0 1-1 0 0,1-1 1 0 0,0 0 0 0 0,1 0-1 0 0,0 0 1 0 0,0-1-1 0 0,1 0 1 0 0,11 12 0 0 0,-6-9-75 0 0,0-1 0 0 0,1 0-1 0 0,1-1 1 0 0,0 0 0 0 0,1-1 0 0 0,0-1 0 0 0,31 15 0 0 0,-10-8 622 0 0,1-1-1 0 0,64 15 0 0 0,-87-27-539 0 0,-1 1 0 0 0,1 0 0 0 0,-1 1 0 0 0,0 0 0 0 0,-1 1 0 0 0,1 1 0 0 0,13 9 0 0 0,-25-16-70 0 0,12 15-1317 0 0,-10-23-1003 0 0,1-2-4971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3679 0 0,'-10'1'13390'0'0,"11"2"-12933"0"0,3 7-145 0 0,2 0 0 0 0,-1 0 0 0 0,1 0 0 0 0,1-1 0 0 0,11 14 0 0 0,47 42 1166 0 0,-23-23-780 0 0,40 45-241 0 0,63 65 295 0 0,-142-149-751 0 0,9 9 16 0 0,-1 0 0 0 0,14 20 0 0 0,-21-28-443 0 0,10-5-9614 0 0,-5-9 4686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8 5983 0 0,'0'0'542'0'0,"-5"-8"5207"0"0,-3 12-3820 0 0,2-1-1154 0 0,0 1-1 0 0,0 0 1 0 0,1 1-1 0 0,-7 5 1 0 0,-3 5-237 0 0,-15 21 1 0 0,5-4 59 0 0,-44 45-434 0 0,-171 215 408 0 0,229-274-572 0 0,6-12 0 0 0,1 1 0 0 0,-1-1 0 0 0,1 0 0 0 0,-8 7 0 0 0,3-4-51 0 0,2-3-139 0 0,1 0 0 0 0,-1 0 0 0 0,0-1 0 0 0,-14 9 0 0 0,19-13-281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14655 0 0,'0'0'1328'0'0,"-1"2"-1090"0"0,-10 21 648 0 0,0 0 0 0 0,2 1 0 0 0,0 0 1 0 0,2 0-1 0 0,1 1 0 0 0,-4 25 0 0 0,7-30-688 0 0,0 0-1 0 0,2 0 0 0 0,0 0 1 0 0,4 37-1 0 0,-3-48-492 0 0,0 0-1 0 0,-1 1 1 0 0,0-1 0 0 0,0 1-1 0 0,-4 11 1 0 0,5-19-1022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5983 0 0,'0'0'9919'0'0,"2"1"-9231"0"0,1 1-505 0 0,0 0 0 0 0,1 0 1 0 0,-1 0-1 0 0,1-1 0 0 0,0 1 0 0 0,-1-1 0 0 0,1 0 1 0 0,0 0-1 0 0,0-1 0 0 0,0 1 0 0 0,0-1 1 0 0,-1 1-1 0 0,1-1 0 0 0,8-1 0 0 0,7-1 546 0 0,34-8 0 0 0,-41 7-502 0 0,133-33 1210 0 0,-68 15-948 0 0,141-19 1 0 0,-117 35-1007 0 0,-46 3-702 0 0,-15 2-1650 0 0,-38 0 1594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11055 0 0,'0'0'852'0'0,"1"2"-560"0"0,1 3 127 0 0,0 1-1 0 0,0 0 1 0 0,0 0-1 0 0,-1 0 1 0 0,0 1-1 0 0,0-1 1 0 0,0 0-1 0 0,-1 0 1 0 0,-1 7-1 0 0,-7 61 1896 0 0,3-42-2166 0 0,-40 182 1788 0 0,20-115-1279 0 0,19-76-563 0 0,-7 35 103 0 0,12-52-189 0 0,1 1 0 0 0,-1 0 0 0 0,1 0 0 0 0,0-1 0 0 0,1 1 0 0 0,1 9 0 0 0,2-4-209 0 0,-4-11 119 0 0,0-1 0 0 0,0 1 0 0 0,0-1 0 0 0,1 1 0 0 0,-1-1 0 0 0,0 1 0 0 0,1-1 1 0 0,-1 0-1 0 0,0 1 0 0 0,0-1 0 0 0,1 1 0 0 0,-1-1 0 0 0,1 0 0 0 0,-1 1 1 0 0,0-1-1 0 0,1 1 0 0 0,0-1 0 0 0,1 1-218 0 0,-1 1-736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16615 0 0,'0'0'1254'0'0,"1"-1"-844"0"0,-1 0-404 0 0,0 0 0 0 0,1 1 0 0 0,-1-1 0 0 0,0 1 0 0 0,0-1 0 0 0,0 0 0 0 0,1 1 0 0 0,-1-1 0 0 0,0 1 0 0 0,1-1 0 0 0,-1 1 0 0 0,0-1 0 0 0,1 1 0 0 0,-1 0 0 0 0,0-1 0 0 0,1 1 0 0 0,-1-1 0 0 0,1 1 0 0 0,-1 0 0 0 0,1-1 0 0 0,-1 1 0 0 0,1 0 0 0 0,-1-1 0 0 0,1 1 1 0 0,0 0-1 0 0,-1 0 0 0 0,1 0 0 0 0,2-1 25 0 0,5-6 384 0 0,-7 6-350 0 0,0 1-1 0 0,0-1 1 0 0,0 0-1 0 0,0 0 1 0 0,0 0-1 0 0,1 1 0 0 0,-1-1 1 0 0,0 0-1 0 0,3 0 1 0 0,2 0-62 0 0,-1 0 0 0 0,1 1 0 0 0,11-1 0 0 0,-7 4-2233 0 0,-8-2 892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9671 0 0,'0'0'440'0'0,"0"-2"-5"0"0,1 1 123 0 0,0 0-1 0 0,-1 0 0 0 0,1 0 1 0 0,0 0-1 0 0,0 0 1 0 0,-1 0-1 0 0,1 0 1 0 0,0 0-1 0 0,0 0 1 0 0,0 0-1 0 0,0 0 1 0 0,0 1-1 0 0,1-1 1 0 0,-1 0-1 0 0,0 1 1 0 0,0-1-1 0 0,2 0 1 0 0,3-2-1417 0 0,-5 2 872 0 0,1 0 0 0 0,-1 0 1 0 0,1 0-1 0 0,-1 1 0 0 0,1-1 0 0 0,0 0 1 0 0,-1 1-1 0 0,1-1 0 0 0,0 1 0 0 0,3-1 1 0 0,3-1-88 0 0,-2-1-612 0 0,1 0 1 0 0,0 0-1 0 0,8-1 0 0 0,-2 0-5526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8751 0 0,'0'0'10264'0'0,"1"-1"-9697"0"0,40-19 1645 0 0,-40 19-2084 0 0,0 1-150 0 0,1 0-1 0 0,-1 0 1 0 0,0 1 0 0 0,0-1 0 0 0,0 0-1 0 0,0 0 1 0 0,0 1 0 0 0,0-1 0 0 0,0 1-1 0 0,1-1 1 0 0,-1 1 0 0 0,0-1 0 0 0,-1 1-1 0 0,3 1 1 0 0,-3-2-216 0 0,1 1 0 0 0,-1 0 0 0 0,1-1 0 0 0,-1 1-1 0 0,1 0 1 0 0,-1-1 0 0 0,1 1 0 0 0,-1 0 0 0 0,1 0 0 0 0,-1 0-1 0 0,0 0 1 0 0,1-1 0 0 0,-1 3 0 0 0,2 5-6449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8751 0 0,'0'0'6458'0'0,"1"-1"-5622"0"0,63-22 1133 0 0,70-16 1 0 0,70-6-937 0 0,-103 24-691 0 0,-100 20-340 0 0,130-24 221 0 0,-101 20-243 0 0,1 2-1 0 0,40 1 1 0 0,-65 2-89 0 0,0 1 0 0 0,0-1 0 0 0,0 1 0 0 0,0 0 0 0 0,-1 1 0 0 0,9 2 1 0 0,-12-3-891 0 0,-1 1-274 0 0,1 8-1001 0 0,-3 2-3782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14479 0 0,'0'0'1314'0'0,"1"2"-1078"0"0,4 9-92 0 0,-1 1 1 0 0,0 0 0 0 0,0 0-1 0 0,-1 0 1 0 0,-1 0 0 0 0,0 0-1 0 0,0 17 1 0 0,-5 91 1640 0 0,1-84-1319 0 0,-4 162 1296 0 0,10-112-7771 0 0,-2-68-526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3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 4607 0 0,'0'0'354'0'0,"-1"-1"-233"0"0,-3-1 282 0 0,3 2 250 0 0,-1 0 0 0 0,1 0 1 0 0,-1 0-1 0 0,1 0 0 0 0,-1 0 0 0 0,1 1 1 0 0,-1-1-1 0 0,0 0 0 0 0,1 1 0 0 0,-3 0 1 0 0,3 0-235 0 0,-2 0 38 0 0,0 0 0 0 0,0 1 0 0 0,1 0 0 0 0,-1 0 0 0 0,0-1 0 0 0,1 2 0 0 0,0-1 0 0 0,-1 0 0 0 0,1 0 0 0 0,-3 4 0 0 0,-19 31 78 0 0,12-18-28 0 0,-29 43-9 0 0,-54 60 1 0 0,75-100-325 0 0,0 0-1 0 0,-2-2 1 0 0,-1 0 0 0 0,-1-2 0 0 0,-41 26 0 0 0,33-27-59 0 0,-1-1 0 0 0,-1-2-1 0 0,-63 18 1 0 0,88-30-59 0 0,3 1 20 0 0,5-2-4 0 0,5-2-256 0 0,0 0 0 0 0,1 0 0 0 0,-1 0-1 0 0,0 0 1 0 0,0-1 0 0 0,0 0 0 0 0,0 1 0 0 0,4-4 0 0 0,10-4-902 0 0,2 2 94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3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1357 1 5063 0 0,'0'0'390'0'0,"-1"0"71"0"0,-6 4 1196 0 0,-1-1 0 0 0,1-1 0 0 0,0 0 0 0 0,-1 0 0 0 0,-12 2 0 0 0,-9 2-532 0 0,-136 51 536 0 0,4-1-376 0 0,-199 24-2525 0 0,271-67 848 0 0,-1-4 0 0 0,-99-3 0 0 0,149-7 547 0 0,4 1 391 0 0,0-1-1 0 0,-36-7 1 0 0,42 4-122 0 0,29 4-225 0 0,2-2-192 0 0,0 1 0 0 0,0-1 0 0 0,0 1 1 0 0,0 0-1 0 0,0-1 0 0 0,1 1 0 0 0,-1 0 0 0 0,0-1 0 0 0,1 1 1 0 0,2-1-1 0 0,-2 0-5 0 0,13-9-123 0 0,0 2-1 0 0,0 0 0 0 0,1 1 1 0 0,0 0-1 0 0,19-6 1 0 0,-22 9 76 0 0,-11 5-77 0 0,-1 1-98 0 0,3 3 223 0 0,-1 0 0 0 0,0 0 0 0 0,0 1 1 0 0,0-1-1 0 0,0 1 0 0 0,-1 0 0 0 0,1 0 0 0 0,1 8 0 0 0,2 6 118 0 0,2 21 0 0 0,0-6 39 0 0,0 2-21 0 0,3-1 1 0 0,1 0 0 0 0,1 0-1 0 0,33 59 1 0 0,-25-61-110 0 0,1-1-1 0 0,2-2 1 0 0,0 0 0 0 0,38 34-1 0 0,-49-52-9 0 0,0 1 0 0 0,14 20 0 0 0,-24-29-36 0 0,-1 0 0 0 0,1 0 0 0 0,-1 0-1 0 0,0 0 1 0 0,0 0 0 0 0,0 0 0 0 0,0 0-1 0 0,-1 1 1 0 0,1-1 0 0 0,-1 0 0 0 0,0 1-1 0 0,-1-1 1 0 0,1 1 0 0 0,-1 0-1 0 0,0 4 1 0 0,-1-7 2 0 0,1 0 1 0 0,-1 1-1 0 0,1-1 0 0 0,-1 0 0 0 0,0 0 0 0 0,0 1 0 0 0,0-1 0 0 0,0 0 1 0 0,-1 0-1 0 0,1 0 0 0 0,0 0 0 0 0,-1-1 0 0 0,0 1 0 0 0,1 0 1 0 0,-1-1-1 0 0,0 1 0 0 0,-4 2 0 0 0,3-2 26 0 0,-1 0-1 0 0,1 0 0 0 0,-1-1 1 0 0,0 1-1 0 0,1-1 1 0 0,-1 0-1 0 0,0 0 0 0 0,0 0 1 0 0,0-1-1 0 0,-6 1 1 0 0,6-1 31 0 0,1 0-1 0 0,-1-1 1 0 0,0 1 0 0 0,1-1 0 0 0,-1 1 0 0 0,0-1 0 0 0,1 0 0 0 0,-1 0 0 0 0,1-1 0 0 0,-1 1 0 0 0,-3-4 0 0 0,5 4 5 0 0,0 0 1 0 0,0-1-1 0 0,0 1 1 0 0,0-1-1 0 0,1 1 1 0 0,-1-1-1 0 0,1 0 0 0 0,-1 0 1 0 0,1 0-1 0 0,0 0 1 0 0,0 0-1 0 0,0 0 1 0 0,0 0-1 0 0,0 0 0 0 0,0 0 1 0 0,0-1-1 0 0,1 1 1 0 0,-1-4-1 0 0,0 0 44 0 0,1-1 0 0 0,0 1 0 0 0,1 0 0 0 0,0 0 0 0 0,0 1 0 0 0,0-1 0 0 0,0 0 0 0 0,1 0 0 0 0,4-9 0 0 0,3-5 40 0 0,16-24 0 0 0,-14 25-116 0 0,16-24 8 0 0,40-49 0 0 0,-40 57-13 0 0,-1 0 0 0 0,29-56-1 0 0,-52 84-12 0 0,0-1 0 0 0,0 0 0 0 0,-1 1 0 0 0,-1-1 0 0 0,1 0 0 0 0,-1 0 0 0 0,0-11 0 0 0,-4 11-16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68 8287 0 0,'0'0'639'0'0,"-8"2"4137"0"0,12-6-4555 0 0,0 1 0 0 0,1-1 0 0 0,-1 0 1 0 0,1 1-1 0 0,0 0 0 0 0,-1 0 0 0 0,1 1 0 0 0,8-4 1 0 0,45-15 1309 0 0,-56 21-1473 0 0,12-5 688 0 0,27-4 0 0 0,-38 8-619 0 0,0 0-1 0 0,1 1 1 0 0,-1 0-1 0 0,0 0 1 0 0,1 0-1 0 0,-1 0 0 0 0,0 0 1 0 0,1 1-1 0 0,-1-1 1 0 0,0 1-1 0 0,0 0 1 0 0,1 0-1 0 0,-1 0 1 0 0,4 3-1 0 0,-5-3-90 0 0,-1 0-1 0 0,0-1 1 0 0,0 1-1 0 0,0 0 1 0 0,0 1-1 0 0,0-1 0 0 0,0 0 1 0 0,0 0-1 0 0,0 0 1 0 0,-1 0-1 0 0,1 1 1 0 0,0-1-1 0 0,-1 0 1 0 0,1 1-1 0 0,-1-1 1 0 0,1 1-1 0 0,-1-1 1 0 0,0 3-1 0 0,1-1-7 0 0,-2 0 1 0 0,1 0-1 0 0,0-1 0 0 0,0 1 1 0 0,-1 0-1 0 0,0 0 1 0 0,1 0-1 0 0,-1-1 0 0 0,-2 4 1 0 0,-2 4 9 0 0,0 0-1 0 0,-1 0 1 0 0,-13 14 0 0 0,19-23-35 0 0,-87 93 168 0 0,75-82-166 0 0,-10 16 59 0 0,16-17-64 0 0,7-7 0 0 0,-1-2 0 0 0,0-2 0 0 0,0 1 0 0 0,0 0 0 0 0,0-1 0 0 0,0 1 0 0 0,0-1 0 0 0,0 1 0 0 0,0 0 0 0 0,0-1 0 0 0,0 1 0 0 0,0 0 0 0 0,1-1 0 0 0,-1 1 0 0 0,0-1 0 0 0,0 1 0 0 0,1-1 0 0 0,-1 1 0 0 0,0-1 0 0 0,1 1 0 0 0,-1-1 0 0 0,0 1 0 0 0,1-1 0 0 0,-1 1 0 0 0,1-1 0 0 0,-1 1 0 0 0,1-1 0 0 0,-1 0 0 0 0,1 1 0 0 0,-1-1 0 0 0,2 1 0 0 0,-1 0 0 0 0,4 2 14 0 0,0 0-1 0 0,1 0 1 0 0,-1 0-1 0 0,0 0 1 0 0,1-1-1 0 0,0 0 1 0 0,0 0-1 0 0,-1 0 1 0 0,1-1-1 0 0,6 1 1 0 0,12 1 86 0 0,29-1 0 0 0,-25-1-110 0 0,-5-1-78 0 0,83 8-563 0 0,-96-6-1042 0 0,-1 1-5494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0,'0'0'5607'0'0,"1"2"-5167"0"0,14 17 573 0 0,33 31 0 0 0,-9-12-454 0 0,24 35 175 0 0,-2 3-1 0 0,85 140 0 0 0,-131-192-711 0 0,-6-7 34 0 0,1-1 0 0 0,22 28-1 0 0,-30-42-45 0 0,0 0-1 0 0,1 0 1 0 0,-1 0-1 0 0,1 0 1 0 0,-1 0-1 0 0,1-1 1 0 0,0 1-1 0 0,5 1 1 0 0,2-2 32 0 0,2-5-47 0 0,2-4-407 0 0,-12 4 172 0 0,-1 1 4 0 0,1 1-87 0 0,0-1-45 0 0,1 1 1 0 0,-1-1-1 0 0,0 0 0 0 0,-1 0 0 0 0,1 0 1 0 0,0 0-1 0 0,-1 0 0 0 0,0 0 1 0 0,1 0-1 0 0,0-5 0 0 0,0-3-1408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7831 0 0,'0'0'1043'0'0,"-7"1"1802"0"0,-10 6-187 0 0,-30 14-1 0 0,12-4-1760 0 0,-13 4-18 0 0,-56 36 1 0 0,86-46-867 0 0,0 2 0 0 0,0 0-1 0 0,2 1 1 0 0,-1 1 0 0 0,-25 30 0 0 0,-22 49-13 0 0,54-77-402 0 0,-2 0-1 0 0,1-1 1 0 0,-2 0-1 0 0,0-1 1 0 0,-1-1-1 0 0,0 0 1 0 0,-25 18-1 0 0,38-31 174 0 0,-1 1 0 0 0,0-1 0 0 0,0-1 1 0 0,1 1-1 0 0,-1 0 0 0 0,0 0 0 0 0,0-1 0 0 0,0 1 0 0 0,0-1 0 0 0,0 1 0 0 0,0-1 0 0 0,-3 0 0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13359 0 0,'0'0'1340'0'0,"4"7"-1180"0"0,5 2 137 0 0,0 0-1 0 0,12 9 1 0 0,-3-1-188 0 0,-15-10-32 0 0,-1 0-53 0 0,1-2 107 0 0,-1-1 0 0 0,0 1-1 0 0,0 1 1 0 0,0-1 0 0 0,-1 0-1 0 0,1 0 1 0 0,-1 1 0 0 0,0-1-1 0 0,-1 1 1 0 0,1-1 0 0 0,-1 0 0 0 0,-1 9-1 0 0,1-10-23 0 0,-1 1 0 0 0,0-1 0 0 0,0 0 0 0 0,0 0 0 0 0,-1 0 0 0 0,1 0-1 0 0,-1 0 1 0 0,0-1 0 0 0,0 1 0 0 0,0 0 0 0 0,0-1 0 0 0,-1 0 0 0 0,1 1 0 0 0,-1-1-1 0 0,0 0 1 0 0,-6 5 0 0 0,8-8-68 0 0,0 1-1 0 0,0 0 1 0 0,1-1-1 0 0,-1 1 1 0 0,0-1-1 0 0,0 1 1 0 0,0-1-1 0 0,0 1 1 0 0,0-1-1 0 0,0 1 1 0 0,0-1-1 0 0,0 0 1 0 0,0 0-1 0 0,0 0 0 0 0,0 1 1 0 0,0-1-1 0 0,0 0 1 0 0,0 0-1 0 0,0 0 1 0 0,0-1-1 0 0,0 1 1 0 0,0 0-1 0 0,0 0 1 0 0,-2-1-1 0 0,2 0-2 0 0,0 0 0 0 0,-1 0 0 0 0,1 0 0 0 0,0 0 0 0 0,0 0 0 0 0,0 0 1 0 0,0 0-1 0 0,0-1 0 0 0,0 1 0 0 0,0 0 0 0 0,0-1 0 0 0,1 1 0 0 0,-1-1 0 0 0,0-1 0 0 0,-1-3 23 0 0,0 0 1 0 0,1 0-1 0 0,-1 0 1 0 0,1 0-1 0 0,1 0 1 0 0,-1 0-1 0 0,1-8 1 0 0,2 4-34 0 0,0 0 0 0 0,0 0 1 0 0,1 0-1 0 0,0 1 0 0 0,1-1 1 0 0,0 1-1 0 0,7-12 0 0 0,43-62 223 0 0,-26 44-203 0 0,-22 30-46 0 0,1 0 0 0 0,0 0 0 0 0,0 1 0 0 0,1 0 0 0 0,0 0 0 0 0,1 1 0 0 0,0 0 0 0 0,0 1 0 0 0,0 0 0 0 0,1 0 0 0 0,0 1 0 0 0,10-5 0 0 0,-4 6 0 0 0,0 0 0 0 0,0 1 0 0 0,0 1 0 0 0,0 0 0 0 0,20 1 0 0 0,-20 0-172 0 0,1 2 0 0 0,-1 0-1 0 0,21 4 1 0 0,-35-5-952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5063 0 0,'0'0'390'0'0,"2"-1"-252"0"0,17-6 5788 0 0,36-10-1 0 0,-19 11-4710 0 0,-3 5-510 0 0,60 4 1 0 0,-13 0-2751 0 0,-63-3-4451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15431 0 0,'0'0'1400'0'0,"9"0"-1073"0"0,42-7 917 0 0,93-25-1 0 0,13-2-209 0 0,-153 33-1072 0 0,0 1 0 0 0,0-1 0 0 0,0 1 0 0 0,-1 0 0 0 0,1 0 0 0 0,0 1 0 0 0,0-1 1 0 0,0 1-1 0 0,-1 0 0 0 0,1 0 0 0 0,0 0 0 0 0,-1 0 0 0 0,1 1 0 0 0,4 2 0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3223 0 0,'0'0'9846'0'0,"1"2"-9448"0"0,3 1-188 0 0,0 1 1 0 0,-1 0-1 0 0,1 0 0 0 0,-1 0 0 0 0,0 1 0 0 0,-1-1 0 0 0,1 1 0 0 0,-1 0 0 0 0,0-1 1 0 0,0 1-1 0 0,0 0 0 0 0,1 8 0 0 0,1 7 780 0 0,3 39-1 0 0,-4-29-648 0 0,8 119 1531 0 0,-7-95-1435 0 0,4 35-144 0 0,-8-87-43 0 0,-13-23 26 0 0,7 5-259 0 0,0 0 0 0 0,1-1 0 0 0,0 1 0 0 0,2-1 0 0 0,0 0 0 0 0,1 0-1 0 0,1 0 1 0 0,0-25 0 0 0,2 18-17 0 0,2 1 0 0 0,0-1 0 0 0,1 0 0 0 0,1 1 0 0 0,15-40 0 0 0,-14 49 0 0 0,-1 1 0 0 0,2 0 0 0 0,0 0 0 0 0,1 1 0 0 0,0 0 0 0 0,0 0 0 0 0,2 0 0 0 0,-1 1 0 0 0,1 1 0 0 0,20-16 0 0 0,-9 11 134 0 0,1 2 0 0 0,0 0 0 0 0,2 1-1 0 0,-1 1 1 0 0,1 2 0 0 0,1 0 0 0 0,27-6-1 0 0,-14 7 88 0 0,0 2 0 0 0,1 1 0 0 0,-1 1 0 0 0,43 3 0 0 0,-62 1-281 0 0,0 1 0 0 0,-1 1 0 0 0,0 1 1 0 0,1 0-1 0 0,29 11 0 0 0,-46-14-159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1839 0 0,'0'0'176'0'0,"12"-3"-176"0"0,-4-1 2432 0 0,1 1 296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1839 0 0,'0'0'16656'0'0,"-9"0"-16370"0"0,3 1-255 0 0,1 0 0 0 0,-1 1 0 0 0,1-1 0 0 0,0 1 0 0 0,-1 0 1 0 0,1 1-1 0 0,0-1 0 0 0,0 1 0 0 0,-7 6 0 0 0,-7 4-62 0 0,-16 18 0 0 0,21-18 19 0 0,-132 128-63 0 0,125-122 75 0 0,1 1 0 0 0,1 1 0 0 0,1 0 0 0 0,-24 39 0 0 0,39-56-2 0 0,1 0 0 0 0,0 0-1 0 0,0 0 1 0 0,0 0-1 0 0,1 0 1 0 0,-1 0 0 0 0,1 1-1 0 0,0-1 1 0 0,1 0 0 0 0,-1 1-1 0 0,1-1 1 0 0,-1 1 0 0 0,1-1-1 0 0,1 8 1 0 0,0-8 1 0 0,1 1 0 0 0,-1-1 0 0 0,1 1 0 0 0,0-1 0 0 0,0 0-1 0 0,0 1 1 0 0,0-1 0 0 0,1 0 0 0 0,0 0 0 0 0,0-1 0 0 0,0 1 0 0 0,0-1 0 0 0,6 6 0 0 0,19 13 312 0 0,51 32 0 0 0,0-1 157 0 0,-57-35-312 0 0,29 19 592 0 0,-49-36-98 0 0,9-1-1004 0 0,2-2-1127 0 0,-7 0-3064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1375 0 0,'-9'2'128'0'0,"-2"-1"-316"0"0,-11 1 3730 0 0,-1 4 7906 0 0,24-3-11316 0 0,-1-1-1 0 0,0 1 1 0 0,1 0 0 0 0,0-1 0 0 0,-1 1 0 0 0,1-1 0 0 0,0 1 0 0 0,0-1 0 0 0,0 1 0 0 0,1-1 0 0 0,-1 0 0 0 0,4 4 0 0 0,24 25 596 0 0,-15-17-347 0 0,37 36 203 0 0,-35-36-359 0 0,-1 1 0 0 0,0 0 0 0 0,-1 1 0 0 0,-1 0 0 0 0,21 34 0 0 0,29 90 542 0 0,-24-50-595 0 0,22 27-106 0 0,-5-10 124 0 0,-46-80-40 0 0,-1 0 1 0 0,-1 0 0 0 0,-1 1-1 0 0,5 49 1 0 0,3 10 77 0 0,-3-5-228 0 0,-7-59 46 0 0,-1 1 1 0 0,-2 0-1 0 0,0 0 0 0 0,-2 0 0 0 0,-2 27 0 0 0,-1-24-49 0 0,-12 44 0 0 0,-8-3 227 0 0,5-19-111 0 0,3-3-113 0 0,-12 40 0 0 0,24-77 11 0 0,0 0-1 0 0,-2 0 0 0 0,-6 12 1 0 0,-2 3 22 0 0,6-10-3 0 0,0 0-1 0 0,-1 0 1 0 0,-13 15 0 0 0,-3 6-32 0 0,-15 35 2 0 0,21-43 0 0 0,14-22 0 0 0,1 0 0 0 0,-1 0 0 0 0,1-1 0 0 0,-6 6 0 0 0,-11 10 0 0 0,3 4 0 0 0,5-3 0 0 0,5-11 0 0 0,0 1 0 0 0,-15 14 0 0 0,-8 11 0 0 0,2-5-8 0 0,-1-1 1 0 0,-36 29-1 0 0,52-48 7 0 0,-5 11 1 0 0,-3-1 0 0 0,-26 22 0 0 0,24-23 0 0 0,-21 23 0 0 0,38-36 0 0 0,1-1 0 0 0,0 0 0 0 0,0 0 0 0 0,0 0 0 0 0,-4 9 0 0 0,5-5 0 0 0,0-1 0 0 0,1 0 0 0 0,-7 16 0 0 0,9-22 0 0 0,-10 13 0 0 0,7-12 0 0 0,1 1 1 0 0,-1-1-1 0 0,0 0 0 0 0,-9 8 1 0 0,0-1 8 0 0,-1 0 55 0 0,7-5-22 0 0,3-1-19 0 0,4-3 245 0 0,-1-1-215 0 0,-5 6-42 0 0,1 0 0 0 0,-17 14 234 0 0,18-18-222 0 0,-13 12 135 0 0,16-14 397 0 0,1 0-567 0 0,0-1 1 0 0,0 0-1 0 0,0 0 0 0 0,0 1 0 0 0,0-1 1 0 0,0 0-1 0 0,0 0 0 0 0,0 1 0 0 0,0-1 1 0 0,0 0-1 0 0,0 0 0 0 0,0 0 0 0 0,-1 1 1 0 0,1-1-1 0 0,0 0 0 0 0,0 0 0 0 0,0 1 1 0 0,0-1-1 0 0,0 0 0 0 0,-1 0 0 0 0,1 0 1 0 0,0 0-1 0 0,0 1 0 0 0,0-1 0 0 0,-1 0 1 0 0,1 0-1 0 0,0 0 0 0 0,0 0 0 0 0,-1 0 1 0 0,1 0-1 0 0,0 0 0 0 0,0 0 0 0 0,-1 1 1 0 0,1-1-1 0 0,0 0 0 0 0,0 0 0 0 0,-1 0 1 0 0,1 0-1 0 0,0 0 0 0 0,0 0 0 0 0,-1 0 1 0 0,1 0-1 0 0,0-1 0 0 0,0 1 0 0 0,-1 0 1 0 0,1 0-1 0 0,-12-7-3682 0 0,7 3 2324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16 6911 0 0,'9'-15'10639'0'0,"-10"17"-10262"0"0,-3 16 77 0 0,0-1-1 0 0,-2 1 1 0 0,0-1-1 0 0,-14 27 1 0 0,3-9 142 0 0,-6 20-63 0 0,-5 11-367 0 0,-41 71-1 0 0,68-136-470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10591 0 0,'0'0'7027'0'0,"1"-2"-6086"0"0,5-3-525 0 0,0 0 0 0 0,1 1 0 0 0,0 0 0 0 0,-1-1-1 0 0,2 2 1 0 0,-1-1 0 0 0,12-3 0 0 0,25-8-75 0 0,-29 10-240 0 0,0 0 0 0 0,-1 1 0 0 0,24-4 0 0 0,37 1-2745 0 0,-66 5 856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4607 0 0,'1'2'6032'0'0,"-1"6"-4377"0"0,1-1 0 0 0,-1 1 0 0 0,-2 13-1 0 0,-8 23 1496 0 0,-25 44-2286 0 0,6-20 109 0 0,2 4-782 0 0,-48 87 1 0 0,-51 60 83 0 0,104-177-1769 0 0,25-45 68 0 0,16-13-70 0 0,2-5-8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130 345 10303 0 0,'-8'-1'116'0'0,"0"0"-1"0"0,1 1 0 0 0,-1 0 1 0 0,0 1-1 0 0,0-1 0 0 0,1 2 1 0 0,-1-1-1 0 0,1 1 0 0 0,-13 4 1 0 0,-19 4 709 0 0,37-10-66 0 0,3-4-671 0 0,0 0 0 0 0,1 0 0 0 0,-1 1 0 0 0,1-1 0 0 0,0 0 0 0 0,0 1 0 0 0,0-1 1 0 0,0 1-1 0 0,0-1 0 0 0,1 1 0 0 0,4-4 0 0 0,2-5 85 0 0,118-149 2177 0 0,-101 129-1902 0 0,-15 19-134 0 0,0-1 0 0 0,1 2 1 0 0,0 0-1 0 0,1 0 0 0 0,22-14 1 0 0,-30 22-235 0 0,0 1 0 0 0,0 1 0 0 0,1-1 0 0 0,-1 1-1 0 0,1 0 1 0 0,-1 0 0 0 0,1 0 0 0 0,0 1 0 0 0,0 0 0 0 0,0 0 0 0 0,-1 1 0 0 0,1-1 0 0 0,0 1 0 0 0,0 1 0 0 0,0-1 0 0 0,0 1 0 0 0,0 0 0 0 0,0 0 0 0 0,9 4 0 0 0,14 7 51 0 0,46 26 1 0 0,-16-10 622 0 0,-57-27-502 0 0,-1 0 4 0 0,0-1-222 0 0,0 1-1 0 0,-1-1 0 0 0,1 1 1 0 0,0-1-1 0 0,-1 1 1 0 0,1 0-1 0 0,0-1 1 0 0,-1 1-1 0 0,1 0 0 0 0,-1 0 1 0 0,1-1-1 0 0,-1 1 1 0 0,1 0-1 0 0,-1 0 1 0 0,0 0-1 0 0,1 0 0 0 0,-1 0 1 0 0,0-1-1 0 0,0 1 1 0 0,0 0-1 0 0,0 0 1 0 0,0 0-1 0 0,0 0 0 0 0,0 0 1 0 0,0 0-1 0 0,0 0 1 0 0,0 0-1 0 0,0 1 0 0 0,-3 4 35 0 0,0 0-1 0 0,-1-1 1 0 0,1 1-1 0 0,-1-1 0 0 0,0 1 1 0 0,-8 6-1 0 0,-32 28 178 0 0,22-22-139 0 0,-9 10-53 0 0,2 2 1 0 0,-29 35-1 0 0,50-54-57 0 0,-3 3-24 0 0,0-1 0 0 0,-1 0 0 0 0,0 0 0 0 0,-16 12 0 0 0,24-23-38 0 0,-1 1-1 0 0,0-1 1 0 0,1 0-1 0 0,-1-1 1 0 0,0 1-1 0 0,0-1 1 0 0,0 1-1 0 0,0-2 1 0 0,0 1-1 0 0,0 0 1 0 0,0-1 0 0 0,0 0-1 0 0,0 0 1 0 0,-1-1-1 0 0,1 1 1 0 0,0-1-1 0 0,-5-2 1 0 0,0 1-609 0 0,0-1-1 0 0,0-1 1 0 0,-9-4 0 0 0,10 4-1858 0 0,1-1-1 0 0,-15-10 1 0 0,12 5-2834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14223 0 0,'-3'-3'936'0'0,"3"3"-911"0"0,0 0 1 0 0,0 0-1 0 0,0 0 1 0 0,0 0 0 0 0,0 0-1 0 0,0 0 1 0 0,0 0 0 0 0,0 1-1 0 0,0-1 1 0 0,0 0 0 0 0,-1 0-1 0 0,1 0 1 0 0,0 0-1 0 0,0 0 1 0 0,0 0 0 0 0,0 0-1 0 0,0 0 1 0 0,0 0 0 0 0,0 0-1 0 0,0 0 1 0 0,0 0 0 0 0,0 0-1 0 0,0 0 1 0 0,0 0-1 0 0,0 0 1 0 0,0 0 0 0 0,0 1-1 0 0,0-1 1 0 0,0 0 0 0 0,0 0-1 0 0,0 0 1 0 0,0 0-1 0 0,-1 0 1 0 0,1 0 0 0 0,0 0-1 0 0,0 0 1 0 0,0 0 0 0 0,0 0-1 0 0,0 0 1 0 0,0 0 0 0 0,0 0-1 0 0,0 0 1 0 0,0 0-1 0 0,0 0 1 0 0,0 0 0 0 0,0 0-1 0 0,0 0 1 0 0,-1 0 0 0 0,1 0-1 0 0,0 0 1 0 0,0-1-1 0 0,0 1 1 0 0,0 0 0 0 0,0 0-1 0 0,0 0 1 0 0,0 0 0 0 0,0 0-1 0 0,0 0 1 0 0,0 0 0 0 0,0 0-1 0 0,0 0 1 0 0,0 0-1 0 0,0 0 1 0 0,0 0 0 0 0,0 0-1 0 0,0 0 1 0 0,0 0 0 0 0,0 0-1 0 0,1 6 51 0 0,0 0 0 0 0,1 0-1 0 0,0 0 1 0 0,1 0-1 0 0,-1-1 1 0 0,1 1 0 0 0,0 0-1 0 0,0-1 1 0 0,1 0 0 0 0,0 0-1 0 0,6 7 1 0 0,6 4 83 0 0,-1-1-1 0 0,20 15 1 0 0,-16-15-29 0 0,119 102 1247 0 0,-122-101-1178 0 0,0 1-1 0 0,-1 1 1 0 0,-1 0 0 0 0,-1 1-1 0 0,21 37 1 0 0,-30-46-184 0 0,0-1 0 0 0,0 1 0 0 0,-1 0 0 0 0,-1 0 0 0 0,0 1-1 0 0,0-1 1 0 0,-1 0 0 0 0,0 1 0 0 0,-1-1 0 0 0,0 0 0 0 0,0 1 0 0 0,-1-1 0 0 0,-4 17 0 0 0,1-13 9 0 0,0-1 1 0 0,-1 1-1 0 0,0-1 1 0 0,-1 0-1 0 0,0-1 0 0 0,-1 0 1 0 0,-1 0-1 0 0,0 0 1 0 0,-15 16-1 0 0,13-17 30 0 0,-1-1 0 0 0,0 0 0 0 0,-1-1 0 0 0,0-1-1 0 0,-24 14 1 0 0,-71 27-1825 0 0,59-29-3034 0 0,21-9-1734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5063 0 0,'0'0'2571'0'0,"3"1"-250"0"0,27 4 202 0 0,0-2-1 0 0,59 0 0 0 0,65-13-1773 0 0,-88 5 331 0 0,398-40 2112 0 0,3 1-1219 0 0,4-26-1490 0 0,-447 65-485 0 0,1 1-1 0 0,-1 1 1 0 0,0 1 0 0 0,37 1-1 0 0,-60 2-26 0 0,-1-1 0 0 0,1 0 0 0 0,-1 0-1 0 0,1 0 1 0 0,-1 0 0 0 0,1 1 0 0 0,-1-1 0 0 0,1 0 0 0 0,-1 0 0 0 0,1 1-1 0 0,-1-1 1 0 0,1 0 0 0 0,-1 1 0 0 0,0-1 0 0 0,1 0 0 0 0,-1 1-1 0 0,1-1 1 0 0,-1 1 0 0 0,0-1 0 0 0,0 1 0 0 0,1-1 0 0 0,-1 1 0 0 0,0-1-1 0 0,0 1 1 0 0,1-1 0 0 0,-1 1 0 0 0,0-1 0 0 0,0 1 0 0 0,0-1-1 0 0,0 1 1 0 0,0-1 0 0 0,0 1 0 0 0,0-1 0 0 0,0 1 0 0 0,0 0-1 0 0,0-1 1 0 0,0 1 0 0 0,-1 0 0 0 0,-5 20-2364 0 0,-3-8-2995 0 0,-3 1-1546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7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5983 0 0,'0'0'10294'0'0,"0"2"-9240"0"0,-32 129 1411 0 0,19-68-2351 0 0,-29 80-1 0 0,15-81-87 0 0,-2-1-1 0 0,-3-1 1 0 0,-2-2 0 0 0,-77 100-1 0 0,94-135-39 0 0,16-22-60 0 0,5-15-5532 0 0,2-4-612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132 343 4143 0 0,'0'0'319'0'0,"-2"2"-210"0"0,-5 5 382 0 0,-1 1-1 0 0,0-1 0 0 0,-1 0 1 0 0,1-1-1 0 0,-11 5 0 0 0,-3 2 129 0 0,-26 10 10534 0 0,49-26-11075 0 0,0 0 0 0 0,0 0 0 0 0,1 0 0 0 0,0 1 1 0 0,-1-1-1 0 0,1 0 0 0 0,0 1 0 0 0,0 0 1 0 0,0-1-1 0 0,4-2 0 0 0,-3 2-66 0 0,29-28 101 0 0,56-43 0 0 0,21-2-113 0 0,-8 6 0 0 0,-74 49 0 0 0,62-44 0 0 0,-75 55 0 0 0,1 2 0 0 0,0 0 0 0 0,1 0 0 0 0,21-6 0 0 0,-29 11 0 0 0,6-1 0 0 0,17 6 0 0 0,-29-2 8 0 0,1 0-1 0 0,0 1 1 0 0,0 0-1 0 0,-1-1 1 0 0,1 1-1 0 0,-1 0 1 0 0,1 0-1 0 0,-1 1 1 0 0,1-1-1 0 0,-1 0 1 0 0,1 1-1 0 0,-1-1 1 0 0,0 1-1 0 0,0 0 1 0 0,0 0-1 0 0,3 3 1 0 0,-2-1 33 0 0,-1 0 1 0 0,0 0-1 0 0,0-1 1 0 0,0 1-1 0 0,0 0 1 0 0,-1 1 0 0 0,1-1-1 0 0,-1 0 1 0 0,1 8-1 0 0,-1-2 32 0 0,0 0 0 0 0,-1 0 0 0 0,0-1 0 0 0,-1 1 0 0 0,0 0 0 0 0,-1 0 0 0 0,0-1 0 0 0,-5 18 0 0 0,1-15-12 0 0,0 0-1 0 0,0-1 0 0 0,-1 1 1 0 0,0-1-1 0 0,-1-1 1 0 0,-1 1-1 0 0,0-1 0 0 0,0-1 1 0 0,-11 9-1 0 0,-13 9-10 0 0,-53 33 0 0 0,65-47-39 0 0,-1-1 0 0 0,-1-1 0 0 0,0-1-1 0 0,-38 11 1 0 0,9-7-6 0 0,-56 6 0 0 0,97-18-2 0 0,5-1 1 0 0,0 0 0 0 0,0 0 0 0 0,0-1 0 0 0,0 0 0 0 0,0 0 0 0 0,0 0 0 0 0,0-1 0 0 0,0 0 0 0 0,0 0 0 0 0,-9-3 0 0 0,14 3-45 0 0,0 1 1 0 0,1 0-1 0 0,-1 0 1 0 0,0-1-1 0 0,0 1 1 0 0,1 0-1 0 0,-1-1 1 0 0,1 1-1 0 0,-1-1 1 0 0,0 1-1 0 0,1 0 0 0 0,-1-1 1 0 0,1 0-1 0 0,-1 1 1 0 0,1-1-1 0 0,-1 1 1 0 0,1-1-1 0 0,-1 0 1 0 0,1 1-1 0 0,0-1 1 0 0,-1 0-1 0 0,1 1 1 0 0,0-1-1 0 0,0 0 1 0 0,0 1-1 0 0,-1-1 0 0 0,1 0 1 0 0,0 0-1 0 0,0 1 1 0 0,0-1-1 0 0,0 0 1 0 0,0 0-1 0 0,0 1 1 0 0,0-1-1 0 0,1-1 1 0 0,0-1-457 0 0,-1-1 0 0 0,2 1 0 0 0,-1 0 0 0 0,0 0 0 0 0,3-5 0 0 0,4-6-1477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 5983 0 0,'0'0'274'0'0,"-2"2"-6"0"0,-25 18 10313 0 0,27-19-10253 0 0,11 0 1627 0 0,21-6-2302 0 0,72-27 1736 0 0,-2 0-197 0 0,-100 32-464 0 0,-1 2-641 0 0,0 9-6 0 0,-2-8-67 0 0,1-1 1 0 0,-1 0-1 0 0,0 0 0 0 0,0 0 0 0 0,0 1 0 0 0,0-1 1 0 0,-1 0-1 0 0,1 0 0 0 0,0-1 0 0 0,-1 1 0 0 0,0 0 1 0 0,1 0-1 0 0,-3 1 0 0 0,-27 21 168 0 0,24-19-146 0 0,-180 140 139 0 0,170-133-175 0 0,-20 18 0 0 0,29-21 0 0 0,-3 3-2 0 0,9-7 3 0 0,-1 7 15 0 0,2-11-4 0 0,1 1 0 0 0,0-1 0 0 0,0 0 0 0 0,0 0 0 0 0,0 0-1 0 0,0 0 1 0 0,1 0 0 0 0,-1 0 0 0 0,0 0 0 0 0,0 0 0 0 0,1 0 0 0 0,-1 0 0 0 0,1 0 0 0 0,-1 0 0 0 0,2 1 0 0 0,1 8 238 0 0,0-9-137 0 0,1 2-66 0 0,1 0 0 0 0,0 0 0 0 0,0-1 0 0 0,0 0 0 0 0,0 0-1 0 0,0 0 1 0 0,0 0 0 0 0,1-1 0 0 0,-1 0 0 0 0,1 0 0 0 0,-1 0-1 0 0,1-1 1 0 0,-1 0 0 0 0,1 0 0 0 0,-1-1 0 0 0,10-1 0 0 0,8-3 203 0 0,0-1 0 0 0,38-16 0 0 0,2 0 69 0 0,-13 11 47 0 0,93-10 1 0 0,-141 21-327 0 0,-1 0-84 0 0,0 0-1 0 0,-1 0 1 0 0,1 0 0 0 0,0 1-1 0 0,-1-1 1 0 0,1 0 0 0 0,-1 0-1 0 0,1 1 1 0 0,-1-1 0 0 0,1 0-1 0 0,0 1 1 0 0,-1-1 0 0 0,1 1-1 0 0,-1-1 1 0 0,0 0 0 0 0,1 1-1 0 0,-1-1 1 0 0,1 1 0 0 0,0 0-1 0 0,-2 2-253 0 0,0 0 0 0 0,0 0 0 0 0,0-1 0 0 0,0 1 0 0 0,-1 0 0 0 0,-1 3 0 0 0,-7 4-929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4607 0 0,'0'0'8920'0'0,"2"-1"-7821"0"0,106-22 2919 0 0,10-2-1723 0 0,-47 19-1585 0 0,-62 5-756 0 0,0 2-1 0 0,0-1 1 0 0,-1 1-1 0 0,1 1 0 0 0,15 4 1 0 0,-23-6-386 0 0,0 1-117 0 0,4 5-822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696 107 10567 0 0,'66'-30'2239'0'0,"68"-40"0"0"0,-119 64 547 0 0,-17 7-2455 0 0,-38 26-27 0 0,1 2 0 0 0,2 1 0 0 0,-37 39 0 0 0,-96 116-232 0 0,69-71-3 0 0,45-51-126 0 0,3 2 0 0 0,3 3 0 0 0,-57 99 0 0 0,74-105 9 0 0,3 0 1 0 0,3 2 0 0 0,3 1 0 0 0,-25 101 0 0 0,43-140 54 0 0,1 0 0 0 0,2 1 0 0 0,0 0 0 0 0,2-1 0 0 0,3 47 0 0 0,-1-62 49 0 0,1 1 0 0 0,0-1 0 0 0,0 1 0 0 0,1-1 0 0 0,1 0 0 0 0,0 0 0 0 0,1 0 0 0 0,0-1 0 0 0,0 0 0 0 0,1 1 0 0 0,0-2 0 0 0,1 1 0 0 0,0-1 0 0 0,1 0 0 0 0,13 12 0 0 0,-14-15 77 0 0,1 0 1 0 0,0-1 0 0 0,0 0 0 0 0,0-1 0 0 0,0 0 0 0 0,1 0-1 0 0,-1-1 1 0 0,1 0 0 0 0,0 0 0 0 0,9 1 0 0 0,-3-2 225 0 0,-1-1 1 0 0,0 0 0 0 0,0-1 0 0 0,1 0-1 0 0,24-4 1 0 0,-10 2 511 0 0,-27 2 541 0 0,12 0-967 0 0,-12 1-321 0 0,7 8-59 0 0,0 0-66 0 0,-8-9-2 0 0,-1 0 0 0 0,1 0-1 0 0,-1 0 1 0 0,1 0 0 0 0,-1 0-1 0 0,1 0 1 0 0,-1 0 0 0 0,1-1 0 0 0,0 1-1 0 0,-1 0 1 0 0,0-1 0 0 0,1 1-1 0 0,-1 0 1 0 0,1-1 0 0 0,-1 1 0 0 0,1 0-1 0 0,-1-1 1 0 0,0 1 0 0 0,1-1 0 0 0,-1 1-1 0 0,1 0 1 0 0,-1-1 0 0 0,0 0-1 0 0,1-1-16 0 0,0 0 0 0 0,0 1 0 0 0,0-1-1 0 0,0 0 1 0 0,-1 0 0 0 0,1 0-1 0 0,-1 0 1 0 0,0 0 0 0 0,1 0-1 0 0,-1 0 1 0 0,0 0 0 0 0,0 0 0 0 0,0 0-1 0 0,-1 0 1 0 0,1 0 0 0 0,0 0-1 0 0,-1-2 1 0 0,-1-3-219 0 0,0 1 0 0 0,0-1 0 0 0,-5-8 0 0 0,6 14 103 0 0,0 0 0 0 0,0 0 1 0 0,0 0-1 0 0,0 0 0 0 0,0 0 0 0 0,0 0 0 0 0,0 0 1 0 0,0 0-1 0 0,0 0 0 0 0,-3-1 0 0 0,-3 0-2922 0 0,-2 2 1118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10135 0 0,'3'-5'283'0'0,"-1"0"0"0"0,1 1 0 0 0,0-1-1 0 0,1 1 1 0 0,-1 0 0 0 0,1 0-1 0 0,-1 0 1 0 0,1 0 0 0 0,0 1 0 0 0,9-6-1 0 0,4-3 2391 0 0,27-11 0 0 0,-21 11-1359 0 0,43-14-1 0 0,-56 23-1175 0 0,0 0 1 0 0,1 1 0 0 0,-1 1-1 0 0,1-1 1 0 0,0 2 0 0 0,-1-1-1 0 0,12 2 1 0 0,23 3-246 0 0,4 2-2087 0 0,56-3-1 0 0,-81-4 475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68 191 3679 0 0,'0'0'9999'0'0,"-1"3"-8838"0"0,-4 39-98 0 0,1 0-1 0 0,3 0 0 0 0,1 0 1 0 0,9 67-1 0 0,-7-81-574 0 0,-2-26-184 0 0,-1-1-184 0 0,0 1-52 0 0,0-1 0 0 0,0 1-1 0 0,0-1 1 0 0,0 0 0 0 0,-1 0 0 0 0,1 1 0 0 0,0-1-1 0 0,0 0 1 0 0,-1 0 0 0 0,1 0 0 0 0,-1 0-1 0 0,1-1 1 0 0,-1 1 0 0 0,1 0 0 0 0,-1-1-1 0 0,1 1 1 0 0,-1-1 0 0 0,0 1 0 0 0,1-1 0 0 0,-1 0-1 0 0,0 1 1 0 0,-2-1 0 0 0,3 0-53 0 0,0-1 0 0 0,0 1 1 0 0,-1 0-1 0 0,1 0 0 0 0,0-1 1 0 0,-1 1-1 0 0,1-1 0 0 0,0 1 0 0 0,0-1 1 0 0,0 0-1 0 0,-1 1 0 0 0,1-1 1 0 0,0 0-1 0 0,0 0 0 0 0,0 1 0 0 0,0-1 1 0 0,0 0-1 0 0,1 0 0 0 0,-1 0 1 0 0,0 0-1 0 0,0-1 0 0 0,1 1 0 0 0,-1 0 1 0 0,0 0-1 0 0,1 0 0 0 0,-1-1 1 0 0,1 1-1 0 0,0 0 0 0 0,-1-2 0 0 0,-1-6 9 0 0,2 1 0 0 0,-1-1 0 0 0,1 0 0 0 0,0 1 0 0 0,0-1 0 0 0,1 1 0 0 0,0-1 0 0 0,1 1-1 0 0,0-1 1 0 0,0 1 0 0 0,1 0 0 0 0,0 0 0 0 0,1 0 0 0 0,4-8 0 0 0,8-12 88 0 0,1 1 0 0 0,28-33 0 0 0,-26 36-121 0 0,1 0 1 0 0,2 2-1 0 0,0 1 0 0 0,26-20 0 0 0,-29 28 6 0 0,-1 0 0 0 0,2 1 0 0 0,0 1 0 0 0,0 1 0 0 0,1 1 0 0 0,25-8 0 0 0,-42 16 9 0 0,84-22 218 0 0,-77 21-208 0 0,1 1 1 0 0,-1-1-1 0 0,0 2 1 0 0,1 0 0 0 0,21 2-1 0 0,-28-1-16 0 0,-1 0 1 0 0,0 1-1 0 0,0-1 0 0 0,0 1 0 0 0,1 0 0 0 0,-2 0 1 0 0,1 0-1 0 0,0 1 0 0 0,0-1 0 0 0,3 5 1 0 0,6 5-102 0 0,15 17 1 0 0,-6-4-455 0 0,-19-21 329 0 0,10 7-1948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29 7831 0 0,'1'-1'603'0'0,"0"0"-549"0"0,3-3 243 0 0,0 0 0 0 0,0 1 0 0 0,8-6 0 0 0,-10 8 517 0 0,-1 0 0 0 0,1 0 0 0 0,0 0 0 0 0,-1 1 0 0 0,1-1-1 0 0,0 1 1 0 0,0-1 0 0 0,-1 1 0 0 0,1 0 0 0 0,2-1 0 0 0,-6 13-502 0 0,-2-5-255 0 0,1 0 1 0 0,-1 0 0 0 0,-1 0-1 0 0,0 0 1 0 0,0-1 0 0 0,-10 11 0 0 0,6-6 4 0 0,-8 6 42 0 0,-1-1 0 0 0,-1 0 0 0 0,-39 25-1 0 0,37-27-78 0 0,9-6-23 0 0,-83 62 138 0 0,82-58-108 0 0,-1 0 1 0 0,2 1-1 0 0,0 0 1 0 0,-17 24-1 0 0,21-25 119 0 0,0 1-1 0 0,1 0 0 0 0,0 0 1 0 0,-9 25-1 0 0,14-34-83 0 0,1 1 1 0 0,0-1-1 0 0,0 0 0 0 0,1 0 1 0 0,0 1-1 0 0,-1-1 0 0 0,1 0 0 0 0,1 1 1 0 0,-1-1-1 0 0,0 0 0 0 0,1 1 0 0 0,0-1 1 0 0,0 0-1 0 0,1 0 0 0 0,-1 0 1 0 0,1 0-1 0 0,0 0 0 0 0,0 0 0 0 0,0 0 1 0 0,0-1-1 0 0,3 5 0 0 0,2 0 30 0 0,1 1 0 0 0,-1-1 1 0 0,1-1-1 0 0,1 1 0 0 0,-1-1 0 0 0,1-1 0 0 0,1 1 0 0 0,-1-2 1 0 0,1 1-1 0 0,0-1 0 0 0,14 5 0 0 0,-16-8-329 0 0,-1 0-1 0 0,0-1 1 0 0,1 1 0 0 0,-1-1 0 0 0,1-1-1 0 0,0 1 1 0 0,-1-1 0 0 0,1-1 0 0 0,-1 1 0 0 0,1-1-1 0 0,-1-1 1 0 0,1 1 0 0 0,-1-1 0 0 0,1 0-1 0 0,-1-1 1 0 0,0 0 0 0 0,12-7 0 0 0,9-7-2414 0 0,-6 1-3670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 16327 0 0,'0'0'746'0'0,"1"-1"-16"0"0,5-4 2226 0 0,-10 17-2300 0 0,-15 32 123 0 0,-35 58-1 0 0,44-85-720 0 0,-32 53 21 0 0,-17 32 69 0 0,51-86-132 0 0,0 0-1 0 0,2 0 1 0 0,0 1 0 0 0,-5 26-1 0 0,8-24-265 0 0,4-17-55 0 0,-1-1-296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12751 0 0,'0'0'3054'0'0,"1"1"-2132"0"0,3 1-621 0 0,-1 0 0 0 0,1-1 0 0 0,-1 1 0 0 0,1-1 0 0 0,0 0 0 0 0,0 0 0 0 0,-1 0 0 0 0,1-1 0 0 0,0 1 0 0 0,0-1 0 0 0,0 0 0 0 0,0 0 0 0 0,6-1 0 0 0,8-2 516 0 0,30-8-1 0 0,-11 3-288 0 0,-2 1-368 0 0,127-16-2441 0 0,-132 22-1433 0 0,-17 1-2730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7831 0 0,'0'0'1136'0'0,"-1"2"582"0"0,-7 57 6243 0 0,6-47-7572 0 0,-1 0 0 0 0,0 0-1 0 0,-1-1 1 0 0,-5 13 0 0 0,1-5 35 0 0,-37 80 1322 0 0,22-53-1339 0 0,-15 29 138 0 0,-14 31-258 0 0,-60 109-376 0 0,96-190-693 0 0,-21 24 1 0 0,36-48-65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121 292 11311 0 0,'-8'-6'1212'0'0,"-8"-5"-1305"0"0,-35-24 1537 0 0,45 30-962 0 0,0 1 1 0 0,1-2-1 0 0,0 1 1 0 0,0-1-1 0 0,0 0 1 0 0,-4-6-1 0 0,8 11-387 0 0,1 0-1 0 0,-1 0 1 0 0,1 0 0 0 0,-1 0-1 0 0,1 0 1 0 0,0 0-1 0 0,-1-1 1 0 0,1 1-1 0 0,0 0 1 0 0,0 0-1 0 0,0 0 1 0 0,0 0 0 0 0,0 0-1 0 0,0-1 1 0 0,0 1-1 0 0,0 0 1 0 0,0 0-1 0 0,1-2 1 0 0,0 0 12 0 0,0 1-1 0 0,1 0 1 0 0,-1 0 0 0 0,0 0-1 0 0,1 0 1 0 0,-1 0-1 0 0,1 0 1 0 0,2-3 0 0 0,5-2 73 0 0,0 0 0 0 0,0 0 1 0 0,12-5-1 0 0,-13 7-48 0 0,28-17-297 0 0,2 2 1 0 0,58-22 0 0 0,-80 36 162 0 0,1 0-1 0 0,1 1 0 0 0,-1 1 1 0 0,0 1-1 0 0,1 1 0 0 0,0 0 1 0 0,0 1-1 0 0,29 2 1 0 0,-37 1 160 0 0,0-1 1 0 0,0 2 0 0 0,0-1 0 0 0,-1 1 0 0 0,1 1 0 0 0,-1 0 0 0 0,1 0 0 0 0,-1 1 0 0 0,-1 0 0 0 0,1 1 0 0 0,11 9 0 0 0,-14-10-48 0 0,0 1-1 0 0,0 0 1 0 0,-1 0-1 0 0,0 0 1 0 0,0 1 0 0 0,-1 0-1 0 0,0-1 1 0 0,0 2-1 0 0,0-1 1 0 0,-1 0 0 0 0,0 1-1 0 0,0 0 1 0 0,-1 0 0 0 0,2 15-1 0 0,-3-20-82 0 0,-1 1 0 0 0,1-1 0 0 0,-1 1 0 0 0,0-1-1 0 0,0 1 1 0 0,-1 0 0 0 0,1-1 0 0 0,-1 1 0 0 0,0-1 0 0 0,0 1-1 0 0,0-1 1 0 0,0 0 0 0 0,0 1 0 0 0,-1-1 0 0 0,1 0 0 0 0,-1 0 0 0 0,0 0-1 0 0,0 0 1 0 0,0 0 0 0 0,-1 0 0 0 0,1-1 0 0 0,-1 1 0 0 0,1-1 0 0 0,-1 1-1 0 0,0-1 1 0 0,-5 3 0 0 0,-13 8 50 0 0,0 0 1 0 0,-1-2-1 0 0,-24 9 1 0 0,-71 21-123 0 0,67-25-161 0 0,46-15-201 0 0,-14 5-247 0 0,9-6-3005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3223 0 0,'-68'-12'3233'0'0,"45"7"4798"0"0,33 12-7071 0 0,64 65 546 0 0,-22-21-1021 0 0,51 34 341 0 0,-26-22 159 0 0,-67-55-803 0 0,-1 1 0 0 0,0 1-1 0 0,-1-1 1 0 0,1 2 0 0 0,-2-1 0 0 0,0 1 0 0 0,0 0 0 0 0,8 19 0 0 0,-11-22-69 0 0,-1 1 0 0 0,0 0-1 0 0,-1 0 1 0 0,0 0 0 0 0,-1 0-1 0 0,0 0 1 0 0,0 1 0 0 0,-1-1-1 0 0,0 0 1 0 0,0 0 0 0 0,-1 1-1 0 0,-4 16 1 0 0,-2-3-7 0 0,-1 0 1 0 0,-1 0-1 0 0,-1-1 0 0 0,-1-1 0 0 0,-1 1 0 0 0,-1-2 1 0 0,0 0-1 0 0,-28 31 0 0 0,8-15 93 0 0,-2-2 0 0 0,-1-2 0 0 0,-55 39 0 0 0,89-69-202 0 0,-15 10-496 0 0,0-1 1 0 0,0 0-1 0 0,-20 8 1 0 0,36-18-561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7 119 5063 0 0,'-6'1'9231'0'0,"12"-2"-8618"0"0,14-4-347 0 0,-5 4 4744 0 0,46 9-3970 0 0,-16-9-648 0 0,69-8 1 0 0,23-1-101 0 0,-63 16-130 0 0,-37-2-36 0 0,0-1-91 0 0,0-2-1 0 0,-1-2 0 0 0,1-1 0 0 0,38-8 0 0 0,-72 10-34 0 0,128-19 0 0 0,-97 15 0 0 0,64 2 0 0 0,28 8-24 0 0,-72-5 24 0 0,96-8 0 0 0,18 6 0 0 0,-118 3 0 0 0,97-8 0 0 0,-24-12-11 0 0,-8 7-166 0 0,-104 10 173 0 0,2 1 4 0 0,0 1 0 0 0,-1 0 0 0 0,22 4 0 0 0,-19-2 0 0 0,0-1 0 0 0,17 1 0 0 0,19-4 0 0 0,-2-3 0 0 0,95-18 0 0 0,-30-3 95 0 0,-83 20-6 0 0,-21 5-25 0 0,-3 4-48 0 0,-7-2-27 0 0,0-1-1 0 0,1 0 1 0 0,-1 0 0 0 0,0 0-1 0 0,0 1 1 0 0,0-1 0 0 0,-1 0-1 0 0,1 0 1 0 0,0 1 0 0 0,0-1-1 0 0,-1 0 1 0 0,1 0 0 0 0,0 0-1 0 0,-1 0 1 0 0,1 0 0 0 0,-1 1-1 0 0,0-1 1 0 0,1 0 0 0 0,-1 0-1 0 0,0 0 1 0 0,0 0 0 0 0,1-1-1 0 0,-1 1 1 0 0,0 0 0 0 0,0 0-1 0 0,0 0 1 0 0,-2 0 0 0 0,-30 22-676 0 0,31-21 598 0 0,-1 0-1104 0 0,-2 3-345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0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 9071 0 0,'0'0'816'0'0,"2"-1"-537"0"0,-1 1-137 0 0,-1 0 1 0 0,1 0-1 0 0,-1-1 1 0 0,1 1-1 0 0,-1 0 1 0 0,1 0-1 0 0,0 0 1 0 0,-1-1-1 0 0,1 1 1 0 0,-1 0-1 0 0,1 0 1 0 0,0 0-1 0 0,-1 0 0 0 0,1 0 1 0 0,-1 0-1 0 0,1 0 1 0 0,0 0-1 0 0,-1 1 1 0 0,1-1-1 0 0,-1 0 1 0 0,1 0-1 0 0,-1 0 1 0 0,1 1-1 0 0,0-1 0 0 0,-1 0 1 0 0,1 1-1 0 0,-1-1 1 0 0,1 0-1 0 0,-1 1 1 0 0,0-1-1 0 0,1 1 1 0 0,0 0-4 0 0,0 1 0 0 0,0 0 0 0 0,-1-1 0 0 0,1 1 0 0 0,0-1 1 0 0,-1 1-1 0 0,0 0 0 0 0,1-1 0 0 0,-1 1 0 0 0,0 0 0 0 0,0 2 1 0 0,0 5 101 0 0,-1 1 0 0 0,0-1 0 0 0,-3 14 0 0 0,-4 7 194 0 0,-1 1 1 0 0,-26 53-1 0 0,-37 53-151 0 0,65-126-260 0 0,-122 196-14 0 0,105-172 18 0 0,-2-2-1 0 0,-39 40 1 0 0,47-57 29 0 0,9-14-66 0 0,4-1 4 0 0,3 0-70 0 0,2-2-122 0 0,0 1 177 0 0,-1 0-1 0 0,1 0 0 0 0,-1-1 1 0 0,1 1-1 0 0,-1 0 0 0 0,1-1 1 0 0,-1 1-1 0 0,1 0 0 0 0,0-1 1 0 0,-1 1-1 0 0,1 0 1 0 0,0-1-1 0 0,-1 1 0 0 0,1-1 1 0 0,0 1-1 0 0,0-1 0 0 0,-1 1 1 0 0,1-1-1 0 0,0 1 0 0 0,0-1 1 0 0,0 0-1 0 0,-4-12-193 0 0,4 8-62 0 0,0 0 0 0 0,1-1 1 0 0,-1 1-1 0 0,1 0 0 0 0,0-1 1 0 0,0 1-1 0 0,3-8 0 0 0,3-5-5504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44 8751 0 0,'2'-6'446'0'0,"11"-16"284"0"0,-6 7 10901 0 0,-8 16-11115 0 0,-54 102 668 0 0,-19 31-652 0 0,-51 70-73 0 0,57-92-285 0 0,-72 106 71 0 0,104-166-17 0 0,3 1 0 0 0,-47 102-1 0 0,74-139-349 0 0,0 0 1 0 0,1 1-1 0 0,1 0 0 0 0,0 0 1 0 0,2 0-1 0 0,0 0 0 0 0,0 34 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1 801 3223 0 0,'0'0'8151'0'0,"0"3"-7774"0"0,1 7 14 0 0,-1-7 1026 0 0,1 0-915 0 0,2 12 6312 0 0,0-16-6467 0 0,5-3-213 0 0,0 1-1 0 0,1-2 1 0 0,-1 1 0 0 0,-1-1-1 0 0,1-1 1 0 0,-1 1 0 0 0,0-1-1 0 0,10-12 1 0 0,5-6-31 0 0,21-30 0 0 0,11-22 93 0 0,68-129 0 0 0,-52 90 508 0 0,-62 106-688 0 0,1 0-5 0 0,1 2 31 0 0,1 1-31 0 0,0 1-11 0 0,-11 5 0 0 0,1-1 0 0 0,-1 1 0 0 0,0 0 0 0 0,1 0 0 0 0,-1 0 0 0 0,1 0 0 0 0,-1 0 0 0 0,0 0 0 0 0,1-1 0 0 0,-1 1 0 0 0,1 0 0 0 0,-1 0 0 0 0,0 0 0 0 0,1 0 0 0 0,-1 0 0 0 0,1 0 0 0 0,-1 1 0 0 0,0-1 0 0 0,1 0 0 0 0,-1 0 0 0 0,1 0 0 0 0,-1 0 0 0 0,0 0 0 0 0,1 1 0 0 0,-1-1 0 0 0,1 0 0 0 0,0 2 1 0 0,-1-1 0 0 0,1 1 0 0 0,0 0 0 0 0,-1-1 0 0 0,1 1 0 0 0,-1 0 0 0 0,1-1-1 0 0,-1 1 1 0 0,0 0 0 0 0,0-1 0 0 0,0 1 0 0 0,0 0 0 0 0,0 2 0 0 0,-3 29 37 0 0,2-22-17 0 0,-7 47 125 0 0,4-29-72 0 0,1 0 0 0 0,0 32 0 0 0,3-47-53 0 0,1 1 0 0 0,1-1 1 0 0,1 0-1 0 0,-1 0 0 0 0,2 0 0 0 0,10 25 0 0 0,-11-30-11 0 0,2-1 1 0 0,-1 0-1 0 0,1-1 0 0 0,0 1 1 0 0,1-1-1 0 0,0 0 0 0 0,0 0 1 0 0,0-1-1 0 0,1 1 0 0 0,0-1 1 0 0,15 9-1 0 0,-4-5 6 0 0,30 12 1 0 0,6 3 27 0 0,-50-24 26 0 0,6 2 27 0 0,-8-3 995 0 0,-1 3-1001 0 0,1 6-18 0 0,-1-4 7 0 0,-3 9-23 0 0,1-2-35 0 0,0-10 1135 0 0,2-4-1104 0 0,13-70-27 0 0,-4 21-1 0 0,21-66-1 0 0,66-128-24 0 0,-82 214 0 0 0,2 1 0 0 0,1 1 0 0 0,1 0 0 0 0,36-41 0 0 0,-47 63-5 0 0,0 0 1 0 0,1 1-1 0 0,-1 0 0 0 0,1 0 1 0 0,1 1-1 0 0,-1 0 0 0 0,14-5 1 0 0,-9 4-11 0 0,0-1 1 0 0,18-11 0 0 0,-8 1-33 0 0,-8 7-63 0 0,-2 0 0 0 0,1-2 0 0 0,18-18 0 0 0,-31 28 29 0 0,-17 6 1 0 0,7 0 41 0 0,1-1 0 0 0,0 1-1 0 0,0 1 1 0 0,0-1 0 0 0,0 1-1 0 0,1 1 1 0 0,0-1 0 0 0,0 1 0 0 0,0 0-1 0 0,1 0 1 0 0,0 1 0 0 0,0-1 0 0 0,0 1-1 0 0,1 0 1 0 0,0 1 0 0 0,0-1 0 0 0,1 1-1 0 0,0 0 1 0 0,-2 10 0 0 0,5-16-216 0 0,-1 0 0 0 0,1 0 0 0 0,0 1 0 0 0,0-1 0 0 0,1 0 0 0 0,-1 0 0 0 0,0 0 0 0 0,1 0 0 0 0,-1 1 0 0 0,1-1 0 0 0,0 0 0 0 0,0 0 0 0 0,-1 0 0 0 0,1 0 0 0 0,1 0 0 0 0,-1-1 0 0 0,0 1 0 0 0,2 2 0 0 0,9 6-7547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1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66 385 1375 0 0,'-2'1'107'0'0,"-32"19"747"0"0,9-8 9816 0 0,25-12-10646 0 0,0 0 1 0 0,0 0-1 0 0,-1 0 1 0 0,1 0-1 0 0,0 0 1 0 0,0 0-1 0 0,0 0 1 0 0,0 0-1 0 0,-1 0 1 0 0,1 0-1 0 0,0 0 1 0 0,0-1-1 0 0,0 1 1 0 0,0 0-1 0 0,-1 0 1 0 0,1 0-1 0 0,0 0 1 0 0,0 0-1 0 0,0-1 1 0 0,0 1-1 0 0,0 0 0 0 0,-1 0 1 0 0,1 0-1 0 0,0 0 1 0 0,0-1-1 0 0,0 1 1 0 0,0 0-1 0 0,0 0 1 0 0,0 0-1 0 0,0-1 1 0 0,0 1-1 0 0,0 0 1 0 0,0-1-1 0 0,1-10 537 0 0,4-8 7 0 0,-1 9-289 0 0,0 1-1 0 0,1 0 1 0 0,0 0-1 0 0,0 0 1 0 0,13-15-1 0 0,38-36 654 0 0,-27 32-744 0 0,6-9-132 0 0,1 2 1 0 0,2 2-1 0 0,43-28 0 0 0,-68 53 6 0 0,0 0 0 0 0,1 1 0 0 0,-1 1 0 0 0,2 0 1 0 0,-1 1-1 0 0,0 1 0 0 0,19-3 0 0 0,-9 3 187 0 0,0 2 0 0 0,-1 0 0 0 0,45 4 1 0 0,-62-2-222 0 0,0 0 1 0 0,0 1 0 0 0,0 0 0 0 0,0 0-1 0 0,0 1 1 0 0,0 0 0 0 0,0 0 0 0 0,-1 0 0 0 0,1 1-1 0 0,-1 0 1 0 0,1 0 0 0 0,-1 0 0 0 0,0 0-1 0 0,0 1 1 0 0,0 0 0 0 0,-1 0 0 0 0,1 1 0 0 0,-1-1-1 0 0,0 1 1 0 0,0 0 0 0 0,-1 0 0 0 0,0 0-1 0 0,1 0 1 0 0,-2 1 0 0 0,1-1 0 0 0,-1 1 0 0 0,1 0-1 0 0,0 6 1 0 0,-1-5 26 0 0,0 1 0 0 0,0 0-1 0 0,-1 0 1 0 0,0 0 0 0 0,-1 0-1 0 0,0 0 1 0 0,0 0 0 0 0,-1 0-1 0 0,0-1 1 0 0,0 1 0 0 0,-1 0-1 0 0,0 0 1 0 0,0-1 0 0 0,0 1-1 0 0,-1-1 1 0 0,-1 1 0 0 0,1-1-1 0 0,-1 0 1 0 0,0-1 0 0 0,-1 1-1 0 0,0-1 1 0 0,0 0 0 0 0,-11 11-1 0 0,6-7 90 0 0,-1-1 0 0 0,0 0 0 0 0,-1-1 0 0 0,-20 11 0 0 0,-55 22 170 0 0,26-14-244 0 0,-56 25-82 0 0,93-43-140 0 0,-1-1 1 0 0,0-2 0 0 0,-26 5 0 0 0,45-11 5 0 0,-1 1 0 0 0,0-1-1 0 0,0 0 1 0 0,-8-1 0 0 0,13 1-203 0 0,-1-3-90 0 0,3 2 405 0 0,-1 1-1 0 0,1 0 0 0 0,0-1 1 0 0,-1 1-1 0 0,1 0 1 0 0,0-1-1 0 0,-1 1 1 0 0,1 0-1 0 0,0-1 0 0 0,-1 1 1 0 0,1-1-1 0 0,0 1 1 0 0,0 0-1 0 0,0-1 1 0 0,-1 1-1 0 0,1-1 0 0 0,0 1 1 0 0,0-1-1 0 0,0 1 1 0 0,0-1-1 0 0,0 1 0 0 0,0-1 1 0 0,0 1-1 0 0,0-1 1 0 0,0 1-1 0 0,0-1 1 0 0,0 1-1 0 0,0-1 0 0 0,0 1 1 0 0,1-1-1 0 0,0-2-441 0 0,0 1 0 0 0,0-1 0 0 0,0 1 0 0 0,0 0 0 0 0,0-1 0 0 0,1 1 0 0 0,-1 0 0 0 0,1 0 0 0 0,-1 0 0 0 0,1 0 0 0 0,2-2 0 0 0,14-14-5476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52 7831 0 0,'0'0'11140'0'0,"8"-3"-10744"0"0,20-6 233 0 0,-1 2-1 0 0,1 1 1 0 0,0 1-1 0 0,40-2 1 0 0,-21 3-268 0 0,30-7 183 0 0,-89 31-397 0 0,1-9-132 0 0,0-1 1 0 0,-1 0-1 0 0,0-1 1 0 0,-1-1-1 0 0,0 0 1 0 0,-21 9-1 0 0,-16 12-67 0 0,9-3 20 0 0,0 1 1 0 0,2 3 0 0 0,-53 50-1 0 0,91-79 136 0 0,4 0 11 0 0,10 1 43 0 0,0-1 0 0 0,1 0 0 0 0,15-2 0 0 0,24 2 242 0 0,98 11 16 0 0,-131-10-417 0 0,-8-2 3 0 0,0 1 0 0 0,0-1 1 0 0,0-1-1 0 0,0 0 0 0 0,16-4 0 0 0,-22 3 46 0 0,6-2-36 0 0,2-1-12 0 0,-3 1-11 0 0,-9 3-42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1430 19 13303 0 0,'0'0'299'0'0,"6"-7"846"0"0,-2 3 1890 0 0,-16-3-1400 0 0,4 7-1535 0 0,-1 0 0 0 0,1 0 0 0 0,0 0 0 0 0,-1 1 0 0 0,1 1 0 0 0,0-1 0 0 0,-12 5 0 0 0,-55 24-161 0 0,67-26 88 0 0,-210 109-55 0 0,137-68-182 0 0,24-17-198 0 0,-1-2 1 0 0,-91 27 0 0 0,125-46 228 0 0,1 0 0 0 0,-1-2-1 0 0,-1 0 1 0 0,1-2 0 0 0,0-1-1 0 0,-1-1 1 0 0,-33-2 0 0 0,55 0 88 0 0,-1 1 1 0 0,1-1-1 0 0,0 0 1 0 0,0 0-1 0 0,-1 0 1 0 0,-4-2-1 0 0,8 2 21 0 0,0-1 1 0 0,0 1-1 0 0,0 0 0 0 0,0 0 0 0 0,0 0 0 0 0,1 0 1 0 0,-1 0-1 0 0,0-1 0 0 0,0 1 0 0 0,1 0 0 0 0,-1 0 1 0 0,1 0-1 0 0,0-1 0 0 0,2-2-36 0 0,0 0-1 0 0,0 0 1 0 0,1 1 0 0 0,-1-1 0 0 0,1 1 0 0 0,0 0-1 0 0,0 0 1 0 0,0 1 0 0 0,6-4 0 0 0,2-1 66 0 0,0 2 1 0 0,16-6 0 0 0,-17 8 91 0 0,0-1-1 0 0,0 2 1 0 0,0-1 0 0 0,1 1-1 0 0,17 0 1 0 0,-26 2 1 0 0,0 0-1 0 0,0 1 1 0 0,0-1 0 0 0,-1 1 0 0 0,1-1 0 0 0,0 1 0 0 0,0 0-1 0 0,-1 0 1 0 0,1 0 0 0 0,0 0 0 0 0,-1 0 0 0 0,3 3 0 0 0,-3-3-22 0 0,-1 0 0 0 0,1 1 0 0 0,-1-1 0 0 0,0 1 0 0 0,0 0 1 0 0,1-1-1 0 0,-1 1 0 0 0,0 0 0 0 0,0 0 0 0 0,-1 0 1 0 0,1-1-1 0 0,0 1 0 0 0,-1 0 0 0 0,1 0 0 0 0,-1 0 1 0 0,1 0-1 0 0,-1 0 0 0 0,0 4 0 0 0,0 1 19 0 0,-1 0-1 0 0,0 0 1 0 0,-1 0 0 0 0,0-1-1 0 0,0 1 1 0 0,0 0-1 0 0,-1-1 1 0 0,0 0-1 0 0,-3 7 1 0 0,-5 9 30 0 0,-172 335 808 0 0,149-298-841 0 0,-3-2 0 0 0,-61 73 1 0 0,80-110-32 0 0,-1-2 1 0 0,-1 0 0 0 0,-1-1 0 0 0,0-1 0 0 0,-1-1 0 0 0,-1-1 0 0 0,0-2 0 0 0,-1 0 0 0 0,0-1-1 0 0,-1-1 1 0 0,-28 7 0 0 0,45-15 301 0 0,8-5 386 0 0,11-3-256 0 0,-3 3-318 0 0,0 1 1 0 0,0 0 0 0 0,1 1 0 0 0,13-1 0 0 0,12-2 137 0 0,222-62 436 0 0,-233 59-638 0 0,102-30 272 0 0,-94 30-258 0 0,0 1 1 0 0,34-2 0 0 0,-44 5-31 0 0,-12 1-52 0 0,0 1 1 0 0,18 0-1 0 0,-25 1-113 0 0,-12 0-7442 0 0,0 2 1514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 5527 0 0,'-2'1'423'0'0,"0"1"-129"0"0,-1-1-1 0 0,1 1 0 0 0,0-1 1 0 0,0 1-1 0 0,0 0 1 0 0,0 0-1 0 0,0 0 1 0 0,0 0-1 0 0,-2 3 0 0 0,1 0 2712 0 0,3-4-2760 0 0,0 0 1 0 0,0 1 0 0 0,0-1 0 0 0,0 0 0 0 0,0 0 0 0 0,1 1-1 0 0,-1-1 1 0 0,1 0 0 0 0,-1 0 0 0 0,1 0 0 0 0,-1 0-1 0 0,1 1 1 0 0,-1-1 0 0 0,1 0 0 0 0,0 0 0 0 0,0 0 0 0 0,0 0-1 0 0,0-1 1 0 0,1 2 0 0 0,0 0-46 0 0,0 0 1 0 0,1-1-1 0 0,-1 0 0 0 0,1 1 1 0 0,0-1-1 0 0,-1 0 1 0 0,1-1-1 0 0,4 2 0 0 0,5 0 97 0 0,0-1-1 0 0,1 0 0 0 0,13-2 0 0 0,-24 1-190 0 0,35-2 679 0 0,70-14-1 0 0,38-19-380 0 0,-144 35-412 0 0,46-15-564 0 0,-5 2-5397 0 0,-18 7-627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0,'0'0'958'0'0,"1"3"-625"0"0,4 17 463 0 0,1 0-1 0 0,1-1 1 0 0,0 0-1 0 0,2 0 1 0 0,0-1 0 0 0,1 0-1 0 0,1-1 1 0 0,17 21-1 0 0,3 0-206 0 0,1-2-1 0 0,53 46 0 0 0,-23-33-433 0 0,116 71 0 0 0,-152-103-133 0 0,4 0-493 0 0,-28-16 162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69 13823 0 0,'0'0'1062'0'0,"-1"1"-693"0"0,-28 34 1997 0 0,20-23-1495 0 0,-20 19 0 0 0,-22 12-435 0 0,-98 61 0 0 0,86-63-321 0 0,11-6-48 0 0,-89 65 36 0 0,40-22-205 0 0,99-77-436 0 0</inkml:trace>
  <inkml:trace contextRef="#ctx0" brushRef="#br0" timeOffset="1">1244 2 16039 0 0,'0'0'1452'0'0,"-6"-2"2845"0"0,10 18-5498 0 0,2-5-4248 0 0,0-3-1066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8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21367 0 0,'0'0'2344'0'0,"13"3"-2344"0"0,-1-11 0 0 0,0-1-480 0 0,0 3-128 0 0,-1-1-16 0 0,-1 0-8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4607 0 0,'0'0'354'0'0,"-1"2"-9"0"0,1-1-89 0 0,0 1-1 0 0,0 0 1 0 0,0 0-1 0 0,0 0 1 0 0,0 0 0 0 0,0-1-1 0 0,0 1 1 0 0,0 0-1 0 0,1 0 1 0 0,-1 0-1 0 0,1-1 1 0 0,-1 1 0 0 0,1 0-1 0 0,1 2 1 0 0,-1-2-66 0 0,0 0 0 0 0,0 0 0 0 0,0 0 0 0 0,0 0 0 0 0,-1 0 0 0 0,1 0 0 0 0,-1 1 0 0 0,0-1 0 0 0,0 0 0 0 0,1 0 0 0 0,-1 0 1 0 0,-1 1-1 0 0,1 2 0 0 0,-18 62 763 0 0,-36 87 0 0 0,32-97-917 0 0,-58 143 42 0 0,53-135-65 0 0,-54 114 56 0 0,56-133-15 0 0,-53 75 0 0 0,69-109-17 0 0,-61 77 516 0 0,68-87-47 0 0,6-8-399 0 0,12-15-90 0 0,-10 14 8 0 0,141-174 35 0 0,-109 140-208 0 0,1 1 1 0 0,57-45 0 0 0,-83 75 142 0 0,1 1 0 0 0,19-10-1 0 0,-27 16 78 0 0,0 0-1 0 0,1 1 0 0 0,-1 0 0 0 0,0 0 0 0 0,1 0 1 0 0,0 0-1 0 0,-1 1 0 0 0,8 0 0 0 0,-12 1-27 0 0,1 0 0 0 0,-1 1 0 0 0,1-1 0 0 0,-1 1 0 0 0,1 0 0 0 0,-1 0 0 0 0,0 0 0 0 0,1 0 0 0 0,-1 0 0 0 0,0 0 0 0 0,0 1 0 0 0,0-1 0 0 0,0 1 0 0 0,0-1 0 0 0,0 1 0 0 0,-1 0 0 0 0,1 0 0 0 0,2 3 0 0 0,0 1-1 0 0,0 0 1 0 0,0 0-1 0 0,0 0 1 0 0,4 14 0 0 0,-5-13-7 0 0,-1 1 1 0 0,0 0-1 0 0,-1 0 0 0 0,0 0 1 0 0,0 0-1 0 0,0 12 1 0 0,-7 51 270 0 0,1-26-133 0 0,1-18-102 0 0,-1 0 0 0 0,-1-1-1 0 0,-1 0 1 0 0,-14 33 0 0 0,-4 17-64 0 0,19-53-9 0 0,-6 45 0 0 0,12-56 0 0 0,3-3 0 0 0,-2-9-8 0 0,-1 1 1 0 0,1 0-1 0 0,0-1 0 0 0,-1 1 0 0 0,1-1 1 0 0,0 0-1 0 0,0 1 0 0 0,-1-1 0 0 0,1 1 1 0 0,0-1-1 0 0,0 0 0 0 0,0 0 0 0 0,-1 0 0 0 0,1 1 1 0 0,0-1-1 0 0,0 0 0 0 0,0 0 0 0 0,0 0 1 0 0,0 0-1 0 0,-1 0 0 0 0,1 0 0 0 0,0-1 1 0 0,0 1-1 0 0,0 0 0 0 0,0 0 0 0 0,1-1 1 0 0,21-12-787 0 0,-20 12 699 0 0,16-12-527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40 2303 0 0,'-3'-8'200'0'0,"1"5"198"0"0,1 1-1 0 0,-1 0 0 0 0,0 0 1 0 0,1 0-1 0 0,-1 1 0 0 0,0-1 1 0 0,0 0-1 0 0,0 1 0 0 0,0-1 1 0 0,-1 1-1 0 0,1-1 0 0 0,0 1 1 0 0,-1 0-1 0 0,-4-1 0 0 0,3 0 355 0 0,0 1 0 0 0,-1 0 0 0 0,1 0 0 0 0,-1 1 0 0 0,0-1 0 0 0,1 1 0 0 0,-8 1 0 0 0,7-1-712 0 0,-1 1 0 0 0,0 0 0 0 0,1 0 0 0 0,-1 1 0 0 0,1 0 0 0 0,0 0 0 0 0,-1 0 0 0 0,1 0 0 0 0,0 1 0 0 0,0 0 0 0 0,1 0 0 0 0,-1 0 0 0 0,-6 6 0 0 0,-10 12 220 0 0,-25 28 0 0 0,12-11-12 0 0,12-14 344 0 0,0 1 0 0 0,-30 48 0 0 0,51-71 186 0 0,15-3-308 0 0,-10 0-431 0 0,1-1 0 0 0,-1 1 1 0 0,1-1-1 0 0,-1 0 0 0 0,1 0 0 0 0,-1 0 0 0 0,5-4 0 0 0,30-24-49 0 0,-21 15 55 0 0,140-99-1047 0 0,-156 114 920 0 0,-3 3 10 0 0,0 1 80 0 0,0-1 0 0 0,-1 0-1 0 0,1 1 1 0 0,-1-1 0 0 0,1 0 0 0 0,-1 0 0 0 0,0 0-1 0 0,0 0 1 0 0,-4 4 0 0 0,-2 4 106 0 0,-10 21 144 0 0,-24 52-1 0 0,40-81-247 0 0,-1 14 20 0 0,3-16-35 0 0,0-1 1 0 0,0 0-1 0 0,0 1 0 0 0,0-1 1 0 0,0 0-1 0 0,0 1 1 0 0,0-1-1 0 0,0 0 0 0 0,0 1 1 0 0,1-1-1 0 0,-1 0 0 0 0,0 0 1 0 0,0 1-1 0 0,0-1 1 0 0,1 0-1 0 0,-1 0 0 0 0,0 1 1 0 0,0-1-1 0 0,0 0 0 0 0,1 0 1 0 0,-1 1-1 0 0,0-1 1 0 0,1 0-1 0 0,-1 0 0 0 0,0 0 1 0 0,0 0-1 0 0,1 1 1 0 0,-1-1-1 0 0,0 0 0 0 0,1 0 1 0 0,0 0-1 0 0,9 2-255 0 0,3-4-763 0 0,4-4-325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13559 0 0,'0'0'1047'0'0,"-9"4"-575"0"0,3-2-124 0 0,0 1 0 0 0,1 1 0 0 0,-1-1 1 0 0,1 1-1 0 0,0 0 0 0 0,-8 7 0 0 0,12-10-192 0 0,-4 19-28 0 0,4-12-117 0 0,2 1 32 0 0,0-5-48 0 0,-1 1 1 0 0,1-1-1 0 0,0 1 1 0 0,1-1-1 0 0,2 6 1 0 0,6 15-127 0 0,-7-17 135 0 0,6 20 15 0 0,2-1-1 0 0,16 29 1 0 0,-21-46 79 0 0,-1 0-1 0 0,0 0 0 0 0,-1 1 0 0 0,0 0 1 0 0,-1-1-1 0 0,4 20 0 0 0,-6-27-70 0 0,-1 0 0 0 0,1 0 0 0 0,-1 0 0 0 0,0 0 0 0 0,0 0 1 0 0,0 0-1 0 0,-1 0 0 0 0,1 0 0 0 0,-1 0 0 0 0,1 0 0 0 0,-1-1 0 0 0,0 1 0 0 0,0 0 0 0 0,-1 0 0 0 0,1-1 0 0 0,0 1 0 0 0,-1 0 0 0 0,0-1 0 0 0,1 0 0 0 0,-1 1 0 0 0,0-1 0 0 0,0 0 0 0 0,0 0 0 0 0,-1 0 0 0 0,1 0 0 0 0,0 0 0 0 0,-1-1 0 0 0,1 1 0 0 0,-1-1 0 0 0,-3 2 0 0 0,-5 1 18 0 0,0 0-1 0 0,-1-1 1 0 0,0 0 0 0 0,0-1-1 0 0,1 0 1 0 0,-1-1 0 0 0,-15 0-1 0 0,3-1-154 0 0,0-2 1 0 0,-38-7-1 0 0,57 8-149 0 0,1 0-1 0 0,-1-1 1 0 0,1 1 0 0 0,-8-4 0 0 0,1-2-1036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208 200 9871 0 0,'0'0'4539'0'0,"0"2"-4188"0"0,-7 23 345 0 0,-1 0 0 0 0,-1 0 0 0 0,-17 30 0 0 0,-26 48 1593 0 0,48-97-2196 0 0,0 1 0 0 0,0-1 0 0 0,0 0 0 0 0,0 0 0 0 0,-1 0 0 0 0,0 0 0 0 0,-7 5 0 0 0,-3 2-5 0 0,-23 14 0 0 0,36-26-35 0 0,-6 2 219 0 0,83-70-78 0 0,-33 28-137 0 0,-7 5-16 0 0,-3-2 1 0 0,-1-1-1 0 0,32-51 1 0 0,15-18-201 0 0,-73 99 139 0 0,10-12-3 0 0,32-31 0 0 0,-41 45 47 0 0,0-1 0 0 0,1 2 0 0 0,0-1 0 0 0,0 1 0 0 0,0 0 0 0 0,0 0 0 0 0,0 1 0 0 0,1 0 0 0 0,10-3 0 0 0,-13 4-24 0 0,20-1 0 0 0,-10 3 0 0 0,1 5 0 0 0,-4 5 0 0 0,-9-6 0 0 0,-1-1 0 0 0,0 1 0 0 0,0 0 0 0 0,-1 0 0 0 0,1 0 0 0 0,-1 1 0 0 0,0-1 0 0 0,2 8 0 0 0,-2 9 0 0 0,-2-15 0 0 0,-1-1 0 0 0,0 6 0 0 0,-1 1 0 0 0,0-1 0 0 0,-1 0 0 0 0,-1 0 0 0 0,1 0 0 0 0,-13 18 0 0 0,-44 57 0 0 0,45-65 0 0 0,13-18 0 0 0,-35 52 1 0 0,34-49-2 0 0,1 1-1 0 0,0-1 0 0 0,0 1 1 0 0,1 0-1 0 0,-1 0 0 0 0,2 0 1 0 0,-2 8-1 0 0,1 3-58 0 0,4-13 63 0 0,-1-1-6 0 0,5 9 3 0 0,-3-9 4 0 0,0-1 0 0 0,1 1 0 0 0,-1 0-1 0 0,1-1 1 0 0,-1 0 0 0 0,1 0 0 0 0,0 0 0 0 0,1 0-1 0 0,-1-1 1 0 0,0 0 0 0 0,1 0 0 0 0,-1 0 0 0 0,1 0-1 0 0,0-1 1 0 0,-1 1 0 0 0,1-1 0 0 0,7 1 0 0 0,9 0 133 0 0,0-1 0 0 0,36-2 0 0 0,-53 1-108 0 0,11-1 64 0 0,0-1 0 0 0,19-4-1 0 0,20-5 278 0 0,-42 8-303 0 0,-7 2-14 0 0,26-9-203 0 0,-25 7 36 0 0,-3 2-186 0 0,0-1 0 0 0,0 1 0 0 0,0-1 0 0 0,0 0 0 0 0,0 0 0 0 0,-1-1 0 0 0,1 1 0 0 0,-1 0-1 0 0,0-1 1 0 0,3-3 0 0 0,3-6-1324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203 215 4607 0 0,'0'0'4639'0'0,"13"2"-2831"0"0,-6-4-1593 0 0,1 0-1 0 0,-1 0 1 0 0,0-1 0 0 0,1 0 0 0 0,-1 0-1 0 0,0-1 1 0 0,-1 0 0 0 0,1 0 0 0 0,-1 0-1 0 0,0-1 1 0 0,0 0 0 0 0,6-6 0 0 0,0-1 154 0 0,0-2 0 0 0,-1 1 0 0 0,-1-1 0 0 0,13-22 0 0 0,-18 27-196 0 0,-1 0 0 0 0,-1 1-1 0 0,1-1 1 0 0,-1 0 0 0 0,2-13-1 0 0,-5 21-152 0 0,0 1-1 0 0,0 0 1 0 0,0 0-1 0 0,0-1 1 0 0,0 1 0 0 0,0 0-1 0 0,0-1 1 0 0,0 1-1 0 0,0 0 1 0 0,0-1-1 0 0,0 1 1 0 0,0 0 0 0 0,0 0-1 0 0,0-1 1 0 0,0 1-1 0 0,0 0 1 0 0,-1-1-1 0 0,1 1 1 0 0,0 0-1 0 0,0 0 1 0 0,0-1 0 0 0,0 1-1 0 0,-1 0 1 0 0,1 0-1 0 0,0-1 1 0 0,0 1-1 0 0,0 0 1 0 0,-1 0-1 0 0,1 0 1 0 0,0-1 0 0 0,0 1-1 0 0,-1 0 1 0 0,1 0-1 0 0,0 0 1 0 0,-1 0-1 0 0,1 0 1 0 0,-15 0 156 0 0,-14 8-152 0 0,17-3-21 0 0,-1 1 0 0 0,2 0 0 0 0,-1 1 1 0 0,1 1-1 0 0,-11 8 0 0 0,-51 50 43 0 0,12-10 36 0 0,58-53-70 0 0,-69 61 160 0 0,63-56-77 0 0,1 1 0 0 0,1 0 0 0 0,0 0 0 0 0,0 1 0 0 0,1 0 0 0 0,-6 12 0 0 0,11-20-54 0 0,0 1-1 0 0,0-1 1 0 0,0 1-1 0 0,0-1 1 0 0,1 1-1 0 0,-1 0 1 0 0,1-1 0 0 0,0 1-1 0 0,-1 0 1 0 0,1-1-1 0 0,0 1 1 0 0,1 0-1 0 0,-1-1 1 0 0,1 4-1 0 0,-1-4-18 0 0,1-1-1 0 0,0 0 0 0 0,-1 1 0 0 0,1-1 0 0 0,0 0 0 0 0,0 0 0 0 0,0 0 0 0 0,0 0 1 0 0,0 0-1 0 0,0 0 0 0 0,0 0 0 0 0,0 0 0 0 0,0 0 0 0 0,1 0 0 0 0,-1 0 1 0 0,0-1-1 0 0,0 1 0 0 0,1-1 0 0 0,-1 1 0 0 0,1-1 0 0 0,-1 1 0 0 0,0-1 1 0 0,1 0-1 0 0,-1 0 0 0 0,1 1 0 0 0,-1-1 0 0 0,3 0 0 0 0,6 0 43 0 0,0-1-1 0 0,-1 0 0 0 0,1 0 0 0 0,0 0 1 0 0,0-1-1 0 0,-1-1 0 0 0,13-4 1 0 0,64-34 70 0 0,-21 9-315 0 0,-60 30 101 0 0,-1 0-15 0 0,0 1 0 0 0,0-1-1 0 0,0 1 1 0 0,0-1-1 0 0,1 1 1 0 0,4 0-1 0 0,-12 11 75 0 0,-13 21 129 0 0,12-24-61 0 0,0 0 1 0 0,-5 14 0 0 0,8-12-114 0 0,1-7 8 0 0,1-1 0 0 0,0 0-1 0 0,-1 0 1 0 0,1 0-1 0 0,0 0 1 0 0,-1-1 0 0 0,1 1-1 0 0,0 0 1 0 0,0 0 0 0 0,0 0-1 0 0,0 0 1 0 0,0-1 0 0 0,0 1-1 0 0,0-1 1 0 0,0 1 0 0 0,2 0-1 0 0,10 3-569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19 11055 0 0,'2'-7'1144'0'0,"-1"1"-982"0"0,0 5 504 0 0,-1 1-528 0 0,0 0 0 0 0,0-1 0 0 0,0 1 0 0 0,0 0 0 0 0,1 0 0 0 0,-1-1 0 0 0,0 1 0 0 0,0 0 0 0 0,0 0 0 0 0,0-1 0 0 0,1 1 0 0 0,-1 0 0 0 0,0 0 0 0 0,0 0 0 0 0,1-1 0 0 0,-1 1 0 0 0,0 0 0 0 0,0 0 0 0 0,1 0 0 0 0,-1 0 0 0 0,0 0 0 0 0,1-1 0 0 0,-1 1 0 0 0,0 0 0 0 0,1 0 0 0 0,1 4-90 0 0,-1-1 0 0 0,0 0 0 0 0,1 1 0 0 0,-1-1 0 0 0,-1 1 0 0 0,1 0 0 0 0,0-1-1 0 0,-1 1 1 0 0,0 0 0 0 0,0-1 0 0 0,0 1 0 0 0,0 0 0 0 0,0-1 0 0 0,-1 1 0 0 0,0 0 0 0 0,1-1-1 0 0,-3 6 1 0 0,-4 10 95 0 0,0-1-1 0 0,-11 19 0 0 0,13-25-87 0 0,-303 556 897 0 0,270-498-905 0 0,18-31 8 0 0,-35 51 1 0 0,55-89-49 0 0,-1 0 1 0 0,1 0 0 0 0,-1-1 0 0 0,0 1 0 0 0,1 0 0 0 0,-1 0-1 0 0,0 0 1 0 0,1-1 0 0 0,-1 1 0 0 0,0-1 0 0 0,0 1 0 0 0,0 0-1 0 0,0-1 1 0 0,-1 1 0 0 0,2-1-7 0 0,-1 0-1 0 0,1 0 1 0 0,0 0 0 0 0,0 0-1 0 0,-1 0 1 0 0,1 0 0 0 0,0 0-1 0 0,0-1 1 0 0,-1 1-1 0 0,1 0 1 0 0,0 0 0 0 0,0 0-1 0 0,-1 0 1 0 0,1-1 0 0 0,0 1-1 0 0,0 0 1 0 0,0 0-1 0 0,0 0 1 0 0,-1-1 0 0 0,1 1-1 0 0,0 0 1 0 0,0 0 0 0 0,0 0-1 0 0,0-1 1 0 0,0 1 0 0 0,0 0-1 0 0,0 0 1 0 0,0-1-1 0 0,0 1 1 0 0,-1 0 0 0 0,1-1-1 0 0,0-23 47 0 0,3 10-110 0 0,0-1 1 0 0,1 1-1 0 0,9-23 1 0 0,21-40-262 0 0,-26 63 230 0 0,0 0 0 0 0,0 0 1 0 0,1 1-1 0 0,1 0 0 0 0,0 1 0 0 0,0 0 0 0 0,2 0 0 0 0,22-18 0 0 0,-26 25 79 0 0,0-1 1 0 0,0 1-1 0 0,0 1 0 0 0,0-1 0 0 0,1 1 1 0 0,-1 1-1 0 0,1 0 0 0 0,0 0 0 0 0,0 1 1 0 0,1 0-1 0 0,-1 0 0 0 0,0 1 0 0 0,1 0 1 0 0,-1 1-1 0 0,1 0 0 0 0,13 2 0 0 0,-7 1 27 0 0,-1 0 0 0 0,0 1-1 0 0,0 1 1 0 0,-1 0 0 0 0,1 1-1 0 0,-1 1 1 0 0,0 0 0 0 0,-1 0-1 0 0,0 2 1 0 0,0 0 0 0 0,-1 0 0 0 0,20 20-1 0 0,-28-25 22 0 0,-1 0 0 0 0,1 1 1 0 0,-1 0-1 0 0,-1-1 0 0 0,1 1 0 0 0,0 0 0 0 0,-1 1 0 0 0,0-1 0 0 0,-1 0 0 0 0,1 1 1 0 0,-1-1-1 0 0,2 11 0 0 0,-3-9 21 0 0,0 0 1 0 0,0 1 0 0 0,-1-1-1 0 0,0 0 1 0 0,0 1 0 0 0,-1-1-1 0 0,0 0 1 0 0,0 0-1 0 0,-3 7 1 0 0,0-4 25 0 0,1 0 0 0 0,-2-1 0 0 0,0 0 0 0 0,0 0 0 0 0,0 0 0 0 0,-1 0 0 0 0,0-1 0 0 0,-1-1 0 0 0,0 1-1 0 0,0-1 1 0 0,-1 0 0 0 0,0-1 0 0 0,-12 7 0 0 0,6-5 48 0 0,-1-2 0 0 0,-1 1 0 0 0,-31 6 0 0 0,-52 4 174 0 0,86-15-292 0 0,1-1-3 0 0,-1 0 0 0 0,0 0-1 0 0,0-1 1 0 0,0-1 0 0 0,-15-3-1 0 0,28 4-143 0 0,1-2 31 0 0,0 0 1 0 0,1 0-1 0 0,-1 0 0 0 0,0 0 1 0 0,1 0-1 0 0,0 0 0 0 0,-1 0 0 0 0,1 1 1 0 0,0-1-1 0 0,0 0 0 0 0,0 0 1 0 0,0 1-1 0 0,0-1 0 0 0,2-2 1 0 0,22-19-1364 0 0,-14 15 572 0 0,8-9-775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 8287 0 0,'0'0'756'0'0,"-2"1"-622"0"0,-2 2-4 0 0,0 0 0 0 0,-1 0 0 0 0,-6 7 0 0 0,-21 29 5047 0 0,19-22-3585 0 0,8-9-1430 0 0,0-1 1 0 0,0 1 0 0 0,0 1-1 0 0,1-1 1 0 0,0 0-1 0 0,1 1 1 0 0,0 0 0 0 0,0 0-1 0 0,1 0 1 0 0,0 0-1 0 0,0 1 1 0 0,1-1-1 0 0,0 0 1 0 0,1 1 0 0 0,1 11-1 0 0,0-19-118 0 0,0 1-1 0 0,0-1 1 0 0,0 0-1 0 0,0 0 1 0 0,1 0-1 0 0,-1 0 0 0 0,0 0 1 0 0,1 0-1 0 0,0-1 1 0 0,-1 1-1 0 0,1 0 1 0 0,0-1-1 0 0,0 1 1 0 0,2 1-1 0 0,-2-2-5 0 0,1 1 10 0 0,0 0 1 0 0,0 0 0 0 0,0-1 0 0 0,0 1 0 0 0,1-1 0 0 0,-1 1 0 0 0,1-1 0 0 0,-1 0 0 0 0,1 0 0 0 0,-1 0 0 0 0,1-1 0 0 0,-1 0 0 0 0,5 1 0 0 0,-2-2 9 0 0,0 1 1 0 0,0-1-1 0 0,0 0 1 0 0,0 0-1 0 0,-1-1 1 0 0,1 0-1 0 0,7-3 1 0 0,5-4 48 0 0,0-1-1 0 0,-1-1 1 0 0,25-20 0 0 0,-40 30-105 0 0,16-13-10 0 0,0-1-1 0 0,-1-1 1 0 0,-1 0-1 0 0,0-1 1 0 0,19-29 0 0 0,-25 33-361 0 0,-1 0 0 0 0,1 1 1 0 0,13-11-1 0 0,-22 22 235 0 0,0 0 0 0 0,0-1 0 0 0,0 1 0 0 0,0 0 0 0 0,0 0 0 0 0,0 0 0 0 0,0 0 0 0 0,0-1 0 0 0,0 1 0 0 0,-1 0 0 0 0,1-1 0 0 0,-1 1 0 0 0,1-3 0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98 7831 0 0,'0'0'706'0'0,"1"0"-578"0"0,18-5 838 0 0,-1 0-1 0 0,18-7 1 0 0,-13 4 994 0 0,-9 2-395 0 0,-13 6-1499 0 0,-1-1 0 0 0,0 1 0 0 0,1-1 0 0 0,-1 1 0 0 0,0 0 0 0 0,1-1 0 0 0,-1 1 0 0 0,0-1 0 0 0,0 1 0 0 0,0-1 1 0 0,0 1-1 0 0,1-1 0 0 0,-1 1 0 0 0,0-1 0 0 0,0 1 0 0 0,0-1 0 0 0,0 1 0 0 0,0-1 0 0 0,0 1 0 0 0,0-1 0 0 0,0 1 0 0 0,0-1 0 0 0,0 1 0 0 0,-1-1 0 0 0,1 1 0 0 0,0-1 0 0 0,-5-14 365 0 0,5 15-402 0 0,-1-2-16 0 0,-1-1 0 0 0,1 1 1 0 0,-1 0-1 0 0,1 0 0 0 0,-1 0 0 0 0,0 0 0 0 0,1 0 1 0 0,-1 0-1 0 0,0 1 0 0 0,0-1 0 0 0,-1 1 0 0 0,1-1 1 0 0,0 1-1 0 0,0 0 0 0 0,-1 0 0 0 0,1 0 0 0 0,-1 0 1 0 0,1 0-1 0 0,-1 0 0 0 0,1 1 0 0 0,-1-1 1 0 0,1 1-1 0 0,-1 0 0 0 0,1 0 0 0 0,-1 0 0 0 0,-3 0 1 0 0,-2 1 18 0 0,-1-1 0 0 0,1 1 0 0 0,0 1 0 0 0,0 0 0 0 0,-1 0 0 0 0,1 0 0 0 0,-8 4 0 0 0,-6 5-25 0 0,0 0 0 0 0,-24 17 0 0 0,39-23-1 0 0,0 0-1 0 0,-1 1 1 0 0,2 0 0 0 0,-1 0-1 0 0,1 1 1 0 0,0-1 0 0 0,0 2-1 0 0,1-1 1 0 0,-6 10 0 0 0,10-16 7 0 0,0 1 0 0 0,1-1 0 0 0,-1 1 0 0 0,0-1 1 0 0,1 1-1 0 0,-1-1 0 0 0,1 1 0 0 0,-1 0 1 0 0,1-1-1 0 0,0 1 0 0 0,0 0 0 0 0,0-1 0 0 0,0 1 1 0 0,0 0-1 0 0,0-1 0 0 0,0 1 0 0 0,1 0 0 0 0,-1-1 1 0 0,0 1-1 0 0,1-1 0 0 0,0 3 0 0 0,0-3-1 0 0,0 0 1 0 0,0 0-1 0 0,0 0 0 0 0,0 0 0 0 0,1 0 0 0 0,-1 0 0 0 0,0-1 1 0 0,0 1-1 0 0,0 0 0 0 0,1-1 0 0 0,-1 1 0 0 0,0-1 0 0 0,1 1 1 0 0,-1-1-1 0 0,1 1 0 0 0,-1-1 0 0 0,1 0 0 0 0,-1 0 0 0 0,0 0 0 0 0,1 0 1 0 0,-1 0-1 0 0,1 0 0 0 0,-1 0 0 0 0,3-1 0 0 0,10-2 17 0 0,0 0-1 0 0,0-1 0 0 0,0-1 1 0 0,-1 0-1 0 0,22-12 0 0 0,-15 7-213 0 0,28-10 0 0 0,-24 13-88 0 0,-22 6 114 0 0,-3 3-577 0 0,-24 39 501 0 0,16-28 169 0 0,1 0 1 0 0,-8 18-1 0 0,-14 41 296 0 0,-31 117-1 0 0,49-142-80 0 0,3 0-1 0 0,2 1 1 0 0,-2 85 0 0 0,10-72 80 0 0,-3 93 895 0 0,0-138-1035 0 0,0 1 1 0 0,-1-1-1 0 0,-1 0 0 0 0,0 0 0 0 0,-1-1 0 0 0,-1 1 0 0 0,-7 14 0 0 0,11-27-84 0 0,1 0 0 0 0,-1-1 0 0 0,0 1 0 0 0,0-1 0 0 0,0 0 0 0 0,0 1 0 0 0,0-1 0 0 0,0 0-1 0 0,-1 0 1 0 0,1-1 0 0 0,-1 1 0 0 0,-4 2 0 0 0,7-4-3 0 0,-1 1 0 0 0,1-1 0 0 0,-1 0 0 0 0,1 1 0 0 0,-1-1 0 0 0,1 0 0 0 0,-1 0 0 0 0,0 1 0 0 0,1-1 0 0 0,-1 0 0 0 0,1 0 0 0 0,-1 0 0 0 0,1 0 0 0 0,-1 0 0 0 0,0 0-1 0 0,1 0 1 0 0,-1 0 0 0 0,1 0 0 0 0,-1 0 0 0 0,0 0 0 0 0,1 0 0 0 0,-1-1 0 0 0,1 1 0 0 0,-1 0 0 0 0,0-1 0 0 0,-1 1 21 0 0,-2-2-51 0 0,0 1 0 0 0,0-1 1 0 0,0 1-1 0 0,0-1 1 0 0,0 0-1 0 0,1 0 1 0 0,-1-1-1 0 0,1 1 0 0 0,-1-1 1 0 0,1 0-1 0 0,0 0 1 0 0,0 0-1 0 0,0 0 1 0 0,1 0-1 0 0,-4-6 1 0 0,-2-2-250 0 0,1-1 1 0 0,0-1 0 0 0,-7-17 0 0 0,10 19-128 0 0,0-1-1 0 0,1 1 0 0 0,1-1 1 0 0,0 1-1 0 0,0-1 1 0 0,1 0-1 0 0,1 0 1 0 0,1-20-1 0 0,7-11-754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12895 0 0,'0'0'3324'0'0,"2"0"-2262"0"0,51-3 943 0 0,66-11 0 0 0,-70 7-1399 0 0,213-35 486 0 0,-133 12-1808 0 0,-1-11-3484 0 0,-91 26-2506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15895 0 0,'1'1'1222'0'0,"-1"9"-1093"0"0,0 0 1 0 0,-1-1-1 0 0,0 1 1 0 0,0 0 0 0 0,-1-1-1 0 0,0 1 1 0 0,-5 9-1 0 0,3-4 237 0 0,-16 49 533 0 0,-41 88 0 0 0,49-124-749 0 0,-79 156 441 0 0,64-132-443 0 0,12-23-51 0 0,-59 109 221 0 0,51-100-192 0 0,-42 53 1 0 0,34-58 23 0 0,30-31-2 0 0,1-5-132 0 0,1 1 0 0 0,0 0 0 0 0,-1 1 0 0 0,1-1 0 0 0,0 0 0 0 0,0 0 0 0 0,1-2 0 0 0,0 1-21 0 0,5-8-46 0 0,0 1 0 0 0,1-1 1 0 0,1 2-1 0 0,0-1 0 0 0,0 1 0 0 0,1 0 0 0 0,13-9 0 0 0,-3 1-15 0 0,22-15 28 0 0,1 2-1 0 0,1 2 1 0 0,72-35 0 0 0,-109 60 26 0 0,0 0 1 0 0,-1 0 0 0 0,1 1-1 0 0,1 0 1 0 0,11-2 0 0 0,-18 4 16 0 0,1-1 0 0 0,-1 1 0 0 0,1 0 1 0 0,0 0-1 0 0,-1 0 0 0 0,1 0 0 0 0,-1 0 1 0 0,1 0-1 0 0,0 0 0 0 0,-1 1 0 0 0,1-1 1 0 0,-1 1-1 0 0,1-1 0 0 0,-1 1 0 0 0,1-1 1 0 0,-1 1-1 0 0,1 0 0 0 0,-1 0 0 0 0,0 0 1 0 0,1 0-1 0 0,-1 0 0 0 0,0 0 0 0 0,0 0 1 0 0,1 0-1 0 0,-1 0 0 0 0,0 1 0 0 0,0-1 1 0 0,-1 0-1 0 0,1 1 0 0 0,0-1 0 0 0,1 3 1 0 0,0 4 36 0 0,0 0 1 0 0,-1 0-1 0 0,0 0 1 0 0,0 0-1 0 0,0 0 1 0 0,-2 11-1 0 0,-5 49 148 0 0,5-65-180 0 0,-1 18 22 0 0,0 0 0 0 0,1-1 1 0 0,1 1-1 0 0,1 0 0 0 0,0 0 1 0 0,2 0-1 0 0,6 23 0 0 0,-8-39-18 0 0,1 0-1 0 0,-1 0 0 0 0,1-1 0 0 0,0 1 0 0 0,3 4 1 0 0,-1-4 6 0 0,1 1 1 0 0,-1-1-1 0 0,1-1 1 0 0,0 1 0 0 0,6 3-1 0 0,-9-5-311 0 0,1-1 1 0 0,0 0-1 0 0,-1 0 1 0 0,1 0-1 0 0,0-1 0 0 0,0 1 1 0 0,0-1-1 0 0,7 3 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36 7367 0 0,'1'-1'55'0'0,"-1"-1"-1"0"0,1 1 0 0 0,0-1 0 0 0,0 1 0 0 0,0 0 0 0 0,0-1 0 0 0,0 1 1 0 0,0 0-1 0 0,0 0 0 0 0,0 0 0 0 0,0 0 0 0 0,2-2 0 0 0,-2 3 33 0 0,0-1 0 0 0,-1 1 0 0 0,1-1 0 0 0,0 0 0 0 0,0 0 0 0 0,0 1 0 0 0,-1-1-1 0 0,1 0 1 0 0,0 0 0 0 0,-1 0 0 0 0,3-8 8085 0 0,-8 16-7860 0 0,-3 3-149 0 0,1 1 1 0 0,0 0-1 0 0,1 0 0 0 0,-7 15 0 0 0,-78 194 1277 0 0,30-75-1040 0 0,-174 340 435 0 0,216-449-682 0 0,5-10 87 0 0,1 1 0 0 0,-11 35 0 0 0,21-53-173 0 0,1-1 1 0 0,0 1-1 0 0,0-1 1 0 0,1 1-1 0 0,0 0 0 0 0,1-1 1 0 0,0 1-1 0 0,0 0 1 0 0,1 0-1 0 0,0-1 0 0 0,0 1 1 0 0,4 10-1 0 0,-2-11-3 0 0,-3-7-124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25 7831 0 0,'14'-24'11988'0'0,"-14"32"-10602"0"0,-6 24-862 0 0,-1 0 1 0 0,-18 46-1 0 0,18-56-311 0 0,-83 227 1058 0 0,71-200-1138 0 0,-148 324 256 0 0,74-178-366 0 0,87-180-404 0 0,1-1 0 0 0,0 1 0 0 0,-3 20 0 0 0,8-34-740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301 182 6447 0 0,'-22'2'247'0'0,"-1"-2"-1"0"0,-36-2 0 0 0,20 0 1263 0 0,-34-5 3788 0 0,-12-1 1973 0 0,88 9-6725 0 0,14 4-217 0 0,1-1 0 0 0,0-1 0 0 0,0 0 0 0 0,0-1-1 0 0,30-1 1 0 0,-6-3 57 0 0,58-11-1 0 0,105-32 405 0 0,-96 19-454 0 0,273-63 532 0 0,-364 84-739 0 0,-5 2-2828 0 0,-26 6 577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368 139 9215 0 0,'0'0'831'0'0,"1"1"-686"0"0,4 0 136 0 0,0-1 0 0 0,0 1 0 0 0,0-1 0 0 0,0 0 0 0 0,0 0 0 0 0,0 0 0 0 0,8-2 0 0 0,-12 1-139 0 0,1 1 259 0 0,-1-1 1 0 0,1 1-1 0 0,0-1 0 0 0,-1 0 1 0 0,1 0-1 0 0,-1 0 1 0 0,1 0-1 0 0,1-2 1 0 0,1 0 303 0 0,3-1-325 0 0,-1 0-1 0 0,0 0 0 0 0,0-1 1 0 0,0 0-1 0 0,0 0 1 0 0,-1-1-1 0 0,0 1 0 0 0,0-1 1 0 0,0 0-1 0 0,-1 0 0 0 0,0-1 1 0 0,5-11-1 0 0,-8 17-376 0 0,-1 0 0 0 0,0 0-1 0 0,1 0 1 0 0,-1 0 0 0 0,0-1 0 0 0,1 1-1 0 0,-1 0 1 0 0,0 0 0 0 0,0 0-1 0 0,0-1 1 0 0,0 1 0 0 0,0 0 0 0 0,-1 0-1 0 0,1 0 1 0 0,0-1 0 0 0,0 1-1 0 0,-1 0 1 0 0,1 0 0 0 0,-1-1 0 0 0,-1-2-17 0 0,2 3-5 0 0,-1 0-1 0 0,1 0 0 0 0,-1 0 0 0 0,1 0 0 0 0,-1 0 0 0 0,0 0 0 0 0,0 0 0 0 0,0 0 0 0 0,1 0 0 0 0,-1 0 0 0 0,0 0 0 0 0,0 1 0 0 0,0-1 0 0 0,0 0 0 0 0,0 1 0 0 0,-1-1 0 0 0,1 1 0 0 0,0-1 0 0 0,0 1 0 0 0,0-1 0 0 0,0 1 0 0 0,-1 0 0 0 0,1-1 0 0 0,0 1 0 0 0,0 0 0 0 0,0 0 0 0 0,-3 0 0 0 0,-3 0-172 0 0,0 0 0 0 0,-1 1 0 0 0,-8 1 0 0 0,16-2 189 0 0,-39 9-170 0 0,1 2 0 0 0,-44 17 1 0 0,65-22 163 0 0,-14 6 64 0 0,0 2 0 0 0,1 1 0 0 0,1 1 0 0 0,0 1 0 0 0,-41 33 0 0 0,64-45 10 0 0,0 1 1 0 0,0-1-1 0 0,1 1 1 0 0,-8 11-1 0 0,11-16-49 0 0,1 1 0 0 0,0-1-1 0 0,0 1 1 0 0,1-1 0 0 0,-1 1-1 0 0,0-1 1 0 0,0 1 0 0 0,1 0-1 0 0,-1-1 1 0 0,1 1 0 0 0,-1 0-1 0 0,1-1 1 0 0,0 1 0 0 0,0 0-1 0 0,-1 0 1 0 0,1-1 0 0 0,1 1-1 0 0,-1 0 1 0 0,0 0 0 0 0,0-1-1 0 0,1 1 1 0 0,-1 0 0 0 0,0-1-1 0 0,1 1 1 0 0,0 0 0 0 0,-1-1-1 0 0,3 3 1 0 0,-1-2 7 0 0,0 0-1 0 0,0 0 0 0 0,1-1 1 0 0,-1 1-1 0 0,0-1 0 0 0,1 0 1 0 0,-1 1-1 0 0,1-1 1 0 0,0 0-1 0 0,-1-1 0 0 0,1 1 1 0 0,0 0-1 0 0,2-1 1 0 0,38 5 209 0 0,-9-6-154 0 0,1-2 0 0 0,-1-1 1 0 0,43-11-1 0 0,-7 2-17 0 0,-55 11-50 0 0,-15 2-10 0 0,1 0 0 0 0,-1 0 0 0 0,0 0-1 0 0,1-1 1 0 0,-1 1 0 0 0,0 0 0 0 0,1 0 0 0 0,-1 0 0 0 0,1 0 0 0 0,-1 0 0 0 0,0 0 0 0 0,1 0 0 0 0,-1 0 0 0 0,1 0 0 0 0,-1 0-1 0 0,0 0 1 0 0,1 1 0 0 0,-1-1 0 0 0,0 0 0 0 0,1 0 0 0 0,-1 0 0 0 0,0 0 0 0 0,1 1 0 0 0,-1-1 0 0 0,0 0 0 0 0,1 0-1 0 0,-1 0 1 0 0,0 1 0 0 0,0-1 0 0 0,1 0 0 0 0,-1 1 0 0 0,0-1 0 0 0,0 0 0 0 0,1 1 0 0 0,-1-1 0 0 0,0 0 0 0 0,0 1 0 0 0,-2 4 17 0 0,-1 2 28 0 0,-1 1 0 0 0,-8 12-1 0 0,8-13 22 0 0,0-1-1 0 0,0 1 0 0 0,1 0 1 0 0,-1 0-1 0 0,-2 12 0 0 0,5-17-57 0 0,1-1-1 0 0,0 1 1 0 0,0 0-1 0 0,-1 0 1 0 0,1-1-1 0 0,1 1 1 0 0,-1 0 0 0 0,0 0-1 0 0,0-1 1 0 0,1 1-1 0 0,-1 0 1 0 0,1-1-1 0 0,-1 1 1 0 0,1 0 0 0 0,0-1-1 0 0,-1 1 1 0 0,1 0-1 0 0,0-1 1 0 0,0 0-1 0 0,0 1 1 0 0,0-1 0 0 0,1 1-1 0 0,-1-1 1 0 0,0 0-1 0 0,1 0 1 0 0,-1 0-1 0 0,0 0 1 0 0,1 0 0 0 0,1 1-1 0 0,0-1 1 0 0,0 1 0 0 0,0-1 1 0 0,1 0-1 0 0,-1 0 0 0 0,0 0 0 0 0,0 0 0 0 0,0-1 0 0 0,1 1 0 0 0,5-1 0 0 0,32-2-138 0 0,-27 0 71 0 0,22-1-1205 0 0,0-2-3863 0 0,3 0-1925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5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 5527 0 0,'0'0'250'0'0,"-1"-1"-2"0"0,1 0-244 0 0,-1 1-1 0 0,1-1 1 0 0,-1 1 0 0 0,1-1 0 0 0,-1 1 0 0 0,0-1 0 0 0,1 1 0 0 0,-1 0-1 0 0,0-1 1 0 0,1 1 0 0 0,-1 0 0 0 0,0 0 0 0 0,1-1 0 0 0,-1 1-1 0 0,0 0 1 0 0,1 0 0 0 0,-1 0 0 0 0,0 0 0 0 0,0 0 0 0 0,1 0 0 0 0,-1 0-1 0 0,0 0 1 0 0,0 0 0 0 0,0 1 0 0 0,-2-1 2 0 0,-1 0 714 0 0,0 0-1 0 0,0 1 1 0 0,0-1-1 0 0,-1 1 0 0 0,1 0 1 0 0,0 0-1 0 0,-6 2 1 0 0,8-2-429 0 0,0 0 1 0 0,0 0 0 0 0,0 1 0 0 0,0-1 0 0 0,0 0 0 0 0,0 1 0 0 0,1-1 0 0 0,-1 1-1 0 0,1 0 1 0 0,-1 0 0 0 0,1-1 0 0 0,-1 1 0 0 0,1 0 0 0 0,0 0 0 0 0,0 0 0 0 0,-1 5 0 0 0,0-3-193 0 0,0 1 1 0 0,0-1 0 0 0,1 1 0 0 0,0 0 0 0 0,0 0 0 0 0,0 0 0 0 0,1-1-1 0 0,0 1 1 0 0,0 0 0 0 0,0 0 0 0 0,0 0 0 0 0,1 0 0 0 0,0 0 0 0 0,0 0-1 0 0,0-1 1 0 0,0 1 0 0 0,1 0 0 0 0,3 7 0 0 0,7 8-55 0 0,0 1-1 0 0,1-2 1 0 0,1 0 0 0 0,0 0-1 0 0,2-1 1 0 0,35 31 0 0 0,119 75 14 0 0,-79-61-94 0 0,-73-50 85 0 0,-1 0-1 0 0,-1 2 1 0 0,0 0-1 0 0,-1 1 1 0 0,0 0-1 0 0,-2 1 1 0 0,22 34-1 0 0,-28-39-36 0 0,-1 0 0 0 0,-1 1 0 0 0,0-1 0 0 0,0 1 0 0 0,-1 0-1 0 0,-1 1 1 0 0,0-1 0 0 0,-1 1 0 0 0,0-1 0 0 0,-1 1 0 0 0,-1-1-1 0 0,0 1 1 0 0,-4 22 0 0 0,-1-9 4 0 0,-2-1-1 0 0,-1 1 1 0 0,-1-2 0 0 0,-1 1-1 0 0,-1-1 1 0 0,-1-1-1 0 0,-29 42 1 0 0,-11 6 290 0 0,-64 66-1 0 0,101-121-254 0 0,-34 36 0 0 0,-3-3 1 0 0,-80 61 0 0 0,94-83-4 0 0,15-11 43 0 0,1 0-1 0 0,-32 33 1 0 0,45-41 230 0 0,-21 15 1711 0 0,32-26-3677 0 0,10-4 125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1037 1839 0 0,'0'0'83'0'0,"-2"1"-6"0"0,-23 13-47 0 0,18-11 1127 0 0,0 0-1 0 0,1 1 1 0 0,-12 7-1 0 0,-16 14 10156 0 0,36-29-11116 0 0,53-58 29 0 0,-5 5-110 0 0,101-145-181 0 0,42-50-66 0 0,133-125-14 0 0,-208 240 82 0 0,-112 130 75 0 0,-17 33 42 0 0,-29 69-96 0 0,-21 54-42 0 0,24-38 128 0 0,-40 198 0 0 0,68-239 198 0 0,1 128 0 0 0,10-173-201 0 0,1 22 38 0 0,-3-46-76 0 0,0 0 1 0 0,0 0 0 0 0,0-1 0 0 0,0 1-1 0 0,0 0 1 0 0,0 0 0 0 0,0 0 0 0 0,0-1-1 0 0,0 1 1 0 0,1 0 0 0 0,-1 0 0 0 0,0-1 0 0 0,0 1-1 0 0,1 0 1 0 0,-1-1 0 0 0,2 2 0 0 0,-2-1-37 0 0,0-1-1 0 0,0 0 1 0 0,1 0 0 0 0,-1 0 0 0 0,0 0 0 0 0,1 0 0 0 0,-1 0 0 0 0,0 0 0 0 0,1 0 0 0 0,-1 0 0 0 0,0 0 0 0 0,1 0-1 0 0,-1 0 1 0 0,0 0 0 0 0,1 0 0 0 0,-1 0 0 0 0,0 0 0 0 0,1 0 0 0 0,-1 0 0 0 0,0 0 0 0 0,1 0 0 0 0,-1 0 0 0 0,0 0-1 0 0,0-1 1 0 0,1 1 0 0 0,14-14-4209 0 0,-4-1-1864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13159 0 0,'0'0'1840'0'0,"1"-2"-1389"0"0,2-3-269 0 0,0 0 1 0 0,0 1 0 0 0,0-1-1 0 0,1 1 1 0 0,-1 0-1 0 0,1 0 1 0 0,0 0-1 0 0,7-4 1 0 0,41-25 1148 0 0,-11 8-260 0 0,-29 16-969 0 0,0 1-1 0 0,1 0 1 0 0,0 1-1 0 0,1 0 1 0 0,0 1-1 0 0,0 1 1 0 0,0 0-1 0 0,0 1 1 0 0,1 0-1 0 0,0 1 1 0 0,-1 1-1 0 0,1 0 1 0 0,26 1 0 0 0,18 3-2292 0 0,-39-2 318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6911 0 0,'-1'2'7020'0'0,"-1"1"-6854"0"0,0 1 0 0 0,0-1 0 0 0,-1 0 0 0 0,1 1 0 0 0,-1-1 0 0 0,0 0 0 0 0,0-1 0 0 0,-6 6 0 0 0,-30 19 327 0 0,33-23-356 0 0,-25 16 145 0 0,1 2 1 0 0,0 2-1 0 0,2 0 0 0 0,1 2 0 0 0,1 1 0 0 0,1 1 0 0 0,-36 52 1 0 0,57-74-236 0 0,1 1 0 0 0,0-1 1 0 0,0 1-1 0 0,0 0 0 0 0,-3 14 1 0 0,5-18-51 0 0,0 0 0 0 0,1 0 1 0 0,0 1-1 0 0,-1-1 0 0 0,1 0 1 0 0,0 0-1 0 0,1 1 0 0 0,-1-1 1 0 0,0 0-1 0 0,1 1 0 0 0,0-1 1 0 0,0 0-1 0 0,0 0 0 0 0,0 0 1 0 0,3 4-1 0 0,-1-2 21 0 0,1 0 0 0 0,0 0 0 0 0,0-1 0 0 0,0 1-1 0 0,1-1 1 0 0,0 0 0 0 0,0-1 0 0 0,0 1 0 0 0,0-1 0 0 0,0 0 0 0 0,8 3 0 0 0,0 0-381 0 0,0-1 0 0 0,0-1 0 0 0,27 5 0 0 0,-20-8-3876 0 0,2-3-1384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1375 0 0,'-8'0'3034'0'0,"-17"3"5585"0"0,1 7-5484 0 0,-23 18-3407 0 0,32-18 1044 0 0,-7 5-504 0 0,1 1 1 0 0,-22 20-1 0 0,32-26-227 0 0,1 1 0 0 0,0 0 0 0 0,0 1 0 0 0,2 0 0 0 0,-12 19 0 0 0,17-25-23 0 0,-3 4-8 0 0,1 1 0 0 0,0-1-1 0 0,-4 16 1 0 0,8-24-10 0 0,1 1 0 0 0,-1-1 0 0 0,1 1-1 0 0,-1-1 1 0 0,1 1 0 0 0,0-1 0 0 0,0 1 0 0 0,0 0 0 0 0,0-1-1 0 0,0 1 1 0 0,1-1 0 0 0,-1 1 0 0 0,1-1 0 0 0,0 1 0 0 0,0-1-1 0 0,0 1 1 0 0,0-1 0 0 0,0 0 0 0 0,0 0 0 0 0,0 1-1 0 0,3 1 1 0 0,-2-2 5 0 0,-1 0 0 0 0,1 0 0 0 0,0 0 0 0 0,1-1 1 0 0,-1 1-1 0 0,0-1 0 0 0,0 1 0 0 0,1-1 0 0 0,-1 0 0 0 0,1 0 0 0 0,-1 0 0 0 0,1 0 0 0 0,-1 0 0 0 0,1-1 0 0 0,2 1 0 0 0,0 0 26 0 0,-1-1 1 0 0,0 0-1 0 0,1-1 0 0 0,-1 1 0 0 0,0-1 0 0 0,0 0 0 0 0,1 0 0 0 0,5-2 0 0 0,4-3 83 0 0,0-1-1 0 0,0 0 1 0 0,-1-1-1 0 0,13-11 0 0 0,-16 11-96 0 0,-1 0 0 0 0,0-1-1 0 0,0 0 1 0 0,-1-1 0 0 0,0 0 0 0 0,-1 0-1 0 0,0 0 1 0 0,-1-1 0 0 0,0 0 0 0 0,0-1-1 0 0,-1 1 1 0 0,-1-1 0 0 0,0 0-1 0 0,-1 0 1 0 0,0 0 0 0 0,-1-1 0 0 0,0 1-1 0 0,-1 0 1 0 0,0-24 0 0 0,-1 35-61 0 0,0-1 0 0 0,0 0 0 0 0,-1 1 0 0 0,1-1 0 0 0,0 0 0 0 0,-1 1 0 0 0,1-1 1 0 0,-1 0-1 0 0,1 1 0 0 0,-1-1 0 0 0,0 1 0 0 0,0-1 0 0 0,0 1 0 0 0,0 0 0 0 0,0-1 0 0 0,0 1 0 0 0,0 0 0 0 0,0-1 0 0 0,0 1 1 0 0,-1 0-1 0 0,1 0 0 0 0,0 0 0 0 0,-1 0 0 0 0,1 0 0 0 0,-1 1 0 0 0,1-1 0 0 0,-1 0 0 0 0,0 1 0 0 0,1-1 0 0 0,-1 1 1 0 0,1-1-1 0 0,-1 1 0 0 0,0 0 0 0 0,1 0 0 0 0,-1 0 0 0 0,0 0 0 0 0,0 0 0 0 0,1 0 0 0 0,-1 0 0 0 0,0 0 0 0 0,1 1 0 0 0,-1-1 1 0 0,0 1-1 0 0,1-1 0 0 0,-1 1 0 0 0,-2 1 0 0 0,2-1-408 0 0,-2 1 646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132 132 13247 0 0,'0'0'299'0'0,"-6"7"410"0"0,-2 3-457 0 0,-1-1-1 0 0,0 0 1 0 0,0-1-1 0 0,-1 0 0 0 0,0 0 1 0 0,-21 11-1 0 0,-8 11 1361 0 0,38-30-1212 0 0,7-15-324 0 0,-2 9-104 0 0,1 1 0 0 0,0 0 0 0 0,0 0 0 0 0,0 0 0 0 0,0 0 0 0 0,1 1 0 0 0,12-7-1 0 0,-5 2-52 0 0,11-8-289 0 0,29-15 1 0 0,-43 27 338 0 0,0 1 0 0 0,0-1 1 0 0,1 2-1 0 0,0 0 1 0 0,0 0-1 0 0,11-1 0 0 0,-19 3 76 0 0,0 1 0 0 0,1-1 0 0 0,-1 1 0 0 0,0 0-1 0 0,1 0 1 0 0,-1 1 0 0 0,0-1 0 0 0,0 0 0 0 0,5 2 0 0 0,-6-1 3 0 0,0 0 0 0 0,0 0 1 0 0,0 1-1 0 0,-1-1 0 0 0,1 0 1 0 0,0 1-1 0 0,0-1 0 0 0,-1 1 1 0 0,1 0-1 0 0,-1-1 1 0 0,0 1-1 0 0,1 0 0 0 0,1 3 1 0 0,-3-3-27 0 0,1 0 0 0 0,-1 0 0 0 0,0 0 1 0 0,0 1-1 0 0,0-1 0 0 0,0 0 1 0 0,0 0-1 0 0,0 0 0 0 0,0 0 0 0 0,-1 0 1 0 0,1 0-1 0 0,-1 0 0 0 0,0 0 1 0 0,1 0-1 0 0,-3 3 0 0 0,2-1 46 0 0,-2 8 12 0 0,3-8-56 0 0,-1 1 0 0 0,0-1 1 0 0,-1 0-1 0 0,1 0 1 0 0,-3 7-1 0 0,-4 2 27 0 0,6-11-111 0 0,5-7 1 0 0,15-19-577 0 0,1 1-1 0 0,1 0 1 0 0,1 2-1 0 0,43-34 1 0 0,-52 46 598 0 0,0 1 0 0 0,1 0 0 0 0,0 0 0 0 0,1 2 0 0 0,-1 0 1 0 0,1 0-1 0 0,29-7 0 0 0,-39 12 135 0 0,-1 1 0 0 0,1-1-1 0 0,0 1 1 0 0,0 0 0 0 0,0 0 0 0 0,0 0 0 0 0,0 0 0 0 0,-1 1 0 0 0,1 0-1 0 0,0-1 1 0 0,0 2 0 0 0,-1-1 0 0 0,1 0 0 0 0,0 1 0 0 0,-1-1 0 0 0,1 1-1 0 0,-1 0 1 0 0,0 0 0 0 0,0 0 0 0 0,0 1 0 0 0,0-1 0 0 0,0 1 0 0 0,0 0-1 0 0,0-1 1 0 0,-1 1 0 0 0,0 1 0 0 0,1-1 0 0 0,-1 0 0 0 0,0 0 0 0 0,-1 1-1 0 0,1-1 1 0 0,-1 1 0 0 0,1 0 0 0 0,-1-1 0 0 0,0 1 0 0 0,0 0-1 0 0,-1 0 1 0 0,1 7 0 0 0,-1-3-15 0 0,0 1 0 0 0,-1 0 0 0 0,0 0 0 0 0,0-1 1 0 0,-1 1-1 0 0,-5 14 0 0 0,-23 46 145 0 0,11-28-378 0 0,11-18-516 0 0,7-13-4921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14855 0 0,'-1'2'680'0'0,"-113"189"1612"0"0,12-21-1104 0 0,-68 181-937 0 0,110-234-1348 0 0,38-76-379 0 0,16-30-926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3679 0 0,'4'-12'117'0'0,"2"-6"407"0"0,15-32 0 0 0,-17 43 207 0 0,0-1 0 0 0,1 1 0 0 0,0 1 0 0 0,6-7 0 0 0,6-5 1788 0 0,29-22 0 0 0,60-34-2099 0 0,-61 43-235 0 0,-29 20-203 0 0,1 1 1 0 0,0 1-1 0 0,0 1 0 0 0,1 0 1 0 0,0 1-1 0 0,35-9 0 0 0,-44 14 77 0 0,0 1-1 0 0,0 0 1 0 0,0 0 0 0 0,0 1-1 0 0,0 0 1 0 0,0 1-1 0 0,11 2 1 0 0,-14-2 34 0 0,1 1 1 0 0,-1 0-1 0 0,-1 0 0 0 0,1 1 1 0 0,0-1-1 0 0,0 1 0 0 0,-1 0 1 0 0,0 1-1 0 0,0 0 1 0 0,0-1-1 0 0,7 8 0 0 0,-9-7-27 0 0,1 0 0 0 0,-1 0 1 0 0,0 0-1 0 0,0 0 0 0 0,0 1 0 0 0,-1 0 0 0 0,1-1 0 0 0,-1 1 0 0 0,0 0 0 0 0,0 0 0 0 0,-1 1 0 0 0,0-1 1 0 0,0 0-1 0 0,0 0 0 0 0,0 0 0 0 0,-1 1 0 0 0,0-1 0 0 0,0 0 0 0 0,-1 8 0 0 0,-1-3 94 0 0,0 0 0 0 0,-1 0 0 0 0,0 0 0 0 0,0 0 0 0 0,-1-1 0 0 0,0 1 0 0 0,-1-1 0 0 0,-11 17 0 0 0,4-9 78 0 0,-2 0 0 0 0,0-1 0 0 0,0-1 0 0 0,-2 0 0 0 0,0-1 0 0 0,-32 21 0 0 0,18-16-134 0 0,-2-2 0 0 0,0-1 0 0 0,-41 14 0 0 0,70-29-56 0 0,-1 1 0 0 0,0-1 0 0 0,0-1 0 0 0,0 1 0 0 0,0 0 1 0 0,-6-1-1 0 0,9 0-142 0 0,0 0 1 0 0,-1 0-1 0 0,1 0 0 0 0,0-1 1 0 0,-1 1-1 0 0,1 0 1 0 0,0-1-1 0 0,0 1 1 0 0,-1-1-1 0 0,0 0 1 0 0,1 0-183 0 0,1 1 0 0 0,-1-1 0 0 0,0 1 0 0 0,1-1 0 0 0,-1 1 0 0 0,1-1 0 0 0,-1 0-1 0 0,1 1 1 0 0,-1-1 0 0 0,1 0 0 0 0,0 1 0 0 0,-1-1 0 0 0,1 0 0 0 0,0 1 0 0 0,-1-1 0 0 0,1 0 0 0 0,0 0 0 0 0,0-1 0 0 0,0-12-5967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196 703 14799 0 0,'0'0'715'0'0,"3"10"180"0"0,-3-5-883 0 0,-1-1 1 0 0,0 1-1 0 0,0-1 1 0 0,0 1 0 0 0,0-1-1 0 0,-1 1 1 0 0,0-1-1 0 0,0 0 1 0 0,0 0 0 0 0,0 0-1 0 0,-4 5 1 0 0,-7 8 223 0 0,-18 19 0 0 0,7-8 53 0 0,5-5-5 0 0,-33 44 566 0 0,46-58-721 0 0,0 1 0 0 0,0 0 1 0 0,1 0-1 0 0,0 1 0 0 0,-3 13 0 0 0,7-23-116 0 0,1 0 0 0 0,-1 0 0 0 0,1 0 0 0 0,0 1-1 0 0,0-1 1 0 0,-1 0 0 0 0,1 0 0 0 0,0 0 0 0 0,0 0 0 0 0,0 1 0 0 0,0-1 0 0 0,1 0 0 0 0,-1 0 0 0 0,0 0 0 0 0,0 1-1 0 0,1-1 1 0 0,-1 0 0 0 0,0 0 0 0 0,1 0 0 0 0,-1 0 0 0 0,1 0 0 0 0,0 0 0 0 0,-1 0 0 0 0,1 0 0 0 0,0 0 0 0 0,0 0-1 0 0,-1 0 1 0 0,1 0 0 0 0,0-1 0 0 0,0 1 0 0 0,0 0 0 0 0,0-1 0 0 0,0 1 0 0 0,0 0 0 0 0,0-1 0 0 0,0 1 0 0 0,0-1-1 0 0,1 0 1 0 0,-1 1 0 0 0,0-1 0 0 0,0 0 0 0 0,0 0 0 0 0,0 1 0 0 0,1-1 0 0 0,0 0 0 0 0,7 0 60 0 0,-1 0 0 0 0,1 0 0 0 0,-1-1 1 0 0,1 0-1 0 0,9-2 0 0 0,0-2 11 0 0,0 0 1 0 0,0-2-1 0 0,-1 0 0 0 0,31-17 0 0 0,61-46 98 0 0,-65 40-125 0 0,-26 17-124 0 0,-1 0-1 0 0,-1-1 0 0 0,20-22 1 0 0,-3-1-3455 0 0,-18 21 220 0 0,0-1-2656 0 0</inkml:trace>
  <inkml:trace contextRef="#ctx0" brushRef="#br0" timeOffset="1">1123 1 13359 0 0,'0'0'2310'0'0,"-1"2"-1334"0"0,-48 114 1696 0 0,23-59-2326 0 0,2-2-48 0 0,-85 189 39 0 0,-15-8-286 0 0,69-135 5 0 0,32-60-30 0 0,9-16-7 0 0,0 0-1 0 0,-10 30 1 0 0,15-32-274 0 0,5-15-30 0 0,1 0 1 0 0,0 0 0 0 0,0 1 0 0 0,1-1-1 0 0,0 1 1 0 0,-1 12 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14511 0 0,'0'0'1804'0'0,"2"0"-1560"0"0,5 2-93 0 0,0-1-1 0 0,0 0 0 0 0,0 0 1 0 0,1-1-1 0 0,-1 0 0 0 0,0-1 1 0 0,11-1-1 0 0,54-14 689 0 0,-50 11-617 0 0,141-43 1037 0 0,-15 5-605 0 0,-107 33-562 0 0,69-8 1 0 0,-103 17-172 0 0,0 1 0 0 0,0 0-1 0 0,-1 0 1 0 0,1 1 0 0 0,0 0 0 0 0,7 1 0 0 0,-12-1-125 0 0,0 0-1 0 0,0-1 1 0 0,1 1-1 0 0,-1 0 1 0 0,0 0-1 0 0,0 0 0 0 0,0 0 1 0 0,0 1-1 0 0,0-1 1 0 0,-1 1-1 0 0,1-1 0 0 0,0 1 1 0 0,0-1-1 0 0,-1 1 1 0 0,1 0-1 0 0,-1 0 1 0 0,0 0-1 0 0,0 0 0 0 0,1 0 1 0 0,0 4-1 0 0,2 9-1779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68 155 5063 0 0,'2'0'4972'0'0,"11"-1"-2704"0"0,1 0 0 0 0,-1-1-1 0 0,24-6 1 0 0,41-17-830 0 0,-40 13-887 0 0,-17 5-410 0 0,38-18-1 0 0,-51 21-228 0 0,-1 0 0 0 0,1-1 0 0 0,-1 0 0 0 0,0 0 0 0 0,-1-1-1 0 0,1 1 1 0 0,8-12 0 0 0,-14 17 69 0 0,-1 0-1 0 0,0-1 0 0 0,0 1 1 0 0,1-1-1 0 0,-1 1 1 0 0,0 0-1 0 0,0-1 0 0 0,0 1 1 0 0,0-1-1 0 0,1 1 1 0 0,-1 0-1 0 0,0-1 0 0 0,0 1 1 0 0,0-1-1 0 0,0 1 1 0 0,0-1-1 0 0,0 1 0 0 0,0 0 1 0 0,0-1-1 0 0,0 1 1 0 0,0-1-1 0 0,0 1 0 0 0,-1-1 1 0 0,1 1-1 0 0,0 0 1 0 0,0-1-1 0 0,0 1 0 0 0,0-1 1 0 0,-1 1-1 0 0,1 0 0 0 0,0-1 1 0 0,0 1-1 0 0,-1 0 1 0 0,0-1-1 0 0,-10-6-444 0 0,6 6 396 0 0,0 1 1 0 0,0-1 0 0 0,0 1 0 0 0,-1 0-1 0 0,1 1 1 0 0,0-1 0 0 0,0 1 0 0 0,-8 2-1 0 0,-41 16 85 0 0,41-14 6 0 0,-18 9 141 0 0,1 1-1 0 0,0 1 0 0 0,1 2 1 0 0,1 1-1 0 0,1 1 1 0 0,-27 26-1 0 0,49-42-133 0 0,0 2 1 0 0,0-1-1 0 0,0 1 0 0 0,1-1 0 0 0,-1 1 1 0 0,1 1-1 0 0,-5 10 0 0 0,8-16-33 0 0,1 1-1 0 0,-1 0 1 0 0,1-1 0 0 0,-1 1-1 0 0,1 0 1 0 0,0-1 0 0 0,-1 1-1 0 0,1 0 1 0 0,0-1 0 0 0,0 1-1 0 0,0 0 1 0 0,0 0 0 0 0,1-1-1 0 0,-1 1 1 0 0,1 3 0 0 0,0-4-34 0 0,0 1 0 0 0,0-1 0 0 0,0 0 0 0 0,0 1 1 0 0,0-1-1 0 0,0 0 0 0 0,1 0 0 0 0,-1 0 1 0 0,0 0-1 0 0,0 0 0 0 0,1 0 0 0 0,-1 0 0 0 0,1-1 1 0 0,-1 1-1 0 0,1 0 0 0 0,-1-1 0 0 0,1 1 1 0 0,-1-1-1 0 0,1 0 0 0 0,2 1 0 0 0,1 0-348 0 0,0-1-1 0 0,0 1 1 0 0,1-1-1 0 0,-1 0 1 0 0,6-1-1 0 0,15-3-4099 0 0,-1-1-1009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1 5983 0 0,'-1'0'274'0'0,"-8"0"-79"0"0,1 1 0 0 0,0 0 1 0 0,0 1-1 0 0,0 0 0 0 0,0 0 1 0 0,-13 7-1 0 0,7-3 747 0 0,0 1 1 0 0,-23 16-1 0 0,31-19-871 0 0,4-3-58 0 0,0 1 0 0 0,0-1 1 0 0,0 1-1 0 0,0-1 1 0 0,1 1-1 0 0,-1 0 0 0 0,1 0 1 0 0,-1-1-1 0 0,1 1 0 0 0,-1 0 1 0 0,1 0-1 0 0,0 0 0 0 0,-1 3 1 0 0,-3 6-4 0 0,2-2 1 0 0,2-8 33 0 0,1 0 0 0 0,0 0 0 0 0,0 0 0 0 0,0 0 0 0 0,0-1 0 0 0,0 1 0 0 0,0 0 1 0 0,0 0-1 0 0,1 0 0 0 0,-1 0 0 0 0,0 0 0 0 0,0 0 0 0 0,1 0 0 0 0,-1 0 0 0 0,1 0 0 0 0,-1 0 0 0 0,1-1 0 0 0,-1 1 0 0 0,1 0 0 0 0,-1 0 0 0 0,1 0 0 0 0,0 0 0 0 0,7 12 2243 0 0,-8-11-2233 0 0,0 1 0 0 0,0-1 0 0 0,0 0-1 0 0,-1 1 1 0 0,1-1 0 0 0,0 0 0 0 0,-1 1 0 0 0,0-1 0 0 0,1 0 0 0 0,-1 0 0 0 0,0 1-1 0 0,0-1 1 0 0,0 0 0 0 0,0 0 0 0 0,-1 0 0 0 0,1 0 0 0 0,-1 0 0 0 0,1-1-1 0 0,-1 1 1 0 0,-3 3 0 0 0,-5 3 101 0 0,0 0-1 0 0,-20 12 1 0 0,7-5 35 0 0,17-11-154 0 0,1-1-14 0 0,0 1 0 0 0,0 0 0 0 0,0 1 0 0 0,1-1 0 0 0,-1 1 0 0 0,1 0 1 0 0,0 0-1 0 0,-3 6 0 0 0,2-2 21 0 0,1 0-33 0 0,2-2 4 0 0,1 0 87 0 0,-20 81 552 0 0,17-74-605 0 0,-1-1 0 0 0,0 0 0 0 0,-1 0 0 0 0,-10 15 0 0 0,-6 7 64 0 0,8-14-60 0 0,1 0 0 0 0,1 0 0 0 0,1 1 0 0 0,1 0 0 0 0,-10 32 0 0 0,11-32-53 0 0,0-1-1 0 0,-2 1 0 0 0,0-2 1 0 0,-1 0-1 0 0,-17 21 0 0 0,-28 48 150 0 0,41-58-5 0 0,-22 63 0 0 0,27-63-138 0 0,4-13 31 0 0,1 0-1 0 0,-4 25 1 0 0,8-32 11 0 0,-1-1 0 0 0,0 1 0 0 0,0-1 1 0 0,-1 0-1 0 0,-1 0 0 0 0,0 0 0 0 0,0-1 0 0 0,0 1 0 0 0,-2-1 0 0 0,1-1 0 0 0,-1 1 0 0 0,-10 9 0 0 0,5-3 23 0 0,0 0-1 0 0,1 0 1 0 0,1 2-1 0 0,0-1 1 0 0,-11 26-1 0 0,12-22-15 0 0,7-17-11 0 0,0 6-33 0 0,0-4-10 0 0,-5 25 50 0 0,-2-1 0 0 0,0 0 0 0 0,-26 50 0 0 0,29-65 12 0 0,2-6 3 0 0,0 1-1 0 0,-9 11 1 0 0,-1 5-54 0 0,4-9 146 0 0,5-9-98 0 0,1 0 0 0 0,0 1 0 0 0,0-1 0 0 0,1 1 0 0 0,-4 14 0 0 0,4-12-41 0 0,-9 31 134 0 0,-10 22 87 0 0,6-15-86 0 0,-11 14 293 0 0,26-59-431 0 0,-3 12 36 0 0,0 9-36 0 0,-4 19 38 0 0,-2 0-53 0 0,6-27 0 0 0,4-16 0 0 0,-4 30 0 0 0,3-4 12 0 0,0-4 48 0 0,0-9-28 0 0,1 0 0 0 0,1 1 0 0 0,3 21 0 0 0,-2-14-32 0 0,-2-19 0 0 0,10 38 0 0 0,-4-20 103 0 0,0-1 0 0 0,17 35 0 0 0,1 4 52 0 0,-14-29-91 0 0,9 48 0 0 0,-19-72-64 0 0,7 20 0 0 0,-6-21 2 0 0,6 15-4 0 0,-1-13 56 0 0,0 3-44 0 0,3 2-10 0 0,0-1 11 0 0,6 5 41 0 0,-12-14-48 0 0,20 21 68 0 0,-21-20 1277 0 0,-4-2-1222 0 0,-18 3 658 0 0,12-1-785 0 0,0 0 0 0 0,0 1 0 0 0,0 0 0 0 0,1 0 0 0 0,-1 0 0 0 0,-14 10 0 0 0,2 1 0 0 0,-18 17 0 0 0,-5 3 0 0 0,20-17-18 0 0,2 1 0 0 0,0 1 0 0 0,-28 33 0 0 0,16-12-190 0 0,26-33 197 0 0,6-5 193 0 0,1 0-124 0 0,-1 2-56 0 0,0 0-1 0 0,1 0 1 0 0,0-1-1 0 0,-1 1 1 0 0,1 0-1 0 0,1 0 1 0 0,0 6-1 0 0,0-3-2 0 0,3 8 1 0 0,5 8 0 0 0,-5-18 0 0 0,0 0 0 0 0,6 8-11 0 0,0 0 0 0 0,0-1-1 0 0,1 0 1 0 0,1-1 0 0 0,0 0 0 0 0,14 9-1 0 0,-12-9-1 0 0,0 0 0 0 0,-1 1 0 0 0,0 1 0 0 0,15 19 0 0 0,-17-14 13 0 0,0 1 0 0 0,-1 0 0 0 0,0 1 0 0 0,7 26 0 0 0,-6-20 0 0 0,-5-14 0 0 0,1 2 0 0 0,3-5 0 0 0,2-2 11 0 0,2-2 31 0 0,0 2-31 0 0,-12-6-11 0 0,0-1 0 0 0,-1 1-1 0 0,1 0 1 0 0,0 1 0 0 0,0-1 0 0 0,0 0 0 0 0,-1 1-1 0 0,1-1 1 0 0,-1 1 0 0 0,1-1 0 0 0,1 3-1 0 0,-4-3 2 0 0,0-1 0 0 0,0 0 0 0 0,0 0 0 0 0,-1 0-1 0 0,1 0 1 0 0,0 0 0 0 0,0 0 0 0 0,0 0 0 0 0,0 0-1 0 0,0 0 1 0 0,0-1 0 0 0,-1 1 0 0 0,1 0-1 0 0,0-1 1 0 0,0 1 0 0 0,-1-2 0 0 0,-2 1 41 0 0,-3 0-42 0 0,3 2-42 0 0,0 1 41 0 0,1 0 0 0 0,-1 0 0 0 0,0 1 0 0 0,1-1-1 0 0,-1 1 1 0 0,1 0 0 0 0,0 0 0 0 0,0 0 0 0 0,0 1 0 0 0,0-1 0 0 0,-3 5 0 0 0,-10 12 3 0 0,-4-1-23 0 0,1 0-1 0 0,-29 38 1 0 0,39-45 12 0 0,1 1 0 0 0,0 0 0 0 0,1 1 0 0 0,0 0-1 0 0,1 0 1 0 0,-6 21 0 0 0,9-22 9 0 0,-1 1 0 0 0,-9 31 0 0 0,-6 16 0 0 0,-24 106 0 0 0,-12 153-64 0 0,53-306 63 0 0,-2 14-15 0 0,1 1 0 0 0,1-1 1 0 0,4 40-1 0 0,-2-57 16 0 0,2 29 0 0 0,13 73 0 0 0,3 17 36 0 0,-4-17-8 0 0,-3-55-92 0 0,1 11 64 0 0,7 32 0 0 0,-17-84 0 0 0,0-8 0 0 0,0 1 0 0 0,1 0 0 0 0,6 15 0 0 0,40 89 53 0 0,-36-83-42 0 0,-2 3-11 0 0,-2-2 0 0 0,-2-1 0 0 0,-5-20 16 0 0,0 0 1 0 0,0 15-1 0 0,-2-17 3 0 0,1 0 0 0 0,0 0-1 0 0,4 14 1 0 0,-2-9-5 0 0,0-6 24 0 0,9 11-14 0 0,-7-9-24 0 0,-3-5 0 0 0,0 0 0 0 0,1 1 0 0 0,0-1 0 0 0,6 8 0 0 0,4 5 19 0 0,19 29 26 0 0,-6 8-34 0 0,4 2 42 0 0,-12-22-34 0 0,-6-12 4 0 0,18 27-1 0 0,-21-38-11 0 0,0-1-1 0 0,1 1 1 0 0,0-2 0 0 0,22 18 0 0 0,-5-4-1 0 0,-3-5-10 0 0,-8-5 17 0 0,0 2-1 0 0,25 31 1 0 0,-29-31 2 0 0,2 0 1 0 0,0-1 0 0 0,29 24-1 0 0,54 22 74 0 0,-46-30-58 0 0,-10-10-35 0 0,-14-5 0 0 0,-14-8 0 0 0,-2 0 0 0 0,2 1 11 0 0,-9-7-1 0 0,-1 1 0 0 0,1 0 0 0 0,0 0-1 0 0,-1 0 1 0 0,0 1 0 0 0,4 4 0 0 0,-5-5-3 0 0,1-1-1 0 0,-1 1 1 0 0,1-1-1 0 0,0 1 1 0 0,-1-1-1 0 0,1 0 1 0 0,0 0-1 0 0,6 3 1 0 0,11 6 17 0 0,-14-10-3 0 0,-1-1-13 0 0,0 3-2 0 0,19 1 57 0 0,26 0 112 0 0,-34-1-127 0 0,-16-3-47 0 0,1 0-1 0 0,0 0 1 0 0,-1 0 0 0 0,1 0-1 0 0,-1 0 1 0 0,1 1-1 0 0,-1-1 1 0 0,1 0 0 0 0,-1 0-1 0 0,1 1 1 0 0,-1-1-1 0 0,0 0 1 0 0,1 1 0 0 0,-1-1-1 0 0,1 0 1 0 0,-1 1-1 0 0,0-1 1 0 0,1 0 0 0 0,0 2-1 0 0,-2-2 0 0 0,1 1 0 0 0,0-1 0 0 0,0 1 0 0 0,0 0 0 0 0,0-1 0 0 0,-1 1 0 0 0,1-1 0 0 0,0 1 0 0 0,-1 0 0 0 0,1-1 0 0 0,0 1 0 0 0,-1-1 0 0 0,1 1 0 0 0,-1-1 0 0 0,0 1 0 0 0,-9 10 0 0 0,1 0 0 0 0,1-1 0 0 0,2-2-128 0 0,11-17-1487 0 0,-4 7 614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4 477 5983 0 0,'-4'8'11406'0'0,"16"-27"-8764"0"0,7-7-1326 0 0,38-60 528 0 0,41-65-186 0 0,-78 124-1622 0 0,2 1-1 0 0,0 2 1 0 0,36-30-1 0 0,-47 46-15 0 0,-1 0 0 0 0,2 1 0 0 0,-1 0 0 0 0,1 1 0 0 0,0 1 0 0 0,0 0 0 0 0,1 0 0 0 0,-1 1 0 0 0,26-4 0 0 0,-15 4-956 0 0,32 0 1 0 0,24 5-6407 0 0,-49 1 451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4143 0 0,'0'0'191'0'0,"-1"1"-11"0"0,-8 6 1022 0 0,0 1 0 0 0,1 0 0 0 0,0 0 0 0 0,-13 18 0 0 0,-24 43 3277 0 0,38-58-4351 0 0,-112 194 2359 0 0,-35 52-1459 0 0,-55 112-861 0 0,117-195-830 0 0,70-129-2408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29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48 308 5527 0 0,'0'0'1954'0'0,"5"-7"1175"0"0,17-30-494 0 0,45-55-1 0 0,-55 78-2546 0 0,0 1 0 0 0,1 1 0 0 0,0 0 0 0 0,0 1-1 0 0,2 0 1 0 0,27-16 0 0 0,-36 24-85 0 0,27-14 5 0 0,37-15 0 0 0,-59 28-9 0 0,2 0 1 0 0,-1 1 0 0 0,0 0 0 0 0,1 1 0 0 0,-1 0-1 0 0,26 1 1 0 0,-33 1 4 0 0,0 0 0 0 0,0 1 0 0 0,0 0 0 0 0,-1-1 0 0 0,1 2 0 0 0,0-1 0 0 0,-1 1-1 0 0,1-1 1 0 0,-1 1 0 0 0,1 0 0 0 0,-1 1 0 0 0,0-1 0 0 0,0 1 0 0 0,6 5 0 0 0,-6-4 25 0 0,0 1-1 0 0,0-1 1 0 0,0 1 0 0 0,0 0 0 0 0,-1 1 0 0 0,0-1 0 0 0,0 1 0 0 0,0-1-1 0 0,-1 1 1 0 0,2 7 0 0 0,0 2 128 0 0,-1 1 0 0 0,0 0 0 0 0,-1 0 0 0 0,-1 0 0 0 0,-1 0 0 0 0,0 0 0 0 0,-5 31 0 0 0,2-29 101 0 0,-1 1 1 0 0,-1 0-1 0 0,0-1 0 0 0,-10 19 0 0 0,12-29-170 0 0,-1 0-1 0 0,0-1 0 0 0,0 0 0 0 0,-1 1 0 0 0,0-1 0 0 0,0-1 1 0 0,-1 1-1 0 0,0-1 0 0 0,0 0 0 0 0,-1-1 0 0 0,-10 8 1 0 0,-1-3 25 0 0,0 0 0 0 0,0-2 1 0 0,-1 0-1 0 0,-1-1 0 0 0,-25 6 0 0 0,15-7 14 0 0,-1-1-1 0 0,-56 3 0 0 0,67-8-83 0 0,0 0 0 0 0,1-2 0 0 0,-28-4 0 0 0,40 4-38 0 0,1 1 0 0 0,-1-1 0 0 0,0 0 0 0 0,1-1 0 0 0,0 1 0 0 0,-1-1 1 0 0,1-1-1 0 0,0 1 0 0 0,0-1 0 0 0,1 0 0 0 0,-1 0 0 0 0,1-1 0 0 0,-6-6 0 0 0,10 9-47 0 0,-1 0 1 0 0,0 0 0 0 0,1-1-1 0 0,0 1 1 0 0,-1-1-1 0 0,1 1 1 0 0,0-1-1 0 0,0 1 1 0 0,1-1 0 0 0,-1 0-1 0 0,1 1 1 0 0,-1-1-1 0 0,1 0 1 0 0,0 0-1 0 0,0 1 1 0 0,0-4 0 0 0,1 0-286 0 0,0 1 0 0 0,0-1 0 0 0,0 1 0 0 0,1-1 0 0 0,0 1 0 0 0,5-10 0 0 0,7-10-1767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7367 0 0,'0'0'10731'0'0,"0"-8"-8904"0"0,0-28 108 0 0,7-49 1 0 0,-5 70-1887 0 0,1-1 1 0 0,1 1-1 0 0,1 0 1 0 0,0 0-1 0 0,12-24 0 0 0,26-38-44 0 0,-35 66-69 0 0,-1 1 1 0 0,1 0-1 0 0,1 0 0 0 0,18-16 0 0 0,1 4-368 0 0,1 1 0 0 0,52-29 0 0 0,-67 43 138 0 0,-1 0-1 0 0,2 1 0 0 0,-1 1 0 0 0,0 1 1 0 0,1 0-1 0 0,0 1 0 0 0,0 0 1 0 0,29-1-1 0 0,-35 5-676 0 0,0-1 0 0 0,13 4 0 0 0,-18-3 588 0 0,18 3-1528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73 12495 0 0,'0'0'1134'0'0,"-12"-9"472"0"0,9 9-1434 0 0,0-1 0 0 0,-1 1 0 0 0,1 0 0 0 0,0-1 0 0 0,0 1 0 0 0,0 1 0 0 0,0-1 0 0 0,-1 0-1 0 0,1 1 1 0 0,0 0 0 0 0,-4 1 0 0 0,-36 16 284 0 0,30-12-217 0 0,-7 4-61 0 0,1 1 0 0 0,0 0 1 0 0,0 1-1 0 0,1 1 1 0 0,-26 26-1 0 0,35-31-78 0 0,0 2 0 0 0,0-1 0 0 0,1 1 1 0 0,1 0-1 0 0,0 1 0 0 0,0 0 0 0 0,1 0 0 0 0,1 1 0 0 0,0-1 0 0 0,0 1 0 0 0,-3 16 1 0 0,7-24-60 0 0,0 0 0 0 0,0 0 0 0 0,1 0 0 0 0,-1 0 1 0 0,1 0-1 0 0,0 0 0 0 0,1 0 0 0 0,-1 0 1 0 0,2 8-1 0 0,-1-11-21 0 0,0 1 0 0 0,0 0 0 0 0,-1-1 0 0 0,1 1-1 0 0,0-1 1 0 0,0 1 0 0 0,0-1 0 0 0,1 1 0 0 0,-1-1 0 0 0,0 0 0 0 0,0 0 0 0 0,1 1 0 0 0,-1-1 0 0 0,1 0 0 0 0,-1 0 0 0 0,1 0 0 0 0,-1-1 0 0 0,1 1 0 0 0,0 0-1 0 0,-1-1 1 0 0,1 1 0 0 0,0-1 0 0 0,0 1 0 0 0,2-1 0 0 0,5 1 13 0 0,0 0 0 0 0,0-1 0 0 0,0-1 0 0 0,0 1 0 0 0,0-1 0 0 0,0-1-1 0 0,0 0 1 0 0,0 0 0 0 0,0-1 0 0 0,-1 0 0 0 0,15-7 0 0 0,-8 3 22 0 0,-1-2 0 0 0,0 1 0 0 0,-1-2 0 0 0,1 0 0 0 0,18-18 1 0 0,-22 16-166 0 0,0-1 1 0 0,0 0 0 0 0,-2 0 0 0 0,0-1 0 0 0,0 0-1 0 0,-1 0 1 0 0,-1-1 0 0 0,8-24 0 0 0,-13 32-30 0 0,1 0 1 0 0,-1 1-1 0 0,0-1 1 0 0,0 0-1 0 0,-1 0 1 0 0,0 1-1 0 0,0-1 0 0 0,-1 0 1 0 0,0 0-1 0 0,0 0 1 0 0,-1 1-1 0 0,-3-11 1 0 0,4 12-139 0 0,-1 1 1 0 0,0 0-1 0 0,-1 0 0 0 0,1 0 1 0 0,-1 0-1 0 0,0 0 1 0 0,0 0-1 0 0,-4-3 1 0 0,4 4-255 0 0,0 0 1 0 0,0 1 0 0 0,0 0 0 0 0,-1 0 0 0 0,1 0-1 0 0,-1 0 1 0 0,0 0 0 0 0,1 1 0 0 0,-1-1 0 0 0,-6-1-1 0 0,-5 1-4137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616 134 9671 0 0,'2'-7'396'0'0,"1"-1"0"0"0,-1 1 0 0 0,-1-1 0 0 0,2-15-1 0 0,-3 18 358 0 0,0 0 0 0 0,0 0 0 0 0,-1 0 0 0 0,1 0 0 0 0,-1 0 0 0 0,-1 0 0 0 0,1 0 0 0 0,-3-8 0 0 0,3 11-642 0 0,0 1-66 0 0,0-1-1 0 0,1 1 1 0 0,-1-1-1 0 0,0 1 1 0 0,0 0-1 0 0,0-1 1 0 0,0 1-1 0 0,0 0 1 0 0,0 0-1 0 0,0-1 0 0 0,0 1 1 0 0,-1 0-1 0 0,1 0 1 0 0,0 0-1 0 0,-1 1 1 0 0,1-1-1 0 0,-1 0 1 0 0,-1-1-1 0 0,0 2-44 0 0,1-1 0 0 0,-1 1 0 0 0,1-1 0 0 0,-1 1 0 0 0,1-1 0 0 0,-1 1 0 0 0,1 0 0 0 0,-1 0 0 0 0,1 1 0 0 0,-1-1 0 0 0,1 0 0 0 0,-1 1 0 0 0,1 0 0 0 0,0-1 0 0 0,-1 1 0 0 0,1 0 0 0 0,0 0 0 0 0,-3 2 0 0 0,-6 3 0 0 0,1 0 0 0 0,-14 12 0 0 0,20-15 0 0 0,-37 30-42 0 0,1 2 1 0 0,-68 78-1 0 0,107-112 40 0 0,-1 1-16 0 0,-1 1 0 0 0,1-1 0 0 0,0 1 0 0 0,1-1 0 0 0,-1 1 0 0 0,0 0 0 0 0,1 0 1 0 0,-1-1-1 0 0,1 1 0 0 0,0 0 0 0 0,0 0 0 0 0,-1 5 0 0 0,2-7 7 0 0,1-1 0 0 0,-1 1 0 0 0,0 0 0 0 0,0 0 0 0 0,0 0 0 0 0,1-1 0 0 0,-1 1 0 0 0,0 0 0 0 0,1 0 0 0 0,-1-1 0 0 0,0 1 0 0 0,1 0 0 0 0,-1 0 0 0 0,1-1 0 0 0,-1 1 0 0 0,1-1 0 0 0,0 1 0 0 0,-1 0 0 0 0,1-1 0 0 0,0 1 0 0 0,-1-1 0 0 0,1 0 0 0 0,0 1 0 0 0,-1-1 0 0 0,1 1 0 0 0,0-1 0 0 0,0 0 0 0 0,0 0 0 0 0,-1 1 0 0 0,1-1 0 0 0,0 0 0 0 0,0 0 0 0 0,0 0 0 0 0,-1 0 0 0 0,1 0 0 0 0,1 0 0 0 0,2 0-7 0 0,-1 0 0 0 0,1 0 0 0 0,0-1 0 0 0,-1 1-1 0 0,1-1 1 0 0,0 0 0 0 0,3-1 0 0 0,21-11-166 0 0,-1-1 0 0 0,0-1 0 0 0,-1-1 0 0 0,-1-1 0 0 0,45-40 0 0 0,-33 29 102 0 0,-35 27 27 0 0,-4 2-220 0 0,-8 10 251 0 0,1 1 0 0 0,0-1 0 0 0,1 1 0 0 0,-8 15 0 0 0,-24 56 130 0 0,12-13-101 0 0,-31 120 0 0 0,54-168-5 0 0,-5 17 16 0 0,2 1 0 0 0,-2 47-1 0 0,2 83 288 0 0,6-102-71 0 0,1-43-87 0 0,-12 139 1120 0 0,10-146-1040 0 0,0 0 0 0 0,-2 0 0 0 0,0-1 1 0 0,-1 0-1 0 0,-1 0 0 0 0,-18 32 0 0 0,11-26-36 0 0,-1 0-1 0 0,-1-1 1 0 0,-24 26-1 0 0,34-42-171 0 0,0 0 0 0 0,-1 0 0 0 0,0-1 0 0 0,-1 0 0 0 0,1 0 0 0 0,-9 4 0 0 0,11-7-9 0 0,0 0-1 0 0,0 0 0 0 0,-1-1 1 0 0,1 1-1 0 0,0-1 0 0 0,-1 0 1 0 0,1-1-1 0 0,0 1 0 0 0,-1-1 1 0 0,1 0-1 0 0,-6-1 1 0 0,7 0 6 0 0,0 0 1 0 0,1 1 0 0 0,-1-1 0 0 0,0-1 0 0 0,1 1 0 0 0,-1-1 0 0 0,1 1-1 0 0,0-1 1 0 0,0 0 0 0 0,-1 0 0 0 0,1-1 0 0 0,0 1 0 0 0,1 0 0 0 0,-1-1 0 0 0,0 0-1 0 0,1 0 1 0 0,-1 0 0 0 0,1 0 0 0 0,0 0 0 0 0,0 0 0 0 0,0 0 0 0 0,1-1-1 0 0,-1 1 1 0 0,1-1 0 0 0,0 1 0 0 0,0-1 0 0 0,0 0 0 0 0,-1-6 0 0 0,1 2-16 0 0,0 0 0 0 0,1 0 1 0 0,0-1-1 0 0,0 1 0 0 0,0 0 1 0 0,1 0-1 0 0,1 0 0 0 0,-1 0 1 0 0,1 0-1 0 0,1 0 0 0 0,-1 0 1 0 0,7-11-1 0 0,8-10-190 0 0,-7 12-64 0 0,10-22 1 0 0,1-16-233 0 0,-9 23-453 0 0,19-37 1 0 0,-1 17-691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70 402 11519 0 0,'-2'1'887'0'0,"-65"42"4980"0"0,68-44-5676 0 0,1 0 1 0 0,-1-1 0 0 0,1 1 0 0 0,-1 0 0 0 0,1-1 0 0 0,-1 1 0 0 0,2-3 0 0 0,-1 2 23 0 0,5-9 286 0 0,0 0-1 0 0,0 0 1 0 0,9-23 0 0 0,-6 12-136 0 0,2-4-2 0 0,55-101 963 0 0,-57 111-1301 0 0,6-10 20 0 0,1 0-1 0 0,27-31 0 0 0,-39 51-100 0 0,0 1 0 0 0,1-1 0 0 0,0 1 0 0 0,0 0 1 0 0,0 0-1 0 0,1 1 0 0 0,-1 0 0 0 0,1 0 0 0 0,0 0 0 0 0,1 1 0 0 0,-1 0 0 0 0,0 0 0 0 0,1 1 0 0 0,11-2 0 0 0,-16 4-107 0 0,1 0 0 0 0,-1 0-1 0 0,1 0 1 0 0,-1 0 0 0 0,1 1 0 0 0,-1-1 0 0 0,0 1-1 0 0,1 0 1 0 0,-1 0 0 0 0,1 0 0 0 0,-1 1 0 0 0,5 2-1 0 0,20 16-4016 0 0,-16-10-2214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42 14655 0 0,'0'0'1328'0'0,"-1"-1"-1090"0"0,-2-3-197 0 0,0 1 1 0 0,0 0-1 0 0,0 0 1 0 0,0 0-1 0 0,0 0 1 0 0,-1 0 0 0 0,0 1-1 0 0,1 0 1 0 0,-1 0-1 0 0,0 0 1 0 0,0 0-1 0 0,0 0 1 0 0,-1 1 0 0 0,-4-2-1 0 0,2 2 39 0 0,0 1 0 0 0,0-1 0 0 0,1 1 0 0 0,-1 0 0 0 0,0 1 0 0 0,0-1 0 0 0,0 1 0 0 0,-8 3 0 0 0,-9 4 267 0 0,1 0 0 0 0,1 2 0 0 0,-43 25 1 0 0,42-22-255 0 0,-26 20 0 0 0,43-28-78 0 0,0 0-1 0 0,0 1 1 0 0,0-1 0 0 0,0 1-1 0 0,1 0 1 0 0,0 1 0 0 0,0-1 0 0 0,-5 12-1 0 0,6-8-14 0 0,3 0 14 0 0,5 0 55 0 0,-3-9-58 0 0,1 1 1 0 0,0-1 0 0 0,0 0-1 0 0,0 0 1 0 0,0 0-1 0 0,0 0 1 0 0,0 0 0 0 0,0 0-1 0 0,1 0 1 0 0,-1-1 0 0 0,0 1-1 0 0,0-1 1 0 0,5 1-1 0 0,0-1 16 0 0,0 0 0 0 0,0 0-1 0 0,9-1 1 0 0,16-5 1 0 0,1-1-1 0 0,58-21 0 0 0,-61 18-137 0 0,-28 9 49 0 0,-2 3-165 0 0,1 0 81 0 0,0 1 0 0 0,0-1 0 0 0,0 0 1 0 0,0 0-1 0 0,1-1 0 0 0,-1 1 0 0 0,0 0 1 0 0,1 0-1 0 0,-1-1 0 0 0,4 3 0 0 0,3 3-747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49 298 11055 0 0,'0'0'1339'0'0,"-1"1"-302"0"0,-2-1-578 0 0,1 1 0 0 0,-1 0 0 0 0,1-1 0 0 0,-1 1-1 0 0,0-1 1 0 0,1 0 0 0 0,-1 0 0 0 0,0 0 0 0 0,1 0-1 0 0,-5-1 1 0 0,6 1-380 0 0,0 0 0 0 0,1 0 0 0 0,-1-1 0 0 0,0 1 0 0 0,1 0 0 0 0,-1 0 0 0 0,0-1 0 0 0,0 1-1 0 0,1-1 1 0 0,-1 1 0 0 0,1-1 0 0 0,-1 1 0 0 0,0-1 0 0 0,1 1 0 0 0,-1-1 0 0 0,1 1 0 0 0,-1-1-1 0 0,1 0 1 0 0,0 1 0 0 0,-1-1 0 0 0,1 0 0 0 0,-1 1 0 0 0,1-1 0 0 0,0 0 0 0 0,0 0 0 0 0,0 1 0 0 0,-1-1-1 0 0,1 0 1 0 0,0 0 0 0 0,0 1 0 0 0,0-1 0 0 0,0 0 0 0 0,0 0 0 0 0,0 0 0 0 0,0 1 0 0 0,0-1 0 0 0,1 0-1 0 0,-1 0 1 0 0,0 1 0 0 0,0-1 0 0 0,1 0 0 0 0,-1 1 0 0 0,1-2 0 0 0,5-12 26 0 0,0 1 0 0 0,0 0 1 0 0,2 1-1 0 0,-1-1 0 0 0,2 1 1 0 0,10-11-1 0 0,0 2-553 0 0,1 0 0 0 0,26-19 0 0 0,-40 35 187 0 0,0 0 0 0 0,0 1 0 0 0,1 0-1 0 0,-1 0 1 0 0,1 1 0 0 0,0 0 0 0 0,0 0 0 0 0,1 0-1 0 0,7-1 1 0 0,-14 4 250 0 0,-1 0 0 0 0,1 0-1 0 0,-1 0 1 0 0,1 1-1 0 0,-1-1 1 0 0,1 0 0 0 0,-1 0-1 0 0,1 0 1 0 0,-1 0 0 0 0,1 1-1 0 0,-1-1 1 0 0,0 0 0 0 0,1 1-1 0 0,-1-1 1 0 0,1 0 0 0 0,-1 0-1 0 0,0 1 1 0 0,1-1 0 0 0,-1 1-1 0 0,0-1 1 0 0,1 0-1 0 0,-1 1 1 0 0,0-1 0 0 0,0 1-1 0 0,1-1 1 0 0,-1 1 0 0 0,0-1-1 0 0,0 1 1 0 0,0-1 0 0 0,0 1-1 0 0,0-1 1 0 0,0 1 0 0 0,1-1-1 0 0,-1 1 1 0 0,0-1 0 0 0,0 1-1 0 0,-1-1 1 0 0,1 2 0 0 0,-1 19 71 0 0,-13 33 388 0 0,11-43-241 0 0,-1 0 0 0 0,2 0 1 0 0,-1-1-1 0 0,2 1 0 0 0,-1 1 0 0 0,1 15 0 0 0,1-26-175 0 0,0 1 0 0 0,0-1 0 0 0,0 0-1 0 0,0 0 1 0 0,1 1 0 0 0,-1-1 0 0 0,0 0 0 0 0,0 0-1 0 0,1 0 1 0 0,-1 1 0 0 0,1-1 0 0 0,-1 0 0 0 0,1 0 0 0 0,-1 0-1 0 0,1 0 1 0 0,0 0 0 0 0,0 0 0 0 0,-1 0 0 0 0,1 0-1 0 0,0 0 1 0 0,0 0 0 0 0,0-1 0 0 0,0 1 0 0 0,0 0-1 0 0,0 0 1 0 0,0-1 0 0 0,0 1 0 0 0,1-1 0 0 0,-1 1-1 0 0,0-1 1 0 0,0 1 0 0 0,0-1 0 0 0,1 0 0 0 0,-1 0-1 0 0,0 0 1 0 0,0 1 0 0 0,0-1 0 0 0,1 0 0 0 0,-1 0 0 0 0,0-1-1 0 0,0 1 1 0 0,1 0 0 0 0,0-1 0 0 0,6-1 22 0 0,-1 0 1 0 0,1 0 0 0 0,-1-1 0 0 0,0 0-1 0 0,10-6 1 0 0,11-7-311 0 0,-1-1 1 0 0,-1-1-1 0 0,0-1 0 0 0,23-24 1 0 0,65-71-1835 0 0,-111 111 2029 0 0,13-9-70 0 0,-9 9 142 0 0,-6 3-1 0 0,-1 1 1 0 0,0-1-1 0 0,1 0 1 0 0,-1 1-1 0 0,0-1 0 0 0,1 1 1 0 0,-1-1-1 0 0,0 1 1 0 0,1-1-1 0 0,-1 1 1 0 0,0 0-1 0 0,0-1 1 0 0,0 1-1 0 0,0-1 0 0 0,0 1 1 0 0,0 0-1 0 0,0 0-6 0 0,2 11 256 0 0,-2 0-1 0 0,0 0 1 0 0,0 0-1 0 0,-4 18 1 0 0,2-21-19 0 0,1 0 0 0 0,0 0 1 0 0,1 1-1 0 0,-1-1 0 0 0,2 0 1 0 0,-1 0-1 0 0,2 1 0 0 0,3 17 0 0 0,-2-21-261 0 0,0 1-1 0 0,0-1 1 0 0,1 0-1 0 0,0 0 1 0 0,0 0-1 0 0,0 0 1 0 0,0-1-1 0 0,1 0 1 0 0,0 0-1 0 0,0 0 1 0 0,1 0-1 0 0,-1-1 1 0 0,1 0-1 0 0,0 0 1 0 0,0 0-1 0 0,1-1 0 0 0,-1 0 1 0 0,0 0-1 0 0,8 2 1 0 0,-2-2-887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1375 0 0,'-2'0'107'0'0,"-5"1"929"0"0,0-1 0 0 0,1 1 1 0 0,-1 1-1 0 0,0-1 0 0 0,0 1 0 0 0,0 1 0 0 0,1-1 0 0 0,-12 7 0 0 0,-51 34 4352 0 0,32-18-5993 0 0,-177 119 1233 0 0,161-103-437 0 0,-86 86-1 0 0,132-119-176 0 0,-61 67 468 0 0,59-64-356 0 0,1 0 0 0 0,0 0 0 0 0,1 1 0 0 0,0 0 0 0 0,-6 15 0 0 0,12-24-109 0 0,0 0 0 0 0,0 0 0 0 0,0 0-1 0 0,0 0 1 0 0,1 0 0 0 0,0 0 0 0 0,-1 0 0 0 0,1 1-1 0 0,0-1 1 0 0,1 3 0 0 0,-1-4 16 0 0,0-1 1 0 0,1 0-1 0 0,-1 1 0 0 0,1-1 0 0 0,-1 0 1 0 0,1 0-1 0 0,0 0 0 0 0,0 0 0 0 0,-1 0 1 0 0,1 0-1 0 0,0 0 0 0 0,0 0 0 0 0,0 0 1 0 0,0 0-1 0 0,0 0 0 0 0,0 0 0 0 0,0 0 1 0 0,0-1-1 0 0,1 1 0 0 0,-1-1 0 0 0,0 1 1 0 0,0-1-1 0 0,0 1 0 0 0,1-1 0 0 0,-1 1 1 0 0,2-1-1 0 0,8 2 67 0 0,1-1 0 0 0,-1 0 0 0 0,1 0-1 0 0,-1-1 1 0 0,1-1 0 0 0,21-3 0 0 0,68-21 100 0 0,-91 22-186 0 0,206-42-553 0 0,-123 33-5812 0 0,-66 8 761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83 11255 0 0,'14'-17'780'0'0,"-8"9"-486"0"0,1 1 0 0 0,0-1 0 0 0,13-10 0 0 0,-7 4 3845 0 0,-13 13-3983 0 0,0 1 0 0 0,1-1 0 0 0,-1 1 0 0 0,0-1 1 0 0,0 1-1 0 0,0-1 0 0 0,1 1 0 0 0,-1-1 0 0 0,0 1 0 0 0,0-1 0 0 0,0 1 1 0 0,0-1-1 0 0,0 1 0 0 0,0-1 0 0 0,0 0 0 0 0,0 1 0 0 0,0-1 0 0 0,-1 0 1 0 0,-6 3-143 0 0,1 0-1 0 0,-1 0 1 0 0,0 0 0 0 0,1 1 0 0 0,-1-1 0 0 0,1 2 0 0 0,0-1 0 0 0,-8 6 0 0 0,-46 40 46 0 0,37-29-43 0 0,-18 16-17 0 0,1 3 0 0 0,1 1 0 0 0,-62 86 0 0 0,92-113 0 0 0,0 1 0 0 0,1-1 0 0 0,1 2 0 0 0,0-1 0 0 0,1 1 0 0 0,1 0 0 0 0,-5 17 0 0 0,9-25 0 0 0,0-1 0 0 0,0 1 0 0 0,0 0 0 0 0,1 0 0 0 0,0-1 0 0 0,0 1 0 0 0,1 0 0 0 0,0 0 0 0 0,0-1 0 0 0,0 1 0 0 0,1 0 0 0 0,0-1 0 0 0,0 0 0 0 0,1 1 0 0 0,0-1 0 0 0,0 0 0 0 0,0 0 0 0 0,1 0 0 0 0,4 5 0 0 0,-1-3 0 0 0,0 0 0 0 0,0-1-1 0 0,1 0 1 0 0,0 0 0 0 0,0-1 0 0 0,1 0-1 0 0,-1 0 1 0 0,1-1 0 0 0,1 0 0 0 0,-1-1-1 0 0,14 5 1 0 0,-9-5 35 0 0,-1-1 0 0 0,2-1 0 0 0,-1 0-1 0 0,0 0 1 0 0,0-1 0 0 0,1-1 0 0 0,20-2 0 0 0,-3-3 138 0 0,0-2 1 0 0,0-1-1 0 0,0-1 0 0 0,-1-2 1 0 0,-1-1-1 0 0,43-23 0 0 0,-51 24 8 0 0,-1-2 0 0 0,0-1 0 0 0,27-22 0 0 0,-38 28-132 0 0,-1-1 0 0 0,0-1 0 0 0,0 1 0 0 0,-1-1 0 0 0,-1-1 0 0 0,0 1 0 0 0,0-1 0 0 0,7-17-1 0 0,-9 15-20 0 0,0-1 0 0 0,-1 1-1 0 0,-1-1 1 0 0,0 1-1 0 0,-1-1 1 0 0,0 0-1 0 0,-1 0 1 0 0,-1 0-1 0 0,0 0 1 0 0,-1 0 0 0 0,-4-22-1 0 0,3 27-32 0 0,0 0 0 0 0,0 1-1 0 0,-1-1 1 0 0,0 1 0 0 0,-1 0 0 0 0,0 0 0 0 0,0 0 0 0 0,-1 1-1 0 0,0-1 1 0 0,0 1 0 0 0,-1 0 0 0 0,1 0 0 0 0,-2 1-1 0 0,1 0 1 0 0,-1 0 0 0 0,0 0 0 0 0,0 1 0 0 0,0 0-1 0 0,-11-5 1 0 0,5 4-71 0 0,0 1 0 0 0,-1 1 0 0 0,0 0 0 0 0,1 0 0 0 0,-24-1 0 0 0,5 2-56 0 0,-44 2 0 0 0,55 2 65 0 0,1 2-1 0 0,0 0 1 0 0,-1 1-1 0 0,-37 13 1 0 0,51-15-2108 0 0,19-8 1588 0 0,10-5-202 0 0,7-8-285 0 0,4-6-28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32 9671 0 0,'0'0'748'0'0,"-5"-15"1863"0"0,4 14-2459 0 0,0-1 0 0 0,0 1 1 0 0,0 0-1 0 0,0 0 0 0 0,-1 0 1 0 0,1 0-1 0 0,0 0 0 0 0,0 0 0 0 0,-1 0 1 0 0,1 0-1 0 0,0 0 0 0 0,-1 1 0 0 0,1-1 1 0 0,-1 0-1 0 0,1 1 0 0 0,-1 0 0 0 0,1-1 1 0 0,-1 1-1 0 0,1 0 0 0 0,-1 0 0 0 0,0-1 1 0 0,1 1-1 0 0,-1 0 0 0 0,1 1 0 0 0,-1-1 1 0 0,1 0-1 0 0,-3 1 0 0 0,-4 0-123 0 0,1 1 0 0 0,-1 0-1 0 0,1 1 1 0 0,-10 4 0 0 0,-10 8-1 0 0,0 1 0 0 0,-46 38 0 0 0,49-35-38 0 0,-3 2 61 0 0,1 1 0 0 0,1 1 0 0 0,1 1 0 0 0,2 1 0 0 0,0 1 1 0 0,-34 53-1 0 0,54-74 21 0 0,-1 0 1 0 0,0 1 0 0 0,1-1 0 0 0,0 1 0 0 0,1-1 0 0 0,-1 1 0 0 0,1 0-1 0 0,-1 8 1 0 0,2-13-60 0 0,0 1 0 0 0,0-1 0 0 0,0 0 0 0 0,0 1 1 0 0,0-1-1 0 0,0 1 0 0 0,0-1 0 0 0,1 0 0 0 0,-1 1 0 0 0,0-1 0 0 0,1 0 0 0 0,-1 0 0 0 0,1 1 0 0 0,0-1 0 0 0,-1 0 0 0 0,1 0 0 0 0,0 0 0 0 0,0 1 0 0 0,-1-1 0 0 0,1 0 0 0 0,0 0 0 0 0,0 0 0 0 0,0-1 0 0 0,0 1 0 0 0,1 0 0 0 0,-1 0 1 0 0,0-1-1 0 0,0 1 0 0 0,0 0 0 0 0,1-1 0 0 0,-1 1 0 0 0,0-1 0 0 0,1 1 0 0 0,-1-1 0 0 0,0 0 0 0 0,1 0 0 0 0,-1 0 0 0 0,0 0 0 0 0,1 0 0 0 0,1 0 0 0 0,10-1 77 0 0,0 0 0 0 0,0-1 0 0 0,-1-1 0 0 0,0 0 0 0 0,1 0 0 0 0,14-8 0 0 0,67-33-20 0 0,-65 28-257 0 0,-1 0-1 0 0,0-2 1 0 0,-1-1 0 0 0,-1-1-1 0 0,-1-1 1 0 0,37-41-1 0 0,-59 59 136 0 0,7-11-48 0 0,-24 20 340 0 0,12-4-221 0 0,-1 0-1 0 0,0 1 0 0 0,1-1 1 0 0,-1 1-1 0 0,1 0 1 0 0,0-1-1 0 0,0 1 0 0 0,0 0 1 0 0,0 0-1 0 0,1 1 1 0 0,-1-1-1 0 0,1 0 0 0 0,0 0 1 0 0,-1 1-1 0 0,2-1 1 0 0,-1 1-1 0 0,0-1 0 0 0,1 1 1 0 0,-1 6-1 0 0,2-9-6 0 0,-1 0-1 0 0,1 0 1 0 0,-1 0-1 0 0,1 0 0 0 0,0 0 1 0 0,-1 1-1 0 0,1-1 1 0 0,0-1-1 0 0,0 1 1 0 0,0 0-1 0 0,0 0 1 0 0,0 0-1 0 0,0 0 1 0 0,0 0-1 0 0,0-1 0 0 0,1 1 1 0 0,0 1-7 0 0,27 15-450 0 0,-7-9-4788 0 0,-9-4-545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90 6911 0 0,'-1'1'2370'0'0,"-10"6"-156"0"0,0 0 0 0 0,-17 17 0 0 0,15-11-2004 0 0,0 1 0 0 0,1 0 0 0 0,0 1 0 0 0,2 0 0 0 0,0 1 0 0 0,-10 19 0 0 0,16-26-153 0 0,0 1-1 0 0,0-1 1 0 0,1 1 0 0 0,0 0 0 0 0,1 0 0 0 0,0 0 0 0 0,1 0 0 0 0,-1 13 0 0 0,2-18 8 0 0,0-1 0 0 0,0 0 0 0 0,1 1 0 0 0,0-1 0 0 0,0 1-1 0 0,0-1 1 0 0,0 0 0 0 0,0 0 0 0 0,1 0 0 0 0,0 0 0 0 0,0 0 0 0 0,0 0 0 0 0,1 0-1 0 0,-1-1 1 0 0,1 1 0 0 0,0-1 0 0 0,0 1 0 0 0,0-1 0 0 0,0 0 0 0 0,0 0 0 0 0,5 3 0 0 0,-1-2 38 0 0,0-1 0 0 0,0 0 0 0 0,0 0 0 0 0,0 0 1 0 0,0-1-1 0 0,1 0 0 0 0,-1 0 0 0 0,1-1 0 0 0,-1 0 1 0 0,1 0-1 0 0,-1 0 0 0 0,1-1 0 0 0,0-1 0 0 0,-1 1 1 0 0,1-1-1 0 0,0-1 0 0 0,11-2 0 0 0,-10 1-66 0 0,1 0 0 0 0,-1-1-1 0 0,0 0 1 0 0,0 0-1 0 0,0-1 1 0 0,-1 0 0 0 0,0-1-1 0 0,0 1 1 0 0,0-2 0 0 0,0 1-1 0 0,-1-1 1 0 0,0 0 0 0 0,7-10-1 0 0,1-7 59 0 0,-1-1 1 0 0,-1-1-1 0 0,-1-1 0 0 0,15-51 0 0 0,-18 50-1201 0 0,0 1-1 0 0,2 0 1 0 0,1 1 0 0 0,29-46-1 0 0,-31 58-485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24 6911 0 0,'10'-6'1001'0'0,"18"-8"-1151"0"0,-19 11 3347 0 0,-1 2 3441 0 0,-11 11-5484 0 0,0-4-972 0 0,-1 0-1 0 0,1 0 0 0 0,-1-1 1 0 0,0 0-1 0 0,0 0 0 0 0,0 0 1 0 0,-8 6-1 0 0,-37 29 166 0 0,47-38-318 0 0,-29 22 19 0 0,-31 32 0 0 0,61-55-46 0 0,1-1-1 0 0,-1 1 1 0 0,1 0-1 0 0,0 0 1 0 0,-1-1 0 0 0,1 1-1 0 0,0 0 1 0 0,0 0 0 0 0,-1 0-1 0 0,1-1 1 0 0,0 1 0 0 0,0 0-1 0 0,0 0 1 0 0,0 0 0 0 0,0 0-1 0 0,0-1 1 0 0,0 1 0 0 0,0 0-1 0 0,1 0 1 0 0,-1 1 0 0 0,7 15 16 0 0,-2-11 16 0 0,0 1-1 0 0,0-1 1 0 0,1 0-1 0 0,-1 0 1 0 0,8 6-1 0 0,10 9 96 0 0,-18-15-90 0 0,9 8 170 0 0,-1 1 1 0 0,17 24-1 0 0,-27-35-173 0 0,-1 1 1 0 0,1-1-1 0 0,-1 1 0 0 0,1 0 1 0 0,-2 0-1 0 0,1 0 0 0 0,0 0 0 0 0,-1 0 1 0 0,0 0-1 0 0,0 1 0 0 0,0-1 1 0 0,-1 0-1 0 0,0 1 0 0 0,-1 6 0 0 0,1-8-27 0 0,-1-1-1 0 0,-1 1 0 0 0,1-1 1 0 0,-1 1-1 0 0,1-1 0 0 0,-1 1 1 0 0,0-1-1 0 0,0 0 0 0 0,0 0 0 0 0,-1 0 1 0 0,1 0-1 0 0,-1 0 0 0 0,1-1 1 0 0,-1 1-1 0 0,0-1 0 0 0,0 0 1 0 0,0 0-1 0 0,-1 0 0 0 0,1 0 0 0 0,-7 3 1 0 0,-6 1 2 0 0,0 0 0 0 0,-1-1 0 0 0,-18 4 0 0 0,34-9-11 0 0,-31 7-176 0 0,-46 4-1 0 0,65-10 10 0 0,1-1-1 0 0,-1 0 0 0 0,0 0 0 0 0,0-2 0 0 0,0 1 0 0 0,-19-7 0 0 0,27 7-92 0 0,0-1 0 0 0,0 0 0 0 0,-8-5-1 0 0,11 6-285 0 0,1 0-1 0 0,-1 0 0 0 0,1 0 0 0 0,0 0 1 0 0,-1 0-1 0 0,1-1 0 0 0,0 1 1 0 0,0 0-1 0 0,-1-3 0 0 0,-4-11-5673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12871 0 0,'3'0'588'0'0,"4"2"-452"0"0,1 0-1 0 0,-1 0 0 0 0,1 0 1 0 0,-1 1-1 0 0,12 7 0 0 0,5 1 1133 0 0,-11-6-794 0 0,-1-1-1 0 0,1 0 1 0 0,-1-1-1 0 0,1 0 1 0 0,0-1-1 0 0,0-1 1 0 0,0 0-1 0 0,0 0 0 0 0,0-2 1 0 0,1 0-1 0 0,-1 0 1 0 0,19-5-1 0 0,-11 1-395 0 0,-1-2 0 0 0,0 0 1 0 0,-1-1-1 0 0,0-1 0 0 0,0-1 0 0 0,-1 0 0 0 0,19-14 0 0 0,-32 20-123 0 0,0 0 0 0 0,0 1 0 0 0,-1-2 0 0 0,8-7 0 0 0,-11 11-90 0 0,-14 3-464 0 0,0 0 394 0 0,0 1 0 0 0,0 0 0 0 0,0 1 0 0 0,-22 11 0 0 0,22-9 177 0 0,-108 54-103 0 0,96-46 120 0 0,1 1 0 0 0,-37 31 0 0 0,46-34 79 0 0,2 0-1 0 0,0 2 1 0 0,0-1-1 0 0,-14 22 1 0 0,24-30-36 0 0,0 0 0 0 0,0 1 0 0 0,0 0 0 0 0,0 0 0 0 0,1-1 0 0 0,0 1 0 0 0,-1 8 0 0 0,2-10-20 0 0,1 0-1 0 0,0 0 0 0 0,-1 0 0 0 0,2-1 0 0 0,-1 1 0 0 0,0 0 0 0 0,1 0 0 0 0,-1 0 0 0 0,1 0 1 0 0,0-1-1 0 0,1 1 0 0 0,2 6 0 0 0,-2-7-11 0 0,-1 0-1 0 0,1-1 1 0 0,0 1 0 0 0,0-1 0 0 0,0 1-1 0 0,1-1 1 0 0,-1 0 0 0 0,0 0-1 0 0,1 0 1 0 0,0 0 0 0 0,-1 0 0 0 0,1 0-1 0 0,0-1 1 0 0,0 1 0 0 0,5 1 0 0 0,-1-1-286 0 0,-1 0 0 0 0,0-1 1 0 0,0 0-1 0 0,1 0 0 0 0,-1-1 1 0 0,1 1-1 0 0,7-2 1 0 0,13-2-1029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81 1839 0 0,'0'-2'134'0'0,"4"-21"174"0"0,-4 20 712 0 0,0 0 0 0 0,0 0 0 0 0,0 0 0 0 0,-1 0 0 0 0,1 0 0 0 0,-1 1 0 0 0,0-1 1 0 0,0 0-1 0 0,-1-3 0 0 0,1 4-438 0 0,0 1 1 0 0,0-1-1 0 0,0 1 1 0 0,0-1-1 0 0,0 1 1 0 0,0 0-1 0 0,0 0 1 0 0,-1-1 0 0 0,1 1-1 0 0,0 0 1 0 0,-1 0-1 0 0,1 0 1 0 0,-1 0-1 0 0,1 0 1 0 0,-4-1-1 0 0,3 2-722 0 0,-1-1 0 0 0,1 0 0 0 0,-1 1 1 0 0,1 0-1 0 0,-1 0 0 0 0,1-1 0 0 0,-1 1 0 0 0,-3 1 0 0 0,-1 0 205 0 0,0 1-1 0 0,-1 0 0 0 0,1 0 1 0 0,0 1-1 0 0,0 0 0 0 0,0 0 1 0 0,1 0-1 0 0,-8 6 0 0 0,-2 2-49 0 0,-29 25-1 0 0,35-26-11 0 0,0 0-1 0 0,1 0 1 0 0,0 1-1 0 0,0 0 1 0 0,-11 20-1 0 0,18-27-4 0 0,0 0-1 0 0,0 0 1 0 0,1 0-1 0 0,-1 0 1 0 0,1 1-1 0 0,0-1 1 0 0,0 1-1 0 0,1-1 1 0 0,-1 7-1 0 0,1-8-6 0 0,0 0-1 0 0,1 0 1 0 0,-1 0 0 0 0,1-1-1 0 0,0 1 1 0 0,0 0 0 0 0,0-1-1 0 0,0 1 1 0 0,0-1-1 0 0,0 1 1 0 0,1-1 0 0 0,-1 0-1 0 0,1 1 1 0 0,0-1 0 0 0,0 0-1 0 0,3 3 1 0 0,2 2-61 0 0,1-1 1 0 0,0 0-1 0 0,1-1 0 0 0,0 0 1 0 0,14 7-1 0 0,51 15-243 0 0,-31-12 296 0 0,-32-11 28 0 0,0 0 0 0 0,-1 2 1 0 0,1-1-1 0 0,-1 1 0 0 0,0 0 0 0 0,0 1 1 0 0,-1 0-1 0 0,13 13 0 0 0,-18-16 22 0 0,-1 1 0 0 0,1-1-1 0 0,-1 0 1 0 0,0 1 0 0 0,0 0 0 0 0,-1 0-1 0 0,1 0 1 0 0,-1 0 0 0 0,0 0 0 0 0,0 0 0 0 0,-1 1-1 0 0,0-1 1 0 0,0 1 0 0 0,0-1 0 0 0,0 1-1 0 0,-1-1 1 0 0,0 1 0 0 0,0-1 0 0 0,-1 1-1 0 0,-1 7 1 0 0,1-9-1 0 0,0 1 0 0 0,0-1 1 0 0,-1 1-1 0 0,0-1 0 0 0,0 1 0 0 0,0-1 0 0 0,0 0 0 0 0,-1 0 1 0 0,0 0-1 0 0,1 0 0 0 0,-7 5 0 0 0,3-3 23 0 0,0-1-1 0 0,-1 0 1 0 0,1 0-1 0 0,-1 0 1 0 0,0-1 0 0 0,-9 4-1 0 0,-6 1 85 0 0,-1-1 0 0 0,1-2 0 0 0,-41 8 0 0 0,33-9-105 0 0,0-1 0 0 0,-36 0 0 0 0,54-4-272 0 0,0 0-1 0 0,1-1 0 0 0,-1 0 0 0 0,1-1 1 0 0,-1 0-1 0 0,1-1 0 0 0,0-1 0 0 0,-20-8 1 0 0,16 2-1192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 5527 0 0,'0'0'250'0'0,"5"-7"90"0"0,-2 5-219 0 0,1 0 0 0 0,0 0 0 0 0,0 0 1 0 0,0 0-1 0 0,0 1 0 0 0,0 0 0 0 0,0-1 1 0 0,0 1-1 0 0,0 1 0 0 0,0-1 0 0 0,5 1 0 0 0,-37-7 4851 0 0,26 7-3785 0 0,-13 0 761 0 0,12 1-1744 0 0,-1 0 1 0 0,1 0-1 0 0,0 0 1 0 0,0 1-1 0 0,0-1 1 0 0,0 1-1 0 0,0 0 1 0 0,1-1-1 0 0,-1 1 0 0 0,0 1 1 0 0,1-1-1 0 0,-1 0 1 0 0,1 0-1 0 0,-3 5 1 0 0,-5 5 486 0 0,-12 22 0 0 0,20-31-613 0 0,-10 20 295 0 0,1 0-1 0 0,1 1 1 0 0,-13 45 0 0 0,16-47-323 0 0,2 9-134 0 0,5-30-427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7 10135 0 0,'0'0'778'0'0,"0"-1"-506"0"0,0-5 3656 0 0,-10 14-2079 0 0,1 0-1632 0 0,2 1 0 0 0,-1 0-1 0 0,1 0 1 0 0,1 0 0 0 0,-8 14 0 0 0,-23 53 741 0 0,33-66-868 0 0,-93 242 1265 0 0,63-160-1094 0 0,-42 105-100 0 0,-15-7-116 0 0,-12 5-1405 0 0,86-164-4712 0 0,10-20 162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14743 0 0,'0'0'1687'0'0,"2"-1"-814"0"0,84-9 3732 0 0,0 0-3910 0 0,273-73 866 0 0,-96 18-457 0 0,-192 51-2206 0 0,128-9-1 0 0,-161 22-1185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31 11519 0 0,'2'-8'-789'0'0,"6"-14"8284"0"0,-10 33-6733 0 0,-9 30-142 0 0,-22 49-1 0 0,30-82-566 0 0,-68 179 573 0 0,-36 88-361 0 0,72-178-233 0 0,-7 16-11 0 0,-20 13 4 0 0,-17 42 14 0 0,43-70-76 0 0,-29 68-94 0 0,59-155-887 0 0,0 0 0 0 0,0-1-1 0 0,-13 15 1 0 0,12-16-5285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15807 0 0,'-5'0'101'0'0,"0"0"0"0"0,-1 1-1 0 0,1-1 1 0 0,-1 1 0 0 0,1 0-1 0 0,0 1 1 0 0,0-1 0 0 0,0 1-1 0 0,0 0 1 0 0,0 0 0 0 0,0 1-1 0 0,0-1 1 0 0,0 1 0 0 0,1 0-1 0 0,0 0 1 0 0,-1 1 0 0 0,1 0-1 0 0,0-1 1 0 0,1 1 0 0 0,-1 0-1 0 0,1 1 1 0 0,0-1 0 0 0,-5 8-1 0 0,7-9 5 0 0,0 0 0 0 0,-1 0 0 0 0,1 0 0 0 0,0 0 0 0 0,1 0 0 0 0,-1 0 0 0 0,0 0 1 0 0,1 3-1 0 0,0-5-72 0 0,0-1 0 0 0,0 1 0 0 0,1 0 1 0 0,-1-1-1 0 0,0 1 0 0 0,1-1 1 0 0,-1 1-1 0 0,0-1 0 0 0,1 1 1 0 0,-1-1-1 0 0,1 0 0 0 0,-1 1 0 0 0,1-1 1 0 0,-1 1-1 0 0,1-1 0 0 0,-1 0 1 0 0,1 1-1 0 0,0-1 0 0 0,1 2 76 0 0,3 1 16 0 0,0 0 1 0 0,0-1-1 0 0,0 1 1 0 0,0-1-1 0 0,0 0 0 0 0,0 0 1 0 0,1 0-1 0 0,-1-1 1 0 0,11 1-1 0 0,5 0 182 0 0,27 0 1 0 0,-42-2-268 0 0,59-2 359 0 0,117-19-1 0 0,61-30-404 0 0,-115 23-8 0 0,-79 18-67 0 0,59-3-1 0 0,-81 11-626 0 0,0 2 0 0 0,-1 0 1 0 0,53 9-1 0 0,-75-8 334 0 0,1 0-1 0 0,0 1 1 0 0,0-1 0 0 0,-1 1-1 0 0,1 0 1 0 0,-1 0 0 0 0,1 0-1 0 0,-1 0 1 0 0,0 1 0 0 0,0 0 0 0 0,0 0-1 0 0,0 0 1 0 0,-1 0 0 0 0,5 6-1 0 0,-5-5-346 0 0,0 0 0 0 0,-1 0-1 0 0,1 0 1 0 0,-1 1 0 0 0,0-1-1 0 0,0 1 1 0 0,-1 0 0 0 0,1 0-1 0 0,-1-1 1 0 0,0 1 0 0 0,-1 0-1 0 0,1 0 1 0 0,-1 9 0 0 0,0-12 997 0 0,-1-1 0 0 0,0 1 0 0 0,1 0 0 0 0,-1 0 1 0 0,0-1-1 0 0,0 1 0 0 0,0-1 0 0 0,0 1 0 0 0,-1-1 0 0 0,1 1 1 0 0,0-1-1 0 0,-1 1 0 0 0,1-1 0 0 0,-1 0 0 0 0,1 0 0 0 0,-1 0 1 0 0,-2 1-1 0 0,-3 4 1074 0 0,-34 26 3926 0 0,6 1-3186 0 0,-14 14-751 0 0,-38 59-41 0 0,72-86-1084 0 0,2 1 1 0 0,0 0 0 0 0,-14 37-1 0 0,24-51-149 0 0,0 0-1 0 0,0 1 0 0 0,1 0 1 0 0,1-1-1 0 0,-1 1 1 0 0,0 8-1 0 0,2-14-50 0 0,0-1 0 0 0,0 1 0 0 0,0 0 0 0 0,0-1 0 0 0,1 1-1 0 0,-1 0 1 0 0,0-1 0 0 0,1 1 0 0 0,-1 0 0 0 0,1-1 0 0 0,-1 1-1 0 0,1-1 1 0 0,0 1 0 0 0,0-1 0 0 0,0 1 0 0 0,0-1 0 0 0,0 0 0 0 0,0 1-1 0 0,0-1 1 0 0,0 0 0 0 0,0 0 0 0 0,0 1 0 0 0,1-1 0 0 0,-1 0 0 0 0,1-1-1 0 0,-1 1 1 0 0,1 0 0 0 0,-1 0 0 0 0,1 0 0 0 0,-1-1 0 0 0,1 1 0 0 0,-1-1-1 0 0,1 0 1 0 0,2 1 0 0 0,2 0 20 0 0,1-1 0 0 0,0 0-1 0 0,0 0 1 0 0,-1 0 0 0 0,1-1 0 0 0,0 0 0 0 0,-1 0-1 0 0,1-1 1 0 0,7-2 0 0 0,10-5 32 0 0,23-13 1 0 0,-40 19-61 0 0,38-19-47 0 0,52-35-1 0 0,-76 43-98 0 0,-2-1 1 0 0,0 0-1 0 0,0-2 1 0 0,25-29-1 0 0,-36 37 48 0 0,-2 0 1 0 0,1-1-1 0 0,-1 0 0 0 0,7-16 1 0 0,-10 20 4 0 0,-1 1 0 0 0,-1-1 0 0 0,1 0-1 0 0,-1 1 1 0 0,0-1 0 0 0,0 0 0 0 0,0 0 0 0 0,-1 0 0 0 0,0 0 0 0 0,-1-10 0 0 0,1 14 67 0 0,0 1-1 0 0,-1-1 1 0 0,1 1-1 0 0,-1-1 1 0 0,1 0 0 0 0,-1 1-1 0 0,1-1 1 0 0,-1 1-1 0 0,0-1 1 0 0,0 1-1 0 0,0 0 1 0 0,0-1 0 0 0,0 1-1 0 0,0 0 1 0 0,0-1-1 0 0,0 1 1 0 0,-1 0-1 0 0,1 0 1 0 0,0 0 0 0 0,-1 0-1 0 0,1 0 1 0 0,-1 1-1 0 0,1-1 1 0 0,-1 0-1 0 0,1 1 1 0 0,-1-1 0 0 0,0 1-1 0 0,1-1 1 0 0,-1 1-1 0 0,1 0 1 0 0,-4-1-1 0 0,-4 1-24 0 0,0 1-1 0 0,0 0 0 0 0,1 0 0 0 0,-17 4 0 0 0,16-3 17 0 0,-4 1-222 0 0,0 1-1 0 0,0 0 1 0 0,0 2-1 0 0,-15 7 1 0 0,4 0-980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5983 0 0,'0'0'819'0'0,"3"1"130"0"0,25 4 2981 0 0,-16-1-3195 0 0,0 0 1 0 0,1 1 0 0 0,16 10-1 0 0,-16-7-379 0 0,0 1 0 0 0,-1 1 0 0 0,0 0 0 0 0,-1 0 0 0 0,15 18 0 0 0,-18-19-230 0 0,-2-3-79 0 0,-1 2 0 0 0,1-1 1 0 0,-1 0-1 0 0,-1 1 1 0 0,0 0-1 0 0,0 0 1 0 0,0 0-1 0 0,-1 1 1 0 0,0-1-1 0 0,-1 1 0 0 0,0 0 1 0 0,0 0-1 0 0,0 12 1 0 0,-1-13-42 0 0,-1 0 0 0 0,0 0 1 0 0,0 0-1 0 0,-1-1 0 0 0,0 1 1 0 0,-1 0-1 0 0,0 0 0 0 0,0-1 1 0 0,0 1-1 0 0,-1-1 0 0 0,0 0 1 0 0,-1 1-1 0 0,0-1 0 0 0,0-1 1 0 0,-7 10-1 0 0,4-8 2 0 0,0-1 0 0 0,-1 0 0 0 0,0 0 0 0 0,0 0 1 0 0,-1-1-1 0 0,0-1 0 0 0,-14 8 0 0 0,-70 24-372 0 0,58-25-9 0 0,6-5-1011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449 932 13415 0 0,'0'0'2859'0'0,"2"-1"-2092"0"0,6-3-623 0 0,0 0 1 0 0,-1-1 0 0 0,1 0-1 0 0,-1 0 1 0 0,0 0 0 0 0,6-8-1 0 0,38-42-269 0 0,-24 25 342 0 0,8-11 969 0 0,-2-1 0 0 0,-2-1 0 0 0,44-83 1 0 0,-39 54-1783 0 0,48-138 1 0 0,-74 176-91 0 0,0-1 0 0 0,-2 0-1 0 0,6-69 1 0 0,-14 100 613 0 0,0 0 0 0 0,0 1 1 0 0,0-1-1 0 0,-1 0 0 0 0,1 1 0 0 0,-1-1 0 0 0,0 0 1 0 0,0 1-1 0 0,0-1 0 0 0,0 1 0 0 0,-3-5 1 0 0,3 7 54 0 0,0-1 0 0 0,1 1 1 0 0,-1 0-1 0 0,0 0 1 0 0,0 1-1 0 0,0-1 0 0 0,0 0 1 0 0,0 0-1 0 0,0 0 1 0 0,0 1-1 0 0,0-1 0 0 0,0 0 1 0 0,0 1-1 0 0,-1-1 1 0 0,1 1-1 0 0,0 0 1 0 0,0-1-1 0 0,-1 1 0 0 0,1 0 1 0 0,0 0-1 0 0,0-1 1 0 0,-1 1-1 0 0,1 0 0 0 0,0 0 1 0 0,-1 1-1 0 0,1-1 1 0 0,0 0-1 0 0,0 0 0 0 0,-1 1 1 0 0,1-1-1 0 0,0 0 1 0 0,0 1-1 0 0,0-1 0 0 0,-1 1 1 0 0,0 1-1 0 0,-14 6 67 0 0,0 2-1 0 0,1 0 0 0 0,0 0 1 0 0,1 1-1 0 0,0 1 1 0 0,1 1-1 0 0,0 0 0 0 0,1 0 1 0 0,-14 21-1 0 0,9-9 54 0 0,2 1-1 0 0,0 0 1 0 0,1 1 0 0 0,-18 53-1 0 0,17-26-64 0 0,3 0-1 0 0,-9 99 1 0 0,1-4-3 0 0,4-72-20 0 0,-3 0 0 0 0,-3-1 0 0 0,-4-1 0 0 0,-3-1 0 0 0,-41 74 0 0 0,45-103 59 0 0,-1-1-1 0 0,-3-2 1 0 0,-1 0-1 0 0,-3-2 1 0 0,0-2 0 0 0,-44 39-1 0 0,63-65-85 0 0,-1 0-1 0 0,0-1 0 0 0,0 0 1 0 0,-27 13-1 0 0,30-20-1130 0 0,5-4-3081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3223 0 0,'0'0'143'0'0,"0"-1"-3"0"0,0-1 28 0 0,0 0 0 0 0,0 0 0 0 0,0 0 0 0 0,0 0 1 0 0,1 1-1 0 0,-1-1 0 0 0,1 0 0 0 0,-1 0 0 0 0,1 0 0 0 0,0 1 0 0 0,0-1 0 0 0,0 0 0 0 0,0 1 0 0 0,0-1 0 0 0,0 1 0 0 0,0-1 0 0 0,0 1 1 0 0,0 0-1 0 0,1-1 0 0 0,1-1 0 0 0,1 1 1140 0 0,0 0 1 0 0,0 0-1 0 0,0 0 1 0 0,0 0-1 0 0,8-2 1 0 0,-11 4-1255 0 0,58-16 4926 0 0,31-3-3824 0 0,-5 2-584 0 0,21-7 445 0 0,141-14 1 0 0,-220 35-1123 0 0,86-7-175 0 0,-39-1-2886 0 0,-44 4 1320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53 7831 0 0,'0'0'603'0'0,"1"-1"-139"0"0,8-10 2246 0 0,1 1 0 0 0,11-19 1 0 0,-20 28-1981 0 0,-21 3-140 0 0,8 3-546 0 0,1 0 1 0 0,-1 1 0 0 0,1 0 0 0 0,0 0 0 0 0,0 2 0 0 0,-18 15-1 0 0,-6 3 13 0 0,-218 172 767 0 0,245-191-700 0 0,3-3-2 0 0,0 0 1 0 0,1 1-1 0 0,-7 6 1 0 0,10-9-64 0 0,1-1 0 0 0,-1 0 1 0 0,0 1-1 0 0,0-1 0 0 0,0 1 1 0 0,1-1-1 0 0,-1 1 0 0 0,1-1 1 0 0,-1 1-1 0 0,1-1 0 0 0,0 1 1 0 0,0 0-1 0 0,0-1 0 0 0,0 1 1 0 0,0-1-1 0 0,0 1 0 0 0,0 2 1 0 0,1-2 182 0 0,12 2 154 0 0,1-4-355 0 0,0-1 0 0 0,-1 0 0 0 0,1 0 0 0 0,0-1-1 0 0,23-8 1 0 0,69-27 554 0 0,-12-5-350 0 0,-52 21-210 0 0,-40 20-35 0 0,0 0 0 0 0,1 0-1 0 0,-1 0 1 0 0,1 0-1 0 0,-1 1 1 0 0,1-1-1 0 0,0 1 1 0 0,3-1-1 0 0,2 0-6 0 0,-5 1-35 0 0,4 5 19 0 0,3 6-38 0 0,-9-5 65 0 0,0-4-7 0 0,1 6 9 0 0,0 0 1 0 0,0 0-1 0 0,1 13 0 0 0,-3-15-59 0 0,1 0 0 0 0,0 0 0 0 0,0 0 0 0 0,0-1 0 0 0,1 1 0 0 0,0 0 0 0 0,4 6 0 0 0,-5-11-78 0 0,0 0 0 0 0,0 0-1 0 0,0 0 1 0 0,0 0 0 0 0,0-1-1 0 0,1 1 1 0 0,-1 0-1 0 0,0-1 1 0 0,0 1 0 0 0,1-1-1 0 0,-1 0 1 0 0,0 1-1 0 0,1-1 1 0 0,1 0 0 0 0,1 1-1201 0 0,8 3-5663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17535 0 0,'0'0'1955'0'0,"0"2"-1499"0"0,-3 7-127 0 0,0 1 0 0 0,-1-1 1 0 0,0 1-1 0 0,0-1 0 0 0,-1 0 0 0 0,0-1 1 0 0,-1 1-1 0 0,0-1 0 0 0,-6 7 0 0 0,-21 32 271 0 0,17-20-508 0 0,-29 53 318 0 0,40-70-370 0 0,0 1 1 0 0,1-1-1 0 0,1 1 1 0 0,0 1 0 0 0,-3 20-1 0 0,5-29-122 0 0,1-1-1 0 0,0 1 1 0 0,0 0 0 0 0,1 0-1 0 0,-1 0 1 0 0,0 0 0 0 0,2 3-1 0 0,-2-5-73 0 0,1 0 1 0 0,-1 0-1 0 0,1 1 1 0 0,-1-1-1 0 0,1 0 0 0 0,-1 0 1 0 0,1 0-1 0 0,0 0 0 0 0,0 0 1 0 0,-1 0-1 0 0,1 0 0 0 0,0 0 1 0 0,0-1-1 0 0,0 1 0 0 0,0 0 1 0 0,0 0-1 0 0,0-1 1 0 0,0 1-1 0 0,1 0 0 0 0,11 1-7448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40 18687 0 0,'0'0'1'0'0,"4"-9"698"0"0,1 1 1 0 0,8-13-1 0 0,-13 20-316 0 0,0 4 113 0 0,-1 10-240 0 0,0 0 1 0 0,-1 1 0 0 0,0-1 0 0 0,-1 0 0 0 0,-8 19-1 0 0,-30 65 58 0 0,-61 105 88 0 0,21-45-385 0 0,38-68 139 0 0,3 3 1 0 0,-48 165-1 0 0,85-246-128 0 0,-2 4-94 0 0,2 1 0 0 0,0-1 0 0 0,-2 27 0 0 0,5-41-138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1839 0 0,'0'0'7215'0'0,"-8"4"-5751"0"0,-25 6 771 0 0,-7 3-679 0 0,32-9-1402 0 0,-13 5 92 0 0,0 2-1 0 0,1 0 0 0 0,0 1 1 0 0,-26 20-1 0 0,24-12 178 0 0,0 1 0 0 0,-32 40 0 0 0,43-47-176 0 0,1 1-1 0 0,1 0 1 0 0,0 1-1 0 0,1-1 0 0 0,-11 33 1 0 0,17-43-200 0 0,1 0-1 0 0,0 0 1 0 0,0 0-1 0 0,0 0 1 0 0,1-1 0 0 0,0 1-1 0 0,0 0 1 0 0,0 0 0 0 0,0 0-1 0 0,1 0 1 0 0,0 0 0 0 0,0 0-1 0 0,3 8 1 0 0,-3-10-22 0 0,0 0 1 0 0,1-1-1 0 0,-1 0 0 0 0,1 1 1 0 0,-1-1-1 0 0,1 0 0 0 0,0 1 1 0 0,0-1-1 0 0,0 0 0 0 0,0 0 1 0 0,0-1-1 0 0,1 1 0 0 0,-1 0 1 0 0,1-1-1 0 0,-1 1 0 0 0,1-1 1 0 0,-1 0-1 0 0,1 0 0 0 0,0 0 1 0 0,-1 0-1 0 0,1 0 1 0 0,0-1-1 0 0,0 1 0 0 0,-1-1 1 0 0,5 0-1 0 0,5 0 30 0 0,0 0 0 0 0,0-1 0 0 0,0-1 0 0 0,0 0 0 0 0,21-7 0 0 0,57-26 24 0 0,-82 32-71 0 0,22-10-257 0 0,47-29 0 0 0,-65 34 95 0 0,0 0 1 0 0,0-1 0 0 0,-1 0-1 0 0,0-1 1 0 0,-1 0 0 0 0,11-15-1 0 0,-18 21 132 0 0,-1 1-1 0 0,1-1 0 0 0,-1 0 0 0 0,0 0 1 0 0,-1 0-1 0 0,1-1 0 0 0,-1 1 1 0 0,1 0-1 0 0,-1-1 0 0 0,-1 1 1 0 0,1 0-1 0 0,-1-1 0 0 0,1 1 0 0 0,-1-1 1 0 0,-1 1-1 0 0,1-1 0 0 0,0 1 1 0 0,-1-1-1 0 0,0 1 0 0 0,0 0 1 0 0,-1-1-1 0 0,1 1 0 0 0,-1 0 1 0 0,0 0-1 0 0,0 0 0 0 0,0 0 0 0 0,0 0 1 0 0,-1 1-1 0 0,0-1 0 0 0,0 1 1 0 0,0-1-1 0 0,0 1 0 0 0,0 0 1 0 0,0 0-1 0 0,-1 0 0 0 0,0 1 1 0 0,1-1-1 0 0,-1 1 0 0 0,0 0 0 0 0,0 0 1 0 0,0 0-1 0 0,-1 1 0 0 0,1-1 1 0 0,0 1-1 0 0,-9-1 0 0 0,0 1 18 0 0,-1 0 0 0 0,0 1 0 0 0,-27 3 0 0 0,18-1-111 0 0,5 1-28 0 0,17-3 48 0 0,3 0-1402 0 0,39-1-3801 0 0,-25-1 816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99 152 7743 0 0,'6'14'356'0'0,"-5"-11"-8"0"0,2 10-212 0 0,-3-9 99 0 0,1 1-1 0 0,-1-1 0 0 0,0 1 1 0 0,0-1-1 0 0,-1 0 0 0 0,1 1 0 0 0,-1-1 1 0 0,0 0-1 0 0,0 1 0 0 0,-1-1 1 0 0,1 0-1 0 0,-1 0 0 0 0,0 0 1 0 0,0 0-1 0 0,0 0 0 0 0,0 0 1 0 0,-1-1-1 0 0,0 1 0 0 0,0-1 0 0 0,0 1 1 0 0,0-1-1 0 0,0 0 0 0 0,0 0 1 0 0,-1-1-1 0 0,0 1 0 0 0,1-1 1 0 0,-1 0-1 0 0,0 0 0 0 0,0 0 0 0 0,0 0 1 0 0,0-1-1 0 0,-1 1 0 0 0,1-1 1 0 0,0 0-1 0 0,-1 0 0 0 0,-6 0 1 0 0,10-1-204 0 0,1-1 0 0 0,-1 1 1 0 0,1 0-1 0 0,-1 0 0 0 0,0 0 1 0 0,1-1-1 0 0,-1 1 1 0 0,1 0-1 0 0,-1 0 0 0 0,1-1 1 0 0,-1 1-1 0 0,1 0 0 0 0,-1-1 1 0 0,1 1-1 0 0,0-1 1 0 0,-1 1-1 0 0,1-1 0 0 0,-1 1 1 0 0,1-1-1 0 0,0 1 0 0 0,0-1 1 0 0,-1 1-1 0 0,1-1 1 0 0,0 1-1 0 0,0-1 0 0 0,0 0 1 0 0,-1 1-1 0 0,1-1 0 0 0,0 1 1 0 0,0-1-1 0 0,0 1 0 0 0,0-1 1 0 0,0 0-1 0 0,0 1 1 0 0,0-1-1 0 0,0 1 0 0 0,1-1 1 0 0,-1 0-1 0 0,0-2-13 0 0,0 0 0 0 0,1 1-1 0 0,-1-1 1 0 0,1 0 0 0 0,0 1-1 0 0,0-1 1 0 0,1-3 0 0 0,6-5-22 0 0,1-1 0 0 0,0 1 0 0 0,0 1 0 0 0,1-1 0 0 0,14-10 1 0 0,62-42-273 0 0,-29 22 159 0 0,-45 32 93 0 0,0 2 0 0 0,0-1 0 0 0,0 2 0 0 0,1 0 0 0 0,20-7 0 0 0,-8 5 89 0 0,-1 2 1 0 0,29-4-1 0 0,-47 9 27 0 0,0 1 0 0 0,0-1 0 0 0,0 1 0 0 0,0 0 0 0 0,0 0 0 0 0,0 1 0 0 0,0 0 0 0 0,0 0 0 0 0,8 3 1 0 0,-12-3-37 0 0,0 0 1 0 0,0-1-1 0 0,0 2 1 0 0,0-1 0 0 0,0 0-1 0 0,0 0 1 0 0,0 1 0 0 0,0-1-1 0 0,-1 1 1 0 0,1-1 0 0 0,-1 1-1 0 0,1 0 1 0 0,-1-1 0 0 0,0 1-1 0 0,1 0 1 0 0,-1 0-1 0 0,0 0 1 0 0,0 0 0 0 0,-1 0-1 0 0,1 1 1 0 0,0-1 0 0 0,-1 0-1 0 0,1 0 1 0 0,-1 0 0 0 0,1 1-1 0 0,-1-1 1 0 0,0 4 0 0 0,-1 3 27 0 0,0 0 0 0 0,0 0 0 0 0,-1-1 0 0 0,0 1 0 0 0,0 0 0 0 0,-7 14 0 0 0,-27 49 130 0 0,28-58-191 0 0,-28 41 114 0 0,25-40-371 0 0,-15 29 0 0 0,25-44 14 0 0,-2 7 404 0 0,4-3-3209 0 0,8 0 1006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 7831 0 0,'2'0'603'0'0,"18"-11"6396"0"0,-11 5-2473 0 0,-17 12-4267 0 0,-19 14 30 0 0,-44 42-1 0 0,45-35-283 0 0,2 1-1 0 0,-22 34 0 0 0,37-49-4 0 0,1 1 0 0 0,0 0 0 0 0,1 1 0 0 0,1-1 0 0 0,0 1-1 0 0,1 1 1 0 0,-5 20 0 0 0,10-34 8 0 0,-1 1-1 0 0,1-1 1 0 0,0 0 0 0 0,0 1-1 0 0,0-1 1 0 0,0 1 0 0 0,0-1-1 0 0,0 0 1 0 0,1 1 0 0 0,-1-1-1 0 0,1 1 1 0 0,-1-1 0 0 0,1 0-1 0 0,0 0 1 0 0,0 1 0 0 0,2 1-1 0 0,-2-2-72 0 0,0-1-1 0 0,0 0 0 0 0,1 0 0 0 0,-1 0 0 0 0,0 0 1 0 0,1 0-1 0 0,-1 0 0 0 0,0 0 0 0 0,1-1 1 0 0,-1 1-1 0 0,1-1 0 0 0,-1 1 0 0 0,1-1 0 0 0,0 1 1 0 0,-1-1-1 0 0,1 0 0 0 0,0 1 0 0 0,-1-1 1 0 0,1 0-1 0 0,-1 0 0 0 0,1-1 0 0 0,0 1 1 0 0,-1 0-1 0 0,1 0 0 0 0,1-1 0 0 0,11-3-1890 0 0,1-2-4388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92 6447 0 0,'0'0'2678'0'0,"1"11"5682"0"0,2-10-8226 0 0,0 1 1 0 0,0-1-1 0 0,-1 1 1 0 0,1-1-1 0 0,0 0 1 0 0,0 0 0 0 0,0 0-1 0 0,0-1 1 0 0,1 1-1 0 0,-1-1 1 0 0,0 1-1 0 0,0-1 1 0 0,6-1-1 0 0,7 0 370 0 0,22-5-1 0 0,-25 4-376 0 0,59-12-95 0 0,96-33 0 0 0,-157 43-256 0 0,1 0 1 0 0,18-12-1 0 0,-29 15 56 0 0,0 1 145 0 0,-1 0 0 0 0,0-1 0 0 0,0 1-1 0 0,0 0 1 0 0,0-1 0 0 0,0 1 0 0 0,0-1 0 0 0,1 1-1 0 0,-1 0 1 0 0,0-1 0 0 0,0 1 0 0 0,0 0 0 0 0,0-1-1 0 0,0 1 1 0 0,0 0 0 0 0,-1-1 0 0 0,1 1 0 0 0,0-1-1 0 0,0 1 1 0 0,-3-2 2 0 0,0 0-1 0 0,0 1 1 0 0,0 0-1 0 0,-1 0 1 0 0,1 0-1 0 0,0 0 1 0 0,-1 0-1 0 0,1 1 1 0 0,0-1-1 0 0,-1 1 1 0 0,1 0-1 0 0,-1 0 1 0 0,-5 1-1 0 0,-9 1-131 0 0,-22 6 1 0 0,29-6 134 0 0,-23 5 51 0 0,0 2 1 0 0,1 2-1 0 0,-46 20 0 0 0,64-24-18 0 0,0 1 0 0 0,0 0 1 0 0,1 2-1 0 0,0-1 0 0 0,1 2 0 0 0,0 0 0 0 0,0 0 0 0 0,1 1 0 0 0,-11 15 0 0 0,20-22 1 0 0,-1-1 0 0 0,1 2 0 0 0,0-1 0 0 0,0 0-1 0 0,0 1 1 0 0,1-1 0 0 0,0 1 0 0 0,0 0 0 0 0,1 0 0 0 0,-1-1 0 0 0,1 1-1 0 0,0 0 1 0 0,1 0 0 0 0,0 0 0 0 0,-1 1 0 0 0,2-1 0 0 0,-1 0-1 0 0,1 0 1 0 0,0 0 0 0 0,0 0 0 0 0,1-1 0 0 0,0 1 0 0 0,0 0-1 0 0,0-1 1 0 0,6 11 0 0 0,-6-13-6 0 0,1 0-1 0 0,0-1 0 0 0,0 1 1 0 0,0 0-1 0 0,0-1 1 0 0,0 0-1 0 0,1 1 0 0 0,-1-1 1 0 0,1-1-1 0 0,-1 1 1 0 0,1 0-1 0 0,0-1 0 0 0,4 1 1 0 0,8 3 70 0 0,28 3 0 0 0,7-1-483 0 0,1-2 0 0 0,57-2 0 0 0,-87-5-440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5063 0 0,'1'-7'14351'0'0,"-146"341"-10865"0"0,140-312-3305 0 0,0 0-4527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5983 0 0,'0'0'5411'0'0,"-2"2"-5295"0"0,-16 19-11 0 0,10-9-105 0 0,0 1 0 0 0,1-4 11 0 0,5-7 266 0 0,0-2-177 0 0,0 1 0 0 0,-1-1 0 0 0,1 1-1 0 0,0 0 1 0 0,0 0 0 0 0,-1 0 0 0 0,1 0-1 0 0,0 0 1 0 0,-3 3 0 0 0,5-4-87 0 0,-16 11 372 0 0,0 1 0 0 0,1 1 0 0 0,-26 28 0 0 0,-32 52-48 0 0,62-78-291 0 0,-4 6-26 0 0,1 0 1 0 0,0 1 0 0 0,-13 31-1 0 0,23-37-20 0 0,4-14 3 0 0,0 0 0 0 0,0 1 0 0 0,0-1 0 0 0,0 0 0 0 0,1 1-1 0 0,-1-1 1 0 0,1 0 0 0 0,-1 0 0 0 0,1 0 0 0 0,0 1 0 0 0,0-1-1 0 0,0 0 1 0 0,0 0 0 0 0,0 0 0 0 0,1 0 0 0 0,1 1 0 0 0,0 0 1 0 0,-1 0 0 0 0,2 0 0 0 0,-1-1 0 0 0,0 1 0 0 0,0-1 0 0 0,1 0 1 0 0,-1 0-1 0 0,7 2 0 0 0,1 0 54 0 0,1 0-1 0 0,0-1 1 0 0,0-1 0 0 0,0 0 0 0 0,14 1-1 0 0,-9-3 39 0 0,0-1 0 0 0,0 0 0 0 0,0-1 0 0 0,0-1 0 0 0,0 0 0 0 0,19-8 0 0 0,6-3 88 0 0,47-25 0 0 0,-69 30-149 0 0,-1-1-1 0 0,0-1 0 0 0,-1-1 1 0 0,0 0-1 0 0,-1-2 0 0 0,-1 0 1 0 0,29-31-1 0 0,-43 43-32 0 0,0-1 0 0 0,0 1 0 0 0,-1-1 0 0 0,1 0 0 0 0,0 1 0 0 0,-1-1 0 0 0,0 0 0 0 0,0 0 0 0 0,0 0 0 0 0,0 0 0 0 0,0 0 0 0 0,0-1 0 0 0,-1 1 0 0 0,0 0 1 0 0,1 0-1 0 0,-1 0 0 0 0,-1-5 0 0 0,0 4-17 0 0,0 0 0 0 0,0 0 0 0 0,0 0 0 0 0,-1 0 0 0 0,0 0 0 0 0,0 0 0 0 0,0 0 0 0 0,0 0 0 0 0,0 1 0 0 0,-1-1 0 0 0,-4-4 0 0 0,-4-2-62 0 0,0-1 1 0 0,-1 1-1 0 0,0 1 1 0 0,-1 0-1 0 0,-27-13 0 0 0,-73-29-13 0 0,109 50 76 0 0,-14-9-64 0 0,9 3-1994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40 288 2759 0 0,'0'0'616'0'0,"-8"0"4383"0"0,6 0-4644 0 0,1 0-1 0 0,0 0 1 0 0,-1 0-1 0 0,1 0 1 0 0,0 0-1 0 0,0 0 1 0 0,-1-1-1 0 0,1 1 1 0 0,0 0-1 0 0,0-1 1 0 0,-1 1-1 0 0,1-1 1 0 0,0 0-1 0 0,0 1 1 0 0,0-1-1 0 0,0 0 1 0 0,0 0-1 0 0,0 1 1 0 0,0-1-1 0 0,-2-2 1 0 0,3 1-267 0 0,-1 1 1 0 0,0-1 0 0 0,1 1-1 0 0,-1-1 1 0 0,0 1 0 0 0,1-1 0 0 0,0 0-1 0 0,-1 1 1 0 0,1-1 0 0 0,0 0-1 0 0,0 1 1 0 0,0-1 0 0 0,0 0-1 0 0,0 1 1 0 0,1-4 0 0 0,0-8 163 0 0,-1 11-232 0 0,0 0 1 0 0,0 1 0 0 0,0-1-1 0 0,1 0 1 0 0,-1 1-1 0 0,0-1 1 0 0,1 1 0 0 0,-1-1-1 0 0,1 0 1 0 0,-1 1 0 0 0,1-1-1 0 0,0 1 1 0 0,0 0 0 0 0,1-3-1 0 0,29-28 13 0 0,-10 12-34 0 0,0 0-179 0 0,1 2-1 0 0,1 0 1 0 0,0 2-1 0 0,1 0 0 0 0,1 2 1 0 0,37-16-1 0 0,-51 25 162 0 0,1 1 0 0 0,0 0 0 0 0,0 1 0 0 0,0 0-1 0 0,17-1 1 0 0,-22 3 138 0 0,1 1 0 0 0,-1 0 0 0 0,0 0 0 0 0,0 0-1 0 0,0 1 1 0 0,0 0 0 0 0,0 1 0 0 0,0 0 0 0 0,0 0-1 0 0,9 4 1 0 0,-14-5-68 0 0,0 1 0 0 0,0-1 0 0 0,0 0 0 0 0,0 1-1 0 0,0 0 1 0 0,-1-1 0 0 0,1 1 0 0 0,-1 0 0 0 0,1 0-1 0 0,-1 0 1 0 0,1 0 0 0 0,-1 0 0 0 0,1 4 0 0 0,1-1-2 0 0,-2 1 1 0 0,1-1 0 0 0,-1 0 0 0 0,2 9-1 0 0,1 80 539 0 0,-4-63-357 0 0,6 47 1 0 0,-5-67-204 0 0,1-1-1 0 0,1 0 1 0 0,-1 1 0 0 0,2-1-1 0 0,-1 0 1 0 0,7 9 0 0 0,-8-15-74 0 0,0 0 1 0 0,1-1 0 0 0,-1 1 0 0 0,1-1-1 0 0,0 1 1 0 0,0-1 0 0 0,0 0-1 0 0,1 0 1 0 0,-1-1 0 0 0,1 1 0 0 0,-1-1-1 0 0,1 0 1 0 0,0 0 0 0 0,0 0-1 0 0,0 0 1 0 0,0 0 0 0 0,5 0 0 0 0,11 2-825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203 203 6447 0 0,'0'0'862'0'0,"-8"0"4191"0"0,8 0-4922 0 0,0 0 0 0 0,-1 0 0 0 0,1 0 0 0 0,0 0-1 0 0,0 0 1 0 0,0 0 0 0 0,-1 0 0 0 0,1 0 0 0 0,0 0 0 0 0,0 0 0 0 0,0 0 0 0 0,-1 0 0 0 0,1 0-1 0 0,0 0 1 0 0,0 0 0 0 0,-1 0 0 0 0,1 0 0 0 0,0 0 0 0 0,0 0 0 0 0,0 1 0 0 0,-1-1 0 0 0,1 0-1 0 0,0 0 1 0 0,0 0 0 0 0,0 0 0 0 0,0 0 0 0 0,-1 1 0 0 0,1-1 0 0 0,0 0 0 0 0,0 0-1 0 0,0 0 1 0 0,0 0 0 0 0,0 1 0 0 0,0-1 0 0 0,0 0 0 0 0,-1 1 0 0 0,2 10 946 0 0,0-9-1057 0 0,-1 0 0 0 0,1 1 0 0 0,0-1 0 0 0,0 0 0 0 0,0 0 0 0 0,0 0 0 0 0,0-1 0 0 0,1 1 0 0 0,-1 0 0 0 0,2 2 0 0 0,-1-3 22 0 0,0 0 0 0 0,1 0 1 0 0,-1 0-1 0 0,0 0 0 0 0,0 0 1 0 0,1-1-1 0 0,-1 1 0 0 0,0-1 0 0 0,1 1 1 0 0,-1-1-1 0 0,1 0 0 0 0,-1 0 1 0 0,1 0-1 0 0,2 0 0 0 0,34-7 276 0 0,-18 2-438 0 0,0-1 1 0 0,-1-2 0 0 0,0 0-1 0 0,0-1 1 0 0,-1 0 0 0 0,0-2-1 0 0,-1 0 1 0 0,0-2-1 0 0,-1 0 1 0 0,21-20 0 0 0,-34 30-41 0 0,-1 0 1 0 0,0 0 0 0 0,-1-1 0 0 0,1 0 0 0 0,-1 1 0 0 0,1-1 0 0 0,-1 0 0 0 0,0 0 0 0 0,0 0 0 0 0,-1 0 0 0 0,2-8 0 0 0,-2 10 96 0 0,-1 0 1 0 0,0 0-1 0 0,0 0 1 0 0,0 0-1 0 0,0 0 1 0 0,0 0-1 0 0,-1 0 1 0 0,1 0-1 0 0,0 0 1 0 0,-1 0-1 0 0,0 0 1 0 0,1 0-1 0 0,-1 1 1 0 0,0-1-1 0 0,0 0 1 0 0,0 0-1 0 0,0 0 1 0 0,0 1-1 0 0,-1-1 1 0 0,1 1-1 0 0,0-1 1 0 0,-1 1-1 0 0,1-1 1 0 0,-1 1-1 0 0,0 0 1 0 0,1 0-1 0 0,-3-1 1 0 0,-1-1-23 0 0,0 1 1 0 0,0 0-1 0 0,-1 0 1 0 0,1 0-1 0 0,0 1 0 0 0,0 0 1 0 0,-1 0-1 0 0,1 1 1 0 0,-1-1-1 0 0,1 1 1 0 0,-1 0-1 0 0,-10 2 0 0 0,3 0 107 0 0,-1 0 0 0 0,1 1 0 0 0,0 1 0 0 0,-14 6-1 0 0,-6 3 521 0 0,1 2 0 0 0,1 2 1 0 0,1 1-1 0 0,-47 36 0 0 0,62-42-295 0 0,0 1 0 0 0,1 0 0 0 0,1 1 0 0 0,0 1 0 0 0,0 0-1 0 0,2 1 1 0 0,0 1 0 0 0,1-1 0 0 0,-16 37 0 0 0,24-48-144 0 0,0 1-1 0 0,0 0 0 0 0,0 0 0 0 0,1 0 1 0 0,0 1-1 0 0,0-1 0 0 0,0 0 1 0 0,1 0-1 0 0,0 1 0 0 0,1 5 0 0 0,0-9-59 0 0,-1 1-1 0 0,1-1 1 0 0,0 0-1 0 0,1 0 1 0 0,-1 1-1 0 0,1-1 1 0 0,-1 0-1 0 0,1 0 1 0 0,0 0-1 0 0,0-1 1 0 0,0 1-1 0 0,0 0 1 0 0,1-1-1 0 0,-1 0 0 0 0,1 1 1 0 0,-1-1-1 0 0,1 0 1 0 0,0 0-1 0 0,5 2 1 0 0,0 0 2 0 0,-1 0 0 0 0,1-1 1 0 0,0-1-1 0 0,0 1 0 0 0,1-1 1 0 0,12 1-1 0 0,52 1-13 0 0,-54-3-36 0 0,129-8-565 0 0,-64 1-7159 0 0,-67 6 2241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6911 0 0,'0'0'4971'0'0,"0"2"-3552"0"0,-8 96 3127 0 0,8 53-2051 0 0,1-131-2256 0 0,5 28 0 0 0,-5-42-183 0 0,0 0 0 0 0,1-1-1 0 0,-1 1 1 0 0,1 0 0 0 0,1 0 0 0 0,-1-1-1 0 0,1 1 1 0 0,6 8 0 0 0,-8-13-22 0 0,0 1 0 0 0,0-1 0 0 0,0 0 1 0 0,0 1-1 0 0,0-1 0 0 0,1 0 0 0 0,-1 0 1 0 0,0 0-1 0 0,1 0 0 0 0,-1 0 0 0 0,1 0 0 0 0,-1-1 1 0 0,1 1-1 0 0,0 0 0 0 0,-1-1 0 0 0,1 1 0 0 0,0-1 1 0 0,-1 0-1 0 0,1 1 0 0 0,0-1 0 0 0,-1 0 0 0 0,1 0 1 0 0,0 0-1 0 0,0 0 0 0 0,-1 0 0 0 0,1-1 1 0 0,0 1-1 0 0,-1 0 0 0 0,1-1 0 0 0,0 0 0 0 0,-1 1 1 0 0,1-1-1 0 0,-1 0 0 0 0,3-1 0 0 0,0 0 6 0 0,-1-1-1 0 0,1 0 0 0 0,0 0 1 0 0,-1 0-1 0 0,0-1 0 0 0,1 1 1 0 0,-1-1-1 0 0,-1 0 0 0 0,1 0 0 0 0,-1 0 1 0 0,3-4-1 0 0,21-58 121 0 0,-21 49-107 0 0,1 1 1 0 0,0 0-1 0 0,2 1 0 0 0,0 0 1 0 0,14-22-1 0 0,-7 20-98 0 0,0 0 0 0 0,2 0 0 0 0,0 1 0 0 0,27-19 0 0 0,82-45-253 0 0,39-1-1219 0 0,-162 80 1468 0 0,32-12-2222 0 0,-20 9 199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58 6447 0 0,'0'0'499'0'0,"2"8"1422"0"0,-1-6-1346 0 0,0 0 0 0 0,1 0-1 0 0,-1 1 1 0 0,0-1 0 0 0,1 0-1 0 0,-1 0 1 0 0,1-1-1 0 0,0 1 1 0 0,0 0 0 0 0,-1 0-1 0 0,1-1 1 0 0,3 2 0 0 0,-1 0-155 0 0,0-1 0 0 0,1 0 0 0 0,0 0 0 0 0,-1 0 0 0 0,9 2 0 0 0,0-1-199 0 0,1-1 1 0 0,0-1-1 0 0,21 1 0 0 0,-25-2-174 0 0,-5 0-37 0 0,1 0 1 0 0,-1 0-1 0 0,1 0 0 0 0,-1-1 1 0 0,1 0-1 0 0,-1 0 0 0 0,0 0 0 0 0,1-1 1 0 0,-1 0-1 0 0,9-4 0 0 0,-12 5-40 0 0,-1 0-1 0 0,1 0 0 0 0,0 0 1 0 0,-1-1-1 0 0,1 1 1 0 0,-1 0-1 0 0,1-1 0 0 0,-1 0 1 0 0,0 1-1 0 0,1-1 0 0 0,-1 1 1 0 0,0-1-1 0 0,0 0 1 0 0,0 0-1 0 0,0 0 0 0 0,-1 0 1 0 0,1 0-1 0 0,0 0 1 0 0,-1 0-1 0 0,1 0 0 0 0,-1 0 1 0 0,0 0-1 0 0,0 0 1 0 0,0 0-1 0 0,0 0 0 0 0,0 0 1 0 0,0 0-1 0 0,0 0 0 0 0,-1 0 1 0 0,1 0-1 0 0,-1 0 1 0 0,1 0-1 0 0,-3-3 0 0 0,2 2 1 0 0,0 1-1 0 0,0 0 1 0 0,0 0-1 0 0,0 0 0 0 0,0 0 1 0 0,-1 0-1 0 0,1 0 0 0 0,-1 0 1 0 0,1 0-1 0 0,-1 0 0 0 0,0 1 1 0 0,0-1-1 0 0,0 1 0 0 0,0-1 1 0 0,0 1-1 0 0,0 0 1 0 0,0 0-1 0 0,0 0 0 0 0,0 0 1 0 0,-1 0-1 0 0,1 0 0 0 0,0 1 1 0 0,0-1-1 0 0,-1 1 0 0 0,1-1 1 0 0,-1 1-1 0 0,1 0 1 0 0,0 0-1 0 0,-4 1 0 0 0,-4 1 6 0 0,-1 1-1 0 0,2 0 0 0 0,-1 1 0 0 0,0 0 1 0 0,-11 7-1 0 0,-45 30 309 0 0,56-34-266 0 0,-3 1 58 0 0,1 1 1 0 0,0 1-1 0 0,1 0 1 0 0,0 0 0 0 0,1 1-1 0 0,0 1 1 0 0,1-1 0 0 0,0 2-1 0 0,0-1 1 0 0,-12 26 0 0 0,20-35-55 0 0,0-1 1 0 0,0 0 0 0 0,0 1 0 0 0,1-1 0 0 0,-1 1-1 0 0,1-1 1 0 0,-1 1 0 0 0,1-1 0 0 0,0 1 0 0 0,0-1-1 0 0,0 1 1 0 0,0-1 0 0 0,0 1 0 0 0,1-1 0 0 0,-1 1-1 0 0,1-1 1 0 0,-1 1 0 0 0,1-1 0 0 0,0 0 0 0 0,0 1-1 0 0,0-1 1 0 0,0 0 0 0 0,1 0 0 0 0,-1 0 0 0 0,4 4-1 0 0,-2-3-39 0 0,0 0-1 0 0,1 0 1 0 0,0 0-1 0 0,0-1 1 0 0,0 0-1 0 0,0 0 1 0 0,0 0-1 0 0,0 0 1 0 0,0-1 0 0 0,0 1-1 0 0,1-1 1 0 0,-1 0-1 0 0,9 1 1 0 0,10-1-1432 0 0,4-2-4946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148 448 12295 0 0,'0'0'1112'0'0,"-2"1"-917"0"0,-1 0-2 0 0,0 1 1 0 0,-1-1-1 0 0,1 0 1 0 0,-1 0-1 0 0,1 0 0 0 0,-1-1 1 0 0,1 1-1 0 0,-1-1 1 0 0,1 0-1 0 0,-1 1 1 0 0,0-2-1 0 0,1 1 0 0 0,-1 0 1 0 0,1-1-1 0 0,-1 0 1 0 0,1 0-1 0 0,-1 0 0 0 0,1 0 1 0 0,-1 0-1 0 0,1-1 1 0 0,0 1-1 0 0,0-1 0 0 0,0 0 1 0 0,0 0-1 0 0,0 0 1 0 0,0-1-1 0 0,0 1 1 0 0,1-1-1 0 0,-1 1 0 0 0,1-1 1 0 0,-3-3-1 0 0,0-1 45 0 0,1 1-1 0 0,-1-1 0 0 0,1 0 1 0 0,1-1-1 0 0,-1 1 0 0 0,1-1 1 0 0,1 1-1 0 0,-1-1 0 0 0,1 0 0 0 0,0 0 1 0 0,1 0-1 0 0,0 0 0 0 0,1 0 1 0 0,0-15-1 0 0,0 18-201 0 0,1 0 0 0 0,1 0-1 0 0,-1 0 1 0 0,1 0 0 0 0,0 0-1 0 0,0 0 1 0 0,0 0 0 0 0,1 1-1 0 0,-1-1 1 0 0,1 1 0 0 0,0 0 0 0 0,8-8-1 0 0,0 0-36 0 0,1 0 0 0 0,24-17-1 0 0,-2 5-341 0 0,1 1 0 0 0,0 3 1 0 0,2 0-1 0 0,73-26 0 0 0,-75 34-2223 0 0,47-8 0 0 0,-53 15-3776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10 215 8287 0 0,'0'0'639'0'0,"0"2"-415"0"0,-2 5 415 0 0,0-1 0 0 0,0 1-1 0 0,1 0 1 0 0,0-1 0 0 0,0 1 0 0 0,1 0-1 0 0,0 0 1 0 0,0 0 0 0 0,1 0 0 0 0,-1-1 0 0 0,3 9-1 0 0,-1-10-409 0 0,-1 0 0 0 0,1-1 1 0 0,0 1-1 0 0,0-1 0 0 0,0 1 0 0 0,1-1 0 0 0,-1 0 0 0 0,1 0 0 0 0,0 0 0 0 0,1-1 0 0 0,-1 1 0 0 0,0-1 0 0 0,1 0 1 0 0,0 1-1 0 0,0-2 0 0 0,8 6 0 0 0,0-2-34 0 0,-1 0 1 0 0,1 0 0 0 0,1-1-1 0 0,-1-1 1 0 0,1 0 0 0 0,15 2-1 0 0,-15-4-688 0 0,0 0 0 0 0,0 0-1 0 0,1-2 1 0 0,-1 1 0 0 0,18-3-1 0 0,-12-1-1130 0 0</inkml:trace>
  <inkml:trace contextRef="#ctx0" brushRef="#br0" timeOffset="1">591 0 15863 0 0,'0'0'1222'0'0,"-1"1"-796"0"0,-72 102 2406 0 0,9-15-1312 0 0,24-25-1011 0 0,3 2 1 0 0,3 1-1 0 0,-43 118 0 0 0,44-81-517 0 0,-11 33 58 0 0,30-100-286 0 0,-30 58 1 0 0,34-77-462 0 0,-14 18-1 0 0,19-28-1764 0 0,0-1-1 0 0,-12 11 1 0 0,4-7-3884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35 10191 0 0,'1'-1'464'0'0,"26"-31"1868"0"0,-20 31-117 0 0,-7 1-2151 0 0,0 0 0 0 0,1 0 0 0 0,-1 0 1 0 0,0 0-1 0 0,0 0 0 0 0,1 0 0 0 0,-1 0 1 0 0,0 0-1 0 0,1 0 0 0 0,-1 0 1 0 0,0 0-1 0 0,0 0 0 0 0,1 0 0 0 0,-1 0 1 0 0,0 0-1 0 0,0 0 0 0 0,1 0 0 0 0,-1 0 1 0 0,0 1-1 0 0,0-1 0 0 0,1 0 0 0 0,-1 0 1 0 0,0 0-1 0 0,0 0 0 0 0,1 1 0 0 0,-1-1 1 0 0,0 0-1 0 0,0 0 0 0 0,0 1 0 0 0,0-1 1 0 0,1 0-1 0 0,-1 0 0 0 0,0 1 0 0 0,0-1 1 0 0,0 0-1 0 0,0 1 0 0 0,1 1 13 0 0,0 0 1 0 0,0 0-1 0 0,0 0 0 0 0,0 0 0 0 0,-1 0 0 0 0,1 0 1 0 0,-1 0-1 0 0,1 1 0 0 0,-1-1 0 0 0,0 0 0 0 0,0 0 1 0 0,0 0-1 0 0,0 1 0 0 0,0-1 0 0 0,-1 2 0 0 0,-9 37 504 0 0,6-29-429 0 0,-10 31-58 0 0,-3 0-1 0 0,-1-2 0 0 0,-1 1 1 0 0,-3-2-1 0 0,-29 40 0 0 0,-146 176 388 0 0,182-238-478 0 0,-6 10-339 0 0,-25 42 0 0 0,45-69-130 0 0,12-8-4188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26 10135 0 0,'44'-25'6103'0'0,"-50"34"-5535"0"0,-3 1-200 0 0,0 0 1 0 0,-1-1 0 0 0,-18 14-1 0 0,-3 2 202 0 0,-106 107 19 0 0,112-105-487 0 0,2 1 0 0 0,1 1 0 0 0,-22 38 0 0 0,38-57-102 0 0,1-1 0 0 0,0 1 0 0 0,1 0 0 0 0,0 0 0 0 0,-2 12 0 0 0,6-10 0 0 0,1-10 4 0 0,-1-1-1 0 0,1 1 0 0 0,0-1 1 0 0,0 1-1 0 0,1-1 0 0 0,-1 1 0 0 0,0-1 1 0 0,0 0-1 0 0,1 0 0 0 0,-1 0 1 0 0,0 0-1 0 0,1 0 0 0 0,-1 0 1 0 0,1 0-1 0 0,-1 0 0 0 0,1 0 1 0 0,0-1-1 0 0,-1 1 0 0 0,1-1 1 0 0,0 1-1 0 0,0-1 0 0 0,-1 1 1 0 0,1-1-1 0 0,0 0 0 0 0,0 0 1 0 0,-1 0-1 0 0,3-1 0 0 0,6 1 36 0 0,0-1 0 0 0,1 0 0 0 0,11-3 0 0 0,-22 4-38 0 0,17-4 90 0 0,1 0 1 0 0,-1-2-1 0 0,23-9 1 0 0,-31 10-69 0 0,0 0 0 0 0,0 0 0 0 0,0-1 0 0 0,0-1 0 0 0,-1 1 0 0 0,0-1 0 0 0,10-11 0 0 0,7-12-45 0 0,-1-1 0 0 0,-1-1-1 0 0,34-64 1 0 0,-53 87-42 0 0,0-1 0 0 0,-1 1 0 0 0,0-1 1 0 0,0 0-1 0 0,-1 0 0 0 0,1-11 0 0 0,-2 16 5 0 0,-1 0 1 0 0,0 0-1 0 0,0 0 0 0 0,-1 0 1 0 0,1 0-1 0 0,-1 0 0 0 0,0 0 1 0 0,0 0-1 0 0,-1 0 0 0 0,0 0 1 0 0,1 1-1 0 0,-2-1 1 0 0,1 1-1 0 0,-3-5 0 0 0,3 6-12 0 0,0 1-1 0 0,0 0 1 0 0,-1 0-1 0 0,1 0 1 0 0,0 0-1 0 0,-1 0 1 0 0,1 1-1 0 0,-1-1 1 0 0,-3-1 0 0 0,5 3-277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55 6911 0 0,'11'-10'136'0'0,"-1"0"169"0"0,0 1 0 0 0,25-16 5991 0 0,-43 29-3332 0 0,-38 24-2252 0 0,1 2 1 0 0,1 3 0 0 0,-65 62-1 0 0,88-74-602 0 0,1 2 1 0 0,-24 32-1 0 0,38-46-102 0 0,0 1 1 0 0,0-1-1 0 0,1 1 0 0 0,1 0 1 0 0,-1 1-1 0 0,2-1 1 0 0,-1 1-1 0 0,2 0 0 0 0,-4 17 1 0 0,6-24 3 0 0,0 0 0 0 0,0-1 1 0 0,0 1-1 0 0,0 0 0 0 0,1 0 0 0 0,-1 0 1 0 0,1-1-1 0 0,0 1 0 0 0,0 0 0 0 0,1-1 1 0 0,-1 1-1 0 0,1-1 0 0 0,0 1 0 0 0,-1-1 1 0 0,1 0-1 0 0,1 0 0 0 0,-1 0 0 0 0,0 0 1 0 0,1 0-1 0 0,0 0 0 0 0,0-1 0 0 0,-1 1 1 0 0,1-1-1 0 0,1 0 0 0 0,-1 1 0 0 0,0-2 0 0 0,1 1 1 0 0,-1 0-1 0 0,5 1 0 0 0,3 1 28 0 0,0-1 1 0 0,0 0-1 0 0,0-1 0 0 0,0 0 0 0 0,0-1 1 0 0,1 0-1 0 0,-1-1 0 0 0,23-2 0 0 0,-11 0-9 0 0,0-2-1 0 0,0 0 1 0 0,0-2-1 0 0,0 0 1 0 0,-1-2 0 0 0,35-16-1 0 0,-48 19-15 0 0,0 0 0 0 0,0-1 0 0 0,-1 0-1 0 0,0-1 1 0 0,0 1 0 0 0,-1-1 0 0 0,12-14-1 0 0,-15 14-9 0 0,1 1-1 0 0,-1-1 0 0 0,-1 0 1 0 0,1 0-1 0 0,-1 0 0 0 0,-1 0 1 0 0,1-1-1 0 0,-1 1 0 0 0,0-1 1 0 0,-1 1-1 0 0,1-12 0 0 0,-1 9-59 0 0,-1 1-1 0 0,-1-1 1 0 0,0 0-1 0 0,0 1 1 0 0,0-1-1 0 0,-2 1 1 0 0,-3-12-1 0 0,5 17 28 0 0,-1-1-1 0 0,0 1 1 0 0,1 0-1 0 0,-2-1 1 0 0,1 1-1 0 0,0 0 1 0 0,-1 1-1 0 0,0-1 1 0 0,0 0-1 0 0,0 1 1 0 0,0 0 0 0 0,-1-1-1 0 0,1 1 1 0 0,-1 1-1 0 0,0-1 1 0 0,-8-4-1 0 0,10 6-67 0 0,-1 0 0 0 0,0 0-1 0 0,1 0 1 0 0,-1 1 0 0 0,0-1-1 0 0,0 1 1 0 0,1 0 0 0 0,-1-1 0 0 0,0 1-1 0 0,0 0 1 0 0,1 1 0 0 0,-1-1-1 0 0,0 1 1 0 0,0-1 0 0 0,1 1-1 0 0,-1 0 1 0 0,0 0 0 0 0,1 0 0 0 0,-1 0-1 0 0,1 0 1 0 0,-1 0 0 0 0,1 1-1 0 0,0-1 1 0 0,0 1 0 0 0,-1 0 0 0 0,-2 3-1 0 0,5-4-571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29 15631 0 0,'1'-1'719'0'0,"26"-23"3242"0"0,-42 40-3426 0 0,-20 29-433 0 0,3 2-1 0 0,-42 81 1 0 0,62-106-102 0 0,1 1 0 0 0,0 0 0 0 0,2 0 0 0 0,1 1 0 0 0,1 0 0 0 0,1 0 0 0 0,-4 31 0 0 0,10-50 8 0 0,0-1-1 0 0,-1 1 1 0 0,1 0 0 0 0,1-1-1 0 0,-1 1 1 0 0,1 0-1 0 0,0-1 1 0 0,0 1 0 0 0,0-1-1 0 0,1 1 1 0 0,-1-1-1 0 0,1 0 1 0 0,0 1 0 0 0,0-1-1 0 0,1 0 1 0 0,-1 0-1 0 0,1-1 1 0 0,0 1 0 0 0,0 0-1 0 0,0-1 1 0 0,1 0-1 0 0,-1 0 1 0 0,1 0 0 0 0,-1 0-1 0 0,1 0 1 0 0,0-1-1 0 0,0 0 1 0 0,1 0 0 0 0,-1 0-1 0 0,0 0 1 0 0,1 0-1 0 0,-1-1 1 0 0,1 0 0 0 0,-1 0-1 0 0,1 0 1 0 0,-1-1-1 0 0,1 1 1 0 0,0-1 0 0 0,5-1-1 0 0,2 0 52 0 0,1-1 0 0 0,-1 0 1 0 0,0-1-1 0 0,-1 0 0 0 0,1-1 0 0 0,0 0 0 0 0,-1-1 0 0 0,0-1 1 0 0,13-7-1 0 0,12-11 53 0 0,40-33 0 0 0,-64 48-82 0 0,-1-1-1 0 0,0-1 1 0 0,-1 0-1 0 0,0-1 0 0 0,0 1 1 0 0,-2-2-1 0 0,1 0 1 0 0,7-16-1 0 0,-12 21-36 0 0,0 0-1 0 0,-1 0 1 0 0,-1 0-1 0 0,1 0 0 0 0,-1-1 1 0 0,0 1-1 0 0,-1-1 1 0 0,0 1-1 0 0,-1-1 1 0 0,0 0-1 0 0,0 1 0 0 0,0-1 1 0 0,-1 0-1 0 0,-1 1 1 0 0,-3-16-1 0 0,2 18-7 0 0,0 0 0 0 0,0 0 0 0 0,0 0 0 0 0,-1 1 0 0 0,0-1 0 0 0,0 1 0 0 0,-5-6 0 0 0,-1 0-153 0 0,-1 2 0 0 0,-14-12 0 0 0,8 8 7 0 0,3 3-508 0 0,0-1-1 0 0,0 0 0 0 0,1-1 1 0 0,-20-23-1 0 0,32 34-31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15863 0 0,'0'0'1439'0'0,"-2"0"-1186"0"0,-3 1-220 0 0,0 0 0 0 0,0-1-1 0 0,0 2 1 0 0,1-1 0 0 0,-1 0 0 0 0,0 1-1 0 0,1 0 1 0 0,-1 0 0 0 0,1 1 0 0 0,0-1-1 0 0,0 1 1 0 0,0 0 0 0 0,0 0 0 0 0,0 0-1 0 0,0 0 1 0 0,-3 5 0 0 0,-8 9 153 0 0,1 1 0 0 0,-15 23-1 0 0,23-32-233 0 0,-15 22 72 0 0,-16 23 172 0 0,2 1-1 0 0,-28 61 0 0 0,-126 366 29 0 0,157-398-374 0 0,-11 32-216 0 0,39-103-64 0 0,-1 0 0 0 0,-1 0 1 0 0,0-1-1 0 0,0 0 0 0 0,-1 0 0 0 0,-9 12 0 0 0,5-12-3543 0 0,-2-4-1177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47 321 10047 0 0,'0'0'463'0'0,"0"1"-14"0"0,-5 18 332 0 0,0 1 1 0 0,-1 29-1 0 0,-3 10 1417 0 0,-12 43-1116 0 0,20-100-938 0 0,5-16 72 0 0,16-41 15 0 0,2 2-1 0 0,2 0 0 0 0,36-56 1 0 0,-41 81-53 0 0,1 1 1 0 0,1 0 0 0 0,1 2-1 0 0,2 0 1 0 0,29-23 0 0 0,-38 35-61 0 0,2 1 0 0 0,0 0 0 0 0,0 1 0 0 0,1 1 0 0 0,1 1 0 0 0,-1 0 0 0 0,1 2 1 0 0,1 0-1 0 0,32-7 0 0 0,-40 12-109 0 0,0 0-1 0 0,1 1 1 0 0,-1 1 0 0 0,0 0-1 0 0,0 1 1 0 0,0 0 0 0 0,1 1-1 0 0,14 4 1 0 0,-17-3-675 0 0,1 0 0 0 0,-1 2 0 0 0,0-1 0 0 0,0 1 0 0 0,15 10 1 0 0,-10-3-5313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 13271 0 0,'0'0'1940'0'0,"-1"2"-1389"0"0,-12 18 458 0 0,7-11-922 0 0,0 1 0 0 0,1-1 0 0 0,0 1 0 0 0,-5 14 0 0 0,6-7 68 0 0,0 0-1 0 0,1-1 1 0 0,0 1-1 0 0,1 23 1 0 0,1-32-83 0 0,2 0 1 0 0,-1 0-1 0 0,1 0 0 0 0,0 0 1 0 0,1 0-1 0 0,0-1 1 0 0,0 1-1 0 0,1 0 0 0 0,0-1 1 0 0,0 0-1 0 0,7 11 0 0 0,-8-15-2 0 0,0-1-1 0 0,0 1 1 0 0,1-1-1 0 0,-1 1 1 0 0,1-1 0 0 0,-1 0-1 0 0,1 0 1 0 0,0 0-1 0 0,0-1 1 0 0,0 1-1 0 0,0-1 1 0 0,0 1-1 0 0,0-1 1 0 0,0 0 0 0 0,0 0-1 0 0,1-1 1 0 0,-1 1-1 0 0,0-1 1 0 0,0 1-1 0 0,1-1 1 0 0,-1 0-1 0 0,1 0 1 0 0,-1 0 0 0 0,0-1-1 0 0,4 0 1 0 0,2-1 68 0 0,-1 0 1 0 0,1 0 0 0 0,-1-1-1 0 0,0 0 1 0 0,0-1-1 0 0,0 0 1 0 0,-1 0 0 0 0,14-9-1 0 0,-15 7-78 0 0,0 0-1 0 0,0 0 1 0 0,0-1 0 0 0,0 1-1 0 0,-1-1 1 0 0,0 0-1 0 0,7-14 1 0 0,22-60 180 0 0,-24 57-252 0 0,1-6-469 0 0,-4 10-221 0 0,10-20 0 0 0,-13 34-928 0 0,0 0-1 0 0,0-1 1 0 0,8-8 0 0 0,3-1-4493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59 209 5527 0 0,'-1'6'-260'0'0,"-10"84"3304"0"0,9-81-1944 0 0,0 0-1 0 0,-1-1 1 0 0,1 1-1 0 0,-2-1 1 0 0,1 0-1 0 0,-1 0 1 0 0,-10 15-1 0 0,4-13 2936 0 0,9-13-3618 0 0,1 0-351 0 0,-1-1 0 0 0,1 0 0 0 0,0 0 0 0 0,0 0 0 0 0,0 1 0 0 0,0-1 0 0 0,1 0 0 0 0,-1 0-1 0 0,1 1 1 0 0,0-1 0 0 0,0 0 0 0 0,0 1 0 0 0,1-1 0 0 0,0 1 0 0 0,3-7 0 0 0,5-6 39 0 0,24-30 0 0 0,-27 38-95 0 0,21-26-34 0 0,2 2 0 0 0,1 1 0 0 0,1 1 0 0 0,58-40 0 0 0,-78 62 35 0 0,-1 0 1 0 0,1 1-1 0 0,0 0 1 0 0,1 2-1 0 0,0-1 1 0 0,0 1-1 0 0,0 1 1 0 0,0 0-1 0 0,27-3 0 0 0,-38 7 6 0 0,0 0-1 0 0,0 0 0 0 0,0 0 1 0 0,0 0-1 0 0,0 0 0 0 0,0 1 1 0 0,0-1-1 0 0,1 1 0 0 0,-1-1 1 0 0,0 1-1 0 0,0 0 0 0 0,0 0 0 0 0,-1 0 1 0 0,1 0-1 0 0,0 0 0 0 0,0 0 1 0 0,2 3-1 0 0,-2-2-8 0 0,0 0 0 0 0,0 1-1 0 0,-1-1 1 0 0,1 1 0 0 0,0-1 0 0 0,-1 1 0 0 0,0 0 0 0 0,0-1-1 0 0,0 1 1 0 0,0 0 0 0 0,1 4 0 0 0,-1 3 18 0 0,0 0 0 0 0,0 0 0 0 0,-1 0 0 0 0,0 1 0 0 0,-1-1 0 0 0,-2 11 0 0 0,-12 50 115 0 0,-3 12 20 0 0,16-73-275 0 0,1-1 0 0 0,1 1 1 0 0,0 0-1 0 0,0 0 1 0 0,1 0-1 0 0,3 13 0 0 0,-4-20-363 0 0,1-1 0 0 0,0 1 0 0 0,0-1 0 0 0,0 0 0 0 0,0 1-1 0 0,0-1 1 0 0,0 0 0 0 0,1 1 0 0 0,2 2 0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83 14335 0 0,'30'-24'1503'0'0,"58"-34"3082"0"0,-89 60-4358 0 0,-14 16-86 0 0,0 0 0 0 0,-2-1 0 0 0,-28 25 0 0 0,9-10-44 0 0,16-12-97 0 0,3-5 0 0 0,1 0 0 0 0,1 2 0 0 0,-25 32 0 0 0,38-40 0 0 0,3-8-3 0 0,0 1-1 0 0,0 0 0 0 0,0-1 1 0 0,0 0-1 0 0,0 1 1 0 0,0-1-1 0 0,1 0 0 0 0,-1 0 1 0 0,0 1-1 0 0,1-1 1 0 0,-1 0-1 0 0,1 0 1 0 0,-1 0-1 0 0,1-1 0 0 0,-1 1 1 0 0,3 0-1 0 0,29 10-75 0 0,-13-6 70 0 0,0 1 0 0 0,-1 1-1 0 0,1 1 1 0 0,-2 0 0 0 0,1 2-1 0 0,-1 0 1 0 0,-1 1 0 0 0,18 14-1 0 0,-21-13 86 0 0,0 1 0 0 0,-1 0 0 0 0,0 1 0 0 0,-1 1 0 0 0,12 17 0 0 0,-21-27-9 0 0,0 0 1 0 0,0 1-1 0 0,0-1 0 0 0,-1 1 0 0 0,0-1 0 0 0,0 1 1 0 0,0 0-1 0 0,-1 0 0 0 0,0 0 0 0 0,1 7 0 0 0,-2-11-15 0 0,0 0 0 0 0,0 0-1 0 0,0 0 1 0 0,0 1-1 0 0,0-1 1 0 0,-1 0 0 0 0,1 0-1 0 0,-1 0 1 0 0,1 0-1 0 0,-1 0 1 0 0,0 0 0 0 0,0 0-1 0 0,0 0 1 0 0,0 0-1 0 0,0 0 1 0 0,0 0 0 0 0,-1 0-1 0 0,1-1 1 0 0,0 1-1 0 0,-1 0 1 0 0,0-1-1 0 0,1 0 1 0 0,-1 1 0 0 0,0-1-1 0 0,0 0 1 0 0,1 0-1 0 0,-1 0 1 0 0,0 0 0 0 0,0 0-1 0 0,-4 1 1 0 0,-85 20 888 0 0,39-10-755 0 0,-46 6-79 0 0,27-6-412 0 0,57-10-28 0 0,8-2-3554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11519 0 0,'0'0'7526'0'0,"2"1"-7132"0"0,30 23-216 0 0,0 2-1 0 0,-1 0 1 0 0,-1 3 0 0 0,38 46-1 0 0,-61-66-177 0 0,0 0-1 0 0,-1 0 0 0 0,0 0 1 0 0,0 1-1 0 0,8 20 1 0 0,-13-27-14 0 0,0 1 1 0 0,0 0 0 0 0,0-1 0 0 0,0 1 0 0 0,-1 0 0 0 0,1 0 0 0 0,-1-1 0 0 0,0 1 0 0 0,0 0 0 0 0,0 0-1 0 0,-1-1 1 0 0,1 1 0 0 0,-1 0 0 0 0,0 0 0 0 0,0-1 0 0 0,0 1 0 0 0,0-1 0 0 0,-1 1 0 0 0,1-1 0 0 0,-5 7 0 0 0,-2 0-100 0 0,-1 0 0 0 0,0-1 0 0 0,-1 0 0 0 0,0 0 0 0 0,0-1 0 0 0,0-1 0 0 0,-1 1 0 0 0,0-2 0 0 0,-1 0 0 0 0,0 0 1 0 0,1-1-1 0 0,-2 0 0 0 0,1-1 0 0 0,-1 0 0 0 0,1-1 0 0 0,-1-1 0 0 0,0 0 0 0 0,-18 1 0 0 0,27-3-57 0 0,1 0 0 0 0,-1 0 0 0 0,1 0 0 0 0,-1 0 0 0 0,0-1 0 0 0,1 1 0 0 0,-1-1-1 0 0,1 0 1 0 0,0 0 0 0 0,-1 0 0 0 0,1 0 0 0 0,0-1 0 0 0,-6-2 0 0 0,4-3-921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3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12695 0 0,'0'0'619'0'0,"-2"0"-270"0"0,-4 1-284 0 0,0-1 0 0 0,0 1 0 0 0,0 0 0 0 0,0 1 0 0 0,0 0 0 0 0,0 0 0 0 0,1 0 0 0 0,-12 6 1 0 0,-43 31 695 0 0,53-34-564 0 0,-7 6 187 0 0,0 0 1 0 0,1 1-1 0 0,-20 23 0 0 0,-30 47-34 0 0,51-66-310 0 0,-4 6 29 0 0,-19 33 1 0 0,30-46-44 0 0,1 0 1 0 0,0 1 0 0 0,0-1 0 0 0,1 1 0 0 0,0-1 0 0 0,1 1-1 0 0,-1 11 1 0 0,2-18 7 0 0,1 0 1 0 0,0 0-1 0 0,0 1 0 0 0,1-1 0 0 0,-1 0 0 0 0,0 0 0 0 0,1 0 0 0 0,0 1 1 0 0,0-1-1 0 0,0 0 0 0 0,0 0 0 0 0,0 0 0 0 0,1-1 0 0 0,-1 1 0 0 0,1 0 1 0 0,0 0-1 0 0,0-1 0 0 0,0 1 0 0 0,0-1 0 0 0,4 4 0 0 0,-3-4 13 0 0,1 1 1 0 0,-1-1-1 0 0,1 0 0 0 0,-1 0 0 0 0,1 0 0 0 0,0-1 1 0 0,0 1-1 0 0,-1-1 0 0 0,1 0 0 0 0,0 0 0 0 0,0-1 0 0 0,1 1 1 0 0,-1-1-1 0 0,0 1 0 0 0,8-2 0 0 0,2-1 36 0 0,1 0 1 0 0,-1-1-1 0 0,0-1 0 0 0,-1 0 0 0 0,1-1 0 0 0,-1-1 1 0 0,0 0-1 0 0,0 0 0 0 0,0-2 0 0 0,22-16 0 0 0,-23 14-100 0 0,0 0 0 0 0,-1-1 0 0 0,0 0 0 0 0,-1 0 0 0 0,0-1 0 0 0,0-1 0 0 0,-2 0 0 0 0,1 0 0 0 0,-2-1 0 0 0,7-15 0 0 0,-11 22-90 0 0,-1 0 0 0 0,0-1-1 0 0,0 1 1 0 0,0-1 0 0 0,-1 0-1 0 0,0 1 1 0 0,-1-1 0 0 0,0 0-1 0 0,0 0 1 0 0,0 1 0 0 0,-1-1-1 0 0,0 0 1 0 0,-1 0 0 0 0,-3-12-1 0 0,3 16-11 0 0,0-1-1 0 0,-1 0 0 0 0,1 1 1 0 0,-1 0-1 0 0,0-1 0 0 0,0 1 1 0 0,0 0-1 0 0,0 0 1 0 0,-1 1-1 0 0,1-1 0 0 0,-1 1 1 0 0,0-1-1 0 0,0 1 0 0 0,0 1 1 0 0,-1-1-1 0 0,1 0 0 0 0,-1 1 1 0 0,0 0-1 0 0,1 0 0 0 0,-1 1 1 0 0,0-1-1 0 0,0 1 1 0 0,-6-1-1 0 0,1 1-24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110 309 5983 0 0,'0'2'464'0'0,"-15"34"601"0"0,12-32-342 0 0,1 0-1 0 0,-1 0 1 0 0,0-1 0 0 0,0 1 0 0 0,0-1 0 0 0,-7 6-1 0 0,7-6-334 0 0,1-1-1 0 0,-1 0 1 0 0,0 1-1 0 0,0-1 1 0 0,0 0-1 0 0,0-1 1 0 0,-1 1-1 0 0,1 0 0 0 0,0-1 1 0 0,-1 0-1 0 0,1 0 1 0 0,-1 0-1 0 0,1 0 1 0 0,-7 0-1 0 0,10-1-337 0 0,-1 0 1 0 0,1 0-1 0 0,-1-1 0 0 0,0 1 0 0 0,1 0 0 0 0,-1 0 0 0 0,1-1 1 0 0,-1 1-1 0 0,1 0 0 0 0,-1-1 0 0 0,1 1 0 0 0,-1 0 1 0 0,1-1-1 0 0,-1 1 0 0 0,1-1 0 0 0,-1 1 0 0 0,1-1 0 0 0,0 1 1 0 0,-1-1-1 0 0,1 1 0 0 0,0-1 0 0 0,0 0 0 0 0,-1 1 1 0 0,1-1-1 0 0,0 1 0 0 0,0-1 0 0 0,0 0 0 0 0,-1 0 0 0 0,1-1 26 0 0,0 0 0 0 0,-1 0-1 0 0,1 0 1 0 0,0 0-1 0 0,0 0 1 0 0,0 0 0 0 0,1-3-1 0 0,1-2-35 0 0,0 0 0 0 0,1 0 0 0 0,0 0 0 0 0,1 1 0 0 0,-1 0 0 0 0,1-1-1 0 0,0 1 1 0 0,8-7 0 0 0,45-44 305 0 0,-32 34-293 0 0,22-23-180 0 0,55-39 0 0 0,-84 71 92 0 0,0 2-1 0 0,2 0 0 0 0,-1 1 1 0 0,1 1-1 0 0,1 0 1 0 0,38-10-1 0 0,-55 19 37 0 0,-1 0 0 0 0,1 0 0 0 0,0 0 0 0 0,-1 1 0 0 0,1 0 0 0 0,0 0 0 0 0,0 0 0 0 0,0 0 0 0 0,-1 0-1 0 0,1 1 1 0 0,0 0 0 0 0,-1 0 0 0 0,8 2 0 0 0,-9-1 1 0 0,1-1-1 0 0,-1 0 1 0 0,0 1 0 0 0,0 0-1 0 0,0-1 1 0 0,0 1-1 0 0,0 0 1 0 0,0 0 0 0 0,0 0-1 0 0,-1 1 1 0 0,1-1 0 0 0,-1 0-1 0 0,0 1 1 0 0,1-1-1 0 0,-1 0 1 0 0,0 1 0 0 0,0 0-1 0 0,-1-1 1 0 0,1 1 0 0 0,0 3-1 0 0,1 11 76 0 0,-2-1 0 0 0,0 1 0 0 0,-1 0 0 0 0,0-1-1 0 0,-1 1 1 0 0,-7 23 0 0 0,-3 35 88 0 0,11-65-200 0 0,0 1 0 0 0,0-1 0 0 0,1 1 0 0 0,0-1 0 0 0,1 0 0 0 0,0 1 0 0 0,1-1 0 0 0,3 12 0 0 0,3-11-5957 0 0,0-1-493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407 243 4607 0 0,'2'0'208'0'0,"24"-4"-308"0"0,-22 3 1873 0 0,0 1-1 0 0,0-1 1 0 0,1 0-1 0 0,-1 0 0 0 0,5-2 1 0 0,-8 2-1584 0 0,0 0 0 0 0,0 0 0 0 0,0 1 0 0 0,0-1 0 0 0,0 0 0 0 0,0 0 0 0 0,0 0 0 0 0,0 0 0 0 0,-1 0 1 0 0,1 0-1 0 0,0 0 0 0 0,-1 0 0 0 0,1 0 0 0 0,0-1 0 0 0,-1 1 0 0 0,1 0 0 0 0,-1 0 0 0 0,1-2 0 0 0,2-21 1519 0 0,-5-7-1149 0 0,-10-57-1 0 0,11 81-610 0 0,0 1 0 0 0,0 0 0 0 0,-1-1 0 0 0,0 1 0 0 0,-4-8 0 0 0,5 12 21 0 0,0 1 1 0 0,0 0 0 0 0,0-1 0 0 0,0 1-1 0 0,0 0 1 0 0,0-1 0 0 0,0 1 0 0 0,0 0-1 0 0,0 0 1 0 0,-1 0 0 0 0,1 0-1 0 0,0 0 1 0 0,-1 0 0 0 0,1 1 0 0 0,-1-1-1 0 0,1 0 1 0 0,-1 1 0 0 0,1-1 0 0 0,-1 1-1 0 0,1-1 1 0 0,-1 1 0 0 0,0 0 0 0 0,1 0-1 0 0,-1 0 1 0 0,1 0 0 0 0,-1 0-1 0 0,-1 0 1 0 0,-4 1-34 0 0,1 0 0 0 0,0 1 0 0 0,0 0-1 0 0,0 0 1 0 0,0 0 0 0 0,0 1 0 0 0,-5 3 0 0 0,-39 26-178 0 0,35-21 165 0 0,-25 17 30 0 0,2 2 0 0 0,-36 36-1 0 0,51-42 151 0 0,0 0-1 0 0,2 2 0 0 0,-34 53 0 0 0,51-72-34 0 0,0 1 0 0 0,0 0 1 0 0,1 0-1 0 0,-4 11 0 0 0,7-17-52 0 0,-1 1 0 0 0,1-1 0 0 0,0 0 0 0 0,-1 1 0 0 0,1-1 0 0 0,0 1 0 0 0,1-1 0 0 0,-1 0 0 0 0,1 4 0 0 0,-1-5-12 0 0,0 0 0 0 0,1 0 0 0 0,-1 0-1 0 0,1 0 1 0 0,-1 0 0 0 0,1 0 0 0 0,-1 0 0 0 0,1 0-1 0 0,0-1 1 0 0,-1 1 0 0 0,1 0 0 0 0,0 0 0 0 0,0 0-1 0 0,0-1 1 0 0,0 1 0 0 0,0 0 0 0 0,0-1 0 0 0,0 1 0 0 0,0-1-1 0 0,1 1 1 0 0,5 1 4 0 0,-1 0-1 0 0,1-1 1 0 0,-1 0-1 0 0,1 0 1 0 0,0 0-1 0 0,-1-1 1 0 0,1 0 0 0 0,0-1-1 0 0,0 1 1 0 0,8-3-1 0 0,11-3 24 0 0,30-11-1 0 0,-54 16-30 0 0,35-12-159 0 0,0-3 0 0 0,-1 0 0 0 0,-1-3-1 0 0,41-27 1 0 0,-54 31 50 0 0,-20 14 334 0 0,-3 9-85 0 0,0 1-1 0 0,-1-1 0 0 0,0 0 0 0 0,-1 0 1 0 0,-6 14-1 0 0,4-9-16 0 0,2-8-73 0 0,-3 19 88 0 0,6-23-119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 8751 0 0,'0'2'7627'0'0,"-6"50"-5479"0"0,0 55 0 0 0,3-24-1343 0 0,0-6-516 0 0,-3 43-21 0 0,58-193 1323 0 0,-16 20-1571 0 0,3 2 1 0 0,78-82-1 0 0,-89 107-179 0 0,1 1 0 0 0,0 1-1 0 0,2 1 1 0 0,0 2 0 0 0,2 1 0 0 0,35-15 0 0 0,-42 23-417 0 0,53-22 640 0 0,-38 24-2338 0 0,-33 8 730 0 0,-1 1 0 0 0,1 1 1 0 0,10 0-1 0 0,-4 1-4334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188 119 7831 0 0,'0'0'1050'0'0,"0"2"216"0"0,0-1-909 0 0,1 1 0 0 0,-1-1-1 0 0,0 0 1 0 0,0 0 0 0 0,1 1 0 0 0,-1-1-1 0 0,1 0 1 0 0,-1 0 0 0 0,1 0 0 0 0,-1 0-1 0 0,1 1 1 0 0,0-1 0 0 0,0 0-1 0 0,-1 0 1 0 0,1 0 0 0 0,0 0 0 0 0,0-1-1 0 0,0 1 1 0 0,0 0 0 0 0,0 0-1 0 0,3 1 1 0 0,11 1 261 0 0,-8-3-369 0 0,-1 0 1 0 0,0 0 0 0 0,1-1 0 0 0,-1 0 0 0 0,0-1 0 0 0,0 1-1 0 0,11-5 1 0 0,41-22 375 0 0,-39 19-547 0 0,-3 0-38 0 0,27-17 0 0 0,-37 22-55 0 0,0 0-1 0 0,-1-1 1 0 0,0 0-1 0 0,0 0 1 0 0,0 0-1 0 0,-1-1 0 0 0,6-8 1 0 0,-9 13-190 0 0,-4-10-530 0 0,1 10 672 0 0,1 0 1 0 0,-1 0-1 0 0,0 1 1 0 0,0-1 0 0 0,0 1-1 0 0,0-1 1 0 0,0 1-1 0 0,0 0 1 0 0,1 0-1 0 0,-1 0 1 0 0,0 0-1 0 0,0 0 1 0 0,0 0-1 0 0,0 0 1 0 0,-2 1-1 0 0,-32 8-398 0 0,34-8 446 0 0,-28 11 18 0 0,1 0 0 0 0,0 2 0 0 0,-39 26 0 0 0,28-16 201 0 0,39-23-200 0 0,-97 59 599 0 0,82-49-422 0 0,1 1 0 0 0,0 1 1 0 0,-25 26-1 0 0,39-38-165 0 0,0 0 1 0 0,1 0-1 0 0,-1 0 1 0 0,0 0-1 0 0,0 0 1 0 0,1 0-1 0 0,-1 0 1 0 0,1 0-1 0 0,-1 0 1 0 0,1 0-1 0 0,-1 0 1 0 0,1 0-1 0 0,0 1 1 0 0,-1-1-1 0 0,1 0 1 0 0,0 0-1 0 0,0 1 1 0 0,0 1-1 0 0,0-1-9 0 0,1-1 0 0 0,0 0 0 0 0,-1 0 0 0 0,1 1-1 0 0,0-1 1 0 0,-1 0 0 0 0,1 0 0 0 0,0 0 0 0 0,0 0 0 0 0,0 0-1 0 0,0 0 1 0 0,0 0 0 0 0,0 0 0 0 0,0 0 0 0 0,0 0-1 0 0,2 0 1 0 0,2 2-43 0 0,1 0 1 0 0,-1 0-1 0 0,1-1 0 0 0,0 0 1 0 0,-1 0-1 0 0,1-1 0 0 0,7 1 1 0 0,42 4-1880 0 0,-50-6 1622 0 0,24 2-1014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1839 0 0,'0'0'176'0'0,"9"-14"-176"0"0,2 0 0 0 0,3-1 0 0 0,6-1 0 0 0,5-2 1488 0 0,4-2 272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1839 0 0,'1'2'134'0'0,"10"13"11832"0"0,-8-15-11499 0 0,-1 0 0 0 0,1 0 0 0 0,0-1 0 0 0,0 1 0 0 0,-1-1 0 0 0,1 0-1 0 0,-1 0 1 0 0,1 0 0 0 0,0 0 0 0 0,-1 0 0 0 0,4-3 0 0 0,-2 1-149 0 0,0 0 1 0 0,0 0-1 0 0,0-1 1 0 0,-1 1-1 0 0,6-8 0 0 0,1-4-387 0 0,0 0 0 0 0,12-27-1 0 0,-12 22 589 0 0,11-18-583 0 0,2 1 0 0 0,2 1 0 0 0,2 1-1 0 0,0 2 1 0 0,49-46 0 0 0,-59 64-341 0 0,0 0 0 0 0,0 2 0 0 0,37-23 0 0 0,-44 31 195 0 0,-1 0 1 0 0,0 1-1 0 0,1 0 1 0 0,0 0 0 0 0,0 1-1 0 0,0 1 1 0 0,1-1-1 0 0,-1 2 1 0 0,0-1-1 0 0,15 1 1 0 0,-6 2-310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89 8751 0 0,'27'-22'896'0'0,"2"-2"1343"0"0,-27 22-1909 0 0,-1 0 1 0 0,1 0 0 0 0,0 0-1 0 0,-1 0 1 0 0,0-1 0 0 0,1 1-1 0 0,-1 0 1 0 0,0-1 0 0 0,0 1 0 0 0,0-1-1 0 0,0-4 1 0 0,0 7-281 0 0,-1-1 1 0 0,0 1-1 0 0,-1 0 1 0 0,1-1-1 0 0,0 1 1 0 0,0-1-1 0 0,0 1 1 0 0,0-1-1 0 0,0 1 1 0 0,0 0-1 0 0,0-1 1 0 0,-1 1-1 0 0,1-1 1 0 0,0 1-1 0 0,0 0 1 0 0,-1-1-1 0 0,1 1 1 0 0,0 0 0 0 0,0-1-1 0 0,-1 1 1 0 0,1 0-1 0 0,0-1 1 0 0,-1 1-1 0 0,1 0 1 0 0,0 0-1 0 0,-1 0 1 0 0,1-1-1 0 0,-1 1 1 0 0,1 0-1 0 0,0 0 1 0 0,-1 0-1 0 0,1 0 1 0 0,-1 0-1 0 0,1 0 1 0 0,-1-1-1 0 0,1 1 1 0 0,0 0-1 0 0,-1 0 1 0 0,1 0-1 0 0,-1 1 1 0 0,1-1-1 0 0,-1 0 1 0 0,1 0-1 0 0,-23 3 273 0 0,20-2-205 0 0,-70 14 234 0 0,2 4 1 0 0,0 2-1 0 0,2 4 1 0 0,-91 46-1 0 0,155-69-208 0 0,-1 1 0 0 0,0 1 0 0 0,1-1 0 0 0,-9 7 0 0 0,13-9 80 0 0,5 9-17 0 0,-3-9-200 0 0,0 1 0 0 0,0-1 1 0 0,0 0-1 0 0,0 0 0 0 0,1 0 0 0 0,-1 0 0 0 0,0 0 1 0 0,1 0-1 0 0,-1 0 0 0 0,1-1 0 0 0,-1 1 1 0 0,1 0-1 0 0,-1-1 0 0 0,1 1 0 0 0,-1-1 1 0 0,1 0-1 0 0,0 1 0 0 0,-1-1 0 0 0,1 0 0 0 0,2 0 1 0 0,5 0-13 0 0,0-1 0 0 0,13-1 0 0 0,-13 1 13 0 0,77-11-504 0 0,94-26 0 0 0,-81 17-318 0 0,-99 21 816 0 0,0 0-1 0 0,0 0 1 0 0,0 0 0 0 0,0 0 0 0 0,0 1 0 0 0,-1-1 0 0 0,1 0 0 0 0,0 0 0 0 0,0 0 0 0 0,0 0 0 0 0,0 0 0 0 0,0 0 0 0 0,0 1 0 0 0,0-1 0 0 0,0 0 0 0 0,0 0 0 0 0,0 0 0 0 0,0 0 0 0 0,0 1 0 0 0,0-1 0 0 0,0 0 0 0 0,0 0 0 0 0,0 0 0 0 0,0 0 0 0 0,0 0 0 0 0,0 1 0 0 0,0-1 0 0 0,0 0 0 0 0,0 0 0 0 0,0 0 0 0 0,0 0 0 0 0,0 0 0 0 0,0 1 0 0 0,0-1 0 0 0,0 0 0 0 0,0 0 0 0 0,0 0-1 0 0,1 0 1 0 0,-1 0 0 0 0,0 0 0 0 0,0 1 0 0 0,0-1 0 0 0,0 0 0 0 0,0 0 0 0 0,0 0 0 0 0,0 0 0 0 0,1 0 0 0 0,-1 0 0 0 0,0 0 0 0 0,0 0 0 0 0,0 0 0 0 0,0 0 0 0 0,0 0 0 0 0,1 0 0 0 0,-1 0 0 0 0,0 0 0 0 0,0 0 0 0 0,0 0 0 0 0,0 0 0 0 0,1 0 0 0 0,-1 0 0 0 0,-8 9 173 0 0,8-9-176 0 0,-9 7 114 0 0,1 1 0 0 0,0 0 0 0 0,0 1 1 0 0,1 0-1 0 0,-9 12 0 0 0,14-17-106 0 0,-1 1 0 0 0,0 0 0 0 0,1 0 0 0 0,0-1 0 0 0,0 2 0 0 0,0-1 0 0 0,1 0 0 0 0,0 0 0 0 0,0 0 0 0 0,0 1 0 0 0,1-1 0 0 0,-1 1 0 0 0,2 7 0 0 0,-1-10-47 0 0,1-1 1 0 0,-1 0-1 0 0,1 1 1 0 0,0-1 0 0 0,0 0-1 0 0,0 1 1 0 0,0-1-1 0 0,0 0 1 0 0,0 0-1 0 0,0 0 1 0 0,3 3-1 0 0,13 9-5601 0 0,-4-7-695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417 142 8287 0 0,'2'-2'382'0'0,"67"-67"1767"0"0,-64 64-1218 0 0,1 0 1 0 0,-1-1-1 0 0,0 0 0 0 0,0 0 1 0 0,-1 0-1 0 0,0-1 0 0 0,7-13 1 0 0,-11 19-512 0 0,-7-4 9 0 0,3 4-402 0 0,1 1 0 0 0,-1-1 0 0 0,1 0 0 0 0,-1 1-1 0 0,1 0 1 0 0,-1 0 0 0 0,0 0 0 0 0,1 0 0 0 0,-1 1 0 0 0,1 0 0 0 0,-1-1 0 0 0,-5 3 0 0 0,-6 2-52 0 0,-21 10 1 0 0,30-12 44 0 0,-60 31-62 0 0,1 2-1 0 0,-60 47 0 0 0,119-79 43 0 0,0 1 0 0 0,1 0 0 0 0,0 0 0 0 0,0 0 0 0 0,-8 11 0 0 0,13-16 0 0 0,-1 1 0 0 0,1-1 0 0 0,0 1 0 0 0,0-1 0 0 0,-1 1 0 0 0,1-1 0 0 0,0 0 0 0 0,0 1 0 0 0,0-1 0 0 0,-1 1 0 0 0,1-1 0 0 0,0 1 0 0 0,0 0 0 0 0,0-1 0 0 0,0 1 0 0 0,0-1 0 0 0,0 1 0 0 0,0-1 0 0 0,0 1 0 0 0,0-1 0 0 0,0 1 0 0 0,0-1 0 0 0,1 1 0 0 0,-1-1 0 0 0,0 1 0 0 0,0-1 0 0 0,0 1 0 0 0,1-1 0 0 0,-1 1 0 0 0,0-1 0 0 0,0 1 0 0 0,1-1 0 0 0,-1 0 0 0 0,1 1 0 0 0,-1-1 0 0 0,0 0 0 0 0,1 1 0 0 0,-1-1 0 0 0,1 0 0 0 0,-1 1 0 0 0,0-1 0 0 0,1 0 0 0 0,-1 0 0 0 0,1 1 0 0 0,-1-1 0 0 0,1 0 0 0 0,-1 0 0 0 0,1 0 0 0 0,0 0 0 0 0,-1 0 0 0 0,1 0 0 0 0,-1 0 0 0 0,1 0 0 0 0,-1 0 0 0 0,2 0 0 0 0,-2 0 0 0 0,5 1-17 0 0,1-1 0 0 0,-1 0-1 0 0,1 0 1 0 0,-1-1 0 0 0,1 1 0 0 0,-1-1-1 0 0,0-1 1 0 0,1 1 0 0 0,-1-1 0 0 0,9-3-1 0 0,1 0-64 0 0,17-6-375 0 0,0-2 0 0 0,-1 0-1 0 0,-1-2 1 0 0,0-1 0 0 0,29-22-1 0 0,-54 35-164 0 0,-3 5 286 0 0,-7 10 255 0 0,-14 18 411 0 0,-97 149 2752 0 0,71-105-2361 0 0,-32 58 98 0 0,-26 41 92 0 0,78-138-753 0 0,-19 32 84 0 0,44-67-258 0 0,0 0-1 0 0,0 1 1 0 0,-1-1 0 0 0,1 0-1 0 0,0 0 1 0 0,0 1 0 0 0,0-1-1 0 0,-1 0 1 0 0,1 1 0 0 0,0-1-1 0 0,0 0 1 0 0,0 1 0 0 0,0-1-1 0 0,0 0 1 0 0,0 1 0 0 0,0-1-1 0 0,-1 0 1 0 0,1 1 0 0 0,0-1-1 0 0,0 0 1 0 0,0 1 0 0 0,0-1-1 0 0,1 0 1 0 0,-1 1 0 0 0,0-1-1 0 0,0 0 1 0 0,0 1 0 0 0,0-1-1 0 0,0 0 1 0 0,0 1 0 0 0,0-1-1 0 0,1 0 1 0 0,-1 1 0 0 0,0-1-1 0 0,0 0 1 0 0,0 0 0 0 0,1 1-1 0 0,-1-1 1 0 0,0 0 0 0 0,0 0-1 0 0,1 1 1 0 0,-1-1 0 0 0,0 0-1 0 0,1 0 1 0 0,-1 0-1 0 0,0 0 1 0 0,1 1 0 0 0,12 0-779 0 0,-13-1 721 0 0,16-3-881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83 7367 0 0,'0'0'568'0'0,"0"2"-373"0"0,-7 75 9604 0 0,7-75-9679 0 0,0 0 0 0 0,0 0 1 0 0,1 0-1 0 0,-1 0 1 0 0,0 0-1 0 0,1 0 1 0 0,0 0-1 0 0,-1-1 1 0 0,1 1-1 0 0,0 0 1 0 0,0 0-1 0 0,0-1 0 0 0,0 1 1 0 0,0 0-1 0 0,0-1 1 0 0,1 1-1 0 0,-1-1 1 0 0,1 0-1 0 0,-1 1 1 0 0,1-1-1 0 0,-1 0 1 0 0,1 0-1 0 0,0 0 0 0 0,-1 0 1 0 0,1 0-1 0 0,0 0 1 0 0,0-1-1 0 0,-1 1 1 0 0,1 0-1 0 0,0-1 1 0 0,3 1-1 0 0,5 0 35 0 0,-1 1 1 0 0,1-2-1 0 0,0 1 0 0 0,17-3 0 0 0,-11 1-120 0 0,-1 0-1 0 0,1-2 1 0 0,-1 0-1 0 0,0-1 0 0 0,0 0 1 0 0,18-9-1 0 0,-27 11-88 0 0,-1-1-1 0 0,0 0 0 0 0,0 0 0 0 0,0 0 0 0 0,-1-1 0 0 0,1 1 0 0 0,-1-1 1 0 0,0 0-1 0 0,0-1 0 0 0,0 1 0 0 0,0-1 0 0 0,-1 0 0 0 0,0 0 0 0 0,0 0 0 0 0,0 0 1 0 0,-1 0-1 0 0,1 0 0 0 0,-1-1 0 0 0,2-10 0 0 0,-3 11 22 0 0,0 0-1 0 0,0 0 1 0 0,-1 0 0 0 0,0 0-1 0 0,0 0 1 0 0,0 0-1 0 0,0 0 1 0 0,-2-7-1 0 0,1 10 28 0 0,1 0-1 0 0,-1 0 0 0 0,1 1 0 0 0,-1-1 0 0 0,0 1 0 0 0,0-1 0 0 0,0 0 0 0 0,0 1 0 0 0,0-1 1 0 0,0 1-1 0 0,0 0 0 0 0,0-1 0 0 0,-1 1 0 0 0,1 0 0 0 0,-1 0 0 0 0,1 0 0 0 0,-1 0 0 0 0,1 0 1 0 0,-1 0-1 0 0,1 0 0 0 0,-1 1 0 0 0,0-1 0 0 0,1 0 0 0 0,-1 1 0 0 0,0-1 0 0 0,-3 1 1 0 0,1-1-32 0 0,-1 1 1 0 0,0 0-1 0 0,1 1 1 0 0,-1-1-1 0 0,0 1 1 0 0,0 0-1 0 0,1 0 1 0 0,-1 0 0 0 0,-5 3-1 0 0,-41 20-97 0 0,39-17 107 0 0,-31 16 109 0 0,2 2 0 0 0,1 2 0 0 0,1 1 0 0 0,1 3-1 0 0,2 0 1 0 0,1 3 0 0 0,-61 74 0 0 0,80-86 54 0 0,-18 30 0 0 0,30-45-98 0 0,0 1 1 0 0,1-1 0 0 0,-1 1 0 0 0,1 0-1 0 0,1 0 1 0 0,0 0 0 0 0,0 1-1 0 0,-1 10 1 0 0,3-15-27 0 0,1 0 0 0 0,-1-1 0 0 0,1 1-1 0 0,0-1 1 0 0,0 1 0 0 0,0-1 0 0 0,0 1-1 0 0,1-1 1 0 0,-1 0 0 0 0,1 0 0 0 0,0 0 0 0 0,0 1-1 0 0,0-2 1 0 0,0 1 0 0 0,1 0 0 0 0,-1 0 0 0 0,1-1-1 0 0,-1 1 1 0 0,1-1 0 0 0,5 3 0 0 0,2 2 63 0 0,2 0 1 0 0,-1-1 0 0 0,0 0-1 0 0,19 6 1 0 0,0-1 98 0 0,1-3 1 0 0,0 0-1 0 0,0-2 0 0 0,1-2 1 0 0,-1-1-1 0 0,1-1 0 0 0,44-3 1 0 0,-48 0-93 0 0,-9 1-26 0 0,1-1 1 0 0,0-1-1 0 0,-1 0 0 0 0,1-2 1 0 0,25-8-1 0 0,-42 11 10 0 0,18-7-1594 0 0,-1 0-3780 0 0,1-2-2238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6447 0 0,'0'0'13878'0'0,"8"-6"-13404"0"0,-6 6-377 0 0,0 0 0 0 0,0 0 0 0 0,0 0 0 0 0,0 0 0 0 0,0 1 0 0 0,0-1 0 0 0,-1 1 0 0 0,1-1 0 0 0,0 1-1 0 0,3 2 1 0 0,4 0 1010 0 0,0-1-1148 0 0,10-7-2880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7367 0 0,'-2'7'7258'0'0,"-4"9"-3494"0"0,-38 90-1871 0 0,-24 34-1463 0 0,35-83-6541 0 0,24-45-171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8751 0 0,'-38'-10'11302'0'0,"41"8"-11037"0"0,0 1 1 0 0,0-1 0 0 0,0 1 0 0 0,7-3 0 0 0,6 0 73 0 0,0 1 1 0 0,1 0 0 0 0,26-1-1 0 0,-8 1-27 0 0,460-27 558 0 0,-411 24-1406 0 0,-48 1-2836 0 0,-10 3-2353 0 0,-9 0-453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7 144 9671 0 0,'0'0'440'0'0,"-1"-1"-5"0"0,-5-3 2532 0 0,26 4-586 0 0,28-5 1 0 0,52-16-1197 0 0,-35 6-444 0 0,316-59 1072 0 0,-336 65-1594 0 0,55-4-1 0 0,-81 12-911 0 0,0 1 0 0 0,1 0 0 0 0,-1 1 0 0 0,1 1 0 0 0,27 7 0 0 0,-26-2-6042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147 306 2303 0 0,'-1'1'102'0'0,"-2"1"-280"0"0,1 0 0 0 0,0 0 0 0 0,-1 0 1 0 0,1-1-1 0 0,-1 1 0 0 0,-3 1 0 0 0,0-1 1172 0 0,0 0-1 0 0,0 0 1 0 0,0-1-1 0 0,0 1 0 0 0,-7-1 1 0 0,8 0-64 0 0,1-1 0 0 0,-1 1 0 0 0,0-1 0 0 0,0-1 0 0 0,0 1 1 0 0,1-1-1 0 0,-1 0 0 0 0,0 0 0 0 0,1 0 0 0 0,-1 0 0 0 0,0-1 0 0 0,-6-3 1 0 0,10 4-846 0 0,0 0 1 0 0,0 1 0 0 0,0-1-1 0 0,0 0 1 0 0,0 0-1 0 0,0 0 1 0 0,0 0 0 0 0,1 0-1 0 0,-1 0 1 0 0,0 0 0 0 0,1 0-1 0 0,-1 0 1 0 0,1 0 0 0 0,-1 0-1 0 0,1-1 1 0 0,-1 1 0 0 0,1 0-1 0 0,0 0 1 0 0,-1 0 0 0 0,1-1-1 0 0,0-1 1 0 0,0 1-8 0 0,1-1-1 0 0,-1 0 1 0 0,0 0-1 0 0,1 1 1 0 0,0-1-1 0 0,0 1 1 0 0,0-1-1 0 0,0 0 1 0 0,2-3-1 0 0,2-2-13 0 0,0 1-1 0 0,1-1 1 0 0,0 1-1 0 0,13-13 1 0 0,5 0-129 0 0,1 1 1 0 0,1 1 0 0 0,1 1 0 0 0,0 1-1 0 0,1 2 1 0 0,30-11 0 0 0,183-52-413 0 0,-233 75 519 0 0,0 0 0 0 0,0 0 0 0 0,0 1 0 0 0,0 0 1 0 0,0 1-1 0 0,0 0 0 0 0,0 0 0 0 0,13 2 0 0 0,-18-1-28 0 0,0 0 1 0 0,0 0 0 0 0,0 0-1 0 0,-1 0 1 0 0,1 0 0 0 0,0 0-1 0 0,-1 1 1 0 0,1-1-1 0 0,-1 1 1 0 0,1 0 0 0 0,-1 0-1 0 0,0 0 1 0 0,0 0-1 0 0,0 0 1 0 0,0 0 0 0 0,0 1-1 0 0,0-1 1 0 0,-1 1 0 0 0,1-1-1 0 0,-1 1 1 0 0,0-1-1 0 0,1 1 1 0 0,-1 0 0 0 0,-1 0-1 0 0,1 0 1 0 0,1 5-1 0 0,-1 0 31 0 0,0 0-1 0 0,-1 0 1 0 0,1 0-1 0 0,-2 0 1 0 0,1 1-1 0 0,-3 9 1 0 0,-14 49 309 0 0,0 1-98 0 0,16-60-256 0 0,0 0 1 0 0,0 1-1 0 0,1-1 0 0 0,0 0 1 0 0,1 0-1 0 0,1 12 0 0 0,-1-18-157 0 0,-1 1 0 0 0,1-1-1 0 0,0 1 1 0 0,0-1-1 0 0,0 1 1 0 0,0-1-1 0 0,1 0 1 0 0,-1 0 0 0 0,0 0-1 0 0,1 1 1 0 0,0-2-1 0 0,-1 1 1 0 0,3 2 0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381 263 2303 0 0,'53'-62'932'0'0,"-2"4"5708"0"0,-43 47-5633 0 0,0 0 0 0 0,10-19 0 0 0,-16 26-720 0 0,0-1 0 0 0,0 1 0 0 0,-1-1 0 0 0,1 1 0 0 0,-1-1 1 0 0,0 0-1 0 0,0 0 0 0 0,-1 0 0 0 0,1 0 0 0 0,-1-7 0 0 0,0 11-199 0 0,-1-1 0 0 0,1 1 0 0 0,0-1 0 0 0,-1 1 0 0 0,0-1 1 0 0,1 1-1 0 0,-1-1 0 0 0,0 1 0 0 0,0 0 0 0 0,1-1 0 0 0,-1 1 0 0 0,0 0 0 0 0,0 0 0 0 0,0 0 1 0 0,-1-1-1 0 0,1 1 0 0 0,0 0 0 0 0,0 1 0 0 0,-1-1 0 0 0,1 0 0 0 0,0 0 0 0 0,-1 0 1 0 0,1 1-1 0 0,-1-1 0 0 0,1 1 0 0 0,-1-1 0 0 0,1 1 0 0 0,-1 0 0 0 0,1-1 0 0 0,-1 1 0 0 0,1 0 1 0 0,-3 0-1 0 0,-3 0 13 0 0,1 0 0 0 0,-1 0 1 0 0,0 1-1 0 0,0-1 0 0 0,1 2 1 0 0,-9 1-1 0 0,-1 3-87 0 0,-1 0 0 0 0,1 1 0 0 0,1 0 0 0 0,-18 13 0 0 0,-57 43 9 0 0,50-34 20 0 0,20-15-22 0 0,-16 12 82 0 0,-36 33 1 0 0,62-51-49 0 0,1 1-1 0 0,1 1 1 0 0,0-1 0 0 0,0 1-1 0 0,1 1 1 0 0,0 0 0 0 0,1-1-1 0 0,-9 21 1 0 0,14-28-38 0 0,0 0-1 0 0,0-1 1 0 0,1 1-1 0 0,-1 0 1 0 0,0-1-1 0 0,1 1 1 0 0,0 0-1 0 0,0 0 1 0 0,0 0-1 0 0,0-1 1 0 0,0 1-1 0 0,0 0 1 0 0,1 0-1 0 0,0-1 1 0 0,-1 1-1 0 0,1 0 1 0 0,2 4-1 0 0,-1-5-7 0 0,-1 0 0 0 0,1 1 0 0 0,-1-1 0 0 0,1-1-1 0 0,0 1 1 0 0,0 0 0 0 0,0 0 0 0 0,0-1 0 0 0,1 1 0 0 0,-1-1 0 0 0,0 0 0 0 0,1 1 0 0 0,-1-1 0 0 0,0 0-1 0 0,1 0 1 0 0,0-1 0 0 0,-1 1 0 0 0,1-1 0 0 0,3 1 0 0 0,4 0 5 0 0,0 0-1 0 0,0-1 1 0 0,1 0 0 0 0,-1-1-1 0 0,0 0 1 0 0,0-1 0 0 0,0 0-1 0 0,0-1 1 0 0,13-4 0 0 0,11-7-1 0 0,41-23 1 0 0,-16 7-87 0 0,-36 17 22 0 0,-16 9 31 0 0,1-1 0 0 0,-1 1 1 0 0,10-3-1 0 0,-24 28-25 0 0,-13 33 278 0 0,18-44-259 0 0,2-8 7 0 0,1-1 0 0 0,-1 0 0 0 0,1 1 0 0 0,-1-1 0 0 0,1 0 0 0 0,0 0 0 0 0,-1 0 0 0 0,1 1 0 0 0,0-1 0 0 0,0 0 0 0 0,0 0 0 0 0,0 0 0 0 0,0 0 0 0 0,0-1 0 0 0,0 1 0 0 0,0 0 0 0 0,0 0 0 0 0,0 0 0 0 0,0-1 0 0 0,1 1 0 0 0,-1-1 0 0 0,2 1 0 0 0,1 1-327 0 0,1-1 0 0 0,-1 0 1 0 0,1 0-1 0 0,0 0 0 0 0,6 0 1 0 0,9-1-1574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91 10567 0 0,'-22'2'301'0'0,"1"2"0"0"0,0 0-1 0 0,-37 14 1 0 0,56-18 1196 0 0,17 4-968 0 0,-4 0-314 0 0,0-2-1 0 0,1 0 0 0 0,-1 0 0 0 0,14 0 0 0 0,59-3 1566 0 0,-1-3 0 0 0,164-30 0 0 0,-128 7-841 0 0,119-25 578 0 0,-223 49-1779 0 0,29-9 0 0 0,-42 11-150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25 311 14943 0 0,'0'0'1358'0'0,"-7"3"-1092"0"0,0-1-154 0 0,5-2 464 0 0,-2 0-12 0 0,0 0 1844 0 0,5-8-880 0 0,2 0-1449 0 0,0-1 0 0 0,1 1 0 0 0,1 0 0 0 0,-1 0 0 0 0,1 1 0 0 0,0-1 0 0 0,1 1-1 0 0,12-12 1 0 0,6-4 261 0 0,29-20-1 0 0,-33 27-292 0 0,91-64-231 0 0,-88 67 138 0 0,-1 1 0 0 0,1 1 0 0 0,32-11 0 0 0,-53 21 46 0 0,1 0 0 0 0,-1 0 0 0 0,1 0 0 0 0,-1 1 0 0 0,1-1 0 0 0,-1 1 0 0 0,1 0 0 0 0,-1 0 0 0 0,1 0 0 0 0,0 0 0 0 0,-1 0 0 0 0,1 1 0 0 0,-1-1-1 0 0,1 1 1 0 0,-1-1 0 0 0,1 1 0 0 0,-1 0 0 0 0,3 1 0 0 0,-3 0 1 0 0,0-1-1 0 0,0 1 1 0 0,0 0 0 0 0,-1-1-1 0 0,1 1 1 0 0,-1 0 0 0 0,1 0-1 0 0,-1 0 1 0 0,1 0-1 0 0,-1 1 1 0 0,0-1 0 0 0,0 0-1 0 0,0 0 1 0 0,0 1-1 0 0,-1-1 1 0 0,1 0 0 0 0,-1 1-1 0 0,1 3 1 0 0,1 15 58 0 0,-1 1 1 0 0,-2-1 0 0 0,-3 32 0 0 0,1-28 23 0 0,2 46 0 0 0,1-67-101 0 0,0-2-79 0 0,0 0-1 0 0,0 0 1 0 0,0 0-1 0 0,1-1 1 0 0,-1 1-1 0 0,0 0 1 0 0,1 0-1 0 0,-1 0 1 0 0,1 0-1 0 0,0 0 1 0 0,0-1-1 0 0,0 1 1 0 0,0 0-1 0 0,0-1 1 0 0,0 1-1 0 0,0-1 1 0 0,0 1-1 0 0,2 1 0 0 0,3 2-1375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38 154 2303 0 0,'1'2'7938'0'0,"1"1"-7499"0"0,1-1 1 0 0,0 1-1 0 0,-1-1 1 0 0,1 1-1 0 0,0-1 1 0 0,0 0-1 0 0,0 0 1 0 0,0 0-1 0 0,1 0 1 0 0,-1 0-1 0 0,0-1 1 0 0,1 0 0 0 0,3 2-1 0 0,-1-2-170 0 0,0 0 0 0 0,0-1 0 0 0,0 1 0 0 0,0-1 0 0 0,0 0 0 0 0,0 0 0 0 0,9-2 0 0 0,6-3-127 0 0,0-1-1 0 0,-1-1 1 0 0,31-14-1 0 0,-39 16 193 0 0,74-36-77 0 0,-74 34-253 0 0,-1 0-1 0 0,0 0 1 0 0,-1-1-1 0 0,0-1 1 0 0,12-12 0 0 0,-21 20-47 0 0,1 0 1 0 0,-2 0 0 0 0,1 0 0 0 0,0-1 0 0 0,0 1 0 0 0,0 0 0 0 0,0 0 0 0 0,-1-1 0 0 0,1 1 0 0 0,-1 0 0 0 0,1-1 0 0 0,-1 1 0 0 0,0 0 0 0 0,1-1-1 0 0,-1 1 1 0 0,0-1 0 0 0,0 1 0 0 0,0-1 0 0 0,0 1 0 0 0,0-2 0 0 0,0 2 3 0 0,-1 0 1 0 0,1 0-1 0 0,-1 0 0 0 0,0 0 1 0 0,1 1-1 0 0,-1-1 1 0 0,1 0-1 0 0,-1 0 0 0 0,0 1 1 0 0,0-1-1 0 0,1 1 0 0 0,-1-1 1 0 0,0 1-1 0 0,0-1 0 0 0,0 1 1 0 0,0-1-1 0 0,1 1 0 0 0,-1 0 1 0 0,0-1-1 0 0,0 1 1 0 0,0 0-1 0 0,0 0 0 0 0,0 0 1 0 0,0 0-1 0 0,0-1 0 0 0,0 1 1 0 0,0 1-1 0 0,0-1 0 0 0,0 0 1 0 0,0 0-1 0 0,0 0 1 0 0,-1 1-1 0 0,-9 1-122 0 0,0 0 1 0 0,0 1-1 0 0,0 0 1 0 0,0 1-1 0 0,0 0 1 0 0,1 1-1 0 0,-19 11 0 0 0,-64 52 763 0 0,49-33-198 0 0,23-19-165 0 0,0 1-1 0 0,-33 37 1 0 0,43-41-111 0 0,1 0 0 0 0,0 0-1 0 0,1 1 1 0 0,1 0 0 0 0,-13 29 0 0 0,20-41-100 0 0,1 0 1 0 0,-1 0-1 0 0,0 0 0 0 0,1 0 1 0 0,-1 0-1 0 0,1 1 1 0 0,0-1-1 0 0,0 0 0 0 0,0 0 1 0 0,0 0-1 0 0,0 1 1 0 0,0-1-1 0 0,0 0 0 0 0,1 0 1 0 0,-1 0-1 0 0,1 0 0 0 0,0 0 1 0 0,-1 0-1 0 0,1 0 1 0 0,0 0-1 0 0,0 0 0 0 0,0 0 1 0 0,1 0-1 0 0,-1 0 1 0 0,0-1-1 0 0,1 1 0 0 0,-1-1 1 0 0,1 1-1 0 0,0-1 0 0 0,-1 1 1 0 0,1-1-1 0 0,0 0 1 0 0,0 0-1 0 0,0 0 0 0 0,2 1 1 0 0,3 2 28 0 0,1-1-1 0 0,-1-1 1 0 0,1 1 0 0 0,-1-1 0 0 0,1 0 0 0 0,0-1 0 0 0,0 0-1 0 0,12 0 1 0 0,77-5-175 0 0,-55-1-5300 0 0,-14 0-934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192 726 8287 0 0,'0'0'639'0'0,"-1"1"-415"0"0,0 0 164 0 0,0 0 0 0 0,-1 0 0 0 0,1 0 0 0 0,0-1-1 0 0,-1 1 1 0 0,1 0 0 0 0,0-1 0 0 0,-1 1 0 0 0,1-1 0 0 0,-5 2 3830 0 0,15-5-3891 0 0,0-1 1 0 0,-1 0-1 0 0,0 0 0 0 0,15-9 0 0 0,31-27 73 0 0,-39 27-284 0 0,8-4-77 0 0,-2 0 0 0 0,0-2 0 0 0,-1-1 0 0 0,-1 0 0 0 0,0-2 0 0 0,-2 0 0 0 0,16-27 0 0 0,-4-2-92 0 0,-3-2 0 0 0,-2-1-1 0 0,-3-1 1 0 0,-2 0 0 0 0,19-89-1 0 0,-36 133 53 0 0,-1 8 2 0 0,0 0 0 0 0,0-1 0 0 0,-1 1 0 0 0,1 0 0 0 0,-1-1 0 0 0,0 1 0 0 0,0 0 0 0 0,0-1 0 0 0,0 1 0 0 0,-1 0 0 0 0,0-5 0 0 0,0 8 1 0 0,1 0 1 0 0,0 0-1 0 0,0-1 0 0 0,-1 1 1 0 0,1 0-1 0 0,0 0 0 0 0,0 0 1 0 0,-1 0-1 0 0,1 0 0 0 0,0 0 1 0 0,0 0-1 0 0,-1-1 0 0 0,1 1 1 0 0,0 0-1 0 0,-1 0 1 0 0,1 0-1 0 0,0 0 0 0 0,0 0 1 0 0,-1 0-1 0 0,1 0 0 0 0,0 0 1 0 0,-1 1-1 0 0,1-1 0 0 0,0 0 1 0 0,0 0-1 0 0,-1 0 0 0 0,1 0 1 0 0,0 0-1 0 0,-1 1 0 0 0,-8 2 35 0 0,1 3-36 0 0,0 0 1 0 0,0 0-1 0 0,1 1 1 0 0,0 0 0 0 0,0 1-1 0 0,-8 11 1 0 0,-31 54-3 0 0,-1 2 1 0 0,16-31 0 0 0,3 3 1 0 0,-33 71-1 0 0,23-43 15 0 0,37-71-10 0 0,-220 445 305 0 0,203-408-269 0 0,2-6 2 0 0,-22 68 1 0 0,36-93-28 0 0,0 0-1 0 0,1 0 1 0 0,0 14 0 0 0,0 3-1631 0 0,-1-19 668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14 189 9671 0 0,'-6'-6'1004'0'0,"0"-2"-183"0"0,7 5-575 0 0,-1 3-183 0 0,0 0 0 0 0,0 0 0 0 0,1-1 315 0 0,-1 1-315 0 0,0 0 0 0 0,0 0 0 0 0,0 0 0 0 0,0 0 0 0 0,0 0 0 0 0,0 0 0 0 0,0 0 0 0 0,0 0 0 0 0,0 0 0 0 0,0-1 0 0 0,0 1 0 0 0,0 0 0 0 0,0 0 0 0 0,0 0 0 0 0,0 0 0 0 0,0 0 0 0 0,0 0 0 0 0,0 0 0 0 0,0 0 0 0 0,0 0 0 0 0,0-1 0 0 0,0 1 0 0 0,0 0 0 0 0,0 0 0 0 0,0 0 0 0 0,0 0 1 0 0,0 0-1 0 0,0 0 0 0 0,0 0 0 0 0,0-1 315 0 0,0 1-315 0 0,0 0 0 0 0,-1 0 0 0 0,1 0 0 0 0,0 0 0 0 0,0 0 0 0 0,0 0 0 0 0,0 0 0 0 0,0 0 60 0 0,0 0-1 0 0,-1-1 1 0 0,1 1 0 0 0,0 0 0 0 0,0 0-1 0 0,0 0 1 0 0,0 0 0 0 0,0 0 0 0 0,0-1-1 0 0,-1 1 1 0 0,1 0 0 0 0,0 0 0 0 0,0 0-1 0 0,0-1 1 0 0,0 1 0 0 0,0 0 0 0 0,0 0-1 0 0,0 0 1 0 0,0 0 0 0 0,0-1 0 0 0,0 1-1 0 0,0 0 1 0 0,0 0 0 0 0,0 0 0 0 0,0-1-1 0 0,0 1 1 0 0,0 0 0 0 0,0 0 0 0 0,0 0 0 0 0,0-1-1 0 0,0 1 1 0 0,0 0 0 0 0,1 0 0 0 0,-1 0-1 0 0,0 0 1 0 0,0-1 0 0 0,0 1 0 0 0,0 0-1 0 0,0 0 1 0 0,1 0 0 0 0,10-6 1642 0 0,25-3-2412 0 0,-22 6 1141 0 0,64-19-258 0 0,124-31 148 0 0,-112 34-283 0 0,70-16-2318 0 0,-114 22 953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476 504 12439 0 0,'0'0'958'0'0,"1"2"-486"0"0,-1 5-84 0 0,0 0 1 0 0,0 0 0 0 0,-1 0 0 0 0,0 0-1 0 0,0 0 1 0 0,0 0 0 0 0,-1 0 0 0 0,0-1-1 0 0,0 1 1 0 0,-4 7 0 0 0,-9 31 369 0 0,15-44 81 0 0,12-8 42 0 0,3-5-595 0 0,0-1 1 0 0,-1-1-1 0 0,0 0 0 0 0,-1 0 0 0 0,20-32 0 0 0,10-22-690 0 0,-2-1 0 0 0,40-99-1 0 0,-65 129 53 0 0,-1 0-1 0 0,-2-2 0 0 0,10-48 1 0 0,-23 88 298 0 0,-10 5-226 0 0,5-2 249 0 0,-1 1 0 0 0,1 0 0 0 0,0 0-1 0 0,0 0 1 0 0,0 1 0 0 0,1 0 0 0 0,-1 0 0 0 0,1 0-1 0 0,-5 6 1 0 0,-5 9-8 0 0,-13 20-1 0 0,17-22 35 0 0,-93 148 474 0 0,-13 21 122 0 0,-37 88 158 0 0,148-265-722 0 0,-188 460 1064 0 0,154-365-918 0 0,16-33-38 0 0,-8 19-323 0 0,22-74-463 0 0,8-15 69 0 0,-6 2-3020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3223 0 0,'-8'-12'11838'0'0,"18"13"-6469"0"0,62-2-5116 0 0,182-21 485 0 0,-77 6-2413 0 0,-136 12 768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86 9671 0 0,'0'0'3840'0'0,"-2"12"-218"0"0,-9 10-3040 0 0,-2 0 1 0 0,0-1 0 0 0,-29 35 0 0 0,25-35-420 0 0,1 1 0 0 0,1 1-1 0 0,-13 25 1 0 0,26-44-150 0 0,0 0 0 0 0,1 0 0 0 0,0 0 0 0 0,-2 7 1 0 0,3 4 28 0 0,2-11-20 0 0,-1-2-1 0 0,0 0 1 0 0,0 0-1 0 0,1 1 1 0 0,-1-1 0 0 0,0 0-1 0 0,0 0 1 0 0,1 0 0 0 0,0 0-1 0 0,-1 0 1 0 0,1 0 0 0 0,0 0-1 0 0,0 0 1 0 0,0-1 0 0 0,0 1-1 0 0,0-1 1 0 0,0 0 0 0 0,0 1-1 0 0,3 0 1 0 0,-2-1 27 0 0,1 0-1 0 0,-1 0 1 0 0,0-1 0 0 0,0 1-1 0 0,1-1 1 0 0,-1 0 0 0 0,0 0-1 0 0,0 0 1 0 0,1 0 0 0 0,-1-1-1 0 0,6-1 1 0 0,0-1 71 0 0,-1 0 0 0 0,0 0 0 0 0,0-1 0 0 0,0 0 0 0 0,0 0-1 0 0,-1-1 1 0 0,1 0 0 0 0,12-11 0 0 0,-11 6-54 0 0,1-1 0 0 0,-1 1-1 0 0,-1-1 1 0 0,0-1 0 0 0,-1 1 0 0 0,0-1-1 0 0,-1-1 1 0 0,0 1 0 0 0,-1-1-1 0 0,8-26 1 0 0,-11 29-64 0 0,0-1-1 0 0,0 1 0 0 0,-1-1 1 0 0,0 0-1 0 0,-1 1 1 0 0,0-1-1 0 0,-1 0 0 0 0,0 0 1 0 0,-1 1-1 0 0,0-1 1 0 0,0 1-1 0 0,-1-1 0 0 0,-1 1 1 0 0,-7-16-1 0 0,10 23-31 0 0,-1 1 0 0 0,1-1 0 0 0,-1 1 0 0 0,0-1 0 0 0,0 1 0 0 0,0 0 0 0 0,0 0 0 0 0,0 0 0 0 0,0 0 0 0 0,-1 0 0 0 0,1 0 0 0 0,-1 1 0 0 0,1-1 0 0 0,-1 1 0 0 0,0 0 0 0 0,1-1 0 0 0,-5 0 0 0 0,-1 0-308 0 0,-1 1-1 0 0,1 0 1 0 0,-1 0-1 0 0,-13 1 1 0 0,15 0-32 0 0,6 0-236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2759 0 0,'1'1'207'0'0,"1"2"100"0"0,1 0 1 0 0,-1 0-1 0 0,0 0 0 0 0,-1 0 1 0 0,1 0-1 0 0,0 0 0 0 0,5 17 15558 0 0,-6-21-15182 0 0,2 0-576 0 0,-1 0 1 0 0,0 0 0 0 0,0 0-1 0 0,0 0 1 0 0,0-1 0 0 0,-1 1-1 0 0,1-1 1 0 0,0 1 0 0 0,-1-1-1 0 0,1 1 1 0 0,-1-1 0 0 0,1 0 0 0 0,-1 0-1 0 0,0 0 1 0 0,1 0 0 0 0,-1 0-1 0 0,0 0 1 0 0,-1 0 0 0 0,1-1-1 0 0,0 1 1 0 0,0-4 0 0 0,2-6 45 0 0,-2 0 0 0 0,1 0 0 0 0,-1-13 1 0 0,0 1 82 0 0,0 8-94 0 0,1 0-1 0 0,8-30 1 0 0,-8 38-124 0 0,1 1-1 0 0,0 0 1 0 0,0 0 0 0 0,1 0 0 0 0,0 0 0 0 0,0 0 0 0 0,1 1 0 0 0,7-8-1 0 0,11-10-25 0 0,1 1 0 0 0,2 1-1 0 0,42-28 1 0 0,92-46-5353 0 0,-115 71 956 0 0,-3 1-2361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14279 0 0,'0'0'1298'0'0,"-1"2"-1069"0"0,-21 42 522 0 0,-2-1-1 0 0,-41 56 1 0 0,10-16 206 0 0,-128 220 1091 0 0,-69 165-784 0 0,220-402-1256 0 0,2 1 1 0 0,4 2-1 0 0,-23 90 0 0 0,47-151-105 0 0,1-1-1 0 0,0 0 0 0 0,1 1 0 0 0,0 11 0 0 0,4 6-1741 0 0,-3-23 1101 0 0,0 0-1 0 0,0 0 1 0 0,0 0-1 0 0,0 0 1 0 0,0 0 0 0 0,0 0-1 0 0,3 3 1 0 0,4 1-5364 0 0</inkml:trace>
  <inkml:trace contextRef="#ctx0" brushRef="#br0" timeOffset="1">57 812 14743 0 0,'-2'-2'140'0'0,"0"1"-1"0"0,0 0 0 0 0,0 0 1 0 0,0 0-1 0 0,0 0 0 0 0,0 0 1 0 0,-1 0-1 0 0,1 1 0 0 0,0-1 1 0 0,-1 1-1 0 0,1-1 0 0 0,0 1 1 0 0,-1 0-1 0 0,1 0 0 0 0,-1 0 1 0 0,1 0-1 0 0,0 1 0 0 0,-1-1 1 0 0,1 1-1 0 0,0-1 0 0 0,-5 3 1 0 0,6-2 682 0 0,1 0-451 0 0,-1-1-333 0 0,1 0 0 0 0,0 1 0 0 0,0-1-1 0 0,0 0 1 0 0,0 1 0 0 0,0-1-1 0 0,0 0 1 0 0,-1 1 0 0 0,1-1-1 0 0,0 0 1 0 0,0 1 0 0 0,0-1-1 0 0,0 1 1 0 0,0-1 0 0 0,1 0-1 0 0,-1 1 1 0 0,0-1 0 0 0,0 0-1 0 0,0 1 1 0 0,0-1 0 0 0,0 0 0 0 0,0 1-1 0 0,0-1 1 0 0,1 0 0 0 0,2 3 146 0 0,1-1 1 0 0,0 1-1 0 0,-1-1 1 0 0,1 0 0 0 0,0-1-1 0 0,0 1 1 0 0,0-1 0 0 0,0 1-1 0 0,0-1 1 0 0,1 0-1 0 0,-1-1 1 0 0,7 1 0 0 0,6-1 520 0 0,33-3 0 0 0,-28 1-412 0 0,209-34 682 0 0,101-40-1911 0 0,-260 58-1329 0 0,-31 8-5654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27 5983 0 0,'4'-3'544'0'0,"24"-16"-294"0"0,-14 14 7454 0 0,-13 7-7520 0 0,0 0 1 0 0,-1 1-1 0 0,1-1 1 0 0,0 0-1 0 0,-1 0 1 0 0,1 1-1 0 0,-1-1 1 0 0,1 0 0 0 0,-1 0-1 0 0,0 1 1 0 0,0 2-1 0 0,-1 6 61 0 0,-1-1-1 0 0,0 1 1 0 0,-1-1-1 0 0,0 0 1 0 0,0 0-1 0 0,-1 0 1 0 0,-8 15 0 0 0,2-2 78 0 0,-158 354 1728 0 0,-66 122-1662 0 0,143-344-450 0 0,71-127-427 0 0,-1 0 0 0 0,-1-1 0 0 0,-29 26 0 0 0,40-44-696 0 0,1 0 1 0 0,-15 8-1 0 0,5-4-4748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1437 48 7367 0 0,'6'-2'140'0'0,"0"-1"-1"0"0,0 0 1 0 0,-1 0-1 0 0,1 0 1 0 0,6-5-1 0 0,3-8 4624 0 0,-15 16-4629 0 0,0-1 1 0 0,0 0-1 0 0,0 1 0 0 0,0-1 0 0 0,0 1 0 0 0,0-1 1 0 0,-1 1-1 0 0,1-1 0 0 0,0 1 0 0 0,0-1 0 0 0,0 1 1 0 0,-1-1-1 0 0,1 1 0 0 0,0-1 0 0 0,-1 1 0 0 0,1-1 1 0 0,-7 0 146 0 0,0 1 0 0 0,0 1 1 0 0,0-1-1 0 0,0 1 1 0 0,0 0-1 0 0,0 1 0 0 0,-8 2 1 0 0,-20 4-103 0 0,-28 0-95 0 0,0 4 1 0 0,0 1-1 0 0,1 4 0 0 0,1 2 0 0 0,1 3 0 0 0,-91 47 1 0 0,34-8-398 0 0,-230 84 0 0 0,320-138 743 0 0,27-7-426 0 0,0 1 0 0 0,-1-1 0 0 0,1 0 0 0 0,0 0 0 0 0,0 0 0 0 0,0 0 0 0 0,0 0 0 0 0,0 0 0 0 0,0 0 0 0 0,-1 0 0 0 0,1 0 0 0 0,0 0 0 0 0,0 0 0 0 0,0 0 0 0 0,0 0 0 0 0,0 0 0 0 0,-1 0 1 0 0,1 0-1 0 0,0 0 0 0 0,0 0 0 0 0,0 0 0 0 0,0 0 0 0 0,0 0 0 0 0,-1 0 0 0 0,1 0 0 0 0,0 0 0 0 0,0 0 0 0 0,0 0 0 0 0,0 0 0 0 0,0 0 0 0 0,0-1 0 0 0,-1 1 0 0 0,1 0 0 0 0,0 0 0 0 0,0 0 0 0 0,0 0 1 0 0,0 0-1 0 0,0 0 0 0 0,0 0 0 0 0,0 0 0 0 0,0-1 0 0 0,0 1 0 0 0,0 0 0 0 0,-1 0 0 0 0,1 0 0 0 0,0 0 0 0 0,0 0 0 0 0,0-1 0 0 0,0 1 0 0 0,0 0 0 0 0,0 0 0 0 0,0 0 0 0 0,0 0 0 0 0,0 0 0 0 0,0-1 1 0 0,0 1-1 0 0,0 0 0 0 0,0 0 0 0 0,1 0 0 0 0,2-6-25 0 0,-3 6 29 0 0,6-5-75 0 0,-1-1 0 0 0,1 1-1 0 0,0 0 1 0 0,0 0 0 0 0,1 1-1 0 0,13-8 1 0 0,48-18-418 0 0,-52 24 351 0 0,10-5-109 0 0,2 2 0 0 0,-1 0 1 0 0,1 2-1 0 0,58-7 0 0 0,-76 14 248 0 0,1 0-1 0 0,-1 1 0 0 0,1 0 0 0 0,-1 1 1 0 0,1 0-1 0 0,-1 1 0 0 0,0 0 1 0 0,0 0-1 0 0,19 10 0 0 0,-11-3 79 0 0,0 1 0 0 0,-1 0 0 0 0,0 1 0 0 0,17 16 0 0 0,-26-21 16 0 0,-1 0 0 0 0,0 0 0 0 0,0 1 0 0 0,-1 0 0 0 0,0 0 0 0 0,0 1 0 0 0,-1-1 0 0 0,0 1 0 0 0,-1 0 0 0 0,0 1 0 0 0,0-1 0 0 0,-1 1 0 0 0,0-1 1 0 0,0 1-1 0 0,-1 0 0 0 0,-1 0 0 0 0,0 0 0 0 0,0 0 0 0 0,-1 14 0 0 0,-1-15-68 0 0,1 0 0 0 0,-2 0 1 0 0,1 0-1 0 0,-1 0 0 0 0,0 0 0 0 0,-1 0 1 0 0,0 0-1 0 0,-1-1 0 0 0,0 0 1 0 0,0 0-1 0 0,0 0 0 0 0,-1 0 0 0 0,0 0 1 0 0,-1-1-1 0 0,0 0 0 0 0,0 0 0 0 0,0-1 1 0 0,-1 0-1 0 0,-14 11 0 0 0,-10 1 89 0 0,-1-2 0 0 0,0 0-1 0 0,-2-3 1 0 0,-41 12 0 0 0,21-11 186 0 0,-110 14 0 0 0,-167 9 579 0 0,305-35-834 0 0,0-1 1 0 0,1-1-1 0 0,-1-1 0 0 0,-29-6 0 0 0,54 7-67 0 0,1 0-1 0 0,-1 0 1 0 0,0 0-1 0 0,1 0 1 0 0,-1 0-1 0 0,0 0 1 0 0,1 0 0 0 0,-1 0-1 0 0,1 0 1 0 0,-1 0-1 0 0,0-1 1 0 0,1 1-1 0 0,-1 0 1 0 0,1 0-1 0 0,-1-1 1 0 0,1 1-1 0 0,-1 0 1 0 0,0-1 0 0 0,1 1-1 0 0,0-1 1 0 0,-1 1-1 0 0,1-1 1 0 0,-1 1-1 0 0,1-1 1 0 0,-1 1-1 0 0,1-1 1 0 0,0 1 0 0 0,-1-2-1 0 0,1 2-26 0 0,0-1-1 0 0,1 0 1 0 0,-1 1-1 0 0,0-1 1 0 0,0 1-1 0 0,1-1 1 0 0,-1 0-1 0 0,0 1 1 0 0,1-1 0 0 0,-1 1-1 0 0,0-1 1 0 0,1 1-1 0 0,-1-1 1 0 0,2 0-1 0 0,-1 0 7 0 0,2-2-470 0 0,-1-1 1 0 0,1 1 0 0 0,0 1 0 0 0,7-6 0 0 0,2 1-5965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30 16183 0 0,'0'-3'738'0'0,"-1"-21"316"0"0,0 22 690 0 0,-1 3-1600 0 0,-3 2-142 0 0,1 0-1 0 0,-1 1 1 0 0,1 0 0 0 0,0 0-1 0 0,0 0 1 0 0,1 0-1 0 0,-1 0 1 0 0,1 1-1 0 0,0-1 1 0 0,-5 11 0 0 0,-24 54-4 0 0,32-69 2 0 0,-32 80 0 0 0,-92 245 0 0 0,96-250 0 0 0,-4-2 0 0 0,-3-2 0 0 0,-3-1 0 0 0,-3-2 0 0 0,-80 102 0 0 0,84-129-10 0 0,35-39-45 0 0,2-3-305 0 0,-1 1 345 0 0,0 0 0 0 0,0 0 1 0 0,1 0-1 0 0,-1-1 0 0 0,0 1 0 0 0,1 0 1 0 0,-1-1-1 0 0,0 1 0 0 0,1-1 0 0 0,-1 1 1 0 0,0 0-1 0 0,1-1 0 0 0,-1 0 0 0 0,1 1 1 0 0,-1-1-1 0 0,1 1 0 0 0,-1-1 0 0 0,1 0 1 0 0,0 1-1 0 0,-1-1 0 0 0,1 0 0 0 0,0 1 1 0 0,-1-1-1 0 0,1 0 0 0 0,0-1 0 0 0,-1 0-41 0 0,0-1 1 0 0,1 1-1 0 0,-1-1 0 0 0,1 1 0 0 0,0-1 0 0 0,0-4 0 0 0,2-7-37 0 0,1 0-1 0 0,0-1 1 0 0,1 1-1 0 0,1 1 1 0 0,0-1-1 0 0,1 1 1 0 0,0-1-1 0 0,1 2 1 0 0,0-1-1 0 0,1 1 1 0 0,1 0-1 0 0,0 1 1 0 0,1 0-1 0 0,0 0 1 0 0,0 1 0 0 0,1 0-1 0 0,22-15 1 0 0,-22 19 169 0 0,0 1 1 0 0,0 1 0 0 0,22-7-1 0 0,-30 10-27 0 0,0 0-1 0 0,0 1 1 0 0,0 0-1 0 0,0-1 1 0 0,0 1-1 0 0,0 1 1 0 0,-1-1-1 0 0,1 0 0 0 0,0 1 1 0 0,0-1-1 0 0,0 1 1 0 0,0 0-1 0 0,0 0 1 0 0,-1 0-1 0 0,1 0 1 0 0,0 0-1 0 0,-1 1 1 0 0,1-1-1 0 0,-1 1 1 0 0,0 0-1 0 0,1 0 1 0 0,-1-1-1 0 0,0 2 0 0 0,0-1 1 0 0,2 3-1 0 0,2 3 52 0 0,0 1 0 0 0,-1 0 0 0 0,0-1 0 0 0,-1 1 0 0 0,7 19 0 0 0,-9-23-91 0 0,0 0 2 0 0,-1 1-1 0 0,0-1 1 0 0,1 1 0 0 0,-2 0 0 0 0,1 0-1 0 0,-1 9 1 0 0,0-6-139 0 0,0-1 0 0 0,0 1 0 0 0,-1-1 0 0 0,0 1 0 0 0,-1-1 0 0 0,0 1 0 0 0,0-1-1 0 0,-1 0 1 0 0,0 0 0 0 0,0 0 0 0 0,-1 0 0 0 0,0-1 0 0 0,-5 8 0 0 0,8-13-527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44 10135 0 0,'-7'1'353'0'0,"0"0"0"0"0,1 0 0 0 0,-1 0 0 0 0,0 1-1 0 0,0 0 1 0 0,1 0 0 0 0,-1 1 0 0 0,1 0 0 0 0,0 0 0 0 0,0 0-1 0 0,0 1 1 0 0,-10 7 1909 0 0,17-10-2176 0 0,-1 0 0 0 0,1 0 0 0 0,0-1 0 0 0,0 1 0 0 0,-1 0 0 0 0,1-1 1 0 0,0 1-1 0 0,0-1 0 0 0,0 1 0 0 0,0-1 0 0 0,1 1 0 0 0,-1-1-8 0 0,4 2 78 0 0,0 0-1 0 0,1 0 1 0 0,0-1 0 0 0,-1 0 0 0 0,1 0-1 0 0,0 0 1 0 0,-1-1 0 0 0,1 0 0 0 0,10-1-1 0 0,7-2 319 0 0,24-6-1 0 0,-26 4-296 0 0,261-46 1581 0 0,3 22-968 0 0,-250 29-1136 0 0,62 6 0 0 0,-54 1-2432 0 0,-1 3-3517 0 0,-31-6 568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4143 0 0,'-2'1'5344'0'0,"-3"3"-4262"0"0,0 0 0 0 0,0 0 0 0 0,0 0-1 0 0,1 1 1 0 0,-1-1 0 0 0,-6 11 0 0 0,-22 37-868 0 0,20-30 449 0 0,-12 17-294 0 0,-49 87 278 0 0,65-107-546 0 0,0 1-1 0 0,1 0 1 0 0,0 0-1 0 0,-6 35 0 0 0,13-51-48 0 0,1 0-1 0 0,-1 0 0 0 0,1 1 1 0 0,0-1-1 0 0,0 0 1 0 0,0 0-1 0 0,0 0 0 0 0,1 0 1 0 0,0 1-1 0 0,0-1 1 0 0,2 5-1 0 0,-2-6-6 0 0,0-1 0 0 0,0 0-1 0 0,0 0 1 0 0,1 0 0 0 0,-1 0 0 0 0,1 0 0 0 0,-1 0 0 0 0,1-1-1 0 0,0 1 1 0 0,0-1 0 0 0,0 1 0 0 0,0-1 0 0 0,0 1 0 0 0,0-1-1 0 0,0 0 1 0 0,0 0 0 0 0,1 0 0 0 0,-1 0 0 0 0,4 1 0 0 0,3-1 37 0 0,0 0 0 0 0,0 0 1 0 0,0 0-1 0 0,1-1 0 0 0,-1 0 1 0 0,0-1-1 0 0,0 0 0 0 0,0-1 1 0 0,0 0-1 0 0,0 0 0 0 0,-1 0 1 0 0,1-1-1 0 0,-1-1 0 0 0,1 0 1 0 0,10-6-1 0 0,-1-1-28 0 0,1-1 0 0 0,-1-1 0 0 0,-1-1 0 0 0,0 0 0 0 0,18-21 0 0 0,-29 28-41 0 0,1 0-1 0 0,-1-1 1 0 0,-1 1 0 0 0,0-1 0 0 0,0 0-1 0 0,0-1 1 0 0,4-11 0 0 0,-8 16-12 0 0,1-1 0 0 0,-1 1 0 0 0,0-1-1 0 0,-1 0 1 0 0,1 1 0 0 0,-1-1 0 0 0,0 0 0 0 0,0 0 0 0 0,0 0 0 0 0,0 1 0 0 0,-1-1 0 0 0,0 0 0 0 0,0 1-1 0 0,-1-1 1 0 0,1 1 0 0 0,-3-7 0 0 0,0 5-27 0 0,0-1 1 0 0,0 1-1 0 0,0-1 0 0 0,-1 1 0 0 0,1 0 0 0 0,-2 1 1 0 0,1-1-1 0 0,0 1 0 0 0,-1 0 0 0 0,0 0 0 0 0,-1 1 1 0 0,1 0-1 0 0,-9-4 0 0 0,-8-3-447 0 0,0 1 1 0 0,-40-10-1 0 0,23 7-1025 0 0,40 13 1368 0 0,-1-1 0 0 0,1 1 1 0 0,0-1-1 0 0,0 1 0 0 0,-1-1 0 0 0,1 0 0 0 0,0 1 1 0 0,0-1-1 0 0,0 1 0 0 0,0-1 0 0 0,0 0 1 0 0,0 1-1 0 0,0-1 0 0 0,0 0 0 0 0,0 1 0 0 0,0-1 1 0 0,1 1-1 0 0,-1-1 0 0 0,0 0 0 0 0,0 1 1 0 0,0-1-1 0 0,1 1 0 0 0,-1-1 0 0 0,12-10-1470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638 839 12695 0 0,'0'0'580'0'0,"-7"5"194"0"0,-3 10-709 0 0,5-6 3679 0 0,6-10-2960 0 0,18-17 12 0 0,0 0 0 0 0,-1-1 1 0 0,-1-1-1 0 0,18-28 0 0 0,-9 8-687 0 0,38-78 0 0 0,-46 84-95 0 0,82-172-251 0 0,-79 160-97 0 0,15-51-1 0 0,-29 72 54 0 0,0-1-1 0 0,-2 0 1 0 0,4-48-1 0 0,-9 71 219 0 0,0 0 1 0 0,0 0-1 0 0,0-1 0 0 0,0 1 0 0 0,-1 0 1 0 0,1 0-1 0 0,-1 0 0 0 0,0 0 0 0 0,-2-6 0 0 0,2 8 39 0 0,1 0 0 0 0,-1 0-1 0 0,0 0 1 0 0,0 0 0 0 0,1 0-1 0 0,-1 1 1 0 0,0-1-1 0 0,0 0 1 0 0,0 0 0 0 0,0 1-1 0 0,0-1 1 0 0,0 0-1 0 0,0 1 1 0 0,-1-1 0 0 0,1 1-1 0 0,0-1 1 0 0,0 1-1 0 0,0 0 1 0 0,0-1 0 0 0,-1 1-1 0 0,1 0 1 0 0,0 0 0 0 0,0 0-1 0 0,-1 0 1 0 0,1 0-1 0 0,0 0 1 0 0,-2 1 0 0 0,-6 0-27 0 0,1 1 0 0 0,0 0 0 0 0,0 1 0 0 0,0 0 0 0 0,0 0 0 0 0,0 1 1 0 0,1 0-1 0 0,-1 0 0 0 0,-6 6 0 0 0,-11 8 42 0 0,-24 25-1 0 0,44-38 0 0 0,-26 25 9 0 0,1 2 0 0 0,2 1 0 0 0,1 1 0 0 0,-37 62-1 0 0,37-47 20 0 0,2 1 1 0 0,2 1-1 0 0,-20 62 0 0 0,26-46 53 0 0,-18 129 1 0 0,10-37-47 0 0,16-117-18 0 0,-2 0 0 0 0,-1 0 0 0 0,-2-2 0 0 0,-2 1 0 0 0,-1-2 1 0 0,-3 0-1 0 0,-1-2 0 0 0,-38 53 0 0 0,38-63 29 0 0,0-1-1 0 0,-35 31 1 0 0,43-45-47 0 0,-1-2 0 0 0,0 1 1 0 0,0-2-1 0 0,-1 1 0 0 0,0-2 1 0 0,-25 11-1 0 0,37-18-33 0 0,1 0 0 0 0,0-1 1 0 0,-1 1-1 0 0,1 0 0 0 0,-1-1 0 0 0,0 1 1 0 0,1-1-1 0 0,-1 0 0 0 0,1 0 0 0 0,-4 0 1 0 0,5-1-260 0 0,1 0 0 0 0,-1 0 0 0 0,0 0 1 0 0,0 0-1 0 0,1 0 0 0 0,-1 0 0 0 0,1 0 1 0 0,-1 0-1 0 0,1 0 0 0 0,0 0 0 0 0,-1 0 1 0 0,1-1-1 0 0,0 1 0 0 0,0 0 1 0 0,-1 0-1 0 0,1 0 0 0 0,0-1 0 0 0,1 0 1 0 0,0-10-5324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1375 0 0,'0'0'18323'0'0,"2"0"-17902"0"0,30-2 605 0 0,1-1-1 0 0,40-10 0 0 0,-16 2-429 0 0,97-17 145 0 0,16-2-3141 0 0,-58 15-4302 0 0,-83 13 4567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54 8751 0 0,'0'0'1190'0'0,"-1"2"287"0"0,0 9 235 0 0,-10 72 5787 0 0,6-54-6723 0 0,-2 0 0 0 0,-12 38-1 0 0,5-30-597 0 0,-1-1 0 0 0,-30 55 0 0 0,30-70-4485 0 0</inkml:trace>
  <inkml:trace contextRef="#ctx0" brushRef="#br0" timeOffset="1">279 374 13359 0 0,'0'0'1210'0'0,"-4"8"-816"0"0,13-17 5893 0 0,19-19-3930 0 0,23-21-2113 0 0,-11 6-36 0 0,101-99-24 0 0,-122 126-200 0 0,0 1 0 0 0,1 0-1 0 0,0 2 1 0 0,1 0 0 0 0,0 2 0 0 0,27-11 0 0 0,-45 21 11 0 0,-1 0 0 0 0,0 1 0 0 0,0-1-1 0 0,0 0 1 0 0,0 1 0 0 0,1-1 0 0 0,-1 1 0 0 0,0 0 0 0 0,0 0 0 0 0,1 0 0 0 0,-1 0 0 0 0,0 0 0 0 0,1 1 0 0 0,-1-1 0 0 0,3 1-1 0 0,-4 0 4 0 0,1 0 0 0 0,-1 0-1 0 0,0 0 1 0 0,0 0 0 0 0,0 0-1 0 0,-1 0 1 0 0,1 0 0 0 0,0 0-1 0 0,0 0 1 0 0,0 0 0 0 0,-1 0-1 0 0,1 0 1 0 0,-1 1 0 0 0,1-1-1 0 0,-1 0 1 0 0,1 0 0 0 0,-1 1-1 0 0,0-1 1 0 0,1 0 0 0 0,-1 1-1 0 0,0-1 1 0 0,0 0 0 0 0,0 1-1 0 0,0-1 1 0 0,0 0 0 0 0,-1 1-1 0 0,1 1 1 0 0,-4 23 11 0 0,-2 0-1 0 0,0-1 0 0 0,-11 28 1 0 0,9-30-6 0 0,1 0-1 0 0,1 0 1 0 0,1 1 0 0 0,-3 28 0 0 0,8-48-53 0 0,0 1 0 0 0,0 0 0 0 0,0-1 0 0 0,1 1 0 0 0,-1-1 0 0 0,1 1 0 0 0,3 7-1 0 0,-4-11-80 0 0,1 0 0 0 0,-1 1 0 0 0,1-1-1 0 0,-1 0 1 0 0,1 0 0 0 0,0 0 0 0 0,0 0-1 0 0,-1 0 1 0 0,1 0 0 0 0,0-1-1 0 0,0 1 1 0 0,0 0 0 0 0,0 0 0 0 0,0 0-1 0 0,0-1 1 0 0,0 1 0 0 0,0-1 0 0 0,0 1-1 0 0,0-1 1 0 0,0 1 0 0 0,1-1-1 0 0,-1 1 1 0 0,0-1 0 0 0,0 0 0 0 0,0 0-1 0 0,1 0 1 0 0,-1 0 0 0 0,0 0 0 0 0,0 0-1 0 0,1 0 1 0 0,-1 0 0 0 0,0 0-1 0 0,2-1 1 0 0,10-2-4783 0 0,2 0-1252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97 371 13247 0 0,'-1'2'604'0'0,"-10"14"51"0"0,-1 0 0 0 0,-17 17 0 0 0,18-22 2601 0 0,-21 16 1716 0 0,32-30-4880 0 0,0 1-1 0 0,0 0 0 0 0,0 0 0 0 0,0 0 1 0 0,0 0-1 0 0,1 0 0 0 0,-1 0 0 0 0,1 0 1 0 0,-1-1-1 0 0,2-2 0 0 0,-2 4-60 0 0,12-30 52 0 0,2 0 0 0 0,1 1 0 0 0,21-32 0 0 0,-2 3-246 0 0,-28 46 151 0 0,56-91-568 0 0,-54 91 469 0 0,1 1 0 0 0,1 1 1 0 0,0-1-1 0 0,1 2 0 0 0,23-19 0 0 0,-27 24 94 0 0,0 1 0 0 0,0 1 1 0 0,0 0-1 0 0,0 0 0 0 0,1 0 0 0 0,-1 1 0 0 0,1 0 0 0 0,0 0 0 0 0,0 1 0 0 0,0 0 0 0 0,0 0 1 0 0,0 1-1 0 0,-1 0 0 0 0,1 0 0 0 0,0 1 0 0 0,12 3 0 0 0,-4-1 22 0 0,-1 1-1 0 0,0 1 1 0 0,0 0-1 0 0,-1 1 1 0 0,0 1-1 0 0,0 0 1 0 0,19 13-1 0 0,-26-15 39 0 0,-1 0-1 0 0,1 0 0 0 0,-1 1 0 0 0,0 0 0 0 0,-1 0 0 0 0,1 0 0 0 0,-1 1 0 0 0,0-1 0 0 0,-1 1 0 0 0,0 1 0 0 0,4 8 0 0 0,-6-12-30 0 0,-1 0-1 0 0,0-1 1 0 0,0 1 0 0 0,0 0-1 0 0,0 0 1 0 0,-1 0 0 0 0,0 0-1 0 0,0 0 1 0 0,0 0 0 0 0,0 0-1 0 0,-1 0 1 0 0,1 0 0 0 0,-1 0-1 0 0,0 0 1 0 0,0-1 0 0 0,0 1-1 0 0,-1 0 1 0 0,1 0 0 0 0,-1-1-1 0 0,0 1 1 0 0,0-1 0 0 0,0 0-1 0 0,-1 0 1 0 0,1 1 0 0 0,-5 3-1 0 0,-5 5 18 0 0,-1-1 0 0 0,0 0 0 0 0,-1-1 0 0 0,-16 9 0 0 0,-63 31 14 0 0,84-45-49 0 0,-210 95-2833 0 0,194-92 1235 0 0,1-2-68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13359 0 0,'0'0'3710'0'0,"-1"2"-2458"0"0,-105 138 1426 0 0,-36 91-2147 0 0,112-174-537 0 0,3 1-1 0 0,-25 76 1 0 0,42-102-98 0 0,2-5-336 0 0,-1-1 1 0 0,-1 0 0 0 0,-16 31 0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14 16095 0 0,'0'0'738'0'0,"2"-1"-16"0"0,-1-2-562 0 0,0 3-149 0 0,0-1-1 0 0,-1 0 1 0 0,1 0 0 0 0,0 0 0 0 0,0 1-1 0 0,0-1 1 0 0,0 1 0 0 0,0-1 0 0 0,-1 0-1 0 0,1 1 1 0 0,0-1 0 0 0,0 1 0 0 0,1 0-1 0 0,-1-1 1 0 0,0 1 0 0 0,0 0 0 0 0,0 0-1 0 0,3-1 2488 0 0,-6 14-2109 0 0,-1-3-228 0 0,0 1-1 0 0,-1-1 1 0 0,-1 0-1 0 0,0 1 1 0 0,0-2-1 0 0,-7 11 1 0 0,-10 18-26 0 0,-45 105 26 0 0,-17 33-18 0 0,-130 182 221 0 0,88-158-231 0 0,122-193-207 0 0,2-2-464 0 0,0 0 1 0 0,-1-1 0 0 0,0 1 0 0 0,0-1 0 0 0,0 0 0 0 0,-1 0 0 0 0,1 0 0 0 0,-1 0 0 0 0,0-1 0 0 0,0 1 0 0 0,-1-1 0 0 0,-5 3 0 0 0,-1-2-6255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9215 0 0,'1'1'5478'0'0,"-1"0"-5147"0"0,1 1 1 0 0,-1-1-1 0 0,1 0 1 0 0,0 0-1 0 0,-1 0 1 0 0,1 0-1 0 0,0 0 1 0 0,0 0-1 0 0,-1 0 1 0 0,1 0-1 0 0,0 0 1 0 0,0 0-1 0 0,0 0 1 0 0,2 0-1 0 0,-1 1-119 0 0,0-1-1 0 0,0-1 1 0 0,0 1-1 0 0,0 0 0 0 0,0 0 1 0 0,0-1-1 0 0,4 1 1 0 0,3 0-121 0 0,0-1 1 0 0,0 0-1 0 0,12-2 0 0 0,-16 2 201 0 0,49-8 784 0 0,94-24 1 0 0,50-29-214 0 0,-185 56-822 0 0,321-98 441 0 0,7 29-5818 0 0,-308 70 2658 0 0,-4 0-3926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364 196 5527 0 0,'20'-34'1242'0'0,"31"-41"0"0"0,-42 63 132 0 0,1 1 0 0 0,0 0 0 0 0,1 0 0 0 0,0 1 1 0 0,1 1-1 0 0,19-13 1309 0 0,-30 23-2127 0 0,1 2-490 0 0,-1 0 0 0 0,1 0 1 0 0,-1 0-1 0 0,0 0 0 0 0,0 0 0 0 0,0 1 0 0 0,-1-1 0 0 0,1 0 0 0 0,-1 0 1 0 0,0 1-1 0 0,0-1 0 0 0,0 0 0 0 0,0 1 0 0 0,0-1 0 0 0,-1 0 0 0 0,-1 6 0 0 0,-2 6 50 0 0,-2 1-1 0 0,-8 18 0 0 0,2-3 225 0 0,-50 123 475 0 0,-100 185 1 0 0,128-281-757 0 0,-3-1 0 0 0,-2-2-1 0 0,-51 57 1 0 0,66-87-31 0 0,13-15 2 0 0,1 2 1 0 0,0-1 0 0 0,-10 16 0 0 0,19-25-6 0 0,1-3-56 0 0,1-1 0 0 0,0 1 0 0 0,-1-1 0 0 0,1 1 0 0 0,0-1 0 0 0,0 1-1 0 0,0-1 1 0 0,1-1 0 0 0,2-3-45 0 0,17-27-807 0 0,50-60-1 0 0,35-22-217 0 0,-95 103 1021 0 0,1 1-1 0 0,1 0 1 0 0,25-18 0 0 0,-35 27 117 0 0,1-1 0 0 0,0 1 1 0 0,1 0-1 0 0,-1 0 0 0 0,0 1 1 0 0,0-1-1 0 0,1 1 0 0 0,-1 0 1 0 0,1 0-1 0 0,-1 0 0 0 0,1 1 1 0 0,-1-1-1 0 0,1 1 0 0 0,0 0 1 0 0,-1 1-1 0 0,1-1 0 0 0,-1 1 1 0 0,9 2-1 0 0,-11-2 23 0 0,1 0 0 0 0,-1 0 0 0 0,0 0 0 0 0,1 1 0 0 0,-1-1 0 0 0,0 1-1 0 0,0-1 1 0 0,0 1 0 0 0,0 0 0 0 0,0 0 0 0 0,-1 0 0 0 0,1 0 0 0 0,1 3 0 0 0,0-1 45 0 0,-1 1 1 0 0,1-1 0 0 0,-1 1-1 0 0,0 0 1 0 0,-1 0 0 0 0,2 6 0 0 0,0 7 208 0 0,-1 0 1 0 0,-1 33-1 0 0,-1-45-276 0 0,1 22-21 0 0,-2 0-1 0 0,-1 0 1 0 0,-8 39 0 0 0,7-58-2292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91 8751 0 0,'0'0'7950'0'0,"0"2"-7724"0"0,1 0-134 0 0,0 0-1 0 0,0-1 1 0 0,0 1-1 0 0,0 0 1 0 0,0-1 0 0 0,0 1-1 0 0,1-1 1 0 0,-1 0-1 0 0,0 1 1 0 0,1-1-1 0 0,-1 0 1 0 0,1 0-1 0 0,-1 0 1 0 0,1 0 0 0 0,0 0-1 0 0,-1 0 1 0 0,1 0-1 0 0,0-1 1 0 0,0 1-1 0 0,-1-1 1 0 0,1 1-1 0 0,4 0 1 0 0,2 0 168 0 0,0-1 1 0 0,1 0-1 0 0,-1 0 1 0 0,10-1-1 0 0,-1 0-18 0 0,-8 1-110 0 0,-1 0-1 0 0,1-1 1 0 0,12-2-1 0 0,-5 1-53 0 0,-2 1-10 0 0,-12 1-58 0 0,0 0 1 0 0,1 0 0 0 0,-1-1 0 0 0,0 1 0 0 0,0-1-1 0 0,0 0 1 0 0,0 0 0 0 0,1 1 0 0 0,-1-1 0 0 0,0-1-1 0 0,-1 1 1 0 0,1 0 0 0 0,0 0 0 0 0,0-1 0 0 0,0 1-1 0 0,-1-1 1 0 0,1 0 0 0 0,-1 1 0 0 0,1-1 0 0 0,1-3-1 0 0,0 0-2 0 0,0 0-1 0 0,0-1 1 0 0,-1 1-1 0 0,1 0 0 0 0,-1-1 1 0 0,1-8-1 0 0,-1 1-7 0 0,-6 1 0 0 0,-3 3 0 0 0,4 8-4 0 0,1 0-1 0 0,-1 0 1 0 0,1 0 0 0 0,-1 0-1 0 0,1 1 1 0 0,-1-1 0 0 0,1 1-1 0 0,-1 0 1 0 0,0 0 0 0 0,1-1-1 0 0,-1 2 1 0 0,0-1 0 0 0,1 0-1 0 0,-1 0 1 0 0,1 1-1 0 0,-1 0 1 0 0,-4 1 0 0 0,-6 3-45 0 0,1 0-1 0 0,-14 8 1 0 0,21-11 43 0 0,-36 20-95 0 0,2 2 0 0 0,1 2-1 0 0,1 1 1 0 0,1 2 0 0 0,-34 35-1 0 0,60-54 72 0 0,1 1-1 0 0,0 0 1 0 0,0 0-1 0 0,-8 17 1 0 0,14-24 6 0 0,0 1 1 0 0,1-1-1 0 0,0 1 1 0 0,0 0 0 0 0,0 0-1 0 0,1 0 1 0 0,0 0-1 0 0,0 0 1 0 0,0 0-1 0 0,0 0 1 0 0,1 0 0 0 0,0 1-1 0 0,0-1 1 0 0,1 7-1 0 0,0-11 14 0 0,-1-1 0 0 0,0 1 0 0 0,1 0 0 0 0,-1 0 0 0 0,0 0 0 0 0,1-1 0 0 0,0 1 0 0 0,-1 0 0 0 0,1-1 0 0 0,-1 1 0 0 0,1 0 0 0 0,0-1 0 0 0,-1 1 0 0 0,1-1 0 0 0,0 1 0 0 0,-1-1 0 0 0,1 1 0 0 0,0-1 0 0 0,1 1 0 0 0,1 1-32 0 0,2 0-18 0 0,-1 1 1 0 0,1-1 0 0 0,1 0-1 0 0,-1 0 1 0 0,0 0 0 0 0,0 0-1 0 0,1-1 1 0 0,-1 0 0 0 0,1 0 0 0 0,-1-1-1 0 0,1 0 1 0 0,-1 0 0 0 0,1 0-1 0 0,9-2 1 0 0,8-2-414 0 0,0 0 0 0 0,24-10-1 0 0,-42 12 292 0 0,26-8-4094 0 0,-2-1-1394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55 154 3223 0 0,'1'0'143'0'0,"15"-4"102"0"0,17 0 599 0 0,-9 7 5352 0 0,-22-2-5338 0 0,37 11 7873 0 0,-32-10-8410 0 0,-1-1 0 0 0,1 0 0 0 0,-1 0-1 0 0,1-1 1 0 0,0 0 0 0 0,-1 0 0 0 0,10-1 0 0 0,-4-1-196 0 0,0 0-1 0 0,0-1 1 0 0,-1-1 0 0 0,14-5-1 0 0,-19 7-110 0 0,-1-1-1 0 0,0 0 1 0 0,0 0-1 0 0,0 0 0 0 0,0-1 1 0 0,-1 1-1 0 0,0-1 1 0 0,1 0-1 0 0,-1-1 0 0 0,-1 1 1 0 0,4-6-1 0 0,-3 4-82 0 0,0 0-1 0 0,-1 0 0 0 0,0 0 1 0 0,0-1-1 0 0,-1 1 0 0 0,0-1 1 0 0,0 0-1 0 0,-1 1 0 0 0,1-1 1 0 0,-1 0-1 0 0,-1 0 0 0 0,0-11 1 0 0,0 17-130 0 0,-5 1 148 0 0,1 1 0 0 0,-1 0 0 0 0,0 0-1 0 0,0 0 1 0 0,0 1 0 0 0,1-1 0 0 0,-1 1 0 0 0,1 0 0 0 0,-1 1-1 0 0,1-1 1 0 0,0 1 0 0 0,-4 3 0 0 0,-9 7 42 0 0,-21 23 1 0 0,27-25-32 0 0,-196 210-14 0 0,200-212 65 0 0,0 0 0 0 0,0 1-1 0 0,1 0 1 0 0,0 0 0 0 0,-8 20-1 0 0,13-26-5 0 0,0-1-1 0 0,0 1 0 0 0,0 0 1 0 0,0 0-1 0 0,1-1 1 0 0,0 1-1 0 0,-1 0 0 0 0,2 0 1 0 0,-1 6-1 0 0,1-8-3 0 0,0 1 1 0 0,-1-1-1 0 0,1 1 0 0 0,0-1 0 0 0,0 0 1 0 0,0 1-1 0 0,1-1 0 0 0,-1 0 0 0 0,0 0 1 0 0,1 0-1 0 0,0 0 0 0 0,-1 0 0 0 0,1 0 1 0 0,0 0-1 0 0,3 2 0 0 0,-1-1-6 0 0,0-1 0 0 0,1 0 0 0 0,-1 0 0 0 0,0-1 0 0 0,1 1-1 0 0,-1-1 1 0 0,0 0 0 0 0,1 0 0 0 0,0 0 0 0 0,-1 0 0 0 0,9-1 0 0 0,7 0-50 0 0,28-5 1 0 0,-34 4 34 0 0,33-5-988 0 0,0-2 0 0 0,65-20 0 0 0,-75 16-5762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10 11519 0 0,'8'-5'1040'0'0,"-2"0"99"0"0,-7 7-630 0 0,-23 47 363 0 0,-43 66 0 0 0,11-21-333 0 0,-148 255 1302 0 0,20-30-1525 0 0,147-262-167 0 0,19-31 5 0 0,-20 40-1 0 0,35-71-131 0 0,1 0 0 0 0,0-1 1 0 0,1 1-1 0 0,-1-1 0 0 0,1 1 0 0 0,0-1 0 0 0,0 0 0 0 0,1 1 0 0 0,0-12 1 0 0,1 8-23 0 0,0-1 1 0 0,1 0-1 0 0,0 1 1 0 0,0-1 0 0 0,5-10-1 0 0,3-2-41 0 0,0 1-1 0 0,2 1 1 0 0,26-39-1 0 0,-25 43-13 0 0,1 0 0 0 0,0 0 0 0 0,0 1 0 0 0,2 1 0 0 0,0 1 0 0 0,0 0 0 0 0,27-15 0 0 0,-32 22 24 0 0,0 0 1 0 0,0 1-1 0 0,1 0 1 0 0,0 1 0 0 0,0 0-1 0 0,0 0 1 0 0,0 2-1 0 0,1-1 1 0 0,-1 2-1 0 0,1 0 1 0 0,0 0-1 0 0,-1 1 1 0 0,21 2-1 0 0,-28-1 44 0 0,0 0-1 0 0,-1 0 0 0 0,1 1 1 0 0,0-1-1 0 0,0 1 0 0 0,-1 0 1 0 0,1 1-1 0 0,-1-1 0 0 0,0 1 1 0 0,1-1-1 0 0,-1 1 0 0 0,0 1 1 0 0,-1-1-1 0 0,1 0 0 0 0,-1 1 1 0 0,1 0-1 0 0,-1 0 1 0 0,0 0-1 0 0,0 0 0 0 0,-1 0 1 0 0,5 10-1 0 0,-4-5 60 0 0,0 0 0 0 0,0 1 0 0 0,-1-1 0 0 0,0 1 0 0 0,-1 0 0 0 0,0 0 0 0 0,0-1 0 0 0,-1 1 0 0 0,0 0 0 0 0,-3 13 0 0 0,0-5 110 0 0,0 0 0 0 0,-1 0 1 0 0,-2 0-1 0 0,1-1 0 0 0,-2 1 0 0 0,0-1 0 0 0,-2-1 0 0 0,1 0 0 0 0,-22 29 0 0 0,21-33-142 0 0,0-1-1 0 0,-1-1 1 0 0,-1 0-1 0 0,0 0 0 0 0,0-1 1 0 0,0 0-1 0 0,-1-1 1 0 0,-1 0-1 0 0,1-1 1 0 0,-1-1-1 0 0,-1 0 1 0 0,1 0-1 0 0,-17 3 1 0 0,20-6-10 0 0,-1-1 1 0 0,0-1 0 0 0,0 0 0 0 0,1 0 0 0 0,-1-1 0 0 0,0-1 0 0 0,0 0 0 0 0,0 0 0 0 0,0-1 0 0 0,-17-5-1 0 0,19 4-59 0 0,1 0 0 0 0,-1 0 0 0 0,1-1 0 0 0,0 0 0 0 0,0-1 0 0 0,0 0-1 0 0,1 0 1 0 0,0 0 0 0 0,0-1 0 0 0,0 0 0 0 0,0-1 0 0 0,1 0 0 0 0,-6-7 0 0 0,11 12-46 0 0,0 1 1 0 0,0-1-1 0 0,0 1 1 0 0,0-1 0 0 0,1 1-1 0 0,-1-1 1 0 0,0 0 0 0 0,1 1-1 0 0,-1-1 1 0 0,1 0 0 0 0,0 0-1 0 0,-1 1 1 0 0,1-1 0 0 0,0 0-1 0 0,0 0 1 0 0,0 0 0 0 0,0 1-1 0 0,0-1 1 0 0,1 0 0 0 0,0-2-1 0 0,0 1-505 0 0,0 1 0 0 0,0 0 0 0 0,1-1 0 0 0,-1 1 0 0 0,1 0 0 0 0,0 0 0 0 0,-1 0 0 0 0,1 0 0 0 0,0 0 0 0 0,0 0 0 0 0,1 0 0 0 0,3-2 0 0 0,7-4-4856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0:5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99 108 9671 0 0,'0'0'6051'0'0,"-1"2"-4426"0"0,-24 54 589 0 0,6-15-1292 0 0,2 0 0 0 0,-13 49 0 0 0,28-81-796 0 0,0 0 0 0 0,1 0 1 0 0,0-1-1 0 0,1 18 0 0 0,0-23-110 0 0,0 0 0 0 0,0 0 0 0 0,1 0 0 0 0,-1 0 0 0 0,1 0-1 0 0,0 0 1 0 0,-1-1 0 0 0,1 1 0 0 0,1 0 0 0 0,-1-1 0 0 0,0 1 0 0 0,1-1 0 0 0,-1 1 0 0 0,1-1 0 0 0,0 0 0 0 0,0 1 0 0 0,0-1 0 0 0,4 3-1 0 0,-6-4-11 0 0,1-1 0 0 0,-1 0 0 0 0,1 1 0 0 0,0-1 0 0 0,-1 0 0 0 0,1 0 0 0 0,0 1-1 0 0,-1-1 1 0 0,1 0 0 0 0,0 0 0 0 0,-1 0 0 0 0,1 0 0 0 0,0 0 0 0 0,-1 0 0 0 0,1 0-1 0 0,0 0 1 0 0,0 0 0 0 0,-1 0 0 0 0,1 0 0 0 0,1-1 0 0 0,7-3 14 0 0,1-1 0 0 0,-1 0 0 0 0,0 0 0 0 0,0-1 0 0 0,-1 0 0 0 0,15-13 0 0 0,-9 7 1 0 0,19-15 116 0 0,-1-2 0 0 0,43-50-1 0 0,-60 61-181 0 0,-1-1-1 0 0,-1-1 0 0 0,-1 0 1 0 0,-1 0-1 0 0,0-1 0 0 0,9-28 1 0 0,-9 21-606 0 0,-7 19-159 0 0,0 1-1 0 0,-1-1 1 0 0,4-16-1 0 0,-6 14-1171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81 6447 0 0,'2'-1'298'0'0,"28"-10"-575"0"0,-21 7 1931 0 0,0 0 1 0 0,0-1 0 0 0,0 0 0 0 0,-1-1 0 0 0,15-11 0 0 0,-22 16-1337 0 0,2-8 637 0 0,0 0 798 0 0,-3 9-1695 0 0,0-1-1 0 0,-1 1 0 0 0,1 0 0 0 0,0-1 1 0 0,-1 1-1 0 0,1-1 0 0 0,0 1 0 0 0,-1-1 1 0 0,1 1-1 0 0,-1 0 0 0 0,1-1 1 0 0,0 1-1 0 0,-1 0 0 0 0,1-1 0 0 0,-1 1 1 0 0,1 0-1 0 0,-1 0 0 0 0,1 0 0 0 0,-1-1 1 0 0,0 1-1 0 0,0 0 0 0 0,-2-1 13 0 0,0 1-1 0 0,0 0 1 0 0,-1-1 0 0 0,1 1-1 0 0,0 0 1 0 0,0 1 0 0 0,0-1-1 0 0,-1 0 1 0 0,1 1 0 0 0,0 0-1 0 0,-5 2 1 0 0,-35 14 21 0 0,42-16-94 0 0,-22 12 82 0 0,1 0 0 0 0,1 2 0 0 0,0 0 0 0 0,1 1-1 0 0,1 2 1 0 0,-31 35 0 0 0,45-48-10 0 0,3-3-47 0 0,0 0 0 0 0,0 0 1 0 0,0 0-1 0 0,0 1 0 0 0,1-1 0 0 0,-1 0 1 0 0,1 1-1 0 0,-1 0 0 0 0,1-1 0 0 0,0 1 1 0 0,0 0-1 0 0,0-1 0 0 0,0 1 0 0 0,1 0 1 0 0,-1 0-1 0 0,1 0 0 0 0,-1 3 0 0 0,2-6-15 0 0,-1 1-1 0 0,1 0 0 0 0,-1-1 0 0 0,0 1 0 0 0,1-1 0 0 0,0 1 0 0 0,-1-1 0 0 0,1 0 0 0 0,-1 1 0 0 0,1-1 0 0 0,-1 1 0 0 0,1-1 0 0 0,0 0 0 0 0,-1 0 0 0 0,1 1 0 0 0,0-1 0 0 0,0 0 0 0 0,0 1 5 0 0,5 1 0 0 0,0 0 0 0 0,0 0-1 0 0,0-1 1 0 0,0 0-1 0 0,0 0 1 0 0,0 0-1 0 0,0-1 1 0 0,0 0 0 0 0,1 0-1 0 0,-1 0 1 0 0,0-1-1 0 0,0 0 1 0 0,10-3-1 0 0,-3 0-61 0 0,-1 0 1 0 0,1-1-1 0 0,-1 0 0 0 0,0-1 0 0 0,14-10 0 0 0,-16 9-2 0 0,-1-1-1 0 0,0-1 0 0 0,-1 0 1 0 0,0 0-1 0 0,0 0 1 0 0,11-19-1 0 0,-11 16 61 0 0,-28 67-79 0 0,-19 38-125 0 0,5 2 0 0 0,-32 146-1 0 0,27-49-355 0 0,-9 40-755 0 0,37-191 1181 0 0,-2-2 1 0 0,-2 0-1 0 0,-31 61 0 0 0,-55 64 1224 0 0,21-35 950 0 0,6 15 62 0 0,64-124-1889 0 0,2 2 0 0 0,-11 39-1 0 0,18-59-216 0 0,3-4 4 0 0,3-10 15 0 0,5-19 10 0 0,42-194-1613 0 0,-50 212 1074 0 0,0-1 0 0 0,-1 0-1 0 0,-1 1 1 0 0,0-1 0 0 0,-3-15 0 0 0,0 8-1125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17 13935 0 0,'2'-8'1262'0'0,"-1"1"-952"0"0,-1 5 722 0 0,-13 20 426 0 0,-3 10-1168 0 0,1 0 1 0 0,-14 38 0 0 0,-16 64-69 0 0,30-86-132 0 0,-225 602-248 0 0,222-593 205 0 0,13-37-884 0 0,-12 27 1 0 0,11-34-4660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9215 0 0,'0'0'1195'0'0,"2"1"-44"0"0,3 0-623 0 0,-1 0-1 0 0,0 0 1 0 0,1 0 0 0 0,-1-1 0 0 0,0 1 0 0 0,1-1 0 0 0,6-1 0 0 0,36-6 997 0 0,-27 4-1272 0 0,86-19 1612 0 0,137-47 0 0 0,-156 42-1286 0 0,78-16-142 0 0,14-5-278 0 0,-138 35-887 0 0,0-3-1 0 0,47-23 1 0 0,-70 29-342 0 0,-1 0 0 0 0,0-1 0 0 0,-1-1 0 0 0,23-20 1 0 0,-16 7-601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9 13247 0 0,'8'-9'591'0'0,"-8"9"-572"0"0,0 0 1 0 0,0 0-1 0 0,0 0 1 0 0,0 0 0 0 0,0 0-1 0 0,0 0 1 0 0,1 0-1 0 0,-1 0 1 0 0,0 0 0 0 0,0 1-1 0 0,0-1 1 0 0,0 0-1 0 0,0 0 1 0 0,0 0-1 0 0,0 0 1 0 0,0 0 0 0 0,0 0-1 0 0,0 0 1 0 0,0 0-1 0 0,0 0 1 0 0,1 0 0 0 0,-1 0-1 0 0,0 0 1 0 0,0 1-1 0 0,0-1 1 0 0,0 0-1 0 0,0 0 1 0 0,0 0 0 0 0,0 0-1 0 0,0 0 1 0 0,0 0-1 0 0,0 0 1 0 0,0 0 0 0 0,0 1-1 0 0,0-1 1 0 0,0 0-1 0 0,0 0 1 0 0,0 0-1 0 0,0 0 1 0 0,0 0 0 0 0,0 0-1 0 0,0 0 1 0 0,0 0-1 0 0,0 0 1 0 0,0 1 0 0 0,0-1-1 0 0,-1 0 1 0 0,1 0-1 0 0,-6 24 1545 0 0,3-14-1604 0 0,-73 205 2637 0 0,9-28-1490 0 0,40-101-919 0 0,-36 111-57 0 0,-15-7-48 0 0,62-160-63 0 0,-36 53-1 0 0,42-70-15 0 0,0 0-1 0 0,-1-1 1 0 0,-1 0-1 0 0,0-1 1 0 0,-25 19-1 0 0,30-26 7 0 0,1 0 0 0 0,-1-1 0 0 0,0 1 0 0 0,-10 3 0 0 0,17-7-15 0 0,-1 0 0 0 0,1 0 1 0 0,0 0-1 0 0,0 0 0 0 0,-1 0 1 0 0,1 0-1 0 0,0 0 1 0 0,0 0-1 0 0,0 0 0 0 0,-1 0 1 0 0,1 0-1 0 0,0-1 1 0 0,0 1-1 0 0,0 0 0 0 0,-1 0 1 0 0,1 0-1 0 0,0 0 0 0 0,0 0 1 0 0,0 0-1 0 0,0 0 1 0 0,-1-1-1 0 0,1 1 0 0 0,0 0 1 0 0,0 0-1 0 0,0 0 0 0 0,0 0 1 0 0,0 0-1 0 0,-1-1 1 0 0,1 1-1 0 0,0 0 0 0 0,0 0 1 0 0,0 0-1 0 0,0-1 1 0 0,0 1-1 0 0,0 0 0 0 0,0 0 1 0 0,0 0-1 0 0,0-1 0 0 0,0 1 1 0 0,0 0-1 0 0,0 0 1 0 0,0-1-1 0 0,0 1 0 0 0,0 0 1 0 0,0 0-1 0 0,0-10-105 0 0,1 3 62 0 0,1 1 0 0 0,1-1 0 0 0,-1 0 1 0 0,1 1-1 0 0,0-1 0 0 0,0 1 0 0 0,1 0 0 0 0,0 0 1 0 0,8-10-1 0 0,7-6-160 0 0,22-19-1 0 0,-41 41 209 0 0,3-2 0 0 0,17-18-39 0 0,40-29 0 0 0,-54 45 33 0 0,0 0 0 0 0,1 0 0 0 0,0 0-1 0 0,-1 1 1 0 0,1 0 0 0 0,1 0 0 0 0,-1 1 0 0 0,0 0 0 0 0,1 0 0 0 0,-1 1-1 0 0,14-1 1 0 0,-18 2 55 0 0,1 0 0 0 0,0 0 0 0 0,0 1 0 0 0,-1 0 0 0 0,1 0 0 0 0,-1 0 0 0 0,1 0 0 0 0,0 1 0 0 0,-1-1 1 0 0,0 1-1 0 0,1 0 0 0 0,-1 0 0 0 0,0 0 0 0 0,0 0 0 0 0,0 0 0 0 0,0 1 0 0 0,-1-1 0 0 0,1 1 0 0 0,-1 0 0 0 0,1 0 0 0 0,-1 0 0 0 0,0 0 0 0 0,0 0 0 0 0,0 1 0 0 0,-1-1 0 0 0,1 1 0 0 0,1 5 0 0 0,0 1 108 0 0,0 1 1 0 0,0 0-1 0 0,-2 0 1 0 0,1 0-1 0 0,-1 0 0 0 0,0 0 1 0 0,-1 0-1 0 0,-2 13 1 0 0,0 27-269 0 0,2-50-16 0 0,5 4-2131 0 0,-5-4 2143 0 0,0-1-1 0 0,1 1 1 0 0,-1-1-1 0 0,0 0 1 0 0,0 1 0 0 0,0-1-1 0 0,1 1 1 0 0,-1-1 0 0 0,0 0-1 0 0,1 1 1 0 0,-1-1 0 0 0,0 0-1 0 0,1 1 1 0 0,-1-1-1 0 0,0 0 1 0 0,1 1 0 0 0,-1-1-1 0 0,1 0 1 0 0,-1 0 0 0 0,0 1-1 0 0,1-1 1 0 0,-1 0-1 0 0,1 0 1 0 0,-1 0 0 0 0,1 0-1 0 0,-1 0 1 0 0,1 0 0 0 0,0 0-1 0 0,10-1-1600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30 215 4607 0 0,'2'-1'354'0'0,"15"-10"-263"0"0,-2 1 2135 0 0,4 2 5197 0 0,1 4-5227 0 0,31-3 1 0 0,-34 6-1689 0 0,-1-1-1 0 0,0-1 1 0 0,27-7 0 0 0,-39 8-460 0 0,8-2 33 0 0,1 0 1 0 0,-1-2-1 0 0,0 1 0 0 0,15-10 0 0 0,-24 12-105 0 0,0 1 0 0 0,-1 0 0 0 0,1 0 0 0 0,0-1 0 0 0,-1 1 0 0 0,0-1 0 0 0,1 0 0 0 0,-1 0 0 0 0,0 0 0 0 0,-1 0 0 0 0,1 0 0 0 0,0 0-1 0 0,-1 0 1 0 0,0-1 0 0 0,0 1 0 0 0,0-1 0 0 0,0 1 0 0 0,0-1 0 0 0,-1 1 0 0 0,1-1 0 0 0,-1-3 0 0 0,0 5-12 0 0,0-1 1 0 0,0 1-1 0 0,0 0 1 0 0,0 0-1 0 0,-1 0 1 0 0,1 0 0 0 0,-1 0-1 0 0,1 0 1 0 0,-1-1-1 0 0,0 1 1 0 0,0 0-1 0 0,0 1 1 0 0,0-1-1 0 0,0 0 1 0 0,0 0-1 0 0,0 0 1 0 0,-1 1-1 0 0,1-1 1 0 0,-1 0-1 0 0,1 1 1 0 0,-3-2-1 0 0,2 2-13 0 0,0-1 0 0 0,-1 1 0 0 0,1 1 0 0 0,0-1 0 0 0,-1 0 0 0 0,1 0 0 0 0,-1 1 0 0 0,1 0 0 0 0,-1-1 0 0 0,1 1-1 0 0,-1 0 1 0 0,0 0 0 0 0,1 0 0 0 0,-1 1 0 0 0,1-1 0 0 0,-1 1 0 0 0,-4 1 0 0 0,-2 1 19 0 0,0 1 0 0 0,0 0 1 0 0,0 0-1 0 0,0 1 0 0 0,1 0 0 0 0,0 1 0 0 0,0 0 1 0 0,-8 8-1 0 0,-1 2 125 0 0,0 2-1 0 0,-19 25 1 0 0,-38 60 226 0 0,62-84-47 0 0,1 0-1 0 0,1 0 1 0 0,1 1 0 0 0,-7 22-1 0 0,14-38-174 0 0,1 0 1 0 0,0 0-1 0 0,0 0 0 0 0,0 1 0 0 0,1-1 0 0 0,0 1 1 0 0,0-1-1 0 0,0 0 0 0 0,0 1 0 0 0,1-1 1 0 0,-1 0-1 0 0,2 5 0 0 0,-1-7-86 0 0,0 1 1 0 0,0-1-1 0 0,0 0 0 0 0,0 0 1 0 0,1 0-1 0 0,-1 0 0 0 0,0-1 0 0 0,1 1 1 0 0,0 0-1 0 0,-1 0 0 0 0,1-1 1 0 0,0 1-1 0 0,0-1 0 0 0,0 0 1 0 0,0 1-1 0 0,0-1 0 0 0,0 0 1 0 0,0 0-1 0 0,0 0 0 0 0,0-1 1 0 0,0 1-1 0 0,1 0 0 0 0,-1-1 0 0 0,3 1 1 0 0,4 0-111 0 0,0-1 1 0 0,0 0-1 0 0,0 0 0 0 0,0-1 1 0 0,-1 0-1 0 0,1 0 1 0 0,0-1-1 0 0,12-4 1 0 0,14-5-422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12 15631 0 0,'0'0'762'0'0,"-1"-1"-336"0"0,1 0-408 0 0,-1 0 0 0 0,1 1 0 0 0,-1-1 0 0 0,1 1-1 0 0,0-1 1 0 0,-1 1 0 0 0,1-1 0 0 0,-1 0 0 0 0,1 1 0 0 0,-1 0-1 0 0,1-1 1 0 0,-1 1 0 0 0,0-1 0 0 0,1 1 0 0 0,-1 0 0 0 0,0-1-1 0 0,1 1 1 0 0,-1 0 0 0 0,0 0 0 0 0,1-1 0 0 0,-1 1 0 0 0,0 0 0 0 0,1 0-1 0 0,-1 0 1 0 0,0 0 0 0 0,1 0 0 0 0,-1 0 0 0 0,0 0 0 0 0,0 0-1 0 0,1 0 1 0 0,-1 0 0 0 0,0 1 0 0 0,1-1 0 0 0,-1 0 0 0 0,0 0-1 0 0,0 1 1 0 0,-4 1 26 0 0,1 1-1 0 0,-1 0 0 0 0,1-1 1 0 0,0 1-1 0 0,0 1 1 0 0,0-1-1 0 0,0 1 0 0 0,-3 4 1 0 0,-26 34 141 0 0,3 6 414 0 0,3 1-1 0 0,-36 87 0 0 0,21-41 23 0 0,11-27-257 0 0,-90 182 176 0 0,85-185-637 0 0,-74 104 1 0 0,108-167 86 0 0,-2 5-43 0 0,-1 0 0 0 0,-1-1 0 0 0,1 1 0 0 0,-1-1 0 0 0,-1 0-1 0 0,1-1 1 0 0,-11 8 0 0 0,15-12-192 0 0,0-16-1803 0 0,4-2 345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4 485 10247 0 0,'0'0'927'0'0,"-1"-2"-760"0"0,0-1-55 0 0,1 0 1 0 0,-1 0 0 0 0,1 0 0 0 0,0 0-1 0 0,-1-1 1 0 0,1 1 0 0 0,1 0-1 0 0,-1 0 1 0 0,0 0 0 0 0,1 0 0 0 0,0 0-1 0 0,-1 0 1 0 0,1 0 0 0 0,0 0-1 0 0,1 0 1 0 0,-1 0 0 0 0,1 0 0 0 0,-1 0-1 0 0,3-3 1 0 0,5-5 186 0 0,0 0 0 0 0,0 0 0 0 0,13-10 0 0 0,-11 9-419 0 0,43-36 417 0 0,99-69-1 0 0,-140 108-210 0 0,31-23 516 0 0,1 3 1 0 0,2 2-1 0 0,91-39 0 0 0,-123 61-355 0 0,1 0-1 0 0,-1 1 0 0 0,1 0 0 0 0,0 1 1 0 0,1 1-1 0 0,-1 1 0 0 0,24 1 1 0 0,-32 0-183 0 0,-1 0 1 0 0,1 1 0 0 0,-1 1 0 0 0,0-1 0 0 0,0 1 0 0 0,1 0 0 0 0,-1 1-1 0 0,0-1 1 0 0,-1 1 0 0 0,1 1 0 0 0,-1-1 0 0 0,1 1 0 0 0,-1 1 0 0 0,0-1-1 0 0,-1 1 1 0 0,1 0 0 0 0,-1 0 0 0 0,8 9 0 0 0,-10-9-60 0 0,0-1 1 0 0,-1 1-1 0 0,1 0 1 0 0,-1-1-1 0 0,0 1 0 0 0,0 0 1 0 0,-1 0-1 0 0,1 1 1 0 0,-1-1-1 0 0,0 0 0 0 0,0 9 1 0 0,-1-6 24 0 0,-1 1 0 0 0,1-1 0 0 0,-1 0 0 0 0,-1 0 0 0 0,0 0 0 0 0,-5 15-1 0 0,0-6 63 0 0,-1-1 0 0 0,0 1 0 0 0,-1-2 0 0 0,-1 1 0 0 0,-1-1-1 0 0,-13 15 1 0 0,-2-2-33 0 0,-2 0 0 0 0,-1-1 0 0 0,-1-2 1 0 0,0-1-1 0 0,-2-2 0 0 0,-1-1 0 0 0,-1-1 0 0 0,-52 21 0 0 0,69-34-129 0 0,0-1-1 0 0,-1-1 1 0 0,0 0 0 0 0,-29 2-1 0 0,41-6 22 0 0,0 0 0 0 0,0-1 0 0 0,1 0 0 0 0,-1 0 0 0 0,0-1 0 0 0,0 1-1 0 0,0-1 1 0 0,0-1 0 0 0,1 1 0 0 0,-1-1 0 0 0,0 0 0 0 0,1 0 0 0 0,0-1 0 0 0,-1 1-1 0 0,1-1 1 0 0,0 0 0 0 0,0-1 0 0 0,-4-3 0 0 0,7 5-30 0 0,1 1-1 0 0,0-1 1 0 0,0 1 0 0 0,-1-1 0 0 0,1 0-1 0 0,0 1 1 0 0,0-1 0 0 0,1 0 0 0 0,-1 0 0 0 0,0 0-1 0 0,1 1 1 0 0,-1-1 0 0 0,1 0 0 0 0,-1 0-1 0 0,1 0 1 0 0,0 0 0 0 0,0 0 0 0 0,0 0-1 0 0,0 0 1 0 0,0 0 0 0 0,0 0 0 0 0,1 0 0 0 0,-1 0-1 0 0,0 0 1 0 0,2-2 0 0 0,6-15-1524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11111 0 0,'0'0'1008'0'0,"2"1"-828"0"0,23 5 1498 0 0,-22-6-189 0 0,3-10-707 0 0,-4 6-621 0 0,2-4 230 0 0,-1 0 1 0 0,0-1-1 0 0,-1 0 1 0 0,0 0-1 0 0,0 0 1 0 0,0-9 0 0 0,0-4 324 0 0,1 5-265 0 0,-2 4-163 0 0,1 1 1 0 0,1 0-1 0 0,0 0 0 0 0,0 0 1 0 0,1 0-1 0 0,6-12 0 0 0,-5 15-126 0 0,0 0 1 0 0,1 0-1 0 0,0 1 0 0 0,0 0 0 0 0,0 0 0 0 0,1 0 0 0 0,0 1 1 0 0,1 0-1 0 0,0 0 0 0 0,17-10 0 0 0,10-5-170 0 0,1 2 0 0 0,1 2-1 0 0,0 2 1 0 0,61-19 0 0 0,-77 26-1952 0 0,-4-2-4917 0 0,-8 2 291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142 410 6447 0 0,'0'0'298'0'0,"1"1"-10"0"0,12 10-171 0 0,-12-5-131 0 0,-2-4 21 0 0,2 0 228 0 0,-1 0 0 0 0,1 0 0 0 0,-1 0-1 0 0,0 0 1 0 0,0 0 0 0 0,0 1-1 0 0,0-1 1 0 0,0 0 0 0 0,0 0 0 0 0,-1 0-1 0 0,1 0 1 0 0,-1 0 0 0 0,1 0 0 0 0,-1 0-1 0 0,0 0 1 0 0,0 0 0 0 0,0 0-1 0 0,0 0 1 0 0,0-1 0 0 0,0 1 0 0 0,0 0-1 0 0,-1-1 1 0 0,1 1 0 0 0,0-1-1 0 0,-1 1 1 0 0,0-1 0 0 0,1 1 0 0 0,-1-1-1 0 0,0 0 1 0 0,0 0 0 0 0,1 0 0 0 0,-1 0-1 0 0,0 0 1 0 0,0-1 0 0 0,0 1-1 0 0,0 0 1 0 0,0-1 0 0 0,0 0 0 0 0,-1 1-1 0 0,1-1 1 0 0,0 0 0 0 0,0 0-1 0 0,-3 0 1 0 0,-1-1-21 0 0,0-1 1 0 0,0 1-1 0 0,0-1 0 0 0,0 0 0 0 0,0 0 1 0 0,0-1-1 0 0,0 0 0 0 0,1 0 0 0 0,-1 0 1 0 0,-5-5-1 0 0,8 5-190 0 0,0 1-1 0 0,1-1 1 0 0,-1 0 0 0 0,1 0 0 0 0,-1 0-1 0 0,1 0 1 0 0,0-1 0 0 0,0 1 0 0 0,0 0-1 0 0,0-1 1 0 0,1 1 0 0 0,-1-1 0 0 0,1 0-1 0 0,0 0 1 0 0,0 1 0 0 0,1-1-1 0 0,-2-7 1 0 0,3-1-14 0 0,0 0-1 0 0,0 0 1 0 0,1 0-1 0 0,1 0 1 0 0,0 1-1 0 0,0-1 1 0 0,1 1-1 0 0,1 0 1 0 0,0 0-1 0 0,0 0 1 0 0,1 1-1 0 0,1 0 1 0 0,-1 0-1 0 0,2 0 1 0 0,8-9-1 0 0,-3 5 8 0 0,1 0 0 0 0,1 1 0 0 0,0 0 0 0 0,0 1 0 0 0,1 1 0 0 0,1 0-1 0 0,0 1 1 0 0,30-12 0 0 0,9 0-2134 0 0,0 3 0 0 0,111-23 1 0 0,-131 37-3998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31 16783 0 0,'0'0'1688'0'0,"0"0"-1684"0"0,0 0-1 0 0,0 0 1 0 0,0 0 0 0 0,0 0-1 0 0,0 0 1 0 0,0-1 0 0 0,0 1-1 0 0,0 0 1 0 0,0 0 0 0 0,0 0-1 0 0,0 0 1 0 0,0 0-1 0 0,0-1 1 0 0,0 1 0 0 0,0 0-1 0 0,0 0 1 0 0,0 0 0 0 0,0 0-1 0 0,0 0 1 0 0,0 0 0 0 0,0-1-1 0 0,0 1 1 0 0,-1 0-1 0 0,1 0 1 0 0,0 0 0 0 0,0 0-1 0 0,0 0 1 0 0,0 0 0 0 0,0 0-1 0 0,0 0 1 0 0,0 0 0 0 0,-1 0-1 0 0,1-1 1 0 0,0 1 0 0 0,0 0-1 0 0,0 0 1 0 0,0 0-1 0 0,0 0 1 0 0,-1 0 0 0 0,1 0-1 0 0,0 0 1 0 0,0 0 0 0 0,0 0-1 0 0,-4-1 56 0 0,0 1 0 0 0,0-1 0 0 0,0 1 1 0 0,0 0-1 0 0,0 0 0 0 0,0 0 0 0 0,0 0 0 0 0,0 1 0 0 0,0-1 0 0 0,0 1 0 0 0,-6 2 0 0 0,-1 1 155 0 0,2 0 0 0 0,-1 0-1 0 0,-13 8 1 0 0,3 1-100 0 0,1 1 0 0 0,0 1-1 0 0,1 1 1 0 0,1 0 0 0 0,-30 36-1 0 0,27-26 52 0 0,1 0-1 0 0,2 2 1 0 0,-26 53-1 0 0,37-70-98 0 0,2 1 0 0 0,-1 1 0 0 0,-3 15 0 0 0,8-25-46 0 0,-1 0 0 0 0,0 0 0 0 0,1 0 0 0 0,0 1 0 0 0,0-1 0 0 0,0 0 0 0 0,0 0 0 0 0,1 0 0 0 0,-1 1 0 0 0,1-1 0 0 0,-1 0 0 0 0,1 0 0 0 0,0 0 0 0 0,1 0 0 0 0,-1 0 0 0 0,0 0 0 0 0,4 4 0 0 0,-5-7-12 0 0,1 1 0 0 0,-1-1-1 0 0,1 1 1 0 0,-1-1 0 0 0,1 1 0 0 0,-1-1-1 0 0,1 0 1 0 0,-1 1 0 0 0,1-1 0 0 0,0 0-1 0 0,-1 0 1 0 0,1 1 0 0 0,0-1-1 0 0,-1 0 1 0 0,1 0 0 0 0,0 0 0 0 0,-1 0-1 0 0,1 0 1 0 0,0 0 0 0 0,-1 0 0 0 0,1 0-1 0 0,1 0 1 0 0,0 0 18 0 0,7 0 7 0 0,-1-1-1 0 0,1 0 1 0 0,0 0-1 0 0,0 0 1 0 0,-1-1 0 0 0,1-1-1 0 0,11-4 1 0 0,-2-1 7 0 0,0 0-1 0 0,21-14 1 0 0,-14 6-23 0 0,0-2 0 0 0,-1 0 0 0 0,40-41 0 0 0,-52 46-12 0 0,-1 0 0 0 0,0-1 0 0 0,-1 0 0 0 0,0-1 0 0 0,-2 0-1 0 0,0 0 1 0 0,0-1 0 0 0,6-19 0 0 0,-13 30-56 0 0,1 0 0 0 0,-1 0 0 0 0,0-1 0 0 0,0 1 0 0 0,0 0 0 0 0,-1 0 0 0 0,0 0 0 0 0,0-1 0 0 0,0 1 0 0 0,-1 0 0 0 0,0 0 0 0 0,0 0 0 0 0,-3-10 0 0 0,3 12 3 0 0,-1-1-1 0 0,0 0 1 0 0,-1 1 0 0 0,1-1-1 0 0,0 1 1 0 0,-1 0 0 0 0,0-1 0 0 0,0 1-1 0 0,0 1 1 0 0,0-1 0 0 0,0 0-1 0 0,-1 1 1 0 0,1 0 0 0 0,-1-1-1 0 0,0 1 1 0 0,1 1 0 0 0,-8-3-1 0 0,-26-5-718 0 0,30 8 336 0 0,1 0-1 0 0,-1-1 1 0 0,0 1 0 0 0,-8-5-1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802 118 1839 0 0,'27'-18'-1205'0'0,"-23"15"1774"0"0,-1 0 1 0 0,1-1-1 0 0,-1 1 0 0 0,0-1 1 0 0,4-5-1 0 0,-6 7-147 0 0,0 1 0 0 0,-1-1 0 0 0,1 1 1 0 0,0-1-1 0 0,0 1 0 0 0,-1-1 0 0 0,1 0 0 0 0,-1 1 0 0 0,1-1 0 0 0,-1 0 0 0 0,0 1 0 0 0,0-1 1 0 0,0 0-1 0 0,0 0 0 0 0,0 1 0 0 0,0-1 0 0 0,0 0 0 0 0,0 0 0 0 0,-1 1 0 0 0,1-1 1 0 0,-1 0-1 0 0,1 1 0 0 0,-1-1 0 0 0,0 1 0 0 0,0-1 0 0 0,1 1 0 0 0,-1-1 0 0 0,0 1 1 0 0,0-1-1 0 0,-1 1 0 0 0,1 0 0 0 0,0-1 0 0 0,0 1 0 0 0,-1 0 0 0 0,1 0 0 0 0,-3-1 1 0 0,0-1-353 0 0,0 1 1 0 0,0 0-1 0 0,0 1 1 0 0,0-1-1 0 0,-1 1 1 0 0,1 0-1 0 0,0 0 1 0 0,-1 0-1 0 0,1 0 1 0 0,-1 1-1 0 0,1 0 1 0 0,-1 0-1 0 0,1 0 1 0 0,-1 0-1 0 0,1 1 1 0 0,-1 0-1 0 0,-4 1 1 0 0,-8 2 172 0 0,1 2 1 0 0,-1-1-1 0 0,-15 9 0 0 0,6 0-218 0 0,0 0 0 0 0,1 2-1 0 0,0 1 1 0 0,2 1 0 0 0,0 1 0 0 0,1 0-1 0 0,1 2 1 0 0,0 1 0 0 0,2 0-1 0 0,-30 46 1 0 0,49-67-24 0 0,-2 2 12 0 0,0-1 1 0 0,0 1-1 0 0,1 0 1 0 0,-1 0-1 0 0,1-1 1 0 0,0 1-1 0 0,0 0 1 0 0,0 0-1 0 0,0 0 1 0 0,-1 6-1 0 0,15-8 70 0 0,-5-2-55 0 0,0 0 0 0 0,-1 0-1 0 0,1 0 1 0 0,0-1 0 0 0,-1-1-1 0 0,1 1 1 0 0,13-8 0 0 0,49-30 33 0 0,-63 36-61 0 0,27-18-271 0 0,-2-1 0 0 0,0-1 0 0 0,-2-2 0 0 0,0-1 0 0 0,25-31 1 0 0,-42 41 6 0 0,-19 28 178 0 0,0 1 1 0 0,-8 23 0 0 0,2-5 19 0 0,-24 53 87 0 0,-52 130 84 0 0,71-160-92 0 0,3 2 1 0 0,-11 70-1 0 0,0 112 387 0 0,20-171-198 0 0,-1-10 38 0 0,-15 68-1 0 0,15-100-55 0 0,-1 0 0 0 0,-1 0 1 0 0,-1 0-1 0 0,-1-1 0 0 0,-17 29 0 0 0,21-42-49 0 0,-1-1-1 0 0,0 1 1 0 0,-1-2 0 0 0,0 1-1 0 0,0-1 1 0 0,0 0 0 0 0,-1-1-1 0 0,0 0 1 0 0,-1-1 0 0 0,-16 10-1 0 0,18-12-30 0 0,-1-1 0 0 0,1 0 0 0 0,0 0 0 0 0,-1 0-1 0 0,0-1 1 0 0,0-1 0 0 0,1 1 0 0 0,-1-1 0 0 0,0-1 0 0 0,0 0-1 0 0,0 0 1 0 0,0 0 0 0 0,0-2 0 0 0,-11-1 0 0 0,11 0-96 0 0,-1 1 0 0 0,1-2 0 0 0,-1 1 0 0 0,1-1 0 0 0,1-1-1 0 0,-1 1 1 0 0,0-2 0 0 0,1 1 0 0 0,0-1 0 0 0,0 0 0 0 0,1-1 0 0 0,0 0 0 0 0,0 0 0 0 0,1 0 0 0 0,-1-1 0 0 0,2 0 0 0 0,-1 0 0 0 0,1-1 0 0 0,0 0 0 0 0,1 1 0 0 0,0-2 0 0 0,0 1 0 0 0,1 0-1 0 0,-4-19 1 0 0,5 13-318 0 0,0 0 0 0 0,1-1-1 0 0,0 1 1 0 0,1-1-1 0 0,1 1 1 0 0,1 0-1 0 0,0 0 1 0 0,1-1 0 0 0,0 1-1 0 0,8-20 1 0 0,10-20-1337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147 333 5063 0 0,'-3'9'223'0'0,"0"0"-1"0"0,-1 0 1 0 0,0 0 0 0 0,0 0-1 0 0,-8 11 1 0 0,-32 39 4906 0 0,29-39-2424 0 0,-1 0-1113 0 0,-26 38 4830 0 0,51-64-6103 0 0,-1 0-227 0 0,0-1 0 0 0,0 0 0 0 0,-1-1 1 0 0,0 0-1 0 0,-1 0 0 0 0,10-16 0 0 0,28-59 315 0 0,-25 44-218 0 0,1 0 6 0 0,52-97 224 0 0,-56 109-337 0 0,2 1-1 0 0,37-44 1 0 0,-49 64-59 0 0,0 0 0 0 0,0 1 0 0 0,1 0 0 0 0,0 0 0 0 0,0 0 0 0 0,0 1 0 0 0,0 0 0 0 0,1 0 0 0 0,-1 1 0 0 0,1 0 0 0 0,0 1 0 0 0,0-1 0 0 0,0 1 0 0 0,1 1 0 0 0,-1 0 0 0 0,9-1 0 0 0,-6 2-453 0 0,0 0 0 0 0,0 1 0 0 0,0 0 0 0 0,20 5 0 0 0,-20-3-1346 0 0,0 1 1 0 0,0 0-1 0 0,0 1 0 0 0,14 8 1 0 0,-5-2-4303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365 163 4607 0 0,'0'0'208'0'0,"2"0"-9"0"0,6-3 1251 0 0,-1-1-1 0 0,1 0 1 0 0,-1 0-1 0 0,1-1 1 0 0,-1 1-1 0 0,0-2 1 0 0,-1 1-1 0 0,8-8 1 0 0,-5 4-731 0 0,-1-1 0 0 0,0 1 1 0 0,-1-1-1 0 0,0-1 0 0 0,7-13 0 0 0,-13 23-706 0 0,-1 0 0 0 0,1 1 0 0 0,0-1 0 0 0,-1 0 0 0 0,1 0 0 0 0,-1 0 1 0 0,0 0-1 0 0,1 0 0 0 0,-1 0 0 0 0,0 0 0 0 0,0 0 0 0 0,1 0 0 0 0,-1-1 0 0 0,0 1 0 0 0,0 0 0 0 0,0 0 0 0 0,0 0 0 0 0,-1 0 0 0 0,1 0 0 0 0,0 0 0 0 0,0 0 0 0 0,-1 0 0 0 0,1 0 0 0 0,0 0 0 0 0,-1 0 0 0 0,1 0 1 0 0,-1 0-1 0 0,1 0 0 0 0,-1 0 0 0 0,0 0 0 0 0,1 1 0 0 0,-1-1 0 0 0,0 0 0 0 0,0 0 0 0 0,1 1 0 0 0,-1-1 0 0 0,0 0 0 0 0,0 1 0 0 0,-1-1 0 0 0,-1 0 11 0 0,1 0-1 0 0,-1 0 0 0 0,1 0 1 0 0,-1 1-1 0 0,0 0 0 0 0,1-1 1 0 0,-1 1-1 0 0,0 0 1 0 0,0 0-1 0 0,1 0 0 0 0,-1 1 1 0 0,0-1-1 0 0,1 1 0 0 0,-1-1 1 0 0,-2 2-1 0 0,-22 11-2 0 0,0 0 0 0 0,1 2-1 0 0,1 1 1 0 0,-33 26 0 0 0,19-13 0 0 0,6-5-24 0 0,1 2-1 0 0,1 2 1 0 0,1 0-1 0 0,2 2 1 0 0,-43 59-1 0 0,69-87 5 0 0,0 1 1 0 0,1 0-1 0 0,0 0 0 0 0,-1 0 1 0 0,1 0-1 0 0,0 0 0 0 0,-1 5 1 0 0,3-7 1 0 0,-1-1 0 0 0,1 1 1 0 0,-1-1-1 0 0,1 1 0 0 0,-1-1 0 0 0,1 0 0 0 0,-1 1 1 0 0,1-1-1 0 0,-1 0 0 0 0,1 0 0 0 0,0 0 1 0 0,-1 1-1 0 0,1-1 0 0 0,0 0 0 0 0,-1 0 1 0 0,1 0-1 0 0,0 0 0 0 0,0 0 3 0 0,4 1 3 0 0,0-1 1 0 0,0 0-1 0 0,0 0 1 0 0,0 0 0 0 0,0 0-1 0 0,0-1 1 0 0,-1 0-1 0 0,6-1 1 0 0,40-15 55 0 0,-41 14-46 0 0,29-13-63 0 0,49-26 0 0 0,-68 31-43 0 0,0 0 1 0 0,-1-2-1 0 0,-1 0 0 0 0,20-20 0 0 0,-36 32 21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51 293 3223 0 0,'0'2'3388'0'0,"-15"29"6903"0"0,12-26-9565 0 0,-1 0-1 0 0,1 0 1 0 0,-1 0-1 0 0,0 0 1 0 0,0-1-1 0 0,-9 8 2739 0 0,14-14-3033 0 0,13-17-243 0 0,0 1 1 0 0,1 1-1 0 0,23-20 1 0 0,-6 5-203 0 0,-32 32 14 0 0,34-36-183 0 0,1 2 0 0 0,66-49 1 0 0,-98 81 176 0 0,55-35-151 0 0,-50 33 139 0 0,0 0 0 0 0,0 0 0 0 0,0 1 0 0 0,0 0 0 0 0,17-3 0 0 0,-15 7 18 0 0,-8 0 5 0 0,-1-1 0 0 0,1 1 0 0 0,0 0 1 0 0,-1 0-1 0 0,1 0 0 0 0,-1 0 0 0 0,0 1 0 0 0,1-1 0 0 0,-1 0 0 0 0,0 1 0 0 0,0-1 1 0 0,0 0-1 0 0,0 1 0 0 0,0-1 0 0 0,0 1 0 0 0,1 3 0 0 0,-1-1 19 0 0,0-1 1 0 0,0 1-1 0 0,0 0 0 0 0,0 0 0 0 0,-1 1 0 0 0,0-1 1 0 0,0 4-1 0 0,-1 6 51 0 0,0-1 0 0 0,-1 0 0 0 0,-7 20 0 0 0,4-15-23 0 0,-8 30 54 0 0,14-48-104 0 0,-1 0 1 0 0,0 1 0 0 0,1-1-1 0 0,-1 0 1 0 0,1 0 0 0 0,-1 0-1 0 0,0 0 1 0 0,1 0 0 0 0,-1 0-1 0 0,1 0 1 0 0,-1 0 0 0 0,1 0-1 0 0,-1 0 1 0 0,1 0 0 0 0,-1 0-1 0 0,0 0 1 0 0,1 0 0 0 0,-1 0-1 0 0,1-1 1 0 0,3 0-7 0 0,0 0 0 0 0,0-1 1 0 0,-1 0-1 0 0,1 1 0 0 0,0-2 0 0 0,-1 1 0 0 0,1 0 0 0 0,3-4 0 0 0,27-27-93 0 0,-23 21 42 0 0,18-17-339 0 0,62-48-1 0 0,-82 70 407 0 0,0 1 0 0 0,1 0 1 0 0,-1 0-1 0 0,1 1 0 0 0,1 1 1 0 0,-1-1-1 0 0,1 2 0 0 0,-1-1 1 0 0,1 2-1 0 0,0-1 0 0 0,0 1 1 0 0,12 0-1 0 0,-20 2 34 0 0,0 1-1 0 0,0-1 1 0 0,-1 1 0 0 0,1-1-1 0 0,0 1 1 0 0,-1 0-1 0 0,1 0 1 0 0,0 0 0 0 0,-1 0-1 0 0,1 1 1 0 0,-1-1 0 0 0,0 1-1 0 0,1-1 1 0 0,-1 1-1 0 0,0 0 1 0 0,0 0 0 0 0,3 3-1 0 0,0 2 89 0 0,0-1-1 0 0,-1 1 0 0 0,0 0 1 0 0,6 11-1 0 0,-6-7-100 0 0,0-1-1 0 0,0 1 1 0 0,-1 0 0 0 0,0 0-1 0 0,-1 0 1 0 0,-1 0 0 0 0,1 0-1 0 0,-2 1 1 0 0,0-1 0 0 0,0 0-1 0 0,-3 15 1 0 0,1-7-854 0 0,1 1-1 0 0,1 0 1 0 0,1-1 0 0 0,5 35-1 0 0,-5-45-943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52 9007 0 0,'0'0'8272'0'0,"-2"2"-8062"0"0,-1 6-71 0 0,-1-1 0 0 0,1 1 0 0 0,1 0 0 0 0,-1 0 0 0 0,1 0 0 0 0,-1 14 0 0 0,-3 57 911 0 0,3-26-501 0 0,1-35-416 0 0,1 2 132 0 0,-1 24-1 0 0,5-46-184 0 0,7-2-48 0 0,-1-2 1 0 0,0 1-1 0 0,0-1 0 0 0,0-1 0 0 0,-1 1 1 0 0,1-1-1 0 0,-2-1 0 0 0,1 0 0 0 0,11-15 1 0 0,2-6-17 0 0,28-52 1 0 0,-49 81-17 0 0,0 0 0 0 0,0 0 0 0 0,0 0 0 0 0,0-1 0 0 0,0 1 0 0 0,0 0 0 0 0,0 0 0 0 0,0 0 0 0 0,0 0 0 0 0,0 0 0 0 0,1 0 0 0 0,-1 0 0 0 0,0 0 0 0 0,0 0 0 0 0,0-1 0 0 0,0 1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 0 0 0 0,4 6 0 0 0,1 8 0 0 0,-5-14 0 0 0,13 52 98 0 0,-10-37-67 0 0,1 0 1 0 0,10 29-1 0 0,-6-27-15 0 0,-5-8-4 0 0,0-1 0 0 0,1 0 0 0 0,9 12 0 0 0,-12-18-3 0 0,0 0-1 0 0,0 0 1 0 0,0-1-1 0 0,0 1 1 0 0,1-1-1 0 0,-1 1 1 0 0,1-1-1 0 0,-1 1 1 0 0,1-1-1 0 0,-1 0 1 0 0,1 0-1 0 0,0 0 1 0 0,0 0-1 0 0,0 0 1 0 0,0 0-1 0 0,-1 0 1 0 0,1-1 0 0 0,0 1-1 0 0,0-1 1 0 0,3 1-1 0 0,-1 0 16 0 0,-2-2 4 0 0,0 1-1 0 0,0 0 1 0 0,0-1 0 0 0,0 1 0 0 0,0-1-1 0 0,0 1 1 0 0,0-1 0 0 0,0 0 0 0 0,0 0 0 0 0,0 0-1 0 0,0 0 1 0 0,0 0 0 0 0,-1-1 0 0 0,1 1-1 0 0,1-2 1 0 0,2-1 42 0 0,6-4 14 0 0,-1-1 0 0 0,0-1-1 0 0,-1 1 1 0 0,0-2-1 0 0,12-15 1 0 0,31-60 156 0 0,21-49-67 0 0,-63 118-195 0 0,-4 5-54 0 0,16-22-1 0 0,-21 33-24 0 0,11 6-4303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11975 0 0,'0'0'1083'0'0,"-21"14"5995"0"0,20 4-3498 0 0,1-10-3598 0 0,-1 0-1 0 0,0 0 0 0 0,0 0 0 0 0,-1 0 0 0 0,0 0 0 0 0,-1-1 1 0 0,-4 13-1 0 0,-5 4 31 0 0,-15 22-1 0 0,16-28-106 0 0,0 0 0 0 0,-12 31 0 0 0,21-43 309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7367 0 0,'0'0'568'0'0,"-8"1"2438"0"0,5 1-1636 0 0,-1-1 0 0 0,1 0-1 0 0,0 1 1 0 0,0 0 0 0 0,-5 3 0 0 0,-13 14 1890 0 0,9-5-3414 0 0,-12 20 1 0 0,5-8 934 0 0,3-1-635 0 0,0-1 1 0 0,1 2-1 0 0,-14 32 1 0 0,-27 86-174 0 0,49-126-4 0 0,-14 46-402 0 0,-20 46-3103 0 0,38-102 2754 0 0,3-7 18 0 0,15-14-2390 0 0,-2 1 2574 0 0,-1-1 0 0 0,0 0 1 0 0,18-26-1 0 0,-13 16 41 0 0,6-7-101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2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56 2759 0 0,'9'-7'-60'0'0,"33"-25"2608"0"0,-10 16 10703 0 0,-32 18-12823 0 0,-1 8-112 0 0,0-1 0 0 0,0 1 0 0 0,-1-1 0 0 0,-5 17 0 0 0,-18 40 899 0 0,13-36-808 0 0,-57 197 838 0 0,54-169-1175 0 0,-10 24 535 0 0,13-44-2354 0 0,1 0-6001 0 0,8-29 1464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58 10135 0 0,'0'0'5859'0'0,"0"4"-4375"0"0,-9 103-919 0 0,2-40-481 0 0,7-59-19 0 0,-1 0-1 0 0,1 1 1 0 0,1-1-1 0 0,0 0 1 0 0,0 0-1 0 0,0 0 1 0 0,1 0-1 0 0,1 0 0 0 0,-1 0 1 0 0,1-1-1 0 0,0 1 1 0 0,1-1-1 0 0,0 0 1 0 0,0 0-1 0 0,0 0 1 0 0,10 11-1 0 0,-12-16-52 0 0,0-1-1 0 0,1 0 1 0 0,-1 1-1 0 0,0-1 1 0 0,1 0-1 0 0,-1 0 1 0 0,0 0-1 0 0,1 0 1 0 0,-1-1-1 0 0,1 1 1 0 0,2 0-1 0 0,0 0 31 0 0,-2-1-3 0 0,1 1-1 0 0,-1-1 0 0 0,0 0 1 0 0,1 0-1 0 0,-1 0 1 0 0,0-1-1 0 0,1 1 0 0 0,-1-1 1 0 0,0 0-1 0 0,0 0 0 0 0,0 0 1 0 0,0 0-1 0 0,0 0 1 0 0,0-1-1 0 0,6-3 0 0 0,2-2 113 0 0,-1-1-1 0 0,16-16 1 0 0,-13 13-6 0 0,11-13-11 0 0,-1-1 1 0 0,-1-1-1 0 0,26-40 0 0 0,-39 55-134 0 0,-9 11 0 0 0,0 0 0 0 0,0-1 0 0 0,1 1 0 0 0,-1 0 0 0 0,0-1 0 0 0,1 1 0 0 0,-1 0 0 0 0,0 0 0 0 0,1-1 0 0 0,-1 1 0 0 0,1 0 0 0 0,-1 0 0 0 0,0 0 0 0 0,1-1 0 0 0,-1 1 0 0 0,1 0 0 0 0,-1 0 0 0 0,1 0 0 0 0,-1 0 0 0 0,0 0 0 0 0,2 0 0 0 0,-1 0-1 0 0,0 1 0 0 0,-1-1 0 0 0,1 1 0 0 0,0 0 0 0 0,0-1 0 0 0,-1 1 0 0 0,1 0 0 0 0,0-1 0 0 0,-1 1 0 0 0,1 0 0 0 0,0 0 0 0 0,0 1 0 0 0,6 12-63 0 0,0 21-6 0 0,-5-22 71 0 0,1 0 0 0 0,6 21 0 0 0,-9-31-1 0 0,1 1 0 0 0,0-1 0 0 0,0 1 0 0 0,0-1 0 0 0,1 0 0 0 0,-1 0 0 0 0,1 0 0 0 0,3 5 0 0 0,0-1 0 0 0,8 10 1 0 0,-9-15 2 0 0,-2-1 4 0 0,3 2 37 0 0,0 1 0 0 0,0-1 0 0 0,1-1 1 0 0,9 5-1 0 0,-3-3 88 0 0,-1 1-1 0 0,11 7 1 0 0,-20-11 937 0 0,-1-3-993 0 0,-1 0 1 0 0,1-1-1 0 0,0 1 0 0 0,0 0 0 0 0,0 0 0 0 0,0 0 1 0 0,2-4-1 0 0,3-4 90 0 0,14-31 148 0 0,3 0-1 0 0,54-75 1 0 0,-52 80-255 0 0,-7 13-297 0 0,0 2 1 0 0,1 0-1 0 0,41-33 0 0 0,-58 52-171 0 0,0 1-8 0 0,6-4-167 0 0,-6 4-679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12551 0 0,'0'0'1426'0'0,"-15"4"262"0"0,13-4-1478 0 0,1 0 1 0 0,-1 1 0 0 0,0-1 0 0 0,1 1 0 0 0,-1-1-1 0 0,0 1 1 0 0,1-1 0 0 0,-1 1 0 0 0,1 0 0 0 0,-1 0-1 0 0,1 0 1 0 0,0 0 0 0 0,-1 0 0 0 0,1 0 0 0 0,0 1-1 0 0,0-1 1 0 0,-1 0 0 0 0,1 0 0 0 0,-1 3 0 0 0,1-2-171 0 0,1 0 1 0 0,-1-1 0 0 0,1 1 0 0 0,0 0 0 0 0,-1 0 0 0 0,1-1 0 0 0,0 1 0 0 0,0 0 0 0 0,0 0 0 0 0,1-1 0 0 0,-1 1 0 0 0,0 0 0 0 0,1 0 0 0 0,-1-1 0 0 0,1 1-1 0 0,-1 0 1 0 0,1-1 0 0 0,0 1 0 0 0,0 1 0 0 0,10 16-8 0 0,1-1-1 0 0,1 0 0 0 0,0-1 1 0 0,1-1-1 0 0,1 0 0 0 0,18 15 1 0 0,14 16 126 0 0,-36-36-146 0 0,-1 1 0 0 0,0 0 0 0 0,-1 0 0 0 0,-1 1 0 0 0,0 0 0 0 0,0 1 0 0 0,9 24 0 0 0,-15-31-11 0 0,0 1 0 0 0,0-1 1 0 0,0 0-1 0 0,-1 0 1 0 0,0 1-1 0 0,-1-1 0 0 0,0 1 1 0 0,0-1-1 0 0,0 1 0 0 0,-1-1 1 0 0,0 0-1 0 0,-1 1 0 0 0,1-1 1 0 0,-1 0-1 0 0,-1 0 0 0 0,1 0 1 0 0,-8 13-1 0 0,4-10 9 0 0,-1 0-1 0 0,0 0 1 0 0,-1-1-1 0 0,0 0 1 0 0,0 0-1 0 0,-1-1 1 0 0,0 0-1 0 0,-1-1 1 0 0,1 0-1 0 0,-2 0 1 0 0,1-1-1 0 0,-1 0 1 0 0,1-1 0 0 0,-1 0-1 0 0,-1-1 1 0 0,1 0-1 0 0,-1-1 1 0 0,-14 2-1 0 0,20-4-713 0 0,0-1-1 0 0,1 0 1 0 0,-1 0-1 0 0,0-1 1 0 0,0 1 0 0 0,0-1-1 0 0,0-1 1 0 0,0 1-1 0 0,0-1 1 0 0,1 0-1 0 0,-10-5 1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58 6911 0 0,'0'0'528'0'0,"1"-2"-341"0"0,7-15-335 0 0,8-9 6825 0 0,-9 13-1059 0 0,-7 27-5168 0 0,0-6-320 0 0,-1 0 0 0 0,0 1-1 0 0,-1-1 1 0 0,0 0 0 0 0,0 0 0 0 0,-6 12 0 0 0,-23 45 249 0 0,24-51-320 0 0,-35 57 153 0 0,27-46-573 0 0,-25 51 1 0 0,40-75-763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279 359 14335 0 0,'-58'27'1343'0'0,"-38"15"-1085"0"0,86-38-65 0 0,0-1 0 0 0,-1 0 0 0 0,0-1 0 0 0,0 0 0 0 0,0-1 0 0 0,0 0 0 0 0,-12-1 1 0 0,22 0-130 0 0,-1 1 1 0 0,1-1-1 0 0,0-1 1 0 0,0 1-1 0 0,0 0 1 0 0,0 0-1 0 0,0 0 1 0 0,-1-1-1 0 0,1 1 0 0 0,0 0 1 0 0,0-1-1 0 0,0 1 1 0 0,0-1-1 0 0,0 1 1 0 0,0-1-1 0 0,0 0 1 0 0,0 1-1 0 0,0-1 1 0 0,1 0-1 0 0,-1 0 1 0 0,0 0-1 0 0,0 0 1 0 0,0-1-1 0 0,0 1-13 0 0,1 0-1 0 0,0-1 0 0 0,-1 1 0 0 0,1 0 0 0 0,0-1 0 0 0,0 1 0 0 0,0-1 1 0 0,0 1-1 0 0,0 0 0 0 0,1-1 0 0 0,-1 1 0 0 0,0 0 0 0 0,1-1 1 0 0,-1 1-1 0 0,0 0 0 0 0,2-2 0 0 0,2-5 58 0 0,0 0 0 0 0,1 0 1 0 0,1 0-1 0 0,8-10 0 0 0,25-24-385 0 0,71-58 0 0 0,-53 50-48 0 0,-24 20-48 0 0,70-47 0 0 0,-90 68 431 0 0,0 2 0 0 0,0 0 0 0 0,1 0-1 0 0,-1 2 1 0 0,1-1 0 0 0,1 2 0 0 0,-1 0 0 0 0,1 0-1 0 0,22-1 1 0 0,-34 5 1 0 0,-1 0-1 0 0,1 0 0 0 0,-1 0 1 0 0,1 0-1 0 0,-1 1 0 0 0,1-1 1 0 0,-1 1-1 0 0,0 0 1 0 0,1 0-1 0 0,-1 0 0 0 0,0 0 1 0 0,0 0-1 0 0,0 0 0 0 0,0 0 1 0 0,0 1-1 0 0,0-1 1 0 0,0 1-1 0 0,0-1 0 0 0,0 1 1 0 0,0 0-1 0 0,-1 0 1 0 0,1 0-1 0 0,-1 0 0 0 0,0 0 1 0 0,1 0-1 0 0,-1 0 0 0 0,0 0 1 0 0,0 1-1 0 0,-1-1 1 0 0,2 5-1 0 0,0 0 17 0 0,0 0 0 0 0,-1 0 0 0 0,0 1 0 0 0,-1-1 0 0 0,1 0 0 0 0,-2 0 0 0 0,1 1 0 0 0,-1-1 0 0 0,-2 11 0 0 0,-4 9-7 0 0,-2 1-1 0 0,-21 44 0 0 0,-32 46-593 0 0,56-107 369 0 0,4-9-268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122 459 7367 0 0,'0'0'334'0'0,"2"0"-1"0"0,19 3-1394 0 0,-4 0 14679 0 0,-36-2-12774 0 0,-4-2-554 0 0,15 0-269 0 0,0-1 0 0 0,1-1 0 0 0,-1 1 0 0 0,1-1 0 0 0,-1 0 0 0 0,1-1 0 0 0,0 0 0 0 0,0 0 0 0 0,1 0 0 0 0,-9-8 0 0 0,12 9-25 0 0,0 0 0 0 0,0 0-1 0 0,1 0 1 0 0,-1 0 0 0 0,1-1 0 0 0,0 1 0 0 0,0 0-1 0 0,0-1 1 0 0,0 0 0 0 0,1 1 0 0 0,-1-1 0 0 0,1 0-1 0 0,0 0 1 0 0,0 0 0 0 0,1 0 0 0 0,-1 0-1 0 0,1 0 1 0 0,0 0 0 0 0,0 0 0 0 0,0 0 0 0 0,0 0-1 0 0,2-7 1 0 0,1 1-53 0 0,0 0 0 0 0,1 1 0 0 0,0-1 0 0 0,1 1 0 0 0,0 0 0 0 0,0 0 0 0 0,1 0 0 0 0,8-9 0 0 0,8-7-163 0 0,30-28 0 0 0,-29 33 115 0 0,1 0-1 0 0,1 1 1 0 0,1 1 0 0 0,1 2-1 0 0,0 0 1 0 0,39-14 0 0 0,-54 25 107 0 0,1 1 0 0 0,0 0 1 0 0,0 1-1 0 0,0 1 1 0 0,27-2-1 0 0,-33 4 38 0 0,1 0 1 0 0,-1 1-1 0 0,0-1 0 0 0,1 1 0 0 0,-1 1 0 0 0,0-1 1 0 0,0 1-1 0 0,0 1 0 0 0,0-1 0 0 0,0 1 0 0 0,0 0 1 0 0,8 6-1 0 0,-12-7 7 0 0,0 1 1 0 0,0 0-1 0 0,0-1 0 0 0,0 1 1 0 0,0 0-1 0 0,-1 1 1 0 0,1-1-1 0 0,-1 0 0 0 0,0 1 1 0 0,0-1-1 0 0,0 1 1 0 0,2 6-1 0 0,-2-4 10 0 0,0 0-1 0 0,-1 0 1 0 0,0 0-1 0 0,0 1 1 0 0,-1-1-1 0 0,0 0 1 0 0,-1 10-1 0 0,-1-1-8 0 0,-1 0 1 0 0,0 0-1 0 0,-1-1 0 0 0,-1 0 0 0 0,0 0 0 0 0,-9 16 0 0 0,6-15-38 0 0,-1 0 0 0 0,0-1-1 0 0,-1-1 1 0 0,-1 1 0 0 0,0-2 0 0 0,0 1-1 0 0,-2-1 1 0 0,-13 10 0 0 0,8-9-141 0 0,0 0 1 0 0,-1-2-1 0 0,0 0 0 0 0,-1-1 1 0 0,-35 12-1 0 0,36-15-190 0 0,0 0 0 0 0,0-2 1 0 0,-1 0-1 0 0,1-2 0 0 0,-27 2 0 0 0,44-5 134 0 0,0 1 0 0 0,0-2 1 0 0,0 1-1 0 0,0 0 0 0 0,1 0 0 0 0,-1-1 0 0 0,0 1 1 0 0,0-1-1 0 0,0 1 0 0 0,1-1 0 0 0,-3-1 1 0 0,-3-3-6088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8287 0 0,'0'0'2668'0'0,"0"2"-669"0"0,-16 34 2194 0 0,-17 18-3485 0 0,10-16-505 0 0,-81 121 509 0 0,-21 38-268 0 0,6 14-262 0 0,83-155-507 0 0,-69 85 1 0 0,92-127-759 0 0,-21 18 0 0 0,0-6-4213 0 0,15-13 410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9671 0 0,'24'-1'748'0'0,"-7"2"-443"0"0,-13 2-262 0 0,-2-1 95 0 0,11 5 1865 0 0,-1 0-1 0 0,19 15 1 0 0,-18-13-890 0 0,25 15 1 0 0,-33-22-916 0 0,0 0 0 0 0,0 0 0 0 0,1 0 0 0 0,-1 0 0 0 0,1-1 1 0 0,0 0-1 0 0,-1 0 0 0 0,12 0 0 0 0,-4-1-7 0 0,0-1 0 0 0,-1-1 1 0 0,1 0-1 0 0,0-1 0 0 0,-1 0 0 0 0,1-1 0 0 0,14-7 0 0 0,-18 7-176 0 0,1-1 1 0 0,-1 0-1 0 0,0 0 0 0 0,0-1 0 0 0,-1 0 0 0 0,0-1 0 0 0,0 0 0 0 0,0 0 0 0 0,9-12 0 0 0,-15 16-65 0 0,1-1 1 0 0,-1 0-1 0 0,0 0 0 0 0,0 0 0 0 0,-1 0 1 0 0,1 0-1 0 0,-1 0 0 0 0,1 0 0 0 0,-1-1 1 0 0,0-4-1 0 0,-1 8 17 0 0,0-1-1 0 0,0 1 1 0 0,0 0-1 0 0,0 0 1 0 0,0 0 0 0 0,0 0-1 0 0,0 0 1 0 0,-1-1 0 0 0,1 1-1 0 0,-1 0 1 0 0,1 0-1 0 0,0 0 1 0 0,-1 0 0 0 0,0 0-1 0 0,1 0 1 0 0,-1 0-1 0 0,-1-1 1 0 0,1 1-6 0 0,0 0-1 0 0,0 0 0 0 0,0 1 1 0 0,0-1-1 0 0,-1 1 1 0 0,1-1-1 0 0,0 0 0 0 0,0 1 1 0 0,-1 0-1 0 0,1-1 1 0 0,-1 1-1 0 0,1 0 1 0 0,0 0-1 0 0,-1 0 0 0 0,1 0 1 0 0,0 0-1 0 0,-1 0 1 0 0,-1 1-1 0 0,-10 1-94 0 0,1 0 0 0 0,0 1 1 0 0,0 1-1 0 0,0 0 0 0 0,0 1 0 0 0,0 0 0 0 0,-12 8 0 0 0,-73 53 52 0 0,95-65 86 0 0,-34 26 243 0 0,-37 35 1 0 0,63-53-164 0 0,1 0-1 0 0,1 0 1 0 0,0 1 0 0 0,0 1 0 0 0,1-1 0 0 0,0 1 0 0 0,1 1-1 0 0,-10 21 1 0 0,15-29-71 0 0,0 0-1 0 0,0-1 1 0 0,0 1-1 0 0,0 0 0 0 0,1 0 1 0 0,-1 0-1 0 0,1 0 1 0 0,0-1-1 0 0,0 1 1 0 0,1 0-1 0 0,-1 0 1 0 0,1 0-1 0 0,0 0 0 0 0,0-1 1 0 0,2 6-1 0 0,-2-6-3 0 0,1 0-1 0 0,0 0 1 0 0,0 0-1 0 0,0-1 1 0 0,0 1-1 0 0,0-1 1 0 0,1 0-1 0 0,-1 1 1 0 0,1-1-1 0 0,-1 0 0 0 0,1-1 1 0 0,0 1-1 0 0,0 0 1 0 0,0-1-1 0 0,0 1 1 0 0,0-1-1 0 0,0 0 1 0 0,5 1-1 0 0,5 1-133 0 0,0 0 0 0 0,1-1-1 0 0,21 0 1 0 0,15-3-5408 0 0,-11-2-973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12439 0 0,'0'0'2355'0'0,"0"1"-1216"0"0,-1 10-469 0 0,0-1 0 0 0,0 1 0 0 0,-1-1-1 0 0,0 0 1 0 0,-1 0 0 0 0,-7 19 0 0 0,-34 57 473 0 0,22-45-430 0 0,14-26-692 0 0,-128 236 433 0 0,-18-11-184 0 0,70-142-904 0 0,49-59 363 0 0,17-19-1302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6447 0 0,'28'-68'892'0'0,"-17"45"840"0"0,1 2 0 0 0,1 0 0 0 0,1 0 0 0 0,30-33 0 0 0,-31 39-1502 0 0,0 1-1 0 0,1 0 1 0 0,1 1-1 0 0,1 0 1 0 0,23-14 0 0 0,-4 7 50 0 0,66-25 1 0 0,-81 38-43 0 0,-1 1 0 0 0,2 1 1 0 0,-1 0-1 0 0,0 2 0 0 0,27-2 0 0 0,-42 5-152 0 0,1 0 0 0 0,-1 0 0 0 0,1 1 0 0 0,-1-1-1 0 0,0 1 1 0 0,0 1 0 0 0,1-1 0 0 0,-1 1 0 0 0,0 0 0 0 0,0 0-1 0 0,0 0 1 0 0,-1 0 0 0 0,1 1 0 0 0,-1 0 0 0 0,6 4 0 0 0,-5-2 30 0 0,0 0 0 0 0,-1 0-1 0 0,1 0 1 0 0,-1 1 0 0 0,0-1 0 0 0,-1 1 0 0 0,1 0 0 0 0,-1 0 0 0 0,0 0 0 0 0,3 12 0 0 0,-3-6-10 0 0,0 0-1 0 0,0 0 0 0 0,-2 0 0 0 0,0 1 0 0 0,0-1 0 0 0,-1 0 0 0 0,0 1 0 0 0,-1-1 1 0 0,-1 0-1 0 0,0 0 0 0 0,0 0 0 0 0,-9 23 0 0 0,4-19-32 0 0,-1 0-1 0 0,-1 0 0 0 0,0-1 1 0 0,-1 0-1 0 0,-1-1 0 0 0,-1 0 1 0 0,1-1-1 0 0,-2 0 1 0 0,0-1-1 0 0,-1 0 0 0 0,0-1 1 0 0,-28 16-1 0 0,18-13-69 0 0,0-2-1 0 0,-1-1 1 0 0,-1-1-1 0 0,0-1 1 0 0,0-1-1 0 0,-1-1 1 0 0,-45 5-1 0 0,67-11-100 0 0,-25 1-460 0 0,29-2 346 0 0,-1 0 1 0 0,1 0 0 0 0,-1 0 0 0 0,1-1 0 0 0,-1 1 0 0 0,1 0 0 0 0,0-1 0 0 0,-1 1-1 0 0,1-1 1 0 0,0 1 0 0 0,-1-1 0 0 0,1 0 0 0 0,0 1 0 0 0,-1-1 0 0 0,1 0-1 0 0,0 0 1 0 0,-1-1 0 0 0,-2-7-7117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92 3223 0 0,'1'1'240'0'0,"14"11"3724"0"0,1 0 0 0 0,26 14-1 0 0,-35-23-3542 0 0,0 1 0 0 0,-1-2 0 0 0,2 1 0 0 0,-1-1-1 0 0,0 0 1 0 0,0 0 0 0 0,0-1 0 0 0,1 0 0 0 0,-1-1-1 0 0,9 1 1 0 0,15-4-20 0 0,-1 0 0 0 0,0-2 0 0 0,0-1 0 0 0,0-1 0 0 0,-1-2 0 0 0,0-1 0 0 0,46-23 0 0 0,-64 27-369 0 0,0 0 0 0 0,14-12-1 0 0,-21 15-27 0 0,0-1 0 0 0,0 1 0 0 0,0-1 0 0 0,-1 0 0 0 0,1 0 0 0 0,-1 0 0 0 0,0-1 0 0 0,3-6 0 0 0,-4 5-92 0 0,-2 6 73 0 0,0 0 1 0 0,0-1 0 0 0,0 1-1 0 0,0 0 1 0 0,0-1-1 0 0,0 1 1 0 0,0 0-1 0 0,-1-1 1 0 0,1 1-1 0 0,0 0 1 0 0,0 0 0 0 0,0-1-1 0 0,0 1 1 0 0,-1 0-1 0 0,1 0 1 0 0,0 0-1 0 0,0-1 1 0 0,-1 1 0 0 0,1 0-1 0 0,0 0 1 0 0,0 0-1 0 0,-1-1 1 0 0,1 1-1 0 0,0 0 1 0 0,0 0 0 0 0,-1 0-1 0 0,1 0 1 0 0,0 0-1 0 0,-1 0 1 0 0,-8-3-140 0 0,3 3 103 0 0,0 0-1 0 0,0 0 0 0 0,0 0 1 0 0,1 1-1 0 0,-1 0 1 0 0,0 0-1 0 0,1 0 1 0 0,-1 1-1 0 0,-8 3 0 0 0,-7 5-22 0 0,-20 12 0 0 0,24-13 66 0 0,-34 19 27 0 0,2 2-1 0 0,1 2 1 0 0,1 2 0 0 0,-63 60-1 0 0,99-82 10 0 0,0 0-1 0 0,0 1 1 0 0,-11 17-1 0 0,19-25-20 0 0,0 0-1 0 0,0 0 1 0 0,1 0-1 0 0,0 0 1 0 0,0 0-1 0 0,0 1 0 0 0,1-1 1 0 0,-1 1-1 0 0,1-1 1 0 0,0 1-1 0 0,1-1 1 0 0,0 1-1 0 0,0 6 0 0 0,0-10-17 0 0,1 1 0 0 0,-1-1 0 0 0,1 0 0 0 0,0 0-1 0 0,-1 1 1 0 0,1-1 0 0 0,0 0 0 0 0,0 0 0 0 0,1 0-1 0 0,-1 0 1 0 0,0 0 0 0 0,1 0 0 0 0,-1-1-1 0 0,1 1 1 0 0,0 0 0 0 0,0-1 0 0 0,-1 1 0 0 0,5 1-1 0 0,-1 0-318 0 0,1 0 0 0 0,-1 0-1 0 0,1-1 1 0 0,0 0 0 0 0,0 0 0 0 0,6 1-1 0 0,11 1-1029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7 426 11055 0 0,'0'0'2864'0'0,"-7"-15"3859"0"0,7 11-6535 0 0,0 1 0 0 0,0-1-1 0 0,0 1 1 0 0,1 0 0 0 0,0-1 0 0 0,-1 1 0 0 0,1-1 0 0 0,0 1 0 0 0,0 0 0 0 0,1 0 0 0 0,-1 0-1 0 0,1-1 1 0 0,3-3 0 0 0,3-4 40 0 0,0 0 0 0 0,12-11-1 0 0,-9 9-127 0 0,100-104 15 0 0,-82 89-101 0 0,65-46 1 0 0,-75 61-59 0 0,1 1-1 0 0,0 1 0 0 0,1 1 1 0 0,0 0-1 0 0,0 2 1 0 0,35-9-1 0 0,-52 16 34 0 0,-1 0 1 0 0,1 1-1 0 0,0 0 0 0 0,0 0 1 0 0,5 0-1 0 0,1 4 11 0 0,-8-3 5 0 0,-1 1 0 0 0,1-1 0 0 0,-1 1 0 0 0,0 0 0 0 0,0-1 0 0 0,0 1 0 0 0,0 0 0 0 0,0-1 0 0 0,0 1 0 0 0,-1 0 0 0 0,1 0 0 0 0,-1 0 1 0 0,1 0-1 0 0,-1 0 0 0 0,1 0 0 0 0,-1 0 0 0 0,0 0 0 0 0,0 0 0 0 0,0 0 0 0 0,-1 2 0 0 0,0 6 49 0 0,-1 1 0 0 0,-4 16 1 0 0,2-13-28 0 0,-21 89 128 0 0,19-85-148 0 0,0-1 0 0 0,-1 0 0 0 0,0 0 1 0 0,-1-1-1 0 0,-19 27 0 0 0,0 3-549 0 0,27-45 646 0 0,-8 15-5114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19951 0 0,'0'0'1811'0'0,"-2"1"-1490"0"0,-5 5-121 0 0,1 1-1 0 0,0-1 1 0 0,0 1-1 0 0,-8 14 0 0 0,-4 3 252 0 0,-11 11-370 0 0,-57 68-46 0 0,54-64 29 0 0,25-27-64 0 0,-2 6 3 0 0,9-15-4 0 0,0 0-16 0 0,0-1-67 0 0,8 7-5011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191 468 13303 0 0,'0'0'1202'0'0,"-1"1"-988"0"0,-1 3 140 0 0,-1 0-1 0 0,0-1 0 0 0,0 1 1 0 0,0-1-1 0 0,0 0 0 0 0,-1 0 1 0 0,1-1-1 0 0,-1 1 1 0 0,0-1-1 0 0,0 1 0 0 0,0-1 1 0 0,0 0-1 0 0,0 0 0 0 0,-6 1 1 0 0,-3 0 622 0 0,0 1 1 0 0,0-2-1 0 0,-22 2 1 0 0,33-4-952 0 0,0 1 0 0 0,0-1-1 0 0,0 0 1 0 0,0 0 0 0 0,0 0 0 0 0,0-1 0 0 0,0 1 0 0 0,0 0 0 0 0,0-1-1 0 0,0 1 1 0 0,0-1 0 0 0,0 0 0 0 0,0 1 0 0 0,0-1 0 0 0,1 0 0 0 0,-1 0-1 0 0,0 0 1 0 0,0-1 0 0 0,1 1 0 0 0,-1 0 0 0 0,1-1 0 0 0,-1 1 0 0 0,1-1-1 0 0,0 1 1 0 0,-1-1 0 0 0,1 0 0 0 0,0 1 0 0 0,0-1 0 0 0,0 0 0 0 0,0 0-1 0 0,1 0 1 0 0,-1 0 0 0 0,0 0 0 0 0,0-3 0 0 0,0-2-16 0 0,0-1 1 0 0,1 0-1 0 0,0 1 0 0 0,0-1 1 0 0,0 0-1 0 0,1 0 1 0 0,3-14-1 0 0,2 1-65 0 0,1 0-1 0 0,1 1 1 0 0,0 0 0 0 0,2 0-1 0 0,0 1 1 0 0,1 0 0 0 0,25-32-1 0 0,-11 20-183 0 0,2 1 0 0 0,1 2-1 0 0,45-35 1 0 0,-63 54 215 0 0,1 1 0 0 0,0 1 0 0 0,1 0-1 0 0,0 0 1 0 0,0 1 0 0 0,0 1 0 0 0,25-8 0 0 0,-33 12 44 0 0,0 0 1 0 0,0 0 0 0 0,0 1-1 0 0,1-1 1 0 0,-1 1 0 0 0,0 0-1 0 0,0 0 1 0 0,0 0 0 0 0,0 1 0 0 0,1-1-1 0 0,-1 1 1 0 0,0 0 0 0 0,0 1-1 0 0,0-1 1 0 0,-1 0 0 0 0,1 1-1 0 0,0 0 1 0 0,0 0 0 0 0,-1 0-1 0 0,1 1 1 0 0,-1-1 0 0 0,0 1-1 0 0,0-1 1 0 0,0 1 0 0 0,0 0-1 0 0,0 1 1 0 0,0-1 0 0 0,3 7-1 0 0,-1-2 38 0 0,-1 1-1 0 0,-1-1 0 0 0,1 1 1 0 0,-2-1-1 0 0,1 1 0 0 0,-1 0 1 0 0,0 0-1 0 0,-1 0 0 0 0,0 1 1 0 0,-1-1-1 0 0,0 0 0 0 0,0 0 0 0 0,-1 0 1 0 0,0 1-1 0 0,0-1 0 0 0,-4 10 1 0 0,0-2 11 0 0,0-1 1 0 0,-1 1 0 0 0,-1-1-1 0 0,-1 0 1 0 0,0-1 0 0 0,-1 0-1 0 0,-17 22 1 0 0,-56 58 233 0 0,72-85-360 0 0,0 0 0 0 0,-1-1 1 0 0,-1-1-1 0 0,1 0 0 0 0,-1 0 0 0 0,-24 11 0 0 0,32-18-116 0 0,0 1 0 0 0,0-1 0 0 0,0 0 0 0 0,0 0 0 0 0,-1 0 0 0 0,1-1 0 0 0,0 0 0 0 0,-1 0 0 0 0,1 0 0 0 0,-6-1 0 0 0,5 0-1465 0 0,-1 0-1 0 0,0 0 1 0 0,1-1 0 0 0,-8-3 0 0 0,0-1-4900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36 14943 0 0,'47'-36'4043'0'0,"-50"50"-3358"0"0,0-4-586 0 0,-1 0 0 0 0,0-1 0 0 0,0 1-1 0 0,-1-1 1 0 0,-10 13 0 0 0,3-4-29 0 0,-186 285 462 0 0,156-241-497 0 0,-69 82 55 0 0,44-61-42 0 0,-5 17 21 0 0,63-85-45 0 0,0 0 1 0 0,2 1 0 0 0,0-1-1 0 0,0 2 1 0 0,-4 18-1 0 0,10-34-41 0 0,1 1 0 0 0,0 0 0 0 0,-1 0 0 0 0,1-1 0 0 0,0 1 0 0 0,0 0 0 0 0,0 0 0 0 0,0 0-1 0 0,1-1 1 0 0,-1 1 0 0 0,0 0 0 0 0,1-1 0 0 0,-1 1 0 0 0,1 0 0 0 0,0-1 0 0 0,-1 1 0 0 0,1 0 0 0 0,0-1 0 0 0,0 1 0 0 0,2 2 0 0 0,1-3-1339 0 0,10 1-434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121 105 7831 0 0,'0'0'706'0'0,"-1"1"-578"0"0,-7 12 6819 0 0,8-12-6064 0 0,0 0 1 0 0,-1 0 0 0 0,1 2 0 0 0,4 2 3898 0 0,4-2-6232 0 0,0-1 1637 0 0,-1-1 1 0 0,0-1-1 0 0,1 1 0 0 0,-1-1 0 0 0,1 0 0 0 0,13-3 1 0 0,48-12 154 0 0,-39 7-279 0 0,-4 2-18 0 0,47-19 0 0 0,-64 21-106 0 0,1 0-1 0 0,-1-1 1 0 0,0 0 0 0 0,0-1 0 0 0,0 0 0 0 0,-1 0-1 0 0,14-14 1 0 0,-21 20 44 0 0,-1-1-1 0 0,1 1 1 0 0,-1-1-1 0 0,1 1 1 0 0,-1-1-1 0 0,1 1 1 0 0,-1-1 0 0 0,1 1-1 0 0,-1-1 1 0 0,0 1-1 0 0,0-1 1 0 0,1 1-1 0 0,-1-1 1 0 0,0 0-1 0 0,0 1 1 0 0,1-1-1 0 0,-1 1 1 0 0,0-1 0 0 0,0 0-1 0 0,0 1 1 0 0,0-1-1 0 0,0 0 1 0 0,0 1-1 0 0,0-1 1 0 0,0 0-1 0 0,0 1 1 0 0,-1-1-1 0 0,1 0 1 0 0,0 0 0 0 0,-1 0-3 0 0,0 1 1 0 0,0-1-1 0 0,1 1 1 0 0,-1-1-1 0 0,0 1 1 0 0,0-1-1 0 0,0 1 1 0 0,0-1 0 0 0,0 1-1 0 0,0 0 1 0 0,0 0-1 0 0,0 0 1 0 0,0-1-1 0 0,0 1 1 0 0,0 0-1 0 0,0 0 1 0 0,0 0 0 0 0,0 0-1 0 0,0 1 1 0 0,-1-1-1 0 0,-18 3-74 0 0,0 1 0 0 0,1 1 0 0 0,0 1 1 0 0,0 0-1 0 0,-19 10 0 0 0,10-2 97 0 0,0 1 0 0 0,-38 27-1 0 0,40-23 130 0 0,1 2-1 0 0,-38 39 0 0 0,52-49-45 0 0,2 1 0 0 0,-1 0 1 0 0,2 0-1 0 0,-1 1 0 0 0,2 0 1 0 0,0 0-1 0 0,-11 29 0 0 0,17-38-75 0 0,-1 0 0 0 0,1 1 0 0 0,1-1-1 0 0,-1 1 1 0 0,0-1 0 0 0,1 1 0 0 0,0-1-1 0 0,0 1 1 0 0,0 0 0 0 0,1-1-1 0 0,0 1 1 0 0,1 5 0 0 0,-1-7-36 0 0,0-1 0 0 0,0 1 0 0 0,1-1 0 0 0,-1 1 0 0 0,1-1 0 0 0,0 0 0 0 0,-1 1 1 0 0,1-1-1 0 0,0 0 0 0 0,0 0 0 0 0,1 0 0 0 0,-1-1 0 0 0,0 1 0 0 0,0 0 0 0 0,1-1 0 0 0,-1 0 0 0 0,1 1 0 0 0,0-1 0 0 0,-1 0 0 0 0,5 1 0 0 0,35 8-3509 0 0,-12-7-2713 0 0,-12-1 507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1090 8751 0 0,'0'0'11199'0'0,"1"0"-10584"0"0,23-17 564 0 0,-1 0 1 0 0,31-30-1 0 0,19-15-1099 0 0,-60 53-83 0 0,124-88 13 0 0,-105 77-36 0 0,1 1-1 0 0,49-20 1 0 0,-78 37 26 0 0,-1 1 0 0 0,1 0 0 0 0,0 0 0 0 0,0 0 0 0 0,4 0 0 0 0,-7 1 0 0 0,0 0 0 0 0,0 0 0 0 0,-1-1 0 0 0,1 1 0 0 0,0 0 0 0 0,0 1 0 0 0,0-1 0 0 0,-1 0 0 0 0,1 0 0 0 0,0 0 0 0 0,0 0 0 0 0,-1 1 0 0 0,1-1 0 0 0,0 0 0 0 0,0 1 0 0 0,0 0 0 0 0,1 4 0 0 0,-2-4 0 0 0,1 1 4 0 0,0 1 1 0 0,-1-1-1 0 0,1 1 0 0 0,-1-1 1 0 0,0 1-1 0 0,0 0 0 0 0,0-1 0 0 0,0 1 1 0 0,-1-1-1 0 0,1 1 0 0 0,-1-1 1 0 0,0 4-1 0 0,-13 34 209 0 0,7-24-106 0 0,-17 39 293 0 0,18-43-347 0 0,0-1 1 0 0,1 1 0 0 0,0 0-1 0 0,1 0 1 0 0,0 0 0 0 0,1 1-1 0 0,1 0 1 0 0,0-1-1 0 0,-1 17 1 0 0,3-28-107 0 0,1-1-1 0 0,-1 1 0 0 0,0 0 1 0 0,0-1-1 0 0,0 1 1 0 0,0-1-1 0 0,0 1 1 0 0,1 0-1 0 0,-1-1 0 0 0,0 1 1 0 0,1-1-1 0 0,-1 1 1 0 0,0 0-1 0 0,1-1 0 0 0,-1 1 1 0 0,1-1-1 0 0,-1 0 1 0 0,1 1-1 0 0,-1-1 1 0 0,1 1-1 0 0,-1-1 0 0 0,1 0 1 0 0,-1 1-1 0 0,1-1 1 0 0,-1 0-1 0 0,1 1 1 0 0,0-1-1 0 0,-1 0 0 0 0,1 0 1 0 0,0 0-1 0 0,-1 0 1 0 0,1 0-1 0 0,0 1 1 0 0,-1-1-1 0 0,1 0 0 0 0,0-1 1 0 0,0 1-1 0 0,27-4-1522 0 0,-26 4 1364 0 0,6-2-541 0 0,1 0 0 0 0,-1-1 0 0 0,9-4 0 0 0,6-6-875 0 0</inkml:trace>
  <inkml:trace contextRef="#ctx0" brushRef="#br0" timeOffset="1">1296 133 4607 0 0,'55'-92'353'0'0,"-34"51"16172"0"0,-22 44-16305 0 0,-31 83 135 0 0,-51 102 1 0 0,10-40-26 0 0,-76 147 538 0 0,35-78-336 0 0,19 8-472 0 0,81-174-848 0 0,11-39-1520 0 0,15-15-223 0 0,2-5 885 0 0,-1-3-32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0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70 8287 0 0,'-5'-3'97'0'0,"1"1"0"0"0,-1-1-1 0 0,0 1 1 0 0,0 0-1 0 0,-1 0 1 0 0,1 1-1 0 0,0 0 1 0 0,-1 0 0 0 0,-4 0-1 0 0,7 1 460 0 0,0 0 0 0 0,0 0 0 0 0,1 0 0 0 0,-13 4 11381 0 0,34 7-10664 0 0,-12-9-1049 0 0,0 1-1 0 0,1-1 0 0 0,0 0 1 0 0,0 0-1 0 0,14 1 1 0 0,44-2 583 0 0,-44-1-507 0 0,76-4 14 0 0,1-5 1 0 0,137-29-1 0 0,-185 28-725 0 0,6-2-1305 0 0,-19 6-2394 0 0,-22 4-3980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56 319 10799 0 0,'0'0'3330'0'0,"0"1"-2622"0"0,-1 1-658 0 0,-12 36 726 0 0,1 1 0 0 0,2 1 0 0 0,-9 65 0 0 0,19-95 760 0 0,5-22-912 0 0,15-49-343 0 0,5-14-98 0 0,-11 42-208 0 0,2 0 0 0 0,36-59-1 0 0,-40 75 15 0 0,1 1 0 0 0,1 0 1 0 0,0 1-1 0 0,1 0 0 0 0,0 1 0 0 0,30-20 0 0 0,-16 15 244 0 0,1 2 0 0 0,1 1-1 0 0,56-20 1 0 0,-67 28-107 0 0,1 2 1 0 0,0 1-1 0 0,0 0 0 0 0,1 1 0 0 0,0 2 1 0 0,-1 0-1 0 0,27 2 0 0 0,-35 1-80 0 0,1 0 0 0 0,-1 1 0 0 0,22 7 0 0 0,-30-8-306 0 0,-1 1 1 0 0,1 0-1 0 0,-1 0 0 0 0,1 1 0 0 0,-1-1 0 0 0,0 1 0 0 0,0 0 0 0 0,0 0 0 0 0,0 0 1 0 0,-1 0-1 0 0,1 1 0 0 0,4 5 0 0 0,-6-5-2012 0 0,0 4-4027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44 2759 0 0,'0'0'14014'0'0,"-1"1"-13269"0"0,-3 2-592 0 0,0 0 1 0 0,0 0-1 0 0,1 0 1 0 0,-1 1-1 0 0,1-1 1 0 0,0 1-1 0 0,0 0 1 0 0,-4 7-1 0 0,-19 39 120 0 0,20-36-214 0 0,-8 15 89 0 0,-14 44-1 0 0,24-59-54 0 0,1 0 0 0 0,0 0 0 0 0,1 0 0 0 0,0 0 0 0 0,0 25 1 0 0,2-36-8 0 0,1 1 0 0 0,-1 0 1 0 0,1-1-1 0 0,-1 1 0 0 0,1-1 1 0 0,0 1-1 0 0,1-1 0 0 0,-1 1 1 0 0,1-1-1 0 0,-1 0 1 0 0,1 1-1 0 0,0-1 0 0 0,0 0 1 0 0,0 0-1 0 0,4 4 0 0 0,-4-6-18 0 0,0 1 0 0 0,0-1 0 0 0,0 1 0 0 0,0-1 1 0 0,1 0-1 0 0,-1 0 0 0 0,0 0 0 0 0,1 0 0 0 0,-1 0 0 0 0,0 0 0 0 0,1-1 0 0 0,-1 1 0 0 0,1-1 0 0 0,-1 0 0 0 0,1 1 0 0 0,-1-1 0 0 0,1 0 0 0 0,0-1 0 0 0,-1 1 0 0 0,1 0 0 0 0,-1-1 0 0 0,5-1 0 0 0,3-1 4 0 0,-1-1 1 0 0,0 0-1 0 0,1-1 0 0 0,-1 0 1 0 0,-1 0-1 0 0,1-1 0 0 0,-1 0 1 0 0,0-1-1 0 0,0 0 0 0 0,-1 0 1 0 0,0 0-1 0 0,0-1 0 0 0,10-15 1 0 0,2-8-207 0 0,-1-1 0 0 0,21-52 0 0 0,-28 58-76 0 0,-10 24 187 0 0,35-74-1291 0 0,-29 65 669 0 0,-1 0 0 0 0,2 0 0 0 0,-1 1 0 0 0,14-14 0 0 0,-6 13-1258 0 0,-3 15-3001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113 266 11687 0 0,'-2'6'214'0'0,"-1"-1"0"0"0,0 1 1 0 0,0-1-1 0 0,0 0 0 0 0,-1 0 0 0 0,1 0 0 0 0,-1 0 0 0 0,0-1 0 0 0,-1 0 0 0 0,-7 7 0 0 0,-1-2 1682 0 0,0 0 0 0 0,-28 13 1857 0 0,41-24-3526 0 0,1-3-180 0 0,0 0-1 0 0,0 0 1 0 0,0 0 0 0 0,1 0 0 0 0,-1 0-1 0 0,1 1 1 0 0,0-1 0 0 0,1 1 0 0 0,-1-1-1 0 0,5-5 1 0 0,35-44-72 0 0,-40 52 33 0 0,34-37-244 0 0,1 2 0 0 0,2 1 0 0 0,78-53 0 0 0,-114 87 217 0 0,45-29-165 0 0,-44 29 213 0 0,0-1 0 0 0,0 1 1 0 0,1 0-1 0 0,-1 0 0 0 0,1 1 0 0 0,0 0 1 0 0,-1-1-1 0 0,10 0 0 0 0,-13 3-6 0 0,0-1 1 0 0,0 0-1 0 0,1 0 0 0 0,-1 1 1 0 0,0-1-1 0 0,0 0 0 0 0,0 1 1 0 0,0-1-1 0 0,0 1 0 0 0,0 0 0 0 0,0-1 1 0 0,0 1-1 0 0,0 0 0 0 0,0 0 1 0 0,0-1-1 0 0,-1 1 0 0 0,1 0 0 0 0,0 0 1 0 0,0 0-1 0 0,-1 0 0 0 0,1 0 1 0 0,-1 0-1 0 0,1 0 0 0 0,0 3 0 0 0,1 1 57 0 0,0 0-1 0 0,-1 0 1 0 0,3 10-1 0 0,-3 1 16 0 0,-1 0 0 0 0,0 0 0 0 0,-1 0-1 0 0,0 0 1 0 0,-5 20 0 0 0,-1 9-72 0 0,-9 56-208 0 0,7-54-1439 0 0,11-36-2527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288 106 5983 0 0,'56'-69'682'0'0,"-28"32"13883"0"0,-36 43-13785 0 0,-5 4-756 0 0,1 1-1 0 0,1 0 1 0 0,0 0 0 0 0,0 2-1 0 0,1-1 1 0 0,1 1 0 0 0,0 0-1 0 0,-11 23 1 0 0,18-30-89 0 0,-1 1 0 0 0,1-1 0 0 0,0 0-1 0 0,1 1 1 0 0,0 0 0 0 0,0-1 0 0 0,0 1 0 0 0,1 12 0 0 0,0-17 18 0 0,1-1 1 0 0,0 1-1 0 0,0-1 1 0 0,1 1-1 0 0,-1-1 1 0 0,0 1-1 0 0,0-1 1 0 0,1 0-1 0 0,1 2 1 0 0,0 0-45 0 0,22 20-131 0 0,-11-9 205 0 0,0 0 1 0 0,-1 0 0 0 0,14 20 0 0 0,-15-16 51 0 0,-3-5 150 0 0,0 0 0 0 0,11 25 0 0 0,-18-33-132 0 0,0 0 0 0 0,0-1 0 0 0,-1 1-1 0 0,0 0 1 0 0,0 0 0 0 0,-1 0 0 0 0,1 0 0 0 0,-1 0 0 0 0,0 0 0 0 0,0 0-1 0 0,-1 0 1 0 0,-1 9 0 0 0,1-9-31 0 0,0-1 0 0 0,-1 1 0 0 0,1-1 0 0 0,-1 1 0 0 0,0-1 0 0 0,0 0 1 0 0,-1 0-1 0 0,1 0 0 0 0,-1 0 0 0 0,0 0 0 0 0,0 0 0 0 0,0-1 0 0 0,-1 0 0 0 0,1 1 0 0 0,-1-1 0 0 0,0-1 0 0 0,1 1 0 0 0,-1 0 0 0 0,-1-1 0 0 0,1 0 0 0 0,0 0 0 0 0,0 0 0 0 0,-1 0 0 0 0,1-1 0 0 0,-8 2 0 0 0,-10 1-12 0 0,0 0-1 0 0,0-1 0 0 0,-1-2 1 0 0,1 0-1 0 0,0-1 0 0 0,-1-1 1 0 0,-30-6-1 0 0,28 4-192 0 0,12 1-250 0 0,-21-4-1 0 0,31 5 366 0 0,0 0-1 0 0,1 0 1 0 0,-1 0 0 0 0,1 0 0 0 0,-1 0 0 0 0,1 0-1 0 0,-1-1 1 0 0,1 1 0 0 0,0-1 0 0 0,0 0 0 0 0,0 0-1 0 0,0 0 1 0 0,-3-3 0 0 0,4 4-295 0 0,1 0 0 0 0,-1 1 0 0 0,1-1 0 0 0,-1 0 0 0 0,1 0 0 0 0,-1 0 0 0 0,1 0 0 0 0,0 0 0 0 0,-1 0 0 0 0,1 0 0 0 0,0 0 0 0 0,0 0 0 0 0,0 0 0 0 0,0 0 0 0 0,0 0 1 0 0,0 0-1 0 0,0-2 0 0 0,3-8-5763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 10135 0 0,'0'0'919'0'0,"-4"-5"825"0"0,1 4-1410 0 0,1 0 0 0 0,0 0 0 0 0,0-1 0 0 0,-1 1 0 0 0,1 1 0 0 0,-1-1 0 0 0,1 0 0 0 0,-1 1 0 0 0,1-1 0 0 0,-1 1 0 0 0,1 0 0 0 0,-1 0 0 0 0,1 0 0 0 0,-1 0 0 0 0,-2 0 0 0 0,-42 9 686 0 0,42-8-1041 0 0,-11 3 141 0 0,1 1 1 0 0,-1 1 0 0 0,1 0-1 0 0,0 1 1 0 0,1 0 0 0 0,-1 2 0 0 0,2-1-1 0 0,-1 2 1 0 0,-17 15 0 0 0,21-16-19 0 0,0 1 0 0 0,1 0 1 0 0,0 1-1 0 0,0 0 0 0 0,1 0 0 0 0,1 1 1 0 0,0 0-1 0 0,0 0 0 0 0,1 1 1 0 0,1 0-1 0 0,-6 19 0 0 0,10-28-89 0 0,0 0 0 0 0,0 0 0 0 0,1-1 0 0 0,0 1 0 0 0,-1 0 1 0 0,1 0-1 0 0,1 0 0 0 0,-1 0 0 0 0,0 0 0 0 0,2 4 0 0 0,-1-6-3 0 0,-1-1 0 0 0,1 0 0 0 0,-1 1 0 0 0,1-1 0 0 0,0 1 0 0 0,0-1 0 0 0,0 0 0 0 0,0 0 0 0 0,0 1 0 0 0,0-1 0 0 0,0 0 0 0 0,0 0 0 0 0,0 0 0 0 0,0 0 0 0 0,1 0 0 0 0,-1-1 0 0 0,0 1 0 0 0,1 0 0 0 0,-1-1 0 0 0,0 1 0 0 0,1 0 0 0 0,-1-1 0 0 0,1 0 0 0 0,-1 1 0 0 0,1-1 0 0 0,-1 0 0 0 0,4 0 0 0 0,11 0 64 0 0,-1 0 0 0 0,1-1 0 0 0,-1-1 0 0 0,1-1-1 0 0,-1 0 1 0 0,0-1 0 0 0,0-1 0 0 0,0 0 0 0 0,26-13 0 0 0,-38 16-71 0 0,1 0 0 0 0,-1 0 0 0 0,0 0 0 0 0,0-1 0 0 0,0 1 0 0 0,0-1 0 0 0,0 0 0 0 0,0 0-1 0 0,-1 0 1 0 0,1 0 0 0 0,-1 0 0 0 0,0 0 0 0 0,0-1 0 0 0,0 1 0 0 0,0-1 0 0 0,-1 1 0 0 0,0-1 0 0 0,1 0 0 0 0,-1 1 0 0 0,0-6 0 0 0,0 0-25 0 0,-1 0-1 0 0,0 0 1 0 0,-1 0-1 0 0,1 0 1 0 0,-2 0-1 0 0,0 0 1 0 0,-4-14-1 0 0,3 15-121 0 0,1-1-1 0 0,0 0 1 0 0,-1-17-1 0 0,3 22-274 0 0,0 1 1 0 0,0-1-1 0 0,1 1 0 0 0,-1-1 0 0 0,1 1 0 0 0,0-1 1 0 0,0 1-1 0 0,0-1 0 0 0,1 1 0 0 0,-1 0 0 0 0,1 0 1 0 0,3-6-1 0 0,4-3-5780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 14367 0 0,'3'-1'662'0'0,"1"0"-490"0"0,19-9 502 0 0,-7 3-622 0 0,-6 5 4093 0 0,-12 8-1424 0 0,-1 0-3768 0 0,-13 18 1194 0 0,-1-2 1 0 0,-2 0 0 0 0,-21 20-1 0 0,-31 37 193 0 0,61-66-323 0 0,-1 2 4 0 0,0 0 0 0 0,-9 19 0 0 0,18-32-155 0 0,-1 10-201 0 0,3-10 174 0 0,0-1-116 0 0,0 0 262 0 0,1 0 0 0 0,-1 0 0 0 0,1 0 0 0 0,-1 0 0 0 0,1 0 0 0 0,-1 0 0 0 0,1 0 0 0 0,0 0 0 0 0,-1-1 0 0 0,1 1 0 0 0,1 1 0 0 0,0 1-11 0 0,2 1 11 0 0,10 18-61 0 0,-7-9 62 0 0,-1-1 0 0 0,-1 1 0 0 0,0 0 0 0 0,0 0 0 0 0,-2 0 0 0 0,0 1 0 0 0,0-1 0 0 0,-1 1 0 0 0,-1 0 0 0 0,0-1 0 0 0,-1 1 0 0 0,-1 16 0 0 0,1-27 60 0 0,-1 1 1 0 0,1 0 0 0 0,-1 0-1 0 0,0-1 1 0 0,0 1-1 0 0,0-1 1 0 0,0 1-1 0 0,-1-1 1 0 0,1 1 0 0 0,-1-1-1 0 0,0 0 1 0 0,0 0-1 0 0,0 0 1 0 0,0 0 0 0 0,-5 5-1 0 0,3-4 14 0 0,-1-1-1 0 0,0 1 1 0 0,1-1 0 0 0,-1 0-1 0 0,0-1 1 0 0,-1 1-1 0 0,1-1 1 0 0,0 0 0 0 0,-10 2-1 0 0,6-1-40 0 0,0-1 0 0 0,0 0 0 0 0,0 0 0 0 0,0-1 0 0 0,-1 0 0 0 0,1-1 0 0 0,-12 0 0 0 0,-20-2-8 0 0,40 2-25 0 0,0 0 0 0 0,0 0 1 0 0,1 0-1 0 0,-1 0 0 0 0,0 0 0 0 0,0 0 1 0 0,1-1-1 0 0,-1 1 0 0 0,0 0 1 0 0,1 0-1 0 0,-1-1 0 0 0,0 1 0 0 0,1 0 1 0 0,-1-1-1 0 0,1 1 0 0 0,-1 0 1 0 0,0-1-1 0 0,1 1 0 0 0,-1-1 0 0 0,1 1 1 0 0,-1-1-1 0 0,1 0 0 0 0,-1 1 0 0 0,1-1 1 0 0,0 1-1 0 0,-1-1 0 0 0,1 0 1 0 0,0 1-1 0 0,-1-1 0 0 0,1 0 0 0 0,0 1 1 0 0,0-1-1 0 0,0 0 0 0 0,-1 1 1 0 0,1-1-1 0 0,0 0 0 0 0,0 0 0 0 0,0-1 1 0 0,1-1-206 0 0,-1 0 1 0 0,0 1 0 0 0,1-1 0 0 0,-1 0-1 0 0,1 0 1 0 0,0 0 0 0 0,2-3 0 0 0,6-12-1592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411 661 15863 0 0,'2'-1'728'0'0,"50"-23"738"0"0,-51 23-420 0 0,2 0-910 0 0,-1 0 0 0 0,0 0 0 0 0,0 0 0 0 0,0 0 0 0 0,1 0 0 0 0,-1-1 0 0 0,-1 1 0 0 0,5-4 0 0 0,-3 2 32 0 0,8-7-26 0 0,-1 0-1 0 0,-1-1 1 0 0,1 0-1 0 0,-2 0 0 0 0,1-1 1 0 0,-2 0-1 0 0,10-20 1 0 0,2-9-140 0 0,13-46 0 0 0,-1-10-1142 0 0,26-154-1 0 0,-55 226 1038 0 0,-2 25 101 0 0,0 0 1 0 0,0-1-1 0 0,0 1 0 0 0,0 0 1 0 0,0 0-1 0 0,0-1 0 0 0,0 1 1 0 0,0 0-1 0 0,0 0 0 0 0,0-1 0 0 0,0 1 1 0 0,0 0-1 0 0,0-1 0 0 0,-1 1 1 0 0,1 0-1 0 0,0 0 0 0 0,0-1 0 0 0,0 1 1 0 0,0 0-1 0 0,0 0 0 0 0,-1 0 1 0 0,1-1-1 0 0,0 1 0 0 0,0 0 0 0 0,0 0 1 0 0,-1 0-1 0 0,1-1 0 0 0,0 1 1 0 0,0 0-1 0 0,0 0 0 0 0,-1 0 0 0 0,1 0 1 0 0,0 0-1 0 0,0 0 0 0 0,-1 0 1 0 0,1 0-1 0 0,0-1 0 0 0,-1 1 0 0 0,1 0 1 0 0,0 0-1 0 0,0 0 0 0 0,-1 0 1 0 0,1 0-1 0 0,0 0 0 0 0,-1 0 1 0 0,1 1-1 0 0,0-1 0 0 0,0 0 0 0 0,-1 0 1 0 0,1 0-1 0 0,-11 6 14 0 0,10-6-17 0 0,-9 7 20 0 0,0 0 0 0 0,0 1-1 0 0,1 0 1 0 0,0 0 0 0 0,-12 16-1 0 0,-36 53 167 0 0,37-48-82 0 0,-27 41 70 0 0,3 2 0 0 0,3 2 0 0 0,3 1-1 0 0,-44 128 1 0 0,-6 107 14 0 0,79-285-172 0 0,0 0-1 0 0,-2 0 1 0 0,-1-2-1 0 0,-28 44 1 0 0,37-63-11 0 0,-14 23-128 0 0,-1-1 0 0 0,-1 0 0 0 0,-23 23 0 0 0,40-47-221 0 0,-1 0 1 0 0,0 0-1 0 0,0 0 0 0 0,0 0 0 0 0,0 0 0 0 0,0 0 0 0 0,-4 1 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1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7367 0 0,'2'-1'12055'0'0,"322"-58"-7161"0"0,48-9-4470 0 0,-331 63-1266 0 0,45-2 0 0 0,-56 7-127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3223 0 0,'0'0'143'0'0,"-15"2"398"0"0,12-1 361 0 0,0 0-1 0 0,0 0 0 0 0,0 1 1 0 0,0-1-1 0 0,0 1 0 0 0,0 0 1 0 0,0 0-1 0 0,1 0 0 0 0,-4 3 1 0 0,2 0-290 0 0,0-1 0 0 0,0 1 0 0 0,1-1 0 0 0,-5 11 0 0 0,0 1-666 0 0,1 2 0 0 0,-8 25 0 0 0,11-28 634 0 0,-22 67-452 0 0,-177 500 291 0 0,186-546-386 0 0,-38 59-1 0 0,55-94-27 0 0,-1 0 0 0 0,0 0-1 0 0,1 1 1 0 0,-1-1 0 0 0,0 0 0 0 0,0 0-1 0 0,0 0 1 0 0,1 0 0 0 0,-1 0-1 0 0,0 0 1 0 0,-1-1 0 0 0,-1 2 0 0 0,3-2-3 0 0,0 0 0 0 0,-1 0 0 0 0,1 0 0 0 0,0 0 0 0 0,-1 0 0 0 0,1-1 0 0 0,0 1 0 0 0,-1 0 0 0 0,1 0 0 0 0,0-1 0 0 0,-1 1 0 0 0,1 0 0 0 0,0 0 0 0 0,0-1 0 0 0,-1 1 0 0 0,1 0 0 0 0,0-1 0 0 0,0 1 0 0 0,0 0 0 0 0,0-1 1 0 0,-1 1-1 0 0,1 0 0 0 0,0-1 0 0 0,0 1 0 0 0,0-1 0 0 0,-3-17 35 0 0,3-17 265 0 0,3 18-114 0 0,1 1 0 0 0,1 0 0 0 0,0 0 0 0 0,10-21 0 0 0,34-59-165 0 0,-36 73-12 0 0,-2 2-39 0 0,1 1-1 0 0,21-26 1 0 0,-27 39 21 0 0,0 0 0 0 0,1 0 0 0 0,0 0 0 0 0,0 1 0 0 0,0 1 0 0 0,1-1 0 0 0,-1 1 0 0 0,18-8 0 0 0,-23 12 33 0 0,1-1-1 0 0,-1 2 0 0 0,1-1 1 0 0,0 0-1 0 0,-1 1 0 0 0,1-1 0 0 0,0 1 1 0 0,-1 0-1 0 0,1 0 0 0 0,0 0 1 0 0,-1 0-1 0 0,1 0 0 0 0,0 0 1 0 0,-1 1-1 0 0,1-1 0 0 0,0 1 1 0 0,-1 0-1 0 0,1 0 0 0 0,-1 0 1 0 0,1 0-1 0 0,-1 0 0 0 0,0 1 1 0 0,1-1-1 0 0,-1 1 0 0 0,0-1 1 0 0,0 1-1 0 0,0 0 0 0 0,2 2 1 0 0,3 6 135 0 0,1-1 0 0 0,-1 1 0 0 0,-1 1 0 0 0,11 21 0 0 0,-3-4 54 0 0,-10-22-155 0 0,30 60 648 0 0,-31-59-605 0 0,0 0 0 0 0,0 0 0 0 0,-1 1 0 0 0,0-1 1 0 0,-1 1-1 0 0,1 0 0 0 0,-1 9 0 0 0,-1-12-51 0 0,-1 1 0 0 0,0-1 0 0 0,0 0 1 0 0,0 0-1 0 0,-1 0 0 0 0,0 0 0 0 0,0 0 0 0 0,0 0 0 0 0,0 0 0 0 0,-1-1 0 0 0,-5 8 0 0 0,1-2 19 0 0,-1 0 0 0 0,-1-1 0 0 0,-16 15 0 0 0,5-8-30 0 0,0-2-1 0 0,-2 0 1 0 0,0-1-1 0 0,0-1 1 0 0,-35 13-1 0 0,46-21-30 0 0,0 0 0 0 0,0-1 1 0 0,-1 0-1 0 0,0 0 0 0 0,-20 0 0 0 0,29-3-34 0 0,0 0 1 0 0,0 0 0 0 0,-1 0-1 0 0,1-1 1 0 0,0 1-1 0 0,0-1 1 0 0,-1 0 0 0 0,1 0-1 0 0,0 0 1 0 0,0 0-1 0 0,-3-3 1 0 0,4 3-23 0 0,0-1 1 0 0,0 1-1 0 0,0-1 0 0 0,1 1 1 0 0,-1-1-1 0 0,1 0 1 0 0,-1 0-1 0 0,1 0 0 0 0,0 0 1 0 0,-1 0-1 0 0,1 0 1 0 0,0 0-1 0 0,0 0 0 0 0,1-1 1 0 0,-1 1-1 0 0,0 0 0 0 0,0-4 1 0 0,0 1-250 0 0,1-1 0 0 0,0 0 0 0 0,0 0 0 0 0,0 0 0 0 0,0 0 0 0 0,1 0 0 0 0,0 0 0 0 0,0 1 0 0 0,1-1 0 0 0,2-6 0 0 0,8-16-1299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13559 0 0,'0'0'1231'0'0,"2"1"-1014"0"0,2 5 193 0 0,0-1-1 0 0,1 0 0 0 0,0 1 0 0 0,0-2 1 0 0,0 1-1 0 0,0-1 0 0 0,10 6 1 0 0,-11-8-127 0 0,-1-1 1 0 0,1 1 0 0 0,0-1 0 0 0,0 0 0 0 0,0-1-1 0 0,0 1 1 0 0,0 0 0 0 0,0-1 0 0 0,0 0 0 0 0,0 0-1 0 0,8-2 1 0 0,6 0 36 0 0,0 0-1 0 0,0-2 1 0 0,0 0-1 0 0,-1-1 1 0 0,22-10-1 0 0,-30 11-363 0 0,-1 0-1 0 0,1 0 1 0 0,-1-1-1 0 0,-1-1 1 0 0,1 1-1 0 0,-1-1 0 0 0,0-1 1 0 0,0 1-1 0 0,0-1 1 0 0,-1 0-1 0 0,8-13 1 0 0,-12 17-608 0 0,-2 3 593 0 0,-1 0-1 0 0,1 0 1 0 0,0-1 0 0 0,-1 1-1 0 0,1 0 1 0 0,0 0 0 0 0,-1-1 0 0 0,1 1-1 0 0,-1 0 1 0 0,1 0 0 0 0,0 0-1 0 0,-1 0 1 0 0,1 0 0 0 0,-1-1 0 0 0,1 1-1 0 0,0 0 1 0 0,-1 0 0 0 0,1 0-1 0 0,-1 0 1 0 0,1 0 0 0 0,-1 0 0 0 0,1 1-1 0 0,0-1 1 0 0,-1 0 0 0 0,-12 2-192 0 0,1 1 103 0 0,0 2 0 0 0,0 0 0 0 0,1 0 0 0 0,-16 10 0 0 0,-42 32 5 0 0,55-37 122 0 0,-37 27 16 0 0,3 2 1 0 0,-47 49-1 0 0,90-83 24 0 0,1 0 0 0 0,-1 0-1 0 0,1 0 1 0 0,1 0-1 0 0,-1 1 1 0 0,1 0 0 0 0,0 0-1 0 0,0 0 1 0 0,0 0 0 0 0,1 0-1 0 0,0 0 1 0 0,-1 8 0 0 0,2-11 8 0 0,1 0 0 0 0,0 0 0 0 0,0 0 0 0 0,0 1 0 0 0,1-1 1 0 0,-1 0-1 0 0,1 0 0 0 0,-1 0 0 0 0,1 0 0 0 0,0 0 0 0 0,0 0 1 0 0,1 0-1 0 0,-1 0 0 0 0,0-1 0 0 0,1 1 0 0 0,0 0 1 0 0,0-1-1 0 0,0 1 0 0 0,0-1 0 0 0,0 0 0 0 0,0 1 0 0 0,0-1 1 0 0,1 0-1 0 0,-1 0 0 0 0,1-1 0 0 0,3 3 0 0 0,3 1 10 0 0,1-1 1 0 0,-1 0-1 0 0,1 0 0 0 0,0-1 1 0 0,0 0-1 0 0,0-1 0 0 0,0 0 0 0 0,0-1 1 0 0,0 0-1 0 0,1 0 0 0 0,-1-1 0 0 0,12-1 1 0 0,3-2-144 0 0,1-1-1 0 0,-1-1 1 0 0,40-13 0 0 0,7-10-2394 0 0,-31 8-4172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1839 0 0,'10'-19'244'0'0,"1"1"-1"0"0,19-26 1 0 0,-14 25 2764 0 0,1 0 1 0 0,0 1 0 0 0,33-25 0 0 0,-46 40-2718 0 0,15-12 1415 0 0,-18 15-1601 0 0,-1-1-1 0 0,1 1 1 0 0,-1-1-1 0 0,1 1 1 0 0,0 0-1 0 0,-1-1 1 0 0,1 1-1 0 0,-1 0 1 0 0,1 0-1 0 0,0-1 1 0 0,-1 1-1 0 0,1 0 1 0 0,0 0 0 0 0,-1 0-1 0 0,1 0 1 0 0,0 0-1 0 0,-1 0 1 0 0,1 0-1 0 0,0 0 1 0 0,-1 0-1 0 0,1 0 1 0 0,0 0-1 0 0,-1 0 1 0 0,1 1-1 0 0,0-1 1 0 0,0 0 0 0 0,2 14 317 0 0,-2-7-361 0 0,-1-1 0 0 0,0 0 0 0 0,0 1 0 0 0,-1-1 0 0 0,1 1 0 0 0,-1-1 0 0 0,-1 0 0 0 0,1 0 0 0 0,-1 1 1 0 0,0-1-1 0 0,-5 9 0 0 0,-4 6 130 0 0,-23 34 1 0 0,29-46-168 0 0,-1-1 0 0 0,-1 1 0 0 0,1-1 0 0 0,-1-1 0 0 0,0 1-1 0 0,-1-1 1 0 0,0-1 0 0 0,0 1 0 0 0,-11 6 0 0 0,19-13-22 0 0,0 0-1 0 0,-1 0 1 0 0,1 0 0 0 0,-1 1 0 0 0,1-1 0 0 0,0 0-1 0 0,-1 0 1 0 0,1 0 0 0 0,0 0 0 0 0,-1 0 0 0 0,1 0-1 0 0,-1 0 1 0 0,1 0 0 0 0,0 0 0 0 0,-1 0 0 0 0,1 0-1 0 0,-1 0 1 0 0,1 0 0 0 0,0-1 0 0 0,-1 1 0 0 0,1 0-1 0 0,0 0 1 0 0,-1 0 0 0 0,1 0 0 0 0,0-1 0 0 0,-1 1-1 0 0,1 0 1 0 0,0 0 0 0 0,0-1 0 0 0,-1 1 0 0 0,1 0-1 0 0,0-1 1 0 0,0 1 0 0 0,-1-1 0 0 0,-5-10 42 0 0,5 7-56 0 0,1 0 0 0 0,0 0 0 0 0,-1 0 1 0 0,1-1-1 0 0,1 1 0 0 0,-1 0 0 0 0,1 0 1 0 0,0 0-1 0 0,0 0 0 0 0,0 0 1 0 0,3-7-1 0 0,1-1-76 0 0,1 0-1 0 0,10-15 1 0 0,1 2-81 0 0,2 1 0 0 0,0 1-1 0 0,2 0 1 0 0,0 2 0 0 0,44-33-1 0 0,-57 47 100 0 0,0 2-1 0 0,0-1 1 0 0,1 1-1 0 0,-1 1 1 0 0,1-1-1 0 0,12-3 1 0 0,-17 7 78 0 0,-1 0 1 0 0,1 1 0 0 0,0-1 0 0 0,0 0 0 0 0,0 1-1 0 0,0 0 1 0 0,-1 0 0 0 0,1 0 0 0 0,0 1-1 0 0,0-1 1 0 0,0 1 0 0 0,0 0 0 0 0,-1 0 0 0 0,1 0-1 0 0,0 0 1 0 0,-1 1 0 0 0,1-1 0 0 0,4 4 0 0 0,0 1 85 0 0,0 0 1 0 0,0 0 0 0 0,0 1 0 0 0,-1 0-1 0 0,0 0 1 0 0,0 1 0 0 0,-1 0 0 0 0,0 0 0 0 0,-1 1-1 0 0,1-1 1 0 0,-2 1 0 0 0,6 12 0 0 0,-8-15-67 0 0,0 0-1 0 0,0-1 1 0 0,-1 1 0 0 0,0 0 0 0 0,0 0-1 0 0,0 0 1 0 0,-1 0 0 0 0,1 0 0 0 0,-2 0-1 0 0,1 0 1 0 0,-1 0 0 0 0,1-1 0 0 0,-2 1-1 0 0,1 0 1 0 0,-1 0 0 0 0,0 0 0 0 0,0-1-1 0 0,0 1 1 0 0,-1-1 0 0 0,0 0 0 0 0,0 0-1 0 0,-4 6 1 0 0,5-9-5 0 0,1 0 1 0 0,-1 0-1 0 0,0-1 0 0 0,0 1 1 0 0,0 0-1 0 0,0-1 0 0 0,0 1 0 0 0,0-1 1 0 0,0 0-1 0 0,-1 0 0 0 0,1 0 0 0 0,0 0 1 0 0,-1 0-1 0 0,1 0 0 0 0,-1 0 1 0 0,1-1-1 0 0,-1 0 0 0 0,1 1 0 0 0,-1-1 1 0 0,0 0-1 0 0,1 0 0 0 0,-1 0 0 0 0,1-1 1 0 0,-1 1-1 0 0,-2-1 0 0 0,3 0-21 0 0,0 1 0 0 0,0-1 0 0 0,1 0 0 0 0,-1 0 1 0 0,0 0-1 0 0,1 0 0 0 0,-1 0 0 0 0,1 0 0 0 0,-1 0 0 0 0,1-1 0 0 0,-1 1 0 0 0,1 0 0 0 0,0-1 0 0 0,0 1 0 0 0,0-1 0 0 0,0 1 0 0 0,0-1 0 0 0,0 0 0 0 0,0 0 0 0 0,0 1 1 0 0,1-1-1 0 0,-1 0 0 0 0,1 0 0 0 0,-1 0 0 0 0,1 0 0 0 0,0 1 0 0 0,-1-1 0 0 0,1 0 0 0 0,0 0 0 0 0,0 0 0 0 0,1 0 0 0 0,-1 0 0 0 0,0 0 0 0 0,1-2 0 0 0,2-6-121 0 0,0 0 0 0 0,0 1 0 0 0,1-1-1 0 0,0 1 1 0 0,1 0 0 0 0,0 0 0 0 0,1 1-1 0 0,12-16 1 0 0,5-3-227 0 0,33-27 0 0 0,-45 42 270 0 0,2 1-1 0 0,-1 1 0 0 0,2 0 1 0 0,-1 1-1 0 0,1 0 0 0 0,1 1 1 0 0,27-11-1 0 0,-29 15 51 0 0,98-30 74 0 0,-95 31 115 0 0,-1 0-1 0 0,1 1 1 0 0,-1 1-1 0 0,1 0 1 0 0,22 2-1 0 0,-34 0-130 0 0,-1 0 0 0 0,1-1 0 0 0,-1 1-1 0 0,1 1 1 0 0,-1-1 0 0 0,1 0 0 0 0,-1 1 0 0 0,0 0 0 0 0,0-1-1 0 0,0 1 1 0 0,0 1 0 0 0,0-1 0 0 0,0 0 0 0 0,-1 1-1 0 0,1-1 1 0 0,-1 1 0 0 0,1 0 0 0 0,-1 0 0 0 0,0 0-1 0 0,0 0 1 0 0,0 0 0 0 0,-1 0 0 0 0,1 1 0 0 0,-1-1 0 0 0,0 0-1 0 0,0 1 1 0 0,0-1 0 0 0,1 7 0 0 0,0 5 6 0 0,0 0 0 0 0,-1-1 0 0 0,-1 1-1 0 0,0 0 1 0 0,-1 0 0 0 0,-3 19 0 0 0,-3-5-15 0 0,-2-1 0 0 0,-21 48 0 0 0,16-39-889 0 0,13-36 523 0 0,13 2-3343 0 0,8-7 1858 0 0,2-5-18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69 5527 0 0,'31'-30'-276'0'0,"-12"12"3007"0"0,-7 6 5732 0 0,-12 12-8454 0 0,1 0 1 0 0,-1 0-1 0 0,0-1 1 0 0,0 1 0 0 0,0 0-1 0 0,0 0 1 0 0,0 0 0 0 0,0 0-1 0 0,0 0 1 0 0,1 0 0 0 0,-1 0-1 0 0,0 0 1 0 0,0-1-1 0 0,0 1 1 0 0,0 0 0 0 0,0 0-1 0 0,0 0 1 0 0,0 0 0 0 0,0 0-1 0 0,0 0 1 0 0,0-1 0 0 0,0 1-1 0 0,0 0 1 0 0,0 0-1 0 0,0 0 1 0 0,0 0 0 0 0,0 0-1 0 0,0-1 1 0 0,0 1 0 0 0,0 0-1 0 0,0 0 1 0 0,0 0-1 0 0,0 0 1 0 0,0 0 0 0 0,0-1-1 0 0,0 1 1 0 0,0 0 0 0 0,0 0-1 0 0,0 0 1 0 0,0 0 0 0 0,-1 0-1 0 0,1 0 1 0 0,0 0-1 0 0,0-1 1 0 0,0 1 0 0 0,-9-2 302 0 0,-8 2 73 0 0,3 3-202 0 0,0 0 0 0 0,1 1 0 0 0,-26 12 0 0 0,-37 25-198 0 0,28-14 136 0 0,27-16-100 0 0,-119 67 735 0 0,122-66-454 0 0,1 1 0 0 0,0 1 0 0 0,0 0 0 0 0,1 1 0 0 0,-18 22 1 0 0,29-30-129 0 0,1-1 1 0 0,0 1 0 0 0,-6 12-1 0 0,9-17 25 0 0,2-1-72 0 0,1 1-112 0 0,-1-1 0 0 0,1 0 0 0 0,-1 0 1 0 0,1 0-1 0 0,0 0 0 0 0,-1 0 1 0 0,1 0-1 0 0,0 0 0 0 0,0-1 1 0 0,0 1-1 0 0,-1-1 0 0 0,1 1 1 0 0,0-1-1 0 0,2 0 0 0 0,1 1 0 0 0,0-1 0 0 0,0-1 0 0 0,-1 1-1 0 0,1-1 1 0 0,7-1 0 0 0,5-3-3 0 0,0-1 0 0 0,19-10 0 0 0,-24 11 12 0 0,38-17-395 0 0,0-2 0 0 0,-1-3 1 0 0,-1-1-1 0 0,-2-3 0 0 0,45-39 0 0 0,-87 67 351 0 0,0-1 0 0 0,0-1 0 0 0,0 1 0 0 0,3-7 0 0 0,1 1 31 0 0,-7 9 233 0 0,-11 16 82 0 0,5-10-270 0 0,-7 14 153 0 0,-17 33-1 0 0,26-44-289 0 0,0-1 0 0 0,0 1-1 0 0,0 0 1 0 0,1 0 0 0 0,0 0-1 0 0,1 0 1 0 0,-2 14 0 0 0,6-12-2640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128 350 2759 0 0,'0'0'19608'0'0,"-6"-5"-18840"0"0,-2-1-526 0 0,0 0-1 0 0,-15-8 0 0 0,12 7-149 0 0,4 1-112 0 0,-1 0 1 0 0,1-1-1 0 0,1 1 0 0 0,-1-2 1 0 0,1 1-1 0 0,0-1 0 0 0,-7-13 1 0 0,11 18-27 0 0,0 0-1 0 0,1-1 1 0 0,-1 1 0 0 0,1-1 0 0 0,0 1 0 0 0,0-1 0 0 0,1 1-1 0 0,-1-1 1 0 0,1 1 0 0 0,0-1 0 0 0,-1 0 0 0 0,2 1 0 0 0,-1-1-1 0 0,0 0 1 0 0,1 1 0 0 0,-1-1 0 0 0,1 1 0 0 0,0-1 0 0 0,0 1-1 0 0,1-1 1 0 0,-1 1 0 0 0,1 0 0 0 0,3-5 0 0 0,1-3-154 0 0,1 1 0 0 0,1 1 0 0 0,-1-1 1 0 0,2 1-1 0 0,14-13 0 0 0,-11 12 19 0 0,2 0 0 0 0,-1 1 0 0 0,1 1 0 0 0,0 0 0 0 0,1 1 0 0 0,0 0 0 0 0,0 1 0 0 0,22-5 0 0 0,-21 8 205 0 0,0 1 0 0 0,1 0-1 0 0,-1 1 1 0 0,1 1 0 0 0,-1 1 0 0 0,0 0 0 0 0,0 2 0 0 0,22 4 0 0 0,-30-5 81 0 0,0 1 1 0 0,0-1 0 0 0,0 2 0 0 0,-1-1-1 0 0,1 1 1 0 0,-1 0 0 0 0,0 0 0 0 0,0 1 0 0 0,0 0-1 0 0,7 7 1 0 0,-10-8-29 0 0,0 1 0 0 0,-1 0 1 0 0,1-1-1 0 0,-1 1 0 0 0,0 0 0 0 0,0 0 0 0 0,0 1 0 0 0,-1-1 0 0 0,0 1 0 0 0,0-1 0 0 0,0 1 0 0 0,-1 0 1 0 0,0-1-1 0 0,0 1 0 0 0,0 7 0 0 0,-1-7-19 0 0,0 0 0 0 0,0-1 0 0 0,0 1 0 0 0,-1-1 1 0 0,0 1-1 0 0,0-1 0 0 0,0 1 0 0 0,-1-1 0 0 0,0 1 0 0 0,0-1 1 0 0,0 0-1 0 0,-6 9 0 0 0,4-8-22 0 0,-1-1 1 0 0,0 1 0 0 0,0-1-1 0 0,0 0 1 0 0,-1 0-1 0 0,1 0 1 0 0,-1-1-1 0 0,-1 0 1 0 0,-8 5-1 0 0,-7 1-17 0 0,0 0-1 0 0,-1-1 1 0 0,-32 8-1 0 0,-74 9-1327 0 0,128-26 1291 0 0,-4 1-280 0 0,0-1 0 0 0,0 1 0 0 0,-1-1-1 0 0,1 0 1 0 0,-7-1 0 0 0,11 1 149 0 0,1 0 1 0 0,-1 0 0 0 0,0-1-1 0 0,0 1 1 0 0,0 0 0 0 0,1 0-1 0 0,-1-1 1 0 0,0 1 0 0 0,1 0-1 0 0,-1-1 1 0 0,0 1 0 0 0,1-1-1 0 0,-1 1 1 0 0,0-1 0 0 0,1 1-1 0 0,-1-1 1 0 0,1 1 0 0 0,-1-1-1 0 0,1 0 1 0 0,-1 1 0 0 0,1-1-1 0 0,-1 0 1 0 0,1 0 0 0 0,0 1-1 0 0,-1-1 1 0 0,1 0-1 0 0,0 0 1 0 0,0 1 0 0 0,0-1-1 0 0,-1 0 1 0 0,1 0 0 0 0,0 0-1 0 0,0 1 1 0 0,0-1 0 0 0,0 0-1 0 0,0 0 1 0 0,1 0 0 0 0,-1 1-1 0 0,0-1 1 0 0,0 0 0 0 0,0 0-1 0 0,1-1 1 0 0,4-11-5247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10135 0 0,'0'0'3367'0'0,"-5"7"-959"0"0,-1 1-2154 0 0,0 0 1 0 0,0-1-1 0 0,-1 0 0 0 0,0 0 1 0 0,0-1-1 0 0,-12 8 1 0 0,-11 11 108 0 0,0 4-34 0 0,1 3-1 0 0,2 0 1 0 0,-26 39 0 0 0,-63 113 479 0 0,106-167-730 0 0,-45 80 294 0 0,-43 68-125 0 0,74-128-265 0 0,-24 31 168 0 0,42-62-268 0 0,1 0 0 0 0,-1 0 0 0 0,0 0 1 0 0,-1-1-1 0 0,1 1 0 0 0,-1-1 0 0 0,-10 5 0 0 0,16-9-346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182 145 7831 0 0,'0'0'603'0'0,"-2"1"-396"0"0,-15 6 10879 0 0,19-6-10731 0 0,19 1 26 0 0,0 0 0 0 0,-1-1 0 0 0,34-4-1 0 0,64-15 26 0 0,-104 15-365 0 0,1-1 1 0 0,13-6-1 0 0,-23 8-59 0 0,0 0 1 0 0,-1 0-1 0 0,1-1 1 0 0,-1 1-1 0 0,0-1 0 0 0,1 0 1 0 0,-1-1-1 0 0,0 1 1 0 0,5-6-1 0 0,-8 6-70 0 0,1 1-1 0 0,0-1 1 0 0,-1 0 0 0 0,0 1-1 0 0,0-1 1 0 0,0 0 0 0 0,0 0-1 0 0,0 1 1 0 0,0-1 0 0 0,-1 0-1 0 0,1 0 1 0 0,-1 0 0 0 0,0 0-1 0 0,0 0 1 0 0,0 0-1 0 0,0 0 1 0 0,0 0 0 0 0,-2-5-1 0 0,2 6 48 0 0,-1 1 0 0 0,1-1 0 0 0,-1 1 0 0 0,0 0 0 0 0,1-1 0 0 0,-1 1-1 0 0,0-1 1 0 0,0 1 0 0 0,0 0 0 0 0,0 0 0 0 0,0-1 0 0 0,0 1 0 0 0,0 0-1 0 0,0 0 1 0 0,0 0 0 0 0,-1 0 0 0 0,1 0 0 0 0,0 1 0 0 0,-1-1 0 0 0,1 0-1 0 0,0 1 1 0 0,-1-1 0 0 0,1 1 0 0 0,-1-1 0 0 0,1 1 0 0 0,-1-1 0 0 0,0 1-1 0 0,1 0 1 0 0,-1 0 0 0 0,1 0 0 0 0,-1 0 0 0 0,1 0 0 0 0,-1 0 0 0 0,1 1-1 0 0,-3-1 1 0 0,-13 5-56 0 0,0 0 0 0 0,1 0-1 0 0,-1 2 1 0 0,1 0 0 0 0,0 1 0 0 0,-15 11-1 0 0,-87 65 802 0 0,84-58-411 0 0,7-5 174 0 0,1 0 0 0 0,-35 40 0 0 0,52-51-330 0 0,1 0-1 0 0,0 0 0 0 0,0 1 0 0 0,2 0 0 0 0,-1 0 0 0 0,1 1 0 0 0,1-1 1 0 0,0 1-1 0 0,-6 23 0 0 0,11-33-118 0 0,-1 1 0 0 0,1-1 0 0 0,-1 1 0 0 0,1 0 0 0 0,0-1 0 0 0,0 1 0 0 0,0-1 0 0 0,1 1 0 0 0,-1 0-1 0 0,1-1 1 0 0,-1 1 0 0 0,1-1 0 0 0,0 1 0 0 0,0-1 0 0 0,0 1 0 0 0,1 2 0 0 0,0-3-11 0 0,-1-1-1 0 0,1 1 0 0 0,-1 0 1 0 0,1-1-1 0 0,0 1 0 0 0,0-1 1 0 0,-1 0-1 0 0,1 0 0 0 0,0 1 1 0 0,0-1-1 0 0,0 0 0 0 0,1-1 1 0 0,-1 1-1 0 0,0 0 0 0 0,0-1 1 0 0,0 1-1 0 0,0-1 0 0 0,1 1 0 0 0,2-1 1 0 0,19 1 27 0 0,-1-2 1 0 0,0 0-1 0 0,24-5 1 0 0,69-17-163 0 0,-101 20 77 0 0,193-51-1819 0 0,-154 39-3270 0 0,-18 5-1432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178 116 919 0 0,'-1'-1'67'0'0,"1"1"326"0"0,-1-1 1 0 0,1 0-1 0 0,-1 0 0 0 0,1 1 0 0 0,-1-1 1 0 0,1 1-1 0 0,-1-1 0 0 0,1 0 0 0 0,-1 1 1 0 0,0-1-1 0 0,0 1 0 0 0,1-1 0 0 0,-1 1 1 0 0,0 0-1 0 0,1-1 0 0 0,-1 1 0 0 0,0 0 0 0 0,0-1 1 0 0,0 1-1 0 0,0 0 0 0 0,1 0 0 0 0,-1 0 1 0 0,0 0-1 0 0,0 0 0 0 0,0 0 0 0 0,0 0 1 0 0,1 0-1 0 0,-1 0 0 0 0,-2 0 0 0 0,0 1 586 0 0,-1 0-877 0 0,1 0 0 0 0,-1-1-1 0 0,1 2 1 0 0,0-1 0 0 0,-1 0 0 0 0,1 1 0 0 0,0-1-1 0 0,0 1 1 0 0,0 0 0 0 0,0 0 0 0 0,1 0 0 0 0,-1 0-1 0 0,1 1 1 0 0,-1-1 0 0 0,1 1 0 0 0,0 0 0 0 0,-3 4-1 0 0,-4 6 257 0 0,1 1 0 0 0,-10 23 0 0 0,10-21-299 0 0,-2 5 195 0 0,1 0-1 0 0,0 1 1 0 0,2 0 0 0 0,-8 40-1 0 0,14-53-122 0 0,0-1-1 0 0,0 1 0 0 0,1 0 1 0 0,0-1-1 0 0,1 1 0 0 0,3 16 0 0 0,-2-19-91 0 0,-1-1-1 0 0,1 0 1 0 0,0 0-1 0 0,0 0 1 0 0,1-1-1 0 0,0 1 1 0 0,0 0-1 0 0,0-1 0 0 0,0 0 1 0 0,0 0-1 0 0,1 0 1 0 0,5 5-1 0 0,-6-7 22 0 0,-1 0-1 0 0,1-1 1 0 0,0 1-1 0 0,0-1 1 0 0,0 1 0 0 0,0-1-1 0 0,0 0 1 0 0,0 0-1 0 0,0 0 1 0 0,0-1-1 0 0,1 1 1 0 0,-1-1 0 0 0,0 0-1 0 0,0 0 1 0 0,1 0-1 0 0,-1 0 1 0 0,0 0-1 0 0,0-1 1 0 0,0 1 0 0 0,1-1-1 0 0,-1 0 1 0 0,0 0-1 0 0,0 0 1 0 0,4-3-1 0 0,7-3 117 0 0,-1 0 0 0 0,0-1 0 0 0,21-16 0 0 0,-13 6-100 0 0,-1 0-1 0 0,0-1 0 0 0,-1-2 0 0 0,-2 1 0 0 0,0-2 0 0 0,-1 0 0 0 0,16-31 0 0 0,-4-1-371 0 0,-2-1 0 0 0,20-68 0 0 0,-42 112-333 0 0,1 0 1 0 0,7-15-1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10135 0 0,'0'0'778'0'0,"1"3"-250"0"0,1 4 124 0 0,1 0 1 0 0,-1 0-1 0 0,2-1 1 0 0,-1 1-1 0 0,1-1 1 0 0,0 1 0 0 0,0-1-1 0 0,0-1 1 0 0,7 8-1 0 0,-6-8-503 0 0,1 0-1 0 0,-1-1 1 0 0,1 0 0 0 0,0 0-1 0 0,0 0 1 0 0,1-1-1 0 0,-1 1 1 0 0,1-2-1 0 0,-1 1 1 0 0,9 2 0 0 0,0-2 309 0 0,0 0 1 0 0,1-1 0 0 0,-1 0 0 0 0,1-1 0 0 0,24-2-1 0 0,-12-2 91 0 0,-1 0-1 0 0,32-10 0 0 0,-56 12-529 0 0,0 0 1 0 0,1 0 0 0 0,-1 0-1 0 0,0 0 1 0 0,0-1 0 0 0,1 1-1 0 0,2-3 1 0 0,23-23 108 0 0,-21 19-124 0 0,1-3-4 0 0,-4 0 0 0 0,-5 10-3 0 0,0 1 1 0 0,0-1-1 0 0,0 0 0 0 0,0 0 0 0 0,0 1 1 0 0,0-1-1 0 0,0 0 0 0 0,-1 1 0 0 0,1-1 0 0 0,0 0 1 0 0,0 1-1 0 0,-1-1 0 0 0,1 1 0 0 0,-1-1 1 0 0,1 0-1 0 0,0 1 0 0 0,-1-1 0 0 0,1 1 1 0 0,-1-1-1 0 0,1 1 0 0 0,-1-1 0 0 0,0 1 0 0 0,1 0 1 0 0,-2-1-1 0 0,0 0-15 0 0,0 0 1 0 0,0 0-1 0 0,0 1 0 0 0,0-1 1 0 0,0 1-1 0 0,0 0 0 0 0,0-1 1 0 0,-3 1-1 0 0,-4 1-55 0 0,1-1 0 0 0,-1 1 0 0 0,-10 3 0 0 0,-124 32-555 0 0,138-35 613 0 0,-1 1 0 0 0,0 0 0 0 0,1 1 0 0 0,-1-1 0 0 0,1 1 0 0 0,0 0-1 0 0,0 0 1 0 0,0 1 0 0 0,-5 4 0 0 0,3-1-7 0 0,1 0 0 0 0,-1 0 0 0 0,2 1-1 0 0,-1 0 1 0 0,-4 9 0 0 0,-22 35 4 0 0,13-23-5 0 0,-19 42 0 0 0,24-42 23 0 0,7-16 0 0 0,1 1 0 0 0,0 0 0 0 0,1 0 0 0 0,0 0 0 0 0,-4 28 0 0 0,9-26 0 0 0,1-13 6 0 0,-1 0-1 0 0,1-1 1 0 0,0 1-1 0 0,0 0 1 0 0,0 0-1 0 0,1 0 1 0 0,-1-1-1 0 0,0 1 1 0 0,1-1-1 0 0,0 1 1 0 0,-1-1-1 0 0,1 0 1 0 0,0 1 0 0 0,0-1-1 0 0,4 2 1 0 0,-2-1 36 0 0,0 0 1 0 0,0-1 0 0 0,1 0 0 0 0,-1 0 0 0 0,1 0-1 0 0,-1 0 1 0 0,1-1 0 0 0,8 2 0 0 0,3-1 182 0 0,1-1 0 0 0,-1 0 1 0 0,1-2-1 0 0,22-2 0 0 0,142-22 1151 0 0,-165 23-1376 0 0,0 3 0 0 0,-2 3 0 0 0,-14-3 0 0 0,1-1 0 0 0,0 1 0 0 0,-1-1 0 0 0,1 1 0 0 0,-1 0 0 0 0,1-1 0 0 0,-1 1 0 0 0,1 0 0 0 0,-1-1 0 0 0,0 1 0 0 0,1 0 0 0 0,-1 0 0 0 0,0-1 0 0 0,1 3 0 0 0,-1 10-23 0 0,-1-11-89 0 0,-11-2-9222 0 0,-1-1 2299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155 387 7831 0 0,'-1'7'475'0'0,"-1"-1"-1"0"0,0 0 1 0 0,-1 0-1 0 0,1 1 0 0 0,-1-1 1 0 0,-1-1-1 0 0,1 1 1 0 0,-1 0-1 0 0,0-1 0 0 0,0 0 1 0 0,0 0-1 0 0,-1 0 0 0 0,0 0 1 0 0,0-1-1 0 0,0 0 1 0 0,-1 0-1 0 0,1 0 0 0 0,-1-1 1 0 0,-10 5-1 0 0,15-7-380 0 0,-1-1 0 0 0,0 1 0 0 0,1 0 0 0 0,-1-1 0 0 0,0 0 0 0 0,0 1 0 0 0,1-1 0 0 0,-1 0 0 0 0,0 0 0 0 0,0 0 0 0 0,0 0 0 0 0,1 0 0 0 0,-1 0 0 0 0,0 0 0 0 0,0-1 0 0 0,1 1 0 0 0,-1-1 0 0 0,0 1 0 0 0,1-1 0 0 0,-1 0 0 0 0,0 0 0 0 0,1 1 0 0 0,-1-1 0 0 0,1 0 0 0 0,-1-1 0 0 0,1 1 0 0 0,0 0 0 0 0,-1 0 0 0 0,1 0 0 0 0,0-1 0 0 0,0 1 0 0 0,0-1 0 0 0,0 1 0 0 0,0-1 0 0 0,-1-1 0 0 0,0-1-4 0 0,1-1-1 0 0,-1 1 1 0 0,1-1 0 0 0,0 0 0 0 0,0 1 0 0 0,0-1-1 0 0,1 0 1 0 0,0 1 0 0 0,0-1 0 0 0,0 0-1 0 0,0 0 1 0 0,2-4 0 0 0,2-10-31 0 0,1 1 0 0 0,0 1 0 0 0,2-1 0 0 0,0 1 1 0 0,17-30-1 0 0,-6 19-93 0 0,0 1 1 0 0,33-36-1 0 0,-28 38-54 0 0,49-42 0 0 0,-62 59 102 0 0,0 0 0 0 0,1 1 0 0 0,0 0-1 0 0,0 1 1 0 0,1 0 0 0 0,0 1 0 0 0,0 0 0 0 0,14-3-1 0 0,-24 7 7 0 0,1 0 0 0 0,0 1 0 0 0,0 0 0 0 0,-1-1 0 0 0,1 1 0 0 0,0 0 0 0 0,0 1 0 0 0,-1-1 0 0 0,1 0 0 0 0,0 1 0 0 0,0-1 0 0 0,-1 1 0 0 0,1 0 0 0 0,0 0 0 0 0,-1 0 0 0 0,4 2 0 0 0,-3-1-4 0 0,0 1 1 0 0,0-1 0 0 0,-1 1 0 0 0,1-1-1 0 0,0 1 1 0 0,-1 0 0 0 0,0 0 0 0 0,0 0-1 0 0,0 0 1 0 0,0 0 0 0 0,1 4-1 0 0,1 2 32 0 0,-1 0-1 0 0,0 0 0 0 0,-1 0 0 0 0,0 0 0 0 0,-1 0 0 0 0,0 0 0 0 0,0 1 0 0 0,-1 18 0 0 0,-4 0 52 0 0,0-1 0 0 0,-1 1-1 0 0,-2-1 1 0 0,-1 0-1 0 0,-14 33 1 0 0,7-28-594 0 0,-1-1 0 0 0,-1 0-1 0 0,-37 50 1 0 0,21-44-2201 0 0,31-36 1798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517 123 17791 0 0,'3'-4'89'0'0,"48"-61"1320"0"0,-44 57-1329 0 0,1-1-1 0 0,0 2 1 0 0,0-1-1 0 0,1 1 0 0 0,10-7 1 0 0,-17 14 177 0 0,-3 10-182 0 0,-1 1 1 0 0,0-1-1 0 0,0 0 0 0 0,-1 1 0 0 0,-1-1 0 0 0,-7 17 1 0 0,2-5-4 0 0,-176 407 761 0 0,11-100-687 0 0,42-82 114 0 0,104-188-356 0 0,-11 22-106 0 0,31-67-3515 0 0,-17 21 0 0 0,19-28-2381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15199 0 0,'0'0'1719'0'0,"2"0"-954"0"0,98-27 3321 0 0,1 0-3282 0 0,-85 23-661 0 0,217-54 1449 0 0,-215 54-1573 0 0,78-14-220 0 0,145-10-1 0 0,-230 28-366 0 0,-1 0-1 0 0,0 0 0 0 0,18 4 0 0 0,-25-3 301 0 0,1 0-1 0 0,-1 0 0 0 0,0 0 1 0 0,0 0-1 0 0,1 0 1 0 0,-1 1-1 0 0,0 0 1 0 0,0 0-1 0 0,0-1 0 0 0,-1 2 1 0 0,1-1-1 0 0,0 0 1 0 0,-1 1-1 0 0,5 4 1 0 0,3 9-1378 0 0</inkml:trace>
  <inkml:trace contextRef="#ctx0" brushRef="#br0" timeOffset="1">945 186 13391 0 0,'0'0'1210'0'0,"-1"2"-996"0"0,-2 16 969 0 0,-1 0 0 0 0,-1-1 1 0 0,-10 25-1 0 0,-28 52 2894 0 0,28-63-3767 0 0,7-16-3 0 0,4-6-131 0 0,-1 0-1 0 0,-4 17 0 0 0,8-24-215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 10135 0 0,'0'-1'40'0'0,"0"1"1"0"0,0-1-1 0 0,0 1 0 0 0,-1-1 0 0 0,1 1 0 0 0,0-1 0 0 0,0 0 1 0 0,-1 1-1 0 0,1-1 0 0 0,0 1 0 0 0,-1-1 0 0 0,1 1 0 0 0,0 0 0 0 0,-1-1 1 0 0,1 1-1 0 0,-1-1 0 0 0,1 1 0 0 0,-1 0 0 0 0,1-1 0 0 0,-1 1 0 0 0,1 0 1 0 0,-1-1-1 0 0,1 1 0 0 0,-1 0 0 0 0,1 0 0 0 0,-2-1 0 0 0,1 1 165 0 0,0 0-1 0 0,-1 0 0 0 0,1 0 1 0 0,0 0-1 0 0,-1 1 0 0 0,1-1 1 0 0,0 0-1 0 0,0 1 0 0 0,-1-1 1 0 0,1 1-1 0 0,-2 0 0 0 0,-2 2 842 0 0,0 0-1 0 0,1 0 1 0 0,-1 0 0 0 0,-7 8-1 0 0,0 3-358 0 0,-1 0 0 0 0,2 1 0 0 0,0 0-1 0 0,1 1 1 0 0,-9 20 0 0 0,-34 88-500 0 0,-12 92 235 0 0,19 5-412 0 0,21-94-13 0 0,-12 27-1271 0 0,35-142 770 0 0,0 2-2967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9671 0 0,'0'0'2587'0'0,"0"0"-2410"0"0,1 0 0 0 0,-1 0 0 0 0,1 0 0 0 0,-1 0 0 0 0,0 1 0 0 0,1-1 0 0 0,-1 0 0 0 0,1 0 0 0 0,-1 1 0 0 0,1-1 0 0 0,-1 0 0 0 0,0 1 0 0 0,1-1 0 0 0,-1 0-1 0 0,0 1 1 0 0,1-1 0 0 0,-1 1 0 0 0,0-1 0 0 0,0 1 0 0 0,1-1 0 0 0,-1 1 0 0 0,-1 13 486 0 0,0-1 1 0 0,-1 1-1 0 0,-6 25 0 0 0,-19 42 754 0 0,14-42-961 0 0,-171 459 1837 0 0,37-199-2155 0 0,70-151-1331 0 0,74-140 809 0 0,-3 4-2901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16991 0 0,'0'0'2190'0'0,"2"-1"-1818"0"0,10-1 7 0 0,1 0 0 0 0,0 0 0 0 0,21 1 0 0 0,12-2 215 0 0,225-41 1810 0 0,-136 20-1912 0 0,45-10-465 0 0,-62 7-3647 0 0,-82 17 1765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25 9215 0 0,'3'-2'367'0'0,"-2"2"-333"0"0,0-1 1 0 0,-1 1-1 0 0,1-1 1 0 0,0 0 0 0 0,-1 1-1 0 0,1-1 1 0 0,-1 0-1 0 0,1 1 1 0 0,-1-1 0 0 0,1 0-1 0 0,-1 0 1 0 0,1 0-1 0 0,-1 1 1 0 0,0-1-1 0 0,1 0 1 0 0,-1 0 0 0 0,0 0-1 0 0,0 0 1 0 0,0 0-1 0 0,1 1 1 0 0,-1-1-1 0 0,0 0 1 0 0,0 0 0 0 0,0 0-1 0 0,-1-1 1 0 0,2 2 257 0 0,0-1 0 0 0,0 1 0 0 0,0 0 0 0 0,0 0 0 0 0,0 0 0 0 0,0 0 0 0 0,0 0 1 0 0,0 0-1 0 0,0 0 0 0 0,0 0 0 0 0,1 1 0 0 0,-1-1-114 0 0,1 1 0 0 0,-1-1 0 0 0,0 0 0 0 0,0 1 0 0 0,0 0 1 0 0,0-1-1 0 0,0 1 0 0 0,0 0 0 0 0,0-1 0 0 0,0 1 0 0 0,0 0 0 0 0,0 0 0 0 0,0 0 0 0 0,0 0 0 0 0,0 0 1 0 0,-1 0-1 0 0,1 0 0 0 0,0 0 0 0 0,-1 0 0 0 0,1 0 0 0 0,-1 0 0 0 0,1 1 0 0 0,-1-1 0 0 0,0 0 0 0 0,1 0 1 0 0,-1 0-1 0 0,0 1 0 0 0,0-1 0 0 0,0 0 0 0 0,0 0 0 0 0,0 1 0 0 0,0 0 0 0 0,0 8-203 0 0,-1-1 0 0 0,0 1 0 0 0,-2 11 0 0 0,1-13 537 0 0,-5 27 29 0 0,-2 0 0 0 0,-13 33 0 0 0,-33 68 259 0 0,36-89-563 0 0,-45 102 132 0 0,-32 79-86 0 0,2-23-180 0 0,74-169-82 0 0,-2-1 1 0 0,-1-1-1 0 0,-40 45 0 0 0,56-71 0 0 0,0-1 0 0 0,0 0 0 0 0,-1-1 0 0 0,0 1 0 0 0,-10 5-1 0 0,11-9-25 0 0,6-3 2 0 0,1 0-1 0 0,0 0 1 0 0,0 0 0 0 0,-1 0-1 0 0,1 0 1 0 0,0 0-1 0 0,0 0 1 0 0,-1 0 0 0 0,1 0-1 0 0,0 0 1 0 0,0 0-1 0 0,-1-1 1 0 0,1 1 0 0 0,0 0-1 0 0,0 0 1 0 0,0 0 0 0 0,-1-1-1 0 0,1 1 1 0 0,0 0-1 0 0,0 0 1 0 0,0 0 0 0 0,0-1-1 0 0,-1 1 1 0 0,1 0-1 0 0,0 0 1 0 0,0-1 0 0 0,0 1-1 0 0,0 0 1 0 0,0 0-1 0 0,0-1 1 0 0,0 1 0 0 0,0 0-1 0 0,0 0 1 0 0,0-1 0 0 0,0 1-1 0 0,-2-10-109 0 0,3 5 77 0 0,0 1 0 0 0,0 0 0 0 0,0 0-1 0 0,1 0 1 0 0,-1 0 0 0 0,1 0 0 0 0,0 0-1 0 0,0 0 1 0 0,0 1 0 0 0,1-1 0 0 0,2-3 0 0 0,8-8-144 0 0,16-15 0 0 0,-14 15 41 0 0,33-37-313 0 0,-18 19-110 0 0,55-48 0 0 0,-73 73 476 0 0,-2 4 84 0 0,-8 4 15 0 0,-1 0 1 0 0,1 0-1 0 0,-1 0 0 0 0,1 1 0 0 0,-1-1 0 0 0,0 0 1 0 0,1 1-1 0 0,-1-1 0 0 0,0 1 0 0 0,1 0 1 0 0,-1-1-1 0 0,0 1 0 0 0,0 0 0 0 0,0 0 0 0 0,1 0 1 0 0,-1 0-1 0 0,0 0 0 0 0,0 0 0 0 0,0 0 0 0 0,-1 0 1 0 0,1 0-1 0 0,0 1 0 0 0,0-1 0 0 0,-1 0 0 0 0,1 1 1 0 0,0-1-1 0 0,0 2 0 0 0,1 3 83 0 0,0 0 0 0 0,0 0 0 0 0,-1 0 0 0 0,2 11 0 0 0,-1 14 340 0 0,-2 36 0 0 0,-1-22-331 0 0,1-41-121 0 0,0-1 0 0 0,1 1 1 0 0,-1-1-1 0 0,1 0 0 0 0,0 1 1 0 0,0-1-1 0 0,0 0 0 0 0,1 1 1 0 0,3 5-1 0 0,-4-7-127 0 0,0-1 0 0 0,0 1 0 0 0,0 0 0 0 0,0-1 0 0 0,1 1 0 0 0,-1-1 0 0 0,1 1 0 0 0,-1-1 0 0 0,1 0 0 0 0,-1 1 0 0 0,1-1-1 0 0,0 0 1 0 0,0 0 0 0 0,-1 0 0 0 0,1-1 0 0 0,0 1 0 0 0,0 0 0 0 0,3 0 0 0 0,8-1-1833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207 165 15719 0 0,'6'-8'1676'0'0,"-6"7"-1629"0"0,1-2-121 0 0,9-6 883 0 0,-7 7-495 0 0,1 0 0 0 0,0 1 0 0 0,0-1 0 0 0,0 1 0 0 0,0 0 1 0 0,0 0-1 0 0,0 0 0 0 0,0 1 0 0 0,0 0 0 0 0,0-1 0 0 0,0 1 0 0 0,0 1 1 0 0,6 0-1 0 0,25-2 494 0 0,-26 0-777 0 0,1-1 1 0 0,-1 0-1 0 0,1 0 0 0 0,-1-1 1 0 0,0 0-1 0 0,-1-1 0 0 0,1 0 1 0 0,9-6-1 0 0,-14 8-138 0 0,-1-1 0 0 0,1 1 0 0 0,-1-1 0 0 0,0 0 0 0 0,1 0 1 0 0,-1-1-1 0 0,-1 1 0 0 0,1-1 0 0 0,0 1 0 0 0,-1-1 0 0 0,0 0 0 0 0,0 0 0 0 0,0 0 0 0 0,0 0 1 0 0,-1 0-1 0 0,0 0 0 0 0,1-1 0 0 0,-2 1 0 0 0,2-9 0 0 0,-2 13 81 0 0,0-1-1 0 0,1 0 1 0 0,-1 0-1 0 0,0 0 1 0 0,0 0-1 0 0,0 1 1 0 0,0-1-1 0 0,-1 0 1 0 0,1 0-1 0 0,0 0 1 0 0,0 1-1 0 0,0-1 1 0 0,-1 0-1 0 0,1 0 1 0 0,0 1-1 0 0,-1-1 1 0 0,1 0-1 0 0,-1 0 1 0 0,1 1-1 0 0,-1-1 1 0 0,1 0-1 0 0,-1 1 1 0 0,1-1-1 0 0,-1 1 1 0 0,1-1-1 0 0,-2 0 1 0 0,1 1-2 0 0,-1-1 0 0 0,1 1-1 0 0,0 0 1 0 0,-1-1 0 0 0,1 1 0 0 0,-1 0 0 0 0,1 0 0 0 0,-1 0 0 0 0,1 0-1 0 0,0 0 1 0 0,-1 0 0 0 0,1 1 0 0 0,-3 0 0 0 0,-4 1-9 0 0,1 1-1 0 0,0 0 1 0 0,-1 1 0 0 0,-8 5-1 0 0,-21 18 182 0 0,-66 60 1 0 0,50-40 230 0 0,37-34-282 0 0,-82 79 858 0 0,89-82-840 0 0,-1 1-1 0 0,2 0 0 0 0,0 0 1 0 0,0 1-1 0 0,1 0 0 0 0,0 0 0 0 0,-6 19 1 0 0,12-28-102 0 0,0-1 0 0 0,0 1 0 0 0,0 0 0 0 0,0 0 0 0 0,1 0 1 0 0,0 1-1 0 0,-1-1 0 0 0,1 0 0 0 0,0 0 0 0 0,0 0 0 0 0,1 0 0 0 0,-1 0 0 0 0,1 0 0 0 0,-1 0 1 0 0,1 0-1 0 0,0 0 0 0 0,0 0 0 0 0,0 0 0 0 0,1 0 0 0 0,-1-1 0 0 0,1 1 0 0 0,-1 0 1 0 0,1-1-1 0 0,0 1 0 0 0,0-1 0 0 0,0 0 0 0 0,0 0 0 0 0,1 0 0 0 0,-1 0 0 0 0,1 0 0 0 0,-1 0 1 0 0,1 0-1 0 0,-1-1 0 0 0,1 1 0 0 0,0-1 0 0 0,4 2 0 0 0,1-1-182 0 0,-1 1 0 0 0,1-2 0 0 0,0 1 0 0 0,0-1 0 0 0,0 0 0 0 0,0 0 0 0 0,0-1 0 0 0,13-1 0 0 0,5-2-2054 0 0,33-8 1 0 0,-47 8 1348 0 0,31-7-6122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6911 0 0,'0'0'623'0'0,"-2"2"-514"0"0,-5 2 221 0 0,1 1 0 0 0,0 1 0 0 0,0-1 0 0 0,1 1 0 0 0,-1 0-1 0 0,-6 11 1 0 0,1-1 2688 0 0,-15 31 1 0 0,-48 142 60 0 0,58-143-2637 0 0,-17 44-68 0 0,-4-2-1 0 0,-84 144 1 0 0,80-154-366 0 0,30-55-19 0 0,-1 0 1 0 0,-1 0 0 0 0,-17 22 0 0 0,29-43-155 0 0,-3-2-616 0 0,4 0 759 0 0,0 0 0 0 0,0 0 0 0 0,0 1 0 0 0,0-1 0 0 0,-1 0 1 0 0,1 0-1 0 0,0 0 0 0 0,0 0 0 0 0,0 0 0 0 0,-1 0 1 0 0,1 0-1 0 0,0 0 0 0 0,0 0 0 0 0,0 0 0 0 0,-1 0 1 0 0,1 0-1 0 0,0 0 0 0 0,0 0 0 0 0,0 0 0 0 0,-1 0 1 0 0,1 0-1 0 0,0 0 0 0 0,0 0 0 0 0,0 0 0 0 0,-1 0 0 0 0,1 0 1 0 0,0 0-1 0 0,0 0 0 0 0,0 0 0 0 0,-1-1 0 0 0,1 1 1 0 0,0 0-1 0 0,0 0 0 0 0,0 0 0 0 0,0 0 0 0 0,-1-1 1 0 0,0-3-308 0 0,1-1 1 0 0,-1 0 0 0 0,1 0-1 0 0,0 0 1 0 0,0 1 0 0 0,0-1 0 0 0,2-6-1 0 0,8-38-2749 0 0,-4 23 1928 0 0,4-21-897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32 387 919 0 0,'0'2'67'0'0,"2"8"199"0"0,-1 0 0 0 0,1 17 1 0 0,-2-12 2816 0 0,-1-1 0 0 0,-1 1 0 0 0,-5 23 1 0 0,-3-7-1383 0 0,9-29-1427 0 0,0 6 368 0 0,-4-13 217 0 0,-2-15-318 0 0,6 2-505 0 0,0 0 1 0 0,0 0-1 0 0,2 0 0 0 0,1 0 0 0 0,0 0 0 0 0,1 0 0 0 0,1 0 1 0 0,8-23-1 0 0,0 7-38 0 0,2 0 1 0 0,1 0 0 0 0,19-30-1 0 0,-25 49 5 0 0,1 1 1 0 0,0 0-1 0 0,1 0 0 0 0,0 1 0 0 0,20-17 0 0 0,-22 22 34 0 0,1 1 0 0 0,0-1 0 0 0,1 2 0 0 0,0 0 0 0 0,0 0 0 0 0,0 0 0 0 0,0 2 0 0 0,13-5 0 0 0,-2 3 166 0 0,0 1 0 0 0,0 1 0 0 0,0 1 0 0 0,0 0 0 0 0,32 2-1 0 0,-40 2-50 0 0,-1 0-1 0 0,1 1 1 0 0,-1 1-1 0 0,1 0 0 0 0,-1 1 1 0 0,0 0-1 0 0,-1 1 1 0 0,1 1-1 0 0,-1 0 0 0 0,16 10 1 0 0,-19-10-98 0 0,0 0 1 0 0,-1 1-1 0 0,0 0 1 0 0,0 0-1 0 0,0 1 1 0 0,-1 0-1 0 0,0 0 1 0 0,-1 1-1 0 0,8 12 1 0 0,-11-16-39 0 0,-1 1 0 0 0,1 0 1 0 0,-1 0-1 0 0,0 1 1 0 0,0-1-1 0 0,0 0 0 0 0,-1 1 1 0 0,0-1-1 0 0,0 1 1 0 0,-1-1-1 0 0,0 1 0 0 0,0-1 1 0 0,-1 1-1 0 0,1-1 1 0 0,-1 1-1 0 0,-1-1 0 0 0,-1 7 1 0 0,-4 5 34 0 0,0 0 1 0 0,-1 0-1 0 0,0-1 1 0 0,-2 0 0 0 0,0 0-1 0 0,-1-1 1 0 0,-1-1-1 0 0,0 1 1 0 0,-26 23-1 0 0,17-20-94 0 0,-1-2 0 0 0,-1-1-1 0 0,0 0 1 0 0,-1-2 0 0 0,0-1-1 0 0,-34 13 1 0 0,-49 14-525 0 0,91-35 364 0 0,-1 0-1 0 0,1-2 0 0 0,-1 0 1 0 0,-30 2-1 0 0,44-5 133 0 0,-1 0 0 0 0,1-1 1 0 0,-1 1-1 0 0,1 0 0 0 0,-1-1 0 0 0,1 0 0 0 0,-6-2 0 0 0,8 3-16 0 0,0-1 0 0 0,0 1 0 0 0,0-1 0 0 0,0 0 0 0 0,0 1 0 0 0,0-1 0 0 0,1 0 0 0 0,-1 1 0 0 0,0-1 0 0 0,1 0 0 0 0,-1 0 0 0 0,0 0 0 0 0,1 1 0 0 0,-1-1 0 0 0,1 0 0 0 0,-1 0 0 0 0,1 0 0 0 0,0 0 0 0 0,-1 0 0 0 0,1 0 0 0 0,0 0 0 0 0,0 0 0 0 0,0 0 0 0 0,-1 0 0 0 0,1 0 0 0 0,0 0 0 0 0,0 0 0 0 0,1 0 1 0 0,-1 0-1 0 0,0-2 0 0 0,4-13-1314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2303 0 0,'-2'-7'203'0'0,"-6"-24"-258"0"0,2 10 14333 0 0,6 24-14205 0 0,1 0 1 0 0,0 0 0 0 0,0-1-1 0 0,0 1 1 0 0,0 0 0 0 0,0-1-1 0 0,2 4 1 0 0,3 6 94 0 0,21 62 819 0 0,65 159 414 0 0,-72-190-1357 0 0,2 0 0 0 0,2-1 0 0 0,33 44 0 0 0,-48-74-35 0 0,1 0 0 0 0,1-1 0 0 0,0 0 0 0 0,0-1 0 0 0,1 0 0 0 0,0 0 0 0 0,21 11 0 0 0,-23-16-25 0 0,1 0-1 0 0,0 0 0 0 0,0-1 0 0 0,0 0 1 0 0,0-1-1 0 0,1 0 0 0 0,0-1 0 0 0,-1-1 0 0 0,1 1 1 0 0,17-2-1 0 0,22-5-760 0 0,-17-2-4233 0 0,-7-2-1070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77 455 4607 0 0,'6'8'8524'0'0,"-15"-4"-3467"0"0,9-3-4936 0 0,-1-1 0 0 0,0 1 0 0 0,1-1 1 0 0,-1 1-1 0 0,0-1 0 0 0,0 0 0 0 0,0 1 0 0 0,1-1 1 0 0,-1 0-1 0 0,0 0 0 0 0,0 0 0 0 0,0 0 0 0 0,-1 1 1 0 0,-1-2 55 0 0,0 1 1 0 0,1 0 0 0 0,-1-1-1 0 0,0 1 1 0 0,1-1 0 0 0,-1 0 0 0 0,1 0-1 0 0,-1 0 1 0 0,1 0 0 0 0,-1 0-1 0 0,1-1 1 0 0,0 1 0 0 0,-1-1-1 0 0,1 0 1 0 0,0 1 0 0 0,0-1 0 0 0,0 0-1 0 0,-2-3 1 0 0,2 2-108 0 0,0-1-1 0 0,1 1 1 0 0,-1 0 0 0 0,1-1-1 0 0,0 0 1 0 0,0 1 0 0 0,0-1-1 0 0,0 0 1 0 0,0 1 0 0 0,1-1-1 0 0,0-6 1 0 0,1-6-70 0 0,0 1-1 0 0,2 0 1 0 0,0 0 0 0 0,0 0-1 0 0,8-18 1 0 0,-5 17 0 0 0,1 2-1 0 0,0-1 1 0 0,1 1-1 0 0,1 0 1 0 0,0 1-1 0 0,0 0 1 0 0,2 1-1 0 0,-1 0 1 0 0,2 0-1 0 0,-1 1 1 0 0,24-16 0 0 0,-13 11-140 0 0,1 1 0 0 0,1 1 0 0 0,1 2 0 0 0,0 0 1 0 0,0 2-1 0 0,30-9 0 0 0,-34 14-1463 0 0,34-4 0 0 0,-30 6-23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 17479 0 0,'0'0'1823'0'0,"-1"1"-1728"0"0,-11 4 63 0 0,0 0 0 0 0,1 1 0 0 0,0 0 0 0 0,0 1 1 0 0,0 0-1 0 0,1 0 0 0 0,0 1 0 0 0,1 1 0 0 0,0 0 1 0 0,0 0-1 0 0,1 1 0 0 0,0 0 0 0 0,-12 20 1 0 0,5-4-79 0 0,1 1 1 0 0,1 1 0 0 0,1 0-1 0 0,-12 49 1 0 0,19-60-71 0 0,-4 31 0 0 0,8-43-4 0 0,1 1 0 0 0,-1-1-1 0 0,2 1 1 0 0,-1-1-1 0 0,0 1 1 0 0,1-1-1 0 0,0 1 1 0 0,0-1 0 0 0,4 10-1 0 0,1-5 54 0 0,-4-9-46 0 0,0 0 1 0 0,0 0-1 0 0,0 0 1 0 0,0 0-1 0 0,0 0 1 0 0,0 0 0 0 0,0 0-1 0 0,0-1 1 0 0,1 1-1 0 0,-1-1 1 0 0,0 1-1 0 0,0-1 1 0 0,0 0-1 0 0,1 0 1 0 0,-1 0-1 0 0,0 0 1 0 0,0-1-1 0 0,1 1 1 0 0,-1-1-1 0 0,0 1 1 0 0,4-2 0 0 0,5-2 46 0 0,-1 0 1 0 0,19-12-1 0 0,-23 13-42 0 0,14-10 16 0 0,0 0 0 0 0,-2-1-1 0 0,1-2 1 0 0,-2 1 0 0 0,0-2 0 0 0,-1 0 0 0 0,0-2-1 0 0,24-37 1 0 0,-35 48-30 0 0,1-1 1 0 0,-1-1-1 0 0,-1 1 0 0 0,0-1 0 0 0,0 1 0 0 0,3-13 0 0 0,-6 18-1 0 0,-1 0 0 0 0,1-1-1 0 0,-1 1 1 0 0,0 0-1 0 0,0-1 1 0 0,0 1-1 0 0,0 0 1 0 0,-1-1-1 0 0,1 1 1 0 0,-1 0-1 0 0,0 0 1 0 0,-1 0-1 0 0,1 0 1 0 0,-1 0-1 0 0,0 0 1 0 0,0 0-1 0 0,-3-4 1 0 0,-4-4-39 0 0,0 1 1 0 0,0 0 0 0 0,-1 0-1 0 0,-1 1 1 0 0,-16-12 0 0 0,18 15-714 0 0,-1 1 1 0 0,-1-1 0 0 0,-19-7 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744 160 9215 0 0,'0'0'707'0'0,"-1"-2"-166"0"0,1-1 222 0 0,-1 1-1 0 0,1-1 0 0 0,0 1 1 0 0,-1-1-1 0 0,1 1 1 0 0,0-1-1 0 0,1 1 0 0 0,-1-1 1 0 0,0 1-1 0 0,1-1 0 0 0,-1 1 1 0 0,2-4-1 0 0,16-28 1316 0 0,-14 27-1761 0 0,0 0 1 0 0,-1-1-1 0 0,4-8 1 0 0,-5 9-188 0 0,0 3-30 0 0,-1 1-1 0 0,0-1 0 0 0,0 0 0 0 0,0-8 0 0 0,-1 11-94 0 0,0 1 0 0 0,0-1 0 0 0,0 0 0 0 0,0 1 0 0 0,-1-1 0 0 0,1 1 0 0 0,0-1 0 0 0,-1 1 0 0 0,1-1 0 0 0,0 0 0 0 0,-1 1 0 0 0,1-1 0 0 0,0 1 0 0 0,-1-1 0 0 0,1 1 0 0 0,-1 0 0 0 0,1-1 0 0 0,-1 1 0 0 0,1-1 0 0 0,-1 1 0 0 0,1 0 0 0 0,-1 0 0 0 0,0-1 0 0 0,0 1 0 0 0,-14-4-38 0 0,11 5-6 0 0,-1 0 0 0 0,0 0 0 0 0,0 0 0 0 0,1 1 0 0 0,-1 0 0 0 0,1 0 0 0 0,0 0-1 0 0,-1 0 1 0 0,1 1 0 0 0,-7 5 0 0 0,3-2-48 0 0,-46 31-116 0 0,2 3-1 0 0,2 1 1 0 0,2 3-1 0 0,-64 76 1 0 0,106-113 201 0 0,-1 1 1 0 0,1 0 0 0 0,0 0-1 0 0,1 1 1 0 0,0 0 0 0 0,0 0-1 0 0,-5 16 1 0 0,8-11 1 0 0,3-13-2 0 0,-1 0 0 0 0,1 0 0 0 0,-1 0 0 0 0,1 0 0 0 0,0-1 0 0 0,-1 1 0 0 0,1 0 0 0 0,0-1 0 0 0,0 1 0 0 0,-1 0 0 0 0,1-1 0 0 0,0 1 0 0 0,0-1 0 0 0,0 0 0 0 0,0 1 0 0 0,0-1 0 0 0,0 1 0 0 0,0-1 0 0 0,0 0 0 0 0,0 0 0 0 0,0 0 0 0 0,0 0 0 0 0,0 0 0 0 0,1 0 0 0 0,24-1-100 0 0,-17-1 49 0 0,0 0-1 0 0,0-1 1 0 0,0 0 0 0 0,0 0-1 0 0,12-8 1 0 0,40-27-539 0 0,-40 23 296 0 0,15-10-401 0 0,35-35 0 0 0,-42 32 599 0 0,-37 49 221 0 0,5-10-106 0 0,-17 55 163 0 0,3 1 1 0 0,-12 101-1 0 0,4-18-210 0 0,-108 415-446 0 0,121-521 722 0 0,-3 0 0 0 0,-21 45 1 0 0,29-72-137 0 0,-2-1 1 0 0,0 0 0 0 0,-1-1-1 0 0,-1 0 1 0 0,0 0 0 0 0,-1-1-1 0 0,0-1 1 0 0,-17 14-1 0 0,22-21-41 0 0,0-2-1 0 0,0 1 0 0 0,-1-1 0 0 0,0 0 0 0 0,1-1 1 0 0,-1 1-1 0 0,0-2 0 0 0,0 1 0 0 0,-1-1 0 0 0,1 0 0 0 0,0-1 1 0 0,-13 1-1 0 0,15-2-45 0 0,1 0 1 0 0,-1 0 0 0 0,1 0-1 0 0,-1-1 1 0 0,0 0-1 0 0,1 0 1 0 0,-1 0 0 0 0,1-1-1 0 0,0 0 1 0 0,-1 0 0 0 0,1 0-1 0 0,0-1 1 0 0,0 0-1 0 0,1 0 1 0 0,-1 0 0 0 0,1 0-1 0 0,-1-1 1 0 0,1 0 0 0 0,-6-6-1 0 0,6 5-51 0 0,0-1 0 0 0,1 0 0 0 0,-1 1 0 0 0,1-1 0 0 0,1 0 0 0 0,-1 0 0 0 0,1 0 0 0 0,0-1 0 0 0,1 1 0 0 0,-2-12 0 0 0,1 5-360 0 0,2 0 0 0 0,0-1 1 0 0,1 1-1 0 0,3-19 1 0 0,4-13-735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107 406 14223 0 0,'-2'1'654'0'0,"-100"72"1614"0"0,100-71-419 0 0,12-19-917 0 0,0-7-565 0 0,-1 1 1 0 0,10-41-1 0 0,-11 34 165 0 0,17-43 0 0 0,-17 55-458 0 0,0 0-1 0 0,1 1 0 0 0,1-1 0 0 0,1 2 0 0 0,0 0 1 0 0,1 0-1 0 0,1 1 0 0 0,25-24 0 0 0,-25 29 73 0 0,0 0 1 0 0,0 1-1 0 0,1 0 0 0 0,0 1 0 0 0,0 0 0 0 0,19-6 1 0 0,-28 12-217 0 0,0 1 0 0 0,0-1 1 0 0,1 1-1 0 0,-1 0 1 0 0,1 0-1 0 0,-1 0 0 0 0,1 1 1 0 0,-1 0-1 0 0,1 0 1 0 0,-1 0-1 0 0,1 1 0 0 0,-1 0 1 0 0,0 0-1 0 0,1 0 0 0 0,-1 1 1 0 0,0-1-1 0 0,0 1 1 0 0,0 1-1 0 0,0-1 0 0 0,0 1 1 0 0,8 5-1 0 0,22 19-3352 0 0,-17-12 1648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400 120 11519 0 0,'2'-8'240'0'0,"0"1"-1"0"0,-1 0 1 0 0,0 0-1 0 0,-1-1 1 0 0,1 1-1 0 0,-1-1 0 0 0,-1 1 1 0 0,0-8-1 0 0,0 13-49 0 0,1 0 0 0 0,0-1 0 0 0,-1 1 0 0 0,0 0 0 0 0,1 0 0 0 0,-1 0-1 0 0,0 0 1 0 0,0 0 0 0 0,0 0 0 0 0,0 0 0 0 0,-1 0 0 0 0,1 1 0 0 0,0-1 0 0 0,-1 0-1 0 0,1 1 1 0 0,-1-1 0 0 0,0 1 0 0 0,0-1 0 0 0,1 1 0 0 0,-1 0 0 0 0,0 0 0 0 0,0 0 0 0 0,0 0-1 0 0,0 0 1 0 0,0 0 0 0 0,0 0 0 0 0,0 1 0 0 0,-1-1 0 0 0,1 1 0 0 0,-4-1 0 0 0,0 1-85 0 0,-1 1 0 0 0,0-1 1 0 0,1 1-1 0 0,-1 1 0 0 0,1-1 0 0 0,0 1 1 0 0,-1 0-1 0 0,1 0 0 0 0,0 1 1 0 0,0 0-1 0 0,0 0 0 0 0,1 0 1 0 0,-7 5-1 0 0,-8 7-57 0 0,-37 36 0 0 0,51-45-52 0 0,-23 22-26 0 0,-45 58 0 0 0,62-69 32 0 0,0 1-1 0 0,1 0 1 0 0,1 0-1 0 0,1 1 1 0 0,-8 25 0 0 0,15-40 41 0 0,1-1 1 0 0,0 1 0 0 0,0 0 0 0 0,1 0 0 0 0,-1 0 0 0 0,1 0 0 0 0,0 0 0 0 0,0 0 0 0 0,0 0 0 0 0,1 0 0 0 0,-1-1 0 0 0,1 1 0 0 0,2 6 0 0 0,-2-8 4 0 0,0 0-1 0 0,0 0 1 0 0,0-1 0 0 0,0 1 0 0 0,0 0 0 0 0,0-1 0 0 0,0 1-1 0 0,1-1 1 0 0,-1 0 0 0 0,0 1 0 0 0,1-1 0 0 0,0 0 0 0 0,-1 0-1 0 0,1 0 1 0 0,-1 0 0 0 0,1 0 0 0 0,0 0 0 0 0,0 0 0 0 0,0-1 0 0 0,0 1-1 0 0,-1-1 1 0 0,1 1 0 0 0,0-1 0 0 0,0 0 0 0 0,0 0 0 0 0,0 1-1 0 0,0-1 1 0 0,4-1 0 0 0,4 0-69 0 0,-1-1-1 0 0,1 0 1 0 0,-1 0-1 0 0,1-1 1 0 0,-1-1-1 0 0,0 1 1 0 0,0-1 0 0 0,15-10-1 0 0,5-5-2437 0 0,30-25 1 0 0,-22 15-386 0 0,-7 8 750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31 254 7831 0 0,'0'0'603'0'0,"0"2"-396"0"0,-1 5 828 0 0,1 1 0 0 0,-1-1 0 0 0,0 0 0 0 0,-1 0 0 0 0,0 0 0 0 0,0 0 0 0 0,-1 0 0 0 0,1 0 1 0 0,-2 0-1 0 0,1-1 0 0 0,-7 9 2625 0 0,16-31-3559 0 0,1 0 1 0 0,0 0-1 0 0,1 1 0 0 0,0 0 1 0 0,15-20-1 0 0,-20 32-88 0 0,8-13-98 0 0,0 1-1 0 0,2 0 0 0 0,-1 0 0 0 0,2 1 1 0 0,0 1-1 0 0,1 0 0 0 0,0 1 0 0 0,1 1 0 0 0,0 0 1 0 0,1 1-1 0 0,18-8 0 0 0,-29 16 81 0 0,0 0 0 0 0,0 1 0 0 0,1-1 0 0 0,-1 1 0 0 0,0 0 0 0 0,1 1 0 0 0,-1 0 0 0 0,0 0 0 0 0,1 0 0 0 0,6 1 0 0 0,-11 0 27 0 0,0-1-1 0 0,0 0 0 0 0,0 1 1 0 0,0-1-1 0 0,0 1 0 0 0,0-1 1 0 0,0 1-1 0 0,-1 0 0 0 0,1 0 1 0 0,0 0-1 0 0,0 0 0 0 0,-1 0 1 0 0,1 1-1 0 0,0-1 0 0 0,-1 0 1 0 0,1 1-1 0 0,-1-1 0 0 0,0 1 1 0 0,0-1-1 0 0,1 1 0 0 0,-1 0 1 0 0,0-1-1 0 0,0 1 0 0 0,0 0 1 0 0,-1 0-1 0 0,1 0 0 0 0,0 0 1 0 0,-1 0-1 0 0,1 0 0 0 0,-1 0 1 0 0,0 0-1 0 0,0 0 0 0 0,1 0 1 0 0,-2 4-1 0 0,0 5 26 0 0,-1 0 0 0 0,0 0-1 0 0,0 0 1 0 0,-1-1 0 0 0,-1 1-1 0 0,-7 14 1 0 0,10-22-39 0 0,14-9-98 0 0,5-6-264 0 0,-1 0 1 0 0,-1-1-1 0 0,26-26 0 0 0,5-4-546 0 0,-30 28 661 0 0,1 2 1 0 0,29-18 0 0 0,-42 28 306 0 0,1 0 0 0 0,0 0 0 0 0,0 0 0 0 0,0 1 0 0 0,0 0 0 0 0,0 1 0 0 0,1-1 1 0 0,-1 1-1 0 0,0 0 0 0 0,1 1 0 0 0,-1-1 0 0 0,1 1 0 0 0,7 1 0 0 0,-12 0 1 0 0,-1-1-1 0 0,0 1 1 0 0,0-1 0 0 0,0 1-1 0 0,0-1 1 0 0,0 1 0 0 0,0 0-1 0 0,0 0 1 0 0,0-1-1 0 0,0 1 1 0 0,-1 0 0 0 0,1 0-1 0 0,0 0 1 0 0,0 0-1 0 0,-1 0 1 0 0,1 0 0 0 0,-1 0-1 0 0,2 2 1 0 0,5 20 611 0 0,-5-8-407 0 0,-1 0 1 0 0,0 0-1 0 0,-2 0 0 0 0,-3 27 0 0 0,2-27-232 0 0,1 1-1 0 0,0 0 0 0 0,1-1 1 0 0,3 25-1 0 0,8 4-89 0 0,-11-42-117 0 0,2-1-23 0 0,3 4-222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15175 0 0,'0'0'695'0'0,"-2"1"-18"0"0,0 1-650 0 0,0 0 1 0 0,-1 0-1 0 0,1 0 0 0 0,0 1 0 0 0,0-1 1 0 0,1 0-1 0 0,-1 1 0 0 0,1-1 0 0 0,-3 6 1 0 0,-8 12 23 0 0,-70 87 1664 0 0,66-82-1347 0 0,1 0 0 0 0,-19 44 0 0 0,-77 271 199 0 0,35-94-563 0 0,0-54-796 0 0,61-160 493 0 0,-2-1 1 0 0,-1 0 0 0 0,-39 50-1 0 0,50-73 283 0 0,0 0-1 0 0,-13 11 1 0 0,18-18 303 0 0,3-12 97 0 0,1 1-273 0 0,0 0 1 0 0,0 1 0 0 0,1-1 0 0 0,1 1 0 0 0,5-12-1 0 0,28-44 116 0 0,-24 43-238 0 0,-8 13 24 0 0,106-169-95 0 0,-92 152-58 0 0,1 0-1 0 0,1 2 0 0 0,1 0 1 0 0,37-30-1 0 0,-52 49 131 0 0,0 0-1 0 0,0 0 1 0 0,0 1-1 0 0,1-1 0 0 0,0 2 1 0 0,0-1-1 0 0,11-3 1 0 0,-16 6 38 0 0,0 1 0 0 0,0-1 1 0 0,1 0-1 0 0,-1 1 0 0 0,1 0 1 0 0,-1 0-1 0 0,0 0 0 0 0,1 0 1 0 0,-1 1-1 0 0,0-1 0 0 0,1 1 1 0 0,-1 0-1 0 0,0 0 0 0 0,1 0 1 0 0,-1 0-1 0 0,0 0 0 0 0,0 1 1 0 0,0 0-1 0 0,0-1 0 0 0,-1 1 1 0 0,5 3-1 0 0,6 7 335 0 0,1 1 0 0 0,-2 0 0 0 0,0 0 0 0 0,-1 2 0 0 0,0-1 0 0 0,16 30 0 0 0,-23-37-304 0 0,-1 0 0 0 0,0 0 0 0 0,0 0 0 0 0,-1 1 0 0 0,0-1 0 0 0,0 1 0 0 0,-1 0 0 0 0,0 0 0 0 0,0-1 0 0 0,-1 1 0 0 0,0 0 0 0 0,0 0-1 0 0,-1 0 1 0 0,0 0 0 0 0,-1-1 0 0 0,1 1 0 0 0,-1 0 0 0 0,-4 7 0 0 0,-6 11-1 0 0,-1-1-1 0 0,-21 31 1 0 0,4-8-118 0 0,16-22-186 0 0,13-24 15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94 2303 0 0,'1'-1'167'0'0,"9"-11"-937"0"0,0-2 3670 0 0,-9 11-1525 0 0,1 1 0 0 0,-1-1 0 0 0,0 1 0 0 0,0-1 0 0 0,0 1 0 0 0,0-1 0 0 0,0 1 0 0 0,0-1 0 0 0,-1 0 0 0 0,1-3 0 0 0,-1 4-1314 0 0,-1 1 1 0 0,1-1-1 0 0,0 0 1 0 0,-1 1-1 0 0,0-1 1 0 0,1 1 0 0 0,-1-1-1 0 0,0 1 1 0 0,0-1-1 0 0,1 1 1 0 0,-1-1 0 0 0,0 1-1 0 0,0 0 1 0 0,-1 0-1 0 0,1-1 1 0 0,0 1-1 0 0,0 0 1 0 0,-1 0 0 0 0,1 0-1 0 0,0 0 1 0 0,-1 0-1 0 0,1 1 1 0 0,-1-1 0 0 0,1 0-1 0 0,-1 1 1 0 0,0-1-1 0 0,1 1 1 0 0,-1-1-1 0 0,0 1 1 0 0,1 0 0 0 0,-4 0-1 0 0,1 0-63 0 0,-1 1 0 0 0,1-1 0 0 0,0 1 1 0 0,0 0-1 0 0,0 1 0 0 0,0-1 0 0 0,0 1 0 0 0,-7 3 0 0 0,-29 21-55 0 0,32-20 51 0 0,-28 22-46 0 0,1 2 1 0 0,2 1-1 0 0,-34 41 0 0 0,48-52 35 0 0,-2 3 120 0 0,1 1 0 0 0,2 1-1 0 0,0 0 1 0 0,1 2-1 0 0,-17 36 1 0 0,32-59-57 0 0,0-1 0 0 0,1 1 1 0 0,-1 0-1 0 0,1 0 0 0 0,0 0 0 0 0,0 1 0 0 0,0-1 0 0 0,1 0 1 0 0,-1 0-1 0 0,1 0 0 0 0,0 1 0 0 0,1 5 0 0 0,-1-10-37 0 0,1 1 0 0 0,-1-1 0 0 0,0 1-1 0 0,0-1 1 0 0,1 0 0 0 0,-1 1 0 0 0,1-1-1 0 0,-1 1 1 0 0,0-1 0 0 0,1 0 0 0 0,-1 1 0 0 0,1-1-1 0 0,-1 0 1 0 0,1 0 0 0 0,-1 1 0 0 0,1-1 0 0 0,-1 0-1 0 0,1 0 1 0 0,-1 0 0 0 0,1 0 0 0 0,-1 1 0 0 0,1-1-1 0 0,0 0 1 0 0,-1 0 0 0 0,2 0 0 0 0,11-1 66 0 0,-5-1-38 0 0,-1 0 0 0 0,0 0 0 0 0,0 0 1 0 0,0-1-1 0 0,11-6 0 0 0,32-22 90 0 0,-36 22-97 0 0,38-25-292 0 0,87-73 0 0 0,-131 97 313 0 0,-19 20-18 0 0,-34 44 22 0 0,45-53-334 0 0,8 8-3573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 19231 0 0,'0'0'89'0'0,"0"-1"-1"0"0,0 1 1 0 0,1 0 0 0 0,-1-1-1 0 0,0 1 1 0 0,0 0-1 0 0,0-1 1 0 0,0 1 0 0 0,0 0-1 0 0,0-1 1 0 0,0 1 0 0 0,0 0-1 0 0,0-1 1 0 0,0 1-1 0 0,0 0 1 0 0,0-1 0 0 0,0 1-1 0 0,0 0 1 0 0,0-1-1 0 0,0 1 1 0 0,0 0 0 0 0,-1-1-1 0 0,1 0 1 0 0,-3 1 36 0 0,-1 0 0 0 0,1 1-1 0 0,0-1 1 0 0,-1 1 0 0 0,1-1 0 0 0,0 1 0 0 0,0 0 0 0 0,-1 0-1 0 0,1 1 1 0 0,0-1 0 0 0,0 1 0 0 0,0-1 0 0 0,0 1 0 0 0,-4 4 0 0 0,-8 6 241 0 0,-17 17 0 0 0,28-26-314 0 0,-22 23 86 0 0,1 0-1 0 0,2 2 1 0 0,0 1 0 0 0,-19 33-1 0 0,38-56-199 0 0,1-1 0 0 0,0 1-1 0 0,0 0 1 0 0,1 0 0 0 0,-3 8 0 0 0,5-13 26 0 0,-1 0 0 0 0,1 0 1 0 0,0 1-1 0 0,0-1 0 0 0,0 0 1 0 0,0 0-1 0 0,0 0 0 0 0,0 0 1 0 0,0 0-1 0 0,0 1 1 0 0,0-1-1 0 0,0 0 0 0 0,1 0 1 0 0,-1 0-1 0 0,0 0 0 0 0,1 0 1 0 0,-1 0-1 0 0,1 0 0 0 0,-1 0 1 0 0,1 0-1 0 0,0 0 0 0 0,-1 0 1 0 0,1 0-1 0 0,0 0 1 0 0,0 0-1 0 0,0 0 0 0 0,-1-1 1 0 0,1 1-1 0 0,0 0 0 0 0,0-1 1 0 0,0 1-1 0 0,0 0 0 0 0,0-1 1 0 0,0 0-1 0 0,0 1 0 0 0,1-1 1 0 0,0 1-1 0 0,12 2-433 0 0,0 0 0 0 0,18 1 0 0 0,-19-2 143 0 0,0 0-1 0 0,18 5 0 0 0,-26-6 279 0 0,-1 1 1 0 0,1 0-1 0 0,0 0 0 0 0,-1 1 1 0 0,0-1-1 0 0,1 1 0 0 0,-1 0 0 0 0,0 0 1 0 0,-1 0-1 0 0,5 4 0 0 0,-2 0 200 0 0,0 0 0 0 0,-1 0-1 0 0,0 0 1 0 0,0 1 0 0 0,-1 0-1 0 0,0-1 1 0 0,0 2 0 0 0,-1-1-1 0 0,0 0 1 0 0,0 1 0 0 0,-1-1-1 0 0,0 1 1 0 0,0 0-1 0 0,-1 0 1 0 0,-1 0 0 0 0,1 0-1 0 0,-1-1 1 0 0,-1 1 0 0 0,0 0-1 0 0,0 0 1 0 0,0 0 0 0 0,-1 0-1 0 0,-6 15 1 0 0,5-19-64 0 0,1-1 0 0 0,-1 1 0 0 0,0-1 1 0 0,0 0-1 0 0,-1 0 0 0 0,1 0 0 0 0,-1 0 0 0 0,0-1 0 0 0,0 0 0 0 0,0 1 0 0 0,0-1 0 0 0,-1-1 0 0 0,1 1 0 0 0,-1-1 1 0 0,0 1-1 0 0,1-2 0 0 0,-1 1 0 0 0,0 0 0 0 0,0-1 0 0 0,-8 1 0 0 0,-4 1 235 0 0,-1-1 0 0 0,0-1 0 0 0,0 0-1 0 0,-29-4 1 0 0,28 1-1159 0 0,0-1 0 0 0,-30-9 0 0 0,-34-19-5424 0 0,64 22-1660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454 964 6911 0 0,'0'0'528'0'0,"1"-1"-122"0"0,111-127 9537 0 0,-81 87-9117 0 0,-2-2 0 0 0,45-91 0 0 0,32-135-15 0 0,-71 171-722 0 0,17-51-280 0 0,-52 148 186 0 0,3-11-135 0 0,4-23 0 0 0,-6 32 109 0 0,-1 0 1 0 0,0 0-1 0 0,0 0 1 0 0,0 1-1 0 0,0-1 0 0 0,0 0 1 0 0,-1 0-1 0 0,1 0 1 0 0,-1 0-1 0 0,0 1 1 0 0,0-1-1 0 0,0 0 0 0 0,0 1 1 0 0,-3-5-1 0 0,4 6 17 0 0,0 1-1 0 0,-1-1 0 0 0,1 1 0 0 0,-1-1 1 0 0,1 1-1 0 0,-1-1 0 0 0,0 1 1 0 0,1 0-1 0 0,-1-1 0 0 0,1 1 1 0 0,-1 0-1 0 0,0-1 0 0 0,1 1 1 0 0,-1 0-1 0 0,0 0 0 0 0,0-1 1 0 0,1 1-1 0 0,-1 0 0 0 0,0 0 1 0 0,1 0-1 0 0,-1 0 0 0 0,-1 0 1 0 0,0 0-19 0 0,0 1 1 0 0,0-1 0 0 0,0 1 0 0 0,1 0 0 0 0,-1-1 0 0 0,0 1 0 0 0,0 0-1 0 0,-2 1 1 0 0,-2 2-37 0 0,1 0 0 0 0,0 1-1 0 0,0-1 1 0 0,-5 6 0 0 0,-1 4 10 0 0,0 1 0 0 0,0 0 0 0 0,2 0 0 0 0,-11 22 0 0 0,-25 71 13 0 0,31-73 16 0 0,-150 412 218 0 0,105-200 111 0 0,2-11 181 0 0,48-208-428 0 0,-2 0 0 0 0,0-1 1 0 0,-2 0-1 0 0,-2-1 0 0 0,-32 46 0 0 0,16-32 50 0 0,-3-2-1 0 0,-60 56 0 0 0,-68 41-485 0 0,161-134 42 0 0,1-3-782 0 0,0-1 842 0 0,0 0 0 0 0,0 1 0 0 0,1-1-1 0 0,-1 0 1 0 0,1 1 0 0 0,1-4 0 0 0,4-9-685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13791 0 0,'0'0'1247'0'0,"0"1"-1023"0"0,9 42 190 0 0,-6-32-133 0 0,-1 1 0 0 0,0 0 0 0 0,0 14 1 0 0,-2-22-216 0 0,-1 0 0 0 0,1 1 0 0 0,-1-1 0 0 0,0 0 0 0 0,0 0 0 0 0,0 0 0 0 0,0 0 0 0 0,-1 0 0 0 0,1 0 0 0 0,-1 0 0 0 0,0 0 0 0 0,-3 3 0 0 0,-23 30 695 0 0,-2-3 0 0 0,-58 54 0 0 0,61-62-505 0 0,-62 57 489 0 0,-87 90-241 0 0,159-154-557 0 0,16-17-222 0 0,12-7-6119 0 0,3-5 60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47 113 6911 0 0,'-1'0'528'0'0,"-28"8"-875"0"0,12-5 13637 0 0,32 10-11947 0 0,-13-12-1266 0 0,1 0 1 0 0,0 0 0 0 0,0 0-1 0 0,0-1 1 0 0,1 1 0 0 0,-1-1 0 0 0,0 0-1 0 0,0 0 1 0 0,4 0 0 0 0,31-6 418 0 0,-21 2-304 0 0,248-55 1207 0 0,54-9-1584 0 0,-316 68-2 0 0,48-4-1376 0 0,-46 4 71 0 0,0 0-1 0 0,0 1 1 0 0,0 0-1 0 0,7 1 0 0 0,2 3-5075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 13823 0 0,'0'0'1247'0'0,"-1"-1"-1023"0"0,-7-2 68 0 0,0 0-1 0 0,-1 1 1 0 0,1 0 0 0 0,0 1-1 0 0,-1-1 1 0 0,0 2 0 0 0,1-1-1 0 0,-1 1 1 0 0,-10 1 0 0 0,6 1-9 0 0,1 1 0 0 0,0-1 0 0 0,-1 2 0 0 0,1 0 0 0 0,-19 9 0 0 0,6 0-30 0 0,1 1-1 0 0,0 2 0 0 0,1 0 1 0 0,-40 38-1 0 0,59-50-219 0 0,-27 25 368 0 0,-32 38-1 0 0,55-57-296 0 0,1-1-1 0 0,0 2 0 0 0,0-1 1 0 0,1 1-1 0 0,0 0 0 0 0,1 0 1 0 0,0 0-1 0 0,-5 22 0 0 0,9-32-86 0 0,1 1 0 0 0,0-1 0 0 0,-1 1-1 0 0,1-1 1 0 0,0 1 0 0 0,0-1 0 0 0,0 1 0 0 0,0-1 0 0 0,0 1-1 0 0,0-1 1 0 0,0 1 0 0 0,1-1 0 0 0,-1 1 0 0 0,0-1 0 0 0,1 1-1 0 0,-1-1 1 0 0,1 0 0 0 0,0 1 0 0 0,-1-1 0 0 0,1 1 0 0 0,0-1-1 0 0,0 0 1 0 0,0 0 0 0 0,0 0 0 0 0,0 0 0 0 0,0 1 0 0 0,0-1-1 0 0,2 1 1 0 0,0-1 5 0 0,0 0 1 0 0,0 1-1 0 0,0-2 0 0 0,0 1 0 0 0,0 0 0 0 0,0 0 0 0 0,0-1 0 0 0,0 0 1 0 0,0 1-1 0 0,0-1 0 0 0,0-1 0 0 0,7 0 0 0 0,5-1-23 0 0,0-2 0 0 0,-1 0 0 0 0,1 0-1 0 0,-1-1 1 0 0,1-1 0 0 0,-2-1 0 0 0,27-15 0 0 0,-15 5-208 0 0,-1-1 1 0 0,0-1 0 0 0,21-24-1 0 0,-38 37 163 0 0,-1-1-1 0 0,1 0 0 0 0,-2-1 1 0 0,1 1-1 0 0,-1-1 0 0 0,0 0 1 0 0,5-12-1 0 0,-9 13 287 0 0,-6 6 135 0 0,-8 8-187 0 0,8 0-173 0 0,-1 0 1 0 0,1 0 0 0 0,0 0-1 0 0,1 0 1 0 0,-7 14 0 0 0,-13 41 119 0 0,21-53-124 0 0,1 0-1 0 0,-1 0 1 0 0,1 0-1 0 0,1 0 1 0 0,0 0 0 0 0,-1 11-1 0 0,2-17-145 0 0,0-1-1 0 0,1 1 1 0 0,-1-1-1 0 0,0 1 1 0 0,1-1-1 0 0,-1 0 1 0 0,1 1 0 0 0,0-1-1 0 0,-1 0 1 0 0,1 1-1 0 0,0-1 1 0 0,1 0-1 0 0,-1 0 1 0 0,0 0-1 0 0,1 0 1 0 0,-1 0-1 0 0,1 0 1 0 0,-1 0 0 0 0,1-1-1 0 0,0 1 1 0 0,0 0-1 0 0,0-1 1 0 0,0 0-1 0 0,0 1 1 0 0,0-1-1 0 0,0 0 1 0 0,4 1 0 0 0,9 2-1579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17279 0 0,'1'-1'396'0'0,"4"-7"-181"0"0,0 1 1 0 0,1 0-1 0 0,0 0 0 0 0,0 1 0 0 0,0-1 1 0 0,1 2-1 0 0,0-1 0 0 0,0 1 0 0 0,0-1 0 0 0,1 2 1 0 0,-1-1-1 0 0,1 1 0 0 0,0 1 0 0 0,1-1 0 0 0,-1 1 1 0 0,14-3-1 0 0,-21 6-131 0 0,-1 0 1 0 0,1 0-1 0 0,0 0 0 0 0,-1 0 1 0 0,1 0-1 0 0,-1 0 1 0 0,1 0-1 0 0,0 0 0 0 0,-1 0 1 0 0,1 1-1 0 0,0-1 0 0 0,-1 0 1 0 0,1 0-1 0 0,-1 0 1 0 0,1 1-1 0 0,-1-1 0 0 0,1 0 1 0 0,-1 1-1 0 0,1-1 1 0 0,-1 0-1 0 0,1 1 0 0 0,-1-1 1 0 0,1 1-1 0 0,0 0 0 0 0,0 0-21 0 0,-1 0-1 0 0,1 1 0 0 0,0-1 1 0 0,-1 0-1 0 0,1 1 0 0 0,-1-1 1 0 0,1 1-1 0 0,-1-1 0 0 0,0 1 1 0 0,1 1-1 0 0,-1 2-4 0 0,0 0 1 0 0,0-1-1 0 0,0 1 0 0 0,-1 0 1 0 0,-1 5-1 0 0,-3 6 42 0 0,-1-2-1 0 0,0 1 1 0 0,-1-1-1 0 0,-1 0 1 0 0,0 0-1 0 0,-13 15 1 0 0,12-16-177 0 0,-1 1 1 0 0,2 0 0 0 0,0 0-1 0 0,1 1 1 0 0,-8 21 0 0 0,14-34-907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16 2759 0 0,'14'-15'16012'0'0,"-16"17"-15364"0"0,-15 25-36 0 0,0 0 0 0 0,-15 37 0 0 0,-1 1-124 0 0,6-17-231 0 0,-138 264 734 0 0,28-43-721 0 0,0-1-896 0 0,133-259-673 0 0,1 0-1 0 0,-5 15 1 0 0,28-33-4207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16351 0 0,'0'0'752'0'0,"1"9"243"0"0,0-3-751 0 0,0 1-1 0 0,0 0 1 0 0,0-1 0 0 0,0 1-1 0 0,1-1 1 0 0,0 1 0 0 0,4 7-1 0 0,-4-12-70 0 0,-1 1 0 0 0,1-1 0 0 0,0 0 1 0 0,-1 0-1 0 0,1 1 0 0 0,0-1 0 0 0,0 0 0 0 0,1-1 0 0 0,-1 1 0 0 0,0 0 0 0 0,1-1 0 0 0,-1 1 0 0 0,1-1 0 0 0,-1 0 0 0 0,1 0 0 0 0,0 0 0 0 0,0 0 0 0 0,-1 0 0 0 0,6 0 0 0 0,2 1-76 0 0,0-2 0 0 0,0 1-1 0 0,1-2 1 0 0,-1 1 0 0 0,0-1-1 0 0,0-1 1 0 0,0 0 0 0 0,0 0-1 0 0,0-1 1 0 0,11-5 0 0 0,-9 3-152 0 0,0 0 1 0 0,0-1 0 0 0,0-1 0 0 0,0 0-1 0 0,-1-1 1 0 0,-1 0 0 0 0,13-12 0 0 0,4-10-581 0 0,-26 28 432 0 0,-11 2-62 0 0,-6 1 201 0 0,3 3 43 0 0,0 1-1 0 0,0 0 1 0 0,1 1 0 0 0,-15 10-1 0 0,-46 35 32 0 0,51-34 55 0 0,-17 13 34 0 0,1 1-1 0 0,2 2 0 0 0,1 1 1 0 0,-38 49-1 0 0,68-76-97 0 0,1-1 0 0 0,-1 1 0 0 0,1 0 0 0 0,1 0 0 0 0,-1 0 0 0 0,-3 14 0 0 0,6-20-25 0 0,0 1 0 0 0,1 0 0 0 0,0 0 0 0 0,-1-1 0 0 0,1 1 0 0 0,0 0 0 0 0,0 0 0 0 0,0 0 0 0 0,0 0 0 0 0,0-1 0 0 0,0 1 0 0 0,0 0 0 0 0,1 0 0 0 0,-1 0 0 0 0,1-1 0 0 0,-1 1 0 0 0,1 0 0 0 0,0-1 0 0 0,0 1 0 0 0,0 0 0 0 0,0-1 0 0 0,0 1 0 0 0,0-1 0 0 0,0 1 0 0 0,0-1 0 0 0,0 0 0 0 0,1 1 0 0 0,-1-1 0 0 0,1 0 0 0 0,-1 0 0 0 0,1 0 0 0 0,-1 0 0 0 0,1 0 0 0 0,1 0 0 0 0,3 1-326 0 0,0 0 0 0 0,-1 0 0 0 0,1-1 0 0 0,0 0 0 0 0,11 1 0 0 0,11-1-877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1000 7831 0 0,'6'5'15609'0'0,"-11"-8"-15524"0"0,0 0 0 0 0,1 0 0 0 0,-1-1 0 0 0,1 0 0 0 0,0 0 0 0 0,0 0-1 0 0,0 0 1 0 0,1-1 0 0 0,0 1 0 0 0,0-1 0 0 0,0 0 0 0 0,-4-10-1 0 0,4 8-70 0 0,0-1 0 0 0,1-1 0 0 0,0 1 0 0 0,1 0 0 0 0,0 0 0 0 0,0-1 0 0 0,1 1-1 0 0,0-11 1 0 0,1 8-89 0 0,0-1-1 0 0,1 1 1 0 0,1-1-1 0 0,-1 1 0 0 0,2 0 1 0 0,0 0-1 0 0,0 1 1 0 0,1-1-1 0 0,0 1 1 0 0,1 0-1 0 0,0 0 0 0 0,14-18 1 0 0,-10 19-62 0 0,-1-1 0 0 0,1 1 0 0 0,1 0 1 0 0,0 1-1 0 0,0 1 0 0 0,16-9 0 0 0,-20 13 99 0 0,0-1 0 0 0,0 2-1 0 0,0-1 1 0 0,0 1-1 0 0,0 0 1 0 0,0 1 0 0 0,1 0-1 0 0,-1 0 1 0 0,1 0 0 0 0,-1 1-1 0 0,1 0 1 0 0,-1 1 0 0 0,9 1-1 0 0,9 3 70 0 0,0 2 0 0 0,0 1-1 0 0,45 20 1 0 0,-58-21 106 0 0,1-1-1 0 0,-1 1 0 0 0,-1 1 1 0 0,1 0-1 0 0,-1 1 1 0 0,-1 0-1 0 0,0 1 0 0 0,17 20 1 0 0,-24-26-104 0 0,-1-1 1 0 0,0 1 0 0 0,0 0-1 0 0,0-1 1 0 0,-1 1-1 0 0,1 0 1 0 0,-1 0-1 0 0,0 0 1 0 0,0 0 0 0 0,0 0-1 0 0,-1 1 1 0 0,1-1-1 0 0,-1 0 1 0 0,0 0-1 0 0,0 0 1 0 0,-1 1 0 0 0,1-1-1 0 0,-1 0 1 0 0,0 0-1 0 0,0 0 1 0 0,0 0 0 0 0,-1 0-1 0 0,1 0 1 0 0,-4 4-1 0 0,-1 4 14 0 0,-2 0 1 0 0,1-1-1 0 0,-2 0 0 0 0,1-1 0 0 0,-1 0 0 0 0,-14 12 0 0 0,9-11-41 0 0,-1 0 0 0 0,-1-1 1 0 0,0-1-1 0 0,0 0 0 0 0,-1-1 0 0 0,0-1 0 0 0,-18 6 0 0 0,9-5-171 0 0,0-1-1 0 0,-1-1 1 0 0,0-1-1 0 0,0-2 1 0 0,-49 1-1 0 0,75-4 159 0 0,-4 0-398 0 0,-1-1 0 0 0,1 1-1 0 0,-10-3 1 0 0,2-3-1111 0 0</inkml:trace>
  <inkml:trace contextRef="#ctx0" brushRef="#br0" timeOffset="1">1020 0 10135 0 0,'0'0'919'0'0,"-1"2"-759"0"0,-2 5 825 0 0,0 1-1 0 0,-1-1 1 0 0,0-1 0 0 0,0 1 0 0 0,-1 0-1 0 0,1-1 1 0 0,-2 0 0 0 0,-10 10-1 0 0,-7 10 262 0 0,-7 10-808 0 0,-162 209 1096 0 0,137-165-1310 0 0,3 3 1 0 0,-63 138-1 0 0,110-210-227 0 0,1-1-1 0 0,1 1 1 0 0,0 0 0 0 0,0 0-1 0 0,1 0 1 0 0,1 0 0 0 0,-1 0-1 0 0,2 1 1 0 0,0-1 0 0 0,0 0-1 0 0,1 0 1 0 0,0 1 0 0 0,1-1-1 0 0,1 0 1 0 0,6 19 0 0 0,-9-28-104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618 783 919 0 0,'-3'5'16'0'0,"-1"-1"-1"0"0,0 0 0 0 0,1-1 0 0 0,-1 1 0 0 0,-1-1 0 0 0,1 1 0 0 0,-6 2 0 0 0,-10 9 2754 0 0,5-1 2687 0 0,-17 20 4526 0 0,42-39-9166 0 0,-1-1-643 0 0,0-1 0 0 0,0 1 0 0 0,-1-1 0 0 0,0-1 0 0 0,0 0 0 0 0,9-12 0 0 0,37-58 234 0 0,-43 61-345 0 0,222-407-351 0 0,-188 319-466 0 0,-39 89 563 0 0,-1 0-1 0 0,-1 0 0 0 0,-1 0 0 0 0,3-31 0 0 0,-6 42 121 0 0,0-1-1 0 0,0 1 0 0 0,0 0 1 0 0,-1-1-1 0 0,0 1 0 0 0,0 0 1 0 0,-1-1-1 0 0,-3-8 0 0 0,5 13 59 0 0,-1 0 1 0 0,1-1-1 0 0,-1 1 0 0 0,0 0 0 0 0,0 0 0 0 0,0 0 0 0 0,1 0 0 0 0,-1 0 1 0 0,0 0-1 0 0,0 0 0 0 0,0 0 0 0 0,0 0 0 0 0,-1 1 0 0 0,1-1 0 0 0,0 0 1 0 0,0 1-1 0 0,0-1 0 0 0,-1 1 0 0 0,1-1 0 0 0,0 1 0 0 0,0 0 1 0 0,-1-1-1 0 0,1 1 0 0 0,0 0 0 0 0,-1 0 0 0 0,1 0 0 0 0,-1 0 0 0 0,1 0 1 0 0,0 0-1 0 0,-1 0 0 0 0,1 0 0 0 0,0 1 0 0 0,0-1 0 0 0,-1 0 0 0 0,1 1 1 0 0,0 0-1 0 0,0-1 0 0 0,-1 1 0 0 0,-1 1 0 0 0,-2 1 14 0 0,0 0 0 0 0,0 1 0 0 0,0-1 0 0 0,0 1 0 0 0,1 0 0 0 0,0 1 0 0 0,-8 9 0 0 0,-23 39 0 0 0,20-29 0 0 0,-12 16 0 0 0,-2 3 0 0 0,-43 86 0 0 0,54-84-22 0 0,3 1-1 0 0,-15 73 0 0 0,19-68-7 0 0,-34 92 0 0 0,-4-33 199 0 0,-5-1 0 0 0,-95 140 0 0 0,81-143 78 0 0,-84 120-478 0 0,145-217-95 0 0,-2 0 0 0 0,1-1 0 0 0,-1 0 0 0 0,0 0-1 0 0,-1-1 1 0 0,-20 12 0 0 0,28-18-86 0 0,1-2-438 0 0,1 0 787 0 0,-1 0 1 0 0,1 0-1 0 0,0 0 1 0 0,-1 0-1 0 0,1-1 1 0 0,0 1-1 0 0,0 0 1 0 0,0 0-1 0 0,0 0 1 0 0,0-1-1 0 0,0 1 1 0 0,0 0-1 0 0,0 0 1 0 0,0-1 0 0 0,0 1-1 0 0,1 0 1 0 0,-1 0-1 0 0,1 0 1 0 0,-1 0-1 0 0,1-2 1 0 0,6-12-220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13359 0 0,'0'0'4498'0'0,"2"0"-3498"0"0,13 1-582 0 0,-1 0 0 0 0,1-2 0 0 0,0 0 0 0 0,-1 0 0 0 0,1-2 0 0 0,18-4 0 0 0,-4 1 126 0 0,155-37 909 0 0,-115 32-1999 0 0,101-1 0 0 0,-119 9-2349 0 0,-27 2 1205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1375 0 0,'0'2'706'0'0,"-8"38"12740"0"0,-1 4-7549 0 0,6-28-6418 0 0,-5 14 862 0 0,0 0-1 0 0,-18 40 0 0 0,25-69-869 0 0,-1 3 601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49 127 4143 0 0,'0'0'13900'0'0,"-1"2"-12396"0"0,-3 19-42 0 0,-13 38-1 0 0,10-38-868 0 0,-8 44-1 0 0,12-39-435 0 0,2 1 1 0 0,0-1-1 0 0,4 30 0 0 0,-4-53-149 0 0,3 13 6 0 0,0-9 39 0 0,-1-6 94 0 0,0-3-53 0 0,18-15 23 0 0,20-25 0 0 0,11-10 24 0 0,221-170-3293 0 0,-250 208 1677 0 0,1 0-1 0 0,1 1 1 0 0,0 1-1 0 0,43-15 1 0 0,-65 26 936 0 0,3 1-469 0 0,11 7 602 0 0,-6-2 765 0 0,-1 1 1 0 0,0 1 0 0 0,0-1-1 0 0,-1 1 1 0 0,13 15 0 0 0,-14-14 113 0 0,1-1 1 0 0,-1 0-1 0 0,1-1 1 0 0,1 1 0 0 0,-1-1-1 0 0,1-1 1 0 0,11 7-1 0 0,-3-6-84 0 0,1 0-1 0 0,0-1 1 0 0,0 0-1 0 0,0-2 0 0 0,1 0 1 0 0,-1-1-1 0 0,1 0 1 0 0,-1-2-1 0 0,1 0 1 0 0,0-1-1 0 0,29-5 0 0 0,-37 4-349 0 0,0-1-1 0 0,0 0 0 0 0,0-1 1 0 0,0 0-1 0 0,-1 0 0 0 0,1-1 0 0 0,12-9 1 0 0,-18 12-49 0 0,-1-1 0 0 0,0 1 0 0 0,1-1-1 0 0,-1 0 1 0 0,-1 0 0 0 0,1 0 0 0 0,0 0 0 0 0,-1 0 0 0 0,1-1 0 0 0,-1 1 0 0 0,0-1 0 0 0,0 0 0 0 0,-1 1 0 0 0,1-1 0 0 0,-1 0 0 0 0,0 0 0 0 0,0 0 0 0 0,0 0 0 0 0,0 0 0 0 0,-1 0 0 0 0,1-9 0 0 0,-1 11-59 0 0,-1-1 1 0 0,1 1 0 0 0,-1-1-1 0 0,1 1 1 0 0,-1-1-1 0 0,0 1 1 0 0,0-1 0 0 0,0 1-1 0 0,0 0 1 0 0,0-1-1 0 0,0 1 1 0 0,-1 0-1 0 0,1 0 1 0 0,-1 0 0 0 0,0 0-1 0 0,1 0 1 0 0,-1 0-1 0 0,0 1 1 0 0,0-1 0 0 0,0 0-1 0 0,0 1 1 0 0,-1 0-1 0 0,1-1 1 0 0,0 1 0 0 0,-1 0-1 0 0,1 0 1 0 0,0 1-1 0 0,-1-1 1 0 0,-2 0-1 0 0,-4-1-127 0 0,-1 1 0 0 0,1 0 0 0 0,0 0-1 0 0,-1 1 1 0 0,1 0 0 0 0,-18 3-1 0 0,3 1 111 0 0,-1 1 1 0 0,1 1-1 0 0,0 2 0 0 0,-32 13 1 0 0,40-14 116 0 0,1 1 0 0 0,0 1 0 0 0,1 0 0 0 0,0 1 0 0 0,0 1 0 0 0,1 0 0 0 0,-18 19 0 0 0,21-19 60 0 0,1 1-1 0 0,0 0 0 0 0,1 0 1 0 0,0 1-1 0 0,1 0 1 0 0,0 1-1 0 0,1-1 0 0 0,1 1 1 0 0,-5 21-1 0 0,8-28-37 0 0,1 0-1 0 0,0 0 0 0 0,0 1 1 0 0,1-1-1 0 0,0 0 0 0 0,1 1 0 0 0,-1-1 1 0 0,1 0-1 0 0,3 9 0 0 0,-3-10-32 0 0,1-1-1 0 0,1 0 0 0 0,-1 0 1 0 0,1 1-1 0 0,0-1 0 0 0,0-1 0 0 0,0 1 1 0 0,1 0-1 0 0,-1-1 0 0 0,1 0 1 0 0,0 0-1 0 0,0 0 0 0 0,5 3 1 0 0,-1-2 0 0 0,0 0 1 0 0,0-1 0 0 0,1 0-1 0 0,-1 0 1 0 0,1-1 0 0 0,-1 0 0 0 0,1 0-1 0 0,0-1 1 0 0,16 1 0 0 0,4 0 92 0 0,51-3 1 0 0,-33-3-162 0 0,73-15 0 0 0,-51 3-2405 0 0,-49 10 1114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14943 0 0,'-10'-2'1598'0'0,"4"1"-1509"0"0,4 1 643 0 0,3 1-303 0 0,0 2-346 0 0,1-1-1 0 0,0 1 0 0 0,0 0 1 0 0,0-1-1 0 0,0 0 1 0 0,0 0-1 0 0,0 1 0 0 0,1-1 1 0 0,-1-1-1 0 0,1 1 0 0 0,-1 0 1 0 0,1 0-1 0 0,0-1 1 0 0,0 0-1 0 0,3 2 0 0 0,9 2 322 0 0,25 7 0 0 0,5-3 292 0 0,1-2 1 0 0,-1-2 0 0 0,80 0 0 0 0,137-25 531 0 0,-125 0-1722 0 0,261-75 0 0 0,-334 74-1137 0 0,-5 0-67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58 12895 0 0,'18'-14'944'0'0,"-13"9"-846"0"0,1 1 1 0 0,-1 0-1 0 0,1 0 1 0 0,0 0-1 0 0,9-3 1 0 0,35-8 5173 0 0,-51 16-4975 0 0,-34 39 335 0 0,18-21-454 0 0,0-1 0 0 0,2 2 0 0 0,-18 29 0 0 0,-151 314 647 0 0,-33 58-509 0 0,49-140-1057 0 0,165-278 695 0 0,-8 18-862 0 0,-1-2 1 0 0,-1 0 0 0 0,-28 33-1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6447 0 0,'0'0'10795'0'0,"2"1"-9603"0"0,11 5-711 0 0,0-1 0 0 0,0 0 0 0 0,1 0 0 0 0,0-1 0 0 0,0-1 0 0 0,0-1 0 0 0,23 2 0 0 0,102-2 996 0 0,-124-2-1440 0 0,200-20 1130 0 0,-6-17-406 0 0,40-5-2574 0 0,-218 38-2084 0 0,-20 2-3526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10135 0 0,'0'0'1327'0'0,"0"2"138"0"0,-3 9 801 0 0,1 1 0 0 0,-8 19 0 0 0,4-13-1148 0 0,-12 18-1 0 0,0-4-536 0 0,-28 36 0 0 0,-29 27-867 0 0,74-94-629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35 182 8751 0 0,'0'0'674'0'0,"0"2"-438"0"0,-8 24 264 0 0,-13 36 7612 0 0,20-61-7564 0 0,-4 6 1774 0 0,7-17-2305 0 0,1 0 1 0 0,0 0-1 0 0,0 1 0 0 0,1 0 0 0 0,0-1 0 0 0,0 1 1 0 0,1 1-1 0 0,12-17 0 0 0,-9 15-8 0 0,0 0 0 0 0,1 0 0 0 0,0 1 0 0 0,1 0 1 0 0,-1 0-1 0 0,19-10 0 0 0,-18 13 119 0 0,1 1 1 0 0,0 0 0 0 0,0 1-1 0 0,0 0 1 0 0,0 1 0 0 0,1 0-1 0 0,-1 1 1 0 0,1 0-1 0 0,0 1 1 0 0,-1 1 0 0 0,1-1-1 0 0,0 2 1 0 0,0 0 0 0 0,-1 0-1 0 0,1 1 1 0 0,16 5-1 0 0,-18-3-56 0 0,-2 2 3 0 0,-2 4-59 0 0,-5-5-16 0 0,1 0 0 0 0,-1 0 0 0 0,-1 0 0 0 0,1 1 0 0 0,0-1 0 0 0,-1 0 0 0 0,0 0 0 0 0,-1 1 0 0 0,0 6 0 0 0,-1-4 0 0 0,1 1 0 0 0,-1-1 0 0 0,-1 0 0 0 0,0 0 0 0 0,-4 8 0 0 0,-15 21-17 0 0,21-35-69 0 0,2-4-107 0 0,8-15 55 0 0,0 0-1 0 0,1 1 1 0 0,1 0-1 0 0,1 1 1 0 0,0 0-1 0 0,1 0 1 0 0,0 2-1 0 0,1 0 1 0 0,1 0 0 0 0,0 1-1 0 0,1 1 1 0 0,17-10-1 0 0,-33 21 139 0 0,17-10-25 0 0,1 1 0 0 0,0 0 1 0 0,0 1-1 0 0,37-11 0 0 0,-50 18 69 0 0,0 0 1 0 0,0 1 0 0 0,-1-1-1 0 0,1 1 1 0 0,0 0-1 0 0,0 0 1 0 0,0 1-1 0 0,0-1 1 0 0,-1 1-1 0 0,1 0 1 0 0,6 2-1 0 0,-8-1 37 0 0,1 0 0 0 0,-1 0 0 0 0,0 0 0 0 0,1 0 0 0 0,-1 0-1 0 0,0 1 1 0 0,0-1 0 0 0,-1 1 0 0 0,1 0 0 0 0,0 0 0 0 0,-1 0 0 0 0,0 0 0 0 0,1 0-1 0 0,-1 1 1 0 0,3 6 0 0 0,-2-2 5 0 0,0 0 0 0 0,-1 0 0 0 0,0 0-1 0 0,0 0 1 0 0,0 0 0 0 0,0 16 0 0 0,-5 51-46 0 0,3-71-40 0 0,-2 8-268 0 0,0 0 0 0 0,-7 22 0 0 0,-1 6-2090 0 0,9-38 1687 0 0,9-3-4053 0 0,-5 0 4401 0 0,0 0 0 0 0,0 1 0 0 0,0-1 1 0 0,0-1-1 0 0,0 1 0 0 0,-1 0 0 0 0,1-1 0 0 0,-1 1 0 0 0,1-1 1 0 0,-1 0-1 0 0,1 0 0 0 0,1-2 0 0 0,17-17-1404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68 5063 0 0,'16'-2'1710'0'0,"1"1"-1"0"0,28 1 1 0 0,18 0 5347 0 0,-55 0-6777 0 0,-1-1-1 0 0,1-1 1 0 0,9-3-1 0 0,24-4 1089 0 0,-29 7-860 0 0,23-8 0 0 0,-32 9-443 0 0,0 0 0 0 0,0 0 0 0 0,0 0 0 0 0,0 1 0 0 0,6-1 0 0 0,34-6 380 0 0,-41 7-512 0 0,-5-1-472 0 0,0 1 405 0 0,0-1 1 0 0,0 0-1 0 0,0 0 0 0 0,0 0 0 0 0,-2-1 1 0 0,-8-3-148 0 0,4 2 104 0 0,-1 0 0 0 0,1 1 0 0 0,-20-1 0 0 0,24 2 121 0 0,0 2 0 0 0,1-1 1 0 0,-1 0-1 0 0,0 1 0 0 0,1 0 0 0 0,-1 0 0 0 0,1 0 1 0 0,-1 1-1 0 0,1 0 0 0 0,-8 3 0 0 0,-209 139 322 0 0,190-120-83 0 0,-30 28 1 0 0,50-41-73 0 0,0 1 0 0 0,0 0-1 0 0,1 0 1 0 0,0 1 0 0 0,-9 19 0 0 0,17-29-97 0 0,1 0 1 0 0,-1-1 0 0 0,1 1-1 0 0,0 0 1 0 0,0 0 0 0 0,1 0 0 0 0,-1 0-1 0 0,0 0 1 0 0,1 0 0 0 0,0 0 0 0 0,0 0-1 0 0,0 0 1 0 0,0 0 0 0 0,0 3 0 0 0,1-4-12 0 0,0 0 0 0 0,-1 0 0 0 0,1-1 0 0 0,0 1 0 0 0,0 0 0 0 0,0-1 0 0 0,0 1 0 0 0,0-1 0 0 0,1 1 0 0 0,-1-1 0 0 0,0 0 0 0 0,1 1 0 0 0,-1-1 1 0 0,0 0-1 0 0,1 0 0 0 0,0 0 0 0 0,-1 0 0 0 0,1 0 0 0 0,0-1 0 0 0,-1 1 0 0 0,1 0 0 0 0,0-1 0 0 0,3 1 0 0 0,7 2-225 0 0,1-2 0 0 0,0 0 0 0 0,0 0 0 0 0,0-1 0 0 0,-1-1 0 0 0,26-4 0 0 0,-1-1-624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3223 0 0,'0'0'13832'0'0,"-9"0"-11882"0"0,5 0-1832 0 0,-1 1 1 0 0,0 0-1 0 0,0 0 1 0 0,1 0-1 0 0,-1 0 1 0 0,1 1 0 0 0,-1 0-1 0 0,1 0 1 0 0,-6 3-1 0 0,-38 27 195 0 0,37-24-229 0 0,-38 25 93 0 0,32-23-170 0 0,0 1 0 0 0,1 1 0 0 0,1 0 1 0 0,0 0-1 0 0,-16 18 0 0 0,29-27-12 0 0,-1 0 0 0 0,1 0-1 0 0,0 0 1 0 0,0 1 0 0 0,0-1 0 0 0,0 0-1 0 0,1 1 1 0 0,-1 0 0 0 0,1-1 0 0 0,0 1-1 0 0,0 0 1 0 0,0-1 0 0 0,1 1 0 0 0,-1 0-1 0 0,1 0 1 0 0,0-1 0 0 0,0 1 0 0 0,0 0-1 0 0,0 0 1 0 0,1 0 0 0 0,0 0 0 0 0,0-1-1 0 0,0 1 1 0 0,0 0 0 0 0,0-1 0 0 0,1 1-1 0 0,-1-1 1 0 0,1 0 0 0 0,0 1 0 0 0,0-1-1 0 0,4 5 1 0 0,22 23 2 0 0,-9-10 12 0 0,0 1-1 0 0,16 27 1 0 0,-29-39 191 0 0,-1-1 0 0 0,0 1 0 0 0,-1 1 0 0 0,0-1 0 0 0,0 0 1 0 0,-1 1-1 0 0,-1 0 0 0 0,1 0 0 0 0,-2 0 0 0 0,0 0 0 0 0,0 22 0 0 0,-2-31-165 0 0,1 0-1 0 0,-1 0 0 0 0,0 1 1 0 0,1-1-1 0 0,-1 0 1 0 0,0 0-1 0 0,-1 0 1 0 0,1 0-1 0 0,0 0 0 0 0,0-1 1 0 0,-1 1-1 0 0,1 0 1 0 0,-1-1-1 0 0,0 1 0 0 0,1 0 1 0 0,-1-1-1 0 0,0 0 1 0 0,0 0-1 0 0,0 1 1 0 0,0-1-1 0 0,0 0 0 0 0,0 0 1 0 0,-3 0-1 0 0,-3 2 7 0 0,0 0 1 0 0,0-1-1 0 0,-1 0 0 0 0,-14 2 0 0 0,-4-2-12 0 0,0-2 0 0 0,0 0 0 0 0,-1-2 0 0 0,1 0 0 0 0,0-2 0 0 0,0-1 0 0 0,-33-11 0 0 0,48 11-679 0 0,-1 0 0 0 0,-17-9 0 0 0,24 10-122 0 0,1 1 1 0 0,-1-1-1 0 0,1 0 0 0 0,0-1 1 0 0,0 1-1 0 0,-8-10 0 0 0,2-1-6532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8287 0 0,'0'0'639'0'0,"0"2"-415"0"0,2 15 2172 0 0,-2-14-1159 0 0,-1 1 0 0 0,1-1 0 0 0,-1 0 0 0 0,1 1 0 0 0,-1-1 0 0 0,0 0 0 0 0,0 1 0 0 0,-3 4 0 0 0,-4 6-193 0 0,1-3-123 0 0,-20 36 1258 0 0,24-42-2100 0 0,1 0 0 0 0,0-1-1 0 0,0 1 1 0 0,1 0 0 0 0,0 0 0 0 0,0 0 0 0 0,-1 10 0 0 0,2-13-222 0 0,0-1 0 0 0,0 1 0 0 0,0-1 0 0 0,1 1 0 0 0,-1-1 0 0 0,1 1 1 0 0,-1-1-1 0 0,1 1 0 0 0,-1-1 0 0 0,1 0 0 0 0,0 1 0 0 0,0-1 0 0 0,0 0 0 0 0,0 0 0 0 0,0 0 1 0 0,0 0-1 0 0,0 0 0 0 0,0 0 0 0 0,0 0 0 0 0,0 0 0 0 0,1 0 0 0 0,-1 0 0 0 0,2 0 0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1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342 337 3223 0 0,'0'0'7667'0'0,"3"0"-7071"0"0,5-3 65 0 0,1 1 1 0 0,-1-1-1 0 0,0 0 1 0 0,0-1-1 0 0,0 0 1 0 0,7-5-1 0 0,-13 8-523 0 0,0 0 175 0 0,13-11 887 0 0,-10 5-1019 0 0,0 0-1 0 0,-1 0 1 0 0,0 0 0 0 0,0-1-1 0 0,-1 1 1 0 0,0-1-1 0 0,0 0 1 0 0,3-16-1 0 0,-2 11-53 0 0,1-7-51 0 0,0 0 0 0 0,-1-1 0 0 0,-1 1 0 0 0,0-1 0 0 0,-2 0 0 0 0,0 1 0 0 0,-3-22 0 0 0,2 42-76 0 0,0-1 0 0 0,0 0 0 0 0,0 1 0 0 0,0-1-1 0 0,-1 1 1 0 0,1-1 0 0 0,0 1 0 0 0,0-1 0 0 0,0 1 0 0 0,-1-1 0 0 0,1 1-1 0 0,0-1 1 0 0,0 1 0 0 0,-1-1 0 0 0,1 1 0 0 0,0-1 0 0 0,-1 1-1 0 0,1-1 1 0 0,-1 1 0 0 0,1 0 0 0 0,0-1 0 0 0,-1 1 0 0 0,1 0 0 0 0,-1-1-1 0 0,1 1 1 0 0,-1 0 0 0 0,1 0 0 0 0,-1-1 0 0 0,1 1 0 0 0,-1 0-1 0 0,0 0 1 0 0,1 0 0 0 0,-1 0 0 0 0,1 0 0 0 0,-1 0 0 0 0,1 0 0 0 0,-1 0-1 0 0,1 0 1 0 0,-1 0 0 0 0,0 0 0 0 0,1 0 0 0 0,-1 0 0 0 0,1 0-1 0 0,-1 0 1 0 0,1 1 0 0 0,-2-1 0 0 0,1 1-6 0 0,-3 0-6 0 0,1 0 1 0 0,-1 0-1 0 0,0 0 1 0 0,1 1-1 0 0,-1 0 0 0 0,1 0 1 0 0,-1 0-1 0 0,-5 4 1 0 0,-25 24-45 0 0,32-28 53 0 0,-49 50-108 0 0,-18 17 58 0 0,21-25-107 0 0,2 2 0 0 0,-60 78 0 0 0,96-111 174 0 0,1 1-1 0 0,1 0 0 0 0,0 1 1 0 0,0-1-1 0 0,2 1 1 0 0,0 1-1 0 0,1-1 0 0 0,-5 23 1 0 0,9-29 10 0 0,-1 0 0 0 0,2-1-1 0 0,-1 1 1 0 0,1 0 0 0 0,1 0 0 0 0,-1 0 0 0 0,1-1 0 0 0,1 1 0 0 0,0 0 0 0 0,0-1 0 0 0,1 1-1 0 0,0-1 1 0 0,0 0 0 0 0,1 0 0 0 0,0 0 0 0 0,0 0 0 0 0,7 8 0 0 0,-9-13 4 0 0,0 0-1 0 0,0-1 1 0 0,0 1 0 0 0,1-1 0 0 0,-1 1 0 0 0,1-1 0 0 0,0 0-1 0 0,-1 0 1 0 0,1 0 0 0 0,0 0 0 0 0,0 0 0 0 0,0-1 0 0 0,1 0-1 0 0,-1 1 1 0 0,0-1 0 0 0,0 0 0 0 0,1-1 0 0 0,-1 1-1 0 0,1 0 1 0 0,-1-1 0 0 0,0 0 0 0 0,1 0 0 0 0,-1 0 0 0 0,1 0-1 0 0,-1-1 1 0 0,1 1 0 0 0,-1-1 0 0 0,0 0 0 0 0,1 0-1 0 0,-1 0 1 0 0,0 0 0 0 0,0 0 0 0 0,0-1 0 0 0,0 0 0 0 0,0 1-1 0 0,6-6 1 0 0,8-7 129 0 0,-2 3-59 0 0,0-2 1 0 0,25-28-1 0 0,65-100-17 0 0,-96 128-86 0 0,1-1 5 0 0,-7 11 0 0 0,12-10 0 0 0,-7 7 0 0 0,0 2-12 0 0,-6 3 4 0 0,-1 0 0 0 0,1 1-1 0 0,-1-1 1 0 0,1 0 0 0 0,0 1-1 0 0,-1 0 1 0 0,1-1 0 0 0,0 1 0 0 0,-1 0-1 0 0,1 0 1 0 0,0 0 0 0 0,0 0-1 0 0,1 0 1 0 0,2 1-12 0 0,-4-1 16 0 0,1 0-1 0 0,-1 0 1 0 0,0 0 0 0 0,0 0-1 0 0,0 1 1 0 0,1-1 0 0 0,-1 0-1 0 0,0 0 1 0 0,0 1 0 0 0,0-1-1 0 0,0 1 1 0 0,0-1-1 0 0,0 1 1 0 0,0 0 0 0 0,0-1-1 0 0,0 1 1 0 0,0 0 0 0 0,0 0-1 0 0,0 0 1 0 0,0-1 0 0 0,0 1-1 0 0,-1 0 1 0 0,1 0 0 0 0,0 0-1 0 0,-1 0 1 0 0,1 0-1 0 0,-1 0 1 0 0,1 1 0 0 0,-1-1-1 0 0,1 2 1 0 0,0 0-6 0 0,0 3-4 0 0,0 0 0 0 0,0 1-1 0 0,0-1 1 0 0,-1 0 0 0 0,0 0 0 0 0,-1 0 0 0 0,1 0 0 0 0,-1 0-1 0 0,0 0 1 0 0,-3 7 0 0 0,1 4 11 0 0,2-13-17 0 0,-12 91 20 0 0,12-82-72 0 0,1 0 0 0 0,0 0 0 0 0,1 0 0 0 0,1 0 0 0 0,3 16 0 0 0,-2-28-309 0 0,-1-1 135 0 0,0 1 0 0 0,1-1 0 0 0,-1 0 0 0 0,0 0 0 0 0,1 0 0 0 0,-1 0 0 0 0,0 0 0 0 0,1-1 0 0 0,-1 1 0 0 0,0-1 0 0 0,1 1 0 0 0,-1-1 0 0 0,0 0 0 0 0,0 0 0 0 0,0 0 0 0 0,0 0 0 0 0,4-2 0 0 0,8-9-1417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4607 0 0,'0'0'13464'0'0,"1"1"-13160"0"0,0 1-129 0 0,0-1 1 0 0,0 1-1 0 0,0 0 0 0 0,0-1 0 0 0,0 1 0 0 0,-1 0 1 0 0,1 0-1 0 0,-1 0 0 0 0,1-1 0 0 0,-1 1 0 0 0,0 0 1 0 0,1 0-1 0 0,-1 0 0 0 0,0 0 0 0 0,0 0 0 0 0,-1 0 1 0 0,1-1-1 0 0,0 1 0 0 0,-1 2 0 0 0,1 1-156 0 0,-9 13 54 0 0,-3 0-40 0 0,8-13-27 0 0,0 0-1 0 0,0 1 0 0 0,1 0 1 0 0,-5 8-1 0 0,9-14-8 0 0,3-3-10 0 0,10-9-69 0 0,-2 2-96 0 0,28-21-3130 0 0,-27 18-3436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181 174 5983 0 0,'0'0'464'0'0,"-1"1"-305"0"0,-27 25 1116 0 0,17-13 835 0 0,1 1 1 0 0,0 0-1 0 0,-10 17 0 0 0,4-2-1899 0 0,-62 114 863 0 0,72-132-1063 0 0,24-61-142 0 0,-3 22-79 0 0,1 1-1 0 0,1 0 1 0 0,31-36 0 0 0,-33 46 155 0 0,1 0 0 0 0,0 1-1 0 0,1 1 1 0 0,1 1 0 0 0,32-20 0 0 0,-40 29 242 0 0,0 0 0 0 0,0 1 0 0 0,0 0-1 0 0,1 1 1 0 0,-1 0 0 0 0,1 0 0 0 0,0 2 0 0 0,0-1-1 0 0,0 1 1 0 0,0 1 0 0 0,0 0 0 0 0,0 0 0 0 0,14 3-1 0 0,-19-2-36 0 0,1 1 0 0 0,-1-1 0 0 0,0 1 0 0 0,0 1 0 0 0,0-1 0 0 0,0 1 0 0 0,0 0 0 0 0,-1 0 0 0 0,1 1 0 0 0,6 5-1 0 0,-8-5-122 0 0,0 0-1 0 0,-1 0 0 0 0,1 0 0 0 0,-1 0 0 0 0,0 0 1 0 0,-1 1-1 0 0,1-1 0 0 0,-1 1 0 0 0,1 0 1 0 0,-2 0-1 0 0,1 0 0 0 0,0 0 0 0 0,-1 0 0 0 0,1 6 1 0 0,-1-4-38 0 0,-1 1 1 0 0,0 0 0 0 0,0-1 0 0 0,-1 1 0 0 0,0-1 0 0 0,0 1 0 0 0,-1-1 0 0 0,1 0 0 0 0,-2 1 0 0 0,1-1 0 0 0,-1 0 0 0 0,0 0 0 0 0,-1 0 0 0 0,1-1 0 0 0,-2 1 0 0 0,1-1 0 0 0,0 0 0 0 0,-1 0 0 0 0,0-1 0 0 0,-9 9 0 0 0,5-7-109 0 0,1 0 1 0 0,-2-1-1 0 0,-14 10 0 0 0,21-15 92 0 0,1 0 0 0 0,0 0 0 0 0,-1 0-1 0 0,1 0 1 0 0,-1 0 0 0 0,1 0-1 0 0,-1-1 1 0 0,1 1 0 0 0,-1-1 0 0 0,1 1-1 0 0,-1-1 1 0 0,0 0 0 0 0,1 0-1 0 0,-1 0 1 0 0,1-1 0 0 0,-1 1 0 0 0,1-1-1 0 0,-1 1 1 0 0,1-1 0 0 0,-1 0-1 0 0,-4-2 1 0 0,6 2 12 0 0,0 0-1 0 0,1 1 1 0 0,-1-1 0 0 0,0 0-1 0 0,0 0 1 0 0,1 0 0 0 0,-1 0-1 0 0,1 0 1 0 0,-1 0-1 0 0,0 0 1 0 0,1 0 0 0 0,0 0-1 0 0,-1-1 1 0 0,1 1-1 0 0,0 0 1 0 0,0 0 0 0 0,-1 0-1 0 0,1 0 1 0 0,0 0 0 0 0,0-1-1 0 0,0 1 1 0 0,0 0-1 0 0,1 0 1 0 0,-1 0 0 0 0,0 0-1 0 0,0-1 1 0 0,1 1 0 0 0,-1 0-1 0 0,1 0 1 0 0,0-2-1 0 0,1-3-44 0 0,1 0-1 0 0,0 0 1 0 0,7-9 0 0 0,-1 3-5 0 0,0 0 0 0 0,1 1 1 0 0,1 0-1 0 0,11-9 1 0 0,51-36-78 0 0,-3 2-99 0 0,-36 26 155 0 0,0 1 0 0 0,56-33-1 0 0,-74 51 281 0 0,1 1-1 0 0,0 0 0 0 0,1 1 0 0 0,-1 1 0 0 0,1 1 1 0 0,0 0-1 0 0,0 1 0 0 0,26-1 0 0 0,-41 4-134 0 0,0 1-1 0 0,1 0 0 0 0,-1 0 1 0 0,0 0-1 0 0,1 1 0 0 0,-1-1 1 0 0,0 1-1 0 0,0 0 0 0 0,1 0 1 0 0,-1 0-1 0 0,0 0 0 0 0,0 0 1 0 0,0 1-1 0 0,0-1 0 0 0,0 1 1 0 0,-1 0-1 0 0,1 0 1 0 0,3 3-1 0 0,-3-2-17 0 0,-1 0 1 0 0,0 0-1 0 0,0 0 0 0 0,0 0 1 0 0,0 1-1 0 0,-1-1 0 0 0,1 1 1 0 0,-1-1-1 0 0,0 1 1 0 0,0-1-1 0 0,0 1 0 0 0,-1 0 1 0 0,1 0-1 0 0,-1-1 0 0 0,0 8 1 0 0,0 1 103 0 0,-1 0-1 0 0,-1 1 1 0 0,0-1 0 0 0,-1 0-1 0 0,0 0 1 0 0,-6 15 0 0 0,-35 67 61 0 0,33-71-159 0 0,-1-4-105 0 0,0 0-1 0 0,-23 27 1 0 0,28-38-20 0 0,-27 29-4334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16583 0 0,'-15'18'736'0'0,"5"-5"152"0"0,-1 2-712 0 0,1 0-176 0 0,1 2 0 0 0,1-4 0 0 0,1-5 1968 0 0,-1-1 392 0 0,5-22-8456 0 0,3-8-1168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13503 0 0,'0'0'3046'0'0,"-1"0"-2844"0"0,-5 1-140 0 0,1 1-1 0 0,0 0 1 0 0,0 0-1 0 0,0 0 1 0 0,0 1-1 0 0,1-1 1 0 0,-8 6-1 0 0,-31 28 296 0 0,19-15-216 0 0,-71 56 77 0 0,87-70-176 0 0,1 0 0 0 0,0 0 0 0 0,1 1 0 0 0,0 0-1 0 0,0 0 1 0 0,1 0 0 0 0,-1 1 0 0 0,2 0 0 0 0,-1 0 0 0 0,2 0 0 0 0,-1 1-1 0 0,-2 9 1 0 0,6-16-18 0 0,-1-1-1 0 0,1 1 1 0 0,-1 0-1 0 0,1-1 1 0 0,0 1-1 0 0,0 0 1 0 0,0-1-1 0 0,1 1 1 0 0,-1-1-1 0 0,0 1 1 0 0,1 0-1 0 0,0-1 1 0 0,0 1-1 0 0,0-1 1 0 0,0 0-1 0 0,0 1 1 0 0,0-1-1 0 0,0 0 1 0 0,1 1-1 0 0,-1-1 1 0 0,1 0-1 0 0,3 3 1 0 0,-3-3 8 0 0,1 1 0 0 0,0-1 0 0 0,1 0 1 0 0,-1 1-1 0 0,0-1 0 0 0,1-1 0 0 0,-1 1 1 0 0,1-1-1 0 0,0 1 0 0 0,-1-1 0 0 0,1 0 1 0 0,0 0-1 0 0,0-1 0 0 0,6 1 0 0 0,5 0 91 0 0,-1-1 0 0 0,0-1 0 0 0,1 0-1 0 0,-1-1 1 0 0,21-5 0 0 0,-28 5-79 0 0,0-1-1 0 0,1 0 1 0 0,-1 0 0 0 0,-1 0 0 0 0,1-1-1 0 0,0 0 1 0 0,-1 0 0 0 0,0-1-1 0 0,0 0 1 0 0,0 0 0 0 0,10-11 0 0 0,-10 8-20 0 0,0-1 0 0 0,-1 1 1 0 0,1-1-1 0 0,-2 0 0 0 0,1 0 1 0 0,-1 0-1 0 0,-1-1 0 0 0,5-14 1 0 0,-7 17-73 0 0,0 0 0 0 0,0-1 0 0 0,0 1 0 0 0,-1 0 1 0 0,0 0-1 0 0,0-1 0 0 0,0 1 0 0 0,-1 0 0 0 0,-1 0 0 0 0,1 0 1 0 0,-1 0-1 0 0,-4-11 0 0 0,4 15-16 0 0,1 0 1 0 0,-1 0 0 0 0,0 0-1 0 0,0 0 1 0 0,0 0-1 0 0,0 1 1 0 0,-1-1 0 0 0,1 1-1 0 0,-1 0 1 0 0,0-1-1 0 0,1 1 1 0 0,-1 0 0 0 0,0 1-1 0 0,0-1 1 0 0,0 0-1 0 0,0 1 1 0 0,0 0 0 0 0,-1 0-1 0 0,1 0 1 0 0,0 0-1 0 0,-1 0 1 0 0,1 1-1 0 0,-6-1 1 0 0,-5 0-159 0 0,1 2-1 0 0,-1-1 1 0 0,0 2 0 0 0,-19 3 0 0 0,-35 13-1756 0 0,66-18 1529 0 0,16 4-8774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1839 0 0,'-2'1'83'0'0,"-13"-1"-8"0"0,8-1 6 0 0,0 1 1 0 0,0 0 0 0 0,0 1-1 0 0,-8 1 1 0 0,-9 8 10095 0 0,23-7-8960 0 0,0 2-1044 0 0,1 0-1 0 0,-1 0 1 0 0,1 1-1 0 0,0-1 0 0 0,0 0 1 0 0,1 1-1 0 0,0-1 1 0 0,-1 0-1 0 0,2 0 1 0 0,-1 1-1 0 0,1-1 0 0 0,2 5 1 0 0,5 9 416 0 0,21 32 0 0 0,-11-19-118 0 0,252 434 2957 0 0,-167-265-3356 0 0,-91-175-199 0 0,-10-14-254 0 0,-2-9 306 0 0,0 0-186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62 7831 0 0,'0'0'1088'0'0,"9"1"4354"0"0,8 9-3118 0 0,-8-4-1692 0 0,0 0 1 0 0,1-1-1 0 0,0 0 1 0 0,0 0-1 0 0,0-1 1 0 0,0 0-1 0 0,19 3 1 0 0,-11-5-461 0 0,-1-2 1 0 0,1 0 0 0 0,-1-1 0 0 0,0-1-1 0 0,1 0 1 0 0,-1-2 0 0 0,0 0 0 0 0,0 0-1 0 0,-1-2 1 0 0,0 0 0 0 0,26-13 0 0 0,-40 18-219 0 0,-1 0 0 0 0,1 0 0 0 0,0 0 0 0 0,-1 0 0 0 0,1-1 0 0 0,-1 1 0 0 0,1 0 0 0 0,-1-1 0 0 0,1 1 0 0 0,-1-1 0 0 0,0 1 0 0 0,0-1 0 0 0,0 1 0 0 0,0-1 0 0 0,0 0 0 0 0,0 0 0 0 0,0 1 0 0 0,0-1 1 0 0,-1 0-1 0 0,1-3 0 0 0,-1 4-11 0 0,0 0 0 0 0,0-1 0 0 0,0 1 1 0 0,0-1-1 0 0,-1 1 0 0 0,1 0 1 0 0,-1-1-1 0 0,1 1 0 0 0,-1 0 1 0 0,1 0-1 0 0,-1-1 0 0 0,0 1 1 0 0,1 0-1 0 0,-1 0 0 0 0,0 0 1 0 0,0 0-1 0 0,0 0 0 0 0,0 0 0 0 0,0 0 1 0 0,0 0-1 0 0,0 0 0 0 0,0 0 1 0 0,0 1-1 0 0,-1-1 0 0 0,1 0 1 0 0,0 1-1 0 0,0-1 0 0 0,-3 0 1 0 0,1 0-13 0 0,0 0 1 0 0,0 1 0 0 0,-1-1 0 0 0,1 1 0 0 0,0 0-1 0 0,0 0 1 0 0,0 0 0 0 0,-1 0 0 0 0,1 0 0 0 0,0 1 0 0 0,0-1-1 0 0,0 1 1 0 0,-4 1 0 0 0,-7 3-85 0 0,-21 11-1 0 0,15-7 62 0 0,-15 8 10 0 0,0 1 0 0 0,-32 23 0 0 0,-61 50-79 0 0,117-83 144 0 0,-10 7-48 0 0,-56 46 163 0 0,70-55-84 0 0,0 1 0 0 0,1 0 1 0 0,0 0-1 0 0,1 0 0 0 0,-1 1 0 0 0,1-1 0 0 0,1 1 0 0 0,-6 12 0 0 0,9-18-9 0 0,1 0 0 0 0,-1 0 0 0 0,0 1 0 0 0,0-1 0 0 0,1 1 0 0 0,0-1 0 0 0,-1 0 0 0 0,1 1 0 0 0,0-1 0 0 0,0 1 0 0 0,0-1 0 0 0,0 1 0 0 0,1-1 0 0 0,-1 0 0 0 0,1 1 0 0 0,-1-1 0 0 0,3 5 0 0 0,-2-5 5 0 0,1 0 1 0 0,0 1 0 0 0,0-1 0 0 0,0 0-1 0 0,0 0 1 0 0,0 0 0 0 0,0 0 0 0 0,0-1-1 0 0,1 1 1 0 0,-1 0 0 0 0,1-1 0 0 0,-1 0-1 0 0,1 1 1 0 0,4 0 0 0 0,7 2-93 0 0,0-1-1 0 0,-1 0 1 0 0,1-1 0 0 0,0-1-1 0 0,0 0 1 0 0,0-1 0 0 0,22-2-1 0 0,-8-3-965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83 18399 0 0,'23'-47'1992'0'0,"-22"45"-1904"0"0,0 1 0 0 0,-1 0 0 0 0,1 0-1 0 0,-1 0 1 0 0,0-1 0 0 0,1 1 0 0 0,-1 0 0 0 0,0 0 0 0 0,0-1-1 0 0,0 1 1 0 0,0 0 0 0 0,0 0 0 0 0,0-1 0 0 0,0 1 0 0 0,0 0-1 0 0,0 0 1 0 0,-1-1 0 0 0,1 1 0 0 0,-1-2 0 0 0,0 3-61 0 0,1-1 0 0 0,-1 0 0 0 0,0 0 1 0 0,1 1-1 0 0,-1-1 0 0 0,0 1 1 0 0,0-1-1 0 0,0 1 0 0 0,1-1 1 0 0,-1 1-1 0 0,0-1 0 0 0,0 1 0 0 0,0 0 1 0 0,0-1-1 0 0,0 1 0 0 0,0 0 1 0 0,0 0-1 0 0,0 0 0 0 0,-1 0 0 0 0,-2 0-20 0 0,-1 0 1 0 0,0 0-1 0 0,0 1 0 0 0,0-1 0 0 0,1 1 0 0 0,-9 3 0 0 0,-16 9-21 0 0,1 2-1 0 0,0 1 1 0 0,1 0 0 0 0,-29 25-1 0 0,-119 102-49 0 0,167-137 64 0 0,1 1 0 0 0,0 0 0 0 0,0 1 0 0 0,0 0 0 0 0,1 0 0 0 0,-10 17 0 0 0,13-15 13 0 0,8 1 41 0 0,-4-10-53 0 0,0-1-1 0 0,0 1 1 0 0,1 0 0 0 0,-1 0 0 0 0,0 0 0 0 0,1-1 0 0 0,-1 1-1 0 0,0-1 1 0 0,1 1 0 0 0,-1-1 0 0 0,1 0 0 0 0,-1 1 0 0 0,1-1-1 0 0,-1 0 1 0 0,1 0 0 0 0,-1 0 0 0 0,1 0 0 0 0,-1 0 0 0 0,4-1-1 0 0,29-8-3 0 0,-31 8 3 0 0,95-41-121 0 0,-3 1-66 0 0,-93 40 20 0 0,-1 1-55 0 0,-1 1 189 0 0,1-1 1 0 0,-1 0-1 0 0,1 1 0 0 0,-1-1 0 0 0,1 0 0 0 0,0 1 0 0 0,-1-1 0 0 0,1 0 0 0 0,-1 1 0 0 0,0-1 1 0 0,1 1-1 0 0,-1-1 0 0 0,1 2 0 0 0,-2 4 1 0 0,0-1-1 0 0,0 1 1 0 0,-1 0 0 0 0,0-1 0 0 0,0 0 0 0 0,0 1 0 0 0,-1-1-1 0 0,0 0 1 0 0,0 0 0 0 0,-6 8 0 0 0,-14 24-995 0 0,14-12-2013 0 0,6-14-3270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4 314 13215 0 0,'0'0'1195'0'0,"-3"-6"1588"0"0,3 1-2547 0 0,1 1 0 0 0,0-1 1 0 0,0 0-1 0 0,0 1 0 0 0,1-1 1 0 0,0 1-1 0 0,0 0 1 0 0,0-1-1 0 0,0 1 0 0 0,0 0 1 0 0,1 0-1 0 0,4-4 0 0 0,7-9 30 0 0,20-20 0 0 0,-27 31-232 0 0,25-26 18 0 0,43-32 1 0 0,-58 52-55 0 0,0 0 0 0 0,1 2 1 0 0,0 0-1 0 0,37-15 0 0 0,-49 23 7 0 0,4-2 3 0 0,1 0 1 0 0,-1 1 0 0 0,1 0-1 0 0,-1 1 1 0 0,16-1 0 0 0,-24 3 8 0 0,0-1 0 0 0,0 2 0 0 0,0-1 0 0 0,0 0 0 0 0,1 0 1 0 0,-1 1-1 0 0,0-1 0 0 0,0 1 0 0 0,0-1 0 0 0,0 1 0 0 0,0 0 1 0 0,0 0-1 0 0,0 0 0 0 0,0 0 0 0 0,0 0 0 0 0,-1 1 0 0 0,1-1 1 0 0,0 1-1 0 0,-1-1 0 0 0,1 1 0 0 0,-1-1 0 0 0,0 1 0 0 0,1 0 1 0 0,-1-1-1 0 0,0 1 0 0 0,0 0 0 0 0,0 0 0 0 0,0 0 0 0 0,0 0 1 0 0,0 0-1 0 0,-1 0 0 0 0,1 0 0 0 0,-1 3 0 0 0,3 14 141 0 0,-1-1 0 0 0,-1 1-1 0 0,-1 0 1 0 0,-1-1 0 0 0,-2 20-1 0 0,0-10-55 0 0,2-10-32 0 0,-1 10-39 0 0,-10 53 0 0 0,9-73-263 0 0,3-6-728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130 247 11055 0 0,'0'0'852'0'0,"-2"2"-560"0"0,-5 8 281 0 0,0 1 0 0 0,1 0 0 0 0,0 1 0 0 0,1-1 0 0 0,0 1 0 0 0,-5 18-1 0 0,4-9-173 0 0,-13 24 0 0 0,10-27-239 0 0,6-9-47 0 0,-1-1 0 0 0,-1 0 0 0 0,1 1 0 0 0,-1-2 1 0 0,-11 14-1 0 0,15-20-33 0 0,1-1-76 0 0,0 0 1 0 0,0 0 0 0 0,0 0-1 0 0,0 1 1 0 0,0-1-1 0 0,0 0 1 0 0,0 0 0 0 0,0 0-1 0 0,-1 0 1 0 0,1 1-1 0 0,0-1 1 0 0,0 0-1 0 0,0 0 1 0 0,0 0 0 0 0,0 0-1 0 0,0 1 1 0 0,-1-1-1 0 0,1 0 1 0 0,0 0 0 0 0,0 0-1 0 0,0 0 1 0 0,0 0-1 0 0,-1 0 1 0 0,1 0-1 0 0,0 1 1 0 0,0-1 0 0 0,0 0-1 0 0,-1 0 1 0 0,1 0-1 0 0,0 0 1 0 0,0 0 0 0 0,-1 0-1 0 0,-2-6 146 0 0,2-12-30 0 0,2 10-96 0 0,1 0 0 0 0,0 0 1 0 0,0 0-1 0 0,1 0 0 0 0,0 0 0 0 0,1 0 0 0 0,4-8 0 0 0,36-50 131 0 0,-17 29-151 0 0,3 1 0 0 0,1 1 0 0 0,47-41 0 0 0,-53 55 22 0 0,1 1-1 0 0,1 1 0 0 0,1 2 1 0 0,0 0-1 0 0,49-19 0 0 0,-65 31 143 0 0,0 1-1 0 0,0 0 0 0 0,18-2 1 0 0,-26 5-94 0 0,0 1 0 0 0,1-1 1 0 0,-1 1-1 0 0,0 0 0 0 0,0 0 1 0 0,0 1-1 0 0,0-1 0 0 0,1 1 0 0 0,-1 0 1 0 0,0 0-1 0 0,0 0 0 0 0,0 0 1 0 0,0 1-1 0 0,3 2 0 0 0,-4-2-6 0 0,-1 0 0 0 0,1 1-1 0 0,-1-1 1 0 0,0 1 0 0 0,0 0-1 0 0,0-1 1 0 0,0 1 0 0 0,0 0 0 0 0,-1 0-1 0 0,1 0 1 0 0,-1 1 0 0 0,0-1-1 0 0,0 0 1 0 0,0 0 0 0 0,0 1-1 0 0,-1-1 1 0 0,1 0 0 0 0,-1 1 0 0 0,0-1-1 0 0,0 4 1 0 0,0 8 68 0 0,-1-1-1 0 0,-1 1 1 0 0,-3 17-1 0 0,-4 8-68 0 0,-1-1 1 0 0,-2 0-1 0 0,-2 0 0 0 0,-1-2 1 0 0,-34 59-1 0 0,47-88-742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7831 0 0,'0'1'8308'0'0,"1"2"-8193"0"0,-1 0 0 0 0,1-1 0 0 0,-1 1 0 0 0,0 0 0 0 0,0-1 0 0 0,0 1 0 0 0,-1 0 0 0 0,1-1 0 0 0,-1 1 0 0 0,1 0 0 0 0,-1-1 0 0 0,0 1 0 0 0,-2 4 0 0 0,-20 36 788 0 0,15-29-404 0 0,3-5-275 0 0,-8 13 253 0 0,1 1 1 0 0,-15 42-1 0 0,25-60-464 0 0,0 1 0 0 0,1 0-1 0 0,-1 0 1 0 0,1 0 0 0 0,0 0 0 0 0,1 0 0 0 0,-1 0 0 0 0,1 0 0 0 0,0 0 0 0 0,1 0 0 0 0,0 0 0 0 0,0 0 0 0 0,0 0 0 0 0,0 0-1 0 0,1 0 1 0 0,0 0 0 0 0,5 8 0 0 0,-5-10 7 0 0,1-1-1 0 0,0 1 1 0 0,0-1-1 0 0,1 1 0 0 0,-1-1 1 0 0,1 0-1 0 0,-1-1 1 0 0,1 1-1 0 0,0-1 1 0 0,0 1-1 0 0,0-1 1 0 0,0 0-1 0 0,1-1 1 0 0,-1 1-1 0 0,0-1 1 0 0,1 0-1 0 0,-1 0 0 0 0,1 0 1 0 0,-1 0-1 0 0,9-1 1 0 0,-1 0 28 0 0,-1 0 0 0 0,1-1 0 0 0,-1 0 0 0 0,1-1-1 0 0,-1 0 1 0 0,0-1 0 0 0,15-6 0 0 0,-11 3 12 0 0,-1-1 0 0 0,0-1-1 0 0,-1 0 1 0 0,0-1 0 0 0,0 0 0 0 0,0-1-1 0 0,-1 0 1 0 0,-1-1 0 0 0,0 0-1 0 0,0-1 1 0 0,9-14 0 0 0,7-16-358 0 0,-1 0 0 0 0,23-54 1 0 0,-7 13-2896 0 0,-42 81 2447 0 0,3-4 793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1839 0 0,'1'2'83'0'0,"5"35"59"0"0,-5-21 2757 0 0,-5 16 13697 0 0,5-40-16563 0 0,2-1 0 0 0,-1 1 0 0 0,1-1 0 0 0,1 1-1 0 0,-1 0 1 0 0,1 1 0 0 0,1-1 0 0 0,-1 1 0 0 0,11-13 0 0 0,8-6-69 0 0,28-26 1 0 0,-45 46 24 0 0,7-6-33 0 0,1 1 1 0 0,0 0 0 0 0,25-15-1 0 0,-30 21 70 0 0,1 0 0 0 0,-1 1 0 0 0,1 0 0 0 0,0 0 0 0 0,0 1-1 0 0,1 0 1 0 0,13-1 0 0 0,-20 3 49 0 0,0 1 1 0 0,0 0-1 0 0,0 1 0 0 0,0-1 0 0 0,0 1 0 0 0,0-1 0 0 0,5 3 0 0 0,-8-3-44 0 0,0 1-1 0 0,0 0 0 0 0,-1 0 1 0 0,1 0-1 0 0,0 0 0 0 0,-1 0 1 0 0,1 0-1 0 0,-1 0 0 0 0,1 0 0 0 0,-1 0 1 0 0,0 1-1 0 0,1-1 0 0 0,-1 0 1 0 0,0 0-1 0 0,0 0 0 0 0,0 0 1 0 0,0 1-1 0 0,0-1 0 0 0,0 2 0 0 0,0-2 6 0 0,0 12 5 0 0,-1 1-1 0 0,0-1 1 0 0,-1 0 0 0 0,-1 1-1 0 0,0-1 1 0 0,0-1 0 0 0,-10 21-1 0 0,-6 23 24 0 0,81-142-2504 0 0,-47 62 2272 0 0,3-5 115 0 0,28-34 0 0 0,-39 55 193 0 0,-1 1 0 0 0,1 0 0 0 0,0 1 1 0 0,1-1-1 0 0,0 1 0 0 0,0 1 0 0 0,0-1 1 0 0,0 1-1 0 0,12-4 0 0 0,-20 9-109 0 0,1-1 1 0 0,-1 1-1 0 0,1 0 0 0 0,-1 0 0 0 0,1 0 0 0 0,0 0 0 0 0,-1 0 1 0 0,1 0-1 0 0,0 0 0 0 0,-1 0 0 0 0,1 0 0 0 0,-1 1 1 0 0,1-1-1 0 0,-1 0 0 0 0,1 0 0 0 0,0 0 0 0 0,-1 1 0 0 0,1-1 1 0 0,-1 0-1 0 0,1 1 0 0 0,-1-1 0 0 0,1 0 0 0 0,-1 1 1 0 0,1-1-1 0 0,-1 0 0 0 0,0 1 0 0 0,1-1 0 0 0,0 2 0 0 0,7 14 334 0 0,-5-7-271 0 0,0 0-1 0 0,-1 0 0 0 0,0 0 0 0 0,-1 0 0 0 0,0 1 0 0 0,0 10 0 0 0,-7 58 58 0 0,3-53-149 0 0,1 47 0 0 0,7-53-299 0 0,-5-18 37 0 0,2 0-11 0 0,-1 0 97 0 0,0 0 0 0 0,0 0 1 0 0,1 0-1 0 0,-1 0 0 0 0,1-1 0 0 0,-1 1 0 0 0,1 0 0 0 0,-1-1 1 0 0,1 1-1 0 0,-1-1 0 0 0,1 0 0 0 0,-1 1 0 0 0,1-1 1 0 0,-1 0-1 0 0,3 0 0 0 0,8-2-1197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5983 0 0,'3'-8'11268'0'0,"12"22"-9380"0"0,-14-8-1786 0 0,1 0 1 0 0,-1 1-1 0 0,-1-1 0 0 0,1 0 0 0 0,-1 0 0 0 0,0 0 1 0 0,0 1-1 0 0,-1-1 0 0 0,-2 9 0 0 0,2-3 40 0 0,-9 41 106 0 0,-1 0 0 0 0,-20 53 0 0 0,26-90-229 0 0,-67 186 86 0 0,65-184-93 0 0,-14 33 18 0 0,-1 0 0 0 0,-3-2 0 0 0,-2-1 1 0 0,-2-1-1 0 0,-2-2 0 0 0,-59 67 0 0 0,52-70 94 0 0,47-65-260 0 0,15-20-23 0 0,1 1 1 0 0,2 2 0 0 0,2 0-1 0 0,1 2 1 0 0,40-39-1 0 0,-51 60 207 0 0,0 1 0 0 0,1 1 0 0 0,0 0-1 0 0,1 2 1 0 0,41-20 0 0 0,-56 30 11 0 0,0 1 1 0 0,0 0-1 0 0,0 0 1 0 0,0 1-1 0 0,0 0 1 0 0,1 0-1 0 0,-1 0 1 0 0,0 1-1 0 0,0 0 1 0 0,1 0-1 0 0,-1 0 1 0 0,0 1-1 0 0,10 2 0 0 0,-11-1-21 0 0,0-1 0 0 0,0 1 0 0 0,0 1-1 0 0,-1-1 1 0 0,1 1 0 0 0,0-1-1 0 0,-1 1 1 0 0,0 1 0 0 0,1-1-1 0 0,-1 1 1 0 0,-1-1 0 0 0,1 1-1 0 0,0 0 1 0 0,-1 1 0 0 0,0-1-1 0 0,3 6 1 0 0,-1-1 13 0 0,-1 0 0 0 0,0 0 0 0 0,-1 0 0 0 0,0 0 0 0 0,-1 1 0 0 0,0-1 0 0 0,0 1 0 0 0,-1 0 0 0 0,0 0 0 0 0,0 0 0 0 0,-1-1 1 0 0,-1 1-1 0 0,0 0 0 0 0,-3 14 0 0 0,-1-2 127 0 0,-1 0 0 0 0,-1 0 1 0 0,-1-1-1 0 0,-1 0 1 0 0,-13 22-1 0 0,13-27-90 0 0,-1-1 1 0 0,0-1-1 0 0,-1 0 0 0 0,-1 0 1 0 0,0-1-1 0 0,0 0 0 0 0,-1-1 1 0 0,-1-1-1 0 0,-28 19 0 0 0,29-23-38 0 0,0 0 0 0 0,-1 0-1 0 0,0-1 1 0 0,0-1 0 0 0,0 0-1 0 0,0-1 1 0 0,-1 0 0 0 0,0-1 0 0 0,0-1-1 0 0,0-1 1 0 0,0 0 0 0 0,-15-1-1 0 0,24 0 19 0 0,0-1-1 0 0,0 0 0 0 0,-1 0 0 0 0,1-1 0 0 0,1 0 0 0 0,-1 0 0 0 0,0 0 0 0 0,-6-4 0 0 0,9 5-197 0 0,1-1 0 0 0,-1 0 0 0 0,1 0 0 0 0,0 1 0 0 0,-1-2-1 0 0,1 1 1 0 0,0 0 0 0 0,-2-3 0 0 0,3 3-424 0 0,0 0 0 0 0,0 0-1 0 0,0 0 1 0 0,0 0 0 0 0,0 0 0 0 0,0 0-1 0 0,1-1 1 0 0,-1 1 0 0 0,1 0-1 0 0,0 0 1 0 0,-1-5 0 0 0,3-13-7329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11055 0 0,'0'1'852'0'0,"9"51"875"0"0,0 0 3133 0 0,-8-46-4550 0 0,1 0 0 0 0,-1 0 0 0 0,1 0 0 0 0,-1 0-1 0 0,2-1 1 0 0,-1 1 0 0 0,1-1 0 0 0,0 1 0 0 0,0-1 0 0 0,0 0 0 0 0,0 0 0 0 0,9 8 0 0 0,-8-9-199 0 0,-1-1 0 0 0,1 0 1 0 0,0-1-1 0 0,0 1 0 0 0,0-1 1 0 0,0 1-1 0 0,1-1 0 0 0,-1-1 1 0 0,1 1-1 0 0,-1-1 0 0 0,1 1 1 0 0,0-1-1 0 0,-1 0 0 0 0,1-1 0 0 0,0 1 1 0 0,9-1-1 0 0,2-2 25 0 0,0 1 0 0 0,0-2 0 0 0,0-1 1 0 0,0 0-1 0 0,0 0 0 0 0,-1-2 0 0 0,0 0 0 0 0,17-9 0 0 0,-3-2-208 0 0,0-1 0 0 0,50-41 0 0 0,-72 53-72 0 0,0-1 0 0 0,0 1 0 0 0,-1-1 0 0 0,0-1 0 0 0,0 1 0 0 0,-1-1 0 0 0,0 0-1 0 0,0 0 1 0 0,3-10 0 0 0,-8 18 129 0 0,0 0 1 0 0,0-1-1 0 0,0 1 0 0 0,0 0 1 0 0,0 0-1 0 0,0-1 0 0 0,0 1 1 0 0,0 0-1 0 0,0 0 0 0 0,0-1 1 0 0,0 1-1 0 0,0 0 0 0 0,0 0 1 0 0,0 0-1 0 0,0-1 0 0 0,0 1 1 0 0,0 0-1 0 0,-1 0 0 0 0,1-1 1 0 0,0 1-1 0 0,0 0 0 0 0,0 0 1 0 0,0 0-1 0 0,0-1 0 0 0,-1 1 1 0 0,1 0-1 0 0,0 0 0 0 0,0 0 1 0 0,0 0-1 0 0,-1 0 0 0 0,1 0 1 0 0,0-1-1 0 0,0 1 0 0 0,-1 0 1 0 0,1 0-1 0 0,0 0 0 0 0,-9-2-162 0 0,2 4 117 0 0,0 0-1 0 0,0 0 0 0 0,0 1 1 0 0,0 0-1 0 0,1 0 1 0 0,-1 0-1 0 0,-6 5 0 0 0,3-2 50 0 0,-21 13 17 0 0,1 1 0 0 0,-47 42 0 0 0,-47 58 360 0 0,118-113-334 0 0,-10 9 64 0 0,-23 31 0 0 0,36-43-86 0 0,-1 1 1 0 0,2-1-1 0 0,-1 1 1 0 0,0 0-1 0 0,1 0 1 0 0,0 0-1 0 0,0 0 1 0 0,1 0-1 0 0,-1 0 1 0 0,1 0-1 0 0,0 1 1 0 0,0 10-1 0 0,1-14-12 0 0,0 0-1 0 0,0 0 1 0 0,1 0-1 0 0,-1 0 1 0 0,1 0 0 0 0,-1 0-1 0 0,1 0 1 0 0,0 0-1 0 0,0-1 1 0 0,0 1-1 0 0,0 0 1 0 0,0 0 0 0 0,0-1-1 0 0,0 1 1 0 0,1 0-1 0 0,2 2 1 0 0,-2-2 9 0 0,1 0 0 0 0,0 0 0 0 0,0 0 0 0 0,0-1 0 0 0,1 1 0 0 0,-1-1 0 0 0,0 1 1 0 0,1-1-1 0 0,3 1 0 0 0,1-1-231 0 0,1 1 1 0 0,0-1 0 0 0,-1-1-1 0 0,1 0 1 0 0,0 0 0 0 0,0 0-1 0 0,10-3 1 0 0,4-2-1250 0 0,0-2-65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106 423 8951 0 0,'0'0'407'0'0,"-8"0"138"0"0,4 1-368 0 0,0 0-1 0 0,1 0 1 0 0,-1 0-1 0 0,0 0 0 0 0,1 1 1 0 0,-1-1-1 0 0,1 1 1 0 0,0 0-1 0 0,0 0 0 0 0,-1 0 1 0 0,1 1-1 0 0,-4 4 1 0 0,0-1 602 0 0,1 1 0 0 0,0 0 0 0 0,1 0 0 0 0,-5 9 1 0 0,1-4 3013 0 0,7-21 405 0 0,2 0-5116 0 0,-1-4 1119 0 0,-1-5-54 0 0,1-1 0 0 0,1 0 0 0 0,1 0 0 0 0,0 0 0 0 0,6-23-1 0 0,-2 19-92 0 0,2 0 0 0 0,1 1 0 0 0,12-24-1 0 0,-15 35-53 0 0,2 0-1 0 0,-1 0 0 0 0,1 1 1 0 0,1 0-1 0 0,0 1 0 0 0,0 0 1 0 0,17-14-1 0 0,-12 13-143 0 0,0 1-1 0 0,1 1 1 0 0,0 0 0 0 0,0 1 0 0 0,31-11 0 0 0,80-16-1557 0 0,-65 19 680 0 0,-25 6-129 0 0,1-2-212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6447 0 0,'0'0'11468'0'0,"-1"1"-11404"0"0,-60 30 300 0 0,-35 32-309 0 0,42-25 106 0 0,36-26-67 0 0,1 1 0 0 0,0 0-1 0 0,1 1 1 0 0,0 1 0 0 0,1 0 0 0 0,1 2-1 0 0,0-1 1 0 0,2 1 0 0 0,-13 22 0 0 0,22-34-48 0 0,1 1 1 0 0,0-1 0 0 0,0 1-1 0 0,1-1 1 0 0,-1 1 0 0 0,0 8-1 0 0,2-12 61 0 0,2-1-54 0 0,0 0 0 0 0,0 0 0 0 0,1-1 1 0 0,-1 1-1 0 0,0-1 0 0 0,1 1 0 0 0,-1-1 1 0 0,1 0-1 0 0,-1 0 0 0 0,4 0 0 0 0,-4 0-1 0 0,9-1 67 0 0,0 0-1 0 0,0 0 1 0 0,0-1-1 0 0,20-7 1 0 0,41-20 211 0 0,55-35-222 0 0,-113 56-102 0 0,-1-1 0 0 0,-1 0 0 0 0,0-1 0 0 0,0 0 1 0 0,-1-1-1 0 0,0 0 0 0 0,10-15 0 0 0,-19 23-18 0 0,0 0 1 0 0,0 0-1 0 0,0 0 0 0 0,-1 0 1 0 0,1 0-1 0 0,-1 0 0 0 0,0-1 0 0 0,0 1 1 0 0,0 0-1 0 0,0-1 0 0 0,-1 1 0 0 0,1-6 1 0 0,-1 7-10 0 0,0 1 1 0 0,0-1-1 0 0,-1 0 1 0 0,1 1 0 0 0,-1-1-1 0 0,1 1 1 0 0,-1-1-1 0 0,0 0 1 0 0,1 1-1 0 0,-1-1 1 0 0,0 1 0 0 0,0-1-1 0 0,0 1 1 0 0,0 0-1 0 0,0-1 1 0 0,0 1-1 0 0,-1 0 1 0 0,1 0 0 0 0,0 0-1 0 0,-1 0 1 0 0,1 0-1 0 0,-1 0 1 0 0,1 0-1 0 0,-1 1 1 0 0,1-1 0 0 0,-3 0-1 0 0,-13-5-259 0 0,0 1 1 0 0,-32-5-1 0 0,19 5-641 0 0,29 5 652 0 0,22-20-2190 0 0,-7 10 1963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29 7831 0 0,'1'-2'356'0'0,"0"0"-226"0"0,6-22 4630 0 0,-16 33-740 0 0,6-7-3439 0 0,-16 17-227 0 0,1 1-1 0 0,1 0 1 0 0,-17 28-1 0 0,-39 72 74 0 0,23-35 45 0 0,-64 119 249 0 0,46-79-538 0 0,29-58-437 0 0,-3-3 0 0 0,-90 105 0 0 0,127-162 20 0 0,-2 0 1 0 0,1 0 0 0 0,-1-1 0 0 0,0 0 0 0 0,0 0-1 0 0,-1 0 1 0 0,1-1 0 0 0,-17 8 0 0 0,24-13 166 0 0,-1 0 1 0 0,1 0-1 0 0,0 0 0 0 0,-1 0 1 0 0,1 0-1 0 0,0 0 0 0 0,-1 0 1 0 0,1 0-1 0 0,-1 0 1 0 0,1 0-1 0 0,0 0 0 0 0,-1 0 1 0 0,1 0-1 0 0,0 0 0 0 0,-1-1 1 0 0,1 1-1 0 0,0 0 0 0 0,-1 0 1 0 0,1 0-1 0 0,0-1 1 0 0,0 1-1 0 0,-1 0 0 0 0,1 0 1 0 0,0 0-1 0 0,0-1 0 0 0,-1 1 1 0 0,1 0-1 0 0,0-1 0 0 0,0 1 1 0 0,0 0-1 0 0,-1-1 1 0 0,1 1-1 0 0,0 0 0 0 0,0-1 1 0 0,0 1-1 0 0,0 0 0 0 0,0-1 1 0 0,-2-12-3361 0 0,4-6-1785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625 581 1839 0 0,'0'0'83'0'0,"-3"8"3521"0"0,-9 19 8582 0 0,3-10-9617 0 0,11-18-2507 0 0,0 0 0 0 0,0 1 0 0 0,-1-1 0 0 0,1-1 1 0 0,0 1-1 0 0,-1 0 0 0 0,1 0 0 0 0,-1 0 0 0 0,1-1 1 0 0,0-1-1 0 0,2-1 43 0 0,33-35 245 0 0,56-74 0 0 0,-86 103-345 0 0,12-16-134 0 0,-1-1 1 0 0,-2 0-1 0 0,0-2 0 0 0,-2 0 0 0 0,-2 0 0 0 0,0-1 1 0 0,-2-1-1 0 0,-1 0 0 0 0,9-63 0 0 0,-17 92 129 0 0,2-41 0 0 0,-2 38 0 0 0,-2 1 0 0 0,1 0 0 0 0,0 0 0 0 0,-1 0 0 0 0,1 0 0 0 0,-1 0 0 0 0,0 0 0 0 0,-3-5 0 0 0,4 8-1 0 0,-1 0 0 0 0,0 0 0 0 0,0 0 0 0 0,0 0 1 0 0,1 0-1 0 0,-1 1 0 0 0,0-1 0 0 0,0 0 0 0 0,0 1 0 0 0,0-1 0 0 0,0 1 0 0 0,0-1 0 0 0,0 1 0 0 0,-1-1 0 0 0,1 1 0 0 0,0 0 0 0 0,0-1 0 0 0,0 1 0 0 0,0 0 1 0 0,0 0-1 0 0,-1 0 0 0 0,1 0 0 0 0,0 0 0 0 0,0 0 0 0 0,0 0 0 0 0,-1 0 0 0 0,1 1 0 0 0,0-1 0 0 0,-2 1 0 0 0,-2 0-7 0 0,0 1-1 0 0,0 0 0 0 0,0 0 1 0 0,0 0-1 0 0,-5 4 0 0 0,1 0-13 0 0,0 1 0 0 0,1 0 0 0 0,0 1 0 0 0,1-1 0 0 0,-1 1 0 0 0,1 1 0 0 0,1 0 0 0 0,0 0 0 0 0,0 0 0 0 0,-6 14-1 0 0,-4 13 12 0 0,-18 58-1 0 0,25-65 14 0 0,-24 69-1 0 0,-159 463 9 0 0,175-518 21 0 0,-1 0 1 0 0,-3-2 0 0 0,-1 0-1 0 0,-2-1 1 0 0,-43 54-1 0 0,-91 88 44 0 0,23-43-338 0 0,134-138 51 0 0,13-3-2268 0 0,-10 1 2283 0 0,0 0-1 0 0,0 0 1 0 0,0 0-1 0 0,-1 0 1 0 0,1 0-1 0 0,0 0 1 0 0,0-1 0 0 0,-1 1-1 0 0,3-3 1 0 0,8-5-5429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36 125 5063 0 0,'-1'1'390'0'0,"-13"2"-366"0"0,13-2 663 0 0,-1-1-1 0 0,1 1 0 0 0,0-1 1 0 0,-1 1-1 0 0,1 0 1 0 0,0 0-1 0 0,0-1 0 0 0,0 1 1 0 0,0 0-1 0 0,-4 3 2920 0 0,5-2-3363 0 0,-1-1 0 0 0,1 0 0 0 0,-1 0-1 0 0,1 1 1 0 0,0-1 0 0 0,-1 0 0 0 0,1 1-1 0 0,0-1 1 0 0,0 0 0 0 0,0 1 0 0 0,0-1-1 0 0,0 0 1 0 0,0 1 0 0 0,1 1 0 0 0,0-1-128 0 0,0 0 0 0 0,0 0 1 0 0,0-1-1 0 0,0 1 1 0 0,0-1-1 0 0,1 1 1 0 0,-1-1-1 0 0,1 1 1 0 0,-1-1-1 0 0,1 0 0 0 0,-1 1 1 0 0,1-1-1 0 0,3 2 1 0 0,-1-2 29 0 0,-1 0 0 0 0,0 0 1 0 0,1 0-1 0 0,-1 0 0 0 0,1-1 1 0 0,-1 1-1 0 0,8-1 0 0 0,28-1 228 0 0,0-3 0 0 0,-1 0 0 0 0,52-14-1 0 0,110-40-122 0 0,-92 24-148 0 0,91-16-2137 0 0,-144 37-3641 0 0,-18 5-1432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115 259 13039 0 0,'0'0'598'0'0,"-1"1"-10"0"0,-10 13-109 0 0,1 1 1 0 0,1 0 0 0 0,1 0 0 0 0,0 1 0 0 0,-7 19-1 0 0,4-4 1001 0 0,-12 61 0 0 0,22-86-1396 0 0,-8 21 284 0 0,9-27-357 0 0,-1 0-1 0 0,1 0 1 0 0,0 0 0 0 0,0 0-1 0 0,0 0 1 0 0,0 0 0 0 0,0 0-1 0 0,0 0 1 0 0,0 0-1 0 0,0 0 1 0 0,0 0 0 0 0,0-1-1 0 0,0 1 1 0 0,0 0 0 0 0,0 0-1 0 0,-1 0 1 0 0,1 0 0 0 0,0 0-1 0 0,0 0 1 0 0,0 0-1 0 0,0 0 1 0 0,0 0 0 0 0,0 0-1 0 0,0 0 1 0 0,0 0 0 0 0,0 0-1 0 0,-1 0 1 0 0,1 0-1 0 0,0 0 1 0 0,0 0 0 0 0,0 0-1 0 0,0 0 1 0 0,0 0 0 0 0,0 0-1 0 0,0 0 1 0 0,0 0 0 0 0,0 1-1 0 0,0-1 1 0 0,-1 0-1 0 0,1 0 1 0 0,0 0 0 0 0,0 0-1 0 0,0 0 1 0 0,0 0 0 0 0,0 0-1 0 0,0 0 1 0 0,0 0-1 0 0,0 0 1 0 0,0 0 0 0 0,0 0-1 0 0,0 0 1 0 0,0 1 0 0 0,0-1-1 0 0,0 0 1 0 0,0 0-1 0 0,0 0 1 0 0,0 0 0 0 0,0 0-1 0 0,0 0 1 0 0,0 0 0 0 0,0 0-1 0 0,-3-13 240 0 0,2-18-75 0 0,4 1-39 0 0,1 1 0 0 0,1-1 0 0 0,2 1 0 0 0,19-53 0 0 0,-19 67-93 0 0,0 1-1 0 0,0 0 0 0 0,2 0 1 0 0,-1 1-1 0 0,2 0 0 0 0,0 0 1 0 0,0 1-1 0 0,1 0 0 0 0,1 1 1 0 0,0 1-1 0 0,0-1 0 0 0,1 2 1 0 0,25-15-1 0 0,-7 8-9 0 0,1 1 0 0 0,0 2-1 0 0,0 1 1 0 0,1 1 0 0 0,46-8-1 0 0,-61 15-3 0 0,0 1-1 0 0,1 1 1 0 0,-1 0-1 0 0,0 2 1 0 0,24 1-1 0 0,-39-1-105 0 0,-1 0 0 0 0,1 1 0 0 0,0-1 0 0 0,-1 1 0 0 0,1 0 0 0 0,0 0 0 0 0,-1 0 0 0 0,1 0 0 0 0,-1 0 0 0 0,1 0 0 0 0,-1 1 0 0 0,0-1 0 0 0,0 1 0 0 0,1 0 0 0 0,1 2 1 0 0,-2-2-25 0 0,-1 0 1 0 0,0 1 0 0 0,0-1 0 0 0,0 0 0 0 0,0 0 0 0 0,0 1 0 0 0,-1-1 0 0 0,1 0 0 0 0,-1 1 0 0 0,1-1 0 0 0,-1 0-1 0 0,0 1 1 0 0,0-1 0 0 0,0 1 0 0 0,0-1 0 0 0,0 1 0 0 0,-1 2 0 0 0,0 1-580 0 0,-1 0 1 0 0,0 0-1 0 0,1 0 1 0 0,-5 7 0 0 0,-2 7-5571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16 919 0 0,'-3'-15'14295'0'0,"3"15"-14051"0"0,-11 8 7090 0 0,6-4-9267 0 0,-6 8 1246 0 0,0-1 844 0 0,1 2 1 0 0,1-1-1 0 0,0 2 1 0 0,0-1 0 0 0,-6 16-1 0 0,-2 7 50 0 0,-14 48-1 0 0,29-78-186 0 0,0 1 0 0 0,1-1-1 0 0,0 1 1 0 0,0-1 0 0 0,1 1 0 0 0,-1-1 0 0 0,1 1 0 0 0,1 0-1 0 0,1 9 1 0 0,-2-14-7 0 0,0 0 0 0 0,1 0-1 0 0,-1 0 1 0 0,1 0 0 0 0,0 0-1 0 0,-1 0 1 0 0,1-1 0 0 0,0 1-1 0 0,0 0 1 0 0,0 0 0 0 0,1-1-1 0 0,-1 1 1 0 0,0 0 0 0 0,1-1-1 0 0,-1 1 1 0 0,0-1 0 0 0,1 0-1 0 0,0 1 1 0 0,-1-1 0 0 0,1 0-1 0 0,0 0 1 0 0,0 0 0 0 0,0 0-1 0 0,-1 0 1 0 0,1-1 0 0 0,0 1-1 0 0,0 0 1 0 0,0-1 0 0 0,0 0-1 0 0,0 1 1 0 0,1-1 0 0 0,-1 0-1 0 0,4 0 1 0 0,4-2 52 0 0,1-1 0 0 0,-1 0 0 0 0,0 0 0 0 0,0-1 0 0 0,0 0-1 0 0,0-1 1 0 0,-1 0 0 0 0,15-10 0 0 0,152-110 95 0 0,-150 103-137 0 0,-1 0-1 0 0,-1-2 0 0 0,0 0 1 0 0,27-39-1 0 0,-47 56-37 0 0,-3 5-54 0 0,-2 5 53 0 0,0-1 0 0 0,0 0 0 0 0,0 0 0 0 0,0-1-1 0 0,0 1 1 0 0,0 0 0 0 0,-4 3 0 0 0,0 2 2 0 0,-26 38-40 0 0,-19 31 61 0 0,43-64-25 0 0,1 0-1 0 0,0 0 0 0 0,1 1 0 0 0,-5 18 0 0 0,9-28-51 0 0,1-1 0 0 0,-1 1 1 0 0,1 0-1 0 0,0 0 0 0 0,0 0 0 0 0,0-1 0 0 0,0 1 0 0 0,0 0 1 0 0,0 0-1 0 0,1 0 0 0 0,1 3 0 0 0,-2-5-238 0 0,1 1-1 0 0,0-1 1 0 0,-1 1-1 0 0,1-1 1 0 0,0 1-1 0 0,0-1 1 0 0,0 0-1 0 0,0 1 1 0 0,0-1 0 0 0,1 0-1 0 0,-1 0 1 0 0,2 2-1 0 0,6 2-6291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117 234 5983 0 0,'0'0'464'0'0,"-2"1"-305"0"0,-29 20 5701 0 0,-30 27 1 0 0,38-30-2745 0 0,32-29-2136 0 0,39-43-892 0 0,2 2 0 0 0,81-65 0 0 0,-110 100-365 0 0,46-26 0 0 0,-59 39 250 0 0,-1 0 0 0 0,1 0 0 0 0,0 1 0 0 0,1 0 0 0 0,-1 1 0 0 0,0 0 0 0 0,1 0 0 0 0,-1 1 0 0 0,1 0 0 0 0,10 0 1 0 0,-16 1 46 0 0,0 0 0 0 0,0 0 1 0 0,0 0-1 0 0,0 1 0 0 0,0-1 1 0 0,0 1-1 0 0,0 0 0 0 0,-1 0 1 0 0,1 0-1 0 0,0 0 0 0 0,0 0 1 0 0,-1 1-1 0 0,1-1 0 0 0,-1 1 1 0 0,0 0-1 0 0,1-1 0 0 0,-1 1 1 0 0,0 0-1 0 0,0 0 0 0 0,0 1 1 0 0,0-1-1 0 0,0 0 0 0 0,-1 1 1 0 0,1-1-1 0 0,-1 1 0 0 0,1 0 1 0 0,-1-1-1 0 0,0 1 0 0 0,0 0 1 0 0,0 0-1 0 0,-1-1 0 0 0,1 1 1 0 0,0 6-1 0 0,-1 1 51 0 0,0 0 0 0 0,0 1 0 0 0,-1-1 0 0 0,-1 0 0 0 0,1 0 0 0 0,-2 0 0 0 0,1 0 0 0 0,-7 14 0 0 0,4-9-540 0 0,1 0-1 0 0,0 0 1 0 0,2 1 0 0 0,-1-1 0 0 0,1 32-1 0 0,2-45-962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6447 0 0,'-1'1'9395'0'0,"-57"53"-5113"0"0,-22 37-2905 0 0,45-49-1404 0 0,-44 41 0 0 0,58-61-1093 0 0,38-19 544 0 0,-5-3 442 0 0,-1 1 1 0 0,0 0-1 0 0,0 0 0 0 0,0 1 1 0 0,0 0-1 0 0,11 4 0 0 0,-16-3 125 0 0,0-1 0 0 0,0 1 0 0 0,-1 0 1 0 0,1 0-1 0 0,-1 1 0 0 0,0 0 0 0 0,0 0 0 0 0,0 0 0 0 0,0 0 0 0 0,-1 1 0 0 0,1 0 0 0 0,3 6 0 0 0,-4-6 132 0 0,0 1 0 0 0,-1 0-1 0 0,1 0 1 0 0,-1 0 0 0 0,-1 0 0 0 0,1 0-1 0 0,-1 1 1 0 0,0-1 0 0 0,0 1-1 0 0,-1 0 1 0 0,0 0 0 0 0,0-1 0 0 0,-1 1-1 0 0,1 0 1 0 0,-2 0 0 0 0,1 0 0 0 0,-1 0-1 0 0,0-1 1 0 0,0 1 0 0 0,-1 0-1 0 0,-2 7 1 0 0,-2 6 180 0 0,-1 1 0 0 0,-1-2 0 0 0,0 1 0 0 0,-2-1 0 0 0,0 0 0 0 0,-1-1 0 0 0,-18 22 0 0 0,25-37-236 0 0,0 1 0 0 0,0 0-1 0 0,0-1 1 0 0,0 0 0 0 0,-1 0-1 0 0,0 0 1 0 0,0-1 0 0 0,1 1-1 0 0,-1-1 1 0 0,-1 0 0 0 0,1-1 0 0 0,0 1-1 0 0,-7 0 1 0 0,-9 1 146 0 0,-1 0 0 0 0,-21-2 0 0 0,18 0-170 0 0,18 0-41 0 0,-18 0-39 0 0,-43-3 1 0 0,62 1-105 0 0,0 0 1 0 0,-1 0-1 0 0,1 0 1 0 0,0-1-1 0 0,0 0 1 0 0,0 0-1 0 0,0-1 1 0 0,0 1 0 0 0,0-1-1 0 0,1-1 1 0 0,-1 1-1 0 0,-5-6 1 0 0,9 8-96 0 0,0-1 1 0 0,1 0-1 0 0,-1 0 0 0 0,1 0 1 0 0,-1 0-1 0 0,1 0 1 0 0,0 0-1 0 0,0-1 0 0 0,-1-2 1 0 0,-2-6-1112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95 139 9215 0 0,'0'0'831'0'0,"-2"2"-486"0"0,-7 13 688 0 0,0 0 0 0 0,1 0 0 0 0,0 1 0 0 0,2 0 0 0 0,-7 21 0 0 0,5-6-548 0 0,-10 63 0 0 0,10-27-194 0 0,3 118 0 0 0,5-179-284 0 0,3 15-4 0 0,-2-13-3 0 0,-1-8 2 0 0,0 1 0 0 0,0-1 0 0 0,0 1 0 0 0,0-1-1 0 0,0 1 1 0 0,0-1 0 0 0,0 1 0 0 0,1-1 0 0 0,-1 1-1 0 0,0-1 1 0 0,0 1 0 0 0,0-1 0 0 0,1 0 0 0 0,-1 1 0 0 0,0-1-1 0 0,0 1 1 0 0,1-1 0 0 0,-1 0 0 0 0,0 1 0 0 0,1-1 0 0 0,-1 0-1 0 0,1 1 1 0 0,0-1 0 0 0,10-3 30 0 0,-11 3-32 0 0,4-4 12 0 0,1 1-1 0 0,0-1 1 0 0,-1 0-1 0 0,0-1 1 0 0,0 1 0 0 0,0-1-1 0 0,-1 1 1 0 0,0-1-1 0 0,0 0 1 0 0,0 0-1 0 0,3-7 1 0 0,4-6 27 0 0,13-20-5 0 0,5-12-24 0 0,3 1 0 0 0,56-66 0 0 0,-81 111-22 0 0,-4 6 28 0 0,-2 5 43 0 0,0-7-57 0 0,0 17 173 0 0,0 0-1 0 0,-2 0 1 0 0,-5 24 0 0 0,3-18-9 0 0,-1 26 1 0 0,2-3-32 0 0,1-30-105 0 0,1 1 0 0 0,1 0 0 0 0,0 0-1 0 0,1-1 1 0 0,1 1 0 0 0,0 0-1 0 0,6 18 1 0 0,-8-33-23 0 0,0-1 0 0 0,1 0 1 0 0,-1 0-1 0 0,0 0 0 0 0,1 0 0 0 0,-1 0 0 0 0,1 0 0 0 0,-1 0 0 0 0,1 0 1 0 0,-1 0-1 0 0,1 0 0 0 0,0 0 0 0 0,-1 0 0 0 0,1 0 0 0 0,0-1 0 0 0,0 1 1 0 0,0 0-1 0 0,0 0 0 0 0,0-1 0 0 0,0 1 0 0 0,0-1 0 0 0,1 2 0 0 0,1-1 25 0 0,-2 0 4 0 0,1 0-1 0 0,-1-1 1 0 0,1 1-1 0 0,-1 0 1 0 0,1-1-1 0 0,-1 1 1 0 0,1-1-1 0 0,-1 0 1 0 0,1 1-1 0 0,0-1 1 0 0,-1 0-1 0 0,1 0 1 0 0,0 0-1 0 0,-1 0 1 0 0,1 0-1 0 0,-1-1 1 0 0,1 1-1 0 0,0 0 1 0 0,1-1-1 0 0,1 0 39 0 0,0-1-1 0 0,-1 1 0 0 0,1-1 1 0 0,-1 1-1 0 0,0-1 1 0 0,6-4-1 0 0,-3 0 16 0 0,0-1-1 0 0,-1 0 1 0 0,0 1 0 0 0,0-1-1 0 0,-1-1 1 0 0,7-14 0 0 0,2-1 57 0 0,21-38 118 0 0,10-17-42 0 0,91-122 0 0 0,-45 77-141 0 0,13-15-1221 0 0,-100 134 899 0 0,1 0 0 0 0,-1 0 0 0 0,1 0 1 0 0,0 1-1 0 0,9-7 0 0 0,-11 9-139 0 0,1 0 0 0 0,-1 0 0 0 0,1 0-1 0 0,0 0 1 0 0,0 0 0 0 0,-1 1 0 0 0,1-1 0 0 0,0 1 0 0 0,0 0 0 0 0,0 0 0 0 0,0 0 0 0 0,0 0 0 0 0,3 0 0 0 0,12 2-1566 0 0,-1 0-6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10135 0 0,'0'0'3816'0'0,"1"2"-2302"0"0,1 17-651 0 0,-1 0 0 0 0,-1 0 1 0 0,-3 24-1 0 0,-11 59-158 0 0,7-62-675 0 0,2-5 19 0 0,-1-1 0 0 0,-21 62-1 0 0,26-94-48 0 0,-26 70 32 0 0,-51 98 0 0 0,29-84-25 0 0,-111 186 206 0 0,160-271-205 0 0,-1-1-1 0 0,1 1 0 0 0,-1 0 1 0 0,0 0-1 0 0,1 0 0 0 0,-1 0 1 0 0,0 0-1 0 0,1-1 0 0 0,-1 1 1 0 0,0 0-1 0 0,0-1 0 0 0,1 1 1 0 0,-1 0-1 0 0,0-1 0 0 0,-2 1 1 0 0,3-1-1 0 0,0 0 1 0 0,0 0-1 0 0,-1-1 0 0 0,1 1 1 0 0,0 0-1 0 0,0 0 0 0 0,-1-1 1 0 0,1 1-1 0 0,0 0 1 0 0,0-1-1 0 0,0 1 0 0 0,0 0 1 0 0,-1-1-1 0 0,1 1 0 0 0,0 0 1 0 0,0-1-1 0 0,0 1 0 0 0,0 0 1 0 0,0-1-1 0 0,0 1 1 0 0,0 0-1 0 0,0-1 0 0 0,0 1 1 0 0,0 0-1 0 0,0-1 0 0 0,0 1 1 0 0,0-1-1 0 0,1-5 30 0 0,0-1 0 0 0,0 1 0 0 0,0 0-1 0 0,3-6 1 0 0,7-12-94 0 0,0 1 0 0 0,2 0 0 0 0,0 0-1 0 0,2 1 1 0 0,0 1 0 0 0,2 1 0 0 0,0 0-1 0 0,1 1 1 0 0,1 1 0 0 0,1 1 0 0 0,0 0-1 0 0,39-23 1 0 0,-54 37 92 0 0,0 1-1 0 0,0-1 1 0 0,0 1-1 0 0,0-1 1 0 0,0 2-1 0 0,0-1 1 0 0,1 0-1 0 0,-1 1 1 0 0,0 0-1 0 0,11 0 1 0 0,-13 1-14 0 0,0 0 1 0 0,-1 0-1 0 0,1 1 1 0 0,0 0-1 0 0,0-1 1 0 0,0 1-1 0 0,-1 0 1 0 0,1 0-1 0 0,-1 1 1 0 0,1-1-1 0 0,-1 0 0 0 0,1 1 1 0 0,-1 0-1 0 0,0-1 1 0 0,1 1-1 0 0,-1 0 1 0 0,0 0-1 0 0,0 0 1 0 0,-1 1-1 0 0,1-1 1 0 0,0 0-1 0 0,1 4 1 0 0,3 5 75 0 0,-1 0 0 0 0,0 0 0 0 0,0 1 0 0 0,-1 0 0 0 0,-1 0 0 0 0,0 0 0 0 0,-1 0 0 0 0,0 0 0 0 0,-1 1 0 0 0,0-1 0 0 0,-1 1 0 0 0,0-1 1 0 0,-1 0-1 0 0,0 1 0 0 0,-1-1 0 0 0,-1 0 0 0 0,0 0 0 0 0,0 0 0 0 0,-1 0 0 0 0,-7 13 0 0 0,10-22-846 0 0,0-1 1 0 0,0 1-1 0 0,0 0 0 0 0,0 0 0 0 0,0 0 1 0 0,0 5-1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39 5983 0 0,'28'-8'915'0'0,"-4"-8"10581"0"0,-25 15-11393 0 0,-1 0 1 0 0,1-1-1 0 0,-1 1 1 0 0,1 0-1 0 0,-1 0 1 0 0,1 0-1 0 0,-1 0 1 0 0,0 1 0 0 0,1-1-1 0 0,-4 0 1 0 0,0-1-71 0 0,0 1 0 0 0,0 1 0 0 0,0-1 0 0 0,0 1 0 0 0,0 0 1 0 0,0 0-1 0 0,0 1 0 0 0,0-1 0 0 0,0 1 0 0 0,-7 2 1 0 0,-4 1 68 0 0,-27 13 1 0 0,28-10-30 0 0,0 1 1 0 0,1 1-1 0 0,0 0 0 0 0,1 1 1 0 0,-16 14-1 0 0,1 3 223 0 0,-27 34 0 0 0,48-54-218 0 0,1 1 1 0 0,0-1-1 0 0,1 1 0 0 0,0 0 1 0 0,0 0-1 0 0,1 1 0 0 0,0-1 1 0 0,0 1-1 0 0,1 0 0 0 0,-4 14 0 0 0,8-12 2 0 0,4-3 14 0 0,-3-7-80 0 0,0 0 1 0 0,0 0-1 0 0,0 0 1 0 0,0 0-1 0 0,0 0 1 0 0,1-1 0 0 0,-1 1-1 0 0,0-1 1 0 0,1 1-1 0 0,-1-1 1 0 0,0 0-1 0 0,1 0 1 0 0,-1 0-1 0 0,0 0 1 0 0,1 0-1 0 0,-1-1 1 0 0,0 1-1 0 0,0-1 1 0 0,1 1-1 0 0,3-3 1 0 0,5 0 12 0 0,0-2 0 0 0,16-8 1 0 0,-1-4-34 0 0,0-1 0 0 0,-1-1 1 0 0,24-24-1 0 0,3-1-124 0 0,-28 21 34 0 0,-23 22 34 0 0,-1 4-170 0 0,-1 0 208 0 0,0 0-1 0 0,-1-1 0 0 0,1 1 1 0 0,-1 0-1 0 0,1-1 0 0 0,-1 1 1 0 0,-3 3-1 0 0,-1 3-18 0 0,3-4 8 0 0,0 0 0 0 0,0 1 0 0 0,1 0 1 0 0,0-1-1 0 0,0 1 0 0 0,0 0 0 0 0,1 0 0 0 0,0 0 1 0 0,-1 12-1 0 0,3-17-27 0 0,-1-1 1 0 0,0 1-1 0 0,0 0 0 0 0,1 0 1 0 0,-1 0-1 0 0,0-1 1 0 0,1 1-1 0 0,-1 0 1 0 0,1 0-1 0 0,-1-1 0 0 0,1 1 1 0 0,-1 0-1 0 0,1-1 1 0 0,-1 1-1 0 0,1-1 0 0 0,0 1 1 0 0,-1-1-1 0 0,1 1 1 0 0,0-1-1 0 0,1 1 1 0 0,14 6-899 0 0,-1-6-611 0 0,3-1-344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1375 0 0,'-1'1'4564'0'0,"-17"39"2291"0"0,9-18-5334 0 0,1 0 0 0 0,-8 35 0 0 0,14-24 939 0 0,12-36-1659 0 0,-7 1-679 0 0,-1-1 0 0 0,1 1 0 0 0,0-1 0 0 0,-1 1 0 0 0,0-1 0 0 0,1 0 1 0 0,-1 0-1 0 0,0 0 0 0 0,-1 0 0 0 0,1 0 0 0 0,2-6 0 0 0,-1 3 58 0 0,-3 5 47 0 0,-8-1-5218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20 214 16439 0 0,'-2'-1'754'0'0,"0"0"-432"0"0,-2-2-27 0 0,-7-8 2830 0 0,12 13-2730 0 0,2 2-334 0 0,-1-1-1 0 0,1 0 1 0 0,-1 0-1 0 0,1-1 1 0 0,0 1 0 0 0,0-1-1 0 0,0 1 1 0 0,0-1 0 0 0,1 0-1 0 0,-1 0 1 0 0,6 2 0 0 0,-2-1 29 0 0,0-1 1 0 0,0 0-1 0 0,0 0 1 0 0,0-1 0 0 0,12 1-1 0 0,2-1 85 0 0,0-2 0 0 0,0 0 0 0 0,31-7-1 0 0,3-5 111 0 0,-1-3-1 0 0,94-40 0 0 0,-51 17-141 0 0,-67 28-126 0 0,152-53 70 0 0,-147 54-89 0 0,1 1-1 0 0,1 2 1 0 0,42-3 0 0 0,-69 10-210 0 0,-1-1 0 0 0,1 2 0 0 0,0-1-1 0 0,-1 1 1 0 0,18 5 0 0 0,-24-6-53 0 0,0 1 0 0 0,1 1 0 0 0,-1-1 0 0 0,0 0 0 0 0,0 1 1 0 0,0-1-1 0 0,0 1 0 0 0,0 0 0 0 0,-1 0 0 0 0,1 0 0 0 0,0 1 0 0 0,-1-1 0 0 0,0 0 0 0 0,1 1 0 0 0,-1 0 0 0 0,0-1 0 0 0,0 1 0 0 0,2 5 1 0 0,-3-6-1006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490 302 8287 0 0,'20'-62'-97'0'0,"15"-29"4241"0"0,-27 73-3253 0 0,1 1 1 0 0,0 0 0 0 0,1 0-1 0 0,1 1 1 0 0,1 1 0 0 0,18-20-1 0 0,-22 25-560 0 0,-5 7 548 0 0,-5 11-529 0 0,-11 25-215 0 0,-29 52-1 0 0,21-44-8 0 0,-226 427 1108 0 0,89-173-975 0 0,135-251-270 0 0,3 1-1 0 0,2 1 1 0 0,-16 59 0 0 0,31-91-113 0 0,0-1 81 0 0,0 0 0 0 0,-7 15 1 0 0,9-25 18 0 0,0 0 0 0 0,-1-1 0 0 0,0 1 0 0 0,1 0 0 0 0,-1 0 0 0 0,0-1 0 0 0,0 1 0 0 0,0-1 1 0 0,-1 0-1 0 0,1 1 0 0 0,0-1 0 0 0,-1 0 0 0 0,0 0 0 0 0,-2 1 0 0 0,2-2-56 0 0,3-1 80 0 0,-1 0-1 0 0,1-1 1 0 0,-1 1 0 0 0,1 0-1 0 0,-1 0 1 0 0,1 0 0 0 0,-1 0-1 0 0,1-1 1 0 0,-1 1-1 0 0,1 0 1 0 0,-1 0 0 0 0,1-1-1 0 0,-1 1 1 0 0,1 0 0 0 0,0-1-1 0 0,-1 1 1 0 0,1-1 0 0 0,-1 1-1 0 0,1 0 1 0 0,0-1-1 0 0,0 1 1 0 0,-1-1 0 0 0,1 1-1 0 0,0-1 1 0 0,0 1 0 0 0,-1-1-1 0 0,1 1 1 0 0,0-1-1 0 0,0 1 1 0 0,0-1 0 0 0,0 1-1 0 0,0-1 1 0 0,0 0 0 0 0,0 1-1 0 0,0-1 1 0 0,0 1 0 0 0,0-1-1 0 0,0 1 1 0 0,0-1-1 0 0,0 1 1 0 0,1-1 0 0 0,-1 1-1 0 0,0-1 1 0 0,0 0 0 0 0,2-4-249 0 0,-1 0 1 0 0,0 1-1 0 0,1-1 0 0 0,0 1 0 0 0,0 0 1 0 0,3-5-1 0 0,-1 3-127 0 0,7-14-779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70 229 11975 0 0,'-6'4'276'0'0,"1"0"-1"0"0,0 0 1 0 0,0 0 0 0 0,0 0-1 0 0,0 1 1 0 0,1 0-1 0 0,0 0 1 0 0,0 0 0 0 0,0 0-1 0 0,0 1 1 0 0,1-1-1 0 0,0 1 1 0 0,-4 11 0 0 0,6-14-138 0 0,0 0 1 0 0,0-1 0 0 0,0 1 0 0 0,1 0 0 0 0,-1 0-1 0 0,1 0 1 0 0,0 0 0 0 0,0 0 0 0 0,0 0 0 0 0,0-1-1 0 0,0 1 1 0 0,1 0 0 0 0,-1 0 0 0 0,1 0 0 0 0,0 0-1 0 0,0-1 1 0 0,0 1 0 0 0,0 0 0 0 0,0 0-1 0 0,1-1 1 0 0,-1 1 0 0 0,1-1 0 0 0,-1 0 0 0 0,1 1-1 0 0,0-1 1 0 0,0 0 0 0 0,0 0 0 0 0,1 0 0 0 0,-1 0-1 0 0,0-1 1 0 0,1 1 0 0 0,4 2 0 0 0,0-1-9 0 0,1 1 0 0 0,0-2 0 0 0,-1 1 0 0 0,1-1 0 0 0,0-1 0 0 0,1 1 0 0 0,-1-1 0 0 0,0-1 0 0 0,0 1 0 0 0,0-2 0 0 0,10 0 0 0 0,14-3 330 0 0,46-12 0 0 0,-63 12-367 0 0,416-134 1191 0 0,-50-22-1220 0 0,-223 83-2553 0 0,-136 66 738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8287 0 0,'0'0'639'0'0,"-8"2"-32"0"0,4 0 171 0 0,1 0 0 0 0,-1 0 0 0 0,1 0 0 0 0,0 1 0 0 0,0-1 1 0 0,0 1-1 0 0,0 0 0 0 0,0 0 0 0 0,1 0 0 0 0,-1 0 0 0 0,-2 5 0 0 0,-4 5 75 0 0,-9 22 0 0 0,15-28-840 0 0,-17 38 126 0 0,3 0 1 0 0,1 1 0 0 0,-17 85-1 0 0,30-122-609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13847 0 0,'0'0'3634'0'0,"-8"0"-2488"0"0,-1 2-1070 0 0,0 0 0 0 0,0 0 0 0 0,0 0 0 0 0,0 1 1 0 0,0 0-1 0 0,1 1 0 0 0,0 0 0 0 0,-10 6 0 0 0,-61 47 633 0 0,58-40-651 0 0,-102 89-58 0 0,121-104-11 0 0,1-1 1 0 0,-1 1-1 0 0,0 0 0 0 0,1 0 0 0 0,-1-1 1 0 0,1 1-1 0 0,0 0 0 0 0,0 0 0 0 0,0 0 1 0 0,0 1-1 0 0,0-1 0 0 0,0 0 0 0 0,0 0 1 0 0,1 0-1 0 0,-1 3 0 0 0,1-4 3 0 0,0 1 0 0 0,0-1 1 0 0,0 0-1 0 0,1 0 0 0 0,-1 0 0 0 0,0 0 0 0 0,1 0 0 0 0,-1 1 0 0 0,1-1 0 0 0,-1 0 1 0 0,1 0-1 0 0,-1 0 0 0 0,1 0 0 0 0,0 0 0 0 0,0 0 0 0 0,-1-1 0 0 0,1 1 0 0 0,0 0 1 0 0,0 0-1 0 0,0 0 0 0 0,0-1 0 0 0,0 1 0 0 0,0-1 0 0 0,0 1 0 0 0,0 0 0 0 0,0-1 1 0 0,0 0-1 0 0,0 1 0 0 0,1-1 0 0 0,-1 0 0 0 0,1 1 0 0 0,119 39-536 0 0,-105-33 544 0 0,0 1 1 0 0,0 1 0 0 0,-1 0 0 0 0,0 1-1 0 0,16 13 1 0 0,-28-21 39 0 0,-1 0 1 0 0,1 1-1 0 0,-1-1 0 0 0,0 1 0 0 0,0-1 0 0 0,0 1 0 0 0,0 0 1 0 0,0 0-1 0 0,0 0 0 0 0,-1 0 0 0 0,0 0 0 0 0,1 0 1 0 0,-1 0-1 0 0,0 0 0 0 0,0 1 0 0 0,-1-1 0 0 0,1 0 0 0 0,-1 1 1 0 0,0-1-1 0 0,0 0 0 0 0,0 1 0 0 0,0 3 0 0 0,-1-2 21 0 0,-1-1 0 0 0,1 0 0 0 0,0 0-1 0 0,-1 0 1 0 0,0 0 0 0 0,0 0 0 0 0,0-1 0 0 0,-1 1-1 0 0,1 0 1 0 0,-1-1 0 0 0,0 0 0 0 0,0 0-1 0 0,0 0 1 0 0,0 0 0 0 0,0 0 0 0 0,-8 4 0 0 0,-2 1 120 0 0,-1-1 1 0 0,0 0 0 0 0,0-1-1 0 0,-23 6 1 0 0,-58 9 124 0 0,66-17-569 0 0,-40 0 0 0 0,6-7-3165 0 0,40 0-3314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12295 0 0,'0'0'1112'0'0,"0"1"-917"0"0,-49 82 2572 0 0,8-8-1264 0 0,-32 63-272 0 0,-90 202-40 0 0,-37 136-996 0 0,196-464-635 0 0,-18 46 276 0 0,4-22-6044 0 0,11-25 314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5063 0 0,'0'0'232'0'0,"2"0"-13"0"0,79-19 10805 0 0,-19 5-8151 0 0,224-37 1015 0 0,-52 8-3468 0 0,-188 30-970 0 0,0-2 1 0 0,85-38-1 0 0,-102 37-1091 0 0,-2-2-453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7367 0 0,'0'0'568'0'0,"0"2"-373"0"0,-1 15 1248 0 0,0 1 0 0 0,-2 0-1 0 0,0-1 1 0 0,-6 20 0 0 0,-28 68 1019 0 0,-99 169 275 0 0,104-213-2369 0 0,-30 58 219 0 0,-34 63-182 0 0,87-166-398 0 0,-25 46 41 0 0,-2-2 1 0 0,-55 67-1 0 0,70-104-48 0 0,15-19 0 0 0,4-6 0 0 0,3-3 0 0 0,0-2-28 0 0,1 1 1 0 0,0-1-1 0 0,0 1 0 0 0,1-1 0 0 0,0 1 0 0 0,5-9 0 0 0,27-36-307 0 0,-19 29 235 0 0,5-9-72 0 0,1 2 1 0 0,35-36 0 0 0,-49 57 183 0 0,0 0 0 0 0,1 1 1 0 0,0 0-1 0 0,0 1 0 0 0,0-1 1 0 0,1 2-1 0 0,0 0 1 0 0,0 0-1 0 0,0 0 0 0 0,0 2 1 0 0,1-1-1 0 0,15-2 0 0 0,-23 5 17 0 0,-1 1 0 0 0,1 0 0 0 0,0 0 0 0 0,0 0 0 0 0,0 0 0 0 0,0 1 0 0 0,0-1 0 0 0,0 1 0 0 0,0 0 0 0 0,0 0 0 0 0,-1 0 0 0 0,1 0 0 0 0,0 0 0 0 0,-1 0 0 0 0,1 1 0 0 0,-1-1 0 0 0,1 1 0 0 0,-1 0 0 0 0,0 0 0 0 0,1 0 0 0 0,-1 0 0 0 0,0 0 0 0 0,0 0 0 0 0,-1 1 0 0 0,1-1 0 0 0,2 5 0 0 0,-1-2 57 0 0,0 2-1 0 0,0-1 1 0 0,-1 0 0 0 0,0 0-1 0 0,0 1 1 0 0,0-1 0 0 0,-1 1-1 0 0,0-1 1 0 0,0 1 0 0 0,-1 11-1 0 0,-2 2 104 0 0,-8 37-1 0 0,7-44-231 0 0,0 1 1 0 0,1 0-1 0 0,1 0 1 0 0,0-1-1 0 0,1 27 1 0 0,0-40-38 0 0,1 1-1 0 0,-1-1 1 0 0,0 1 0 0 0,0-1-1 0 0,0 1 1 0 0,1-1 0 0 0,-1 1-1 0 0,0-1 1 0 0,1 1 0 0 0,-1-1-1 0 0,0 1 1 0 0,1-1 0 0 0,-1 1 0 0 0,1-1-1 0 0,-1 0 1 0 0,0 1 0 0 0,1-1-1 0 0,-1 0 1 0 0,1 1 0 0 0,-1-1-1 0 0,1 0 1 0 0,0 0 0 0 0,-1 1-1 0 0,1-1 1 0 0,0 0 0 0 0,10 2-1655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3 209 9671 0 0,'2'-1'440'0'0,"2"-3"-137"0"0,1 1-1 0 0,1 0 1 0 0,-1 0-1 0 0,0 0 0 0 0,1 1 1 0 0,-1 0-1 0 0,1 0 1 0 0,9-2-1 0 0,6 0 2276 0 0,24 0 0 0 0,5-2-2293 0 0,57-18 1125 0 0,-88 19-1261 0 0,-1-2-1 0 0,1 0 1 0 0,27-15 0 0 0,-43 19-143 0 0,1 1-1 0 0,0-1 0 0 0,0 0 1 0 0,-1 0-1 0 0,0 0 1 0 0,1-1-1 0 0,-1 1 0 0 0,-1-1 1 0 0,4-4-1 0 0,-4 5 22 0 0,-1 1 0 0 0,0 0 0 0 0,0 0 0 0 0,0-1 0 0 0,0 1 0 0 0,0-1 0 0 0,-1 1 0 0 0,1-1 0 0 0,-1 1 0 0 0,1-1 0 0 0,-1 1 0 0 0,0-1 0 0 0,0 0 0 0 0,0 1 0 0 0,-1-1 0 0 0,1 1 0 0 0,0-1 0 0 0,-2-2 0 0 0,2 4 5 0 0,-1 0-1 0 0,0 0 1 0 0,1 0 0 0 0,-1 0 0 0 0,0 0-1 0 0,0 0 1 0 0,1 0 0 0 0,-1 0-1 0 0,0 0 1 0 0,0 1 0 0 0,0-1 0 0 0,0 0-1 0 0,0 0 1 0 0,0 1 0 0 0,-1-1 0 0 0,1 1-1 0 0,0-1 1 0 0,0 1 0 0 0,0 0 0 0 0,0-1-1 0 0,-1 1 1 0 0,1 0 0 0 0,0 0 0 0 0,0 0-1 0 0,-1 0 1 0 0,1 0 0 0 0,0 0 0 0 0,-2 0-1 0 0,-4 1 100 0 0,1 0-1 0 0,-1 0 0 0 0,1 0 1 0 0,-8 3-1 0 0,-2 3-53 0 0,-1 0 1 0 0,1 1 0 0 0,1 0-1 0 0,0 1 1 0 0,0 1-1 0 0,1 1 1 0 0,-20 17 0 0 0,5 1 72 0 0,2 0 0 0 0,-30 40-1 0 0,40-45-9 0 0,0 0-1 0 0,-24 50 0 0 0,36-64-121 0 0,0 0-1 0 0,1 0 0 0 0,1 1 0 0 0,0-1 0 0 0,0 1 0 0 0,1 0 1 0 0,1 0-1 0 0,0 0 0 0 0,0 0 0 0 0,2 21 0 0 0,-1-29-11 0 0,1-1 0 0 0,-1 1 0 0 0,1 0 0 0 0,-1 0-1 0 0,1-1 1 0 0,0 1 0 0 0,0-1 0 0 0,1 1 0 0 0,-1-1 0 0 0,0 0-1 0 0,1 1 1 0 0,0-1 0 0 0,-1 0 0 0 0,1 0 0 0 0,0 0 0 0 0,4 3 0 0 0,-3-3-4 0 0,0 0 0 0 0,0 0 0 0 0,1 0 0 0 0,-1-1 0 0 0,1 1 1 0 0,0-1-1 0 0,-1 0 0 0 0,1 0 0 0 0,0-1 0 0 0,6 1 1 0 0,6-1-69 0 0,1 0 1 0 0,-1-2-1 0 0,-1 0 1 0 0,26-6-1 0 0,-37 7 34 0 0,53-13-2464 0 0,83-29-1 0 0,-110 29 1030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7831 0 0,'0'0'1056'0'0,"0"2"246"0"0,1 8-441 0 0,-1-1 1 0 0,0 0 0 0 0,-1 1-1 0 0,0-1 1 0 0,0 1 0 0 0,-5 14 0 0 0,-24 58-490 0 0,6-16 314 0 0,-74 320 706 0 0,41-188-1274 0 0,57-196-118 0 0,-1 0 1 0 0,1 0 0 0 0,-1 0 0 0 0,0 0 0 0 0,1 0 0 0 0,-1 0 0 0 0,0 0 0 0 0,0 0 0 0 0,0-1 0 0 0,-2 4 0 0 0,-1-2-1 0 0,-5 7 12 0 0,-5 3 49 0 0,10-12-59 0 0,1 0 7 0 0,0 0 39 0 0,-5 2-24 0 0,7-3-18 0 0,0 0 0 0 0,0 0 0 0 0,0 0-1 0 0,0 0 1 0 0,0 0 0 0 0,1 0 0 0 0,-1 0 0 0 0,0-1-1 0 0,0 1 1 0 0,0 0 0 0 0,0 0 0 0 0,0-1-1 0 0,1 1 1 0 0,-1 0 0 0 0,0-1 0 0 0,0 1 0 0 0,1-1-1 0 0,-1 1 1 0 0,0-1 0 0 0,0 0 0 0 0,0 0 0 0 0,-10-14 89 0 0,10 11-67 0 0,0 1 1 0 0,0-1-1 0 0,0 0 1 0 0,1 0-1 0 0,-1 0 1 0 0,1 0-1 0 0,0 1 1 0 0,0-1-1 0 0,1 0 1 0 0,-1 0-1 0 0,1 0 1 0 0,0 1-1 0 0,1-6 1 0 0,1-1 7 0 0,1 0 0 0 0,0 1 0 0 0,8-16 0 0 0,5-1-23 0 0,1 1 0 0 0,0 1 0 0 0,2 1 0 0 0,1 1 0 0 0,41-34 0 0 0,-50 46-6 0 0,0 1-1 0 0,1 0 1 0 0,-1 1-1 0 0,2 0 0 0 0,14-5 1 0 0,-24 11-3 0 0,0 0 1 0 0,0 1-1 0 0,0 0 1 0 0,0 0-1 0 0,0 0 1 0 0,0 0-1 0 0,1 0 1 0 0,-1 1-1 0 0,0 0 1 0 0,0 0-1 0 0,1 0 0 0 0,-1 1 1 0 0,0-1-1 0 0,0 1 1 0 0,1 0-1 0 0,-1 0 1 0 0,0 0-1 0 0,0 1 1 0 0,0-1-1 0 0,0 1 1 0 0,0 0-1 0 0,5 4 1 0 0,4 5 99 0 0,0 1 0 0 0,-1 0 0 0 0,0 1 1 0 0,12 18-1 0 0,37 61 317 0 0,-59-89-401 0 0,2 3 53 0 0,0 1-1 0 0,-1-1 0 0 0,0 1 1 0 0,0-1-1 0 0,0 1 1 0 0,-1 0-1 0 0,2 11 1 0 0,-3-14-40 0 0,-1-1 0 0 0,0 1 1 0 0,0-1-1 0 0,0 1 1 0 0,0-1-1 0 0,-1 1 1 0 0,1 0-1 0 0,-1-1 1 0 0,0 0-1 0 0,0 1 0 0 0,0-1 1 0 0,-1 1-1 0 0,1-1 1 0 0,-1 0-1 0 0,0 0 1 0 0,0 0-1 0 0,-3 5 0 0 0,-4 1 33 0 0,0 1-1 0 0,-1-1 1 0 0,0-1-1 0 0,0 0 1 0 0,-1 0-1 0 0,0-1 0 0 0,-21 10 1 0 0,-3-2 165 0 0,-49 16 1 0 0,2-9-200 0 0,73-20-27 0 0,-1-1-1 0 0,1 0 1 0 0,-1-1-1 0 0,1 1 1 0 0,-1-2 0 0 0,-16-2-1 0 0,24 3-37 0 0,0 0 0 0 0,0-1 0 0 0,0 1 1 0 0,0-1-1 0 0,0 0 0 0 0,0 1 0 0 0,0-1 0 0 0,0 0 0 0 0,1 0 0 0 0,-1-1 0 0 0,0 1 0 0 0,1 0 0 0 0,-1 0 1 0 0,1-1-1 0 0,-1 1 0 0 0,1-1 0 0 0,-1 1 0 0 0,1-1 0 0 0,0 0 0 0 0,0 0 0 0 0,0 1 0 0 0,0-1 0 0 0,0 0 1 0 0,0 0-1 0 0,1 0 0 0 0,-2-2 0 0 0,2 0-45 0 0,0 0-1 0 0,0 1 1 0 0,0-1 0 0 0,0 0-1 0 0,0 1 1 0 0,1-1 0 0 0,-1 1 0 0 0,1-1-1 0 0,0 1 1 0 0,0-1 0 0 0,0 1-1 0 0,1-1 1 0 0,-1 1 0 0 0,3-4 0 0 0,3-4-804 0 0,0 1 0 0 0,0 0 1 0 0,1 0-1 0 0,1 1 1 0 0,10-10-1 0 0,-17 17 26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14135 0 0,'0'0'1283'0'0,"-1"2"-1055"0"0,-9 21-429 0 0,1-4 1772 0 0,2 0 0 0 0,0 0 1 0 0,-6 25-1 0 0,2-8-203 0 0,9-29-1072 0 0,-1 1 1 0 0,1-1 0 0 0,0 0-1 0 0,1 1 1 0 0,-2 9 0 0 0,6-18-480 0 0,8-3-9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116 340 6447 0 0,'-2'1'298'0'0,"-2"3"-121"0"0,2-3-157 0 0,0 1 0 0 0,0-1 0 0 0,0 1 0 0 0,1 0 0 0 0,-1 0 1 0 0,1 0-1 0 0,-1 0 0 0 0,1 0 0 0 0,-1 0 0 0 0,-1 4 0 0 0,-66 110 5324 0 0,61-105-5344 0 0,-4 12 2271 0 0,12-25-1998 0 0,4-12-94 0 0,1 1 0 0 0,0 0 0 0 0,0 0 0 0 0,2 0 0 0 0,8-14 0 0 0,44-59-13 0 0,-58 84-163 0 0,23-28 53 0 0,1 1 1 0 0,51-44-1 0 0,-65 63 115 0 0,0 0-1 0 0,1 1 0 0 0,0 1 1 0 0,1 0-1 0 0,0 1 0 0 0,0 0 1 0 0,17-6-1 0 0,-29 13-113 0 0,1 0 1 0 0,0 0-1 0 0,-1 0 1 0 0,1 0 0 0 0,0 0-1 0 0,-1 0 1 0 0,1 1-1 0 0,0-1 1 0 0,-1 0-1 0 0,1 1 1 0 0,0-1-1 0 0,-1 1 1 0 0,3 1-1 0 0,-2-1 7 0 0,-2-1-54 0 0,1 1 0 0 0,0-1 0 0 0,0 0 0 0 0,-1 1 0 0 0,1 0 0 0 0,0-1 0 0 0,-1 1 0 0 0,1-1-1 0 0,0 1 1 0 0,-1 0 0 0 0,1-1 0 0 0,-1 1 0 0 0,1 0 0 0 0,-1-1 0 0 0,0 1 0 0 0,1 2 0 0 0,1 0 16 0 0,2 1-1 0 0,-1 0-5 0 0,6 17 68 0 0,-7-16-78 0 0,0 0 0 0 0,-1 0 1 0 0,1 0-1 0 0,-1 0 0 0 0,-1 0 0 0 0,1 0 0 0 0,-1 8 0 0 0,-1 0 7 0 0,0-1 0 0 0,-2 1-1 0 0,-4 16 1 0 0,4-17-8 0 0,-1-1 0 0 0,0 0 1 0 0,-1 0-1 0 0,0-1 0 0 0,0 0 0 0 0,-1 1 0 0 0,0-2 0 0 0,-1 1 0 0 0,0-1 1 0 0,-1 0-1 0 0,0 0 0 0 0,0-1 0 0 0,-17 13 0 0 0,13-13-9 0 0,3-2-14 0 0,7-4-62 0 0,11-13-79 0 0,-5 4 131 0 0,68-97-65 0 0,94-104-1 0 0,-151 192 134 0 0,0 1 0 0 0,1 0 0 0 0,0 2 0 0 0,35-22 0 0 0,-41 29-24 0 0,1 0 0 0 0,0 1 0 0 0,0 1 0 0 0,0 0 0 0 0,0 0 0 0 0,1 1 0 0 0,-1 1 0 0 0,1-1 0 0 0,0 2 0 0 0,15-1 0 0 0,-14 3-20 0 0,0 4 0 0 0,0 2 0 0 0,-11-5 10 0 0,-1 0-1 0 0,1 1 1 0 0,0-1 0 0 0,-1 1-1 0 0,0-1 1 0 0,1 1 0 0 0,-1 0-1 0 0,0-1 1 0 0,0 1 0 0 0,-1 0-1 0 0,1 0 1 0 0,0 0-1 0 0,-1-1 1 0 0,0 1 0 0 0,0 6-1 0 0,0 5 94 0 0,-5 28 0 0 0,5-38-95 0 0,-5 26 21 0 0,-2-1-1 0 0,0 0 0 0 0,-2-1 1 0 0,-1 0-1 0 0,-1 0 1 0 0,-2-1-1 0 0,-1 0 0 0 0,-1-1 1 0 0,-32 43-1 0 0,34-54 17 0 0,8-9-33 0 0,0 0-1 0 0,1 0 0 0 0,-1 0 0 0 0,2 0 1 0 0,-1 1-1 0 0,-5 13 0 0 0,3-4-51 0 0,7-12 12 0 0,0-1 6 0 0,-1-1-157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79 5063 0 0,'-1'-1'8214'0'0,"-5"-5"-6940"0"0,5 5-287 0 0,-1 1-54 0 0,-1 1-723 0 0,-3-1 12 0 0,1 1 1 0 0,-1-1 0 0 0,0 2 0 0 0,1-1 0 0 0,-1 1 0 0 0,1-1 0 0 0,0 1 0 0 0,-1 1 0 0 0,-8 5 0 0 0,-111 83 269 0 0,101-74-475 0 0,10-9-8 0 0,1 1 0 0 0,0 1 0 0 0,-19 17 0 0 0,24-14-9 0 0,7-12 0 0 0,1 0 0 0 0,0 0 0 0 0,-1 0 0 0 0,1 0 0 0 0,0 0 0 0 0,0 0 0 0 0,0 0 0 0 0,0 0 0 0 0,0 0 0 0 0,0 0 0 0 0,0 0 0 0 0,1 2 0 0 0,0 0 1 0 0,1 0 1 0 0,-1 1-1 0 0,1-1 0 0 0,0 0 1 0 0,0 0-1 0 0,0 0 0 0 0,0 0 0 0 0,1-1 1 0 0,-1 1-1 0 0,1 0 0 0 0,0-1 0 0 0,0 0 1 0 0,0 0-1 0 0,0 0 0 0 0,0 0 0 0 0,0 0 1 0 0,0 0-1 0 0,4 0 0 0 0,7 4 17 0 0,0-1 0 0 0,1 0 0 0 0,15 2 0 0 0,64 9 250 0 0,-81-15-228 0 0,1 0 0 0 0,-1-1-1 0 0,1-1 1 0 0,-1 0 0 0 0,15-2 0 0 0,-26 2-30 0 0,1 0 0 0 0,0 1 0 0 0,0-1 0 0 0,-1 0 0 0 0,1 0 1 0 0,-1-1-1 0 0,1 1 0 0 0,-1 0 0 0 0,1-1 0 0 0,-1 1 0 0 0,0-1 0 0 0,1 0 0 0 0,-1 0 1 0 0,0 0-1 0 0,0 0 0 0 0,-1 0 0 0 0,3-3 0 0 0,-2 1 16 0 0,0 0 0 0 0,-1 0 0 0 0,1 1 0 0 0,-1-1 0 0 0,0 0 0 0 0,0 0 0 0 0,0 0-1 0 0,-1-1 1 0 0,1 1 0 0 0,-1-7 0 0 0,-1-4 83 0 0,-1-1-1 0 0,-1 0 0 0 0,0 1 1 0 0,-10-30-1 0 0,5 20-60 0 0,-4-13-480 0 0,-32-66-1 0 0,44 103 318 0 0,-1 0 0 0 0,1 1 1 0 0,0-1-1 0 0,-1 0 0 0 0,1 1 0 0 0,-1-1 0 0 0,1 0 1 0 0,-1 1-1 0 0,0-1 0 0 0,1 0 0 0 0,-1 1 1 0 0,1-1-1 0 0,-1 1 0 0 0,0-1 0 0 0,0 1 0 0 0,1 0 1 0 0,-1-1-1 0 0,0 1 0 0 0,0 0 0 0 0,0-1 1 0 0,1 1-1 0 0,-1 0 0 0 0,-1 0 0 0 0,0-1-905 0 0,-3 15-4394 0 0,5-1 624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236 763 1375 0 0,'24'-32'-2007'0'0,"-1"-1"3506"0"0,46-77 12549 0 0,-40 61-11462 0 0,84-122-373 0 0,-76 120-1948 0 0,-2-1 0 0 0,35-72 0 0 0,-57 97-299 0 0,13-28 164 0 0,-24 48-201 0 0,0 0 1 0 0,0 0-1 0 0,0 0 1 0 0,-1 0-1 0 0,0 0 1 0 0,1-9-1 0 0,-16 19-137 0 0,6 0 178 0 0,1 0-1 0 0,0 1 0 0 0,0 0 1 0 0,0 0-1 0 0,1 1 0 0 0,-1-1 1 0 0,1 1-1 0 0,-10 12 0 0 0,-2 4-25 0 0,-19 27 0 0 0,-27 44 37 0 0,3 3 0 0 0,5 2 0 0 0,-49 118 0 0 0,17 26 227 0 0,76-196-181 0 0,1 0 0 0 0,3 0-1 0 0,-4 72 1 0 0,11-55 11 0 0,1-31-12 0 0,-1 1 1 0 0,-6 35-1 0 0,6-62-198 0 0,0 0 0 0 0,-1 0 0 0 0,1 0-1 0 0,-1 0 1 0 0,0 0 0 0 0,-1-1 0 0 0,1 1-1 0 0,-1-1 1 0 0,0 1 0 0 0,0-1 0 0 0,0 0-1 0 0,-6 6 1 0 0,6-8-97 0 0,0 1-1 0 0,0-1 0 0 0,0 0 1 0 0,0 0-1 0 0,0 0 1 0 0,-1 0-1 0 0,1-1 0 0 0,-1 1 1 0 0,1-1-1 0 0,-1 0 1 0 0,0 0-1 0 0,1 0 0 0 0,-1 0 1 0 0,0-1-1 0 0,0 0 1 0 0,1 1-1 0 0,-8-2 0 0 0,-6-2-5238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17911 0 0,'1'-2'820'0'0,"2"-1"-731"0"0,-1 0 0 0 0,1 0-1 0 0,0 0 1 0 0,0 1 0 0 0,0 0 0 0 0,1-1-1 0 0,-1 1 1 0 0,0 0 0 0 0,1 1-1 0 0,0-1 1 0 0,-1 1 0 0 0,1-1 0 0 0,5 0-1 0 0,10-2 32 0 0,30-3 0 0 0,-22 3 356 0 0,193-30 254 0 0,249-31 1026 0 0,-395 60-3205 0 0,-71 5-198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76 194 9935 0 0,'0'0'1199'0'0,"1"3"-435"0"0,3 10-152 0 0,-1 0 0 0 0,0 1 0 0 0,0 0 0 0 0,-2-1 1 0 0,0 1-1 0 0,0 0 0 0 0,-1 0 0 0 0,-1 0 0 0 0,0 0 0 0 0,-4 15 0 0 0,-21 110 156 0 0,19-110-715 0 0,-1 0 1 0 0,-22 47-1 0 0,24-64-42 0 0,0-4 45 0 0,4-21 101 0 0,1-1-129 0 0,2-1-1 0 0,0 1 0 0 0,1-1 1 0 0,0 1-1 0 0,2 0 1 0 0,6-20-1 0 0,2-1 42 0 0,24-43 1 0 0,-16 38-55 0 0,2 2 0 0 0,1 0 0 0 0,46-55 0 0 0,-52 74 32 0 0,0 1 1 0 0,1 0-1 0 0,2 1 1 0 0,-1 1-1 0 0,2 1 1 0 0,0 1-1 0 0,40-20 1 0 0,-42 24 110 0 0,1 2-1 0 0,1 0 1 0 0,0 1 0 0 0,32-6 0 0 0,-45 11-116 0 0,-1 1 1 0 0,1 1-1 0 0,0-1 1 0 0,0 1-1 0 0,0 1 1 0 0,0 0 0 0 0,0 0-1 0 0,-1 0 1 0 0,1 1-1 0 0,0 0 1 0 0,-1 1-1 0 0,0-1 1 0 0,1 1-1 0 0,-1 1 1 0 0,13 8-1 0 0,14 15-68 0 0,-23-18-1181 0 0,0 0 1 0 0,13 8-1 0 0,-17-12-187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304 118 15695 0 0,'0'0'2302'0'0,"1"1"-1640"0"0,6 5-398 0 0,-1-1 0 0 0,1 0 0 0 0,0 0-1 0 0,0-1 1 0 0,1 0 0 0 0,-1 0 0 0 0,1 0-1 0 0,0-1 1 0 0,0-1 0 0 0,0 1 0 0 0,0-1-1 0 0,0-1 1 0 0,9 2 0 0 0,-3-2-239 0 0,-1 0 1 0 0,1-1-1 0 0,-1-1 1 0 0,1 0-1 0 0,-1 0 0 0 0,1-1 1 0 0,18-6-1 0 0,-27 6-13 0 0,0 0-1 0 0,0 0 0 0 0,0 0 1 0 0,-1-1-1 0 0,1 1 1 0 0,-1-1-1 0 0,0 0 1 0 0,0-1-1 0 0,0 1 0 0 0,7-8 1 0 0,-9 9-41 0 0,0-1-1 0 0,0 0 1 0 0,0 0-1 0 0,0 0 1 0 0,0-1 0 0 0,0 1-1 0 0,-1 0 1 0 0,0-1 0 0 0,1 1-1 0 0,-1-1 1 0 0,-1 1 0 0 0,1-1-1 0 0,0 0 1 0 0,-1 1 0 0 0,0-1-1 0 0,0-4 1 0 0,-1 5-23 0 0,0 0 1 0 0,0 0 0 0 0,0 0-1 0 0,0 0 1 0 0,0 0 0 0 0,-1 0-1 0 0,0 0 1 0 0,1 0-1 0 0,-1 0 1 0 0,0 1 0 0 0,-1-1-1 0 0,1 1 1 0 0,0 0-1 0 0,-1-1 1 0 0,1 1 0 0 0,-1 0-1 0 0,1 0 1 0 0,-1 0 0 0 0,0 1-1 0 0,0-1 1 0 0,0 1-1 0 0,0 0 1 0 0,0 0 0 0 0,0 0-1 0 0,-1 0 1 0 0,1 0 0 0 0,-5 0-1 0 0,-1 1-52 0 0,1 0 1 0 0,0 1-1 0 0,-1 0 0 0 0,1 1 0 0 0,0 0 0 0 0,-9 3 0 0 0,-3 2-202 0 0,-23 12-1 0 0,9-1 215 0 0,1 1-1 0 0,1 1 1 0 0,1 2-1 0 0,-38 35 1 0 0,31-21 101 0 0,1 1-1 0 0,-49 67 1 0 0,73-86 7 0 0,-20 36-1 0 0,30-49 3 0 0,0 0 1 0 0,1 1-1 0 0,0-1 1 0 0,0 1-1 0 0,0-1 1 0 0,0 1-1 0 0,1 0 1 0 0,0 0-1 0 0,1 0 0 0 0,-1 0 1 0 0,1 0-1 0 0,0 6 1 0 0,1-10-13 0 0,-1-1 1 0 0,1 1-1 0 0,0 0 0 0 0,-1-1 1 0 0,1 1-1 0 0,0-1 1 0 0,0 1-1 0 0,0-1 0 0 0,0 1 1 0 0,0-1-1 0 0,0 1 0 0 0,0-1 1 0 0,1 0-1 0 0,-1 0 1 0 0,0 0-1 0 0,1 1 0 0 0,-1-1 1 0 0,1-1-1 0 0,-1 1 0 0 0,1 0 1 0 0,-1 0-1 0 0,1 0 1 0 0,0-1-1 0 0,-1 1 0 0 0,3-1 1 0 0,4 2-9 0 0,0 0 0 0 0,1-1 0 0 0,14 0 1 0 0,-21-1 3 0 0,22-1-15 0 0,1-1 0 0 0,-1-1 0 0 0,0-2 0 0 0,0 0 0 0 0,30-11-1 0 0,-23 7-141 0 0,46-15-794 0 0,-27 7-3770 0 0,-10 4-1091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563 105 2303 0 0,'1'-1'167'0'0,"0"-1"226"0"0,1 0-1 0 0,-1 1 1 0 0,0-1 0 0 0,0 0-1 0 0,0 0 1 0 0,0 0-1 0 0,0 0 1 0 0,0 0 0 0 0,0 0-1 0 0,-1-1 1 0 0,1 1-1 0 0,-1 0 1 0 0,0 0 0 0 0,1 0-1 0 0,-1-1 1 0 0,0 1 0 0 0,0 0-1 0 0,-1 0 1 0 0,1 0-1 0 0,0-1 1 0 0,-1 1 0 0 0,1 0-1 0 0,-1 0 1 0 0,0 0-1 0 0,1 0 1 0 0,-1 0 0 0 0,0 0-1 0 0,0 0 1 0 0,-1 0 0 0 0,-2-3-1 0 0,2 2 159 0 0,0 0 0 0 0,-1 0-1 0 0,1 0 1 0 0,-1 0 0 0 0,0 1-1 0 0,0-1 1 0 0,0 1 0 0 0,0 0 0 0 0,0 0-1 0 0,-5-2 1 0 0,6 2-732 0 0,-1 1 0 0 0,1 1 0 0 0,-1-1-1 0 0,1 0 1 0 0,-1 1 0 0 0,1-1 0 0 0,-1 1 0 0 0,1 0-1 0 0,-5 0 1 0 0,1 1 194 0 0,1 0-1 0 0,-1 0 1 0 0,0 1 0 0 0,1 0-1 0 0,-1 0 1 0 0,1 0-1 0 0,0 1 1 0 0,-10 6-1 0 0,-39 31-144 0 0,41-29 110 0 0,-9 8 4 0 0,1 1 0 0 0,1 0 0 0 0,0 2 1 0 0,2 0-1 0 0,0 1 0 0 0,2 1 0 0 0,-23 44 0 0 0,20-22-11 0 0,17-41 23 0 0,1-1 1 0 0,0 1-1 0 0,0 0 0 0 0,0 0 1 0 0,1 0-1 0 0,-1 0 0 0 0,2 9 1 0 0,-1-13 3 0 0,0 0 0 0 0,0 0 0 0 0,0 1 0 0 0,0-1 1 0 0,1 0-1 0 0,-1 0 0 0 0,0 0 0 0 0,1 0 1 0 0,-1 0-1 0 0,1 0 0 0 0,0 0 0 0 0,-1 0 1 0 0,1 0-1 0 0,0 0 0 0 0,-1 0 0 0 0,1 0 0 0 0,0 0 1 0 0,0-1-1 0 0,0 1 0 0 0,0 0 0 0 0,2 1 1 0 0,-2-2-4 0 0,1 1-1 0 0,0-1 1 0 0,0 1 0 0 0,0-1 0 0 0,-1 0 0 0 0,1 0 0 0 0,0 0 0 0 0,0 0 0 0 0,0 0 0 0 0,-1 0-1 0 0,1 0 1 0 0,3-1 0 0 0,4-2-15 0 0,0 0 0 0 0,0-1 1 0 0,0 0-1 0 0,9-6 0 0 0,-15 9 19 0 0,41-26 45 0 0,-1-2 1 0 0,-1-2-1 0 0,-2-2 0 0 0,45-47 1 0 0,-35 25 565 0 0,-48 52 292 0 0,-14 13-332 0 0,-15 16-417 0 0,1 2 0 0 0,2 1-1 0 0,-32 49 1 0 0,41-56-140 0 0,-45 71-834 0 0,-50 109-1 0 0,19-33-599 0 0,58-112 983 0 0,0-2 382 0 0,-50 116 0 0 0,81-167 126 0 0,1-1 0 0 0,0 0 1 0 0,0 0-1 0 0,0 1 1 0 0,1-1-1 0 0,-1 0 0 0 0,1 1 1 0 0,0-1-1 0 0,0 1 0 0 0,0-1 1 0 0,0 1-1 0 0,0-1 1 0 0,1 0-1 0 0,0 1 0 0 0,1 3 1 0 0,-1-4 27 0 0,1 0 1 0 0,0 0-1 0 0,-1-1 1 0 0,1 1-1 0 0,0-1 1 0 0,0 1 0 0 0,1-1-1 0 0,-1 0 1 0 0,0 0-1 0 0,1 0 1 0 0,-1 0-1 0 0,1 0 1 0 0,0 0-1 0 0,0-1 1 0 0,0 1-1 0 0,4 1 1 0 0,7 2 321 0 0,23 6 1 0 0,21 5-257 0 0,-53-15-202 0 0,0 1-1 0 0,-1-1 1 0 0,1-1 0 0 0,0 1-1 0 0,0-1 1 0 0,0 1-1 0 0,0-1 1 0 0,8-1 0 0 0,-1-2-224 0 0,0 0 0 0 0,14-5 0 0 0,-22 7 224 0 0,-3 0 0 0 0,17-4-882 0 0,0-2 0 0 0,-1 0 0 0 0,25-14 1 0 0,-27 11-707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 12031 0 0,'0'0'1091'0'0,"0"9"-878"0"0,-2-2 252 0 0,0 1-1 0 0,0-1 0 0 0,-1 1 0 0 0,0-1 1 0 0,-1 0-1 0 0,1 0 0 0 0,-1-1 1 0 0,-7 10-1 0 0,-4 7 489 0 0,10-14-797 0 0,-49 91 645 0 0,47-85-776 0 0,1-1 0 0 0,1 1 0 0 0,0 1 1 0 0,1-1-1 0 0,-2 18 0 0 0,5-28-15 0 0,1 1 1 0 0,0-1-1 0 0,0 1 0 0 0,0 0 0 0 0,0-1 0 0 0,1 1 0 0 0,0-1 1 0 0,0 1-1 0 0,1-1 0 0 0,0 1 0 0 0,0-1 0 0 0,3 7 0 0 0,-3-9 14 0 0,-1 0-1 0 0,1-1 1 0 0,0 1-1 0 0,0-1 0 0 0,0 0 1 0 0,1 0-1 0 0,-1 0 1 0 0,0 0-1 0 0,1 0 0 0 0,-1 0 1 0 0,1-1-1 0 0,-1 1 1 0 0,1-1-1 0 0,0 0 0 0 0,0 0 1 0 0,0 0-1 0 0,0 0 1 0 0,0 0-1 0 0,0 0 0 0 0,0-1 1 0 0,0 0-1 0 0,0 1 1 0 0,0-1-1 0 0,4-1 1 0 0,1 1 70 0 0,0-2 0 0 0,0 1 0 0 0,0-1 1 0 0,-1 0-1 0 0,1-1 0 0 0,0 1 0 0 0,-1-2 1 0 0,14-7-1 0 0,0-2 155 0 0,30-24 0 0 0,-36 24-193 0 0,0-1-1 0 0,-1-1 1 0 0,0 0-1 0 0,-2-1 1 0 0,20-30-1 0 0,-10 9-147 0 0,26-65 1 0 0,-20 28-376 0 0,-7 16-4420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188 272 16527 0 0,'0'0'1499'0'0,"-1"1"-1235"0"0,-15 14 482 0 0,0 1 1 0 0,2 1-1 0 0,0 1 0 0 0,-12 19 1 0 0,12-16-741 0 0,0 0 0 0 0,2 1 0 0 0,1 1 0 0 0,0 0 0 0 0,2 0 0 0 0,0 1 0 0 0,-9 44 0 0 0,16-59-1882 0 0</inkml:trace>
  <inkml:trace contextRef="#ctx0" brushRef="#br0" timeOffset="1">346 1 7831 0 0,'0'0'832'0'0,"-5"8"-4288"0"0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57 508 4607 0 0,'0'0'850'0'0,"-15"-7"6495"0"0,12 5-6728 0 0,0 0 1 0 0,0 0-1 0 0,1-1 1 0 0,-1 1-1 0 0,1 0 0 0 0,-1-1 1 0 0,1 0-1 0 0,0 1 1 0 0,0-1-1 0 0,0 0 0 0 0,-1-4 1 0 0,1 2-256 0 0,0 0 0 0 0,0 0 0 0 0,1-1 1 0 0,-1 1-1 0 0,1-1 0 0 0,0-6 0 0 0,0 0-175 0 0,1 0-1 0 0,1 0 1 0 0,0-1 0 0 0,0 1-1 0 0,6-19 1 0 0,-3 20-172 0 0,0 0 0 0 0,0 0 0 0 0,2 1 1 0 0,-1 0-1 0 0,1 0 0 0 0,1 0 0 0 0,-1 1 0 0 0,2 0 1 0 0,-1 0-1 0 0,1 1 0 0 0,12-10 0 0 0,12-8-130 0 0,61-39 0 0 0,-69 50-86 0 0,1 2-1 0 0,1 0 1 0 0,0 2 0 0 0,34-10-1 0 0,-37 14-2084 0 0,27-3-1 0 0,-45 9 1516 0 0,1 0 1 0 0,0 0-1 0 0,0 1 1 0 0,0 0-1 0 0,0 0 1 0 0,0 1-1 0 0,-1 0 1 0 0,8 1-1 0 0,-10-1 244 0 0,0 0-1 0 0,1 1 1 0 0,-2-1-1 0 0,1 1 1 0 0,0-1-1 0 0,0 1 1 0 0,0 0-1 0 0,-1 0 1 0 0,1 0-1 0 0,-1 1 1 0 0,0-1-1 0 0,1 0 1 0 0,-1 1-1 0 0,0 0 1 0 0,3 5-1 0 0,21 30 1821 0 0,20 18 8473 0 0,-15-18-5407 0 0,-29-36-4190 0 0,0 0 1 0 0,0 0 0 0 0,0 0 0 0 0,0 0 0 0 0,0 0 0 0 0,1-1 0 0 0,-1 1 0 0 0,0-1 0 0 0,1 1 0 0 0,-1-1 0 0 0,1 0 0 0 0,0 0 0 0 0,-1 0-1 0 0,1 0 1 0 0,0 0 0 0 0,3 0 0 0 0,-2-1-4 0 0,1 0 0 0 0,-1 0 0 0 0,1 0 0 0 0,-1 0 1 0 0,1-1-1 0 0,-1 0 0 0 0,1 0 0 0 0,-1 0 0 0 0,6-3 0 0 0,1-1 1 0 0,0 0 0 0 0,0-2 1 0 0,0 1-1 0 0,-1-1 0 0 0,0-1 0 0 0,12-11 0 0 0,-4 2-139 0 0,-1-1 0 0 0,-1 0 0 0 0,0-2-1 0 0,25-41 1 0 0,-40 60-39 0 0,-1 1 0 0 0,0 0-1 0 0,1-1 1 0 0,-1 1 0 0 0,0 0-1 0 0,0-1 1 0 0,1 1 0 0 0,-1-1 0 0 0,0 1-1 0 0,0-1 1 0 0,0 1 0 0 0,1-1 0 0 0,-1 1-1 0 0,0 0 1 0 0,0-1 0 0 0,0 1-1 0 0,0-1 1 0 0,0 1 0 0 0,0-1 0 0 0,0 1-1 0 0,0-1 1 0 0,0 1 0 0 0,0-1-1 0 0,0 1 1 0 0,0-1 0 0 0,-1 1 0 0 0,1-1-1 0 0,0 1 1 0 0,0 0 0 0 0,0-1 0 0 0,-1 1-1 0 0,1-1 1 0 0,0 1 0 0 0,0 0-1 0 0,-1-1 1 0 0,1 1 0 0 0,0 0 0 0 0,-1-1-1 0 0,1 1 1 0 0,-1 0 0 0 0,1-1-1 0 0,0 1 1 0 0,-1 0 0 0 0,1 0 0 0 0,-1-1-1 0 0,1 1 1 0 0,-1 0 0 0 0,1 0 0 0 0,0 0-1 0 0,-1 0 1 0 0,1 0 0 0 0,-1 0-1 0 0,1 0 1 0 0,-1 0 0 0 0,1 0 0 0 0,-1 0-1 0 0,1 0 1 0 0,-2 0 0 0 0,-2 0-51 0 0,0 0 1 0 0,0 0 0 0 0,0 0-1 0 0,-8 3 1 0 0,1 0 7 0 0,0 1 1 0 0,0 1-1 0 0,0 0 0 0 0,1 1 1 0 0,-14 8-1 0 0,-46 40-22 0 0,50-38 37 0 0,20-16 36 0 0,-109 91-318 0 0,84-68 47 0 0,1 1-1 0 0,-24 31 1 0 0,43-47 169 0 0,-1-1 0 0 0,1 1 0 0 0,1 0 0 0 0,0 0-1 0 0,0 0 1 0 0,0 1 0 0 0,-2 9 0 0 0,5-16 51 0 0,0 1-1 0 0,1-1 1 0 0,-1 0-1 0 0,1 1 1 0 0,0-1-1 0 0,0 0 1 0 0,0 1-1 0 0,0-1 1 0 0,0 1-1 0 0,0-1 1 0 0,1 0-1 0 0,-1 1 1 0 0,1-1 0 0 0,0 0-1 0 0,-1 1 1 0 0,1-1-1 0 0,0 0 1 0 0,0 0-1 0 0,1 0 1 0 0,-1 0-1 0 0,0 0 1 0 0,1 0-1 0 0,-1 0 1 0 0,1 0-1 0 0,-1-1 1 0 0,1 1 0 0 0,0 0-1 0 0,0-1 1 0 0,0 0-1 0 0,0 1 1 0 0,2 0-1 0 0,1 0-312 0 0,0 0 0 0 0,0 0 0 0 0,0 0 0 0 0,0-1 0 0 0,1 0 0 0 0,-1 0 0 0 0,0-1 0 0 0,0 1 0 0 0,1-1 0 0 0,-1 0 0 0 0,7-1 0 0 0,8-1-5061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6911 0 0,'0'0'528'0'0,"2"1"-341"0"0,9 3 2551 0 0,-1 1 0 0 0,1 0 0 0 0,17 13 0 0 0,14 8-278 0 0,-40-25-2267 0 0,2 4-95 0 0,-4-5-70 0 0,1 0 1 0 0,-1 0 0 0 0,0 0 0 0 0,0 0 0 0 0,0 0 0 0 0,1 1 0 0 0,-1-1 0 0 0,0 0 0 0 0,0 0 0 0 0,0 1 0 0 0,1-1 0 0 0,-1 0 0 0 0,0 0 0 0 0,0 1 0 0 0,0-1-1 0 0,0 0 1 0 0,0 0 0 0 0,0 1 0 0 0,0-1 0 0 0,0 0 0 0 0,1 0 0 0 0,-1 1 0 0 0,0-1 0 0 0,0 0 0 0 0,0 1 0 0 0,0-1 0 0 0,0 0 0 0 0,0 0 0 0 0,-1 1 0 0 0,1-1 0 0 0,0 0-1 0 0,0 0 1 0 0,0 1 0 0 0,0-1 0 0 0,0 1 0 0 0,-11 2 411 0 0,8-3-359 0 0,0 0-1 0 0,0 0 1 0 0,0 0 0 0 0,-1 0-1 0 0,-5-2 1 0 0,6 1-40 0 0,0-1 0 0 0,-1 1 1 0 0,1-1-1 0 0,0 0 0 0 0,0 0 0 0 0,0 0 1 0 0,0 0-1 0 0,0-1 0 0 0,1 1 0 0 0,-1-1 1 0 0,1 0-1 0 0,-1 0 0 0 0,1 0 0 0 0,0 0 1 0 0,0 0-1 0 0,1 0 0 0 0,-1 0 1 0 0,0-1-1 0 0,-1-5 0 0 0,2 4-33 0 0,0 0-1 0 0,1 1 1 0 0,-1-1-1 0 0,1 1 1 0 0,0-1 0 0 0,0 0-1 0 0,1 1 1 0 0,-1-1-1 0 0,1 1 1 0 0,0-1 0 0 0,0 1-1 0 0,1-1 1 0 0,-1 1-1 0 0,1 0 1 0 0,3-6-1 0 0,6-7-198 0 0,0-1-1 0 0,1 2 0 0 0,1 0 1 0 0,0 0-1 0 0,1 1 1 0 0,26-21-1 0 0,4 2-182 0 0,58-35 0 0 0,-93 64 371 0 0,0 0 1 0 0,0 1-1 0 0,0 0 0 0 0,1 0 0 0 0,-1 1 1 0 0,1 0-1 0 0,0 1 0 0 0,0 0 0 0 0,13-1 1 0 0,-17 2 63 0 0,1 1 0 0 0,-1 0 0 0 0,0 1 0 0 0,0-1 0 0 0,1 1 0 0 0,-1 1 0 0 0,0-1 0 0 0,0 1 0 0 0,0 0 0 0 0,0 0 0 0 0,-1 1 0 0 0,1 0-1 0 0,0 0 1 0 0,-1 0 0 0 0,0 0 0 0 0,6 6 0 0 0,-4-3-10 0 0,-1 1-1 0 0,1 0 0 0 0,-1 0 0 0 0,0 1 0 0 0,-1 0 1 0 0,1 0-1 0 0,-2 0 0 0 0,1 0 0 0 0,-1 1 0 0 0,-1 0 1 0 0,1 0-1 0 0,-1 0 0 0 0,-1 0 0 0 0,0 1 0 0 0,0-1 1 0 0,-1 0-1 0 0,0 1 0 0 0,-1-1 0 0 0,0 15 0 0 0,-1-14-27 0 0,0 0-1 0 0,0 1 1 0 0,-1-1-1 0 0,0 0 1 0 0,-1 0-1 0 0,0 0 1 0 0,0 0-1 0 0,-8 15 1 0 0,6-18-30 0 0,0 1 0 0 0,0-1 1 0 0,0-1-1 0 0,-1 1 0 0 0,0-1 0 0 0,0 1 1 0 0,0-2-1 0 0,-1 1 0 0 0,0-1 0 0 0,-13 8 0 0 0,-10 3-519 0 0,-55 24 0 0 0,70-35 266 0 0,0 0 0 0 0,0-1 0 0 0,0 0 0 0 0,-1-2 0 0 0,1 1 0 0 0,-19-1 1 0 0,32-2 22 0 0,-1 0 0 0 0,1 0 0 0 0,-1-1 0 0 0,1 1 1 0 0,-1-1-1 0 0,1 1 0 0 0,-1-1 0 0 0,1 0 1 0 0,-5-2-1 0 0,6 3-289 0 0,-1-1 0 0 0,1 0 0 0 0,0 0 0 0 0,-1 0 0 0 0,1-1-1 0 0,0 1 1 0 0,0 0 0 0 0,0 0 0 0 0,0-1 0 0 0,-1-1 0 0 0,-4-10-5205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365 212 6911 0 0,'0'0'960'0'0,"2"0"332"0"0,37 7 5084 0 0,-32-6-6134 0 0,1 0-1 0 0,0-1 1 0 0,0-1 0 0 0,-1 1 0 0 0,1-1-1 0 0,0 0 1 0 0,-1-1 0 0 0,1 0 0 0 0,9-4 0 0 0,-1 0 165 0 0,10-4 198 0 0,31-16 0 0 0,-51 23-525 0 0,0-1 0 0 0,0 0 0 0 0,0 0 0 0 0,-1 0 0 0 0,1 0 0 0 0,-1-1 0 0 0,0 0 0 0 0,-1 0 0 0 0,1 0 0 0 0,4-8 0 0 0,-8 10-57 0 0,0 1 1 0 0,-1-1 0 0 0,1 1-1 0 0,-1-1 1 0 0,1 1 0 0 0,-1-1-1 0 0,0 0 1 0 0,0 1 0 0 0,0-1-1 0 0,-1 1 1 0 0,1-1 0 0 0,-1 1-1 0 0,1-1 1 0 0,-1 1 0 0 0,0-1-1 0 0,0 1 1 0 0,0-1 0 0 0,-2-2-1 0 0,1 1-11 0 0,0 0-1 0 0,-1 1 0 0 0,1-1 1 0 0,-1 1-1 0 0,0-1 1 0 0,0 1-1 0 0,0 0 1 0 0,-1 0-1 0 0,1 0 0 0 0,-1 1 1 0 0,0-1-1 0 0,0 1 1 0 0,0 0-1 0 0,0 0 1 0 0,0 0-1 0 0,0 0 0 0 0,0 1 1 0 0,-9-2-1 0 0,3 1-7 0 0,-1 0 0 0 0,0 1-1 0 0,0 0 1 0 0,0 1 0 0 0,0 0-1 0 0,-19 4 1 0 0,2 2-61 0 0,-1 2 1 0 0,2 1 0 0 0,-1 1-1 0 0,2 1 1 0 0,-1 1 0 0 0,-40 27-1 0 0,36-17 14 0 0,1 0-1 0 0,-50 52 1 0 0,76-71 41 0 0,-9 10 0 0 0,1 0-1 0 0,0 0 1 0 0,1 1-1 0 0,0 0 1 0 0,-16 31-1 0 0,24-40 3 0 0,0 1 0 0 0,1-1 1 0 0,0 1-1 0 0,0-1 0 0 0,1 1 0 0 0,-1 0 0 0 0,1-1 0 0 0,0 1 0 0 0,1 0 1 0 0,0 0-1 0 0,0 0 0 0 0,0 0 0 0 0,0 0 0 0 0,1 0 0 0 0,0-1 0 0 0,0 1 1 0 0,1 0-1 0 0,-1 0 0 0 0,1-1 0 0 0,1 1 0 0 0,4 8 0 0 0,-5-10 2 0 0,1 0-1 0 0,0 0 1 0 0,0 0 0 0 0,0 0-1 0 0,0-1 1 0 0,1 1-1 0 0,-1-1 1 0 0,1 0-1 0 0,0 0 1 0 0,0 0 0 0 0,0-1-1 0 0,1 0 1 0 0,6 4-1 0 0,-5-4 4 0 0,0 0 0 0 0,0-1 0 0 0,1 0 1 0 0,-1 0-1 0 0,0 0 0 0 0,0-1 0 0 0,1 0 0 0 0,-1 0 0 0 0,10-2 0 0 0,-2-1 5 0 0,-1 0 0 0 0,0-1 1 0 0,1-1-1 0 0,-1 0 0 0 0,-1-1 1 0 0,1 0-1 0 0,-1-1 0 0 0,21-14 1 0 0,-12 5 28 0 0,-1-1 1 0 0,34-36-1 0 0,-46 43-29 0 0,0 0-1 0 0,0-1 1 0 0,-1 0-1 0 0,0 0 1 0 0,-1 0-1 0 0,-1-1 1 0 0,9-23-1 0 0,-12 28-2 0 0,-1 4-1 0 0,-1 0-1 0 0,1 0 1 0 0,0 0-1 0 0,-1 0 0 0 0,0 0 1 0 0,1 0-1 0 0,-1 0 0 0 0,-1 0 1 0 0,1 0-1 0 0,0 0 1 0 0,-1-1-1 0 0,1 1 0 0 0,-3-4 1 0 0,1-4 97 0 0,1 9 287 0 0,-1 2-277 0 0,1 0-108 0 0,0-1 0 0 0,1 1 1 0 0,-1 0-1 0 0,0 0 0 0 0,0 0 0 0 0,0 0 0 0 0,0 0 0 0 0,0 0 1 0 0,1 0-1 0 0,-1 0 0 0 0,0 0 0 0 0,-2 1 0 0 0,-2 2-3 0 0,0 1 0 0 0,0 0 0 0 0,1 1 0 0 0,-1-1 0 0 0,1 1 0 0 0,0 0 0 0 0,0 0 0 0 0,1 1 0 0 0,-1-1 1 0 0,1 1-1 0 0,-3 6 0 0 0,-3 9-17 0 0,-12 41 1 0 0,16-43-42 0 0,1-1 0 0 0,1 1 0 0 0,1 0 0 0 0,0 23 0 0 0,2-41-328 0 0,0 0 0 0 0,0 1-1 0 0,0-1 1 0 0,1 0 0 0 0,-1 1-1 0 0,0-1 1 0 0,1 0 0 0 0,-1 1-1 0 0,1-1 1 0 0,-1 0 0 0 0,1 0-1 0 0,0 0 1 0 0,-1 1 0 0 0,1-1-1 0 0,0 0 1 0 0,0 0 0 0 0,0 0 0 0 0,1 1-1 0 0,-1-1-423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10591 0 0,'0'0'4464'0'0,"-1"2"-3394"0"0,-6 5-536 0 0,4-3-373 0 0,-1 1-1 0 0,1-1 1 0 0,0 0 0 0 0,0 1-1 0 0,0 0 1 0 0,1 0-1 0 0,0 0 1 0 0,-2 5 0 0 0,-25 72 1182 0 0,5-14-632 0 0,-36 87-9 0 0,48-127-622 0 0,-12 23-7 0 0,-40 66 1 0 0,-39 40-151 0 0,61-94-257 0 0,36-55 127 0 0,3-4-5 0 0,0-1 1 0 0,1 1 0 0 0,-1 0 0 0 0,1 0 0 0 0,0 0 0 0 0,0 0-1 0 0,0 0 1 0 0,1 1 0 0 0,-2 7 0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211 280 2759 0 0,'-1'2'207'0'0,"-10"8"-476"0"0,9-9 749 0 0,0 0-1 0 0,0-1 0 0 0,1 1 0 0 0,-1 0 0 0 0,0 0 1 0 0,0-1-1 0 0,0 1 0 0 0,0-1 0 0 0,-3 1 0 0 0,4-1-178 0 0,0 0 0 0 0,0 0-1 0 0,-1-1 1 0 0,1 1-1 0 0,0 0 1 0 0,0 0 0 0 0,0 0-1 0 0,0-1 1 0 0,0 1 0 0 0,0-1-1 0 0,0 1 1 0 0,0-1 0 0 0,0 1-1 0 0,0-1 1 0 0,0 1 0 0 0,0-1-1 0 0,-1-1 1 0 0,1 1-225 0 0,0 0-1 0 0,0 0 1 0 0,1-1 0 0 0,-1 1 0 0 0,0 0-1 0 0,0 0 1 0 0,1-1 0 0 0,-1 1-1 0 0,1-1 1 0 0,-1-1 0 0 0,0-4 230 0 0,0 0 1 0 0,1 0-1 0 0,0 1 0 0 0,0-1 0 0 0,0 0 1 0 0,1 0-1 0 0,0 0 0 0 0,3-9 1 0 0,19-52 1177 0 0,-22 65-1429 0 0,5-14 361 0 0,1 1-1 0 0,14-24 1 0 0,-19 36-378 0 0,1-1 1 0 0,0 1 0 0 0,0 0 0 0 0,1 1 0 0 0,-1-1 0 0 0,1 0 0 0 0,0 1-1 0 0,0 0 1 0 0,0 0 0 0 0,0 0 0 0 0,0 1 0 0 0,1-1 0 0 0,7-2 0 0 0,-6 3 11 0 0,1 0 1 0 0,-1 0 0 0 0,0 1-1 0 0,1 0 1 0 0,0 0 0 0 0,-1 1 0 0 0,1 0-1 0 0,-1 0 1 0 0,1 0 0 0 0,0 1 0 0 0,-1 0-1 0 0,1 0 1 0 0,-1 1 0 0 0,1 0 0 0 0,-1 0-1 0 0,0 0 1 0 0,9 6 0 0 0,-7-4 82 0 0,0 1 1 0 0,-1 1-1 0 0,0-1 0 0 0,0 1 1 0 0,0 1-1 0 0,-1-1 1 0 0,0 1-1 0 0,0 0 1 0 0,0 1-1 0 0,-1-1 1 0 0,-1 1-1 0 0,6 10 0 0 0,-3-2-17 0 0,0 1 0 0 0,-1-1 0 0 0,-1 1 0 0 0,0 0 0 0 0,-2 1-1 0 0,0-1 1 0 0,-1 1 0 0 0,0-1 0 0 0,-1 1 0 0 0,-2 0 0 0 0,1 0-1 0 0,-2-1 1 0 0,-1 1 0 0 0,0-1 0 0 0,-8 25 0 0 0,8-34-103 0 0,-1-1 1 0 0,0 0-1 0 0,0 1 1 0 0,-1-2-1 0 0,1 1 1 0 0,-2 0-1 0 0,1-1 1 0 0,-1 0-1 0 0,-11 9 0 0 0,3-3 11 0 0,-1-1 0 0 0,-1-1-1 0 0,-20 11 1 0 0,-6-1-88 0 0,-74 27 0 0 0,93-40 43 0 0,-1-1-1 0 0,1-1 1 0 0,-1 0 0 0 0,0-2-1 0 0,-24 0 1 0 0,36-4-103 0 0,-15-1-125 0 0,28 2 240 0 0,0 1 0 0 0,0-1 1 0 0,1 1-1 0 0,-1-1 0 0 0,0 1 1 0 0,0-1-1 0 0,0 1 0 0 0,0 0 0 0 0,0 0 1 0 0,0 0-1 0 0,0 0 0 0 0,0 0 1 0 0,-1 0-1 0 0,2 1 0 0 0,-1-1 11 0 0,0-1 0 0 0,-1 1 0 0 0,1 0-1 0 0,0 0 1 0 0,-1-1 0 0 0,1 1 0 0 0,0 0-1 0 0,-1 0 1 0 0,0 0 0 0 0,1 0 0 0 0,-1 0 0 0 0,1 0-1 0 0,-1 0 1 0 0,0-1 0 0 0,0 1 0 0 0,1 0 0 0 0,-1 0-1 0 0,0 2 1 0 0,0 1 17 0 0,2 9 70 0 0,-1 1-1 0 0,-1 0 0 0 0,-1 24 0 0 0,0-20 65 0 0,2 27 0 0 0,12 39 275 0 0,0 4-3150 0 0,-12-80 1360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2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0,'0'0'778'0'0,"-1"2"-506"0"0,0 1 754 0 0,0 1 1 0 0,0 0 0 0 0,0 0-1 0 0,0 0 1 0 0,0 0-1 0 0,1 6 1 0 0,0-3 4277 0 0,0-7-5269 0 0,0 0-1 0 0,1 0 1 0 0,-1 0-1 0 0,0 0 1 0 0,0 0 0 0 0,1 0-1 0 0,-1 0 1 0 0,0 1-1 0 0,0-1 1 0 0,0 0 0 0 0,1 0-1 0 0,-1 0 1 0 0,0 0-1 0 0,0 1 1 0 0,0-1-1 0 0,0 0 1 0 0,0 0 0 0 0,1 0-1 0 0,-1 1 1 0 0,0-1-1 0 0,0 0 1 0 0,0 0 0 0 0,0 1-1 0 0,0-1 1 0 0,0 0-1 0 0,0 1 1 0 0,0-1-132 0 0,0 0-1 0 0,0 0 1 0 0,0 1 0 0 0,0-1 0 0 0,1 0-1 0 0,-1 0 1 0 0,0 1 0 0 0,0-1 0 0 0,0 0-1 0 0,0 0 1 0 0,0 0 0 0 0,0 1 0 0 0,0-1-1 0 0,1 0 1 0 0,-1 0 0 0 0,0 0 0 0 0,0 1-1 0 0,0-1 1 0 0,1 0 0 0 0,-1 0 0 0 0,0 0-1 0 0,0 0 1 0 0,0 0 0 0 0,1 0 0 0 0,-1 1-1 0 0,0-1 1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130 142 8783 0 0,'0'0'2624'0'0,"-2"2"-2070"0"0,-3 5-361 0 0,-1 0 1 0 0,2 1 0 0 0,-1-1 0 0 0,1 1 0 0 0,-6 15 0 0 0,-11 46 376 0 0,7-20-333 0 0,-1-2-148 0 0,3 1-1 0 0,1 0 0 0 0,3 1 0 0 0,-5 93 1 0 0,13-137-36 0 0,1 5-24 0 0,0-7 131 0 0,1-3-147 0 0,0-1-1 0 0,0 1 1 0 0,0-1 0 0 0,0 1-1 0 0,0-1 1 0 0,0 0-1 0 0,0 0 1 0 0,0 0 0 0 0,0 0-1 0 0,0 0 1 0 0,-1 0-1 0 0,1 0 1 0 0,0-1-1 0 0,-1 1 1 0 0,2-3 0 0 0,21-24 153 0 0,-23 27-166 0 0,24-34 45 0 0,-1 1 172 0 0,28-30-1 0 0,-38 50-159 0 0,0 0 1 0 0,1 2-1 0 0,0-1 0 0 0,1 2 0 0 0,18-11 1 0 0,-29 22 27 0 0,6 6-26 0 0,-9-5-52 0 0,0 1 1 0 0,-1 0-1 0 0,1 0 0 0 0,-1 0 1 0 0,0 0-1 0 0,1 0 1 0 0,-1 0-1 0 0,0 0 1 0 0,0 1-1 0 0,0-1 1 0 0,-1 0-1 0 0,1 1 1 0 0,-1-1-1 0 0,1 0 0 0 0,-1 4 1 0 0,1 39 269 0 0,-1-38-247 0 0,-10 85 428 0 0,0-12-300 0 0,10-77-158 0 0,-1 0 0 0 0,1 0 0 0 0,0 0 1 0 0,0 1-1 0 0,0-1 0 0 0,1 0 0 0 0,-1 0 0 0 0,2 4 0 0 0,-1-1 10 0 0,0-2 33 0 0,3 7-33 0 0,-1 1 1 0 0,-2-12-8 0 0,-1 1 1 0 0,0-1-1 0 0,1 1 0 0 0,-1-1 1 0 0,1 0-1 0 0,-1 1 0 0 0,0-1 1 0 0,1 1-1 0 0,-1-1 0 0 0,1 0 1 0 0,-1 0-1 0 0,1 1 0 0 0,0-1 1 0 0,-1 0-1 0 0,1 0 0 0 0,-1 1 1 0 0,1-1-1 0 0,-1 0 0 0 0,1 0 1 0 0,0 0-1 0 0,0 0 0 0 0,0 0 9 0 0,0 0-1 0 0,0 1 0 0 0,0-1 0 0 0,-1 0 1 0 0,1 0-1 0 0,0 0 0 0 0,0 0 0 0 0,0 0 1 0 0,0-1-1 0 0,0 1 0 0 0,0 0 0 0 0,-1 0 1 0 0,1 0-1 0 0,0-1 0 0 0,0 1 0 0 0,0-1 1 0 0,-1 1-1 0 0,1 0 0 0 0,0-1 1 0 0,1 0-1 0 0,13-14 85 0 0,-11 11-50 0 0,14-16 251 0 0,29-42 0 0 0,-2 3-2 0 0,363-373 193 0 0,-377 402-674 0 0,43-37-576 0 0,-62 57 164 0 0,1 1 0 0 0,0 0 0 0 0,0 1 0 0 0,19-8 0 0 0,-30 15-120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441 143 3679 0 0,'13'-15'240'0'0,"17"-20"-1"0"0,-15 20 1252 0 0,1 1-1 0 0,0 1 1 0 0,0 1 0 0 0,1 0-1 0 0,29-15 1994 0 0,-45 29-2909 0 0,1 1-525 0 0,-1-1 1 0 0,0 0-1 0 0,1 0 1 0 0,-1 1-1 0 0,0-1 1 0 0,0 0 0 0 0,-1 1-1 0 0,1-1 1 0 0,0 1-1 0 0,-1 0 1 0 0,0-1-1 0 0,1 1 1 0 0,-1-1-1 0 0,0 1 1 0 0,-1-1-1 0 0,1 1 1 0 0,0 0-1 0 0,-1-1 1 0 0,1 1-1 0 0,-2 2 1 0 0,-2 8 27 0 0,-1 1-1 0 0,-10 19 1 0 0,8-16 63 0 0,-96 188 695 0 0,27-57-564 0 0,38-73-199 0 0,-4 0 0 0 0,-4-3 0 0 0,-2-2 0 0 0,-61 68 0 0 0,45-57 2 0 0,11-12 35 0 0,46-62-86 0 0,6-5 107 0 0,4-17-2 0 0,3-1-105 0 0,0-1 0 0 0,1 1 0 0 0,0 0-1 0 0,2 0 1 0 0,14-22 0 0 0,60-67-64 0 0,-47 63 5 0 0,-22 24 1 0 0,0 0 10 0 0,2-1-1 0 0,32-29 0 0 0,-45 45 25 0 0,1 0 0 0 0,13-5 0 0 0,-15 8-2 0 0,17-6 19 0 0,-18 6-7 0 0,0 0 0 0 0,0 0 1 0 0,1 0-1 0 0,-1 0 0 0 0,0 0 1 0 0,0 0-1 0 0,0 0 0 0 0,0 0 1 0 0,0 0-1 0 0,0 1 0 0 0,0-1 0 0 0,1 0 1 0 0,-1 1-1 0 0,0-1 0 0 0,0 1 1 0 0,0-1-1 0 0,1 2 0 0 0,3 3 3 0 0,0 0 0 0 0,0 0-1 0 0,-1 0 1 0 0,1 1 0 0 0,-1 0 0 0 0,-1 0-1 0 0,1 0 1 0 0,-1 0 0 0 0,0 1 0 0 0,0-1-1 0 0,-1 1 1 0 0,0 0 0 0 0,0 0 0 0 0,-1-1-1 0 0,0 1 1 0 0,1 9 0 0 0,-1 4 28 0 0,-2 0 1 0 0,0 0-1 0 0,-1 0 1 0 0,-7 32-1 0 0,7-47-41 0 0,-1 21 0 0 0,1 17-2809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67 6911 0 0,'2'-2'528'0'0,"0"1"-429"0"0,10-15 241 0 0,-11 14 171 0 0,0 1-1 0 0,0-1 1 0 0,-1 1-1 0 0,1-1 1 0 0,0 0-1 0 0,-1 0 1 0 0,1 0 0 0 0,-1 1-1 0 0,1-1 1 0 0,-1 0-1 0 0,0 0 1 0 0,0 0 0 0 0,0 0-1 0 0,0 1 1 0 0,0-5-1 0 0,-1 5 36 0 0,-10-6 235 0 0,6 6-682 0 0,0-1 0 0 0,0 1 1 0 0,0 0-1 0 0,0 0 0 0 0,0 0 0 0 0,0 1 0 0 0,0 0 1 0 0,0-1-1 0 0,0 2 0 0 0,0-1 0 0 0,-8 2 1 0 0,-2 2 15 0 0,1-1 1 0 0,-24 11-1 0 0,28-10-77 0 0,1 0-1 0 0,0 1 0 0 0,0 0 1 0 0,0 1-1 0 0,1 0 0 0 0,0 0 1 0 0,0 1-1 0 0,0 0 0 0 0,1 1 1 0 0,0-1-1 0 0,1 1 0 0 0,-7 11 1 0 0,5-8-21 0 0,0 1 0 0 0,1 1 1 0 0,0-1-1 0 0,1 1 0 0 0,0 0 1 0 0,1 1-1 0 0,-4 17 0 0 0,8-26-16 0 0,0-4 4 0 0,1 0-1 0 0,0 0 0 0 0,-1 0 1 0 0,1 0-1 0 0,0 0 1 0 0,0 0-1 0 0,0 0 0 0 0,0 0 1 0 0,0 0-1 0 0,0 0 0 0 0,0 2 1 0 0,3 8 16 0 0,5 1 22 0 0,-6-11-43 0 0,-1 0 0 0 0,1 0 1 0 0,-1 0-1 0 0,1-1 1 0 0,-1 1-1 0 0,1-1 1 0 0,-1 1-1 0 0,1-1 1 0 0,0 1-1 0 0,-1-1 1 0 0,1 0-1 0 0,0 0 1 0 0,0 0-1 0 0,-1 0 1 0 0,1 0-1 0 0,0 0 1 0 0,-1 0-1 0 0,1-1 1 0 0,0 1-1 0 0,-1-1 1 0 0,1 1-1 0 0,2-2 1 0 0,3-2 0 0 0,1 1 0 0 0,0-2 0 0 0,7-5 0 0 0,-8 5 5 0 0,-4 3-5 0 0,28-17 38 0 0,-2-2 0 0 0,42-37-1 0 0,-71 58-38 0 0,0 0 0 0 0,0 0 0 0 0,0 0-1 0 0,0 0 1 0 0,0 0 0 0 0,0 0 0 0 0,0 0-1 0 0,0 0 1 0 0,-1 0 0 0 0,1 0 0 0 0,0 0 0 0 0,0 0-1 0 0,0 0 1 0 0,0 0 0 0 0,0 0 0 0 0,0 0 0 0 0,0 0-1 0 0,0-1 1 0 0,0 1 0 0 0,0 0 0 0 0,0 0 0 0 0,0 0-1 0 0,0 0 1 0 0,0 0 0 0 0,0 0 0 0 0,0 0-1 0 0,0 0 1 0 0,0 0 0 0 0,0 0 0 0 0,0 0 0 0 0,0 0-1 0 0,0 0 1 0 0,0 0 0 0 0,0 0 0 0 0,0 0 0 0 0,0 0-1 0 0,0-1 1 0 0,0 1 0 0 0,0 0 0 0 0,0 0-1 0 0,0 0 1 0 0,0 0 0 0 0,0 0 0 0 0,0 0 0 0 0,0 0-1 0 0,1 0 1 0 0,-11 4-22 0 0,-11 7-10 0 0,20-10 32 0 0,-5 3-2 0 0,-1 0 1 0 0,1 1-1 0 0,1 0 0 0 0,-1 0 0 0 0,1 0 1 0 0,0 1-1 0 0,0-1 0 0 0,1 1 1 0 0,-8 12-1 0 0,11-16-78 0 0,11-3-352 0 0,1-1 114 0 0,-1 1 0 0 0,0-2 1 0 0,-1 1-1 0 0,1-1 0 0 0,0-1 1 0 0,-1 0-1 0 0,17-9 1 0 0,7-5-1405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0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66 9671 0 0,'15'-20'904'0'0,"-6"6"-210"0"0,17-16 2879 0 0,-24 29-2225 0 0,-2 1-1302 0 0,0 0-1 0 0,0 0 1 0 0,0 0 0 0 0,0 0-1 0 0,0 1 1 0 0,0-1 0 0 0,0 0-1 0 0,0 0 1 0 0,0 0 0 0 0,0 0-1 0 0,0 0 1 0 0,0 0 0 0 0,0 1 0 0 0,0-1-1 0 0,0 0 1 0 0,0 0 0 0 0,0 0-1 0 0,0 0 1 0 0,0 0 0 0 0,0 0-1 0 0,0 0 1 0 0,1 0 0 0 0,-1 1-1 0 0,0-1 1 0 0,0 0 0 0 0,0 0-1 0 0,0 0 1 0 0,0 0 0 0 0,0 0 0 0 0,0 0-1 0 0,1 0 1 0 0,-1 0 0 0 0,0 0-1 0 0,0 0 1 0 0,0 0 0 0 0,0 0-1 0 0,0 0 1 0 0,0 0 0 0 0,0 0-1 0 0,1 0 1 0 0,-1 0 0 0 0,0 0-1 0 0,0 0 1 0 0,0 0 0 0 0,0 0-1 0 0,0 0 1 0 0,0 0 0 0 0,1 0 0 0 0,-1 0-1 0 0,0 0 1 0 0,0 0 0 0 0,0 0-1 0 0,0 0 1 0 0,0 0 0 0 0,0 0-1 0 0,0 0 1 0 0,1 0 0 0 0,-1-1-1 0 0,0 1 1 0 0,0 0 0 0 0,0 0-1 0 0,0 0 1 0 0,0 0 0 0 0,-5 19 686 0 0,-12 25-411 0 0,-64 113 1066 0 0,-22 31-788 0 0,38-67-508 0 0,-49 97 70 0 0,-10 18-247 0 0,52-93-2018 0 0,66-132 308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15487 0 0,'0'0'2128'0'0,"3"1"-1645"0"0,6 2-271 0 0,1-1-1 0 0,-1 0 1 0 0,0 0 0 0 0,1-1 0 0 0,-1-1 0 0 0,1 1-1 0 0,0-2 1 0 0,15-1 0 0 0,80-20 799 0 0,-84 17-828 0 0,281-61 1194 0 0,-95 23-4061 0 0,-163 34-2269 0 0,-1 2-1490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 9671 0 0,'0'-6'284'0'0,"0"4"-195"0"0,0 0 0 0 0,1 0 1 0 0,-1 0-1 0 0,1 0 1 0 0,-1 0-1 0 0,1 0 0 0 0,0 0 1 0 0,-1 1-1 0 0,1-1 1 0 0,2-4 4543 0 0,-3 21-2546 0 0,1-10-1934 0 0,-1 1-1 0 0,0-1 1 0 0,-1 1-1 0 0,1-1 1 0 0,-1 0-1 0 0,-2 8 1 0 0,-10 23 436 0 0,-2 0 1 0 0,-21 35 0 0 0,30-59-457 0 0,-55 87 1090 0 0,21-39-2491 0 0,17-18-3921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92 10567 0 0,'18'-9'258'0'0,"0"-1"0"0"0,0 0-1 0 0,-1-1 1 0 0,20-19-1 0 0,-24 17 2367 0 0,-14 8-43 0 0,-7 2-1874 0 0,4 3-578 0 0,0 0-1 0 0,0 0 1 0 0,0 0-1 0 0,1 1 1 0 0,-1-1 0 0 0,0 1-1 0 0,0 0 1 0 0,1 1-1 0 0,-1-1 1 0 0,-6 4-1 0 0,-36 22 502 0 0,29-16-392 0 0,-241 146 520 0 0,218-133-650 0 0,19-12 106 0 0,-28 21 0 0 0,47-32-144 0 0,14 4 17 0 0,-6-2-96 0 0,11 2-72 0 0,1-1 0 0 0,1-1 0 0 0,-1-1 0 0 0,33 1 0 0 0,-29-2-6 0 0,-5-1 20 0 0,6 1-116 0 0,1 1 0 0 0,43 8-1 0 0,-62-9 165 0 0,0 1-1 0 0,0-1 1 0 0,0 1-1 0 0,0 0 0 0 0,0 0 1 0 0,0 0-1 0 0,0 1 1 0 0,-1 0-1 0 0,1 0 0 0 0,-1 0 1 0 0,0 0-1 0 0,0 1 1 0 0,0 0-1 0 0,0 0 0 0 0,-1 0 1 0 0,1 0-1 0 0,-1 0 0 0 0,4 8 1 0 0,-6-9 17 0 0,0 0 1 0 0,1 0-1 0 0,-2 1 1 0 0,1-1-1 0 0,0 1 1 0 0,0 6-1 0 0,-1 12 2 0 0,-1-17 0 0 0,-1 1 0 0 0,1-2 49 0 0,0 0 0 0 0,0 0 0 0 0,0-1 1 0 0,-1 1-1 0 0,1 0 0 0 0,-1 0 0 0 0,0-1 0 0 0,0 1 0 0 0,0-1 0 0 0,0 0 0 0 0,-1 1 0 0 0,1-1 0 0 0,-1 0 1 0 0,0 0-1 0 0,0-1 0 0 0,0 1 0 0 0,-1-1 0 0 0,1 1 0 0 0,0-1 0 0 0,-1 0 0 0 0,1 0 0 0 0,-5 1 1 0 0,-5 2 152 0 0,1-1 1 0 0,-1-1-1 0 0,1 0 1 0 0,-1-1 0 0 0,0 0-1 0 0,0-1 1 0 0,-26-1-1 0 0,0-3 109 0 0,-52-10 0 0 0,56 5-1642 0 0,12-1-5488 0 0,14 4 253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4143 0 0,'1'-11'-2'0'0,"0"0"0"0"0,1 0-1 0 0,3-14 1 0 0,2-4 3026 0 0,-5-1 9272 0 0,-1 32-12220 0 0,-1 1 0 0 0,1 0 0 0 0,0-1 1 0 0,0 0-1 0 0,0 1 0 0 0,0-1 0 0 0,0 0 1 0 0,1 1-1 0 0,1 2 0 0 0,3 4 9 0 0,15 30 114 0 0,2-1 0 0 0,1-1 0 0 0,2-1 0 0 0,2-1 0 0 0,46 46 0 0 0,-63-70-188 0 0,83 86 160 0 0,-85-87-155 0 0,-1 1-1 0 0,0 1 0 0 0,-1-1 0 0 0,0 1 0 0 0,-1 1 1 0 0,0-1-1 0 0,6 23 0 0 0,-8-17-10 0 0,-5-14-8 0 0,1-2-21 0 0,0 1-84 0 0,-1-6-1932 0 0,-4-31-878 0 0,5 12-3242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91 6447 0 0,'11'-13'273'0'0,"1"0"0"0"0,1 1 0 0 0,26-19 0 0 0,-31 25 710 0 0,1 1 0 0 0,12-5 1 0 0,-20 9 728 0 0,-1 1-1690 0 0,1 5 129 0 0,-1 1 1 0 0,0-1 0 0 0,-1 0-1 0 0,1 0 1 0 0,-1 0-1 0 0,0 0 1 0 0,-1 0 0 0 0,-2 9-1 0 0,-26 50 665 0 0,-2-2 0 0 0,-53 76 0 0 0,13-22 44 0 0,-128 238 338 0 0,116-214-1179 0 0,-16 33-9 0 0,92-157-37 0 0,2 0 1 0 0,0 0-1 0 0,-5 20 0 0 0,11-34-131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97 7367 0 0,'-2'0'334'0'0,"1"0"-281"0"0,1 0 0 0 0,-1 0 1 0 0,0 1-1 0 0,1-1 1 0 0,-1 0-1 0 0,1 0 0 0 0,-1 1 1 0 0,1-1-1 0 0,-1 0 0 0 0,1 1 1 0 0,-1-1-1 0 0,1 0 1 0 0,-1 1-1 0 0,1-1 0 0 0,-1 1 1 0 0,1-1-1 0 0,0 0 0 0 0,-1 1 1 0 0,1-1-1 0 0,0 1 1 0 0,-1 0-1 0 0,1-1 0 0 0,0 1 1 0 0,0-1-1 0 0,-1 1 1 0 0,1-1-1 0 0,0 1 0 0 0,0 0 1 0 0,0-1-1 0 0,0 1 0 0 0,0-1 1 0 0,0 1-1 0 0,0 0 1 0 0,0-1-1 0 0,0 1 0 0 0,0-1 1 0 0,0 1-1 0 0,0 0 0 0 0,1-1 1 0 0,-1 1-1 0 0,0-1 1 0 0,0 1-1 0 0,0-1 0 0 0,1 1 1 0 0,-1-1-1 0 0,0 1 0 0 0,1-1 1 0 0,0 2-1 0 0,0 0 225 0 0,1 0 0 0 0,0 0 0 0 0,-1 0 0 0 0,1 0 0 0 0,0-1 0 0 0,0 1 0 0 0,0 0 0 0 0,0-1 1 0 0,0 1-1 0 0,0-1 0 0 0,5 2 0 0 0,0 0-57 0 0,1-2 0 0 0,-1 1 0 0 0,1-1 0 0 0,0 0 0 0 0,-1-1 0 0 0,12 0 0 0 0,47-7 506 0 0,-48 5-476 0 0,115-23 1179 0 0,-19 3-568 0 0,192-44-558 0 0,-252 48-2451 0 0,-30 8-3897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9671 0 0,'0'0'1176'0'0,"-1"3"-406"0"0,-6 26 325 0 0,-2-1 0 0 0,-1-1 0 0 0,-24 49 0 0 0,22-50-822 0 0,-99 242 530 0 0,15-34 204 0 0,62-161-755 0 0,-49 78-1 0 0,61-116-298 0 0,-51 75-442 0 0,65-99 445 0 0,-1-1 0 0 0,0 0 0 0 0,-1 0 0 0 0,0-1 0 0 0,0 0 0 0 0,-1-1 0 0 0,-17 10 0 0 0,19-15 66 0 0,8-7-7 0 0,4-3 8 0 0,3-3-28 0 0,1 0-1 0 0,0 1 0 0 0,14-15 0 0 0,-8 8-64 0 0,6-5-86 0 0,2 1 0 0 0,28-24 0 0 0,50-29-367 0 0,-98 72 515 0 0,60-38-343 0 0,-54 35 295 0 0,1 0 1 0 0,0 1-1 0 0,0 0 1 0 0,0 0-1 0 0,0 0 1 0 0,10-1-1 0 0,-16 5 68 0 0,-1-1 0 0 0,1 1 0 0 0,0 0-1 0 0,-1-1 1 0 0,1 1 0 0 0,-1 0 0 0 0,0 0-1 0 0,1 0 1 0 0,-1 0 0 0 0,0 0 0 0 0,1 0-1 0 0,-1 0 1 0 0,0 0 0 0 0,0 0 0 0 0,0 1-1 0 0,0-1 1 0 0,0 0 0 0 0,1 3 0 0 0,-2-4-6 0 0,2 4 37 0 0,1 0 1 0 0,-1 1-1 0 0,0-1 0 0 0,0 1 1 0 0,-1 0-1 0 0,1 0 1 0 0,-1-1-1 0 0,0 1 1 0 0,0 0-1 0 0,-1 0 1 0 0,1 0-1 0 0,-1 0 1 0 0,0 0-1 0 0,-1 5 1 0 0,-2 8 189 0 0,0 0 1 0 0,-9 26 0 0 0,8-30-102 0 0,1-4-47 0 0,-7 14 114 0 0,-8 11 109 0 0,14-24-1844 0 0,10-13-749 0 0,-2 0 2365 0 0,8-6-1522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32 120 6911 0 0,'0'0'528'0'0,"1"2"-341"0"0,1 49 3269 0 0,-2-37-2237 0 0,0-1 1 0 0,1 0-1 0 0,5 27 0 0 0,-6-38-1162 0 0,1-1 0 0 0,0 1 0 0 0,-1 0 0 0 0,1 0 0 0 0,0 0 0 0 0,0 0 0 0 0,0 0 0 0 0,0-1 0 0 0,0 1 0 0 0,1-1 0 0 0,-1 1 0 0 0,1-1 0 0 0,-1 1 0 0 0,1-1 0 0 0,-1 0 0 0 0,1 1 0 0 0,-1-1 0 0 0,1 0 0 0 0,0 0 0 0 0,0 0 0 0 0,0 0 0 0 0,0-1 0 0 0,0 1 0 0 0,0 0 0 0 0,0-1 0 0 0,0 0 0 0 0,0 1 0 0 0,0-1 0 0 0,0 0 0 0 0,0 0-1 0 0,0 0 1 0 0,2 0 0 0 0,6-2 25 0 0,0 1 0 0 0,-1-1 0 0 0,1-1-1 0 0,-1 0 1 0 0,10-4 0 0 0,-14 5-29 0 0,8-3 21 0 0,1-1 0 0 0,0-1 0 0 0,-1 0 0 0 0,-1-1 0 0 0,1 0 0 0 0,-1-1 0 0 0,19-18 0 0 0,-25 20-139 0 0,1-1 1 0 0,-1 1 0 0 0,0-1-1 0 0,0 0 1 0 0,-1 0-1 0 0,0-1 1 0 0,-1 0 0 0 0,0 0-1 0 0,0 0 1 0 0,-1 0 0 0 0,0 0-1 0 0,3-19 1 0 0,-6 25 12 0 0,1 0 0 0 0,-1-1 1 0 0,0 1-1 0 0,0 0 0 0 0,-1-1 0 0 0,1 1 1 0 0,0 0-1 0 0,-1-1 0 0 0,0 1 0 0 0,0 0 1 0 0,0 0-1 0 0,-2-4 0 0 0,2 6 40 0 0,1 0 1 0 0,-1-1-1 0 0,0 1 0 0 0,0 0 0 0 0,0 0 1 0 0,0 0-1 0 0,0 0 0 0 0,0 0 1 0 0,-1 0-1 0 0,1 0 0 0 0,0 0 1 0 0,0 1-1 0 0,-1-1 0 0 0,1 0 0 0 0,0 1 1 0 0,-1-1-1 0 0,1 1 0 0 0,-1-1 1 0 0,1 1-1 0 0,-1 0 0 0 0,1-1 1 0 0,-1 1-1 0 0,1 0 0 0 0,-1 0 0 0 0,1 0 1 0 0,0 0-1 0 0,-1 0 0 0 0,1 1 1 0 0,-3 0-1 0 0,-2 0 29 0 0,0 1 0 0 0,0 1 1 0 0,0-1-1 0 0,0 1 0 0 0,0 0 1 0 0,1 0-1 0 0,-1 1 0 0 0,1-1 1 0 0,-7 8-1 0 0,-6 5 125 0 0,-17 22 0 0 0,28-31-110 0 0,-92 114 712 0 0,85-100-632 0 0,0 0 0 0 0,2 1 0 0 0,0 0 0 0 0,-10 30 0 0 0,21-48-93 0 0,-1 0 0 0 0,1 0 0 0 0,-1 0 0 0 0,1 1 0 0 0,1-1 0 0 0,-1 1-1 0 0,1-1 1 0 0,-1 1 0 0 0,1-1 0 0 0,0 0 0 0 0,1 1 0 0 0,-1-1 0 0 0,1 1 0 0 0,0-1 0 0 0,0 0-1 0 0,0 1 1 0 0,3 5 0 0 0,-2-9-5 0 0,-1 1 0 0 0,0 0 0 0 0,1-1 0 0 0,-1 1 0 0 0,1-1 0 0 0,0 1 0 0 0,-1-1 0 0 0,1 0 0 0 0,0 0 0 0 0,0 0 0 0 0,0 0 0 0 0,3 1 0 0 0,-2 0 8 0 0,2 0-65 0 0,0 0 0 0 0,0-1 1 0 0,0 1-1 0 0,0-1 0 0 0,0 0 0 0 0,0 0 0 0 0,1-1 0 0 0,-1 1 0 0 0,0-1 1 0 0,0 0-1 0 0,6-1 0 0 0,0-1-1019 0 0,-1 0 1 0 0,14-4 0 0 0,-4 0-4749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28 8751 0 0,'26'-19'910'0'0,"-10"11"-479"0"0,-12 8-399 0 0,0 0 2741 0 0,-3 1-1539 0 0,0 0-1205 0 0,-1-1 0 0 0,1 1 0 0 0,-1-1 0 0 0,1 1 0 0 0,-1-1 0 0 0,0 1 0 0 0,1-1-1 0 0,-1 1 1 0 0,0 0 0 0 0,0-1 0 0 0,1 1 0 0 0,-1-1 0 0 0,0 1 0 0 0,0 0 0 0 0,0-1 0 0 0,0 1-1 0 0,0 0 1 0 0,-2 5 81 0 0,0 0-1 0 0,0 0 0 0 0,-1 0 0 0 0,0-1 1 0 0,0 1-1 0 0,-1-1 0 0 0,1 0 0 0 0,-1 0 1 0 0,0 0-1 0 0,-1 0 0 0 0,1-1 1 0 0,-9 7-1 0 0,-9 6 453 0 0,-37 21 1 0 0,55-36-521 0 0,-139 74 941 0 0,130-69-920 0 0,-12 4 21 0 0,-1-1 0 0 0,0-1 0 0 0,-42 8 0 0 0,55-14-62 0 0,11-3 110 0 0,3 2-126 0 0,0-1-1 0 0,0 1 1 0 0,0-1 0 0 0,0 1-1 0 0,1-1 1 0 0,-1 0 0 0 0,0 0-1 0 0,1 0 1 0 0,-1 1 0 0 0,1-1-1 0 0,-1-1 1 0 0,4 3-1 0 0,-3-2 6 0 0,42 24 40 0 0,0 0-46 0 0,80 59-1 0 0,-115-75-4 0 0,-2 0 0 0 0,-6-6 16 0 0,-1 0-1 0 0,1-1 1 0 0,-1 1-1 0 0,1 0 1 0 0,-1-1 0 0 0,0 1-1 0 0,0 0 1 0 0,0-1-1 0 0,0 1 1 0 0,-1 0-1 0 0,1-1 1 0 0,-1 1 0 0 0,0 0-1 0 0,1-1 1 0 0,-1 1-1 0 0,0-1 1 0 0,-1 1-1 0 0,1-1 1 0 0,0 1-1 0 0,-1-1 1 0 0,1 0 0 0 0,-1 0-1 0 0,0 0 1 0 0,-2 3-1 0 0,-4 3 107 0 0,-1 1 1 0 0,0-1-1 0 0,-1 0 0 0 0,-11 7 0 0 0,6-7-76 0 0,0 0-1 0 0,0 0 0 0 0,0-2 1 0 0,-1 0-1 0 0,0-1 0 0 0,-1 0 1 0 0,1-1-1 0 0,-20 2 0 0 0,3-3 33 0 0,0-1 0 0 0,0-1 0 0 0,-41-5 0 0 0,65 3-107 0 0,0 0 0 0 0,0-1 0 0 0,0 0 0 0 0,0 0-1 0 0,0-1 1 0 0,-14-6 0 0 0,18 6 3 0 0,1 1 0 0 0,0-1 0 0 0,-1 0 0 0 0,1 0-1 0 0,0-1 1 0 0,0 1 0 0 0,1-1 0 0 0,-1 0 0 0 0,1 1 0 0 0,0-2-1 0 0,0 1 1 0 0,-5-9 0 0 0,7 12-246 0 0,1 0 193 0 0,0-1 0 0 0,0 1 0 0 0,0 0 0 0 0,0 0 0 0 0,0 0 0 0 0,1-1-1 0 0,-1 1 1 0 0,0 0 0 0 0,0 0 0 0 0,1 0 0 0 0,-1 0 0 0 0,1-1 0 0 0,-1 1 0 0 0,1 0-1 0 0,0 0 1 0 0,-1 0 0 0 0,1 0 0 0 0,0 0 0 0 0,0 0 0 0 0,-1 1 0 0 0,1-1 0 0 0,0 0 0 0 0,0 0-1 0 0,0 1 1 0 0,0-1 0 0 0,0 0 0 0 0,0 1 0 0 0,0-1 0 0 0,0 1 0 0 0,1-1 0 0 0,-1 1-1 0 0,1-1 1 0 0,4 0-748 0 0,-1 1-1 0 0,1 0 1 0 0,-1 0-1 0 0,1 0 0 0 0,-1 0 1 0 0,6 2-1 0 0,9 1-4104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0 8751 0 0,'0'0'1032'0'0,"-3"0"-370"0"0,0 1-470 0 0,-1-1 0 0 0,1 1 0 0 0,-1 0 0 0 0,1 0 0 0 0,-1 0 0 0 0,1 0-1 0 0,-1 0 1 0 0,1 1 0 0 0,0 0 0 0 0,0 0 0 0 0,0 0 0 0 0,0 0 0 0 0,-3 2 0 0 0,-7 8 172 0 0,-18 19 0 0 0,14-13-114 0 0,-12 13 347 0 0,2 1 1 0 0,1 1-1 0 0,1 2 0 0 0,2 0 1 0 0,-24 50-1 0 0,-73 201 962 0 0,80-181-1331 0 0,-60 113 0 0 0,96-211-225 0 0,-85 141 94 0 0,77-131-92 0 0,-1-1 0 0 0,0-1 0 0 0,-1 1 1 0 0,-1-2-1 0 0,0 0 0 0 0,-24 16 0 0 0,29-24-83 0 0,-10 8-1044 0 0,0-1 1 0 0,-32 14-1 0 0,26-17-4905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6911 0 0,'0'0'948'0'0,"1"2"283"0"0,2 3-849 0 0,0-1-1 0 0,0 0 1 0 0,0 0-1 0 0,1-1 1 0 0,-1 1-1 0 0,1-1 1 0 0,0 1-1 0 0,0-1 1 0 0,0 0 0 0 0,0 0-1 0 0,1-1 1 0 0,-1 0-1 0 0,1 1 1 0 0,-1-1-1 0 0,1-1 1 0 0,0 1-1 0 0,9 1 1 0 0,12 1 162 0 0,1-2 0 0 0,0-1 0 0 0,0-1 0 0 0,0-1 0 0 0,48-8 0 0 0,132-41 939 0 0,-142 33-1206 0 0,-54 14-278 0 0,163-40 68 0 0,-122 32-1934 0 0,72-4 0 0 0,-77 14-2001 0 0,-27 3 1885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3223 0 0,'-2'2'143'0'0,"-13"5"417"0"0,-1 0-1 0 0,1 0 1 0 0,-1-1-1 0 0,-27 5 1 0 0,35-9 453 0 0,-129 41 6305 0 0,116-34-6812 0 0,0 0 1 0 0,1 2-1 0 0,0 0 1 0 0,-23 18-1 0 0,10-6 119 0 0,1 3 0 0 0,2 0-1 0 0,-35 40 1 0 0,63-64-158 0 0,17 1-131 0 0,-13-2-318 0 0,-1 0 0 0 0,1-1 0 0 0,0 1-1 0 0,0-1 1 0 0,0 1 0 0 0,0-1-1 0 0,3 0 1 0 0,7-1 40 0 0,0-1 0 0 0,1 0-1 0 0,-1 0 1 0 0,-1-2 0 0 0,15-5-1 0 0,56-27 213 0 0,-81 36-270 0 0,42-24-145 0 0,72-51 0 0 0,-106 68 118 0 0,-13 22-100 0 0,-5 7 120 0 0,-1-1-1 0 0,-17 27 1 0 0,-9 20 109 0 0,28-48-86 0 0,9-15-56 0 0,0-3 11 0 0,0-1 8 0 0,-1 0-1 0 0,0 0 1 0 0,1 0 0 0 0,-1 1-1 0 0,1-1 1 0 0,-1 0 0 0 0,1 0 0 0 0,-1 0-1 0 0,1 0 1 0 0,0 0 0 0 0,0 0-1 0 0,-1-1 1 0 0,1 1 0 0 0,0 0 0 0 0,0 0-1 0 0,0 0 1 0 0,0-1 0 0 0,0 1-1 0 0,0 0 1 0 0,2 0 0 0 0,-1 0-179 0 0,1 0 1 0 0,0 0-1 0 0,-1 0 1 0 0,1 0-1 0 0,0 0 0 0 0,4 0 1 0 0,10-1-1298 0 0,1-1-65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49 212 1839 0 0,'0'0'83'0'0,"-2"1"-6"0"0,-15 11 378 0 0,-13 12 15158 0 0,31-26-15055 0 0,1-5-333 0 0,1 0 1 0 0,0 1-1 0 0,1-1 1 0 0,-1 1-1 0 0,1 0 1 0 0,0 0 0 0 0,7-8-1 0 0,40-38 119 0 0,-40 42-286 0 0,13-13-57 0 0,40-29-1 0 0,-54 45-1 0 0,1 0-1 0 0,-1 1 1 0 0,1 0-1 0 0,0 1 1 0 0,0 0-1 0 0,1 0 1 0 0,16-3 0 0 0,-12 7-55 0 0,-14 1 53 0 0,0 0 0 0 0,0 0 0 0 0,0 0 0 0 0,1 1 0 0 0,-1-1 0 0 0,0 1 0 0 0,0 0 0 0 0,0 0 0 0 0,0-1 0 0 0,-1 1 1 0 0,1 0-1 0 0,0 1 0 0 0,0-1 0 0 0,0 0 0 0 0,-1 0 0 0 0,1 1 0 0 0,1 1 0 0 0,-1 0-3 0 0,0 0 0 0 0,0 0 0 0 0,-1-1-1 0 0,1 1 1 0 0,-1 0 0 0 0,0 0 0 0 0,1 1-1 0 0,-1-1 1 0 0,-1 0 0 0 0,2 4 0 0 0,-1 4-8 0 0,-1 1 0 0 0,1-1 0 0 0,-2 0-1 0 0,0 1 1 0 0,-3 15 0 0 0,-2 2 40 0 0,-14 36-1 0 0,5-18-38 0 0,15-45-131 0 0,1 8-5840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167 326 9703 0 0,'0'0'440'0'0,"0"2"-5"0"0,-1 5-63 0 0,0 1 0 0 0,0-1 0 0 0,-1 0 0 0 0,0 0 1 0 0,0 0-1 0 0,-1 0 0 0 0,0 0 0 0 0,0-1 0 0 0,0 1 0 0 0,-8 10 0 0 0,9-16 300 0 0,-2 2 266 0 0,-4 4 660 0 0,-13-3-482 0 0,19-4-633 0 0,-9-5 422 0 0,8 4-864 0 0,1-1 0 0 0,-1 1-1 0 0,1-1 1 0 0,-1 0 0 0 0,1 0-1 0 0,0 0 1 0 0,0 0 0 0 0,0 0 0 0 0,0 0-1 0 0,1 0 1 0 0,-1 0 0 0 0,0-1-1 0 0,1 1 1 0 0,0-1 0 0 0,-1 1 0 0 0,1-1-1 0 0,0 0 1 0 0,0 0 0 0 0,1 1-1 0 0,-1-1 1 0 0,1 0 0 0 0,-1 0 0 0 0,1 0-1 0 0,0 1 1 0 0,0-1 0 0 0,0 0-1 0 0,0 0 1 0 0,1-5 0 0 0,1-2-3 0 0,0 0 0 0 0,1-1 0 0 0,0 1 1 0 0,1 0-1 0 0,0 0 0 0 0,7-14 0 0 0,6-3-82 0 0,2 1-1 0 0,0 0 0 0 0,1 2 1 0 0,2 0-1 0 0,0 1 1 0 0,27-20-1 0 0,-38 34-43 0 0,1 1-1 0 0,0 0 1 0 0,0 0 0 0 0,1 1-1 0 0,22-8 1 0 0,-25 11 44 0 0,0 1 0 0 0,0 0 0 0 0,0 1 0 0 0,0 0 0 0 0,1 0 0 0 0,-1 1 1 0 0,0 1-1 0 0,17 0 0 0 0,-22 1 49 0 0,-1 0 0 0 0,1 1 0 0 0,-1-1 1 0 0,0 1-1 0 0,0 0 0 0 0,1 0 0 0 0,3 3 0 0 0,-6-4 15 0 0,-1 1 0 0 0,1-1 1 0 0,-1 1-1 0 0,1 0 0 0 0,-1-1 0 0 0,0 1 0 0 0,0 0 0 0 0,0 0 0 0 0,0 0 0 0 0,0 0 0 0 0,0 0 1 0 0,0 1-1 0 0,-1-1 0 0 0,1 3 0 0 0,0-3 14 0 0,0 4 26 0 0,0-1 0 0 0,0 1 0 0 0,-1 0 0 0 0,0-1 1 0 0,0 1-1 0 0,-1 0 0 0 0,1-1 0 0 0,-1 1 0 0 0,0-1 0 0 0,-1 1 0 0 0,1-1 0 0 0,-1 1 0 0 0,-3 6 0 0 0,-3 3 90 0 0,0 0 0 0 0,0 0 0 0 0,-13 16 0 0 0,7-14-105 0 0,0 0 0 0 0,-1-1 0 0 0,0-1 0 0 0,-1-1 0 0 0,-1 0 0 0 0,0-1-1 0 0,-1 0 1 0 0,-35 17 0 0 0,35-21-258 0 0,-1-1 0 0 0,0-1 0 0 0,-1-1 0 0 0,1 0 1 0 0,-1-1-1 0 0,0-1 0 0 0,-1-1 0 0 0,1-1 0 0 0,-30-1 0 0 0,47-1 52 0 0,0 0 1 0 0,-1 0-1 0 0,1-1 0 0 0,0 0 1 0 0,-1 1-1 0 0,-2-2 0 0 0,4 1-398 0 0,1 0 0 0 0,0 1 1 0 0,-1-1-1 0 0,1 0 0 0 0,0 0 0 0 0,-1 0 0 0 0,1 0 1 0 0,0 0-1 0 0,-1-2 0 0 0,-5-7-5464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27 1839 0 0,'-2'-2'631'0'0,"-27"-22"16208"0"0,29 25-16817 0 0,0-1 0 0 0,0 0 0 0 0,0 0 0 0 0,0 0 0 0 0,-1 0 0 0 0,1 0 0 0 0,0 0 1 0 0,0 0-1 0 0,0 0 0 0 0,0 0 0 0 0,-1 1 0 0 0,1-1 0 0 0,0 0 0 0 0,0 0 0 0 0,0 0 0 0 0,0 0 1 0 0,-1 0-1 0 0,1 0 0 0 0,0 0 0 0 0,0 0 0 0 0,0 0 0 0 0,0 0 0 0 0,-1 0 0 0 0,1 0 1 0 0,0 0-1 0 0,0-1 0 0 0,0 1 0 0 0,0 0 0 0 0,-1 0 0 0 0,1 0 0 0 0,0 0 0 0 0,0 0 1 0 0,0 0 1 0 0,-1 0 1 0 0,1-1-1 0 0,0 1 1 0 0,-1 0 0 0 0,1 0-1 0 0,0 0 1 0 0,-1 0 0 0 0,1 0-1 0 0,0 0 1 0 0,-1 0 0 0 0,1 0-1 0 0,0 0 1 0 0,-1 0 0 0 0,1 0-1 0 0,-1 0 1 0 0,1 0-1 0 0,0 0 1 0 0,-1 0 0 0 0,1 0-1 0 0,0 0 1 0 0,-1 1 0 0 0,1-1-1 0 0,0 0 1 0 0,0 0 0 0 0,-1 1-1 0 0,-2 1 53 0 0,1 0 0 0 0,-1 0 0 0 0,1 0 0 0 0,0 1 0 0 0,0-1-1 0 0,0 1 1 0 0,0 0 0 0 0,0-1 0 0 0,0 1 0 0 0,0 3 0 0 0,-14 35 211 0 0,4-7-146 0 0,-9 9-51 0 0,-1 0 1 0 0,-44 62-1 0 0,50-83-177 0 0,-1-1-1 0 0,-1 0 1 0 0,-1-1 0 0 0,-1-1-1 0 0,-43 32 1 0 0,10-12-491 0 0,32-20-4302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 6911 0 0,'-1'2'7306'0'0,"-1"5"-6754"0"0,-1 1 0 0 0,0-1 0 0 0,0 0 0 0 0,-1 0 0 0 0,-7 11 0 0 0,-29 34-690 0 0,17-22 478 0 0,-109 127 528 0 0,-15 20-164 0 0,74-80-520 0 0,-4-3-1 0 0,-121 112 1 0 0,166-176-285 0 0,-41 41-1686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367 230 4607 0 0,'16'-39'841'0'0,"25"-46"-1"0"0,-32 71 289 0 0,-1 0 0 0 0,2 0 0 0 0,0 1 0 0 0,1 0 0 0 0,0 1 0 0 0,16-13 2027 0 0,-29 26-3080 0 0,-84 53 900 0 0,-97 81 0 0 0,55-38 9 0 0,109-82-768 0 0,-23 22 0 0 0,34-30-121 0 0,1 0-1 0 0,0 1 1 0 0,1 1-1 0 0,0-1 0 0 0,-7 14 1 0 0,12-22-84 0 0,1 1 0 0 0,0 0 0 0 0,0-1 0 0 0,-1 1 0 0 0,1 0 0 0 0,0-1 0 0 0,0 1 0 0 0,0 0 0 0 0,0 0 0 0 0,0-1-1 0 0,0 1 1 0 0,0 0 0 0 0,0-1 0 0 0,0 1 0 0 0,0 0 0 0 0,0-1 0 0 0,1 1 0 0 0,-1 0 0 0 0,0-1 0 0 0,0 1 0 0 0,1 0 0 0 0,-1-1 0 0 0,0 1 0 0 0,1 0 0 0 0,-1-1 0 0 0,1 1 0 0 0,-1-1 0 0 0,1 1 0 0 0,-1-1 0 0 0,1 1 0 0 0,-1-1 0 0 0,1 1 0 0 0,0 0 0 0 0,2 0 12 0 0,0 1 0 0 0,-1-1 1 0 0,1 1-1 0 0,0-1 0 0 0,0 0 1 0 0,4 1-1 0 0,3-1 4 0 0,0 1 0 0 0,0-2-1 0 0,0 1 1 0 0,0-1 0 0 0,0-1-1 0 0,0 0 1 0 0,-1 0 0 0 0,16-5 0 0 0,7-3 6 0 0,37-16 1 0 0,-51 17-103 0 0,0 0 1 0 0,-1-2-1 0 0,0 0 0 0 0,0 0 1 0 0,-1-2-1 0 0,-1 0 1 0 0,0-1-1 0 0,-1 0 1 0 0,0-1-1 0 0,-1-1 0 0 0,-1 0 1 0 0,14-22-1 0 0,-23 33-13 0 0,-5 5 23 0 0,-8 11-2 0 0,-15 22 62 0 0,20-22 27 0 0,2 1-89 0 0,3-11-133 0 0,0 0 0 0 0,0 0 1 0 0,0 0-1 0 0,0-1 0 0 0,1 1 0 0 0,-1 0 0 0 0,1 0 0 0 0,-1-1 0 0 0,1 1 1 0 0,0 0-1 0 0,0-1 0 0 0,-1 1 0 0 0,1 0 0 0 0,0-1 0 0 0,1 0 0 0 0,-1 1 1 0 0,0-1-1 0 0,0 1 0 0 0,3 1 0 0 0,8 4-5778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66 437 4143 0 0,'0'0'319'0'0,"-3"0"-210"0"0,-23 4 810 0 0,8-3 7777 0 0,17-1-8407 0 0,0 0 0 0 0,1 0 1 0 0,-1 0-1 0 0,0-1 0 0 0,1 1 0 0 0,-1 0 0 0 0,0 0 1 0 0,1 0-1 0 0,-1 0 0 0 0,0-1 0 0 0,1 1 0 0 0,-1 0 1 0 0,1-1-1 0 0,-1 1 0 0 0,1 0 0 0 0,-1-1 0 0 0,1 1 1 0 0,-1-1-1 0 0,0 0 0 0 0,-4-13 1589 0 0,4 10-1722 0 0,1 0 1 0 0,0 0-1 0 0,1 0 0 0 0,0-8 1 0 0,2 3 20 0 0,-1 0 0 0 0,2 0 0 0 0,-1 0 0 0 0,1 0 0 0 0,1 1-1 0 0,-1 0 1 0 0,1 0 0 0 0,1 0 0 0 0,-1 0 0 0 0,2 1 0 0 0,9-11 0 0 0,10-6-102 0 0,50-35 0 0 0,-68 54-87 0 0,182-118-1790 0 0,-55 57-4837 0 0,-118 60 4820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263 230 7831 0 0,'1'3'603'0'0,"4"10"-192"0"0,-1 1 0 0 0,-1-1 0 0 0,0 1 0 0 0,-1 0 0 0 0,0 0 0 0 0,0 23 0 0 0,-3-36-371 0 0,1 1-1 0 0,0 0 1 0 0,-1 0-1 0 0,1-1 1 0 0,-1 1-1 0 0,1 0 1 0 0,-1-1-1 0 0,0 1 1 0 0,0-1-1 0 0,1 1 1 0 0,-1 0-1 0 0,0-1 1 0 0,-1 0-1 0 0,1 1 0 0 0,0-1 1 0 0,0 0-1 0 0,-1 0 1 0 0,1 1-1 0 0,0-1 1 0 0,-1 0-1 0 0,1 0 1 0 0,-1 0-1 0 0,0-1 1 0 0,1 1-1 0 0,-1 0 1 0 0,1-1-1 0 0,-1 1 1 0 0,0-1-1 0 0,-2 1 1 0 0,-4 1 392 0 0,1-1-1 0 0,0 0 1 0 0,-1 0 0 0 0,1-1 0 0 0,-13 0 0 0 0,-139-22 5934 0 0,157 22-6322 0 0,0-1 0 0 0,0 1 1 0 0,0 0-1 0 0,0-1 1 0 0,1 0-1 0 0,-1 1 1 0 0,0-1-1 0 0,1 0 1 0 0,-1 0-1 0 0,0 0 0 0 0,1 0 1 0 0,-1 0-1 0 0,1 0 1 0 0,0-1-1 0 0,-1 1 1 0 0,1 0-1 0 0,-1-2 0 0 0,-1-8-33 0 0,4 7-14 0 0,0 0 0 0 0,0 0-1 0 0,0 1 1 0 0,0-1 0 0 0,1 0-1 0 0,0 1 1 0 0,-1-1 0 0 0,1 1-1 0 0,1 0 1 0 0,-1 0 0 0 0,0 0-1 0 0,4-4 1 0 0,6-6-167 0 0,18-14 0 0 0,-29 26 151 0 0,72-59-1404 0 0,114-70 0 0 0,-172 121 1317 0 0,-1 0-1 0 0,1 1 0 0 0,1 1 1 0 0,-1 0-1 0 0,1 1 0 0 0,0 1 1 0 0,1 0-1 0 0,22-3 0 0 0,-37 8 136 0 0,0 0 0 0 0,0 0 1 0 0,0 0-1 0 0,0 0 0 0 0,1 1 0 0 0,-1-1 0 0 0,0 0 0 0 0,0 1 0 0 0,0-1 0 0 0,0 1 1 0 0,0 0-1 0 0,0 0 0 0 0,-1 0 0 0 0,1 0 0 0 0,0 0 0 0 0,0 0 0 0 0,-1 0 0 0 0,1 1 1 0 0,0-1-1 0 0,-1 0 0 0 0,2 3 0 0 0,0 0 38 0 0,0 0-1 0 0,0 1 1 0 0,-1-1-1 0 0,0 0 1 0 0,0 1-1 0 0,0 0 1 0 0,-1-1 0 0 0,2 8-1 0 0,-1-3-36 0 0,-1 1 0 0 0,0-1 0 0 0,-1 1 0 0 0,0-1 1 0 0,0 1-1 0 0,-1-1 0 0 0,0 1 0 0 0,-1-1 0 0 0,0 0 0 0 0,0 1 0 0 0,-1-1 0 0 0,0 0 0 0 0,-1 0 0 0 0,0-1 0 0 0,0 1 0 0 0,-1-1 0 0 0,0 0 0 0 0,-1 0 0 0 0,0 0 1 0 0,0-1-1 0 0,0 0 0 0 0,-1 0 0 0 0,0-1 0 0 0,0 0 0 0 0,-1 0 0 0 0,0 0 0 0 0,0-1 0 0 0,-17 8 0 0 0,-22 6 82 0 0,-2-2-1 0 0,-58 12 1 0 0,64-22-711 0 0,40-7 223 0 0,0-3-951 0 0,2 3 1260 0 0,1 0-1 0 0,0 0 1 0 0,-1 0 0 0 0,1 0-1 0 0,0 0 1 0 0,0 0 0 0 0,0 0-1 0 0,-1 0 1 0 0,1-1-1 0 0,0 1 1 0 0,0 0 0 0 0,0 0-1 0 0,-1 0 1 0 0,1 0-1 0 0,0-1 1 0 0,0 1 0 0 0,0 0-1 0 0,-1 0 1 0 0,1-1 0 0 0,0 1-1 0 0,0 0 1 0 0,0 0-1 0 0,0 0 1 0 0,0-1 0 0 0,0 1-1 0 0,0 0 1 0 0,0 0 0 0 0,0-1-1 0 0,0 1 1 0 0,0 0-1 0 0,0-1 1 0 0,0 1 0 0 0,-2-13-1439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1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11 10591 0 0,'1'-2'819'0'0,"4"-6"3805"0"0,-5 16-4528 0 0,-1-1 1 0 0,0 1-1 0 0,0 0 0 0 0,-1-1 1 0 0,0 1-1 0 0,-1-1 1 0 0,-4 10-1 0 0,-27 48 235 0 0,23-47-172 0 0,-111 185 829 0 0,-18 32 228 0 0,105-174-1003 0 0,-53 69 0 0 0,75-115-292 0 0,0 1 1 0 0,-1-2 0 0 0,-1 0 0 0 0,0 0 0 0 0,-31 20 0 0 0,30-23-880 0 0,-2-2 1 0 0,1 0-1 0 0,-26 9 1 0 0,19-10-702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33 357 5983 0 0,'0'0'10740'0'0,"-1"-2"-10042"0"0,-5-10-278 0 0,1 0 1 0 0,0 0 0 0 0,1-1 0 0 0,1 1 0 0 0,-3-16-1 0 0,4 21-420 0 0,2-1 0 0 0,-1 1 0 0 0,1-1 0 0 0,0 1 0 0 0,1-1 0 0 0,0 1 0 0 0,0 0 0 0 0,0-1 0 0 0,1 1 0 0 0,5-14 0 0 0,-2 11-43 0 0,0 0 1 0 0,1 0-1 0 0,0 0 1 0 0,1 1-1 0 0,0-1 1 0 0,0 2 0 0 0,1-1-1 0 0,0 1 1 0 0,0 0-1 0 0,1 1 1 0 0,0 0 0 0 0,0 0-1 0 0,1 1 1 0 0,0 0-1 0 0,16-7 1 0 0,-9 6 32 0 0,0 1 1 0 0,1 1-1 0 0,0 1 1 0 0,0 0 0 0 0,0 1-1 0 0,0 1 1 0 0,0 1-1 0 0,0 1 1 0 0,20 1-1 0 0,-4 2 108 0 0,-1 1 0 0 0,0 2 0 0 0,35 11-1 0 0,-51-12-20 0 0,0 1-1 0 0,0 1 1 0 0,0 0-1 0 0,-1 2 1 0 0,0 0-1 0 0,-1 0 0 0 0,20 16 1 0 0,-26-16-5 0 0,-7-5-4 0 0,1 6-55 0 0,-4-8-10 0 0,1 0 1 0 0,-1 1-1 0 0,1-1 0 0 0,-1 0 1 0 0,0 0-1 0 0,0 0 0 0 0,0 1 0 0 0,0-1 1 0 0,0 0-1 0 0,-1 0 0 0 0,1 0 0 0 0,0-1 1 0 0,-1 1-1 0 0,0 0 0 0 0,1 0 0 0 0,-3 1 1 0 0,-6 6 65 0 0,-19 11 1 0 0,21-15-49 0 0,-13 8 67 0 0,-1-1-1 0 0,-33 14 1 0 0,-50 14 99 0 0,80-32-181 0 0,-185 51 130 0 0,200-58-153 0 0,1 1-1 0 0,0-1 0 0 0,-11 0 1 0 0,17-1-2 0 0,-1 0 0 0 0,1-1 1 0 0,-1 1-1 0 0,1-1 1 0 0,-1 1-1 0 0,1-1 1 0 0,-1 0-1 0 0,1 0 1 0 0,0-1-1 0 0,-1 1 0 0 0,-3-3 1 0 0,6 3-57 0 0,0 0-1 0 0,0 0 1 0 0,0 0 0 0 0,0-1 0 0 0,0 1-1 0 0,0 0 1 0 0,0-1 0 0 0,1 1 0 0 0,-1-1-1 0 0,0 1 1 0 0,1-1 0 0 0,-1 1 0 0 0,1-1-1 0 0,0 1 1 0 0,-1-1 0 0 0,1 1 0 0 0,0-1-1 0 0,0 0 1 0 0,0 1 0 0 0,0-1 0 0 0,0 1-1 0 0,1-1 1 0 0,-1 1 0 0 0,0-1 0 0 0,1 0-1 0 0,-1 1 1 0 0,1-1 0 0 0,1-1 0 0 0,1-6-677 0 0,1 0 1 0 0,0 0-1 0 0,8-9 1 0 0,5-9-744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12495 0 0,'0'0'1134'0'0,"2"2"-937"0"0,-1 1-113 0 0,0 0 0 0 0,1 0 0 0 0,-1 0 0 0 0,-1 0 0 0 0,1 0 0 0 0,0 0 1 0 0,-1 1-1 0 0,1-1 0 0 0,-1 0 0 0 0,0 0 0 0 0,0 0 0 0 0,0 1 0 0 0,-1-1 0 0 0,1 0 0 0 0,-1 0 0 0 0,0 0 0 0 0,0 0 0 0 0,-2 5 0 0 0,-3 7 355 0 0,-1-1-1 0 0,-12 21 0 0 0,16-30-401 0 0,-90 127 1362 0 0,20-32-812 0 0,4 1-204 0 0,-87 96 0 0 0,97-126-303 0 0,25-30-75 0 0,-1-1 0 0 0,-42 38 0 0 0,44-47-605 0 0,31-30 321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8287 0 0,'-2'2'382'0'0,"-66"71"723"0"0,41-41 3024 0 0,27-31-4017 0 0,-1-1-1 0 0,1 0 0 0 0,0 1 1 0 0,-1-1-1 0 0,1 1 0 0 0,-1-1 1 0 0,1 1-1 0 0,0-1 1 0 0,0 1-1 0 0,-1 0 0 0 0,1-1 1 0 0,0 1-1 0 0,0-1 0 0 0,0 1 1 0 0,-1-1-1 0 0,1 1 1 0 0,0 0-1 0 0,0-1 0 0 0,0 1 1 0 0,0-1-1 0 0,0 1 0 0 0,0 0 1 0 0,0-1-1 0 0,0 1 0 0 0,1-1 1 0 0,-1 1-1 0 0,0 0 1 0 0,0-1-1 0 0,0 1 0 0 0,1-1 1 0 0,-1 1-1 0 0,0-1 0 0 0,0 1 1 0 0,1-1-1 0 0,-1 1 0 0 0,1-1 1 0 0,-1 1-1 0 0,0-1 1 0 0,1 1-1 0 0,-1-1 0 0 0,1 0 1 0 0,-1 1-1 0 0,2-1 0 0 0,0 2 4 0 0,0-1-1 0 0,0 0 1 0 0,1 0-1 0 0,-1 0 1 0 0,1 0-1 0 0,-1-1 1 0 0,5 2-1 0 0,7-2 44 0 0,0 0 0 0 0,0 0 0 0 0,0-1 0 0 0,0-1 0 0 0,0 0 0 0 0,0-1 0 0 0,-1-1 0 0 0,0 0 0 0 0,1-1 0 0 0,-1 0 0 0 0,16-10 0 0 0,-27 14-342 0 0,-1 0-9 0 0,0 0 168 0 0,-1 1 0 0 0,1 0 0 0 0,-1-1 0 0 0,1 1-1 0 0,0-1 1 0 0,-1 0 0 0 0,1 1 0 0 0,-1-1 0 0 0,0 1 0 0 0,1-1 0 0 0,-1 0 0 0 0,1 1 0 0 0,-1-1 0 0 0,0 0 0 0 0,1 1 0 0 0,-1-1 0 0 0,0 0-1 0 0,0 1 1 0 0,0-1 0 0 0,0 0 0 0 0,0 0 0 0 0,1 1 0 0 0,-1-1 0 0 0,0 0 0 0 0,-1 0 0 0 0,1 1 0 0 0,0-1 0 0 0,0 0 0 0 0,0 0 0 0 0,0 1 0 0 0,-1-1-1 0 0,1 0 1 0 0,0 0 0 0 0,0 1 0 0 0,-1-1 0 0 0,1 0 0 0 0,-1 1 0 0 0,0-2 0 0 0,-1 1-13 0 0,0-1 1 0 0,0 1-1 0 0,0 0 1 0 0,0 0-1 0 0,0 0 1 0 0,0 0 0 0 0,-1 0-1 0 0,1 0 1 0 0,0 1-1 0 0,0-1 1 0 0,-1 1-1 0 0,1 0 1 0 0,-3-1-1 0 0,-6 1-5 0 0,-1 0-1 0 0,1 1 1 0 0,-1 0-1 0 0,1 1 1 0 0,0 0-1 0 0,-14 4 1 0 0,3 1 53 0 0,0 2 0 0 0,-22 10 0 0 0,26-9 92 0 0,1 0 0 0 0,0 1 0 0 0,1 1 0 0 0,0 0 1 0 0,-17 19-1 0 0,22-20 19 0 0,1 0 1 0 0,0 1-1 0 0,1 0 1 0 0,1 0-1 0 0,0 1 1 0 0,0 0-1 0 0,-9 24 1 0 0,15-33-100 0 0,1 0 0 0 0,0 0 0 0 0,0 0 0 0 0,0 1 0 0 0,1-1 0 0 0,-1 0 0 0 0,1 0 0 0 0,0 1 0 0 0,0-1 1 0 0,0 0-1 0 0,1 1 0 0 0,0-1 0 0 0,-1 0 0 0 0,1 0 0 0 0,3 6 0 0 0,-3-6-14 0 0,1-1 0 0 0,0 0 0 0 0,0 0 0 0 0,0 1 0 0 0,1-1 0 0 0,-1-1 0 0 0,1 1 0 0 0,0 0 0 0 0,-1-1 0 0 0,1 1 0 0 0,0-1 0 0 0,0 0 0 0 0,1 0 0 0 0,-1 0 0 0 0,0 0 0 0 0,1 0 0 0 0,4 1 0 0 0,1-1-233 0 0,-1 1 0 0 0,1-2 0 0 0,-1 1 0 0 0,1-1 0 0 0,0 0 0 0 0,15-1 1 0 0,-6-2-682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59 12815 0 0,'0'0'1158'0'0,"-1"3"-954"0"0,-12 38 797 0 0,-3 0 1 0 0,-1-2 0 0 0,-25 44-1 0 0,-8 8 922 0 0,44-80-1680 0 0,1 0 0 0 0,0 0 0 0 0,0 0 0 0 0,1 1 0 0 0,1-1 0 0 0,-3 16 0 0 0,6-26-225 0 0,0-1 0 0 0,0 1 0 0 0,0 0 0 0 0,0 0 0 0 0,0 0 0 0 0,0-1 0 0 0,0 1 0 0 0,0 0 0 0 0,0 0 0 0 0,0-1 0 0 0,0 1 0 0 0,1 0 0 0 0,-1 0-1 0 0,1 0 1 0 0,0 2 33 0 0,-1-1 109 0 0,1 0-8 0 0,0 0-108 0 0,0 0 0 0 0,-1 0 0 0 0,1-1-1 0 0,0 1 1 0 0,0 0 0 0 0,1-1 0 0 0,-1 1-1 0 0,0-1 1 0 0,0 1 0 0 0,1-1 0 0 0,-1 0 0 0 0,1 1-1 0 0,-1-1 1 0 0,1 0 0 0 0,-1 0 0 0 0,1 0 0 0 0,0 0-1 0 0,2 1 1 0 0,-2-2 2 0 0,1 0 0 0 0,-1 0 0 0 0,0 0 0 0 0,0-1 0 0 0,0 1 0 0 0,0 0 0 0 0,1-1 1 0 0,-1 1-1 0 0,0-1 0 0 0,0 0 0 0 0,0 0 0 0 0,0 0 0 0 0,0 0 0 0 0,0 0 0 0 0,2-2 0 0 0,28-24 364 0 0,-27 21-317 0 0,74-76 643 0 0,9-9-485 0 0,-73 77-258 0 0,24-22-60 0 0,0 2 0 0 0,52-35 0 0 0,41-4-1442 0 0,-43 25-4073 0 0,-79 41 4014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295 257 16095 0 0,'0'0'1460'0'0,"-2"1"-1204"0"0,-1 2-329 0 0,-100 107 4363 0 0,88-89-3690 0 0,0 0 0 0 0,1 1 0 0 0,1 1 0 0 0,-11 28 0 0 0,18-38-753 0 0,-1 0 0 0 0,-1 0 0 0 0,0-1 0 0 0,0 0 0 0 0,-1 0 0 0 0,-16 15-1 0 0,24-25-533 0 0,-11 8 199 0 0,1-6-6840 0 0,0-1 650 0 0</inkml:trace>
  <inkml:trace contextRef="#ctx0" brushRef="#br0" timeOffset="1">436 1 2759 0 0,'0'0'248'0'0,"13"0"-248"0"0,3 0 0 0 0,-3 7 1648 0 0,2-2-752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11 14279 0 0,'19'-8'1103'0'0,"-7"6"-720"0"0,17 6 461 0 0,-30-3-793 0 0,0-1 0 0 0,0 0 0 0 0,0 1 0 0 0,0-1 1 0 0,0 1-1 0 0,0-1 0 0 0,1 1 0 0 0,-1-1 0 0 0,0 1 1 0 0,0 0-1 0 0,0 1 0 0 0,-3 1 76 0 0,-9 4 239 0 0,0-1 1 0 0,0 0-1 0 0,-16 5 0 0 0,-7 3 45 0 0,6-1-204 0 0,0 2 1 0 0,1 1-1 0 0,0 1 1 0 0,-40 33-1 0 0,23-11-127 0 0,3 2-1 0 0,1 2 1 0 0,2 2 0 0 0,2 1-1 0 0,2 2 1 0 0,-50 90 0 0 0,75-118-62 0 0,1 0 0 0 0,1 1 0 0 0,2 0 0 0 0,-1 0 0 0 0,2 0 0 0 0,1 1 0 0 0,1 0 0 0 0,1 0 0 0 0,0 1 0 0 0,2-1 0 0 0,1 0 0 0 0,1 1 0 0 0,0-1 0 0 0,2 0 0 0 0,0 1 0 0 0,2-1 0 0 0,0-1 0 0 0,2 1 0 0 0,0-1 0 0 0,13 25 0 0 0,-8-24 84 0 0,0-1-1 0 0,1-1 1 0 0,1 0-1 0 0,1-1 1 0 0,1 0-1 0 0,1-2 1 0 0,0 1-1 0 0,24 17 0 0 0,-8-5 842 0 0,-31-28-623 0 0,0 0-27 0 0,4 5-21 0 0,-4-9 229 0 0,-5-18-1372 0 0,3 18 723 0 0,-4-12-1267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58 10591 0 0,'0'0'819'0'0,"1"-2"-534"0"0,51-53 8747 0 0,-54 55-8946 0 0,0-1-1 0 0,0 1 1 0 0,0 0-1 0 0,0 0 1 0 0,0 1-1 0 0,0-1 1 0 0,0 0 0 0 0,0 1-1 0 0,0-1 1 0 0,0 1-1 0 0,0-1 1 0 0,-2 2-1 0 0,2-1 14 0 0,-25 10-35 0 0,0 1 0 0 0,2 1 0 0 0,-26 17 0 0 0,45-27-59 0 0,-35 23-5 0 0,2 2 0 0 0,-50 44 0 0 0,84-68 1 0 0,-2 2 2 0 0,0 2 1 0 0,-9 11-1 0 0,15-17 121 0 0,5-4-82 0 0,0 0 0 0 0,1 1 0 0 0,0 0 0 0 0,5-1 0 0 0,17-6 61 0 0,3-7 7 0 0,-15 7-87 0 0,29-10-1 0 0,-29 14 20 0 0,-2 3-46 0 0,-12 1-1 0 0,0 0-1 0 0,-1 0 0 0 0,1 0 1 0 0,0 0-1 0 0,0 1 0 0 0,0-1 1 0 0,-1 0-1 0 0,1 1 0 0 0,0-1 1 0 0,0 0-1 0 0,-1 1 0 0 0,1-1 1 0 0,0 1-1 0 0,-1-1 0 0 0,1 1 1 0 0,0-1-1 0 0,-1 1 0 0 0,1 0 0 0 0,-1-1 1 0 0,1 1-1 0 0,-1 0 0 0 0,1-1 1 0 0,-1 1-1 0 0,0 0 0 0 0,1-1 1 0 0,-1 2-1 0 0,1-1-1 0 0,0 1 0 0 0,-1-1-1 0 0,1 1 1 0 0,-1-1 0 0 0,0 1 0 0 0,1-1-1 0 0,-1 1 1 0 0,0 0 0 0 0,0-1 0 0 0,0 1-1 0 0,0-1 1 0 0,0 1 0 0 0,-1 2 0 0 0,-2 3-5 0 0,1-3 12 0 0,1 0 1 0 0,-1 0-1 0 0,1 0 0 0 0,0 1 0 0 0,0-1 0 0 0,0 6 0 0 0,1-9-29 0 0,-1 0-1 0 0,1 0 0 0 0,0 0 1 0 0,0 0-1 0 0,0 0 1 0 0,0 0-1 0 0,0 0 0 0 0,0 1 1 0 0,1-1-1 0 0,-1 0 1 0 0,0 0-1 0 0,0 0 0 0 0,1 0 1 0 0,-1 0-1 0 0,1 0 1 0 0,-1 0-1 0 0,1 0 1 0 0,-1 0-1 0 0,1 0 0 0 0,-1-1 1 0 0,1 1-1 0 0,0 0 1 0 0,0 0-1 0 0,-1 0 0 0 0,1-1 1 0 0,0 1-1 0 0,0 0 1 0 0,0-1-1 0 0,0 1 0 0 0,0-1 1 0 0,0 1-1 0 0,0-1 1 0 0,0 1-1 0 0,2-1 1 0 0,1 1-378 0 0,0 0 0 0 0,0 0 0 0 0,1 0 1 0 0,-1-1-1 0 0,0 0 0 0 0,1 0 1 0 0,7-1-1 0 0,14-4-6320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11055 0 0,'0'0'852'0'0,"-3"0"-378"0"0,0 0-170 0 0,-1 0 0 0 0,1 0-1 0 0,-1 0 1 0 0,1 1 0 0 0,-1-1 0 0 0,1 1 0 0 0,0 0 0 0 0,-1 0 0 0 0,1 0 0 0 0,0 1 0 0 0,-1-1 0 0 0,1 1 0 0 0,0 0 0 0 0,0-1 0 0 0,0 2 0 0 0,-4 3 0 0 0,-5 5 308 0 0,1 0-1 0 0,-15 19 1 0 0,18-21-425 0 0,-181 262 3001 0 0,155-217-2771 0 0,-96 161 476 0 0,-33 50-454 0 0,30-49-427 0 0,87-116-629 0 0,45-97 249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10591 0 0,'-8'1'293'0'0,"-1"0"-1"0"0,1 0 1 0 0,0 0 0 0 0,0 1-1 0 0,0 1 1 0 0,0-1-1 0 0,-8 5 1 0 0,0 0 1559 0 0,0 2-1 0 0,-15 10 1 0 0,29-18-485 0 0,2 3-478 0 0,0-3-861 0 0,0-1 0 0 0,0 1 0 0 0,0-1 0 0 0,0 0 0 0 0,-1 1 0 0 0,1-1 1 0 0,0 1-1 0 0,0-1 0 0 0,0 0 0 0 0,0 1 0 0 0,0-1 0 0 0,0 1 0 0 0,0-1 0 0 0,0 0 0 0 0,1 1 1 0 0,-1-1-1 0 0,0 1 0 0 0,0-1 0 0 0,0 0 0 0 0,0 1 0 0 0,0-1 0 0 0,1 0 0 0 0,-1 1 1 0 0,0-1-1 0 0,0 0 0 0 0,1 1 0 0 0,3 2 109 0 0,1-1-1 0 0,-1 0 1 0 0,0 0-1 0 0,1 0 1 0 0,0-1 0 0 0,-1 1-1 0 0,1-1 1 0 0,0 0 0 0 0,0 0-1 0 0,0-1 1 0 0,-1 0 0 0 0,11 0-1 0 0,8-2 339 0 0,34-6-1 0 0,-35 4-293 0 0,83-14 236 0 0,-24 3-1339 0 0,117-7 1 0 0,-179 22-1246 0 0,34 4 1 0 0,-35-1 252 0 0</inkml:trace>
  <inkml:trace contextRef="#ctx0" brushRef="#br0" timeOffset="1">726 118 3223 0 0,'-1'2'240'0'0,"-24"40"2512"0"0,-51 50 9859 0 0,35-45-10258 0 0,26-30-1604 0 0,1 0 144 0 0,1 0 0 0 0,-17 26 0 0 0,22-29-853 0 0,0-1-1 0 0,1 2 1 0 0,0-1 0 0 0,1 0-1 0 0,1 1 1 0 0,-6 29-1 0 0,12-34-61 0 0,-1-4-4019 0 0,3-5 1993 0 0,9 2-22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4143 0 0,'2'-12'13736'0'0,"-14"12"-13736"0"0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34 13791 0 0,'0'0'1247'0'0,"-2"2"-948"0"0,-7 9 343 0 0,-2 0 1 0 0,1-1-1 0 0,-1 0 1 0 0,-1-1-1 0 0,-18 12 1 0 0,-21 17 468 0 0,12-7-539 0 0,25-20-373 0 0,1-1 1 0 0,0 2-1 0 0,0 0 0 0 0,-18 24 0 0 0,8-3 369 0 0,22-31 735 0 0,1-2-1295 0 0,1 0 0 0 0,-1 0 0 0 0,0 0 0 0 0,0 0-1 0 0,0 0 1 0 0,1 0 0 0 0,-1 0 0 0 0,0 0 0 0 0,0 0 0 0 0,0 1 0 0 0,0-1 0 0 0,1 0 0 0 0,-1 0 0 0 0,0 0 0 0 0,0 0 0 0 0,0 0 0 0 0,0 0 0 0 0,1 0 0 0 0,-1 1-1 0 0,0-1 1 0 0,0 0 0 0 0,0 0 0 0 0,0 0 0 0 0,0 0 0 0 0,0 1 0 0 0,0-1 0 0 0,1 0 0 0 0,-1 0 0 0 0,0 0 0 0 0,0 1 0 0 0,0-1 4 0 0,0 1 1 0 0,0-1 0 0 0,1 1 0 0 0,-1-1-1 0 0,0 0 1 0 0,0 1 0 0 0,1-1 0 0 0,-1 1-1 0 0,0-1 1 0 0,1 0 0 0 0,-1 1 0 0 0,1-1-1 0 0,-1 0 1 0 0,0 1 0 0 0,1-1-1 0 0,-1 0 1 0 0,1 0 0 0 0,-1 0 0 0 0,1 1-1 0 0,0-1 1 0 0,4 2 17 0 0,1-1 0 0 0,-1 0 1 0 0,1 0-1 0 0,-1 0 0 0 0,1-1 0 0 0,0 1 0 0 0,-1-1 1 0 0,1-1-1 0 0,0 1 0 0 0,6-2 0 0 0,-1-1-56 0 0,0 0 0 0 0,0-1 0 0 0,0-1 0 0 0,0 1 0 0 0,13-9 0 0 0,-21 10-13 0 0,1 1 1 0 0,-1-1-1 0 0,0 1 0 0 0,0-1 0 0 0,0 0 0 0 0,0-1 1 0 0,0 1-1 0 0,0 0 0 0 0,2-6 0 0 0,17-34-352 0 0,-14 25 249 0 0,1-3 112 0 0,12-35-1 0 0,-18 46 27 0 0,-1 0 0 0 0,0-1-1 0 0,0 1 1 0 0,-1 0 0 0 0,0-21-1 0 0,-4 21 20 0 0,3 9-18 0 0,0 1 1 0 0,-1-1 0 0 0,1 0-1 0 0,-1 1 1 0 0,1-1 0 0 0,-1 0-1 0 0,1 1 1 0 0,-1-1 0 0 0,0 1-1 0 0,1-1 1 0 0,-1 1 0 0 0,0-1-1 0 0,1 1 1 0 0,-1 0 0 0 0,0-1-1 0 0,0 1 1 0 0,1 0 0 0 0,-1 0-1 0 0,0-1 1 0 0,0 1 0 0 0,0 0-1 0 0,1 0 1 0 0,-1 0 0 0 0,0 0-1 0 0,0 0 1 0 0,0 0 0 0 0,0 0-1 0 0,1 0 1 0 0,-1 0 0 0 0,0 1-1 0 0,-1-1 1 0 0,0 1-265 0 0,-1 0 1 0 0,1 0-1 0 0,-1 1 0 0 0,1-1 1 0 0,0 0-1 0 0,0 1 1 0 0,-4 3-1 0 0,-3 5-1156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13823 0 0,'0'0'3272'0'0,"2"-1"-2656"0"0,34-23 832 0 0,-22 14-815 0 0,21-12 1 0 0,8-3 256 0 0,-1-2 0 0 0,48-41 0 0 0,35-23-403 0 0,-106 79-398 0 0,0 1-1 0 0,1 0 1 0 0,1 2-1 0 0,37-12 1 0 0,-39 16-65 0 0,-6 4 18 0 0,-11 2-44 0 0,-1 0-1 0 0,0-1 0 0 0,0 1 0 0 0,0 0 1 0 0,0 0-1 0 0,0 0 0 0 0,0-1 0 0 0,0 1 0 0 0,0 0 1 0 0,0 1-1 0 0,0-1 0 0 0,-1 0 0 0 0,1 0 1 0 0,0 0-1 0 0,-1 0 0 0 0,1 1 0 0 0,-1-1 0 0 0,1 0 1 0 0,-1 0-1 0 0,1 1 0 0 0,-1-1 0 0 0,0 0 0 0 0,0 1 1 0 0,0-1-1 0 0,0 0 0 0 0,0 1 0 0 0,0-1 1 0 0,0 0-1 0 0,-1 3 0 0 0,1 4 5 0 0,-2 1-1 0 0,1 0 1 0 0,-4 9-1 0 0,-15 37-1 0 0,14-43 0 0 0,1 0 0 0 0,1 1 0 0 0,0 0 0 0 0,1 0 0 0 0,-3 18 0 0 0,5-14 3 0 0,1-11-7 0 0,5 11 74 0 0,-4-15 16 0 0,-1 1-17 0 0,0 3-37 0 0,1-2-27 0 0,-1 0 1 0 0,0-1-1 0 0,0 1 0 0 0,0 0 1 0 0,-1-1-1 0 0,1 1 0 0 0,-2 5 1 0 0,-9 31-3210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12 9671 0 0,'0'0'440'0'0,"1"-2"-5"0"0,3-8 2689 0 0,-3 12-2827 0 0,-1 1 0 0 0,0-1-1 0 0,0 0 1 0 0,0 1 0 0 0,0-1 0 0 0,0 0-1 0 0,-1 1 1 0 0,1-1 0 0 0,-1 0 0 0 0,1 0-1 0 0,-3 5 1 0 0,2-3-37 0 0,-9 25 136 0 0,0-2 1 0 0,-18 33-1 0 0,-35 51 286 0 0,41-72-461 0 0,-186 258 314 0 0,183-263-526 0 0,-3 2 9 0 0,-139 173 15 0 0,60-74-640 0 0,66-75-5351 0 0,29-41 96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31 285 11975 0 0,'-30'-2'3671'0'0,"42"10"-1167"0"0,-6-5-2342 0 0,1 0 1 0 0,-1 0-1 0 0,1-1 1 0 0,0 0-1 0 0,-1 0 1 0 0,1-1-1 0 0,0 0 1 0 0,13 1-1 0 0,4-2 230 0 0,30-5-1 0 0,-30 3-57 0 0,-23 2-329 0 0,428-57 2338 0 0,-375 44-2720 0 0,99-37 0 0 0,-119 35-466 0 0,1-2 1 0 0,-2-1 0 0 0,53-37 0 0 0,-73 44-1283 0 0,-1 1-1 0 0,18-20 1 0 0,-7 4-3326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34 5063 0 0,'6'-4'163'0'0,"0"-1"-1"0"0,0 1 0 0 0,0 1 0 0 0,0-1 0 0 0,1 1 0 0 0,6-2 1 0 0,9 0 2936 0 0,-21 5-2903 0 0,0 0 0 0 0,0 0 0 0 0,0 0 0 0 0,0 0 0 0 0,0 1 0 0 0,0-1 1 0 0,0 0-1 0 0,0 1 0 0 0,0-1 0 0 0,0 1 0 0 0,0-1 0 0 0,0 1 0 0 0,0 0 0 0 0,0-1 0 0 0,0 1 0 0 0,-1 0 0 0 0,1 0 0 0 0,0-1 0 0 0,0 1 0 0 0,-1 0 1 0 0,1 0-1 0 0,-1 0 0 0 0,1 0 0 0 0,-1 0 0 0 0,1 0 0 0 0,0 1 0 0 0,1 2-75 0 0,-1 1 0 0 0,1 0 0 0 0,-1-1 0 0 0,2 6 0 0 0,-2 0 34 0 0,-1-1 1 0 0,1 0 0 0 0,-1 0 0 0 0,-1 0 0 0 0,0 1-1 0 0,0-1 1 0 0,-4 9 0 0 0,-20 63 610 0 0,24-76-728 0 0,-26 60 474 0 0,-50 89 0 0 0,60-122-417 0 0,-31 54 203 0 0,-89 117 1 0 0,-81 61-129 0 0,191-234-194 0 0,-31 25 1 0 0,48-46-71 0 0,0-1 0 0 0,-1 0 0 0 0,0-1 0 0 0,-1 0 0 0 0,0-1 1 0 0,-21 9-1 0 0,32-15 69 0 0,1 0 0 0 0,-1 0 0 0 0,1 0 1 0 0,-1 0-1 0 0,1 0 0 0 0,-1 0 0 0 0,1 0 1 0 0,0 0-1 0 0,-1 0 0 0 0,1 0 0 0 0,-1 0 1 0 0,1 0-1 0 0,-1 0 0 0 0,1 0 0 0 0,-1-1 1 0 0,1 1-1 0 0,0 0 0 0 0,-1 0 0 0 0,1 0 1 0 0,-1-1-1 0 0,1 1 0 0 0,0 0 0 0 0,-1-1 1 0 0,1 1-1 0 0,0 0 0 0 0,0-1 0 0 0,-1 1 1 0 0,1 0-1 0 0,0-1 0 0 0,-1 0 0 0 0,-3-9-333 0 0,3 8 293 0 0,1 0-1 0 0,0 0 1 0 0,0 0 0 0 0,0 0-1 0 0,1 0 1 0 0,-1 0-1 0 0,0 0 1 0 0,1 0 0 0 0,-1 0-1 0 0,1 0 1 0 0,0 0 0 0 0,-1 0-1 0 0,1 1 1 0 0,0-1-1 0 0,2-3 1 0 0,21-24-728 0 0,-15 19 536 0 0,-6 7 207 0 0,34-40-591 0 0,1 1-1 0 0,85-71 1 0 0,-106 100 661 0 0,1 0 1 0 0,0 2 0 0 0,30-14-1 0 0,-42 22 143 0 0,0 0 0 0 0,0 1-1 0 0,0 0 1 0 0,0 1 0 0 0,1-1-1 0 0,-1 1 1 0 0,0 0 0 0 0,1 1-1 0 0,-1 0 1 0 0,0 0 0 0 0,1 0-1 0 0,-1 1 1 0 0,1-1 0 0 0,-1 2-1 0 0,0-1 1 0 0,7 3 0 0 0,-7-2-37 0 0,1 0 1 0 0,-1 1-1 0 0,0 0 1 0 0,-1 0-1 0 0,1 1 1 0 0,0 0-1 0 0,-1 0 1 0 0,0 0-1 0 0,0 0 1 0 0,0 1-1 0 0,-1 0 1 0 0,1 0-1 0 0,-1 0 1 0 0,0 0-1 0 0,-1 1 1 0 0,1-1-1 0 0,-1 1 1 0 0,0 0-1 0 0,-1 0 1 0 0,1 0-1 0 0,-1 1 1 0 0,0-1-1 0 0,-1 0 1 0 0,2 9-1 0 0,-3-9-158 0 0,1 0-1 0 0,-1 0 0 0 0,0 0 0 0 0,-1 0 1 0 0,1 0-1 0 0,-1 0 0 0 0,0 0 1 0 0,-1-1-1 0 0,0 1 0 0 0,1 0 0 0 0,-2-1 1 0 0,1 1-1 0 0,-1-1 0 0 0,1 0 1 0 0,-1 0-1 0 0,-5 5 0 0 0,8-9-157 0 0,-1 0 0 0 0,1 0 1 0 0,-1 0-1 0 0,1-1 0 0 0,-1 1 0 0 0,0 0 0 0 0,1-1 0 0 0,-1 1 0 0 0,0 0 0 0 0,0-1 0 0 0,1 1 0 0 0,-1-1 0 0 0,-2 2 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167 129 13159 0 0,'0'0'598'0'0,"2"-2"-9"0"0,-1 0-482 0 0,2-1-39 0 0,13-5-6 0 0,-7 5 297 0 0,0 0 1 0 0,0 1-1 0 0,-1 0 0 0 0,2 0 0 0 0,-1 1 1 0 0,0 0-1 0 0,13 1 0 0 0,-8 0 227 0 0,0-1-1 0 0,16-3 1 0 0,-13 0-121 0 0,-2 2 103 0 0,-1-2 0 0 0,17-5 0 0 0,-20 3-454 0 0,-1-4-22 0 0,-3-1-12 0 0,-6-2-24 0 0,-1 12-58 0 0,0-1 0 0 0,0 1 0 0 0,-1-1 0 0 0,1 0 1 0 0,0 1-1 0 0,-1-1 0 0 0,1 1 0 0 0,-1-1 1 0 0,0 1-1 0 0,1 0 0 0 0,-1-1 0 0 0,0 1 1 0 0,0 0-1 0 0,0-1 0 0 0,0 1 0 0 0,0 0 1 0 0,0 0-1 0 0,0 0 0 0 0,0 0 0 0 0,-1 0 1 0 0,1 0-1 0 0,0 0 0 0 0,0 0 0 0 0,-1 1 0 0 0,1-1 1 0 0,-1 0-1 0 0,1 1 0 0 0,-1-1 0 0 0,1 1 1 0 0,-1-1-1 0 0,1 1 0 0 0,-1 0 0 0 0,1 0 1 0 0,-1 0-1 0 0,0 0 0 0 0,1 0 0 0 0,-3 0 1 0 0,-2 1-16 0 0,-1 0 0 0 0,1 1 0 0 0,-1 0 0 0 0,1 0 1 0 0,0 0-1 0 0,0 0 0 0 0,-10 7 0 0 0,-2 2-49 0 0,1 0-1 0 0,1 2 1 0 0,-29 26-1 0 0,-39 52-52 0 0,51-53 68 0 0,25-29 30 0 0,-52 60-160 0 0,50-56 127 0 0,1 0 0 0 0,0 1 1 0 0,-10 21-1 0 0,18-32 47 0 0,0 0-1 0 0,0 0 1 0 0,0-1 0 0 0,0 1-1 0 0,0 0 1 0 0,1 0 0 0 0,-1 0 0 0 0,1 0-1 0 0,0 0 1 0 0,0 0 0 0 0,0 0-1 0 0,0 0 1 0 0,2 5 0 0 0,-2-7 2 0 0,1 1 0 0 0,-1 0 0 0 0,1-1 0 0 0,0 1 0 0 0,0-1-1 0 0,0 1 1 0 0,0-1 0 0 0,0 1 0 0 0,0-1 0 0 0,0 1 0 0 0,1-1 0 0 0,-1 0 0 0 0,0 0 0 0 0,1 0 0 0 0,-1 0 0 0 0,1 0-1 0 0,-1 0 1 0 0,1 0 0 0 0,-1 0 0 0 0,1-1 0 0 0,0 1 0 0 0,-1 0 0 0 0,4 0 0 0 0,3 0-19 0 0,-1 0 1 0 0,1 0 0 0 0,0 0-1 0 0,0-1 1 0 0,0 0 0 0 0,0-1-1 0 0,15-3 1 0 0,55-18-91 0 0,-46 12 79 0 0,-23 7 60 0 0,102-33-4482 0 0,-91 27 2890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62 5527 0 0,'0'0'835'0'0,"1"-2"562"0"0,8-13 8844 0 0,-5 8-9010 0 0,-5 8-1224 0 0,0-1 0 0 0,1 1-1 0 0,-1-1 1 0 0,0 1-1 0 0,0-1 1 0 0,0 1 0 0 0,1 0-1 0 0,-1-1 1 0 0,0 1 0 0 0,0 0-1 0 0,0 1 1 0 0,-1 0 4 0 0,-17 20 53 0 0,-13 10-6 0 0,15-16-60 0 0,-14 18-1 0 0,-49 58 3 0 0,18-22 0 0 0,48-54-1 0 0,-14 17-16 0 0,-25 38 0 0 0,45-59 13 0 0,1 0 1 0 0,1 1-1 0 0,0-1 0 0 0,0 1 1 0 0,1 0-1 0 0,1 1 1 0 0,-4 19-1 0 0,8-30 6 0 0,-1 0 0 0 0,1 0 0 0 0,-1 0 0 0 0,1 0 0 0 0,0 0 0 0 0,0 0 0 0 0,1 1 0 0 0,-1-1 0 0 0,1 0 0 0 0,-1 0 0 0 0,1 0 0 0 0,0 0 0 0 0,0 0 0 0 0,1 0 0 0 0,-1 0 0 0 0,0-1 0 0 0,1 1 0 0 0,2 3 0 0 0,-1-3 6 0 0,0 0-1 0 0,0 0 0 0 0,0-1 0 0 0,1 1 0 0 0,-1-1 0 0 0,0 0 0 0 0,1 0 0 0 0,0 0 0 0 0,0 0 0 0 0,-1-1 0 0 0,1 0 0 0 0,6 2 0 0 0,5-1 23 0 0,-1 0-1 0 0,1 0 0 0 0,0-2 1 0 0,0 0-1 0 0,-1 0 1 0 0,26-5-1 0 0,-18 0 158 0 0,-1 0 1 0 0,1-2-1 0 0,-1 0 0 0 0,-1-1 1 0 0,1-1-1 0 0,-1-1 0 0 0,32-22 0 0 0,-27 15-43 0 0,-1-2 0 0 0,-1-1-1 0 0,0-1 1 0 0,-1-1 0 0 0,19-26-1 0 0,-30 32-109 0 0,0-2 1 0 0,0 1-1 0 0,-2-1 0 0 0,0 0 1 0 0,-2-1-1 0 0,12-38 0 0 0,-15 38 4 0 0,-1-1-1 0 0,1-35 1 0 0,-2 24-4 0 0,-2 29-29 0 0,0 0 1 0 0,0 0 0 0 0,0 0-1 0 0,0 1 1 0 0,0-1 0 0 0,0 0-1 0 0,0 0 1 0 0,0 0-1 0 0,-1 0 1 0 0,1 1 0 0 0,0-1-1 0 0,-1 0 1 0 0,0 0 0 0 0,1 1-1 0 0,-1-1 1 0 0,0 1-1 0 0,0-1 1 0 0,0 0 0 0 0,0 1-1 0 0,0 0 1 0 0,-2-3-1 0 0,-1 0 13 0 0,-1-2 2 0 0,-3-3 21 0 0,-16-5-22 0 0,15 9-134 0 0,1-1 0 0 0,-1 1 0 0 0,1-2-1 0 0,-15-13 1 0 0,21 19 60 0 0,0-1 1 0 0,0 1-1 0 0,0 0 1 0 0,0 0-1 0 0,0 0 0 0 0,0 0 1 0 0,0 0-1 0 0,0 0 0 0 0,-1 1 1 0 0,1-1-1 0 0,0 1 0 0 0,0-1 1 0 0,-1 1-1 0 0,1 0 0 0 0,0 0 1 0 0,-5 0-1 0 0,0 3-227 0 0,1 0 1 0 0,0-1-1 0 0,0 2 1 0 0,0-1-1 0 0,-10 8 1 0 0,15-10 267 0 0,0 0-91 0 0,0-1-1 0 0,0 1 1 0 0,1 0-1 0 0,-1 0 1 0 0,0 0-1 0 0,0 0 1 0 0,1 0-1 0 0,-1 0 1 0 0,1 0 0 0 0,-1 0-1 0 0,1 0 1 0 0,-1 0-1 0 0,1 0 1 0 0,0 1-1 0 0,0-1 1 0 0,-1 0-1 0 0,1 0 1 0 0,0 0-1 0 0,0 0 1 0 0,0 0-1 0 0,0 1 1 0 0,0-1 0 0 0,1 0-1 0 0,-1 0 1 0 0,0 2-1 0 0,0-3 27 0 0,5 12-5956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180 162 6911 0 0,'0'0'623'0'0,"-2"2"-514"0"0,-20 22 1033 0 0,1 1-1 0 0,1 1 1 0 0,1 1-1 0 0,1 1 1 0 0,1 1-1 0 0,-15 37 1 0 0,11-29 86 0 0,20-35-1021 0 0,-1 0-30 0 0,-2 0 279 0 0,3-4-170 0 0,5-11-63 0 0,10-20-67 0 0,-6 19-128 0 0,1 1 0 0 0,0 0 0 0 0,1 0 0 0 0,17-16 0 0 0,51-42-93 0 0,-12 12-15 0 0,-41 37 81 0 0,1 0-1 0 0,1 2 1 0 0,1 1 0 0 0,1 1-1 0 0,53-24 1 0 0,-69 36 122 0 0,-1 1 0 0 0,1 1-1 0 0,-1 0 1 0 0,16-3 0 0 0,-22 6-12 0 0,0 0-1 0 0,-1 1 0 0 0,1-1 1 0 0,0 1-1 0 0,0 1 0 0 0,-1-1 1 0 0,1 1-1 0 0,0-1 1 0 0,-1 2-1 0 0,1-1 0 0 0,-1 1 1 0 0,7 2-1 0 0,-10-3-66 0 0,-1 0 0 0 0,1 0 0 0 0,-1 0 0 0 0,1 0 0 0 0,-1 0 0 0 0,1 0 0 0 0,-1 0 0 0 0,0 0 0 0 0,0 1 0 0 0,1-1 0 0 0,-1 1 0 0 0,0-1 0 0 0,0 1 0 0 0,0-1 0 0 0,-1 1 0 0 0,1-1 0 0 0,0 1 0 0 0,0 2 0 0 0,0-1-9 0 0,-1-1-1 0 0,0 1 1 0 0,1 0 0 0 0,-1 0 0 0 0,0 0-1 0 0,-1 0 1 0 0,1 0 0 0 0,0 0 0 0 0,-1 0 0 0 0,-1 3-1 0 0,-2 6 39 0 0,0-1 1 0 0,-2 1-1 0 0,1-1 0 0 0,-9 11 0 0 0,13-19-41 0 0,-29 41 108 0 0,-52 60-1 0 0,1-2-150 0 0,73-90-511 0 0,1 0 1 0 0,-9 23-1 0 0,15-33-1054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5 135 2759 0 0,'23'-23'185'0'0,"40"-42"12976"0"0,-63 69-12981 0 0,-1 0 0 0 0,1 0 1 0 0,-1 0-1 0 0,0 0 0 0 0,0-1 1 0 0,0 1-1 0 0,-1 0 0 0 0,1-1 1 0 0,-3 6-1 0 0,-23 31 455 0 0,1 0-107 0 0,21-30-441 0 0,0-1-1 0 0,1 1 1 0 0,1 0-1 0 0,0 1 0 0 0,-2 13 1 0 0,5-23-66 0 0,0 1 0 0 0,0 0 0 0 0,0 0 0 0 0,0 0 0 0 0,1 0-1 0 0,-1 0 1 0 0,1 0 0 0 0,-1 0 0 0 0,1-1 0 0 0,0 1 0 0 0,0 0 0 0 0,0-1 0 0 0,0 1 0 0 0,0 0 0 0 0,0-1 0 0 0,0 1 0 0 0,0-1 0 0 0,1 1 0 0 0,-1-1 0 0 0,1 0 0 0 0,1 2-1 0 0,1 0 69 0 0,0-1 0 0 0,0 1 0 0 0,0 0 0 0 0,1-1 1 0 0,8 4-1 0 0,-5-4-39 0 0,0 0 0 0 0,0 0 1 0 0,0-1-1 0 0,0 0 1 0 0,0 0-1 0 0,0-1 1 0 0,0 0-1 0 0,14-2 1 0 0,-16 1-25 0 0,-1 0 0 0 0,1 0 1 0 0,-1-1-1 0 0,1 0 0 0 0,-1 0 1 0 0,0 0-1 0 0,0-1 0 0 0,0 0 1 0 0,0 0-1 0 0,0 0 0 0 0,-1-1 1 0 0,1 1-1 0 0,4-6 0 0 0,2-5-26 0 0,-1 0 1 0 0,0 0-1 0 0,-1-1 0 0 0,7-16 1 0 0,10-15-13 0 0,-21 38 16 0 0,5-10-413 0 0,1 1 0 0 0,1 0 0 0 0,0 0-1 0 0,29-27 1 0 0,-23 31-1943 0 0,-16 12 1028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160 219 5983 0 0,'-2'2'464'0'0,"-3"6"-99"0"0,-1 0-1 0 0,0 0 0 0 0,-1-1 1 0 0,0 0-1 0 0,0-1 0 0 0,-1 1 0 0 0,-9 5 1 0 0,-62 37 6502 0 0,65-42-6303 0 0,12-6 496 0 0,2-4-1037 0 0,1 0 1 0 0,-1 0 0 0 0,1 0 0 0 0,-1 0-1 0 0,1 1 1 0 0,0-1 0 0 0,0 0 0 0 0,1 0 0 0 0,-1 0-1 0 0,0 1 1 0 0,1-1 0 0 0,2-2 0 0 0,25-29-97 0 0,-20 25 67 0 0,10-9-157 0 0,1 0-1 0 0,0 2 1 0 0,32-20 0 0 0,72-35-701 0 0,-98 57 729 0 0,-21 12 200 0 0,-3 0 8 0 0,1 0-1 0 0,-1 1 0 0 0,1-1 1 0 0,0 1-1 0 0,0-1 1 0 0,-1 1-1 0 0,1 0 0 0 0,0 1 1 0 0,0-1-1 0 0,0 0 1 0 0,0 1-1 0 0,0-1 1 0 0,0 1-1 0 0,0 0 0 0 0,1 0 1 0 0,3 1-1 0 0,-5 0 323 0 0,-1 1-55 0 0,1 0-227 0 0,0 0-1 0 0,0 1 1 0 0,0-1 0 0 0,-1 1-1 0 0,1-1 1 0 0,-1 1 0 0 0,0 0 0 0 0,0-1-1 0 0,0 1 1 0 0,0 0 0 0 0,-1 0-1 0 0,2 5 1 0 0,-1 30 727 0 0,-1-35-748 0 0,0 0-28 0 0,0 7-41 0 0,0-8 32 0 0,1 0 3 0 0,4 7-66 0 0,-4-6-97 0 0,1-4-1126 0 0,0 0 1211 0 0,0 0-1 0 0,0 0 1 0 0,0-1 0 0 0,0 1-1 0 0,0-1 1 0 0,0 1 0 0 0,0-1-1 0 0,0 1 1 0 0,1-4 0 0 0,1 2-13 0 0,46-52-64 0 0,1 0 51 0 0,-44 48 59 0 0,0 1 0 0 0,1 0 0 0 0,-1 1 1 0 0,2-1-1 0 0,15-6 0 0 0,-20 10 41 0 0,1 0-1 0 0,0 1 1 0 0,-1 0-1 0 0,1 0 0 0 0,0 0 1 0 0,0 1-1 0 0,0-1 1 0 0,0 1-1 0 0,0 0 1 0 0,0 1-1 0 0,9 1 1 0 0,-13-2-28 0 0,1 1 0 0 0,-1 0 1 0 0,0-1-1 0 0,1 1 1 0 0,-1 0-1 0 0,0 0 1 0 0,0 0-1 0 0,0 0 1 0 0,0 0-1 0 0,0 0 1 0 0,0 0-1 0 0,0 1 1 0 0,0-1-1 0 0,0 0 1 0 0,1 2-1 0 0,7 20 155 0 0,-9-23-173 0 0,2 6 3 0 0,-1 0 0 0 0,0 0 0 0 0,0 0 0 0 0,0-1 0 0 0,-1 1 0 0 0,0 0 0 0 0,0 0 0 0 0,-1 0 0 0 0,1 0 0 0 0,-1 0 0 0 0,-3 8 0 0 0,-2 6 39 0 0,-17 37 0 0 0,7-22 4 0 0,5-7-84 0 0,11-26-196 0 0,-1 1-92 0 0,-1 7-24 0 0,1-8-227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61 12439 0 0,'10'-16'1052'0'0,"12"-18"-594"0"0,-21 33-180 0 0,1 0 1 0 0,-1 0 0 0 0,0 0 0 0 0,0 0 0 0 0,0 0-1 0 0,1 1 1 0 0,-1-1 0 0 0,0 0 0 0 0,1 1 0 0 0,-1-1 0 0 0,0 1-1 0 0,1-1 1 0 0,-1 1 0 0 0,1 0 0 0 0,-1 0 0 0 0,1 0-1 0 0,2 0 1 0 0,-3 0-266 0 0,1 1 0 0 0,-1 0 0 0 0,0 0 0 0 0,0 0 0 0 0,1 1 0 0 0,-1-1 0 0 0,0 0 0 0 0,0 0 0 0 0,0 1 0 0 0,-1-1 0 0 0,1 0 0 0 0,0 1 0 0 0,0-1 0 0 0,0 3 0 0 0,1 1-6 0 0,-1 0 1 0 0,0-1-1 0 0,-1 1 0 0 0,1 0 0 0 0,-1 0 1 0 0,0-1-1 0 0,0 1 0 0 0,0 0 1 0 0,-2 7-1 0 0,-12 45 221 0 0,10-44-148 0 0,-34 93 324 0 0,13-41-264 0 0,-18 58-66 0 0,-61 159-4 0 0,96-265-178 0 0,-1 0-1 0 0,-1-1 1 0 0,0 0-1 0 0,-1-1 1 0 0,0 0 0 0 0,-2-1-1 0 0,1 0 1 0 0,-21 16-1 0 0,19-23-228 0 0,3-4 306 0 0,9-3 31 0 0,1 0 0 0 0,0-1 0 0 0,0 1 0 0 0,0 0 0 0 0,-1-1 0 0 0,1 1 0 0 0,0-1 0 0 0,0 1 0 0 0,0-1 0 0 0,0 0 0 0 0,0 1 0 0 0,0-1 0 0 0,0 0 0 0 0,0 0 0 0 0,0 1 0 0 0,0-1 0 0 0,1 0 0 0 0,-1 0 0 0 0,0 0 0 0 0,0 0 0 0 0,1 0 0 0 0,-1 0 0 0 0,1 0 0 0 0,-1-1 0 0 0,1 1 0 0 0,-1 0 0 0 0,1 0 0 0 0,0 0 0 0 0,0 0 0 0 0,-1-1 0 0 0,1 1 0 0 0,0-2 0 0 0,0-1 0 0 0,0 0 0 0 0,0-1 0 0 0,0 1 0 0 0,0 0 0 0 0,1-1 0 0 0,0 1 0 0 0,2-8 0 0 0,4-5-17 0 0,1 1-1 0 0,0-1 0 0 0,1 2 0 0 0,0-1 1 0 0,2 2-1 0 0,12-16 0 0 0,-4 9-13 0 0,1 1 0 0 0,1 0 0 0 0,26-18 0 0 0,-42 35 47 0 0,0-1-1 0 0,0 1 0 0 0,1-1 1 0 0,0 1-1 0 0,-1 1 0 0 0,1-1 1 0 0,0 1-1 0 0,0 0 0 0 0,0 1 1 0 0,0-1-1 0 0,11 0 0 0 0,-10 2 15 0 0,1 0-1 0 0,0 1 1 0 0,-1 0 0 0 0,1 0-1 0 0,0 0 1 0 0,-1 1-1 0 0,0 1 1 0 0,1-1 0 0 0,6 4-1 0 0,30 15 941 0 0,-42-19-684 0 0,8 11 262 0 0,-8-9-513 0 0,0 0-1 0 0,0 0 0 0 0,-1 0 1 0 0,1 0-1 0 0,-1 0 0 0 0,0 1 1 0 0,0-1-1 0 0,0 0 0 0 0,-1 1 1 0 0,1-1-1 0 0,-1 1 0 0 0,0-1 1 0 0,-1 0-1 0 0,1 1 0 0 0,-1-1 1 0 0,1 1-1 0 0,-1-1 0 0 0,-1 0 1 0 0,1 0-1 0 0,-1 0 0 0 0,-3 8 1 0 0,0-1 56 0 0,-1 0 1 0 0,-1-1-1 0 0,0 1 1 0 0,0-1-1 0 0,-1 0 1 0 0,-14 13-1 0 0,-3 1 2 0 0,-1-2-1 0 0,-1 0 1 0 0,-36 20-1 0 0,49-33-62 0 0,0-2 1 0 0,0 0-1 0 0,-1 0 0 0 0,0-1 0 0 0,-1-1 0 0 0,0-1 1 0 0,1 0-1 0 0,-1-1 0 0 0,-17 1 0 0 0,28-4-86 0 0,0 1 0 0 0,1-2-1 0 0,-1 1 1 0 0,0 0 0 0 0,0-1 0 0 0,1 0 0 0 0,-1 0-1 0 0,-9-3 1 0 0,13 3 24 0 0,-1 0 1 0 0,1 0-1 0 0,0 0 0 0 0,0 1 1 0 0,-1-1-1 0 0,1 0 0 0 0,0-1 1 0 0,0 1-1 0 0,0 0 0 0 0,0 0 1 0 0,0 0-1 0 0,0-1 0 0 0,0 1 1 0 0,0 0-1 0 0,1-1 0 0 0,-1 1 1 0 0,0-1-1 0 0,1 1 0 0 0,-1-1 1 0 0,1 1-1 0 0,0-1 0 0 0,-1 1 1 0 0,1-1-1 0 0,0 1 0 0 0,0-1 1 0 0,0 0-1 0 0,0 1 0 0 0,0-1 1 0 0,0 1-1 0 0,1-3 0 0 0,0 0-423 0 0,0-1-1 0 0,1 1 1 0 0,-1 0-1 0 0,1 0 1 0 0,0 0 0 0 0,3-5-1 0 0,9-13-6292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9215 0 0,'0'0'831'0'0,"1"3"-686"0"0,13 57 578 0 0,-11-44 652 0 0,0 0 0 0 0,1 0 0 0 0,1 0 1 0 0,7 16-1 0 0,-10-28-1194 0 0,1 0 1 0 0,-1 0-1 0 0,1 0 1 0 0,0 0-1 0 0,0-1 1 0 0,0 0-1 0 0,0 1 1 0 0,0-1-1 0 0,1 0 1 0 0,0 0-1 0 0,-1-1 1 0 0,1 1-1 0 0,0-1 0 0 0,0 0 1 0 0,0 0-1 0 0,1 0 1 0 0,-1-1-1 0 0,0 1 1 0 0,6 0-1 0 0,-1 0 20 0 0,0-1 0 0 0,0-1 0 0 0,0 1 0 0 0,1-1 0 0 0,-1-1 0 0 0,0 0 0 0 0,0 0 0 0 0,12-4 0 0 0,-13 4-168 0 0,0-2 0 0 0,-1 1 0 0 0,1-1 0 0 0,-1 0-1 0 0,0 0 1 0 0,13-9 0 0 0,-17 9-19 0 0,1 0 1 0 0,-1 0-1 0 0,0 0 0 0 0,1 0 1 0 0,-1-1-1 0 0,-1 0 0 0 0,1 1 1 0 0,0-1-1 0 0,-1 0 0 0 0,0 0 1 0 0,0-1-1 0 0,2-6 0 0 0,-2 5-5 0 0,-1 1-1 0 0,0-1 1 0 0,0 1-1 0 0,0-1 1 0 0,-1 0-1 0 0,0 1 0 0 0,0-1 1 0 0,0 0-1 0 0,-1 1 1 0 0,0-1-1 0 0,0 0 0 0 0,-4-9 1 0 0,5 13-6 0 0,-1-1-1 0 0,0 1 1 0 0,0 0 0 0 0,0 0 0 0 0,0 0 0 0 0,-1 0 0 0 0,1 0-1 0 0,-1 0 1 0 0,1 0 0 0 0,-1 0 0 0 0,1 1 0 0 0,-1-1 0 0 0,0 1-1 0 0,0-1 1 0 0,0 1 0 0 0,0 0 0 0 0,0-1 0 0 0,0 1 0 0 0,0 0-1 0 0,0 0 1 0 0,-1 1 0 0 0,1-1 0 0 0,0 0 0 0 0,-1 1 0 0 0,1-1-1 0 0,0 1 1 0 0,-1 0 0 0 0,1 0 0 0 0,0 0 0 0 0,-1 0-1 0 0,1 0 1 0 0,-5 1 0 0 0,-4 2-11 0 0,0 0-1 0 0,0 1 0 0 0,0 0 1 0 0,1 0-1 0 0,-1 1 1 0 0,1 1-1 0 0,0 0 0 0 0,1 0 1 0 0,0 1-1 0 0,-12 10 0 0 0,3 0-18 0 0,1 1-1 0 0,0 1 0 0 0,-24 36 1 0 0,34-45 25 0 0,0 0 0 0 0,1 1 0 0 0,0 1 1 0 0,1-1-1 0 0,0 1 0 0 0,1-1 0 0 0,0 1 1 0 0,0 1-1 0 0,2-1 0 0 0,-1 0 0 0 0,1 14 0 0 0,2-25-10 0 0,1 1 0 0 0,-1 0 0 0 0,1-1 0 0 0,-1 1 0 0 0,1 0 0 0 0,0-1 0 0 0,0 1 0 0 0,0-1 0 0 0,0 1 0 0 0,0-1-1 0 0,0 1 1 0 0,1-1 0 0 0,2 3 0 0 0,-3-3-16 0 0,3 2-17 0 0,-1 0-1 0 0,0-1 0 0 0,1 0 1 0 0,-1 0-1 0 0,1 0 1 0 0,0 0-1 0 0,0 0 1 0 0,-1-1-1 0 0,1 1 0 0 0,9 0 1 0 0,-6 0-71 0 0,5 1-629 0 0,0-1 0 0 0,1 0 1 0 0,20 0-1 0 0,4 0-6449 0 0,-21 0 1704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3223 0 0,'0'3'240'0'0,"1"4"205"0"0,0 1 0 0 0,1-1 0 0 0,2 9 0 0 0,-1-6 1683 0 0,-2 2 3751 0 0,1-12-4871 0 0,1 0-747 0 0,0 0 1 0 0,1 0-1 0 0,-1 0 1 0 0,0-1-1 0 0,0 1 0 0 0,0-1 1 0 0,0 0-1 0 0,0 0 1 0 0,0 0-1 0 0,0 0 0 0 0,0 0 1 0 0,0-1-1 0 0,-1 1 1 0 0,1-1-1 0 0,0 0 0 0 0,-1 0 1 0 0,1 0-1 0 0,3-4 1 0 0,4-5 660 0 0,0-1 1 0 0,15-24 0 0 0,-5 6-233 0 0,50-58 786 0 0,17-22-580 0 0,-79 99-930 0 0,0 0 1 0 0,2 0-1 0 0,-1 1 0 0 0,1 1 0 0 0,1-1 1 0 0,0 2-1 0 0,0 0 0 0 0,1 0 0 0 0,-1 1 1 0 0,2 0-1 0 0,-1 1 0 0 0,1 0 0 0 0,0 1 1 0 0,0 1-1 0 0,1 0 0 0 0,-1 0 0 0 0,1 2 1 0 0,17-2-1 0 0,103-8-4379 0 0,-105 10 2795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339 186 6991 0 0,'1'-2'323'0'0,"4"-8"7"0"0,-1 0 0 0 0,0 0 0 0 0,-1 0 0 0 0,3-15-1 0 0,-6 25-92 0 0,1 0-1 0 0,-1-1 0 0 0,0 1 1 0 0,0-1-1 0 0,0 1 0 0 0,0-1 1 0 0,0 1-1 0 0,0 0 0 0 0,0-1 1 0 0,1 1-1 0 0,-1-1 1 0 0,0 1-1 0 0,-1-1 0 0 0,1 1 1 0 0,0 0-1 0 0,0-1 0 0 0,0 1 1 0 0,0-1-1 0 0,0 1 0 0 0,0-1 1 0 0,0 1-1 0 0,-1 0 0 0 0,1-1 1 0 0,0 1-1 0 0,0 0 0 0 0,-1-1 1 0 0,1 1-1 0 0,0-1 0 0 0,0 1 1 0 0,-1 0-1 0 0,1 0 0 0 0,0-1 1 0 0,-2 1-1 0 0,1-1-68 0 0,0 1 1 0 0,0 0-1 0 0,0 0 0 0 0,-1 0 1 0 0,1 0-1 0 0,0 0 0 0 0,0 0 1 0 0,0 0-1 0 0,-1 1 0 0 0,1-1 1 0 0,0 0-1 0 0,-2 1 1 0 0,-6 3-206 0 0,0 0 1 0 0,-10 6 0 0 0,17-9 428 0 0,-39 25 28 0 0,-56 45 1 0 0,22-14-294 0 0,67-51-117 0 0,-35 27 77 0 0,38-29-80 0 0,1 0 0 0 0,0 0 0 0 0,0 1 0 0 0,1-1-1 0 0,-1 1 1 0 0,1 0 0 0 0,-3 6 0 0 0,1 3-7 0 0,5 2 11 0 0,6-1 44 0 0,-4-11-45 0 0,1-1 0 0 0,0 1 0 0 0,0-1 0 0 0,1 0 1 0 0,-1 0-1 0 0,1 0 0 0 0,-1-1 0 0 0,1 1 0 0 0,0-1 1 0 0,0 0-1 0 0,0 0 0 0 0,0 0 0 0 0,0-1 0 0 0,0 1 1 0 0,1-1-1 0 0,-1 0 0 0 0,0 0 0 0 0,1-1 0 0 0,4 1 1 0 0,6 0 4 0 0,0-1-1 0 0,0 0 1 0 0,0-1 0 0 0,21-5 0 0 0,-27 5-12 0 0,-1-2-1 0 0,0 1 1 0 0,1-1-1 0 0,-2 0 0 0 0,1 0 1 0 0,0-1-1 0 0,0 0 1 0 0,-1-1-1 0 0,8-5 1 0 0,-10 6-11 0 0,-1 0 0 0 0,1-1 0 0 0,-1 1 0 0 0,1-1-1 0 0,-1 0 1 0 0,-1-1 0 0 0,1 1 0 0 0,-1 0 0 0 0,0-1 0 0 0,0 0 0 0 0,0 0 0 0 0,2-11 0 0 0,-1-3 20 0 0,-1 0 0 0 0,-1 0 0 0 0,0 0-1 0 0,-3-26 1 0 0,0 19-27 0 0,6-47 1 0 0,-4 66-284 0 0,1-1 0 0 0,0 0 0 0 0,0 1 0 0 0,1 0 0 0 0,0 0 0 0 0,0-1 0 0 0,1 2 0 0 0,7-13 0 0 0,-1 7-1522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446 621 13647 0 0,'0'0'2756'0'0,"0"-2"-2056"0"0,-6-21 1490 0 0,4 19-1832 0 0,1-1 0 0 0,-1 1 0 0 0,1-1 0 0 0,0 1 0 0 0,1-1 0 0 0,-1-7 0 0 0,3 0-28 0 0,0 0 0 0 0,1 0 0 0 0,0 0 0 0 0,1 1-1 0 0,7-17 1 0 0,32-53 280 0 0,-34 66-508 0 0,44-76 17 0 0,74-144-441 0 0,-121 222 180 0 0,-4 10 20 0 0,-1 0 0 0 0,1 0 0 0 0,0-1 0 0 0,-1 1 0 0 0,0-1 0 0 0,0 1 0 0 0,0-1 0 0 0,0-4 0 0 0,-4 9-110 0 0,-5 3 148 0 0,-1 1 0 0 0,1 0 0 0 0,0 0 0 0 0,0 0 0 0 0,1 1 0 0 0,0 1 0 0 0,0-1 0 0 0,0 1 0 0 0,-7 9 0 0 0,-8 12-10 0 0,-19 35 0 0 0,37-57 93 0 0,-44 75-75 0 0,-43 99 1 0 0,-23 93 5 0 0,-33 69 272 0 0,115-283-177 0 0,-41 58 0 0 0,26-56-1041 0 0,46-59 685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30 15407 0 0,'0'0'704'0'0,"-3"0"-14"0"0,2 0-679 0 0,0 0 0 0 0,-1 0 0 0 0,1 0 0 0 0,-1 0 0 0 0,1 0 0 0 0,-1 0 0 0 0,1 0 0 0 0,0 1 0 0 0,-1-1 1 0 0,1 0-1 0 0,0 1 0 0 0,-1-1 0 0 0,1 1 0 0 0,0-1 0 0 0,-1 1 0 0 0,1 0 0 0 0,0 0 0 0 0,0-1 0 0 0,0 1 0 0 0,0 0 1 0 0,0 0-1 0 0,0 0 0 0 0,-1 1 0 0 0,-1 2 51 0 0,2-3 18 0 0,0 0 1 0 0,0 0-1 0 0,0 1 1 0 0,0-1-1 0 0,0 0 1 0 0,0 1-1 0 0,1-1 1 0 0,-1 0-1 0 0,0 1 1 0 0,1-1-1 0 0,0 1 1 0 0,-1 2-1 0 0,0-3 304 0 0,9 11 384 0 0,-6-10-689 0 0,1 0 1 0 0,-1 0-1 0 0,1-1 0 0 0,0 1 1 0 0,-1 0-1 0 0,1-1 0 0 0,0 0 1 0 0,0 1-1 0 0,0-1 0 0 0,0 0 0 0 0,0-1 1 0 0,0 1-1 0 0,0-1 0 0 0,0 1 1 0 0,1-1-1 0 0,-1 0 0 0 0,4 0 0 0 0,6-1 267 0 0,1-1 0 0 0,21-4 1 0 0,74-21 600 0 0,59-13-293 0 0,-122 32-764 0 0,77-6 0 0 0,-115 14-66 0 0,-1 0 0 0 0,1 1-1 0 0,12 1 1 0 0,11 8-3886 0 0,-15-3 2494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44 269 7367 0 0,'0'0'568'0'0,"-1"3"-373"0"0,-9 43 1419 0 0,-3 15 4424 0 0,7-22-5023 0 0,4-19-686 0 0,0 1 2691 0 0,-1-24-1776 0 0,0-12-1067 0 0,1 2-94 0 0,1 0-1 0 0,1 0 1 0 0,0 1 0 0 0,1-1-1 0 0,0 0 1 0 0,0 1-1 0 0,2-1 1 0 0,0 1 0 0 0,0-1-1 0 0,1 1 1 0 0,0 0 0 0 0,1 1-1 0 0,7-13 1 0 0,-1 4-55 0 0,2 0 0 0 0,0 1-1 0 0,0 0 1 0 0,2 1 0 0 0,0 1 0 0 0,24-21 0 0 0,-25 26-4 0 0,1 1 0 0 0,1 1-1 0 0,0 0 1 0 0,0 1 0 0 0,1 0 0 0 0,0 2 0 0 0,1 0-1 0 0,-1 0 1 0 0,31-5 0 0 0,-28 8-272 0 0,0 1 1 0 0,-1 1-1 0 0,32 1 0 0 0,-34 2-657 0 0,-1 1 0 0 0,0 0-1 0 0,1 1 1 0 0,23 8-1 0 0,-24-5-3627 0 0,-2 2-1134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11775 0 0,'0'0'3646'0'0,"1"3"-3194"0"0,3 3-253 0 0,0-1 1 0 0,0 1 0 0 0,0-1 0 0 0,1 1 0 0 0,0-1-1 0 0,0-1 1 0 0,1 1 0 0 0,5 4 0 0 0,9 3 334 0 0,24 13 0 0 0,-24-15-237 0 0,26 18 0 0 0,-40-24-259 0 0,-1 0-1 0 0,1 1 1 0 0,-1 0-1 0 0,0 0 1 0 0,-1 0 0 0 0,1 0-1 0 0,-1 1 1 0 0,6 10-1 0 0,-8-12-15 0 0,0 1 0 0 0,-1 0 0 0 0,1 0 0 0 0,-1 0 0 0 0,0 0 0 0 0,0-1 0 0 0,-1 1-1 0 0,0 0 1 0 0,1 0 0 0 0,-2 0 0 0 0,1 0 0 0 0,-1 0 0 0 0,1 0 0 0 0,-1 0 0 0 0,-1 0 0 0 0,1 0 0 0 0,-1 0 0 0 0,1-1-1 0 0,-1 1 1 0 0,-5 7 0 0 0,0 0 51 0 0,-1 0 0 0 0,0 0 0 0 0,-1-1-1 0 0,0 0 1 0 0,-1 0 0 0 0,-13 10 0 0 0,6-8-24 0 0,0 0 0 0 0,-1-1 0 0 0,-1-1 0 0 0,0-1 0 0 0,0 0 0 0 0,-1-2 0 0 0,-37 11 0 0 0,57-19-122 0 0,-1 1 1 0 0,0-1 0 0 0,1 0-1 0 0,-1 0 1 0 0,0 0 0 0 0,1 1 0 0 0,-1-1-1 0 0,0 0 1 0 0,1 0 0 0 0,-1 0 0 0 0,0 0-1 0 0,0-1 1 0 0,1 1 0 0 0,-1 0-1 0 0,0 0 1 0 0,1 0 0 0 0,-1 0 0 0 0,0-1-1 0 0,1 1 1 0 0,-1 0 0 0 0,1-1 0 0 0,-1 1-1 0 0,0 0 1 0 0,1-1 0 0 0,-1 1-1 0 0,1-1 1 0 0,-1 1 0 0 0,1-1 0 0 0,-1 1-1 0 0,1-1 1 0 0,-1 0 0 0 0,1 0-368 0 0,-1 0 1 0 0,1 0-1 0 0,-1 0 1 0 0,1 0-1 0 0,0-1 1 0 0,0 1-1 0 0,-1 0 1 0 0,1 0-1 0 0,0 0 1 0 0,0-1-1 0 0,0 0 1 0 0,3-12-5360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 6911 0 0,'-3'-9'9959'0'0,"-15"27"-9442"0"0,-1 0-1 0 0,-26 36 1 0 0,35-40-297 0 0,0 0 0 0 0,1 1 0 0 0,0 0-1 0 0,2 1 1 0 0,-8 19 0 0 0,14-31-179 0 0,-1 1-1 0 0,1-1 0 0 0,0 1 0 0 0,0 0 1 0 0,0-1-1 0 0,1 1 0 0 0,-1 0 1 0 0,1 0-1 0 0,0-1 0 0 0,1 1 1 0 0,-1 0-1 0 0,3 8 0 0 0,-2-11-19 0 0,-1 0-1 0 0,1 0 0 0 0,0 0 1 0 0,1 0-1 0 0,-1 0 1 0 0,0-1-1 0 0,1 1 0 0 0,-1 0 1 0 0,1-1-1 0 0,-1 1 0 0 0,1-1 1 0 0,-1 0-1 0 0,1 1 1 0 0,0-1-1 0 0,0 0 0 0 0,0 0 1 0 0,0 0-1 0 0,3 1 1 0 0,-1-1 48 0 0,1 1 1 0 0,0-1-1 0 0,0 0 1 0 0,0 0 0 0 0,0 0-1 0 0,6 0 1 0 0,0-2 37 0 0,-1 0 0 0 0,0-1-1 0 0,0 0 1 0 0,0 0 0 0 0,0-1 0 0 0,0-1 0 0 0,0 1 0 0 0,-1-2-1 0 0,0 1 1 0 0,0-1 0 0 0,14-10 0 0 0,-7 3-49 0 0,-1 0 0 0 0,-1-1 0 0 0,0 0-1 0 0,0-1 1 0 0,14-21 0 0 0,-18 23-10 0 0,-5 6-30 0 0,-1 0 0 0 0,0 0 0 0 0,0 0 0 0 0,0-1 0 0 0,4-10 0 0 0,-3 4 41 0 0,-2 2 11 0 0,-2 9 244 0 0,-3 4-260 0 0,1-1-49 0 0,-1 0 0 0 0,1 1-1 0 0,-1-1 1 0 0,1 1-1 0 0,0-1 1 0 0,-1 1 0 0 0,1 0-1 0 0,0-1 1 0 0,0 1-1 0 0,1 0 1 0 0,-1 0 0 0 0,0 0-1 0 0,0 0 1 0 0,1 0-1 0 0,-1 4 1 0 0,0 0-4 0 0,-1 7-14 0 0,1 5-160 0 0,3-14 101 0 0,0-1 2 0 0,0 2-484 0 0,1-1 0 0 0,0 0 0 0 0,-1 0 0 0 0,1 0 0 0 0,1-1 0 0 0,4 6 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15 277 8287 0 0,'0'0'639'0'0,"-1"2"-415"0"0,-2 5-934 0 0,-7 6 11333 0 0,10-22-9563 0 0,2 1-871 0 0,1-1-1 0 0,0 1 0 0 0,1 0 1 0 0,0 0-1 0 0,0 1 1 0 0,1-1-1 0 0,8-10 0 0 0,-6 8-165 0 0,9-13-5 0 0,2 1 0 0 0,1 1 1 0 0,0 1-1 0 0,2 1 0 0 0,0 0 1 0 0,1 2-1 0 0,28-18 0 0 0,-43 31 52 0 0,1-1 0 0 0,-1 2-1 0 0,1-1 1 0 0,0 1 0 0 0,0 0-1 0 0,9-1 1 0 0,-13 3-26 0 0,0 0-1 0 0,0 0 0 0 0,1 1 1 0 0,-1 0-1 0 0,0 0 1 0 0,1 0-1 0 0,-1 0 1 0 0,0 1-1 0 0,0-1 0 0 0,0 1 1 0 0,1 0-1 0 0,-1 1 1 0 0,6 2-1 0 0,0 0 64 0 0,-1 2-1 0 0,0-1 1 0 0,0 1 0 0 0,-1 0-1 0 0,0 1 1 0 0,0 0 0 0 0,0 0-1 0 0,11 15 1 0 0,-16-17-77 0 0,0 1 0 0 0,-1 0 0 0 0,0 0 0 0 0,0 0 0 0 0,0 0 0 0 0,0 0 0 0 0,-1 1 0 0 0,0-1 0 0 0,0 7 0 0 0,-1-11-21 0 0,1 4 4 0 0,-1 0 0 0 0,0 0 0 0 0,-1 0 0 0 0,1 0 0 0 0,-1 0-1 0 0,-1-1 1 0 0,1 1 0 0 0,-1 0 0 0 0,-4 10 0 0 0,-2 2-599 0 0,-19 26 0 0 0,9-14-2602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96 2303 0 0,'2'-2'167'0'0,"15"-26"-10"0"0,0 1 2840 0 0,1 4 3333 0 0,2 9-2070 0 0,-18 13-3068 0 0,9 1 3528 0 0,-15 7-4630 0 0,-1 0 1 0 0,1 0 0 0 0,-1 0-1 0 0,0 0 1 0 0,-1-1-1 0 0,1 0 1 0 0,-1 0-1 0 0,-1-1 1 0 0,-8 7 0 0 0,-71 43 235 0 0,60-40-289 0 0,-2 1-33 0 0,-171 96-441 0 0,197-110 222 0 0,4-1-1269 0 0,2 1 1392 0 0,1 0 1 0 0,-1 0-1 0 0,0 0 0 0 0,1-1 0 0 0,-1 0 0 0 0,1 0 1 0 0,0 0-1 0 0,5 0 0 0 0,44 1-716 0 0,-14-2-183 0 0,-34 1 883 0 0,0 0-1 0 0,0 0 1 0 0,0 0-1 0 0,0 0 1 0 0,-1 1 0 0 0,1 0-1 0 0,-1 0 1 0 0,1 1 0 0 0,-1-1-1 0 0,0 1 1 0 0,0 1 0 0 0,0-1-1 0 0,0 1 1 0 0,-1-1-1 0 0,1 1 1 0 0,3 5 0 0 0,-5-5 230 0 0,0 0 1 0 0,0 0 0 0 0,0 0-1 0 0,-1 0 1 0 0,0 1 0 0 0,0 0-1 0 0,0-1 1 0 0,0 1-1 0 0,-1 0 1 0 0,1 0 0 0 0,-1-1-1 0 0,-1 1 1 0 0,1 0 0 0 0,-1 0-1 0 0,1 0 1 0 0,-2 0 0 0 0,1 0-1 0 0,0 0 1 0 0,-2 6 0 0 0,0-4 108 0 0,1 0 0 0 0,-1 0 0 0 0,-1 0 0 0 0,1 0 0 0 0,-1 0 0 0 0,-1-1 0 0 0,1 1 0 0 0,-1-1 0 0 0,0 0 0 0 0,0 0 0 0 0,-1-1 0 0 0,0 1 0 0 0,0-1 0 0 0,0 0 0 0 0,0 0 0 0 0,-1 0 0 0 0,0-1 0 0 0,-7 4 0 0 0,1-2-150 0 0,1 0 0 0 0,-1-1 1 0 0,1-1-1 0 0,-2 0 0 0 0,1-1 1 0 0,0 0-1 0 0,-13 1 0 0 0,-5-1-69 0 0,-55-1-1 0 0,72-2 12 0 0,0-1 0 0 0,0 0 0 0 0,1-1 0 0 0,-1-1 0 0 0,0 0 0 0 0,-15-6 0 0 0,25 8-163 0 0,0 0 0 0 0,0-1 0 0 0,0 1-1 0 0,0-1 1 0 0,0 1 0 0 0,1-1 0 0 0,-1 0 0 0 0,1 0-1 0 0,-1 0 1 0 0,1-1 0 0 0,0 1 0 0 0,0-1 0 0 0,0 1-1 0 0,0-1 1 0 0,0 1 0 0 0,0-1 0 0 0,1 0 0 0 0,-1 0-1 0 0,1 0 1 0 0,0 0 0 0 0,0 0 0 0 0,0 0 0 0 0,0 0-1 0 0,1-1 1 0 0,-1 1 0 0 0,1 0 0 0 0,0 0-1 0 0,0 0 1 0 0,0-1 0 0 0,1-4 0 0 0,3-11-1195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45 129 1375 0 0,'-1'3'448'0'0,"-8"17"3955"0"0,-6 23 0 0 0,10-22-2183 0 0,-4 23-1 0 0,6-22-1659 0 0,1 0-1 0 0,1 1 0 0 0,1-1 1 0 0,1 0-1 0 0,1 0 0 0 0,1 0 1 0 0,6 23-1 0 0,-8-43 313 0 0,-1-3-826 0 0,1-1-1 0 0,0 0 1 0 0,-1 0 0 0 0,1 1-1 0 0,0-1 1 0 0,0 1-1 0 0,0-1 1 0 0,1-2 0 0 0,3-4 46 0 0,7-22 113 0 0,12-51 0 0 0,-16 49-217 0 0,19-45-1 0 0,-18 57 25 0 0,0-3-25 0 0,2 0 1 0 0,14-22-1 0 0,-20 38 8 0 0,0 0 1 0 0,0 0-1 0 0,1 1 1 0 0,0 0-1 0 0,0 0 0 0 0,0 0 1 0 0,1 0-1 0 0,0 1 1 0 0,14-8-1 0 0,-7 6 37 0 0,0 2-1 0 0,0-1 1 0 0,0 2 0 0 0,1 0-1 0 0,-1 0 1 0 0,1 2 0 0 0,0-1-1 0 0,0 2 1 0 0,0 0 0 0 0,18 2-1 0 0,-12 0 19 0 0,-1 2 0 0 0,1 1-1 0 0,-1 0 1 0 0,0 1 0 0 0,0 1-1 0 0,35 16 1 0 0,-43-16-150 0 0,1 0-1152 0 0,-1 0 1 0 0,13 9 0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267 113 6911 0 0,'0'0'528'0'0,"-1"2"-101"0"0,-1 2 477 0 0,1-1 0 0 0,-1 1 1 0 0,1 0-1 0 0,0 0 0 0 0,0 0 0 0 0,0 9 1839 0 0,11-2-1287 0 0,-7-9-1304 0 0,0 0-1 0 0,0 0 1 0 0,0 0 0 0 0,0-1 0 0 0,0 1-1 0 0,0-1 1 0 0,0 0 0 0 0,1 0 0 0 0,-1 0 0 0 0,1 0-1 0 0,-1-1 1 0 0,0 1 0 0 0,1-1 0 0 0,-1 0-1 0 0,6 0 1 0 0,6-1 206 0 0,-1-1-1 0 0,18-4 1 0 0,-29 6-331 0 0,9-3-26 0 0,0 0 1 0 0,-1 0-1 0 0,1-1 1 0 0,-1-1-1 0 0,0 0 1 0 0,0 0 0 0 0,-1-1-1 0 0,1-1 1 0 0,-1 1-1 0 0,-1-2 1 0 0,1 1-1 0 0,-1-1 1 0 0,8-10-1 0 0,-16 17-32 0 0,0 0 0 0 0,0 0 0 0 0,0 0 0 0 0,0 0 0 0 0,0-1 0 0 0,0 1 0 0 0,0 0 0 0 0,-1-1 0 0 0,1 1 0 0 0,0-1-1 0 0,-1 1 1 0 0,1-1 0 0 0,-1 1 0 0 0,0-1 0 0 0,1 1 0 0 0,-1-1 0 0 0,0 1 0 0 0,0-1 0 0 0,0 1 0 0 0,0-1 0 0 0,0 0 0 0 0,0 1 0 0 0,-1-1 0 0 0,1 1 0 0 0,0-1 0 0 0,-1 1-1 0 0,1-1 1 0 0,-1 1 0 0 0,0-1 0 0 0,1 1 0 0 0,-1 0 0 0 0,0-1 0 0 0,0 1 0 0 0,0 0 0 0 0,0 0 0 0 0,0-1 0 0 0,0 1 0 0 0,0 0 0 0 0,0 0 0 0 0,-1 0 0 0 0,0 0-1 0 0,-3-3-20 0 0,0 1 0 0 0,0 1 0 0 0,0-1-1 0 0,0 1 1 0 0,0-1 0 0 0,-1 2-1 0 0,1-1 1 0 0,-1 0 0 0 0,1 1 0 0 0,-8-1-1 0 0,-4 2 10 0 0,1 0 0 0 0,0 1 0 0 0,0 1 0 0 0,1 0 0 0 0,-1 1 0 0 0,0 1 0 0 0,1 0 0 0 0,0 1 0 0 0,-16 8 0 0 0,6-1 124 0 0,1 1 0 0 0,0 1 1 0 0,1 1-1 0 0,-31 25 0 0 0,31-21 31 0 0,-3 2-8 0 0,-22 23 0 0 0,42-37-89 0 0,0 0 1 0 0,0 0 0 0 0,1 0 0 0 0,0 0-1 0 0,0 1 1 0 0,0 0 0 0 0,1 0 0 0 0,-4 13 0 0 0,7-18-15 0 0,0-1 0 0 0,1 0 0 0 0,-1 0 0 0 0,1 0 1 0 0,0 1-1 0 0,-1-1 0 0 0,1 0 0 0 0,0 1 1 0 0,1-1-1 0 0,-1 0 0 0 0,0 0 0 0 0,1 1 1 0 0,-1-1-1 0 0,1 0 0 0 0,0 0 0 0 0,-1 0 1 0 0,3 4-1 0 0,-1-4 2 0 0,0 1 1 0 0,0 0-1 0 0,0-1 0 0 0,0 0 1 0 0,1 1-1 0 0,-1-1 0 0 0,1 0 1 0 0,-1 0-1 0 0,1 0 0 0 0,6 2 1 0 0,2 1-2 0 0,1-1 1 0 0,-1 0-1 0 0,1-1 1 0 0,0 0 0 0 0,17 2-1 0 0,20-2-601 0 0,-1-1 0 0 0,54-6-1 0 0,-75 3-643 0 0,7-1-4844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721 105 7831 0 0,'12'-16'482'0'0,"2"1"0"0"0,21-19-1 0 0,11-5 7826 0 0,-59 42-7507 0 0,-7 6-601 0 0,1 0 0 0 0,1 2 1 0 0,-29 20-1 0 0,35-23-168 0 0,-65 50 65 0 0,19-12-30 0 0,33-29-65 0 0,1 2 1 0 0,0 1 0 0 0,1 2 0 0 0,1 0-1 0 0,-36 47 1 0 0,54-63-2 0 0,1 1 0 0 0,-1-1 0 0 0,1 0 0 0 0,1 1 0 0 0,-1 0 0 0 0,-1 8 0 0 0,0 5-2 0 0,5-16 4 0 0,1-2 9 0 0,-2-1-8 0 0,0 0 1 0 0,0 0-1 0 0,0-1 1 0 0,0 1-1 0 0,0 0 1 0 0,0 0-1 0 0,1-1 1 0 0,-1 1-1 0 0,0 0 1 0 0,1-1-1 0 0,-1 1 1 0 0,0 0-1 0 0,1-1 1 0 0,-1 1-1 0 0,1 0 1 0 0,1 1 5 0 0,-1 0 50 0 0,1 0-4 0 0,2 0-38 0 0,0-1 1 0 0,0 1-1 0 0,0-1 1 0 0,0 0 0 0 0,0 0-1 0 0,0 0 1 0 0,0 0-1 0 0,0-1 1 0 0,1 1 0 0 0,-1-1-1 0 0,0-1 1 0 0,0 1-1 0 0,1 0 1 0 0,-1-1 0 0 0,0 0-1 0 0,0 0 1 0 0,0 0 0 0 0,7-3-1 0 0,8-4 66 0 0,-1 0 0 0 0,28-19 1 0 0,-23 10-43 0 0,0-1 1 0 0,0-1-1 0 0,-2 0 1 0 0,29-36 0 0 0,3-1 3 0 0,-17 17 31 0 0,-35 37 293 0 0,-10 12-79 0 0,-171 154 372 0 0,103-102-608 0 0,2 4 0 0 0,3 2 0 0 0,-88 110 0 0 0,133-143-25 0 0,2 0 0 0 0,2 1 0 0 0,-29 59 0 0 0,39-66-297 0 0,1 2 0 0 0,1-1 0 0 0,1 2 0 0 0,2-1 0 0 0,-5 40 0 0 0,12-60 111 0 0,0-6 100 0 0,0 0-1 0 0,1 0 1 0 0,0 0 0 0 0,0 0-1 0 0,1 0 1 0 0,-1 0 0 0 0,1 0-1 0 0,0 0 1 0 0,2 5 0 0 0,-3-7 123 0 0,1-2-46 0 0,0 0 1 0 0,-1 0-1 0 0,1-1 0 0 0,0 1 0 0 0,-1 0 1 0 0,1 0-1 0 0,0 0 0 0 0,0-1 0 0 0,0 1 1 0 0,1 0-1 0 0,-1 0 3 0 0,-1 0-1 0 0,1-1 1 0 0,0 1 0 0 0,0-1-1 0 0,-1 1 1 0 0,1-1 0 0 0,0 1-1 0 0,0-1 1 0 0,0 0 0 0 0,0 1-1 0 0,0-1 1 0 0,-1 0 0 0 0,1 0-1 0 0,0 0 1 0 0,0 1 0 0 0,0-1-1 0 0,0 0 1 0 0,1 0 0 0 0,2 0 57 0 0,2 0-5 0 0,0 0 0 0 0,0 0 1 0 0,0-1-1 0 0,0 1 0 0 0,0-1 1 0 0,0-1-1 0 0,-1 1 0 0 0,1-1 1 0 0,0 0-1 0 0,0 0 0 0 0,-1-1 1 0 0,7-3-1 0 0,8-6-89 0 0,32-25 0 0 0,-50 35-4 0 0,61-45-1116 0 0,13-11-7213 0 0,-53 39 3109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39 5063 0 0,'0'0'15047'0'0,"1"2"-14614"0"0,1 2-370 0 0,0 0-1 0 0,-1 0 0 0 0,0-1 0 0 0,0 1 1 0 0,0 0-1 0 0,0 0 0 0 0,-1 1 1 0 0,1-1-1 0 0,-1 0 0 0 0,0 0 1 0 0,-1 5-1 0 0,0-1 22 0 0,0-1 0 0 0,-1 1 0 0 0,0-1 0 0 0,-1 0 0 0 0,-4 11 0 0 0,-5 4 156 0 0,-1 0-1 0 0,-26 33 1 0 0,37-52-211 0 0,-12 15 87 0 0,-3 3 48 0 0,1 1 0 0 0,1 0 0 0 0,1 2 0 0 0,-15 33 0 0 0,27-43-68 0 0,1-12-16 0 0,14 9 236 0 0,-10-9-269 0 0,0-1 0 0 0,0 0 0 0 0,0 1-1 0 0,1-1 1 0 0,-1 0 0 0 0,0-1 0 0 0,1 1 0 0 0,-1 0-1 0 0,1-1 1 0 0,-1 0 0 0 0,1 0 0 0 0,-1 0 0 0 0,0 0 0 0 0,1-1-1 0 0,4 0 1 0 0,8-3 141 0 0,30-10-1 0 0,-39 11-147 0 0,38-13 44 0 0,46-25 0 0 0,-74 32-128 0 0,0 0 0 0 0,-2-1 0 0 0,1-1 0 0 0,-1-1 0 0 0,24-23 0 0 0,-34 30-9 0 0,-1-1 0 0 0,0 0 0 0 0,0 0 0 0 0,0 0 0 0 0,-1 0 0 0 0,1-1 0 0 0,2-10 0 0 0,1-4-328 0 0,3-24-1 0 0,4-11-615 0 0,9-40-5721 0 0,-23 94 5806 0 0,3-4-439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1839 0 0,'1'1'11900'0'0,"2"2"-11342"0"0,-1-1-1 0 0,0 1 0 0 0,0 0 1 0 0,0 0-1 0 0,0 0 1 0 0,-1 0-1 0 0,1 0 0 0 0,-1 0 1 0 0,1 0-1 0 0,-1 1 1 0 0,1 6-1 0 0,-1-4-293 0 0,0 0 0 0 0,-1 1 0 0 0,0-1 0 0 0,0 0 0 0 0,-1 1 0 0 0,-1 6 0 0 0,-2 4-109 0 0,0 0-1 0 0,-2-1 1 0 0,0 1-1 0 0,-8 15 0 0 0,5-14-83 0 0,0 0-1 0 0,-1-1 0 0 0,-1 0 0 0 0,-24 29 0 0 0,19-30-133 0 0,13-14-5 0 0,2-1-40 0 0,11-7-7909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9 366 5527 0 0,'0'2'423'0'0,"0"5"-34"0"0,-1 0 1 0 0,1-1-1 0 0,-1 1 0 0 0,-3 11 1 0 0,2-9 3371 0 0,1 2 3414 0 0,11-31-5029 0 0,3-19-819 0 0,25-61 476 0 0,-31 87-1696 0 0,-1 0-1 0 0,2 1 0 0 0,0 0 1 0 0,0 0-1 0 0,16-16 0 0 0,-4 8-224 0 0,1 1-1 0 0,2 0 1 0 0,-1 2-1 0 0,2 1 1 0 0,0 1 0 0 0,1 1-1 0 0,1 1 1 0 0,0 1-1 0 0,0 1 1 0 0,56-14-1 0 0,-79 24-33 0 0,0 0 0 0 0,0 1 0 0 0,0 0 0 0 0,0-1 0 0 0,0 1 0 0 0,0 0 0 0 0,0 0 0 0 0,0 1 0 0 0,0-1 0 0 0,0 1-1 0 0,0 0 1 0 0,5 1 0 0 0,16 12-8486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179 175 5063 0 0,'1'2'10622'0'0,"-1"0"-10479"0"0,1 0-1 0 0,0-1 1 0 0,0 1 0 0 0,-1 0 0 0 0,1-1 0 0 0,0 1 0 0 0,0-1 0 0 0,1 1 0 0 0,-1-1 0 0 0,0 0 0 0 0,0 0 0 0 0,1 1 0 0 0,-1-1 0 0 0,0 0 0 0 0,1 0 0 0 0,0 0 0 0 0,-1 0 0 0 0,1-1 0 0 0,-1 1 0 0 0,1 0 0 0 0,0-1 0 0 0,-1 1-1 0 0,1-1 1 0 0,0 1 0 0 0,0-1 0 0 0,0 0 0 0 0,-1 0 0 0 0,3 0 0 0 0,1 1 10 0 0,0-1 0 0 0,0-1 0 0 0,0 1 0 0 0,0-1 0 0 0,-1 0 0 0 0,1 0-1 0 0,0 0 1 0 0,-1 0 0 0 0,7-4 0 0 0,14-4 850 0 0,-22 9-975 0 0,0-1 0 0 0,0 0 0 0 0,0 0 0 0 0,0 0 0 0 0,-1 0 1 0 0,1-1-1 0 0,0 1 0 0 0,-1-1 0 0 0,1 0 0 0 0,1-2 0 0 0,1 0-36 0 0,-1 0 0 0 0,0 0 0 0 0,-1-1-1 0 0,1 1 1 0 0,-1-1 0 0 0,0 0 0 0 0,0 0 0 0 0,0 0 0 0 0,-1-1-1 0 0,0 1 1 0 0,3-12 0 0 0,-3 9-126 0 0,-1 0-1 0 0,0 0 1 0 0,0-1-1 0 0,-1 1 1 0 0,-1 0 0 0 0,1 0-1 0 0,-4-15 1 0 0,4 22 110 0 0,-1 0 0 0 0,1-1 0 0 0,0 1 1 0 0,-1 0-1 0 0,1 0 0 0 0,-1 0 0 0 0,1 0 0 0 0,-1 0 1 0 0,0 0-1 0 0,0 1 0 0 0,1-1 0 0 0,-1 0 0 0 0,0 0 1 0 0,0 0-1 0 0,0 1 0 0 0,0-1 0 0 0,0 0 0 0 0,0 1 1 0 0,0-1-1 0 0,0 1 0 0 0,0-1 0 0 0,0 1 0 0 0,0 0 1 0 0,0-1-1 0 0,0 1 0 0 0,0 0 0 0 0,0 0 0 0 0,-2-1 1 0 0,-1 1-53 0 0,0 0 1 0 0,0 0-1 0 0,0 0 1 0 0,0 0-1 0 0,0 1 1 0 0,-5 1-1 0 0,-9 3-22 0 0,-1 1-1 0 0,2 1 1 0 0,-1 1 0 0 0,1 0-1 0 0,0 1 1 0 0,-29 22 0 0 0,19-10 194 0 0,1 2 1 0 0,-45 49 0 0 0,67-67-75 0 0,-1 0 0 0 0,2 0 0 0 0,-1 0 0 0 0,1 1 1 0 0,-1 0-1 0 0,2 0 0 0 0,-1 0 0 0 0,1 0 1 0 0,0 0-1 0 0,0 0 0 0 0,0 1 0 0 0,-1 11 0 0 0,3-14-18 0 0,0 0-1 0 0,0 0 0 0 0,0 0 1 0 0,1 1-1 0 0,-1-1 0 0 0,1 0 1 0 0,0 0-1 0 0,0 0 0 0 0,1 0 1 0 0,-1 0-1 0 0,1 0 0 0 0,0-1 1 0 0,0 1-1 0 0,0 0 0 0 0,0-1 1 0 0,1 1-1 0 0,-1-1 0 0 0,1 0 1 0 0,0 0-1 0 0,5 4 0 0 0,-1-2-146 0 0,0 0-1 0 0,0 0 0 0 0,0-1 1 0 0,0 0-1 0 0,1-1 1 0 0,13 5-1 0 0,-12-5-1193 0 0,0-1-1 0 0,0-1 1 0 0,13 2 0 0 0,-7-3-3949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194 161 2759 0 0,'0'0'126'0'0,"1"2"-5"0"0,-1-1-179 0 0,1 2 211 0 0,-1 1 0 0 0,1 0 0 0 0,-1-1 0 0 0,1 1 0 0 0,-2 5 0 0 0,1-7 350 0 0,0 0 0 0 0,-1 0 0 0 0,1-1 0 0 0,-1 1 0 0 0,0 0 0 0 0,0 0 0 0 0,1-1 0 0 0,-1 1 0 0 0,0 0 0 0 0,-1-1 0 0 0,1 1-1 0 0,0-1 1 0 0,-3 3 0 0 0,-8 8 2322 0 0,5-4-2121 0 0,0-1 0 0 0,-1 0 0 0 0,-15 11 1 0 0,3-5 15 0 0,14-8-477 0 0,0-1-1 0 0,-1 0 0 0 0,0 0 0 0 0,1-1 0 0 0,-1 0 0 0 0,0 0 0 0 0,-11 2 0 0 0,10-3 172 0 0,0-1 1 0 0,0 0-1 0 0,-10-1 0 0 0,20-19-126 0 0,1 11-277 0 0,0 1-1 0 0,0 0 1 0 0,0 0-1 0 0,1 0 1 0 0,0 0-1 0 0,0 1 0 0 0,0 0 1 0 0,1 0-1 0 0,0 0 1 0 0,11-10-1 0 0,4-2-107 0 0,39-25-1 0 0,-38 29 43 0 0,1 1 1 0 0,28-13-1 0 0,-40 21 66 0 0,1 1 1 0 0,-1 1-1 0 0,1 0 1 0 0,0 0-1 0 0,0 1 1 0 0,0 0 0 0 0,16 0-1 0 0,-23 3 15 0 0,0-1-1 0 0,0 1 1 0 0,0-1-1 0 0,0 1 0 0 0,0 1 1 0 0,-1-1-1 0 0,1 0 1 0 0,-1 1-1 0 0,1 0 1 0 0,5 3-1 0 0,4 5 49 0 0,-11-5-79 0 0,-1-2 8 0 0,1 2 6 0 0,0-1-1 0 0,0 1 1 0 0,0-1 0 0 0,-1 1-1 0 0,0 0 1 0 0,0 0 0 0 0,0 0-1 0 0,0 0 1 0 0,-1 0-1 0 0,0 0 1 0 0,0-1 0 0 0,0 1-1 0 0,-2 10 1 0 0,0-8 5 0 0,0 1 0 0 0,-1-1-1 0 0,1 0 1 0 0,-1 0 0 0 0,0 0 0 0 0,-1-1 0 0 0,0 1 0 0 0,-7 9 0 0 0,9-14-8 0 0,-7 6-2 0 0,6-5-4 0 0,-5 5-1 0 0,6-6-7 0 0,-1 0 0 0 0,1 0 0 0 0,0 1-1 0 0,-1-1 1 0 0,0-1 0 0 0,1 1 0 0 0,-1 0 0 0 0,0-1 0 0 0,0 1 0 0 0,-3 0 0 0 0,4-12-58 0 0,2 6 42 0 0,1 1 0 0 0,0-1-1 0 0,0 1 1 0 0,0-1 0 0 0,1 1-1 0 0,-1 0 1 0 0,1-1 0 0 0,-1 1-1 0 0,1 0 1 0 0,5-5 0 0 0,26-28-206 0 0,-27 29 183 0 0,21-17-175 0 0,1 1 1 0 0,0 1-1 0 0,2 1 0 0 0,1 2 0 0 0,0 1 1 0 0,1 1-1 0 0,1 2 0 0 0,62-20 0 0 0,-82 31 320 0 0,0 1 0 0 0,1 1-1 0 0,-1 0 1 0 0,0 1 0 0 0,1 0 0 0 0,-1 1-1 0 0,0 1 1 0 0,1 0 0 0 0,15 4 0 0 0,-25-4-54 0 0,0 0 0 0 0,0 0 0 0 0,-1 0 0 0 0,1 0 0 0 0,-1 1 0 0 0,1 0 0 0 0,-1 0 1 0 0,0 0-1 0 0,0 0 0 0 0,0 0 0 0 0,0 0 0 0 0,0 1 0 0 0,0 0 0 0 0,4 5 0 0 0,-5-5-22 0 0,-1-1 0 0 0,1 0-1 0 0,-1 1 1 0 0,0-1-1 0 0,0 1 1 0 0,0 0-1 0 0,0-1 1 0 0,0 1-1 0 0,0 0 1 0 0,-1 0 0 0 0,1 0-1 0 0,-1-1 1 0 0,0 1-1 0 0,0 0 1 0 0,0 0-1 0 0,0 0 1 0 0,-1-1 0 0 0,1 1-1 0 0,-1 0 1 0 0,-1 3-1 0 0,-6 14 145 0 0,-1-1 1 0 0,-1 0-1 0 0,-1 0 0 0 0,-22 29 0 0 0,-17 28 143 0 0,45-64-313 0 0,5-10-29 0 0,1-1-15 0 0,-1 0-403 0 0,13-2-3245 0 0,3-5 1888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2303 0 0,'0'0'13528'0'0,"0"3"-13180"0"0,-5 29 140 0 0,-1 0 0 0 0,-2-1-1 0 0,-1 1 1 0 0,-15 34 0 0 0,-65 117-187 0 0,53-111-258 0 0,25-47-16 0 0,-1-1 1 0 0,-29 43 0 0 0,-47 58-52 0 0,87-124-154 0 0,19-28-2126 0 0,-11 17 1239 0 0,13-19-4578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114 389 13903 0 0,'0'0'2178'0'0,"2"1"-1441"0"0,-2-1-652 0 0,0 0 0 0 0,1 0 0 0 0,-1 0 1 0 0,0 1-1 0 0,0-1 0 0 0,1 0 0 0 0,-1 0 0 0 0,0 0 0 0 0,0 0 1 0 0,0 1-1 0 0,1-1 0 0 0,-1 0 0 0 0,0 0 0 0 0,0 0 0 0 0,0 1 0 0 0,0-1 1 0 0,0 0-1 0 0,1 0 0 0 0,-1 1 0 0 0,0-1 0 0 0,0 0 0 0 0,0 0 1 0 0,0 1-1 0 0,0-1 0 0 0,0 0 0 0 0,0 0 0 0 0,0 1 0 0 0,0-1 1 0 0,0 0-1 0 0,0 1 0 0 0,0-1 0 0 0,0 0 0 0 0,0 0 0 0 0,0 1 1 0 0,0-1-1 0 0,0 0 0 0 0,0 0 0 0 0,0 1 0 0 0,-1-1 0 0 0,1 1 0 0 0,-14 4 1009 0 0,8-5-828 0 0,-1 1 0 0 0,1-1-1 0 0,-11-1 1 0 0,14 1-195 0 0,-1-1 0 0 0,1 1 0 0 0,0-1 0 0 0,0 0 0 0 0,-1-1 0 0 0,1 1 1 0 0,0 0-1 0 0,0-1 0 0 0,0 0 0 0 0,0 1 0 0 0,1-1 0 0 0,-1 0 0 0 0,0-1 0 0 0,1 1 0 0 0,-1 0 1 0 0,1-1-1 0 0,0 1 0 0 0,0-1 0 0 0,0 0 0 0 0,0 0 0 0 0,0 0 0 0 0,1 0 0 0 0,0 0 0 0 0,-1 0 1 0 0,1 0-1 0 0,0 0 0 0 0,0-1 0 0 0,0 1 0 0 0,1 0 0 0 0,-1-1 0 0 0,1 1 0 0 0,0-4 0 0 0,0 0-83 0 0,1 0 0 0 0,0 0 0 0 0,0 0-1 0 0,0 0 1 0 0,1 0 0 0 0,0 0 0 0 0,1 0-1 0 0,-1 1 1 0 0,1-1 0 0 0,0 1-1 0 0,7-10 1 0 0,4-5-298 0 0,31-35 1 0 0,-28 36-29 0 0,1 1 0 0 0,1 0 0 0 0,1 2 0 0 0,41-30 0 0 0,-53 42 307 0 0,0 1 0 0 0,0-1 0 0 0,0 2 0 0 0,0-1 0 0 0,0 1 0 0 0,1 0 0 0 0,-1 1 0 0 0,1 0 0 0 0,0 0 0 0 0,0 1 0 0 0,0 0 0 0 0,0 0 0 0 0,0 1 0 0 0,0 1 0 0 0,0-1 0 0 0,-1 1 0 0 0,1 1 0 0 0,11 3 0 0 0,-13-3 41 0 0,1 0-1 0 0,-1 1 0 0 0,0 1 1 0 0,0-1-1 0 0,0 1 0 0 0,-1 0 1 0 0,1 0-1 0 0,11 11 0 0 0,-16-12 34 0 0,1 0-1 0 0,-1 0 0 0 0,1 0 0 0 0,-1 0 0 0 0,0 1 1 0 0,0-1-1 0 0,0 0 0 0 0,-1 1 0 0 0,1 0 0 0 0,-1-1 0 0 0,0 1 1 0 0,0 0-1 0 0,0 0 0 0 0,-1 0 0 0 0,1-1 0 0 0,-1 1 1 0 0,0 0-1 0 0,0 0 0 0 0,-1 7 0 0 0,-1 0 86 0 0,-1 0-1 0 0,1 0 1 0 0,-2-1-1 0 0,0 1 1 0 0,0-1-1 0 0,-1 0 1 0 0,0 0-1 0 0,-13 18 1 0 0,-3 0 110 0 0,-37 37 0 0 0,53-60-246 0 0,-5 5 9 0 0,0-1 0 0 0,0 0 0 0 0,-1 0 0 0 0,-1-1 0 0 0,1-1 0 0 0,-1 0 0 0 0,0 0 0 0 0,-1-1 0 0 0,0-1 0 0 0,0 0 0 0 0,0-1 0 0 0,0 0 0 0 0,-23 3-1 0 0,29-6-91 0 0,1-1-1 0 0,-1 0 0 0 0,0-1 0 0 0,0 1 0 0 0,0-1 0 0 0,1-1 0 0 0,-1 1 0 0 0,0-1 0 0 0,-11-5 0 0 0,14 5-129 0 0,0 0 0 0 0,0 0-1 0 0,0 0 1 0 0,1-1 0 0 0,-1 0 0 0 0,1 1 0 0 0,0-1-1 0 0,-1 0 1 0 0,1-1 0 0 0,1 1 0 0 0,-1 0 0 0 0,0-1-1 0 0,1 0 1 0 0,0 1 0 0 0,0-1 0 0 0,-3-7 0 0 0,0-7-1753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6447 0 0,'0'0'586'0'0,"-1"1"-486"0"0,-12 10 2844 0 0,1 1 1 0 0,-19 23-1 0 0,-4 10 30 0 0,23-29-3136 0 0,-88 139 935 0 0,57-83-461 0 0,-53 79 487 0 0,-64 104 160 0 0,128-195-906 0 0,29-54-64 0 0,0 1 1 0 0,1-1-1 0 0,0 1 1 0 0,0 0-1 0 0,0 0 1 0 0,1 0-1 0 0,0 11 1 0 0,1-16-133 0 0,1 0 1 0 0,0 0-1 0 0,0 0 1 0 0,1 0-1 0 0,-1 0 1 0 0,0-1-1 0 0,1 1 1 0 0,2 3-1 0 0,-2-3-529 0 0,2 0-1278 0 0,12-1-98 0 0,2 1-22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21103 0 0,'0'0'3272'0'0,"-1"2"-2960"0"0,-26 93 691 0 0,26-93-1151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3:3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96 1839 0 0,'0'0'83'0'0,"2"-1"-6"0"0,35-7 8599 0 0,-39 7-8122 0 0,-6-3 353 0 0,1 0 1 0 0,-1 0-1 0 0,0 1 1 0 0,0 0-1 0 0,-17-4 1 0 0,10 1 270 0 0,5 1-733 0 0,-50-6 1464 0 0,58 11-1748 0 0,1 0-148 0 0,1 0 0 0 0,0 0 0 0 0,-1 0 0 0 0,1 0 0 0 0,0 0 0 0 0,0 0 0 0 0,-1 0 0 0 0,1 0 0 0 0,0 0 0 0 0,-1 0 0 0 0,1 0 0 0 0,0 0 0 0 0,-1 0 0 0 0,1 0 0 0 0,0-1 0 0 0,0 1-1 0 0,-1 0 1 0 0,1 0 0 0 0,0 0 0 0 0,0 0 0 0 0,-1 0 0 0 0,1-1 0 0 0,0 1 0 0 0,0 0 0 0 0,0 0 0 0 0,-1 0 0 0 0,1-1 0 0 0,0 1 0 0 0,0 0 0 0 0,4-7 496 0 0,13-5-175 0 0,-7 8-329 0 0,1 1-1 0 0,-1 0 0 0 0,1 1 1 0 0,-1 0-1 0 0,16 0 0 0 0,56 2-8 0 0,-38 1 6 0 0,-18 0-2 0 0,0 2 0 0 0,0 1 0 0 0,0 1 0 0 0,-1 2 0 0 0,0 0 0 0 0,45 20 0 0 0,-64-25 5 0 0,0 1-1 0 0,-1 0 1 0 0,1 0-1 0 0,-1 0 1 0 0,0 1-1 0 0,0 0 1 0 0,0 0-1 0 0,-1 0 1 0 0,1 1-1 0 0,-1-1 1 0 0,0 1-1 0 0,0 0 1 0 0,4 7-1 0 0,-6-8 2 0 0,-1 0 0 0 0,1 0-1 0 0,-1 0 1 0 0,1 0 0 0 0,-1 0-1 0 0,0 0 1 0 0,-1 1-1 0 0,1-1 1 0 0,-1 0 0 0 0,0 1-1 0 0,0-1 1 0 0,0 0 0 0 0,0 1-1 0 0,-1-1 1 0 0,0 0 0 0 0,0 1-1 0 0,0-1 1 0 0,0 0 0 0 0,-4 8-1 0 0,1-6 13 0 0,0 0 0 0 0,0 0 0 0 0,0 0 0 0 0,-1 0-1 0 0,1 0 1 0 0,-1-1 0 0 0,-1 0 0 0 0,1 0 0 0 0,-11 7 0 0 0,-7 3 95 0 0,-30 15 1 0 0,41-24-80 0 0,-26 14 3 0 0,-1-2-1 0 0,-1-2 0 0 0,0-1 1 0 0,-1-2-1 0 0,-1-2 1 0 0,0-2-1 0 0,0-1 1 0 0,-84 2-1 0 0,107-10-5 0 0,-30-4-1 0 0,41 2-19 0 0,0 1 1 0 0,1-1-1 0 0,-1 0 0 0 0,1-1 1 0 0,0 0-1 0 0,-12-6 0 0 0,10 2 50 0 0,9 7-57 0 0,-1 0 0 0 0,1-1 0 0 0,0 1 0 0 0,0 0 0 0 0,-1-1 0 0 0,1 1 0 0 0,0-1 0 0 0,0 1 0 0 0,-1 0 0 0 0,1-1 0 0 0,0 1 0 0 0,0-1 0 0 0,0 1 0 0 0,0 0 0 0 0,0-1 0 0 0,0 1 0 0 0,0-1 0 0 0,0 0 0 0 0,0 0-1 0 0,1 0 0 0 0,-1 0 0 0 0,1 0 0 0 0,-1 0 0 0 0,1 0 0 0 0,0 0 0 0 0,0 0 0 0 0,-1 0 0 0 0,1 0 0 0 0,0 0-1 0 0,0 1 1 0 0,0-1 0 0 0,0 0 0 0 0,0 0 0 0 0,0 1 0 0 0,0-1 0 0 0,0 1 0 0 0,0-1 0 0 0,0 1 0 0 0,1 0 0 0 0,-1-1 0 0 0,0 1-1 0 0,0 0 1 0 0,2 0 0 0 0,2-1-6 0 0,0 0-1 0 0,0 1 0 0 0,0 0 1 0 0,9 1-1 0 0,-7 0-7 0 0,-1 0 0 0 0,1 0 0 0 0,-1 1 1 0 0,1 0-1 0 0,-1 0 0 0 0,0 0 0 0 0,0 1 0 0 0,0 0 0 0 0,0 0 0 0 0,-1 1 0 0 0,1 0 0 0 0,-1 0 1 0 0,0 0-1 0 0,0 0 0 0 0,0 1 0 0 0,-1 0 0 0 0,7 9 0 0 0,2 5 77 0 0,-2 0 0 0 0,14 34 0 0 0,-22-46-43 0 0,0 1 0 0 0,-1 0-1 0 0,0 0 1 0 0,0 1 0 0 0,-1-1 0 0 0,0 0-1 0 0,-1 0 1 0 0,0 1 0 0 0,0-1-1 0 0,-2 12 1 0 0,-10 58 86 0 0,13-72-150 0 0,0-3-1118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59 1839 0 0,'2'0'134'0'0,"7"-4"330"0"0,0 0 0 0 0,14-10 1 0 0,-1 1 2571 0 0,14-10 6337 0 0,-45 41-8525 0 0,2-8-666 0 0,0-1 0 0 0,-1 0 0 0 0,0 0-1 0 0,-1 0 1 0 0,-15 11 0 0 0,-5 5-51 0 0,-68 69 18 0 0,-53 49-76 0 0,102-95-21 0 0,43-42-48 0 0,1-1 0 0 0,0 1 0 0 0,0-1 0 0 0,0 1 0 0 0,1 1 0 0 0,0-1 0 0 0,-4 11 0 0 0,6-15 13 0 0,0 1-1 0 0,1-1 0 0 0,-1 1 1 0 0,1-1-1 0 0,0 1 0 0 0,-1-1 1 0 0,1 0-1 0 0,0 1 0 0 0,1-1 1 0 0,-1 1-1 0 0,0-1 1 0 0,1 1-1 0 0,-1-1 0 0 0,1 0 1 0 0,0 1-1 0 0,0-1 0 0 0,0 0 1 0 0,0 1-1 0 0,2 2 0 0 0,-1-3 14 0 0,0 1-1 0 0,1-1 0 0 0,-1 0 0 0 0,1 0 0 0 0,-1 0 1 0 0,1 0-1 0 0,0 0 0 0 0,0 0 0 0 0,0-1 0 0 0,0 1 1 0 0,0-1-1 0 0,0 0 0 0 0,6 1 0 0 0,-7-1-20 0 0,12 3 143 0 0,0-1 0 0 0,0 0 0 0 0,1-1-1 0 0,15 1 1 0 0,-15-3-34 0 0,205 6 1084 0 0,-167-4-1055 0 0,92-8-1 0 0,-134 5-131 0 0,6-1-100 0 0,28-8 0 0 0,0 0-718 0 0,-44 10 619 0 0,0 0-1 0 0,-1 0 1 0 0,1 0 0 0 0,0 0 0 0 0,-1 0-1 0 0,1 0 1 0 0,0 0 0 0 0,-1 0 0 0 0,1 0-1 0 0,0 0 1 0 0,-1 0 0 0 0,1 0 0 0 0,0 0-1 0 0,-1 0 1 0 0,1 1 0 0 0,-1-1 0 0 0,1 0-1 0 0,0 0 1 0 0,-1 1 0 0 0,1-1-1 0 0,-1 0 1 0 0,1 1 0 0 0,-1-1 0 0 0,1 1-1 0 0,-1-1 1 0 0,1 1 0 0 0,-1-1 0 0 0,1 1-1 0 0,-1-1 1 0 0,1 1 0 0 0,4 9-1287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9215 0 0,'0'0'707'0'0,"-6"6"-176"0"0,0-2 740 0 0,2 1 0 0 0,-1-1 1 0 0,0 1-1 0 0,-4 6 0 0 0,-2 5 334 0 0,-11 21 0 0 0,10-17-885 0 0,12-19-58 0 0,10-1-1534 0 0,0-3-226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19 3679 0 0,'22'-19'8154'0'0,"-23"20"-8023"0"0,-1-1 1 0 0,1 1-1 0 0,-1-1 1 0 0,1 1 0 0 0,-1 0-1 0 0,1 0 1 0 0,0 0-1 0 0,-3 1 1 0 0,-3 3 70 0 0,-31 20 425 0 0,20-12-114 0 0,-34 17-1 0 0,-60 25 290 0 0,-115 77 0 0 0,-118 67-887 0 0,274-161-66 0 0,59-29 151 0 0,6 0-10 0 0,6-9 9 0 0,0 1 0 0 0,0-1-1 0 0,0 0 1 0 0,0 0 0 0 0,0 0 0 0 0,0 0 0 0 0,0 0 0 0 0,0 0 0 0 0,0 0 0 0 0,0 1 0 0 0,0-1 0 0 0,0 0 0 0 0,0 0 0 0 0,0 0 0 0 0,0 0 0 0 0,0 0 0 0 0,0 0 0 0 0,0 0 0 0 0,0 1 0 0 0,0-1 0 0 0,0 0 0 0 0,0 0 0 0 0,0 0 0 0 0,0 0 0 0 0,0 0 0 0 0,0 0-1 0 0,0 0 1 0 0,1 1 0 0 0,-1-1 0 0 0,0 0 0 0 0,0 0 0 0 0,0 0 0 0 0,0 0 0 0 0,0 0 0 0 0,0 0 0 0 0,0 0 0 0 0,0 0 0 0 0,0 0 0 0 0,1 0 0 0 0,-1 1 0 0 0,5 3-1 0 0,1 0 1 0 0,-1 0 0 0 0,1 0-1 0 0,0-1 1 0 0,0 0-1 0 0,0 0 1 0 0,0 0-1 0 0,1-1 1 0 0,-1 0-1 0 0,1 0 1 0 0,10 1-1 0 0,12 1-22 0 0,40 1 0 0 0,-56-5 15 0 0,75 3 13 0 0,-25-3 13 0 0,0 4-1 0 0,108 20 1 0 0,-145-18 56 0 0,-1 1 0 0 0,28 12 1 0 0,-45-16-50 0 0,0 1 0 0 0,0 0 1 0 0,-1 1-1 0 0,1-1 1 0 0,-1 2-1 0 0,0-1 0 0 0,0 1 1 0 0,-1 0-1 0 0,12 13 1 0 0,-16-16-19 0 0,0 0 1 0 0,-1-1 0 0 0,1 1 0 0 0,-1 0-1 0 0,1 0 1 0 0,-1 0 0 0 0,0 0 0 0 0,0 0-1 0 0,0 0 1 0 0,-1 0 0 0 0,1 0 0 0 0,-1 0-1 0 0,1 0 1 0 0,-1 0 0 0 0,0 0 0 0 0,-1 5-1 0 0,0-4 12 0 0,0 1 0 0 0,0-1-1 0 0,-1 1 1 0 0,1 0 0 0 0,-1-1-1 0 0,0 0 1 0 0,-1 0 0 0 0,1 1-1 0 0,-6 5 1 0 0,-3 2 54 0 0,0 0 0 0 0,-1 0 0 0 0,0-2-1 0 0,-1 1 1 0 0,-15 9 0 0 0,-37 21 192 0 0,-1-2 0 0 0,-134 58 0 0 0,165-84-129 0 0,-1-2 1 0 0,1-1-1 0 0,-1-2 0 0 0,-1-2 0 0 0,0-1 0 0 0,0-1 1 0 0,0-3-1 0 0,0 0 0 0 0,-65-9 0 0 0,92 6-88 0 0,0 0-1 0 0,-1 0 1 0 0,1-1-1 0 0,0 0 1 0 0,0-1-1 0 0,0 0 1 0 0,1 0-1 0 0,-10-7 1 0 0,16 9-45 0 0,0 0 0 0 0,0 0 1 0 0,0-1-1 0 0,0 1 0 0 0,1-1 1 0 0,-1 0-1 0 0,1 0 0 0 0,0 0 0 0 0,0 0 1 0 0,0 0-1 0 0,0 0 0 0 0,0-1 1 0 0,1 1-1 0 0,-1-1 0 0 0,1 1 1 0 0,0-1-1 0 0,0 1 0 0 0,0-1 1 0 0,1 0-1 0 0,-1 1 0 0 0,1-1 1 0 0,0 0-1 0 0,0 0 0 0 0,0 1 1 0 0,1-8-1 0 0,0 6-58 0 0,1 0 0 0 0,-1 0-1 0 0,1 0 1 0 0,0 0 0 0 0,0 1 0 0 0,0-1 0 0 0,1 0 0 0 0,-1 1 0 0 0,1 0 0 0 0,0 0-1 0 0,1-1 1 0 0,-1 2 0 0 0,1-1 0 0 0,-1 0 0 0 0,7-3 0 0 0,-2 1-321 0 0,0 1 0 0 0,0 0 0 0 0,0 0 0 0 0,1 1 0 0 0,0 0 0 0 0,0 0 0 0 0,14-2 1 0 0,11-2-5502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99 110 8751 0 0,'7'-13'806'0'0,"0"1"0"0"0,0 0-1 0 0,10-12 1 0 0,-12 18-308 0 0,0 0 0 0 0,0 1 0 0 0,1 0 0 0 0,-1 0 0 0 0,1 1 0 0 0,0 0 0 0 0,13-7 0 0 0,-19 11-497 0 0,0 0 1 0 0,0 0 0 0 0,0-1-1 0 0,0 1 1 0 0,0 0-1 0 0,0 0 1 0 0,0 0-1 0 0,0 0 1 0 0,0 0 0 0 0,1 0-1 0 0,-1 0 1 0 0,0-1-1 0 0,0 1 1 0 0,0 0-1 0 0,0 0 1 0 0,0 0 0 0 0,0 0-1 0 0,1 0 1 0 0,-1 0-1 0 0,0 0 1 0 0,0 0-1 0 0,0 0 1 0 0,0 0-1 0 0,1 0 1 0 0,-1 0 0 0 0,0 0-1 0 0,0 0 1 0 0,0 0-1 0 0,0 0 1 0 0,0 0-1 0 0,1 0 1 0 0,-1 0 0 0 0,0 0-1 0 0,0 0 1 0 0,0 0-1 0 0,0 0 1 0 0,0 0-1 0 0,1 0 1 0 0,-1 0-1 0 0,0 0 1 0 0,0 1 0 0 0,0-1-1 0 0,0 0 1 0 0,0 0-1 0 0,0 0 1 0 0,0 0-1 0 0,1 0 1 0 0,-1 0 0 0 0,0 0-1 0 0,0 1 1 0 0,0-1-1 0 0,0 0 1 0 0,0 0-1 0 0,0 0 1 0 0,0 0-1 0 0,0 0 1 0 0,0 1 0 0 0,0-1-1 0 0,0 0 1 0 0,0 0-1 0 0,0 0 1 0 0,0 0-1 0 0,0 0 1 0 0,0 1 0 0 0,0-1-1 0 0,-2 6-28 0 0,-7 14 41 0 0,-2-1 0 0 0,-23 35 0 0 0,14-26 160 0 0,-70 120 1498 0 0,84-139-1450 0 0,1 1 0 0 0,0 0 0 0 0,1 0 0 0 0,0 0 0 0 0,0 0 0 0 0,-2 12 1 0 0,6-22-196 0 0,0 1 1 0 0,0-1 0 0 0,0 1-1 0 0,0-1 1 0 0,0 1 0 0 0,1 0-1 0 0,-1-1 1 0 0,0 1-1 0 0,0-1 1 0 0,0 1 0 0 0,0-1-1 0 0,1 1 1 0 0,-1-1 0 0 0,0 1-1 0 0,0-1 1 0 0,1 1 0 0 0,-1-1-1 0 0,0 0 1 0 0,1 1 0 0 0,-1-1-1 0 0,1 1 1 0 0,-1-1 0 0 0,0 0-1 0 0,1 1 1 0 0,-1-1 0 0 0,1 0-1 0 0,-1 0 1 0 0,1 1 0 0 0,-1-1-1 0 0,1 0 1 0 0,0 0 0 0 0,17 3 304 0 0,-12-3-273 0 0,0-1 1 0 0,-1 0 0 0 0,1 0-1 0 0,0-1 1 0 0,0 0 0 0 0,0 0-1 0 0,-1 0 1 0 0,1-1 0 0 0,-1 1-1 0 0,0-1 1 0 0,6-5 0 0 0,10-7 56 0 0,23-23 0 0 0,-25 21-89 0 0,-17 15-28 0 0,15-12 74 0 0,23-26 1 0 0,-37 36-99 0 0,1 0 1 0 0,-1-1 0 0 0,0 1 0 0 0,0 0-1 0 0,-1-1 1 0 0,1 0 0 0 0,-1 1 0 0 0,0-1-1 0 0,0 0 1 0 0,-1 0 0 0 0,1 0-1 0 0,0-6 1 0 0,-2 9-15 0 0,0 1-1 0 0,0-1 1 0 0,0 1-1 0 0,0-1 0 0 0,0 1 1 0 0,-1-1-1 0 0,1 1 1 0 0,0-1-1 0 0,-1 1 1 0 0,1-1-1 0 0,-1 1 0 0 0,1-1 1 0 0,-1 1-1 0 0,0 0 1 0 0,0-1-1 0 0,0 1 1 0 0,1 0-1 0 0,-3-2 1 0 0,1 1-39 0 0,0 1 1 0 0,0-1 0 0 0,0 1 0 0 0,-1-1 0 0 0,1 1 0 0 0,0 0 0 0 0,-1 0 0 0 0,1 0 0 0 0,-6-2 0 0 0,-3 1-354 0 0,-1 0-1 0 0,0 1 1 0 0,-22 1 0 0 0,27 0 186 0 0,-3 0 21 0 0,3 0-27 0 0,-1 0 0 0 0,1 0 1 0 0,-1-1-1 0 0,-9-1 0 0 0,16 1 160 0 0,-1 1-1 0 0,0-1 1 0 0,0 1-1 0 0,1-1 1 0 0,-1 0 0 0 0,0 0-1 0 0,1 0 1 0 0,-1 0-1 0 0,1 0 1 0 0,-1 0-1 0 0,1 0 1 0 0,0 0-1 0 0,-1 0 1 0 0,1-1-1 0 0,0 1 1 0 0,0 0-1 0 0,0-1 1 0 0,0 1-1 0 0,0-1 1 0 0,0 0-1 0 0,0 1 1 0 0,0-1-1 0 0,0-2 1 0 0,-1-9-564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38 9215 0 0,'-3'-37'5338'0'0,"0"37"-5142"0"0,-1 0-1 0 0,1 1 1 0 0,0 0 0 0 0,-1 0 0 0 0,1 0 0 0 0,0 0 0 0 0,0 0 0 0 0,0 1 0 0 0,0-1 0 0 0,0 1 0 0 0,0 0 0 0 0,0 0 0 0 0,1 0 0 0 0,-1 0 0 0 0,0 0 0 0 0,1 1 0 0 0,0-1 0 0 0,-2 4-1 0 0,-6 7-106 0 0,1 0-1 0 0,-12 22 0 0 0,15-23 195 0 0,-30 56 407 0 0,-33 90-1 0 0,-14 76-277 0 0,59-163-292 0 0,-43 86 0 0 0,48-119-177 0 0,-2-1 0 0 0,-2-2 0 0 0,-47 59 0 0 0,11-22-788 0 0,36-40-4898 0 0,13-18-304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8751 0 0,'0'0'674'0'0,"-1"2"-256"0"0,-15 35 2941 0 0,-1 1-1231 0 0,-15 47 0 0 0,29-73-1912 0 0,0 0-1 0 0,0 0 1 0 0,2 0-1 0 0,-1 0 1 0 0,1 0-1 0 0,1 0 1 0 0,0 0-1 0 0,3 21 1 0 0,-2-29-177 0 0,0-1 0 0 0,0 0 0 0 0,0 0 0 0 0,0 0 0 0 0,1 0 0 0 0,-1 0 0 0 0,1 0 0 0 0,0 0 0 0 0,0-1 1 0 0,0 1-1 0 0,0 0 0 0 0,0-1 0 0 0,1 0 0 0 0,-1 1 0 0 0,1-1 0 0 0,-1 0 0 0 0,1 0 0 0 0,0-1 0 0 0,0 1 0 0 0,0-1 0 0 0,0 1 0 0 0,0-1 0 0 0,0 0 1 0 0,6 2-1 0 0,-5-2 2 0 0,0-1 1 0 0,0 1 0 0 0,0-1 0 0 0,-1 1 0 0 0,1-1 0 0 0,0 0-1 0 0,0-1 1 0 0,0 1 0 0 0,0-1 0 0 0,-1 0 0 0 0,1 0 0 0 0,0 0 0 0 0,0 0-1 0 0,-1 0 1 0 0,1-1 0 0 0,-1 0 0 0 0,1 1 0 0 0,-1-1 0 0 0,0-1-1 0 0,0 1 1 0 0,3-3 0 0 0,2-5 21 0 0,-1 1 0 0 0,0-2 0 0 0,0 1 0 0 0,-1-1 0 0 0,0 0 0 0 0,-1 0 0 0 0,6-20 0 0 0,-5 14-79 0 0,1 1 0 0 0,16-28 0 0 0,-7 23-608 0 0,0 0 0 0 0,2 2-1 0 0,0 0 1 0 0,30-23 0 0 0,-28 25-1191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81 405 5063 0 0,'-2'2'232'0'0,"0"1"-176"0"0,-18 13 156 0 0,10-8-216 0 0,-12 8 5830 0 0,28-22-5430 0 0,-1-1 0 0 0,0-1 0 0 0,0 1 0 0 0,5-11 1 0 0,6-9 188 0 0,7-7 308 0 0,2 1-1 0 0,48-51 1 0 0,-40 52-255 0 0,1 2 0 0 0,64-43 0 0 0,-77 60-325 0 0,1 1 1 0 0,0 1-1 0 0,0 1 0 0 0,1 1 0 0 0,0 1 0 0 0,41-9 0 0 0,-43 13 3 0 0,1 1 0 0 0,30-1-1 0 0,-42 4-259 0 0,1 1 0 0 0,0 0 0 0 0,-1 0 0 0 0,0 1 0 0 0,1 0 0 0 0,-1 1 0 0 0,10 4 0 0 0,-6 0-14 0 0,-12-5-40 0 0,-1-1-1 0 0,1 1 0 0 0,0 0 0 0 0,-1 0 0 0 0,1 0 0 0 0,-1 0 0 0 0,0 0 0 0 0,0 0 0 0 0,0 0 0 0 0,0 0 0 0 0,0 0 0 0 0,0 1 0 0 0,0-1 0 0 0,-1 0 0 0 0,1 1 1 0 0,-1-1-1 0 0,0 0 0 0 0,0 1 0 0 0,1-1 0 0 0,-2 0 0 0 0,1 1 0 0 0,0-1 0 0 0,0 1 0 0 0,-1-1 0 0 0,1 0 0 0 0,-1 1 0 0 0,0-1 0 0 0,0 0 0 0 0,-1 3 0 0 0,-2 3 6 0 0,0 1-1 0 0,0-1 0 0 0,-1 0 0 0 0,0 0 0 0 0,-1 0 0 0 0,-6 7 0 0 0,-17 15 1 0 0,-1 0 0 0 0,-67 48 0 0 0,-78 38-593 0 0,112-76 166 0 0,2-4-1259 0 0,-95 41-1 0 0,144-72 1367 0 0,0 0-1 0 0,0-1 0 0 0,0 0 1 0 0,-1-1-1 0 0,0 0 0 0 0,1-1 1 0 0,-21 1-1 0 0,34-3 350 0 0,0 0 1 0 0,0 1-1 0 0,0-1 1 0 0,0 0-1 0 0,0 1 1 0 0,0-1-1 0 0,0 1 1 0 0,-1-1-1 0 0,1 1 0 0 0,0-1 1 0 0,1 2-1 0 0,2 1 72 0 0,14 8 293 0 0,-1 0 0 0 0,-1 1 0 0 0,0 1 0 0 0,-1 1 1 0 0,0 0-1 0 0,-1 1 0 0 0,-1 0 0 0 0,0 1 0 0 0,-1 1 0 0 0,-1 0 0 0 0,0 0 0 0 0,-2 1 0 0 0,0 0 0 0 0,10 29 0 0 0,-9-12-184 0 0,-1 0 0 0 0,-2 1 0 0 0,3 37 0 0 0,-3-14-173 0 0,-7-53-28 0 0,5 19 40 0 0,-1-13 3 0 0,0-9-5 0 0,-1-2-46 0 0,0 0 0 0 0,1 0 0 0 0,-1-1 0 0 0,1 0 0 0 0,-1 0 0 0 0,1 0 0 0 0,-1 0 0 0 0,1 0 0 0 0,-1-1 0 0 0,0 1 0 0 0,1-1 0 0 0,-1 0-1 0 0,0 0 1 0 0,1 0 0 0 0,-1 0 0 0 0,0-1 0 0 0,0 0 0 0 0,0 1 0 0 0,0-1 0 0 0,3-3 0 0 0,-1 1-413 0 0,-1 0 1 0 0,0 0-1 0 0,0 0 1 0 0,0 0-1 0 0,-1-1 0 0 0,0 1 1 0 0,0-1-1 0 0,0 0 1 0 0,0 0-1 0 0,-1 0 0 0 0,0-1 1 0 0,3-6-1 0 0,-2-3-6267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16527 0 0,'0'0'1822'0'0,"-1"3"-1494"0"0,-9 19 359 0 0,-17 30 1 0 0,-7 15-173 0 0,12-11 7 0 0,-17 70 0 0 0,-5 62-95 0 0,-5 15-303 0 0,15-85-157 0 0,-7-1 1 0 0,-94 192 0 0 0,129-297-503 0 0,-19 39 631 0 0,10-17-6852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 9215 0 0,'-8'0'950'0'0,"-14"-3"8746"0"0,34 6-8983 0 0,11 0-314 0 0,1-1 1 0 0,-1-1 0 0 0,1-1-1 0 0,24-4 1 0 0,25 1-30 0 0,-68 3-407 0 0,137 2 300 0 0,-70 5-2474 0 0,0 6-4415 0 0,-51-9 4541 0 0,-3 0-10 0 0</inkml:trace>
  <inkml:trace contextRef="#ctx0" brushRef="#br0" timeOffset="1">590 81 9671 0 0,'0'1'440'0'0,"-2"36"1366"0"0,0 0-1 0 0,-12 48 0 0 0,-24 72 3825 0 0,34-144-5431 0 0,-5 17 111 0 0,9-28-553 0 0,4-5-2309 0 0,15-9 1039 0 0,3-5-14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10999 0 0,'0'0'3867'0'0,"0"2"-3266"0"0,0 2-396 0 0,0 1 0 0 0,0-1 0 0 0,0 1 0 0 0,-1-1-1 0 0,1 1 1 0 0,-1-1 0 0 0,0 1 0 0 0,0-1 0 0 0,-1 0 0 0 0,-2 7-1 0 0,-5 6 301 0 0,-13 21-1 0 0,5-10-104 0 0,-8 16-35 0 0,-22 41 288 0 0,41-71-430 0 0,0-1 1 0 0,1 1-1 0 0,0 0 1 0 0,-3 20 0 0 0,8-32 16 0 0,1-1 14 0 0,1 0-207 0 0,-1 1 0 0 0,1-1 0 0 0,0 0 0 0 0,0 0 0 0 0,0 0 0 0 0,1-1 0 0 0,-1 1 0 0 0,0 0-1 0 0,0-1 1 0 0,0 0 0 0 0,0 1 0 0 0,1-1 0 0 0,-1 0 0 0 0,0 0 0 0 0,0 0 0 0 0,0 0 0 0 0,1 0 0 0 0,-1-1 0 0 0,0 1 0 0 0,0-1 0 0 0,4-1 0 0 0,3-1 47 0 0,1-1 1 0 0,-1 1-1 0 0,14-9 1 0 0,-3-1-51 0 0,0 0 0 0 0,-2-1 0 0 0,0 0 0 0 0,0-2 0 0 0,25-29 0 0 0,-13 8-853 0 0,44-72-1 0 0,-62 93-883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13759 0 0,'0'0'6808'0'0,"2"-8"-5123"0"0,1-2-1480 0 0,0 1 0 0 0,1 0-1 0 0,1 1 1 0 0,-1-1-1 0 0,10-12 1 0 0,32-36 658 0 0,-27 36-978 0 0,1 1 0 0 0,1 1 0 0 0,32-22 0 0 0,-43 34 71 0 0,0 0 0 0 0,0 1 0 0 0,1 0 0 0 0,0 1 0 0 0,1 0 0 0 0,-1 1-1 0 0,1 1 1 0 0,0-1 0 0 0,0 2 0 0 0,16-2 0 0 0,-26 4 35 0 0,1 0 0 0 0,-1 0-1 0 0,1 0 1 0 0,0 0 0 0 0,-1 1 0 0 0,1 0 0 0 0,-1-1 0 0 0,0 1 0 0 0,1 0-1 0 0,-1 0 1 0 0,1 0 0 0 0,-1 0 0 0 0,0 1 0 0 0,0-1 0 0 0,0 1 0 0 0,0-1-1 0 0,0 1 1 0 0,0 0 0 0 0,0 0 0 0 0,-1-1 0 0 0,1 1 0 0 0,0 1 0 0 0,-1-1 0 0 0,0 0-1 0 0,1 0 1 0 0,0 3 0 0 0,3 6 16 0 0,-1 1 0 0 0,0-1 0 0 0,-1 1 0 0 0,3 14 0 0 0,-5-19 22 0 0,5 29 59 0 0,-5-23 84 0 0,6 25 0 0 0,-6-34-347 0 0,1-1 1 0 0,-1 1 0 0 0,1 0-1 0 0,0-1 1 0 0,-1 1-1 0 0,1-1 1 0 0,1 0 0 0 0,-1 1-1 0 0,0-1 1 0 0,6 4 0 0 0,2 1-860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2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 15951 0 0,'0'0'730'0'0,"-1"0"-14"0"0,-6-3 2661 0 0,16 4-2896 0 0,-6 0-475 0 0,9 1-343 0 0,0 0 0 0 0,-1 1 0 0 0,0 0 0 0 0,18 8 1 0 0,-18-6-810 0 0</inkml:trace>
  <inkml:trace contextRef="#ctx0" brushRef="#br0" timeOffset="1">21 615 17967 0 0,'0'0'1600'0'0,"-7"-5"-1280"0"0,1 0-256 0 0,-1 0 2616 0 0,9-4-2208 0 0,4 1-56 0 0,4-2 0 0 0,2 0-8 0 0,2 0-408 0 0,-1 1 0 0 0,-1 1-72 0 0,-2 4 8 0 0,0 1-1648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41 1375 0 0,'23'-20'-341'0'0,"2"-1"20424"0"0,-41 35-19913 0 0,1 2-99 0 0,0 1 1 0 0,1 0-1 0 0,1 1 0 0 0,-12 20 0 0 0,-12 19-21 0 0,-104 107-40 0 0,25-30 1 0 0,99-113 37 0 0,1 1 1 0 0,1 1 0 0 0,2 0-1 0 0,0 1 1 0 0,-19 50 0 0 0,28-62 14 0 0,0 0 0 0 0,1 1 0 0 0,1-1 1 0 0,0 1-1 0 0,0 0 0 0 0,1 0 0 0 0,1 0 0 0 0,0 0 1 0 0,1-1-1 0 0,1 1 0 0 0,0 0 0 0 0,0-1 0 0 0,1 1 1 0 0,8 20-1 0 0,-4-18 80 0 0,1 0 1 0 0,0-1 0 0 0,0 0-1 0 0,2-1 1 0 0,0 0 0 0 0,0 0-1 0 0,1-1 1 0 0,1 0 0 0 0,24 19-1 0 0,-9-12 162 0 0,1-1-1 0 0,1-1 0 0 0,56 24 0 0 0,-36-17-36 0 0,-47-23-163 0 0,-15 14-1454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497 282 5983 0 0,'0'0'7844'0'0,"2"-1"-7073"0"0,10-7 360 0 0,0 0 0 0 0,21-19 0 0 0,-32 26-960 0 0,1-1-96 0 0,3-3-54 0 0,-3 2 22 0 0,0 0-39 0 0,-1 1 0 0 0,0 0 1 0 0,0 0-1 0 0,0-1 0 0 0,-1 1 1 0 0,1-1-1 0 0,-1 1 0 0 0,1-1 1 0 0,-1 1-1 0 0,0 0 0 0 0,0-1 1 0 0,0 1-1 0 0,0-1 0 0 0,-1-3 1 0 0,0-5 4 0 0,2-31-71 0 0,0 10-103 0 0,-6-50 0 0 0,5 81 152 0 0,0 0-1 0 0,0 1 1 0 0,0-1 0 0 0,0 0-1 0 0,0 0 1 0 0,0 1-1 0 0,0-1 1 0 0,0 0 0 0 0,-1 0-1 0 0,1 1 1 0 0,0-1-1 0 0,-1 0 1 0 0,1 1 0 0 0,0-1-1 0 0,-1 0 1 0 0,1 1-1 0 0,-1-1 1 0 0,1 0 0 0 0,-1 1-1 0 0,1-1 1 0 0,-1 1 0 0 0,1-1-1 0 0,-1 1 1 0 0,0 0-1 0 0,1-1 1 0 0,-1 1 0 0 0,0-1-1 0 0,1 1 1 0 0,-1 0-1 0 0,0 0 1 0 0,1-1 0 0 0,-1 1-1 0 0,0 0 1 0 0,0 0-1 0 0,1 0 1 0 0,-1 0 0 0 0,0 0-1 0 0,0 0 1 0 0,1 0-1 0 0,-1 0 1 0 0,0 0 0 0 0,0 0-1 0 0,1 0 1 0 0,-1 0-1 0 0,0 1 1 0 0,0-1 0 0 0,1 0-1 0 0,-1 1 1 0 0,0-1-1 0 0,1 0 1 0 0,-1 1 0 0 0,0 0-1 0 0,-5 2-62 0 0,0 1 0 0 0,0 0 0 0 0,0 1 0 0 0,-5 5 0 0 0,10-10 70 0 0,-212 198-570 0 0,58-47 261 0 0,88-83 174 0 0,58-58 222 0 0,0 0 0 0 0,0 0 0 0 0,1 1 0 0 0,0 0-1 0 0,1 0 1 0 0,0 1 0 0 0,-5 12 0 0 0,11-21 392 0 0,14 4 11 0 0,-10-5-451 0 0,1-1-1 0 0,0 0 1 0 0,-1 0-1 0 0,1-1 1 0 0,0 1-1 0 0,0-1 1 0 0,-1 0-1 0 0,1 0 1 0 0,0 0-1 0 0,0 0 1 0 0,0-1 0 0 0,-1 0-1 0 0,1 1 1 0 0,4-3-1 0 0,8-2 97 0 0,29-15 1 0 0,-33 14-81 0 0,67-29 161 0 0,120-62 127 0 0,-168 79-378 0 0,-2 0 1 0 0,0-2-1 0 0,-1-1 1 0 0,32-32-1 0 0,-58 52-81 0 0,-10 10-620 0 0,-116 181 2542 0 0,121-186-1740 0 0,1 0-1 0 0,0 0 0 0 0,0 0 1 0 0,1 0-1 0 0,-1 0 1 0 0,1 0-1 0 0,0 0 0 0 0,-1 9 1 0 0,2-12-24 0 0,0-1-30 0 0,0 1 0 0 0,0 0-1 0 0,0 0 1 0 0,1-1 0 0 0,-1 1-1 0 0,0 0 1 0 0,0-1 0 0 0,1 1-1 0 0,-1 0 1 0 0,1-1 0 0 0,-1 1 0 0 0,0 0-1 0 0,1-1 1 0 0,-1 1 0 0 0,1-1-1 0 0,-1 1 1 0 0,1-1 0 0 0,0 1-1 0 0,-1-1 1 0 0,2 1 0 0 0,11 3 53 0 0,-9-3-67 0 0,1-1 1 0 0,0 0 0 0 0,-1 0 0 0 0,1-1 0 0 0,-1 1 0 0 0,0-1 0 0 0,1 0-1 0 0,-1 0 1 0 0,1 0 0 0 0,5-3 0 0 0,5-3-658 0 0,21-14 1 0 0,-15 9-952 0 0,-7 4-198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2759 0 0,'0'0'11146'0'0,"0"3"-10222"0"0,-1 20 1422 0 0,0-20-983 0 0,1-1-862 0 0,-5 9 2844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90 492 1839 0 0,'-34'39'1125'0'0,"26"-30"783"0"0,0-1 0 0 0,0 1 0 0 0,1 0-1 0 0,1 1 1 0 0,-10 17 0 0 0,13 0 1579 0 0,6-26-3194 0 0,3-1-202 0 0,0 1-1 0 0,-1-1 1 0 0,1 0 0 0 0,-1-1-1 0 0,1 1 1 0 0,0-1-1 0 0,-1 0 1 0 0,1-1 0 0 0,-1 1-1 0 0,1-1 1 0 0,-1 0 0 0 0,7-4-1 0 0,11-6 203 0 0,30-22-1 0 0,-39 25-232 0 0,70-52 144 0 0,81-79 1 0 0,-59 48-111 0 0,-63 55-68 0 0,53-41 22 0 0,-51 44-71 0 0,-22 16-17 0 0,0 2 0 0 0,29-16 1 0 0,-50 30-73 0 0,-5 5-1323 0 0,0-1 1367 0 0,0 0-1 0 0,0 1 1 0 0,1-1 0 0 0,-1 1 0 0 0,0 0 0 0 0,-2 5-1 0 0,-4 2 52 0 0,-102 126 412 0 0,18-22-3 0 0,90-111-385 0 0,-45 57 100 0 0,42-52-8 0 0,1 1 0 0 0,0-1 1 0 0,0 1-1 0 0,1-1 0 0 0,-6 19 0 0 0,10-24-46 0 0,-1 0 0 0 0,1 0 1 0 0,0 0-1 0 0,0 1 0 0 0,0 4 0 0 0,1-5 84 0 0,1-1-1 0 0,1 1-106 0 0,-1-1-1 0 0,1 1 1 0 0,0-1-1 0 0,0 0 0 0 0,0 1 1 0 0,1-1-1 0 0,-1 0 1 0 0,0-1-1 0 0,1 1 1 0 0,-1-1-1 0 0,1 1 1 0 0,-1-1-1 0 0,1 0 1 0 0,0-1-1 0 0,-1 1 0 0 0,1 0 1 0 0,0-1-1 0 0,0 0 1 0 0,0 0-1 0 0,-1 0 1 0 0,8-2-1 0 0,23-8 112 0 0,-1-1 0 0 0,-1-2 0 0 0,33-18 0 0 0,-12 6-79 0 0,-23 10-201 0 0,0 0 1 0 0,-1-3 0 0 0,-1 0 0 0 0,0-2 0 0 0,-2 0-1 0 0,0-2 1 0 0,-1-1 0 0 0,-2-2 0 0 0,0 0 0 0 0,22-32 0 0 0,3-18-399 0 0,16-22-488 0 0,-60 92 973 0 0,-11 17 44 0 0,-3 6 12 0 0,3-4-5 0 0,-151 294-158 0 0,142-276 159 0 0,8-19 0 0 0,2 1 0 0 0,-9 23 0 0 0,10-14-1 0 0,5-19 16 0 0,0-2-2 0 0,0 0 0 0 0,0 0 0 0 0,0 0 1 0 0,1 0-1 0 0,-1 0 0 0 0,1 0 0 0 0,-1 0 1 0 0,1 0-1 0 0,0 0 0 0 0,0 0 0 0 0,0 0 1 0 0,0 0-1 0 0,2 3 0 0 0,17 18 220 0 0,-16-19-279 0 0,0-1 0 0 0,0 1-1 0 0,1-1 1 0 0,-1 0 0 0 0,1 0 0 0 0,0 0-1 0 0,-1-1 1 0 0,1 0 0 0 0,6 2-1 0 0,-5-2-358 0 0,11 2-5101 0 0,-4-2 104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5527 0 0,'-1'2'423'0'0,"-5"5"491"0"0,1 0 0 0 0,0 0 0 0 0,0 0 0 0 0,0 1 0 0 0,1 0 0 0 0,-4 9 0 0 0,7-13-401 0 0,0 0 0 0 0,0 0 0 0 0,0 0-1 0 0,0 1 1 0 0,1-1 0 0 0,0 0 0 0 0,0 1-1 0 0,0-1 1 0 0,0 0 0 0 0,2 8 0 0 0,-1-8-400 0 0,0-1 0 0 0,0 1 0 0 0,0 0 0 0 0,1-1 0 0 0,0 0 0 0 0,-1 1 0 0 0,1-1 0 0 0,1 0 0 0 0,-1 0 1 0 0,0 0-1 0 0,1 0 0 0 0,-1 0 0 0 0,1-1 0 0 0,3 3 0 0 0,4 2 88 0 0,0 0-1 0 0,20 10 1 0 0,-27-16-146 0 0,14 7 64 0 0,1 0 1 0 0,0-2-1 0 0,28 7 0 0 0,59 7 18 0 0,-24-6-288 0 0,-73-12 59 0 0,2-1-135 0 0,-1 1 0 0 0,1 0 1 0 0,-1 1-1 0 0,0 0 0 0 0,1 1 1 0 0,11 6-1 0 0,-19-8-284 0 0,4 5-339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25 121 7367 0 0,'0'0'568'0'0,"-2"1"-373"0"0,-21 10 7252 0 0,29-8-7261 0 0,-1 0 0 0 0,1-1 0 0 0,0 0 0 0 0,0 0 0 0 0,0 0 0 0 0,0-1 0 0 0,0 0 0 0 0,0 0 0 0 0,1 0 0 0 0,6-1 0 0 0,10-1 194 0 0,0-1 0 0 0,0 0 0 0 0,0-2 0 0 0,23-7 0 0 0,89-34 364 0 0,25-6-20 0 0,-141 46-598 0 0,-6 1-52 0 0,-1 1 1 0 0,2 1 0 0 0,-1 0-1 0 0,0 0 1 0 0,0 1 0 0 0,1 1-1 0 0,-1 0 1 0 0,0 1 0 0 0,0 1-1 0 0,20 4 1 0 0,-31-6-147 0 0,7 0-182 0 0,7-2-344 0 0,-14 1 343 0 0,-1 0 71 0 0,-1 1-1 0 0,1-1 1 0 0,-1 0-1 0 0,1 1 1 0 0,-1-1-1 0 0,0 0 1 0 0,1 0-1 0 0,-1 1 1 0 0,0-1-1 0 0,0 0 1 0 0,1 0-1 0 0,-1 1 1 0 0,0-1-1 0 0,0 0 1 0 0,0-1-1 0 0,-5-7-1295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8287 0 0,'0'0'639'0'0,"-2"2"-247"0"0,-17 8 796 0 0,0 2 0 0 0,1 0 0 0 0,0 1 0 0 0,-28 27-1 0 0,6-5-655 0 0,31-27-418 0 0,-148 111 673 0 0,133-103-762 0 0,-36 31-1 0 0,58-46-169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10591 0 0,'-8'-2'1104'0'0,"-2"0"-1672"0"0,2-1 4224 0 0,14-1-1440 0 0,28-8-1774 0 0,1 2 0 0 0,0 1 0 0 0,0 2 0 0 0,1 1 0 0 0,58-2 0 0 0,-59 10-2074 0 0</inkml:trace>
  <inkml:trace contextRef="#ctx0" brushRef="#br0" timeOffset="1">34 266 13303 0 0,'-7'5'1202'0'0,"0"1"-988"0"0,1 0 2282 0 0,20-5-1473 0 0,-4-2-769 0 0,0 0-1 0 0,0-1 1 0 0,0-1 0 0 0,0 0 0 0 0,17-7 0 0 0,-4 2-33 0 0,109-30 855 0 0,-109 33-2138 0 0,45-2 1 0 0,-47 7-83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10367 0 0,'0'0'7579'0'0,"-7"4"-6670"0"0,-66 33-978 0 0,-2-3 0 0 0,-2-3 0 0 0,-125 33 0 0 0,199-63 29 0 0,-10 3-173 0 0,-1-1 0 0 0,1 0 0 0 0,-1-1 0 0 0,0 0 1 0 0,-17-1-1 0 0,30 0 171 0 0,0-1 1 0 0,1 0-1 0 0,-1 0 0 0 0,0-1 1 0 0,0 1-1 0 0,0 0 0 0 0,0 0 1 0 0,1 0-1 0 0,-1 0 1 0 0,0-1-1 0 0,0 1 0 0 0,1 0 1 0 0,-1-1-1 0 0,0 1 0 0 0,0-1 1 0 0,1 1-1 0 0,-1-1 1 0 0,0 1-1 0 0,1-1 0 0 0,-1 1 1 0 0,1-1-1 0 0,-1 0 0 0 0,1 1 1 0 0,-1-1-1 0 0,0-1 1 0 0,1 1-4 0 0,0-1 1 0 0,-1 1 0 0 0,1 0 0 0 0,0 0 0 0 0,0-1 0 0 0,1 1 0 0 0,-1 0 0 0 0,0 0 0 0 0,0-1 0 0 0,0 1 0 0 0,1 0 0 0 0,-1 0 0 0 0,1-1 0 0 0,0-1 0 0 0,4-5-99 0 0,0 1 0 0 0,0 0 1 0 0,9-11-1 0 0,-14 17 141 0 0,32-35-369 0 0,-30 34 245 0 0,-19 15-1114 0 0,-18 16 1403 0 0,-34 37 1 0 0,19-18 394 0 0,25-20-243 0 0,18-19-197 0 0,6-7 938 0 0,12 13-657 0 0,-9-13-384 0 0,0-1-1 0 0,0 0 1 0 0,0 1 0 0 0,0-1-1 0 0,0 0 1 0 0,1 0 0 0 0,-1 0-1 0 0,0 0 1 0 0,1-1 0 0 0,-1 1-1 0 0,1-1 1 0 0,-1 1 0 0 0,1-1-1 0 0,-1 0 1 0 0,0 0 0 0 0,1 0-1 0 0,3-1 1 0 0,5-1 10 0 0,0 0-1 0 0,19-7 0 0 0,0 0 3 0 0,-8 6-20 0 0,0 0 0 0 0,-1 1 0 0 0,1 2 0 0 0,0 0 0 0 0,0 1 0 0 0,35 6 1 0 0,-8 4 41 0 0,84 28 1 0 0,-131-38-36 0 0,55 21 492 0 0,-50-19-354 0 0,0 0 0 0 0,-1 1 0 0 0,1 0 0 0 0,-1 0 0 0 0,11 10 0 0 0,-16-13 32 0 0,0 1-152 0 0,-1 1-1 0 0,1-1 1 0 0,-1 1-1 0 0,1-1 1 0 0,-1 1-1 0 0,0-1 1 0 0,0 0-1 0 0,0 1 1 0 0,0-1-1 0 0,0 1 1 0 0,-1-1-1 0 0,1 1 1 0 0,-1-1-1 0 0,0 1 0 0 0,1-1 1 0 0,-1 0-1 0 0,0 1 1 0 0,0-1-1 0 0,-1 0 1 0 0,1 0-1 0 0,0 0 1 0 0,-1 0-1 0 0,1 0 1 0 0,-1 0-1 0 0,0 0 1 0 0,0-1-1 0 0,0 1 1 0 0,1 0-1 0 0,-2-1 1 0 0,-1 2-1 0 0,-16 10 67 0 0,-1-1-1 0 0,-1-1 1 0 0,1-1-1 0 0,-32 9 1 0 0,52-18-98 0 0,-212 74 187 0 0,194-69-170 0 0,-1-1 0 0 0,0 0 0 0 0,0-1-1 0 0,0-2 1 0 0,-22 1 0 0 0,40-3-94 0 0,24-13-3931 0 0,-7 6-1731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5983 0 0,'-10'-2'12002'0'0,"16"5"-9965"0"0,17 4-2549 0 0,9-4 1050 0 0,-1-1-1 0 0,1-1 1 0 0,59-7 0 0 0,-87 6-496 0 0,241-34 1480 0 0,-113 14-1060 0 0,199-33 99 0 0,-271 43-530 0 0,-26 4-35 0 0,154-23-118 0 0,-3 16 0 0 0,-170 13-69 0 0,0 1 0 0 0,0 0 1 0 0,15 4-1 0 0,-25-4-145 0 0,1 0 1 0 0,-1 1-1 0 0,0 0 1 0 0,1 0-1 0 0,-1 0 1 0 0,0 1-1 0 0,-1-1 1 0 0,1 1-1 0 0,0 0 1 0 0,-1 1-1 0 0,5 3 1 0 0,-8 5-5062 0 0,-1-2 119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4143 0 0,'0'0'14344'0'0,"0"1"-14237"0"0,0 4-99 0 0,1 0 0 0 0,-1 0 0 0 0,-1 0 0 0 0,1 0 0 0 0,-1 0 0 0 0,1-1 0 0 0,-3 9 1 0 0,-14 36 270 0 0,7-25-95 0 0,0 7-51 0 0,1 0 1 0 0,2 1-1 0 0,-7 55 0 0 0,14-78-170 0 0,0-8-166 0 0,20-16-11277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1 11743 0 0,'0'0'3591'0'0,"-1"1"-3310"0"0,-77 145 1290 0 0,20-41-1422 0 0,27-48-101 0 0,-3-3 0 0 0,-3-1 0 0 0,-55 64 0 0 0,-127 140 222 0 0,-4-17-132 0 0,216-233-148 0 0,-4 4 13 0 0,-15 19-1 0 0,25-28-210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13703 0 0,'0'0'2514'0'0,"-5"7"-1456"0"0,1-3-951 0 0,1-1 1 0 0,0 1-1 0 0,1 0 0 0 0,-1 1 0 0 0,1-1 1 0 0,-1 0-1 0 0,-2 10 0 0 0,-9 36 312 0 0,7-22-220 0 0,-5 15-117 0 0,-2 0 0 0 0,-2 0 0 0 0,-34 62 0 0 0,25-53-1586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12671 0 0,'0'0'968'0'0,"-2"2"-664"0"0,-6 4-192 0 0,1 1-1 0 0,0 1 1 0 0,0 0-1 0 0,0-1 1 0 0,1 2 0 0 0,-6 10-1 0 0,-8 10 528 0 0,-2-1-140 0 0,-42 60 329 0 0,56-76-820 0 0,1 0 1 0 0,1 0-1 0 0,0 1 1 0 0,1 0-1 0 0,-6 22 1 0 0,9-31 20 0 0,2-3-22 0 0,0 0 0 0 0,-1 1-1 0 0,1-1 1 0 0,0 0 0 0 0,0 0-1 0 0,0 0 1 0 0,0 0 0 0 0,0 1-1 0 0,0-1 1 0 0,0 0-1 0 0,0 0 1 0 0,0 0 0 0 0,0 0-1 0 0,1 1 1 0 0,-1-1 0 0 0,1 0-1 0 0,-1 0 1 0 0,1 2 0 0 0,0-3 19 0 0,-1 1 1 0 0,1 0 0 0 0,-1-1 0 0 0,1 1-1 0 0,0 0 1 0 0,-1-1 0 0 0,1 1 0 0 0,0-1-1 0 0,-1 1 1 0 0,1-1 0 0 0,0 1 0 0 0,-1-1 0 0 0,1 1-1 0 0,0-1 1 0 0,0 0 0 0 0,0 1 0 0 0,-1-1-1 0 0,1 0 1 0 0,0 0 0 0 0,0 0 0 0 0,0 0-1 0 0,0 1 1 0 0,0-1 0 0 0,-1 0 0 0 0,3-1-1 0 0,19-2 432 0 0,-7-2-267 0 0,0-1 1 0 0,0 0-1 0 0,-1-1 1 0 0,0-1-1 0 0,0 0 1 0 0,-1-1 0 0 0,0 0-1 0 0,18-18 1 0 0,-23 20-175 0 0,0-1 1 0 0,-1 1 0 0 0,0-2 0 0 0,-1 1 0 0 0,0-1 0 0 0,0 0-1 0 0,-1 0 1 0 0,0-1 0 0 0,-1 1 0 0 0,0-1 0 0 0,0 0 0 0 0,-1 0-1 0 0,3-19 1 0 0,-5 27-53 0 0,-1-1-1 0 0,0 0 1 0 0,0 0 0 0 0,0 0-1 0 0,0 0 1 0 0,0 1 0 0 0,-1-1-1 0 0,1 0 1 0 0,-1 0 0 0 0,0 0-1 0 0,0 1 1 0 0,0-1 0 0 0,0 1-1 0 0,-2-4 1 0 0,3 5-1 0 0,-1 0 0 0 0,-1 0 0 0 0,1 0 0 0 0,0 0 0 0 0,0 0 0 0 0,0 0 0 0 0,0 0 1 0 0,-1 0-1 0 0,1 1 0 0 0,0-1 0 0 0,-1 0 0 0 0,1 1 0 0 0,-1-1 0 0 0,1 1 0 0 0,-1-1 0 0 0,1 1 0 0 0,-1 0 0 0 0,1 0 0 0 0,-1 0 1 0 0,1 0-1 0 0,-1 0 0 0 0,1 0 0 0 0,-1 0 0 0 0,1 0 0 0 0,-1 0 0 0 0,1 1 0 0 0,-3 0 0 0 0,-3 1-322 0 0,0 0 0 0 0,1 1-1 0 0,-1 0 1 0 0,1 0 0 0 0,0 0 0 0 0,-9 7-1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10135 0 0,'0'0'2198'0'0,"-1"1"-957"0"0,-34 59 2065 0 0,-29 28-3386 0 0,47-66 375 0 0,-1 2-271 0 0,11-17-5 0 0,1 1 1 0 0,0 0-1 0 0,0 0 1 0 0,1 0-1 0 0,0 1 1 0 0,1 0 0 0 0,0 0-1 0 0,0 0 1 0 0,1 1-1 0 0,-4 14 1 0 0,7-22 172 0 0,18 10 448 0 0,-13-10-528 0 0,-1 0 0 0 0,1 0 0 0 0,-1 0 0 0 0,1-1-1 0 0,-1 1 1 0 0,1-1 0 0 0,0 0 0 0 0,0-1 0 0 0,0 1 0 0 0,0-1 0 0 0,-1 0 0 0 0,1 0 0 0 0,0-1 0 0 0,0 1 0 0 0,0-1-1 0 0,0 0 1 0 0,6-3 0 0 0,-4 2-76 0 0,-1-1 0 0 0,0 0-1 0 0,0 0 1 0 0,0 0-1 0 0,0-1 1 0 0,0 0 0 0 0,-1 0-1 0 0,1-1 1 0 0,-1 1 0 0 0,0-1-1 0 0,-1 0 1 0 0,1-1 0 0 0,4-6-1 0 0,-3 2-110 0 0,-1 0 1 0 0,0 0-1 0 0,0-1 0 0 0,-1 1 0 0 0,-1-1 0 0 0,4-15 0 0 0,-3 7-398 0 0,-1 0 0 0 0,0-38-1 0 0,-3 57 471 0 0,0-2-76 0 0,0 0 1 0 0,0-1-1 0 0,0 1 1 0 0,0 0 0 0 0,0-1-1 0 0,0 1 1 0 0,-1 0 0 0 0,0 0-1 0 0,1-1 1 0 0,-1 1-1 0 0,0 0 1 0 0,-2-3 0 0 0,3 4 37 0 0,-1 1 1 0 0,1 0-1 0 0,-1 0 1 0 0,1 0-1 0 0,-1 0 1 0 0,0 0-1 0 0,1-1 1 0 0,-1 1-1 0 0,1 0 1 0 0,-1 0-1 0 0,0 0 1 0 0,1 1 0 0 0,-1-1-1 0 0,1 0 1 0 0,-1 0-1 0 0,0 0 1 0 0,1 0-1 0 0,-1 1 1 0 0,1-1-1 0 0,-1 0 1 0 0,-12 6-1138 0 0,13-6 1160 0 0,-26 19-3327 0 0,17-12 1870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5527 0 0,'0'0'8119'0'0,"0"2"-7427"0"0,-4 8-78 0 0,0 0 1 0 0,-11 18-1 0 0,-6 15-117 0 0,12-21-405 0 0,-19 55 432 0 0,26-71-399 0 0,0 1-1 0 0,0 0 1 0 0,1 0 0 0 0,1-1 0 0 0,-1 1 0 0 0,1 0-1 0 0,0 0 1 0 0,0 0 0 0 0,2 10 0 0 0,0-14-69 0 0,-1 0-1 0 0,0 0 1 0 0,0 0-1 0 0,1-1 1 0 0,-1 1 0 0 0,1 0-1 0 0,0-1 1 0 0,0 1-1 0 0,0-1 1 0 0,0 0 0 0 0,1 0-1 0 0,-1 0 1 0 0,0 0 0 0 0,1 0-1 0 0,0 0 1 0 0,-1 0-1 0 0,1-1 1 0 0,0 0 0 0 0,0 1-1 0 0,0-1 1 0 0,0 0 0 0 0,0 0-1 0 0,3 0 1 0 0,8 2 102 0 0,-1-1 0 0 0,1 0 0 0 0,26-1 0 0 0,-36-1-128 0 0,0 0 0 0 0,0-1 0 0 0,0 1 0 0 0,0-1 0 0 0,-1 0 0 0 0,1 0 1 0 0,0 0-1 0 0,0-1 0 0 0,-1 1 0 0 0,1-1 0 0 0,0 0 0 0 0,-1 0 1 0 0,0 0-1 0 0,1 0 0 0 0,-1-1 0 0 0,0 0 0 0 0,0 1 0 0 0,0-1 1 0 0,-1 0-1 0 0,1 0 0 0 0,-1-1 0 0 0,0 1 0 0 0,0 0 0 0 0,0-1 1 0 0,0 1-1 0 0,0-1 0 0 0,-1 0 0 0 0,2-5 0 0 0,1-11 128 0 0,-2 0 1 0 0,0-1-1 0 0,-1 1 0 0 0,-3-40 1 0 0,0 3-151 0 0,1 26-231 0 0,0 30 133 0 0,1 1 75 0 0,-1 0-1 0 0,0-1 1 0 0,0 1 0 0 0,0 0 0 0 0,0 0-1 0 0,0 0 1 0 0,0 0 0 0 0,0 0 0 0 0,0 0-1 0 0,0 0 1 0 0,1 0 0 0 0,-1 0 0 0 0,-1 0 0 0 0,-15 8-471 0 0,1 0 1 0 0,0 1 0 0 0,0 1 0 0 0,-18 15-1 0 0,3-3-1591 0 0,10-7-2286 0 0,0 0-1164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10535 0 0,'0'0'1654'0'0,"2"2"-1090"0"0,1 0-357 0 0,0 1 1 0 0,0 0 0 0 0,0 0 0 0 0,-1 1 0 0 0,0-1-1 0 0,1 0 1 0 0,-1 1 0 0 0,0-1 0 0 0,-1 1-1 0 0,1 0 1 0 0,2 7 0 0 0,-3-4 55 0 0,1 0-1 0 0,-1 0 1 0 0,-1 0-1 0 0,1 0 1 0 0,-1 0 0 0 0,-2 10-1 0 0,-2 7 249 0 0,-1 0-1 0 0,-1 0 0 0 0,-10 24 1 0 0,10-30-342 0 0,-41 113 1103 0 0,12-39-552 0 0,20-57-369 0 0,-17 63 1 0 0,29-84-309 0 0,0-2-24 0 0,1 0-1 0 0,0-1 1 0 0,0 1-1 0 0,1 23 1 0 0,2-34-85 0 0,-1 0 0 0 0,1-1 0 0 0,-1 1 0 0 0,1 0-1 0 0,-1 0 1 0 0,1 0 0 0 0,0 0 0 0 0,-1 0 0 0 0,1-1 0 0 0,0 1 0 0 0,0 0 0 0 0,0 0 0 0 0,-1-1 0 0 0,1 1 0 0 0,0-1 0 0 0,0 1 0 0 0,0-1 0 0 0,0 1-1 0 0,0-1 1 0 0,0 0 0 0 0,0 1 0 0 0,0-1 0 0 0,0 0 0 0 0,0 0 0 0 0,0 0 0 0 0,3 0 0 0 0,0-1-339 0 0,-1-1 0 0 0,1 0-1 0 0,0 0 1 0 0,-1 0 0 0 0,1 0 0 0 0,-1-1 0 0 0,5-4 0 0 0,8-12-1273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7831 0 0,'0'0'5755'0'0,"6"-15"-2532"0"0,-4 12-3055 0 0,0 0-1 0 0,1 0 1 0 0,-1 0 0 0 0,1 0 0 0 0,0 0 0 0 0,0 1 0 0 0,0-1 0 0 0,0 1 0 0 0,0 0 0 0 0,0 0 0 0 0,1 0 0 0 0,3-1 0 0 0,8-3 113 0 0,24-7 0 0 0,-30 10-172 0 0,15-4-48 0 0,1 1 0 0 0,1 1 0 0 0,-1 1 0 0 0,0 1 0 0 0,1 2 0 0 0,0 0 0 0 0,27 3 0 0 0,-46 0-304 0 0,-1 0-1 0 0,0-1 0 0 0,1 2 1 0 0,-1-1-1 0 0,0 1 1 0 0,0 0-1 0 0,0 0 1 0 0,7 6-1 0 0,0-1-3117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11743 0 0,'0'0'1432'0'0,"2"-1"-513"0"0,20-12 1523 0 0,-11 6-1853 0 0,0 0-1 0 0,0 1 1 0 0,1 0 0 0 0,0 1 0 0 0,0 1-1 0 0,1-1 1 0 0,12-1 0 0 0,-9 4-443 0 0,1 1 0 0 0,-1 1 1 0 0,0 0-1 0 0,0 1 0 0 0,0 1 1 0 0,0 0-1 0 0,-1 2 0 0 0,1-1 1 0 0,-1 2-1 0 0,18 7 0 0 0,-22-7-491 0 0,1-1 1 0 0,-1-1-1 0 0,1 0 0 0 0,-1 0 0 0 0,1-1 1 0 0,0-1-1 0 0,0 0 0 0 0,0 0 0 0 0,0-1 0 0 0,-1-1 1 0 0,19-3-1 0 0,25-10-1536 0 0,1-5-21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9 13103 0 0,'0'0'1186'0'0,"9"-8"1863"0"0,-8 8-2896 0 0,-1 0 1 0 0,0 0-1 0 0,0 0 1 0 0,0 0-1 0 0,0 0 1 0 0,1 0-1 0 0,-1-1 1 0 0,0 1-1 0 0,0 0 1 0 0,0 0-1 0 0,1 0 1 0 0,-1 0-1 0 0,0 0 1 0 0,0 0-1 0 0,0 1 1 0 0,2-1 1534 0 0,-1 1-1534 0 0,-1 9 1090 0 0,-7 14-1382 0 0,2-15 197 0 0,-1-1 0 0 0,0 0 0 0 0,0 0 0 0 0,-1 0 0 0 0,0-1 0 0 0,0 0 1 0 0,0 0-1 0 0,-1-1 0 0 0,0 0 0 0 0,-14 8 0 0 0,-5 1-18 0 0,-1-1 1 0 0,-32 12-1 0 0,23-12-147 0 0,-2-2-1 0 0,0-1 0 0 0,-40 6 1 0 0,58-14-146 0 0,0 0 1 0 0,0-2-1 0 0,0-1 1 0 0,0 0-1 0 0,0-2 1 0 0,0 0-1 0 0,-32-8 1 0 0,44 7 17 0 0,0 0 1 0 0,-14-6-1 0 0,21 7 150 0 0,-1 1 0 0 0,1 0 0 0 0,-1-1-1 0 0,1 0 1 0 0,-1 1 0 0 0,1-1 0 0 0,0 0 0 0 0,0 0 0 0 0,0 0 0 0 0,0-1-1 0 0,-3-3 1 0 0,5 5 52 0 0,0 0 1 0 0,0 0-1 0 0,-1 1 0 0 0,1-1 0 0 0,0 0 0 0 0,0 0 0 0 0,0 0 1 0 0,0 1-1 0 0,1-1 0 0 0,-1 0 0 0 0,0 0 0 0 0,0 0 0 0 0,0 1 1 0 0,1-1-1 0 0,-1 0 0 0 0,0 0 0 0 0,1 1 0 0 0,-1-1 0 0 0,1-1 1 0 0,9-11-277 0 0,-6 9 140 0 0,1 0 1 0 0,-1 1-1 0 0,1-1 0 0 0,0 1 0 0 0,6-3 0 0 0,-1 1-178 0 0,-10 4 359 0 0,0 1 0 0 0,0 0 1 0 0,1 0-1 0 0,-1 0 0 0 0,0-1 0 0 0,0 1 1 0 0,0 0-1 0 0,1 0 0 0 0,-1 0 0 0 0,0 0 1 0 0,0 0-1 0 0,1-1 0 0 0,-1 1 0 0 0,0 0 1 0 0,0 0-1 0 0,1 0 0 0 0,-1 0 0 0 0,0 0 1 0 0,0 0-1 0 0,1 0 0 0 0,-1 0 0 0 0,0 0 1 0 0,0 0-1 0 0,1 0 0 0 0,-1 0 1 0 0,0 0-1 0 0,0 0 0 0 0,1 0 0 0 0,-1 0 1 0 0,0 0-1 0 0,0 1 0 0 0,1-1 0 0 0,-1 0 1 0 0,0 0-1 0 0,0 0 0 0 0,0 0 0 0 0,1 0 1 0 0,-1 1-1 0 0,0-1 0 0 0,0 0 0 0 0,0 0 1 0 0,1 0-1 0 0,-1 1 0 0 0,0-1 0 0 0,0 0 1 0 0,0 0-1 0 0,0 0 0 0 0,0 1 0 0 0,0-1 1 0 0,1 0-1 0 0,-1 0 0 0 0,0 1 0 0 0,0-1 1 0 0,0 0-1 0 0,0 0 0 0 0,0 1 0 0 0,0-1 1 0 0,0 0-1 0 0,0 0 0 0 0,0 1 0 0 0,0-1 1 0 0,0 0-1 0 0,0 0 0 0 0,0 1 0 0 0,-1-1 1 0 0,1 0-1 0 0,0 1 0 0 0,-4 17 122 0 0,-2-3 35 0 0,-1-1 0 0 0,0 0 0 0 0,-1-1-1 0 0,-10 14 1 0 0,-43 49 783 0 0,29-37-398 0 0,-47 45 468 0 0,66-71-1000 0 0,12-12 337 0 0,5 0-334 0 0,0-1 0 0 0,0 0 1 0 0,0 0-1 0 0,0 0 1 0 0,-1 0-1 0 0,1 0 1 0 0,0-1-1 0 0,7-2 1 0 0,-9 3-31 0 0,35-6-73 0 0,1 1 0 0 0,45 1 0 0 0,-78 4 76 0 0,26 0 39 0 0,0 1 1 0 0,53 10-1 0 0,60 21 137 0 0,-108-23-150 0 0,99 30 375 0 0,-135-39-395 0 0,1 1 0 0 0,-1-1 0 0 0,0 1 0 0 0,0-1 0 0 0,0 1 1 0 0,0-1-1 0 0,0 1 0 0 0,0-1 0 0 0,0 1 0 0 0,0 0 0 0 0,0-1 0 0 0,0 1 1 0 0,0-1-1 0 0,0 1 0 0 0,0-1 0 0 0,0 1 0 0 0,0-1 0 0 0,-1 1 0 0 0,1-1 0 0 0,-1 2 1 0 0,1-2-1 0 0,-2 4 13 0 0,0 0 0 0 0,0 0 0 0 0,-1 0 0 0 0,0 0 0 0 0,0 0 0 0 0,0 0 0 0 0,0-1 0 0 0,-1 1 0 0 0,1-1 0 0 0,-9 5 0 0 0,-4 3 52 0 0,-22 11-1 0 0,-21 9-32 0 0,-2-2 0 0 0,-1-3-1 0 0,-68 19 1 0 0,113-40-29 0 0,-1-1 0 0 0,0-1 0 0 0,0 0 0 0 0,0-1 0 0 0,0-1 0 0 0,0-1 0 0 0,-31-3 0 0 0,46 3-19 0 0,0-1 0 0 0,0 0 0 0 0,0 1 0 0 0,0-1 0 0 0,1 0 0 0 0,-1-1 0 0 0,0 1 0 0 0,1 0 0 0 0,-1-1 0 0 0,1 1 0 0 0,0-1 0 0 0,-1 0 0 0 0,-2-3-1 0 0,4 4-21 0 0,1 0 0 0 0,0 0-1 0 0,0 0 1 0 0,0 1-1 0 0,1-1 1 0 0,-1 0 0 0 0,0 0-1 0 0,0 1 1 0 0,0-1-1 0 0,0 0 1 0 0,1 0 0 0 0,-1 1-1 0 0,0-1 1 0 0,1 0-1 0 0,-1 1 1 0 0,1-1-1 0 0,-1 0 1 0 0,1 1 0 0 0,0-2-1 0 0,0 1-75 0 0,16-14-1956 0 0,-6 5 862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16207 0 0,'0'0'1470'0'0,"-4"8"-1128"0"0,4-7-282 0 0,-1 1-1 0 0,0-1 1 0 0,1 1 0 0 0,0-1-1 0 0,-1 1 1 0 0,1-1 0 0 0,0 1-1 0 0,0-1 1 0 0,0 1-1 0 0,0-1 1 0 0,0 1 0 0 0,0 0-1 0 0,0-1 1 0 0,0 1 0 0 0,1-1-1 0 0,-1 1 1 0 0,0-1 0 0 0,1 0-1 0 0,-1 1 1 0 0,1-1-1 0 0,0 1 1 0 0,0-1 0 0 0,-1 0-1 0 0,1 1 1 0 0,0-1 0 0 0,0 0-1 0 0,0 0 1 0 0,0 0-1 0 0,0 0 1 0 0,2 2 0 0 0,4 2 97 0 0,1 0 0 0 0,-1 0 1 0 0,1 0-1 0 0,9 3 0 0 0,-9-3-49 0 0,18 8-44 0 0,0-1 77 0 0,28 20-1 0 0,-48-27-122 0 0,1-1 0 0 0,-1 2 0 0 0,0-1 1 0 0,0 1-1 0 0,0 0 0 0 0,-1 0 1 0 0,0 0-1 0 0,8 14 0 0 0,-12-18-3 0 0,0 0 0 0 0,0 0 0 0 0,0 0 0 0 0,0 0 0 0 0,-1 0-1 0 0,1 0 1 0 0,-1 0 0 0 0,1 0 0 0 0,-1 0 0 0 0,0 0 0 0 0,0 0 0 0 0,0 0 0 0 0,0 1-1 0 0,0-1 1 0 0,-1 0 0 0 0,0 4 0 0 0,0-3 42 0 0,-1 0 0 0 0,1 0-1 0 0,-1 1 1 0 0,0-2 0 0 0,0 1 0 0 0,0 0-1 0 0,0 0 1 0 0,0-1 0 0 0,-5 5 0 0 0,-1 0 98 0 0,-2 0 0 0 0,1 0 0 0 0,-1-1 0 0 0,0 0 0 0 0,-14 5 0 0 0,-3 0-113 0 0,-1-1 1 0 0,-1-1-1 0 0,1-2 1 0 0,-1 0-1 0 0,-1-2 1 0 0,-34 1-1 0 0,31-8-2047 0 0,19-1-38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7367 0 0,'0'0'2831'0'0,"-17"3"4876"0"0,-72 80-6037 0 0,53-47-1428 0 0,-12 15-119 0 0,2 3 1 0 0,-44 67-1 0 0,83-112-41 0 0,0 1-1 0 0,0 0 1 0 0,1 1-1 0 0,1-1 1 0 0,0 1-1 0 0,0 0 1 0 0,-4 16-1 0 0,9-26-54 0 0,0 1 1 0 0,0-1-1 0 0,0 0 0 0 0,0 0 0 0 0,1 0 1 0 0,-1 0-1 0 0,0 0 0 0 0,0 0 0 0 0,1 0 1 0 0,-1 0-1 0 0,1 0 0 0 0,-1 0 0 0 0,0 0 1 0 0,1 0-1 0 0,0 0 0 0 0,-1 0 0 0 0,1-1 1 0 0,0 1-1 0 0,-1 0 0 0 0,1 0 0 0 0,0-1 1 0 0,0 1-1 0 0,0 0 0 0 0,0-1 0 0 0,-1 1 1 0 0,1-1-1 0 0,0 1 0 0 0,0-1 0 0 0,0 1 1 0 0,0-1-1 0 0,0 0 0 0 0,0 1 0 0 0,0-1 1 0 0,1 0-1 0 0,0 0 0 0 0,4 2 150 0 0,1-1-1 0 0,-1-1 1 0 0,1 1 0 0 0,9-1-1 0 0,-2-2-76 0 0,0 1-1 0 0,0-2 0 0 0,0 0 1 0 0,0-1-1 0 0,-1 0 1 0 0,26-12-1 0 0,-30 12-49 0 0,0-1-1 0 0,-1 0 1 0 0,0 0-1 0 0,0-1 0 0 0,0 0 1 0 0,0 0-1 0 0,-1-1 1 0 0,0 0-1 0 0,-1 0 1 0 0,12-17-1 0 0,-13 15-162 0 0,-1 0-1 0 0,0 0 0 0 0,-1-1 1 0 0,0 1-1 0 0,0-1 1 0 0,-1 0-1 0 0,2-16 0 0 0,-3 7-150 0 0,0 0 0 0 0,-1 0 0 0 0,-3-21 0 0 0,-13-52-2704 0 0,15 91 2508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 16415 0 0,'8'-8'347'0'0,"-5"5"-136"0"0,-1 1-1 0 0,1-1 1 0 0,-1 0 0 0 0,0 0-1 0 0,0 0 1 0 0,3-6 2172 0 0,-5 11-2163 0 0,-7 6-117 0 0,0 1 1 0 0,0-1 0 0 0,0 0-1 0 0,-11 8 1 0 0,-6 7-57 0 0,-48 61-12 0 0,64-73-33 0 0,0 0 1 0 0,1 1 0 0 0,1 0-1 0 0,0 0 1 0 0,0 0 0 0 0,-4 16-1 0 0,8-18 71 0 0,0-1 0 0 0,0 1 0 0 0,1 0 0 0 0,0 0 0 0 0,1 0 0 0 0,0 0 0 0 0,3 15 0 0 0,-3-23 82 0 0,1 0-118 0 0,0 0 0 0 0,0 0 1 0 0,0 0-1 0 0,0 0 0 0 0,1 0 1 0 0,-1 0-1 0 0,2 1 0 0 0,1-1-3 0 0,0 0-1 0 0,0-1 0 0 0,-1 0 0 0 0,1 0 1 0 0,0 0-1 0 0,0 0 0 0 0,0-1 0 0 0,0 1 1 0 0,0-1-1 0 0,0 0 0 0 0,0 0 0 0 0,0 0 1 0 0,0-1-1 0 0,0 0 0 0 0,0 0 0 0 0,0 0 1 0 0,6-2-1 0 0,9-4 102 0 0,-1-1 0 0 0,24-14 1 0 0,-20 10-73 0 0,4-1-67 0 0,-1-2 0 0 0,0 0 0 0 0,-1-2 0 0 0,0 0 0 0 0,33-34 0 0 0,-54 48-16 0 0,0-1-1 0 0,0 0 0 0 0,0 0 0 0 0,-1 0 0 0 0,1-1 0 0 0,-1 1 0 0 0,0-1 0 0 0,0 1 0 0 0,0-1 0 0 0,-1 0 0 0 0,0 1 0 0 0,0-1 0 0 0,0 0 0 0 0,0 0 0 0 0,-1 0 0 0 0,0 0 0 0 0,0 0 0 0 0,0 0 0 0 0,-2-8 0 0 0,1 10 13 0 0,0-1 0 0 0,0 1 0 0 0,0-1 0 0 0,0 1 0 0 0,-1 0 0 0 0,1 0 1 0 0,-1 0-1 0 0,0 0 0 0 0,0 0 0 0 0,0 0 0 0 0,-1 0 0 0 0,1 1 0 0 0,0-1 0 0 0,-1 1 0 0 0,0-1 0 0 0,0 1 0 0 0,1 0 0 0 0,-1 0 0 0 0,-1 0 1 0 0,1 1-1 0 0,0-1 0 0 0,0 1 0 0 0,0 0 0 0 0,-1 0 0 0 0,1 0 0 0 0,-1 0 0 0 0,-6-1 0 0 0,-7 1-99 0 0,-1 1 1 0 0,-24 2-1 0 0,-4 1-438 0 0,45-3 346 0 0,3-2-570 0 0,20-14-5227 0 0,-4 5-399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 3679 0 0,'6'-5'12944'0'0,"-6"11"-12683"0"0,-1 1 0 0 0,0-1 0 0 0,0 0 0 0 0,0 0 0 0 0,-1 0-1 0 0,0 0 1 0 0,0-1 0 0 0,-1 1 0 0 0,-3 7 0 0 0,-7 8-175 0 0,-16 20 0 0 0,6-8 149 0 0,-10 20 494 0 0,-40 88 0 0 0,70-133-575 0 0,-1-1 1 0 0,-1 0 0 0 0,1 0-1 0 0,-12 12 1 0 0,15-18-124 0 0,1 0 0 0 0,-1 0-1 0 0,0 0 1 0 0,1 0 0 0 0,-1 0 0 0 0,1 1 0 0 0,-1-1 0 0 0,1 0 0 0 0,0 0 0 0 0,-1 1 0 0 0,1-1-1 0 0,0 0 1 0 0,0 0 0 0 0,0 1 0 0 0,0-1 0 0 0,0 0 0 0 0,0 1 0 0 0,1-1 0 0 0,-1 0 0 0 0,0 0-1 0 0,0 1 1 0 0,1-1 0 0 0,-1 0 0 0 0,1 0 0 0 0,-1 0 0 0 0,1 1 0 0 0,0-1 0 0 0,0 0 0 0 0,-1 0-1 0 0,1 0 1 0 0,0 0 0 0 0,0 0 0 0 0,1 1 0 0 0,1 1 97 0 0,0 0-1 0 0,0-1 1 0 0,0 1 0 0 0,1 0-1 0 0,-1-1 1 0 0,1 0 0 0 0,-1 0-1 0 0,1 0 1 0 0,5 2-1 0 0,0-2-5 0 0,-1 0 0 0 0,1 0 0 0 0,-1-1 0 0 0,1 0 0 0 0,0-1 0 0 0,0 0 0 0 0,-1 0 0 0 0,1-1 0 0 0,0 0-1 0 0,10-3 1 0 0,-7 0-36 0 0,0 0 0 0 0,-1 0 0 0 0,0-1 0 0 0,0 0 0 0 0,0-1 0 0 0,17-13 0 0 0,-10 6-4 0 0,0-2 1 0 0,-1 0-1 0 0,0-1 0 0 0,22-28 1 0 0,-31 33-75 0 0,-1 1 0 0 0,0-2 0 0 0,0 1 0 0 0,-1-1 0 0 0,-1 0 0 0 0,0 0 0 0 0,0 0 0 0 0,-1-1 0 0 0,3-18 0 0 0,-7 28-49 0 0,1-1 0 0 0,-1 1 0 0 0,0-1 0 0 0,1 1 0 0 0,-2-1 0 0 0,1 1 0 0 0,0 0 0 0 0,-1-1 0 0 0,1 1 0 0 0,-1-1 0 0 0,0 1 0 0 0,0 0 0 0 0,0-1 0 0 0,-1 1 0 0 0,1 0 0 0 0,-1 0 0 0 0,0 0 0 0 0,0 0 0 0 0,0 0 0 0 0,0 1 0 0 0,0-1 0 0 0,-1 0 0 0 0,1 1 0 0 0,-1 0 0 0 0,0 0 0 0 0,1-1 0 0 0,-1 2 0 0 0,0-1 0 0 0,0 0 0 0 0,-6-2 0 0 0,-1 1-201 0 0,0-1 1 0 0,0 1-1 0 0,0 1 0 0 0,0 0 1 0 0,-1 1-1 0 0,1 0 0 0 0,0 0 1 0 0,-1 1-1 0 0,-11 1 0 0 0,-36 2-1941 0 0,20-4-5122 0 0,25-1 1481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3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1839 0 0,'0'0'266'0'0,"2"0"440"0"0,3 2-791 0 0,13 6 14606 0 0,-17-5-13722 0 0,1 3-614 0 0,0 0 1 0 0,-1 0 0 0 0,0 0-1 0 0,0 0 1 0 0,-1 1 0 0 0,0-1-1 0 0,0 0 1 0 0,-1 8-1 0 0,-10 57 280 0 0,5-33-296 0 0,-78 338 192 0 0,78-355-360 0 0,-4 19-94 0 0,-21 50 0 0 0,25-79 24 0 0,-2-2 51 0 0,-2 5 21 0 0,9-14-3 0 0,-28 23-16 0 0,27-22-52 0 0,15-11-264 0 0,-8 6 340 0 0,0-1-1 0 0,-1 1 1 0 0,0-1 0 0 0,0 0-1 0 0,0 0 1 0 0,-1 0 0 0 0,6-12 0 0 0,15-44-90 0 0,-9 23-107 0 0,-3 9-325 0 0,2 2 1 0 0,33-51 0 0 0,-45 75 479 0 0,0 1 0 0 0,0-1 0 0 0,0 1 0 0 0,0 0 0 0 0,0 0 0 0 0,1 0 0 0 0,-1 0 0 0 0,1 1 0 0 0,-1-1 1 0 0,1 1-1 0 0,-1-1 0 0 0,1 1 0 0 0,3-1 0 0 0,13-3 22 0 0,-14 7 9 0 0,-3-1-3 0 0,1 0 1 0 0,0 0 0 0 0,1 1 0 0 0,-1-1 0 0 0,0 1 0 0 0,0-1 0 0 0,0 1 0 0 0,0 0 0 0 0,-1 0 0 0 0,1 0 0 0 0,0 0 0 0 0,2 4 0 0 0,2 2 11 0 0,0 0 0 0 0,5 10 0 0 0,50 86 637 0 0,-58-96-581 0 0,-2-3-43 0 0,0 0 0 0 0,0 0 0 0 0,0 0 0 0 0,1 7 0 0 0,-2-9-12 0 0,0 0 0 0 0,-1-1 0 0 0,0 1 0 0 0,1 0 0 0 0,-1-1 0 0 0,0 1 0 0 0,0 0 0 0 0,-1-1 0 0 0,1 1 0 0 0,-1 0 0 0 0,1-1 0 0 0,-1 1 0 0 0,0-1 0 0 0,0 1 0 0 0,0-1 0 0 0,0 1 0 0 0,0-1 0 0 0,0 0 0 0 0,-1 1 0 0 0,-1 1 0 0 0,-3 3 22 0 0,-1 0 0 0 0,1 0-1 0 0,-1-1 1 0 0,-9 7 0 0 0,6-5-4 0 0,-8 5 20 0 0,-1-1 0 0 0,0 0 0 0 0,-1-1 0 0 0,0-1 0 0 0,-1-1 0 0 0,0-1 0 0 0,0-1 1 0 0,-33 7-1 0 0,39-12-24 0 0,-2-2 33 0 0,12-2-57 0 0,3 0 5 0 0,0 1-12 0 0,1 1 1 0 0,0-1-1 0 0,0 0 0 0 0,0 1 0 0 0,0-1 0 0 0,0 0 0 0 0,0 0 1 0 0,0 1-1 0 0,1-1 0 0 0,-1 0 0 0 0,0 0 0 0 0,0 0 0 0 0,0 0 1 0 0,1 0-1 0 0,-1 0 0 0 0,1 0 0 0 0,-1 0 0 0 0,1 0 0 0 0,-1-1 1 0 0,1 1-1 0 0,0 0 0 0 0,-1 0 0 0 0,1 0 0 0 0,0-1 1 0 0,0 1-1 0 0,0 0 0 0 0,0 0 0 0 0,0-1 0 0 0,0 1 0 0 0,0 0 1 0 0,0 0-1 0 0,1 0 0 0 0,-1-1 0 0 0,0 1 0 0 0,1 0 0 0 0,0-1 1 0 0,1-3-353 0 0,0 0 1 0 0,0 1-1 0 0,1-1 1 0 0,-1 1 0 0 0,1 0-1 0 0,0 0 1 0 0,7-7 0 0 0,1 1-1009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1375 0 0,'2'-1'107'0'0,"2"-1"449"0"0,4-2 6163 0 0,5-2 2246 0 0,-8 2-10997 0 0,-3 3 2453 0 0,0 0-5 0 0,23-6 5755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60 2303 0 0,'88'-11'1343'0'0,"42"-16"4937"0"0,-43 8-3368 0 0,-85 19-2655 0 0,0-1-1 0 0,1 1 1 0 0,-1-1 0 0 0,1 1 0 0 0,-1 0-1 0 0,0 0 1 0 0,1 0 0 0 0,-1 0-1 0 0,1 0 1 0 0,-1 0 0 0 0,0 1 0 0 0,5 1-1 0 0,-5-1 760 0 0,-3 7-305 0 0,0-4-624 0 0,0-1 1 0 0,0 0-1 0 0,-1 1 1 0 0,1-1-1 0 0,-1 0 1 0 0,0 0-1 0 0,0 0 1 0 0,0-1-1 0 0,0 1 0 0 0,-1 0 1 0 0,1-1-1 0 0,-1 1 1 0 0,1-1-1 0 0,-7 4 1 0 0,-2 2 152 0 0,-1-1 1 0 0,-18 8-1 0 0,-9 2-34 0 0,-1-3 1 0 0,-53 12-1 0 0,39-12-163 0 0,-1 2-41 0 0,-474 118-90 0 0,520-132 87 0 0,-141 23-132 0 0,130-22 109 0 0,0-2-1 0 0,0-1 1 0 0,-1 0 0 0 0,1-1 0 0 0,-27-6-1 0 0,42 6 6 0 0,0 0-1 0 0,-1-1 1 0 0,1 0 0 0 0,0 0-1 0 0,0 0 1 0 0,0-1-1 0 0,0 0 1 0 0,0 0 0 0 0,1 0-1 0 0,-1 0 1 0 0,1-1-1 0 0,0 1 1 0 0,0-1 0 0 0,0 0-1 0 0,1-1 1 0 0,-1 1-1 0 0,1-1 1 0 0,0 1 0 0 0,0-1-1 0 0,1 0 1 0 0,-1 0-1 0 0,1 0 1 0 0,0 0 0 0 0,1-1-1 0 0,-1 1 1 0 0,1 0-1 0 0,0-1 1 0 0,0 1 0 0 0,1-1-1 0 0,-1-7 1 0 0,5 0-30 0 0,-4 13 63 0 0,0-1 1 0 0,1 0-1 0 0,0 0 1 0 0,-1 1-1 0 0,1-1 1 0 0,-1 1-1 0 0,1-1 1 0 0,0 0-1 0 0,-1 1 1 0 0,1-1-1 0 0,0 1 1 0 0,0 0-1 0 0,-1-1 1 0 0,1 1-1 0 0,0-1 1 0 0,0 1-1 0 0,0 0 1 0 0,-1 0-1 0 0,1 0 1 0 0,0-1-1 0 0,0 1 1 0 0,0 0-1 0 0,0 0 1 0 0,0 0-1 0 0,-1 0 1 0 0,1 0-1 0 0,0 0 1 0 0,0 1-1 0 0,0-1 1 0 0,0 0-1 0 0,0 0 1 0 0,-1 1-1 0 0,1-1 1 0 0,0 0-1 0 0,0 1 1 0 0,1 0-1 0 0,1 1-10 0 0,0 0 1 0 0,1-1-1 0 0,-1 1 0 0 0,0 1 0 0 0,0-1 1 0 0,0 0-1 0 0,4 5 0 0 0,-1 2-4 0 0,0-1 0 0 0,0 1 0 0 0,-1 0 0 0 0,-1 1 0 0 0,6 12 0 0 0,14 54 0 0 0,-6-14 0 0 0,-16-54 0 0 0,1 0 0 0 0,0 0 0 0 0,1 0 0 0 0,0 0 0 0 0,0 0 0 0 0,0-1 0 0 0,1 0 0 0 0,0 0 0 0 0,1 0 0 0 0,-1 0 0 0 0,11 8 0 0 0,-11-11 0 0 0,56 52 0 0 0,-52-47 0 0 0,-1 1 0 0 0,0-1 0 0 0,-1 2 0 0 0,11 18 0 0 0,31 82-8 0 0,-4-8 107 0 0,-44-100-87 0 0,0-1-1 0 0,0 1 1 0 0,1-1-1 0 0,-1 0 1 0 0,1 0 0 0 0,-1 1-1 0 0,1-1 1 0 0,0 0 0 0 0,0 0-1 0 0,0 0 1 0 0,0-1 0 0 0,0 1-1 0 0,1 0 1 0 0,-1-1 0 0 0,0 0-1 0 0,1 1 1 0 0,-1-1 0 0 0,5 1-1 0 0,-5-2 0 0 0,-1 0 0 0 0,0 0 0 0 0,1 0 0 0 0,-1 0 0 0 0,1 0-1 0 0,-1-1 1 0 0,0 1 0 0 0,1 0 0 0 0,-1-1 0 0 0,0 1 0 0 0,0-1 0 0 0,1 0-1 0 0,-1 1 1 0 0,0-1 0 0 0,0 0 0 0 0,0 0 0 0 0,0 0 0 0 0,2-1 0 0 0,-1-1 17 0 0,1 1 0 0 0,-1-1 0 0 0,0 0 1 0 0,0 1-1 0 0,3-6 0 0 0,-4 5-15 0 0,0 1 0 0 0,-1-1 0 0 0,1 1 0 0 0,-1-1 0 0 0,0 1-1 0 0,1-1 1 0 0,-1 1 0 0 0,0-1 0 0 0,0 1 0 0 0,-1-1 0 0 0,1 1 0 0 0,-1-1 0 0 0,1 1-1 0 0,-2-4 1 0 0,-15-36 241 0 0,12 30-93 0 0,0-1-117 0 0,0 0-1 0 0,1 0 1 0 0,0-1-1 0 0,1 0 1 0 0,0 0 0 0 0,1 0-1 0 0,1 0 1 0 0,1 0-1 0 0,0 0 1 0 0,0-1-1 0 0,4-19 1 0 0,-1 22-25 0 0,1 1 0 0 0,0 0 0 0 0,1 0 0 0 0,0 0 0 0 0,1 1 0 0 0,0-1 0 0 0,1 1 0 0 0,0 1-1 0 0,0-1 1 0 0,1 1 0 0 0,0 1 0 0 0,1-1 0 0 0,0 2 0 0 0,0-1 0 0 0,0 1 0 0 0,1 0 0 0 0,15-7 0 0 0,-15 10-19 0 0,0 4 0 0 0,-8 0-18 0 0,0 1 0 0 0,0-1 0 0 0,0 1 0 0 0,-1 0 0 0 0,1 0 0 0 0,0 0 0 0 0,0 0 0 0 0,-1 0 0 0 0,1 0-1 0 0,-1 0 1 0 0,1 1 0 0 0,-1-1 0 0 0,0 1 0 0 0,1-1 0 0 0,1 3 0 0 0,0 2-574 0 0,0 0 0 0 0,-1 0 0 0 0,4 8 0 0 0,1 4-5115 0 0,-3-9-321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209 251 6911 0 0,'-1'3'528'0'0,"-23"86"1800"0"0,5-28 307 0 0,-22 75 2841 0 0,40-134-5275 0 0,-25 25 4936 0 0,27-31-5174 0 0,0 0 57 0 0,0 0 0 0 0,0 0 0 0 0,0 1 0 0 0,1-1 0 0 0,2-5 0 0 0,1-2 0 0 0,2-4 33 0 0,-6 13-52 0 0,0 1-1 0 0,-1-1 1 0 0,1 0-1 0 0,0 0 1 0 0,-1 0-1 0 0,1 0 1 0 0,-1 1-1 0 0,1-1 1 0 0,-1 0-1 0 0,0 0 1 0 0,0 0-1 0 0,0 0 1 0 0,0-3-1 0 0,1-9 57 0 0,5-14-46 0 0,-2 15 0 0 0,-1 1 45 0 0,-3 10 85 0 0,5-8 47 0 0,-22 50-154 0 0,-17 50 8 0 0,30-78-42 0 0,-1 0 0 0 0,-9 35 68 0 0,12-39-43 0 0,-1 0 1 0 0,0 0-1 0 0,0 0 0 0 0,-1 0 1 0 0,0 0-1 0 0,-6 9 0 0 0,-5 7-3 0 0,5-10 33 0 0,6-13-55 0 0,2-1 9 0 0,2 0-7 0 0,-1 0 1 0 0,1 0-1 0 0,-1-1 1 0 0,1 1-1 0 0,-1 0 0 0 0,1 0 1 0 0,0 0-1 0 0,-1-1 1 0 0,1 1-1 0 0,0 0 1 0 0,-1-1-1 0 0,1 1 0 0 0,0 0 1 0 0,-1-1-1 0 0,1 1 1 0 0,0 0-1 0 0,-1-1 1 0 0,1 1-1 0 0,0-1 0 0 0,0 1 1 0 0,0 0-1 0 0,-1-1 1 0 0,1 1-1 0 0,0-1 1 0 0,0 0 0 0 0,-1-1 5 0 0,1-1 0 0 0,-1 1 0 0 0,1-1 0 0 0,-1 0 0 0 0,1 1-1 0 0,0-1 1 0 0,0 0 0 0 0,1 1 0 0 0,-1-1 0 0 0,0 0 0 0 0,2-4 0 0 0,11-31 70 0 0,-10 32-59 0 0,41-101-3 0 0,-33 85-17 0 0,1 1 0 0 0,24-35 0 0 0,118-142 1 0 0,-116 148 0 0 0,30-36 0 0 0,-58 76 0 0 0,-1 0 0 0 0,2 0 0 0 0,-1 2 0 0 0,1-1 0 0 0,23-12 0 0 0,-20 14 0 0 0,1 4 0 0 0,1 4 0 0 0,0 3 0 0 0,-2 4 0 0 0,-3 3 0 0 0,-2 1 0 0 0,-1-2 11 0 0,-6-6 31 0 0,-1-2-40 0 0,-1 0-1 0 0,1 0 0 0 0,0 0 1 0 0,-1 0-1 0 0,0 1 0 0 0,1-1 0 0 0,-1 0 1 0 0,0 0-1 0 0,0 0 0 0 0,-1 3 1 0 0,1 0 5 0 0,-4 26 64 0 0,-1-2-25 0 0,3 2-46 0 0,0 1 0 0 0,2-18 0 0 0,-1 0 0 0 0,0-1 0 0 0,-1 1 0 0 0,-1 0 0 0 0,0-1 0 0 0,-1 1 0 0 0,0-1 0 0 0,-1 0 0 0 0,-1-1 0 0 0,-10 19 0 0 0,-77 123 0 0 0,39-57-16 0 0,49-84 16 0 0,0 2 0 0 0,5-14 0 0 0,0 0 0 0 0,-1-1 0 0 0,1 1 0 0 0,0 0 0 0 0,0-1 0 0 0,0 1 0 0 0,0 0 0 0 0,0-1 0 0 0,0 1 0 0 0,0 0 0 0 0,0-1 0 0 0,0 1 0 0 0,0 0 0 0 0,0-1 0 0 0,1 1 0 0 0,-1 0 0 0 0,1 0 0 0 0,0 0 0 0 0,0 0 1 0 0,0 0-1 0 0,0 0 0 0 0,1-1 0 0 0,-1 1 1 0 0,0-1-1 0 0,1 1 0 0 0,-1-1 1 0 0,1 1-1 0 0,-1-1 0 0 0,1 0 0 0 0,-1 0 1 0 0,1 1-1 0 0,1-1 0 0 0,26-1 67 0 0,-24 1-37 0 0,103-12 601 0 0,-26 1-190 0 0,-10 6-222 0 0,-58 5-219 0 0,-2 0-16 0 0,-9 0-181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4143 0 0,'0'2'5092'0'0,"-1"10"-3684"0"0,0 0-1 0 0,1 0 1 0 0,0 0-1 0 0,4 19 1 0 0,-1-14-633 0 0,1-1 1 0 0,11 29-1 0 0,-3-17-503 0 0,2 0 0 0 0,0-1 0 0 0,25 33 0 0 0,-28-46-232 0 0,0 0 1 0 0,0-1-1 0 0,1-1 0 0 0,15 12 0 0 0,58 39 78 0 0,-79-58-117 0 0,13 6-30 0 0,0 0-1 0 0,0-1 1 0 0,1-1-1 0 0,0 0 1 0 0,0-2-1 0 0,33 8 1 0 0,-49-14-187 0 0,0-1 1 0 0,0 1 0 0 0,-1-1 0 0 0,1 1 0 0 0,0-1 0 0 0,0 0 0 0 0,0-1 0 0 0,0 1 0 0 0,-1-1 0 0 0,1 1 0 0 0,0-1 0 0 0,5-2 0 0 0,2-4-1695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7367 0 0,'0'0'568'0'0,"-2"1"-373"0"0,-130 88 6448 0 0,23-14-4430 0 0,-40 26-409 0 0,4 7-1303 0 0,143-107-746 0 0,17-18-9786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4607 0 0,'0'0'9083'0'0,"2"0"-7856"0"0,196-50 5255 0 0,-135 37-5861 0 0,-45 10-1522 0 0,0 0 0 0 0,33 0 0 0 0,-39 3-6113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12439 0 0,'0'0'5939'0'0,"2"1"-4439"0"0,7 0-1050 0 0,-1 0 0 0 0,1 0 1 0 0,-1 0-1 0 0,17-2 0 0 0,38-6 362 0 0,-41 3-562 0 0,9 0-119 0 0,83-13-1627 0 0,-92 11-139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4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28 946 10567 0 0,'0'0'2106'0'0,"0"1"-1586"0"0,-9 19 321 0 0,5-10-351 0 0,0-1 0 0 0,-4 17 0 0 0,7-22-381 0 0,0 0-1 0 0,1 1 1 0 0,0-1 0 0 0,0 0 0 0 0,0 1-1 0 0,0-1 1 0 0,0 0 0 0 0,1 1 0 0 0,2 6-1 0 0,4 11 420 0 0,18 33 1 0 0,-3-7-156 0 0,9 20-257 0 0,4-2 1 0 0,43 63 0 0 0,-66-110-113 0 0,26 42 39 0 0,-3 1 0 0 0,49 123-1 0 0,-80-171-38 0 0,0 0 1 0 0,0 1-1 0 0,-2-1 0 0 0,0 1 0 0 0,0-1 0 0 0,-2 22 1 0 0,-13 99 40 0 0,13-133 802 0 0,1-1-681 0 0,6 2-7 0 0,-5-2 58 0 0,0-1-121 0 0,14-6 41 0 0,-13 1-123 0 0,-1 3 5 0 0,1-1-8 0 0,-1 1-5 0 0,-1 1 1 0 0,0 0-1 0 0,0-1 0 0 0,0 1 1 0 0,0-1-1 0 0,0 1 0 0 0,0-1 1 0 0,0 1-1 0 0,-1-1 1 0 0,2-3-1 0 0,1-2 12 0 0,0 0 0 0 0,-1 0 1 0 0,0-1-1 0 0,0 1 0 0 0,1-15 1 0 0,1-42 45 0 0,-4 44-27 0 0,36-313 37 0 0,-8 114-240 0 0,-3-72-124 0 0,-14 187 277 0 0,4 1 1 0 0,4 0-1 0 0,5 2 0 0 0,60-159 0 0 0,-61 197-51 0 0,28-127 0 0 0,-49 182 64 0 0,-2 0 0 0 0,0-3-31 0 0,0 0 0 0 0,4-20 0 0 0,-3 24-9 0 0,-1 9 39 0 0,1 7 1 0 0,0 0 1 0 0,0-1-1 0 0,-1 1 0 0 0,0 0 1 0 0,-2 11-1 0 0,1-11 59 0 0,2-6 8 0 0,6 3 5 0 0,2 0-7 0 0,-6-4-64 0 0,1 0 0 0 0,-1-1 0 0 0,0 1 0 0 0,1-1 1 0 0,0 1-1 0 0,-1-1 0 0 0,1 0 0 0 0,0-1 0 0 0,0 1 0 0 0,4 0 1 0 0,5 0-2 0 0,12 1 131 0 0,-1 0 0 0 0,1-2-1 0 0,42-5 1 0 0,-58 4-118 0 0,52-3-7 0 0,113 5-1 0 0,-78 4 80 0 0,144-10 1 0 0,94-39-76 0 0,-317 41-10 0 0,117-16 0 0 0,-117 17 0 0 0,0 2 0 0 0,0 0 0 0 0,0 1 0 0 0,-1 1 0 0 0,1 0 0 0 0,16 5 0 0 0,-15-2-2 0 0,0-2 1 0 0,0 0-1 0 0,0-1 0 0 0,33-1 1 0 0,75-11-43 0 0,-77 5 88 0 0,39-5-44 0 0,45-4 0 0 0,-79 16-39 0 0,-14 0 14 0 0,57-8 57 0 0,2 0 0 0 0,-35 4-32 0 0,48 2 0 0 0,-96 3 11 0 0,1-1 0 0 0,-1 2-1 0 0,26 9 1 0 0,-28-8 3 0 0,0-1 0 0 0,0 0 1 0 0,0-1-1 0 0,1-1 0 0 0,17 1 0 0 0,-2-4 102 0 0,0-2 0 0 0,43-10 0 0 0,23-3 38 0 0,226 4 48 0 0,-295 12-202 0 0,-1-1 0 0 0,34-6 0 0 0,-27 0 38 0 0,-18 4 9 0 0,0 0-1 0 0,0 1 0 0 0,0 0 0 0 0,0 1 0 0 0,0 1 1 0 0,0 0-1 0 0,29 5 0 0 0,-34-3-46 0 0,-3 0 13 0 0,-6-1 523 0 0,-26 12-1878 0 0,19-9 175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9383 0 0,'0'0'431'0'0,"2"-1"-10"0"0,1-1-294 0 0,18-3-90 0 0,-11 3 433 0 0,1 1 0 0 0,-1 0-1 0 0,1 1 1 0 0,-1 0 0 0 0,1 1 0 0 0,14 3-1 0 0,-14-2-355 0 0,1-1 0 0 0,-1 0 0 0 0,0-1 0 0 0,21-2 0 0 0,1 0 532 0 0,24 5 513 0 0,-41-2-1046 0 0,1 0 0 0 0,-1-1 1 0 0,0 0-1 0 0,29-5 1 0 0,1-5-77 0 0,72-7 0 0 0,-90 17-34 0 0,-21 1-6 0 0,0-1 1 0 0,0 0 0 0 0,-1 0 0 0 0,1-1-1 0 0,0 0 1 0 0,6-2 0 0 0,-10 2-26 0 0,4-1-11 0 0,16 4-14 0 0,20-2 42 0 0,20-2 44 0 0,-41 0-9 0 0,0 1 0 0 0,-1 1 0 0 0,40 5-1 0 0,-37 0-41 0 0,-1-1 0 0 0,1-1-1 0 0,0-2 1 0 0,0 0 0 0 0,1-2 0 0 0,38-5-1 0 0,-28-1 24 0 0,93-12 66 0 0,-112 18-64 0 0,1 1 1 0 0,-1 0-1 0 0,0 2 1 0 0,0-1-1 0 0,0 2 1 0 0,17 4-1 0 0,-15-3-16 0 0,0-1 1 0 0,1-1-1 0 0,0-1 0 0 0,-1-1 0 0 0,20-2 0 0 0,8 1-2 0 0,-22 1 28 0 0,164-7 470 0 0,26-10-276 0 0,-86 8 98 0 0,-77 5 19 0 0,1 3 0 0 0,59 6 0 0 0,-4-2-264 0 0,138-5 352 0 0,-173 3-364 0 0,-51 0 48 0 0,0-1-1 0 0,0 0 1 0 0,-1-2 0 0 0,36-7 0 0 0,-41 4 197 0 0,5-1 205 0 0,-13 5-437 0 0,-2 0-36 0 0,0 0 0 0 0,-1 1 0 0 0,1 0 0 0 0,0 0 0 0 0,0 0-1 0 0,0 0 1 0 0,0 1 0 0 0,5 1 0 0 0,0 0 14 0 0,0-1-33 0 0,0 1-10 0 0,-1-2-26 0 0,-8 0-117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2303 0 0,'0'0'17922'0'0,"0"2"-17760"0"0,-2 24-15 0 0,-1-1-1 0 0,-1 1 1 0 0,-1-1 0 0 0,-12 34-1 0 0,3-9-107 0 0,10-38-58 0 0,1 0 0 0 0,-2 0 0 0 0,0-1 0 0 0,-10 19 0 0 0,-6-3-2942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26 9671 0 0,'1'-1'440'0'0,"2"-3"-163"0"0,11-16 7122 0 0,-14 22-7350 0 0,-1-1-1 0 0,0 1 0 0 0,0-1 1 0 0,0 1-1 0 0,0-1 1 0 0,0 1-1 0 0,0-1 0 0 0,-2 2 1 0 0,-2 3 45 0 0,-69 121 1207 0 0,17-23-1040 0 0,-97 118-238 0 0,116-174-177 0 0,-2-2-1 0 0,-66 57 1 0 0,91-90-272 0 0,1 1-1 0 0,-20 25 0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10999 0 0,'0'0'3192'0'0,"0"2"-2704"0"0,2 3-200 0 0,0 1 0 0 0,-1-1 0 0 0,0 1 1 0 0,0-1-1 0 0,0 1 0 0 0,-1 0 0 0 0,0-1 0 0 0,0 1 0 0 0,0 0 0 0 0,-1 0 0 0 0,0-1 0 0 0,0 1 0 0 0,-3 8 0 0 0,-4 10-269 0 0,-21 41 1 0 0,17-40-356 0 0,2-3 337 0 0,-3 6 85 0 0,-12 38 1 0 0,20-42-95 0 0,5-22-112 0 0,0 3 50 0 0,0 3-2834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14 919 0 0,'-1'2'11974'0'0,"-21"31"-9748"0"0,15-25-1975 0 0,2 0-1 0 0,-10 17 1 0 0,7-9-181 0 0,1 1 1 0 0,2 0-1 0 0,-8 31 0 0 0,12-41-70 0 0,-1 1-1 0 0,1 0 1 0 0,1 0-1 0 0,0 0 1 0 0,0 0-1 0 0,0 0 1 0 0,1 0 0 0 0,0 0-1 0 0,1 0 1 0 0,3 12-1 0 0,-4-19 15 0 0,-1 0-1 0 0,1 0 1 0 0,0 0-1 0 0,0 0 1 0 0,0 0-1 0 0,-1 0 1 0 0,1 0-1 0 0,0 0 1 0 0,0-1-1 0 0,0 1 1 0 0,1 0-1 0 0,-1 0 1 0 0,0-1-1 0 0,0 1 1 0 0,0-1-1 0 0,0 1 0 0 0,1-1 1 0 0,-1 0-1 0 0,0 1 1 0 0,0-1-1 0 0,1 0 1 0 0,0 0-1 0 0,3 1 85 0 0,-1-1-1 0 0,0 0 0 0 0,0 0 0 0 0,8-2 0 0 0,-1 0 20 0 0,-1-1-1 0 0,-1 0 1 0 0,1 0-1 0 0,0-1 0 0 0,-1-1 1 0 0,0 1-1 0 0,0-2 1 0 0,10-7-1 0 0,-16 11-102 0 0,-1-1 0 0 0,0 0 0 0 0,0 1-1 0 0,0-1 1 0 0,-1 0 0 0 0,1 0 0 0 0,-1 0-1 0 0,1 0 1 0 0,-1 0 0 0 0,0 0 0 0 0,0 0-1 0 0,0 0 1 0 0,-1-1 0 0 0,1 1 0 0 0,-1 0 0 0 0,0-5-1 0 0,1-3 56 0 0,-1-1 1 0 0,-1 0-1 0 0,-2-14 0 0 0,-2-11-300 0 0,0-66-1 0 0,5 102 54 0 0,-3 2-956 0 0,-1 0 842 0 0,1 1-1 0 0,0-1 1 0 0,0 1-1 0 0,0 0 1 0 0,1 0 0 0 0,-1 0-1 0 0,0 0 1 0 0,1 1 0 0 0,-1-1-1 0 0,-1 4 1 0 0,-4 1-1072 0 0,-2 3-65 0 0,0 0-10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6 153 8751 0 0,'-6'-2'12080'0'0,"20"-3"-9952"0"0,22-4-2491 0 0,37-3 1281 0 0,13-3-9 0 0,20-12-104 0 0,-86 20-735 0 0,-6 4-27 0 0,-1-1 1 0 0,21-11-1 0 0,77-38-1 0 0,-109 52-246 0 0,-11 12-4900 0 0,-2 1-2315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 5983 0 0,'2'-1'464'0'0,"35"-18"11183"0"0,-37 20-11526 0 0,0 3-67 0 0,-1-1 1 0 0,1 0-1 0 0,-1 0 0 0 0,0 0 0 0 0,0 0 0 0 0,0 0 1 0 0,0 0-1 0 0,-3 5 0 0 0,-18 26 165 0 0,7-11-184 0 0,3-2-34 0 0,1 1 1 0 0,-10 28-1 0 0,16-38 13 0 0,1 1 0 0 0,1 0 0 0 0,0 0 0 0 0,1 0 0 0 0,-1 23 0 0 0,3-29 50 0 0,0-6-56 0 0,0-1 0 0 0,0 1 0 0 0,0-1 0 0 0,1 1 0 0 0,-1 0 0 0 0,0-1 0 0 0,0 1 0 0 0,1-1 1 0 0,-1 1-1 0 0,0-1 0 0 0,1 1 0 0 0,-1-1 0 0 0,0 1 0 0 0,1-1 0 0 0,-1 1 0 0 0,1-1 0 0 0,-1 0 1 0 0,1 1-1 0 0,-1-1 0 0 0,1 0 0 0 0,-1 1 0 0 0,1-1 0 0 0,-1 0 0 0 0,1 1 0 0 0,0-1 0 0 0,-1 0 0 0 0,1 0 1 0 0,-1 0-1 0 0,1 0 0 0 0,0 0 0 0 0,-1 0 0 0 0,1 0 0 0 0,0 0 0 0 0,21 0 193 0 0,-15-2-125 0 0,0 1 1 0 0,-1-1-1 0 0,1 0 1 0 0,-1-1-1 0 0,1 0 1 0 0,-1 0 0 0 0,0 0-1 0 0,0-1 1 0 0,0 1-1 0 0,-1-2 1 0 0,1 1-1 0 0,5-6 1 0 0,-7 6-31 0 0,-1 1 0 0 0,0-1 1 0 0,0 0-1 0 0,0 0 0 0 0,-1 0 1 0 0,1 0-1 0 0,-1 0 0 0 0,0 0 0 0 0,0-1 1 0 0,0 1-1 0 0,-1-1 0 0 0,1 0 0 0 0,-1 1 1 0 0,0-1-1 0 0,-1 0 0 0 0,1 0 1 0 0,-1 1-1 0 0,0-9 0 0 0,-1 9-102 0 0,1 1 0 0 0,0 0 1 0 0,-1-1-1 0 0,0 1 0 0 0,0 0 0 0 0,0 0 0 0 0,-3-6 0 0 0,3 7-59 0 0,1 1-224 0 0,0 0 302 0 0,0 1 1 0 0,0 0-1 0 0,0-1 1 0 0,0 1-1 0 0,0-1 0 0 0,0 1 1 0 0,0 0-1 0 0,0-1 1 0 0,-1 1-1 0 0,1 0 1 0 0,0-1-1 0 0,0 1 1 0 0,0 0-1 0 0,0-1 0 0 0,-1 1 1 0 0,1 0-1 0 0,0 0 1 0 0,0-1-1 0 0,0 1 1 0 0,-1 0-1 0 0,1 0 1 0 0,0-1-1 0 0,-1 1 0 0 0,1 0 1 0 0,-1-1-1 0 0,-8-6-884 0 0,9 6 706 0 0,-22-6-4241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14599 0 0,'0'0'2011'0'0,"-2"1"-1542"0"0,-6 4-260 0 0,1-1-1 0 0,0 1 0 0 0,0 1 1 0 0,0-1-1 0 0,1 1 1 0 0,-1 0-1 0 0,2 1 1 0 0,-1-1-1 0 0,1 1 0 0 0,0 0 1 0 0,0 1-1 0 0,-5 9 1 0 0,6-8-202 0 0,0 0 0 0 0,0 1 0 0 0,1-1 1 0 0,0 1-1 0 0,0 0 0 0 0,1 0 1 0 0,1 0-1 0 0,0 0 0 0 0,0 0 0 0 0,1 15 1 0 0,0-19 33 0 0,0-4-35 0 0,0 0-1 0 0,1 0 1 0 0,-1 0 0 0 0,0 0-1 0 0,1 0 1 0 0,0 0-1 0 0,-1-1 1 0 0,1 1 0 0 0,0 0-1 0 0,0 0 1 0 0,0 0-1 0 0,0-1 1 0 0,1 3 0 0 0,1 1 67 0 0,-1-1 1 0 0,1 0 0 0 0,0 1 0 0 0,0-1 0 0 0,0 0 0 0 0,0-1 0 0 0,1 1 0 0 0,0 0 0 0 0,0-1 0 0 0,0 0 0 0 0,0 0 0 0 0,5 3 0 0 0,-7-6-28 0 0,1 1 0 0 0,-1 0-1 0 0,0-1 1 0 0,1 0 0 0 0,-1 1 0 0 0,1-1 0 0 0,-1 0 0 0 0,1 0 0 0 0,-1 0 0 0 0,1-1-1 0 0,3 0 1 0 0,27-10 476 0 0,-22 6-337 0 0,2 1-65 0 0,0-2 0 0 0,-1 1 0 0 0,0-1 0 0 0,0-1 0 0 0,0 0 0 0 0,-1-1 0 0 0,15-13 0 0 0,-25 21-122 0 0,0-1 0 0 0,-1 0 0 0 0,1 1-1 0 0,0-1 1 0 0,-1 0 0 0 0,1 1 0 0 0,0-1 0 0 0,-1 0 0 0 0,1 1-1 0 0,-1-1 1 0 0,0 0 0 0 0,1 0 0 0 0,-1 0 0 0 0,1 0 0 0 0,-1 0-1 0 0,0 1 1 0 0,0-1 0 0 0,0 0 0 0 0,1 0 0 0 0,-1 0 0 0 0,0 0-1 0 0,0 0 1 0 0,0 0 0 0 0,0 0 0 0 0,-1 0 0 0 0,1 0 0 0 0,0-1-1 0 0,-1 0-11 0 0,1-2-4 0 0,0 3 16 0 0,0 0-1 0 0,0 0 1 0 0,0 0-1 0 0,0 0 1 0 0,-1 0-1 0 0,1 0 0 0 0,0 0 1 0 0,-1 0-1 0 0,1 0 1 0 0,-1 0-1 0 0,1 0 1 0 0,-1 1-1 0 0,1-1 1 0 0,-1 0-1 0 0,0 0 0 0 0,1 0 1 0 0,-1 1-1 0 0,0-1 1 0 0,-1-1-1 0 0,-11-11-187 0 0,-1 0 0 0 0,-18-14 0 0 0,16 16-266 0 0,-26-29 0 0 0,41 39 441 0 0,0 0 1 0 0,0 0-1 0 0,1 0 1 0 0,-1 0 0 0 0,0 0-1 0 0,0 0 1 0 0,1 0 0 0 0,-1 0-1 0 0,1-1 1 0 0,-1 1 0 0 0,1 0-1 0 0,-1 0 1 0 0,1-1-1 0 0,0 1 1 0 0,-1 0 0 0 0,1-1-1 0 0,0 1 1 0 0,0 0 0 0 0,0-1-1 0 0,0 1 1 0 0,0 0 0 0 0,1-1-1 0 0,-1 1 1 0 0,0 0 0 0 0,1-3-1 0 0,0 3-73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3223 0 0,'1'0'10457'0'0,"5"-1"-5706"0"0,-35 27-3837 0 0,19-19-712 0 0,1 1 0 0 0,-16 16 0 0 0,-5 13-40 0 0,0-3-76 0 0,-36 57 1 0 0,59-80-81 0 0,0 0 1 0 0,1 1-1 0 0,1 0 1 0 0,0 0-1 0 0,0 0 1 0 0,1 0 0 0 0,1 1-1 0 0,0 0 1 0 0,-2 23-1 0 0,5-32-4 0 0,0 0 0 0 0,0 0 0 0 0,0-1 0 0 0,0 1 1 0 0,1 0-1 0 0,0 0 0 0 0,0-1 0 0 0,0 1 0 0 0,0 0 0 0 0,0-1 0 0 0,1 1 0 0 0,-1-1 0 0 0,1 0 0 0 0,0 1 0 0 0,0-1 0 0 0,0 0 0 0 0,1 0 0 0 0,-1 0 0 0 0,1-1 0 0 0,0 1 1 0 0,-1 0-1 0 0,1-1 0 0 0,0 0 0 0 0,1 0 0 0 0,-1 0 0 0 0,0 0 0 0 0,1 0 0 0 0,-1-1 0 0 0,1 1 0 0 0,5 1 0 0 0,29 7-685 0 0,0-2-1 0 0,1-1 0 0 0,56 3 1 0 0,-77-8-5759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3679 0 0,'0'0'167'0'0,"-1"0"282"0"0,-17 21 17183 0 0,19-20-17308 0 0,16 22-31 0 0,27 50-1 0 0,-21-33-257 0 0,22 23 21 0 0,-30-43-20 0 0,22 36 0 0 0,-35-52-36 0 0,0 0 0 0 0,0 0 0 0 0,-1 0 0 0 0,1 0 0 0 0,-1 1 0 0 0,0-1 0 0 0,0 0 0 0 0,-1 1 0 0 0,1-1 0 0 0,-1 0 0 0 0,0 1 0 0 0,0-1 0 0 0,-1 1 0 0 0,1-1 0 0 0,-1 0 0 0 0,0 1 0 0 0,0-1 0 0 0,0 0 0 0 0,-1 0 0 0 0,1 0 0 0 0,-1 0 0 0 0,-4 6 0 0 0,1-2 0 0 0,-1 0 0 0 0,0-1 0 0 0,0 1 0 0 0,-1-1 0 0 0,0-1 0 0 0,0 1 0 0 0,0-1 0 0 0,-1 0 0 0 0,-10 5 0 0 0,2-2 1 0 0,-83 55-14 0 0,93-58-367 0 0,10-6-882 0 0,10-7 103 0 0,32-23-111 0 0,-13 8-5035 0 0,-23 16 869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 1839 0 0,'0'0'14372'0'0,"5"-7"-13512"0"0,4 2-447 0 0,-1-1-1 0 0,1 1 0 0 0,0 1 1 0 0,1 0-1 0 0,-1 0 0 0 0,1 0 1 0 0,16-2-1 0 0,3 6-117 0 0,-16 1-137 0 0,4 0 26 0 0,-7 0-12 0 0,0-1 1 0 0,14 0-1 0 0,-22 0 39 0 0,-8 11-147 0 0,-1-1-64 0 0,0 1 0 0 0,-1-2 0 0 0,0 1 0 0 0,-1-1 0 0 0,0-1 0 0 0,-1 0 0 0 0,0 0 0 0 0,-14 9 0 0 0,-67 33 47 0 0,45-27-30 0 0,42-21-17 0 0,-2 2 0 0 0,-1 0 0 0 0,2 0 0 0 0,-9 6 0 0 0,8-4 11 0 0,5-5 323 0 0,2 0-295 0 0,0 1 0 0 0,1-1 0 0 0,-1 0-1 0 0,0 0 1 0 0,0 0 0 0 0,1 0 0 0 0,-1 0-1 0 0,1 0 1 0 0,-1 0 0 0 0,1 0 0 0 0,-1 0-1 0 0,1 0 1 0 0,0-1 0 0 0,-1 1-1 0 0,4 0 1 0 0,27 3 272 0 0,142 8 717 0 0,-148-10-985 0 0,-1-1-1 0 0,42-3 1 0 0,-48-2-43 0 0,-18 3-138 0 0,0 1 0 0 0,0 0 0 0 0,1-1 0 0 0,-1 1 1 0 0,0 0-1 0 0,0 0 0 0 0,1 0 0 0 0,-1 0 0 0 0,0 0 0 0 0,1 0 0 0 0,-1 0 0 0 0,0 0 0 0 0,0 0 0 0 0,1 1 0 0 0,-1-1 0 0 0,0 0 0 0 0,0 1 1 0 0,0-1-1 0 0,1 1 0 0 0,-1 0 0 0 0,0-1 0 0 0,0 1 0 0 0,1 1 0 0 0,1 0-678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 5527 0 0,'0'0'1655'0'0,"4"-1"-414"0"0,12 0 8799 0 0,-24 7-6761 0 0,-48 25-3278 0 0,8-13-8 0 0,-96 24 1 0 0,101-32-45 0 0,1 0-237 0 0,-47 5-1 0 0,79-14 128 0 0,0 0-1 0 0,0-1 1 0 0,0 0 0 0 0,-16-2-1 0 0,25 1 42 0 0,-25-12-812 0 0,23 13 874 0 0,-4 1 3 0 0,4-1 91 0 0,0 1 1 0 0,0 0-1 0 0,0-1 0 0 0,0 1 1 0 0,1 0-1 0 0,-1 0 1 0 0,0 0-1 0 0,0 1 1 0 0,1-1-1 0 0,-1 1 0 0 0,1-1 1 0 0,-1 1-1 0 0,1 0 1 0 0,-1 0-1 0 0,1 0 0 0 0,0 0 1 0 0,-3 4-1 0 0,1 1-3 0 0,0 0 1 0 0,0 0-1 0 0,0 1 0 0 0,-4 11 0 0 0,5-10-19 0 0,-2 4-3 0 0,-11 26-1 0 0,15-38 18 0 0,62-16-1464 0 0,-47 12 1361 0 0,0 0 0 0 0,1 0 0 0 0,-1 2 0 0 0,0-1 0 0 0,1 2 0 0 0,0 0 0 0 0,-1 1 0 0 0,25 4 0 0 0,-22-1 186 0 0,-1 0 1 0 0,1 0-1 0 0,-1 2 0 0 0,0 0 1 0 0,-1 1-1 0 0,1 0 0 0 0,16 12 1 0 0,-28-17-100 0 0,-1 1 0 0 0,1-1 0 0 0,-1 1 1 0 0,1 0-1 0 0,-1 1 0 0 0,0-1 0 0 0,0 0 0 0 0,0 1 1 0 0,-1 0-1 0 0,4 5 0 0 0,-5-6-4 0 0,0-1 1 0 0,0 0-1 0 0,-1 0 0 0 0,1 1 1 0 0,-1-1-1 0 0,0 1 0 0 0,1-1 1 0 0,-1 1-1 0 0,0-1 0 0 0,0 0 1 0 0,0 1-1 0 0,-1-1 0 0 0,1 1 1 0 0,-1-1-1 0 0,1 0 0 0 0,-1 1 1 0 0,0-1-1 0 0,0 0 0 0 0,0 0 1 0 0,0 1-1 0 0,-2 1 0 0 0,-2 5 36 0 0,-2 0 1 0 0,1 0-1 0 0,-1-1 0 0 0,-1 0 0 0 0,1-1 0 0 0,-1 1 1 0 0,-1-1-1 0 0,-15 10 0 0 0,-7 1 73 0 0,-43 18 0 0 0,42-21-61 0 0,15-7-30 0 0,-1-1 0 0 0,-26 8 0 0 0,38-13-15 0 0,0-1 0 0 0,0 0 1 0 0,0 0-1 0 0,0 0 0 0 0,0-1 0 0 0,0 0 0 0 0,0 0 0 0 0,0 0 1 0 0,0-1-1 0 0,0 0 0 0 0,-10-3 0 0 0,13 3 6 0 0,1 0 0 0 0,-1 0 0 0 0,1 0 1 0 0,0 0-1 0 0,0-1 0 0 0,-1 1 0 0 0,1-1 0 0 0,0 0 0 0 0,0 1 0 0 0,0-1 0 0 0,1 0 0 0 0,-1 0 0 0 0,0 0 0 0 0,1-1 0 0 0,-2-2 0 0 0,-1-3 143 0 0,1 0-1 0 0,1 0 1 0 0,-4-15-1 0 0,-2-9 217 0 0,7 30-477 0 0,2 4-327 0 0,0 0 258 0 0,0 0 1 0 0,0-1 0 0 0,0 1 0 0 0,1 0-1 0 0,-1 0 1 0 0,0-1 0 0 0,1 1 0 0 0,-1 0-1 0 0,4 2 1 0 0,-2-1-696 0 0,6 5-1051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11 3223 0 0,'9'-2'283'0'0,"0"0"-254"0"0,12-4 14963 0 0,-40 16-14305 0 0,3 0-464 0 0,1-1-90 0 0,0 1-1 0 0,-16 13 1 0 0,-38 35-118 0 0,-47 42-18 0 0,99-82 74 0 0,0 1 1 0 0,1 0-1 0 0,1 1 0 0 0,0 0 0 0 0,2 1 0 0 0,0 1 0 0 0,-10 26 1 0 0,21-42-16 0 0,-1 0 0 0 0,2 0 0 0 0,-1 0 0 0 0,1 1 0 0 0,0-1 0 0 0,0 1 1 0 0,1-1-1 0 0,-1 1 0 0 0,2-1 0 0 0,-1 1 0 0 0,1-1 0 0 0,2 10 1 0 0,-2-12-9 0 0,0 1 0 0 0,1-1 0 0 0,0 0 1 0 0,0 0-1 0 0,0 1 0 0 0,1-1 0 0 0,-1-1 1 0 0,1 1-1 0 0,0 0 0 0 0,0-1 0 0 0,0 1 1 0 0,0-1-1 0 0,1 0 0 0 0,0 0 0 0 0,-1 0 1 0 0,1-1-1 0 0,8 5 0 0 0,5 0 26 0 0,1 0 0 0 0,0-1 0 0 0,0-1 0 0 0,0-1 1 0 0,21 2-1 0 0,-27-4-128 0 0,8 5-1502 0 0,-11-3-4204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5063 0 0,'0'0'11400'0'0,"-1"2"-10944"0"0,-65 179 3163 0 0,45-133-3330 0 0,-46 79 1 0 0,48-103-241 0 0,-13 15 35 0 0,31-38-313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 2303 0 0,'-8'4'203'0'0,"-19"9"5663"0"0,18-2 2767 0 0,11-10-8557 0 0,0 0 0 0 0,0 0 0 0 0,0 0 0 0 0,0 0 1 0 0,0 0-1 0 0,1-1 0 0 0,-1 1 0 0 0,0-1 1 0 0,0 1-1 0 0,0-1 0 0 0,1 0 0 0 0,-1 0 0 0 0,0 0 1 0 0,0 0-1 0 0,1 0 0 0 0,-1-1 0 0 0,0 1 0 0 0,3-2 1 0 0,8-1 371 0 0,25-12 1 0 0,-13 5-8 0 0,-9 5-114 0 0,1 1-1 0 0,18-3 0 0 0,-27 5-325 0 0,0 2-1 0 0,0-1 1 0 0,0 1-1 0 0,0 0 1 0 0,0 1-1 0 0,14 2 1 0 0,18 2-3692 0 0,-29-5-2593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14 12007 0 0,'0'0'902'0'0,"-1"-1"-604"0"0,-13-11 2973 0 0,0 27-2740 0 0,0 1 0 0 0,1 1 0 0 0,1 0 0 0 0,-15 28 0 0 0,-32 79 263 0 0,28-54-170 0 0,27-61-592 0 0,-1 0 0 0 0,0-1 0 0 0,-1 0 0 0 0,0 0 0 0 0,0 0 0 0 0,-8 7 0 0 0,-7 8 44 0 0,17-17-73 0 0,3-5-224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1157 6447 0 0,'0'0'7770'0'0,"2"-1"-7301"0"0,14-10 505 0 0,-1 0 1 0 0,0 0-1 0 0,0-1 0 0 0,15-18 1 0 0,-21 19-410 0 0,0-1-1 0 0,0 0 1 0 0,12-23 0 0 0,-8 14-196 0 0,49-97 463 0 0,-7 14-419 0 0,-15 33-273 0 0,68-109 240 0 0,-93 159-380 0 0,-15 21 0 0 0,0 0 0 0 0,0 1 0 0 0,0-1 0 0 0,0 0 0 0 0,0 0 0 0 0,0 0 0 0 0,0 0 0 0 0,0 0 0 0 0,0 0 0 0 0,0 0 0 0 0,0 1 0 0 0,0-1 0 0 0,0 0 0 0 0,0 0 0 0 0,0 0 0 0 0,0 0 0 0 0,0 0 0 0 0,1 0 0 0 0,-1 0 0 0 0,0 0 0 0 0,0 0 0 0 0,0 0 0 0 0,0 1 0 0 0,0-1 0 0 0,0 0 0 0 0,0 0 0 0 0,0 0 0 0 0,1 0 0 0 0,-1 0 0 0 0,0 0 0 0 0,0 0 0 0 0,0 0 0 0 0,0 0 0 0 0,0 0 0 0 0,0 0 0 0 0,0 0 0 0 0,1 0 0 0 0,-1 0 0 0 0,0 0 0 0 0,0 0 0 0 0,0 0 0 0 0,0 0 0 0 0,0 0 0 0 0,0 0 0 0 0,1 0 0 0 0,-1 0 0 0 0,0 0 0 0 0,0 0 0 0 0,0-1 0 0 0,0 1 0 0 0,0 0 0 0 0,0 0 0 0 0,0 0 0 0 0,0 0 0 0 0,0 0 0 0 0,1 0 0 0 0,-1 0 0 0 0,0 0 0 0 0,0 0 0 0 0,0-1 0 0 0,0 13 0 0 0,0-12 0 0 0,-5 86-30 0 0,1-40-3 0 0,2 0 1 0 0,4 47-1 0 0,0-73 33 0 0,-1 1 0 0 0,2 0 0 0 0,0-1 0 0 0,1 1 0 0 0,1-1 0 0 0,8 22 0 0 0,-7-26 0 0 0,1-1 0 0 0,0 0 0 0 0,2 0 0 0 0,0-1 0 0 0,0 0 0 0 0,15 17 0 0 0,11 17 533 0 0,-33-45 1099 0 0,12-5-1029 0 0,-6-2-499 0 0,-1-1 0 0 0,0 0 0 0 0,0-1 0 0 0,0 1 0 0 0,-1-1 0 0 0,9-12 0 0 0,-5 7-55 0 0,0-2-1 0 0,-1 1 1 0 0,0-1 0 0 0,-1 0-1 0 0,-1-1 1 0 0,0 0 0 0 0,-1 0-1 0 0,0 0 1 0 0,6-29 0 0 0,11-26 104 0 0,52-96 129 0 0,-4 9-164 0 0,-19 15-139 0 0,8-22-27 0 0,-48 135 41 0 0,2 0 0 0 0,1 1 1 0 0,28-39-1 0 0,-37 58 8 0 0,4-5-6 0 0,0 1 0 0 0,15-14 1 0 0,-24 25-83 0 0,14 4-712 0 0,-13 0 385 0 0,7 13-1168 0 0,13 31 0 0 0,-9-16-2899 0 0,-5-16-2769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5983 0 0,'0'0'7340'0'0,"-2"2"-6410"0"0,-80 102 2406 0 0,-21 26-2380 0 0,51-68-879 0 0,-69 73 39 0 0,-35-9-115 0 0,51-46 115 0 0,88-66-83 0 0,-2 1-404 0 0,1 1 0 0 0,-25 27 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 8287 0 0,'0'0'639'0'0,"1"-1"-415"0"0,6-9-42 0 0,7-6 9527 0 0,-13 18-9400 0 0,1 1-243 0 0,0 0-1 0 0,0 1 1 0 0,-1-1 0 0 0,1 1 0 0 0,-1-1 0 0 0,0 1-1 0 0,0 0 1 0 0,0 0 0 0 0,-1-1 0 0 0,1 1 0 0 0,-1 0-1 0 0,0 0 1 0 0,0 0 0 0 0,0-1 0 0 0,0 1 0 0 0,-2 4-1 0 0,-1 11 264 0 0,-12 36-1 0 0,11-43-262 0 0,-2 10-95 0 0,-1 0 1 0 0,-1 0-1 0 0,-1 0 0 0 0,-1-1 0 0 0,-1 0 1 0 0,-24 33-1 0 0,34-53-243 0 0,0 0 11 0 0,-1 1 0 0 0,1-1 0 0 0,0 0 0 0 0,0 0 0 0 0,1 1 0 0 0,-1-1 0 0 0,0 0 0 0 0,0 1 0 0 0,0 1 1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10591 0 0,'0'0'1296'0'0,"-1"1"-270"0"0,-3 3-298 0 0,-1 0 0 0 0,1 0 0 0 0,-1 0 0 0 0,0-1 0 0 0,-10 6 0 0 0,-17 12 21 0 0,19-9-634 0 0,0 0 0 0 0,-17 23 1 0 0,25-29-88 0 0,0 1-1 0 0,1 0 1 0 0,0 0 0 0 0,0 1 0 0 0,0-1 0 0 0,1 1 0 0 0,-4 14 0 0 0,5-12-28 0 0,3 0 0 0 0,3 5-3 0 0,0-12 8 0 0,-2-3 9 0 0,1 3 24 0 0,0-1 0 0 0,0 0 1 0 0,0 0-1 0 0,0-1 0 0 0,1 1 0 0 0,-1-1 0 0 0,1 1 0 0 0,-1-1 0 0 0,1 0 0 0 0,-1-1 0 0 0,1 1 1 0 0,7 0-1 0 0,-6-1 92 0 0,1 0 0 0 0,-1 0 0 0 0,1-1 0 0 0,-1 1 0 0 0,0-1 0 0 0,1 0 0 0 0,7-3 0 0 0,-10 2-74 0 0,0 1 0 0 0,0-1 0 0 0,0 1 0 0 0,-1-1 0 0 0,1 0 0 0 0,-1 0 0 0 0,1 0 0 0 0,-1-1 0 0 0,0 1 0 0 0,1 0 0 0 0,-1-1 0 0 0,-1 1 0 0 0,1-1 0 0 0,0 0 0 0 0,-1 0 0 0 0,1 0 1 0 0,-1 0-1 0 0,2-5 0 0 0,0-4-52 0 0,0-1 1 0 0,-1 1 0 0 0,1-20 0 0 0,0-1-831 0 0,-3 32 406 0 0,-7 2-1933 0 0,3 0 2107 0 0,0-1 0 0 0,1 1-1 0 0,-1 0 1 0 0,1 0 0 0 0,-1 0 0 0 0,1 1-1 0 0,-5 2 1 0 0,-2 4-1325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15751 0 0,'0'0'3354'0'0,"-1"1"-2972"0"0,-8 12 101 0 0,-1 0 0 0 0,-17 18 0 0 0,15-19-448 0 0,1 1-1 0 0,-15 21 0 0 0,15-16-34 0 0,2-4-42 0 0,1 0-1 0 0,-7 17 0 0 0,11-22-10 0 0,3 1 32 0 0,2 1-22 0 0,2-2 19 0 0,-3-7 141 0 0,2-1-7 0 0,0-1-90 0 0,1 1 0 0 0,-1-1 1 0 0,1 0-1 0 0,-1 1 1 0 0,1-1-1 0 0,-1 0 0 0 0,1-1 1 0 0,-1 1-1 0 0,1 0 1 0 0,-1-1-1 0 0,0 1 1 0 0,1-1-1 0 0,-1 0 0 0 0,1 0 1 0 0,-1 0-1 0 0,0 0 1 0 0,0 0-1 0 0,0-1 0 0 0,4-1 1 0 0,6-6 146 0 0,0-1 0 0 0,12-11 0 0 0,-10 9-114 0 0,-9 6-78 0 0,8-5-698 0 0,-11 10 634 0 0,-1-1 1 0 0,1 1-1 0 0,-1 0 0 0 0,1-1 0 0 0,-1 1 0 0 0,0-1 0 0 0,1 1 0 0 0,-1-1 1 0 0,0 0-1 0 0,0 1 0 0 0,0-1 0 0 0,0 0 0 0 0,1-3 0 0 0,0-2-9 0 0,-1 4 81 0 0,0 1-1 0 0,0-1 0 0 0,0 0 1 0 0,-1 1-1 0 0,1-1 1 0 0,-1 0-1 0 0,0 0 0 0 0,0 0 1 0 0,0 1-1 0 0,0-1 0 0 0,-1-4 1 0 0,-1-6 305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 5527 0 0,'14'-16'16472'0'0,"-18"22"-18144"0"0,-13 21 1717 0 0,1 1 0 0 0,2 0 0 0 0,0 1-1 0 0,-9 32 1 0 0,21-58-47 0 0,-1 13 15 0 0,3-8 40 0 0,0-6 75 0 0,1-1-58 0 0,0 1 2 0 0,0 0 0 0 0,0 0 1 0 0,0 0-1 0 0,0-1 1 0 0,0 1-1 0 0,1-1 0 0 0,-1 1 1 0 0,1-1-1 0 0,-1 1 1 0 0,1-1-1 0 0,0 0 0 0 0,0 0 1 0 0,-1 0-1 0 0,1 0 1 0 0,0 0-1 0 0,0 0 0 0 0,0 0 1 0 0,0 0-1 0 0,0-1 1 0 0,0 1-1 0 0,0-1 0 0 0,0 0 1 0 0,4 1-1 0 0,-1-1 21 0 0,1-1-1 0 0,0 1 0 0 0,-1-1 1 0 0,1 0-1 0 0,-1-1 1 0 0,1 1-1 0 0,-1-1 0 0 0,6-2 1 0 0,-1-2-8 0 0,0 1 0 0 0,0-1 1 0 0,-1 0-1 0 0,0-1 0 0 0,0 0 1 0 0,0-1-1 0 0,-1 0 0 0 0,11-13 1 0 0,-7 6-109 0 0,-1-1 1 0 0,0-1 0 0 0,-1 0 0 0 0,9-19 0 0 0,-16 29-539 0 0,0-1-869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0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5527 0 0,'0'0'423'0'0,"-6"6"-20"0"0,4-5-36 0 0,1 0 0 0 0,0 0 0 0 0,0 1 0 0 0,0-1 0 0 0,0 0 0 0 0,0 1 0 0 0,0-1 0 0 0,1 0 0 0 0,-1 1 0 0 0,0-1 1 0 0,1 1-1 0 0,-1 0 0 0 0,1-1 0 0 0,-1 1 0 0 0,1 3 0 0 0,0-2-72 0 0,0 1-1 0 0,0-1 1 0 0,0 1 0 0 0,1-1 0 0 0,-1 1-1 0 0,1-1 1 0 0,1 5 0 0 0,3 4 176 0 0,1 1 1 0 0,14 22-1 0 0,-17-29-22 0 0,18 25 549 0 0,2 0 0 0 0,1-2-1 0 0,34 33 1 0 0,24 29 596 0 0,-70-75-1344 0 0,0 0 0 0 0,-1 1 0 0 0,-1 0 0 0 0,9 20 0 0 0,-15-29-184 0 0,0 1 1 0 0,-1 0 0 0 0,0 0-1 0 0,-1 0 1 0 0,0 1 0 0 0,0-1-1 0 0,-1 1 1 0 0,0-1 0 0 0,-1 1-1 0 0,0-1 1 0 0,0 1 0 0 0,-1-1-1 0 0,0 1 1 0 0,-1-1 0 0 0,0 0-1 0 0,0 1 1 0 0,-1-1 0 0 0,0 0-1 0 0,-9 15 1 0 0,-1-4-29 0 0,-1 0-1 0 0,0-1 1 0 0,-2 0-1 0 0,0-2 0 0 0,-2 0 1 0 0,0 0-1 0 0,0-2 1 0 0,-1 0-1 0 0,-32 18 1 0 0,-7 8-2710 0 0,57-40 1641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59 919 0 0,'0'0'15072'0'0,"2"1"-14784"0"0,8-1-4 0 0,0 0 0 0 0,0 0 0 0 0,15-2-1 0 0,7-2-100 0 0,-2 1-173 0 0,-22 2 9 0 0,-4 0-7 0 0,1 1 1 0 0,0 0-1 0 0,0 0 0 0 0,8 1 0 0 0,16 1 106 0 0,0-2 0 0 0,1 0-1 0 0,-1-2 1 0 0,-1-1 0 0 0,1-2 0 0 0,29-8-1 0 0,-48 10-99 0 0,-7 2-10 0 0,0 0 1 0 0,0 0-1 0 0,0 1 1 0 0,0-1-1 0 0,0 1 1 0 0,0 0-1 0 0,0-1 1 0 0,0 1-1 0 0,0 1 1 0 0,0-1-1 0 0,0 0 1 0 0,5 2-1 0 0,2 0-8 0 0,1 0 0 0 0,4 1 0 0 0,-6-2 0 0 0,-1-1 0 0 0,1 0 24 0 0,1 0-1 0 0,0-1 1 0 0,-1-1 0 0 0,1 0-1 0 0,16-5 1 0 0,11-2 26 0 0,-27 7-50 0 0,1 1 0 0 0,-1 1 0 0 0,17 0 0 0 0,32 0 0 0 0,-53-2 0 0 0,-1 2 0 0 0,21 7 0 0 0,-16-5 11 0 0,0 1 26 0 0,-4-2-19 0 0,9-4-20 0 0,46 1 2 0 0,17-2 0 0 0,15 0-122 0 0,-90 4 20 0 0,14 4 72 0 0,5-3 200 0 0,62-1-147 0 0,-59-3 141 0 0,-14 0-6 0 0,1 2 0 0 0,14-2-1 0 0,-17 3-146 0 0,-8 0 86 0 0,16 5-1457 0 0,-15-4 1180 0 0,1 2-574 0 0,-1-1-584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4143 0 0,'0'0'7886'0'0,"2"0"-7298"0"0,6-1-191 0 0,1 0 1 0 0,-1-1-1 0 0,0 0 0 0 0,9-3 1 0 0,16-3 208 0 0,106-30 878 0 0,-32 7-652 0 0,-104 31-828 0 0,0-1 0 0 0,0 1 0 0 0,-1 0 0 0 0,1 0 1 0 0,0 0-1 0 0,0 0 0 0 0,3 1 0 0 0,-5-1-118 0 0,0 0 0 0 0,0 1 0 0 0,0-1 0 0 0,0 0 0 0 0,-1 0 0 0 0,1 1 0 0 0,0-1 0 0 0,0 1 0 0 0,0-1 0 0 0,0 0 0 0 0,-1 1 0 0 0,1 0 0 0 0,0-1 0 0 0,-1 1 0 0 0,1-1 1 0 0,0 1-1 0 0,-1 0 0 0 0,1 0 0 0 0,-1-1 0 0 0,1 1 0 0 0,-1 0 0 0 0,1 0 0 0 0,-1 0 0 0 0,1-1 0 0 0,-1 1 0 0 0,1 2 0 0 0,0 5-5177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10135 0 0,'0'0'1763'0'0,"2"1"-1019"0"0,2 1-447 0 0,0 0-1 0 0,0 0 1 0 0,1-1 0 0 0,-1 1-1 0 0,1-1 1 0 0,-1 0 0 0 0,1 0-1 0 0,-1 0 1 0 0,1-1 0 0 0,0 1-1 0 0,-1-1 1 0 0,8-1 0 0 0,10-1 416 0 0,30-8 0 0 0,-21 4-325 0 0,77-8 385 0 0,-88 13-1788 0 0,-1 0 1 0 0,1 2-1 0 0,30 4 0 0 0,-46-4 398 0 0,-3-1 357 0 0,1 1-1 0 0,-1-1 1 0 0,0 0 0 0 0,1 0 0 0 0,-1 0 0 0 0,1 0-1 0 0,-1 0 1 0 0,0 0 0 0 0,1 0 0 0 0,-1 0 0 0 0,3-1-1 0 0,11-3-1019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1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1091 1839 0 0,'0'0'13010'0'0,"1"2"-12844"0"0,21 128 409 0 0,-15-78-244 0 0,3 0 0 0 0,16 52 0 0 0,-13-56-331 0 0,9 53 0 0 0,-12-47 0 0 0,31 184 0 0 0,-35-179 23 0 0,-3 76 0 0 0,-2-30-5 0 0,2-81-158 0 0,0 1 0 0 0,8 24 1 0 0,-8-35 94 0 0,8 17-463 0 0,-7-19 496 0 0,1 1 12 0 0,1 5 0 0 0,-5-12 0 0 0,-3 14 0 0 0,2-7 0 0 0,0 1 0 0 0,1-1 0 0 0,1-2 11 0 0,-1-8 1450 0 0,-2-20-1335 0 0,1 0 0 0 0,1 0-1 0 0,1 0 1 0 0,1 1 0 0 0,6-25-1 0 0,-5 21-351 0 0,30-139 300 0 0,-6 33 102 0 0,11-45 230 0 0,4-28 60 0 0,-31 132-388 0 0,7-70-78 0 0,-14 90 0 0 0,1 0 0 0 0,22-77 0 0 0,-5 54-44 0 0,67-238-392 0 0,-84 279 436 0 0,-2 14 0 0 0,0 1 0 0 0,-2-1 0 0 0,2-25 0 0 0,1-86-88 0 0,-6 78 68 0 0,0-32 126 0 0,2 70-96 0 0,0-1 0 0 0,1 1-1 0 0,0-1 1 0 0,1 1 0 0 0,5-15-1 0 0,-5 19-9 0 0,0 1 0 0 0,0 0 0 0 0,0 0 0 0 0,0 0 0 0 0,1 0 0 0 0,5-5 0 0 0,-3 3 0 0 0,0 0 0 0 0,0 0 0 0 0,-1 0 0 0 0,8-15 0 0 0,-10 15 0 0 0,-1 0-10 0 0,0 1-33 0 0,8-35-93 0 0,10-19 125 0 0,-18 51 11 0 0,7-18 0 0 0,-3 7 0 0 0,4-5-53 0 0,-1 1 32 0 0,-8 23-38 0 0,-2 0-176 0 0,-4-5 194 0 0,4 6 37 0 0,0-1 0 0 0,1 1 0 0 0,-1-1 0 0 0,1 1 0 0 0,-1-1-1 0 0,1 0 1 0 0,-1 1 0 0 0,1-1 0 0 0,0 0 0 0 0,-1 1 0 0 0,1-1-1 0 0,0 0 1 0 0,-1 1 0 0 0,1-1 0 0 0,0 0 0 0 0,0 0 0 0 0,0 0-1 0 0,0-1 1 0 0,-4-12-14 0 0,4 13 28 0 0,2 1 44 0 0,58-18 20 0 0,-32 13-74 0 0,0 1 0 0 0,38 1 0 0 0,-13 1 0 0 0,66 7 15 0 0,32 0 24 0 0,-46-4 47 0 0,-69 1-71 0 0,0-2 0 0 0,-1-2 0 0 0,46-6 0 0 0,-60 4-4 0 0,0 1 0 0 0,1 1-1 0 0,-1 2 1 0 0,1 0 0 0 0,35 5-1 0 0,10 11-10 0 0,-53-13 0 0 0,1-1 0 0 0,-1 0 0 0 0,18-1 0 0 0,-17 0 0 0 0,41-2 0 0 0,103-13 0 0 0,-126 10 0 0 0,-15 3-2 0 0,-1 0-1 0 0,0 2 1 0 0,1 0 0 0 0,26 4-1 0 0,-13 0-46 0 0,55 4 102 0 0,94-1-53 0 0,-149-8 0 0 0,-20 0 0 0 0,-1 0 0 0 0,1 1 0 0 0,-1 0 0 0 0,1 1 0 0 0,-1 0 0 0 0,13 4 0 0 0,-13-4 0 0 0,1 0 0 0 0,-1-1 0 0 0,1-1 0 0 0,-1 0 0 0 0,1 0 0 0 0,20-4 0 0 0,2 1 0 0 0,35-7 0 0 0,-49 7 0 0 0,1 0 0 0 0,24-1 0 0 0,123 9 0 0 0,-41 0 0 0 0,53-1 296 0 0,-164-4-293 0 0,66 2 48 0 0,-59 0-40 0 0,-2 2-12 0 0,4 0-2 0 0,-12-1 39 0 0,1-1 1 0 0,0 0 0 0 0,0-1-1 0 0,18-1 1 0 0,-22 0 35 0 0,0 0 1 0 0,0 0-1 0 0,0 1 0 0 0,16 3 0 0 0,1 1-31 0 0,53 7-31 0 0,-23-7-10 0 0,-29-4 0 0 0,198-1 0 0 0,-194-2 32 0 0,-1 1 0 0 0,1 2 0 0 0,55 8 0 0 0,-54-5-20 0 0,0-2 0 0 0,0-2 0 0 0,33-3 0 0 0,15 0 4 0 0,74-4-16 0 0,-137 6 0 0 0,95-1 0 0 0,-109 2 0 0 0,14 2 0 0 0,1-1 0 0 0,1 0 0 0 0,-1-2 0 0 0,1 0 0 0 0,-1 0 0 0 0,0-2 0 0 0,25-6 0 0 0,-25 6 0 0 0,-1 0 0 0 0,1 2 0 0 0,27 1 0 0 0,-35 0 0 0 0,-2 0 0 0 0,2 2 0 0 0,-1 1 0 0 0,0 0 0 0 0,4 2 0 0 0,-2-3 0 0 0,-2-2 0 0 0,-7-1 82 0 0,-1 0-72 0 0,-1 1 0 0 0,1 0 0 0 0,-1 0 0 0 0,1 0-1 0 0,-1-1 1 0 0,1 1 0 0 0,-1 0 0 0 0,1 0-1 0 0,0 0 1 0 0,-1 0 0 0 0,1 0 0 0 0,-1 0 0 0 0,1 0-1 0 0,-1 0 1 0 0,1 0 0 0 0,-1 0 0 0 0,1 0-1 0 0,0 0 1 0 0,-1 0 0 0 0,1 1 0 0 0,0-1 0 0 0,-4 1-335 0 0,1 0 1 0 0,-1 0-1 0 0,1 1 1 0 0,0-1-1 0 0,-1 1 1 0 0,1-1-1 0 0,-4 4 0 0 0,4-2-836 0 0,-5 2-4675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6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27 2303 0 0,'0'0'382'0'0,"-7"-11"5236"0"0,-3-3 2749 0 0,10 13-7975 0 0,-1 1 0 0 0,1 0 0 0 0,-1-1 0 0 0,-7 3-353 0 0,2 0 136 0 0,-1 1 0 0 0,1 1 0 0 0,0-1 0 0 0,0 1 0 0 0,-8 7 0 0 0,12-10-32 0 0,1 1-38 0 0,-2-1-64 0 0,1 2-45 0 0,-4 12 399 0 0,6-12-237 0 0,1-1-102 0 0,5 5 33 0 0,-1 1 1 0 0,13 10-1 0 0,-12-12-41 0 0,0 0-1 0 0,-1 0 1 0 0,1 0 0 0 0,-1 1 0 0 0,0 0-1 0 0,7 15 1 0 0,-7-8 12 0 0,-1 0 0 0 0,0 1 0 0 0,3 29 0 0 0,-7-38-46 0 0,0-4-2 0 0,1 0 1 0 0,-1 1-1 0 0,0-1 0 0 0,1 0 0 0 0,0 1 1 0 0,-1-1-1 0 0,3 3 0 0 0,5 17 4 0 0,1 6-16 0 0,-8-25 0 0 0,0 0 0 0 0,1 0 0 0 0,-1 0 0 0 0,0 0 0 0 0,1-1 0 0 0,0 1 0 0 0,0 0 0 0 0,3 3 0 0 0,-2-1 0 0 0,26 39 11 0 0,-26-39 2 0 0,11 19 27 0 0,-10-16-38 0 0,-1-2 5 0 0,0 0 1 0 0,-1-1 0 0 0,0 2 0 0 0,0-1 0 0 0,-1 0 0 0 0,0 0-1 0 0,1 9 1 0 0,4 34-8 0 0,7 41 75 0 0,-10-73-32 0 0,2 5-9 0 0,-4-18-22 0 0,6 18 16 0 0,3 7-28 0 0,-8-15 0 0 0,-1 1 0 0 0,1-2 11 0 0,-1-8 32 0 0,-1 17 3 0 0,-1-6-19 0 0,-2 3-26 0 0,3-14-1 0 0,-4 17 11 0 0,-8 29 53 0 0,8-38-21 0 0,3-10-42 0 0,-4 12 9 0 0,-5 2-11 0 0,4-7 1 0 0,-7 8 7 0 0,11-15 12 0 0,0-1 0 0 0,1 1-1 0 0,-1 0 1 0 0,0 0 0 0 0,1 0 0 0 0,-2 6 0 0 0,-12 30-86 0 0,10-25 67 0 0,-2-3 0 0 0,-2 2 0 0 0,-20 21 0 0 0,18-21 0 0 0,4-3 0 0 0,-2 1 0 0 0,0 0 0 0 0,-3 6 46 0 0,12-17-29 0 0,-24 26 37 0 0,-13 8-107 0 0,28-25 53 0 0,0 0 0 0 0,-1 0 0 0 0,5-4 0 0 0,-1 0 0 0 0,0-1 0 0 0,0 0 0 0 0,0 0 0 0 0,0 0 0 0 0,-12 5 0 0 0,16-9 0 0 0,-46 19 0 0 0,43-18 0 0 0,-14 9 0 0 0,11-6 0 0 0,-3 2 0 0 0,-4 5 0 0 0,5-5 0 0 0,2 2-10 0 0,5-4-33 0 0,-3 5 32 0 0,-5 0 11 0 0,-21 15 0 0 0,25-19 0 0 0,-7 7 0 0 0,-8 8 0 0 0,12-9 0 0 0,0-1 0 0 0,-20 21 54 0 0,19-21-45 0 0,8-9-5 0 0,-2 0-5 0 0,-18 18-1 0 0,14-10 2 0 0,2-2 11 0 0,5-5 18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 2759 0 0,'1'-1'207'0'0,"7"-2"1834"0"0,0 0-1 0 0,1 0 1 0 0,-1 1 0 0 0,12-2-1 0 0,-15 3-1028 0 0,-4 1-24 0 0,12-3 760 0 0,-10 4-309 0 0,-9 3-1178 0 0,-31 12-398 0 0,0-1 1 0 0,-62 14-1 0 0,48-13 92 0 0,37-10-37 0 0,0-2 0 0 0,-1 0 1 0 0,1-1-1 0 0,-1 0 0 0 0,1-1 1 0 0,-28 1-1 0 0,42-3 68 0 0,0 0 0 0 0,-1 0-1 0 0,1 0 1 0 0,-1 0 0 0 0,1 0 0 0 0,-1 0 0 0 0,1 0 0 0 0,-1-1-1 0 0,1 1 1 0 0,0 0 0 0 0,-1 0 0 0 0,1 0 0 0 0,-1 0 0 0 0,1 0 0 0 0,0-1-1 0 0,-1 1 1 0 0,1 0 0 0 0,-1 0 0 0 0,1-1 0 0 0,0 1 0 0 0,-1 0-1 0 0,1-1 1 0 0,0 1 0 0 0,-1 0 0 0 0,1-1 0 0 0,0 1 0 0 0,0 0-1 0 0,-1-1 1 0 0,1 1 0 0 0,0-1 0 0 0,0 1 0 0 0,0-1 0 0 0,0-13-865 0 0,1 7 292 0 0,-1 6 580 0 0,0 1 0 0 0,0 0-1 0 0,-1 0 1 0 0,1 0 0 0 0,0 0-1 0 0,0 0 1 0 0,0 0-1 0 0,-1 0 1 0 0,1 0 0 0 0,0 0-1 0 0,0 0 1 0 0,0 0 0 0 0,-1 0-1 0 0,1 0 1 0 0,0 0 0 0 0,0 0-1 0 0,0 0 1 0 0,-1 0 0 0 0,1 0-1 0 0,0 1 1 0 0,0-1 0 0 0,0 0-1 0 0,-1 0 1 0 0,1 0-1 0 0,0 0 1 0 0,0 0 0 0 0,0 0-1 0 0,0 1 1 0 0,0-1 0 0 0,-1 0-1 0 0,1 0 1 0 0,0 0 0 0 0,0 1-1 0 0,-22 14 72 0 0,-50 38 234 0 0,36-25-156 0 0,-23 19 441 0 0,58-46-339 0 0,13 1-111 0 0,1-3-113 0 0,0 1-1 0 0,0-2 0 0 0,-1 0 1 0 0,1 0-1 0 0,0-2 1 0 0,13-4-1 0 0,-8 2-19 0 0,0 1 0 0 0,20-2 0 0 0,-25 6 0 0 0,1 0 0 0 0,-1 1 0 0 0,1 0 0 0 0,0 1 0 0 0,-1 1 0 0 0,18 4 0 0 0,-21-3 0 0 0,0 0 0 0 0,0 0 0 0 0,0 1 0 0 0,-1 1 0 0 0,0-1 0 0 0,0 2 0 0 0,0-1 0 0 0,-1 1 0 0 0,9 7 0 0 0,-9-5 11 0 0,3 2 39 0 0,-10-9-53 0 0,0 0-1 0 0,0 0 1 0 0,0 0-1 0 0,0 0 1 0 0,-1 0-1 0 0,1 0 0 0 0,0 0 1 0 0,-1 0-1 0 0,1 0 1 0 0,-1 0-1 0 0,1 0 1 0 0,-1 1-1 0 0,1-1 0 0 0,-1 0 1 0 0,0 0-1 0 0,1 3 1 0 0,-1-4 2 0 0,2 9 10 0 0,0 1 1 0 0,0-1-1 0 0,-1 0 0 0 0,0 1 0 0 0,-1-1 0 0 0,-1 17 0 0 0,0-23-3 0 0,1-1 0 0 0,-1 1 1 0 0,0 0-1 0 0,1 0 0 0 0,-1-1 0 0 0,0 1 0 0 0,-1-1 0 0 0,1 1 0 0 0,0-1 0 0 0,-1 0 0 0 0,1 1 1 0 0,-1-1-1 0 0,-3 3 0 0 0,0-1 24 0 0,0 1-1 0 0,0-2 1 0 0,-11 7 0 0 0,7-4-19 0 0,-9 4-1 0 0,0-1 0 0 0,-1-1 0 0 0,0 0 0 0 0,-1-2 0 0 0,-33 8 0 0 0,25-7-6 0 0,-130 36 60 0 0,250-78-1904 0 0,-71 27 304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2759 0 0,'0'0'15614'0'0,"-6"5"-13262"0"0,-3 2-2213 0 0,0-1 0 0 0,0 1 0 0 0,1 0 0 0 0,-10 12 1 0 0,17-18 398 0 0,11-18-161 0 0,12-15-650 0 0,-21 30 209 0 0,-2 3-676 0 0,-3 4 707 0 0,2-3-20 0 0,-2 3 11 0 0,4-4-98 0 0,10-2-1821 0 0,0 0 338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369 167 8287 0 0,'0'0'3128'0'0,"1"2"-2398"0"0,7 14 3 0 0,-7-15-453 0 0,7 7 425 0 0,-8-7-617 0 0,1-1 0 0 0,0 1 1 0 0,-1 0-1 0 0,1-1 0 0 0,-1 1 0 0 0,1-1 0 0 0,0 1 0 0 0,0-1 0 0 0,-1 1 0 0 0,1-1 0 0 0,0 0 0 0 0,0 1 1 0 0,-1-1-1 0 0,1 0 0 0 0,0 0 0 0 0,0 0 0 0 0,0 1 0 0 0,0-1 0 0 0,0 0 0 0 0,-1 0 0 0 0,1 0 0 0 0,0 0 1 0 0,0 0-1 0 0,0 0 0 0 0,0-1 0 0 0,-1 1 0 0 0,3-1 0 0 0,-2 1-19 0 0,1-1 0 0 0,-1-1 0 0 0,0 1-1 0 0,1 0 1 0 0,-1 0 0 0 0,0 0 0 0 0,0-1 0 0 0,0 1 0 0 0,0 0-1 0 0,0-1 1 0 0,0 1 0 0 0,0-1 0 0 0,1-2 0 0 0,0 1-37 0 0,-1 0-1 0 0,0 0 1 0 0,0 0 0 0 0,-1 0 0 0 0,1 0 0 0 0,-1 0-1 0 0,1 0 1 0 0,-1 0 0 0 0,0 0 0 0 0,0 0 0 0 0,0 0-1 0 0,0 0 1 0 0,-1-3 0 0 0,-2-2-32 0 0,1 0-1 0 0,-1 1 1 0 0,-5-12-1 0 0,1 6 31 0 0,3 6-89 0 0,0 0 0 0 0,-1 1-1 0 0,1-1 1 0 0,-2 1 0 0 0,-11-11-1 0 0,14 14 3 0 0,-1 0-1 0 0,1 0 1 0 0,-1 0-1 0 0,0 1 1 0 0,0-1-1 0 0,0 1 1 0 0,-1 0-1 0 0,1 1 1 0 0,0-1-1 0 0,-1 1 1 0 0,1-1-1 0 0,-1 1 1 0 0,1 1 0 0 0,-1-1-1 0 0,0 1 1 0 0,1-1-1 0 0,-1 1 1 0 0,0 1-1 0 0,1-1 1 0 0,-1 1-1 0 0,-7 1 1 0 0,1 2 56 0 0,1 0 0 0 0,-1 0 0 0 0,1 1 0 0 0,1 0 0 0 0,-1 1 0 0 0,1 0 0 0 0,0 0 0 0 0,-9 8 0 0 0,-11 11 168 0 0,-34 38 0 0 0,52-51-35 0 0,1 0 0 0 0,0 1 0 0 0,1 0-1 0 0,1 1 1 0 0,-14 28 0 0 0,21-39-53 0 0,-1 1-1 0 0,1 0 1 0 0,0 0-1 0 0,0 1 1 0 0,0-1-1 0 0,0 0 1 0 0,1 0-1 0 0,0 0 1 0 0,0 7-1 0 0,0-10-38 0 0,0 0 0 0 0,1 1 0 0 0,-1-1 0 0 0,0 0 0 0 0,1 0 0 0 0,-1 0 0 0 0,1 0 0 0 0,0 0-1 0 0,-1 0 1 0 0,1 0 0 0 0,0 0 0 0 0,-1 0 0 0 0,1 0 0 0 0,0 0 0 0 0,0 0 0 0 0,0 0 0 0 0,0-1 0 0 0,0 1-1 0 0,0 0 1 0 0,0-1 0 0 0,0 1 0 0 0,0-1 0 0 0,0 1 0 0 0,1-1 0 0 0,-1 1 0 0 0,0-1 0 0 0,0 0-1 0 0,0 1 1 0 0,0-1 0 0 0,1 0 0 0 0,-1 0 0 0 0,0 0 0 0 0,0 0 0 0 0,1 0 0 0 0,-1 0 0 0 0,2-1 0 0 0,7 0 85 0 0,0-1 0 0 0,0 0 0 0 0,0-1 0 0 0,-1 0 0 0 0,1-1 0 0 0,-1 0 0 0 0,1 0 0 0 0,-1-1 0 0 0,10-6 0 0 0,-4 0-116 0 0,-1 1-1 0 0,1-2 1 0 0,-2 0-1 0 0,17-18 1 0 0,-26 24-73 0 0,-3 5-3 0 0,-2 40-96 0 0,-8 54 130 0 0,-22 46 224 0 0,17-83-111 0 0,13-53-37 0 0,-1 2-75 0 0,1-3-192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316 174 5063 0 0,'0'0'10303'0'0,"1"1"-9764"0"0,0 1-418 0 0,0-1 0 0 0,0 0 0 0 0,-1 0 0 0 0,1 0 0 0 0,0 0 0 0 0,0 0 0 0 0,1 0 0 0 0,-1 0 0 0 0,0 0 0 0 0,0 0 0 0 0,0 0 0 0 0,1 0 0 0 0,1 0 0 0 0,-3-1-95 0 0,1 0-1 0 0,0 0 1 0 0,0 0 0 0 0,-1 1-1 0 0,1-2 1 0 0,0 1 0 0 0,0 0-1 0 0,-1 0 1 0 0,1 0 0 0 0,0 0-1 0 0,-1 0 1 0 0,1-1 0 0 0,0 1-1 0 0,-1 0 1 0 0,1 0 0 0 0,0-1-1 0 0,-1 1 1 0 0,1-1 0 0 0,0 1-1 0 0,-1-1 1 0 0,1 1 0 0 0,-1-1 0 0 0,1 1-1 0 0,-1-1 1 0 0,1 1 0 0 0,-1-1-1 0 0,1-1 1 0 0,0 1-19 0 0,-1 0 1 0 0,1 0 0 0 0,0 0-1 0 0,-1-1 1 0 0,0 1 0 0 0,1 0-1 0 0,-1-1 1 0 0,0 1-1 0 0,0 0 1 0 0,1-1 0 0 0,-1 1-1 0 0,0 0 1 0 0,0-1-1 0 0,-1 1 1 0 0,1 0 0 0 0,0-1-1 0 0,-1 0 1 0 0,-7-23-11 0 0,7 23 6 0 0,-32-92-612 0 0,32 92 560 0 0,0 0 0 0 0,1 0 0 0 0,-1 0 0 0 0,0 0 0 0 0,0 0 0 0 0,0 0 0 0 0,0 1 0 0 0,0-1 0 0 0,0 0 0 0 0,-1 1 0 0 0,1-1 0 0 0,0 1 0 0 0,-1 0 0 0 0,1-1 0 0 0,-1 1 0 0 0,0 0 0 0 0,1 0 0 0 0,-1 0 0 0 0,0 0 0 0 0,0 0 0 0 0,-2-1 0 0 0,0 1-41 0 0,0 1 0 0 0,0-1 1 0 0,0 1-1 0 0,0 0 0 0 0,1 0 0 0 0,-1 1 0 0 0,0-1 0 0 0,0 1 0 0 0,0 0 0 0 0,-6 2 0 0 0,-6 2 28 0 0,1 1 0 0 0,0 0 1 0 0,0 1-1 0 0,0 1 0 0 0,1 1 0 0 0,0 0 0 0 0,-25 21 0 0 0,30-22 197 0 0,1 0-1 0 0,0 0 0 0 0,0 1 1 0 0,1 0-1 0 0,0 1 1 0 0,1 0-1 0 0,-1 0 0 0 0,2 0 1 0 0,0 1-1 0 0,0-1 0 0 0,1 1 1 0 0,-3 13-1 0 0,6-21-32 0 0,0 1-1 0 0,0-1 1 0 0,1 0-1 0 0,0 1 1 0 0,-1-1 0 0 0,1 1-1 0 0,1-1 1 0 0,-1 1-1 0 0,0-1 1 0 0,1 0-1 0 0,0 1 1 0 0,-1-1 0 0 0,2 0-1 0 0,-1 1 1 0 0,0-1-1 0 0,0 0 1 0 0,1 0-1 0 0,0 0 1 0 0,0 0 0 0 0,0 0-1 0 0,0-1 1 0 0,3 5-1 0 0,-3-6-29 0 0,0 0-1 0 0,-1 0 1 0 0,1-1-1 0 0,-1 1 1 0 0,1 0-1 0 0,0-1 1 0 0,0 1-1 0 0,-1-1 1 0 0,1 0-1 0 0,0 1 1 0 0,0-1-1 0 0,-1 0 1 0 0,1 0-1 0 0,3-1 1 0 0,23-4 487 0 0,-11-1-477 0 0,-1-1-1 0 0,0 0 1 0 0,-1-1-1 0 0,0 0 1 0 0,0-2-1 0 0,-1 0 1 0 0,25-21-1 0 0,-37 28-123 0 0,15-17-287 0 0,-16 19 250 0 0,2-6-496 0 0,-13 75 667 0 0,5-25 210 0 0,-17 62 0 0 0,16-88-244 0 0,0 1 0 0 0,-1-1 0 0 0,0 0-1 0 0,-2-1 1 0 0,0 0 0 0 0,-20 27 0 0 0,24-37-71 0 0,27-19-931 0 0,-6 2-19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315 205 2303 0 0,'0'0'102'0'0,"1"1"-1"0"0,13 23 10772 0 0,-8-20-9517 0 0,-5-3-814 0 0,1 0-248 0 0,0-1 1 0 0,0 0 0 0 0,0 0-1 0 0,-1 0 1 0 0,1 0 0 0 0,0 0-1 0 0,0 0 1 0 0,0 0 0 0 0,3-1-1 0 0,-3 0-240 0 0,-1 1-1 0 0,1-1 1 0 0,-1 0-1 0 0,1 0 1 0 0,-1 0 0 0 0,1 0-1 0 0,-1 0 1 0 0,1 0-1 0 0,-1 0 1 0 0,0 0-1 0 0,0-1 1 0 0,1 1 0 0 0,-1-1-1 0 0,0 1 1 0 0,0 0-1 0 0,1-3 1 0 0,0-1-1 0 0,0 1 0 0 0,-1-1 0 0 0,1 0 0 0 0,-1 0 0 0 0,1-5 1 0 0,-1-9-206 0 0,0 1 1 0 0,-2 0-1 0 0,0-1 1 0 0,0 1-1 0 0,-6-21 1 0 0,4 22-178 0 0,3 16 284 0 0,0-1-1 0 0,0 1 0 0 0,0-1 1 0 0,0 1-1 0 0,0-1 0 0 0,-1 1 1 0 0,1 0-1 0 0,-1-1 1 0 0,1 1-1 0 0,-1 0 0 0 0,0-1 1 0 0,1 1-1 0 0,-1 0 1 0 0,0 0-1 0 0,0 0 0 0 0,0 0 1 0 0,0-1-1 0 0,0 1 0 0 0,0 0 1 0 0,0 1-1 0 0,0-1 1 0 0,0 0-1 0 0,-3-1 0 0 0,1 1-4 0 0,0 1-1 0 0,1 0 0 0 0,-1-1 0 0 0,0 1 1 0 0,0 1-1 0 0,1-1 0 0 0,-1 0 0 0 0,0 1 1 0 0,0-1-1 0 0,1 1 0 0 0,-5 1 0 0 0,-21 8 1 0 0,1 2 0 0 0,1 0-1 0 0,-29 19 1 0 0,18-10 147 0 0,17-11-73 0 0,1 2 0 0 0,1 0 0 0 0,-23 19 0 0 0,36-27 28 0 0,0 1 0 0 0,1-1 0 0 0,-1 1 0 0 0,1 0 0 0 0,0 0 0 0 0,0 1 0 0 0,1-1 0 0 0,-1 1 0 0 0,1 0 0 0 0,1 0 0 0 0,-1 0 0 0 0,1 0 0 0 0,0 0 0 0 0,0 0 0 0 0,-1 12 0 0 0,3-15 4 0 0,-1-1 0 0 0,1 0 0 0 0,1 1 0 0 0,-1-1 0 0 0,0 1 0 0 0,0-1 0 0 0,1 0 0 0 0,-1 1-1 0 0,1-1 1 0 0,0 0 0 0 0,0 0 0 0 0,0 0 0 0 0,0 1 0 0 0,0-1 0 0 0,0 0 0 0 0,1 0 0 0 0,-1 0 0 0 0,3 3 0 0 0,-1-3 26 0 0,0 0 0 0 0,0 0 0 0 0,0 0 1 0 0,1 0-1 0 0,-1 0 0 0 0,0 0 0 0 0,1-1 1 0 0,-1 0-1 0 0,1 0 0 0 0,7 2 0 0 0,2-2 89 0 0,1 1-1 0 0,0-2 1 0 0,0 0 0 0 0,0-1-1 0 0,17-3 1 0 0,-15 2-78 0 0,-1-1 0 0 0,0-1 0 0 0,25-10 0 0 0,-32 11-101 0 0,-1 0 1 0 0,0-1-1 0 0,-1 0 1 0 0,1 0-1 0 0,-1 0 0 0 0,1-1 1 0 0,-1 0-1 0 0,0 0 0 0 0,6-9 1 0 0,-11 13-29 0 0,1-1 0 0 0,-1 1 0 0 0,0-1 1 0 0,0 0-1 0 0,0 0 0 0 0,0 1 0 0 0,-1-1 0 0 0,2-3 1 0 0,-2 5 31 0 0,0 0 0 0 0,0 0 0 0 0,0 0 0 0 0,0 0 0 0 0,0 0 0 0 0,0 0 1 0 0,0 0-1 0 0,0-1 0 0 0,0 1 0 0 0,0 0 0 0 0,0 0 0 0 0,0 0 0 0 0,0 0 1 0 0,0 0-1 0 0,0 0 0 0 0,0 0 0 0 0,0 0 0 0 0,0 0 0 0 0,0 0 0 0 0,0-1 1 0 0,0 1-1 0 0,0 0 0 0 0,0 0 0 0 0,0 0 0 0 0,-1 0 0 0 0,1 0 0 0 0,0 0 1 0 0,0 0-1 0 0,0 0 0 0 0,0 0 0 0 0,0 0 0 0 0,0 0 0 0 0,0 0 0 0 0,0 0 1 0 0,0 0-1 0 0,0 0 0 0 0,0 0 0 0 0,-1-1 0 0 0,1 1 0 0 0,0 0 0 0 0,0 0 1 0 0,0 0-1 0 0,0 0 0 0 0,0 0 0 0 0,0 0 0 0 0,0 0 0 0 0,0 0 0 0 0,0 0 1 0 0,0 0-1 0 0,-1 1 0 0 0,-9 5-84 0 0,6-3 90 0 0,0 1-1 0 0,0 0 1 0 0,1 0-1 0 0,-1 0 1 0 0,1 0-1 0 0,0 1 1 0 0,0-1-1 0 0,-3 10 1 0 0,-2 4 12 0 0,-5 21 1 0 0,2-8 2 0 0,-1-1 122 0 0,-25 41-1 0 0,9-19 128 0 0,7-14 79 0 0,20-37-235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 8551 0 0,'0'0'772'0'0,"2"-1"-632"0"0,6-1 116 0 0,6-4-531 0 0,-4 5 5294 0 0,-15 19-3931 0 0,0-9-874 0 0,0 0 0 0 0,0 0 1 0 0,-1-1-1 0 0,0 0 0 0 0,-9 9 0 0 0,-7 9 124 0 0,-82 104 638 0 0,-42 61-283 0 0,21-7-743 0 0,95-153-2682 0 0,30-30 2172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11951 0 0,'0'0'2396'0'0,"1"1"-1792"0"0,-1 4-380 0 0,0 0 0 0 0,0 0-1 0 0,0 0 1 0 0,0 0-1 0 0,-1 0 1 0 0,0 0 0 0 0,-2 7-1 0 0,-13 36 580 0 0,13-40-651 0 0,-78 205 752 0 0,78-203-894 0 0,-10 37 18 0 0,4-33-2460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2759 0 0,'-1'1'2482'0'0,"-43"49"6369"0"0,32-34-8531 0 0,0 1 1 0 0,1 0 0 0 0,1 0-1 0 0,1 2 1 0 0,-14 36-1 0 0,21-50-277 0 0,1 1-1 0 0,-1-1 0 0 0,1 1 1 0 0,1 0-1 0 0,-1-1 0 0 0,1 1 1 0 0,1 9-1 0 0,-1-14 159 0 0,9 7 299 0 0,-5-5-394 0 0,0-1 0 0 0,0 1 0 0 0,0-1 0 0 0,0-1 0 0 0,0 1 0 0 0,0 0-1 0 0,1-1 1 0 0,-1 0 0 0 0,1 0 0 0 0,-1 0 0 0 0,1-1 0 0 0,-1 1 0 0 0,1-1 0 0 0,6-1 0 0 0,-5 1-80 0 0,-1-1 0 0 0,0 1 1 0 0,0-1-1 0 0,0 0 0 0 0,0-1 1 0 0,0 1-1 0 0,0-1 0 0 0,-1 0 1 0 0,1-1-1 0 0,0 1 0 0 0,-1-1 1 0 0,7-4-1 0 0,-7 3-20 0 0,0 0 0 0 0,0 0-1 0 0,0 0 1 0 0,-1-1 0 0 0,1 0 0 0 0,-1 1 0 0 0,0-1 0 0 0,-1 0 0 0 0,1 0 0 0 0,-1-1-1 0 0,0 1 1 0 0,0 0 0 0 0,0-1 0 0 0,-1 0 0 0 0,0 1 0 0 0,0-1 0 0 0,-1 0-1 0 0,1 1 1 0 0,-2-9 0 0 0,2 0 1 0 0,-3-30-213 0 0,2 40 167 0 0,0 1 1 0 0,-1-1-1 0 0,0 1 1 0 0,0 0 0 0 0,0-1-1 0 0,0 1 1 0 0,0 0-1 0 0,-1 0 1 0 0,-3-6-1 0 0,5 9 8 0 0,-1-1 0 0 0,0 1 0 0 0,1-1 0 0 0,-1 1 0 0 0,1 0 0 0 0,-1-1 0 0 0,0 1-1 0 0,1 0 1 0 0,-1 0 0 0 0,0 0 0 0 0,1-1 0 0 0,-1 1 0 0 0,0 0 0 0 0,1 0 0 0 0,-1 0 0 0 0,0 0 0 0 0,1 0-1 0 0,-1 0 1 0 0,0 0 0 0 0,0 0 0 0 0,1 0 0 0 0,-2 1 0 0 0,-14 4-568 0 0,15-5 532 0 0,-6 3-682 0 0,0 0 0 0 0,-1 1 0 0 0,-11 7 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5063 0 0,'-1'1'8052'0'0,"-12"14"-5906"0"0,-24 21 0 0 0,26-26-2074 0 0,-1 0 0 0 0,2 1 0 0 0,0 1 0 0 0,-15 21 0 0 0,20-26-42 0 0,-4 8-3 0 0,-13 29 0 0 0,20-39-25 0 0,0-1-1 0 0,1 1 1 0 0,-1 0-1 0 0,1-1 0 0 0,0 1 1 0 0,1 0-1 0 0,-1 0 1 0 0,1 0-1 0 0,0 0 1 0 0,0 0-1 0 0,2 6 1 0 0,-2-9 41 0 0,1 0 1 0 0,0 0-1 0 0,0 0 1 0 0,0 0-1 0 0,0 0 1 0 0,0 0-1 0 0,1-1 1 0 0,-1 1-1 0 0,1 0 1 0 0,-1-1 0 0 0,4 4-1 0 0,17 11 553 0 0,-20-15-552 0 0,0 0 0 0 0,1 1 1 0 0,-1-1-1 0 0,0 0 0 0 0,1 0 0 0 0,-1 0 0 0 0,1-1 0 0 0,0 1 0 0 0,-1 0 0 0 0,1-1 0 0 0,-1 0 0 0 0,4 0 1 0 0,-1 0 30 0 0,0-1 1 0 0,0-1 0 0 0,0 1 0 0 0,0-1 0 0 0,-1 0 0 0 0,1 0 0 0 0,-1 0-1 0 0,1 0 1 0 0,4-4 0 0 0,6-3 56 0 0,-1-1-1 0 0,0-1 0 0 0,-1 0 1 0 0,22-23-1 0 0,-31 29-141 0 0,0 0-1 0 0,-1 0 1 0 0,1-1 0 0 0,-1 1 0 0 0,0-1 0 0 0,-1 1-1 0 0,4-9 1 0 0,-5 10-10 0 0,0 0 0 0 0,-1 1 0 0 0,1-1 0 0 0,-1 0 1 0 0,0 0-1 0 0,0 0 0 0 0,0 0 0 0 0,0 1 0 0 0,-1-1 0 0 0,1 0 0 0 0,-1 0 0 0 0,0 0 0 0 0,-1-3 0 0 0,1 5 3 0 0,-1 0 0 0 0,1 0 0 0 0,0 0 0 0 0,0 0 0 0 0,-1 1 0 0 0,1-1 0 0 0,-1 0 0 0 0,1 1 0 0 0,-1-1 0 0 0,0 1 0 0 0,1 0 0 0 0,-1 0 0 0 0,0-1 0 0 0,0 1 0 0 0,0 0 0 0 0,0 0 0 0 0,0 1 0 0 0,0-1 0 0 0,0 0 0 0 0,-1 1 0 0 0,-1-1 0 0 0,-4 0-1 0 0,1 0 1 0 0,-1 0 0 0 0,0 1 0 0 0,-12 0 0 0 0,0 4 384 0 0,7-2-1582 0 0,6-1-3334 0 0,17-1-962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 1839 0 0,'47'-9'-47'0'0,"-18"4"2824"0"0,1-1 8433 0 0,-29 26-10891 0 0,-2-16-268 0 0,1 1 1 0 0,-1-1-1 0 0,-1 0 0 0 0,1 0 1 0 0,-1 0-1 0 0,1 0 0 0 0,-1 0 1 0 0,-4 6-1 0 0,-24 30 270 0 0,11-15-125 0 0,9-11-129 0 0,-3 3 25 0 0,1 1 0 0 0,-15 31 0 0 0,25-45-6 0 0,0 1 1 0 0,0 0-1 0 0,0-1 1 0 0,1 1-1 0 0,-1 0 1 0 0,1 0-1 0 0,1 0 0 0 0,-1 0 1 0 0,1 0-1 0 0,0 0 1 0 0,0 0-1 0 0,0 0 1 0 0,0 0-1 0 0,1 0 1 0 0,0 0-1 0 0,3 9 1 0 0,-3-12 18 0 0,0 1 1 0 0,0-1-1 0 0,1 0 0 0 0,-1 0 1 0 0,1 1-1 0 0,-1-1 1 0 0,1 0-1 0 0,0 0 0 0 0,0-1 1 0 0,0 1-1 0 0,0 0 0 0 0,0-1 1 0 0,0 1-1 0 0,5 2 1 0 0,-3-2 11 0 0,1-1 1 0 0,-1 1-1 0 0,1-1 1 0 0,-1 0-1 0 0,1 0 1 0 0,-1 0-1 0 0,10-1 1 0 0,1 0 50 0 0,0-1 1 0 0,0-1 0 0 0,-1-1 0 0 0,20-5 0 0 0,-26 6-136 0 0,1-1 0 0 0,-1 0 0 0 0,0 0-1 0 0,0-1 1 0 0,0 0 0 0 0,0 0 0 0 0,-1-1 0 0 0,0 0 0 0 0,1 0-1 0 0,-2 0 1 0 0,1-1 0 0 0,-1 0 0 0 0,0-1 0 0 0,0 1 0 0 0,7-12-1 0 0,-9 12-19 0 0,-1-1-1 0 0,1 1 1 0 0,-1-1-1 0 0,0 0 1 0 0,-1 0-1 0 0,0 0 1 0 0,3-12-1 0 0,-5 15-59 0 0,1-1 0 0 0,-1 1 0 0 0,0-1 1 0 0,0 1-1 0 0,-1-1 0 0 0,0 1 0 0 0,1-1 0 0 0,-1 1 0 0 0,-1-1 0 0 0,1 1 0 0 0,-1 0 0 0 0,1 0 0 0 0,-6-8 0 0 0,3 6-233 0 0,0 1 0 0 0,-1 0 0 0 0,1 0 0 0 0,-1 0 0 0 0,-1 0 0 0 0,1 1 0 0 0,-1-1 0 0 0,1 2 0 0 0,-1-1 0 0 0,0 0 0 0 0,-1 1 0 0 0,1 0 0 0 0,0 1 0 0 0,-1 0 0 0 0,0-1 0 0 0,-8 0 0 0 0,3 1-6056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16 5063 0 0,'3'-1'390'0'0,"37"-14"1987"0"0,-37 15-1142 0 0,11 0 7409 0 0,-13 3-8492 0 0,0-1-132 0 0,0 0 1 0 0,0 1 0 0 0,0-1 0 0 0,0 1 0 0 0,-1-1 0 0 0,1 1 0 0 0,-1-1 0 0 0,0 1-1 0 0,1 0 1 0 0,-1-1 0 0 0,0 1 0 0 0,-1-1 0 0 0,1 1 0 0 0,0 0 0 0 0,-1 2 0 0 0,-1-1-7 0 0,1 0 1 0 0,-1 0 0 0 0,0 0-1 0 0,0 0 1 0 0,0 0 0 0 0,-1 0-1 0 0,1-1 1 0 0,-5 5 0 0 0,-6 5-4 0 0,0-1 1 0 0,-1 0 0 0 0,-24 15-1 0 0,19-14 31 0 0,-88 53-42 0 0,47-32 0 0 0,4 0 0 0 0,-51 31 0 0 0,102-62 0 0 0,-17 12 0 0 0,17-11 0 0 0,-21 21 0 0 0,-76 85-64 0 0,93-100 64 0 0,2-1-10 0 0,5-7-17 0 0,7 0 157 0 0,-4-1-118 0 0,-1-1 0 0 0,0 1 1 0 0,1-1-1 0 0,-1 0 0 0 0,1 1 0 0 0,-1-1 0 0 0,0 1 0 0 0,1-1 1 0 0,-1 0-1 0 0,1 0 0 0 0,-1 1 0 0 0,1-1 0 0 0,-1 0 1 0 0,1 0-1 0 0,0 1 0 0 0,-1-1 0 0 0,1 0 0 0 0,25 6 326 0 0,-1-2-1 0 0,33 3 1 0 0,57-2 617 0 0,-94-5-789 0 0,100-2 710 0 0,170-26 1 0 0,-288 28-1069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4143 0 0,'2'-1'4227'0'0,"9"-6"-2647"0"0,0 1-1 0 0,1 1 0 0 0,0 0 1 0 0,20-6-1 0 0,-23 9-1396 0 0,1 0 0 0 0,-1 1-1 0 0,1 0 1 0 0,0 0 0 0 0,-1 1-1 0 0,1 0 1 0 0,0 1 0 0 0,-1 0-1 0 0,1 0 1 0 0,-1 1 0 0 0,13 4-1 0 0,-12-2-107 0 0,0-1 0 0 0,0-1 0 0 0,0 1 0 0 0,1-2 0 0 0,-1 0 0 0 0,0 0 0 0 0,1 0 0 0 0,-1-1 0 0 0,1-1 0 0 0,-1 0 0 0 0,12-3 0 0 0,-16 3-44 0 0,135-25 224 0 0,-112 22-262 0 0,1 2 0 0 0,53 1-1 0 0,166 7 147 0 0,-200-6-150 0 0,-27-1 182 0 0,41-8 0 0 0,-47 6-80 0 0,0 0 0 0 0,0 2 0 0 0,0 0 0 0 0,0 0 0 0 0,21 3 0 0 0,24 10-91 0 0,-43-11 22 0 0,0 0-1 0 0,0-1 0 0 0,0 0 1 0 0,1-2-1 0 0,19-4 0 0 0,-16 3 11 0 0,0 0 0 0 0,41 1 0 0 0,-32 4-65 0 0,100 10-62 0 0,-107-9 63 0 0,38 5-80 0 0,0-9 112 0 0,-46 0 0 0 0,0 1 0 0 0,0 0 0 0 0,17 2 0 0 0,-23 0 0 0 0,20 5 0 0 0,-9-4-80 0 0,49 6 112 0 0,131-3 0 0 0,-196-6-32 0 0,126 8-74 0 0,-101-5 58 0 0,-18-2-1 0 0,1 0 0 0 0,-1-1 0 0 0,0-1 0 0 0,0 0 1 0 0,0 0-1 0 0,13-4 0 0 0,0 0 1 0 0,0 0 0 0 0,0 1 0 0 0,1 2 0 0 0,-1 0 0 0 0,1 2 0 0 0,0 0 0 0 0,33 7 0 0 0,-23-3-80 0 0,57 0 0 0 0,98-17 114 0 0,-146 9 60 0 0,-23 1-50 0 0,1 1 0 0 0,0 2 0 0 0,0 0 0 0 0,32 5 0 0 0,-52-5-37 0 0,11 3 6 0 0,23 11 3 0 0,-34-13-1 0 0,15 1-51 0 0,3-2 49 0 0,1 0 0 0 0,-1-2 0 0 0,22-4 1 0 0,-17 2 2 0 0,35 0 0 0 0,-36 3 32 0 0,-10 1-26 0 0,0 0 0 0 0,19 2 0 0 0,-32-2-22 0 0,-1 0 0 0 0,0 1 1 0 0,0-1-1 0 0,1 0 0 0 0,-1 0 1 0 0,0 1-1 0 0,0-1 0 0 0,1 1 1 0 0,-1-1-1 0 0,0 1 0 0 0,0 0 1 0 0,2 1-1 0 0,-2-2-7 0 0,-1 1-1 0 0,1-1 1 0 0,0 0-1 0 0,0 1 1 0 0,0-1-1 0 0,0 0 1 0 0,-1 1 0 0 0,1-1-1 0 0,0 0 1 0 0,0 0-1 0 0,0 0 1 0 0,0 0-1 0 0,0 0 1 0 0,0 0 0 0 0,-1 0-1 0 0,1 0 1 0 0,2 0-1 0 0,6-1 24 0 0,-1-1 6 0 0,-1 0-1 0 0,0 0 0 0 0,12-5 1 0 0,-14 5 83 0 0,0 0 0 0 0,0 1 0 0 0,0-1 0 0 0,0 1 0 0 0,0 0 0 0 0,0 0 0 0 0,0 1 0 0 0,9-1 0 0 0,-13 2-34 0 0,6 1-31 0 0,-5-2 98 0 0,-2-8-979 0 0,5-9-1263 0 0,-2 7-4287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 3679 0 0,'0'0'284'0'0,"11"-13"1919"0"0,-2 5 1595 0 0,-8 8-3627 0 0,-1 0 0 0 0,0 0 0 0 0,1 0-1 0 0,-1 0 1 0 0,0 0 0 0 0,0 0 0 0 0,1 0 0 0 0,-1 0 0 0 0,0 0 0 0 0,0 0 0 0 0,1 0 0 0 0,-1 0 0 0 0,0 0-1 0 0,0 0 1 0 0,1 0 0 0 0,-1 1 0 0 0,0-1 0 0 0,0 0 0 0 0,1 0 0 0 0,-1 0 0 0 0,0 0 0 0 0,0 1 170 0 0,1-1-170 0 0,-1 0 0 0 0,0 1 0 0 0,4 9 2892 0 0,-3 5-3919 0 0,-2-8 972 0 0,0-1 1 0 0,-1 1-1 0 0,1 0 1 0 0,-1 0 0 0 0,-1-1-1 0 0,-3 9 1 0 0,-23 38 422 0 0,10-20-354 0 0,-36 79 109 0 0,50-103-282 0 0,0-3-44 0 0,5-5-133 0 0,13-5-6582 0 0,-8 2 6226 0 0,12-4-1070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10103 0 0,'0'0'464'0'0,"-1"2"-9"0"0,-21 36 227 0 0,-2-1 0 0 0,-47 56 0 0 0,3-4 561 0 0,-145 207 493 0 0,150-204-1624 0 0,-49 65 227 0 0,84-125-129 0 0,18-21-43 0 0,0 1 1 0 0,0 0-1 0 0,-15 26 1 0 0,24-37-225 0 0,3-1-637 0 0,0 0 450 0 0,1 0 0 0 0,-1 0 0 0 0,0-1-1 0 0,0 1 1 0 0,0-1 0 0 0,3 0 0 0 0,7-4-483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6447 0 0,'0'0'7120'0'0,"0"2"-6752"0"0,1 6-168 0 0,-2 0 0 0 0,1 0-1 0 0,-1-1 1 0 0,0 1-1 0 0,-1 0 1 0 0,1 0 0 0 0,-2-1-1 0 0,1 1 1 0 0,-5 9 0 0 0,-1 6 259 0 0,0-4-103 0 0,-1 0 1 0 0,-15 25-1 0 0,-8 17-27 0 0,28-51-302 0 0,2-5-2 0 0,0 0 1 0 0,0 0-1 0 0,-1 0 1 0 0,0 0-1 0 0,0 0 0 0 0,0-1 1 0 0,-6 7-1 0 0,3-4-112 0 0,-4 5 141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 1839 0 0,'0'0'83'0'0,"6"-1"36"0"0,-2 0 2622 0 0,-4 1-2566 0 0,0 0-1 0 0,1 0 1 0 0,-1 0-1 0 0,0 0 1 0 0,1 0-1 0 0,-1 0 0 0 0,0 0 1 0 0,1 0-1 0 0,-1 0 1 0 0,1 0-1 0 0,-1 0 1 0 0,0 0-1 0 0,1 0 1 0 0,-1 1-1 0 0,0-1 1 0 0,0 0-1 0 0,1 0 1 0 0,-1 0-1 0 0,0 0 1 0 0,1 1-1 0 0,-1-1 1 0 0,0 0-1 0 0,1 0 1 0 0,-1 0-1 0 0,0 1 1 0 0,0-1-1 0 0,0 0 1 0 0,1 1-1 0 0,-1-1 1 0 0,0 0-1 0 0,0 1 1 0 0,2 13 1048 0 0,-2-10-1169 0 0,-1 0 1 0 0,1 0-1 0 0,-1-1 1 0 0,0 1-1 0 0,-1 0 0 0 0,-1 4 1 0 0,-32 48 1245 0 0,21-37-707 0 0,-12 25-1 0 0,24-39-394 0 0,0 1 0 0 0,0 0-1 0 0,-2 11 1 0 0,4-17-189 0 0,0 1 335 0 0,3 10 320 0 0,1-9-588 0 0,0 0-1 0 0,1-1 1 0 0,-1 1-1 0 0,1-1 0 0 0,-1 0 1 0 0,1-1-1 0 0,-1 1 1 0 0,1-1-1 0 0,0 0 1 0 0,-1 0-1 0 0,1 0 0 0 0,-1-1 1 0 0,1 0-1 0 0,0 0 1 0 0,-1 0-1 0 0,1 0 1 0 0,5-3-1 0 0,12-4-4 0 0,-1-2 0 0 0,23-13-1 0 0,-40 20-80 0 0,3 0 14 0 0,6-4-25 0 0,-1-1 1 0 0,1 0 0 0 0,14-12-1 0 0,-24 17-30 0 0,0 0 0 0 0,-1 1-1 0 0,1-1 1 0 0,-1-1 0 0 0,0 1 0 0 0,1 0-1 0 0,1-6 1 0 0,-3 7-5 0 0,0 0-1 0 0,-1 0 1 0 0,1 0 0 0 0,-1 0 0 0 0,1 0 0 0 0,-1 0-1 0 0,0 0 1 0 0,0 0 0 0 0,0 0 0 0 0,0 0-1 0 0,0 0 1 0 0,0 0 0 0 0,0 0 0 0 0,-1 0-1 0 0,0-2 1 0 0,0 1 33 0 0,0 1 0 0 0,0 0-1 0 0,0 0 1 0 0,0 0-1 0 0,-1 0 1 0 0,1 0 0 0 0,0 0-1 0 0,-1 0 1 0 0,0 1 0 0 0,1-1-1 0 0,-1 0 1 0 0,0 1 0 0 0,0-1-1 0 0,0 1 1 0 0,0 0 0 0 0,0 0-1 0 0,-4-2 1 0 0,-3 0 3 0 0,0 0 0 0 0,0 1 0 0 0,-12-2 0 0 0,2 0-28 0 0,-8 0 14 0 0,7 4-2633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8287 0 0,'-1'1'2142'0'0,"-47"40"2753"0"0,-9 11-5140 0 0,34-28 245 0 0,-31 35 0 0 0,48-52 0 0 0,1 0 0 0 0,1 0 0 0 0,-1 0 0 0 0,1 1 0 0 0,0 0 0 0 0,-5 15 0 0 0,8-20 44 0 0,0 1 1 0 0,1 0-1 0 0,0-1 0 0 0,-1 1 0 0 0,1 0 0 0 0,0 0 0 0 0,1 0 1 0 0,-1-1-1 0 0,1 1 0 0 0,-1 0 0 0 0,1-1 0 0 0,0 1 0 0 0,1 0 0 0 0,-1-1 1 0 0,1 0-1 0 0,2 7 0 0 0,-2-9 13 0 0,0-1 0 0 0,-1 1 1 0 0,1 0-1 0 0,0 0 0 0 0,-1 0 0 0 0,1-1 0 0 0,0 1 1 0 0,0-1-1 0 0,-1 0 0 0 0,1 1 0 0 0,0-1 1 0 0,0 0-1 0 0,2 0 0 0 0,4 1 117 0 0,0-1-27 0 0,-1 1 1 0 0,1-1 0 0 0,0-1 0 0 0,0 1 0 0 0,0-1-1 0 0,0-1 1 0 0,-1 1 0 0 0,15-6 0 0 0,-4 2-100 0 0,-12 3-32 0 0,1 0-1 0 0,-1 0 1 0 0,0-1-1 0 0,-1 0 1 0 0,1 0-1 0 0,0 0 0 0 0,-1-1 1 0 0,0 0-1 0 0,0 0 1 0 0,0 0-1 0 0,0 0 1 0 0,-1-1-1 0 0,0 0 1 0 0,0 0-1 0 0,0 0 1 0 0,0 0-1 0 0,2-7 1 0 0,-2 5-98 0 0,0-1 0 0 0,-1 1 0 0 0,-1-1 1 0 0,1 0-1 0 0,-1 0 0 0 0,-1 0 1 0 0,1-1-1 0 0,-1 1 0 0 0,-1 0 0 0 0,1 0 1 0 0,-2-1-1 0 0,-1-13 0 0 0,2 19 32 0 0,-1 0-1 0 0,1 0 1 0 0,-1 0 0 0 0,0 0-1 0 0,0 0 1 0 0,-1 0-1 0 0,1 0 1 0 0,-1 0 0 0 0,1 1-1 0 0,-5-6 1 0 0,5 7 8 0 0,0-1 0 0 0,-1 1 0 0 0,1 0 0 0 0,-1-1 0 0 0,1 1 0 0 0,-1 0 0 0 0,0 0 0 0 0,1 0 0 0 0,-1 0 0 0 0,0 1 0 0 0,0-1 0 0 0,0 0 0 0 0,0 1 0 0 0,0-1 0 0 0,0 1 0 0 0,1 0 0 0 0,-1 0 0 0 0,-2 0 0 0 0,2 0-144 0 0,-5-2-2998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4607 0 0,'0'0'10723'0'0,"0"1"-10543"0"0,-1 4-165 0 0,1-1 1 0 0,-1 0 0 0 0,0 0-1 0 0,0 0 1 0 0,0 0-1 0 0,0 0 1 0 0,-1 0-1 0 0,1 0 1 0 0,-1 0 0 0 0,0-1-1 0 0,0 1 1 0 0,-4 3-1 0 0,-5 7 28 0 0,-21 21 0 0 0,-2 2-34 0 0,27-27 53 0 0,-2 1-68 0 0,0 0 1 0 0,1 1-1 0 0,1 0 0 0 0,-11 21 0 0 0,17-30 51 0 0,0 0 0 0 0,0 0 0 0 0,0 1 0 0 0,0-1 0 0 0,1 0 0 0 0,-1 0 0 0 0,1 0 0 0 0,0 0 0 0 0,0 1 0 0 0,0-1 0 0 0,0 0 0 0 0,0 0 0 0 0,1 0 0 0 0,-1 1 0 0 0,1-1 0 0 0,0 0 0 0 0,0 0 0 0 0,0 0 0 0 0,1 0 0 0 0,-1 0 0 0 0,1 0 0 0 0,-1-1 0 0 0,1 1 0 0 0,0 0 0 0 0,0-1 0 0 0,3 4 0 0 0,2-2 102 0 0,0 1 0 0 0,0-2-1 0 0,0 1 1 0 0,1-1 0 0 0,-1 0-1 0 0,1 0 1 0 0,0-1 0 0 0,15 3-1 0 0,-20-5-140 0 0,0 1 8 0 0,0 0 0 0 0,1-1-1 0 0,-1 1 1 0 0,1-1 0 0 0,-1 0 0 0 0,1 0 0 0 0,-1-1 0 0 0,1 1 0 0 0,-1-1-1 0 0,0 1 1 0 0,5-3 0 0 0,-1 0 54 0 0,-1 0 0 0 0,1-1 0 0 0,-1 0 0 0 0,1 0 0 0 0,-1-1 0 0 0,0 0 0 0 0,-1 0 0 0 0,1 0 0 0 0,-1-1-1 0 0,0 0 1 0 0,-1 0 0 0 0,1 0 0 0 0,6-12 0 0 0,-2-1-31 0 0,0 0 1 0 0,-1 0-1 0 0,11-37 0 0 0,-18 54-37 0 0,1-13 11 0 0,-3 13-8 0 0,1 0 1 0 0,0 1 0 0 0,-1-1-1 0 0,1 0 1 0 0,-1 1-1 0 0,1-1 1 0 0,-1 0-1 0 0,0 1 1 0 0,0-1-1 0 0,0 0 1 0 0,0 1 0 0 0,0 0-1 0 0,0-1 1 0 0,-3-2-1 0 0,2 3-9 0 0,0 1 0 0 0,0-1 0 0 0,-1 0 0 0 0,1 0 0 0 0,-1 1-1 0 0,1 0 1 0 0,-1-1 0 0 0,1 1 0 0 0,-1 0 0 0 0,-3 1 0 0 0,-28 4-454 0 0,18-3 129 0 0,2 1-23 0 0,8-2 69 0 0,0 0 0 0 0,-1 0 0 0 0,1-1 1 0 0,0 1-1 0 0,-12-2 0 0 0,17 1-154 0 0,0-18-1218 0 0,5 7 1026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0,'0'0'102'0'0,"-9"2"295"0"0,2 0 737 0 0,1 1 0 0 0,-1 0 0 0 0,1 0-1 0 0,-1 0 1 0 0,-8 7 0 0 0,-28 25 708 0 0,22-15-657 0 0,1 1 0 0 0,-29 37 0 0 0,-27 55 347 0 0,59-85-1508 0 0,2 0 1 0 0,0 1-1 0 0,-10 31 1 0 0,20-44-16 0 0,0 0-1 0 0,1 0 1 0 0,0 0 0 0 0,2 0 0 0 0,0 0 0 0 0,1 1 0 0 0,1 30 0 0 0,1-37-4 0 0,1-1 0 0 0,0 0-1 0 0,1 1 1 0 0,0-1 0 0 0,0 0-1 0 0,1-1 1 0 0,0 1 0 0 0,1-1-1 0 0,0 1 1 0 0,0-1-1 0 0,0-1 1 0 0,1 1 0 0 0,12 11-1 0 0,7 4-21 0 0,1-1 0 0 0,43 29 0 0 0,-17-14-135 0 0,-27-17-438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8407 0 0,'0'0'382'0'0,"-1"1"-6"0"0,-7 1-238 0 0,-1 0 4884 0 0,11-1-4596 0 0,52 27 1078 0 0,-35-20-1164 0 0,0 2 0 0 0,-1 0 0 0 0,19 14 0 0 0,-18-9-120 0 0,-1 1-1 0 0,0 1 0 0 0,-2 1 1 0 0,0 0-1 0 0,-1 1 0 0 0,-1 0 1 0 0,17 31-1 0 0,6 12 116 0 0,38 74 287 0 0,-72-130-610 0 0,-1 0-1 0 0,1 0 1 0 0,-1 0-1 0 0,-1 0 1 0 0,1 1-1 0 0,-1-1 1 0 0,-1 0-1 0 0,1 1 1 0 0,-1-1 0 0 0,0 1-1 0 0,-1 8 1 0 0,0-9-13 0 0,0-1 0 0 0,-1 0 0 0 0,0 0 1 0 0,0 0-1 0 0,0 0 0 0 0,0 0 0 0 0,-1 0 1 0 0,0 0-1 0 0,0-1 0 0 0,0 1 0 0 0,0-1 1 0 0,-1 0-1 0 0,-7 7 0 0 0,-13 8 1 0 0,-1-1 0 0 0,-1-1 0 0 0,-36 18 0 0 0,-9 5 0 0 0,33-21-29 0 0,37-19-122 0 0,21-7-2659 0 0,-10 3-1522 0 0,0 0-1322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7:4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3223 0 0,'0'0'12523'0'0,"1"1"-12195"0"0,2 1-175 0 0,-1 0 0 0 0,1-1 1 0 0,0 1-1 0 0,0-1 0 0 0,0 0 1 0 0,0 0-1 0 0,0 0 0 0 0,0 0 0 0 0,6 0 1 0 0,35 2 621 0 0,-10-1-360 0 0,-28-2-374 0 0,-2 1-7 0 0,1 0 1 0 0,0 0-1 0 0,-1 0 1 0 0,1 0-1 0 0,-1 1 1 0 0,5 2-1 0 0,-8-4-29 0 0,0 1 0 0 0,-1-1 0 0 0,1 0-1 0 0,-1 1 1 0 0,1-1 0 0 0,-1 1 0 0 0,1-1-1 0 0,-1 1 1 0 0,1-1 0 0 0,-1 1 0 0 0,0-1-1 0 0,1 1 1 0 0,-1 0 0 0 0,0-1 0 0 0,1 1-1 0 0,-1 0 1 0 0,0-1 0 0 0,0 1 0 0 0,0-1 0 0 0,0 1-1 0 0,0 0 1 0 0,1 0 0 0 0,-1-1 0 0 0,0 1-1 0 0,0 0 1 0 0,-1-1 0 0 0,1 2 0 0 0,-5 17 49 0 0,3-14-45 0 0,-1 0 0 0 0,0-1-1 0 0,-1 1 1 0 0,1-1 0 0 0,-1 1-1 0 0,0-1 1 0 0,0 0 0 0 0,0 0 0 0 0,0-1-1 0 0,-1 1 1 0 0,1-1 0 0 0,-1 0-1 0 0,0 0 1 0 0,0-1 0 0 0,0 1-1 0 0,-8 2 1 0 0,2-1-9 0 0,0 2 0 0 0,1 0 0 0 0,-1 0 0 0 0,1 0 0 0 0,-13 12 0 0 0,17-12 0 0 0,1 1 11 0 0,5-7-2 0 0,0 1 0 0 0,0-1 1 0 0,0 1-1 0 0,0-1 0 0 0,0 1 1 0 0,0-1-1 0 0,1 1 0 0 0,-1-1 0 0 0,0 0 1 0 0,0 1-1 0 0,0-1 0 0 0,0 1 1 0 0,1-1-1 0 0,-1 1 0 0 0,0-1 0 0 0,0 1 1 0 0,1-1-1 0 0,-1 0 0 0 0,0 1 1 0 0,0-1-1 0 0,1 1 0 0 0,-1-1 0 0 0,1 0 1 0 0,-1 1-1 0 0,0-1 0 0 0,1 0 1 0 0,-1 0-1 0 0,1 1 0 0 0,-1-1 0 0 0,1 0 1 0 0,-1 0-1 0 0,1 0 0 0 0,0 1 1 0 0,16 5 311 0 0,-6-4-157 0 0,0 0 1 0 0,0-1-1 0 0,0-1 0 0 0,0 1 0 0 0,15-3 1 0 0,11 0 7 0 0,45 1 18 0 0,84 2-26 0 0,-152 1-456 0 0,-1 0 0 0 0,1 1 0 0 0,13 5 0 0 0,-26-8-309 0 0,8 7-2566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1839 0 0,'0'0'3154'0'0,"0"2"-1500"0"0,0 26 7577 0 0,3-27-8858 0 0,6 2-95 0 0,1-1 0 0 0,-1 1-1 0 0,1-2 1 0 0,0 0 0 0 0,0 0-1 0 0,-1 0 1 0 0,1-1-1 0 0,12-2 1 0 0,84-16 944 0 0,-46 5-724 0 0,187-21 343 0 0,-220 28-866 0 0,-25 5-98 0 0,-4 3-593 0 0,-28 18-699 0 0,6-8-3396 0 0,0-1-1307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8:5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3223 0 0,'0'0'1494'0'0,"-2"1"-165"0"0,32-10 6576 0 0,7-2-3783 0 0,166-59-2164 0 0,-185 63-1817 0 0,2 0 0 0 0,-1 2 0 0 0,1 0 0 0 0,30-4 0 0 0,-15 7-1150 0 0,63 2 0 0 0,-64 0-2274 0 0,-19-2-2473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8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8287 0 0,'0'0'639'0'0,"-2"1"-415"0"0,-3 2 281 0 0,-1-1 0 0 0,1 0 0 0 0,-13 4-1 0 0,0 3 9607 0 0,32-11-8793 0 0,25-5-1400 0 0,-7-3 396 0 0,106-26 648 0 0,-110 30-770 0 0,1 1-1 0 0,55-1 1 0 0,-4 11-774 0 0,-27 2-6616 0 0,-27-4 58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19 751 6247 0 0,'-3'4'7645'0'0,"-3"19"-6166"0"0,3-7-1258 0 0,-3 23 1 0 0,7-15-39 0 0,0 1 0 0 0,2-1 0 0 0,1 0 0 0 0,1 0 0 0 0,1-1 0 0 0,12 33 0 0 0,13 16-103 0 0,2 6 22 0 0,-22-46-53 0 0,7 20 128 0 0,16 78-1 0 0,-28-91-120 0 0,0-2-47 0 0,13 41 1 0 0,-17-74 33 0 0,-2-2-54 0 0,1 0 0 0 0,0 0 0 0 0,0-1 1 0 0,0 1-1 0 0,0 0 0 0 0,0-1 0 0 0,0 1 1 0 0,1 0-1 0 0,-1-1 0 0 0,1 0 1 0 0,-1 1-1 0 0,1-1 0 0 0,1 2 0 0 0,1-1-9 0 0,-2-1-45 0 0,-2 1 51 0 0,0 6 37 0 0,-1-4 30 0 0,-2 3 15 0 0,2-5 231 0 0,3-14-271 0 0,-1 0 0 0 0,0 0 0 0 0,0-1-1 0 0,-2-14 1 0 0,2-23 26 0 0,2-5 2 0 0,2-21 112 0 0,4-3 206 0 0,-1-103-1 0 0,-6 71-355 0 0,5 1-1 0 0,24-130 1 0 0,-8 89 1 0 0,-20 115-8 0 0,-1 0 1 0 0,-4-45 0 0 0,-4 44 48 0 0,4 25-18 0 0,1-1 1 0 0,-1-13 0 0 0,2 22-32 0 0,0-1 0 0 0,1 0 0 0 0,-1 1 0 0 0,1-1 0 0 0,0 1 0 0 0,1-1 0 0 0,-1 1 0 0 0,1-1 0 0 0,3-5 0 0 0,5-8-11 0 0,25-32 0 0 0,-14 21 0 0 0,-15 21 0 0 0,-2-1 0 0 0,-2-2 0 0 0,-5 2 0 0 0,-1 1 16 0 0,3 6 514 0 0,3 3-472 0 0,3 1-48 0 0,-1-1 0 0 0,0 1 0 0 0,1-1 0 0 0,0 0 0 0 0,-1 0 0 0 0,1 0 0 0 0,0-1 0 0 0,8 0 0 0 0,-5 0-13 0 0,21 1 58 0 0,5-2-3 0 0,29-1-21 0 0,-33 3 8 0 0,0-3 0 0 0,34-5 1 0 0,-51 6 3 0 0,8-2 0 0 0,0 3-12 0 0,-11 1-31 0 0,-6 0 0 0 0,-1-1 0 0 0,1 1 0 0 0,-1-1 0 0 0,1 0 0 0 0,0 0 0 0 0,5-1 0 0 0,152 0 64 0 0,71-25 0 0 0,-202 22-32 0 0,54-2 0 0 0,-71 7-32 0 0,0 2 0 0 0,29 8 0 0 0,-34-8 0 0 0,-5-1 0 0 0,0-1 0 0 0,0-1 0 0 0,1 1 0 0 0,-1 0 0 0 0,0-1 0 0 0,0 0 0 0 0,6 1 0 0 0,118-3 0 0 0,-121 2 0 0 0,0 0 0 0 0,-1 0 0 0 0,1-1-1 0 0,6-1 1 0 0,32-3 12 0 0,-31 5 41 0 0,27 1-53 0 0,-1-2 0 0 0,20-5 0 0 0,-38 3 0 0 0,-1 1 0 0 0,0 1 0 0 0,1 1 0 0 0,31 3 0 0 0,-23 2 0 0 0,-22-3 0 0 0,4 1 0 0 0,0-1 0 0 0,0 0 0 0 0,1-1 0 0 0,19 0 0 0 0,5-2 0 0 0,-18 0 0 0 0,0 1 0 0 0,32 3 0 0 0,140 19 64 0 0,-28-20 11 0 0,-110-2 23 0 0,77 10 1 0 0,-52-3-51 0 0,-25-1-28 0 0,-26-3 7 0 0,28 1 1 0 0,-2-3 29 0 0,47-2-61 0 0,-71 1 20 0 0,44 6-1 0 0,11 0-46 0 0,37-6 31 0 0,92-17 0 0 0,-183 14 0 0 0,49 2 0 0 0,-45 2 0 0 0,256-1 0 0 0,-251 0 14 0 0,0 2-1 0 0,0 1 0 0 0,46 12 1 0 0,-74-14-25 0 0,-1 0 1 0 0,1 0-1 0 0,-1-1 1 0 0,13-1-1 0 0,3 1 10 0 0,69-9 1 0 0,-27 5 128 0 0,-17-2-53 0 0,-46 5-32 0 0,8-1-33 0 0,0 0 1 0 0,3 0 89 0 0,28-7 1 0 0,-30 5-38 0 0,13 2 330 0 0,-7 2-280 0 0,3-3-108 0 0,-2 0 56 0 0,29-1 1 0 0,6 7 13 0 0,-26-3-75 0 0,79-7 168 0 0,-74 3-41 0 0,68 1-1 0 0,-89 5-115 0 0,0 3-11 0 0,1-1 0 0 0,0-1 0 0 0,0 1 0 0 0,-4-1 12 0 0,-8-3 227 0 0,-4 1-722 0 0,-16 9-973 0 0,16-9 410 0 0,-6 6-1668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14 9215 0 0,'0'0'4696'0'0,"2"-1"-4184"0"0,19-7 1518 0 0,-19 7-1237 0 0,0 0-229 0 0,5-1-705 0 0,-27 13 2575 0 0,-4 1-2370 0 0,2-2-71 0 0,0-1 0 0 0,-1-1 0 0 0,0-1 1 0 0,-28 5-1 0 0,9-5-349 0 0,-64 2 1 0 0,86-10 192 0 0,-1 0 0 0 0,1-1 0 0 0,0-2 0 0 0,-23-6 0 0 0,-15-2-190 0 0,56 12 266 0 0,16-1-313 0 0,-9 1 399 0 0,-1 0 1 0 0,1 0-1 0 0,-1 0 0 0 0,0 0 1 0 0,1 1-1 0 0,-1 0 1 0 0,1 0-1 0 0,-1 0 1 0 0,0 0-1 0 0,0 1 0 0 0,0 0 1 0 0,4 2-1 0 0,5 3 1 0 0,-3 2 0 0 0,-3 4 0 0 0,-6-10 4 0 0,-1 1-1 0 0,1 0 1 0 0,-1 0-1 0 0,1-1 1 0 0,-1 1-1 0 0,0 0 1 0 0,-1 0-1 0 0,1-1 1 0 0,-1 1-1 0 0,0 0 1 0 0,0-1-1 0 0,0 1 1 0 0,0-1 0 0 0,-3 6-1 0 0,-3 6 138 0 0,-19 28 0 0 0,14-24-34 0 0,2-4-67 0 0,-1 0 1 0 0,0 0-1 0 0,-1-2 1 0 0,-22 20-1 0 0,25-23-39 0 0,-9 13 134 0 0,18-23-135 0 0,0 0 1 0 0,0 0-1 0 0,0 0 0 0 0,0 0 0 0 0,0 0 1 0 0,0 0-1 0 0,0 0 0 0 0,0 0 0 0 0,0 0 0 0 0,0 0 1 0 0,0 0-1 0 0,0 0 0 0 0,1 0 0 0 0,-1 0 1 0 0,0 0-1 0 0,0 0 0 0 0,0 0 0 0 0,0 0 1 0 0,0 0-1 0 0,0 0 0 0 0,0 0 0 0 0,0 0 0 0 0,0 0 1 0 0,0 0-1 0 0,0 0 0 0 0,0 0 0 0 0,0 0 1 0 0,0 0-1 0 0,0 0 0 0 0,0 0 0 0 0,0 0 0 0 0,0 0 1 0 0,0 0-1 0 0,0 0 0 0 0,0 1 0 0 0,0-1 1 0 0,1 0-1 0 0,-1 0 0 0 0,0 0 0 0 0,0 0 1 0 0,0 0-1 0 0,0 0 0 0 0,0 0 0 0 0,0 0 0 0 0,0 0 1 0 0,0 0-1 0 0,0 0 0 0 0,0 0 0 0 0,0 0 1 0 0,0 0-1 0 0,0 0 0 0 0,0 0 0 0 0,9-3 3 0 0,10-8-6 0 0,18-8 3 0 0,-25 14-8 0 0,0 1 0 0 0,0 0-1 0 0,1 1 1 0 0,0 0 0 0 0,-1 1-1 0 0,1 0 1 0 0,21 1 0 0 0,-5 2 38 0 0,0 1 0 0 0,-1 1 0 0 0,1 1 0 0 0,44 14 1 0 0,-37-9 74 0 0,-21-6-14 0 0,1 0 1 0 0,0 2 0 0 0,-1 0 0 0 0,0 1 0 0 0,0 0-1 0 0,20 13 1 0 0,-25-11-25 0 0,-2 3-54 0 0,-3 2-13 0 0,-5-10 3 0 0,0 0-1 0 0,0 0 1 0 0,0 0 0 0 0,0 1-1 0 0,-1-1 1 0 0,1 0 0 0 0,-1 0-1 0 0,0 0 1 0 0,0 0-1 0 0,0 0 1 0 0,0 0 0 0 0,-1 0-1 0 0,1 0 1 0 0,-1 0-1 0 0,0 0 1 0 0,0-1 0 0 0,0 1-1 0 0,0-1 1 0 0,0 1 0 0 0,-4 2-1 0 0,-4 4 23 0 0,-1-1 0 0 0,0 0-1 0 0,-20 9 1 0 0,9-4 9 0 0,-2 2-31 0 0,-1-1 1 0 0,0-1-1 0 0,-1-1 0 0 0,-1-1 0 0 0,0-1 1 0 0,-46 9-1 0 0,56-15 19 0 0,-1-2 0 0 0,-31 1 0 0 0,27-5 3 0 0,0 0 0 0 0,1-2 1 0 0,-23-6-1 0 0,42 9-128 0 0,46 10-2329 0 0,-27-8 901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7367 0 0,'0'0'568'0'0,"-2"1"-373"0"0,-2-1 842 0 0,-16 6 12635 0 0,10-1-13672 0 0,0 1-104 0 0,9-5-109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324 285 5527 0 0,'0'0'9687'0'0,"2"1"-8843"0"0,0-1-686 0 0,0 0 0 0 0,0 1-1 0 0,0-1 1 0 0,0 0 0 0 0,0 0 0 0 0,0 0 0 0 0,0 0-1 0 0,0 0 1 0 0,0-1 0 0 0,0 1 0 0 0,0-1-1 0 0,0 1 1 0 0,0-1 0 0 0,0 0 0 0 0,0 0 0 0 0,-1 1-1 0 0,1-1 1 0 0,0 0 0 0 0,1-2 0 0 0,1 1-69 0 0,-1-1 0 0 0,1 1-1 0 0,-1-1 1 0 0,0 0 0 0 0,0 1 0 0 0,0-2 0 0 0,0 1 0 0 0,-1 0-1 0 0,1 0 1 0 0,-1-1 0 0 0,0 0 0 0 0,0 1 0 0 0,0-1 0 0 0,0 0-1 0 0,2-7 1 0 0,-2 0-30 0 0,1 0 1 0 0,-1-1-1 0 0,-1 1 0 0 0,0-22 0 0 0,-1 28-43 0 0,-1-20 40 0 0,0 15-44 0 0,-1-1 0 0 0,0 1 0 0 0,0 0 0 0 0,-9-19 0 0 0,10 27-24 0 0,0-1 0 0 0,0 1-1 0 0,0 0 1 0 0,0-1 0 0 0,-1 1 0 0 0,1 0-1 0 0,-1 0 1 0 0,1 0 0 0 0,-1 0 0 0 0,0 0-1 0 0,0 1 1 0 0,0-1 0 0 0,0 0 0 0 0,0 1-1 0 0,0 0 1 0 0,0-1 0 0 0,0 1 0 0 0,-1 0 0 0 0,1 0-1 0 0,-1 0 1 0 0,1 0 0 0 0,-1 1 0 0 0,1-1-1 0 0,-1 1 1 0 0,1-1 0 0 0,-1 1 0 0 0,1 0-1 0 0,-1 0 1 0 0,0 0 0 0 0,1 0 0 0 0,-5 1-1 0 0,-2 2-49 0 0,0 0-1 0 0,1 0 0 0 0,-1 0 1 0 0,1 1-1 0 0,-1 1 0 0 0,-9 6 1 0 0,17-11 60 0 0,-5 4-19 0 0,-177 120-630 0 0,175-117 627 0 0,0 0 0 0 0,0 0 0 0 0,1 1 0 0 0,0 0 0 0 0,0 0 0 0 0,0 0 0 0 0,1 1 0 0 0,-5 10 0 0 0,8-3 24 0 0,3-13 1 0 0,0 1-1 0 0,1-1 1 0 0,-1 1-1 0 0,1-1 1 0 0,-1 1-1 0 0,1-1 1 0 0,0 1-1 0 0,1-1 1 0 0,-1 0-1 0 0,0 1 1 0 0,1-1 0 0 0,0 0-1 0 0,0 0 1 0 0,0 0-1 0 0,0 0 1 0 0,5 4-1 0 0,-3-3 2 0 0,0-1 0 0 0,0 0 0 0 0,1 0 0 0 0,-1 0 0 0 0,1 0 0 0 0,0-1 0 0 0,0 0 0 0 0,0 0 0 0 0,0 0 0 0 0,7 1 1 0 0,-1-1 1 0 0,-1 0 1 0 0,1-1 0 0 0,-1 0 0 0 0,1-1 0 0 0,0 0 0 0 0,-1-1 0 0 0,1 0 0 0 0,-1 0 0 0 0,1-1 0 0 0,-1-1 0 0 0,11-3 0 0 0,1-3 99 0 0,0-2 0 0 0,40-24 0 0 0,-55 31-83 0 0,0-1-1 0 0,0-1 0 0 0,-1 1 1 0 0,1-1-1 0 0,-1 0 1 0 0,-1 0-1 0 0,1-1 1 0 0,-1 1-1 0 0,0-1 0 0 0,-1 0 1 0 0,7-14-1 0 0,-5-5 476 0 0,-6 24-120 0 0,-1 3-370 0 0,0-1-1 0 0,0 1 1 0 0,0 0-1 0 0,1-1 1 0 0,-1 1 0 0 0,0 0-1 0 0,0 0 1 0 0,1 0-1 0 0,-1-1 1 0 0,0 1-1 0 0,0 2 1 0 0,0-2-1 0 0,-5 8-22 0 0,1 1 0 0 0,0-1 0 0 0,0 1 0 0 0,1 0 0 0 0,1 0 0 0 0,-1 1 0 0 0,2-1 0 0 0,-3 12 0 0 0,-2 11 18 0 0,-16 36-1 0 0,-2-1 0 0 0,-3-1 0 0 0,-41 70 0 0 0,56-115 5 0 0,-24 30-1 0 0,16-24 62 0 0,20-26 107 0 0,1-5-554 0 0,1 1-1 0 0,0 0 1 0 0,0 0-1 0 0,0-1 1 0 0,0 1-1 0 0,1 0 1 0 0,-1 0-1 0 0,0 0 0 0 0,4-3 1 0 0,-2 1-1690 0 0,10-13-4435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368 264 10679 0 0,'0'0'9424'0'0,"2"-2"-9025"0"0,2-4-184 0 0,1 0-123 0 0,0 0 1 0 0,-1-1-1 0 0,0 0 0 0 0,0 0 0 0 0,-1 0 0 0 0,0 0 0 0 0,0 0 1 0 0,0-1-1 0 0,-1 1 0 0 0,2-13 0 0 0,-3 13-85 0 0,1 0-1 0 0,-1-1 0 0 0,0 1 1 0 0,-1-1-1 0 0,0 1 0 0 0,0 0 1 0 0,-1-1-1 0 0,0 1 0 0 0,0 0 1 0 0,0-1-1 0 0,-4-7 0 0 0,-8-24-6 0 0,13 38-3 0 0,-1 0 1 0 0,1-1-1 0 0,-1 1 0 0 0,1 0 1 0 0,-1-1-1 0 0,0 1 0 0 0,0 0 0 0 0,1-1 1 0 0,-1 1-1 0 0,0 0 0 0 0,0 0 1 0 0,0 0-1 0 0,0 0 0 0 0,0 0 0 0 0,0 0 1 0 0,-1 0-1 0 0,1 0 0 0 0,0 1 1 0 0,-2-2-1 0 0,-2 0-40 0 0,-6-3-36 0 0,7 4 55 0 0,0 1 0 0 0,0 0 0 0 0,0 0 0 0 0,0 1 0 0 0,0-1 0 0 0,0 1 0 0 0,0 0 0 0 0,0 0 0 0 0,-4 1 0 0 0,-34 16-184 0 0,0 4-70 0 0,1 2 1 0 0,-61 48-1 0 0,91-63 267 0 0,1 1 0 0 0,-1 0 0 0 0,2 0 1 0 0,0 1-1 0 0,0 1 0 0 0,1-1 0 0 0,-9 18 0 0 0,11-17 11 0 0,6-11 0 0 0,0 0 0 0 0,-1-1 0 0 0,1 1 0 0 0,0 0 0 0 0,0 0 0 0 0,0 0 0 0 0,0 0 0 0 0,0 0 0 0 0,1 0 0 0 0,-1 0 0 0 0,0 0 0 0 0,0 0 0 0 0,1 1 0 0 0,0 0 0 0 0,1 1 0 0 0,0-1 0 0 0,-1 0 0 0 0,1 0 0 0 0,0 0 0 0 0,0 0 0 0 0,0 0 0 0 0,0 0 0 0 0,0-1 0 0 0,1 1 0 0 0,-1-1 0 0 0,0 1 0 0 0,1-1 0 0 0,-1 0 0 0 0,1 0 0 0 0,-1 0 0 0 0,1 0 0 0 0,0-1 0 0 0,-1 1 0 0 0,1-1 0 0 0,0 1 0 0 0,3-1 0 0 0,6 1 0 0 0,1-1 0 0 0,-1-1 0 0 0,20-2 0 0 0,-20 1-1 0 0,91-17 43 0 0,-92 16-31 0 0,-1 0 0 0 0,1-1 0 0 0,0 0 0 0 0,-1-1 0 0 0,0 0-1 0 0,0-1 1 0 0,10-8 0 0 0,-16 12-11 0 0,11-14 11 0 0,-4 0 52 0 0,-11 16-62 0 0,0 0 0 0 0,0 0 0 0 0,0 0-1 0 0,0 0 1 0 0,0 0 0 0 0,0 0 0 0 0,0 0-1 0 0,0 0 1 0 0,0 0 0 0 0,0 0 0 0 0,0 0 0 0 0,0 0-1 0 0,0 0 1 0 0,0 0 0 0 0,0 0 0 0 0,0 0-1 0 0,-1 0 1 0 0,1 0 0 0 0,0 0 0 0 0,0 0 0 0 0,0 0-1 0 0,0 0 1 0 0,0 0 0 0 0,0 0 0 0 0,0 0-1 0 0,0 0 1 0 0,0 0 0 0 0,0 0 0 0 0,0 0 0 0 0,0 0-1 0 0,0 0 1 0 0,0 0 0 0 0,0 0 0 0 0,0 0-1 0 0,0 0 1 0 0,0-1 0 0 0,0 1 0 0 0,0 0 0 0 0,-1 0-1 0 0,1 0 1 0 0,0 0 0 0 0,0 0 0 0 0,0 0-1 0 0,0 0 1 0 0,0 0 0 0 0,0 0 0 0 0,0 0 0 0 0,0 0-1 0 0,0 0 1 0 0,0 0 0 0 0,0 0 0 0 0,0 0-1 0 0,0-1 1 0 0,-14 12 11 0 0,6-1-12 0 0,-1 0-1 0 0,2 0 1 0 0,-1 0-1 0 0,-8 18 0 0 0,-20 48 21 0 0,24-49 17 0 0,-94 179 27 0 0,88-174 31 0 0,1 0 1 0 0,-23 62-1 0 0,36-86-123 0 0,3-5 14 0 0,-1 0 1 0 0,1 0-1 0 0,0-1 1 0 0,0 1-1 0 0,1 0 1 0 0,-1 0 0 0 0,0 6-1 0 0,2-8 16 0 0,-1-1 0 0 0,1 0 1 0 0,0 0-1 0 0,0 1 0 0 0,-1-1 0 0 0,1 0 0 0 0,0 0 0 0 0,0 0 0 0 0,0 0 0 0 0,-1 0 0 0 0,1 0 1 0 0,0 0-1 0 0,0 0 0 0 0,-1 0 0 0 0,1 0 0 0 0,1-1 0 0 0,5 0-187 0 0,0-1-1 0 0,0-1 1 0 0,0 0-1 0 0,0 1 1 0 0,0-2-1 0 0,-1 1 1 0 0,8-6-1 0 0,12-10-1506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0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360 236 9215 0 0,'0'0'831'0'0,"-2"1"-686"0"0,-15 15 11 0 0,4-7 6059 0 0,16-16-1388 0 0,5-9-4923 0 0,-2-2 136 0 0,-1 7-16 0 0,-1-1 0 0 0,-1 0 0 0 0,5-24 0 0 0,-6 17-25 0 0,-1 11-8 0 0,0-1 1 0 0,0 1-1 0 0,0 0 1 0 0,-2-1-1 0 0,1 1 0 0 0,-1 0 1 0 0,0-1-1 0 0,0 1 0 0 0,-6-16 1 0 0,7 22-18 0 0,-1 1-1 0 0,0-1 1 0 0,1 0 0 0 0,-1 0-1 0 0,0 1 1 0 0,0-1 0 0 0,0 1-1 0 0,0-1 1 0 0,0 1 0 0 0,0-1-1 0 0,-1 1 1 0 0,1 0 0 0 0,0-1-1 0 0,-1 1 1 0 0,1 0 0 0 0,-1 0-1 0 0,0 0 1 0 0,-2-1 0 0 0,2 1-4 0 0,-1 0 1 0 0,1 1 0 0 0,-1-1-1 0 0,0 1 1 0 0,1 0 0 0 0,-1 0-1 0 0,0 0 1 0 0,1 0-1 0 0,-1 0 1 0 0,1 0 0 0 0,-5 2-1 0 0,-4 1-61 0 0,0 0 0 0 0,1 1 0 0 0,-1 1 0 0 0,-15 9 0 0 0,26-14 87 0 0,-76 51-83 0 0,65-43 79 0 0,1 0-1 0 0,0 1 1 0 0,0 0-1 0 0,0 1 1 0 0,1 0-1 0 0,1 1 1 0 0,-11 16-1 0 0,8-8-8 0 0,0 0 0 0 0,2 1 0 0 0,-14 38 0 0 0,22-53 17 0 0,-1 1 0 0 0,1-1 0 0 0,0 1 0 0 0,0-1 0 0 0,1 7 0 0 0,2 4 0 0 0,4-2 0 0 0,4-2 0 0 0,-5-9 4 0 0,-1-1-1 0 0,0 1 0 0 0,1-1 1 0 0,0 0-1 0 0,-1 0 0 0 0,1 0 1 0 0,0 0-1 0 0,0-1 0 0 0,0 0 1 0 0,0 0-1 0 0,0-1 0 0 0,0 1 1 0 0,1-1-1 0 0,-1 0 0 0 0,0 0 1 0 0,0-1-1 0 0,0 1 0 0 0,9-3 1 0 0,0-1 20 0 0,0 0 1 0 0,0-1 0 0 0,0 0 0 0 0,0-1-1 0 0,17-10 1 0 0,-22 11-4 0 0,-1-1 0 0 0,0 0-1 0 0,1 0 1 0 0,-2-1 0 0 0,1 0 0 0 0,12-15 0 0 0,-18 19-6 0 0,0 0 1 0 0,0 1 0 0 0,0-1 0 0 0,0 0 0 0 0,0 0 0 0 0,-1 0-1 0 0,2-5 1 0 0,0 1 4 0 0,-2 6-9 0 0,-1 0 1 0 0,1 1-1 0 0,-1-1 0 0 0,1 0 0 0 0,-1 0 1 0 0,1 0-1 0 0,-1 0 0 0 0,0 0 1 0 0,0 0-1 0 0,1 0 0 0 0,-1 0 0 0 0,0 0 1 0 0,0 0-1 0 0,0-1 0 0 0,0 0 0 0 0,2-11 83 0 0,1 6-91 0 0,1 0 1 0 0,-1 1 0 0 0,7-8-1 0 0,-12 15-54 0 0,0 0-22 0 0,-8 14 37 0 0,-13 17 21 0 0,3 1 0 0 0,0 1 0 0 0,-25 62 0 0 0,-40 120-72 0 0,64-171 108 0 0,-3 0 1 0 0,-46 66 0 0 0,49-80-12 0 0,20-31-10 0 0,1 0 0 0 0,0 0 0 0 0,0 0 0 0 0,0 0 0 0 0,0 0 0 0 0,0 0 0 0 0,0 1 0 0 0,0-1 0 0 0,0 0 0 0 0,0 0 0 0 0,0 0 0 0 0,-1 0 0 0 0,1 0 0 0 0,0 0 0 0 0,0 0 0 0 0,0 0 0 0 0,0 0 0 0 0,0 1 0 0 0,0-1 0 0 0,0 0 0 0 0,0 0 0 0 0,0 0 0 0 0,0 0 0 0 0,0 0 0 0 0,0 0 0 0 0,0 0 0 0 0,0 1 0 0 0,0-1 0 0 0,0 0 0 0 0,0 0 0 0 0,0 0 0 0 0,0 0-1 0 0,0 0 1 0 0,0 0 0 0 0,0 0 0 0 0,0 1 0 0 0,0-1 0 0 0,0 0 0 0 0,0 0 0 0 0,1 0 0 0 0,-1 0 0 0 0,0 0 0 0 0,0 0 0 0 0,0 0 0 0 0,0 0 0 0 0,0 0 0 0 0,0 0 0 0 0,0 1 0 0 0,0-1 0 0 0,0 0 0 0 0,1 0 0 0 0,7-2 3 0 0,9-6-77 0 0,34-25-842 0 0,-22 10 344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6911 0 0,'0'0'14294'0'0,"2"0"-14066"0"0,3-2-189 0 0,-5 2-24 0 0,1 1-1 0 0,-1-1 1 0 0,0 0-1 0 0,1 0 1 0 0,-1 0-1 0 0,0 0 1 0 0,0 0-1 0 0,1 1 1 0 0,-1-1-1 0 0,0 0 1 0 0,0 0-1 0 0,0 0 1 0 0,1 1-1 0 0,-1-1 1 0 0,0 0-1 0 0,0 0 1 0 0,0 1-1 0 0,1-1 1 0 0,-1 0-1 0 0,0 1 1 0 0,0-1-1 0 0,0 0 1 0 0,0 0-1 0 0,0 1 1 0 0,0-1-1 0 0,0 0 1 0 0,0 1-1 0 0,0-1 1 0 0,0 0-1 0 0,0 1 1 0 0,0-1-1 0 0,0 0 1 0 0,0 1-1 0 0,0-1 1 0 0,0 0-1 0 0,0 0 1 0 0,0 1-1 0 0,0-1 1 0 0,0 0-1 0 0,-1 1 1 0 0,1-1-1 0 0,0 0 1 0 0,0 0-1 0 0,0 1 0 0 0,-1 1 72 0 0,-7 10 127 0 0,5-8 117 0 0,3-3-127 0 0,8-6-112 0 0,3-2-91 0 0,-2 3 16 0 0,-7 3 496 0 0,-5 41-160 0 0,2-38-277 0 0,1 0-17 0 0,-3 6-36 0 0,3-6 95 0 0,0-3-111 0 0,1 0-1 0 0,0 0 1 0 0,-1 0-1 0 0,1 0 1 0 0,0 1-1 0 0,-1-1 1 0 0,1 0-1 0 0,0 0 1 0 0,0 1-1 0 0,1-2 1 0 0,1 0-3 0 0,37-35-2023 0 0,-28 25 928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3679 0 0,'0'0'8948'0'0,"0"2"-8184"0"0,0 5-446 0 0,-1 0 0 0 0,0-1 0 0 0,0 1-1 0 0,-1 0 1 0 0,0-1 0 0 0,0 1 0 0 0,-3 5-1 0 0,-25 47 1234 0 0,8-18-609 0 0,-70 183 271 0 0,62-143-1005 0 0,28-75-287 0 0,0-1 0 0 0,0 1 1 0 0,1 0-1 0 0,-1 0 0 0 0,1 0 0 0 0,0 11 0 0 0,1-17 76 0 0,0 1 0 0 0,0-1 0 0 0,0 0-1 0 0,0 1 1 0 0,0-1 0 0 0,1 0 0 0 0,-1 1 0 0 0,0-1-1 0 0,0 0 1 0 0,0 1 0 0 0,0-1 0 0 0,0 0 0 0 0,0 1-1 0 0,1-1 1 0 0,-1 0 0 0 0,0 1 0 0 0,0-1 0 0 0,0 0-1 0 0,1 0 1 0 0,-1 1 0 0 0,1-1 0 0 0,0 2-983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85 112 8751 0 0,'0'0'794'0'0,"1"2"-385"0"0,4 1 419 0 0,0 0 1 0 0,0 0-1 0 0,1 0 0 0 0,-1 0 0 0 0,1-1 1 0 0,-1 0-1 0 0,1 0 0 0 0,0-1 1 0 0,0 1-1 0 0,8 0 0 0 0,11 0-70 0 0,31-2-1 0 0,-10 1 294 0 0,-28-1-956 0 0,0-1 0 0 0,0 0 1 0 0,0-1-1 0 0,28-7 0 0 0,-33 6-136 0 0,0-1 1 0 0,0 0-1 0 0,-1-1 1 0 0,0-1-1 0 0,0 0 1 0 0,21-14-1 0 0,-28 16-52 0 0,-1 0-1 0 0,0 0 1 0 0,0 0-1 0 0,0-1 1 0 0,4-5-1 0 0,-7 8 21 0 0,0 0-1 0 0,1 0 0 0 0,-1 0 0 0 0,0 0 0 0 0,0 0 0 0 0,0 0 0 0 0,-1 0 0 0 0,1 0 0 0 0,0 0 0 0 0,-1 0 0 0 0,1-1 0 0 0,-1 1 0 0 0,0 0 0 0 0,0 0 0 0 0,0-5 0 0 0,0 6-172 0 0,-16-8-476 0 0,11 8 659 0 0,0 0-1 0 0,0 1 0 0 0,0-1 1 0 0,0 1-1 0 0,0 0 0 0 0,0 0 1 0 0,0 1-1 0 0,-5 1 0 0 0,-41 10-127 0 0,36-8 98 0 0,-23 7-1 0 0,1 2 0 0 0,0 1 1 0 0,-49 28-1 0 0,65-31 175 0 0,1 1 0 0 0,0 2 0 0 0,1 0 0 0 0,1 1 0 0 0,1 0 0 0 0,0 2 0 0 0,-16 19 0 0 0,26-27-14 0 0,1 0 0 0 0,0 0 0 0 0,1 0-1 0 0,0 1 1 0 0,0 0 0 0 0,1 0 0 0 0,0 0-1 0 0,-3 17 1 0 0,6-23-39 0 0,0-1 1 0 0,1 0-1 0 0,-1 1 0 0 0,1-1 0 0 0,0 0 0 0 0,0 1 1 0 0,0-1-1 0 0,0 0 0 0 0,1 1 0 0 0,0-1 1 0 0,-1 0-1 0 0,1 0 0 0 0,0 1 0 0 0,1-1 0 0 0,-1 0 1 0 0,0 0-1 0 0,1 0 0 0 0,0 0 0 0 0,0-1 1 0 0,0 1-1 0 0,0 0 0 0 0,0-1 0 0 0,0 1 0 0 0,1-1 1 0 0,-1 0-1 0 0,1 0 0 0 0,-1 0 0 0 0,1 0 1 0 0,0 0-1 0 0,0 0 0 0 0,4 1 0 0 0,2 0 16 0 0,-1 0-1 0 0,0-1 1 0 0,1 0 0 0 0,-1 0-1 0 0,1-1 1 0 0,-1 0 0 0 0,15-1-1 0 0,62-8 84 0 0,-63 6-147 0 0,21-5-1563 0 0,76-20 0 0 0,-68 11-4763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5527 0 0,'0'0'498'0'0,"-2"2"-406"0"0,-2 1 113 0 0,0 0 1 0 0,1 0-1 0 0,0 1 1 0 0,-1-1-1 0 0,1 1 1 0 0,1 0-1 0 0,-1-1 1 0 0,0 1-1 0 0,1 1 1 0 0,0-1-1 0 0,0 0 1 0 0,0 1 0 0 0,1-1-1 0 0,-1 1 1 0 0,1-1-1 0 0,0 1 1 0 0,0-1-1 0 0,1 1 1 0 0,-1 0-1 0 0,1 0 1 0 0,0-1-1 0 0,0 1 1 0 0,1 0-1 0 0,0 0 1 0 0,-1-1-1 0 0,1 1 1 0 0,3 5-1 0 0,2 6 178 0 0,1-1 0 0 0,0 0-1 0 0,1 0 1 0 0,1-1 0 0 0,20 25-1 0 0,-6-14 549 0 0,47 43 0 0 0,-45-49-350 0 0,0-2 1 0 0,44 25 0 0 0,22 0 514 0 0,-58-28-331 0 0,38 22-1 0 0,-59-29-537 0 0,-4-3-169 0 0,-1 0 0 0 0,0 1-1 0 0,0-1 1 0 0,0 1 0 0 0,0 1 0 0 0,-1-1-1 0 0,0 1 1 0 0,0 0 0 0 0,-1 1 0 0 0,0-1-1 0 0,0 1 1 0 0,0 0 0 0 0,-1 1 0 0 0,5 9 0 0 0,-8-15-55 0 0,0 0 1 0 0,-1 0 0 0 0,1 0 0 0 0,-1 1 0 0 0,1-1 0 0 0,-1 0 0 0 0,1 0 0 0 0,-1 0 0 0 0,0 0 0 0 0,0 1 0 0 0,0-1 0 0 0,-1 0 0 0 0,1 0 0 0 0,0 0-1 0 0,-1 0 1 0 0,0 1 0 0 0,1-1 0 0 0,-2 2 0 0 0,-5 9-16 0 0,-2-4-74 0 0,8-9 23 0 0,1 1 0 0 0,-1-1 0 0 0,0 1 0 0 0,0 0 0 0 0,1-1 0 0 0,-1 0 0 0 0,0 1 0 0 0,0-1 0 0 0,1 1 0 0 0,-1-1 0 0 0,0 0 0 0 0,0 1 0 0 0,0-1 0 0 0,0 0 0 0 0,1 0 0 0 0,-1 0 0 0 0,0 0 1 0 0,0 0-1 0 0,0 0 0 0 0,0 0 0 0 0,0 0 0 0 0,-1 0 0 0 0,2-1-30 0 0,-1 1 0 0 0,1-1 0 0 0,-1 1 0 0 0,1-1 0 0 0,-1 1 0 0 0,1-1 0 0 0,-1 0 1 0 0,1 1-1 0 0,0-1 0 0 0,0 0 0 0 0,-1 1 0 0 0,1-1 0 0 0,0 0 0 0 0,0 1 0 0 0,0-1 0 0 0,-1 0 0 0 0,1 1 0 0 0,0-1 1 0 0,0 0-1 0 0,0-1 0 0 0,1-5-461 0 0,-1 0 1 0 0,1 1 0 0 0,1-1 0 0 0,2-10-1 0 0,8-17-2659 0 0,-8 18 1442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 4143 0 0,'-2'0'7660'0'0,"-6"2"-6619"0"0,0 0-1 0 0,0 0 1 0 0,-11 5-1 0 0,8-2-787 0 0,1 1 0 0 0,-1 0 1 0 0,2 0-1 0 0,-1 1 0 0 0,1 1 0 0 0,-16 15 0 0 0,11-9-77 0 0,1 1 0 0 0,1 0 0 0 0,0 1 0 0 0,-10 18 0 0 0,16-24-160 0 0,1 0 0 0 0,0 0 0 0 0,1 0-1 0 0,0 1 1 0 0,1 0 0 0 0,0 0 0 0 0,1 0-1 0 0,-2 18 1 0 0,4-24-16 0 0,0 0 0 0 0,1-1 0 0 0,0 1 0 0 0,0 0 0 0 0,0-1 0 0 0,0 1 0 0 0,2 4 0 0 0,3 1 11 0 0,-2-7 15 0 0,-1 0 0 0 0,1 0 0 0 0,0 0 1 0 0,0 0-1 0 0,0-1 0 0 0,0 0 0 0 0,0 0 0 0 0,1 0 0 0 0,-1 0 1 0 0,1-1-1 0 0,-1 1 0 0 0,1-1 0 0 0,-1 0 0 0 0,1-1 0 0 0,0 1 1 0 0,-1-1-1 0 0,1 0 0 0 0,0 0 0 0 0,9-2 0 0 0,3 0 137 0 0,0-2 0 0 0,0 0 0 0 0,33-13 0 0 0,-43 14-144 0 0,0 1 1 0 0,-1-2-1 0 0,1 1 1 0 0,-1-1-1 0 0,0 0 1 0 0,0 0-1 0 0,0 0 1 0 0,0-1-1 0 0,-1 0 1 0 0,7-8-1 0 0,-9 10-13 0 0,-1-1 0 0 0,0 0 0 0 0,1 1 0 0 0,-2-1 0 0 0,1 0 0 0 0,0 0 0 0 0,-1 0 0 0 0,0 0 0 0 0,0-1 0 0 0,0 1 1 0 0,0 0-1 0 0,-1 0 0 0 0,1-1 0 0 0,-1 1 0 0 0,0 0 0 0 0,-1-1 0 0 0,1 1 0 0 0,-3-8 0 0 0,1 3 2 0 0,0 0 1 0 0,-1 1-1 0 0,-1 0 1 0 0,1-1 0 0 0,-1 1-1 0 0,-7-10 1 0 0,-34-39-222 0 0,6 8-189 0 0,29 30 80 0 0,9 18 99 0 0,1-1-165 0 0,0 2 306 0 0,-1-1 1 0 0,1 1 0 0 0,0 0-1 0 0,0-1 1 0 0,0 1-1 0 0,0-1 1 0 0,0 1-1 0 0,0-1 1 0 0,0 1-1 0 0,0 0 1 0 0,0-1 0 0 0,0 1-1 0 0,0-1 1 0 0,0 1-1 0 0,0-1 1 0 0,0 1-1 0 0,0 0 1 0 0,0-1-1 0 0,0 1 1 0 0,1-1 0 0 0,-1 1-1 0 0,0 0 1 0 0,1-1-1 0 0,24 4-1686 0 0,-11 2-3688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54 13903 0 0,'14'-13'710'0'0,"-4"4"107"0"0,18-23 3260 0 0,-40 36-3482 0 0,-2 4-534 0 0,1 0-1 0 0,-1 0 1 0 0,1 1 0 0 0,1 1-1 0 0,-21 21 1 0 0,27-26-21 0 0,-16 16-20 0 0,1 0 0 0 0,2 1 0 0 0,-18 26 1 0 0,27-33-13 0 0,1 0 1 0 0,0 0 0 0 0,1 1-1 0 0,1 0 1 0 0,0 1 0 0 0,-6 24-1 0 0,12-36-8 0 0,0 1 0 0 0,1-1 0 0 0,-1 0 0 0 0,1 1 0 0 0,0-1 0 0 0,0 1 0 0 0,2 6 0 0 0,2 0 0 0 0,-3-8 0 0 0,1 1 0 0 0,13 6 0 0 0,-12-8 0 0 0,1-1 0 0 0,15 2 0 0 0,-8-2 19 0 0,0-1-1 0 0,0 0 1 0 0,1 0-1 0 0,-1-2 0 0 0,0 1 1 0 0,0-1-1 0 0,0-1 1 0 0,0 0-1 0 0,-1 0 1 0 0,1-1-1 0 0,0-1 1 0 0,17-8-1 0 0,-22 9-6 0 0,1-1-1 0 0,-1 0 0 0 0,0 0 1 0 0,-1 0-1 0 0,1-1 1 0 0,-1 0-1 0 0,0 0 1 0 0,0 0-1 0 0,0-1 0 0 0,-1 0 1 0 0,0 0-1 0 0,0 0 1 0 0,0 0-1 0 0,-1-1 1 0 0,0 1-1 0 0,0-1 0 0 0,-1 0 1 0 0,0 1-1 0 0,0-1 1 0 0,2-12-1 0 0,-2-1-60 0 0,-1 0 0 0 0,-1 0 0 0 0,0 0 0 0 0,-2-1 0 0 0,0 1 0 0 0,-1 0 0 0 0,-1 1 0 0 0,-8-24 0 0 0,12 41-54 0 0,-8-7-993 0 0,7 8 909 0 0,0 1 0 0 0,0-1-1 0 0,0 1 1 0 0,0 0 0 0 0,0 0-1 0 0,0-1 1 0 0,1 1 0 0 0,-1 0-1 0 0,0 0 1 0 0,0 0-1 0 0,0 0 1 0 0,-2 0 0 0 0,-1 0-1271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 8751 0 0,'0'0'794'0'0,"-1"-1"-652"0"0,-3-2 135 0 0,3 2 359 0 0,0-1 1 0 0,-1 1-1 0 0,1 0 1 0 0,-1 0-1 0 0,1 0 0 0 0,-1 0 1 0 0,1 1-1 0 0,-1-1 1 0 0,1 0-1 0 0,-1 1 1 0 0,-2-2-1 0 0,3 2-389 0 0,0 0 0 0 0,0 0 1 0 0,0 1-1 0 0,0-1 0 0 0,0 0 0 0 0,0 0 0 0 0,0 1 1 0 0,0-1-1 0 0,0 0 0 0 0,0 1 0 0 0,0-1 0 0 0,0 1 1 0 0,-12 8-1624 0 0,0 3 1392 0 0,0 1-1 0 0,0 1 1 0 0,1-1-1 0 0,-13 22 1 0 0,-36 67-15 0 0,36-58 0 0 0,20-36 0 0 0,1-1 1 0 0,1 1-1 0 0,-1 0 0 0 0,1 0 0 0 0,0 0 0 0 0,1 1 0 0 0,-3 15 1 0 0,5-21 1 0 0,0 0 1 0 0,0 0 0 0 0,0 0 0 0 0,0-1-1 0 0,0 1 1 0 0,1 0 0 0 0,-1 0-1 0 0,1-1 1 0 0,0 1 0 0 0,-1 0 0 0 0,1-1-1 0 0,1 1 1 0 0,-1-1 0 0 0,0 1-1 0 0,0-1 1 0 0,1 1 0 0 0,0-1 0 0 0,-1 0-1 0 0,1 0 1 0 0,0 0 0 0 0,0 0-1 0 0,0 0 1 0 0,0 0 0 0 0,1-1 0 0 0,-1 1-1 0 0,0-1 1 0 0,1 1 0 0 0,2 0 0 0 0,2 2 33 0 0,1 0 0 0 0,0-1 0 0 0,0 0 0 0 0,0-1 0 0 0,0 0 0 0 0,1 0 0 0 0,-1 0 0 0 0,0-1 0 0 0,1-1 0 0 0,-1 1 0 0 0,1-1 0 0 0,12-2 0 0 0,1-2 327 0 0,21-8 0 0 0,-16 5 45 0 0,-24 6-332 0 0,0-1 0 0 0,0 0-1 0 0,0 0 1 0 0,0 0 0 0 0,0 0 0 0 0,-1 0 0 0 0,1-1-1 0 0,-1 1 1 0 0,1-1 0 0 0,-1 1 0 0 0,0-1-1 0 0,0 0 1 0 0,3-6 0 0 0,0-4 248 0 0,1-1 1 0 0,-2 0 0 0 0,5-27-1 0 0,3-45 562 0 0,-11 73-818 0 0,1-8-97 0 0,-1 0 0 0 0,-1 1-1 0 0,-4-36 1 0 0,3 54-87 0 0,-6-9-89 0 0,6 10 189 0 0,0-1 0 0 0,-1 1 0 0 0,1 0-1 0 0,-1 0 1 0 0,1-1 0 0 0,-1 1 0 0 0,0 0-1 0 0,0 0 1 0 0,1 1 0 0 0,-1-1-1 0 0,0 0 1 0 0,0 1 0 0 0,0-1 0 0 0,0 1-1 0 0,0-1 1 0 0,0 1 0 0 0,0 0 0 0 0,1 0-1 0 0,-1 0 1 0 0,0 0 0 0 0,0 0 0 0 0,-2 0-1 0 0,-6 2-57 0 0,0 0 1 0 0,0 0-1 0 0,-10 5 0 0 0,8-4-26 0 0,-58 23-676 0 0,68-25 453 0 0,13-10-7870 0 0,3-2 2097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9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1839 0 0,'0'0'3579'0'0,"-8"2"1866"0"0,29-9-3037 0 0,-19 6-2080 0 0,0 1 10 0 0,-1 0-317 0 0,132-11 4988 0 0,-129 11-4937 0 0,3 2-34 0 0,1 0 0 0 0,-1-1 0 0 0,0 0 0 0 0,8 0 0 0 0,-5 0 19 0 0,8-1 125 0 0,23-2 1 0 0,-24 1-78 0 0,31 1 0 0 0,29 5 67 0 0,146-10 1 0 0,-112 1 339 0 0,-91 4-419 0 0,-16 0-75 0 0,16 7 8 0 0,2 2-26 0 0,1-5 0 0 0,-23-4 0 0 0,5 2 1 0 0,22 0 52 0 0,-5-2 88 0 0,1-2 0 0 0,32-4 1 0 0,-29 2-4 0 0,34-1 1 0 0,-33 6-55 0 0,-11-1-48 0 0,0 0 0 0 0,0-1-1 0 0,1-1 1 0 0,-1 0 0 0 0,19-6 0 0 0,15-8 630 0 0,-47 16-565 0 0,-1-1-18 0 0,5-3-3 0 0,-5 3 213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13447 0 0,'0'0'2010'0'0,"-1"2"-1716"0"0,-4 4-114 0 0,-3 3-142 0 0,1 1 1 0 0,0-1-1 0 0,1 1 1 0 0,-9 16-1 0 0,-1 15 62 0 0,-14 53-1 0 0,24-71-256 0 0,1 1 1 0 0,1 0-1 0 0,0 45 0 0 0,2-52-2884 0 0,2-16 1898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55 14367 0 0,'-1'-1'65'0'0,"0"0"0"0"0,-1 0 0 0 0,1 1-1 0 0,-1-1 1 0 0,1 0 0 0 0,-1 1 0 0 0,1-1-1 0 0,-1 0 1 0 0,1 1 0 0 0,-1 0 0 0 0,1-1 0 0 0,-1 1-1 0 0,1 0 1 0 0,-1 0 0 0 0,0 0 0 0 0,1 0-1 0 0,-1 0 1 0 0,1 0 0 0 0,-1 0 0 0 0,0 0-1 0 0,1 1 1 0 0,-1-1 0 0 0,1 1 0 0 0,-3 1-1 0 0,4-2-68 0 0,-16 5 666 0 0,1 0-1 0 0,-21 12 1 0 0,34-16 650 0 0,11 6-916 0 0,-5-5-355 0 0,1-1 0 0 0,-1 0 0 0 0,1 0 1 0 0,-1 0-1 0 0,1 0 0 0 0,0-1 0 0 0,0 0 0 0 0,-1 0 0 0 0,6-1 0 0 0,3 1-29 0 0,2-1 10 0 0,1-1 1 0 0,29-6-1 0 0,-10 1 44 0 0,39-8 18 0 0,77-10 263 0 0,151-9 206 0 0,-271 36-1217 0 0,-13-1-176 0 0,-16-1 278 0 0,2-2-1981 0 0,-1 1 1080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31 103 9671 0 0,'-8'-1'165'0'0,"0"0"85"0"0,-6 1 2854 0 0,67-3 136 0 0,26-9-2505 0 0,-19 3-43 0 0,56-14 382 0 0,-6 1-118 0 0,-28 12-21 0 0,142 0 0 0 0,-38 3-3237 0 0,-146 2 646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408 608 9671 0 0,'0'0'2710'0'0,"3"9"3186"0"0,6-15-5686 0 0,-1-1 0 0 0,-1 1 1 0 0,1-2-1 0 0,-1 1 1 0 0,-1-1-1 0 0,1 0 1 0 0,9-17-1 0 0,33-72-137 0 0,-26 46 45 0 0,-15 37-95 0 0,56-125-150 0 0,-56 118 31 0 0,-1 0 0 0 0,0 0 0 0 0,-2-1 0 0 0,5-40 0 0 0,-10 55 54 0 0,1 0 0 0 0,-2 0 1 0 0,1 0-1 0 0,-1 1 0 0 0,0-1 0 0 0,0 0 0 0 0,-3-8 0 0 0,3 13 26 0 0,1 0 0 0 0,-1 1 0 0 0,1-1 0 0 0,-1 1-1 0 0,0-1 1 0 0,0 0 0 0 0,0 1 0 0 0,0 0 0 0 0,0-1-1 0 0,0 1 1 0 0,0 0 0 0 0,0-1 0 0 0,-1 1 0 0 0,1 0-1 0 0,-1 0 1 0 0,1 0 0 0 0,0 0 0 0 0,-1 0 0 0 0,0 0 0 0 0,1 1-1 0 0,-1-1 1 0 0,1 0 0 0 0,-1 1 0 0 0,0-1 0 0 0,0 1-1 0 0,1 0 1 0 0,-1-1 0 0 0,0 1 0 0 0,0 0 0 0 0,1 0-1 0 0,-1 0 1 0 0,0 1 0 0 0,-2-1 0 0 0,-1 2 13 0 0,1-1 1 0 0,-1 1-1 0 0,1 0 1 0 0,0 0-1 0 0,0 0 1 0 0,0 0-1 0 0,0 1 1 0 0,0-1-1 0 0,0 1 1 0 0,1 0-1 0 0,-1 0 1 0 0,1 1-1 0 0,0-1 1 0 0,0 1-1 0 0,0 0 1 0 0,0 0-1 0 0,-2 5 1 0 0,-4 7-8 0 0,0 1 0 0 0,-10 33 0 0 0,-29 71 30 0 0,-9 27 56 0 0,-147 397 680 0 0,174-463-710 0 0,17-42-27 0 0,-22 45 0 0 0,31-78-97 0 0,0 0-1 0 0,-1-1 1 0 0,0 1-1 0 0,0-1 1 0 0,0 0-1 0 0,-1 0 1 0 0,-12 9-1 0 0,13-11-472 0 0,-1 0-1 0 0,0 0 1 0 0,0 0-1 0 0,0-1 0 0 0,-10 4 1 0 0,9-6-3386 0 0,0-1-1101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68 14943 0 0,'-1'1'340'0'0,"-27"17"824"0"0,16-5-1018 0 0,11-7-150 0 0,1-4 61 0 0,0-2 10 0 0,0 1 0 0 0,0 0 1 0 0,0 0-1 0 0,-1 0 0 0 0,1 0 0 0 0,0 0 0 0 0,0 0 1 0 0,0 0-1 0 0,0 0 0 0 0,1 0 0 0 0,-1 0 0 0 0,0 0 1 0 0,0 0-1 0 0,0 0 0 0 0,1 0 0 0 0,-1 0 0 0 0,1 0 1 0 0,-1 0-1 0 0,1 0 0 0 0,-1-1 0 0 0,2 3 0 0 0,-1-2-3 0 0,1 0-1 0 0,-1 0 0 0 0,0 0 1 0 0,1 0-1 0 0,-1 0 0 0 0,1 0 1 0 0,0 0-1 0 0,-1-1 1 0 0,1 1-1 0 0,0-1 0 0 0,2 1 1 0 0,2 0 56 0 0,1 0 0 0 0,-1 0 0 0 0,0-1 0 0 0,1 0 1 0 0,8-1-1 0 0,30-8 365 0 0,82-25 0 0 0,-83 20-343 0 0,23-6-185 0 0,90-25 251 0 0,-125 38-2130 0 0,44-3 0 0 0,-44 8-4374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 5527 0 0,'-16'-12'1090'0'0,"5"12"6400"0"0,7 10-6729 0 0,4-9-288 0 0,-3 8-160 0 0,0 0 0 0 0,1 1 0 0 0,0-1 0 0 0,1 1 0 0 0,0 0 0 0 0,0-1 0 0 0,1 1 0 0 0,2 18 0 0 0,2-2 216 0 0,14 50-1 0 0,-9-48-261 0 0,2-1 0 0 0,0 1 0 0 0,2-2 0 0 0,1 0 0 0 0,1 0-1 0 0,33 40 1 0 0,127 125 376 0 0,-5-7-616 0 0,-156-166-247 0 0,0-1-765 0 0,0 1 1 0 0,17 32-1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63 3223 0 0,'17'-29'523'0'0,"9"-5"12705"0"0,-25 47-12870 0 0,-1-9-298 0 0,0 1 0 0 0,0-1 0 0 0,0 0 0 0 0,-1 0 0 0 0,1 0 0 0 0,-1 0 0 0 0,-2 6 1 0 0,-3 6 9 0 0,-2-1-1 0 0,0 0 1 0 0,0-1 0 0 0,-13 16 0 0 0,1-1-14 0 0,0-2-19 0 0,0 0-1 0 0,-27 26 1 0 0,-52 44 93 0 0,64-64-117 0 0,18-18 0 0 0,-1 0 0 0 0,-1-1-1 0 0,-29 16 1 0 0,-65 25 54 0 0,99-49-54 0 0,-2 1 1 0 0,1 0 1 0 0,0 0-1 0 0,1 1 0 0 0,-22 16 1 0 0,29-18 10 0 0,5-4-107 0 0,4-1-208 0 0,0 0 161 0 0,0 0-1 0 0,0 0 1 0 0,0 0 0 0 0,1 0-1 0 0,-1-1 1 0 0,0 1-1 0 0,1-1 1 0 0,-1 1 0 0 0,0-1-1 0 0,1 0 1 0 0,-1 0-1 0 0,0 0 1 0 0,1 0 0 0 0,-1-1-1 0 0,0 1 1 0 0,1-1-1 0 0,3 0 1 0 0,12-4-5662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12607 0 0,'0'0'1388'0'0,"-2"0"-1146"0"0,-18 12 19 0 0,0 0 1 0 0,1 0-1 0 0,-32 29 1 0 0,-48 56-274 0 0,47-45 156 0 0,23-24-135 0 0,-187 177 80 0 0,146-144 257 0 0,-95 62 0 0 0,149-112-370 0 0,6-3-25 0 0,-1-1 1 0 0,0 0 0 0 0,-1-1-1 0 0,1 0 1 0 0,-1 0-1 0 0,-22 6 1 0 0,33-12-349 0 0,0 0 342 0 0,1 0 0 0 0,0 0 0 0 0,0 0 0 0 0,-1-1 0 0 0,1 1 0 0 0,0 0 0 0 0,0 0 1 0 0,-1 0-1 0 0,1-1 0 0 0,0 1 0 0 0,0 0 0 0 0,0 0 0 0 0,-1-1 0 0 0,1 1 0 0 0,0 0 0 0 0,0-1 1 0 0,0 1-1 0 0,0 0 0 0 0,0 0 0 0 0,0-1 0 0 0,0 1 0 0 0,0 0 0 0 0,0-1 0 0 0,0 1 1 0 0,0 0-1 0 0,0-1 0 0 0,0 1 0 0 0,0 0 0 0 0,0 0 0 0 0,0-1 0 0 0,1-10-3282 0 0,5-2-1150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8751 0 0,'0'0'674'0'0,"-1"1"-176"0"0,-4 1 606 0 0,0 1-1 0 0,0 0 1 0 0,1 1 0 0 0,-1-1-1 0 0,-5 7 1 0 0,3-3-380 0 0,0 1 1 0 0,-7 12 0 0 0,-2 6-741 0 0,-12 28 0 0 0,21-40 446 0 0,-1 4-385 0 0,1 1 1 0 0,-5 19 0 0 0,6-17-29 0 0,5-17-454 0 0,0-1-1 0 0,1 1 1 0 0,-1-1 0 0 0,1 1-1 0 0,0-1 1 0 0,0 6-1 0 0,1 1-1448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61 15087 0 0,'5'-5'258'0'0,"9"-11"452"0"0,28-24 1098 0 0,-49 49-1704 0 0,-10 7-72 0 0,-1-1 0 0 0,0-1 0 0 0,-28 17 0 0 0,44-30-32 0 0,-188 133 0 0 0,147-102 0 0 0,35-27 12 0 0,8-4-8 0 0,1-1-1 0 0,-1 1 1 0 0,0 0-1 0 0,0-1 1 0 0,0 1-1 0 0,1-1 1 0 0,-1 1-1 0 0,0 0 1 0 0,1-1 0 0 0,-1 1-1 0 0,0-1 1 0 0,1 1-1 0 0,-1 0 1 0 0,1-1-1 0 0,-1 0 1 0 0,2 2-1 0 0,2 1 6 0 0,1 0 0 0 0,0 0 0 0 0,0 0 0 0 0,0-1-1 0 0,1 0 1 0 0,-1 0 0 0 0,1 0 0 0 0,-1 0 0 0 0,11 1-1 0 0,5 2 36 0 0,-13-3-37 0 0,90 31-13 0 0,-87-28 7 0 0,1 1-1 0 0,-1 0 1 0 0,0 0 0 0 0,0 1-1 0 0,-1 0 1 0 0,11 11 0 0 0,-17-15 48 0 0,0 1 0 0 0,-1 0 1 0 0,1 1-1 0 0,-1-1 0 0 0,0 0 1 0 0,0 1-1 0 0,0 0 0 0 0,3 9 1 0 0,-5-13-23 0 0,-1 0 0 0 0,1 1 0 0 0,-1-1 1 0 0,0 0-1 0 0,1 1 0 0 0,-1-1 0 0 0,0 0 1 0 0,0 1-1 0 0,0-1 0 0 0,0 0 1 0 0,0 1-1 0 0,0-1 0 0 0,0 0 0 0 0,0 1 1 0 0,-1-1-1 0 0,1 0 0 0 0,0 0 1 0 0,-1 1-1 0 0,1-1 0 0 0,-1 0 0 0 0,0 0 1 0 0,1 0-1 0 0,-1 1 0 0 0,0-1 1 0 0,1 0-1 0 0,-1 0 0 0 0,0 0 0 0 0,0 0 1 0 0,0 0-1 0 0,0-1 0 0 0,0 1 0 0 0,0 0 1 0 0,0 0-1 0 0,-3 0 0 0 0,-4 4 148 0 0,0-1 0 0 0,0 0 0 0 0,0-1 0 0 0,-9 3 0 0 0,12-5-155 0 0,-11 4 58 0 0,-1-1 1 0 0,0-1-1 0 0,0 0 0 0 0,0-2 1 0 0,-30 0-1 0 0,6-3-580 0 0,-51-10-1 0 0,73 9-613 0 0,4-2-320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34 2303 0 0,'13'-33'13935'0'0,"-13"35"-13784"0"0,-6 18 141 0 0,-1-1 1 0 0,-1 0 0 0 0,-15 28-1 0 0,-7 14 164 0 0,-66 224 813 0 0,23-60-854 0 0,53-173-609 0 0,-2-2 1 0 0,-36 61-1 0 0,47-94-634 0 0,0 0 1 0 0,-26 28-1 0 0,24-31-232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15695 0 0,'0'0'1188'0'0,"0"1"-804"0"0,5 2-365 0 0,0-1 0 0 0,0 0 1 0 0,0 0-1 0 0,0 0 0 0 0,1 0 0 0 0,-1-1 0 0 0,8 1 0 0 0,40 3 332 0 0,-51-5-304 0 0,52 2 742 0 0,0-3 1 0 0,0-2-1 0 0,100-19 0 0 0,135-29-310 0 0,-95 23-3560 0 0,-165 23 1493 0 0,-2-1-278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14567 0 0,'0'0'1123'0'0,"0"2"-736"0"0,-1 3-361 0 0,-1 0 0 0 0,1 0 0 0 0,-1 0 1 0 0,0 0-1 0 0,-3 5 0 0 0,2-4 53 0 0,0 0 1 0 0,0 0-1 0 0,-2 11 0 0 0,-1 22 220 0 0,4-25-58 0 0,-5 23 1 0 0,-60 161 1435 0 0,35-111-1258 0 0,-57 148-179 0 0,76-204-196 0 0,0-1 1 0 0,-2-1 0 0 0,-1 0 0 0 0,-21 27 0 0 0,31-48-24 0 0,5-27-46 0 0,4 9-19 0 0,1 1 0 0 0,0-1 0 0 0,0 1 1 0 0,0 0-1 0 0,2 0 0 0 0,-1 1 0 0 0,1-1 0 0 0,0 1 1 0 0,1 0-1 0 0,13-12 0 0 0,-15 15 29 0 0,0 1 0 0 0,0-1 1 0 0,1 2-1 0 0,-1-1 0 0 0,1 1 0 0 0,6-4 0 0 0,-10 7 12 0 0,-1-1 0 0 0,0 1 0 0 0,1-1 0 0 0,-1 1 0 0 0,1-1 0 0 0,-1 1 0 0 0,0 0 0 0 0,1 0 0 0 0,-1 0 0 0 0,1 0 0 0 0,-1 0 0 0 0,1 0-1 0 0,-1 0 1 0 0,1 0 0 0 0,-1 1 0 0 0,1-1 0 0 0,-1 0 0 0 0,0 1 0 0 0,1-1 0 0 0,-1 1 0 0 0,0 0 0 0 0,1-1 0 0 0,-1 1 0 0 0,0 0 0 0 0,0 0 0 0 0,0 0 0 0 0,0 0 0 0 0,0 0 0 0 0,0 0-1 0 0,0 0 1 0 0,0 0 0 0 0,0 0 0 0 0,1 2 0 0 0,1 3 57 0 0,0 0-1 0 0,0 0 0 0 0,0 0 1 0 0,-1 1-1 0 0,0-1 1 0 0,0 1-1 0 0,0-1 0 0 0,-1 1 1 0 0,0 0-1 0 0,-1 0 0 0 0,1 12 1 0 0,-3-4 78 0 0,1 0 0 0 0,-2 0 0 0 0,0 0 0 0 0,-6 18 1 0 0,-6 14-428 0 0,15-45-14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7831 0 0,'32'-12'566'0'0,"-23"8"947"0"0,0 1-1 0 0,16-4 1 0 0,-22 7-1073 0 0,1-1 1 0 0,0 1 0 0 0,0 0 0 0 0,0 0 0 0 0,-1 0-1 0 0,1 0 1 0 0,0 1 0 0 0,0 0 0 0 0,-1-1-1 0 0,6 3 1 0 0,10 4 618 0 0,-7-2-747 0 0,0 0 1 0 0,0-1 0 0 0,0-1-1 0 0,1 0 1 0 0,24 2 0 0 0,-32-6-304 0 0,-2 0 0 0 0,1 0 0 0 0,0 0 0 0 0,0 0-1 0 0,0-1 1 0 0,0 1 0 0 0,-1-1 0 0 0,1 0 0 0 0,-1 0 0 0 0,1 0 0 0 0,-1-1 0 0 0,5-4 0 0 0,-7 6-132 0 0,0-1-6 0 0,0 1 85 0 0,0 0 0 0 0,0 0 0 0 0,0-1 0 0 0,0 1 0 0 0,0-1 0 0 0,0 1 0 0 0,-1-1 0 0 0,1 1 1 0 0,-1-1-1 0 0,1 1 0 0 0,-1-1 0 0 0,0 0 0 0 0,0 1 0 0 0,1-1 0 0 0,-1 1 0 0 0,0-1 0 0 0,0 0 0 0 0,-1 1 0 0 0,1-1 0 0 0,0 0 0 0 0,-1 1 1 0 0,0-4-1 0 0,0 4 22 0 0,1 0 0 0 0,-1 0 0 0 0,0 0 0 0 0,0 0 1 0 0,0 0-1 0 0,1 0 0 0 0,-1 0 0 0 0,0 0 0 0 0,0 1 1 0 0,0-1-1 0 0,-1 0 0 0 0,1 0 0 0 0,0 1 0 0 0,0-1 1 0 0,0 1-1 0 0,0-1 0 0 0,-1 1 0 0 0,1 0 0 0 0,0-1 1 0 0,0 1-1 0 0,-1 0 0 0 0,1 0 0 0 0,0 0 0 0 0,-1 0 1 0 0,1 0-1 0 0,0 0 0 0 0,-1 0 0 0 0,1 0 0 0 0,0 0 0 0 0,0 1 1 0 0,-2 0-1 0 0,-11 3-34 0 0,-1 2-1 0 0,1 0 1 0 0,0 0 0 0 0,-25 18 0 0 0,26-17 46 0 0,2 1 78 0 0,0 0 1 0 0,1 0-1 0 0,-1 1 0 0 0,-16 20 0 0 0,8-6 156 0 0,-19 30-1 0 0,29-39 4 0 0,0 0 0 0 0,-11 27 0 0 0,18-36-187 0 0,0 0-1 0 0,1 0 1 0 0,-1 0 0 0 0,1 0-1 0 0,0 1 1 0 0,1-1 0 0 0,-1 0-1 0 0,1 1 1 0 0,0-1-1 0 0,0 0 1 0 0,1 1 0 0 0,1 8-1 0 0,-1-13-29 0 0,-1 1 1 0 0,1 0-1 0 0,0 0 0 0 0,0-1 0 0 0,0 1 0 0 0,1-1 1 0 0,-1 1-1 0 0,0-1 0 0 0,0 1 0 0 0,1-1 0 0 0,-1 0 0 0 0,1 1 1 0 0,0-1-1 0 0,-1 0 0 0 0,1 0 0 0 0,0 0 0 0 0,-1-1 1 0 0,1 1-1 0 0,0 0 0 0 0,0-1 0 0 0,0 1 0 0 0,0-1 1 0 0,-1 1-1 0 0,1-1 0 0 0,0 0 0 0 0,3 0 0 0 0,6 1 15 0 0,1-1-1 0 0,-1 0 0 0 0,14-3 0 0 0,-19 2-28 0 0,185-36-1065 0 0,-131 24-118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4607 0 0,'0'0'354'0'0,"0"3"-20"0"0,-4 10 994 0 0,-1 0-1 0 0,-1 0 0 0 0,1-1 0 0 0,-12 18 1 0 0,-8 18 215 0 0,-27 83-280 0 0,86-189-1210 0 0,-10 16-21 0 0,2 2 0 0 0,2 0 0 0 0,1 1 0 0 0,2 2 0 0 0,38-34 0 0 0,-58 60 99 0 0,2 2 0 0 0,-1 0 0 0 0,1 0 0 0 0,0 1 0 0 0,1 1 0 0 0,0 0 0 0 0,0 1 0 0 0,1 0-1 0 0,-1 1 1 0 0,26-5 0 0 0,-35 9-23 0 0,0 1 0 0 0,0-1 0 0 0,0 1 0 0 0,-1 0 0 0 0,1 0 0 0 0,0 1 0 0 0,0-1 0 0 0,0 1 0 0 0,-1 0 0 0 0,1 1 0 0 0,5 1 0 0 0,-7-2-64 0 0,0 1 0 0 0,-1 0 0 0 0,1 0-1 0 0,0-1 1 0 0,-1 2 0 0 0,0-1 0 0 0,1 0 0 0 0,-1 0 0 0 0,0 1 0 0 0,0-1 0 0 0,0 1 0 0 0,-1-1 0 0 0,1 1 0 0 0,0 0 0 0 0,-1 0 0 0 0,0 0 0 0 0,2 6 0 0 0,-1-2-19 0 0,0 1 1 0 0,-1 0 0 0 0,0-1-1 0 0,0 1 1 0 0,0 0-1 0 0,-1 0 1 0 0,-1-1-1 0 0,1 1 1 0 0,-1 0 0 0 0,-2 8-1 0 0,0 3-3 0 0,0 32-1 0 0,1-8 0 0 0,1-27-96 0 0,-2 18-459 0 0,-11 55-1 0 0,12-77-688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54 8287 0 0,'0'0'5246'0'0,"0"1"-4701"0"0,-12 29 134 0 0,1 0-1 0 0,-8 38 1 0 0,17-57-611 0 0,0 0 0 0 0,1 0 0 0 0,0 0 0 0 0,1 0 1 0 0,0 1-1 0 0,1-1 0 0 0,0 0 0 0 0,1 0 0 0 0,0 0 0 0 0,3 11 0 0 0,-4-19 5 0 0,1 0-1 0 0,-1 0 0 0 0,1 0 0 0 0,-1 0 1 0 0,1-1-1 0 0,0 1 0 0 0,0-1 0 0 0,0 1 1 0 0,0-1-1 0 0,0 0 0 0 0,0 1 0 0 0,1-1 1 0 0,-1 0-1 0 0,1-1 0 0 0,0 1 0 0 0,-1 0 1 0 0,1-1-1 0 0,0 1 0 0 0,0-1 0 0 0,0 0 1 0 0,0 0-1 0 0,0 0 0 0 0,4 0 0 0 0,-3 0-2 0 0,0-1-1 0 0,0 0 1 0 0,0 1-1 0 0,1-2 1 0 0,-1 1-1 0 0,0 0 0 0 0,0-1 1 0 0,0 0-1 0 0,0 0 1 0 0,0 0-1 0 0,0 0 1 0 0,0-1-1 0 0,0 1 0 0 0,0-1 1 0 0,0 0-1 0 0,-1 0 1 0 0,5-4-1 0 0,11-10 110 0 0,-2-1 1 0 0,0 0-1 0 0,24-32 0 0 0,38-67-111 0 0,-23 33-750 0 0,-47 69 352 0 0,12-15-1205 0 0,-12 25-3969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11 350 12295 0 0,'0'0'944'0'0,"-1"2"-613"0"0,-8 27 4642 0 0,18-38-4266 0 0,96-99 38 0 0,-100 102-741 0 0,17-18-41 0 0,46-47-331 0 0,-60 64 333 0 0,0 1 0 0 0,0-1 0 0 0,0 2 0 0 0,1-1 0 0 0,0 1 0 0 0,0 1 0 0 0,12-5 0 0 0,-20 8 33 0 0,0 1 1 0 0,0 0-1 0 0,0 0 0 0 0,1 0 1 0 0,-1 0-1 0 0,0 0 1 0 0,0 0-1 0 0,0 0 0 0 0,0 1 1 0 0,0-1-1 0 0,0 0 1 0 0,0 0-1 0 0,0 1 0 0 0,0-1 1 0 0,0 1-1 0 0,0-1 1 0 0,0 1-1 0 0,0-1 0 0 0,-1 1 1 0 0,1 0-1 0 0,0-1 1 0 0,0 1-1 0 0,0 0 0 0 0,-1 0 1 0 0,1-1-1 0 0,0 2 1 0 0,2 1-4 0 0,-1 1 0 0 0,0-1 1 0 0,0 1-1 0 0,4 7 0 0 0,-2 1 57 0 0,-1 0 0 0 0,0 0 0 0 0,-1 0 0 0 0,1 19 0 0 0,2 6 43 0 0,-1-24-42 0 0,-4-13-50 0 0,0 0-1 0 0,0 0 1 0 0,0 0 0 0 0,0 0 0 0 0,0 0-1 0 0,0 1 1 0 0,0-1 0 0 0,0 0-1 0 0,1 0 1 0 0,-1 0 0 0 0,0 0 0 0 0,0 0-1 0 0,0 0 1 0 0,0 0 0 0 0,0 0 0 0 0,0 0-1 0 0,1 1 1 0 0,-1-1 0 0 0,0 0 0 0 0,0 0-1 0 0,0 0 1 0 0,0 0 0 0 0,0 0 0 0 0,1 0-1 0 0,-1 0 1 0 0,0 0 0 0 0,0 0-1 0 0,0 0 1 0 0,0 0 0 0 0,0 0 0 0 0,1 0-1 0 0,-1 0 1 0 0,0-1 0 0 0,0 1 0 0 0,0 0-1 0 0,0 0 1 0 0,1 0 0 0 0,0-2 25 0 0,1 1 0 0 0,0-1 1 0 0,-1 0-1 0 0,1 0 0 0 0,-1 0 0 0 0,2-4 1 0 0,1-2-11 0 0,10-12-116 0 0,1 1-1 0 0,0 1 1 0 0,2 0 0 0 0,35-29-1 0 0,-28 25 39 0 0,-9 9-30 0 0,1 0-1 0 0,1 1 0 0 0,0 1 1 0 0,1 0-1 0 0,0 2 0 0 0,0 0 1 0 0,1 0-1 0 0,39-10 0 0 0,-54 18 128 0 0,0 0 0 0 0,0 1 0 0 0,0-1 0 0 0,0 1 0 0 0,1-1 0 0 0,-1 1-1 0 0,0 1 1 0 0,0-1 0 0 0,0 0 0 0 0,1 1 0 0 0,-1 0 0 0 0,0 0 0 0 0,0 0 0 0 0,0 1 0 0 0,6 2-1 0 0,-7-2-16 0 0,-1 0 0 0 0,1 0 0 0 0,-1 0-1 0 0,0 0 1 0 0,0 0 0 0 0,1 1-1 0 0,-2-1 1 0 0,1 0 0 0 0,0 1 0 0 0,0 0-1 0 0,-1-1 1 0 0,1 1 0 0 0,-1 0-1 0 0,0 0 1 0 0,0 0 0 0 0,0 0 0 0 0,0 0-1 0 0,0 0 1 0 0,-1 0 0 0 0,1 0-1 0 0,-1 5 1 0 0,0 10 106 0 0,-2-1-1 0 0,0 1 1 0 0,0 0-1 0 0,-2-1 1 0 0,0 0-1 0 0,-10 26 1 0 0,-13 53-35 0 0,27-95-199 0 0,8 1-4490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 11487 0 0,'2'-1'528'0'0,"14"-12"2512"0"0,-11 7-2188 0 0,-4 7-158 0 0,-4 9 3619 0 0,-3 1-4281 0 0,-1-1 0 0 0,0 0 0 0 0,0 0 0 0 0,-1-1 0 0 0,0 1 0 0 0,-1-2 0 0 0,-11 10 0 0 0,6-5 0 0 0,-94 81 91 0 0,92-81-129 0 0,-76 55 54 0 0,-13 10 32 0 0,62-45-47 0 0,-2 0-2 0 0,30-17-35 0 0,14-14-4 0 0,-1 0-54 0 0,4-1-90 0 0,1 0 154 0 0,-1-1 0 0 0,1 1 0 0 0,-1 0 0 0 0,0-1 0 0 0,1 0 0 0 0,-1 1 0 0 0,1-1 0 0 0,-1 0 0 0 0,1 0 0 0 0,-1-1 0 0 0,1 1 0 0 0,-1 0 0 0 0,3-2 0 0 0,5 0 47 0 0,69-10 228 0 0,-56 7-98 0 0,0 1 0 0 0,1 2-1 0 0,-1 0 1 0 0,1 1-1 0 0,41 4 1 0 0,-48 0-63 0 0,4 0 5 0 0,0 0 0 0 0,0 2 0 0 0,0 0-1 0 0,35 15 1 0 0,25 14-57 0 0,-67-29-64 0 0,0-3-12 0 0,-11-3-47 0 0,0 1-1 0 0,0-1 1 0 0,0 0-1 0 0,0 0 1 0 0,0 0-1 0 0,0 0 1 0 0,-1 0-1 0 0,1-1 1 0 0,0 1-1 0 0,-1-1 1 0 0,1 1-1 0 0,-1-1 1 0 0,0 0-1 0 0,1 0 1 0 0,-1 0-1 0 0,3-5 1 0 0,-1 2-793 0 0,-1 0 0 0 0,1 0 0 0 0,-1 0 1 0 0,-1 0-1 0 0,1-1 0 0 0,-1 1 1 0 0,2-7-1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12 10943 0 0,'7'-5'987'0'0,"-7"4"-980"0"0,1 0 1 0 0,0 1-1 0 0,0-1 0 0 0,-1 1 1 0 0,1-1-1 0 0,0 1 1 0 0,0-1-1 0 0,-1 1 0 0 0,1 0 1 0 0,0-1-1 0 0,0 1 1 0 0,0 0-1 0 0,0 0 0 0 0,0 0 1 0 0,0-1-1 0 0,-1 1 0 0 0,1 0 1 0 0,0 0-1 0 0,0 0 1 0 0,0 0-1 0 0,0 1 0 0 0,0-1 1 0 0,0 0-1 0 0,0 0 0 0 0,0 0 1 0 0,1 1-1 0 0,1 0-9 0 0,-2 0 18 0 0,1-1 1 0 0,-1 1-1 0 0,0-1 0 0 0,1 1 0 0 0,-1 0 0 0 0,0-1 0 0 0,1 1 0 0 0,-1 0 1 0 0,0 0-1 0 0,0 0 0 0 0,0 0 0 0 0,0 0 0 0 0,1 0 0 0 0,-1 0 0 0 0,-1 0 0 0 0,1 0 1 0 0,0 0-1 0 0,0 1 0 0 0,1 1 0 0 0,-1 0 66 0 0,0 0 0 0 0,0 0 1 0 0,-1 0-1 0 0,1 0 0 0 0,-1 0 0 0 0,1 0 0 0 0,-1 0 0 0 0,0 6 1 0 0,-2 4 256 0 0,0-1 1 0 0,0 1 0 0 0,-7 17 0 0 0,8-26-300 0 0,-174 442 2092 0 0,167-428-2168 0 0,-90 182 148 0 0,69-148-3 0 0,-63 82 0 0 0,91-132-100 0 0,-1 0 0 0 0,0 0 0 0 0,0 0 1 0 0,0 0-1 0 0,0-1 0 0 0,0 1 0 0 0,0-1 0 0 0,0 1 0 0 0,-5 1 0 0 0,7-3-6 0 0,0-1-1 0 0,0 1 1 0 0,0-1 0 0 0,-1 1-1 0 0,1 0 1 0 0,0-1 0 0 0,0 1-1 0 0,0-1 1 0 0,0 1 0 0 0,0 0-1 0 0,0-1 1 0 0,0 1 0 0 0,0-1-1 0 0,0 1 1 0 0,0 0 0 0 0,0-1-1 0 0,0 1 1 0 0,1-1 0 0 0,-1 1-1 0 0,2-7 0 0 0,0 2-25 0 0,0-1 0 0 0,-1 1 0 0 0,1 0 0 0 0,-1 0 0 0 0,0-8 0 0 0,0 3-66 0 0,0-1 0 0 0,0 1 0 0 0,2-1-1 0 0,-1 1 1 0 0,7-17 0 0 0,26-43-336 0 0,-30 61 344 0 0,1-3-107 0 0,1 0-1 0 0,1 1 1 0 0,0 0-1 0 0,0 0 1 0 0,17-15 0 0 0,-21 22 125 0 0,0 1 1 0 0,0-1 0 0 0,0 1 0 0 0,0 0-1 0 0,0 1 1 0 0,1-1 0 0 0,0 1 0 0 0,-1 0-1 0 0,1 0 1 0 0,0 0 0 0 0,0 1 0 0 0,0-1-1 0 0,0 1 1 0 0,0 0 0 0 0,0 1-1 0 0,0-1 1 0 0,0 1 0 0 0,7 1 0 0 0,-6 0 149 0 0,0 1 0 0 0,-1-1 1 0 0,1 1-1 0 0,0 1 0 0 0,-1-1 1 0 0,1 1-1 0 0,-1 0 0 0 0,0 0 0 0 0,6 5 1 0 0,43 39 1079 0 0,-47-40-987 0 0,4 3 183 0 0,-1 1 0 0 0,14 19 1 0 0,-20-25-225 0 0,0 1 1 0 0,-1 0-1 0 0,1 0 1 0 0,-2 0 0 0 0,1 0-1 0 0,-1 1 1 0 0,4 12-1 0 0,1 3 273 0 0,-5-19-363 0 0,-1 0 0 0 0,0 0 0 0 0,0 0 0 0 0,0 0 0 0 0,0 0-1 0 0,0 5 1 0 0,-1-7-30 0 0,0 0-1 0 0,0 0 0 0 0,0 1 0 0 0,-1-1 1 0 0,1 0-1 0 0,0 1 0 0 0,-1-1 0 0 0,1 0 1 0 0,-1 0-1 0 0,1 0 0 0 0,-1 0 0 0 0,0 1 1 0 0,1-1-1 0 0,-1 0 0 0 0,0 0 0 0 0,0 0 1 0 0,0 0-1 0 0,0 0 0 0 0,0-1 0 0 0,-1 2 1 0 0,-7 4 53 0 0,-1 0 0 0 0,1-1 0 0 0,-1 0 0 0 0,0 0 0 0 0,-21 5 0 0 0,10-2-18 0 0,-221 78-894 0 0,236-83 643 0 0,0-1 0 0 0,-1 0-1 0 0,1 0 1 0 0,-1-1 0 0 0,0 0-1 0 0,1 0 1 0 0,-1-1 0 0 0,-12 0-1 0 0,19 0 120 0 0,-1 0 0 0 0,1 0 0 0 0,-1 0 0 0 0,0-1 0 0 0,1 1 0 0 0,-1 0 0 0 0,0 0-1 0 0,1-1 1 0 0,-1 1 0 0 0,1 0 0 0 0,-1-1 0 0 0,1 1 0 0 0,-1-1 0 0 0,1 1 0 0 0,-1-1 0 0 0,1 1 0 0 0,-1-1-1 0 0,1 1 1 0 0,-1-1 0 0 0,1 1 0 0 0,0-1 0 0 0,-1 1 0 0 0,1-1 0 0 0,0 0 0 0 0,-1 0 0 0 0,0-9-1548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148 112 12095 0 0,'0'0'554'0'0,"-1"2"-17"0"0,-22 30-260 0 0,22-30 485 0 0,8 6 143 0 0,-5-7-813 0 0,0 0 0 0 0,0 0 0 0 0,0 0 0 0 0,0 0 0 0 0,0 0 0 0 0,0 0 0 0 0,0 0 0 0 0,1-1 0 0 0,-1 1 0 0 0,0-1 0 0 0,0 0 0 0 0,0 1 0 0 0,1-1 0 0 0,-1 0 0 0 0,0 0 0 0 0,1-1 0 0 0,-1 1 0 0 0,2-1 0 0 0,7-1 310 0 0,0-1 0 0 0,14-5 0 0 0,-19 6-263 0 0,2-1 67 0 0,101-39 970 0 0,-97 36-1151 0 0,0 0-1 0 0,-1-1 1 0 0,1 0 0 0 0,-1-1-1 0 0,-1 0 1 0 0,16-16 0 0 0,-4-5-588 0 0,-22 29 553 0 0,0 0-1 0 0,0 0 1 0 0,0 0 0 0 0,0-1-1 0 0,0 1 1 0 0,0 0 0 0 0,0 0-1 0 0,0 0 1 0 0,0-1 0 0 0,0 1-1 0 0,0 0 1 0 0,0 0 0 0 0,0 0-1 0 0,0-1 1 0 0,0 1-1 0 0,0 0 1 0 0,0 0 0 0 0,0 0-1 0 0,0-1 1 0 0,0 1 0 0 0,0 0-1 0 0,0 0 1 0 0,0 0 0 0 0,0-1-1 0 0,-1 1 1 0 0,1 0 0 0 0,0 0-1 0 0,0 0 1 0 0,0 0-1 0 0,0-1 1 0 0,0 1 0 0 0,-1 0-1 0 0,1 0 1 0 0,0 0 0 0 0,0 0-1 0 0,0 0 1 0 0,0 0 0 0 0,-1-1-1 0 0,1 1 1 0 0,0 0-1 0 0,0 0 1 0 0,-1 0 0 0 0,-7-2-153 0 0,-2 3 80 0 0,0 0 0 0 0,-1 0 0 0 0,1 1-1 0 0,1 0 1 0 0,-1 1 0 0 0,0 0 0 0 0,-15 8 0 0 0,-66 39 133 0 0,37-18 197 0 0,17-13-17 0 0,1 3 0 0 0,1 1 0 0 0,-38 32 0 0 0,70-52-207 0 0,-1 0 0 0 0,1 1 0 0 0,0-1 0 0 0,0 1-1 0 0,0 0 1 0 0,-3 5 0 0 0,6-8-19 0 0,0-1 0 0 0,0 1 1 0 0,0-1-1 0 0,0 1 0 0 0,0-1 0 0 0,0 1 0 0 0,0-1 0 0 0,0 1 0 0 0,0-1 1 0 0,0 1-1 0 0,0-1 0 0 0,0 1 0 0 0,1-1 0 0 0,-1 1 0 0 0,0-1 0 0 0,0 1 0 0 0,1-1 1 0 0,-1 0-1 0 0,0 1 0 0 0,0-1 0 0 0,1 1 0 0 0,-1-1 0 0 0,0 0 0 0 0,1 1 0 0 0,0-1 1 0 0,9 8 47 0 0,1-2-95 0 0,0-1 0 0 0,0 0 0 0 0,1-1 0 0 0,0 0 0 0 0,0-1 0 0 0,0 0 0 0 0,21 2 0 0 0,2 1-889 0 0,-5-1-924 0 0,-1-2-4148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3223 0 0,'2'9'13010'0'0,"-1"-10"-12757"0"0,0 0 1 0 0,1 0 0 0 0,-1 0-1 0 0,0-1 1 0 0,0 1 0 0 0,0 0-1 0 0,0 0 1 0 0,0-1-1 0 0,0 1 1 0 0,0-3 0 0 0,0 3-15 0 0,12-22 628 0 0,-2-1-1 0 0,11-28 1 0 0,10-23-143 0 0,-27 65-625 0 0,1-1-1 0 0,0 1 0 0 0,1 0 1 0 0,14-16-1 0 0,-6 11-73 0 0,-1 0 0 0 0,2 1-1 0 0,0 1 1 0 0,0 0 0 0 0,35-19 0 0 0,-11 13-471 0 0,82-28 1 0 0,-10 17-3272 0 0,-83 23 1945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44 2759 0 0,'-1'2'8852'0'0,"-1"2"-8004"0"0,-1 0-1 0 0,1 0 1 0 0,-1-1-1 0 0,-6 7 1 0 0,-32 26 8 0 0,16-16-315 0 0,-143 141 1582 0 0,161-154-2010 0 0,-18 22 298 0 0,24-27-361 0 0,-1 0 0 0 0,1 0 0 0 0,0 0 0 0 0,0 1 0 0 0,0-1 0 0 0,0 0 0 0 0,0 1 0 0 0,0-1 0 0 0,0 0 0 0 0,1 1 0 0 0,-1 4 0 0 0,1-6-33 0 0,0 0 1 0 0,1-1 0 0 0,-1 1 0 0 0,1 0 0 0 0,-1 0 0 0 0,0 0 0 0 0,1 0 0 0 0,-1-1 0 0 0,1 1-1 0 0,0 0 1 0 0,-1-1 0 0 0,1 1 0 0 0,0 0 0 0 0,-1-1 0 0 0,1 1 0 0 0,0-1 0 0 0,0 1 0 0 0,1 0-1 0 0,15 7 200 0 0,-12-6-150 0 0,1-1 1 0 0,0 1 0 0 0,-1-2 0 0 0,1 1 0 0 0,-1-1 0 0 0,1 1 0 0 0,0-2 0 0 0,7 0 0 0 0,-1 0 24 0 0,0-2-1 0 0,22-6 1 0 0,-11 1-40 0 0,38-19-1 0 0,-52 23-63 0 0,-1 0 0 0 0,-1-1 0 0 0,1-1 1 0 0,0 1-1 0 0,-1-1 0 0 0,0 0 0 0 0,10-13 0 0 0,-14 16-8 0 0,-1 0-1 0 0,0 0 1 0 0,0 0-1 0 0,0 0 0 0 0,-1-1 1 0 0,1 1-1 0 0,-1-1 1 0 0,1 1-1 0 0,-1-1 1 0 0,0 1-1 0 0,-1-1 1 0 0,1 1-1 0 0,-1-1 1 0 0,1 0-1 0 0,-1 0 1 0 0,0 1-1 0 0,-1-1 0 0 0,1 0 1 0 0,-1 1-1 0 0,1-1 1 0 0,-3-6-1 0 0,-2 0-64 0 0,0-1 0 0 0,0 1-1 0 0,-1 0 1 0 0,-1 0-1 0 0,-11-13 1 0 0,10 13-85 0 0,0-1 1 0 0,1 0-1 0 0,-11-21 1 0 0,17 31 40 0 0,1-1 0 0 0,-1 0 0 0 0,1 0 1 0 0,-1 0-1 0 0,1 0 0 0 0,0 0 1 0 0,0 0-1 0 0,0 0 0 0 0,0 0 1 0 0,0 0-1 0 0,0 0 0 0 0,1 0 1 0 0,-1 0-1 0 0,1 0 0 0 0,-1 1 0 0 0,1-1 1 0 0,0 0-1 0 0,-1 0 0 0 0,1 0 1 0 0,0 1-1 0 0,0-1 0 0 0,1 0 1 0 0,-1 1-1 0 0,3-3 0 0 0,7-7-1563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476 826 11975 0 0,'2'-15'1280'0'0,"-1"9"-691"0"0,0 0 1 0 0,1 0-1 0 0,0 0 0 0 0,0 0 0 0 0,0 1 0 0 0,1-1 1 0 0,-1 1-1 0 0,1 0 0 0 0,6-9 0 0 0,63-68 1239 0 0,8-12-892 0 0,-52 56-798 0 0,78-113 84 0 0,-14-13-250 0 0,-15-9-1005 0 0,-75 169 974 0 0,-1-1 1 0 0,1 0-1 0 0,-1 0 1 0 0,-1 0-1 0 0,1 0 1 0 0,-1-5 0 0 0,0 10 49 0 0,0-1 1 0 0,0 1 0 0 0,0 0-1 0 0,0 0 1 0 0,0-1 0 0 0,0 1-1 0 0,-1 0 1 0 0,1 0 0 0 0,0-1-1 0 0,0 1 1 0 0,0 0 0 0 0,0 0 0 0 0,-1 0-1 0 0,1-1 1 0 0,0 1 0 0 0,0 0-1 0 0,-1 0 1 0 0,1 0 0 0 0,0 0-1 0 0,0 0 1 0 0,-1 0 0 0 0,1-1-1 0 0,0 1 1 0 0,-1 0 0 0 0,1 0 0 0 0,0 0-1 0 0,0 0 1 0 0,-1 0 0 0 0,1 0-1 0 0,0 0 1 0 0,-1 0 0 0 0,1 0-1 0 0,-10 1-86 0 0,6 0 72 0 0,0 0 0 0 0,1 1 0 0 0,-1 0 0 0 0,1 0 0 0 0,-1 0-1 0 0,1 0 1 0 0,-1 0 0 0 0,1 0 0 0 0,0 1 0 0 0,-4 4 0 0 0,-28 34-67 0 0,25-29 61 0 0,-27 36 130 0 0,2 2 0 0 0,-53 100 1 0 0,-35 119 483 0 0,41-84-605 0 0,60-142 35 0 0,-2-2 0 0 0,-47 65-1 0 0,-69 65 98 0 0,93-115-49 0 0,-20 17-21 0 0,-19 23-7 0 0,59-56-649 0 0,25-36 487 0 0,0-1 0 0 0,0 1-1 0 0,1 0 1 0 0,-1 0 0 0 0,1 0 0 0 0,0 0 0 0 0,0 1 0 0 0,-1 7 0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11975 0 0,'1'-1'4199'0'0,"14"-7"-3262"0"0,1 0-1 0 0,0 2 1 0 0,0-1 0 0 0,1 2-1 0 0,16-4 1 0 0,91-12-545 0 0,-98 17-12 0 0,260-41 213 0 0,-252 39-1544 0 0,17-2-4468 0 0,-12 0-1795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47 217 4143 0 0,'1'2'6075'0'0,"-1"13"-5143"0"0,0 0-1 0 0,0 0 1 0 0,-2 0-1 0 0,0 0 1 0 0,-5 22-1 0 0,-3 15 104 0 0,-8 77 169 0 0,16-121-1116 0 0,1-8 492 0 0,0-4-222 0 0,-1-15-105 0 0,0-26-213 0 0,4 29-39 0 0,0 0 0 0 0,2 0 1 0 0,0 0-1 0 0,0 0 0 0 0,2 1 1 0 0,0 0-1 0 0,0 0 0 0 0,2 0 1 0 0,0 1-1 0 0,0 0 0 0 0,1 0 1 0 0,1 1-1 0 0,15-15 0 0 0,-5 7-19 0 0,1 2-1 0 0,1 1 0 0 0,1 0 1 0 0,1 2-1 0 0,0 0 0 0 0,46-20 1 0 0,-41 22-23 0 0,75-32 23 0 0,-89 40-26 0 0,0 1 1 0 0,1 1-1 0 0,0 1 1 0 0,-1 0-1 0 0,18 0 1 0 0,-28 3-173 0 0,0 0 0 0 0,0 0 0 0 0,0 1 0 0 0,0 0 0 0 0,0 0 0 0 0,0 1 1 0 0,0-1-1 0 0,-1 1 0 0 0,9 4 0 0 0,-4 1-1463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11375 0 0,'0'0'1031'0'0,"-1"1"-775"0"0,-15 15 588 0 0,1 1 0 0 0,1 1 0 0 0,-18 29 0 0 0,25-35-539 0 0,0 1 0 0 0,1 0 0 0 0,0 1 0 0 0,1-1 0 0 0,0 1 0 0 0,-4 23 0 0 0,9-35-265 0 0,0 0 1 0 0,-1 1-1 0 0,1-1 1 0 0,0 0-1 0 0,0 0 1 0 0,0 1-1 0 0,0-1 1 0 0,1 0-1 0 0,-1 1 1 0 0,1-1-1 0 0,-1 0 1 0 0,1 0-1 0 0,0 0 1 0 0,0 1 0 0 0,0-1-1 0 0,0 0 1 0 0,0 0-1 0 0,0 0 1 0 0,0-1-1 0 0,1 1 1 0 0,-1 0-1 0 0,1 0 1 0 0,0-1-1 0 0,-1 1 1 0 0,1-1-1 0 0,0 1 1 0 0,0-1-1 0 0,0 0 1 0 0,0 0 0 0 0,0 0-1 0 0,0 0 1 0 0,0 0-1 0 0,0 0 1 0 0,0 0-1 0 0,1-1 1 0 0,-1 1-1 0 0,0-1 1 0 0,0 0-1 0 0,1 0 1 0 0,-1 1-1 0 0,0-1 1 0 0,1-1-1 0 0,-1 1 1 0 0,3-1 0 0 0,12-1 61 0 0,1-2 1 0 0,0 0 0 0 0,-1-1 0 0 0,0-1 0 0 0,0 0 0 0 0,0-1 0 0 0,15-10 0 0 0,14-10-169 0 0,45-35-1 0 0,3-9-567 0 0,-90 69 622 0 0,7-10-19 0 0,-10 11 91 0 0,-1 13 116 0 0,-6 66 224 0 0,1 0-207 0 0,3-68-193 0 0,2-9-26 0 0,-1-1-1 0 0,1 1 0 0 0,0 0 1 0 0,0-1-1 0 0,-1 1 1 0 0,1 0-1 0 0,0 0 0 0 0,0-1 1 0 0,0 1-1 0 0,0 0 0 0 0,0 0 1 0 0,0 0-1 0 0,0-1 1 0 0,0 1-1 0 0,0 0 0 0 0,0 0 1 0 0,1-1-1 0 0,-1 1 1 0 0,0 0-1 0 0,0-1 0 0 0,1 1 1 0 0,-1 0-1 0 0,0-1 1 0 0,1 1-1 0 0,-1 0 0 0 0,1-1 1 0 0,-1 1-1 0 0,1 0 0 0 0,-1-1 1 0 0,1 1-1 0 0,-1-1 1 0 0,1 1-1 0 0,0-1 0 0 0,-1 0 1 0 0,1 1-1 0 0,0-1 1 0 0,-1 1-1 0 0,1-1 0 0 0,1 0 1 0 0,0 2-171 0 0,0-1-661 0 0,0 0 0 0 0,0 0 0 0 0,0 0 0 0 0,0 0 0 0 0,1 0 1 0 0,4 1-1 0 0,1-1-5004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24 330 13591 0 0,'0'0'1231'0'0,"-2"1"-1014"0"0,-17 13 2487 0 0,17-21-1688 0 0,1 4-923 0 0,1 1-1 0 0,0-1 1 0 0,0 1-1 0 0,0-1 1 0 0,1 1 0 0 0,-1-1-1 0 0,1 1 1 0 0,-1 0-1 0 0,1-1 1 0 0,0 1-1 0 0,2-5 1 0 0,16-26 404 0 0,-13 23-334 0 0,9-14-228 0 0,0 1 1 0 0,2 1-1 0 0,0 1 1 0 0,28-26-1 0 0,-31 34-20 0 0,1 0 1 0 0,0 2-1 0 0,1 0 1 0 0,1 0-1 0 0,-1 2 1 0 0,37-16-1 0 0,-31 16 15 0 0,18-7 26 0 0,-37 15 58 0 0,1 0 1 0 0,0 0-1 0 0,0 0 0 0 0,-1 0 0 0 0,1 1 1 0 0,0 0-1 0 0,7 0 0 0 0,-9 0 22 0 0,-1 0 0 0 0,1 1 0 0 0,-1-1-1 0 0,1 1 1 0 0,-1-1 0 0 0,0 1 0 0 0,1 0-1 0 0,-1-1 1 0 0,0 1 0 0 0,1 0 0 0 0,-1 0 0 0 0,0 0-1 0 0,0 0 1 0 0,0 0 0 0 0,0 0 0 0 0,0 0-1 0 0,1 2 1 0 0,0 0 25 0 0,0-1 0 0 0,-1 1 0 0 0,1 0 0 0 0,-1 0 0 0 0,0 0-1 0 0,0 1 1 0 0,1 4 0 0 0,-1 2 44 0 0,0 0 0 0 0,0 0 0 0 0,-1 0 0 0 0,-1 12 0 0 0,-2 1 9 0 0,2-18-95 0 0,-1 0 0 0 0,2 1 0 0 0,-1-1 1 0 0,1 1-1 0 0,0-1 0 0 0,0 1 0 0 0,0-1 1 0 0,1 0-1 0 0,0 1 0 0 0,1 5 1 0 0,0-7-16 0 0,0 0 1 0 0,-1 0-1 0 0,0 0 1 0 0,0 0 0 0 0,0 0-1 0 0,-1 0 1 0 0,1 0-1 0 0,-1 1 1 0 0,0-1 0 0 0,0 0-1 0 0,-1 0 1 0 0,0 6 0 0 0,1-9-47 0 0,0 1 1 0 0,0-1 0 0 0,1 0 0 0 0,-1 0 0 0 0,0 0 0 0 0,1 0 0 0 0,-1 0 0 0 0,1 0 0 0 0,-1 0 0 0 0,1-1 0 0 0,0 1 0 0 0,-1 0 0 0 0,1 0 0 0 0,0 0-1 0 0,0 0 1 0 0,0 0 0 0 0,4 4-654 0 0,16 14-2807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18 13935 0 0,'2'-1'638'0'0,"32"-14"310"0"0,-33 14-83 0 0,-2 2-356 0 0,-12 6-205 0 0,0 1-1 0 0,0 1 0 0 0,1 0 1 0 0,1 0-1 0 0,-17 18 1 0 0,6-3-138 0 0,-29 41 1 0 0,47-58-165 0 0,0 0 1 0 0,0 1 0 0 0,0-1 0 0 0,-4 15 0 0 0,6-8-3 0 0,5-9 0 0 0,-2-4 0 0 0,0 1-10 0 0,0 0 0 0 0,1 1 0 0 0,-1-1 0 0 0,1 0 0 0 0,0-1 0 0 0,-1 1 0 0 0,1 0 0 0 0,0 0 0 0 0,0-1 0 0 0,0 1 0 0 0,0-1 0 0 0,0 1 0 0 0,1-1 0 0 0,3 2-1 0 0,4 0-64 0 0,0 1-1 0 0,13 2 0 0 0,-5-1 38 0 0,19 5 42 0 0,-6-2 37 0 0,0 2 0 0 0,50 23 0 0 0,-76-31 27 0 0,-1 1 1 0 0,1 0-1 0 0,-1 1 1 0 0,0-1-1 0 0,0 1 1 0 0,0-1-1 0 0,-1 1 1 0 0,1 0-1 0 0,-1 1 1 0 0,0-1-1 0 0,0 1 0 0 0,-1-1 1 0 0,5 10-1 0 0,-6-11 5 0 0,1 1 0 0 0,-1-1 0 0 0,0 0 0 0 0,-1 1 0 0 0,1-1 0 0 0,0 1-1 0 0,-1-1 1 0 0,0 0 0 0 0,0 1 0 0 0,0-1 0 0 0,0 1 0 0 0,0-1 0 0 0,-1 1-1 0 0,0-1 1 0 0,0 1 0 0 0,0-1 0 0 0,0 0 0 0 0,0 1 0 0 0,0-1-1 0 0,-1 0 1 0 0,-3 5 0 0 0,1-3-3 0 0,0-1 0 0 0,-1 1 0 0 0,0-1-1 0 0,0 0 1 0 0,0 0 0 0 0,0 0 0 0 0,-1-1 0 0 0,1 1-1 0 0,-1-1 1 0 0,0-1 0 0 0,-10 4 0 0 0,3-2-21 0 0,0-1 0 0 0,0 0 0 0 0,-1-1 0 0 0,-22 1 0 0 0,21-2-362 0 0,-1-1 0 0 0,0 0 0 0 0,1-1 0 0 0,-1-1 0 0 0,1-1 0 0 0,-1 0 0 0 0,-24-9 0 0 0,19 4-1306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5527 0 0,'0'0'13583'0'0,"3"0"-12946"0"0,22-2 435 0 0,0-1 0 0 0,39-9-1 0 0,-3 0-287 0 0,-30 7-552 0 0,153-21 842 0 0,-133 21-884 0 0,82 3-1 0 0,-102 6-1169 0 0,-15 1-5369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143 169 4607 0 0,'0'0'354'0'0,"-10"-12"7158"0"0,7 11-7189 0 0,0 1 0 0 0,0 0 0 0 0,-1 0 0 0 0,1 0 1 0 0,0 0-1 0 0,0 0 0 0 0,0 1 0 0 0,-1-1 0 0 0,1 1 1 0 0,0 0-1 0 0,0 0 0 0 0,0 0 0 0 0,0 1 1 0 0,-3 1-1 0 0,1 0-182 0 0,1 0 1 0 0,0 0-1 0 0,-1 1 1 0 0,1 0-1 0 0,0 0 1 0 0,1 0-1 0 0,-7 8 1 0 0,4-2-45 0 0,0 0 1 0 0,1 0-1 0 0,0 1 0 0 0,0 0 0 0 0,1 0 1 0 0,0 0-1 0 0,-2 17 0 0 0,5-20 18 0 0,0 1 0 0 0,1-1-1 0 0,0 0 1 0 0,0 1 0 0 0,1-1-1 0 0,0 0 1 0 0,0 1 0 0 0,4 9-1 0 0,-4-11-39 0 0,2-1 0 0 0,-1 0-1 0 0,0-1 1 0 0,1 1 0 0 0,0 0-1 0 0,1-1 1 0 0,-1 1 0 0 0,1-1-1 0 0,0 0 1 0 0,0 0 0 0 0,7 5-1 0 0,-8-7-26 0 0,1 0 0 0 0,0 0 0 0 0,0-1 0 0 0,0 1 1 0 0,1-1-1 0 0,-1 0 0 0 0,0-1 0 0 0,1 1 0 0 0,-1-1 0 0 0,1 0 0 0 0,-1 0 0 0 0,1 0 0 0 0,7 0 0 0 0,-4-1-6 0 0,0-1 0 0 0,-1 0-1 0 0,1 0 1 0 0,-1-1 0 0 0,1 1 0 0 0,-1-1-1 0 0,12-6 1 0 0,0-1 12 0 0,-2-1 0 0 0,0 0-1 0 0,0-1 1 0 0,0-1 0 0 0,21-21-1 0 0,-8 5-285 0 0,-2-2 0 0 0,0 0 0 0 0,-2-2-1 0 0,-2-1 1 0 0,0-1 0 0 0,-3-1-1 0 0,-1-1 1 0 0,29-72 0 0 0,-41 87-1429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12895 0 0,'0'0'998'0'0,"0"1"-449"0"0,0 11 277 0 0,-1-1 0 0 0,-1 1 0 0 0,0-1 0 0 0,-1 1 0 0 0,0-1 0 0 0,0 0 0 0 0,-1 0 0 0 0,-8 15 0 0 0,-7 9-367 0 0,-27 38 0 0 0,-5 7 199 0 0,-42 96-335 0 0,-73 125-83 0 0,139-255-238 0 0,13-21-279 0 0,-25 34 0 0 0,38-57-32 0 0,6-16-5311 0 0,3-4 3909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11743 0 0,'2'-5'99'0'0,"1"0"-1"0"0,-1 0 0 0 0,1 1 0 0 0,0-1 1 0 0,0 1-1 0 0,1-1 0 0 0,-1 1 1 0 0,1 0-1 0 0,0 1 0 0 0,0-1 0 0 0,0 1 1 0 0,0-1-1 0 0,1 1 0 0 0,-1 1 1 0 0,7-4-1 0 0,10-4 500 0 0,0 1 0 0 0,27-8 0 0 0,-34 13 5 0 0,23-8-144 0 0,1 1 0 0 0,0 2 1 0 0,54-5-1 0 0,-72 12-169 0 0,0 2 0 0 0,-1 0 0 0 0,1 1 0 0 0,0 0 0 0 0,0 2-1 0 0,-1 0 1 0 0,1 2 0 0 0,28 10 0 0 0,-44-14-208 0 0,0 1 0 0 0,-1-1 0 0 0,1 1 0 0 0,-1 0 0 0 0,1 0 0 0 0,-1 0 0 0 0,0 0 0 0 0,0 1 0 0 0,0 0 0 0 0,0-1 0 0 0,-1 1 0 0 0,1 0 0 0 0,3 5 0 0 0,-5-5-34 0 0,1 0 0 0 0,-1 1 0 0 0,0-1-1 0 0,0 0 1 0 0,0 0 0 0 0,-1 0 0 0 0,1 1-1 0 0,-1-1 1 0 0,0 0 0 0 0,0 1 0 0 0,0-1-1 0 0,0 0 1 0 0,0 1 0 0 0,-1-1 0 0 0,1 0-1 0 0,-2 5 1 0 0,-1 1 37 0 0,-1 0-1 0 0,1-1 1 0 0,-2 1 0 0 0,1-1-1 0 0,-1 0 1 0 0,0 0-1 0 0,-1 0 1 0 0,-10 11 0 0 0,0-2 74 0 0,0-2 0 0 0,-28 21 0 0 0,6-8-111 0 0,-1-1 1 0 0,-66 33-1 0 0,92-53-86 0 0,0-2 0 0 0,-1 0 1 0 0,1-1-1 0 0,-24 5 0 0 0,32-8-281 0 0,0-1 1 0 0,1 1-1 0 0,-1-1 1 0 0,0 0-1 0 0,1 0 1 0 0,-1-1-1 0 0,0 1 1 0 0,1-1-1 0 0,-1 0 1 0 0,1 0-1 0 0,-1-1 1 0 0,1 1-1 0 0,-1-1 1 0 0,1 0-1 0 0,0 0 1 0 0,0 0-1 0 0,-7-6 1 0 0,0-3-6224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51 6911 0 0,'42'-50'9862'0'0,"-42"56"-9767"0"0,-1 0 0 0 0,0-1 0 0 0,0 1 0 0 0,-1 0 0 0 0,-3 8 1 0 0,0 3 110 0 0,-52 143 1184 0 0,22-63-731 0 0,-40 129 224 0 0,-76 198-438 0 0,119-344-384 0 0,6-16-71 0 0,-42 76-1 0 0,51-115-1762 0 0,7-16 698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10135 0 0,'0'0'778'0'0,"0"-2"-506"0"0,0 1-167 0 0,0 0 0 0 0,0 0 0 0 0,0 0-1 0 0,0 0 1 0 0,0 0 0 0 0,0 0 0 0 0,0 0 0 0 0,1 0 0 0 0,-1 0 0 0 0,0 0 0 0 0,1 0 0 0 0,-1 0 0 0 0,1 0 0 0 0,-1 0 0 0 0,1 1 0 0 0,0-1 0 0 0,-1 0 0 0 0,1 0 0 0 0,0 0 0 0 0,0 0 0 0 0,2-1 304 0 0,-1 1 1 0 0,0 0-1 0 0,0 0 1 0 0,0 0-1 0 0,1 1 1 0 0,-1-1-1 0 0,0 0 0 0 0,5 0 1 0 0,165-18 3079 0 0,0 1-3389 0 0,-65-1 14 0 0,111-15 66 0 0,-193 31-298 0 0,90-7 416 0 0,-92 9-834 0 0,0 1 0 0 0,42 6 0 0 0,-34 2-1194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194 135 5983 0 0,'-1'1'11435'0'0,"-15"8"-11236"0"0,1 1 0 0 0,1 0 0 0 0,-1 1 0 0 0,2 0 1 0 0,0 1-1 0 0,0 1 0 0 0,1 0 0 0 0,1 1 0 0 0,0 0 0 0 0,1 1 0 0 0,0 0 1 0 0,1 0-1 0 0,-9 24 0 0 0,16-34-143 0 0,0 1 0 0 0,0 0 0 0 0,0 0 0 0 0,1 0 0 0 0,0 0 0 0 0,-1 11 1 0 0,2-16-36 0 0,0 1 1 0 0,0 0 0 0 0,0 0-1 0 0,0 0 1 0 0,0-1-1 0 0,1 1 1 0 0,-1 0 0 0 0,0 0-1 0 0,1-1 1 0 0,0 1 0 0 0,-1 0-1 0 0,1-1 1 0 0,0 1 0 0 0,0 0-1 0 0,0-1 1 0 0,0 1 0 0 0,0-1-1 0 0,0 0 1 0 0,0 1 0 0 0,0-1-1 0 0,1 0 1 0 0,-1 0 0 0 0,1 0-1 0 0,-1 1 1 0 0,1-2 0 0 0,2 3-1 0 0,3-1 41 0 0,0 0-1 0 0,0 0 1 0 0,0-1 0 0 0,0 0-1 0 0,1 0 1 0 0,-1-1-1 0 0,0 0 1 0 0,0 0 0 0 0,1 0-1 0 0,-1-1 1 0 0,7-2-1 0 0,13-3 108 0 0,39-15 0 0 0,-65 21-169 0 0,13-5 17 0 0,1-1-1 0 0,-1 0 0 0 0,-1-1 0 0 0,1-1 0 0 0,-1 0 0 0 0,0 0 1 0 0,20-20-1 0 0,-27 23-9 0 0,0-2 0 0 0,0 1 0 0 0,-1-1 0 0 0,0 0 0 0 0,0 0 0 0 0,-1 0 0 0 0,0 0 0 0 0,-1-1 1 0 0,1 0-1 0 0,-1 0 0 0 0,-1 0 0 0 0,1 0 0 0 0,-1 0 0 0 0,-1 0 0 0 0,2-17 0 0 0,-3 16-107 0 0,-1 1 1 0 0,0-1-1 0 0,0 0 0 0 0,0 1 0 0 0,-1-1 0 0 0,0 1 1 0 0,-1-1-1 0 0,0 1 0 0 0,0 0 0 0 0,-1 0 1 0 0,0 0-1 0 0,0 0 0 0 0,-1 1 0 0 0,0 0 0 0 0,0 0 1 0 0,-1 0-1 0 0,0 1 0 0 0,-8-8 0 0 0,12 12-18 0 0,0 0 0 0 0,0-1 0 0 0,0 0 0 0 0,0 1-1 0 0,0-1 1 0 0,1 0 0 0 0,-1 0 0 0 0,1 0 0 0 0,0 0 0 0 0,0 0 0 0 0,0 0-1 0 0,-1-4 1 0 0,2 5-400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527 177 8287 0 0,'0'0'639'0'0,"-1"-2"-415"0"0,-12-10 118 0 0,8 7 1222 0 0,-1 0 1 0 0,1 0 0 0 0,-8-12 0 0 0,12 16-1350 0 0,-1-1-1 0 0,1 0 1 0 0,1 0-1 0 0,-1 0 0 0 0,0 0 1 0 0,0 0-1 0 0,1 0 1 0 0,-1-1-1 0 0,1 1 0 0 0,0 0 1 0 0,0 0-1 0 0,0 0 1 0 0,0 0-1 0 0,0-3 1 0 0,9-32 911 0 0,-7 30-1028 0 0,0-1 1 0 0,0 0 0 0 0,0 0-1 0 0,0-16 1 0 0,-2 24-104 0 0,0 0 0 0 0,0-1 1 0 0,0 1-1 0 0,0 0 0 0 0,0-1 0 0 0,-1 1 0 0 0,1 0 0 0 0,0 0 0 0 0,0-1 1 0 0,-1 1-1 0 0,1 0 0 0 0,0-1 0 0 0,0 1 0 0 0,-1 0 0 0 0,1 0 0 0 0,0 0 0 0 0,-1-1 1 0 0,1 1-1 0 0,0 0 0 0 0,-1 0 0 0 0,1 0 0 0 0,0 0 0 0 0,-1 0 0 0 0,1 0 0 0 0,0 0 1 0 0,-1-1-1 0 0,1 1 0 0 0,0 0 0 0 0,-1 0 0 0 0,0 1 0 0 0,-11-1-66 0 0,1 3 10 0 0,0 1 0 0 0,-1 1 0 0 0,1 0 0 0 0,1 0 1 0 0,-20 13-1 0 0,21-13 38 0 0,-40 28 146 0 0,1 2 0 0 0,1 2 0 0 0,3 3 0 0 0,-76 84 1 0 0,107-109 89 0 0,-18 27 1 0 0,27-35-136 0 0,0 0 1 0 0,0 0-1 0 0,1 0 1 0 0,-1 0-1 0 0,2 1 0 0 0,-1-1 1 0 0,-1 10-1 0 0,4-17-62 0 0,0 1 0 0 0,0-1 0 0 0,0 1 0 0 0,0 0-1 0 0,0-1 1 0 0,0 1 0 0 0,0-1 0 0 0,1 1 0 0 0,-1-1 0 0 0,0 1-1 0 0,0-1 1 0 0,0 1 0 0 0,1-1 0 0 0,-1 1 0 0 0,0-1 0 0 0,1 1-1 0 0,-1-1 1 0 0,0 1 0 0 0,1-1 0 0 0,-1 1 0 0 0,0-1 0 0 0,1 0-1 0 0,-1 1 1 0 0,1-1 0 0 0,-1 0 0 0 0,1 1 0 0 0,-1-1 0 0 0,1 0-1 0 0,-1 0 1 0 0,1 1 0 0 0,-1-1 0 0 0,1 0 0 0 0,-1 0 0 0 0,1 0-1 0 0,-1 0 1 0 0,1 0 0 0 0,0 0 0 0 0,-1 0 0 0 0,1 0 0 0 0,-1 0 0 0 0,1 0-1 0 0,-1 0 1 0 0,2 0 0 0 0,26-4 319 0 0,0-4-241 0 0,-2-1 0 0 0,1 0 0 0 0,-1-2-1 0 0,25-15 1 0 0,-11 2-615 0 0,62-47 0 0 0,-94 65 435 0 0,-1 1-26 0 0,0-1-1 0 0,-1 0 1 0 0,1 0-1 0 0,10-14 1 0 0,-16 19 48 0 0,-2 2-15 0 0,1 0 68 0 0,-1 1-1 0 0,0-1 0 0 0,1 1 1 0 0,-1-1-1 0 0,0 0 0 0 0,0 1 0 0 0,-2 1 1 0 0,-1 3-12 0 0,0 0-380 0 0,1 0-1 0 0,0 1 1 0 0,1 0-1 0 0,0-1 1 0 0,0 1 0 0 0,0 0-1 0 0,1 0 1 0 0,0 0-1 0 0,0 0 1 0 0,1 0-1 0 0,0 1 1 0 0,0-1-1 0 0,0 0 1 0 0,1 0 0 0 0,0 0-1 0 0,4 12 1 0 0,0-7-1755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7831 0 0,'0'-2'7586'0'0,"2"-6"-6938"0"0,0 1 1 0 0,1-1 0 0 0,0 0-1 0 0,0 1 1 0 0,0 0 0 0 0,1 0 0 0 0,0 0-1 0 0,7-9 1 0 0,45-50-19 0 0,-49 59-422 0 0,102-100-49 0 0,-87 89-284 0 0,0 0 0 0 0,2 2-1 0 0,32-18 1 0 0,-42 26 27 0 0,-10 5 65 0 0,-1 1 0 0 0,0 0 0 0 0,1 1 0 0 0,0-1 0 0 0,-1 1 0 0 0,1-1 0 0 0,6 0 0 0 0,0 2 11 0 0,-8 1 34 0 0,0 0 0 0 0,-1 0 0 0 0,1 1 0 0 0,-1-1-1 0 0,1 0 1 0 0,-1 1 0 0 0,1-1 0 0 0,-1 1 0 0 0,0-1 0 0 0,0 1 0 0 0,0-1 0 0 0,1 1-1 0 0,-2 0 1 0 0,1 0 0 0 0,0 0 0 0 0,0-1 0 0 0,-1 1 0 0 0,1 0 0 0 0,-1 0-1 0 0,1 0 1 0 0,-1 3 0 0 0,2 3 69 0 0,-1 1 0 0 0,-1 0 0 0 0,0 12 0 0 0,-4 15 209 0 0,-15 69-1 0 0,4-33-297 0 0,14-69-135 0 0,-1 20 114 0 0,2-22-246 0 0,-1 1 0 0 0,1-1 0 0 0,1 0 1 0 0,-1 0-1 0 0,0 1 0 0 0,0-1 0 0 0,0 0 0 0 0,1 1 1 0 0,-1-1-1 0 0,0 0 0 0 0,1 0 0 0 0,0 0 0 0 0,-1 1 1 0 0,1-1-1 0 0,1 2 0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164 454 14887 0 0,'0'0'2506'0'0,"-8"-1"-474"0"0,2-1-1578 0 0,-10 0 95 0 0,1-2 0 0 0,0 0 1 0 0,0 0-1 0 0,-16-8 0 0 0,27 10-543 0 0,1 0-1 0 0,-1 0 1 0 0,1 0-1 0 0,-1-1 1 0 0,1 1-1 0 0,0-1 1 0 0,0 0-1 0 0,0 0 1 0 0,0 0-1 0 0,1 0 1 0 0,-1 0-1 0 0,1 0 1 0 0,0-1-1 0 0,0 1 1 0 0,0-1-1 0 0,0 0 1 0 0,0 0-1 0 0,1 0 1 0 0,0 1-1 0 0,-2-9 0 0 0,2 5-3 0 0,0 0-1 0 0,1 0 1 0 0,0-1-1 0 0,0 1 0 0 0,0 0 1 0 0,1 0-1 0 0,0 0 0 0 0,1 0 1 0 0,-1 0-1 0 0,6-13 1 0 0,-1 8-96 0 0,0-1 0 0 0,1 1 0 0 0,1 0 0 0 0,14-16 0 0 0,-2 2-504 0 0,2 2 1 0 0,33-29-1 0 0,-43 42 294 0 0,1 1-1 0 0,1 0 1 0 0,0 1-1 0 0,0 1 1 0 0,1 0-1 0 0,24-9 1 0 0,-32 15 327 0 0,1 0 1 0 0,-1 1 0 0 0,1-1-1 0 0,-1 2 1 0 0,1-1-1 0 0,0 1 1 0 0,-1 0-1 0 0,1 0 1 0 0,0 1-1 0 0,-1 0 1 0 0,1 1-1 0 0,-1 0 1 0 0,0 0 0 0 0,1 0-1 0 0,-1 1 1 0 0,12 7-1 0 0,-1 0 277 0 0,-1 0 0 0 0,0 2 0 0 0,-1 0 0 0 0,0 1 0 0 0,15 17 0 0 0,-28-27-233 0 0,0 0 0 0 0,-1 0 0 0 0,1 1 0 0 0,-1-1 0 0 0,1 1 0 0 0,-1-1 0 0 0,0 1 0 0 0,-1 0 0 0 0,1-1 0 0 0,-1 1 0 0 0,1 0 0 0 0,-1 0 0 0 0,0 0 0 0 0,-1 0 0 0 0,1 0 0 0 0,-1 0 0 0 0,1 0 0 0 0,-1 1 0 0 0,-1 3 0 0 0,0-1-25 0 0,0 0 0 0 0,-1 0 1 0 0,0-1-1 0 0,0 1 0 0 0,-1-1 1 0 0,0 1-1 0 0,0-1 0 0 0,0 0 1 0 0,-1 0-1 0 0,-6 8 0 0 0,-6 6-7 0 0,-1-1 0 0 0,0 0-1 0 0,-2-1 1 0 0,0-1 0 0 0,-1-1-1 0 0,0-1 1 0 0,-26 14 0 0 0,29-20-1044 0 0,-1 0 0 0 0,1-2 1 0 0,-21 7-1 0 0,20-9-5834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15407 0 0,'0'0'1394'0'0,"-1"2"-1076"0"0,-6 13 211 0 0,-1-1-1 0 0,-1 1 0 0 0,-14 18 1 0 0,-37 40 196 0 0,13-17-409 0 0,-172 243 725 0 0,195-263-757 0 0,-29 55-1 0 0,47-78-250 0 0,0 0 1 0 0,1 0-1 0 0,0 0 0 0 0,1 1 1 0 0,1 0-1 0 0,0 0 0 0 0,1 0 1 0 0,-1 19-1 0 0,3-28-186 0 0,1-1 1 0 0,-1 1-1 0 0,1 0 1 0 0,0 0-1 0 0,0 0 0 0 0,2 4 1 0 0,3 5-515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178 284 2303 0 0,'-2'1'443'0'0,"1"0"-480"0"0,-18 14 4098 0 0,18-13-3776 0 0,0-1-1 0 0,0 0 1 0 0,-1 0-1 0 0,1 0 1 0 0,0 1 0 0 0,0-1-1 0 0,0 1 1 0 0,1-1 0 0 0,-1 0-1 0 0,0 1 1 0 0,0 0-1 0 0,1-1 1 0 0,-1 1 0 0 0,0 2-1 0 0,-2 2 134 0 0,-4 1-177 0 0,-7 33 555 0 0,10-26-301 0 0,-1-1 0 0 0,-6 15 0 0 0,5-19-273 0 0,-1 1 0 0 0,0-1-1 0 0,0 0 1 0 0,-1 0 0 0 0,0-1 0 0 0,-15 11-1 0 0,20-16-175 0 0,1-1-11 0 0,0-1-1 0 0,0 1 1 0 0,0-1-1 0 0,0 0 0 0 0,-1 0 1 0 0,1 0-1 0 0,0 0 1 0 0,-1 0-1 0 0,-4 1 1 0 0,5-1 82 0 0,10-12-69 0 0,-1 2-65 0 0,1 1 0 0 0,0 0 0 0 0,1 0 0 0 0,17-12 0 0 0,-14 11 25 0 0,22-21 0 0 0,12-20 35 0 0,68-67 239 0 0,-53 59 811 0 0,-25 24 79 0 0,51-39-1 0 0,-85 71-87 0 0,1 4-1013 0 0,-1-1-54 0 0,0 0 0 0 0,0 1-1 0 0,-1-1 1 0 0,1 1 0 0 0,0-1 0 0 0,-1 1 0 0 0,1 0 0 0 0,-1 0 0 0 0,1 0 0 0 0,-1 0-1 0 0,0 0 1 0 0,0 0 0 0 0,0 0 0 0 0,0 0 0 0 0,0 0 0 0 0,0 0 0 0 0,-1 0-1 0 0,1 1 1 0 0,0 1 0 0 0,-1 5 11 0 0,1-1-1 0 0,-1 1 1 0 0,-1-1-1 0 0,1 1 1 0 0,-2-1-1 0 0,1 0 1 0 0,-5 14-1 0 0,1-6-10 0 0,-1 0 1 0 0,-15 28-1 0 0,12-29-25 0 0,-1 4-13 0 0,-2 0-1 0 0,-1 0 1 0 0,-26 29 0 0 0,34-43-76 0 0,1 5-533 0 0,3-2 583 0 0,3-7 18 0 0,5-6-17 0 0,-7 5 35 0 0,18-16-135 0 0,-1-1-1 0 0,23-28 1 0 0,-17 18 2 0 0,37-47-316 0 0,-33 40-71 0 0,51-52 1 0 0,-66 75 442 0 0,1-1 0 0 0,0 1-1 0 0,1 1 1 0 0,0 1 0 0 0,0 0 0 0 0,1 1 0 0 0,0 0 0 0 0,1 1 0 0 0,21-7 0 0 0,-12 7 191 0 0,-13 3 344 0 0,0 0 1 0 0,0 1-1 0 0,0 1 0 0 0,0 0 0 0 0,15-1 0 0 0,-16 7 8 0 0,-8-2-191 0 0,-2-1-234 0 0,0 0 0 0 0,-1 0 0 0 0,1 0 0 0 0,0 0 1 0 0,-1 0-1 0 0,1 0 0 0 0,-1 0 0 0 0,0 0 0 0 0,1 1 0 0 0,-1-1 0 0 0,0 0 1 0 0,0 0-1 0 0,1 1 0 0 0,-1-1 0 0 0,0 0 0 0 0,0 0 0 0 0,0 1 0 0 0,-1 0 0 0 0,-1 25 143 0 0,-6 10-11 0 0,-17 52-1 0 0,24-86-156 0 0,-3 7-5 0 0,-5 21 0 0 0,1 11 0 0 0,5-30 0 0 0,-1 0 0 0 0,0-1 0 0 0,-1 1 0 0 0,-13 20 0 0 0,-32 39 2 0 0,7-12 71 0 0,11-7 55 0 0,30-49-75 0 0,17-2-1583 0 0,-1-4 660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6447 0 0,'0'1'7676'0'0,"-3"6"-6891"0"0,1-1-1 0 0,0 1 0 0 0,0 0 0 0 0,-2 12 1 0 0,3-11-650 0 0,-1 1 1 0 0,-5 17-1 0 0,-86 172 1531 0 0,-30 28-697 0 0,-6 12-444 0 0,68-121-475 0 0,-92 193-822 0 0,152-308 352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17015 0 0,'0'0'1543'0'0,"2"0"-1268"0"0,9 0-178 0 0,-1-1 1 0 0,1 0 0 0 0,0 0-1 0 0,-1-1 1 0 0,1 0 0 0 0,14-6-1 0 0,-2 2 144 0 0,472-111 2369 0 0,-402 100-2154 0 0,-30 7-1936 0 0,-21 1-3802 0 0,-14 3-1620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16207 0 0,'0'0'1823'0'0,"-7"4"-1318"0"0,2 0-330 0 0,-1 1 0 0 0,1-1 0 0 0,0 1 0 0 0,0 0 1 0 0,1 1-1 0 0,0-1 0 0 0,-7 11 0 0 0,-21 46 572 0 0,27-51-615 0 0,-127 293 1381 0 0,67-149-1342 0 0,-60 127-32 0 0,-19-8-18 0 0,7-55 26 0 0,136-217-30 0 0,8-16 7 0 0,21-32-400 0 0,1 1 0 0 0,2 2-1 0 0,2 2 1 0 0,2 0 0 0 0,48-42 0 0 0,-72 73 92 0 0,1-1-1 0 0,1 2 1 0 0,-1-1 0 0 0,2 2 0 0 0,-1 0-1 0 0,1 0 1 0 0,0 1 0 0 0,1 1-1 0 0,26-7 1 0 0,-37 12 205 0 0,-1 0 0 0 0,1 1 0 0 0,-1-1 0 0 0,1 1 1 0 0,0 0-1 0 0,-1 0 0 0 0,1 1 0 0 0,0-1 0 0 0,-1 1 0 0 0,1 0 0 0 0,-1-1 0 0 0,1 2 0 0 0,-1-1 0 0 0,1 0 0 0 0,-1 1 0 0 0,4 1 0 0 0,-5-1 35 0 0,1 0-1 0 0,-1 0 0 0 0,0 0 1 0 0,0 0-1 0 0,0 0 0 0 0,0 0 1 0 0,0 1-1 0 0,-1-1 0 0 0,1 1 1 0 0,-1-1-1 0 0,0 1 0 0 0,1 0 1 0 0,-1-1-1 0 0,0 1 0 0 0,0 0 1 0 0,-1 0-1 0 0,1 0 0 0 0,-1-1 1 0 0,1 1-1 0 0,-1 3 0 0 0,-1 19 185 0 0,0 0-1 0 0,-2 0 0 0 0,-1-1 0 0 0,-1 1 1 0 0,-1-1-1 0 0,-1 0 0 0 0,-11 25 1 0 0,18-47-356 0 0,1-1-330 0 0,4 6-2145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73 104 14191 0 0,'0'0'1291'0'0,"1"2"-1063"0"0,0 0-111 0 0,1 1 0 0 0,-1-1 1 0 0,1 0-1 0 0,0 0 0 0 0,-1 0 1 0 0,1 0-1 0 0,0 0 0 0 0,0-1 0 0 0,0 1 1 0 0,1 0-1 0 0,-1-1 0 0 0,0 0 0 0 0,1 1 1 0 0,-1-1-1 0 0,0 0 0 0 0,1 0 0 0 0,-1 0 1 0 0,4 0-1 0 0,-1-1 143 0 0,0 0 0 0 0,0 0-1 0 0,0 0 1 0 0,0-1 0 0 0,-1 0 0 0 0,1 0-1 0 0,6-2 1 0 0,1 0-93 0 0,25-8 305 0 0,0 0-1 0 0,0-3 1 0 0,-1-1-1 0 0,36-21 0 0 0,-55 25-471 0 0,22-18-1 0 0,-37 28-87 0 0,-15 3-994 0 0,-2 3 661 0 0,0 0 1 0 0,0 0 0 0 0,1 1 0 0 0,-21 13 0 0 0,-52 38 79 0 0,77-51 357 0 0,-22 19 226 0 0,1 1 0 0 0,1 2-1 0 0,-43 50 1 0 0,57-59-56 0 0,-14 22 0 0 0,25-33-120 0 0,0 0-1 0 0,0 1 1 0 0,1 0-1 0 0,0-1 1 0 0,-4 18-1 0 0,7-24-55 0 0,1 0-1 0 0,0 0 1 0 0,-1 0-1 0 0,1 0 1 0 0,0 0-1 0 0,0 0 0 0 0,0 0 1 0 0,0 0-1 0 0,0 0 1 0 0,1 0-1 0 0,-1 0 1 0 0,1 0-1 0 0,-1 0 1 0 0,1 0-1 0 0,0 0 1 0 0,-1 0-1 0 0,1-1 1 0 0,0 1-1 0 0,3 3 1 0 0,-2-3 6 0 0,0 1 0 0 0,1-1 0 0 0,-1 0 0 0 0,1 0 0 0 0,0 0 0 0 0,0 0 1 0 0,-1-1-1 0 0,1 1 0 0 0,0-1 0 0 0,1 0 0 0 0,2 1 0 0 0,7 2 4 0 0,-1-2-1 0 0,1 0 1 0 0,0-1-1 0 0,0 0 1 0 0,15-1-1 0 0,0-2-1491 0 0,2-1-5584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81 375 1839 0 0,'0'0'83'0'0,"1"3"-6"0"0,-1-1-47 0 0,0 0 0 0 0,-1 1 0 0 0,1-1 0 0 0,0 0 0 0 0,-1 1 0 0 0,1-1-1 0 0,-1 0 1 0 0,0 1 0 0 0,0-1 0 0 0,-1 4 0 0 0,-17 26 4210 0 0,0-1 2650 0 0,-18 58-2677 0 0,43-99-3693 0 0,7-17 72 0 0,16-50 0 0 0,3-8-200 0 0,-21 61-316 0 0,2 0 1 0 0,1 1-1 0 0,1 0 0 0 0,0 1 1 0 0,2 1-1 0 0,0 0 0 0 0,2 1 0 0 0,0 1 1 0 0,22-16-1 0 0,-26 24-2 0 0,0 2 0 0 0,0-1 0 0 0,30-12-1 0 0,50-13 113 0 0,-88 32-172 0 0,24-8 201 0 0,54-10 1 0 0,-72 19-618 0 0,0 0 0 0 0,19 1 0 0 0,-23 1-817 0 0,0 1 1 0 0,0 0 0 0 0,0 1-1 0 0,13 3 1 0 0,-10-1-4885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58 6447 0 0,'0'0'2636'0'0,"-8"3"1875"0"0,1 1-4098 0 0,0 0-1 0 0,0 0 1 0 0,0 1 0 0 0,1-1 0 0 0,0 1-1 0 0,0 1 1 0 0,0-1 0 0 0,1 1 0 0 0,-1 0-1 0 0,2 0 1 0 0,-1 1 0 0 0,-4 8-1 0 0,-3 6-212 0 0,1 0 0 0 0,-15 40 0 0 0,23-52-177 0 0,0 1-1 0 0,0-1 1 0 0,1 1-1 0 0,0 0 1 0 0,0-1-1 0 0,0 14 1 0 0,2-21-15 0 0,0 1-1 0 0,1 0 1 0 0,-1-1 0 0 0,0 1 0 0 0,1-1-1 0 0,0 1 1 0 0,-1-1 0 0 0,1 1 0 0 0,0-1-1 0 0,0 1 1 0 0,1-1 0 0 0,-1 0 0 0 0,0 1-1 0 0,1-1 1 0 0,0 0 0 0 0,-1 0 0 0 0,1 0-1 0 0,0 0 1 0 0,0 0 0 0 0,0-1 0 0 0,0 1 0 0 0,0 0-1 0 0,0-1 1 0 0,1 0 0 0 0,-1 1 0 0 0,0-1-1 0 0,1 0 1 0 0,2 1 0 0 0,1-1 68 0 0,-1 0 1 0 0,1 0-1 0 0,0 0 0 0 0,-1 0 1 0 0,1-1-1 0 0,-1 0 0 0 0,1 0 1 0 0,0-1-1 0 0,-1 1 0 0 0,10-3 1 0 0,6-3 334 0 0,28-11 0 0 0,-37 12-266 0 0,14-5 11 0 0,0-1 0 0 0,24-15 1 0 0,-37 18-99 0 0,-2 0 0 0 0,1 0 0 0 0,-1-1 1 0 0,0 0-1 0 0,18-21 0 0 0,-29 30-58 0 0,7-8 17 0 0,-1 0 0 0 0,1-1 0 0 0,-1 0-1 0 0,8-18 1 0 0,68-130-726 0 0,-69 140-1096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5063 0 0,'-1'2'390'0'0,"-6"10"412"0"0,0 1 0 0 0,1 0 0 0 0,1 0 0 0 0,-5 18 0 0 0,8-22 99 0 0,0 0 0 0 0,0 0 0 0 0,1 0 0 0 0,0 0 0 0 0,1 0 0 0 0,-1 0 0 0 0,4 18 5867 0 0,-1-27-6031 0 0,0 3 119 0 0,9 3-436 0 0,-9-5-416 0 0,0-1 0 0 0,-1 1-1 0 0,1-1 1 0 0,0 0 0 0 0,0 0 0 0 0,0 0 0 0 0,0 0-1 0 0,0 0 1 0 0,0 0 0 0 0,0 0 0 0 0,0-1-1 0 0,0 1 1 0 0,-1-1 0 0 0,1 1 0 0 0,0-1-1 0 0,0 0 1 0 0,0 0 0 0 0,-1 1 0 0 0,1-1 0 0 0,-1-1-1 0 0,3-1 1 0 0,4-3 37 0 0,0-1 0 0 0,13-15 0 0 0,-9 9-23 0 0,86-100-325 0 0,-97 112 302 0 0,8-9-57 0 0,1-1 1 0 0,1 1-1 0 0,0 1 1 0 0,0 0-1 0 0,14-8 0 0 0,67-35-322 0 0,-75 43 326 0 0,-10 5 63 0 0,33-15-122 0 0,-37 18 112 0 0,0 0 0 0 0,1 0 0 0 0,-1 0 0 0 0,0 0 0 0 0,0 1 0 0 0,1 0 0 0 0,-1-1 0 0 0,1 1 0 0 0,-1 1 0 0 0,7 0 0 0 0,5 4 101 0 0,-12-1-85 0 0,-1-2 2 0 0,-1 0-3 0 0,1 0-1 0 0,-1 1 1 0 0,1-1-1 0 0,-1 0 0 0 0,0 1 1 0 0,0-1-1 0 0,0 1 0 0 0,0-1 1 0 0,0 1-1 0 0,0-1 0 0 0,-1 1 1 0 0,1-1-1 0 0,-1 5 1 0 0,0 38 456 0 0,0-26-302 0 0,-9 101 213 0 0,9-111-374 0 0,0 0 8 0 0,0-1-1 0 0,-1 0 0 0 0,0 1 0 0 0,0-1 0 0 0,-4 12 0 0 0,4-12 333 0 0,0 0-1545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 1375 0 0,'2'-1'107'0'0,"30"-12"31"0"0,-10 3 16159 0 0,-26 23-15360 0 0,-1-3-574 0 0,0-1 0 0 0,0 0-1 0 0,-1-1 1 0 0,0 1 0 0 0,0-1 0 0 0,-9 7 0 0 0,1 2-178 0 0,-48 52 271 0 0,30-35-161 0 0,-38 52-1 0 0,15 2 460 0 0,55-88-754 0 0,0 1 1 0 0,-1-1-1 0 0,1 1 1 0 0,0-1-1 0 0,0 1 1 0 0,-1-1-1 0 0,1 1 1 0 0,0 0-1 0 0,0-1 1 0 0,0 1-1 0 0,0-1 1 0 0,0 1-1 0 0,0 0 1 0 0,0-1-1 0 0,0 1 1 0 0,0-1-1 0 0,0 1 1 0 0,0-1-1 0 0,0 1 1 0 0,0 0-1 0 0,0-1 1 0 0,1 1-1 0 0,-1-1 1 0 0,0 1-1 0 0,0-1 1 0 0,1 1-1 0 0,-1-1 1 0 0,0 1-1 0 0,1-1 1 0 0,-1 1-1 0 0,0-1 1 0 0,1 1-1 0 0,-1-1 1 0 0,1 0-1 0 0,-1 1 1 0 0,1-1-1 0 0,-1 0 1 0 0,1 1-1 0 0,-1-1 1 0 0,1 0-1 0 0,-1 0 1 0 0,1 1-1 0 0,-1-1 1 0 0,1 0-1 0 0,-1 0 1 0 0,1 0-1 0 0,0 0 1 0 0,-1 0-1 0 0,1 0 1 0 0,-1 0-1 0 0,1 0 1 0 0,0 0-1 0 0,0 0 11 0 0,4 1 25 0 0,-1 0-1 0 0,0-1 0 0 0,0 0 1 0 0,1 0-1 0 0,-1 0 1 0 0,0-1-1 0 0,1 1 0 0 0,-1-1 1 0 0,0 0-1 0 0,6-2 1 0 0,43-19 113 0 0,-41 16-127 0 0,13-5-41 0 0,0-1-1 0 0,-1-1 1 0 0,-1-1-1 0 0,0-2 0 0 0,-1 0 1 0 0,27-25-1 0 0,5-10-188 0 0,-52 48 192 0 0,0 1 0 0 0,0-1 0 0 0,0 0 0 0 0,0 0 0 0 0,0 0 0 0 0,-1 0 0 0 0,0 0 0 0 0,1-1-1 0 0,-1 1 1 0 0,0 0 0 0 0,0-1 0 0 0,-1 1 0 0 0,1-1 0 0 0,-1 1 0 0 0,0 0 0 0 0,0-1 0 0 0,0 1 0 0 0,0-1 0 0 0,0 1 0 0 0,-1-1 0 0 0,0 1-1 0 0,1-1 1 0 0,-1 1 0 0 0,-2-5 0 0 0,1 4-50 0 0,1 1 0 0 0,-1-1 0 0 0,1 0 0 0 0,-1 1 0 0 0,0 0 0 0 0,0-1 0 0 0,-1 1-1 0 0,1 0 1 0 0,-1 0 0 0 0,1 0 0 0 0,-1 0 0 0 0,0 1 0 0 0,0-1 0 0 0,0 1 0 0 0,-1-1 0 0 0,1 1 0 0 0,0 0 0 0 0,-1 0-1 0 0,1 1 1 0 0,-1-1 0 0 0,-5 0 0 0 0,8 1-72 0 0,-1 1-1 0 0,1 0 0 0 0,-1 0 1 0 0,1 0-1 0 0,-1 0 0 0 0,1 0 1 0 0,-1 1-1 0 0,0-1 0 0 0,1 0 1 0 0,-1 1-1 0 0,1-1 0 0 0,0 1 1 0 0,-3 1-1 0 0,5 6-2558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8751 0 0,'0'0'674'0'0,"1"2"-438"0"0,0 4-205 0 0,-1-4-4 0 0,1 1 0 0 0,-1-1-1 0 0,1 1 1 0 0,0-1 0 0 0,0 0-1 0 0,0 1 1 0 0,0-1 0 0 0,1 3 0 0 0,-1-5 224 0 0,-1 0 1 0 0,0 1 0 0 0,0-1-1 0 0,0 1 1 0 0,1-1 0 0 0,-1 0-1 0 0,0 0 1 0 0,1 1 0 0 0,-1-1-1 0 0,0 0 1 0 0,1 1 0 0 0,-1-1-1 0 0,0 0 1 0 0,1 0 0 0 0,-1 0-1 0 0,0 1 1 0 0,1-1 0 0 0,-1 0-1 0 0,1 0 1 0 0,-1 0 0 0 0,0 0-1 0 0,1 0 1 0 0,-1 0 0 0 0,1 0-1 0 0,-1 0 1 0 0,0 0 0 0 0,1 0-1 0 0,0 0 1 0 0,14-6 1242 0 0,10-15-1516 0 0,36-49 453 0 0,1-1-346 0 0,-31 40 109 0 0,2 0 0 0 0,0 2 0 0 0,46-29 0 0 0,-77 57-117 0 0,0-1-1 0 0,0 1 0 0 0,0 0 1 0 0,0 0-1 0 0,0 0 0 0 0,0 0 1 0 0,0 1-1 0 0,0-1 0 0 0,0 0 1 0 0,0 1-1 0 0,1-1 0 0 0,-1 1 1 0 0,0 0-1 0 0,0 0 0 0 0,0 0 1 0 0,1 0-1 0 0,-1 0 1 0 0,0 1-1 0 0,0-1 0 0 0,0 1 1 0 0,1-1-1 0 0,-1 1 0 0 0,0 0 1 0 0,0 0-1 0 0,0 0 0 0 0,0 0 1 0 0,0 0-1 0 0,2 2 0 0 0,0 0 44 0 0,-1 1-1 0 0,0-1 0 0 0,1 1 0 0 0,-2 0 0 0 0,1 0 1 0 0,0 0-1 0 0,-1 0 0 0 0,0 1 0 0 0,0-1 1 0 0,0 1-1 0 0,0-1 0 0 0,0 6 0 0 0,30 140 845 0 0,-29-131-936 0 0,-2-16-23 0 0,-1 1 0 0 0,1-1-1 0 0,-1 1 1 0 0,1-1 0 0 0,0 1 0 0 0,0-1 0 0 0,0 0-1 0 0,1 1 1 0 0,3 5 0 0 0,5 7-62 0 0,-1 1-1 0 0,10 23 1 0 0,-14-29 22 0 0,0 7-4315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53 132 13903 0 0,'0'0'1262'0'0,"-9"4"-1012"0"0,7-2-124 0 0,-1 0 0 0 0,0 0 0 0 0,1 1 0 0 0,-1-1 0 0 0,1 1-1 0 0,0 0 1 0 0,0-1 0 0 0,0 1 0 0 0,0 0 0 0 0,0 0 0 0 0,1 1-1 0 0,-1-1 1 0 0,1 0 0 0 0,0 0 0 0 0,-1 6 0 0 0,-1 6 595 0 0,0-1 0 0 0,-1 19 1 0 0,3-18-600 0 0,0 1 1 0 0,2 0 0 0 0,-1-1 0 0 0,6 25 0 0 0,-4-31-77 0 0,0 0 1 0 0,1 0-1 0 0,0-1 1 0 0,0 1-1 0 0,1-1 0 0 0,0 0 1 0 0,0 0-1 0 0,1 0 1 0 0,7 9-1 0 0,-10-15-52 0 0,0 0 1 0 0,1 0-1 0 0,-1 0 0 0 0,1 0 1 0 0,-1 0-1 0 0,1-1 0 0 0,-1 1 1 0 0,1-1-1 0 0,0 1 0 0 0,0-1 0 0 0,0 0 1 0 0,0 0-1 0 0,0 0 0 0 0,0-1 1 0 0,0 1-1 0 0,0-1 0 0 0,0 0 0 0 0,0 0 1 0 0,0 0-1 0 0,0 0 0 0 0,0 0 1 0 0,4-1-1 0 0,-1 0-9 0 0,0-1 1 0 0,-1 1-1 0 0,1-1 0 0 0,-1 0 1 0 0,0 0-1 0 0,0-1 1 0 0,0 1-1 0 0,0-1 0 0 0,0 0 1 0 0,0-1-1 0 0,4-3 1 0 0,0-3-75 0 0,-1 1 1 0 0,0-1 0 0 0,13-22-1 0 0,-6 8 73 0 0,-5 8 82 0 0,11-24 0 0 0,-16 28-67 0 0,1 1-1 0 0,0-1 0 0 0,1 1 1 0 0,11-14-1 0 0,-12 19-10 0 0,-5 5-46 0 0,0 1 52 0 0,-1 0 1 0 0,1 0 0 0 0,-1 0 0 0 0,1 0-1 0 0,0 0 1 0 0,-1 0 0 0 0,1 0 0 0 0,-1 0 0 0 0,1 0-1 0 0,-1 0 1 0 0,1 0 0 0 0,-1 0 0 0 0,1 1-1 0 0,0-1 1 0 0,-1 0 0 0 0,1 0 0 0 0,-1 0-1 0 0,1 1 1 0 0,-1-1 0 0 0,1 0 0 0 0,-1 1 0 0 0,0-1-1 0 0,1 1 1 0 0,-1-1 0 0 0,1 0 0 0 0,-1 1-1 0 0,0-1 1 0 0,1 1 0 0 0,-1-1 0 0 0,0 1 0 0 0,1-1-1 0 0,-1 1 1 0 0,0-1 0 0 0,0 1 0 0 0,0-1-1 0 0,1 2 1 0 0,2 8 5 0 0,1 1-1 0 0,-2 0 1 0 0,1 0 0 0 0,-1 0-1 0 0,-1 0 1 0 0,0 14-1 0 0,3 17 88 0 0,-3-30-19 0 0,2 5 6 0 0,0 0 1 0 0,8 29-1 0 0,-9-42-45 0 0,-1 0 1 0 0,1 0-1 0 0,-1 0 1 0 0,1-1-1 0 0,0 1 0 0 0,0-1 1 0 0,1 1-1 0 0,-1-1 1 0 0,1 0-1 0 0,-1 0 0 0 0,1 0 1 0 0,0 0-1 0 0,0 0 1 0 0,1-1-1 0 0,-1 1 0 0 0,1-1 1 0 0,4 3-1 0 0,-5-5 13 0 0,0 1-1 0 0,1 0 0 0 0,-1-1 1 0 0,0 0-1 0 0,0 0 1 0 0,1 0-1 0 0,-1 0 0 0 0,0 0 1 0 0,0-1-1 0 0,1 1 1 0 0,-1-1-1 0 0,0 0 0 0 0,0 0 1 0 0,0 0-1 0 0,0 0 1 0 0,0-1-1 0 0,5-2 0 0 0,2-2 51 0 0,-1 0 0 0 0,0 0 0 0 0,16-16-1 0 0,-5 2-6 0 0,-2-1-1 0 0,-1 0 1 0 0,0-2-1 0 0,24-43 1 0 0,41-107-195 0 0,-75 158 76 0 0,4-11-779 0 0,10-20-1004 0 0,-6 16-3804 0 0,-4 13-383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16959 0 0,'0'0'1536'0'0,"-2"0"-1262"0"0,-8-2-244 0 0,6 3 9 0 0,1 0 0 0 0,-1 0-1 0 0,1 0 1 0 0,-1 0 0 0 0,1 1 0 0 0,-1 0-1 0 0,1-1 1 0 0,0 1 0 0 0,0 0-1 0 0,0 0 1 0 0,-3 4 0 0 0,-31 29 630 0 0,22-19-395 0 0,2 0 0 0 0,0 1 0 0 0,1 1 0 0 0,1 0 1 0 0,1 0-1 0 0,0 1 0 0 0,1 1 0 0 0,1 0 1 0 0,1 0-1 0 0,1 0 0 0 0,-4 26 0 0 0,6-33-274 0 0,-1 0 0 0 0,-5 10-12 0 0,9-21-56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7831 0 0,'0'0'603'0'0,"-2"1"-396"0"0,-4 2 274 0 0,0-1 1 0 0,0 2-1 0 0,1-1 1 0 0,-1 1 0 0 0,1 0-1 0 0,0 0 1 0 0,0 0-1 0 0,0 1 1 0 0,1 0-1 0 0,-1-1 1 0 0,1 2 0 0 0,1-1-1 0 0,-1 0 1 0 0,-3 8-1 0 0,-3 5 181 0 0,2 0-1 0 0,0 1 0 0 0,-8 28 1 0 0,5 2-303 0 0,2 1-1 0 0,-5 79 1 0 0,4-22-255 0 0,-12 39-17 0 0,15-113-53 0 0,-1-1 0 0 0,-19 46 0 0 0,22-63-34 0 0,-2 0 0 0 0,0 0 0 0 0,-1-1 0 0 0,-1 1 0 0 0,0-2 0 0 0,-11 14 0 0 0,7-11 1 0 0,6-8 1 0 0,1-1 0 0 0,-1 1 1 0 0,-1-1-1 0 0,-11 9 0 0 0,17-25 72 0 0,3 3-70 0 0,0 1 0 0 0,0 0 0 0 0,0-1 0 0 0,1 1 1 0 0,-1 0-1 0 0,1 0 0 0 0,1 0 0 0 0,-1 0 0 0 0,1 0 1 0 0,-1 1-1 0 0,1-1 0 0 0,1 1 0 0 0,3-5 0 0 0,9-9-144 0 0,27-24 0 0 0,79-57-999 0 0,-105 87 1038 0 0,1 0-1 0 0,0 2 1 0 0,0 0-1 0 0,1 1 1 0 0,30-9-1 0 0,-46 17 202 0 0,1 0-1 0 0,0 0 1 0 0,0 0 0 0 0,-1 1-1 0 0,1 0 1 0 0,0 0-1 0 0,0 0 1 0 0,0 0-1 0 0,0 0 1 0 0,-1 1 0 0 0,1 0-1 0 0,0 0 1 0 0,0 0-1 0 0,-1 0 1 0 0,1 0 0 0 0,-1 1-1 0 0,1 0 1 0 0,-1 0-1 0 0,1 0 1 0 0,-1 0-1 0 0,0 0 1 0 0,0 0 0 0 0,0 1-1 0 0,-1 0 1 0 0,1-1-1 0 0,2 4 1 0 0,-1 0-23 0 0,0-1 0 0 0,-1 0 1 0 0,1 1-1 0 0,-1 0 0 0 0,-1 0 0 0 0,1 0 0 0 0,-1 0 0 0 0,0 0 1 0 0,0 0-1 0 0,-1 1 0 0 0,0-1 0 0 0,0 1 0 0 0,0-1 1 0 0,-1 10-1 0 0,-2 8-2 0 0,-9 35 0 0 0,6-35-169 0 0,-3 34 0 0 0,9-40-1871 0 0,6-1-4725 0 0,-2-8 1948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11055 0 0,'0'0'1367'0'0,"0"2"-184"0"0,-3 8-164 0 0,0 0 1 0 0,0 0-1 0 0,-1 0 1 0 0,0-1 0 0 0,-1 1-1 0 0,-7 10 1 0 0,-10 21 340 0 0,11-19-675 0 0,9-18-647 0 0,0 0 1 0 0,-1 0-1 0 0,2 0 1 0 0,-1 0-1 0 0,0 0 1 0 0,1 0-1 0 0,0 0 1 0 0,0 1-1 0 0,0-1 1 0 0,0 1-1 0 0,1-1 0 0 0,0 0 1 0 0,0 1-1 0 0,0-1 1 0 0,0 1-1 0 0,1-1 1 0 0,1 5-1 0 0,1 1-4278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3679 0 0,'-2'0'3375'0'0,"-5"3"-851"0"0,1-1 1 0 0,0 1-1 0 0,-1 0 0 0 0,-6 5 0 0 0,-15 15-2089 0 0,0 2-1 0 0,2 1 1 0 0,1 1-1 0 0,1 1 1 0 0,1 1-1 0 0,-25 43 0 0 0,38-54-418 0 0,-12 28 0 0 0,19-40-11 0 0,1 0-1 0 0,0 0 0 0 0,0 0 0 0 0,1 0 1 0 0,0 0-1 0 0,0 0 0 0 0,0 0 1 0 0,1 1-1 0 0,0 8 0 0 0,1-12-4 0 0,-1-1 0 0 0,1 0 0 0 0,-1 0 0 0 0,1 0 0 0 0,0 0-1 0 0,-1 0 1 0 0,1 0 0 0 0,0-1 0 0 0,1 1 0 0 0,-1 0 0 0 0,0 0 0 0 0,0-1 0 0 0,1 1 0 0 0,-1 0-1 0 0,1-1 1 0 0,-1 0 0 0 0,1 1 0 0 0,0-1 0 0 0,-1 0 0 0 0,1 0 0 0 0,0 0 0 0 0,0 0 0 0 0,0 0-1 0 0,0 0 1 0 0,0 0 0 0 0,0-1 0 0 0,0 1 0 0 0,3 0 0 0 0,6 0 6 0 0,-1 0 0 0 0,1-1 0 0 0,-1 0 0 0 0,17-1 0 0 0,-14 0 20 0 0,10-2-109 0 0,0 0 0 0 0,0-1-1 0 0,32-10 1 0 0,24-17-3527 0 0,-47 17-3340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7367 0 0,'-2'1'334'0'0,"-17"12"110"0"0,10-8-368 0 0,-1 1 0 0 0,1 1 0 0 0,0 0 0 0 0,-11 11 0 0 0,5-1 2322 0 0,1 2-1 0 0,-24 38 1 0 0,-16 46 1311 0 0,50-94-3782 0 0,-38 83 415 0 0,4 2 1 0 0,4 2-1 0 0,-25 122 0 0 0,52-189-318 0 0,1 0-1 0 0,-2 29 1 0 0,8-54-16 0 0,0-1 0 0 0,1 0 0 0 0,-1 1 0 0 0,1-1 0 0 0,-1 0 0 0 0,1 1 0 0 0,2 5 0 0 0,-2-8 53 0 0,9-1 139 0 0,-4-2-149 0 0,1 0-1 0 0,-1 0 0 0 0,0 0 1 0 0,0-1-1 0 0,0 0 0 0 0,0 0 1 0 0,6-4-1 0 0,36-30 99 0 0,29-21-265 0 0,-64 49 43 0 0,1 1 1 0 0,-1 1-1 0 0,1 0 0 0 0,20-6 0 0 0,-31 12 60 0 0,1 0 0 0 0,0 0 0 0 0,0 0-1 0 0,0 1 1 0 0,0-1 0 0 0,0 1 0 0 0,0 0 0 0 0,0 0 0 0 0,0 0-1 0 0,0 1 1 0 0,0 0 0 0 0,7 1 0 0 0,-9-1 18 0 0,0 0 0 0 0,0 0 0 0 0,0 0 1 0 0,0 0-1 0 0,-1 0 0 0 0,1 0 0 0 0,0 1 0 0 0,-1-1 1 0 0,1 1-1 0 0,-1-1 0 0 0,1 1 0 0 0,-1 0 0 0 0,0-1 1 0 0,1 1-1 0 0,-1 0 0 0 0,0 0 0 0 0,0 0 1 0 0,0 0-1 0 0,-1 0 0 0 0,1 0 0 0 0,0 0 0 0 0,-1 0 1 0 0,1 0-1 0 0,-1 0 0 0 0,0 3 0 0 0,3 29 302 0 0,-2-20-244 0 0,0 0-1 0 0,0 0 0 0 0,2-1 1 0 0,-1 1-1 0 0,2-1 0 0 0,0 0 1 0 0,0 0-1 0 0,9 16 0 0 0,-9-21-16 0 0,-4-6-145 0 0,1 1 0 0 0,0-1 1 0 0,0 0-1 0 0,1 0 0 0 0,-1 0 1 0 0,0 0-1 0 0,1 0 0 0 0,-1-1 1 0 0,1 1-1 0 0,-1 0 0 0 0,1-1 1 0 0,0 1-1 0 0,0-1 0 0 0,0 1 1 0 0,2 1-1 0 0,12 0-768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2303 0 0,'2'-10'16803'0'0,"-8"16"-14080"0"0,-4 8-5456 0 0,5-7 4274 0 0,-9 18-1180 0 0,1 1 1 0 0,1 1 0 0 0,-9 28 0 0 0,-20 88 261 0 0,7-25-242 0 0,-32 64 149 0 0,33-96-389 0 0,12-37-112 0 0,-2-2 0 0 0,-29 46 0 0 0,-11 20 12 0 0,53-93-226 0 0,-6 11-2453 0 0,1 1-1 0 0,-13 41 0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17647 0 0,'1'-9'1888'0'0,"0"7"-1844"0"0,-1 1 0 0 0,1 0 0 0 0,0 0 0 0 0,0 0 0 0 0,0 0 0 0 0,0 0 0 0 0,0 0 0 0 0,0 0-1 0 0,1 0 1 0 0,-1 0 0 0 0,0 0 0 0 0,0 1 0 0 0,1-1 0 0 0,-1 1 0 0 0,0-1 0 0 0,1 1 0 0 0,-1-1 0 0 0,1 1 0 0 0,-1 0-1 0 0,0-1 1 0 0,1 1 0 0 0,1 0 0 0 0,1-1 122 0 0,11 0 256 0 0,0 0-1 0 0,-1 1 1 0 0,1 1-1 0 0,26 3 1 0 0,-9 0-75 0 0,16 0-90 0 0,0-2 0 0 0,66-7 0 0 0,-80 1-296 0 0,-1-1-1 0 0,1-2 0 0 0,-1-1 1 0 0,38-15-1 0 0,52-29-1315 0 0,-42 13-2446 0 0,-38 18-3103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 5983 0 0,'11'-10'5208'0'0,"-11"10"-4880"0"0,1 0-1 0 0,-1 0 1 0 0,0 0-1 0 0,1 0 1 0 0,-1 0-1 0 0,1 0 1 0 0,-1-1-1 0 0,1 1 1 0 0,-1 0-1 0 0,0 0 1 0 0,1 0-1 0 0,-1 1 1 0 0,1-1 0 0 0,-1 10 1968 0 0,-10 21-3239 0 0,9-28 1706 0 0,-64 133 1615 0 0,21-52-1564 0 0,-108 266 376 0 0,121-277-1130 0 0,4-7-18 0 0,1 0 17 0 0,-4-1 0 0 0,-41 70 0 0 0,66-128-6 0 0,25-28 173 0 0,-4 6-175 0 0,103-113-252 0 0,-101 112 44 0 0,0 0 1 0 0,0 2-1 0 0,2 0 0 0 0,0 1 1 0 0,28-14-1 0 0,-42 25 109 0 0,-1-1 1 0 0,1 1-1 0 0,0 0 0 0 0,-1 1 0 0 0,1 0 0 0 0,0 0 0 0 0,7-1 1 0 0,-11 2 51 0 0,0 0-1 0 0,1 0 1 0 0,-1 0 0 0 0,0 1 0 0 0,0-1 0 0 0,0 0-1 0 0,1 1 1 0 0,-1-1 0 0 0,0 1 0 0 0,0 0 0 0 0,0 0 0 0 0,0 0-1 0 0,0 0 1 0 0,0 0 0 0 0,0 0 0 0 0,-1 1 0 0 0,1-1-1 0 0,0 1 1 0 0,-1-1 0 0 0,1 1 0 0 0,-1-1 0 0 0,2 3 0 0 0,2 4 180 0 0,0 1 0 0 0,-1-1 0 0 0,0 1 0 0 0,-1 0 0 0 0,0 0 0 0 0,0 0 0 0 0,2 18 0 0 0,-1 5 237 0 0,-1 32 1 0 0,2 14-231 0 0,-5-73-207 0 0,1 0 0 0 0,-1-1 0 0 0,1 1 0 0 0,0-1 0 0 0,0 0 0 0 0,0 1-1 0 0,1-1 1 0 0,-1 0 0 0 0,1 0 0 0 0,0 0 0 0 0,1 0 0 0 0,3 6 0 0 0,-6-10-84 0 0,1 0 0 0 0,-1 1 1 0 0,1-1-1 0 0,0 0 0 0 0,-1 0 1 0 0,1 1-1 0 0,-1-1 0 0 0,1 0 1 0 0,0 0-1 0 0,-1 0 0 0 0,1 0 1 0 0,-1 1-1 0 0,1-1 0 0 0,0 0 0 0 0,-1 0 1 0 0,1 0-1 0 0,0-1 0 0 0,0 1 1 0 0,2 0-271 0 0,11 0-969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124 191 17303 0 0,'0'0'1572'0'0,"2"-1"-1294"0"0,23-8 1447 0 0,41-21 0 0 0,-28 8-1361 0 0,53-38 0 0 0,-73 46-893 0 0,24-26-1 0 0,-33 30 156 0 0,-7 9-46 0 0,-11-2-801 0 0,6 3 1158 0 0,1 0 1 0 0,-1 0 0 0 0,1 0 0 0 0,-1 0 0 0 0,1 1 0 0 0,-1-1-1 0 0,1 1 1 0 0,-1-1 0 0 0,1 1 0 0 0,0 0 0 0 0,-1 0 0 0 0,1 0-1 0 0,0 0 1 0 0,-3 2 0 0 0,-31 25 128 0 0,25-19 34 0 0,-40 33 908 0 0,-67 71-1 0 0,93-85-644 0 0,1 1 1 0 0,2 1-1 0 0,0 1 0 0 0,-18 37 1 0 0,37-62-329 0 0,0 0 0 0 0,0 1 0 0 0,1-1 0 0 0,-1 1 0 0 0,1 0 0 0 0,1 0 1 0 0,-2 9-1 0 0,3-14-29 0 0,0 0 0 0 0,0 1 0 0 0,0-1 1 0 0,0 0-1 0 0,1 0 0 0 0,-1 0 1 0 0,1 1-1 0 0,-1-1 0 0 0,1 0 1 0 0,0 0-1 0 0,-1 0 0 0 0,1 0 0 0 0,0 0 1 0 0,0 0-1 0 0,1 0 0 0 0,-1 0 1 0 0,0 0-1 0 0,1-1 0 0 0,-1 1 0 0 0,1 0 1 0 0,-1-1-1 0 0,1 0 0 0 0,0 1 1 0 0,0-1-1 0 0,0 0 0 0 0,3 2 0 0 0,1 0 1 0 0,0-1 0 0 0,0 0 0 0 0,1 0 0 0 0,-1-1 0 0 0,0 1 0 0 0,1-2 0 0 0,-1 1 0 0 0,12-1 0 0 0,6-1-8 0 0,24-5 0 0 0,-27 4-56 0 0,115-25-2929 0 0,-104 19 1403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612 639 9007 0 0,'-1'2'414'0'0,"-35"40"230"0"0,34-39-386 0 0,0 0 1 0 0,0 0 0 0 0,0 0-1 0 0,0 1 1 0 0,-3 7 3997 0 0,8-23-3416 0 0,10-20-470 0 0,0 1 0 0 0,3 0 0 0 0,25-40-1 0 0,-4 9-21 0 0,-1-2-258 0 0,91-178-255 0 0,-122 229 43 0 0,-1-1 0 0 0,5-19 0 0 0,3-11-143 0 0,-11 40 206 0 0,1 0 0 0 0,-1 0 0 0 0,0-1 0 0 0,-1 1 0 0 0,1-1 0 0 0,-1-7 0 0 0,0 11 41 0 0,0 0-1 0 0,0 1 1 0 0,0-1-1 0 0,0 0 1 0 0,0 0 0 0 0,0 0-1 0 0,-1 0 1 0 0,1 0-1 0 0,0 0 1 0 0,0 0 0 0 0,-1 0-1 0 0,1 1 1 0 0,-1-1 0 0 0,1 0-1 0 0,-1 0 1 0 0,1 1-1 0 0,-1-1 1 0 0,0 0 0 0 0,1 1-1 0 0,-1-1 1 0 0,0 0-1 0 0,1 1 1 0 0,-1-1 0 0 0,0 1-1 0 0,0-1 1 0 0,0 1 0 0 0,1-1-1 0 0,-1 1 1 0 0,0 0-1 0 0,0-1 1 0 0,0 1 0 0 0,0 0-1 0 0,0 0 1 0 0,0 0-1 0 0,0 0 1 0 0,0 0 0 0 0,-1 0-1 0 0,-3 0-14 0 0,0 1 0 0 0,-1 0 0 0 0,1 0 1 0 0,0 0-1 0 0,-1 0 0 0 0,1 1 0 0 0,0 0 0 0 0,0 0 0 0 0,0 1 0 0 0,1 0 0 0 0,-1-1 0 0 0,0 1 0 0 0,-4 5 0 0 0,-8 7 21 0 0,1 0 1 0 0,-13 17-1 0 0,13-15-40 0 0,-4 6 37 0 0,1 1-1 0 0,1 1 1 0 0,-25 46 0 0 0,22-28 7 0 0,-27 76 1 0 0,-38 190 182 0 0,55-188-72 0 0,22-81-97 0 0,4-19 37 0 0,0 0 0 0 0,-1 0 0 0 0,-15 30 0 0 0,-3-2 129 0 0,-3-2 0 0 0,-2-1 0 0 0,-1-1 0 0 0,-64 70 0 0 0,50-73-112 0 0,-15 18 12 0 0,49-49-319 0 0,-1 0-1 0 0,0-1 0 0 0,-17 11 1 0 0,27-20-244 0 0,-4 2-1570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13903 0 0,'0'0'1262'0'0,"7"-5"-941"0"0,3 0 75 0 0,0 1 1 0 0,0 0 0 0 0,0 1-1 0 0,1 0 1 0 0,-1 0-1 0 0,18-2 1 0 0,-19 4-276 0 0,171-23 2269 0 0,-117 18-2024 0 0,47-7-2976 0 0,-96 10 1320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74 387 3223 0 0,'-20'22'-421'0'0,"6"-9"6378"0"0,-25 18 4835 0 0,39-34-10440 0 0,2-5-231 0 0,0 0 0 0 0,0 0 0 0 0,0 1 0 0 0,1-1 0 0 0,1 0 0 0 0,-1 1 0 0 0,8-12 0 0 0,13-16 146 0 0,78-106 284 0 0,-86 122-538 0 0,0 1 0 0 0,1 1 0 0 0,1 1 0 0 0,1 0 0 0 0,23-15 0 0 0,-8 10 84 0 0,0 3-1 0 0,47-20 0 0 0,-78 37-76 0 0,-1 0-1 0 0,1 0 1 0 0,-1 0-1 0 0,1 0 1 0 0,-1 1-1 0 0,1-1 0 0 0,0 1 1 0 0,-1-1-1 0 0,1 1 1 0 0,0 0-1 0 0,-1 0 1 0 0,1 0-1 0 0,0 1 0 0 0,-1-1 1 0 0,1 0-1 0 0,0 1 1 0 0,-1 0-1 0 0,1 0 0 0 0,-1 0 1 0 0,1 0-1 0 0,-1 0 1 0 0,4 2-1 0 0,-4-1-10 0 0,-1-1 0 0 0,0 1 0 0 0,1 0 0 0 0,-1-1 1 0 0,0 1-1 0 0,0 0 0 0 0,0 0 0 0 0,0 0 0 0 0,0-1 0 0 0,0 1 0 0 0,-1 0 0 0 0,1 0 0 0 0,0 3 0 0 0,0 0 3 0 0,0 0 0 0 0,0-1 1 0 0,0 2-1 0 0,-1-1 0 0 0,0 0 1 0 0,0 0-1 0 0,0 0 0 0 0,0 0 1 0 0,-2 5-1 0 0,-11 44 146 0 0,4-20-90 0 0,3-12-55 0 0,0 1 1 0 0,-2-1-1 0 0,-13 28 0 0 0,13-32-5 0 0,0 1 0 0 0,-5 19-1 0 0,7-15-16 0 0,1 0 0 0 0,0 0 0 0 0,2 0 0 0 0,1 1-1 0 0,1-1 1 0 0,2 35 0 0 0,0-50 9 0 0,-1-1 0 0 0,2-1 0 0 0,-1 0 0 0 0,1 0 0 0 0,2 8 0 0 0,3 5 4 0 0,-5-16-6 0 0,0-2-19 0 0,0 1-73 0 0,0-1 36 0 0,-1-1 0 0 0,1 1-1 0 0,0-1 1 0 0,0 1 0 0 0,0-1 0 0 0,0 0 0 0 0,0 0 0 0 0,0 0 0 0 0,0 0-1 0 0,0 0 1 0 0,0 0 0 0 0,0-1 0 0 0,0 1 0 0 0,0-1 0 0 0,0 1 0 0 0,0-1 0 0 0,0 0-1 0 0,-1 1 1 0 0,1-1 0 0 0,3-2 0 0 0,4-3-757 0 0,-1 0-1 0 0,14-12 1 0 0,-9 7 218 0 0,16-9-810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7831 0 0,'0'2'8092'0'0,"-1"11"-6974"0"0,-1 0 1 0 0,0 1-1 0 0,-1-1 0 0 0,-7 22 0 0 0,5-19-977 0 0,0-1-1 0 0,2 1 1 0 0,-3 17-1 0 0,6-32-142 0 0,0 1-1 0 0,-1 0 1 0 0,1 0-1 0 0,0-1 1 0 0,0 1-1 0 0,0 0 1 0 0,0 0-1 0 0,1 0 1 0 0,-1-1-1 0 0,0 1 1 0 0,2 3-1 0 0,-1-1-941 0 0,6 3-1287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455 697 7367 0 0,'0'0'568'0'0,"-2"1"-373"0"0,-13 11 351 0 0,6-5 1863 0 0,0 0-1 0 0,-17 20 2858 0 0,38-32-4612 0 0,-2 0-565 0 0,-1 1 0 0 0,0-1 1 0 0,0-1-1 0 0,0 0 1 0 0,-1 0-1 0 0,1 0 0 0 0,-2-1 1 0 0,1 0-1 0 0,7-9 1 0 0,8-13-53 0 0,23-37 1 0 0,-42 60-29 0 0,19-31-62 0 0,27-59 1 0 0,10-44-651 0 0,-27 47 154 0 0,25-117 0 0 0,-58 209 462 0 0,-9 12-264 0 0,-212 311 47 0 0,167-227 479 0 0,-65 159-1 0 0,4-6 9 0 0,27-91-154 0 0,38-71 53 0 0,-49 114 1 0 0,94-190-86 0 0,1 0 0 0 0,0 0 0 0 0,1 1 0 0 0,0-1 0 0 0,1 1 1 0 0,0 0-1 0 0,-1 20 0 0 0,3-28-184 0 0,0-1 0 0 0,0 1 0 0 0,0-1 0 0 0,-1 1 1 0 0,1 0-1 0 0,-1-1 0 0 0,0 0 0 0 0,1 1 0 0 0,-1-1 0 0 0,0 1 0 0 0,0-1 0 0 0,-3 3 1 0 0,-1 2-1112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1 849 10135 0 0,'1'1'7755'0'0,"1"0"-7573"0"0,1 1-1 0 0,0-1 1 0 0,-1 1-1 0 0,1-1 1 0 0,0 0 0 0 0,0 0-1 0 0,0-1 1 0 0,0 1-1 0 0,-1-1 1 0 0,1 1 0 0 0,0-1-1 0 0,5 0 1 0 0,41-4 948 0 0,-33 2-709 0 0,12-1-280 0 0,41-10 0 0 0,-49 8-3849 0 0,24-11 1 0 0,-16 5-2619 0 0</inkml:trace>
  <inkml:trace contextRef="#ctx0" brushRef="#br0" timeOffset="1">1133 1 13991 0 0,'0'0'1922'0'0,"0"2"-1484"0"0,-7 28 301 0 0,-1 1-1 0 0,-1-1 0 0 0,-15 32 1 0 0,4-11-245 0 0,-131 304 1495 0 0,87-213-1762 0 0,-38 69-90 0 0,-13 28-58 0 0,111-227-133 0 0,-1-1 0 0 0,-2 13 0 0 0,5-4-6692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12895 0 0,'0'0'6698'0'0,"1"0"-6126"0"0,7 3-397 0 0,-1 1 1 0 0,0 0 0 0 0,0 0 0 0 0,0 1 0 0 0,0-1 0 0 0,5 7-1 0 0,-6-6-63 0 0,1 0 0 0 0,-1 0-1 0 0,1 0 1 0 0,0-1 0 0 0,0 0-1 0 0,0-1 1 0 0,11 4-1 0 0,-8-4-65 0 0,0-1-1 0 0,0-1 0 0 0,0 0 1 0 0,0-1-1 0 0,0 0 0 0 0,1 0 1 0 0,-1-1-1 0 0,0 0 0 0 0,0-1 0 0 0,11-3 1 0 0,12-5-413 0 0,52-24 1 0 0,-52 20-341 0 0,17-8-1383 0 0,4 0-4960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6447 0 0,'0'0'586'0'0,"-1"2"-486"0"0,-28 61 7738 0 0,-11 34-4673 0 0,-4 9-2071 0 0,-45 103 514 0 0,-78 166-441 0 0,127-302-1099 0 0,-19 41 45 0 0,59-114-107 0 0,0 0-1 0 0,0 0 1 0 0,0 0 0 0 0,0 0 0 0 0,1 0-1 0 0,-1 0 1 0 0,0 0 0 0 0,0 0 0 0 0,0 0-1 0 0,0 0 1 0 0,0 0 0 0 0,0 0 0 0 0,0-1-1 0 0,0 1 1 0 0,0 0 0 0 0,0 0 0 0 0,1 0-1 0 0,-1 0 1 0 0,0 0 0 0 0,0 1 0 0 0,0-1-1 0 0,0 0 1 0 0,0 0 0 0 0,0 0 0 0 0,0 0-1 0 0,0 0 1 0 0,0 0 0 0 0,1 0 0 0 0,-1 0-1 0 0,0 0 1 0 0,0 0 0 0 0,0 0 0 0 0,0 0-1 0 0,0 0 1 0 0,0 0 0 0 0,0 0 0 0 0,0 0-1 0 0,0 0 1 0 0,0 0 0 0 0,0 0-1 0 0,0 1 1 0 0,0-1 0 0 0,0 0 0 0 0,0 0-1 0 0,0 0 1 0 0,0 0 0 0 0,0 0 0 0 0,0 0-1 0 0,0 0 1 0 0,1 0 0 0 0,-1 0 0 0 0,0 0-1 0 0,0 1 1 0 0,0-1 0 0 0,0 0 0 0 0,-1 0-1 0 0,1 0 1 0 0,0 0 0 0 0,0 0 0 0 0,0 0-1 0 0,0 0 1 0 0,0 0 0 0 0,0 0 0 0 0,0 0-1 0 0,0 1 1 0 0,0-1 0 0 0,12-7 166 0 0,15-12 28 0 0,16-14-65 0 0,-14 10-226 0 0,0 1-1 0 0,2 2 0 0 0,39-20 0 0 0,-65 38 75 0 0,0-1 0 0 0,0 2-1 0 0,1-1 1 0 0,-1 1 0 0 0,0 0 0 0 0,1 0-1 0 0,-1 0 1 0 0,1 1 0 0 0,-1 0 0 0 0,9 0 0 0 0,-11 0 12 0 0,0 1 0 0 0,0 0 0 0 0,0-1 1 0 0,0 1-1 0 0,0 0 0 0 0,0 0 1 0 0,-1 0-1 0 0,1 1 0 0 0,0-1 1 0 0,0 1-1 0 0,-1 0 0 0 0,1-1 1 0 0,-1 1-1 0 0,0 0 0 0 0,1 1 1 0 0,-1-1-1 0 0,0 0 0 0 0,0 0 1 0 0,0 1-1 0 0,1 2 0 0 0,1 3 24 0 0,0 0 0 0 0,-1 0-1 0 0,0 0 1 0 0,-1 1 0 0 0,0-1-1 0 0,0 1 1 0 0,1 15 0 0 0,-2 67 467 0 0,-2-29-319 0 0,1-54-150 0 0,0-1 0 0 0,1 1 0 0 0,1 0 0 0 0,-1 0 1 0 0,1-1-1 0 0,0 1 0 0 0,4 8 0 0 0,-4-13-61 0 0,-1 0 0 0 0,1 0 0 0 0,0 0-1 0 0,0 0 1 0 0,0 0 0 0 0,0-1 0 0 0,1 1-1 0 0,-1-1 1 0 0,1 1 0 0 0,0-1 0 0 0,-1 0 0 0 0,1 0-1 0 0,0 0 1 0 0,0 0 0 0 0,0-1 0 0 0,1 0 0 0 0,-1 1-1 0 0,5 0 1 0 0,38 7-2873 0 0,-20-4-4258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46 8663 0 0,'0'0'1635'0'0,"-2"-8"1993"0"0,2 5-3362 0 0,0 1 0 0 0,-1 0-1 0 0,1-1 1 0 0,0 1 0 0 0,0 0 0 0 0,0-1 0 0 0,1 1-1 0 0,-1 0 1 0 0,0-1 0 0 0,1 1 0 0 0,0 0 0 0 0,-1 0-1 0 0,4-6 2985 0 0,-3 11-2778 0 0,0 1-405 0 0,0 0 1 0 0,0 1-1 0 0,0-1 0 0 0,0 1 0 0 0,-1-1 0 0 0,0 1 0 0 0,0-1 1 0 0,0 1-1 0 0,0-1 0 0 0,-1 1 0 0 0,0-1 0 0 0,1 1 1 0 0,-2-1-1 0 0,-1 5 0 0 0,-3 8 10 0 0,-1-1 1 0 0,-12 22-1 0 0,-14 18-123 0 0,-3-2 0 0 0,-68 79-1 0 0,81-109-498 0 0,21-22-275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0,'0'0'4216'0'0,"5"13"-3112"0"0,0-1-1360 0 0,3 0-280 0 0,2-1-48 0 0,2 3-16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169 390 11519 0 0,'-12'2'543'0'0,"1"0"-1"0"0,0 1 1 0 0,-1 1-1 0 0,-16 7 1 0 0,15-6 666 0 0,0 0 0 0 0,-21 5 0 0 0,33-10-1183 0 0,-1 1 1 0 0,1-1-1 0 0,0 0 0 0 0,-1 0 0 0 0,1 0 0 0 0,0 0 0 0 0,0 0 0 0 0,-1 0 1 0 0,1 0-1 0 0,0 0 0 0 0,-1 0 0 0 0,1-1 0 0 0,0 1 0 0 0,0 0 0 0 0,-1-1 1 0 0,1 1-1 0 0,0-1 0 0 0,0 0 0 0 0,0 1 0 0 0,-2-2 0 0 0,2 1 5 0 0,1 0-1 0 0,-1 0 0 0 0,0 0 0 0 0,1 0 1 0 0,-1-1-1 0 0,0 1 0 0 0,1 0 1 0 0,0 0-1 0 0,-1 0 0 0 0,1-1 0 0 0,0 1 1 0 0,-1 0-1 0 0,1-1 0 0 0,0 1 0 0 0,0 0 1 0 0,0-3-1 0 0,1-2 43 0 0,0-1 1 0 0,0 0-1 0 0,1 0 0 0 0,0 1 1 0 0,0-1-1 0 0,4-8 1 0 0,3-3-14 0 0,1 1 1 0 0,0-1-1 0 0,23-27 1 0 0,44-39-53 0 0,-57 65-64 0 0,1 2 0 0 0,39-27 0 0 0,49-20-68 0 0,-103 61 137 0 0,0 0-1 0 0,1 0 0 0 0,0 0 1 0 0,0 1-1 0 0,-1-1 1 0 0,1 2-1 0 0,0-1 0 0 0,13 0 1 0 0,-17 2 23 0 0,0 0 1 0 0,-1 0 0 0 0,1 0-1 0 0,0 1 1 0 0,-1-1-1 0 0,1 1 1 0 0,-1 0 0 0 0,1-1-1 0 0,0 1 1 0 0,-1 0-1 0 0,0 1 1 0 0,1-1 0 0 0,-1 0-1 0 0,0 1 1 0 0,1-1-1 0 0,-1 1 1 0 0,0 0 0 0 0,0 0-1 0 0,0 0 1 0 0,-1 0 0 0 0,1 0-1 0 0,0 0 1 0 0,-1 0-1 0 0,1 0 1 0 0,-1 1 0 0 0,2 4-1 0 0,0 1 34 0 0,0 0 1 0 0,-1 0-1 0 0,0 0 0 0 0,0 1 1 0 0,-1-1-1 0 0,0 1 0 0 0,0 15 0 0 0,-10 63 655 0 0,4-43-580 0 0,-2 89-3170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336 658 10591 0 0,'13'-8'1014'0'0,"-1"1"544"0"0,24-12 4473 0 0,-39 30-5170 0 0,0-5-759 0 0,-1-1 0 0 0,1 1 0 0 0,-1 0 0 0 0,-1-1 0 0 0,1 0 0 0 0,-1 0 0 0 0,0 0-1 0 0,-6 4 1 0 0,-3 4 47 0 0,-61 57 141 0 0,-53 53-183 0 0,107-100-108 0 0,0 1-1 0 0,2 1 0 0 0,-26 45 0 0 0,41-63 0 0 0,0 0 0 0 0,1 1 0 0 0,0 0-1 0 0,0 0 1 0 0,0 0 0 0 0,1 0 0 0 0,-2 13 0 0 0,4-19 0 0 0,0 1 0 0 0,0 0 0 0 0,0 0 0 0 0,0 0 0 0 0,1-1-1 0 0,-1 1 1 0 0,1 0 0 0 0,-1 0 0 0 0,1-1 0 0 0,0 1 0 0 0,0-1 0 0 0,0 1 0 0 0,0-1 0 0 0,1 1 0 0 0,-1-1 0 0 0,1 1 0 0 0,-1-1 0 0 0,1 0 0 0 0,0 0 0 0 0,0 0 0 0 0,0 0 0 0 0,0 0 0 0 0,0-1 0 0 0,0 1 0 0 0,1 0 0 0 0,2 0 0 0 0,5 3 10 0 0,1 0-1 0 0,0-1 1 0 0,0 0 0 0 0,0-1-1 0 0,0 0 1 0 0,0-1 0 0 0,21 1-1 0 0,-1-2-351 0 0,51-4 1 0 0,-63 1-1062 0 0,28-6 0 0 0,-12-2-5191 0 0</inkml:trace>
  <inkml:trace contextRef="#ctx0" brushRef="#br0" timeOffset="1">1309 46 14279 0 0,'25'-46'4695'0'0,"-34"59"-4423"0"0,-24 44 276 0 0,-27 63 0 0 0,24-45-363 0 0,-248 528-9 0 0,273-575-706 0 0,0 1-1 0 0,2 0 0 0 0,-7 41 1 0 0,14-47-2441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58 12895 0 0,'0'0'4368'0'0,"0"2"-4117"0"0,2 7-38 0 0,0 0 0 0 0,-1 1 0 0 0,0-1 0 0 0,0 1 0 0 0,-1 12 0 0 0,-8 51 300 0 0,4-44-301 0 0,1-8-136 0 0,1 0 1 0 0,1 1-1 0 0,1-1 1 0 0,4 27-1 0 0,-4-47-43 0 0,0 0-1 0 0,0-1 1 0 0,0 1-1 0 0,1 0 0 0 0,-1 0 1 0 0,1 0-1 0 0,-1-1 1 0 0,0 1-1 0 0,1 0 1 0 0,-1 0-1 0 0,1-1 1 0 0,0 1-1 0 0,-1 0 0 0 0,1-1 1 0 0,-1 1-1 0 0,1-1 1 0 0,0 1-1 0 0,0-1 1 0 0,-1 1-1 0 0,1-1 1 0 0,0 1-1 0 0,0-1 0 0 0,-1 0 1 0 0,1 1-1 0 0,0-1 1 0 0,0 0-1 0 0,0 0 1 0 0,0 0-1 0 0,0 0 1 0 0,-1 0-1 0 0,1 1 0 0 0,0-2 1 0 0,0 1-1 0 0,0 0 1 0 0,0 0-1 0 0,0 0 1 0 0,-1 0-1 0 0,1 0 1 0 0,0-1-1 0 0,1 1 0 0 0,1-1 18 0 0,1 0-1 0 0,0-1 0 0 0,-1 1 0 0 0,1-1 0 0 0,-1 1 0 0 0,0-1 0 0 0,5-3 0 0 0,0-3-4 0 0,0-1 0 0 0,-1 1 0 0 0,0-1 1 0 0,8-13-1 0 0,3-5-1 0 0,6-8 20 0 0,23-46-1 0 0,9-13-1475 0 0,-44 77-685 0 0,22-24 0 0 0,-21 29-4013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85 3223 0 0,'8'-4'164'0'0,"-4"2"-102"0"0,0 1-1 0 0,0-1 0 0 0,-1-1 1 0 0,1 1-1 0 0,-1 0 0 0 0,5-4 1 0 0,2-3 1354 0 0,-7 6 148 0 0,0 0 1 0 0,0 0-1 0 0,-1 0 1 0 0,0-1-1 0 0,3-4 1 0 0,-2 1-1642 0 0,-2 4 1045 0 0,-2 1-477 0 0,0 1-420 0 0,0 0-1 0 0,1-1 1 0 0,-1 1-1 0 0,0 0 1 0 0,0 0 0 0 0,1 0-1 0 0,-1 0 1 0 0,0 1-1 0 0,0-1 1 0 0,0 0 0 0 0,0 0-1 0 0,0 0 1 0 0,-1 1 0 0 0,1-1-1 0 0,0 1 1 0 0,0-1-1 0 0,0 1 1 0 0,-1-1 0 0 0,1 1-1 0 0,0-1 1 0 0,0 1 0 0 0,-1 0-1 0 0,1 0 1 0 0,0 0-1 0 0,0 0 1 0 0,-1 0 0 0 0,-1 0-1 0 0,-1 1 6 0 0,1 0 1 0 0,-1 1-1 0 0,0-1 0 0 0,1 1 0 0 0,-1 0 0 0 0,1 0 1 0 0,0 0-1 0 0,0 0 0 0 0,-4 4 0 0 0,-28 28 311 0 0,15-12-277 0 0,-234 187 108 0 0,224-187-211 0 0,-5 6-9 0 0,0 2 1 0 0,2 2-1 0 0,-45 53 0 0 0,60-63 15 0 0,1 1-1 0 0,2 1 0 0 0,0 1 1 0 0,1 0-1 0 0,2 1 1 0 0,-17 49-1 0 0,26-66 52 0 0,1 0 0 0 0,0 0 0 0 0,1 1 0 0 0,-1-1 0 0 0,2 0 0 0 0,-1 1 0 0 0,2-1 0 0 0,0 11 0 0 0,0-14 23 0 0,1 1-1 0 0,-1-1 1 0 0,1 1 0 0 0,1-1 0 0 0,-1 0 0 0 0,1 0-1 0 0,0 0 1 0 0,0 0 0 0 0,1 0 0 0 0,0-1 0 0 0,0 1-1 0 0,5 5 1 0 0,5 1 156 0 0,-1-1 1 0 0,1 0-1 0 0,1-1 0 0 0,0 0 1 0 0,1-1-1 0 0,19 8 0 0 0,-34-16-226 0 0,28 15 471 0 0,-26-15-396 0 0,-1 0-17 0 0,12 2-10 0 0,-10-3-145 0 0,1 0 1 0 0,-1-1-1 0 0,0 0 0 0 0,1 0 1 0 0,-1 0-1 0 0,0 0 0 0 0,5-2 0 0 0,4-3-4131 0 0,-10 5 2023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117 432 14999 0 0,'0'0'2964'0'0,"-7"4"-1548"0"0,5-3-1344 0 0,-1 0 0 0 0,1 0 1 0 0,0 0-1 0 0,-1 0 0 0 0,1 0 0 0 0,-1-1 0 0 0,1 1 0 0 0,-1-1 0 0 0,1 0 1 0 0,-1 0-1 0 0,1 0 0 0 0,-1 0 0 0 0,0 0 0 0 0,1-1 0 0 0,-1 1 0 0 0,1-1 0 0 0,-1 1 1 0 0,1-1-1 0 0,0 0 0 0 0,-1 0 0 0 0,1 0 0 0 0,0-1 0 0 0,0 1 0 0 0,-1 0 0 0 0,-1-3 1 0 0,0 1-92 0 0,1 0 0 0 0,-1 0 1 0 0,1 0-1 0 0,0-1 0 0 0,0 1 1 0 0,0-1-1 0 0,0 0 1 0 0,1 0-1 0 0,0 0 0 0 0,0 0 1 0 0,0 0-1 0 0,-3-9 1 0 0,3 2-96 0 0,1 1 1 0 0,0 0 0 0 0,0-1 0 0 0,1 1 0 0 0,0 0 0 0 0,1-1 0 0 0,0 1 0 0 0,1 0 0 0 0,0 0 0 0 0,1 0 0 0 0,0 0 0 0 0,5-14 0 0 0,0 7 31 0 0,1 0 1 0 0,0 1-1 0 0,1 0 1 0 0,0 0-1 0 0,25-28 1 0 0,-25 34 107 0 0,0 1 0 0 0,1 0-1 0 0,0 0 1 0 0,0 1 0 0 0,1 1 0 0 0,0 0 0 0 0,0 0 0 0 0,1 1-1 0 0,0 1 1 0 0,0 0 0 0 0,0 1 0 0 0,21-4 0 0 0,-24 6 77 0 0,0 0 1 0 0,0 1 0 0 0,0 1-1 0 0,0-1 1 0 0,0 2 0 0 0,0-1-1 0 0,0 1 1 0 0,0 1 0 0 0,0 0-1 0 0,0 0 1 0 0,0 1-1 0 0,-1 1 1 0 0,1-1 0 0 0,-1 1-1 0 0,0 1 1 0 0,0 0 0 0 0,16 11-1 0 0,-20-12-82 0 0,-1 1 0 0 0,1-1 0 0 0,-1 0 0 0 0,0 1 0 0 0,-1 0 0 0 0,1 0 0 0 0,-1 0 0 0 0,0 0 0 0 0,0 1 0 0 0,0-1 0 0 0,-1 1 0 0 0,0 0 0 0 0,3 9 0 0 0,-4-6 35 0 0,0-1 1 0 0,0 1 0 0 0,-1 0 0 0 0,0 0-1 0 0,0-1 1 0 0,-1 1 0 0 0,0 0-1 0 0,-4 15 1 0 0,0-9 13 0 0,0 0 0 0 0,-1 0 0 0 0,-1 0 0 0 0,0-1 0 0 0,-1 0 0 0 0,-1 0 0 0 0,0-1 0 0 0,0 0 0 0 0,-23 23 0 0 0,11-17-263 0 0,0-1 1 0 0,-29 20-1 0 0,41-32 115 0 0,1-1 0 0 0,-2 0 0 0 0,1 0-1 0 0,-1-1 1 0 0,1-1 0 0 0,-1 1 0 0 0,0-1 0 0 0,0-1-1 0 0,-12 2 1 0 0,20-4-128 0 0,-1 0-1 0 0,1 0 1 0 0,-1 0 0 0 0,1 0-1 0 0,-1 0 1 0 0,1-1-1 0 0,0 1 1 0 0,-1-1 0 0 0,-3-1-1 0 0,-6-4-1609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43 15319 0 0,'11'-41'1662'0'0,"-10"40"-893"0"0,-3 2-661 0 0,-8 12-38 0 0,-1 0 1 0 0,2 1-1 0 0,0 1 1 0 0,1-1-1 0 0,0 1 1 0 0,-8 22-1 0 0,-4 9 56 0 0,-13 20-105 0 0,-74 157 100 0 0,17 7-45 0 0,83-208-60 0 0,-32 108 115 0 0,33-107-556 0 0,2 1 1 0 0,0 0-1 0 0,0 36 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14279 0 0,'0'0'1663'0'0,"1"2"-935"0"0,0 3-389 0 0,-1 1-1 0 0,1-1 1 0 0,-1 1 0 0 0,-1-1-1 0 0,1 1 1 0 0,-1-1 0 0 0,1 1-1 0 0,-1-1 1 0 0,-1 1 0 0 0,1-1-1 0 0,-1 0 1 0 0,0 0 0 0 0,0 0-1 0 0,-5 7 1 0 0,-5 10 556 0 0,-30 37-1 0 0,32-46-770 0 0,3-4-41 0 0,-40 57 203 0 0,40-55-364 0 0,1-1-1 0 0,1 1 0 0 0,0 0 1 0 0,-5 17-1 0 0,9-26-185 0 0,3-1-471 0 0,-1 0 516 0 0,0 0-1 0 0,1 0 0 0 0,-1-1 0 0 0,0 1 0 0 0,1-1 1 0 0,-1 1-1 0 0,1-1 0 0 0,-1 1 0 0 0,1-1 0 0 0,-1 0 0 0 0,3 0 1 0 0,13-3-4877 0 0,0-4-1340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22 239 2759 0 0,'-1'2'207'0'0,"-6"15"-91"0"0,-2 4 3662 0 0,4 0 8969 0 0,20-32-12235 0 0,-10 6-424 0 0,0 0-1 0 0,-1-1 1 0 0,0 0-1 0 0,0 0 1 0 0,0 0-1 0 0,4-11 1 0 0,9-14 22 0 0,-5 13-106 0 0,1 0-1 0 0,1 2 1 0 0,1 0 0 0 0,0 0 0 0 0,1 1 0 0 0,1 1 0 0 0,0 1-1 0 0,1 0 1 0 0,0 1 0 0 0,1 2 0 0 0,0-1 0 0 0,1 2-1 0 0,34-11 1 0 0,-50 18 18 0 0,0 1-1 0 0,0 0 1 0 0,0 1-1 0 0,1-1 1 0 0,-1 1 0 0 0,0 0-1 0 0,0 0 1 0 0,1 0-1 0 0,-1 0 1 0 0,0 1-1 0 0,8 2 1 0 0,-9-2 11 0 0,-1 0-1 0 0,0 0 1 0 0,1 0-1 0 0,-1 1 1 0 0,0-1 0 0 0,0 1-1 0 0,0-1 1 0 0,0 1 0 0 0,0 0-1 0 0,0 0 1 0 0,0 0-1 0 0,-1 0 1 0 0,1 0 0 0 0,-1 0-1 0 0,1 1 1 0 0,-1-1 0 0 0,0 0-1 0 0,0 1 1 0 0,0-1 0 0 0,1 5-1 0 0,0 3 14 0 0,-1 1 1 0 0,0-1-1 0 0,-1 1 0 0 0,0-1 0 0 0,0 1 0 0 0,-1-1 1 0 0,0 1-1 0 0,-5 16 0 0 0,-2 21 71 0 0,7-38-189 0 0,0 0-214 0 0,0 0 0 0 0,1-1 0 0 0,0 1 0 0 0,0 0 0 0 0,4 18 1 0 0,-1-17-1445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2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97 6447 0 0,'1'-1'298'0'0,"2"-4"-185"0"0,-1 0 1 0 0,0-1-1 0 0,0 1 1 0 0,0 0-1 0 0,-1-1 1 0 0,2-9 0 0 0,-1-2 2549 0 0,-1 0 6457 0 0,3 7-6946 0 0,1 6-2072 0 0,-19 19-149 0 0,1 1-1 0 0,1 0 0 0 0,-17 30 1 0 0,6 6-515 0 0,22-50 425 0 0,3-2-335 0 0,5 1 431 0 0,-1-1-1 0 0,0-1 1 0 0,1 1-1 0 0,-1-1 1 0 0,0 0 0 0 0,1 0-1 0 0,-1-1 1 0 0,0 0 0 0 0,0 0-1 0 0,0 0 1 0 0,6-4 0 0 0,11-6-324 0 0,29-20 0 0 0,-50 31 347 0 0,0-2 10 0 0,-1 2 3 0 0,-1 0 1 0 0,1 0 0 0 0,0 1-1 0 0,-1-1 1 0 0,1 0 0 0 0,0 1-1 0 0,-1-1 1 0 0,1 0 0 0 0,0 1-1 0 0,0-1 1 0 0,0 1 0 0 0,-1-1 0 0 0,1 1-1 0 0,0 0 1 0 0,2-1 0 0 0,-31 27-10 0 0,2-3 14 0 0,0 1 0 0 0,-39 47 0 0 0,51-52 0 0 0,0 0 0 0 0,2 0 0 0 0,0 1 0 0 0,2 1 0 0 0,-11 26 0 0 0,13-23 0 0 0,1 0 0 0 0,1 1 0 0 0,2 0 0 0 0,0 0-1 0 0,1 0 1 0 0,2 34 0 0 0,17 152 9 0 0,-9-156 1 0 0,-5-28 138 0 0,0-1 1 0 0,-2 1-1 0 0,-1-1 1 0 0,-4 30-1 0 0,2-37 109 0 0,-2 0 0 0 0,1-1 0 0 0,-2 0 0 0 0,-1 0 0 0 0,0 0 0 0 0,-15 26 0 0 0,2-10 254 0 0,-2 0 0 0 0,-1-2 0 0 0,-2 0 1 0 0,-40 39-1 0 0,58-64-493 0 0,-1 0 0 0 0,0-1 0 0 0,0 0 0 0 0,-1 0 0 0 0,0 0 0 0 0,0-1 0 0 0,-16 6 1 0 0,22-10-30 0 0,0 0 1 0 0,0 0 0 0 0,-1 0 0 0 0,1 0 0 0 0,0-1 0 0 0,-1 1-1 0 0,1-1 1 0 0,0 0 0 0 0,-1 0 0 0 0,1 0 0 0 0,0-1 0 0 0,-1 1-1 0 0,1-1 1 0 0,0 0 0 0 0,-1 0 0 0 0,1 0 0 0 0,0 0 0 0 0,0 0-1 0 0,0-1 1 0 0,0 1 0 0 0,0-1 0 0 0,0 0 0 0 0,1 0-1 0 0,-1 0 1 0 0,1 0 0 0 0,-1-1 0 0 0,-2-3 0 0 0,1 0-143 0 0,0 1 0 0 0,0-1 1 0 0,1-1-1 0 0,0 1 0 0 0,1 0 0 0 0,-1-1 1 0 0,1 1-1 0 0,0-1 0 0 0,1 0 1 0 0,-2-7-1 0 0,-2-21-1254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519 823 6911 0 0,'0'0'827'0'0,"0"2"-228"0"0,-2 11 5157 0 0,3-17-5599 0 0,1 1 1 0 0,-1-1 0 0 0,1 1-1 0 0,-1-1 1 0 0,1 1 0 0 0,3-4-1 0 0,2-5 166 0 0,37-88 1261 0 0,-23 52-1217 0 0,30-52 1 0 0,-31 64-323 0 0,28-69 0 0 0,3-43 18 0 0,-22 39-431 0 0,-25 89 260 0 0,-1 0 0 0 0,-1-1 0 0 0,-1-31 0 0 0,-1 50 92 0 0,0 0-1 0 0,-1-1 0 0 0,1 1 1 0 0,0 0-1 0 0,-1 0 1 0 0,1-1-1 0 0,-1 1 0 0 0,0 0 1 0 0,0 0-1 0 0,0 0 0 0 0,0 0 1 0 0,-2-4-1 0 0,2 6 12 0 0,0-1 0 0 0,1 0 0 0 0,-1 1-1 0 0,0-1 1 0 0,0 1 0 0 0,0-1 0 0 0,0 1-1 0 0,0-1 1 0 0,0 1 0 0 0,0-1 0 0 0,-1 1-1 0 0,1 0 1 0 0,0 0 0 0 0,0 0 0 0 0,0-1-1 0 0,0 1 1 0 0,0 0 0 0 0,0 0 0 0 0,0 1-1 0 0,0-1 1 0 0,-1 0 0 0 0,1 0 0 0 0,0 0-1 0 0,0 1 1 0 0,0-1 0 0 0,0 1 0 0 0,0-1 0 0 0,-1 1-1 0 0,-3 2 6 0 0,0 0 0 0 0,0-1 0 0 0,1 2 0 0 0,-1-1 0 0 0,1 0 0 0 0,0 1 0 0 0,0 0 0 0 0,-4 4 0 0 0,-28 39 0 0 0,31-39 0 0 0,-14 20 9 0 0,2 1 1 0 0,-20 44-1 0 0,-19 65 26 0 0,45-108-34 0 0,-131 426 46 0 0,97-297 34 0 0,35-129-71 0 0,-1 0-1 0 0,-2-1 0 0 0,-1-1 1 0 0,-1 0-1 0 0,-2-1 0 0 0,0 0 1 0 0,-28 31-1 0 0,-129 145-252 0 0,167-195-139 0 0,-1 0-1 0 0,0-1 0 0 0,-9 7 1 0 0,15-13-33 0 0,2-3-805 0 0,0-5 498 0 0,1 1 0 0 0,0 0 1 0 0,1-1-1 0 0,-1 1 0 0 0,5-11 0 0 0,1-4-3302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31 108 9215 0 0,'-2'1'707'0'0,"0"-1"-152"0"0,-1 1-1 0 0,1 0 1 0 0,-1 0-1 0 0,1 0 1 0 0,0 0 0 0 0,-1 0-1 0 0,1 0 1 0 0,-3 3-1 0 0,1-1 2735 0 0,8-1-3141 0 0,0-1-1 0 0,0 0 1 0 0,0 1 0 0 0,0-1 0 0 0,1-1-1 0 0,-1 1 1 0 0,0-1 0 0 0,0 0 0 0 0,1 0-1 0 0,-1 0 1 0 0,0 0 0 0 0,8-2 0 0 0,6-3 122 0 0,30-10 1 0 0,-16 4-18 0 0,67-17-576 0 0,1 5 0 0 0,145-15 1 0 0,-196 33-2917 0 0,-29 1-2952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2303 0 0,'-12'-11'4147'0'0,"8"4"-187"0"0,-1-3-2343 0 0,0-1-505 0 0,5 10-516 0 0,-1 0-547 0 0,0 1 0 0 0,0-1-1 0 0,-1 1 1 0 0,1 0-1 0 0,0-1 1 0 0,0 1 0 0 0,0 0-1 0 0,0 0 1 0 0,0 0-1 0 0,-2 0 1 0 0,-2 2-31 0 0,1 0 1 0 0,0 0-1 0 0,0 0 0 0 0,0 1 1 0 0,0 0-1 0 0,0 0 0 0 0,0 0 1 0 0,1 0-1 0 0,-1 1 0 0 0,-4 6 1 0 0,-3 1 26 0 0,-95 100 452 0 0,80-81 666 0 0,-40 63 1 0 0,65-93-1101 0 0,1 0 0 0 0,0 0 1 0 0,-1 1-1 0 0,1-1 1 0 0,0 1-1 0 0,0-1 0 0 0,0 0 1 0 0,-1 1-1 0 0,1-1 1 0 0,0 0-1 0 0,0 1 1 0 0,0-1-1 0 0,0 1 0 0 0,0-1 1 0 0,-1 0-1 0 0,1 1 1 0 0,0-1-1 0 0,0 1 0 0 0,0-1 1 0 0,0 1-1 0 0,0-1 1 0 0,1 0-1 0 0,-1 1 1 0 0,0 0-1 0 0,11 1 640 0 0,-5-2-624 0 0,-1 0 0 0 0,1-1 1 0 0,-1 0-1 0 0,1 0 1 0 0,-1 0-1 0 0,0-1 1 0 0,1 1-1 0 0,6-4 1 0 0,40-23 265 0 0,-47 25-324 0 0,25-14-51 0 0,-1-2-1 0 0,45-37 1 0 0,-73 54 154 0 0,-6 24 8 0 0,0-5-125 0 0,2-4 37 0 0,2-9-43 0 0,0 0 0 0 0,0 0 0 0 0,1 0 0 0 0,-1 0 0 0 0,1 0 0 0 0,0 0 0 0 0,0 1 0 0 0,1 3 0 0 0,-1-5-6 0 0,4 11-115 0 0,-3-13-535 0 0,10 5-1865 0 0,1-4-1948 0 0,-3-3-1220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16271 0 0,'0'0'1628'0'0,"1"0"-1488"0"0,18 0-73 0 0,-18 0 22 0 0,1 0 1 0 0,-1 1-1 0 0,1-1 0 0 0,-1 0 1 0 0,1 0-1 0 0,-1 1 0 0 0,0-1 1 0 0,1 1-1 0 0,-1-1 0 0 0,1 1 1 0 0,-1 0-1 0 0,0-1 0 0 0,0 1 1 0 0,0 0-1 0 0,1 0 1 0 0,-1 0-1 0 0,0 0 0 0 0,0 0 1 0 0,1 1-1 0 0,-1 0-41 0 0,-1-1 1 0 0,1 1-1 0 0,0 0 1 0 0,-1 0 0 0 0,1-1-1 0 0,-1 1 1 0 0,0 0-1 0 0,1 0 1 0 0,-1-1-1 0 0,0 1 1 0 0,0 0-1 0 0,0 0 1 0 0,0 0-1 0 0,-1-1 1 0 0,1 1-1 0 0,-1 2 1 0 0,-2 7-125 0 0,-1 0 0 0 0,0 0-1 0 0,-1-1 1 0 0,0 1 0 0 0,-1-1 0 0 0,0 0 0 0 0,0-1 0 0 0,-1 0-1 0 0,-10 11 1 0 0,-5 8-1567 0 0,21-27 1390 0 0,-2 3-594 0 0,1-1 0 0 0,0 0 1 0 0,-1 1-1 0 0,1-1 0 0 0,-2 8 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 18687 0 0,'1'-5'603'0'0,"-1"5"-575"0"0,0-1-1 0 0,0 1 1 0 0,0 0-1 0 0,0 0 1 0 0,0 0-1 0 0,0 0 1 0 0,0 0 0 0 0,0 0-1 0 0,0 0 1 0 0,0 0-1 0 0,0-1 1 0 0,0 1-1 0 0,0 0 1 0 0,0 0-1 0 0,0 0 1 0 0,0 0-1 0 0,0 0 1 0 0,0 0-1 0 0,0 0 1 0 0,0 0 0 0 0,0-1-1 0 0,0 1 1 0 0,0 0-1 0 0,0 0 1 0 0,0 0-1 0 0,0 0 1 0 0,-1 0-1 0 0,1 0 1 0 0,0 0-1 0 0,0 0 1 0 0,0 0-1 0 0,0-1 1 0 0,0 1 0 0 0,0 0-1 0 0,0 0 1 0 0,0 0-1 0 0,0 0 1 0 0,0 0-1 0 0,-1 0 1 0 0,1 0-1 0 0,0 0 1 0 0,0 0-1 0 0,0 0 1 0 0,0 0-1 0 0,0 0 1 0 0,0 0 0 0 0,0 0-1 0 0,0 0 1 0 0,-1 0-1 0 0,1 0 1 0 0,0 0-1 0 0,0 0 1 0 0,-6 4 41 0 0,1-1 1 0 0,0 1-1 0 0,0 1 0 0 0,0-1 1 0 0,0 1-1 0 0,1 0 0 0 0,-1 0 1 0 0,1 0-1 0 0,-4 8 0 0 0,-32 57 129 0 0,33-56-200 0 0,-179 407 338 0 0,142-312-204 0 0,21-55-211 0 0,-57 155-1447 0 0,79-198 1393 0 0,0-3-1355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114 321 7367 0 0,'0'0'568'0'0,"-2"3"-110"0"0,-51 76 6986 0 0,13-17-5418 0 0,37-57-1683 0 0,0 1 0 0 0,0-1-1 0 0,1 1 1 0 0,0 0 0 0 0,-2 8-1 0 0,3-11 1402 0 0,1-6-1709 0 0,0 0-1 0 0,0 0 0 0 0,0 1 1 0 0,0-1-1 0 0,0 0 0 0 0,1 0 1 0 0,-1 1-1 0 0,1-1 1 0 0,0 0-1 0 0,-1 1 0 0 0,2-1 1 0 0,0-3-1 0 0,-1 5-21 0 0,9-21-28 0 0,0 1 1 0 0,2 0-1 0 0,1 1 0 0 0,0 0 1 0 0,1 1-1 0 0,22-22 0 0 0,5-1-298 0 0,64-50 0 0 0,-85 78 260 0 0,24-14 1 0 0,-12 8 37 0 0,-7 5 120 0 0,43-18 0 0 0,5-2 306 0 0,-60 29-231 0 0,0 0 0 0 0,0 0 0 0 0,15-3 0 0 0,-28 9-178 0 0,0 0 0 0 0,0 0 0 0 0,0 0 0 0 0,0 0-1 0 0,0 0 1 0 0,0 0 0 0 0,0 0 0 0 0,0 0 0 0 0,1 0 0 0 0,-1 0-1 0 0,0 0 1 0 0,0 0 0 0 0,0 0 0 0 0,0 0 0 0 0,0 0 0 0 0,0 0-1 0 0,0 0 1 0 0,0 0 0 0 0,1 0 0 0 0,-1 0 0 0 0,0 0 0 0 0,0 0 0 0 0,0 0-1 0 0,0 0 1 0 0,0 1 0 0 0,0-1 0 0 0,0 0 0 0 0,0 0 0 0 0,0 0-1 0 0,1 0 1 0 0,-1 0 0 0 0,0 0 0 0 0,0 0 0 0 0,0 0 0 0 0,0 0 0 0 0,0 0-1 0 0,0 0 1 0 0,0 1 0 0 0,0-1 0 0 0,0 0 0 0 0,0 0 0 0 0,0 0-1 0 0,0 0 1 0 0,0 0 0 0 0,0 0 0 0 0,0 1 0 0 0,2 2 3 0 0,0 2 0 0 0,-1-1 0 0 0,0 0 1 0 0,0 0-1 0 0,0 0 0 0 0,0 1 0 0 0,-1-1 0 0 0,1 0 0 0 0,-1 0 1 0 0,0 1-1 0 0,0-1 0 0 0,-1 0 0 0 0,1 1 0 0 0,-3 7 1 0 0,-3 7 17 0 0,0-1 1 0 0,-9 20 0 0 0,7-20-20 0 0,-1 1 42 0 0,-1 0 0 0 0,-23 31 0 0 0,24-38-40 0 0,-1 3 5 0 0,6-10-3 0 0,0-1 0 0 0,1 1-1 0 0,0 0 1 0 0,0 0-1 0 0,0 0 1 0 0,-2 9-1 0 0,-13 49 77 0 0,17-48-36 0 0,2 2-36 0 0,1-1-12 0 0,-2-10 14 0 0,1 0-1 0 0,-1 1 1 0 0,2-1 0 0 0,-1 0-1 0 0,1 0 1 0 0,3 9 0 0 0,-1-6 22 0 0,-3-7 48 0 0,0 1 4 0 0,8 16 276 0 0,12 19 0 0 0,-20-35-117 0 0,2-3-390 0 0,0 0 0 0 0,0-1 0 0 0,-1 1 0 0 0,1-1 1 0 0,0 1-1 0 0,0-1 0 0 0,0 0 0 0 0,-1 0 0 0 0,1 0 0 0 0,-1 0 1 0 0,1-1-1 0 0,-1 1 0 0 0,1-1 0 0 0,-1 0 0 0 0,4-3 0 0 0,6-9-1130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 9215 0 0,'6'-8'976'0'0,"1"4"1807"0"0,-9 14 144 0 0,-2 4-2255 0 0,-1 0 1 0 0,-12 25 0 0 0,-2 2-265 0 0,-15 65 272 0 0,30-90-527 0 0,1 0 0 0 0,1 1 0 0 0,0-1 0 0 0,2 29 1 0 0,0-43-113 0 0,0 0 0 0 0,0 0 0 0 0,0 0 0 0 0,0 0 0 0 0,0 0 0 0 0,1 0 0 0 0,-1 0 0 0 0,1 0 1 0 0,-1 0-1 0 0,1 0 0 0 0,0-1 0 0 0,0 1 0 0 0,0 0 0 0 0,0 0 0 0 0,0-1 0 0 0,0 1 0 0 0,2 1 1 0 0,-2-2 13 0 0,0-1 0 0 0,0 1 0 0 0,0 0 0 0 0,1-1 0 0 0,-1 1 0 0 0,0 0 0 0 0,0-1 0 0 0,1 0 0 0 0,-1 1 0 0 0,0-1 0 0 0,1 0 0 0 0,-1 1 0 0 0,0-1 0 0 0,1 0 0 0 0,-1 0 1 0 0,0 0-1 0 0,3-1 0 0 0,21-5 438 0 0,-19 4-412 0 0,0-1 1 0 0,-1 0 0 0 0,1 0-1 0 0,-1-1 1 0 0,1 0 0 0 0,-1 0-1 0 0,0 0 1 0 0,-1 0 0 0 0,7-8-1 0 0,4-7 101 0 0,15-22-1 0 0,-22 29-113 0 0,70-114 84 0 0,-47 74-157 0 0,-15 23-162 0 0,10-17-1406 0 0,-4 19-2533 0 0,-13 21-4208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49 458 7831 0 0,'0'0'603'0'0,"-2"0"-396"0"0,-13 0 562 0 0,13 0-368 0 0,1 0-1 0 0,0 0 1 0 0,-1 0 0 0 0,1-1-1 0 0,-1 1 1 0 0,1 0-1 0 0,0-1 1 0 0,-1 0-1 0 0,1 1 1 0 0,0-1 0 0 0,0 0-1 0 0,0 1 1 0 0,-1-1-1 0 0,1 0 1 0 0,0 0 0 0 0,0 0-1 0 0,0 0 1 0 0,0 0-1 0 0,0 0 1 0 0,1-1 0 0 0,-1 1-1 0 0,-1-2 1 0 0,-1-12-667 0 0,2 9 453 0 0,2 0 0 0 0,-1-1 0 0 0,1 1-1 0 0,0 0 1 0 0,1 0 0 0 0,-1 0 0 0 0,1 0 0 0 0,0 0 0 0 0,1 0 0 0 0,-1 1 0 0 0,4-7 0 0 0,6-7 232 0 0,24-30 0 0 0,-25 36-341 0 0,96-116 324 0 0,-84 105-518 0 0,1 1 0 0 0,1 1-1 0 0,29-20 1 0 0,-48 38-32 0 0,0 0 0 0 0,0 1 1 0 0,0 0-1 0 0,0 0 0 0 0,10-3 0 0 0,-14 5 37 0 0,0 1 0 0 0,-1-1-1 0 0,1 1 1 0 0,0 0 0 0 0,-1-1 0 0 0,1 1-1 0 0,0 0 1 0 0,-1 0 0 0 0,1 0-1 0 0,0 0 1 0 0,-1 1 0 0 0,1-1 0 0 0,0 0-1 0 0,-1 1 1 0 0,1-1 0 0 0,0 1-1 0 0,-1 0 1 0 0,1-1 0 0 0,-1 1 0 0 0,1 0-1 0 0,-1 0 1 0 0,0 0 0 0 0,1 0-1 0 0,-1 0 1 0 0,0 0 0 0 0,0 0 0 0 0,2 2-1 0 0,7 13-2721 0 0,0 0-1 0 0,9 22 1 0 0,-12-24 3167 0 0,0 0 1 0 0,1-1 0 0 0,16 22-1 0 0,-20-31 298 0 0,-1 0 0 0 0,1 0 0 0 0,0 0 0 0 0,0-1 0 0 0,1 0 0 0 0,-1 0 0 0 0,1 0 1 0 0,0 0-1 0 0,-1-1 0 0 0,1 0 0 0 0,0 0 0 0 0,0 0 0 0 0,1 0 0 0 0,9 1 0 0 0,-7-2-493 0 0,0-1 0 0 0,0 0 0 0 0,-1 0 1 0 0,1-1-1 0 0,0 0 0 0 0,0-1 0 0 0,0 1 0 0 0,-1-1 1 0 0,1-1-1 0 0,-1 0 0 0 0,0 0 0 0 0,1 0 0 0 0,12-9 1 0 0,-3 1 186 0 0,0-2 1 0 0,-1 1-1 0 0,0-2 1 0 0,15-17-1 0 0,-23 22-355 0 0,0 0-1 0 0,-1-1 0 0 0,0 1 1 0 0,0-2-1 0 0,9-20 1 0 0,-15 29-93 0 0,-4 3-63 0 0,-1-1 140 0 0,1 1 1 0 0,0 0 0 0 0,0 0-1 0 0,-1 0 1 0 0,1 0-1 0 0,0 0 1 0 0,0 1 0 0 0,0-1-1 0 0,-3 3 1 0 0,-30 22-108 0 0,26-18 97 0 0,-24 19 35 0 0,1 0-1 0 0,1 3 1 0 0,-43 52-1 0 0,60-64 29 0 0,1 2-1 0 0,0 0 0 0 0,2 0 0 0 0,1 1 0 0 0,0 1 1 0 0,2 0-1 0 0,0 0 0 0 0,-6 25 0 0 0,12-33-16 0 0,0 0-1 0 0,1 0 1 0 0,-1 24-1 0 0,3-34 8 0 0,0 1 0 0 0,0-1 0 0 0,1 0 0 0 0,-1 0 0 0 0,1 0-1 0 0,0 0 1 0 0,0 0 0 0 0,0 0 0 0 0,1-1 0 0 0,-1 1 0 0 0,1 0 0 0 0,0-1 0 0 0,0 1 0 0 0,0-1 0 0 0,1 1-1 0 0,-1-1 1 0 0,5 5 0 0 0,-5-7-3 0 0,1 1 0 0 0,-1-1 0 0 0,1 1 0 0 0,0-1 0 0 0,-1 0-1 0 0,1 0 1 0 0,0 0 0 0 0,0 0 0 0 0,-1 0 0 0 0,1-1 0 0 0,0 0 0 0 0,0 1 0 0 0,0-1-1 0 0,5 0 1 0 0,5-1-16 0 0,-1-1-1 0 0,14-3 0 0 0,-17 3 0 0 0,17-4-241 0 0,28-9-1 0 0,-2-6-5674 0 0,-21 6-725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 9127 0 0,'0'0'434'0'0,"3"1"-185"0"0,7 2-32 0 0,-2-4-77 0 0,3-7 1909 0 0,-6 5 1665 0 0,-8 11-2822 0 0,-8 8-786 0 0,-1 1-1 0 0,-27 27 1 0 0,0 0 2 0 0,-129 188 91 0 0,165-227-150 0 0,-1 0-1 0 0,1 1 1 0 0,0 0-1 0 0,1-1 1 0 0,0 1 0 0 0,-1 0-1 0 0,2 0 1 0 0,-3 11-1 0 0,4-15-23 0 0,0 0 1 0 0,0 0-1 0 0,0 0 0 0 0,0-1 0 0 0,0 1 0 0 0,0 0 0 0 0,1 0 0 0 0,-1 0 0 0 0,1 0 0 0 0,-1 0 0 0 0,1-1 0 0 0,0 1 0 0 0,0 0 1 0 0,0 0-1 0 0,0-1 0 0 0,0 1 0 0 0,0-1 0 0 0,0 1 0 0 0,0-1 0 0 0,1 1 0 0 0,-1-1 0 0 0,1 0 0 0 0,-1 1 0 0 0,1-1 1 0 0,-1 0-1 0 0,1 0 0 0 0,0 0 0 0 0,-1 0 0 0 0,1-1 0 0 0,0 1 0 0 0,0 0 0 0 0,2 0 0 0 0,3 0 27 0 0,-1 1 0 0 0,1-2 0 0 0,-1 1-1 0 0,1-1 1 0 0,-1 0 0 0 0,1 0 0 0 0,-1 0 0 0 0,1-1-1 0 0,-1 0 1 0 0,12-4 0 0 0,8-3 90 0 0,31-15 0 0 0,-42 17-100 0 0,6-4-3 0 0,0 0 0 0 0,0-1 1 0 0,-1-2-1 0 0,-1 0 0 0 0,35-30 0 0 0,-44 34-35 0 0,-1 0 0 0 0,0-1 1 0 0,-1 0-1 0 0,0-1 0 0 0,0 1 0 0 0,-1-1 0 0 0,-1-1 1 0 0,0 0-1 0 0,0 1 0 0 0,-1-2 0 0 0,-1 1 0 0 0,5-19 1 0 0,-8 24-39 0 0,-1 0 1 0 0,0 0 0 0 0,0-1 0 0 0,0 1 0 0 0,-1 0 0 0 0,0 0 0 0 0,0-1 0 0 0,-1 1 0 0 0,-3-8 0 0 0,-1-2-300 0 0,-1 0 0 0 0,-13-24 0 0 0,19 40 168 0 0,1 0 0 0 0,-1-1 0 0 0,1 1 0 0 0,-1 0 0 0 0,0 0 0 0 0,0 0 0 0 0,0-1 0 0 0,0 1 0 0 0,0 0 0 0 0,0 0 0 0 0,0 0 0 0 0,0 0 0 0 0,0 0 0 0 0,0 1-1 0 0,0-1 1 0 0,-1 0 0 0 0,1 0 0 0 0,-2 0 0 0 0,1 2 31 0 0,1 0 0 0 0,0 0-1 0 0,0 0 1 0 0,0 0 0 0 0,0 0-1 0 0,0 0 1 0 0,0 0 0 0 0,0 0-1 0 0,0 1 1 0 0,0-1 0 0 0,1 0-1 0 0,-2 2 1 0 0,1 0-146 0 0,-6 8-1226 0 0,2 1-2898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43 7831 0 0,'14'-9'267'0'0,"0"0"0"0"0,0 1 0 0 0,23-8 7843 0 0,-38 17-7551 0 0,-13 15 131 0 0,-1-2 0 0 0,-1 0 0 0 0,-22 16 1 0 0,-3 3-355 0 0,12-9-283 0 0,-191 173 287 0 0,197-174-333 0 0,11-12 2 0 0,1-1-1 0 0,0 1 0 0 0,1 1 0 0 0,0 0 0 0 0,1 1 0 0 0,-10 16 0 0 0,19-28-1 0 0,-1 0 0 0 0,1 0 0 0 0,0-1 0 0 0,-1 1 0 0 0,1 0 1 0 0,0 0-1 0 0,0 0 0 0 0,-1 0 0 0 0,1 0 0 0 0,0-1 0 0 0,0 1 0 0 0,0 0 0 0 0,0 0 0 0 0,0 0 0 0 0,1 0 0 0 0,-1 0 0 0 0,0-1 0 0 0,0 1 0 0 0,1 0 0 0 0,-1 0 0 0 0,0 0 0 0 0,1-1 0 0 0,-1 1 0 0 0,1 1 1 0 0,1 0 9 0 0,-1-1 0 0 0,1 0 1 0 0,-1 1-1 0 0,1-1 1 0 0,-1 0-1 0 0,1 0 0 0 0,0 0 1 0 0,0 0-1 0 0,-1 0 1 0 0,4 0-1 0 0,3 2 49 0 0,0-1-1 0 0,1-1 1 0 0,-1 1 0 0 0,11-1-1 0 0,4-1-10 0 0,0-1-1 0 0,0 0 0 0 0,0-2 1 0 0,36-10-1 0 0,-28 5-1924 0 0,35-16-1 0 0,-37 12-4780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58 16759 0 0,'0'0'382'0'0,"1"-1"54"0"0,16-9 199 0 0,0 1 0 0 0,1 0 1 0 0,-1 1-1 0 0,2 1 0 0 0,22-6 1 0 0,-40 13 171 0 0,-2 2-796 0 0,0 1-1 0 0,0-1 0 0 0,-1 0 1 0 0,1 0-1 0 0,-1 0 0 0 0,1 0 0 0 0,-1 0 1 0 0,-3 3-1 0 0,4-4-4 0 0,-34 33-7 0 0,-28 29 56 0 0,-64 62-44 0 0,-2 3-12 0 0,127-126 1 0 0,-26 34 1 0 0,26-33-2 0 0,0 0 0 0 0,0 0 0 0 0,0 0 0 0 0,1 0-1 0 0,-1 0 1 0 0,1 0 0 0 0,0 0 0 0 0,0 0 0 0 0,0 1-1 0 0,0 5 1 0 0,1-8-2 0 0,1 0 0 0 0,0 0 0 0 0,0 0 0 0 0,-1 0 0 0 0,1 0 0 0 0,0 0 0 0 0,0 0 0 0 0,0-1 0 0 0,0 1 0 0 0,0 0 0 0 0,0 0 0 0 0,0-1 0 0 0,0 1 0 0 0,0-1 0 0 0,0 1 0 0 0,0-1 0 0 0,0 1 0 0 0,0-1 0 0 0,2 0 0 0 0,4 2 5 0 0,0-1-1 0 0,-1 0 1 0 0,1-1-1 0 0,0 0 1 0 0,-1 0-1 0 0,1 0 1 0 0,0-1-1 0 0,7-2 1 0 0,54-15-209 0 0,-38 9-209 0 0,-13 3-1006 0 0,29-14 1 0 0,-24 10-1796 0 0,-7 3-2674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31 13559 0 0,'0'0'1832'0'0,"-2"1"-1453"0"0,-7 6-51 0 0,1 0 0 0 0,-1 0 0 0 0,2 1 1 0 0,-1 0-1 0 0,1 1 0 0 0,-10 15 0 0 0,-1 1-52 0 0,1-2-95 0 0,0 0 0 0 0,-22 43-1 0 0,34-55-81 0 0,0-1 0 0 0,1 0 1 0 0,0 1-1 0 0,1 0 0 0 0,0 0 0 0 0,1 0 0 0 0,0 1 0 0 0,1-1 0 0 0,-1 21 1 0 0,2-30-54 0 0,1 0 1 0 0,-1 0 0 0 0,0 1 0 0 0,1-1 0 0 0,-1 0 0 0 0,1 0 0 0 0,0 0 0 0 0,0 0 0 0 0,0 0 0 0 0,0 0 0 0 0,0 0 0 0 0,0 0-1 0 0,0 0 1 0 0,1 0 0 0 0,-1 0 0 0 0,1-1 0 0 0,-1 1 0 0 0,3 1 0 0 0,-1-1 17 0 0,0 0 0 0 0,0 0 0 0 0,0 0 1 0 0,1-1-1 0 0,-1 0 0 0 0,1 1 0 0 0,-1-1 0 0 0,1 0 0 0 0,-1-1 1 0 0,6 1-1 0 0,0 0 23 0 0,1-1-1 0 0,-1 0 1 0 0,0-1 0 0 0,0 0 0 0 0,0 0 0 0 0,0-1 0 0 0,0 0-1 0 0,11-5 1 0 0,-8 2-47 0 0,0-1 0 0 0,-1-1 1 0 0,0 1-1 0 0,0-2 0 0 0,-1 0 0 0 0,0 0 0 0 0,16-18 0 0 0,0-4 36 0 0,28-42-1 0 0,-45 60-182 0 0,-1-1-1 0 0,-1 0 0 0 0,0 0 1 0 0,-1-1-1 0 0,0 0 0 0 0,-1 0 1 0 0,-1 0-1 0 0,0-1 1 0 0,-1 1-1 0 0,0-1 0 0 0,-1 0 1 0 0,-1 0-1 0 0,0-15 1 0 0,-4 19-448 0 0,1-1-4310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71 464 13039 0 0,'0'0'1186'0'0,"-1"1"-978"0"0,-47 17 4184 0 0,48-18-4334 0 0,-1 0-1 0 0,1 0 1 0 0,-1 0 0 0 0,1 0 0 0 0,-1 0 0 0 0,1 0 0 0 0,-1-1 0 0 0,1 1 0 0 0,-1 0 0 0 0,1 0 0 0 0,-1 0 0 0 0,1-1 0 0 0,-1 1 0 0 0,1 0 0 0 0,-1-1 0 0 0,1 1 0 0 0,0 0 0 0 0,-1-1 0 0 0,1 1 0 0 0,0 0 0 0 0,-1-1 0 0 0,1 1 0 0 0,0-1-1 0 0,-1 1 1 0 0,1-1 0 0 0,-1 0 0 0 0,-6-13 543 0 0,6 9-532 0 0,0 0 0 0 0,1 0 0 0 0,-1 0 0 0 0,1 0 0 0 0,1 0 0 0 0,-1 1 0 0 0,1-1 0 0 0,-1 0 0 0 0,1 0 0 0 0,1 0 0 0 0,-1 1 0 0 0,4-9 0 0 0,1 0 109 0 0,0 0 0 0 0,2 0 0 0 0,8-12 0 0 0,1 2-284 0 0,2 0 0 0 0,0 1 0 0 0,38-32 0 0 0,74-50-503 0 0,-106 85 554 0 0,6-3-194 0 0,47-26 0 0 0,-74 46 151 0 0,0 0 1 0 0,0 1 0 0 0,0 0 0 0 0,-1 0 0 0 0,1 0 0 0 0,1 0 0 0 0,-1 0 0 0 0,0 1-1 0 0,0 0 1 0 0,0 0 0 0 0,0 0 0 0 0,4 1 0 0 0,-2 0-926 0 0,0 0 0 0 0,0 0 0 0 0,0 1 0 0 0,7 3 0 0 0,-1 0-4533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266 103 6447 0 0,'2'-1'298'0'0,"15"-14"147"0"0,24-18-43 0 0,-13 12 3587 0 0,17-11 4596 0 0,-47 33-8448 0 0,-16 10-27 0 0,0 2 0 0 0,1 0-1 0 0,0 1 1 0 0,-17 19 0 0 0,-56 70-27 0 0,86-98-77 0 0,-1 1 0 0 0,1-1 0 0 0,1 1-1 0 0,-1 0 1 0 0,1 1 0 0 0,0-1 0 0 0,0 0 0 0 0,1 1 0 0 0,0 0-1 0 0,-3 13 1 0 0,5-19-6 0 0,0-1 0 0 0,0 1 0 0 0,0 0 0 0 0,-1 0 0 0 0,1 0 0 0 0,0 0 0 0 0,0 0 0 0 0,0 0 0 0 0,0 0 0 0 0,1 0 0 0 0,-1 0 0 0 0,0-1 0 0 0,0 1 0 0 0,0 0 0 0 0,1 0 0 0 0,-1 0 0 0 0,1 0 0 0 0,-1 0 0 0 0,0-1 0 0 0,1 1 0 0 0,-1 0 0 0 0,1 0 0 0 0,0-1 0 0 0,-1 1 0 0 0,1 0 0 0 0,0-1 0 0 0,-1 1 0 0 0,1-1 0 0 0,0 1 0 0 0,1 0 0 0 0,1 1 0 0 0,9 6 6 0 0,0 0 0 0 0,0-1 0 0 0,0 0 1 0 0,1-1-1 0 0,23 7 0 0 0,-19-7 1 0 0,0 1-1 0 0,-1 0 1 0 0,17 11 0 0 0,1 1 46 0 0,-24-14-2 0 0,0 1 0 0 0,0 0 0 0 0,10 8 1 0 0,-17-11-36 0 0,0 0-1 0 0,0 0 1 0 0,0 0 0 0 0,-1 0 0 0 0,1 1 0 0 0,-1-1 0 0 0,0 1 0 0 0,0-1 0 0 0,0 1 0 0 0,0 0-1 0 0,-1 0 1 0 0,2 6 0 0 0,-2-8 24 0 0,-1 0-1 0 0,0-1 1 0 0,0 1-1 0 0,0-1 1 0 0,0 1-1 0 0,0 0 1 0 0,-1-1 0 0 0,1 1-1 0 0,-1 0 1 0 0,1-1-1 0 0,-1 1 1 0 0,1-1-1 0 0,-1 1 1 0 0,0-1-1 0 0,1 1 1 0 0,-1-1-1 0 0,0 1 1 0 0,0-1 0 0 0,0 0-1 0 0,0 0 1 0 0,-1 1-1 0 0,1-1 1 0 0,0 0-1 0 0,0 0 1 0 0,-1 0-1 0 0,1 0 1 0 0,-3 1-1 0 0,-4 2 156 0 0,0 1 0 0 0,0-1 0 0 0,-14 4 0 0 0,-11 2-1 0 0,0-2 1 0 0,0-2-1 0 0,-37 3 1 0 0,21-3-184 0 0,22-2-178 0 0,-3 1-430 0 0,0-2 0 0 0,-34 0-1 0 0,44-5-805 0 0,2-2-63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 8895 0 0,'0'0'808'0'0,"10"-1"-689"0"0,-5 1 2828 0 0,-3 1-2752 0 0,0 0 1 0 0,0 0-1 0 0,0 0 1 0 0,0 0-1 0 0,-1 0 1 0 0,1 0-1 0 0,0 1 1 0 0,-1-1-1 0 0,1 1 1 0 0,-1-1-1 0 0,1 1 1 0 0,-1 0-1 0 0,1-1 1 0 0,-1 1-1 0 0,0 0 1 0 0,0 0-1 0 0,0 0 1 0 0,0 0-1 0 0,-1 0 1 0 0,1 0-1 0 0,0 0 1 0 0,-1 0-1 0 0,1 4 1 0 0,10 32 1061 0 0,26 62 1 0 0,-21-64-579 0 0,17 67 1 0 0,-31-92-656 0 0,0-1 0 0 0,-1 1 0 0 0,0 0 0 0 0,-1 0 0 0 0,0 0 0 0 0,-1-1 0 0 0,-2 16 0 0 0,1-21-23 0 0,0 1 0 0 0,0-1 0 0 0,-1 0 0 0 0,1 0 0 0 0,-1 0 0 0 0,0 0 0 0 0,0 0 0 0 0,-1 0 0 0 0,0-1 0 0 0,1 0 0 0 0,-1 0 0 0 0,-1 0 0 0 0,1 0 0 0 0,-9 5 0 0 0,-5 3-80 0 0,-1-1 0 0 0,-30 12-1 0 0,41-20 15 0 0,-2 1-81 0 0,0 0 1 0 0,0-1-1 0 0,0-1 0 0 0,0 0 0 0 0,-1 0 1 0 0,1-1-1 0 0,-1 0 0 0 0,1-1 0 0 0,-1 0 0 0 0,1-1 1 0 0,-17-3-1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537 833 10103 0 0,'0'0'464'0'0,"-1"2"-9"0"0,0-2-363 0 0,0 1-1 0 0,0 0 1 0 0,1 0-1 0 0,-1 0 1 0 0,1 0-1 0 0,-1 0 1 0 0,1 0-1 0 0,-1 0 1 0 0,1 0-1 0 0,0 0 1 0 0,-1 0 0 0 0,1 1-1 0 0,0-1 1 0 0,0 0-1 0 0,0 0 1 0 0,0 0-1 0 0,0 0 1 0 0,0 0-1 0 0,0 0 1 0 0,1 7 4292 0 0,3-9-4198 0 0,-1 1 1 0 0,1-1 0 0 0,-1 1-1 0 0,0-1 1 0 0,1 0 0 0 0,-1-1 0 0 0,0 1-1 0 0,0-1 1 0 0,1 1 0 0 0,-1-1 0 0 0,0 0-1 0 0,-1 0 1 0 0,5-3 0 0 0,4-6 97 0 0,18-19 0 0 0,-27 29-249 0 0,36-45 263 0 0,45-71 0 0 0,-42 48-341 0 0,-3-3-1 0 0,-3-1 1 0 0,39-116 0 0 0,-68 173-97 0 0,-1 0 1 0 0,0 0-1 0 0,-2 0 1 0 0,1-1 0 0 0,-2 1-1 0 0,-1-1 1 0 0,0 0-1 0 0,-1 0 1 0 0,0 1 0 0 0,-4-23-1 0 0,0 18 60 0 0,4 20 80 0 0,0 1 0 0 0,-1-1 0 0 0,1 1 0 0 0,0 0 0 0 0,0-1 0 0 0,0 1-1 0 0,0-1 1 0 0,-1 1 0 0 0,1-1 0 0 0,0 1 0 0 0,0 0 0 0 0,-1-1 0 0 0,1 1 0 0 0,0-1 0 0 0,-1 1 0 0 0,1 0-1 0 0,0-1 1 0 0,-1 1 0 0 0,1 0 0 0 0,0 0 0 0 0,-1-1 0 0 0,1 1 0 0 0,-1 0 0 0 0,-4 1-17 0 0,5-1 15 0 0,-5 1-45 0 0,0 0 1 0 0,0 0 0 0 0,1 1-1 0 0,-1 0 1 0 0,0 0-1 0 0,1 0 1 0 0,-1 1 0 0 0,1-1-1 0 0,-5 4 1 0 0,2-1 3 0 0,1 0 0 0 0,0 1 0 0 0,0-1 0 0 0,-10 14 0 0 0,4 0 30 0 0,1 0-1 0 0,1 1 1 0 0,-14 41 0 0 0,7-18 6 0 0,-15 32 17 0 0,-216 480 236 0 0,235-528-227 0 0,-75 151 259 0 0,64-125-233 0 0,-22 79 0 0 0,35-93-61 0 0,-28 86 137 0 0,32-107-497 0 0,-1-1 0 0 0,0 0 0 0 0,-2 0 0 0 0,-20 28 0 0 0,8-18-351 0 0,0-2 0 0 0,-2-1 0 0 0,-1-1 0 0 0,-1-1 0 0 0,-30 20 0 0 0,53-40 456 0 0,-1 0 1 0 0,1 0 0 0 0,0 0 0 0 0,-1 0 0 0 0,0-1 0 0 0,1 1-1 0 0,-5 0 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9615 0 0,'0'0'4082'0'0,"-2"0"-3014"0"0,-11 5 2009 0 0,10-1-648 0 0,4-2-2272 0 0,0-1 1 0 0,0 0-1 0 0,0 0 1 0 0,0 0 0 0 0,1 0-1 0 0,-1 0 1 0 0,0 0-1 0 0,1-1 1 0 0,-1 1-1 0 0,3 1 1 0 0,4 2-605 0 0,46 23 692 0 0,-32-17-26 0 0,38 23-1 0 0,-57-30-189 0 0,1 0-1 0 0,-1 0 0 0 0,1 0 1 0 0,-1 0-1 0 0,0 1 1 0 0,0-1-1 0 0,0 1 1 0 0,-1 0-1 0 0,1-1 0 0 0,-1 1 1 0 0,0 0-1 0 0,0 1 1 0 0,0-1-1 0 0,-1 0 1 0 0,1 1-1 0 0,-1-1 0 0 0,0 1 1 0 0,-1-1-1 0 0,1 1 1 0 0,-1 6-1 0 0,0-3 36 0 0,0-1 0 0 0,-1 0 0 0 0,0 0-1 0 0,-1 1 1 0 0,1-1 0 0 0,-1 0 0 0 0,-1 0 0 0 0,0 0 0 0 0,0-1-1 0 0,0 1 1 0 0,0-1 0 0 0,-5 7 0 0 0,0-2 9 0 0,1 0-18 0 0,-1 1 0 0 0,-1-1-1 0 0,1 0 1 0 0,-2-1 0 0 0,0 0 0 0 0,0-1 0 0 0,-18 14 0 0 0,24-21-49 0 0,-6 5-23 0 0,1-1 0 0 0,-1 0 0 0 0,0-1-1 0 0,0 0 1 0 0,-1-1 0 0 0,0 0 0 0 0,0 0 0 0 0,0-1-1 0 0,0-1 1 0 0,0 0 0 0 0,-15 1 0 0 0,16-3-74 0 0,8 0 0 0 0,1 1-77 0 0,1-1-1 0 0,-1 0 0 0 0,1 0 1 0 0,-1 0-1 0 0,1 0 1 0 0,-1 0-1 0 0,1 0 0 0 0,-1 0 1 0 0,1-1-1 0 0,-1 1 0 0 0,1 0 1 0 0,-1 0-1 0 0,1 0 0 0 0,-1 0 1 0 0,1-1-1 0 0,-1 1 0 0 0,1 0 1 0 0,0 0-1 0 0,-1-1 0 0 0,1 1 1 0 0,-1 0-1 0 0,1-1 0 0 0,0-10-3398 0 0,0 10 3894 0 0,3-14-2229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14855 0 0,'-8'7'1590'0'0,"7"-7"-1565"0"0,0 1 0 0 0,0 0 0 0 0,0 0 1 0 0,0-1-1 0 0,1 1 0 0 0,-1 0 0 0 0,0 0 1 0 0,1 0-1 0 0,-1 0 0 0 0,0 0 0 0 0,1 0 1 0 0,-1 0-1 0 0,1 0 0 0 0,0 1 0 0 0,-1-1 1 0 0,1 0-1 0 0,0 0 0 0 0,0 0 0 0 0,-1 0 0 0 0,1 0 1 0 0,0 1-1 0 0,0-1 0 0 0,0 0 0 0 0,1 0 1 0 0,-1 0-1 0 0,1 3 0 0 0,-1-1 171 0 0,1-1 265 0 0,9 8 450 0 0,-6-7-793 0 0,0-1 1 0 0,1 0 0 0 0,-1 1-1 0 0,0-2 1 0 0,1 1-1 0 0,-1-1 1 0 0,1 1-1 0 0,-1-1 1 0 0,1 0 0 0 0,0-1-1 0 0,-1 1 1 0 0,7-1-1 0 0,7 0 452 0 0,33-5 0 0 0,26-7 245 0 0,174-18-671 0 0,-122 27-6792 0 0,-113 3 5049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14279 0 0,'-3'9'690'0'0,"-27"57"239"0"0,4-9 608 0 0,-19 41 1049 0 0,25-57-2193 0 0,-26 80 0 0 0,45-118-496 0 0,0-1-80 0 0,1-1-1 0 0,-1 0 1 0 0,1 1 0 0 0,-1-1-1 0 0,1 0 1 0 0,0 1 0 0 0,0-1-1 0 0,0 0 1 0 0,0 1 0 0 0,0-1-1 0 0,0 1 1 0 0,0 0 0 0 0</inkml:trace>
  <inkml:trace contextRef="#ctx0" brushRef="#br0" timeOffset="1">371 320 13359 0 0,'0'0'1210'0'0,"0"2"-996"0"0,0 0-195 0 0,-8 11 3425 0 0,9-15-3328 0 0,-1 0 0 0 0,1 1 0 0 0,0-1 0 0 0,0 1 0 0 0,0-1 0 0 0,0 1-1 0 0,0-1 1 0 0,0 1 0 0 0,0-1 0 0 0,2-1 0 0 0,1 0 45 0 0,106-123 936 0 0,-40 54-1024 0 0,-57 60-105 0 0,0 1 1 0 0,1 1 0 0 0,27-16 0 0 0,-14 16-59 0 0,-16 9 47 0 0,-10 2 49 0 0,1-1 1 0 0,-1 1-1 0 0,1 0 1 0 0,0 0-1 0 0,-1 0 1 0 0,0 0-1 0 0,1 0 1 0 0,-1 0-1 0 0,1 0 1 0 0,-1 0-1 0 0,0 1 1 0 0,0-1-1 0 0,0 0 1 0 0,0 1-1 0 0,0-1 1 0 0,0 1-1 0 0,0-1 1 0 0,0 1-1 0 0,-1 0 1 0 0,1-1-1 0 0,-1 1 1 0 0,1 0-1 0 0,0 1 1 0 0,1 7 104 0 0,-1-1-1 0 0,0 1 1 0 0,0 10 0 0 0,0-6-1 0 0,2 47 295 0 0,-2-32-305 0 0,6 40 1 0 0,-7-66-200 0 0,1 0 0 0 0,-1-1 0 0 0,1 1 0 0 0,0 0 0 0 0,0-1 1 0 0,0 1-1 0 0,0-1 0 0 0,1 1 0 0 0,-1-1 0 0 0,1 0 0 0 0,-1 0 1 0 0,1 0-1 0 0,0 1 0 0 0,0-2 0 0 0,0 1 0 0 0,3 2 1 0 0,5 2-1492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78 291 9215 0 0,'-1'1'7136'0'0,"-2"6"-6262"0"0,2-5 251 0 0,-9 3 99 0 0,8-6-1185 0 0,0 1 0 0 0,0-1 0 0 0,0 0-1 0 0,0 0 1 0 0,1 0 0 0 0,-1 0 0 0 0,0 0 0 0 0,0 0 0 0 0,1 0 0 0 0,-1 0 0 0 0,1-1 0 0 0,-1 1 0 0 0,1 0 0 0 0,0-1-1 0 0,-1 0 1 0 0,1 1 0 0 0,0-1 0 0 0,0 0 0 0 0,0 1 0 0 0,0-1 0 0 0,0 0 0 0 0,1 0 0 0 0,-1 0 0 0 0,1 0-1 0 0,-1 0 1 0 0,1 0 0 0 0,-1 0 0 0 0,1-3 0 0 0,-1-7-106 0 0,0 0 1 0 0,1 0-1 0 0,2-19 1 0 0,-1 23 36 0 0,0 0-23 0 0,1 0 0 0 0,-1 0 0 0 0,2 0 0 0 0,-1 0-1 0 0,1 1 1 0 0,0-1 0 0 0,1 1 0 0 0,-1-1 0 0 0,2 1 0 0 0,-1 0 0 0 0,1 1 0 0 0,0-1 0 0 0,0 1 0 0 0,1 0 0 0 0,0 0 0 0 0,8-6 0 0 0,-6 5-16 0 0,2 1 0 0 0,-1-1 0 0 0,0 2 1 0 0,1-1-1 0 0,0 1 0 0 0,0 1 1 0 0,1 0-1 0 0,0 0 0 0 0,-1 1 1 0 0,1 1-1 0 0,16-3 0 0 0,-12 4 259 0 0,-1 1 0 0 0,1 1-1 0 0,-1 0 1 0 0,0 0 0 0 0,29 8-1 0 0,-35-7-80 0 0,0 1-1 0 0,1 0 1 0 0,-1 0-1 0 0,0 1 1 0 0,-1 0-1 0 0,1 0 1 0 0,-1 0-1 0 0,0 1 1 0 0,0 0-1 0 0,0 1 1 0 0,7 8-1 0 0,-12-12-50 0 0,0 1 0 0 0,0 0 0 0 0,0 0 0 0 0,0 0 0 0 0,0 0 0 0 0,-1 0 0 0 0,0 0 0 0 0,0 0 0 0 0,0 0 0 0 0,0 1 0 0 0,0-1 0 0 0,0 0 0 0 0,-1 1-1 0 0,1 3 1 0 0,-2-2-4 0 0,1 1 0 0 0,-1-1 0 0 0,1 0 0 0 0,-1 1-1 0 0,-1-1 1 0 0,1 0 0 0 0,-1 0 0 0 0,-3 6 0 0 0,0 0-13 0 0,-1-1 0 0 0,0 0 0 0 0,-1-1 0 0 0,0 1 0 0 0,0-1 1 0 0,-1-1-1 0 0,-15 14 0 0 0,-3-3-206 0 0,-1-1 0 0 0,0-1 0 0 0,-1-2 0 0 0,-1 0 0 0 0,0-2 0 0 0,-40 12 0 0 0,54-20-358 0 0,-1 0-1 0 0,0-1 1 0 0,0 0-1 0 0,0-1 0 0 0,-27 1 1 0 0,27-7-1084 0 0,3-4-325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15695 0 0,'0'0'1418'0'0,"-1"0"-1104"0"0,-4 2-174 0 0,1 0-1 0 0,0 0 1 0 0,0 1-1 0 0,0-1 1 0 0,0 1-1 0 0,0 0 1 0 0,1 0-1 0 0,-1 0 1 0 0,1 0 0 0 0,0 1-1 0 0,-6 7 1 0 0,-4 3-68 0 0,-20 19-26 0 0,15-16-30 0 0,2 1 0 0 0,-20 24 1 0 0,-44 78 116 0 0,-101 203 0 0 0,170-299-279 0 0,-40 70 33 0 0,43-81-1218 0 0,-2 0 0 0 0,-14 17 0 0 0,12-18-4361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11055 0 0,'0'0'3398'0'0,"0"2"-2178"0"0,-4 18-400 0 0,-1-1 1 0 0,-10 25 0 0 0,2-8-345 0 0,-7 26 123 0 0,-3-2 0 0 0,-2 0 0 0 0,-45 75 0 0 0,56-112-529 0 0,-60 96 114 0 0,60-99-200 0 0,-1-1 1 0 0,-1 0 0 0 0,-30 27-1 0 0,36-37-548 0 0,0-1 1 0 0,-1-1-1 0 0,1 1 0 0 0,-1-2 0 0 0,-14 7 1 0 0,19-34-4919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6911 0 0,'2'-5'440'0'0,"0"0"-1"0"0,0 0 0 0 0,1 0 0 0 0,-1 0 0 0 0,1 1 0 0 0,1-1 1 0 0,-1 1-1 0 0,1 0 0 0 0,-1 0 0 0 0,1 0 0 0 0,0 0 1 0 0,1 1-1 0 0,5-5 0 0 0,10-8 1903 0 0,15-15-1764 0 0,1 2-1 0 0,2 1 1 0 0,68-37-1 0 0,-77 50-491 0 0,1 1 0 0 0,0 2 0 0 0,1 1-1 0 0,0 1 1 0 0,1 2 0 0 0,35-5 0 0 0,-54 11 8 0 0,1 1 1 0 0,-1 0 0 0 0,0 1 0 0 0,1 0 0 0 0,-1 1-1 0 0,0 1 1 0 0,16 3 0 0 0,-24-3-25 0 0,0-1 0 0 0,1 1 0 0 0,-1 0 0 0 0,0 1 0 0 0,0-1 0 0 0,0 1 0 0 0,-1 0 0 0 0,1 0 0 0 0,-1 1 0 0 0,0-1 0 0 0,1 1 0 0 0,-2 0 0 0 0,1 0 0 0 0,0 0 0 0 0,-1 1 0 0 0,0-1 0 0 0,0 1 0 0 0,0 0 0 0 0,4 8 0 0 0,-6-7 10 0 0,1 0 1 0 0,-1-1-1 0 0,0 1 0 0 0,0 0 1 0 0,0 0-1 0 0,-1 0 0 0 0,0 0 0 0 0,0 0 1 0 0,-3 11-1 0 0,1-1 167 0 0,-2 0 0 0 0,-7 21 0 0 0,4-21-111 0 0,0-1-1 0 0,-1 0 1 0 0,0 0-1 0 0,-1 0 1 0 0,-1-1-1 0 0,0-1 1 0 0,-14 15-1 0 0,-2-1 101 0 0,-1-2 0 0 0,-37 27 0 0 0,32-31-188 0 0,-2-1 0 0 0,0-2 0 0 0,0-1 0 0 0,-39 12 0 0 0,58-24-667 0 0,0 0 0 0 0,-1-1 0 0 0,1-1 0 0 0,-33 2 1 0 0,36-5-696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7 16847 0 0,'0'0'1522'0'0,"-2"-1"-1250"0"0,-3 0-244 0 0,0-1 1 0 0,0 1 0 0 0,0 1-1 0 0,-1-1 1 0 0,1 1-1 0 0,0 0 1 0 0,0 0 0 0 0,0 0-1 0 0,0 1 1 0 0,0-1 0 0 0,0 2-1 0 0,-1-1 1 0 0,2 0 0 0 0,-9 4-1 0 0,-9 4 344 0 0,-37 21-1 0 0,57-29-363 0 0,-44 26 270 0 0,1 2 1 0 0,1 3-1 0 0,2 1 1 0 0,1 1-1 0 0,2 3 1 0 0,1 1-1 0 0,2 2 1 0 0,2 2-1 0 0,-48 74 1 0 0,74-101-243 0 0,0-1 0 0 0,0 1 0 0 0,2 1 1 0 0,0-1-1 0 0,-5 23 0 0 0,1-5-10 0 0,6-17-3 0 0,0-1-1 0 0,-4 29 1 0 0,8-38-20 0 0,0 0 0 0 0,0 0-1 0 0,1 0 1 0 0,-1 0 0 0 0,1-1 0 0 0,0 1 0 0 0,1 0 0 0 0,0 0 0 0 0,0 0-1 0 0,0-1 1 0 0,3 7 0 0 0,-2-7-23 0 0,1 1 0 0 0,0-1 1 0 0,0 0-1 0 0,0 0 0 0 0,1 0 0 0 0,-1 0 0 0 0,1-1 0 0 0,0 1 1 0 0,0-2-1 0 0,1 1 0 0 0,-1 0 0 0 0,1-1 0 0 0,0 0 0 0 0,0 0 1 0 0,9 2-1 0 0,-4-1-88 0 0,1-1 0 0 0,0 0 1 0 0,0-1-1 0 0,0-1 0 0 0,1 0 1 0 0,-1 0-1 0 0,17-2 0 0 0,-7-1-1529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11055 0 0,'0'0'852'0'0,"-8"4"-528"0"0,5-2-54 0 0,-1 0-1 0 0,1 1 1 0 0,1-1 0 0 0,-1 1-1 0 0,0 0 1 0 0,1 0-1 0 0,-1 0 1 0 0,1 0 0 0 0,0 0-1 0 0,0 0 1 0 0,0 0-1 0 0,-1 5 1 0 0,-4 6 1020 0 0,-6 24 1 0 0,10-28-1060 0 0,0 1 1 0 0,1-1 0 0 0,0 1 0 0 0,1 0 0 0 0,0-1-1 0 0,0 1 1 0 0,1 0 0 0 0,1 0 0 0 0,0 0 0 0 0,0 0 0 0 0,1-1-1 0 0,1 1 1 0 0,0-1 0 0 0,6 16 0 0 0,6 9 200 0 0,-8-15-123 0 0,2 0-1 0 0,22 36 0 0 0,-12-31-184 0 0,1 0 0 0 0,2-1-1 0 0,33 30 1 0 0,80 55 573 0 0,-30-25-449 0 0,-102-82-361 0 0,-1 1 0 0 0,1-1 0 0 0,0 0 0 0 0,0 0-1 0 0,0 0 1 0 0,0 0 0 0 0,0-1 0 0 0,0 1 0 0 0,0-1 0 0 0,0 1 0 0 0,1-1 0 0 0,3 0-1 0 0,-6-1-130 0 0,1-1-1 0 0,0 0 0 0 0,-1 1 0 0 0,1-1 0 0 0,-1 0 0 0 0,0 0 0 0 0,1 0 1 0 0,-1 0-1 0 0,0 0 0 0 0,1-1 0 0 0,-1 1 0 0 0,0 0 0 0 0,0 0 0 0 0,0-1 1 0 0,0 1-1 0 0,1-3 0 0 0,3-8-1858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4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0 9215 0 0,'-1'2'7831'0'0,"-12"10"-7131"0"0,0 0 1 0 0,1 2-1 0 0,-16 22 1 0 0,-10 12-110 0 0,-259 231 881 0 0,180-175-1321 0 0,-33 39 77 0 0,137-129-323 0 0,1 0 0 0 0,0 1 0 0 0,-15 25 0 0 0,15-30-684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36 8287 0 0,'-3'-1'639'0'0,"-30"-14"218"0"0,0-4 8359 0 0,34 19-9177 0 0,-1 1-1 0 0,1 0 0 0 0,0-1 1 0 0,0 1-1 0 0,0 0 0 0 0,0 0 1 0 0,-1-1-1 0 0,1 1 0 0 0,0 0 1 0 0,-1 0-1 0 0,2 1 0 0 0,-1 1 34 0 0,14 18 124 0 0,0 1 1 0 0,-2 1-1 0 0,-1 0 0 0 0,10 25 0 0 0,4 9 157 0 0,44 80 190 0 0,101 146 0 0 0,-42-119-417 0 0,-30-42-44 0 0,-70-89-125 0 0,-27-32-179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88 6447 0 0,'0'0'8107'0'0,"-1"1"-7876"0"0,-33 7 232 0 0,26-6-408 0 0,-1 0 0 0 0,-14 5 0 0 0,-160 85 926 0 0,145-69-540 0 0,2 2 1 0 0,-55 48 0 0 0,65-50-285 0 0,-65 64 619 0 0,82-76-673 0 0,1-1 1 0 0,-1 1-1 0 0,2 0 0 0 0,-1 1 0 0 0,2 0 0 0 0,-11 24 0 0 0,16-33-83 0 0,0-1 0 0 0,0 1 1 0 0,1-1-1 0 0,-1 1 0 0 0,1-1 1 0 0,0 1-1 0 0,-1 0 0 0 0,1-1 0 0 0,0 1 1 0 0,1-1-1 0 0,-1 1 0 0 0,0 0 1 0 0,2 3-1 0 0,-1-4-3 0 0,-1 0 1 0 0,1 0-1 0 0,0-1 1 0 0,1 1-1 0 0,-1 0 1 0 0,0-1-1 0 0,0 1 1 0 0,0-1-1 0 0,1 0 0 0 0,-1 1 1 0 0,1-1-1 0 0,-1 0 1 0 0,1 0-1 0 0,0 0 1 0 0,-1 0-1 0 0,1 0 1 0 0,0 0-1 0 0,0 0 1 0 0,2 0-1 0 0,5 2 31 0 0,1-1-1 0 0,0 0 1 0 0,0-1 0 0 0,0 0-1 0 0,0 0 1 0 0,0-1-1 0 0,12-1 1 0 0,70-13 168 0 0,-81 12-190 0 0,247-62 193 0 0,-198 44-214 0 0,-1-2-1 0 0,68-37 1 0 0,-119 54-1 0 0,0 1 0 0 0,0-1 0 0 0,0-1-1 0 0,-1 0 1 0 0,0 0 0 0 0,0 0 0 0 0,0-1 0 0 0,11-14 0 0 0,-15 17-31 0 0,-1 0 1 0 0,1-1-1 0 0,-1 1 1 0 0,0-1-1 0 0,0 0 1 0 0,-1 1-1 0 0,1-1 1 0 0,-1 0 0 0 0,0 0-1 0 0,-1 0 1 0 0,1 0-1 0 0,-1 0 1 0 0,0 0-1 0 0,0 0 1 0 0,0 0-1 0 0,-1 0 1 0 0,1 0 0 0 0,-3-7-1 0 0,-9-34-38 0 0,-13-48-337 0 0,20 80 286 0 0,-1-1 1 0 0,0 1 0 0 0,-1 0-1 0 0,-9-14 1 0 0,13 25 98 0 0,1-1 0 0 0,-1 2 0 0 0,1-1 0 0 0,-1 0 0 0 0,0 0-1 0 0,0 1 1 0 0,0-1 0 0 0,0 1 0 0 0,-1 0 0 0 0,1 0 0 0 0,0 0 0 0 0,-1 1 0 0 0,0-1 0 0 0,1 1-1 0 0,-1 0 1 0 0,0 0 0 0 0,0 0 0 0 0,1 0 0 0 0,-6 1 0 0 0,3-1 9 0 0,0 1 0 0 0,1 1 1 0 0,-1-1-1 0 0,0 1 0 0 0,0 0 1 0 0,0 0-1 0 0,0 1 0 0 0,1-1 1 0 0,-1 1-1 0 0,1 1 0 0 0,-11 5 1 0 0,10-4-19 0 0,5-3-4 0 0,0 0 1 0 0,0 0-1 0 0,0 0 0 0 0,0 0 1 0 0,1 0-1 0 0,-1 1 0 0 0,1-1 1 0 0,-1 0-1 0 0,1 0 0 0 0,-1 0 0 0 0,1 1 1 0 0,-1-1-1 0 0,1 0 0 0 0,0 1 1 0 0,0-1-1 0 0,0 0 0 0 0,0 1 0 0 0,0 1 1 0 0,0 0-81 0 0,0 0 0 0 0,0 0 0 0 0,1 0 0 0 0,-1 0 0 0 0,1 0 0 0 0,1 4 0 0 0,3 3-948 0 0,2-1-258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7367 0 0,'0'0'10096'0'0,"0"3"-9690"0"0,-1 12-166 0 0,-1-1 0 0 0,0 1 0 0 0,-1-1 0 0 0,0 0 0 0 0,-1 0 0 0 0,-11 25 1 0 0,-47 83 569 0 0,46-92-692 0 0,5-10-36 0 0,-106 178 309 0 0,36-94-136 0 0,47-62-180 0 0,28-33-192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788 135 1839 0 0,'0'-1'83'0'0,"5"-14"-31"0"0,5-16-11 0 0,29-56 16934 0 0,-47 98-16335 0 0,-19 28-498 0 0,-2-1 0 0 0,-44 43 0 0 0,4-4-15 0 0,48-52-85 0 0,-353 400 844 0 0,346-396-797 0 0,-50 38 0 0 0,-54 23 101 0 0,129-89-158 0 0,14-9-479 0 0,-7 4-231 0 0,18-12-4273 0 0,7-3-1685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8 343 8839 0 0,'0'0'1584'0'0,"-1"-1"-890"0"0,0 0-569 0 0,1 1 1 0 0,-1-1-1 0 0,1 1 1 0 0,-1-1-1 0 0,1 0 0 0 0,-1 0 1 0 0,1 1-1 0 0,0-1 1 0 0,-1 0-1 0 0,1 1 1 0 0,0-1-1 0 0,0 0 1 0 0,-1 0-1 0 0,1 0 1 0 0,0 1-1 0 0,0-1 1 0 0,0 0-1 0 0,0 0 1 0 0,0-1-1 0 0,5-20 1026 0 0,-1 13-791 0 0,0 0-1 0 0,9-15 0 0 0,-11 21-300 0 0,28-43 713 0 0,44-54 0 0 0,-62 87-718 0 0,0 0 1 0 0,1 1-1 0 0,0 0 1 0 0,1 1-1 0 0,0 0 1 0 0,0 1 0 0 0,1 1-1 0 0,19-8 1 0 0,-31 15-33 0 0,-3 2-16 0 0,1-1 0 0 0,0 1 1 0 0,0 0-1 0 0,0-1 0 0 0,-1 1 1 0 0,1 0-1 0 0,0-1 0 0 0,0 1 1 0 0,0 0-1 0 0,0 0 0 0 0,0 0 1 0 0,0 0-1 0 0,-1 0 0 0 0,1 0 1 0 0,0 0-1 0 0,0 0 0 0 0,0 1 1 0 0,0-1-1 0 0,0 0 0 0 0,-1 0 1 0 0,1 1-1 0 0,0-1 0 0 0,0 0 1 0 0,0 1-1 0 0,0 0 0 0 0,0-1-3 0 0,0 0 0 0 0,0 0-1 0 0,-1 0 1 0 0,1 1 0 0 0,0-1 0 0 0,0 0-1 0 0,0 0 1 0 0,-1 1 0 0 0,1-1 0 0 0,0 1-1 0 0,-1-1 1 0 0,1 1 0 0 0,0-1-1 0 0,-1 1 1 0 0,1-1 0 0 0,0 1 0 0 0,-1 0-1 0 0,1-1 1 0 0,-1 1 0 0 0,1 1 0 0 0,1 0 9 0 0,1 2-11 0 0,0 0-1 0 0,-1-1 1 0 0,1 1 0 0 0,-1 0 0 0 0,1 0 0 0 0,-1 1 0 0 0,-1-1 0 0 0,1 0 0 0 0,-1 1 0 0 0,1-1 0 0 0,0 8 0 0 0,1 8-2 0 0,0 28 0 0 0,-1-14 2 0 0,0-12 23 0 0,0 0-1 0 0,2-1 1 0 0,1 1-1 0 0,0-1 1 0 0,2 0-1 0 0,0-1 1 0 0,15 28-1 0 0,-21-46 39 0 0,0 1 1 0 0,1-1-1 0 0,0 0 0 0 0,-1 0 0 0 0,1 0 1 0 0,0 1-1 0 0,0-2 0 0 0,0 1 0 0 0,0 0 1 0 0,1 0-1 0 0,-1-1 0 0 0,0 1 0 0 0,1-1 1 0 0,-1 0-1 0 0,1 1 0 0 0,0-1 0 0 0,-1 0 1 0 0,1-1-1 0 0,0 1 0 0 0,-1 0 0 0 0,1-1 1 0 0,0 0-1 0 0,0 1 0 0 0,0-1 0 0 0,4-1 1 0 0,4 0 129 0 0,0-1 0 0 0,1-1 0 0 0,-1 0 0 0 0,20-9 0 0 0,-11 5-40 0 0,40-18 96 0 0,92-52 0 0 0,-124 61-247 0 0,-1 2 7 0 0,-17 9-118 0 0,0 1 0 0 0,-1-2 0 0 0,16-11 0 0 0,-11 6-649 0 0,-1-1 0 0 0,0-1-1 0 0,14-17 1 0 0,-23 26-146 0 0,1-1-1 0 0,-1 1 1 0 0,1 1 0 0 0,0-1-1 0 0,5-3 1 0 0,-6 5 164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4143 0 0,'0'0'12463'0'0,"1"-16"-11342"0"0,0 8-861 0 0,1 0-1 0 0,1 0 0 0 0,0 0 1 0 0,0 0-1 0 0,7-12 0 0 0,0 0-11 0 0,146-281 1388 0 0,-151 292-1603 0 0,17-30 7 0 0,50-66-1 0 0,-71 104-52 0 0,-1 1-1 0 0,1-1 1 0 0,0 0-1 0 0,-1 0 0 0 0,1 1 1 0 0,0-1-1 0 0,0 0 1 0 0,0 1-1 0 0,0-1 1 0 0,0 1-1 0 0,0-1 1 0 0,1 0-1 0 0,-1 1-14 0 0,-1 0-1 0 0,1 0 1 0 0,-1 0 0 0 0,0 0-1 0 0,1 0 1 0 0,-1 0 0 0 0,0 0-1 0 0,1 0 1 0 0,-1 0 0 0 0,0 0-1 0 0,1 0 1 0 0,-1 0 0 0 0,0 1 0 0 0,1-1-1 0 0,-1 0 1 0 0,0 0 0 0 0,1 0-1 0 0,-1 1 1 0 0,0-1 0 0 0,1 0-1 0 0,-1 0 1 0 0,0 1 0 0 0,0-1-1 0 0,1 1 1 0 0,0 1-45 0 0,1 1 0 0 0,-1 0 0 0 0,0 0-1 0 0,0 0 1 0 0,0 0 0 0 0,1 7 0 0 0,3 20-11 0 0,1 55 0 0 0,0-4 70 0 0,4-26 14 0 0,2-2 0 0 0,23 66 0 0 0,-26-92 50 0 0,-4-12 22 0 0,1-1 0 0 0,0-1 0 0 0,10 15 0 0 0,-16-27 822 0 0,19-16 12 0 0,-10 5-761 0 0,-1-1-1 0 0,1 0 0 0 0,-2 0 1 0 0,0-1-1 0 0,0 1 0 0 0,5-16 1 0 0,5-5-5 0 0,78-159 46 0 0,-38 72-123 0 0,49-78-78 0 0,-64 132-1647 0 0,-41 64 727 0 0,10-1-5558 0 0,-2-1 390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10591 0 0,'0'0'6051'0'0,"2"0"-5450"0"0,0 2-541 0 0,0-1-1 0 0,0 1 0 0 0,0-1 1 0 0,0 1-1 0 0,-1 0 0 0 0,1-1 1 0 0,0 1-1 0 0,-1 0 0 0 0,0 0 1 0 0,1 0-1 0 0,-1 0 0 0 0,0 1 1 0 0,0-1-1 0 0,0 0 0 0 0,0 0 1 0 0,-1 1-1 0 0,1-1 0 0 0,-1 0 1 0 0,1 1-1 0 0,-1-1 0 0 0,0 1 1 0 0,0 2-1 0 0,1 8 10 0 0,-1-1 0 0 0,-1 1 0 0 0,-2 14 1 0 0,-4 9 50 0 0,-1 1 1 0 0,-26 68-1 0 0,-41 68 170 0 0,50-118-213 0 0,-59 107 45 0 0,84-161-308 0 0,8-9-2092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5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213 264 919 0 0,'-1'0'67'0'0,"-25"4"14600"0"0,39-12-13721 0 0,15-11-212 0 0,31-29 0 0 0,13-9-114 0 0,-52 44-477 0 0,93-61 556 0 0,-98 66-597 0 0,1 0 0 0 0,-1 1 0 0 0,1 1 1 0 0,0 1-1 0 0,32-7 0 0 0,-44 11-87 0 0,0 0 0 0 0,0 1 1 0 0,0 0-1 0 0,0 0 0 0 0,1 0 1 0 0,-1 0-1 0 0,0 1 0 0 0,0 0 0 0 0,0 0 1 0 0,0 0-1 0 0,0 0 0 0 0,0 0 0 0 0,0 1 1 0 0,0 0-1 0 0,-1-1 0 0 0,7 6 1 0 0,-7-5-7 0 0,-1 0 1 0 0,1 1 0 0 0,-1-1-1 0 0,0 1 1 0 0,0-1 0 0 0,0 1 0 0 0,0 0-1 0 0,0 0 1 0 0,-1 0 0 0 0,0 0-1 0 0,1 0 1 0 0,-1 0 0 0 0,0 0 0 0 0,0 1-1 0 0,-1-1 1 0 0,1 0 0 0 0,-1 1-1 0 0,1-1 1 0 0,-1 0 0 0 0,0 1-1 0 0,-1 3 1 0 0,0 6 8 0 0,-1 0 0 0 0,-1-1 0 0 0,0 1-1 0 0,0-1 1 0 0,-2 0 0 0 0,1 0 0 0 0,-1 0-1 0 0,-11 18 1 0 0,7-16 5 0 0,-1 0 0 0 0,-1 0 0 0 0,0-1 0 0 0,0 0-1 0 0,-1-1 1 0 0,-15 11 0 0 0,-110 77-247 0 0,126-93 212 0 0,-83 49-647 0 0,75-46 507 0 0,0-1 0 0 0,0-1-1 0 0,-26 7 1 0 0,-14-3 50 0 0,80-31 28 0 0,-4 8 110 0 0,1 1 0 0 0,0 1 0 0 0,1 0 0 0 0,-1 1 0 0 0,2 1 0 0 0,-1 1 0 0 0,1 1 0 0 0,0 1 0 0 0,35-4 0 0 0,-43 7-16 0 0,-1 1-1 0 0,1 0 1 0 0,0 0 0 0 0,-1 1 0 0 0,1 1 0 0 0,-1 0 0 0 0,1 1 0 0 0,-1 0 0 0 0,0 0 0 0 0,0 1 0 0 0,0 1 0 0 0,-1 0 0 0 0,0 0 0 0 0,0 1 0 0 0,0 0 0 0 0,0 1 0 0 0,-1 0 0 0 0,12 12 0 0 0,-15-13-10 0 0,-1 0 0 0 0,0 1 1 0 0,0-1-1 0 0,-1 1 0 0 0,0 0 1 0 0,0 0-1 0 0,0 0 0 0 0,-1 1 1 0 0,0-1-1 0 0,-1 1 0 0 0,3 12 1 0 0,-4-14 37 0 0,0 0 1 0 0,-1 0-1 0 0,0 0 1 0 0,0 0-1 0 0,-1-1 1 0 0,1 1 0 0 0,-1 0-1 0 0,-1 0 1 0 0,1 0-1 0 0,-1-1 1 0 0,0 1-1 0 0,0-1 1 0 0,0 0 0 0 0,-1 1-1 0 0,0-1 1 0 0,-6 9-1 0 0,0-4 65 0 0,0 0-1 0 0,-1-1 0 0 0,1 0 1 0 0,-2 0-1 0 0,1-1 1 0 0,-16 9-1 0 0,-73 35 484 0 0,17-22-152 0 0,34-14-290 0 0,21-7-135 0 0,-1-1-1 0 0,0-1 0 0 0,0-2 1 0 0,0-1-1 0 0,-1-1 0 0 0,0-1 1 0 0,-56-4-1 0 0,74 1-55 0 0,1-1 1 0 0,-1 0-1 0 0,1-1 0 0 0,-14-5 0 0 0,17 3-513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8319 0 0,'0'0'928'0'0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41 7831 0 0,'5'-3'648'0'0,"41"-25"-187"0"0,-25 19 7860 0 0,-13 10-4759 0 0,-15 0-2962 0 0,-2 1-542 0 0,1 0-1 0 0,-1 0 1 0 0,0 1 0 0 0,-10 5-1 0 0,-2 0 30 0 0,-70 28 120 0 0,-23 6-140 0 0,95-36-51 0 0,-1-1 0 0 0,1-1 0 0 0,-1 0-1 0 0,-21 0 1 0 0,30-5-22 0 0,1 1 0 0 0,-1-1 0 0 0,1-1 0 0 0,-1 0 0 0 0,1 0 0 0 0,0-1 1 0 0,0 0-1 0 0,0-1 0 0 0,1 0 0 0 0,-1-1 0 0 0,1 0 0 0 0,-14-9 0 0 0,22 13-61 0 0,-1 0-13 0 0,-3 0-5 0 0,3 1-18 0 0,2 2-775 0 0,-1 3 864 0 0,-3 26-39 0 0,3-19 52 0 0,0 0 1 0 0,-1 0-1 0 0,-1 0 0 0 0,0 0 1 0 0,0-1-1 0 0,-2 0 0 0 0,1 1 1 0 0,-1-2-1 0 0,-1 1 0 0 0,0 0 1 0 0,0-1-1 0 0,-1 0 0 0 0,0-1 1 0 0,-1 0-1 0 0,-17 16 0 0 0,11-9 1 0 0,8-10 17 0 0,-1 0-1 0 0,1 0 1 0 0,-9 6 0 0 0,14-11 492 0 0,2-2-435 0 0,2-4-77 0 0,1 0 1 0 0,0 0 0 0 0,0 1-1 0 0,0-1 1 0 0,1 1 0 0 0,-1 0 0 0 0,1 0-1 0 0,0 1 1 0 0,0-1 0 0 0,0 1-1 0 0,1 0 1 0 0,-1 0 0 0 0,1 1 0 0 0,0 0-1 0 0,0 0 1 0 0,6-1 0 0 0,1-1-13 0 0,0 1 1 0 0,0 0-1 0 0,0 2 0 0 0,1-1 1 0 0,-1 1-1 0 0,1 1 0 0 0,-1 1 1 0 0,0 0-1 0 0,16 3 0 0 0,29 4 15 0 0,20 4 0 0 0,-66-9 0 0 0,0 0 0 0 0,-1 1 0 0 0,1 0 0 0 0,13 7 0 0 0,-22-10 10 0 0,-1 1 0 0 0,1-1 0 0 0,-1 1 0 0 0,1 0 0 0 0,-1-1 1 0 0,0 1-1 0 0,1 0 0 0 0,-1 1 0 0 0,0-1 0 0 0,-1 0 0 0 0,1 1 0 0 0,0-1 0 0 0,0 1 0 0 0,-1-1 0 0 0,0 1 0 0 0,0 0 0 0 0,2 5 0 0 0,-2-4 24 0 0,0 0 0 0 0,-1 0-1 0 0,0 0 1 0 0,0 0-1 0 0,0 1 1 0 0,0-1 0 0 0,-1 0-1 0 0,1 0 1 0 0,-1 0-1 0 0,0 0 1 0 0,-3 6 0 0 0,0 0 29 0 0,0-1 0 0 0,-1 1 0 0 0,0-1 0 0 0,-1 0 0 0 0,0-1 0 0 0,0 1 0 0 0,-1-1 0 0 0,0-1 0 0 0,-11 10 0 0 0,1-4 3 0 0,-1-2 1 0 0,0 0 0 0 0,-1-1-1 0 0,-35 13 1 0 0,5-2-7 0 0,-79 29-60 0 0,35-16 0 0 0,84-30-2 0 0,-30 9-73 0 0,37-13-81 0 0,5 0-771 0 0,0-1 403 0 0,0 1 0 0 0,0-1 0 0 0,-1 0 0 0 0,1 0 0 0 0,3-1 0 0 0,4-2-2744 0 0,13-4-3312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9215 0 0,'0'0'3335'0'0,"0"2"-2036"0"0,-1 8-998 0 0,0 1 1 0 0,0 0 0 0 0,1 0-1 0 0,0 0 1 0 0,1-1 0 0 0,0 1 0 0 0,1 0-1 0 0,0 0 1 0 0,1-1 0 0 0,0 1-1 0 0,0-1 1 0 0,1 0 0 0 0,1 0 0 0 0,0-1-1 0 0,0 1 1 0 0,1-1 0 0 0,0 0-1 0 0,0 0 1 0 0,1-1 0 0 0,8 8 0 0 0,81 70 2247 0 0,-95-84-2521 0 0,0-1 0 0 0,1 0 0 0 0,-1 1 0 0 0,0-1 0 0 0,0 1 0 0 0,0-1 0 0 0,0 1 0 0 0,0 0 0 0 0,0-1 0 0 0,0 1 0 0 0,-1 0-1 0 0,1-1 1 0 0,-1 1 0 0 0,1 0 0 0 0,-1 0 0 0 0,0 0 0 0 0,1 0 0 0 0,-1 0 0 0 0,0-1 0 0 0,0 1 0 0 0,0 0 0 0 0,-1 0 0 0 0,1 0 0 0 0,0 0 0 0 0,-1 0 0 0 0,1-1 0 0 0,-1 1 0 0 0,0 0 0 0 0,1 0 0 0 0,-1-1 0 0 0,0 1 0 0 0,0 0 0 0 0,0-1 0 0 0,-1 2 0 0 0,-2 2-16 0 0,0 0 1 0 0,0-1-1 0 0,0 1 0 0 0,0-1 1 0 0,-1 0-1 0 0,1 0 0 0 0,-1-1 1 0 0,0 1-1 0 0,-8 3 0 0 0,-20 8-78 0 0,-1-2 0 0 0,0-1 0 0 0,-1-1 0 0 0,0-2-1 0 0,-39 5 1 0 0,69-13-77 0 0,0 0 0 0 0,0-1 0 0 0,-1 0 0 0 0,1 0-1 0 0,0 0 1 0 0,0 0 0 0 0,0-1 0 0 0,0 0 0 0 0,0 0 0 0 0,-7-2 0 0 0,12 2-119 0 0,-1 1 1 0 0,1-1 0 0 0,0 0 0 0 0,0 0 0 0 0,0 1 0 0 0,-1-1 0 0 0,1 0 0 0 0,0 1 0 0 0,0-1 0 0 0,0 0 0 0 0,0 0-1 0 0,0 1 1 0 0,0-1 0 0 0,1 0 0 0 0,-1 0 0 0 0,0 1 0 0 0,0-1 0 0 0,0 0 0 0 0,1 1 0 0 0,-1-1 0 0 0,1-1 0 0 0,5-9-5853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28 6911 0 0,'1'-2'528'0'0,"18"-23"14471"0"0,-19 34-14947 0 0,-1 0 0 0 0,0 0-1 0 0,-1 1 1 0 0,0-1 0 0 0,0 0 0 0 0,-6 11 0 0 0,-26 54 334 0 0,11-28-286 0 0,-120 253 28 0 0,89-205-901 0 0,29-55-6370 0 0,16-27 459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12 152 8287 0 0,'0'0'639'0'0,"-11"-7"9086"0"0,19 3-4309 0 0,1 2-6515 0 0,-8 1 678 0 0,209-38 2948 0 0,-57 13-1778 0 0,121-29 326 0 0,-237 48-1041 0 0,1 2 1 0 0,0 2 0 0 0,0 1-1 0 0,63 5 1 0 0,-96-2-254 0 0,-1-1 1 0 0,0 1-1 0 0,1 0 0 0 0,-1 1 1 0 0,0-1-1 0 0,0 0 0 0 0,0 1 1 0 0,0 0-1 0 0,7 4 0 0 0,-10-5 128 0 0,0 0 1 0 0,0 0-1 0 0,0 0 0 0 0,0 0 0 0 0,0 0 0 0 0,0 1 1 0 0,0-1-1 0 0,0 0 0 0 0,0 0 0 0 0,-1 1 1 0 0,1-1-1 0 0,0 0 0 0 0,-1 1 0 0 0,1-1 0 0 0,-1 1 1 0 0,0-1-1 0 0,1 1 0 0 0,-1-1 0 0 0,0 1 1 0 0,0-1-1 0 0,0 1 0 0 0,0-1 0 0 0,0 0 0 0 0,0 1 1 0 0,0-1-1 0 0,-1 1 0 0 0,1-1 0 0 0,0 1 0 0 0,-1-1 1 0 0,1 1-1 0 0,-2 1 0 0 0,-6 11-1353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81 327 10135 0 0,'0'0'1172'0'0,"-3"0"-510"0"0,3 0-538 0 0,0 1 0 0 0,-1-1 1 0 0,1 0-1 0 0,-1 0 0 0 0,1 0 0 0 0,-1 0 1 0 0,1 0-1 0 0,-1 0 0 0 0,1 0 1 0 0,-1 0-1 0 0,1 0 0 0 0,-1 0 0 0 0,1 0 1 0 0,-1 0-1 0 0,1 0 0 0 0,-1-1 1 0 0,1 1-1 0 0,-1 0 0 0 0,1 0 0 0 0,0 0 1 0 0,-1-1-1 0 0,1 1 0 0 0,-1 0 1 0 0,0-1-1 0 0,1 0-27 0 0,-1 0 1 0 0,1 0-1 0 0,-1 1 0 0 0,1-1 1 0 0,0 0-1 0 0,-1 0 0 0 0,1 0 1 0 0,0 0-1 0 0,0 0 1 0 0,0 0-1 0 0,0 0 0 0 0,-1 0 1 0 0,1 0-1 0 0,1 0 1 0 0,-1-2-1 0 0,1-1 53 0 0,0-1 0 0 0,0 0-1 0 0,1 1 1 0 0,-1 0 0 0 0,1-1 0 0 0,0 1 0 0 0,1 0-1 0 0,-1 0 1 0 0,1 0 0 0 0,0 0 0 0 0,0 0 0 0 0,4-4-1 0 0,7-7 184 0 0,24-18-1 0 0,-5 7-212 0 0,1 1 0 0 0,1 2 1 0 0,74-36-1 0 0,-80 46 199 0 0,1 1 1 0 0,0 2 0 0 0,1 1-1 0 0,0 1 1 0 0,58-6 0 0 0,-72 13-178 0 0,0 0 0 0 0,0 1 0 0 0,0 1 1 0 0,0 1-1 0 0,-1 1 0 0 0,1 0 1 0 0,18 6-1 0 0,-19-3-82 0 0,-2 3-48 0 0,-5 5-12 0 0,-8-11 0 0 0,1 0 0 0 0,-1 0 0 0 0,0 0 0 0 0,-1 0 0 0 0,1 0 0 0 0,0 0 0 0 0,-1 6 0 0 0,-2 6 0 0 0,-1-6 3 0 0,0 0-1 0 0,-1 0 1 0 0,0-1 0 0 0,-1 1-1 0 0,0-1 1 0 0,0 0 0 0 0,-1-1-1 0 0,0 1 1 0 0,0-1 0 0 0,0 0-1 0 0,-13 9 1 0 0,-10 7 8 0 0,-52 31 1 0 0,63-43-18 0 0,-25 14-230 0 0,0-2-1 0 0,-82 31 0 0 0,-100 13-1375 0 0,198-62 1116 0 0,-36 3 0 0 0,31-5 217 0 0,7-4-17 0 0,23 0 170 0 0,-1-2-46 0 0,3 2 161 0 0,-1 1 0 0 0,1 0 0 0 0,0 0 0 0 0,0 0 0 0 0,-1 0 0 0 0,1-1 0 0 0,0 1 0 0 0,0 0-1 0 0,-1 0 1 0 0,1-1 0 0 0,0 1 0 0 0,0 0 0 0 0,-1 0 0 0 0,1-1 0 0 0,0 1 0 0 0,0 0 0 0 0,0 0 0 0 0,0-1 0 0 0,0 1 0 0 0,0 0 0 0 0,-1-1 0 0 0,1 1 0 0 0,0 0-1 0 0,0-1 1 0 0,0 1 0 0 0,0 0 0 0 0,0-1 0 0 0,-1-2 5 0 0,1-7-172 0 0,11-12 286 0 0,-10 20 416 0 0,2 2-244 0 0,-1 1-237 0 0,0-1-1 0 0,0 1 0 0 0,-1-1 0 0 0,1 1 1 0 0,0 0-1 0 0,0 0 0 0 0,0 0 1 0 0,-1 0-1 0 0,1 0 0 0 0,0 0 1 0 0,-1 0-1 0 0,1 1 0 0 0,-1-1 0 0 0,1 1 1 0 0,-1-1-1 0 0,0 1 0 0 0,0-1 1 0 0,0 1-1 0 0,0 0 0 0 0,0-1 1 0 0,0 1-1 0 0,0 0 0 0 0,0 0 1 0 0,-1 0-1 0 0,2 2 0 0 0,1 8-33 0 0,-1 0-1 0 0,0 0 1 0 0,1 15-1 0 0,0 1 42 0 0,1-6-25 0 0,1 0-1 0 0,0 0 1 0 0,2-1 0 0 0,1 0-1 0 0,10 21 1 0 0,-11-30 71 0 0,0 0 1 0 0,0 0 0 0 0,1-1-1 0 0,0 0 1 0 0,1-1-1 0 0,0 0 1 0 0,1 0-1 0 0,0-1 1 0 0,16 12 0 0 0,2-5 656 0 0,0 0 1 0 0,1-2 0 0 0,56 18 0 0 0,-30-12 20 0 0,-49-17-677 0 0,1-1 0 0 0,0 0-1 0 0,-1 0 1 0 0,15 1 0 0 0,21 4 231 0 0,-29-4-254 0 0,-11-3 137 0 0,-11 2-133 0 0,7-1-81 0 0,0 0 1 0 0,0-1-1 0 0,0 1 0 0 0,-1-1 0 0 0,1 1 1 0 0,0-1-1 0 0,0 0 0 0 0,-1 0 1 0 0,1 0-1 0 0,-3 0 0 0 0,-6-2 238 0 0,1 1-1625 0 0,4 0-3537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 8287 0 0,'7'-6'9182'0'0,"-10"27"-7589"0"0,-4 3-1015 0 0,-1 0-1 0 0,-21 40 1 0 0,18-42-444 0 0,-95 162 268 0 0,78-140-330 0 0,14-24 22 0 0,-29 32 1 0 0,26-33-96 0 0,-16 23 1 0 0,32-40-74 0 0,10-6-2682 0 0,2-4 1290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13447 0 0,'0'0'1216'0'0,"-1"1"-1000"0"0,-13 9 272 0 0,0 0-1 0 0,2 1 0 0 0,-1 0 1 0 0,-10 14-1 0 0,1-2-46 0 0,-1 2-255 0 0,2 0 1 0 0,1 2 0 0 0,-26 42-1 0 0,42-61-150 0 0,0-1-1 0 0,0 1 1 0 0,1 0-1 0 0,0 0 0 0 0,0 1 1 0 0,-2 12-1 0 0,5-20 1 0 0,0 0-1 0 0,0 1 1 0 0,0-1 0 0 0,0 0-1 0 0,0 0 1 0 0,0 1 0 0 0,1-1-1 0 0,-1 0 1 0 0,0 0 0 0 0,1 0-1 0 0,-1 1 1 0 0,1-1-1 0 0,-1 0 1 0 0,1 0 0 0 0,0 0-1 0 0,-1 0 1 0 0,1 0 0 0 0,0 0-1 0 0,0 0 1 0 0,0 0-1 0 0,0-1 1 0 0,0 1 0 0 0,0 0-1 0 0,0 0 1 0 0,0-1 0 0 0,0 1-1 0 0,0-1 1 0 0,0 1-1 0 0,2 0 1 0 0,2 1 138 0 0,0 0 0 0 0,0-1 0 0 0,0 0-1 0 0,0 0 1 0 0,9 1 0 0 0,-6-2-79 0 0,0 0 0 0 0,0-1 1 0 0,0 0-1 0 0,0 0 0 0 0,0 0 0 0 0,0-1 0 0 0,0 0 0 0 0,-1-1 0 0 0,1 0 0 0 0,-1 0 0 0 0,0 0 1 0 0,0-1-1 0 0,0 0 0 0 0,0-1 0 0 0,0 1 0 0 0,-1-1 0 0 0,0-1 0 0 0,0 1 0 0 0,0-1 0 0 0,5-7 0 0 0,-1-1-20 0 0,-1 0-1 0 0,-1 0 1 0 0,14-30-1 0 0,-19 35-84 0 0,0-1 0 0 0,0 1 0 0 0,-1-1 0 0 0,0 1 0 0 0,0-1 0 0 0,-1 0 0 0 0,-1 0 0 0 0,0-11 0 0 0,0 19-85 0 0,0-1-1 0 0,-1 1 0 0 0,1-1 0 0 0,0 1 0 0 0,-1-1 0 0 0,0 1 0 0 0,0-1 0 0 0,0 1 0 0 0,0 0 0 0 0,0-1 0 0 0,0 1 0 0 0,-1 0 0 0 0,-1-2 0 0 0,3 3 32 0 0,-1 0 0 0 0,0 0 0 0 0,0 1 0 0 0,0-1 1 0 0,0 1-1 0 0,0-1 0 0 0,0 0 0 0 0,0 1 0 0 0,0 0 0 0 0,0-1 1 0 0,-1 1-1 0 0,1 0 0 0 0,0-1 0 0 0,0 1 0 0 0,0 0 0 0 0,0 0 1 0 0,0 0-1 0 0,-1 0 0 0 0,1 0 0 0 0,0 0 0 0 0,0 0 1 0 0,0 0-1 0 0,0 1 0 0 0,0-1 0 0 0,-1 0 0 0 0,1 1 0 0 0,0-1 1 0 0,0 1-1 0 0,-2 0 0 0 0,-4 3-203 0 0,0 0 1 0 0,0 1-1 0 0,0-1 0 0 0,0 1 1 0 0,1 0-1 0 0,-9 9 0 0 0,12-7 108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 9671 0 0,'7'-4'151'0'0,"18"-9"5378"0"0,-48 44-2699 0 0,16-23-2652 0 0,-3 4 97 0 0,0-1-1 0 0,-14 11 1 0 0,13-11-222 0 0,1 0-1 0 0,0 0 1 0 0,0 1 0 0 0,1 0-1 0 0,0 0 1 0 0,1 1-1 0 0,1 0 1 0 0,0 1 0 0 0,1-1-1 0 0,-7 23 1 0 0,11-32-32 0 0,1 0 1 0 0,0 1-1 0 0,1-1 1 0 0,-1 0-1 0 0,1 1 1 0 0,0-1-1 0 0,0 0 1 0 0,0 1-1 0 0,0-1 1 0 0,1 0-1 0 0,0 1 1 0 0,0-1-1 0 0,0 0 1 0 0,3 6-1 0 0,-3-7 34 0 0,1 0 0 0 0,0 0 0 0 0,-1 0 0 0 0,1-1 0 0 0,1 1 0 0 0,-1 0 0 0 0,0-1 0 0 0,1 0 0 0 0,-1 1 0 0 0,1-1 0 0 0,0 0 0 0 0,-1 0 0 0 0,1-1-1 0 0,0 1 1 0 0,0-1 0 0 0,0 1 0 0 0,1-1 0 0 0,-1 0 0 0 0,4 1 0 0 0,-5-2-27 0 0,0 1 0 0 0,1-1 0 0 0,-1 0 1 0 0,0 0-1 0 0,1 0 0 0 0,-1 0 0 0 0,1-1 0 0 0,-1 1 0 0 0,0 0 0 0 0,1-1 0 0 0,-1 0 0 0 0,0 1 0 0 0,0-1 0 0 0,1 0 0 0 0,-1 0 1 0 0,0-1-1 0 0,0 1 0 0 0,0 0 0 0 0,0-1 0 0 0,0 1 0 0 0,-1-1 0 0 0,1 1 0 0 0,0-1 0 0 0,-1 0 0 0 0,1 0 0 0 0,1-3 0 0 0,4-5 205 0 0,0-1 0 0 0,-1-1-1 0 0,8-20 1 0 0,-7 15-162 0 0,2-5-450 0 0,0-1 1 0 0,-1-1-1 0 0,4-26 1 0 0,-11 48-132 0 0,-1-10-2762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 5527 0 0,'0'0'250'0'0,"1"-1"-2"0"0,3-3 217 0 0,-12 18 4114 0 0,-45 53 1623 0 0,-15 21-4885 0 0,58-73-1326 0 0,1 0 0 0 0,0 0 0 0 0,1 1 0 0 0,-7 22 0 0 0,13-30 31 0 0,0-1-1 0 0,0 1 0 0 0,-1 10 1 0 0,4-16 18 0 0,-1-1 0 0 0,0 1 0 0 0,0 0 0 0 0,1-1 1 0 0,-1 1-1 0 0,1 0 0 0 0,0-1 0 0 0,-1 1 0 0 0,1-1 1 0 0,0 1-1 0 0,0-1 0 0 0,0 1 0 0 0,0-1 0 0 0,0 0 1 0 0,0 1-1 0 0,3 1 0 0 0,-2-1 55 0 0,1 0 1 0 0,0 0-1 0 0,0-1 1 0 0,0 1-1 0 0,0-1 0 0 0,0 1 1 0 0,1-1-1 0 0,2 1 0 0 0,4 0 148 0 0,0 0 0 0 0,0-1 0 0 0,0 0 0 0 0,18-1 0 0 0,-19-1-131 0 0,0 0 1 0 0,1 0-1 0 0,-1-1 1 0 0,0 0-1 0 0,13-4 1 0 0,-19 4-75 0 0,1 1 0 0 0,-1-1 0 0 0,1 0 0 0 0,-1 0 0 0 0,0 0 0 0 0,0 0 0 0 0,0 0 0 0 0,0-1 0 0 0,0 1 0 0 0,0-1 0 0 0,0 0 0 0 0,-1 0 0 0 0,0 0 0 0 0,1 0 0 0 0,2-7 0 0 0,6-12 80 0 0,-6 14-90 0 0,-1 0 1 0 0,0 0 0 0 0,3-13-1 0 0,19-107-51 0 0,-10 41-1983 0 0,-12 67-455 0 0,-4 13 1066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36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0,'0'0'639'0'0,"0"2"-415"0"0,0 9 241 0 0,2 1 1 0 0,-1-1-1 0 0,1 0 0 0 0,5 15 1 0 0,18 45 2259 0 0,-24-69-2697 0 0,15 38 525 0 0,3-1 0 0 0,1-1 0 0 0,2-1 1 0 0,33 43-1 0 0,-1-12 272 0 0,70 69 1 0 0,-66-81-324 0 0,-21-21 63 0 0,37 45 1 0 0,-64-68-419 0 0,-1 0 0 0 0,0 1 1 0 0,-1 0-1 0 0,-1 0 0 0 0,0 1 1 0 0,-1 0-1 0 0,0 0 0 0 0,4 19 1 0 0,-8-25-55 0 0,-1 0 0 0 0,0 1 1 0 0,0-1-1 0 0,-1 1 0 0 0,0-1 0 0 0,0 1 0 0 0,-1-1 1 0 0,-3 14-1 0 0,0-9 43 0 0,0 0 0 0 0,-1 0 0 0 0,0-1 1 0 0,-13 23-1 0 0,3-12 1 0 0,-2 1 1 0 0,-1-2 0 0 0,0 0-1 0 0,-32 27 1 0 0,-8 3-653 0 0,-2-3 0 0 0,-118 73-1 0 0,167-116-598 0 0,4 0-49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10943 0 0,'0'0'2252'0'0,"2"0"-1918"0"0,33-6 878 0 0,-1-2 1 0 0,46-16 0 0 0,-56 17-879 0 0,0 2-1 0 0,0 0 0 0 0,0 2 0 0 0,34-1 1 0 0,-52 4-329 0 0,13 0-376 0 0,-13 0 44 0 0,-1 0 1 0 0,1-1-1 0 0,-1 1 0 0 0,1-1 0 0 0,-1 0 0 0 0,1 0 0 0 0,-1-1 0 0 0,10-3 0 0 0,-5 0-704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59 3223 0 0,'-7'4'288'0'0,"5"-3"536"0"0,-21 9 10062 0 0,29 0-9533 0 0,-4-8-1225 0 0,0 1 1 0 0,0-1-1 0 0,0 0 1 0 0,1 0-1 0 0,-1 0 1 0 0,1 0-1 0 0,-1 0 1 0 0,1 0-1 0 0,0-1 1 0 0,-1 0-1 0 0,1 1 1 0 0,0-1-1 0 0,0 0 1 0 0,0 0-1 0 0,0 0 1 0 0,0-1-1 0 0,1 1 1 0 0,5 0-1 0 0,3-1 161 0 0,1-1 0 0 0,-1 0 0 0 0,19-4 0 0 0,-12 1-2 0 0,72-12 684 0 0,158-51 0 0 0,-232 59-1081 0 0,-14 6-477 0 0,0 1 1 0 0,0-1 0 0 0,0 1 0 0 0,0 0-1 0 0,0 0 1 0 0,4-1 0 0 0,3 5-5573 0 0,-2 1 947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52 9215 0 0,'2'0'0'0'0,"99"-38"2642"0"0,-89 34-2065 0 0,1 1 1 0 0,-1 1-1 0 0,0 0 1 0 0,1 1-1 0 0,-1 0 1 0 0,20 1-1 0 0,-31 0-528 0 0,-1 0 0 0 0,0 0 0 0 0,0 0-1 0 0,0 0 1 0 0,1 0 0 0 0,-1 0 0 0 0,0 0 0 0 0,0 0 0 0 0,0 0-1 0 0,1 0 1 0 0,-1 0 0 0 0,0 0 0 0 0,0 0 0 0 0,0 1-1 0 0,1-1 1 0 0,-1 0 0 0 0,0 0 0 0 0,0 0 0 0 0,0 0-1 0 0,0 0 1 0 0,1 0 0 0 0,-1 0 0 0 0,0 1 0 0 0,0-1-1 0 0,0 0 1 0 0,0 0 0 0 0,0 0 0 0 0,0 0 0 0 0,0 1 0 0 0,1-1-1 0 0,-1 0 1 0 0,0 0 0 0 0,0 0 0 0 0,0 1 0 0 0,0-1-1 0 0,0 0 1 0 0,0 0 0 0 0,0 0 0 0 0,0 0 0 0 0,0 1-1 0 0,0-1 1 0 0,0 0 0 0 0,0 0 0 0 0,0 0 0 0 0,0 1-1 0 0,-8 11 626 0 0,-14 8-201 0 0,-19 5-250 0 0,0-2 0 0 0,-48 19-1 0 0,58-31-368 0 0,0 0 0 0 0,-1-2 0 0 0,0-2 0 0 0,-48 6 0 0 0,71-12 19 0 0,1 0 0 0 0,-1-1 0 0 0,1 0 0 0 0,-12-2 0 0 0,16 1 45 0 0,1 1 1 0 0,-1-1 0 0 0,1 0-1 0 0,-1 0 1 0 0,1-1-1 0 0,-1 1 1 0 0,1-1-1 0 0,0 1 1 0 0,0-1 0 0 0,0 0-1 0 0,0 0 1 0 0,-4-4-1 0 0,7 5 7 0 0,-1 0 1 0 0,0 0-1 0 0,0 0 0 0 0,1 0 0 0 0,-1 0 0 0 0,1 0 1 0 0,-1 0-1 0 0,1 0 0 0 0,-1 0 0 0 0,1-3 0 0 0,-3-1 50 0 0,-4 8 117 0 0,-4 7-25 0 0,3-2-18 0 0,0-1 0 0 0,0-1 0 0 0,-18 11 0 0 0,6-6-11 0 0,-104 48 433 0 0,29-19 385 0 0,87-36-781 0 0,7-4-74 0 0,1 0 0 0 0,0 0 0 0 0,0 0 0 0 0,0 0 0 0 0,-1 0 0 0 0,1 0 0 0 0,0 0 0 0 0,0 0 0 0 0,0 0-1 0 0,0 0 1 0 0,0 0 0 0 0,-1 0 0 0 0,1 1 0 0 0,0-1 0 0 0,0 0 0 0 0,0 0 0 0 0,0 0 0 0 0,0 0 0 0 0,0 0 0 0 0,-1 1 0 0 0,1-1 0 0 0,0 0 0 0 0,0 0 0 0 0,0 0 0 0 0,0 0 0 0 0,0 1 0 0 0,0-1 0 0 0,0 0 0 0 0,0 0 0 0 0,0 0 0 0 0,0 0 0 0 0,0 1 0 0 0,0-1-1 0 0,0 0 1 0 0,0 0 0 0 0,0 0 0 0 0,0 1 0 0 0,0-1 0 0 0,0 0 0 0 0,0 0 0 0 0,0 0 0 0 0,0 0 0 0 0,0 1 0 0 0,0-1 0 0 0,0 0 0 0 0,1 0 0 0 0,-1 0 0 0 0,0 0 0 0 0,0 0 0 0 0,0 1 0 0 0,0-1 0 0 0,0 0 0 0 0,0 0 0 0 0,1 0 0 0 0,-1 0 0 0 0,0 0 0 0 0,7 4 13 0 0,2-1 37 0 0,1 0 0 0 0,0 0-1 0 0,0-1 1 0 0,1 0-1 0 0,17 0 1 0 0,3 1 85 0 0,45 9 321 0 0,77 8-158 0 0,-77-9-96 0 0,-24-2 6 0 0,-44-7-152 0 0,0 0 1 0 0,0 0-1 0 0,0 1 0 0 0,-1 0 1 0 0,1 0-1 0 0,-1 1 0 0 0,12 8 0 0 0,-17-11-35 0 0,-1 0-13 0 0,0-1 0 0 0,0 1 0 0 0,0 0 0 0 0,-1 0 0 0 0,1-1 1 0 0,0 1-1 0 0,0 0 0 0 0,-1 0 0 0 0,1 0 0 0 0,-1 0 0 0 0,1 0 0 0 0,-1 0 0 0 0,1 0 0 0 0,-1 0 0 0 0,0 0 0 0 0,1 0 0 0 0,-1 0 0 0 0,0 0 0 0 0,0 0 0 0 0,0 0 0 0 0,1 0 0 0 0,-1 0 0 0 0,0 0 0 0 0,-1 0 1 0 0,1 0-1 0 0,0 0 0 0 0,0 0 0 0 0,0 0 0 0 0,-1 1 0 0 0,1-1 0 0 0,0 0 0 0 0,-1 0 0 0 0,0 1 0 0 0,-1 2 17 0 0,0 0 0 0 0,0-1-1 0 0,0 1 1 0 0,-1 0 0 0 0,1-1-1 0 0,-5 5 1 0 0,-9 7 13 0 0,-1-1 0 0 0,-1-1-1 0 0,0 0 1 0 0,0-1 0 0 0,-28 12-1 0 0,-1-3-10 0 0,-56 18 0 0 0,50-23-15 0 0,-18 6-354 0 0,70-22 207 0 0,16-2-5804 0 0,3-2 306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8287 0 0,'0'0'4384'0'0,"-1"1"-3284"0"0,-3 6-937 0 0,0-1-1 0 0,0 0 1 0 0,-1 0 0 0 0,1 0-1 0 0,-1-1 1 0 0,-6 6-1 0 0,-39 29 367 0 0,23-19-126 0 0,11-8-47 0 0,1 1 1 0 0,1 0 0 0 0,0 1 0 0 0,0 1 0 0 0,-15 25 0 0 0,28-40-325 0 0,0 0 0 0 0,0 1-1 0 0,0 0 1 0 0,0-1 0 0 0,0 1 0 0 0,1-1 0 0 0,-1 1-1 0 0,0 0 1 0 0,1-1 0 0 0,0 1 0 0 0,-1 0 0 0 0,1 0-1 0 0,0-1 1 0 0,0 1 0 0 0,0 0 0 0 0,0 0 0 0 0,0-1 0 0 0,1 1-1 0 0,-1 0 1 0 0,0 0 0 0 0,1-1 0 0 0,-1 1 0 0 0,1 0-1 0 0,0-1 1 0 0,1 3 0 0 0,0-1 23 0 0,0-1 0 0 0,0 0 0 0 0,0 1 0 0 0,0-1 0 0 0,1 0 0 0 0,-1 0 0 0 0,1-1 0 0 0,-1 1 0 0 0,1-1 0 0 0,0 1 0 0 0,0-1 0 0 0,0 0 0 0 0,4 2 0 0 0,12 2 235 0 0,0-1 1 0 0,0 0-1 0 0,0-1 0 0 0,0-1 0 0 0,1-1 1 0 0,30-2-1 0 0,-36 0-254 0 0,-1-1 0 0 0,1 0 1 0 0,-1-1-1 0 0,0 0 0 0 0,0-1 0 0 0,0 0 1 0 0,-1-1-1 0 0,1-1 0 0 0,-1 0 1 0 0,14-10-1 0 0,-22 14-82 0 0,-1-1 0 0 0,0 0 1 0 0,0 0-1 0 0,-1 0 0 0 0,1 0 1 0 0,-1 0-1 0 0,1-1 0 0 0,-1 1 1 0 0,0-1-1 0 0,0 0 0 0 0,-1 0 1 0 0,1 1-1 0 0,-1-1 0 0 0,0 0 0 0 0,0 0 1 0 0,0 0-1 0 0,0-1 0 0 0,-1 1 1 0 0,0 0-1 0 0,0 0 0 0 0,0 0 1 0 0,0 0-1 0 0,0 0 0 0 0,-1 0 0 0 0,0 0 1 0 0,0 0-1 0 0,0 0 0 0 0,0 0 1 0 0,-1 0-1 0 0,0 0 0 0 0,1 0 1 0 0,-1 1-1 0 0,-1-1 0 0 0,1 1 1 0 0,0-1-1 0 0,-5-4 0 0 0,3 4-57 0 0,0 0 1 0 0,-1 1-1 0 0,1-1 0 0 0,-1 1 0 0 0,1 0 0 0 0,-1 0 0 0 0,0 0 0 0 0,0 1 1 0 0,0-1-1 0 0,-1 1 0 0 0,1 0 0 0 0,-7-1 0 0 0,1 1-28 0 0,-1 1-1 0 0,1 0 1 0 0,-1 1 0 0 0,1 0-1 0 0,-13 2 1 0 0,-41 9-737 0 0,26-3-611 0 0,37-7 970 0 0,11-8-5044 0 0,4-1 1327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7543 0 0,'0'0'682'0'0,"1"2"-561"0"0,10 22 2437 0 0,-1-8 2265 0 0,-9-15-4604 0 0,1 1 0 0 0,-1 0-1 0 0,1 0 1 0 0,-1 0 0 0 0,0 0-1 0 0,0 0 1 0 0,0 0 0 0 0,0 1-1 0 0,1 2 1 0 0,-2-1-164 0 0,0-1 1 0 0,0 0-1 0 0,0 1 1 0 0,-1-1-1 0 0,1 1 1 0 0,-1-1-1 0 0,1 0 0 0 0,-1 1 1 0 0,0-1-1 0 0,-1 0 1 0 0,1 0-1 0 0,-4 6 1 0 0,-2 4 41 0 0,-16 19 1 0 0,15-21-9 0 0,-5 9 95 0 0,1 1 0 0 0,-15 36 0 0 0,24-50-120 0 0,0 0 0 0 0,1 0 0 0 0,0 0-1 0 0,1 0 1 0 0,-1 1 0 0 0,1 10 0 0 0,1-17-45 0 0,0 0 0 0 0,0 0 0 0 0,0-1-1 0 0,1 1 1 0 0,-1 0 0 0 0,0 0 0 0 0,1 0 0 0 0,-1 0 0 0 0,1 0 0 0 0,-1-1 0 0 0,1 1-1 0 0,-1 0 1 0 0,1 0 0 0 0,-1-1 0 0 0,1 1 0 0 0,0 0 0 0 0,-1-1 0 0 0,1 1 0 0 0,0-1 0 0 0,0 1-1 0 0,-1-1 1 0 0,1 1 0 0 0,2 0 0 0 0,18 6 300 0 0,-21-7-312 0 0,11 2 150 0 0,1 0 1 0 0,-1-1-1 0 0,1-1 1 0 0,0 0-1 0 0,-1 0 1 0 0,16-3-1 0 0,68-18 248 0 0,-84 19-382 0 0,-1-2-1 0 0,1 1 0 0 0,-1-1 0 0 0,0-1 0 0 0,0 0 0 0 0,17-12 0 0 0,-24 15-34 0 0,-1 1-1 0 0,0-1 1 0 0,0 0-1 0 0,0 0 1 0 0,0 0-1 0 0,-1 0 1 0 0,1 0-1 0 0,0 0 1 0 0,-1 0-1 0 0,0-1 1 0 0,1 1-1 0 0,-1-1 1 0 0,0 1-1 0 0,0-1 1 0 0,0 1-1 0 0,-1-1 1 0 0,1 1-1 0 0,0-1 0 0 0,-1 0 1 0 0,0 0-1 0 0,0 1 1 0 0,0-1-1 0 0,0 0 1 0 0,0 1-1 0 0,0-1 1 0 0,-1 0-1 0 0,1 1 1 0 0,-1-1-1 0 0,0 0 1 0 0,0 1-1 0 0,0-1 1 0 0,0 1-1 0 0,-3-5 1 0 0,-1-1-182 0 0,0 0 0 0 0,-1 0 0 0 0,0 1 0 0 0,0 0 0 0 0,-1 0 0 0 0,-14-12 0 0 0,-52-32-1196 0 0,58 42 1203 0 0,5 2 72 0 0,6 4 77 0 0,-1-1-1 0 0,0 1 1 0 0,0 0-1 0 0,0 1 1 0 0,0-1-1 0 0,-1 1 1 0 0,1 0-1 0 0,-9-2 1 0 0,13 4 18 0 0,0 0-1 0 0,-1-1 1 0 0,1 1 0 0 0,0 0-1 0 0,0 0 1 0 0,0 0 0 0 0,0 1 0 0 0,0-1-1 0 0,0 0 1 0 0,0 0 0 0 0,0 1-1 0 0,0-1 1 0 0,0 0 0 0 0,-1 2-1 0 0,-3 6-1348 0 0,4-6 330 0 0,-2 6-851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27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 3223 0 0,'-14'-3'11642'0'0,"16"6"-11412"0"0,57 78 1689 0 0,19 26-511 0 0,-9-26-894 0 0,88 99 125 0 0,-138-160-496 0 0,-2 1-1 0 0,0 1 1 0 0,-1 0-1 0 0,-1 1 1 0 0,22 46 0 0 0,-32-58-72 0 0,-1 0 1 0 0,0 1 0 0 0,-1-1 0 0 0,0 1 0 0 0,-1-1 0 0 0,0 1 0 0 0,0 0 0 0 0,-2 0-1 0 0,1 0 1 0 0,-2 0 0 0 0,0-1 0 0 0,0 1 0 0 0,-1 0 0 0 0,0 0 0 0 0,-1-1 0 0 0,-4 13 0 0 0,-6 2-8 0 0,0 0 0 0 0,-2 0 1 0 0,0-2-1 0 0,-2 0 1 0 0,-25 28-1 0 0,12-19 29 0 0,-1-1 1 0 0,-51 40-1 0 0,-79 43 623 0 0,99-80 92 0 0,61-34-676 0 0,-1-1-79 0 0,-7 0-30 0 0,5-1 25 0 0,-4-2-25 0 0,7 2-30 0 0,0 0 0 0 0,0 1-1 0 0,0-1 1 0 0,0 0 0 0 0,1 0 0 0 0,-1 1 0 0 0,0-1 0 0 0,1 0 0 0 0,-1 0-1 0 0,1 0 1 0 0,-1 0 0 0 0,1 0 0 0 0,-1 0 0 0 0,1 0 0 0 0,-1 0 0 0 0,1 0-1 0 0,0 0 1 0 0,0 0 0 0 0,-1-1 0 0 0,0-17-610 0 0,1 19 605 0 0,0-3-1278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3679 0 0,'2'-1'284'0'0,"44"-23"1119"0"0,-24 13 1633 0 0,36-23 0 0 0,8-2-1479 0 0,-57 31 930 0 0,-11 5-2350 0 0,-5 2-32 0 0,-1 1 0 0 0,1-1 0 0 0,0 2 0 0 0,0-1 0 0 0,0 1 0 0 0,0 0 0 0 0,0 0 0 0 0,-11 11 0 0 0,4-2 115 0 0,0 0 0 0 0,-19 24-1 0 0,19-18 50 0 0,1 1-1 0 0,0 0 0 0 0,-10 26 1 0 0,22-44-219 0 0,0 0 0 0 0,0 0 1 0 0,0 0-1 0 0,0 0 1 0 0,1 0-1 0 0,-1 1 1 0 0,1-1-1 0 0,0 0 1 0 0,0 0-1 0 0,0 1 1 0 0,0-1-1 0 0,0 0 0 0 0,0 1 1 0 0,0-1-1 0 0,1 0 1 0 0,-1 0-1 0 0,1 0 1 0 0,1 3-1 0 0,-1-2 15 0 0,1 0-1 0 0,0 0 0 0 0,0 0 0 0 0,0 0 1 0 0,1 0-1 0 0,-1-1 0 0 0,1 1 1 0 0,-1-1-1 0 0,1 1 0 0 0,5 2 0 0 0,2 1 93 0 0,0 0 0 0 0,1-1-1 0 0,0 0 1 0 0,1-1-1 0 0,20 5 1 0 0,68 10 404 0 0,-94-18-540 0 0,1-1 0 0 0,0 1 0 0 0,0-1 0 0 0,0-1 0 0 0,-1 1 0 0 0,1-1 0 0 0,0 0 0 0 0,-1 0-1 0 0,1-1 1 0 0,0 0 0 0 0,8-4 0 0 0,-10 4-2 0 0,0-1 0 0 0,-1 1-1 0 0,1-1 1 0 0,-1 0-1 0 0,1-1 1 0 0,-1 1 0 0 0,0-1-1 0 0,0 1 1 0 0,0-1 0 0 0,-1 0-1 0 0,1-1 1 0 0,-1 1 0 0 0,0 0-1 0 0,4-10 1 0 0,-4 6-11 0 0,1 0 1 0 0,-2 0 0 0 0,1 0-1 0 0,-1-1 1 0 0,0 0-1 0 0,-1 1 1 0 0,0-1-1 0 0,0 0 1 0 0,-1-13-1 0 0,-1 16-40 0 0,0-1-1 0 0,0 1 1 0 0,-1 0-1 0 0,0-1 0 0 0,0 1 1 0 0,0 0-1 0 0,-1 0 1 0 0,1 0-1 0 0,-2 1 1 0 0,1-1-1 0 0,0 1 0 0 0,-1-1 1 0 0,-7-6-1 0 0,6 6-29 0 0,-1 1 0 0 0,1 1 0 0 0,-1-1 0 0 0,0 1-1 0 0,-1 0 1 0 0,1 0 0 0 0,-1 1 0 0 0,1 0 0 0 0,-1 0 0 0 0,0 0-1 0 0,0 1 1 0 0,-1 0 0 0 0,1 1 0 0 0,0-1 0 0 0,-12 0 0 0 0,-7 2-480 0 0,0 1 0 0 0,-1 0 0 0 0,-26 7 1 0 0,18-4-402 0 0,29-3 487 0 0,-3 0 418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11055 0 0,'-9'-1'1144'0'0,"1"4"880"0"0,8 0-1927 0 0,1 0-1 0 0,-1 0 1 0 0,1 0-1 0 0,0 0 0 0 0,0 0 1 0 0,0 0-1 0 0,0-1 1 0 0,0 1-1 0 0,1 0 0 0 0,-1 0 1 0 0,1-1-1 0 0,-1 1 1 0 0,5 3-1 0 0,4 5-20 0 0,19 16 0 0 0,-10-10 126 0 0,22 20 421 0 0,1-2 0 0 0,53 34 0 0 0,97 49 1423 0 0,-97-63-904 0 0,94 73 1 0 0,-94-47-612 0 0,-76-63-429 0 0,-1 1 1 0 0,30 41-1 0 0,-41-50-99 0 0,0 1-1 0 0,0 1 0 0 0,-2 0 1 0 0,1 0-1 0 0,-1 0 1 0 0,-1 0-1 0 0,4 18 0 0 0,-7-20-29 0 0,1 0-1 0 0,-2 0 0 0 0,1-1 1 0 0,-1 1-1 0 0,-1 0 0 0 0,0 0 1 0 0,0-1-1 0 0,-1 1 0 0 0,0-1 1 0 0,-1 1-1 0 0,-4 9 1 0 0,0-3-93 0 0,-1 0 0 0 0,-1 0 0 0 0,0-1 0 0 0,-1 0 0 0 0,-1-1 0 0 0,0 0 0 0 0,-22 21 0 0 0,-7 0-263 0 0,-55 40 0 0 0,24-29-1580 0 0,-152 74 0 0 0,208-112 1397 0 0,-43 19-5510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29 7831 0 0,'0'0'356'0'0,"1"-1"-6"0"0,38-13 666 0 0,-11 4 5958 0 0,-23 6-3913 0 0,-12 7-2111 0 0,-4 2-916 0 0,0 1 1 0 0,1 0-1 0 0,0 1 1 0 0,0 0-1 0 0,-12 12 1 0 0,-9 6 17 0 0,-141 123-42 0 0,112-92-10 0 0,54-51 0 0 0,-83 82 0 0 0,78-74 0 0 0,0 0 0 0 0,0 1 0 0 0,1 0 0 0 0,1 1 0 0 0,-8 18 0 0 0,15-29 4 0 0,1 0 0 0 0,-1-1 0 0 0,1 1 0 0 0,0 0 0 0 0,0 0 0 0 0,0 0 0 0 0,1 0 0 0 0,0 0 0 0 0,-1 0 0 0 0,1 0 0 0 0,1 0 0 0 0,-1 0 0 0 0,2 6 0 0 0,-2-7 22 0 0,1-1 0 0 0,0 1 0 0 0,0-1 0 0 0,1 0 0 0 0,-1 0 0 0 0,0 1 0 0 0,1-1 1 0 0,-1 0-1 0 0,1 0 0 0 0,-1 0 0 0 0,1-1 0 0 0,0 1 0 0 0,0 0 0 0 0,0-1 0 0 0,0 1 0 0 0,0-1 1 0 0,0 1-1 0 0,1-1 0 0 0,-1 0 0 0 0,0 0 0 0 0,1 0 0 0 0,4 1 0 0 0,7 1 124 0 0,0 0-1 0 0,0-1 1 0 0,1-1 0 0 0,-1 0-1 0 0,1-1 1 0 0,25-3 0 0 0,87-21 272 0 0,-56 8-319 0 0,-45 12-432 0 0,0 1-1 0 0,-1 1 0 0 0,48 3 1 0 0,-53 2-2879 0 0,-10-1-3615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14423 0 0,'0'0'3043'0'0,"20"2"1201"0"0,2-3-4306 0 0,-9 0-6005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13991 0 0,'0'0'675'0'0,"0"2"-291"0"0,-3 16-213 0 0,-2 0 0 0 0,0 0 0 0 0,-13 32 0 0 0,-32 51 715 0 0,30-60-384 0 0,-163 287 245 0 0,148-274-620 0 0,-115 187 684 0 0,136-218-951 0 0,5-7-1882 0 0,3-6-2949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125 464 9671 0 0,'-108'13'2376'0'0,"108"-13"-2299"0"0,-1 0 0 0 0,1 0 1 0 0,-1 0-1 0 0,0 1 0 0 0,1-1 0 0 0,-1 0 0 0 0,1 0 0 0 0,-1 0 0 0 0,0-1 0 0 0,1 1 0 0 0,-1 0 0 0 0,1 0 0 0 0,-1 0 1 0 0,0 0-1 0 0,1 0 0 0 0,-1-1 0 0 0,1 1 0 0 0,-1 0 0 0 0,1-1 0 0 0,-1 1 0 0 0,1 0 0 0 0,-1-1 0 0 0,1 1 0 0 0,-1 0 1 0 0,1-1-1 0 0,0 1 0 0 0,-1-1 0 0 0,0 0 0 0 0,1 0-10 0 0,0 0 1 0 0,0 0-1 0 0,0 0 1 0 0,0 0-1 0 0,0 0 1 0 0,0 0-1 0 0,0 0 1 0 0,0-1-1 0 0,0 1 0 0 0,1 0 1 0 0,-1 0-1 0 0,0 0 1 0 0,1 0-1 0 0,0-1 1 0 0,2-4 119 0 0,0 1 0 0 0,0-1 1 0 0,1 1-1 0 0,5-7 0 0 0,90-87 860 0 0,-52 49-881 0 0,2 2 1 0 0,2 2-1 0 0,89-60 0 0 0,-124 96-49 0 0,0 0 0 0 0,0 1-1 0 0,1 1 1 0 0,0 1 0 0 0,1 1 0 0 0,0 0-1 0 0,26-5 1 0 0,-34 10-46 0 0,0-1 0 0 0,0 2 0 0 0,1-1 0 0 0,-1 1 1 0 0,0 1-1 0 0,0 0 0 0 0,1 0 0 0 0,-1 1 0 0 0,0 1 0 0 0,0-1 0 0 0,-1 2 0 0 0,1-1 0 0 0,-1 1 0 0 0,18 10 0 0 0,-16-7 30 0 0,-1 1 0 0 0,0-1 1 0 0,-1 1-1 0 0,1 1 0 0 0,-1 0 0 0 0,-1 0 0 0 0,0 1 0 0 0,0 0 0 0 0,-1 0 1 0 0,0 1-1 0 0,-1 0 0 0 0,0 0 0 0 0,6 19 0 0 0,-10-24-73 0 0,-1-1 1 0 0,-1 1-1 0 0,1 0 0 0 0,-1 0 0 0 0,0-1 0 0 0,0 1 0 0 0,0 0 1 0 0,-1 0-1 0 0,0-1 0 0 0,0 1 0 0 0,0 0 0 0 0,-1-1 0 0 0,0 1 1 0 0,0-1-1 0 0,-1 0 0 0 0,1 0 0 0 0,-1 0 0 0 0,0 0 1 0 0,0 0-1 0 0,-5 4 0 0 0,-7 10 18 0 0,-1-2 0 0 0,-2 0 0 0 0,-27 21 0 0 0,38-32-41 0 0,-327 251-10 0 0,290-225-545 0 0,-43 27 111 0 0,74-52-1963 0 0,0 0 1 0 0,-23 7 0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12 12407 0 0,'4'-4'45'0'0,"2"-1"794"0"0,15 3-193 0 0,-36 19-57 0 0,-32 27 166 0 0,-137 133 1306 0 0,-45 61-676 0 0,206-213-1228 0 0,1 1 0 0 0,1 1 0 0 0,1 0-1 0 0,-24 48 1 0 0,39-65-90 0 0,0 1-1 0 0,1 0 0 0 0,0-1 1 0 0,1 1-1 0 0,1 0 0 0 0,0 1 0 0 0,0-1 1 0 0,1 0-1 0 0,0 16 0 0 0,1-21-93 0 0,1 0-1 0 0,-1-1 0 0 0,1 1 0 0 0,0 0 0 0 0,1 0 0 0 0,-1-1 0 0 0,1 1 0 0 0,0-1 0 0 0,1 1 0 0 0,-1-1 1 0 0,1 0-1 0 0,0 0 0 0 0,0 0 0 0 0,1-1 0 0 0,0 1 0 0 0,-1-1 0 0 0,1 1 0 0 0,1-1 0 0 0,8 6 1 0 0,-5-5-511 0 0,0-1 1 0 0,0 0 0 0 0,1 0-1 0 0,-1-1 1 0 0,1 0 0 0 0,0-1-1 0 0,0 0 1 0 0,15 2 0 0 0,19-1-1285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0,'0'2'4956'0'0,"0"15"-3524"0"0,2 0 1 0 0,0 0-1 0 0,6 26 0 0 0,-1-17-652 0 0,18 41 0 0 0,-2-17-358 0 0,47 72-1 0 0,-15-38 549 0 0,5-3 0 0 0,120 127-1 0 0,-106-136-581 0 0,-60-60-1124 0 0,0-1 0 0 0,1-1 0 0 0,26 15 1 0 0,-33-22-4345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11519 0 0,'0'0'887'0'0,"-8"4"-550"0"0,-12 8 455 0 0,0 1 0 0 0,1 1 0 0 0,-35 31 0 0 0,1 0 264 0 0,-165 121-948 0 0,-53 42 40 0 0,247-186-239 0 0,-2 3-146 0 0,34-31 13 0 0</inkml:trace>
  <inkml:trace contextRef="#ctx0" brushRef="#br0" timeOffset="1">1046 296 14943 0 0,'0'0'1616'0'0,"7"-4"-1392"0"0,202-103 2419 0 0,-185 96-2817 0 0,0 1 1 0 0,0 1-1 0 0,1 1 0 0 0,0 1 1 0 0,0 2-1 0 0,1 0 0 0 0,48-1 1 0 0,-55 7-1729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41 128 13103 0 0,'-9'-2'246'0'0,"5"1"-67"0"0,1 0-1 0 0,-1 1 0 0 0,1-1 1 0 0,-1 1-1 0 0,1 0 1 0 0,-7 0 1960 0 0,11 1-1449 0 0,5 2-494 0 0,0-1 1 0 0,1-1 0 0 0,-1 1 0 0 0,0-1 0 0 0,1 0 0 0 0,-1 0 0 0 0,0-1 0 0 0,1 0-1 0 0,11-1 1 0 0,8-2 138 0 0,27-7 0 0 0,90-33 246 0 0,-83 23-988 0 0,16-5-1081 0 0,-25 7-3459 0 0,-11 3-920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7831 0 0,'0'0'603'0'0,"-1"1"-396"0"0,-16 7 2038 0 0,18-6-1018 0 0,-1 2-944 0 0,0-1 1 0 0,0 1 0 0 0,-1-1-1 0 0,1 1 1 0 0,-1-1 0 0 0,1 1-1 0 0,-1-1 1 0 0,0 0 0 0 0,-3 6 0 0 0,-18 34 753 0 0,10-19-562 0 0,-70 153 1328 0 0,-31 64-261 0 0,87-189-1239 0 0,-76 135 302 0 0,55-110-514 0 0,-73 128 54 0 0,114-194-16 0 0,-28 50-1651 0 0,30-55 612 0 0,0 0 1 0 0,-1 1-1 0 0,0-1 0 0 0,-1-1 0 0 0,1 1 1 0 0,-10 7-1 0 0,6-8-753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0 7831 0 0,'0'0'8116'0'0,"-9"2"-7200"0"0,-95 35-292 0 0,-2 1-224 0 0,-170 38-1321 0 0,260-72 727 0 0,0-1 0 0 0,0 0 0 0 0,0-1 0 0 0,-1 0 0 0 0,-24-2 0 0 0,36 0 59 0 0,1 0 1 0 0,0-1-1 0 0,-1 0 0 0 0,1 0 0 0 0,0 0 0 0 0,-1 0 0 0 0,1-1 0 0 0,0 1 0 0 0,0-1 0 0 0,0 0 1 0 0,0-1-1 0 0,1 1 0 0 0,-1 0 0 0 0,1-1 0 0 0,-1 0 0 0 0,1 0 0 0 0,0 0 0 0 0,0 0 0 0 0,0-1 0 0 0,0 1 1 0 0,1-1-1 0 0,-1 0 0 0 0,1 0 0 0 0,-3-7 0 0 0,4 10-384 0 0,5-15-310 0 0,-4 15 878 0 0,0 1 0 0 0,1 0 0 0 0,-1 0-1 0 0,0 0 1 0 0,0-1 0 0 0,0 1 0 0 0,0 0 0 0 0,0 0 0 0 0,0 0 0 0 0,1 0-1 0 0,-1 0 1 0 0,0-1 0 0 0,0 1 0 0 0,0 0 0 0 0,0 0 0 0 0,1 0 0 0 0,-1 0-1 0 0,0 0 1 0 0,0 0 0 0 0,0 0 0 0 0,1 0 0 0 0,-1-1 0 0 0,0 1 0 0 0,0 0-1 0 0,1 0 1 0 0,-1 0 0 0 0,0 0 0 0 0,0 0 0 0 0,0 0 0 0 0,1 0 0 0 0,-1 0-1 0 0,0 0 1 0 0,0 1 0 0 0,1-1 0 0 0,3 7 455 0 0,-4-4-443 0 0,1-1-1 0 0,-1 1 1 0 0,1-1 0 0 0,-1 1-1 0 0,0 0 1 0 0,0 3 0 0 0,-5 12 354 0 0,-1 0 0 0 0,0 0-1 0 0,-1 0 1 0 0,-17 30 0 0 0,11-23-131 0 0,10-20-211 0 0,0 0 0 0 0,-1 0-1 0 0,1-1 1 0 0,-5 5 0 0 0,-7 11 379 0 0,14-19-324 0 0,1-1-115 0 0,-1 0 0 0 0,1 1 0 0 0,0-1 0 0 0,0 0 0 0 0,-1 0 0 0 0,1 0 0 0 0,0 1 0 0 0,0-1 0 0 0,0 0 0 0 0,0 1 0 0 0,-1-1 0 0 0,1 0 0 0 0,0 0 0 0 0,0 1 0 0 0,0-1 0 0 0,0 0 0 0 0,0 0 0 0 0,0 1 0 0 0,0-1 1 0 0,0 0-1 0 0,0 1 0 0 0,0-1 0 0 0,0 0 0 0 0,0 1 0 0 0,13 0-46 0 0,0-1 1 0 0,0-1-1 0 0,0 0 1 0 0,0-1-1 0 0,0 0 1 0 0,14-4-1 0 0,28-5-29 0 0,133-5 117 0 0,-163 16 190 0 0,1 1 0 0 0,-1 1-1 0 0,1 1 1 0 0,-1 1 0 0 0,34 11 0 0 0,-50-12-88 0 0,0 0 0 0 0,0 1-1 0 0,-1 0 1 0 0,1 1 0 0 0,-1 0 0 0 0,10 7-1 0 0,-16-10-109 0 0,1 0-1 0 0,-1 0 1 0 0,0 0-1 0 0,0 0 1 0 0,0 0-1 0 0,0 1 1 0 0,0-1-1 0 0,0 1 1 0 0,-1-1-1 0 0,1 1 1 0 0,-1 0-1 0 0,1-1 1 0 0,-1 1-1 0 0,0 0 1 0 0,0 0-1 0 0,0 0 1 0 0,-1 0-1 0 0,1 0 1 0 0,-1 0-1 0 0,0 0 1 0 0,0 0-1 0 0,0 0 1 0 0,0 4 0 0 0,-2 0-11 0 0,0 0 0 0 0,0 0 1 0 0,-1 0-1 0 0,0-1 1 0 0,0 1-1 0 0,-1-1 0 0 0,0 0 1 0 0,0 0-1 0 0,0 0 1 0 0,-1 0-1 0 0,0-1 0 0 0,0 1 1 0 0,0-1-1 0 0,-8 5 1 0 0,-9 7 38 0 0,-1-2 1 0 0,-34 18 0 0 0,7-10-10 0 0,-1-2 0 0 0,-73 21 0 0 0,122-42-67 0 0,-93 25-133 0 0,58-23-500 0 0,35-2 288 0 0,3-12-7805 0 0,3-1 2736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4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 12671 0 0,'0'0'579'0'0,"1"-1"-15"0"0,3-3-309 0 0,-3 3 33 0 0,-23 3 732 0 0,7 4-807 0 0,0 0 1 0 0,1 0 0 0 0,0 2 0 0 0,-21 13-1 0 0,17-10-3 0 0,2 0 69 0 0,1 1-1 0 0,0 1 0 0 0,0 1 1 0 0,-18 21-1 0 0,27-28-175 0 0,1 0 0 0 0,-1 1 0 0 0,1 0 0 0 0,1 0 0 0 0,-1 0 0 0 0,2 0 0 0 0,-1 1 0 0 0,1-1 0 0 0,0 1 0 0 0,1 0 0 0 0,0 0 0 0 0,-2 15 0 0 0,4-19-44 0 0,-1-1-1 0 0,1 1 1 0 0,0-1 0 0 0,0 1 0 0 0,1-1-1 0 0,0 1 1 0 0,-1-1 0 0 0,2 0-1 0 0,-1 1 1 0 0,0-1 0 0 0,1 0 0 0 0,0 0-1 0 0,0 0 1 0 0,0 0 0 0 0,0 0-1 0 0,0 0 1 0 0,1-1 0 0 0,0 1 0 0 0,0-1-1 0 0,0 1 1 0 0,0-1 0 0 0,1 0-1 0 0,-1 0 1 0 0,1-1 0 0 0,-1 1-1 0 0,1-1 1 0 0,6 3 0 0 0,7 1 100 0 0,0 0-1 0 0,1-1 1 0 0,0-1 0 0 0,33 3-1 0 0,-47-7-150 0 0,0 0 0 0 0,-1 0-1 0 0,1 0 1 0 0,0 0 0 0 0,0-1-1 0 0,0 0 1 0 0,0 0 0 0 0,-1 0-1 0 0,1 0 1 0 0,0-1 0 0 0,-1 1-1 0 0,1-1 1 0 0,3-2 0 0 0,-5 2-8 0 0,1 1 1 0 0,-1-1-1 0 0,0 1 1 0 0,0-1-1 0 0,0 0 1 0 0,0 0-1 0 0,-1 0 1 0 0,1 0-1 0 0,0 0 1 0 0,-1-1-1 0 0,1 1 1 0 0,-1 0-1 0 0,0-1 1 0 0,0 1-1 0 0,0-1 1 0 0,0 1-1 0 0,0-1 0 0 0,-1 1 1 0 0,1-5-1 0 0,-1-2-88 0 0,0 1-1 0 0,-1-1 0 0 0,0 1 1 0 0,0 0-1 0 0,-1-1 0 0 0,-4-12 0 0 0,-24-49-883 0 0,14 33 368 0 0,9 20-81 0 0,1-1-1 0 0,1 1 0 0 0,0-1 1 0 0,-2-23-1 0 0,8 21-2791 0 0,1 13-1394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38 7367 0 0,'51'-37'8418'0'0,"-52"37"-7538"0"0,-13 5-633 0 0,-1 0 0 0 0,1 1 0 0 0,1 0 1 0 0,-1 1-1 0 0,-13 10 0 0 0,4-5-100 0 0,11-4-38 0 0,0-1 0 0 0,0 1 0 0 0,0 1 0 0 0,1 0 0 0 0,0 1 0 0 0,-15 18 0 0 0,22-23-55 0 0,0 0-1 0 0,0 1 1 0 0,0 0-1 0 0,1 0 1 0 0,0 0-1 0 0,0 0 1 0 0,1 0-1 0 0,-1 1 1 0 0,2-1-1 0 0,-1 1 0 0 0,1-1 1 0 0,-1 1-1 0 0,2 0 1 0 0,-1-1-1 0 0,1 1 1 0 0,1 10-1 0 0,-1-12-13 0 0,1-1 0 0 0,0 1 0 0 0,0 0 0 0 0,1 0 0 0 0,-1 0 0 0 0,1-1 0 0 0,0 1 0 0 0,0-1 0 0 0,1 1 0 0 0,-1-1 0 0 0,1 0 0 0 0,0 0 0 0 0,0 0 0 0 0,8 7 0 0 0,-6-7-5 0 0,0 0-1 0 0,1 0 0 0 0,-1 0 1 0 0,1-1-1 0 0,0 0 1 0 0,0 0-1 0 0,1-1 1 0 0,-1 0-1 0 0,0 0 0 0 0,12 2 1 0 0,-7-2-14 0 0,1 0 0 0 0,-1-1 0 0 0,1 0 0 0 0,0-1 0 0 0,0 0 0 0 0,-1-1 0 0 0,1-1 0 0 0,-1 0 0 0 0,17-4 1 0 0,-14 2 11 0 0,-1-1 0 0 0,0-1 1 0 0,0 1-1 0 0,0-2 0 0 0,-1 0 1 0 0,0 0-1 0 0,21-18 1 0 0,-27 20-55 0 0,0 0 0 0 0,-1-1 0 0 0,1 0 0 0 0,-1 0 0 0 0,0 0 0 0 0,-1-1 1 0 0,0 0-1 0 0,0 0 0 0 0,0 0 0 0 0,-1 0 0 0 0,0-1 0 0 0,0 1 0 0 0,0-1 1 0 0,-1 0-1 0 0,1-10 0 0 0,-3 14-19 0 0,0-1 1 0 0,0 1-1 0 0,-1-1 0 0 0,1 1 1 0 0,-1 0-1 0 0,0-1 0 0 0,0 1 1 0 0,-1 0-1 0 0,1 0 1 0 0,-3-5-1 0 0,-23-38-461 0 0,21 39 307 0 0,4 4 78 0 0,1 1 0 0 0,-1 0 0 0 0,-1 0-1 0 0,1 0 1 0 0,0 0 0 0 0,-1 1 0 0 0,0-1 0 0 0,1 1-1 0 0,-1-1 1 0 0,0 1 0 0 0,0 0 0 0 0,-6-3 0 0 0,6 3 82 0 0,-3-1-2518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117 176 6447 0 0,'0'0'10576'0'0,"-2"2"-10429"0"0,-12 15-20 0 0,1 1 0 0 0,1 0 0 0 0,0 0 0 0 0,1 1 0 0 0,1 1-1 0 0,1 0 1 0 0,1 0 0 0 0,1 1 0 0 0,-10 42 0 0 0,17-59-79 0 0,-1 0 0 0 0,1 0 0 0 0,0 0-1 0 0,0 0 1 0 0,0 0 0 0 0,1-1 0 0 0,-1 1 0 0 0,1 0-1 0 0,0 0 1 0 0,0-1 0 0 0,0 1 0 0 0,1 0 0 0 0,-1-1-1 0 0,1 1 1 0 0,0-1 0 0 0,0 0 0 0 0,0 1 0 0 0,0-1-1 0 0,1 0 1 0 0,-1 0 0 0 0,1-1 0 0 0,0 1 0 0 0,5 4-1 0 0,-3-4 46 0 0,0 1-1 0 0,1-2 0 0 0,-1 1 1 0 0,0-1-1 0 0,1 1 0 0 0,0-2 1 0 0,-1 1-1 0 0,1 0 0 0 0,0-1 0 0 0,0 0 1 0 0,0-1-1 0 0,0 1 0 0 0,-1-1 1 0 0,1 0-1 0 0,7-2 0 0 0,1 1-3 0 0,0-2 0 0 0,-1 0 1 0 0,0-1-1 0 0,1 0 0 0 0,-1-1 0 0 0,-1 0 0 0 0,1-1 0 0 0,-1-1 0 0 0,0 0 1 0 0,19-14-1 0 0,-23 14-61 0 0,0 0 1 0 0,-1-1-1 0 0,0 0 1 0 0,0 0-1 0 0,-1 0 1 0 0,0-1-1 0 0,0 0 1 0 0,-1 0-1 0 0,0 0 1 0 0,-1-1-1 0 0,0 1 1 0 0,0-1-1 0 0,-1 0 1 0 0,3-18-1 0 0,-4 21-45 0 0,-1 1 0 0 0,0-1-1 0 0,0 0 1 0 0,-1 0 0 0 0,0 1 0 0 0,0-1-1 0 0,-1 0 1 0 0,0 0 0 0 0,0 1 0 0 0,0-1-1 0 0,-1 1 1 0 0,0-1 0 0 0,0 1 0 0 0,-1-1-1 0 0,1 1 1 0 0,-1 0 0 0 0,-8-11-1 0 0,-56-66-381 0 0,52 66-338 0 0,-1 1 0 0 0,0 1 0 0 0,-20-14 0 0 0,32 26-14 0 0,-13-9 894 0 0,6 8-6950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14423 0 0,'0'0'331'0'0,"-2"0"44"0"0,-12-7 369 0 0,13 6-580 0 0,-4 9 350 0 0,5-7-473 0 0,0 1-1 0 0,-1-1 0 0 0,1 1 1 0 0,0-1-1 0 0,0 1 0 0 0,0-1 1 0 0,0 1-1 0 0,0 0 0 0 0,1-1 1 0 0,-1 1-1 0 0,0-1 0 0 0,1 1 1 0 0,-1-1-1 0 0,1 1 0 0 0,0-1 1 0 0,-1 0-1 0 0,1 1 0 0 0,0-1 1 0 0,0 0-1 0 0,0 1 0 0 0,0-1 1 0 0,2 2-1 0 0,4 6 122 0 0,1-1 0 0 0,10 8 0 0 0,-9-7-13 0 0,65 53 702 0 0,-44-37-494 0 0,32 32 0 0 0,-27-20-52 0 0,-2-3 426 0 0,49 65 1 0 0,-19 0 46 0 0,-55-82-689 0 0,0-1 1 0 0,-1 2-1 0 0,-1-1 0 0 0,6 26 0 0 0,-9-26-64 0 0,0 0-1 0 0,-1 0 1 0 0,0 0-1 0 0,-2 1 1 0 0,0-1-1 0 0,-4 29 1 0 0,1-32-25 0 0,0 0 1 0 0,-1-1-1 0 0,0 1 1 0 0,-1-1-1 0 0,-1 0 1 0 0,0 0-1 0 0,0-1 1 0 0,-14 19-1 0 0,5-12-12 0 0,0 0 0 0 0,-1-2 0 0 0,-1 0 0 0 0,0-1 0 0 0,-30 21 0 0 0,20-19-1400 0 0,0-1 1 0 0,-2-1-1 0 0,-44 17 1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11519 0 0,'0'0'2135'0'0,"1"0"-1130"0"0,22 3-106 0 0,1-2 0 0 0,-1 0 0 0 0,0-1 0 0 0,39-6 0 0 0,92-23 281 0 0,-151 28-1131 0 0,55-12 140 0 0,63-13 244 0 0,-41 16-3803 0 0,-59 8-3098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9215 0 0,'-13'6'524'0'0,"0"1"0"0"0,1 0 0 0 0,-13 10 4376 0 0,27-16-4779 0 0,0 1 0 0 0,0 0 0 0 0,0-1 0 0 0,0 0-1 0 0,1 0 1 0 0,-1 1 0 0 0,0-1 0 0 0,1-1 0 0 0,-1 1-1 0 0,1 0 1 0 0,0 0 0 0 0,-1-1 0 0 0,1 0 0 0 0,-1 1 0 0 0,1-1-1 0 0,0 0 1 0 0,-1 0 0 0 0,1-1 0 0 0,3 0 0 0 0,6-1 269 0 0,1-1 1 0 0,21-8 0 0 0,-15 5-206 0 0,23-5-237 0 0,1 1 0 0 0,0 3 0 0 0,0 1 0 0 0,1 2 0 0 0,-1 2 1 0 0,49 4-1 0 0,-62 0-623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65 9071 0 0,'24'-16'715'0'0,"-10"6"-383"0"0,1 0-1 0 0,0 1 0 0 0,19-8 0 0 0,-25 14 3347 0 0,-10 10-1074 0 0,0-5-3279 0 0,-1 5 761 0 0,-1-1 0 0 0,0 0 0 0 0,0 1-1 0 0,0-1 1 0 0,-1 0 0 0 0,-5 5 0 0 0,-29 34-22 0 0,30-36 8 0 0,-152 189 1240 0 0,43-50-2504 0 0,60-81 1187 0 0,3 4 0 0 0,-47 80-1 0 0,74-104 160 0 0,1 1-1 0 0,3 1 0 0 0,3 2 1 0 0,1 0-1 0 0,-12 54 0 0 0,26-78 4 0 0,1 1-1 0 0,1 0 1 0 0,2 0-1 0 0,0 0 0 0 0,2 0 1 0 0,1 0-1 0 0,10 46 1 0 0,-2-32 115 0 0,2 0 1 0 0,2-1 0 0 0,2-1-1 0 0,25 48 1 0 0,-32-72-146 0 0,1-1 0 0 0,0 0 0 0 0,1-1 0 0 0,0 0 0 0 0,1-1 0 0 0,16 14 0 0 0,6-1 278 0 0,-20-17-146 0 0,21 19 1 0 0,-33-27-250 0 0,0 1-1 0 0,-1-1 0 0 0,1 1 1 0 0,-1 0-1 0 0,1 0 1 0 0,-1 0-1 0 0,0 0 0 0 0,0 0 1 0 0,0 0-1 0 0,0 0 1 0 0,0 0-1 0 0,0 0 0 0 0,0 4 1 0 0,0-6-13 0 0,3 22 12 0 0,0 7 30 0 0,-4-27-168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7367 0 0,'0'0'334'0'0,"-8"0"6692"0"0,10 0-6686 0 0,16-5 225 0 0,23-1 0 0 0,20-5-203 0 0,46-10-1562 0 0,-85 16-144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4143 0 0,'2'-1'2990'0'0,"1"-3"-1612"0"0,1 1 0 0 0,0 0-1 0 0,0 0 1 0 0,1 0 0 0 0,5-3 0 0 0,27-7 1880 0 0,-13 7-3049 0 0,32-2 1 0 0,-25 4 850 0 0,-9 2-984 0 0,1 1-1 0 0,40 3 1 0 0,-5 0-2195 0 0,-43-2-4463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77 142 14511 0 0,'-10'3'235'0'0,"1"0"0"0"0,-1 0-1 0 0,1 1 1 0 0,0 1 0 0 0,0-1-1 0 0,-12 10 2580 0 0,24-14-1479 0 0,12-2-500 0 0,23-7-436 0 0,130-36 1023 0 0,-59 17-906 0 0,28-3-285 0 0,-17 3-1152 0 0,-41 4-2632 0 0,-48 14-3445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34 7599 0 0,'0'0'690'0'0,"1"-1"-569"0"0,24-2 320 0 0,-14 2 302 0 0,1-1-1 0 0,-1 0 1 0 0,0 0-1 0 0,0-1 1 0 0,-1-1-1 0 0,1 0 1 0 0,12-6-1 0 0,-18 8 3429 0 0,-12 9-3309 0 0,-15 10-967 0 0,-36 14 104 0 0,-118 44 0 0 0,168-72-133 0 0,0-1 0 0 0,0 1 0 0 0,0-1 1 0 0,-1-1-1 0 0,1 1 0 0 0,-1-1 0 0 0,1-1 1 0 0,-1 0-1 0 0,-9-1 0 0 0,17 1 45 0 0,0-1-1 0 0,-1 1 1 0 0,1-1-1 0 0,0 0 0 0 0,0 0 1 0 0,0 0-1 0 0,0 1 1 0 0,0-1-1 0 0,0 0 1 0 0,0 0-1 0 0,0 0 0 0 0,0-1 1 0 0,0 1-1 0 0,0 0 1 0 0,1 0-1 0 0,-1 0 1 0 0,0-1-1 0 0,1 1 1 0 0,-1 0-1 0 0,1-1 0 0 0,0 1 1 0 0,-1 0-1 0 0,1-1 1 0 0,0-2-1 0 0,-1 1-84 0 0,1 2 57 0 0,-3 2 22 0 0,-1-1 106 0 0,1 1 0 0 0,0 0 0 0 0,0 0 0 0 0,0 0 0 0 0,0 1 1 0 0,0-1-1 0 0,0 1 0 0 0,0 0 0 0 0,1 0 0 0 0,-5 3 0 0 0,-11 7 88 0 0,6-6-35 0 0,0 1 0 0 0,0 0 0 0 0,1 0 0 0 0,1 1 0 0 0,-1 0 0 0 0,1 1 0 0 0,0 0 0 0 0,1 1 0 0 0,0 0 0 0 0,1 1 0 0 0,0-1 0 0 0,1 2 0 0 0,0-1 0 0 0,-9 19 0 0 0,16-29-60 0 0,-1 0-1 0 0,1 0 1 0 0,0 0-1 0 0,-1 0 0 0 0,1 1 1 0 0,0-1-1 0 0,0 0 1 0 0,-1 0-1 0 0,1 0 0 0 0,0 0 1 0 0,0 1-1 0 0,0-1 1 0 0,1 0-1 0 0,-1 0 1 0 0,0 0-1 0 0,1 2 0 0 0,-1-2-2 0 0,0-1 0 0 0,1 1-1 0 0,-1 0 1 0 0,1-1 0 0 0,-1 1-1 0 0,1-1 1 0 0,-1 1-1 0 0,1-1 1 0 0,0 1 0 0 0,-1-1-1 0 0,1 1 1 0 0,-1-1-1 0 0,1 0 1 0 0,0 1 0 0 0,0-1-1 0 0,-1 0 1 0 0,1 1 0 0 0,1-1-1 0 0,1 1-1 0 0,1-1-1 0 0,0 0 1 0 0,0 1 0 0 0,0-1-1 0 0,0-1 1 0 0,5 0 0 0 0,-6 1 4 0 0,27-5-1 0 0,34-10-1 0 0,29-6-35 0 0,-83 20 29 0 0,0 0 0 0 0,1 0 0 0 0,-1 1-1 0 0,0 1 1 0 0,0 0 0 0 0,0 0 0 0 0,12 4 0 0 0,-15-3 66 0 0,1 1-1 0 0,-1 0 1 0 0,0 0-1 0 0,-1 1 1 0 0,1 0 0 0 0,0 0-1 0 0,-1 1 1 0 0,0 0-1 0 0,0 0 1 0 0,-1 0-1 0 0,1 1 1 0 0,6 8-1 0 0,-6-5 126 0 0,0-1-1 0 0,0 1 0 0 0,-1 1 0 0 0,0-1 1 0 0,-1 1-1 0 0,0-1 0 0 0,-1 1 1 0 0,4 15-1 0 0,-7-23-65 0 0,0 1-77 0 0,0 1 1 0 0,-1 0 0 0 0,0-1-1 0 0,1 0 1 0 0,-1 1 0 0 0,-1-1-1 0 0,1 1 1 0 0,0-1-1 0 0,-1 0 1 0 0,0 0 0 0 0,0 0-1 0 0,0 0 1 0 0,0 0 0 0 0,-3 3-1 0 0,-4 4 37 0 0,-2 0-1 0 0,-13 11 0 0 0,12-11-42 0 0,-3 2-14 0 0,-1-1 1 0 0,0-1-1 0 0,-1 0 0 0 0,-23 9 0 0 0,-72 23 69 0 0,98-38-86 0 0,0 0 0 0 0,-1-1 0 0 0,1 0-1 0 0,0-1 1 0 0,-1-1 0 0 0,1-1 0 0 0,-1 0 0 0 0,1 0 0 0 0,-1-2-1 0 0,-15-2 1 0 0,29 4-99 0 0,1 0-1 0 0,-1-1 1 0 0,0 1 0 0 0,1 0-1 0 0,-1 0 1 0 0,0 0 0 0 0,1 0-1 0 0,-1 0 1 0 0,0-1 0 0 0,1 1-1 0 0,-1 0 1 0 0,0-1 0 0 0,1 1-1 0 0,-1 0 1 0 0,1-1-1 0 0,-1 1 1 0 0,1-1 0 0 0,-1 1-1 0 0,1-1 1 0 0,-1 1 0 0 0,1-1-1 0 0,-1 1 1 0 0,1-1 0 0 0,-1 0-1 0 0,2 0-35 0 0,-1 0 0 0 0,0 1 0 0 0,1-1 0 0 0,-1 0 0 0 0,0 1-1 0 0,1-1 1 0 0,-1 0 0 0 0,1 1 0 0 0,-1-1 0 0 0,1 1 0 0 0,0-1 0 0 0,-1 1 0 0 0,1-1-1 0 0,-1 1 1 0 0,1 0 0 0 0,0-1 0 0 0,-1 1 0 0 0,1 0 0 0 0,0-1 0 0 0,0 1 0 0 0,-1 0-1 0 0,2 0 1 0 0,12-5-1191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4143 0 0,'0'0'319'0'0,"-8"2"1088"0"0,3-1-510 0 0,0 0 0 0 0,0 0 1 0 0,0 1-1 0 0,0-1 0 0 0,0 1 1 0 0,-5 3-1 0 0,-5 2 51 0 0,13-6-795 0 0,-1 0 0 0 0,1 0 1 0 0,0 1-1 0 0,0-1 1 0 0,0 0-1 0 0,0 1 1 0 0,0-1-1 0 0,0 1 1 0 0,0 0-1 0 0,0-1 1 0 0,0 1-1 0 0,1 0 0 0 0,-3 4 1 0 0,-10 19 404 0 0,1 1 0 0 0,-16 47 0 0 0,12-27-283 0 0,11-32-256 0 0,3-7 1 0 0,1-1 0 0 0,0 1 0 0 0,0-1-1 0 0,0 1 1 0 0,1 0 0 0 0,0 0 0 0 0,0-1 0 0 0,1 1 0 0 0,0 13 0 0 0,0-19 1 0 0,0 0 1 0 0,0-1 0 0 0,0 1 0 0 0,1 0 0 0 0,-1-1 0 0 0,0 1-1 0 0,0 0 1 0 0,0-1 0 0 0,1 1 0 0 0,-1-1 0 0 0,0 1 0 0 0,1 0-1 0 0,-1-1 1 0 0,0 1 0 0 0,1-1 0 0 0,-1 1 0 0 0,1-1 0 0 0,-1 1-1 0 0,1-1 1 0 0,-1 0 0 0 0,1 1 0 0 0,-1-1 0 0 0,1 0 0 0 0,0 1-1 0 0,-1-1 1 0 0,1 0 0 0 0,0 1 0 0 0,17 1 337 0 0,-9-3-217 0 0,0-2 0 0 0,0 1 0 0 0,0-1 0 0 0,0-1-1 0 0,-1 1 1 0 0,1-1 0 0 0,11-8 0 0 0,-8 5-82 0 0,3-2-31 0 0,-1 0 0 0 0,0-1-1 0 0,-1-1 1 0 0,0 0 0 0 0,-1-1 0 0 0,0 0 0 0 0,0-1 0 0 0,-2 0 0 0 0,1-1-1 0 0,15-29 1 0 0,-24 39-47 0 0,0 0 0 0 0,0 0 0 0 0,-1 0 0 0 0,0 0 0 0 0,1 0 0 0 0,-2-1 0 0 0,1 1 0 0 0,0 0 0 0 0,-1-1 0 0 0,0 1 0 0 0,0 0 0 0 0,0-1 0 0 0,0 1 0 0 0,-1-1 0 0 0,0 1 0 0 0,0 0 0 0 0,0 0 0 0 0,0-1 0 0 0,-1 1 0 0 0,1 0 0 0 0,-1 0 0 0 0,0 0 0 0 0,-1 1 0 0 0,1-1 0 0 0,0 0 0 0 0,-1 1 0 0 0,0-1 0 0 0,-5-3 0 0 0,-3-7-140 0 0,-9-9 90 0 0,19 22-42 0 0,0 0-1 0 0,0 0 1 0 0,-1 0 0 0 0,1 0 0 0 0,0 0 0 0 0,-1 0 0 0 0,1 1 0 0 0,0-1 0 0 0,-1 0 0 0 0,1 1 0 0 0,-1-1 0 0 0,1 1-1 0 0,-1 0 1 0 0,-3-1 0 0 0,5 19-2510 0 0,0-18 2144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65 5983 0 0,'4'-4'102'0'0,"-1"0"1"0"0,1-1-1 0 0,0 1 0 0 0,0 1 0 0 0,0-1 0 0 0,1 1 0 0 0,-1 0 0 0 0,9-5 0 0 0,42-16 6256 0 0,-50 21-2235 0 0,-8 4-4010 0 0,1 0 0 0 0,-1 1 0 0 0,1-1 0 0 0,-1 0 1 0 0,1 1-1 0 0,0-1 0 0 0,-4 5 0 0 0,2-4-26 0 0,-7 8-58 0 0,-1 0-1 0 0,1 1 1 0 0,1 0-1 0 0,0 1 1 0 0,1 0-1 0 0,0 1 1 0 0,1-1-1 0 0,0 2 1 0 0,1-1-1 0 0,1 1 1 0 0,0 0-1 0 0,1 0 1 0 0,0 1-1 0 0,1 0 1 0 0,1 0 0 0 0,0 0-1 0 0,-1 17 1 0 0,4-22 42 0 0,0 0 0 0 0,1 0 0 0 0,3 17 0 0 0,-4-23-31 0 0,1-1 0 0 0,0 1 0 0 0,0-1 1 0 0,0 0-1 0 0,0 1 0 0 0,1-1 0 0 0,0 0 0 0 0,-1 0 0 0 0,1 0 1 0 0,0 0-1 0 0,1 0 0 0 0,4 5 0 0 0,-7-8-21 0 0,1 1 1 0 0,-1-1-1 0 0,1 0 0 0 0,-1 0 0 0 0,1 0 0 0 0,0 1 1 0 0,-1-1-1 0 0,1 0 0 0 0,0 0 0 0 0,-1 0 0 0 0,1 0 0 0 0,-1 0 1 0 0,1 0-1 0 0,0-1 0 0 0,-1 1 0 0 0,1 0 0 0 0,-1 0 1 0 0,2-1-1 0 0,0 1 50 0 0,28-3 225 0 0,-1-2 0 0 0,0-1 1 0 0,-1-1-1 0 0,1-1 1 0 0,53-24-1 0 0,-77 30-287 0 0,1 0 0 0 0,-1-1-1 0 0,0 0 1 0 0,0 0 0 0 0,0-1 0 0 0,0 1-1 0 0,-1-1 1 0 0,1 0 0 0 0,-1 0 0 0 0,0-1-1 0 0,0 1 1 0 0,-1-1 0 0 0,1 0-1 0 0,-1 0 1 0 0,0 0 0 0 0,0 0 0 0 0,-1-1-1 0 0,4-8 1 0 0,0-9-3 0 0,0 0-1 0 0,-2 0 1 0 0,2-28-1 0 0,-5 48-41 0 0,-1 0-34 0 0,-2-5-72 0 0,2 7 122 0 0,0 0-1 0 0,0 0 1 0 0,0 0-1 0 0,-1 0 1 0 0,1 0 0 0 0,0 0-1 0 0,-1 0 1 0 0,1 0-1 0 0,-1 0 1 0 0,1 0-1 0 0,-1 1 1 0 0,0-1 0 0 0,1 0-1 0 0,-1 0 1 0 0,0 1-1 0 0,1-1 1 0 0,-1 0-1 0 0,0 1 1 0 0,0-1 0 0 0,1 0-1 0 0,-1 1 1 0 0,0-1-1 0 0,0 1 1 0 0,-1-1-1 0 0,-1 1-48 0 0,0-1-1 0 0,0 1 0 0 0,1 0 0 0 0,-1-1 0 0 0,0 2 0 0 0,0-1 0 0 0,-5 1 0 0 0,-3 0-108 0 0,1 2 0 0 0,-1-1 0 0 0,1 1-1 0 0,-1 0 1 0 0,-17 10 0 0 0,24-11 99 0 0,0-1-1 0 0,0 0 1 0 0,0 1 0 0 0,0-1 0 0 0,-6 0-1 0 0,-4 2-277 0 0,13-3 143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5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3223 0 0,'2'0'240'0'0,"6"-1"123"0"0,-1-1 0 0 0,1 0 0 0 0,7-4-1 0 0,8-5 5591 0 0,-16 8-2600 0 0,7 2-1550 0 0,-13 1-1676 0 0,-1 2-59 0 0,1-1-1 0 0,0 1 1 0 0,-1 0 0 0 0,1-1-1 0 0,-1 1 1 0 0,1 0 0 0 0,-1 0 0 0 0,0 2-1 0 0,0 0-8 0 0,-1-1 0 0 0,1 0-1 0 0,-1 0 1 0 0,1 0 0 0 0,-1 0-1 0 0,0 0 1 0 0,-1-1 0 0 0,1 1-1 0 0,-3 5 1 0 0,-19 25 245 0 0,11-18-287 0 0,-2 4 17 0 0,1 1 1 0 0,1 0-1 0 0,0 0 0 0 0,2 1 0 0 0,-10 27 1 0 0,18-42 61 0 0,1 0 0 0 0,0 1 1 0 0,0-1-1 0 0,0 1 1 0 0,1-1-1 0 0,0 0 0 0 0,0 1 1 0 0,1-1-1 0 0,-1 1 0 0 0,4 12 1 0 0,-3-17-41 0 0,0 1 1 0 0,0-1-1 0 0,0 0 0 0 0,0 1 1 0 0,0-1-1 0 0,1 0 0 0 0,-1 1 1 0 0,0-1-1 0 0,1 0 0 0 0,0 0 1 0 0,0 0-1 0 0,-1 0 0 0 0,1-1 1 0 0,0 1-1 0 0,0 0 0 0 0,1-1 1 0 0,-1 1-1 0 0,0-1 0 0 0,0 0 1 0 0,1 0-1 0 0,-1 0 0 0 0,1 0 1 0 0,-1 0-1 0 0,1-1 0 0 0,-1 1 1 0 0,1-1-1 0 0,-1 1 0 0 0,1-1 1 0 0,3 0-1 0 0,13-2 128 0 0,1 0 0 0 0,-1-2 0 0 0,0 0 0 0 0,0-1 1 0 0,35-15-1 0 0,-22 9-99 0 0,-23 8-65 0 0,0-1 0 0 0,0 0 1 0 0,0 0-1 0 0,-1-1 0 0 0,1 0 1 0 0,-1 0-1 0 0,-1-1 1 0 0,1 0-1 0 0,-1-1 0 0 0,0 1 1 0 0,0-2-1 0 0,-1 1 0 0 0,9-13 1 0 0,-13 16-24 0 0,0-1 0 0 0,0 0 0 0 0,-1 1 0 0 0,1-1 0 0 0,-1 0 0 0 0,-1 0 0 0 0,1 0 0 0 0,0 0 1 0 0,-1 0-1 0 0,0 0 0 0 0,0 1 0 0 0,-1-1 0 0 0,1 0 0 0 0,-1 0 0 0 0,0 0 0 0 0,-1 0 0 0 0,1 0 0 0 0,-1 1 0 0 0,0-1 0 0 0,0 1 1 0 0,-5-8-1 0 0,4 5-63 0 0,-1 1 0 0 0,0 0 0 0 0,0 1 1 0 0,-1-1-1 0 0,0 1 0 0 0,0-1 0 0 0,0 2 1 0 0,0-1-1 0 0,-1 0 0 0 0,0 1 0 0 0,0 0 0 0 0,0 0 1 0 0,0 1-1 0 0,-10-4 0 0 0,5 4-29 0 0,1 0 0 0 0,-1 0 0 0 0,-1 1 0 0 0,1 0 0 0 0,0 1 0 0 0,0 1 0 0 0,-13 0 0 0 0,17 1 15 0 0,-1 0 0 0 0,1 0 0 0 0,0 1 0 0 0,0 0 0 0 0,0 1 0 0 0,0-1 0 0 0,0 1 0 0 0,0 1 0 0 0,1-1 0 0 0,-1 1 0 0 0,-9 8 0 0 0,8-7 396 0 0,-3 4-3675 0 0,11-5 1566 0 0,7-2 1044 0 0,5-1-26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 2303 0 0,'-6'4'2146'0'0,"-25"7"5795"0"0,7-3-938 0 0,27-8-6875 0 0,0 1-1 0 0,0-1 1 0 0,-1 0 0 0 0,1 0 0 0 0,0 0 0 0 0,0 0 0 0 0,0-1 0 0 0,0 1 0 0 0,3-2 0 0 0,4 0 150 0 0,132-12 827 0 0,-45 10-1294 0 0,-84 3-519 0 0,0-2 0 0 0,0 1 1 0 0,-1-2-1 0 0,14-4 0 0 0,-8 1-804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42 4607 0 0,'1'-2'354'0'0,"33"-23"622"0"0,-14 10 11288 0 0,-20 17-12147 0 0,0 1 1 0 0,0-1 0 0 0,0 1 0 0 0,0-1 0 0 0,0 0 0 0 0,0 1-1 0 0,-1 2 1 0 0,-4 13 282 0 0,0 0-1 0 0,-14 29 1 0 0,10-26-52 0 0,-7 27 0 0 0,9-21-283 0 0,1-1 0 0 0,1 1-1 0 0,2 0 1 0 0,0 0 0 0 0,2 0 0 0 0,1 0 0 0 0,7 48 0 0 0,-6-67-475 0 0,2 0 0 0 0,-1-1 0 0 0,1 1 0 0 0,0 0 0 0 0,6 9 0 0 0,-4-8-864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 2759 0 0,'0'0'17136'0'0,"-14"-8"-15122"0"0,-2 10-2013 0 0,0 0 0 0 0,-1 1 0 0 0,1 1 0 0 0,0 0 0 0 0,-19 8 0 0 0,14-4-8 0 0,-1-1-94 0 0,0-1 0 0 0,-34 6 0 0 0,45-11 34 0 0,0 0 0 0 0,0-1 0 0 0,0 0 0 0 0,0-1 0 0 0,-1 0 0 0 0,1 0 0 0 0,-12-4 0 0 0,18 4 85 0 0,5 1-34 0 0,0 0 1 0 0,0 0-1 0 0,0 0 0 0 0,0 0 0 0 0,0 0 0 0 0,0 0 1 0 0,0 0-1 0 0,0 0 0 0 0,0 0 0 0 0,0 0 0 0 0,0 0 1 0 0,0 0-1 0 0,0 0 0 0 0,0 0 0 0 0,0 0 0 0 0,0 0 1 0 0,0 0-1 0 0,0 0 0 0 0,0 0 0 0 0,0 0 0 0 0,0 0 1 0 0,0 0-1 0 0,0 0 0 0 0,0 0 0 0 0,-1 1 1 0 0,2-1 13 0 0,0 0 0 0 0,0 0 0 0 0,0 1 0 0 0,0-1 0 0 0,-1 0 0 0 0,1 1 0 0 0,0-1 0 0 0,-1 1 0 0 0,1-1 0 0 0,0 1 0 0 0,-1 0 0 0 0,1-1 0 0 0,0 1 0 0 0,-1 0 0 0 0,1 0 0 0 0,-1 5-19 0 0,0-6 20 0 0,-1 3 1 0 0,1-1 0 0 0,-1 1 0 0 0,1-1 0 0 0,-1 1 0 0 0,0-1 0 0 0,0 1 0 0 0,0-1 0 0 0,0 0 0 0 0,0 1 0 0 0,-1-1 0 0 0,1 0 0 0 0,-1 0 0 0 0,0 0 0 0 0,-1 2 0 0 0,-31 27 0 0 0,26-24 0 0 0,-11 8-1 0 0,-42 41 14 0 0,61-55 35 0 0,3 1-47 0 0,0-1 0 0 0,-1 1 1 0 0,1-1-1 0 0,0 0 0 0 0,0 0 0 0 0,0 0 0 0 0,0 0 0 0 0,0 0 0 0 0,0-1 0 0 0,0 1 0 0 0,5-1 1 0 0,2 1-4 0 0,0-1 2 0 0,0 1 0 0 0,16-3 0 0 0,10 1 0 0 0,-8 2 0 0 0,61 5 0 0 0,-74-4 0 0 0,0 1 0 0 0,-1 0 0 0 0,1 1 0 0 0,15 7 0 0 0,0 1 0 0 0,-15-7 0 0 0,-1 0 0 0 0,-1 2 0 0 0,1 0 0 0 0,-1 0 0 0 0,0 1 0 0 0,0 0 0 0 0,14 14 0 0 0,-25-20 21 0 0,0 0 0 0 0,0-1-1 0 0,0 1 1 0 0,-1 0 0 0 0,1 0-1 0 0,0 0 1 0 0,-1 0 0 0 0,0 0 0 0 0,0 1-1 0 0,1-1 1 0 0,-1 0 0 0 0,-1 1-1 0 0,1-1 1 0 0,0 0 0 0 0,0 1-1 0 0,-1-1 1 0 0,0 1 0 0 0,1-1 0 0 0,-1 1-1 0 0,0-1 1 0 0,0 1 0 0 0,0-1-1 0 0,-1 1 1 0 0,1-1 0 0 0,-1 1 0 0 0,1-1-1 0 0,-1 1 1 0 0,0-1 0 0 0,0 0-1 0 0,-1 4 1 0 0,-3 3 93 0 0,-1-1 0 0 0,1 0 1 0 0,-1 0-1 0 0,0-1 0 0 0,-12 12 0 0 0,17-19-113 0 0,-10 10 41 0 0,-1-1-1 0 0,0-1 1 0 0,-1 0-1 0 0,0-1 1 0 0,-26 12-1 0 0,15-8-2 0 0,3-1-18 0 0,-1-1-1 0 0,1 0 1 0 0,-1-2 0 0 0,-1 0-1 0 0,-41 6 1 0 0,12-12-1435 0 0,102-8-5017 0 0,-32 4 904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63 10159 0 0,'-7'3'920'0'0,"-43"16"7502"0"0,53-19-8304 0 0,-1-1 0 0 0,0 1 0 0 0,0-1 0 0 0,1 1 0 0 0,-1-1 0 0 0,0 0 0 0 0,3-1 0 0 0,-2 1-17 0 0,7-4 42 0 0,1 1 1 0 0,0 1-1 0 0,0 0 0 0 0,0 1 1 0 0,15-2-1 0 0,-5 1-27 0 0,39-11 0 0 0,0 1-123 0 0,-3 0-485 0 0,-19 3-2629 0 0,-27 6 1758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4607 0 0,'3'0'354'0'0,"8"-2"680"0"0,-1-1 1 0 0,18-7 3217 0 0,-16 11-558 0 0,7 1-932 0 0,-16-2-2633 0 0,-1 1 1 0 0,0 0-1 0 0,0 0 1 0 0,0 0-1 0 0,0 0 1 0 0,0 1-1 0 0,-1-1 1 0 0,1 1 0 0 0,0-1-1 0 0,-1 1 1 0 0,1-1-1 0 0,-1 1 1 0 0,1 0-1 0 0,-1 0 1 0 0,2 3-1 0 0,-1-1 43 0 0,0 0 1 0 0,-1 0-1 0 0,1 0 1 0 0,-1 1-1 0 0,0-1 0 0 0,0 0 1 0 0,0 7-1 0 0,-1 4 66 0 0,0-1 0 0 0,-1 0 0 0 0,0 1 0 0 0,-5 14 0 0 0,-14 48 19 0 0,2-11-115 0 0,9-35-100 0 0,6-22-30 0 0,0 0 0 0 0,1 1 1 0 0,0-1-1 0 0,0 1 0 0 0,1-1 1 0 0,0 12-1 0 0,2-20-46 0 0,-1 1 1 0 0,1-1 0 0 0,0 0-1 0 0,0 1 1 0 0,-1-1 0 0 0,1 0-1 0 0,0 0 1 0 0,0 1 0 0 0,0-1-1 0 0,0 0 1 0 0,0 0 0 0 0,1 0-1 0 0,-1 0 1 0 0,0-1 0 0 0,0 1-1 0 0,1 0 1 0 0,-1 0 0 0 0,0-1-1 0 0,2 1 1 0 0,0 1-121 0 0,-1-1 0 0 0,1-1-1 0 0,-1 1 1 0 0,1 0 0 0 0,-1 0-1 0 0,1-1 1 0 0,2 1 0 0 0,8-1-980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37 2759 0 0,'0'0'126'0'0,"-7"-4"20"0"0,-11-5 5338 0 0,-40-15 2442 0 0,59 26-7769 0 0,63 75 957 0 0,36 46-495 0 0,36 72-554 0 0,-105-143-67 0 0,49 110-1 0 0,-63-120 4 0 0,-2 2 1 0 0,-1 0-1 0 0,-3 0 0 0 0,-2 1 0 0 0,-1 1 0 0 0,-3 0 1 0 0,-2-1-1 0 0,-4 90 0 0 0,-5-87 7 0 0,-2 0 1 0 0,-2-1-1 0 0,-1 0 0 0 0,-3 0 1 0 0,-2-2-1 0 0,-2 1 1 0 0,-2-2-1 0 0,-2-1 0 0 0,-2-1 1 0 0,-2 0-1 0 0,-1-2 0 0 0,-2-1 1 0 0,-47 49-1 0 0,-258 241 134 0 0,275-275 82 0 0,58-53 218 0 0,2-2-402 0 0,1-3-394 0 0,0 1 0 0 0,0 0 1 0 0,0 0-1 0 0,0 0 0 0 0,1 1 0 0 0,3-5 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9671 0 0,'-2'2'2920'0'0,"-29"32"3021"0"0,2 6-4660 0 0,6-4-1144 0 0,9-14-40 0 0,0 0-1 0 0,-11 27 0 0 0,-22 64 138 0 0,-90 196-80 0 0,-94 96 42 0 0,212-376-154 0 0,-1-1-1 0 0,-2-1 0 0 0,-41 42 1 0 0,46-55 168 0 0,16-13 262 0 0,2-3-336 0 0,31-42-286 0 0,2 2 0 0 0,2 1 0 0 0,2 1 0 0 0,85-67 0 0 0,-113 99 72 0 0,0 0 9 0 0,-1 0 0 0 0,1 1 0 0 0,1 1 0 0 0,-1-1 0 0 0,20-7 0 0 0,-29 14 139 0 0,1 0-57 0 0,-1 0 1 0 0,1 1-1 0 0,-1-1 0 0 0,0 1 0 0 0,1-1 0 0 0,-1 1 1 0 0,0 0-1 0 0,1-1 0 0 0,-1 1 0 0 0,0 0 0 0 0,0 0 1 0 0,1 0-1 0 0,-1 0 0 0 0,0 0 0 0 0,0 0 1 0 0,0 0-1 0 0,0 1 0 0 0,-1-1 0 0 0,1 0 0 0 0,0 0 1 0 0,0 1-1 0 0,-1-1 0 0 0,2 3 0 0 0,0 2 55 0 0,1 1 0 0 0,-1 0-1 0 0,2 10 1 0 0,-2-7-58 0 0,-1-1 1 0 0,0 1-1 0 0,-1-1 0 0 0,0 1 1 0 0,-1-1-1 0 0,-3 18 0 0 0,-19 56 99 0 0,12-46-90 0 0,-1-2-32 0 0,-3 12-1975 0 0,15-46 1153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 5063 0 0,'0'0'390'0'0,"2"-2"-252"0"0,3-1-1133 0 0,7-5 5976 0 0,-6 5-7 0 0,-13 11-4206 0 0,-72 64-306 0 0,4 3-1 0 0,-126 163 0 0 0,176-201-357 0 0,1 0 0 0 0,2 2 0 0 0,-18 45 0 0 0,30-59-33 0 0,1 0 0 0 0,1 1 0 0 0,1 0 0 0 0,1 0 0 0 0,2 1-1 0 0,-2 40 1 0 0,5-48 124 0 0,2-1-1 0 0,0 0 0 0 0,1 1 1 0 0,0-1-1 0 0,9 29 0 0 0,-8-39-70 0 0,0 0-1 0 0,0-1 1 0 0,1 1-1 0 0,0-1 0 0 0,0 0 1 0 0,0 0-1 0 0,1 0 1 0 0,0 0-1 0 0,1-1 1 0 0,-1 0-1 0 0,1 0 1 0 0,1-1-1 0 0,-1 1 1 0 0,1-1-1 0 0,8 4 1 0 0,-6-3-1 0 0,0-1 0 0 0,1-1 0 0 0,0 0 0 0 0,0 0 0 0 0,0-1 0 0 0,1 0 0 0 0,-1-1 0 0 0,1 0 0 0 0,13 0 0 0 0,4-2 53 0 0,0-1-1 0 0,52-10 1 0 0,-78 11-148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 9671 0 0,'1'-7'1004'0'0,"0"-2"5591"0"0,-2 10-6275 0 0,-21 39 278 0 0,3 1 0 0 0,1 1 0 0 0,-12 45 0 0 0,-32 92-221 0 0,53-150-553 0 0,-9 22-3664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12095 0 0,'0'0'2820'0'0,"2"0"-1990"0"0,28 4 39 0 0,1-2 1 0 0,0-1-1 0 0,0-1 1 0 0,0-2-1 0 0,-1-1 1 0 0,32-7-1 0 0,21-10-214 0 0,32-5-230 0 0,40 3-438 0 0,-138 21 13 0 0,-11 1-458 0 0,0-1 1 0 0,0 1-1 0 0,0-1 0 0 0,0 0 0 0 0,0-1 0 0 0,0 1 0 0 0,0-1 0 0 0,-1 0 1 0 0,1 0-1 0 0,9-6 0 0 0,-6 1-1525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38 1839 0 0,'18'-19'508'0'0,"0"0"12574"0"0,-20 31-12016 0 0,-1 3-722 0 0,-2-1 1 0 0,0 1-1 0 0,0-1 0 0 0,-1 0 0 0 0,-14 22 1 0 0,-47 62 512 0 0,44-67-840 0 0,9-11 15 0 0,-48 71 68 0 0,54-77-110 0 0,-15 29-365 0 0,22-41 143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 13015 0 0,'0'0'987'0'0,"-1"1"-671"0"0,-14 13-34 0 0,1 2-1 0 0,1-1 1 0 0,0 1-1 0 0,1 1 1 0 0,-17 32-1 0 0,28-46-218 0 0,0 1 0 0 0,0-1-1 0 0,0 1 1 0 0,0 0 0 0 0,0 0-1 0 0,1-1 1 0 0,0 1 0 0 0,0 0-1 0 0,0 0 1 0 0,0 0 0 0 0,1 5-1 0 0,-1-8 138 0 0,7 10 127 0 0,-5-8-297 0 0,0-1 1 0 0,-1-1 0 0 0,1 1-1 0 0,0 0 1 0 0,0 0-1 0 0,0-1 1 0 0,0 1-1 0 0,0-1 1 0 0,0 1-1 0 0,1-1 1 0 0,-1 0-1 0 0,0 0 1 0 0,1 0-1 0 0,-1 0 1 0 0,1-1-1 0 0,-1 1 1 0 0,1-1 0 0 0,-1 1-1 0 0,1-1 1 0 0,3 0-1 0 0,2-1 70 0 0,1 1 0 0 0,-1-2-1 0 0,1 1 1 0 0,13-6 0 0 0,-19 6-77 0 0,0-1-1 0 0,0 1 1 0 0,-1-1-1 0 0,1 0 1 0 0,-1 0 0 0 0,1 0-1 0 0,-1 0 1 0 0,0-1 0 0 0,0 1-1 0 0,0 0 1 0 0,0-1 0 0 0,3-4-1 0 0,0-1 29 0 0,0-1 1 0 0,6-16-1 0 0,-8 17-33 0 0,-1 1-1 0 0,0-1 1 0 0,0 0 0 0 0,-1 0 0 0 0,0 1-1 0 0,0-1 1 0 0,-1 0 0 0 0,0 0-1 0 0,0 0 1 0 0,-1 0 0 0 0,0 0 0 0 0,0 0-1 0 0,-1 1 1 0 0,0-1 0 0 0,-1 0-1 0 0,-4-9 1 0 0,7 16-47 0 0,0 0-1 0 0,-1 0 1 0 0,1 0 0 0 0,-1 0-1 0 0,1 0 1 0 0,-1 0 0 0 0,0 0-1 0 0,1 0 1 0 0,-1 0-1 0 0,0 0 1 0 0,0 1 0 0 0,1-1-1 0 0,-1 0 1 0 0,0 1 0 0 0,0-1-1 0 0,0 1 1 0 0,0-1-1 0 0,-1 0 1 0 0,-10 2-681 0 0,9 0 464 0 0,2-1-370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12095 0 0,'0'0'2620'0'0,"-9"3"-969"0"0,1 1-1593 0 0,0 1 1 0 0,0 0 0 0 0,0 0-1 0 0,1 1 1 0 0,0 0-1 0 0,0 0 1 0 0,1 1-1 0 0,-1 0 1 0 0,-8 12-1 0 0,4-2 88 0 0,1 1 1 0 0,-16 35-1 0 0,23-48-103 0 0,2 0-1 0 0,-1 1 1 0 0,0-1 0 0 0,1 1-1 0 0,0-1 1 0 0,1 1 0 0 0,-1-1-1 0 0,1 1 1 0 0,0 0 0 0 0,1-1-1 0 0,-1 1 1 0 0,1 0 0 0 0,0-1-1 0 0,3 11 1 0 0,-3-15-17 0 0,0 1-1 0 0,1-1 1 0 0,-1 1 0 0 0,0-1 0 0 0,1 0 0 0 0,-1 0-1 0 0,1 0 1 0 0,-1 0 0 0 0,1 0 0 0 0,-1 0-1 0 0,1 0 1 0 0,0 0 0 0 0,0 0 0 0 0,-1-1 0 0 0,1 1-1 0 0,0-1 1 0 0,3 1 0 0 0,1 0 23 0 0,0-1 0 0 0,0 1 0 0 0,0-1 1 0 0,0-1-1 0 0,0 1 0 0 0,0-1 0 0 0,-1 0 0 0 0,1 0 0 0 0,7-3 1 0 0,5-3 148 0 0,26-11 1 0 0,-36 13-231 0 0,0 1 0 0 0,-1-1 0 0 0,1 0 0 0 0,-1-1 0 0 0,0 0 0 0 0,0 0 0 0 0,8-11 0 0 0,-10 12 3 0 0,-1 0 0 0 0,0 0 0 0 0,-1-1 0 0 0,1 0 0 0 0,-1 1 0 0 0,0-2 0 0 0,-1 1-1 0 0,1 0 1 0 0,-1 0 0 0 0,2-12 0 0 0,-3 13-54 0 0,-1 1 0 0 0,0-1 0 0 0,0 1 0 0 0,0-1 0 0 0,-1 1 0 0 0,0-1 0 0 0,1 1 0 0 0,-1-1 0 0 0,-1 1 0 0 0,1 0 0 0 0,-1-1 0 0 0,0 1 0 0 0,0 0 0 0 0,0 0 0 0 0,0 0-1 0 0,0 1 1 0 0,-1-1 0 0 0,0 0 0 0 0,0 1 0 0 0,-5-5 0 0 0,-10-10-1117 0 0,17 18 856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77 1375 0 0,'0'0'66'0'0,"-1"1"411"0"0,-21 21 6457 0 0,16-15-5283 0 0,0-1 0 0 0,-12 10 0 0 0,0-1-1552 0 0,0 0 0 0 0,1 2 0 0 0,-22 27 0 0 0,30-34-38 0 0,3-2 18 0 0,0 0 0 0 0,1 1 0 0 0,0-1 1 0 0,1 1-1 0 0,0 0 0 0 0,0 0 0 0 0,-5 18 0 0 0,9-25-29 0 0,0 0-1 0 0,0 0 1 0 0,0 0-1 0 0,0 0 1 0 0,0 0-1 0 0,0 0 1 0 0,1 0-1 0 0,-1 0 1 0 0,1 0-1 0 0,-1 0 1 0 0,1 0-1 0 0,0 0 1 0 0,0 0-1 0 0,0 0 1 0 0,0-1-1 0 0,0 1 1 0 0,0 0-1 0 0,0-1 1 0 0,1 1-1 0 0,1 1 1 0 0,0 1 71 0 0,1-1-1 0 0,-1 0 1 0 0,1 0 0 0 0,0 0 0 0 0,0-1 0 0 0,0 0 0 0 0,8 4 0 0 0,-6-4-31 0 0,0 0 0 0 0,0 0 0 0 0,0 0 0 0 0,1-1 1 0 0,-1 0-1 0 0,0-1 0 0 0,0 0 0 0 0,1 0 0 0 0,-1 0 0 0 0,1 0 0 0 0,-1-1 0 0 0,0 0 1 0 0,0-1-1 0 0,0 1 0 0 0,1-1 0 0 0,-1 0 0 0 0,-1-1 0 0 0,1 1 0 0 0,9-7 1 0 0,-13 8-76 0 0,0-1 1 0 0,0 0-1 0 0,-1 0 1 0 0,1 0 0 0 0,-1 0-1 0 0,1 0 1 0 0,-1 0-1 0 0,0 0 1 0 0,1-1 0 0 0,-1 1-1 0 0,-1 0 1 0 0,2-4-1 0 0,6-32 54 0 0,-7 27-38 0 0,8-49-126 0 0,-2 0-1 0 0,-2-66 1 0 0,-3 93-1430 0 0,0 20-3413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0,'0'0'6659'0'0,"0"2"-6046"0"0,0 3-527 0 0,0 0 1 0 0,1-1-1 0 0,0 1 0 0 0,0-1 0 0 0,0 0 0 0 0,1 1 0 0 0,0-1 0 0 0,2 5 0 0 0,21 35 542 0 0,-9-17-155 0 0,16 25 715 0 0,39 52 1 0 0,45 43 702 0 0,-4-6-227 0 0,-83-101-1246 0 0,-1 1-1 0 0,35 71 1 0 0,-52-88-374 0 0,-1 0 1 0 0,-1 0 0 0 0,-1 1-1 0 0,-2 0 1 0 0,0 0 0 0 0,4 47 0 0 0,-10-57-41 0 0,0 1 0 0 0,-1 0 0 0 0,0-1 0 0 0,-1 1 0 0 0,-1-1 1 0 0,-7 22-1 0 0,2-15 44 0 0,0-1 0 0 0,-2-1 0 0 0,-22 38 0 0 0,6-21 65 0 0,-2-1 0 0 0,-1-1 0 0 0,-63 58 0 0 0,-132 128 24 0 0,193-192-474 0 0,30-28 146 0 0,5-2-2299 0 0,-2 0 2095 0 0,0 0 1 0 0,-1 1-1 0 0,1-1 0 0 0,0 0 0 0 0,2-2 0 0 0,1 0-267 0 0,9-6-745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 3679 0 0,'0'0'10943'0'0,"12"1"-9214"0"0,0-6 1076 0 0,-20 7-2850 0 0,-163 57-103 0 0,166-57 98 0 0,-1 0 0 0 0,0 0-1 0 0,0 0 1 0 0,0 0 0 0 0,0-1-1 0 0,0 0 1 0 0,0-1 0 0 0,0 1-1 0 0,0-1 1 0 0,0 0 0 0 0,0-1-1 0 0,-1 1 1 0 0,1-1 0 0 0,0 0-1 0 0,0-1 1 0 0,1 0 0 0 0,-1 0 0 0 0,-6-3-1 0 0,1 0-249 0 0,0 1 0 0 0,0-1 0 0 0,-11-2 0 0 0,20 7 278 0 0,1-1 18 0 0,1 1 1 0 0,-1 0-1 0 0,1 0 0 0 0,-1 0 1 0 0,0 0-1 0 0,1 0 0 0 0,-1 0 0 0 0,0 0 1 0 0,1 0-1 0 0,-1 0 0 0 0,1 1 1 0 0,-1-1-1 0 0,0 0 0 0 0,1 0 0 0 0,-1 0 1 0 0,1 1-1 0 0,-1-1 0 0 0,0 0 1 0 0,1 1-1 0 0,-1 0 0 0 0,-1-1-5 0 0,0 1-1 0 0,1 0 1 0 0,-1 0-1 0 0,0 1 1 0 0,1-1-1 0 0,0 0 1 0 0,-1 1-1 0 0,1-1 1 0 0,0 0-1 0 0,-1 1 1 0 0,1 0-1 0 0,0-1 1 0 0,-1 3-1 0 0,-8 10 23 0 0,8-11 40 0 0,0 0-48 0 0,-2 9 93 0 0,3-11 437 0 0,1 21-135 0 0,-3-14-388 0 0,-1-1 0 0 0,1 1 1 0 0,-1-1-1 0 0,-1 0 0 0 0,1 0 0 0 0,-1 0 1 0 0,0-1-1 0 0,-1 1 0 0 0,1-1 0 0 0,-14 10 1 0 0,10-8 1 0 0,6-5-8 0 0,0 0-1 0 0,0 0 0 0 0,0-1 1 0 0,0 1-1 0 0,0-1 1 0 0,-1 0-1 0 0,1 0 1 0 0,-1 0-1 0 0,0-1 1 0 0,1 1-1 0 0,-1-1 0 0 0,-7 2 1 0 0,10-3 127 0 0,13-5 1 0 0,24-7-92 0 0,50-9 1 0 0,-38 11-46 0 0,-34 6 17 0 0,0 1-1 0 0,0 1 0 0 0,0 0 1 0 0,0 1-1 0 0,1 0 0 0 0,-1 1 1 0 0,0 1-1 0 0,1 0 0 0 0,-1 1 1 0 0,0 1-1 0 0,21 6 0 0 0,12 11 222 0 0,-31-11-189 0 0,-14-6-39 0 0,-1-3-9 0 0,0 1-1 0 0,0 0 1 0 0,0 0-1 0 0,0 0 1 0 0,0 0-1 0 0,0 0 1 0 0,0 0-1 0 0,-1 0 1 0 0,1 0-1 0 0,0 0 1 0 0,0 0-1 0 0,-1 0 1 0 0,1 1-1 0 0,-1-1 1 0 0,1 0 0 0 0,-1 0-1 0 0,0 1 1 0 0,1-1-1 0 0,-1 0 1 0 0,0 1-1 0 0,0-1 1 0 0,0 0-1 0 0,0 1 1 0 0,0 1-1 0 0,-1 0 13 0 0,1 0 46 0 0,-1-1 1 0 0,0 1-1 0 0,0-1 0 0 0,-1 1 1 0 0,1-1-1 0 0,0 0 0 0 0,-1 0 0 0 0,1 1 1 0 0,-1-1-1 0 0,0 0 0 0 0,0 0 1 0 0,-2 2-1 0 0,-2 2 27 0 0,-1 2-38 0 0,-1 0 0 0 0,0-1 0 0 0,0 0 1 0 0,-1 0-1 0 0,0-1 0 0 0,0 0 0 0 0,-18 8 0 0 0,-4 0 30 0 0,-37 10 0 0 0,51-18-50 0 0,6-3-20 0 0,0 1-1 0 0,-1 1 1 0 0,2 0 0 0 0,-20 11 0 0 0,29-15-154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17 4143 0 0,'7'-6'428'0'0,"8"-4"9200"0"0,-14 10-9453 0 0,-1-1-1 0 0,1 1 1 0 0,-1 0-1 0 0,1 0 1 0 0,0 0-1 0 0,-1 0 1 0 0,1 0-1 0 0,-1 0 1 0 0,1 0-1 0 0,0 1 1 0 0,-1-1-1 0 0,1 0 1 0 0,-1 0-1 0 0,1 0 1 0 0,0 1-1 0 0,-1 1-83 0 0,0 1-1 0 0,0-1 1 0 0,0 1-1 0 0,-1-1 0 0 0,1 0 1 0 0,-1 1-1 0 0,0-1 1 0 0,0 0-1 0 0,0 0 1 0 0,0 1-1 0 0,0-1 0 0 0,0 0 1 0 0,0 0-1 0 0,-3 2 1 0 0,-23 29 320 0 0,-26 21-266 0 0,-68 64 158 0 0,94-92-289 0 0,-46 58 0 0 0,-15 36 38 0 0,53-69 93 0 0,3 2-1 0 0,-37 81 1 0 0,55-103 60 0 0,2 1 1 0 0,2 1-1 0 0,0-1 1 0 0,2 2-1 0 0,2-1 1 0 0,-2 37-1 0 0,7-50 18 0 0,2 1 0 0 0,0-1 0 0 0,2 0 0 0 0,0 0 0 0 0,1 0 0 0 0,1 0 0 0 0,1-1 0 0 0,1 1 0 0 0,1-2 0 0 0,11 23 0 0 0,-10-27-109 0 0,0 0 0 0 0,1-1 0 0 0,0 0 0 0 0,13 12-1 0 0,53 42 425 0 0,-70-63-465 0 0,1 1 0 0 0,0-1 0 0 0,0-1 0 0 0,0 1-1 0 0,0-1 1 0 0,1-1 0 0 0,8 3 0 0 0,56 9 320 0 0,-57-11-373 0 0,-12-3 28 0 0,3 0-25 0 0,-3 0 19 0 0,3 0-43 0 0,-4 0-63 0 0,3-7-4820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92 9215 0 0,'2'1'7122'0'0,"3"2"-6720"0"0,-1-1 1 0 0,1 0 0 0 0,0 1 0 0 0,0-2-1 0 0,0 1 1 0 0,0-1 0 0 0,0 1 0 0 0,0-1-1 0 0,0-1 1 0 0,0 1 0 0 0,0-1 0 0 0,1 0-1 0 0,-1 0 1 0 0,6-1 0 0 0,6-2-388 0 0,-1-1 0 0 0,1-1 0 0 0,-1 0 0 0 0,0-1 0 0 0,-1-1 0 0 0,0-1 1 0 0,0 0-1 0 0,0 0 0 0 0,-1-2 0 0 0,0 0 0 0 0,16-15 0 0 0,-29 24-159 0 0,3-8-370 0 0,-13 9 463 0 0,1 1 1 0 0,0 1 0 0 0,0 0-1 0 0,0 0 1 0 0,0 0 0 0 0,0 1-1 0 0,0 0 1 0 0,1 0 0 0 0,-13 9-1 0 0,-9 6-30 0 0,-26 22 0 0 0,46-33 56 0 0,-29 25 82 0 0,2 1 1 0 0,-60 70-1 0 0,85-91-28 0 0,2 1 1 0 0,-1 0-1 0 0,2 1 1 0 0,-1 0-1 0 0,2 0 1 0 0,0 1-1 0 0,-5 17 1 0 0,11-28-21 0 0,0-1-1 0 0,0 1 1 0 0,1 0 0 0 0,-1-1 0 0 0,1 1 0 0 0,0-1-1 0 0,0 1 1 0 0,1 0 0 0 0,-1-1 0 0 0,1 1 0 0 0,0-1-1 0 0,-1 1 1 0 0,2-1 0 0 0,-1 1 0 0 0,0-1 0 0 0,1 0-1 0 0,-1 1 1 0 0,1-1 0 0 0,0 0 0 0 0,0 0-1 0 0,0 0 1 0 0,1-1 0 0 0,-1 1 0 0 0,1 0 0 0 0,-1-1-1 0 0,1 0 1 0 0,0 1 0 0 0,0-1 0 0 0,0 0 0 0 0,0-1-1 0 0,0 1 1 0 0,1 0 0 0 0,-1-1 0 0 0,0 0 0 0 0,1 0-1 0 0,4 1 1 0 0,18 2 64 0 0,1-2 0 0 0,0-1-1 0 0,0-1 1 0 0,44-6 0 0 0,-34 3-136 0 0,76-7-601 0 0,-36 0-5762 0 0,-28 3-97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297 146 6591 0 0,'0'0'594'0'0,"1"0"-428"0"0,12-1 316 0 0,8-2 3252 0 0,-20 2-2847 0 0,11-1 282 0 0,-8 1-774 0 0,-1 0-232 0 0,-1 0 1 0 0,1 0-1 0 0,0-1 0 0 0,-1 1 1 0 0,1 0-1 0 0,-1-1 0 0 0,0 0 1 0 0,1 1-1 0 0,-1-1 0 0 0,0 0 1 0 0,3-3-1 0 0,-2-1-84 0 0,-3 6-79 0 0,1-1 4 0 0,0 1 1 0 0,0-1 0 0 0,-1 0 0 0 0,1 0-1 0 0,-1 0 1 0 0,1 0 0 0 0,-1 0-1 0 0,1 0 1 0 0,-1 0 0 0 0,0 0-1 0 0,1 0 1 0 0,-1 0 0 0 0,0 0 0 0 0,0 0-1 0 0,0 0 1 0 0,0 0 0 0 0,0 0-1 0 0,0 0 1 0 0,0 0 0 0 0,0-2-1 0 0,-2-8 32 0 0,1 3-125 0 0,0 0 0 0 0,-1 0 0 0 0,-1-1 0 0 0,1 1 0 0 0,-1 1-1 0 0,-5-10 1 0 0,7 16 73 0 0,0 0 0 0 0,1 0-1 0 0,-1 0 1 0 0,0 0 0 0 0,0 0 0 0 0,0 1-1 0 0,1-1 1 0 0,-1 0 0 0 0,0 1 0 0 0,0-1-1 0 0,0 0 1 0 0,0 1 0 0 0,0-1 0 0 0,-1 1-1 0 0,1-1 1 0 0,0 1 0 0 0,0 0 0 0 0,0 0-1 0 0,0-1 1 0 0,0 1 0 0 0,0 0 0 0 0,-1 0-1 0 0,1 0 1 0 0,-2 0 0 0 0,-29 6-227 0 0,29-5 196 0 0,-7 3 17 0 0,0 0-1 0 0,0 0 0 0 0,0 2 0 0 0,1-1 0 0 0,0 1 1 0 0,0 0-1 0 0,-13 13 0 0 0,-8 4-19 0 0,17-13 61 0 0,-78 58 380 0 0,76-55-299 0 0,0 1-1 0 0,1 0 1 0 0,-20 25-1 0 0,34-38-83 0 0,-1-1-1 0 0,1 1 0 0 0,-1-1 1 0 0,1 1-1 0 0,0 0 0 0 0,-1-1 1 0 0,1 1-1 0 0,-1-1 0 0 0,1 1 1 0 0,0 0-1 0 0,0-1 0 0 0,-1 1 1 0 0,1 0-1 0 0,0-1 0 0 0,0 1 1 0 0,0 0-1 0 0,0-1 0 0 0,0 1 1 0 0,0 0-1 0 0,0 0 0 0 0,0-1 1 0 0,0 1-1 0 0,0 0 0 0 0,0-1 1 0 0,0 1-1 0 0,0 0 0 0 0,0-1 1 0 0,1 1-1 0 0,-1 0 0 0 0,0-1 1 0 0,1 1-1 0 0,-1 0 0 0 0,0-1 1 0 0,1 1-1 0 0,-1-1 0 0 0,1 1 1 0 0,-1-1-1 0 0,1 1 0 0 0,-1-1 1 0 0,1 1-1 0 0,-1-1 0 0 0,1 1 1 0 0,-1-1-1 0 0,1 0 0 0 0,0 1 1 0 0,-1-1-1 0 0,1 0 0 0 0,0 0 1 0 0,-1 1-1 0 0,1-1 0 0 0,0 0 1 0 0,1 0-1 0 0,2 1 24 0 0,1 0 1 0 0,0 0-1 0 0,0-1 0 0 0,0 1 1 0 0,0-1-1 0 0,7-1 0 0 0,6-2 35 0 0,1-1-1 0 0,0 0 1 0 0,27-11-1 0 0,52-28-60 0 0,-49 20 0 0 0,-36 18-18 0 0,-5 2-52 0 0,-7 2-7 0 0,-8 4-74 0 0,3-1 146 0 0,-13 8 0 0 0,15-7 6 0 0,0-1-1 0 0,0 0 0 0 0,0 0 1 0 0,0 1-1 0 0,0-1 0 0 0,0 1 0 0 0,1-1 1 0 0,-1 1-1 0 0,1 0 0 0 0,0-1 1 0 0,0 1-1 0 0,0 0 0 0 0,-1 5 1 0 0,2-6 37 0 0,-16 50 527 0 0,5-16-194 0 0,-16 34 0 0 0,10-35-257 0 0,-2 0-1 0 0,-1-2 0 0 0,-2-1 1 0 0,-47 55-1 0 0,40-50 162 0 0,28-35 200 0 0,24 1-264 0 0,-18-3-368 0 0,-1 0 0 0 0,1-1-1 0 0,-1 1 1 0 0,1-1 0 0 0,-1 0-1 0 0,0 0 1 0 0,1-1 0 0 0,-1 1-1 0 0,0-1 1 0 0,0 0 0 0 0,0 0-1 0 0,0 0 1 0 0,0-1 0 0 0,0 1-1 0 0,3-5 1 0 0,2-1-947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289 122 5527 0 0,'0'0'4119'0'0,"0"1"-3630"0"0,15 31 5559 0 0,3-36-5160 0 0,-15 3-852 0 0,-1-1 1 0 0,1 1-1 0 0,0-1 0 0 0,-1 0 0 0 0,1 0 1 0 0,-1-1-1 0 0,0 1 0 0 0,0 0 0 0 0,0-1 0 0 0,0 1 1 0 0,0-1-1 0 0,0 0 0 0 0,-1 0 0 0 0,1 1 1 0 0,-1-1-1 0 0,0 0 0 0 0,0 0 0 0 0,0 0 0 0 0,0 0 1 0 0,0-1-1 0 0,0-4 0 0 0,-1 3-31 0 0,0 0 1 0 0,0 0-1 0 0,0 0 1 0 0,-1 0-1 0 0,1 0 0 0 0,-1 0 1 0 0,0 0-1 0 0,-1 1 0 0 0,1-1 1 0 0,-1 0-1 0 0,0 1 0 0 0,0-1 1 0 0,-5-6-1 0 0,7 10-17 0 0,-1 0 0 0 0,0 0 0 0 0,0 0-1 0 0,0-1 1 0 0,0 1 0 0 0,0 0 0 0 0,0 0 0 0 0,0 0 0 0 0,0 1-1 0 0,-1-1 1 0 0,1 0 0 0 0,0 0 0 0 0,-1 1 0 0 0,1-1-1 0 0,0 0 1 0 0,-1 1 0 0 0,1-1 0 0 0,-1 1 0 0 0,1 0-1 0 0,0 0 1 0 0,-1-1 0 0 0,1 1 0 0 0,-3 0 0 0 0,1 1-6 0 0,0-1 1 0 0,1 1-1 0 0,-1-1 1 0 0,0 1 0 0 0,0 0-1 0 0,1 0 1 0 0,-6 3-1 0 0,-2 2 7 0 0,1 0 0 0 0,0 0 1 0 0,1 1-1 0 0,-16 15 0 0 0,-27 38-40 0 0,29-34 44 0 0,-39 38 55 0 0,40-44-21 0 0,1 1-1 0 0,-24 31 1 0 0,39-43-16 0 0,4-8-1 0 0,1 0 0 0 0,0 0 1 0 0,0 0-1 0 0,0 0 0 0 0,0-1 1 0 0,0 1-1 0 0,0 0 0 0 0,0 0 0 0 0,1 0 1 0 0,-1 0-1 0 0,0 0 0 0 0,0 0 0 0 0,1 0 1 0 0,-1-1-1 0 0,0 1 0 0 0,1 0 1 0 0,-1 0-1 0 0,1 0 0 0 0,-1-1 0 0 0,1 1 1 0 0,0 0-1 0 0,-1-1 0 0 0,1 1 1 0 0,0 0-1 0 0,-1-1 0 0 0,1 1 0 0 0,0-1 1 0 0,0 1-1 0 0,-1-1 0 0 0,1 1 0 0 0,0-1 1 0 0,0 0-1 0 0,1 1 0 0 0,9 0 52 0 0,0-1 0 0 0,-1 0 0 0 0,1-1 0 0 0,0 0 0 0 0,-1 0 0 0 0,1-2 0 0 0,-1 1 0 0 0,11-5 0 0 0,-1 0-30 0 0,-1-1-1 0 0,0 0 1 0 0,23-15-1 0 0,-38 21-2 0 0,0-1-17 0 0,0 1 0 0 0,0-1 0 0 0,0 0 0 0 0,0 0 0 0 0,0 0 1 0 0,4-6-1 0 0,-5 4-2 0 0,-3 3-10 0 0,-4 4 0 0 0,-3 6 0 0 0,-6 10 10 0 0,6-9 13 0 0,0 1 1 0 0,-9 18-1 0 0,-37 82 393 0 0,-6 6-139 0 0,11-26-143 0 0,47-89-111 0 0,3-1-123 0 0,7-2-241 0 0,-1 0 0 0 0,0-1 0 0 0,0 0 0 0 0,-1 0 0 0 0,14-7 0 0 0,-8 0-1299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242 200 2303 0 0,'0'0'4591'0'0,"3"12"-1910"0"0,-1-6-332 0 0,3-5 1814 0 0,4-9-2600 0 0,-7 6-1553 0 0,-1 0 0 0 0,1 0 0 0 0,-1 0 1 0 0,0-1-1 0 0,0 1 0 0 0,0 0 0 0 0,0-1 0 0 0,0 1 1 0 0,-1-1-1 0 0,1 1 0 0 0,-1-1 0 0 0,1-2 0 0 0,-2-36 56 0 0,1 13-131 0 0,0 18-61 0 0,0 0-1 0 0,-3-14 1 0 0,0-12-351 0 0,3 12-11 0 0,-1 24 485 0 0,0-1-1 0 0,1 1 0 0 0,-1-1 1 0 0,0 1-1 0 0,1 0 0 0 0,-1-1 1 0 0,0 1-1 0 0,0 0 0 0 0,1-1 1 0 0,-1 1-1 0 0,0 0 0 0 0,0 0 1 0 0,0 0-1 0 0,1-1 0 0 0,-1 1 1 0 0,0 0-1 0 0,0 0 0 0 0,0 0 1 0 0,1 0-1 0 0,-1 1 0 0 0,0-1 1 0 0,0 0-1 0 0,-1 0 0 0 0,-5 4 4 0 0,0-1 0 0 0,0 1 0 0 0,1 0 0 0 0,-1 0 0 0 0,1 0 0 0 0,-7 7 0 0 0,3-4 0 0 0,-83 73 149 0 0,78-66-75 0 0,2 0 1 0 0,0 1-1 0 0,0 1 0 0 0,-11 20 0 0 0,22-33-49 0 0,0 0-1 0 0,1 0 0 0 0,-1 0 1 0 0,1 0-1 0 0,0 1 1 0 0,0-1-1 0 0,0 0 1 0 0,0 1-1 0 0,1-1 0 0 0,-1 5 1 0 0,1-7 1 0 0,0 1-1 0 0,0-1 1 0 0,1 1 0 0 0,-1 0 0 0 0,0-1 0 0 0,1 1-1 0 0,-1-1 1 0 0,1 1 0 0 0,0-1 0 0 0,-1 1 0 0 0,1-1 0 0 0,0 1-1 0 0,0-1 1 0 0,0 0 0 0 0,0 1 0 0 0,0-1 0 0 0,0 0-1 0 0,1 0 1 0 0,-1 0 0 0 0,0 0 0 0 0,0 0 0 0 0,1 0-1 0 0,1 1 1 0 0,4 1 43 0 0,0 0 0 0 0,0 0 0 0 0,0-1 0 0 0,0 0 0 0 0,0 0 0 0 0,1-1-1 0 0,-1 0 1 0 0,1 0 0 0 0,-1-1 0 0 0,1 0 0 0 0,-1 0 0 0 0,0-1 0 0 0,11-2 0 0 0,-3 1-23 0 0,-1-2 0 0 0,1 0 1 0 0,0-1-1 0 0,-1 0 1 0 0,21-12-1 0 0,-22 9 8 0 0,-11 2-54 0 0,4-10 10 0 0,-1 9 33 0 0,2-2-15 0 0,-8 5-64 0 0,-7 4-34 0 0,6 1 65 0 0,-1 0-1 0 0,1 0 1 0 0,0 0-1 0 0,0 1 1 0 0,0-1-1 0 0,0 1 1 0 0,0-1-1 0 0,1 1 1 0 0,-1 0-1 0 0,0-1 1 0 0,1 1-1 0 0,-1 0 1 0 0,-1 3-1 0 0,-1 3 9 0 0,0-1-1 0 0,-4 14 1 0 0,-3 7-6 0 0,-58 122 314 0 0,22-43 0 0 0,40-93-285 0 0,-11 27 145 0 0,17-39-155 0 0,-5 9 40 0 0,-1-2 16 0 0,6-7-49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187 142 4607 0 0,'-83'27'1828'0'0,"54"-19"1690"0"0,-41 17-1 0 0,70-25-3435 0 0,-1 0 0 0 0,1 0 1 0 0,0 0-1 0 0,0 0 0 0 0,0 0 1 0 0,0 0-1 0 0,-1 0 0 0 0,1 0 0 0 0,0 1 1 0 0,0-1-1 0 0,0 0 0 0 0,0 0 0 0 0,-1 0 1 0 0,1 0-1 0 0,0 0 0 0 0,0 0 0 0 0,0 0 1 0 0,0 1-1 0 0,0-1 0 0 0,0 0 0 0 0,-1 0 1 0 0,1 0-1 0 0,0 0 0 0 0,0 0 0 0 0,0 1 1 0 0,0-1-1 0 0,0 0 0 0 0,0 0 1 0 0,0 0-1 0 0,0 0 0 0 0,0 1 0 0 0,0-1 1 0 0,0 0-1 0 0,0 0 0 0 0,0 0 0 0 0,0 1 1 0 0,0-1-1 0 0,0 0 0 0 0,0 0 0 0 0,0 0 1 0 0,0 0-1 0 0,0 1 0 0 0,0-1 0 0 0,0 0 1 0 0,0 0-1 0 0,0 0 0 0 0,0 0 0 0 0,0 1 1 0 0,0-1-1 0 0,1 0 0 0 0,-1 0 0 0 0,0 0 1 0 0,0 0-1 0 0,0 0 0 0 0,0 1 1 0 0,15 7 1097 0 0,22 2-775 0 0,-20-7-177 0 0,1-2 1 0 0,0 0-1 0 0,0 0 1 0 0,0-2-1 0 0,0 0 0 0 0,23-5 1 0 0,106-33 535 0 0,-70 17-462 0 0,22-4-28 0 0,445-106 516 0 0,-524 129-829 0 0,1 1 1 0 0,35 1-1 0 0,-36 1-257 0 0,-20 2 205 0 0,0 0-1 0 0,-1 0 1 0 0,1 0-1 0 0,0 0 1 0 0,-1 0-1 0 0,0 0 1 0 0,0 2-1 0 0,-1-1-29 0 0,0 0 0 0 0,-1 0 0 0 0,1 0 0 0 0,0-1 0 0 0,-1 1 0 0 0,0-1 0 0 0,1 0 0 0 0,-1 0-1 0 0,0 0 1 0 0,-5 3 0 0 0,-35 14-3635 0 0,40-18 3254 0 0,-7 2-1252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 5527 0 0,'12'-11'11744'0'0,"-17"27"-11451"0"0,0 0 0 0 0,-1-1 0 0 0,0 1-1 0 0,-14 20 1 0 0,14-23-206 0 0,-13 20 187 0 0,-37 47 1 0 0,17-25-223 0 0,1-3 1 0 0,-12 18-79 0 0,49-69-173 0 0,1 3-31 0 0,0 1-962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 3223 0 0,'0'0'143'0'0,"-7"5"2293"0"0,-3 2 413 0 0,1 1-1 0 0,-12 11 1 0 0,9-5-2532 0 0,0 0 0 0 0,1 1 1 0 0,1 0-1 0 0,-15 29 0 0 0,21-34-200 0 0,1-1 0 0 0,0 1-1 0 0,1 0 1 0 0,0 0 0 0 0,0 0 0 0 0,1 0 0 0 0,0 16 0 0 0,2-22-73 0 0,-1 0 0 0 0,0 1 1 0 0,1-1-1 0 0,0 0 1 0 0,0 0-1 0 0,0 0 1 0 0,1 0-1 0 0,-1-1 1 0 0,1 1-1 0 0,0 0 0 0 0,0-1 1 0 0,0 1-1 0 0,0-1 1 0 0,4 5-1 0 0,-5-8-32 0 0,-1 0-1 0 0,0 1 0 0 0,1-1 1 0 0,-1 0-1 0 0,1 1 1 0 0,-1-1-1 0 0,1 0 0 0 0,-1 0 1 0 0,1 0-1 0 0,-1 1 0 0 0,1-1 1 0 0,-1 0-1 0 0,1 0 1 0 0,-1 0-1 0 0,1 0 0 0 0,-1 0 1 0 0,1 0-1 0 0,0 0 0 0 0,2 0 32 0 0,0 2 4 0 0,0-1-1 0 0,0 0 1 0 0,1 0 0 0 0,-1 0 0 0 0,1-1-1 0 0,-1 1 1 0 0,1-1 0 0 0,-1 1-1 0 0,0-1 1 0 0,1 0 0 0 0,-1-1 0 0 0,1 1-1 0 0,-1-1 1 0 0,1 1 0 0 0,-1-1 0 0 0,0 0-1 0 0,1 0 1 0 0,-1-1 0 0 0,0 1-1 0 0,5-3 1 0 0,-3 1-22 0 0,0-1 1 0 0,1 0-1 0 0,-1 0 0 0 0,-1 0 0 0 0,1 0 1 0 0,-1-1-1 0 0,0 0 0 0 0,0 0 1 0 0,0 0-1 0 0,0 0 0 0 0,-1-1 0 0 0,0 1 1 0 0,0-1-1 0 0,-1 0 0 0 0,3-8 0 0 0,-1 1-29 0 0,-1 0 0 0 0,-1 0 0 0 0,0 0-1 0 0,-1-1 1 0 0,0 1 0 0 0,-2-17 0 0 0,0-1-739 0 0,-10-51-1 0 0,10 60 44 0 0,1 21 384 0 0,1-2-309 0 0,0 0-282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 6447 0 0,'2'0'499'0'0,"3"-1"-300"0"0,-1-1-1 0 0,0 0 1 0 0,1 0 0 0 0,10-7 7369 0 0,-15 11-7515 0 0,0 0 1 0 0,-1 0 0 0 0,1 1 0 0 0,-1-1 0 0 0,0 0-1 0 0,0 0 1 0 0,0 0 0 0 0,0 0 0 0 0,0 0-1 0 0,0 0 1 0 0,-2 3 0 0 0,-19 20 166 0 0,18-21-155 0 0,-16 18 17 0 0,2 1-1 0 0,0 0 1 0 0,1 2 0 0 0,-19 36-1 0 0,34-56-50 0 0,0 0-1 0 0,0 1 1 0 0,0-1-1 0 0,1 1 1 0 0,-1-1 0 0 0,1 1-1 0 0,1-1 1 0 0,-1 1-1 0 0,1 0 1 0 0,0 0-1 0 0,1 10 1 0 0,0-15 3 0 0,0 1 1 0 0,0 0-1 0 0,0 0 0 0 0,0 0 1 0 0,0 0-1 0 0,0-1 0 0 0,1 1 1 0 0,-1-1-1 0 0,1 1 0 0 0,-1-1 1 0 0,1 1-1 0 0,0-1 0 0 0,-1 0 1 0 0,1 0-1 0 0,0 0 0 0 0,0 0 1 0 0,0 0-1 0 0,0 0 0 0 0,0 0 1 0 0,0 0-1 0 0,0-1 0 0 0,0 1 1 0 0,0-1-1 0 0,0 0 0 0 0,0 0 1 0 0,0 1-1 0 0,4-2 0 0 0,51-14 652 0 0,-50 13-670 0 0,-1 0 1 0 0,1 0 0 0 0,-1-1 0 0 0,1 0-1 0 0,-1 0 1 0 0,0-1 0 0 0,0 0 0 0 0,0 0-1 0 0,-1 0 1 0 0,1-1 0 0 0,-1 0 0 0 0,0 0 0 0 0,-1 0-1 0 0,1-1 1 0 0,-1 1 0 0 0,0-1 0 0 0,0 0-1 0 0,-1 0 1 0 0,4-9 0 0 0,-3 5-75 0 0,0 0 0 0 0,0 0 0 0 0,-1 0 0 0 0,-1 0 0 0 0,0-1 1 0 0,0 1-1 0 0,-1-1 0 0 0,0 0 0 0 0,-1 1 0 0 0,0-1 0 0 0,-1 0 0 0 0,-2-10 0 0 0,3 17-38 0 0,-1 0-1 0 0,1 0 1 0 0,0 1-1 0 0,0-1 1 0 0,1-4 0 0 0,0 5-39 0 0,-1 0 0 0 0,0 0 0 0 0,0 0 0 0 0,0 0 0 0 0,-1-6 0 0 0,1 8-161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 4607 0 0,'1'0'208'0'0,"21"-9"-4"0"0,3 0 588 0 0,-7 4 8028 0 0,-18 7-7901 0 0,-1 4-829 0 0,0-1 1 0 0,-1 1-1 0 0,1 0 1 0 0,-2-1-1 0 0,1 0 1 0 0,0 1-1 0 0,-7 8 1 0 0,2 1 142 0 0,-46 73 864 0 0,-1 1-826 0 0,48-78-224 0 0,1 1-1 0 0,1 0 0 0 0,0 0 0 0 0,0 0 1 0 0,1 0-1 0 0,-2 15 0 0 0,5-26-32 0 0,0 0 0 0 0,0 0 1 0 0,0 0-1 0 0,0 0 0 0 0,0 0 0 0 0,0 0 0 0 0,1 0 0 0 0,-1 0 0 0 0,0 0 0 0 0,1 0 1 0 0,-1 0-1 0 0,0 0 0 0 0,1 0 0 0 0,-1-1 0 0 0,1 1 0 0 0,-1 0 0 0 0,1 0 0 0 0,-1 0 1 0 0,1-1-1 0 0,0 1 0 0 0,-1 0 0 0 0,1-1 0 0 0,0 1 0 0 0,0-1 0 0 0,0 1 0 0 0,-1-1 1 0 0,1 1-1 0 0,0-1 0 0 0,0 1 0 0 0,0-1 0 0 0,0 0 0 0 0,0 1 0 0 0,0-1 0 0 0,0 0 1 0 0,0 0-1 0 0,0 0 0 0 0,0 0 0 0 0,0 0 0 0 0,0 0 0 0 0,1 0 0 0 0,5 0 69 0 0,1 0-1 0 0,0-1 0 0 0,13-2 1 0 0,-18 2-54 0 0,12-3-6 0 0,0-1 0 0 0,0 0 0 0 0,0-1 0 0 0,0-1 0 0 0,-1 0 0 0 0,0-1 0 0 0,-1 0 0 0 0,0-1 0 0 0,18-16 0 0 0,-23 18-51 0 0,0-1 1 0 0,0 0-1 0 0,0 0 0 0 0,-1-1 0 0 0,0 0 1 0 0,-1 0-1 0 0,7-14 0 0 0,-11 19 15 0 0,0-1 0 0 0,0 1 1 0 0,-1-1-1 0 0,1 0 0 0 0,-1 0 0 0 0,0 1 0 0 0,-1-1 0 0 0,1 0 0 0 0,-1 0 0 0 0,0 0 0 0 0,0 0 0 0 0,0 0 1 0 0,-1 0-1 0 0,0 0 0 0 0,0 0 0 0 0,0 1 0 0 0,-1-1 0 0 0,1 0 0 0 0,-3-4 0 0 0,2 5-108 0 0,-1-1 0 0 0,0 1 0 0 0,1 0 1 0 0,-1 0-1 0 0,0 1 0 0 0,-1-1 0 0 0,1 0 0 0 0,-1 1 0 0 0,0 0 0 0 0,1 0 0 0 0,-1 0 0 0 0,-1 0 0 0 0,1 1 1 0 0,0 0-1 0 0,-1-1 0 0 0,1 2 0 0 0,-1-1 0 0 0,1 0 0 0 0,-1 1 0 0 0,0 0 0 0 0,0 0 0 0 0,0 0 0 0 0,0 1 1 0 0,-5 0-1 0 0,4 0-1877 0 0,0 0-3190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 9503 0 0,'0'0'859'0'0,"-13"-1"-466"0"0,9 2 2861 0 0,2 1-3124 0 0,1 1 0 0 0,0 0 0 0 0,-1 0 1 0 0,1-1-1 0 0,0 1 0 0 0,1 0 0 0 0,-1 0 1 0 0,1 0-1 0 0,-1 0 0 0 0,1 0 1 0 0,0 0-1 0 0,0 0 0 0 0,0 0 0 0 0,0 0 1 0 0,1 0-1 0 0,-1 0 0 0 0,1 0 0 0 0,0 0 1 0 0,-1 0-1 0 0,1 0 0 0 0,3 5 0 0 0,3 6 270 0 0,0 1-1 0 0,17 23 0 0 0,-22-36-336 0 0,24 36 441 0 0,2-2-1 0 0,51 51 1 0 0,-57-65-458 0 0,-1 2 0 0 0,-2 0-1 0 0,0 1 1 0 0,-2 0 0 0 0,0 2 0 0 0,-2 0 0 0 0,-1 1 0 0 0,-1 0 0 0 0,-2 1-1 0 0,-1 1 1 0 0,-1-1 0 0 0,-1 2 0 0 0,-2-1 0 0 0,-1 1 0 0 0,-2 0-1 0 0,0 0 1 0 0,-4 48 0 0 0,-4-25-35 0 0,-2 0 0 0 0,-3-1-1 0 0,-2 0 1 0 0,-3 0 0 0 0,-27 67-1 0 0,27-87 33 0 0,-2-1-1 0 0,-1 0 1 0 0,-40 53-1 0 0,-79 77 177 0 0,135-159-217 0 0,-140 146 315 0 0,22-24-149 0 0,50-42-156 0 0,17-4-434 0 0,47-68-123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3223 0 0,'0'0'9984'0'0,"8"1"-5472"0"0,-38 15-3845 0 0,17-9-631 0 0,0 0-1 0 0,0-1 1 0 0,0 0 0 0 0,-19 4 0 0 0,15-5-36 0 0,0-2 0 0 0,0 0 0 0 0,0-1 0 0 0,0-1 0 0 0,0 0 0 0 0,-30-4 0 0 0,34 0-97 0 0,12 2 75 0 0,-1 0-49 0 0,-3-6-449 0 0,1 5 418 0 0,3 1 85 0 0,0 0 0 0 0,0 1 0 0 0,0-1 0 0 0,0 0 0 0 0,0 1 0 0 0,-1-1 0 0 0,1 1 0 0 0,0 0 0 0 0,0-1 0 0 0,-3 1 0 0 0,1 0-6 0 0,0 0 0 0 0,0 0 0 0 0,0 1 0 0 0,0-1 0 0 0,0 1 0 0 0,-3 1 0 0 0,-3 3-42 0 0,-3 5 44 0 0,6-7 3 0 0,5-3 13 0 0,-1 1 0 0 0,1 0 1 0 0,-1 0-1 0 0,1 0 0 0 0,0 0 0 0 0,-1 0 0 0 0,1 0 0 0 0,0 1 0 0 0,0-1 0 0 0,-2 2 0 0 0,-2 4 5 0 0,0 0 0 0 0,2-1 0 0 0,0 2 0 0 0,1 7 0 0 0,0-10 14 0 0,1-1-1 0 0,0 0 1 0 0,-1 0-1 0 0,0 1 1 0 0,0-1-1 0 0,0-1 1 0 0,-4 6-1 0 0,-5 10 18 0 0,10-17 158 0 0,3-2-135 0 0,40-3-72 0 0,-31 1-16 0 0,-1 1 0 0 0,1 1 0 0 0,0 0 0 0 0,-1 0 0 0 0,1 1 1 0 0,-1 0-1 0 0,1 1 0 0 0,14 5 0 0 0,86 31 743 0 0,-110-38-683 0 0,1 0 24 0 0,0 0 1 0 0,-1 1-1 0 0,1-1 0 0 0,0 0 1 0 0,-1 1-1 0 0,1-1 0 0 0,-1 1 1 0 0,1 0-1 0 0,-1-1 0 0 0,0 1 1 0 0,1 0-1 0 0,1 1 0 0 0,-3-1-43 0 0,0 0 1 0 0,0 0-1 0 0,0 0 0 0 0,0 0 0 0 0,1 0 1 0 0,-2 0-1 0 0,1 0 0 0 0,0 0 0 0 0,0 0 0 0 0,0 0 1 0 0,0 0-1 0 0,0 0 0 0 0,-1 0 0 0 0,1 0 1 0 0,-1 0-1 0 0,1 0 0 0 0,0 0 0 0 0,-1 0 1 0 0,0 0-1 0 0,1 0 0 0 0,-1-1 0 0 0,1 1 0 0 0,-1 0 1 0 0,0 0-1 0 0,0-1 0 0 0,0 2 0 0 0,-2 0 40 0 0,-6 8 51 0 0,0-2 0 0 0,-1 1 1 0 0,0-1-1 0 0,-18 11 0 0 0,-6 5 33 0 0,21-15-114 0 0,0-1 0 0 0,0 0-1 0 0,-1-1 1 0 0,0 0 0 0 0,0-1 0 0 0,-18 4 0 0 0,24-7-160 0 0,1 0 0 0 0,-1 0 0 0 0,1 1 0 0 0,0 0 0 0 0,-1 1 1 0 0,2-1-1 0 0,-8 7 0 0 0,26-3-718 0 0,-9-7 520 0 0,0 0 1 0 0,0 1 0 0 0,0-1-1 0 0,0 0 1 0 0,0-1 0 0 0,1 1-1 0 0,-1 0 1 0 0,0-1 0 0 0,0 0-1 0 0,1 0 1 0 0,4 0 0 0 0,10-1-4754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18 11431 0 0,'3'-8'522'0'0,"-3"7"-12"0"0,18-7-302 0 0,-18 8-189 0 0,0 0 1 0 0,0 0-1 0 0,1 0 0 0 0,-1 0 0 0 0,0 0 0 0 0,0 0 0 0 0,0 0 1 0 0,1 0-1 0 0,-1 0 0 0 0,0 0 0 0 0,0 0 0 0 0,1 0 0 0 0,-1 0 0 0 0,0 0 1 0 0,0 0-1 0 0,0 0 0 0 0,1 0 0 0 0,-1 0 0 0 0,0 0 0 0 0,0 0 1 0 0,0 0-1 0 0,1 0 0 0 0,-1 1 0 0 0,0-1 0 0 0,0 0 0 0 0,0 0 0 0 0,0 0 1 0 0,1 0-1 0 0,-1 0 0 0 0,0 0 0 0 0,0 1 0 0 0,0-1 0 0 0,0 0 1 0 0,0 0-1 0 0,0 0 0 0 0,1 1 0 0 0,-1-1 0 0 0,0 0 0 0 0,0 0 0 0 0,0 0 1 0 0,0 1-1 0 0,0-1 0 0 0,0 0 0 0 0,0 0 0 0 0,0 0 0 0 0,0 1 1 0 0,0-1-1 0 0,0 0 0 0 0,0 0 0 0 0,-2 19 2107 0 0,-12 21 1150 0 0,-87 215-888 0 0,-24 53-1975 0 0,120-299-405 0 0,-198 398 311 0 0,200-401-322 0 0,0 0 1 0 0,0 0-1 0 0,0 0 0 0 0,1 1 1 0 0,-2 9-1 0 0,4-14-201 0 0,1-2 94 0 0,0-1 1 0 0,0 1-1 0 0,0 0 0 0 0,0-1 0 0 0,0 1 1 0 0,0-1-1 0 0,0 1 0 0 0,0-1 0 0 0,0 1 1 0 0,-1-1-1 0 0,1 0 0 0 0,1-1 0 0 0,2 0-176 0 0,15-15-733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 9503 0 0,'0'0'3092'0'0,"-1"1"-2686"0"0,-62 65 1400 0 0,36-40-1505 0 0,19-19-181 0 0,1 1 0 0 0,-1 0-1 0 0,1 0 1 0 0,-12 19 0 0 0,18-25-67 0 0,0 0-1 0 0,0 0 1 0 0,0 0-1 0 0,0 0 1 0 0,0 1-1 0 0,0-1 1 0 0,1 0-1 0 0,-1 1 1 0 0,1-1-1 0 0,-1 0 1 0 0,1 4-1 0 0,0-5-12 0 0,0 1 0 0 0,1-1 0 0 0,-1 0 0 0 0,1 0 0 0 0,-1 1 0 0 0,1-1 0 0 0,-1 0 0 0 0,1 0 0 0 0,-1 1 0 0 0,1-1 0 0 0,0 0 0 0 0,0 0 0 0 0,0 0 0 0 0,0 0 0 0 0,0 0 0 0 0,0 0 0 0 0,0 0 0 0 0,0 0 0 0 0,0-1 0 0 0,0 1 0 0 0,2 1 0 0 0,2 0 65 0 0,-1 0 0 0 0,1 0 1 0 0,0 0-1 0 0,0-1 1 0 0,0 0-1 0 0,1 0 1 0 0,-1 0-1 0 0,0 0 1 0 0,0-1-1 0 0,8 0 1 0 0,-1-1 3 0 0,-1 0 0 0 0,0-1 0 0 0,21-6 0 0 0,-27 6-150 0 0,0 0 0 0 0,0 0 0 0 0,0 0 0 0 0,-1-1 0 0 0,1 0 0 0 0,-1 0 0 0 0,0 0 0 0 0,0-1 0 0 0,0 0 0 0 0,0 1 0 0 0,0-1 0 0 0,-1 0 0 0 0,0-1 0 0 0,0 1 0 0 0,0-1 0 0 0,0 1 1 0 0,-1-1-1 0 0,0 0 0 0 0,0 0 0 0 0,0 0 0 0 0,0 0 0 0 0,-1 0 0 0 0,1-7 0 0 0,-2 10-10 0 0,0 1 1 0 0,-1-1-1 0 0,1 0 1 0 0,-1 0-1 0 0,1 0 0 0 0,-1 0 1 0 0,1 1-1 0 0,-1-1 1 0 0,0 0-1 0 0,0 1 0 0 0,0-1 1 0 0,0 0-1 0 0,0 1 1 0 0,-3-3-1 0 0,-19-19-477 0 0,20 21 476 0 0,1 1 17 0 0,-1 0 0 0 0,1-1 0 0 0,0 1 0 0 0,0-1 1 0 0,0 1-1 0 0,0-1 0 0 0,0 0 0 0 0,1 1 0 0 0,-1-1 0 0 0,0 0 0 0 0,-1-3 1 0 0,3 4 7 0 0,0 1 1 0 0,0 0 0 0 0,0-1 0 0 0,0 1-1 0 0,0-1 1 0 0,0 1 0 0 0,0-1 0 0 0,0 1 0 0 0,0-1-1 0 0,0 1 1 0 0,0 0 0 0 0,0-1 0 0 0,0 1 0 0 0,0-1-1 0 0,1 1 1 0 0,-1 0 0 0 0,0-1 0 0 0,0 1-1 0 0,0 0 1 0 0,1-1 0 0 0,-1 1 0 0 0,0-1 0 0 0,1 1-1 0 0,-1 0 1 0 0,0 0 0 0 0,0-1 0 0 0,1 1-1 0 0,10-8-488 0 0,-10 7 511 0 0,14-6-886 0 0,-5 3-2797 0 0,0 0-724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2759 0 0,'0'0'8554'0'0,"0"2"-7573"0"0,0 3-788 0 0,-1 0 0 0 0,1-1 0 0 0,-1 1 0 0 0,0 0 1 0 0,-1-1-1 0 0,1 1 0 0 0,-1-1 0 0 0,-2 6 0 0 0,-22 34 332 0 0,19-34-396 0 0,1 1-1 0 0,0 0 1 0 0,-7 15-1 0 0,9-15-16 0 0,2-7-38 0 0,1 0 1 0 0,-1 0-1 0 0,1 0 0 0 0,0 0 1 0 0,0 1-1 0 0,0-1 0 0 0,1 0 1 0 0,-1 0-1 0 0,1 1 0 0 0,0 4 1 0 0,1-7 91 0 0,-1-1-102 0 0,1 1-1 0 0,-1-1 1 0 0,1 0 0 0 0,-1 0-1 0 0,1 1 1 0 0,0-1-1 0 0,-1 0 1 0 0,1 0-1 0 0,0 0 1 0 0,0 0-1 0 0,0 0 1 0 0,0 0 0 0 0,0 0-1 0 0,0 0 1 0 0,0 0-1 0 0,0 0 1 0 0,0 0-1 0 0,1-1 1 0 0,-1 1 0 0 0,0-1-1 0 0,1 1 1 0 0,-1-1-1 0 0,0 1 1 0 0,3 0-1 0 0,3 1 142 0 0,-1 0 0 0 0,1-1-1 0 0,10 2 1 0 0,-11-3-171 0 0,1 0-1 0 0,0 0 1 0 0,-1-1-1 0 0,1 1 1 0 0,0-1 0 0 0,-1-1-1 0 0,1 1 1 0 0,-1-1-1 0 0,0-1 1 0 0,0 1-1 0 0,7-4 1 0 0,8-3 46 0 0,-20 9-77 0 0,0-1 0 0 0,-1 1 0 0 0,1-1 1 0 0,0 0-1 0 0,0 1 0 0 0,-1-1 0 0 0,1 0 0 0 0,0 0 0 0 0,-1 1 1 0 0,1-1-1 0 0,0 0 0 0 0,-1 0 0 0 0,0 0 0 0 0,1 0 0 0 0,-1 0 1 0 0,1 0-1 0 0,-1-1 0 0 0,5-19 15 0 0,-5 17 14 0 0,1 0-67 0 0,0-1 0 0 0,-1 1 1 0 0,0 0-1 0 0,0-1 1 0 0,0 1-1 0 0,0 0 1 0 0,-1-1-1 0 0,0 1 1 0 0,1 0-1 0 0,-2 0 1 0 0,1 0-1 0 0,0 0 1 0 0,-1 0-1 0 0,0 0 0 0 0,0 0 1 0 0,0 0-1 0 0,0 0 1 0 0,-1 1-1 0 0,1-1 1 0 0,-5-4-1 0 0,5 5-20 0 0,-1 1 0 0 0,1-1 0 0 0,0 1-1 0 0,0 0 1 0 0,-1 0 0 0 0,0 0 0 0 0,1 0-1 0 0,-1 0 1 0 0,0 0 0 0 0,0 1 0 0 0,-4-2 0 0 0,2 1-1035 0 0,7 2 439 0 0,11 4-180 0 0,-8-3 269 0 0,6 2-482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4143 0 0,'0'0'7560'0'0,"-8"3"-6734"0"0,1-1-572 0 0,1 1 1 0 0,0 0 0 0 0,0 0 0 0 0,0 0 0 0 0,0 1-1 0 0,0 0 1 0 0,1 0 0 0 0,-7 7 0 0 0,4-4 69 0 0,0 1 1 0 0,1 0 0 0 0,0 0 0 0 0,-9 16 0 0 0,13-19-185 0 0,1 0-1 0 0,0 1 1 0 0,-1-1 0 0 0,2 1 0 0 0,-1-1-1 0 0,1 1 1 0 0,0 0 0 0 0,0-1 0 0 0,0 7-1 0 0,1-10 59 0 0,1 0 8 0 0,1 3-68 0 0,1 1 1 0 0,1-1-1 0 0,-1 1 0 0 0,1-1 0 0 0,0 0 0 0 0,0 0 0 0 0,0-1 1 0 0,1 1-1 0 0,0-1 0 0 0,8 6 0 0 0,-12-9-40 0 0,1 0-28 0 0,1 2-30 0 0,-2-2-27 0 0,0 0-1 0 0,0 0 0 0 0,1-1 1 0 0,-1 1-1 0 0,0 0 1 0 0,1 0-1 0 0,-1-1 0 0 0,1 1 1 0 0,-1-1-1 0 0,0 1 0 0 0,1-1 1 0 0,-1 1-1 0 0,4-1 1 0 0,-3 1-9 0 0,1-1 1 0 0,-1 0-1 0 0,1 1 1 0 0,-1-1-1 0 0,0 0 1 0 0,1 0-1 0 0,-1 0 1 0 0,1-1-1 0 0,-1 1 1 0 0,1-1-1 0 0,-1 1 1 0 0,0-1-1 0 0,1 0 1 0 0,3-2-1 0 0,-2 1 13 0 0,0-1-1 0 0,0 1 0 0 0,0-1 0 0 0,-1 0 0 0 0,1 0 1 0 0,-1-1-1 0 0,4-4 0 0 0,2-5 31 0 0,0-1 0 0 0,-1 0 1 0 0,10-21-1 0 0,-17 33-47 0 0,17-40-84 0 0,-18 41 26 0 0,-12-19-689 0 0,3 13 414 0 0,0 0-1 0 0,-12-7 1 0 0,-15-9-339 0 0,35 22 525 0 0,21 5-4574 0 0,-10-3-98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8895 0 0,'0'0'8384'0'0,"1"1"-7980"0"0,8 2-156 0 0,0-1 0 0 0,-1 0 0 0 0,1 0-1 0 0,0-1 1 0 0,12 1 0 0 0,-2 0 21 0 0,-7-2-198 0 0,1-1-1 0 0,0 1 0 0 0,0-2 0 0 0,0 0 1 0 0,0 0-1 0 0,12-5 0 0 0,20-4-1202 0 0,-37 11 566 0 0,-1-1-1 0 0,1 1 0 0 0,9 1 0 0 0,0-1-646 0 0,-5 0 381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44 4607 0 0,'7'-5'475'0'0,"-1"1"254"0"0,64-30 13229 0 0,-86 47-13504 0 0,5-6-395 0 0,-2 0 0 0 0,1-1 0 0 0,-1 0 0 0 0,0-1 0 0 0,0-1 0 0 0,-17 4 0 0 0,-83 10-197 0 0,70-13-73 0 0,37-4 174 0 0,-17 6-166 0 0,21-6 156 0 0,0 0 1 0 0,1 0-1 0 0,-1 0 0 0 0,1 0 1 0 0,-1 0-1 0 0,1 1 0 0 0,-1-1 1 0 0,1 0-1 0 0,0 1 0 0 0,-1-1 1 0 0,1 1-1 0 0,-1 1 0 0 0,-5 5 17 0 0,5-5-23 0 0,1 1 52 0 0,-1 0 0 0 0,0 0 0 0 0,0 1 0 0 0,0-1 1 0 0,0 0-1 0 0,-1-1 0 0 0,0 1 0 0 0,0 0 1 0 0,0-1-1 0 0,0 0 0 0 0,0 1 0 0 0,-1-1 0 0 0,1-1 1 0 0,-1 1-1 0 0,0 0 0 0 0,0-1 0 0 0,-4 2 1 0 0,-8 6 0 0 0,-9 3-2 0 0,7-4 8 0 0,-24 15 1 0 0,59-19-3 0 0,3-2-16 0 0,0-2 0 0 0,0-1 0 0 0,0-1 0 0 0,-1 0 0 0 0,27-6 0 0 0,20-1-363 0 0,-36 6 341 0 0,96-4-213 0 0,-109 7 220 0 0,0 0 1 0 0,-1 1-1 0 0,1 1 1 0 0,-1 1 0 0 0,26 8-1 0 0,-38-10 51 0 0,0-1 0 0 0,1 1 1 0 0,-1 1-1 0 0,0-1 0 0 0,0 0 0 0 0,0 1 0 0 0,0 0 0 0 0,-1 0 0 0 0,1 0 1 0 0,-1 0-1 0 0,6 7 0 0 0,-8-8-6 0 0,1 1 1 0 0,-1 0-1 0 0,1 0 1 0 0,-1-1-1 0 0,0 1 1 0 0,0 0-1 0 0,0 0 1 0 0,-1 0-1 0 0,1 1 1 0 0,-1-1-1 0 0,1 0 1 0 0,-1 0 0 0 0,0 0-1 0 0,0 0 1 0 0,0 0-1 0 0,-1 1 1 0 0,1-1-1 0 0,-2 4 1 0 0,0-2 55 0 0,0 0 0 0 0,1 0 1 0 0,-2 0-1 0 0,1-1 0 0 0,-1 1 1 0 0,1-1-1 0 0,-1 0 0 0 0,0 1 1 0 0,-1-1-1 0 0,1 0 0 0 0,-1-1 1 0 0,0 1-1 0 0,0-1 1 0 0,0 0-1 0 0,0 0 0 0 0,0 0 1 0 0,-9 4-1 0 0,-6 2 100 0 0,0-2-1 0 0,0 0 1 0 0,-24 5-1 0 0,29-8-119 0 0,-33 6 94 0 0,-68 6 0 0 0,36-6-14 0 0,66-8-110 0 0,0-1 1 0 0,-19-1 0 0 0,26-1-14 0 0,5 1 20 0 0,3-1-2042 0 0,0 0 1725 0 0,-1 1 0 0 0,0-1 0 0 0,1 1 0 0 0,-1-1 0 0 0,1 1 0 0 0,-1 0 0 0 0,1 0 0 0 0,1 0 0 0 0,3-1-2812 0 0,6-2-2957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3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428 142 8375 0 0,'100'-59'1193'0'0,"-22"15"1973"0"0,-18 7 323 0 0,-58 36-2231 0 0,-3 11-893 0 0,-1-2-312 0 0,0 0 1 0 0,-1 0-1 0 0,0 0 1 0 0,-1-1-1 0 0,1 1 1 0 0,-2-1-1 0 0,-7 11 1 0 0,-1 2 63 0 0,-24 35 45 0 0,-48 56-1 0 0,4-7-36 0 0,72-92-125 0 0,-190 276 21 0 0,156-219 10 0 0,3 3-1 0 0,-38 93 0 0 0,68-138 153 0 0,1 0-1 0 0,1 0 1 0 0,2 1 0 0 0,0-1-1 0 0,2 1 1 0 0,1 0-1 0 0,1 32 1 0 0,3-39-82 0 0,1 0 1 0 0,0 0-1 0 0,1-1 1 0 0,1 1-1 0 0,2-1 1 0 0,0 0 0 0 0,0 0-1 0 0,2-1 1 0 0,1 0-1 0 0,12 22 1 0 0,-10-26 12 0 0,0 0 1 0 0,0 0 0 0 0,2-1 0 0 0,0 0 0 0 0,0-1 0 0 0,1-1 0 0 0,1 0 0 0 0,0-1 0 0 0,1-1 0 0 0,30 16 0 0 0,8-2 329 0 0,1-3 0 0 0,61 16 1 0 0,-114-36-440 0 0,20 6 225 0 0,43 22 0 0 0,-62-28-163 0 0,-3-1-64 0 0,1 1 0 0 0,0-1 0 0 0,-1 0 0 0 0,1 1 0 0 0,-1-1 0 0 0,1 1 0 0 0,-1-1 0 0 0,1 1 0 0 0,-1-1 0 0 0,1 1 0 0 0,-1-1 0 0 0,1 1 0 0 0,-1 0 0 0 0,0-1 0 0 0,1 1 0 0 0,-1 0 0 0 0,0-1 0 0 0,1 1 0 0 0,-1 0 0 0 0,0-1 0 0 0,0 2 0 0 0,1-1 7 0 0,1 3-7 0 0,-3 8-5 0 0,-4 0 2 0 0,-3 3-20 0 0,4-12-42 0 0,0-1-29 0 0,-14 11-668 0 0,16-12-220 0 0,-8 3-2736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4143 0 0,'0'0'191'0'0,"0"-2"-11"0"0,0-3 3963 0 0,1-3-1414 0 0,0 2-1279 0 0,-1 10 2045 0 0,0 6-597 0 0,-2-3-4024 0 0,-2 7 1177 0 0,-2 0 0 0 0,0 0 0 0 0,0 0-1 0 0,-2-1 1 0 0,-11 18 0 0 0,3-9-33 0 0,-1-1 1 0 0,-23 22-1 0 0,-7-2-211 0 0,49-42 217 0 0,5-6 26 0 0,0 1-1 0 0,1 1 1 0 0,-1 0-1 0 0,1 0 1 0 0,16-7-1 0 0,-15 8-42 0 0,0 1 0 0 0,0 0 1 0 0,0 0-1 0 0,0 1 0 0 0,1 0 0 0 0,-1 0 0 0 0,12 1 0 0 0,67 2 209 0 0,-78 0-182 0 0,14 1 184 0 0,30 0 3 0 0,-53-2-539 0 0,1 1 0 0 0,-1-1 1 0 0,1 0-1 0 0,-1 0 1 0 0,1 1-1 0 0,-1-1 1 0 0,0 0-1 0 0,1 1 1 0 0,-1 0-1 0 0,0-1 0 0 0,3 2 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7831 0 0,'0'0'7883'0'0,"0"1"-7639"0"0,1 2-177 0 0,0 0-1 0 0,0 1 1 0 0,-1-1-1 0 0,1 0 1 0 0,-1 0 0 0 0,0 1-1 0 0,0-1 1 0 0,0 0 0 0 0,-1 1-1 0 0,0 3 1 0 0,-11 36 419 0 0,9-31-336 0 0,-20 54 636 0 0,-45 89-1 0 0,7-19-4 0 0,47-101-596 0 0,4-13-59 0 0,1 0 0 0 0,2 1 1 0 0,-11 46-1 0 0,18-67-181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290 237 4143 0 0,'0'0'12064'0'0,"9"-13"-10381"0"0,-2 1-1356 0 0,6-7-74 0 0,-2 0 0 0 0,14-33 0 0 0,-23 48-260 0 0,0-2 1 0 0,0 1-1 0 0,-1 0 1 0 0,1 0-1 0 0,-1-1 1 0 0,-1 1-1 0 0,1 0 0 0 0,-1-1 1 0 0,0 1-1 0 0,0-1 1 0 0,0 1-1 0 0,-1-1 1 0 0,1 1-1 0 0,-2 0 1 0 0,1-1-1 0 0,-2-5 1 0 0,2 10-17 0 0,0-1 0 0 0,0 0 1 0 0,0 1-1 0 0,-1-1 1 0 0,1 0-1 0 0,0 1 1 0 0,-1-1-1 0 0,1 1 1 0 0,-1 0-1 0 0,1 0 1 0 0,-1-1-1 0 0,1 1 0 0 0,-1 0 1 0 0,0 0-1 0 0,0 0 1 0 0,1 1-1 0 0,-1-1 1 0 0,0 0-1 0 0,0 1 1 0 0,0-1-1 0 0,0 1 1 0 0,0 0-1 0 0,0-1 1 0 0,0 1-1 0 0,0 0 0 0 0,0 0 1 0 0,0 1-1 0 0,0-1 1 0 0,0 0-1 0 0,0 0 1 0 0,-2 2-1 0 0,-8 1-82 0 0,1 0 0 0 0,0 1 1 0 0,-22 10-1 0 0,29-12 104 0 0,-15 7-22 0 0,0 1 0 0 0,0 0-1 0 0,2 2 1 0 0,-1 0 0 0 0,-21 19-1 0 0,27-18 23 0 0,0 0 0 0 0,1 1-1 0 0,0 0 1 0 0,-15 27 0 0 0,22-33 29 0 0,0 1 0 0 0,0 0 0 0 0,0 0 1 0 0,1 0-1 0 0,1 0 0 0 0,-1 0 0 0 0,2 1 1 0 0,-1-1-1 0 0,1 1 0 0 0,1 13 0 0 0,0-21-5 0 0,0 1 0 0 0,0 0-1 0 0,1-1 1 0 0,-1 1 0 0 0,1 0-1 0 0,0-1 1 0 0,0 1 0 0 0,0-1 0 0 0,0 1-1 0 0,1-1 1 0 0,-1 1 0 0 0,0-1-1 0 0,1 0 1 0 0,0 0 0 0 0,-1 0 0 0 0,1 0-1 0 0,0 0 1 0 0,0 0 0 0 0,0 0-1 0 0,1-1 1 0 0,-1 1 0 0 0,0-1 0 0 0,1 1-1 0 0,-1-1 1 0 0,0 0 0 0 0,1 0-1 0 0,0 0 1 0 0,-1 0 0 0 0,1-1-1 0 0,2 1 1 0 0,2 1 38 0 0,0-2-1 0 0,0 1 0 0 0,0-1 1 0 0,0 0-1 0 0,0 0 0 0 0,0 0 1 0 0,0-1-1 0 0,0 0 0 0 0,-1-1 1 0 0,12-3-1 0 0,-5 0-7 0 0,0-1 0 0 0,0 0 0 0 0,-1-1 0 0 0,0 0 0 0 0,0-1 0 0 0,-1 0-1 0 0,0-1 1 0 0,-1-1 0 0 0,1 1 0 0 0,-2-1 0 0 0,14-18 0 0 0,-22 26-117 0 0,-6 14-3 0 0,-37 111 150 0 0,4-10 173 0 0,26-78-168 0 0,5-16-50 0 0,0 0 0 0 0,-1-1 0 0 0,-13 24 0 0 0,20-41-272 0 0,4-1-116 0 0,1-2-114 0 0,1 1 0 0 0,-1-1 0 0 0,0 0 0 0 0,0 0 0 0 0,6-5 0 0 0,2-3-5771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315 291 13991 0 0,'0'0'1059'0'0,"6"-3"-595"0"0,6-3-297 0 0,0 0 0 0 0,-1 0 1 0 0,1-2-1 0 0,-2 1 0 0 0,1-1 1 0 0,-1-1-1 0 0,0 0 0 0 0,-1 0 0 0 0,9-13 1 0 0,-14 17-65 0 0,-1 1 0 0 0,0-1 1 0 0,0 0-1 0 0,0-1 0 0 0,-1 1 1 0 0,0 0-1 0 0,0-1 0 0 0,0 1 1 0 0,-1-1-1 0 0,1-7 0 0 0,-1 9-70 0 0,-1 0-1 0 0,0-1 0 0 0,-1 1 0 0 0,1 0 1 0 0,-1 0-1 0 0,0 0 0 0 0,0-1 0 0 0,0 1 1 0 0,0 0-1 0 0,-1 0 0 0 0,0 0 0 0 0,0 1 1 0 0,0-1-1 0 0,0 0 0 0 0,-4-4 0 0 0,1 1-114 0 0,0 0 0 0 0,-1 1-1 0 0,1 0 1 0 0,-2 0 0 0 0,-11-9-1 0 0,14 13 41 0 0,1 0 1 0 0,-1 0-1 0 0,0 0 0 0 0,0 0 0 0 0,0 1 0 0 0,1 0 0 0 0,-1 0 0 0 0,0 0 1 0 0,-1 0-1 0 0,1 0 0 0 0,0 1 0 0 0,0 0 0 0 0,-8 0 0 0 0,-12 4-37 0 0,0 0 0 0 0,1 2-1 0 0,-1 1 1 0 0,2 0 0 0 0,-34 16-1 0 0,33-12 47 0 0,-32 21 0 0 0,46-27 36 0 0,1 2-1 0 0,0-1 1 0 0,0 1 0 0 0,0 0 0 0 0,1 1 0 0 0,-9 11 0 0 0,14-17 20 0 0,0 1 0 0 0,0 0 0 0 0,0 0 1 0 0,1-1-1 0 0,-1 1 0 0 0,1 0 0 0 0,0 0 1 0 0,0 0-1 0 0,0 0 0 0 0,0 1 1 0 0,1-1-1 0 0,-1 0 0 0 0,1 0 0 0 0,0 0 1 0 0,0 1-1 0 0,0-1 0 0 0,0 0 0 0 0,0 0 1 0 0,1 1-1 0 0,-1-1 0 0 0,1 0 0 0 0,0 0 1 0 0,0 0-1 0 0,0 0 0 0 0,1 0 1 0 0,-1 0-1 0 0,1 0 0 0 0,0 0 0 0 0,-1-1 1 0 0,1 1-1 0 0,0-1 0 0 0,0 1 0 0 0,1-1 1 0 0,-1 0-1 0 0,1 0 0 0 0,-1 0 0 0 0,1 0 1 0 0,-1 0-1 0 0,6 2 0 0 0,3 1 32 0 0,0-1-1 0 0,0 0 1 0 0,1-1 0 0 0,-1 0-1 0 0,0-1 1 0 0,1 0-1 0 0,0-1 1 0 0,-1 0 0 0 0,15-1-1 0 0,-5-2 45 0 0,0-1 0 0 0,1 0 0 0 0,-1-1-1 0 0,24-9 1 0 0,-37 10-158 0 0,-1 0-1 0 0,1 0 0 0 0,11-7 1 0 0,-17 9 47 0 0,0 0 0 0 0,0 0 1 0 0,-1 0-1 0 0,1 0 1 0 0,0-1-1 0 0,-1 1 1 0 0,1 0-1 0 0,-1-1 0 0 0,0 0 1 0 0,1 1-1 0 0,-1-1 1 0 0,0 1-1 0 0,0-1 0 0 0,0 0 1 0 0,0 0-1 0 0,-1 0 1 0 0,1 0-1 0 0,0 0 1 0 0,-1 0-1 0 0,1 0 0 0 0,-1-2 1 0 0,0 4 11 0 0,0 0-1 0 0,0 0 1 0 0,0 0 0 0 0,0 0 0 0 0,0 0 0 0 0,0 0-1 0 0,0 0 1 0 0,0 0 0 0 0,0 0 0 0 0,0-1 0 0 0,0 1-1 0 0,0 0 1 0 0,0 0 0 0 0,0 0 0 0 0,0 0 0 0 0,0 0-1 0 0,0 0 1 0 0,0 0 0 0 0,0 0 0 0 0,0 0 0 0 0,0 0-1 0 0,0 0 1 0 0,0 0 0 0 0,0 0 0 0 0,0 0 0 0 0,0 0-1 0 0,0 0 1 0 0,0-1 0 0 0,0 1 0 0 0,0 0 0 0 0,0 0-1 0 0,-1 0 1 0 0,1 0 0 0 0,0 0 0 0 0,0 0 0 0 0,0 0-1 0 0,0 0 1 0 0,0 0 0 0 0,0 0 0 0 0,0 0 0 0 0,0 0-1 0 0,0 0 1 0 0,0 0 0 0 0,0 0 0 0 0,0 0 0 0 0,-1 0-1 0 0,1 0 1 0 0,0 0 0 0 0,0 0 0 0 0,0 0 0 0 0,0 0-1 0 0,0 0 1 0 0,-5 4-2 0 0,-4 4 4 0 0,-1 6 12 0 0,0 1-1 0 0,2 0 1 0 0,-1 0 0 0 0,-5 18-1 0 0,-3 5 318 0 0,-27 46 0 0 0,9-23 266 0 0,-45 106 0 0 0,79-166-565 0 0,22-13-3148 0 0,0-5 1458 0 0,2 0-20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72 1375 0 0,'41'-36'-153'0'0,"-1"0"19888"0"0,-40 38-19309 0 0,0 1-340 0 0,1 0 1 0 0,-1 0-1 0 0,-1 0 0 0 0,1 0 0 0 0,0 1 1 0 0,-1-1-1 0 0,0 0 0 0 0,1 0 1 0 0,-3 4-1 0 0,-14 30 225 0 0,6-16-122 0 0,-101 241 294 0 0,-5 11-81 0 0,-62 213-338 0 0,178-484-64 0 0,-12 38 2 0 0,-3-2-1 0 0,0 0 1 0 0,-25 39 0 0 0,40-76-37 0 0,1 0 0 0 0,-1 0 1 0 0,0 0-1 0 0,0 0 0 0 0,1 0 1 0 0,-1 0-1 0 0,0 0 0 0 0,0 0 1 0 0,0 0-1 0 0,0 0 0 0 0,0 0 1 0 0,-1-1-1 0 0,1 1 0 0 0,0 0 1 0 0,0-1-1 0 0,0 1 0 0 0,-3 0 1 0 0,3-1-408 0 0,-1-1-19 0 0,-1 0 99 0 0,0-1 0 0 0,1 1-1 0 0,-1-1 1 0 0,0 0 0 0 0,1 0 0 0 0,0 0-1 0 0,-1-1 1 0 0,1 1 0 0 0,-2-4 0 0 0,-7-6-1352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336 262 6911 0 0,'0'0'528'0'0,"1"-1"-341"0"0,0-1 122 0 0,0 1 0 0 0,1-1 0 0 0,-1 1 0 0 0,0 0 0 0 0,1 0 0 0 0,-1-1 1 0 0,0 1-1 0 0,1 0 0 0 0,0 0 0 0 0,1 0 0 0 0,1-1 2259 0 0,16-14 68 0 0,-12 6-2424 0 0,-1 0-1 0 0,0 0 1 0 0,8-19 0 0 0,-13 24-200 0 0,0 0 1 0 0,0-1 0 0 0,-1 1-1 0 0,0-1 1 0 0,0 1-1 0 0,0-1 1 0 0,-1 0 0 0 0,0 1-1 0 0,0-1 1 0 0,-1-9-1 0 0,0 7-14 0 0,0 1 0 0 0,-1-1-1 0 0,0 0 1 0 0,0 1 0 0 0,-1-1 0 0 0,0 1-1 0 0,-6-11 1 0 0,8 16-3 0 0,0 0-1 0 0,-1 0 0 0 0,1 0 1 0 0,0 0-1 0 0,-1 1 0 0 0,0-1 1 0 0,1 0-1 0 0,-1 1 0 0 0,0-1 1 0 0,0 1-1 0 0,0 0 0 0 0,0 0 1 0 0,0-1-1 0 0,0 1 0 0 0,0 1 1 0 0,0-1-1 0 0,-1 0 0 0 0,1 0 1 0 0,0 1-1 0 0,0-1 0 0 0,-1 1 1 0 0,1 0-1 0 0,0 0 0 0 0,-1 0 1 0 0,1 0-1 0 0,0 0 0 0 0,-1 0 1 0 0,1 1-1 0 0,-3 0 0 0 0,-14 5-12 0 0,0 0-1 0 0,1 1 0 0 0,0 2 1 0 0,0 0-1 0 0,-26 17 1 0 0,9-2 168 0 0,-49 46 1 0 0,76-62-79 0 0,1-1 0 0 0,0 1 0 0 0,0 0 0 0 0,1 0 0 0 0,-9 17 0 0 0,13-22-54 0 0,1-1 1 0 0,0 1-1 0 0,-1 0 1 0 0,2 0 0 0 0,-1 1-1 0 0,0-1 1 0 0,0 0-1 0 0,1 0 1 0 0,0 0-1 0 0,0 5 1 0 0,0-6-12 0 0,0-1 0 0 0,1 1 0 0 0,-1 0 0 0 0,1 0 1 0 0,-1 0-1 0 0,1 0 0 0 0,0-1 0 0 0,0 1 0 0 0,-1 0 0 0 0,1-1 0 0 0,1 1 1 0 0,-1 0-1 0 0,0-1 0 0 0,0 1 0 0 0,1-1 0 0 0,-1 0 0 0 0,0 1 0 0 0,3 0 1 0 0,0 0 9 0 0,-1 0 0 0 0,1 0 1 0 0,0-1-1 0 0,0 0 1 0 0,-1 1-1 0 0,1-1 0 0 0,0-1 1 0 0,0 1-1 0 0,0-1 1 0 0,6 1-1 0 0,40-3 104 0 0,-31 0-118 0 0,-1-1 1 0 0,1-1 0 0 0,0-1-1 0 0,-1 0 1 0 0,0-1 0 0 0,0-1-1 0 0,-1-1 1 0 0,26-15 0 0 0,-40 21-31 0 0,0-1 1 0 0,0 1 0 0 0,0-1-1 0 0,0 0 1 0 0,3-3-1 0 0,-5 5-53 0 0,-2-3-78 0 0,0 3 60 0 0,-2 3 83 0 0,1 0 30 0 0,-3 1-6 0 0,1 1-1 0 0,0 1 0 0 0,-1-1 1 0 0,2 1-1 0 0,-1-1 0 0 0,0 1 1 0 0,1 0-1 0 0,0 0 0 0 0,0 1 0 0 0,-2 6 1 0 0,-4 10 79 0 0,-6 28 0 0 0,12-41-70 0 0,-11 40 188 0 0,-25 82 489 0 0,30-107-623 0 0,-1 0 1 0 0,-1 0-1 0 0,-17 26 0 0 0,19-36-56 0 0,0 0-1 0 0,0 0 1 0 0,-2-1-1 0 0,0 0 1 0 0,0-1-1 0 0,-1 0 1 0 0,-21 16-1 0 0,-17 7-1939 0 0,40-29 912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29 6447 0 0,'3'-7'670'0'0,"-2"6"-384"0"0,-1 0 1 0 0,1 0 0 0 0,-1 0-1 0 0,0 0 1 0 0,0 0 0 0 0,1 0-1 0 0,-2-14 12098 0 0,0 17-12326 0 0,-11 22 18 0 0,-2 6 3 0 0,-1-1 0 0 0,-2-1 0 0 0,-20 27-1 0 0,19-32-39 0 0,-8 10 125 0 0,-58 57-1 0 0,84-89-160 0 0,-1-1 0 0 0,1 0 1 0 0,-1 0-1 0 0,1 1 0 0 0,-1-1 0 0 0,1 0 0 0 0,-1 1 1 0 0,1-1-1 0 0,0 1 0 0 0,-1-1 0 0 0,1 0 1 0 0,0 1-1 0 0,-1-1 0 0 0,1 1 0 0 0,0-1 0 0 0,0 1 1 0 0,-1-1-1 0 0,1 1 0 0 0,0-1 0 0 0,0 1 1 0 0,0 0-1 0 0,0-1 0 0 0,0 1 0 0 0,0-1 1 0 0,0 1-1 0 0,0-1 0 0 0,0 1 0 0 0,0-1 0 0 0,0 1 1 0 0,0-1-1 0 0,0 1 0 0 0,0 0 0 0 0,0-1 1 0 0,1 1-1 0 0,-1-1 0 0 0,0 1 0 0 0,1 0 0 0 0,0 0 5 0 0,0-1-1 0 0,0 1 0 0 0,0 0 0 0 0,1 0 0 0 0,-1-1 0 0 0,0 1 0 0 0,0-1 0 0 0,1 1 0 0 0,-1-1 1 0 0,1 1-1 0 0,-1-1 0 0 0,0 0 0 0 0,1 0 0 0 0,2 1 0 0 0,28-1-7 0 0,1-2 0 0 0,48-7 0 0 0,-73 8 0 0 0,126-26-4300 0 0,-99 19 3395 0 0,-25 6-636 0 0,-1-1-1 0 0,12-5 1 0 0,-9 3-3270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66 2759 0 0,'3'-9'248'0'0,"1"-4"2481"0"0,1 0-1 0 0,8-17 5711 0 0,-13 35-8237 0 0,-1-1 0 0 0,0 1 0 0 0,0-1 0 0 0,0 1 0 0 0,-1-1 0 0 0,-1 5 0 0 0,-3 7 120 0 0,-9 27 401 0 0,-3 1 0 0 0,-23 41-1 0 0,-6 13-26 0 0,15-27-357 0 0,14-33-244 0 0,1 1 0 0 0,-22 80 0 0 0,32-93-1205 0 0,8-25-66 0 0,6 3-58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10999 0 0,'0'0'499'0'0,"-2"1"-4"0"0,0-1-357 0 0,-1 0-78 0 0,-9 9-60 0 0,8-6 155 0 0,-1 0 1 0 0,1 0-1 0 0,0 1 0 0 0,1 0 0 0 0,-1-1 0 0 0,1 1 0 0 0,-1 1 0 0 0,1-1 0 0 0,0 0 0 0 0,1 1 1 0 0,-1 0-1 0 0,1 0 0 0 0,0-1 0 0 0,-2 7 0 0 0,2 0 81 0 0,0 0 0 0 0,1 1 0 0 0,0-1 1 0 0,1 0-1 0 0,0 1 0 0 0,1-1 0 0 0,0 0 0 0 0,1 1 0 0 0,0-1 1 0 0,0 0-1 0 0,6 15 0 0 0,7 12 60 0 0,34 63 1 0 0,-48-98-284 0 0,128 218 146 0 0,-79-138-66 0 0,-37-62-1 0 0,-2 1 0 0 0,0 0 0 0 0,-2 1 0 0 0,0 0-1 0 0,-2 0 1 0 0,0 1 0 0 0,-1 0 0 0 0,-2 0 0 0 0,-1 0 0 0 0,0 0 0 0 0,-2 1 0 0 0,-1-1 0 0 0,-3 30 0 0 0,-4-6 82 0 0,-2 1 0 0 0,-3-1 0 0 0,-22 62 0 0 0,-68 134 56 0 0,69-179-220 0 0,-79 120 0 0 0,-63 45-14 0 0,-97 61-145 0 0,224-247 67 0 0,-38 37 1 0 0,85-80-116 0 0,3-2-1442 0 0,9-3-342 0 0,2-2-4042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9071 0 0,'0'0'1352'0'0,"-9"0"-512"0"0,5 1-697 0 0,-1 0-1 0 0,1 0 0 0 0,0 0 1 0 0,-1 1-1 0 0,1-1 1 0 0,0 1-1 0 0,-1 0 0 0 0,1 0 1 0 0,1 1-1 0 0,-1-1 0 0 0,-6 6 1 0 0,-2 3 109 0 0,0 0 0 0 0,-9 14 0 0 0,4-6 6 0 0,-208 240 686 0 0,171-192-896 0 0,-66 110-1 0 0,-25 86-11 0 0,33-32 295 0 0,89-176 51 0 0,2 0 0 0 0,-17 78 0 0 0,34-113-201 0 0,1-1 0 0 0,1 1 1 0 0,0 0-1 0 0,2 0 0 0 0,0 0 0 0 0,2-1 0 0 0,4 26 1 0 0,-3-29 8 0 0,1 0 1 0 0,1 0 0 0 0,0 0 0 0 0,1-1-1 0 0,1 1 1 0 0,0-2 0 0 0,2 1 0 0 0,-1-1-1 0 0,12 14 1 0 0,-11-18 11 0 0,0 0 0 0 0,1 0 0 0 0,0-1 0 0 0,1 0 0 0 0,0-1-1 0 0,0-1 1 0 0,21 12 0 0 0,7-1 373 0 0,45 14 0 0 0,-62-24-420 0 0,36 19 5 0 0,-48-22-149 0 0,-1 0 31 0 0,-3 0-47 0 0,-5-4-71 0 0,-14-5-4208 0 0,6-2 2564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5527 0 0,'0'2'9323'0'0,"7"11"-8034"0"0,-5-8-1060 0 0,1 1-1 0 0,-1-1 1 0 0,0 1 0 0 0,0-1-1 0 0,0 1 1 0 0,-1 0 0 0 0,0-1 0 0 0,0 1-1 0 0,0 9 1 0 0,-3 5-167 0 0,0 0 0 0 0,-2-1 0 0 0,0 1 0 0 0,-13 34 0 0 0,0-14-8 0 0,-23 44 1 0 0,-60 82-1194 0 0,92-156-564 0 0,2-1-4149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6447 0 0,'0'0'586'0'0,"2"-7"4980"0"0,8 0-2043 0 0,24-11-1 0 0,14 1-1127 0 0,54-8-1679 0 0,-86 21-136 0 0,89-15 57 0 0,2 4-1 0 0,202-2 0 0 0,-284 17-871 0 0,-4-1-664 0 0,-1 1 1 0 0,1 1-1 0 0,0 1 0 0 0,30 7 0 0 0,-49-9-471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11519 0 0,'0'0'5176'0'0,"0"3"-3901"0"0,-3 12-734 0 0,0 1-1 0 0,-1-1 1 0 0,-1 0-1 0 0,-10 24 1 0 0,-34 59 394 0 0,43-86-890 0 0,-29 50 35 0 0,15-29-11 0 0,-26 61 0 0 0,44-88-121 0 0,0 1 0 0 0,0-1 0 0 0,1 1-1 0 0,0-1 1 0 0,-1 13 0 0 0,2-18-140 0 0,0-1 70 0 0,1 1 0 0 0,-1-1 0 0 0,1 1 1 0 0,-1-1-1 0 0,1 1 0 0 0,0-1 0 0 0,-1 0 0 0 0,1 1 0 0 0,-1-1 1 0 0,1 0-1 0 0,0 1 0 0 0,-1-1 0 0 0,2 0 0 0 0,-1 1-115 0 0,10 0-1699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13647 0 0,'0'0'628'0'0,"-1"1"-17"0"0,-11 9-226 0 0,1 1 0 0 0,0 1 0 0 0,0 0 0 0 0,1 0 1 0 0,-14 25-1 0 0,-33 74 1448 0 0,54-106-1807 0 0,1 0-1 0 0,1 0 1 0 0,-1 0-1 0 0,1 0 1 0 0,0 0 0 0 0,0 0-1 0 0,1 0 1 0 0,-1 1 0 0 0,1-1-1 0 0,0 0 1 0 0,1 0 0 0 0,-1 1-1 0 0,1-1 1 0 0,2 7 0 0 0,-2-9-20 0 0,0 0 0 0 0,0 0 0 0 0,1 0 1 0 0,-1 0-1 0 0,1 0 0 0 0,-1 0 0 0 0,1-1 0 0 0,0 1 1 0 0,0-1-1 0 0,0 1 0 0 0,1-1 0 0 0,-1 0 0 0 0,1 0 1 0 0,-1 0-1 0 0,1 0 0 0 0,-1 0 0 0 0,1 0 0 0 0,0-1 1 0 0,0 1-1 0 0,0-1 0 0 0,0 0 0 0 0,0 0 0 0 0,0 0 1 0 0,5 0-1 0 0,-1 0 5 0 0,0 0 1 0 0,1-1-1 0 0,-1 0 1 0 0,0 0-1 0 0,0 0 1 0 0,0-1-1 0 0,1-1 0 0 0,-1 1 1 0 0,0-1-1 0 0,-1 0 1 0 0,1 0-1 0 0,0-1 1 0 0,-1 0-1 0 0,1 0 1 0 0,-1-1-1 0 0,11-7 1 0 0,-13 7-4 0 0,1 0 1 0 0,-1 0-1 0 0,0 0 1 0 0,0-1-1 0 0,0 1 1 0 0,0-1-1 0 0,-1 0 1 0 0,0 0-1 0 0,0 0 1 0 0,0-1-1 0 0,0 1 1 0 0,-1-1-1 0 0,0 1 1 0 0,0-1-1 0 0,-1 0 1 0 0,0 0-1 0 0,0 1 1 0 0,0-1-1 0 0,-1 0 1 0 0,1-9-1 0 0,-2 11-25 0 0,1 0 1 0 0,0 0-1 0 0,-1 0 0 0 0,0 0 0 0 0,0 0 0 0 0,0 0 1 0 0,-1 0-1 0 0,1 0 0 0 0,-1 0 0 0 0,0 0 0 0 0,0 0 1 0 0,0 1-1 0 0,0-1 0 0 0,-6-5 0 0 0,6 7 2 0 0,-1 0-1 0 0,0 0 1 0 0,1 0 0 0 0,-1 0-1 0 0,0 1 1 0 0,0-1-1 0 0,0 1 1 0 0,0 0 0 0 0,0 0-1 0 0,0 0 1 0 0,0 0-1 0 0,0 0 1 0 0,0 0 0 0 0,0 1-1 0 0,-1 0 1 0 0,1 0-1 0 0,0 0 1 0 0,0 0 0 0 0,-7 1-1 0 0,-18 5-434 0 0,27-5 211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5983 0 0,'0'0'11516'0'0,"-1"2"-10466"0"0,-9 9-661 0 0,-1 1 1 0 0,-21 15 0 0 0,18-16-90 0 0,-24 26 0 0 0,13-11-2 0 0,12-12-78 0 0,-13 17-1 0 0,23-26-186 0 0,0-1 0 0 0,0 1 1 0 0,0-1-1 0 0,1 1 0 0 0,0 0 0 0 0,0 0 0 0 0,0 0 1 0 0,-2 9-1 0 0,3-8-9 0 0,0-1-19 0 0,0 1 1 0 0,0 0-1 0 0,1 0 1 0 0,0 10 0 0 0,0-15-4 0 0,1 1 0 0 0,-1-1 0 0 0,0 0 0 0 0,0 1 0 0 0,1-1 0 0 0,-1 0 0 0 0,1 1 0 0 0,-1-1 1 0 0,1 0-1 0 0,0 0 0 0 0,0 0 0 0 0,-1 1 0 0 0,1-1 0 0 0,0 0 0 0 0,0 0 0 0 0,0 0 0 0 0,0 0 1 0 0,0 0-1 0 0,0-1 0 0 0,0 1 0 0 0,0 0 0 0 0,1 0 0 0 0,-1-1 0 0 0,0 1 0 0 0,3 0 1 0 0,18 6 2 0 0,41 6 0 0 0,-52-12-5 0 0,2-2 0 0 0,-10-2 0 0 0,-1 1 0 0 0,1 1 9 0 0,0-1 0 0 0,0 0 0 0 0,0 0 0 0 0,0-1 0 0 0,0 1 0 0 0,-1 0 0 0 0,1-1-1 0 0,-1 0 1 0 0,0 0 0 0 0,0 0 0 0 0,3-5 0 0 0,1-3 18 0 0,-1 0 0 0 0,4-14-1 0 0,4-7-13 0 0,14-20-204 0 0,-17 35-411 0 0,13-30 1 0 0,-22 45 500 0 0,0-1 1 0 0,-1 0-1 0 0,1 1 1 0 0,-1-1-1 0 0,0 0 1 0 0,0 1-1 0 0,0-6 1 0 0,-1 0-136 0 0,1 7 222 0 0,0 1 1 0 0,0-1 0 0 0,0 1 0 0 0,-1-1-1 0 0,1 0 1 0 0,0 1 0 0 0,-1-1 0 0 0,1 1 0 0 0,0-1-1 0 0,-1 1 1 0 0,1-1 0 0 0,-1 1 0 0 0,1-1 0 0 0,-1 1-1 0 0,1 0 1 0 0,-1-1 0 0 0,1 1 0 0 0,-1-1 0 0 0,1 1-1 0 0,-1 0 1 0 0,-1-1 0 0 0,-13-4 2 0 0,13 5 11 0 0,-1-1 0 0 0,1 1 0 0 0,-1 0 0 0 0,1 0 0 0 0,0 0 0 0 0,-1 0 0 0 0,1 0 0 0 0,-1 0 0 0 0,1 1 0 0 0,-1 0 0 0 0,-1 0 0 0 0,3-1-62 0 0,0 0-1 0 0,0 1 0 0 0,0-1 1 0 0,0 0-1 0 0,0 0 1 0 0,0 1-1 0 0,0-1 0 0 0,0 1 1 0 0,0-1-1 0 0,1 1 1 0 0,-1-1-1 0 0,0 1 0 0 0,0 0 1 0 0,0-1-1 0 0,1 1 1 0 0,-1 0-1 0 0,1 0 0 0 0,-1-1 1 0 0,0 1-1 0 0,1 0 1 0 0,-1 0-1 0 0,0 2 0 0 0,0 0-253 0 0,-6 4-616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78 919 0 0,'-1'-9'20796'0'0,"9"21"-20024"0"0,-6-9-745 0 0,1-1 0 0 0,0 1-1 0 0,-1-1 1 0 0,1 0 0 0 0,0 0 0 0 0,0 0 0 0 0,0 0-1 0 0,1-1 1 0 0,-1 1 0 0 0,0-1 0 0 0,0 0-1 0 0,1 0 1 0 0,-1 0 0 0 0,1 0 0 0 0,-1 0 0 0 0,1-1-1 0 0,-1 0 1 0 0,1 0 0 0 0,0 0 0 0 0,-1 0-1 0 0,1 0 1 0 0,6-2 0 0 0,7-2 117 0 0,0 0 0 0 0,0-1 0 0 0,22-10 1 0 0,-31 11-138 0 0,126-53-1486 0 0,-102 41-154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55 16007 0 0,'0'0'731'0'0,"1"-1"-10"0"0,5-2-418 0 0,-5 2-249 0 0,0 1 0 0 0,1-1 0 0 0,-1 1 0 0 0,1 0 0 0 0,-1 0 0 0 0,1-1 0 0 0,-1 1 0 0 0,0 0 0 0 0,1 0 0 0 0,-1 0 0 0 0,1 0 0 0 0,-1 1-1 0 0,3-1 1 0 0,-2 1 52 0 0,0-1 169 0 0,-17 17 50 0 0,-1 2-257 0 0,1 0 0 0 0,1 1 0 0 0,0 1 0 0 0,2 0 0 0 0,-17 38 0 0 0,24-46-45 0 0,1 1 0 0 0,0 0 1 0 0,-3 24-1 0 0,6-32 13 0 0,0-1 1 0 0,1 0 0 0 0,0 1-1 0 0,0-1 1 0 0,1 0 0 0 0,-1 1-1 0 0,1-1 1 0 0,1 0 0 0 0,-1 0 0 0 0,1 0-1 0 0,-1 0 1 0 0,6 10 0 0 0,-6-14 59 0 0,0 1-51 0 0,1-1 0 0 0,0 1 0 0 0,0-1 0 0 0,-1 0 0 0 0,1 0 0 0 0,0 1 0 0 0,0-1 0 0 0,0 0 0 0 0,0-1 0 0 0,1 1 0 0 0,2 1 0 0 0,0-2 63 0 0,0 1 1 0 0,-1-1 0 0 0,1 0-1 0 0,0 0 1 0 0,0 0 0 0 0,-1-1-1 0 0,1 1 1 0 0,0-1 0 0 0,-1 0-1 0 0,1-1 1 0 0,6-2 0 0 0,6-3 180 0 0,25-14 0 0 0,-36 17-266 0 0,7-3 0 0 0,0-1 1 0 0,-1-1-1 0 0,0 0 1 0 0,-1-1-1 0 0,0 0 1 0 0,0 0-1 0 0,-1-1 1 0 0,0-1-1 0 0,-1 0 1 0 0,-1 0-1 0 0,0 0 1 0 0,10-22-1 0 0,-16 31-24 0 0,0 0 0 0 0,-1-1 1 0 0,0 1-1 0 0,1 0 0 0 0,-1-1 0 0 0,0 1 0 0 0,-1-1 0 0 0,1 1 0 0 0,-1-1 1 0 0,1 1-1 0 0,-1-1 0 0 0,0 1 0 0 0,0-1 0 0 0,-1 0 0 0 0,1 1 0 0 0,-2-7 0 0 0,1 8-14 0 0,0 0-1 0 0,0 0 0 0 0,-1 0 0 0 0,1 0 0 0 0,0 0 1 0 0,-1 0-1 0 0,1 0 0 0 0,-1 0 0 0 0,0 0 0 0 0,0 1 0 0 0,0-1 1 0 0,-3-2-1 0 0,0 0-44 0 0,-4-2-54 0 0,0 0 1 0 0,0 1-1 0 0,0 0 0 0 0,-18-7 0 0 0,17 8-84 0 0,1 0-1 0 0,-1-1 1 0 0,1 0-1 0 0,-11-8 1 0 0,19 12 141 0 0,0 1 0 0 0,1-1 0 0 0,-1 1 0 0 0,0-1 0 0 0,1 1 1 0 0,-1-1-1 0 0,0 1 0 0 0,1-1 0 0 0,-1 0 0 0 0,1 1 0 0 0,-1-1 0 0 0,1 0 0 0 0,-1 0 1 0 0,1 1-1 0 0,0-1 0 0 0,-1 0 0 0 0,1 0 0 0 0,0 0 0 0 0,0 0 0 0 0,-1 1 0 0 0,1-1 0 0 0,0 0 1 0 0,0 0-1 0 0,0 0 0 0 0,0 0 0 0 0,0 0 0 0 0,0 0 0 0 0,0 1 0 0 0,0-1 0 0 0,1 0 1 0 0,-1 0-1 0 0,0 0 0 0 0,1 0 0 0 0,-1 1 0 0 0,0-1 0 0 0,1 0 0 0 0,-1 0 0 0 0,1 1 1 0 0,-1-1-1 0 0,1 0 0 0 0,-1 1 0 0 0,1-1 0 0 0,-1 0 0 0 0,1 1 0 0 0,0-1 0 0 0,0 0 1 0 0,12-6-6622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4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39 10135 0 0,'-4'-3'370'0'0,"-4"-3"-4"0"0,-1 1 0 0 0,0-1 0 0 0,0 2 0 0 0,-13-6-1 0 0,19 9 323 0 0,-1 0 0 0 0,0 0 0 0 0,0 1-1 0 0,1-1 1 0 0,-6 1 0 0 0,18 19-390 0 0,4 1-78 0 0,24 29 0 0 0,-7-10-12 0 0,190 230 1058 0 0,-131-167-46 0 0,83 125 1 0 0,-153-197-910 0 0,0 2 1 0 0,-2 0-1 0 0,-2 2 0 0 0,-1-1 0 0 0,17 63 1 0 0,-25-71-228 0 0,-1 1 1 0 0,-1 0-1 0 0,-2-1 1 0 0,0 1-1 0 0,-2 0 0 0 0,-1 0 1 0 0,-1 0-1 0 0,-10 49 1 0 0,0-27-36 0 0,-2-1 0 0 0,-3 0 0 0 0,-41 83 1 0 0,40-96-34 0 0,-3-1 1 0 0,0 0 0 0 0,-2-2 0 0 0,-2-1-1 0 0,-41 41 1 0 0,26-34 15 0 0,-2-1 0 0 0,-1-2 0 0 0,-65 39 0 0 0,56-40-852 0 0,51-33 312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46 8951 0 0,'11'-5'389'0'0,"0"1"-1"0"0,22-6 0 0 0,-23 8 93 0 0,1-1 0 0 0,-1-1 1 0 0,15-6-1 0 0,-3 3 3687 0 0,-29 12-3546 0 0,-66 36 1268 0 0,35-21-1348 0 0,13-8-265 0 0,-48 16 0 0 0,55-22-247 0 0,11-3-71 0 0,-1-1-1 0 0,1 0 0 0 0,0 0 1 0 0,-1-1-1 0 0,1 0 1 0 0,0-1-1 0 0,-1 0 0 0 0,1 0 1 0 0,-11-1-1 0 0,15 0 25 0 0,1 1 0 0 0,-1-1-1 0 0,0 1 1 0 0,1-1 0 0 0,0 0-1 0 0,-1 0 1 0 0,1 0 0 0 0,-1-1-1 0 0,1 1 1 0 0,0 0 0 0 0,0-1-1 0 0,0 0 1 0 0,0 1 0 0 0,0-1-1 0 0,0 0 1 0 0,0 0 0 0 0,1 0-1 0 0,-1 0 1 0 0,1 0 0 0 0,-1-1-1 0 0,1 1 1 0 0,0 0 0 0 0,0-1-1 0 0,0 1 1 0 0,0-1 0 0 0,0 1-1 0 0,1-1 1 0 0,-1 1 0 0 0,0-5-1 0 0,-2-20-534 0 0,3 26 384 0 0,2-4-112 0 0,-1 3 240 0 0,-1 1 1 0 0,0 0-1 0 0,1 0 1 0 0,-1 0-1 0 0,1 0 0 0 0,0-1 1 0 0,-1 1-1 0 0,1 0 0 0 0,0 0 1 0 0,1-1-1 0 0,-2 2 28 0 0,0-1 0 0 0,0 1 0 0 0,1 0-1 0 0,-1 0 1 0 0,0 0 0 0 0,0 0 0 0 0,0-1-1 0 0,1 1 1 0 0,-1 0 0 0 0,0 0 0 0 0,1 0-1 0 0,-1 0 1 0 0,0 0 0 0 0,0 0 0 0 0,1 0-1 0 0,-1 0 1 0 0,0 0 0 0 0,1 0 0 0 0,-1 0 0 0 0,0 0-1 0 0,0 0 1 0 0,1 0 0 0 0,-1 0 0 0 0,0 0-1 0 0,0 0 1 0 0,1 0 0 0 0,-1 0 0 0 0,0 0-1 0 0,1 0 1 0 0,-1 0 0 0 0,0 1 0 0 0,0-1-1 0 0,1 0 1 0 0,-1 0 0 0 0,0 0 0 0 0,0 0 0 0 0,0 1-1 0 0,1-1 1 0 0,0 14-63 0 0,-1-9 84 0 0,-1 0 0 0 0,0-1 0 0 0,-1 1-1 0 0,-2 8 1 0 0,-2-3 10 0 0,-1 1 1 0 0,-1-1-1 0 0,0-1 0 0 0,-16 17 0 0 0,-9 10 141 0 0,-26 28 808 0 0,58-63-660 0 0,2 1-222 0 0,0-1-78 0 0,0 0 0 0 0,0 0 1 0 0,0 0-1 0 0,0 0 1 0 0,0 0-1 0 0,0 0 1 0 0,0 0-1 0 0,0 0 0 0 0,0-1 1 0 0,0 1-1 0 0,0 0 1 0 0,1-1-1 0 0,-1 1 1 0 0,0 0-1 0 0,0-1 0 0 0,1 0 1 0 0,-1 1-1 0 0,1-1 1 0 0,-1 0-1 0 0,0 0 0 0 0,1 0 1 0 0,-1 0-1 0 0,0 0 1 0 0,1 0-1 0 0,1 0 1 0 0,4-1 36 0 0,11 0-14 0 0,1-1 0 0 0,33-8 1 0 0,-21 3-32 0 0,-8 3 0 0 0,0 0 0 0 0,0 2 0 0 0,42 0 0 0 0,-54 3 0 0 0,-1 0 0 0 0,0 1 0 0 0,0 0 0 0 0,-1 0 0 0 0,1 1 0 0 0,0 0 0 0 0,-1 1 0 0 0,0 0 0 0 0,0 0 0 0 0,0 1 0 0 0,11 8 0 0 0,-13-7 4 0 0,-2-4 1 0 0,0 1 0 0 0,-1 0 0 0 0,0 1-1 0 0,0-1 1 0 0,0 1 0 0 0,0 0 0 0 0,-1 0 0 0 0,1 0-1 0 0,-1 0 1 0 0,0 0 0 0 0,0 1 0 0 0,-1 0 0 0 0,1-1-1 0 0,2 8 1 0 0,-4-9 27 0 0,0 0-1 0 0,-1-1 1 0 0,1 1 0 0 0,0 0-1 0 0,-1-1 1 0 0,0 1 0 0 0,0 0-1 0 0,1-1 1 0 0,-1 1-1 0 0,-1 0 1 0 0,1 0 0 0 0,0-1-1 0 0,-1 1 1 0 0,1 0-1 0 0,-2 2 1 0 0,1-3 11 0 0,0 0 0 0 0,-1 0 1 0 0,1-1-1 0 0,0 1 0 0 0,-1 0 0 0 0,1-1 0 0 0,-1 1 0 0 0,1-1 0 0 0,-1 0 1 0 0,0 1-1 0 0,0-1 0 0 0,1 0 0 0 0,-1 0 0 0 0,0 0 0 0 0,0-1 0 0 0,0 1 1 0 0,0 0-1 0 0,0-1 0 0 0,0 1 0 0 0,-3 0 0 0 0,-115 13 943 0 0,88-12-980 0 0,1 2 1 0 0,-1 1 0 0 0,-45 13-1 0 0,68-15-147 0 0,8-3-34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578 205 8551 0 0,'58'-43'2670'0'0,"79"-77"0"0"0,-92 78 1996 0 0,-53 54-4462 0 0,-23 30 126 0 0,-1-2 1 0 0,-57 52-1 0 0,-16 20-243 0 0,11 6-87 0 0,6 4 0 0 0,-78 143 0 0 0,113-173 0 0 0,-58 143 0 0 0,102-210 15 0 0,1-1-1 0 0,1 1 1 0 0,2 1 0 0 0,0-1-1 0 0,2 1 1 0 0,1 0-1 0 0,0 0 1 0 0,5 42-1 0 0,-1-52 40 0 0,0 1-1 0 0,1-1 0 0 0,1 0 0 0 0,0 0 0 0 0,1 0 1 0 0,1-1-1 0 0,0 1 0 0 0,2-2 0 0 0,-1 1 0 0 0,2-1 1 0 0,0 0-1 0 0,0 0 0 0 0,2-1 0 0 0,18 18 1 0 0,-22-24 6 0 0,0-1 0 0 0,1-1 0 0 0,-1 1 0 0 0,1-1 0 0 0,1-1 0 0 0,-1 1 0 0 0,1-2 0 0 0,-1 1 0 0 0,12 2 0 0 0,-3-2 172 0 0,-1-1-1 0 0,1-1 1 0 0,0 0 0 0 0,20-1-1 0 0,-36-1-228 0 0,-1 0-1 0 0,1 0 1 0 0,0 0 0 0 0,-1 0-1 0 0,1 0 1 0 0,-1 0 0 0 0,1 0-1 0 0,-1-1 1 0 0,1 1-1 0 0,-1 0 1 0 0,1 0 0 0 0,-1 0-1 0 0,1 0 1 0 0,-1-1 0 0 0,1 1-1 0 0,-1 0 1 0 0,1-1-1 0 0,-1 1 1 0 0,1 0 0 0 0,0-1-1 0 0,3-12-2762 0 0,-3 2-4511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288 288 2303 0 0,'1'-1'407'0'0,"32"-27"5939"0"0,-23 20-4912 0 0,0 0 0 0 0,-1 0-1 0 0,15-18 1 0 0,-9 8 126 0 0,7-11 375 0 0,-16 20-1885 0 0,-3 4-22 0 0,1 0 1 0 0,-1-1-1 0 0,0 1 1 0 0,0-1 0 0 0,-1 0-1 0 0,0 0 1 0 0,0 1 0 0 0,0-1-1 0 0,-1-1 1 0 0,0 1 0 0 0,1-12-1 0 0,-2 15-43 0 0,0 0-1 0 0,0 0 1 0 0,0 0-1 0 0,-1 0 1 0 0,1 0-1 0 0,-1 1 1 0 0,0-1 0 0 0,0 0-1 0 0,0 0 1 0 0,0 0-1 0 0,-1 1 1 0 0,1-1-1 0 0,-1 0 1 0 0,1 1-1 0 0,-1 0 1 0 0,0-1-1 0 0,0 1 1 0 0,0 0 0 0 0,0 0-1 0 0,0 0 1 0 0,-5-3-1 0 0,4 3-4 0 0,-1 0-1 0 0,1 1 0 0 0,0 0 1 0 0,-1-1-1 0 0,1 1 0 0 0,-1 0 1 0 0,0 1-1 0 0,1-1 0 0 0,-1 1 1 0 0,1-1-1 0 0,-1 1 0 0 0,0 0 1 0 0,1 0-1 0 0,-1 1 0 0 0,0-1 1 0 0,1 1-1 0 0,-6 1 0 0 0,0 2 7 0 0,-1-1 0 0 0,1 1 0 0 0,0 1 0 0 0,0 0 0 0 0,1 0 0 0 0,-1 1 0 0 0,1 0 0 0 0,-11 11 0 0 0,-5 7 9 0 0,-25 33 0 0 0,9-7 5 0 0,2 2 0 0 0,-32 57 0 0 0,67-106 1 0 0,1 1 0 0 0,1 1 0 0 0,-1-1 0 0 0,1 0 0 0 0,-1 0 0 0 0,1 0 0 0 0,0 1 0 0 0,1-1 0 0 0,-1 9 0 0 0,1-12 3 0 0,0 1 0 0 0,0-1 0 0 0,0 1 0 0 0,0-1 0 0 0,1 1 0 0 0,-1-1 0 0 0,1 1 0 0 0,-1-1 0 0 0,1 0 0 0 0,0 1 0 0 0,-1-1 0 0 0,1 1 0 0 0,0-1 0 0 0,0 0 0 0 0,0 0 0 0 0,0 0 0 0 0,0 0 0 0 0,0 0 0 0 0,0 0 0 0 0,0 0 0 0 0,1 0 0 0 0,-1 0 1 0 0,0 0-1 0 0,1 0 0 0 0,-1-1 0 0 0,0 1 0 0 0,1 0 0 0 0,-1-1 0 0 0,1 0 0 0 0,-1 1 0 0 0,2-1 0 0 0,4 1 41 0 0,-1 0 0 0 0,1-1 0 0 0,-1 0 1 0 0,0 0-1 0 0,1 0 0 0 0,-1-1 0 0 0,1 0 0 0 0,-1 0 0 0 0,0-1 0 0 0,1 0 1 0 0,6-3-1 0 0,10-4 86 0 0,33-21 1 0 0,-42 22-132 0 0,-2 2-8 0 0,5-4 22 0 0,17-12 0 0 0,-30 20-9 0 0,-1-1 1 0 0,1 0-1 0 0,-1 0 0 0 0,0 0 0 0 0,0-1 1 0 0,0 1-1 0 0,0-1 0 0 0,0 0 0 0 0,-1 1 0 0 0,4-7 1 0 0,-6 7 24 0 0,0 0 0 0 0,1 0 1 0 0,-1 0-1 0 0,0 0 1 0 0,-1 0-1 0 0,1 0 1 0 0,0 0-1 0 0,-1 0 1 0 0,0 0-1 0 0,1 0 1 0 0,-1 0-1 0 0,-1 0 1 0 0,-1-3-1 0 0,3 4 68 0 0,-3-1 142 0 0,3 3-216 0 0,0 0 0 0 0,0-1 1 0 0,0 1-1 0 0,0-1 1 0 0,-1 1-1 0 0,1 0 1 0 0,0-1-1 0 0,0 1 1 0 0,-1 0-1 0 0,1-1 1 0 0,0 1-1 0 0,-1 0 1 0 0,1-1-1 0 0,0 1 0 0 0,-1 0 1 0 0,1 0-1 0 0,0-1 1 0 0,-1 1-1 0 0,1 0 1 0 0,-1 0-1 0 0,1 0 1 0 0,0 0-1 0 0,-1-1 1 0 0,1 1-1 0 0,-1 0 1 0 0,-8 12-50 0 0,0-1 1 0 0,1 1-1 0 0,1 1 1 0 0,0 0-1 0 0,-10 25 1 0 0,3-6 29 0 0,-172 311 547 0 0,134-266-388 0 0,82-91-266 0 0,-17 6-670 0 0,0-1 0 0 0,-1 0 1 0 0,14-12-1 0 0,-4-2-387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381 157 9215 0 0,'0'0'7464'0'0,"-2"11"-5529"0"0,0-10-819 0 0,-1-4-484 0 0,-3-14-354 0 0,-4-21-439 0 0,-20-60-679 0 0,29 97 826 0 0,1 1-1 0 0,0-1 1 0 0,-1 0 0 0 0,1 0-1 0 0,-1 1 1 0 0,1-1-1 0 0,-1 0 1 0 0,1 1 0 0 0,-1-1-1 0 0,0 1 1 0 0,1-1-1 0 0,-1 1 1 0 0,0-1 0 0 0,1 1-1 0 0,-1-1 1 0 0,0 1-1 0 0,0-1 1 0 0,1 1 0 0 0,-1 0-1 0 0,0 0 1 0 0,0-1-1 0 0,-1 1 1 0 0,0 0-7 0 0,-1 0 1 0 0,1-1-1 0 0,-1 2 1 0 0,0-1-1 0 0,1 0 0 0 0,-1 0 1 0 0,-3 2-1 0 0,-4 1-34 0 0,0 0 1 0 0,-16 9-1 0 0,25-12 47 0 0,-12 7-6 0 0,1 0-1 0 0,0 1 1 0 0,0 0 0 0 0,-19 18-1 0 0,-37 46-62 0 0,47-49 70 0 0,10-11 7 0 0,1 1 0 0 0,0 0 0 0 0,-9 16 0 0 0,16-24 0 0 0,0 0 0 0 0,0 0 0 0 0,1 1 0 0 0,0-1 0 0 0,0 1 0 0 0,0-1 0 0 0,1 1 0 0 0,0 0 0 0 0,0-1 0 0 0,0 1 0 0 0,1 0 0 0 0,0 7 0 0 0,0-11 7 0 0,1 1-1 0 0,-1-1 1 0 0,1 0 0 0 0,0 0-1 0 0,0 0 1 0 0,0 1 0 0 0,0-1-1 0 0,0 0 1 0 0,1 0-1 0 0,-1 0 1 0 0,0-1 0 0 0,1 1-1 0 0,0 0 1 0 0,-1-1-1 0 0,1 1 1 0 0,0 0 0 0 0,0-1-1 0 0,0 0 1 0 0,0 0-1 0 0,0 1 1 0 0,0-1 0 0 0,4 1-1 0 0,4 2 46 0 0,1-1 0 0 0,0 0 0 0 0,16 2 0 0 0,-23-4-44 0 0,13 1 46 0 0,0-1 0 0 0,-1-1-1 0 0,1 0 1 0 0,0-2 0 0 0,-1 1-1 0 0,25-7 1 0 0,-34 6-36 0 0,1-1 0 0 0,-1 0 0 0 0,12-6 0 0 0,-17 9-15 0 0,0-2-1 0 0,0 1 1 0 0,0 0 0 0 0,0 0-1 0 0,0-1 1 0 0,0 1 0 0 0,0-1-1 0 0,-1 1 1 0 0,1-1 0 0 0,-1 0-1 0 0,1 1 1 0 0,-1-1 0 0 0,1 0-1 0 0,-1 0 1 0 0,0 0-1 0 0,0 0 1 0 0,0-1 0 0 0,0 1-1 0 0,-1 0 1 0 0,1 0 0 0 0,0-3-1 0 0,-1 0 11 0 0,1 0-1 0 0,-1-1 1 0 0,-1 1-1 0 0,1 0 1 0 0,-1 0-1 0 0,-2-8 0 0 0,2 8-21 0 0,0-3 9 0 0,-1 1 0 0 0,1 1-12 0 0,0 9 4 0 0,1-1 0 0 0,-1 1 0 0 0,0 0 0 0 0,0-1 0 0 0,0 0 0 0 0,-1 4 0 0 0,-1-1 4 0 0,-38 87 308 0 0,-5 10 104 0 0,23-49-222 0 0,-31 51 0 0 0,33-65-112 0 0,17-32-58 0 0,0-1 1 0 0,0 0 0 0 0,-8 9 0 0 0,0 0-16 0 0,12-15-37 0 0,0 1 0 0 0,0-1 1 0 0,-1 0-1 0 0,1 1 1 0 0,0-1-1 0 0,0 0 0 0 0,-1 1 1 0 0,1-1-1 0 0,-1 0 1 0 0,1 1-1 0 0,0-1 1 0 0,-1 0-1 0 0,1 0 0 0 0,-1 1 1 0 0,1-1-1 0 0,0 0 1 0 0,-1 0-1 0 0,1 0 0 0 0,-1 0 1 0 0,1 0-1 0 0,-1 0 1 0 0,1 1-1 0 0,-1-1 1 0 0,1 0-1 0 0,-1 0 0 0 0,0-1 1 0 0,1 1-78 0 0,0 0 1 0 0,-1 0 0 0 0,1 0-1 0 0,0 0 1 0 0,0-1 0 0 0,0 1-1 0 0,-1 0 1 0 0,1 0 0 0 0,0-1-1 0 0,0 1 1 0 0,0 0 0 0 0,-1-1-1 0 0,1 1 1 0 0,0 0 0 0 0,0 0-1 0 0,0-1 1 0 0,0 1-1 0 0,0 0 1 0 0,0-1 0 0 0,0 1-1 0 0,0 0 1 0 0,0-1 0 0 0,0 1-1 0 0,0 0 1 0 0,0-1 0 0 0,0 1-1 0 0,0 0 1 0 0,0-1 0 0 0,0 1-1 0 0,0 0 1 0 0,0-1 0 0 0,3-9-5934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311 293 6447 0 0,'0'0'11872'0'0,"-5"-7"-11206"0"0,4 6-627 0 0,0-1 1 0 0,1 1 0 0 0,-1 0-1 0 0,0-1 1 0 0,0 1 0 0 0,1-1-1 0 0,-1 0 1 0 0,0 1 0 0 0,1-1-1 0 0,0 0 1 0 0,-1 1 0 0 0,1-1 0 0 0,0 0-1 0 0,0 1 1 0 0,0-3 0 0 0,1-1-4 0 0,0 1 0 0 0,0-1 0 0 0,0 1 1 0 0,3-6-1 0 0,1-6 18 0 0,2-8-60 0 0,-1 0-1 0 0,3-32 1 0 0,-8 46-131 0 0,0-1 1 0 0,-1 0-1 0 0,-1 0 1 0 0,0 0-1 0 0,0 1 0 0 0,-1-1 1 0 0,-4-16-1 0 0,5 26 114 0 0,1 1 1 0 0,0-1-1 0 0,0 1 0 0 0,-1-1 0 0 0,1 1 0 0 0,0-1 0 0 0,-1 1 1 0 0,1 0-1 0 0,0-1 0 0 0,-1 1 0 0 0,1 0 0 0 0,-1-1 0 0 0,1 1 1 0 0,-1 0-1 0 0,1-1 0 0 0,-1 1 0 0 0,1 0 0 0 0,-1 0 0 0 0,1-1 1 0 0,-1 1-1 0 0,1 0 0 0 0,-1 0 0 0 0,1 0 0 0 0,-1 0 0 0 0,0 0 1 0 0,0 0-1 0 0,-14 1-64 0 0,13-1 54 0 0,-8 2 8 0 0,1 0 0 0 0,-1 1 0 0 0,1 0 0 0 0,0 0 0 0 0,0 1 0 0 0,0 0 0 0 0,0 0 0 0 0,0 1 0 0 0,1 1 0 0 0,0-1 0 0 0,-14 14 0 0 0,12-9 52 0 0,1 0 0 0 0,0 1 0 0 0,0 0-1 0 0,1 1 1 0 0,1 0 0 0 0,0 0 0 0 0,-10 25 0 0 0,9-18 40 0 0,3-9-28 0 0,1 0 1 0 0,0-1-1 0 0,1 1 0 0 0,0 0 1 0 0,0 1-1 0 0,1-1 1 0 0,0 0-1 0 0,0 12 0 0 0,4-17 10 0 0,-1 0 0 0 0,1 0-1 0 0,-1 0 1 0 0,1 0 0 0 0,1 0 0 0 0,-1 0-1 0 0,1 0 1 0 0,3 4 0 0 0,-1-1 82 0 0,-4-7-104 0 0,1 0 1 0 0,-1 0 0 0 0,0 0 0 0 0,1 0 0 0 0,-1-1 0 0 0,1 1-1 0 0,-1 0 1 0 0,1 0 0 0 0,0-1 0 0 0,-1 1 0 0 0,1-1 0 0 0,2 1-1 0 0,0 0 34 0 0,1 0-42 0 0,1 0 0 0 0,-1 0 0 0 0,1-1 0 0 0,-1 1 0 0 0,0-1 0 0 0,1 0 0 0 0,-1-1 0 0 0,1 1 0 0 0,-1-1 0 0 0,1 0 0 0 0,-1 0 0 0 0,0-1 0 0 0,0 0 0 0 0,0 0 0 0 0,6-2 0 0 0,1-3 28 0 0,1-1-1 0 0,-1 0 0 0 0,-1 0 1 0 0,18-16-1 0 0,-28 22-46 0 0,1 1 0 0 0,-1 0 0 0 0,0-1 0 0 0,0 0 0 0 0,0 1 0 0 0,0-1 0 0 0,0 1 0 0 0,0-1 0 0 0,0 0 0 0 0,-1 0 0 0 0,1 1 0 0 0,0-1 0 0 0,-1 0 0 0 0,0 0 0 0 0,1 0 0 0 0,-1 0 0 0 0,0 0 0 0 0,0 0 0 0 0,0-3 0 0 0,1-12 0 0 0,0 12-10 0 0,-1 4-46 0 0,-7 16-20 0 0,4-8 74 0 0,-9 29 2 0 0,9-25 0 0 0,-1 1 0 0 0,-9 19 0 0 0,0-6-10 0 0,-76 132 95 0 0,82-146-81 0 0,-7 9 14 0 0,0 1-1 0 0,2 1 0 0 0,1 0 0 0 0,1 0 1 0 0,0 1-1 0 0,-9 39 0 0 0,16-53-584 0 0,0 0-1 0 0,-1-1 0 0 0,0 1 1 0 0,-1-1-1 0 0,1 1 0 0 0,-2-1 1 0 0,-10 13-1 0 0,5-9-5147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47 280 14167 0 0,'-6'-1'134'0'0,"2"0"15"0"0,1 0-1 0 0,-1 1 0 0 0,1 0 1 0 0,0 0-1 0 0,-1 0 0 0 0,1 0 1 0 0,-1 0-1 0 0,1 1 0 0 0,-5 1 1 0 0,7-2 269 0 0,27-1 896 0 0,0-1-1 0 0,42-9 1 0 0,50-18 313 0 0,-31 7-871 0 0,69-13 161 0 0,216-56 406 0 0,-263 62-1037 0 0,159-22 0 0 0,-247 48-325 0 0,17-2-355 0 0,-47 14-121 0 0,-2 2-499 0 0,-2-1 1 0 0,-15 12-1 0 0,-11 2-5243 0 0,10-6-269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12 7367 0 0,'5'-11'11090'0'0,"-5"20"-10171"0"0,0-5-803 0 0,0-1 0 0 0,0 0 1 0 0,0 0-1 0 0,0 1 1 0 0,-1-1-1 0 0,1 0 0 0 0,-1 0 1 0 0,-1 4-1 0 0,-16 33 489 0 0,-1-1-1 0 0,-44 66 1 0 0,55-93-540 0 0,-77 108 90 0 0,-5 9-160 0 0,85-122-196 0 0,-5 9 202 0 0,8-5-2910 0 0,4-10 1275 0 0,7 2-20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 13903 0 0,'0'0'1075'0'0,"-2"1"-703"0"0,-1 1-381 0 0,-7 3 387 0 0,1 1 1 0 0,0-1-1 0 0,0 2 0 0 0,1-1 0 0 0,0 1 1 0 0,0 1-1 0 0,-11 13 0 0 0,1 5 93 0 0,-23 42 0 0 0,34-55-432 0 0,1 1 0 0 0,1-1 0 0 0,0 1 0 0 0,1 0 0 0 0,-4 24 0 0 0,7-34-35 0 0,1 0 0 0 0,-1 0 0 0 0,1 0 0 0 0,0 0 0 0 0,1 0 0 0 0,-1 0 0 0 0,1 1 0 0 0,0-1 0 0 0,0 0 0 0 0,0 0-1 0 0,0 0 1 0 0,1-1 0 0 0,-1 1 0 0 0,3 4 0 0 0,-2-6 15 0 0,0 0 0 0 0,-1 0 0 0 0,1 0 0 0 0,0 0 0 0 0,0 0-1 0 0,0 0 1 0 0,0-1 0 0 0,0 1 0 0 0,0-1 0 0 0,1 1 0 0 0,-1-1 0 0 0,1 0 0 0 0,-1 0-1 0 0,0 0 1 0 0,1 0 0 0 0,0-1 0 0 0,-1 1 0 0 0,1-1 0 0 0,-1 1 0 0 0,1-1 0 0 0,0 0-1 0 0,-1 0 1 0 0,4 0 0 0 0,1-1 35 0 0,0 0-1 0 0,0 0 1 0 0,-1-1-1 0 0,1 0 0 0 0,-1 0 1 0 0,1-1-1 0 0,-1 1 1 0 0,12-8-1 0 0,-2 0 23 0 0,-1-1 0 0 0,14-14-1 0 0,-25 22-66 0 0,-1-1-1 0 0,0 1 1 0 0,0-1 0 0 0,0 0-1 0 0,0-1 1 0 0,-1 1-1 0 0,0 0 1 0 0,0-1 0 0 0,0 1-1 0 0,0-1 1 0 0,0 1-1 0 0,-1-1 1 0 0,0 0 0 0 0,0 0-1 0 0,-1 0 1 0 0,1 0-1 0 0,-1 0 1 0 0,0 1 0 0 0,-1-7-1 0 0,-1-10 20 0 0,-1 0 1 0 0,-1 1-1 0 0,-7-24 0 0 0,7 32-37 0 0,2 2 2 0 0,-2 1 0 0 0,1 0 0 0 0,-7-12 1 0 0,8 17-84 0 0,0 1 0 0 0,0 0 0 0 0,0 0 1 0 0,0-1-1 0 0,-1 2 0 0 0,1-1 1 0 0,-1 0-1 0 0,0 0 0 0 0,0 1 1 0 0,0 0-1 0 0,-4-3 0 0 0,6 4-255 0 0,-5 2-649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5983 0 0,'0'0'6871'0'0,"0"2"-6266"0"0,-3 13 156 0 0,-1 0 0 0 0,-1 0 0 0 0,-10 24-1 0 0,-26 44 371 0 0,17-39-802 0 0,-62 114-76 0 0,-3 2 65 0 0,-136 183-1 0 0,119-191-8 0 0,102-145-431 0 0,12-10-733 0 0,1-4-400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112 132 5527 0 0,'0'0'498'0'0,"0"1"-406"0"0,26 94 11207 0 0,-11-44-7520 0 0,-2 1-3537 0 0,-11-40-259 0 0,0-1 0 0 0,1 1 1 0 0,0-1-1 0 0,1 1 0 0 0,1-1 1 0 0,-1 0-1 0 0,2-1 0 0 0,0 1 1 0 0,7 10-1 0 0,-11-20-217 0 0,-1 1 1 0 0,0-1-1 0 0,1 0 1 0 0,-1 1-1 0 0,1-1 0 0 0,0 0 1 0 0,-1 0-1 0 0,1 0 1 0 0,0 0-1 0 0,-1 0 0 0 0,1-1 1 0 0,0 1-1 0 0,0 0 1 0 0,0-1-1 0 0,0 1 0 0 0,0-1 1 0 0,-1 0-1 0 0,1 0 1 0 0,0 0-1 0 0,4 0 1 0 0,8-1-5869 0 0</inkml:trace>
  <inkml:trace contextRef="#ctx0" brushRef="#br0" timeOffset="1">573 1 14887 0 0,'0'0'2132'0'0,"-2"1"-1566"0"0,-1 0-440 0 0,0 1 1 0 0,1 0-1 0 0,-1 0 1 0 0,1 0-1 0 0,-1 0 1 0 0,1 0-1 0 0,0 0 1 0 0,0 1-1 0 0,0-1 1 0 0,0 1-1 0 0,0 0 1 0 0,0-1-1 0 0,1 1 1 0 0,0 0-1 0 0,-1 0 1 0 0,0 5 0 0 0,-1-2-144 0 0,-59 128 310 0 0,-255 528 2406 0 0,261-558-2629 0 0,-33 69-309 0 0,84-160-970 0 0,3-2-405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8751 0 0,'-1'2'5036'0'0,"-41"34"807"0"0,29-26-5683 0 0,0 1 0 0 0,1 0 1 0 0,-12 14-1 0 0,11-8-19 0 0,0 0 1 0 0,-15 28-1 0 0,26-41-132 0 0,-1 0 0 0 0,1 1 0 0 0,0 0 1 0 0,0-1-1 0 0,1 1 0 0 0,-1 0 0 0 0,1 0 0 0 0,0 0 1 0 0,1 0-1 0 0,-1 0 0 0 0,1 0 0 0 0,0 0 0 0 0,0 0 1 0 0,0 0-1 0 0,1 0 0 0 0,2 8 0 0 0,2-4 15 0 0,-2-7-11 0 0,0 0-1 0 0,1 0 1 0 0,-1 0-1 0 0,0 0 1 0 0,1 0 0 0 0,-1 0-1 0 0,1-1 1 0 0,0 0-1 0 0,0 0 1 0 0,-1 0-1 0 0,1 0 1 0 0,0-1-1 0 0,8 1 1 0 0,5-1 64 0 0,29-2 0 0 0,-45 2-75 0 0,5-1 6 0 0,0 0 1 0 0,0 0-1 0 0,0 0 0 0 0,0-1 1 0 0,0 0-1 0 0,0 0 0 0 0,-1 0 0 0 0,1-1 1 0 0,-1 0-1 0 0,0 0 0 0 0,1 0 1 0 0,-1-1-1 0 0,-1 0 0 0 0,7-6 0 0 0,-8 7 1 0 0,0-1 0 0 0,0 1 0 0 0,0-1 0 0 0,-1 0 0 0 0,0 0 0 0 0,1 0 0 0 0,-2 0 0 0 0,1-1 0 0 0,0 1 0 0 0,-1 0 0 0 0,0-1 0 0 0,0 1 0 0 0,0-1 0 0 0,0 0 0 0 0,-1 1 0 0 0,0-1 0 0 0,0 1 0 0 0,0-1 0 0 0,-2-7 0 0 0,-2-5-42 0 0,0 1 0 0 0,-2 0 0 0 0,0 0 0 0 0,0 1-1 0 0,-2-1 1 0 0,0 2 0 0 0,-11-17 0 0 0,18 29-61 0 0,0 1 1 0 0,1 0-1 0 0,-1 0 0 0 0,0 0 1 0 0,0 0-1 0 0,0 0 1 0 0,0 0-1 0 0,0 1 0 0 0,0-1 1 0 0,0 0-1 0 0,-1 0 0 0 0,1 1 1 0 0,-2-2-1 0 0,2 2-236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7367 0 0,'2'0'568'0'0,"35"-10"1093"0"0,4-1 8022 0 0,-50 29-9075 0 0,-11 19-466 0 0,10-22-46 0 0,1 1 0 0 0,1 0 1 0 0,1 0-1 0 0,0 1 0 0 0,1-1 1 0 0,-6 28-1 0 0,8-25-49 0 0,3-16-27 0 0,0 0-1 0 0,1 0 0 0 0,-1 0 0 0 0,1-1 0 0 0,-1 1 1 0 0,1 0-1 0 0,0 0 0 0 0,0 0 0 0 0,0 0 1 0 0,1 0-1 0 0,-1 0 0 0 0,1 0 0 0 0,-1 0 1 0 0,1 0-1 0 0,0-1 0 0 0,0 1 0 0 0,2 3 1 0 0,0 1 64 0 0,-2-4-55 0 0,0-1 0 0 0,0 1 0 0 0,1-1-1 0 0,-1 0 1 0 0,0 0 0 0 0,1 0 0 0 0,0 0 0 0 0,0 0-1 0 0,-1 0 1 0 0,4 2 0 0 0,-4-2-12 0 0,1 0 0 0 0,0 0 1 0 0,0 0-1 0 0,0 0 0 0 0,0-1 0 0 0,0 1 1 0 0,4 1-1 0 0,11 7-14 0 0,23 7 72 0 0,-39-17-20 0 0,12-2 87 0 0,-4 1-71 0 0,-1-1 0 0 0,1 0 0 0 0,-1-1 0 0 0,1 1 0 0 0,-1-2 0 0 0,0 1-1 0 0,9-6 1 0 0,-12 5-4 0 0,1 0 0 0 0,-1 0 0 0 0,0 0 0 0 0,-1-1 0 0 0,1 0 0 0 0,-1 0 0 0 0,0 0 0 0 0,0 0 0 0 0,0 0 0 0 0,4-11 0 0 0,-3 4-17 0 0,0 0-1 0 0,-1 0 1 0 0,0-1 0 0 0,-1 1-1 0 0,2-17 1 0 0,-2 1 69 0 0,0-37 0 0 0,-3 60-123 0 0,0 1 0 0 0,0-1 0 0 0,-1 1 0 0 0,1-1-1 0 0,-1 1 1 0 0,0 0 0 0 0,0-1 0 0 0,-3-5 0 0 0,3 8 0 0 0,0 1-1 0 0,0-1 1 0 0,0 1 0 0 0,0-1 0 0 0,0 1-1 0 0,-1 0 1 0 0,1-1 0 0 0,0 1 0 0 0,-1 0 0 0 0,1 0-1 0 0,-1 0 1 0 0,1 0 0 0 0,-1 0 0 0 0,1 0-1 0 0,-1 1 1 0 0,0-1 0 0 0,1 0 0 0 0,-1 1 0 0 0,0-1-1 0 0,1 1 1 0 0,-1 0 0 0 0,0 0 0 0 0,-3-1-1 0 0,-9 1-219 0 0,0 1 0 0 0,0 0-1 0 0,1 1 1 0 0,-1 1-1 0 0,-23 7 1 0 0,32-8 305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91 8751 0 0,'-9'-9'317'0'0,"-34"-32"137"0"0,37 36-215 0 0,0 0 0 0 0,0 1 0 0 0,0-1 0 0 0,-1 2 0 0 0,-11-6 1 0 0,13 7 344 0 0,1 0 0 0 0,-1 0 0 0 0,0 1 0 0 0,0 0 0 0 0,1 0 0 0 0,-1 1 0 0 0,-9-1 0 0 0,12 1-496 0 0,1 1 1 0 0,-1-1-1 0 0,0 0 0 0 0,1 1 1 0 0,-1-1-1 0 0,0 1 0 0 0,1 0 1 0 0,-1 0-1 0 0,0 0 0 0 0,1 0 1 0 0,-1 0-1 0 0,1 0 1 0 0,0 0-1 0 0,-1 0 0 0 0,1 0 1 0 0,0 0-1 0 0,0 1 0 0 0,-1-1 1 0 0,1 1-1 0 0,0-1 0 0 0,1 1 1 0 0,-1-1-1 0 0,0 1 1 0 0,-1 2-1 0 0,0 1-18 0 0,1 1 0 0 0,-1-1 0 0 0,1 0 0 0 0,0 1-1 0 0,0-1 1 0 0,0 1 0 0 0,1 10 0 0 0,6 41 216 0 0,-1-18-138 0 0,3 19-11 0 0,28 101-1 0 0,-25-116-113 0 0,86 267-30 0 0,23-7 94 0 0,-99-250 6 0 0,-2 1 0 0 0,22 107 0 0 0,-35-125-34 0 0,-2 0 0 0 0,-1 0-1 0 0,-2 1 1 0 0,-1-1 0 0 0,-9 62 0 0 0,-1-47-26 0 0,-2-1 0 0 0,-35 94 0 0 0,-61 87 100 0 0,78-178-68 0 0,-3-3 0 0 0,-1 0 0 0 0,-68 74-1 0 0,25-44 595 0 0,-94 75-1 0 0,156-143-542 0 0,1 1-1 0 0,0 0 1 0 0,0 1 0 0 0,2 0-1 0 0,-1 1 1 0 0,-9 17-1 0 0,21-31-178 0 0,1-1-1 0 0,-1 1 0 0 0,1-1 0 0 0,0 1 1 0 0,-1 0-1 0 0,1-1 0 0 0,0 1 0 0 0,0 0 0 0 0,-1-1 1 0 0,1 1-1 0 0,0 0 0 0 0,0 0 0 0 0,0-1 1 0 0,0 1-1 0 0,0 0 0 0 0,0 0 0 0 0,0-1 0 0 0,0 2 1 0 0,0-2-144 0 0,1 0 0 0 0,-1 1 0 0 0,0-1 0 0 0,0 0 0 0 0,1 0 0 0 0,-1 0 0 0 0,0 0 0 0 0,1 0 0 0 0,-1 0 1 0 0,0 1-1 0 0,1-1 0 0 0,-1 0 0 0 0,0 0 0 0 0,1 0 0 0 0,-1 0 0 0 0,0 0 0 0 0,1 0 0 0 0,-1 0 0 0 0,0 0 0 0 0,1 0 1 0 0,-1 0-1 0 0,0-1 0 0 0,0 1 0 0 0,1 0 0 0 0,-1 0 0 0 0,1 0 0 0 0,15-7-6897 0 0,-8 2 5180 0 0,-6 4 945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2759 0 0,'0'0'11471'0'0,"2"0"-10958"0"0,33-11 1322 0 0,-33 10-974 0 0,0 1-597 0 0,5 0-68 0 0,-5 0-32 0 0,-3 2-4 0 0,-124 182 1176 0 0,116-172-1336 0 0,-12 18 0 0 0,21-30 0 0 0,-1 1 0 0 0,1 0 0 0 0,0 0 0 0 0,-1-1 0 0 0,1 1 0 0 0,-1 0 0 0 0,1-1 0 0 0,-1 1 0 0 0,1-1 0 0 0,-1 1 0 0 0,1-1 0 0 0,-1 1 0 0 0,1-1 0 0 0,-1 1 0 0 0,0-1 0 0 0,0 1 0 0 0,-26 17 0 0 0,0 2 0 0 0,20-15 0 0 0,1 2 0 0 0,6-7 0 0 0,0 0 0 0 0,0 0 0 0 0,-1 0 0 0 0,1 0 0 0 0,0 0 0 0 0,0 0 0 0 0,0 1 0 0 0,0-1 0 0 0,0 0 0 0 0,-1 0 0 0 0,1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0 0 0 0,0 1 0 0 0,0-1 0 0 0,1 0 0 0 0,-1 0 0 0 0,0 0 0 0 0,0 0 0 0 0,0 0 0 0 0,0 0 0 0 0,0 1 0 0 0,0-1 0 0 0,1 0 0 0 0,-1 0 0 0 0,0 0 0 0 0,0 0 0 0 0,0 0 0 0 0,0 0 0 0 0,0 0 0 0 0,1 0 0 0 0,-1 0 0 0 0,7 1 0 0 0,21-1 13 0 0,0-1 0 0 0,0-2-1 0 0,33-6 1 0 0,-29 3-519 0 0,54-1 0 0 0,-65 3-1183 0 0,-19 4 495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14191 0 0,'0'0'3148'0'0,"0"2"-2828"0"0,1 12-16 0 0,-2 1-1 0 0,0 0 1 0 0,-1-1-1 0 0,-5 18 1 0 0,-4 1-57 0 0,-1-1 1 0 0,-3 0 0 0 0,-31 53 0 0 0,-3 5 191 0 0,-116 206 436 0 0,130-239-822 0 0,32-49-87 0 0,2-7-150 0 0,3-2-80 0 0,23-14-5775 0 0,-7 4-424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6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271 196 5983 0 0,'0'0'1604'0'0,"2"1"-522"0"0,21 8 2951 0 0,-21-9-3516 0 0,8 4 1405 0 0,-7-5-1851 0 0,1 1 0 0 0,0 0 0 0 0,-1-1 0 0 0,1 1 0 0 0,0-1 1 0 0,-1 0-1 0 0,1-1 0 0 0,-1 1 0 0 0,1 0 0 0 0,-1-1 0 0 0,0 0 1 0 0,1 0-1 0 0,-1 0 0 0 0,0 0 0 0 0,0 0 0 0 0,-1-1 0 0 0,1 1 1 0 0,0-1-1 0 0,-1 0 0 0 0,0 0 0 0 0,1 0 0 0 0,-1 0 0 0 0,0 0 1 0 0,-1 0-1 0 0,1-1 0 0 0,0 1 0 0 0,-1-1 0 0 0,0 1 0 0 0,0-1 1 0 0,0 1-1 0 0,0-5 0 0 0,1-6-34 0 0,1-24 1 0 0,-3 33-66 0 0,0 0 1 0 0,-1-1-1 0 0,0 1 1 0 0,0 0-1 0 0,0 0 1 0 0,-1 0-1 0 0,-3-8 1 0 0,4 11-9 0 0,0 0 1 0 0,0 0-1 0 0,0 0 1 0 0,0 0-1 0 0,0 0 1 0 0,0 0 0 0 0,0 1-1 0 0,-1-1 1 0 0,1 0-1 0 0,-1 1 1 0 0,0-1-1 0 0,1 1 1 0 0,-1 0-1 0 0,0-1 1 0 0,0 1 0 0 0,0 0-1 0 0,1 0 1 0 0,-1 0-1 0 0,0 1 1 0 0,-1-1-1 0 0,1 0 1 0 0,0 1 0 0 0,0-1-1 0 0,0 1 1 0 0,0 0-1 0 0,0-1 1 0 0,-1 1-1 0 0,1 0 1 0 0,0 0 0 0 0,0 1-1 0 0,0-1 1 0 0,-3 1-1 0 0,-8 1-14 0 0,1 1-1 0 0,0 0 1 0 0,1 1-1 0 0,-1 0 1 0 0,0 1-1 0 0,1 0 1 0 0,-13 9-1 0 0,9-4-10 0 0,0 1-1 0 0,1 0 0 0 0,0 1 1 0 0,-15 18-1 0 0,0 0 151 0 0,-31 37 436 0 0,54-59-468 0 0,0 0-1 0 0,1 0 0 0 0,0 1 0 0 0,1-1 1 0 0,0 1-1 0 0,-7 19 0 0 0,11-27-31 0 0,0 1-1 0 0,-1-1 1 0 0,1 1-1 0 0,0-1 1 0 0,-1 1 0 0 0,1-1-1 0 0,0 1 1 0 0,0 0-1 0 0,0-1 1 0 0,1 1-1 0 0,-1-1 1 0 0,0 1-1 0 0,1-1 1 0 0,-1 1-1 0 0,0-1 1 0 0,1 1-1 0 0,0-1 1 0 0,-1 1 0 0 0,1-1-1 0 0,0 0 1 0 0,0 1-1 0 0,0-1 1 0 0,0 0-1 0 0,1 2 1 0 0,0-2 14 0 0,0 1 1 0 0,0-1 0 0 0,0 0-1 0 0,0 0 1 0 0,0 0 0 0 0,1 0-1 0 0,-1 0 1 0 0,0 0 0 0 0,0-1-1 0 0,1 1 1 0 0,-1-1 0 0 0,0 0-1 0 0,1 1 1 0 0,-1-1 0 0 0,4 0-1 0 0,16-2 29 0 0,-1 0 0 0 0,0-1 0 0 0,-1-1 0 0 0,1-1 0 0 0,-1-1 0 0 0,0 0 0 0 0,0-2 0 0 0,-1 0 0 0 0,1-2 0 0 0,30-19 0 0 0,-47 27-75 0 0,-2 2 7 0 0,0-1-1 0 0,0 1 1 0 0,-1-1 0 0 0,1 1 0 0 0,0-1-1 0 0,0 1 1 0 0,-1-1 0 0 0,1 1 0 0 0,-1-1-1 0 0,1 0 1 0 0,0 0 0 0 0,-1 1 0 0 0,1-1-1 0 0,-1 0 1 0 0,1 0 0 0 0,-1 0 0 0 0,0 1-1 0 0,1-3 1 0 0,3-4 0 0 0,-4 6 0 0 0,0 1 0 0 0,0 0 0 0 0,1-1 0 0 0,-1 1 0 0 0,0 0 0 0 0,0-1 0 0 0,0 1 0 0 0,0-1 0 0 0,0 1 0 0 0,0 0 0 0 0,1-1 0 0 0,-1 1 0 0 0,0 0 0 0 0,0-1 0 0 0,0 1 0 0 0,0-1 0 0 0,0 1 0 0 0,0-1 0 0 0,-1 1 0 0 0,1 0 0 0 0,0-1 0 0 0,0 1 0 0 0,0 0 0 0 0,0-1 0 0 0,0 1 0 0 0,0-1 0 0 0,-1 1 0 0 0,1 0 0 0 0,0-1 0 0 0,0 1 0 0 0,-1 0 0 0 0,1-1 0 0 0,0 1 0 0 0,-1 0 0 0 0,1 0 0 0 0,0-1 0 0 0,0 1 0 0 0,-1 0 0 0 0,1 0 0 0 0,-1 0 0 0 0,1-1 0 0 0,0 1 0 0 0,-1 0 0 0 0,1 0 0 0 0,0 0 0 0 0,-1 0 0 0 0,-15-1 0 0 0,13 2 13 0 0,-1 1 0 0 0,1-1 1 0 0,0 0-1 0 0,0 1 0 0 0,0 0 0 0 0,0-1 0 0 0,0 1 0 0 0,0 0 0 0 0,0 1 1 0 0,0-1-1 0 0,1 0 0 0 0,-1 1 0 0 0,1 0 0 0 0,0-1 0 0 0,-3 5 0 0 0,-3 6 71 0 0,0 1 0 0 0,-7 17 0 0 0,6-13-7 0 0,-33 65 227 0 0,-37 76 379 0 0,63-129-598 0 0,10-18-51 0 0,0-1-1 0 0,1 1 1 0 0,0 1 0 0 0,-5 20 0 0 0,10-33-47 0 0,0 1 1 0 0,0-1-1 0 0,-1 0 0 0 0,1 0 1 0 0,0 1-1 0 0,0-1 0 0 0,0 0 0 0 0,0 0 1 0 0,0 1-1 0 0,0-1 0 0 0,0 0 0 0 0,0 0 1 0 0,1 1-1 0 0,-1-1 0 0 0,0 0 0 0 0,0 0 1 0 0,0 1-1 0 0,0-1 0 0 0,0 0 0 0 0,0 0 1 0 0,0 0-1 0 0,0 1 0 0 0,1-1 0 0 0,-1 0 1 0 0,0 0-1 0 0,0 0 0 0 0,0 0 1 0 0,0 1-1 0 0,1-1 0 0 0,-1 0 0 0 0,0 0 1 0 0,0 0-1 0 0,1 0 0 0 0,-1 0 0 0 0,0 1 1 0 0,0-1-1 0 0,0 0 0 0 0,1 0 0 0 0,-1 0 1 0 0,0 0-1 0 0,0 0 0 0 0,1 0 0 0 0,-1 0 1 0 0,0 0-1 0 0,0 0 0 0 0,1 0 1 0 0,-1 0-1 0 0,0 0 0 0 0,0 0 0 0 0,1 0 1 0 0,-1 0-1 0 0,0 0 0 0 0,0-1 0 0 0,1 1 1 0 0,-1 0-1 0 0,0 0 0 0 0,0 0 0 0 0,0 0 1 0 0,1 0-1 0 0,-1 0 0 0 0,0-1 0 0 0,0 1 1 0 0,0 0-1 0 0,1-1 0 0 0,12-4-985 0 0,2-3-36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0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263 195 6447 0 0,'0'0'9843'0'0,"11"-2"-8942"0"0,-4-3-858 0 0,-1-1-1 0 0,0 1 0 0 0,0-1 1 0 0,-1-1-1 0 0,0 1 0 0 0,0 0 1 0 0,0-1-1 0 0,-1 0 0 0 0,0 0 1 0 0,0-1-1 0 0,-1 1 0 0 0,0-1 1 0 0,0 0-1 0 0,-1 0 1 0 0,0 0-1 0 0,2-9 0 0 0,-4 15-55 0 0,0-1 0 0 0,0 1 0 0 0,0 0 0 0 0,0-1 0 0 0,0 1 0 0 0,0-1 0 0 0,-1 1 0 0 0,1-1 0 0 0,-1 1 0 0 0,1 0 0 0 0,-1-1 0 0 0,0 1 0 0 0,0 0 0 0 0,0 0 0 0 0,0 0 0 0 0,-1 0 0 0 0,1 0 0 0 0,-1 0 0 0 0,1 0 0 0 0,-1 0 0 0 0,1 0 0 0 0,-1 1 0 0 0,0-1 0 0 0,0 0 0 0 0,0 1 0 0 0,0 0 0 0 0,0-1 0 0 0,0 1 0 0 0,0 0 0 0 0,-1 0 0 0 0,1 0 0 0 0,0 1 0 0 0,-1-1 0 0 0,-2 0 0 0 0,-1 0-24 0 0,0 0 1 0 0,-1 0-1 0 0,1 1 1 0 0,-1 0-1 0 0,1 0 1 0 0,0 1-1 0 0,-1 0 0 0 0,1 0 1 0 0,0 0-1 0 0,-1 1 1 0 0,1 0-1 0 0,-6 3 1 0 0,-9 5 34 0 0,1 1 0 0 0,0 1 1 0 0,1 1-1 0 0,0 0 0 0 0,1 2 1 0 0,1 0-1 0 0,-20 22 0 0 0,31-31-1 0 0,1 1-1 0 0,0 0 0 0 0,0 0 1 0 0,0 1-1 0 0,-4 9 1 0 0,8-15 13 0 0,0 0 0 0 0,0 0 1 0 0,0 0-1 0 0,1 0 0 0 0,-1 0 1 0 0,1 1-1 0 0,-1-1 0 0 0,1 0 0 0 0,0 0 1 0 0,0 0-1 0 0,0 1 0 0 0,0-1 1 0 0,0 0-1 0 0,0 0 0 0 0,1 1 1 0 0,-1-1-1 0 0,1 0 0 0 0,-1 0 1 0 0,1 0-1 0 0,0 0 0 0 0,0 0 1 0 0,0 0-1 0 0,0 0 0 0 0,0 0 1 0 0,2 2-1 0 0,1 0 62 0 0,0 0-1 0 0,0 0 1 0 0,0 0 0 0 0,0-1 0 0 0,1 1 0 0 0,0-1-1 0 0,0 0 1 0 0,-1-1 0 0 0,2 1 0 0 0,-1-1 0 0 0,0 0-1 0 0,7 2 1 0 0,-5-3-7 0 0,0 0 1 0 0,-1 0-1 0 0,1-1 0 0 0,0 0 0 0 0,0 0 0 0 0,0 0 1 0 0,0-1-1 0 0,-1 0 0 0 0,12-4 0 0 0,-7 2-49 0 0,0 0-1 0 0,-1-1 1 0 0,0-1-1 0 0,0 1 1 0 0,0-2-1 0 0,12-8 1 0 0,-17 10-28 0 0,0 0 0 0 0,0 0 0 0 0,-1 0 1 0 0,1-1-1 0 0,-1 0 0 0 0,0 0 0 0 0,-1 0 1 0 0,1 0-1 0 0,-1 0 0 0 0,0-1 0 0 0,-1 1 1 0 0,1-1-1 0 0,3-12 0 0 0,-20 34-60 0 0,7-4 72 0 0,-14 19 0 0 0,13-20 0 0 0,-12 22 0 0 0,-16 41 456 0 0,-33 94 0 0 0,61-143-357 0 0,1-5 2 0 0,-6 25-1 0 0,10-36-83 0 0,0 0 1 0 0,-1-1-1 0 0,1 1 0 0 0,-2-1 0 0 0,1 1 0 0 0,-9 9 1 0 0,1 2-95 0 0,11-19-343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0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34 13935 0 0,'8'-4'1262'0'0,"57"-25"5050"0"0,-79 45-5996 0 0,-1-5-237 0 0,-1-1 1 0 0,0-1 0 0 0,-1 0 0 0 0,0-1 0 0 0,-21 6 0 0 0,3 0-49 0 0,33-13-30 0 0,-44 18-104 0 0,-67 19-1 0 0,100-34 3 0 0,-1-1 0 0 0,0 0 0 0 0,0-2 0 0 0,0 1 0 0 0,0-2 0 0 0,0 0 0 0 0,-1 0 0 0 0,1-1 0 0 0,-26-6 0 0 0,38 6 70 0 0,0 1 0 0 0,1-1 0 0 0,-1 0 0 0 0,0 0 0 0 0,0 0 0 0 0,0 0 0 0 0,1 0 0 0 0,-1 0 0 0 0,0 0 0 0 0,1 0 0 0 0,-1-1 0 0 0,1 1 0 0 0,-1-1 0 0 0,1 1 0 0 0,0-1 0 0 0,0 1-1 0 0,0-1 1 0 0,0 0 0 0 0,0 0 0 0 0,-1-1 0 0 0,1 1-16 0 0,1 0-1 0 0,0 1 0 0 0,0-1 1 0 0,-1 1-1 0 0,1-1 0 0 0,0 1 1 0 0,0-1-1 0 0,0 1 0 0 0,0-1 1 0 0,1 0-1 0 0,-1 1 0 0 0,0-1 1 0 0,1 1-1 0 0,-1-1 0 0 0,1 1 1 0 0,-1-1-1 0 0,1 1 0 0 0,0 0 1 0 0,0-1-1 0 0,0 1 0 0 0,-1 0 1 0 0,1-1-1 0 0,0 1 1 0 0,1 0-1 0 0,-1 0 0 0 0,1-1 1 0 0,1-1-71 0 0,0 1 1 0 0,1-1 0 0 0,-1 1 0 0 0,1 0 0 0 0,-1 0-1 0 0,1 0 1 0 0,0 0 0 0 0,0 1 0 0 0,7-3 0 0 0,-9 4 19 0 0,-1 0 18 0 0,0 0 79 0 0,0 0-1 0 0,0 0 0 0 0,0 0 1 0 0,-1 1-1 0 0,1-1 1 0 0,0 0-1 0 0,0 0 1 0 0,-1 1-1 0 0,1-1 0 0 0,0 0 1 0 0,-1 1-1 0 0,1-1 1 0 0,0 1-1 0 0,-1-1 1 0 0,1 1-1 0 0,0-1 0 0 0,-1 1 1 0 0,1-1-1 0 0,-1 1 1 0 0,1 0-1 0 0,-1-1 1 0 0,1 1-1 0 0,-1 0 0 0 0,0-1 1 0 0,1 1-1 0 0,-1 0 1 0 0,0 0-1 0 0,0-1 1 0 0,1 1-1 0 0,-1 0 0 0 0,0 0 1 0 0,0-1-1 0 0,0 1 1 0 0,0 1-1 0 0,0 1-4 0 0,1-1 26 0 0,-1 1 1 0 0,0 0-1 0 0,0 0 1 0 0,0-1-1 0 0,0 1 1 0 0,0 0-1 0 0,-1 0 1 0 0,1-1-1 0 0,-1 1 1 0 0,0 0-1 0 0,-1 2 1 0 0,-16 30 226 0 0,14-29-169 0 0,0 1 1 0 0,1 0-1 0 0,0 0 1 0 0,-4 10-1 0 0,5-9-11 0 0,-1 1 1 0 0,0-1-1 0 0,-1 0 0 0 0,1 0 0 0 0,-2 0 1 0 0,1-1-1 0 0,-1 0 0 0 0,0 1 0 0 0,-10 9 0 0 0,-3 1 115 0 0,-40 30-1 0 0,34-29-144 0 0,18-14-26 0 0,4-3 32 0 0,-2 4-33 0 0,4-5-10 0 0,-1-1 0 0 0,1 0 0 0 0,0 0 0 0 0,0 1 0 0 0,0-1 0 0 0,0 0 0 0 0,0 1 0 0 0,0-1 0 0 0,0 0 0 0 0,0 1 0 0 0,0-1 0 0 0,0 0 0 0 0,0 1 0 0 0,0-1 0 0 0,0 0 0 0 0,0 1 0 0 0,0-1 0 0 0,0 0 0 0 0,1 0 0 0 0,-1 1 0 0 0,0-1 0 0 0,0 1 0 0 0,2 0 2 0 0,-1 0 0 0 0,1 0 0 0 0,-1 0-1 0 0,1 0 1 0 0,0 0 0 0 0,-1 0 0 0 0,1 0 0 0 0,0 0-1 0 0,0-1 1 0 0,0 1 0 0 0,-1-1 0 0 0,1 0 0 0 0,0 1-1 0 0,0-1 1 0 0,0 0 0 0 0,3 0 0 0 0,34-2 31 0 0,-37 1-33 0 0,98-16 0 0 0,-28 3 0 0 0,-25 5-42 0 0,47-5-8 0 0,-79 12 40 0 0,0 2-1 0 0,-1 0 1 0 0,1 0 0 0 0,18 3-1 0 0,-28-1 24 0 0,1-1-1 0 0,-1 1 0 0 0,1-1 1 0 0,-1 1-1 0 0,1 1 0 0 0,-1-1 1 0 0,0 1-1 0 0,0 0 0 0 0,0 0 1 0 0,0 1-1 0 0,-1-1 0 0 0,0 1 1 0 0,1 0-1 0 0,-1 0 0 0 0,0 1 1 0 0,-1-1-1 0 0,1 1 0 0 0,-1 0 1 0 0,0-1-1 0 0,0 2 0 0 0,-1-1 1 0 0,1 0-1 0 0,2 9 0 0 0,-5-14-13 0 0,14 45 650 0 0,-13-42-546 0 0,-1 1 1 0 0,1-1-1 0 0,-1 0 0 0 0,0 1 1 0 0,0-1-1 0 0,0 1 0 0 0,0-1 1 0 0,-1 0-1 0 0,1 1 0 0 0,-1-1 1 0 0,-1 5-1 0 0,0-6-45 0 0,1 0-1 0 0,-1 0 0 0 0,0 0 1 0 0,1 0-1 0 0,-1 0 1 0 0,0-1-1 0 0,0 1 1 0 0,0 0-1 0 0,-1-1 0 0 0,1 1 1 0 0,-3 0-1 0 0,-3 3 78 0 0,-12 8 83 0 0,0-2 0 0 0,-36 15 0 0 0,-4 2-64 0 0,-83 37 100 0 0,-16 8-2108 0 0,157-71 1637 0 0,0-1-148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17 281 6447 0 0,'0'0'6068'0'0,"-4"12"-4920"0"0,1-6-644 0 0,-5 9 118 0 0,6-3 4134 0 0,12-17-3731 0 0,8-7-769 0 0,-1-2 0 0 0,0 1 0 0 0,-1-2 0 0 0,-1 0 0 0 0,20-26 0 0 0,-8 10-158 0 0,15-18-88 0 0,-17 19 12 0 0,1 1-1 0 0,48-40 1 0 0,-73 68-22 0 0,-1 1 0 0 0,0 0 0 0 0,0 0 0 0 0,1 0 0 0 0,-1 0 0 0 0,0-1 0 0 0,0 1 0 0 0,1 0 0 0 0,-1 0 0 0 0,0 0 0 0 0,1 0 0 0 0,-1 0 0 0 0,0 0 0 0 0,0 0 0 0 0,1 0 0 0 0,-1 0 0 0 0,0 0 0 0 0,1 0 0 0 0,-1 0 0 0 0,0 0 0 0 0,1 0 0 0 0,-1 0 0 0 0,0 0 0 0 0,0 0 0 0 0,1 0 0 0 0,-1 0 0 0 0,0 0 0 0 0,0 1 0 0 0,1-1 0 0 0,-1 0 0 0 0,0 0 0 0 0,0 0 0 0 0,1 0 0 0 0,-1 1 0 0 0,0-1 0 0 0,0 0 0 0 0,1 0 0 0 0,-1 1 0 0 0,0-1 0 0 0,0 0 0 0 0,0 0 0 0 0,0 1 0 0 0,0-1 0 0 0,1 0 0 0 0,-1 0 0 0 0,0 1 0 0 0,0-1 0 0 0,0 0 0 0 0,0 1 0 0 0,0-1 0 0 0,0 0 0 0 0,0 0 0 0 0,0 1 0 0 0,0-1 0 0 0,0 0 0 0 0,0 1 0 0 0,1 9 0 0 0,0 0-1 0 0,0-1 1 0 0,-1 1 0 0 0,0 0-1 0 0,-1 0 1 0 0,0-1-1 0 0,-4 16 1 0 0,-1 21 56 0 0,5-38-55 0 0,1 0 0 0 0,0 0 0 0 0,1 0 0 0 0,-1 0 0 0 0,2 0-1 0 0,2 12 1 0 0,-3-18 2 0 0,-1 0-1 0 0,1 0 1 0 0,0 0-1 0 0,0 0 1 0 0,0 0 0 0 0,1 0-1 0 0,-1 0 1 0 0,0 0-1 0 0,1-1 1 0 0,-1 1-1 0 0,1 0 1 0 0,0-1-1 0 0,-1 1 1 0 0,1-1 0 0 0,0 0-1 0 0,0 0 1 0 0,0 1-1 0 0,0-1 1 0 0,0 0-1 0 0,0-1 1 0 0,0 1 0 0 0,0 0-1 0 0,0-1 1 0 0,1 1-1 0 0,-1-1 1 0 0,0 1-1 0 0,3-1 1 0 0,5 0 24 0 0,0 0 0 0 0,-1-1 0 0 0,1 0 1 0 0,0-1-1 0 0,-1 0 0 0 0,10-3 0 0 0,56-24 121 0 0,-21 8-73 0 0,-26 11-43 0 0,27-15 0 0 0,-43 17-32 0 0,-10 4 0 0 0,-1 2 0 0 0,7-17-68 0 0,-7 13-8 0 0,-2 2 11 0 0,1 1-291 0 0,0 0 1 0 0,0 1-1 0 0,0-1 1 0 0,0 0-1 0 0,-1 0 1 0 0,1 1-1 0 0,-1-1 1 0 0,0 0-1 0 0,0 1 1 0 0,0-1 0 0 0,0 0-1 0 0,-3-3 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52 296 10247 0 0,'0'0'927'0'0,"-33"0"3506"0"0,32 0-4345 0 0,0 0-1 0 0,0 0 1 0 0,1 0-1 0 0,-1-1 0 0 0,0 1 1 0 0,0 0-1 0 0,0 0 1 0 0,1-1-1 0 0,-1 1 0 0 0,0 0 1 0 0,0-1-1 0 0,1 1 1 0 0,-1-1-1 0 0,0 1 0 0 0,1-1 1 0 0,-1 1-1 0 0,1-1 1 0 0,-1 1-1 0 0,1-1 1 0 0,-1 0-1 0 0,1 1 0 0 0,-1-1 1 0 0,1 0-1 0 0,-1 0 1 0 0,1 1-1 0 0,0-1 0 0 0,-1-1 1 0 0,1-1 1 0 0,-1 1 1 0 0,1 0-1 0 0,0 0 0 0 0,1 0 1 0 0,-1 0-1 0 0,0-1 1 0 0,0 1-1 0 0,1 0 0 0 0,0 0 1 0 0,1-4-1 0 0,2-3 52 0 0,1-1 0 0 0,0 1 0 0 0,11-16 0 0 0,1 3-94 0 0,2 0-1 0 0,0 2 1 0 0,2 0 0 0 0,0 1-1 0 0,1 2 1 0 0,30-20 0 0 0,-40 29 326 0 0,1-1 1 0 0,0 2 0 0 0,28-12-1 0 0,-39 19-85 0 0,-1 1-225 0 0,1 0 0 0 0,-1 0 0 0 0,1 1 0 0 0,-1-1 0 0 0,0 1 0 0 0,1-1 0 0 0,-1 1 0 0 0,0 0 0 0 0,1 3-1 0 0,2 3-55 0 0,0 1-1 0 0,-1-1 0 0 0,4 19 0 0 0,-6-20 0 0 0,1 0 0 0 0,0 0 1 0 0,1 1-1 0 0,-1-1 0 0 0,1-1 1 0 0,1 1-1 0 0,4 7 0 0 0,-6-10-6 0 0,14 14 0 0 0,-12-13 2 0 0,10 9 29 0 0,16 21 0 0 0,-16-18-20 0 0,-5-8 31 0 0,2-2-29 0 0,-6-6-13 0 0,-2-2-2 0 0,1 1 6 0 0,0 1 0 0 0,0-1-1 0 0,0-1 1 0 0,0 1 0 0 0,0-1 0 0 0,0 1 0 0 0,0-1-1 0 0,0 0 1 0 0,0-1 0 0 0,5-1 0 0 0,38-22 25 0 0,-35 18-41 0 0,89-53-555 0 0,71-39-4202 0 0,-163 94 3158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18775 0 0,'0'0'1699'0'0,"2"1"-1399"0"0,0 3-261 0 0,0-1 0 0 0,0 1-1 0 0,-1-1 1 0 0,1 1 0 0 0,-1 0 0 0 0,0-1 0 0 0,0 1 0 0 0,0 0 0 0 0,0 0-1 0 0,0 0 1 0 0,-1 0 0 0 0,0 0 0 0 0,0 7 0 0 0,-1 5 170 0 0,-7 33 0 0 0,-6 7 293 0 0,-35 90-1 0 0,44-135-449 0 0,-27 68 447 0 0,-76 132 0 0 0,-65 63-88 0 0,144-229-367 0 0,-137 197 180 0 0,98-145-173 0 0,50-72-420 0 0,-17 33 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15719 0 0,'0'0'1574'0'0,"-1"2"-1381"0"0,-40 56 1034 0 0,3 1-1 0 0,-52 109 1 0 0,1 27-386 0 0,-16 34-705 0 0,92-198-264 0 0,-1 0-665 0 0,-15 54 0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10591 0 0,'0'0'1386'0'0,"-16"2"5938"0"0,5 1-5528 0 0,10-1-1408 0 0,8 1-1087 0 0,4-3-328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100 183 8287 0 0,'-38'-1'699'0'0,"1"-1"-229"0"0,12-1 10101 0 0,27 2-10448 0 0,0 0 1 0 0,0 1-1 0 0,-1-1 0 0 0,1 0 1 0 0,0 0-1 0 0,-1 0 0 0 0,1 0 1 0 0,1-2-1 0 0,4-2 123 0 0,20-10 125 0 0,0 2 0 0 0,1 1-1 0 0,0 1 1 0 0,46-11 0 0 0,-16 10-41 0 0,80-8 1 0 0,126 12-110 0 0,-224 8-213 0 0,-35 0-8 0 0,-1 0 0 0 0,1 0 0 0 0,0 0 0 0 0,0 0 0 0 0,0-1 0 0 0,-1 0 0 0 0,1 0 0 0 0,0 0 0 0 0,-1 0 0 0 0,1-1 0 0 0,-1 0 0 0 0,1 0 0 0 0,-1 0 0 0 0,0 0 0 0 0,7-5 0 0 0,-10 7 3 0 0,0-1 0 0 0,0 1 0 0 0,0-1-1 0 0,0 0 1 0 0,0 1 0 0 0,0-1 0 0 0,0 0-1 0 0,0 0 1 0 0,0 0 0 0 0,0 0 0 0 0,-1 0 0 0 0,1 0-1 0 0,0 0 1 0 0,-1 0 0 0 0,2-1 0 0 0,5-11 5 0 0,-15 42-72 0 0,0-10 51 0 0,-1-1 0 0 0,0 0-1 0 0,-2-1 1 0 0,-22 31 0 0 0,-61 56-38 0 0,37-48 51 0 0,-18 20 0 0 0,35-31-805 0 0,-68 72-6651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7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 8751 0 0,'0'-6'12484'0'0,"-5"7"-12382"0"0,1 0 0 0 0,-1 1 0 0 0,1 0-1 0 0,0 0 1 0 0,-1 0 0 0 0,1 0 0 0 0,0 1 0 0 0,-4 3 0 0 0,-31 29 143 0 0,9-8-171 0 0,2-4-59 0 0,-42 32 42 0 0,-116 84-177 0 0,153-114 112 0 0,22-16 9 0 0,-7 4-4 0 0,-23 24 0 0 0,35-32-3 0 0,2 1-1 0 0,-1 0 0 0 0,0 0 1 0 0,1 0-1 0 0,0 1 1 0 0,1-1-1 0 0,-1 1 1 0 0,-2 10-1 0 0,3-11 7 0 0,1 1 0 0 0,0 0 0 0 0,1 0 0 0 0,0 0 0 0 0,0 0 0 0 0,1 0 0 0 0,0 10 0 0 0,0-14 0 0 0,0 0 0 0 0,1 0 0 0 0,0 0 0 0 0,-1 0 0 0 0,1 0 0 0 0,0 0 0 0 0,0 0 0 0 0,1-1 0 0 0,-1 1 0 0 0,1 0 0 0 0,-1-1 0 0 0,1 1 0 0 0,0-1 0 0 0,0 1 0 0 0,0-1 0 0 0,0 0 0 0 0,0 0 0 0 0,1 0 0 0 0,2 2 0 0 0,12 6 4 0 0,0 0 0 0 0,1-2-1 0 0,0 0 1 0 0,0-1 0 0 0,1-1 0 0 0,-1-1 0 0 0,1-1-1 0 0,1 0 1 0 0,-1-1 0 0 0,0-1 0 0 0,24-1-1 0 0,-5-2 84 0 0,-1-2 0 0 0,0-1 0 0 0,0-1 0 0 0,69-22 0 0 0,-64 12 5 0 0,-2-2 0 0 0,42-24 0 0 0,-68 35-88 0 0,13-10-164 0 0,-1-2-1 0 0,47-38 0 0 0,5-5-189 0 0,-73 57 221 0 0,0 1-1 0 0,-1-1 0 0 0,1 0 1 0 0,7-10-1 0 0,-11 13 8 0 0,-2-3 18 0 0,2 1 106 0 0,-7-5-86 0 0,3 6 64 0 0,1 0 0 0 0,-1 0 1 0 0,0 0-1 0 0,-1 0 0 0 0,1 1 0 0 0,0-1 0 0 0,0 1 0 0 0,-1 0 1 0 0,1 0-1 0 0,-1 0 0 0 0,1 0 0 0 0,-1 1 0 0 0,1-1 0 0 0,-6 1 1 0 0,-5 0-14 0 0,1 0 0 0 0,-20 4 0 0 0,27-3 32 0 0,1 1 0 0 0,-1 0 1 0 0,0 0-1 0 0,1 0 0 0 0,-1 1 0 0 0,1-1 0 0 0,0 2 0 0 0,-1-1 1 0 0,1 0-1 0 0,-5 6 0 0 0,-5 4 59 0 0,-22 26 1 0 0,25-25 27 0 0,0 1 1 0 0,2 0-1 0 0,0 1 0 0 0,0 0 0 0 0,2 0 0 0 0,0 1 0 0 0,-10 33 1 0 0,17-48-81 0 0,0 1 0 0 0,0-1 0 0 0,1 1 0 0 0,0 0 0 0 0,-1 0 0 0 0,1-1 0 0 0,0 1 0 0 0,0 0 0 0 0,0 0 0 0 0,1-1 0 0 0,-1 1 1 0 0,1 0-1 0 0,0-1 0 0 0,-1 1 0 0 0,1 0 0 0 0,2 3 0 0 0,-1-4-78 0 0,-1 0 1 0 0,0-1-1 0 0,1 1 0 0 0,-1 0 0 0 0,1-1 1 0 0,0 0-1 0 0,-1 1 0 0 0,1-1 0 0 0,0 0 1 0 0,0 0-1 0 0,0 0 0 0 0,0 0 0 0 0,0 0 1 0 0,0 0-1 0 0,0-1 0 0 0,0 1 1 0 0,0-1-1 0 0,0 1 0 0 0,0-1 0 0 0,0 0 1 0 0,3 0-1 0 0,16 1-819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 12439 0 0,'-8'-12'958'0'0,"7"12"-939"0"0,1 0 0 0 0,0-1 0 0 0,-1 1 1 0 0,1 0-1 0 0,0 0 0 0 0,-1-1 0 0 0,1 1 0 0 0,0 0 1 0 0,-1 0-1 0 0,1 0 0 0 0,-1-1 0 0 0,1 1 1 0 0,0 0-1 0 0,-1 0 0 0 0,1 0 0 0 0,-1 0 0 0 0,1 0 1 0 0,-1 0-1 0 0,1 0 0 0 0,-1 0 0 0 0,1 0 1 0 0,0 0-1 0 0,-1 0 0 0 0,1 0 0 0 0,-1 0 1 0 0,1 0-1 0 0,-1 0 0 0 0,1 0 0 0 0,0 1 0 0 0,-1-1 1 0 0,1 0-1 0 0,-1 0 0 0 0,1 1 0 0 0,0-1 1 0 0,-1 0-1 0 0,1 0 0 0 0,0 1 0 0 0,-1-1 0 0 0,-10 12 2234 0 0,8-8-2007 0 0,0 0 0 0 0,1 0-1 0 0,0 0 1 0 0,0 1 0 0 0,0-1 0 0 0,0 1-1 0 0,1 0 1 0 0,-1-1 0 0 0,1 1 0 0 0,0 0-1 0 0,1 0 1 0 0,-1-1 0 0 0,1 1 0 0 0,0 0-1 0 0,0 0 1 0 0,1 0 0 0 0,-1 0-1 0 0,1-1 1 0 0,0 1 0 0 0,0 0 0 0 0,1 0-1 0 0,0-1 1 0 0,3 8 0 0 0,1 0-105 0 0,1 0 1 0 0,0 0 0 0 0,1 0-1 0 0,0-1 1 0 0,0 0 0 0 0,2-1-1 0 0,10 11 1 0 0,14 7 206 0 0,57 37 1 0 0,-25-19-46 0 0,-37-24-196 0 0,30 20-6 0 0,-2 3 0 0 0,52 54-1 0 0,-107-98-101 0 0,9 11 18 0 0,0 0 1 0 0,2-1-1 0 0,17 13 0 0 0,-27-22-62 0 0,1 0 0 0 0,-1 0-1 0 0,0 0 1 0 0,1 0-1 0 0,-1-1 1 0 0,1 1 0 0 0,-1-1-1 0 0,1 0 1 0 0,0 0-1 0 0,-1-1 1 0 0,1 1-1 0 0,0-1 1 0 0,0 1 0 0 0,0-1-1 0 0,-1 0 1 0 0,1-1-1 0 0,0 1 1 0 0,0-1 0 0 0,-1 0-1 0 0,6-1 1 0 0,-3 0-559 0 0,0-1 0 0 0,-1 0 1 0 0,1 0-1 0 0,-1 0 1 0 0,0-1-1 0 0,0 0 0 0 0,5-4 1 0 0,7-10-6499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4607 0 0,'-2'1'208'0'0,"-26"14"-635"0"0,2 5 3395 0 0,-22 27 6593 0 0,23-21-6198 0 0,0-3-3380 0 0,-114 87 2144 0 0,20-16-1655 0 0,54-44-340 0 0,31-24 7 0 0,-58 55-1 0 0,59-48-529 0 0,32-32-61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19663 0 0,'0'0'1787'0'0,"-8"2"-1438"0"0,4 0-315 0 0,1 0 0 0 0,-1 0 0 0 0,1 1 1 0 0,0-1-1 0 0,-1 1 0 0 0,1-1 0 0 0,0 1 0 0 0,-4 5 0 0 0,-20 29 453 0 0,20-26-400 0 0,-65 82 652 0 0,65-83-697 0 0,1 1-1 0 0,0 0 1 0 0,1 0-1 0 0,1 0 1 0 0,-1 1-1 0 0,-3 19 1 0 0,-6 11-30 0 0,0-3-8 0 0,2-9-433 0 0,1 0-1 0 0,-9 49 1 0 0,20-79 219 0 0,0 1 124 0 0,-1-1 1 0 0,1 0-1 0 0,0 1 0 0 0,0-1 0 0 0,0 0 1 0 0,0 1-1 0 0,0-1 0 0 0,0 0 1 0 0,0 1-1 0 0,0-1 0 0 0,0 0 1 0 0,0 1-1 0 0,0-1 0 0 0,0 1 1 0 0,0-1-1 0 0,0 0 0 0 0,0 1 1 0 0,0-1-1 0 0,0 0 0 0 0,1 1 1 0 0,-1-1-1 0 0,0 0 0 0 0,0 0 1 0 0,1 1-1 0 0,6 3-2073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22 7831 0 0,'1'-9'1116'0'0,"-2"8"-812"0"0,0 0-1 0 0,0 0 1 0 0,1 0-1 0 0,-1 0 1 0 0,0 0-1 0 0,0 1 0 0 0,0-1 1 0 0,-1 0-1 0 0,1 0 1 0 0,0 1-1 0 0,0-1 1 0 0,0 1-1 0 0,0-1 1 0 0,-1 1-1 0 0,1-1 0 0 0,0 1 1 0 0,0 0-1 0 0,-1 0 1 0 0,-1 0-1 0 0,0 0-31 0 0,1 0-1 0 0,-1 0 1 0 0,0 1-1 0 0,0-1 0 0 0,1 1 1 0 0,-1 0-1 0 0,0 0 1 0 0,-4 2-1 0 0,0 1-109 0 0,1 0 0 0 0,-1 0 0 0 0,1 1 1 0 0,0 0-1 0 0,0 0 0 0 0,-5 6 0 0 0,-3 6 56 0 0,0 1 0 0 0,2 1-1 0 0,-17 30 1 0 0,-22 64 196 0 0,44-96-369 0 0,-3 5 50 0 0,2 1-1 0 0,0 0 1 0 0,-5 24-1 0 0,12-41-17 0 0,0 0-1 0 0,0-1 0 0 0,1 1 0 0 0,-1 0 1 0 0,1-1-1 0 0,0 1 0 0 0,1 0 0 0 0,0-1 1 0 0,0 1-1 0 0,0-1 0 0 0,0 1 0 0 0,1-1 1 0 0,0 1-1 0 0,0-1 0 0 0,0 0 0 0 0,1 0 1 0 0,0 0-1 0 0,5 8 0 0 0,-4-9 11 0 0,0 0-1 0 0,1-1 0 0 0,-1 1 1 0 0,1-1-1 0 0,0 0 1 0 0,0 0-1 0 0,0 0 0 0 0,0-1 1 0 0,1 0-1 0 0,-1 0 1 0 0,1 0-1 0 0,6 1 1 0 0,3 0 86 0 0,1-1 0 0 0,-1 0 0 0 0,20-1 0 0 0,-22-1-72 0 0,0-1 0 0 0,-1-1 1 0 0,1 0-1 0 0,0-1 0 0 0,-1-1 0 0 0,0 0 0 0 0,0 0 0 0 0,0-1 0 0 0,0-1 1 0 0,14-8-1 0 0,-11 4-68 0 0,-1 0 1 0 0,0-1 0 0 0,0 0-1 0 0,-1-1 1 0 0,0-1 0 0 0,20-26-1 0 0,-20 20-34 0 0,-1-1-1 0 0,-1 0 1 0 0,-1 0 0 0 0,-1-1-1 0 0,-1 0 1 0 0,8-34 0 0 0,-14 51-27 0 0,-1-1 0 0 0,-1 0 1 0 0,1 0-1 0 0,-1 0 0 0 0,0 0 0 0 0,0 0 1 0 0,0 0-1 0 0,-1 0 0 0 0,1 0 0 0 0,-1 0 1 0 0,0 0-1 0 0,-1 1 0 0 0,-1-6 1 0 0,1 7-11 0 0,1 0 0 0 0,-1 0 0 0 0,0 0 0 0 0,0 0 0 0 0,0 0 0 0 0,0 0 0 0 0,0 1 0 0 0,0-1 0 0 0,-1 1 0 0 0,1 0 0 0 0,-1 0 0 0 0,0 0 0 0 0,0 0 0 0 0,0 0 0 0 0,0 0 0 0 0,0 1 0 0 0,0 0 0 0 0,0-1 0 0 0,-6 0 0 0 0,-2 0-123 0 0,-1 1 1 0 0,0 0-1 0 0,0 1 0 0 0,1 0 1 0 0,-21 3-1 0 0,19-1-202 0 0,-1-1 1 0 0,1 0-1 0 0,-21-3 0 0 0,32 2-107 0 0,1-10-2788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10103 0 0,'0'0'8020'0'0,"9"-3"-7026"0"0,5-2-80 0 0,27-6 0 0 0,-1 2-421 0 0,43-18-209 0 0,103-27 433 0 0,-185 54-852 0 0,0-1-734 0 0,-1 1 579 0 0,1 0 0 0 0,-1 0 0 0 0,0 0 1 0 0,1 0-1 0 0,-1 0 0 0 0,0-1 0 0 0,1 1 0 0 0,-1 0 0 0 0,1 0 0 0 0,-1 0 1 0 0,0 1-1 0 0,1-1 0 0 0,-1 0 0 0 0,0 0 0 0 0,1 0 0 0 0,-1 0 1 0 0,1 0-1 0 0,-1 0 0 0 0,1 1 0 0 0,0 7-6437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9935 0 0,'0'0'6552'0'0,"-1"1"-5972"0"0,-3 7-164 0 0,1 0 1 0 0,-2 0-1 0 0,1-1 0 0 0,-1 0 0 0 0,0 0 1 0 0,-1 0-1 0 0,-11 11 0 0 0,7-7-19 0 0,-17 21 0 0 0,13-9-279 0 0,-2-2 0 0 0,-1 0 0 0 0,-34 34 0 0 0,49-52-118 0 0,-15 12 11 0 0,37-18 42 0 0,141-24-53 0 0,-102 17 0 0 0,-31 7 0 0 0,-11 1 0 0 0,31-7 0 0 0,-45 8 0 0 0,13 0 0 0 0,-8 2-14 0 0,-7 0-112 0 0,8 2-4750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9215 0 0,'2'-22'351'0'0,"0"-1"0"0"0,1 1 0 0 0,7-25 0 0 0,-6 34 1152 0 0,10-22 0 0 0,-3 12-562 0 0,1 0 0 0 0,1 1 0 0 0,1 1 0 0 0,1 0 0 0 0,22-23 0 0 0,-23 29-793 0 0,1 1 0 0 0,0 0 0 0 0,1 1 0 0 0,0 0 0 0 0,1 2 0 0 0,24-13 0 0 0,-27 17-109 0 0,0 1-1 0 0,0 1 0 0 0,0 0 0 0 0,1 1 1 0 0,-1 1-1 0 0,1 0 0 0 0,0 1 0 0 0,0 1 1 0 0,21 0-1 0 0,-7 1 127 0 0,0 2-1 0 0,0 1 1 0 0,0 1 0 0 0,-1 1-1 0 0,0 2 1 0 0,0 1-1 0 0,35 15 1 0 0,-59-21-118 0 0,0 0 0 0 0,0 0 1 0 0,0 0-1 0 0,0 1 0 0 0,0 0 0 0 0,-1 0 0 0 0,1 0 0 0 0,-1 0 1 0 0,0 0-1 0 0,0 1 0 0 0,0-1 0 0 0,0 1 0 0 0,-1 0 0 0 0,0 0 0 0 0,1 0 1 0 0,-1 0-1 0 0,-1 0 0 0 0,1 1 0 0 0,1 5 0 0 0,-2-4 5 0 0,0 0-1 0 0,0-1 0 0 0,-1 1 1 0 0,0 0-1 0 0,0 0 0 0 0,-1 0 1 0 0,1 0-1 0 0,-1-1 0 0 0,0 1 1 0 0,-1 0-1 0 0,0 0 0 0 0,1-1 1 0 0,-2 1-1 0 0,-3 7 0 0 0,-2 0-8 0 0,0-1-1 0 0,-1 0 0 0 0,0 0 0 0 0,-1-1 1 0 0,0-1-1 0 0,0 1 0 0 0,-21 14 0 0 0,-92 54 373 0 0,61-43-337 0 0,13-8-106 0 0,-97 41 0 0 0,94-51-372 0 0,48-17 216 0 0,0 0 0 0 0,0 0-1 0 0,0 0 1 0 0,0-1-1 0 0,0 1 1 0 0,0-1 0 0 0,-1 0-1 0 0,1 0 1 0 0,0-1 0 0 0,-6 0-1 0 0,10 0 76 0 0,-1 1-1 0 0,1 0 1 0 0,0-1 0 0 0,-1 1-1 0 0,1 0 1 0 0,0-1-1 0 0,-1 1 1 0 0,1-1 0 0 0,0 1-1 0 0,-1-1 1 0 0,1 1 0 0 0,0 0-1 0 0,0-1 1 0 0,0 1-1 0 0,0-1 1 0 0,-1 1 0 0 0,1-1-1 0 0,0 1 1 0 0,0-1-1 0 0,0 1 1 0 0,0-1 0 0 0,0 1-1 0 0,0-1 1 0 0,0-1-619 0 0,0-13-6179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8:0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13215 0 0,'0'0'4582'0'0,"-1"1"-4080"0"0,-32 47 1224 0 0,-45 90 0 0 0,66-115-1502 0 0,-66 122 600 0 0,-60 119-405 0 0,128-243-380 0 0,2 1 0 0 0,-10 38 0 0 0,17-58-45 0 0,1 0 0 0 0,-1 0-1 0 0,0-1 1 0 0,0 1 0 0 0,0 0-1 0 0,0-1 1 0 0,0 1 0 0 0,0-1-1 0 0,-2 3 1 0 0,-2 1-252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0 8431 0 0,'0'0'766'0'0,"1"1"-628"0"0,3 1-683 0 0,9 5 8522 0 0,-14-5-7553 0 0,-2 3-359 0 0,0 0 0 0 0,-1 0-1 0 0,0 0 1 0 0,0 0 0 0 0,0-1 0 0 0,-1 0-1 0 0,1 0 1 0 0,-1 0 0 0 0,-9 6-1 0 0,-54 27 610 0 0,42-24-587 0 0,-143 71-110 0 0,125-66 1 0 0,-89 26 1 0 0,119-41-3 0 0,-122 27-49 0 0,117-27 4 0 0,-1-1 0 0 0,1-1 1 0 0,-1-1-1 0 0,0-1 0 0 0,-19-2 0 0 0,35 2 30 0 0,0 0-1 0 0,1 1 1 0 0,-1-1-1 0 0,1-1 1 0 0,0 1-1 0 0,-1 0 1 0 0,1-1-1 0 0,0 0 1 0 0,0 0-1 0 0,0 0 1 0 0,-5-4-1 0 0,6 5-3 0 0,0-1-1 0 0,1 0 1 0 0,-1 0-1 0 0,1 0 1 0 0,0 0 0 0 0,-1 0-1 0 0,1-1 1 0 0,0 1-1 0 0,0 0 1 0 0,0 0-1 0 0,1-1 1 0 0,-1 1-1 0 0,0-1 1 0 0,1 1 0 0 0,0 0-1 0 0,-1-1 1 0 0,1-2-1 0 0,0 3-73 0 0,1 1 53 0 0,1 0 65 0 0,-1 0 0 0 0,0 0 1 0 0,0 0-1 0 0,0 0 0 0 0,1 0 0 0 0,-1 0 1 0 0,1 0-1 0 0,-1 0 0 0 0,1 1 0 0 0,-1-1 0 0 0,1 0 1 0 0,-1 1-1 0 0,1-1 0 0 0,-1 1 0 0 0,1 0 1 0 0,0 0-1 0 0,-1-1 0 0 0,1 1 0 0 0,0 0 1 0 0,-1 0-1 0 0,1 1 0 0 0,0-1 0 0 0,-1 0 0 0 0,1 0 1 0 0,-1 1-1 0 0,1-1 0 0 0,-1 1 0 0 0,1 0 1 0 0,2 1-1 0 0,0 0 23 0 0,-1 0 0 0 0,1 1 0 0 0,-1-1 0 0 0,0 1 0 0 0,0 0 0 0 0,0 0 0 0 0,0 0 0 0 0,4 6 0 0 0,-3-1-17 0 0,1 1-1 0 0,-2-1 0 0 0,1 1 1 0 0,-1 0-1 0 0,0 0 0 0 0,-1 0 1 0 0,0 0-1 0 0,-1 0 0 0 0,1 0 1 0 0,-1 17-1 0 0,-2-6-8 0 0,0 1 1 0 0,-1-1 0 0 0,-8 37-1 0 0,3-33-50 0 0,-1-1 0 0 0,0 0 0 0 0,-2 0 0 0 0,-24 40 0 0 0,-63 77-352 0 0,74-114 381 0 0,-1-1-1 0 0,-50 41 0 0 0,64-57 23 0 0,-42 34 92 0 0,50-42 305 0 0,10 6 165 0 0,1-4-445 0 0,0 0-1 0 0,1-1 1 0 0,-1-1 0 0 0,1 1-1 0 0,0-2 1 0 0,-1 1 0 0 0,1-1-1 0 0,0-1 1 0 0,0 0-1 0 0,16-3 1 0 0,9-5 272 0 0,53-20 1 0 0,-51 16-68 0 0,225-58 1203 0 0,-181 55-2458 0 0,-71 16 410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6911 0 0,'0'0'6176'0'0,"2"0"-5286"0"0,5-1-543 0 0,0 0 1 0 0,0 0 0 0 0,0-1 0 0 0,0 0 0 0 0,7-3 0 0 0,1-1-117 0 0,-8 4-165 0 0,51-18 707 0 0,94-18 0 0 0,-104 31-1659 0 0,89-1-1 0 0,-116 8-4936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13703 0 0,'0'0'1035'0'0,"0"2"-698"0"0,3 13 13 0 0,0 0 0 0 0,1-1-1 0 0,0 0 1 0 0,11 22 0 0 0,30 55 1793 0 0,-37-78-2004 0 0,0 1 0 0 0,1-2 1 0 0,1 1-1 0 0,0-1 0 0 0,1-1 0 0 0,0 1 0 0 0,0-2 0 0 0,17 12 0 0 0,6 1 215 0 0,71 35 0 0 0,-77-44-294 0 0,47 22 10 0 0,-64-32-291 0 0,0 1 1 0 0,19 11-1 0 0,-22-13-1533 0 0,-6-3 1394 0 0,-1 0-890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6911 0 0,'0'0'315'0'0,"-9"0"102"0"0,3 0-161 0 0,0 0 0 0 0,0 1-1 0 0,1-1 1 0 0,-1 1 0 0 0,0 0-1 0 0,1 1 1 0 0,-1 0 0 0 0,1-1-1 0 0,-1 2 1 0 0,1-1 0 0 0,-8 5-1 0 0,-127 79 4120 0 0,107-63-4293 0 0,2 1 0 0 0,-33 34-1 0 0,33-27 148 0 0,3 2 0 0 0,0 1 0 0 0,-33 55 0 0 0,50-67-551 0 0,10-20-930 0 0,16-15-3870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7367 0 0,'0'0'11256'0'0,"-3"8"-11336"0"0,-4-1-1088 0 0,2 1-216 0 0</inkml:trace>
  <inkml:trace contextRef="#ctx0" brushRef="#br0" timeOffset="1">28 527 12439 0 0,'0'0'1104'0'0,"-12"-7"4456"0"0,2 4-4384 0 0,5-7-688 0 0,5-2-8 0 0,5 1-856 0 0,2 2-168 0 0,1-2-40 0 0,0-3-7376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13503 0 0,'0'0'1358'0'0,"-1"2"-1248"0"0,-39 53 415 0 0,-14 22 558 0 0,1 9-154 0 0,-186 285 130 0 0,195-309-2213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77 518 12095 0 0,'1'-2'554'0'0,"4"-12"-332"0"0,2-1 0 0 0,0 1 0 0 0,0 0 0 0 0,19-24 0 0 0,-5 13 46 0 0,1 2 0 0 0,1 1-1 0 0,1 0 1 0 0,36-23 0 0 0,113-64-169 0 0,-160 101-50 0 0,2-1-24 0 0,125-70 332 0 0,-105 61-46 0 0,1 2-1 0 0,40-12 0 0 0,-62 24-139 0 0,1 0 1 0 0,0 1-1 0 0,0 0 0 0 0,28 0 0 0 0,-37 3-101 0 0,0 1 0 0 0,0-1 0 0 0,0 1 0 0 0,0 0 0 0 0,-1 1 0 0 0,11 3 0 0 0,-13-4-38 0 0,-1 0 0 0 0,1 1 0 0 0,0-1-1 0 0,0 1 1 0 0,-1 0 0 0 0,1 0 0 0 0,-1 0-1 0 0,1 0 1 0 0,-1 1 0 0 0,0-1 0 0 0,0 1-1 0 0,0-1 1 0 0,2 4 0 0 0,-2-3-19 0 0,-1 1 0 0 0,0 0 1 0 0,1-1-1 0 0,-1 1 0 0 0,-1 0 0 0 0,1 0 1 0 0,-1-1-1 0 0,1 1 0 0 0,-1 0 0 0 0,0 0 0 0 0,0 0 1 0 0,-1 0-1 0 0,1-1 0 0 0,-1 1 0 0 0,0 0 1 0 0,0 0-1 0 0,-2 5 0 0 0,-3 6-44 0 0,0 0 0 0 0,-15 23 0 0 0,5-12 22 0 0,-1-2 0 0 0,0 0 0 0 0,-32 31 0 0 0,-71 60-233 0 0,99-96 170 0 0,-8 6-126 0 0,-1-2 0 0 0,0-1 0 0 0,-2-2 0 0 0,0-1 1 0 0,-47 21-1 0 0,25-18-626 0 0,-98 26 0 0 0,114-39 293 0 0,0-2-1 0 0,-1-1 0 0 0,-61 0 0 0 0,94-6 445 0 0,-19-3-348 0 0,24 3 1045 0 0,2 1-290 0 0,22 15 1113 0 0,33 19 1 0 0,-3-4-286 0 0,8 9 496 0 0,97 83 0 0 0,-89-64-2736 0 0,-43-40-5967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99 134 7367 0 0,'0'0'3154'0'0,"4"20"-20"0"0,-3-18-2955 0 0,0 0-1 0 0,1 0 0 0 0,-1 0 1 0 0,0 0-1 0 0,1-1 1 0 0,0 1-1 0 0,-1-1 0 0 0,1 1 1 0 0,0-1-1 0 0,-1 1 1 0 0,1-1-1 0 0,0 0 0 0 0,0 0 1 0 0,3 1-1 0 0,0 0 90 0 0,0 0 0 0 0,0-1 0 0 0,1 0 0 0 0,-1 0 0 0 0,10 1 0 0 0,-1-2 139 0 0,1 0 0 0 0,0-1-1 0 0,23-4 1 0 0,-19 1-187 0 0,-2-1 0 0 0,33-12 1 0 0,-41 13-214 0 0,0 0 1 0 0,0-1 0 0 0,0 0-1 0 0,0-1 1 0 0,-1 0 0 0 0,13-12 0 0 0,-17 15-93 0 0,-1-2 0 0 0,1 1 0 0 0,-1 0 0 0 0,0-1 0 0 0,0 1 0 0 0,-1-1 0 0 0,1 0 0 0 0,-1 0 0 0 0,0 0 0 0 0,0 0 0 0 0,-1 0 0 0 0,1-1 0 0 0,-1 1 0 0 0,1-8 0 0 0,-3 12 29 0 0,1 0 0 0 0,0 0 0 0 0,0 0 0 0 0,0 0 0 0 0,-1 0 0 0 0,1 0 0 0 0,0 0 0 0 0,-1 0 0 0 0,1 0 0 0 0,-1 0 0 0 0,1 0 0 0 0,-1 0 0 0 0,0 0 0 0 0,1 0 0 0 0,-1 0 0 0 0,0 1 0 0 0,1-1 0 0 0,-1 0 0 0 0,0 1 0 0 0,0-1 0 0 0,0 0 0 0 0,-1 0 0 0 0,0 0-26 0 0,0 0 0 0 0,0 0-1 0 0,0 0 1 0 0,0 1 0 0 0,0-1-1 0 0,0 0 1 0 0,-1 1 0 0 0,1 0 0 0 0,-3-1-1 0 0,-6 2-151 0 0,0 0 0 0 0,0 1 0 0 0,-1 0 0 0 0,1 1 0 0 0,-17 6 0 0 0,3 1 90 0 0,-26 14-1 0 0,26-12 396 0 0,1 2-1 0 0,0 0 1 0 0,1 2 0 0 0,-40 35-1 0 0,49-37-20 0 0,0-1 0 0 0,2 2 0 0 0,-19 26 0 0 0,28-37-185 0 0,0 0 1 0 0,1 0-1 0 0,0 0 1 0 0,0 1-1 0 0,0-1 0 0 0,0 1 1 0 0,1-1-1 0 0,0 1 1 0 0,-1-1-1 0 0,2 1 0 0 0,-1 0 1 0 0,1 0-1 0 0,-1-1 1 0 0,1 1-1 0 0,1 0 0 0 0,-1 0 1 0 0,1 0-1 0 0,-1-1 1 0 0,1 1-1 0 0,2 5 1 0 0,-1-6-14 0 0,0-1 0 0 0,0 0 0 0 0,0 0 0 0 0,0 0 1 0 0,1 0-1 0 0,-1 0 0 0 0,1 0 0 0 0,-1-1 1 0 0,1 1-1 0 0,0-1 0 0 0,0 1 0 0 0,0-1 1 0 0,1 0-1 0 0,-1-1 0 0 0,0 1 0 0 0,1-1 1 0 0,-1 1-1 0 0,1-1 0 0 0,0 0 0 0 0,4 1 0 0 0,8 1-188 0 0,-1-1 0 0 0,2-1 0 0 0,21 0 0 0 0,-33-1-14 0 0,27-1-4223 0 0,1-3-1538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503 565 12439 0 0,'1'-1'958'0'0,"4"-5"3372"0"0,21-12-3738 0 0,-17 5-432 0 0,-1 1 0 0 0,-1-1 0 0 0,0 0 0 0 0,-1 0 0 0 0,9-27 0 0 0,-7 17-100 0 0,26-88 55 0 0,-21 66-122 0 0,27-132-845 0 0,-39 167 712 0 0,4-26-454 0 0,-4 34 494 0 0,-1-1 0 0 0,0 0 0 0 0,0 0 0 0 0,-1 0 0 0 0,1 0 0 0 0,0 1 0 0 0,-1-1 0 0 0,0 0 0 0 0,-1-3 0 0 0,2 5 77 0 0,-1 1 0 0 0,0 0 0 0 0,1 0 0 0 0,-1-1 0 0 0,0 1 0 0 0,0 0 0 0 0,1 0 0 0 0,-1 0 0 0 0,0 0 0 0 0,1 0 0 0 0,-1 0 0 0 0,0 0 0 0 0,1 0 0 0 0,-1 0 0 0 0,0 0 0 0 0,0 1 0 0 0,0-1 0 0 0,0 0-17 0 0,-2 1 28 0 0,-1 0-1 0 0,1 1 0 0 0,0-1 1 0 0,-1 1-1 0 0,1 0 0 0 0,0-1 1 0 0,0 1-1 0 0,0 1 0 0 0,0-1 1 0 0,0 0-1 0 0,1 1 0 0 0,-4 2 1 0 0,-3 7 118 0 0,-14 19-1 0 0,18-25-105 0 0,-22 36 136 0 0,2 2 1 0 0,1 1-1 0 0,-34 93 1 0 0,-24 150 190 0 0,46-104 105 0 0,-27 40 412 0 0,49-187-718 0 0,-2 0 1 0 0,-1-1-1 0 0,-42 63 1 0 0,43-76-148 0 0,-1-1 0 0 0,-1-1 0 0 0,-1 0 0 0 0,-31 26 1 0 0,12-18-1650 0 0,28-24 158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196 125 9671 0 0,'10'-2'1031'0'0,"-7"2"-828"0"0,0 0 0 0 0,0 1 1 0 0,0-1-1 0 0,-1 1 0 0 0,1 0 0 0 0,0-1 1 0 0,-1 1-1 0 0,1 1 0 0 0,0-1 0 0 0,-1 0 0 0 0,0 0 1 0 0,4 3-1 0 0,24 23 6906 0 0,-23-20-6524 0 0,-4-4-487 0 0,1 0 1 0 0,-1 0-1 0 0,1-1 1 0 0,0 1 0 0 0,0-1-1 0 0,0 0 1 0 0,0 0-1 0 0,0-1 1 0 0,0 1-1 0 0,0-1 1 0 0,1 0-1 0 0,-1 0 1 0 0,1 0 0 0 0,-1 0-1 0 0,1-1 1 0 0,-1 0-1 0 0,0 0 1 0 0,1 0-1 0 0,-1-1 1 0 0,1 1-1 0 0,-1-1 1 0 0,1 0 0 0 0,-1 0-1 0 0,0-1 1 0 0,0 1-1 0 0,1-1 1 0 0,-1 0-1 0 0,0 0 1 0 0,-1 0-1 0 0,1-1 1 0 0,0 0-1 0 0,-1 1 1 0 0,1-1 0 0 0,5-7-1 0 0,-1 1-161 0 0,-1-1-1 0 0,-1-1 1 0 0,10-18-1 0 0,-14 24 35 0 0,0 0 0 0 0,-1 0-1 0 0,1 0 1 0 0,-1-1 0 0 0,0 1-1 0 0,0-1 1 0 0,-1 1 0 0 0,1 0 0 0 0,-1-1-1 0 0,-1-8 1 0 0,1 12 8 0 0,0 0 1 0 0,-1 1-1 0 0,1-1 0 0 0,0 1 0 0 0,-1-1 1 0 0,1 1-1 0 0,-1-1 0 0 0,0 1 1 0 0,0-1-1 0 0,1 1 0 0 0,-1-1 0 0 0,0 1 1 0 0,0 0-1 0 0,0 0 0 0 0,0-1 0 0 0,0 1 1 0 0,-1 0-1 0 0,1 0 0 0 0,0 0 0 0 0,0 0 1 0 0,-3-1-1 0 0,1 1-14 0 0,0 0 1 0 0,0 0-1 0 0,1 1 0 0 0,-1-1 1 0 0,0 1-1 0 0,0-1 0 0 0,0 1 1 0 0,0 0-1 0 0,0 0 1 0 0,1 1-1 0 0,-6 0 0 0 0,-3 1-63 0 0,0 2-1 0 0,0-1 0 0 0,0 1 1 0 0,-21 11-1 0 0,15-5 54 0 0,0 1-1 0 0,1 1 1 0 0,-16 13 0 0 0,-41 45 31 0 0,72-69 14 0 0,-30 34 0 0 0,-51 74 0 0 0,68-90-2 0 0,1 2 0 0 0,-12 26 0 0 0,22-40 9 0 0,-1 1 1 0 0,2-1-1 0 0,-1 1 0 0 0,1 0 1 0 0,0 0-1 0 0,1 0 0 0 0,-1 1 1 0 0,2-1-1 0 0,-1 0 0 0 0,2 10 1 0 0,-1-15-6 0 0,0 0 0 0 0,1-1-1 0 0,-1 1 1 0 0,1-1 0 0 0,0 1 0 0 0,0-1 0 0 0,0 1 0 0 0,0-1 0 0 0,0 1 0 0 0,1-1 0 0 0,-1 0-1 0 0,1 1 1 0 0,-1-1 0 0 0,1 0 0 0 0,0 0 0 0 0,2 2 0 0 0,-1-2 18 0 0,1 0 0 0 0,-1 1 0 0 0,1-1 0 0 0,-1-1 1 0 0,1 1-1 0 0,0 0 0 0 0,-1-1 0 0 0,1 0 0 0 0,7 1 0 0 0,4 0-487 0 0,1-1-1 0 0,0 0 0 0 0,-1-2 0 0 0,21-2 1 0 0,-9 0-1853 0 0,0-1-4354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17623 0 0,'0'0'1766'0'0,"2"-1"-1620"0"0,65-16 308 0 0,-28 7-103 0 0,0-1 0 0 0,49-22 0 0 0,149-61 582 0 0,-116 62-4141 0 0,-95 27 1992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326 110 13559 0 0,'0'0'1231'0'0,"-2"1"-1014"0"0,0-1-199 0 0,-1 2-17 0 0,-7 11 63 0 0,9-11 1013 0 0,0 0-585 0 0,1-2-460 0 0,0 0-1 0 0,0 1 1 0 0,0-1-1 0 0,-1 1 1 0 0,1-1-1 0 0,0 0 1 0 0,0 1-1 0 0,0-1 0 0 0,0 1 1 0 0,0-1-1 0 0,0 1 1 0 0,0-1-1 0 0,0 0 1 0 0,0 1-1 0 0,0-1 1 0 0,0 1-1 0 0,1-1 0 0 0,-1 0 1 0 0,0 1-1 0 0,0-1 1 0 0,1 1-1 0 0,1 1 47 0 0,1 0-1 0 0,-1 0 0 0 0,1-1 1 0 0,0 1-1 0 0,0-1 1 0 0,-1 0-1 0 0,1 0 0 0 0,0 0 1 0 0,0 0-1 0 0,0 0 1 0 0,1 0-1 0 0,-1-1 0 0 0,0 0 1 0 0,4 0-1 0 0,0 0 24 0 0,-1 0-1 0 0,1-1 1 0 0,-1-1-1 0 0,0 1 1 0 0,1-1-1 0 0,8-3 1 0 0,3-4-7 0 0,0 0 1 0 0,-1 0-1 0 0,28-22 1 0 0,-40 28-240 0 0,1-1-1 0 0,-1-1 1 0 0,0 1 0 0 0,0-1 0 0 0,0 0 0 0 0,0 0-1 0 0,-1 0 1 0 0,0-1 0 0 0,0 0 0 0 0,4-7 0 0 0,-8 12 99 0 0,0 0 0 0 0,0 1 0 0 0,1-1 0 0 0,-1 1 1 0 0,0-1-1 0 0,0 0 0 0 0,0 1 0 0 0,0-1 0 0 0,0 1 1 0 0,0-1-1 0 0,0 0 0 0 0,0 1 0 0 0,0-1 0 0 0,0 0 1 0 0,-1 1-1 0 0,1-1 0 0 0,0 1 0 0 0,0-1 0 0 0,0 1 0 0 0,-1-1 1 0 0,1 0-1 0 0,0 1 0 0 0,-1-1 0 0 0,1 1 0 0 0,-1-1 1 0 0,1 1-1 0 0,0 0 0 0 0,-1-1 0 0 0,1 1 0 0 0,-2-1 1 0 0,1 0-13 0 0,0 0 0 0 0,-1 0 1 0 0,1 1-1 0 0,-1-1 1 0 0,1 0-1 0 0,-1 1 1 0 0,1-1-1 0 0,-1 1 0 0 0,1 0 1 0 0,-3-1-1 0 0,-5 1-79 0 0,-1 0 0 0 0,0 1 0 0 0,1 0-1 0 0,-1 1 1 0 0,1 0 0 0 0,0 0 0 0 0,-18 8 0 0 0,-62 34-75 0 0,36-17 207 0 0,5-4 169 0 0,-73 37 647 0 0,105-51-524 0 0,0 1 1 0 0,1 1-1 0 0,0 0 0 0 0,1 1 0 0 0,-14 15 0 0 0,24-23-170 0 0,1 0 0 0 0,0 0-1 0 0,0 0 1 0 0,0 0 0 0 0,0 1 0 0 0,1-1-1 0 0,0 1 1 0 0,0 0 0 0 0,-3 7 0 0 0,5-10-98 0 0,0 0 0 0 0,-1 0 0 0 0,1 0 0 0 0,0 0 0 0 0,0 0 0 0 0,0 1 0 0 0,1-1 0 0 0,-1 0 1 0 0,0 0-1 0 0,1 0 0 0 0,-1 0 0 0 0,1 0 0 0 0,0 0 0 0 0,-1 0 0 0 0,1 0 0 0 0,0 0 0 0 0,0-1 0 0 0,1 1 1 0 0,-1 0-1 0 0,0 0 0 0 0,0-1 0 0 0,1 1 0 0 0,-1-1 0 0 0,1 1 0 0 0,2 1 0 0 0,1 1-69 0 0,1 0-1 0 0,0 0 0 0 0,1-1 1 0 0,-1 0-1 0 0,13 4 1 0 0,16 4-4896 0 0,-5-4-965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23 695 15775 0 0,'0'0'727'0'0,"0"-1"-22"0"0,0-7-298 0 0,-1 1-1 0 0,0 0 1 0 0,0 0-1 0 0,-1 0 0 0 0,0 0 1 0 0,-4-11-1 0 0,4 14-243 0 0,1 0-1 0 0,-1 0 1 0 0,1 0-1 0 0,0 0 1 0 0,0 0-1 0 0,0 0 1 0 0,1 0-1 0 0,-1 0 1 0 0,1 0-1 0 0,0-1 1 0 0,0 1-1 0 0,1 0 1 0 0,-1 0-1 0 0,3-7 1 0 0,1-1 32 0 0,1 1 0 0 0,0 0 0 0 0,1 0 0 0 0,0 0 0 0 0,1 0 0 0 0,0 1 0 0 0,14-16 0 0 0,-1 5-144 0 0,1 1-1 0 0,30-22 1 0 0,48-35-340 0 0,124-91 1103 0 0,-185 143-1890 0 0,2 2 1 0 0,0 1 0 0 0,2 2-1 0 0,46-15 1 0 0,-59 26-6092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82 10591 0 0,'1'-4'92'0'0,"0"0"0"0"0,1 0-1 0 0,0 0 1 0 0,-1 0 0 0 0,1 0 0 0 0,1 0-1 0 0,-1 0 1 0 0,1 1 0 0 0,-1-1-1 0 0,1 1 1 0 0,0 0 0 0 0,0-1-1 0 0,0 1 1 0 0,1 1 0 0 0,-1-1 0 0 0,1 0-1 0 0,4-1 1 0 0,21-13 1575 0 0,-28 17-1123 0 0,0 8-136 0 0,-2-4-349 0 0,1-1 0 0 0,-1 1 1 0 0,0-1-1 0 0,0 1 0 0 0,0-1 0 0 0,0 0 1 0 0,-1 1-1 0 0,1-1 0 0 0,-4 4 1 0 0,-1 5 53 0 0,-90 203 1283 0 0,-28 16-498 0 0,-18 37-205 0 0,-85 147-576 0 0,220-404-2556 0 0,-1-1-1 0 0,-13 15 1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14191 0 0,'-7'-4'623'0'0,"6"1"603"0"0,14 2 758 0 0,-3 1-2497 0 0,-2 0 613 0 0,137-12 2731 0 0,-32 1-2536 0 0,113 2-1 0 0,-189 9-294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3679 0 0,'0'0'284'0'0,"-1"1"-186"0"0,-11 8 2108 0 0,0 0 0 0 0,1 1 0 0 0,0 1-1 0 0,-10 11 1 0 0,-2 3-1389 0 0,-4 1-8 0 0,-51 55 321 0 0,71-72-955 0 0,0 0-1 0 0,0 1 1 0 0,1 0 0 0 0,0 0-1 0 0,1 0 1 0 0,0 1 0 0 0,-4 13-1 0 0,8-21-149 0 0,0-1 0 0 0,0 0 0 0 0,1 0-1 0 0,0 1 1 0 0,-1-1 0 0 0,1 0 0 0 0,0 1-1 0 0,0-1 1 0 0,0 0 0 0 0,0 1 0 0 0,1-1 0 0 0,-1 0-1 0 0,0 1 1 0 0,1-1 0 0 0,0 0 0 0 0,0 0-1 0 0,-1 1 1 0 0,1-1 0 0 0,1 0 0 0 0,-1 0 0 0 0,0 0-1 0 0,0 0 1 0 0,1 0 0 0 0,-1-1 0 0 0,1 1-1 0 0,-1 0 1 0 0,1-1 0 0 0,0 1 0 0 0,0-1 0 0 0,0 1-1 0 0,2 0 1 0 0,2 1 37 0 0,0 0 0 0 0,0-1 0 0 0,0 0 0 0 0,0 0 0 0 0,1-1 0 0 0,-1 1 0 0 0,0-1 0 0 0,1-1 0 0 0,-1 1 0 0 0,9-1 0 0 0,3-2-15 0 0,0 0 1 0 0,1-1-1 0 0,-1-1 0 0 0,-1-1 1 0 0,1 0-1 0 0,-1-2 1 0 0,0 0-1 0 0,0 0 0 0 0,0-2 1 0 0,15-10-1 0 0,-26 15-55 0 0,0 0 0 0 0,-1-1 0 0 0,0 1 0 0 0,0-1 0 0 0,0 0-1 0 0,0 0 1 0 0,-1-1 0 0 0,0 0 0 0 0,0 1 0 0 0,0-1 0 0 0,-1-1 0 0 0,0 1-1 0 0,3-9 1 0 0,-5 13-30 0 0,0-1 0 0 0,0 0-1 0 0,-1 0 1 0 0,1 1-1 0 0,-1-1 1 0 0,0 0 0 0 0,0 0-1 0 0,0 0 1 0 0,0 0-1 0 0,0 1 1 0 0,0-1 0 0 0,-1 0-1 0 0,1 0 1 0 0,-1 0 0 0 0,0 1-1 0 0,0-1 1 0 0,0 0-1 0 0,0 1 1 0 0,-1-1 0 0 0,1 1-1 0 0,0-1 1 0 0,-1 1-1 0 0,0 0 1 0 0,0-1 0 0 0,0 1-1 0 0,0 0 1 0 0,0 0 0 0 0,0 1-1 0 0,0-1 1 0 0,0 0-1 0 0,-1 1 1 0 0,1-1 0 0 0,-1 1-1 0 0,-3-2 1 0 0,0 1-156 0 0,-1-1 1 0 0,0 1 0 0 0,1 0-1 0 0,-1 1 1 0 0,0-1-1 0 0,-13 1 1 0 0,-44 2-1146 0 0,19 1-1001 0 0,33-2-3042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9:59:5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73 6447 0 0,'-10'-55'769'0'0,"6"37"7386"0"0,3 19-8069 0 0,0 0-1 0 0,0 0 1 0 0,0-1 0 0 0,0 1-1 0 0,1 0 1 0 0,-1 0 0 0 0,0 0-1 0 0,0 1 1 0 0,1-1-1 0 0,-1 0 1 0 0,1 0 0 0 0,-2 2-1 0 0,1-1 20 0 0,-128 275 2288 0 0,84-183-2122 0 0,-94 170 27 0 0,21-66-125 0 0,31-50-412 0 0,81-138-376 0 0,0 0 1 0 0,-11 12 0 0 0,10-15-949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14423 0 0,'0'0'1608'0'0,"2"0"-1240"0"0,123-41 747 0 0,2 6 0 0 0,130-19-1 0 0,-219 50-1577 0 0,0 2-1 0 0,43 3 0 0 0,-61 0-449 0 0,7-1-391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16207 0 0,'0'0'1752'0'0,"-1"9"-1504"0"0,-5 14-116 0 0,0-1-1 0 0,-2 0 0 0 0,-17 35 1 0 0,-28 49 209 0 0,-3 7-40 0 0,20-32-101 0 0,-78 162 104 0 0,81-184-183 0 0,-3-2 0 0 0,-67 82 0 0 0,98-132-60 0 0,-1-1 1 0 0,-1 0-1 0 0,-7 7 0 0 0,13-12 6 0 0,-1-13 68 0 0,2 11-146 0 0,-1 0 0 0 0,1-1 1 0 0,0 1-1 0 0,0-1 0 0 0,0 1 1 0 0,0 0-1 0 0,0-1 0 0 0,0 1 1 0 0,0 0-1 0 0,0-1 0 0 0,0 1 1 0 0,1-2-1 0 0,3-9-103 0 0,1 0 1 0 0,0 1 0 0 0,1 0-1 0 0,1 0 1 0 0,-1 0 0 0 0,2 0-1 0 0,-1 1 1 0 0,13-13 0 0 0,-5 9-82 0 0,0 0 1 0 0,1 1 0 0 0,0 1 0 0 0,27-16 0 0 0,-35 23 253 0 0,1 1-1 0 0,0 0 1 0 0,1 0-1 0 0,-1 1 1 0 0,1 0-1 0 0,15-2 1 0 0,-18 4-14 0 0,-1 0 0 0 0,1 1 1 0 0,-1 0-1 0 0,1 0 0 0 0,-1 1 1 0 0,1-1-1 0 0,-1 1 0 0 0,0 1 1 0 0,1-1-1 0 0,-1 1 0 0 0,7 3 1 0 0,-11-4 4 0 0,1 1 0 0 0,-1-1 0 0 0,1 1 1 0 0,-1 0-1 0 0,0 0 0 0 0,0 0 0 0 0,1 0 1 0 0,-2 0-1 0 0,1 0 0 0 0,0 1 0 0 0,0-1 1 0 0,-1 1-1 0 0,1-1 0 0 0,-1 1 0 0 0,0 0 1 0 0,0-1-1 0 0,0 1 0 0 0,0 0 1 0 0,0 0-1 0 0,-1 0 0 0 0,1 0 0 0 0,-1 0 1 0 0,0 0-1 0 0,0 0 0 0 0,0 0 0 0 0,0 3 1 0 0,-1 8 161 0 0,-1 1-1 0 0,-1 0 1 0 0,-8 26 0 0 0,9-33-135 0 0,-8 18 71 0 0,6-16-123 0 0,1 0 1 0 0,-5 19-1 0 0,8-28-385 0 0,14-1-1479 0 0,4-5-3062 0 0,1-5-1522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51 8287 0 0,'0'0'639'0'0,"1"1"-132"0"0,2 4 606 0 0,1 0-1 0 0,0 0 1 0 0,0 0 0 0 0,0-1 0 0 0,1 1 0 0 0,0-1-1 0 0,8 6 1 0 0,-11-9-1010 0 0,0-1-1 0 0,0 1 0 0 0,0 0 1 0 0,0-1-1 0 0,0 0 1 0 0,0 1-1 0 0,0-1 0 0 0,0 0 1 0 0,0 0-1 0 0,2 0 0 0 0,4 0 124 0 0,4 0-84 0 0,-1 0 0 0 0,1 0 0 0 0,-1-1 0 0 0,1-1 0 0 0,-1 0 0 0 0,1 0 0 0 0,11-5 0 0 0,3-2 322 0 0,46-25 0 0 0,-39 12-602 0 0,-9 4-29 0 0,-22 17-20 0 0,-4 2-714 0 0,-23 9 472 0 0,3-1 356 0 0,0 0 0 0 0,1 2-1 0 0,0 0 1 0 0,-26 20 0 0 0,19-9 54 0 0,-106 92 428 0 0,119-99-258 0 0,0 1 1 0 0,1 0-1 0 0,1 0 0 0 0,1 2 0 0 0,1-1 0 0 0,-12 24 0 0 0,21-37-131 0 0,0 0 1 0 0,1 0-1 0 0,-1 0 0 0 0,1 0 1 0 0,0 0-1 0 0,0 1 0 0 0,1-1 0 0 0,-1 0 1 0 0,1 1-1 0 0,0 4 0 0 0,0-7-18 0 0,1 0 0 0 0,-1-1 0 0 0,0 1 1 0 0,1-1-1 0 0,-1 1 0 0 0,1-1 0 0 0,0 1 0 0 0,-1-1 0 0 0,1 0 0 0 0,0 1 0 0 0,0-1 0 0 0,0 0 0 0 0,0 1 0 0 0,0-1 0 0 0,0 0 0 0 0,0 0 0 0 0,1 0 0 0 0,-1 0 0 0 0,0 0 0 0 0,0 0 0 0 0,1 0 0 0 0,-1 0 0 0 0,1-1 0 0 0,-1 1 1 0 0,1-1-1 0 0,-1 1 0 0 0,1-1 0 0 0,-1 1 0 0 0,1-1 0 0 0,2 0 0 0 0,6 1-167 0 0,1 0 1 0 0,-1-1 0 0 0,1-1-1 0 0,-1 0 1 0 0,16-3 0 0 0,-11 2-65 0 0,30-6-487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0 712 11775 0 0,'0'0'1068'0'0,"2"2"-877"0"0,-1-1-136 0 0,0 1-1 0 0,0 0 1 0 0,0-1 0 0 0,1 1-1 0 0,-1-1 1 0 0,0 1 0 0 0,1-1 0 0 0,0 0-1 0 0,8 6 7739 0 0,-3-40-4726 0 0,4-72-1200 0 0,-7 88-1707 0 0,0 0 1 0 0,1 0-1 0 0,14-31 0 0 0,0 12-155 0 0,1 0 1 0 0,2 2 0 0 0,1 1 0 0 0,1 1-1 0 0,2 0 1 0 0,60-54 0 0 0,-59 63-117 0 0,2 1 0 0 0,48-27 0 0 0,69-26-639 0 0,-125 66 316 0 0,33-10-1 0 0,-43 16 46 0 0,0 1 0 0 0,-1 0 0 0 0,1 0-1 0 0,0 1 1 0 0,14 0 0 0 0,4 7-2227 0 0,-16-2 664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329 346 9671 0 0,'0'0'1848'0'0,"-1"2"-1582"0"0,-7 4 192 0 0,0 1 1 0 0,0-1-1 0 0,0-1 1 0 0,-1 0-1 0 0,1 0 0 0 0,-1 0 1 0 0,-1-1-1 0 0,1-1 1 0 0,-15 5-1 0 0,1-3 363 0 0,1 0 1 0 0,-1-2-1 0 0,-26 1 0 0 0,44-3-773 0 0,1-1 0 0 0,-1 0 0 0 0,0-1 1 0 0,0 1-1 0 0,0-1 0 0 0,1 0 0 0 0,-1 0 0 0 0,0 0 1 0 0,1-1-1 0 0,-1 0 0 0 0,1 0 0 0 0,-7-4 0 0 0,8 4-29 0 0,-1-1 0 0 0,1 1 0 0 0,1-1 0 0 0,-1 0 0 0 0,0 0 0 0 0,1 0 0 0 0,-1 0 0 0 0,1 0 0 0 0,0-1 0 0 0,0 1 0 0 0,0-1-1 0 0,1 1 1 0 0,-1-1 0 0 0,1 0 0 0 0,-2-6 0 0 0,2 2 5 0 0,-1-1 0 0 0,1 1 0 0 0,0-1 0 0 0,1 1 0 0 0,0-1 0 0 0,1 1-1 0 0,-1-1 1 0 0,2 1 0 0 0,-1-1 0 0 0,5-13 0 0 0,-2 10-58 0 0,1 1 0 0 0,0 1 0 0 0,0-1 1 0 0,1 1-1 0 0,1 0 0 0 0,0 0 0 0 0,9-10 0 0 0,-3 6-102 0 0,1 0 0 0 0,1 1 0 0 0,0 1 0 0 0,1 0 0 0 0,0 1 0 0 0,0 0 0 0 0,2 2 0 0 0,-1 0 0 0 0,23-8 0 0 0,-24 12 104 0 0,0 0-1 0 0,0 1 0 0 0,1 1 0 0 0,0 1 1 0 0,-1 0-1 0 0,25 1 0 0 0,-32 1 59 0 0,1 0 0 0 0,-1 1-1 0 0,0 1 1 0 0,1-1-1 0 0,-1 1 1 0 0,0 1 0 0 0,0 0-1 0 0,0 0 1 0 0,0 1-1 0 0,-1 0 1 0 0,1 1 0 0 0,13 9-1 0 0,-19-12 2 0 0,0 1-1 0 0,0 0 1 0 0,0 1-1 0 0,0-1 0 0 0,0 0 1 0 0,-1 1-1 0 0,1 0 1 0 0,-1-1-1 0 0,0 1 1 0 0,0 0-1 0 0,-1 0 0 0 0,1 0 1 0 0,-1 0-1 0 0,0 1 1 0 0,0-1-1 0 0,0 0 1 0 0,0 0-1 0 0,-1 1 1 0 0,0-1-1 0 0,0 0 0 0 0,0 1 1 0 0,-1 5-1 0 0,-1-3 1 0 0,1 0 0 0 0,-1 0 0 0 0,0 0 0 0 0,-1 0 0 0 0,0-1-1 0 0,0 1 1 0 0,0-1 0 0 0,-1 0 0 0 0,0 0 0 0 0,0 0 0 0 0,0 0 0 0 0,-10 9 0 0 0,-3 1 4 0 0,-1-1 1 0 0,-1-1 0 0 0,0 0-1 0 0,-28 14 1 0 0,-76 35 149 0 0,93-50-293 0 0,0-1-1 0 0,-40 11 1 0 0,67-22-42 0 0,0-1 0 0 0,0 1 0 0 0,0 0 0 0 0,0-1 0 0 0,0 0 0 0 0,0 0 0 0 0,0 1 0 0 0,0-2 0 0 0,0 1-1 0 0,0 0 1 0 0,0-1 0 0 0,0 1 0 0 0,0-1 0 0 0,0 0 0 0 0,0 0 0 0 0,0 0 0 0 0,-4-3 0 0 0,1-3-1481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14887 0 0,'0'0'1350'0'0,"-1"2"-1110"0"0,-78 114 818 0 0,6-10-563 0 0,-56 121-107 0 0,-26 44-327 0 0,142-251-70 0 0,-95 141 93 0 0,93-142-215 0 0,-1 0 1 0 0,0-1-1 0 0,-2-1 0 0 0,0-1 1 0 0,-25 19-1 0 0,42-34 42 0 0,-19 13-445 0 0,8-5-4267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16927 0 0,'0'0'3272'0'0,"-1"2"-2825"0"0,-21 35-61 0 0,13-25-323 0 0,1 1 0 0 0,0 0 1 0 0,1 1-1 0 0,1 0 0 0 0,-9 28 0 0 0,6 3-353 0 0,7-26-5584 0 0,1-9-686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31 5527 0 0,'0'0'423'0'0,"1"-1"-278"0"0,16-14 2816 0 0,-15 14-2114 0 0,0-1 1 0 0,0 1-1 0 0,-1-1 1 0 0,1 1-1 0 0,0 0 0 0 0,0 0 1 0 0,0 0-1 0 0,0 0 1 0 0,5-2-1 0 0,-7 3-795 0 0,0 0 1 0 0,0 0-1 0 0,0 0 0 0 0,1 0 1 0 0,-1 0-1 0 0,0 0 0 0 0,0-1 0 0 0,1 1 1 0 0,-1 0-1 0 0,0 0 0 0 0,0 0 1 0 0,1 0-1 0 0,-1 0 0 0 0,0 0 1 0 0,1 0-1 0 0,-1 0 0 0 0,0 0 1 0 0,0 0-1 0 0,1 0 0 0 0,-1 1 1 0 0,0-1-1 0 0,0 0 0 0 0,1 0 1 0 0,-1 0-1 0 0,0 0 0 0 0,0 0 1 0 0,0 0-1 0 0,1 0 0 0 0,-1 1 1 0 0,0-1-1 0 0,0 0 0 0 0,0 0 0 0 0,1 0 1 0 0,-1 1-1 0 0,0-1 0 0 0,0 0 1 0 0,0 0-1 0 0,1 1 0 0 0,-2 12 359 0 0,-10 12-509 0 0,0-6 140 0 0,-2-1 0 0 0,0-1 0 0 0,-18 19 1 0 0,-21 27 88 0 0,35-38-124 0 0,-60 78 74 0 0,71-96-72 0 0,0-1 0 0 0,0 1-1 0 0,1 1 1 0 0,0-1 0 0 0,1 1-1 0 0,0 0 1 0 0,0 0 0 0 0,0 0-1 0 0,1 0 1 0 0,1 1 0 0 0,-3 9-1 0 0,5-17-68 0 0,0 0-66 0 0,1 1 0 0 0,0-1 0 0 0,0 0 0 0 0,0 0 0 0 0,0 0 0 0 0,-1 0 1 0 0,2 0-1 0 0,-1 0 0 0 0,0 0 0 0 0,0 0 0 0 0,0 0 0 0 0,0 0 0 0 0,0-1 0 0 0,3 2 0 0 0,7 0-1875 0 0,2-2-4065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91 13359 0 0,'0'0'2267'0'0,"2"1"-1346"0"0,0 1-715 0 0,1 1-1 0 0,0-1 0 0 0,0 0 1 0 0,0 0-1 0 0,0 0 0 0 0,0-1 1 0 0,0 1-1 0 0,0-1 1 0 0,1 0-1 0 0,-1 1 0 0 0,7 0 1 0 0,-4-1-10 0 0,1 0-1 0 0,0-1 1 0 0,0 0 0 0 0,0 0 0 0 0,11-2 0 0 0,4-3 30 0 0,0 0 0 0 0,36-15 0 0 0,-49 17-152 0 0,7-3-450 0 0,-1-1 0 0 0,0 0 0 0 0,0-1 0 0 0,0 0 0 0 0,-1-1 0 0 0,0-1 0 0 0,16-14 0 0 0,-29 23-301 0 0,-6 1-792 0 0,1 1 1323 0 0,0 0 1 0 0,0 0-1 0 0,-1 0 1 0 0,1 1 0 0 0,0-1-1 0 0,-4 3 1 0 0,-5 2-4 0 0,-31 11 263 0 0,1 2-1 0 0,1 2 1 0 0,-50 34-1 0 0,66-37 181 0 0,0 2 0 0 0,1 0 1 0 0,1 2-1 0 0,1 0 0 0 0,-34 44 0 0 0,53-61-213 0 0,1 0 0 0 0,0 0 0 0 0,0 0 0 0 0,0 0 0 0 0,0 1 1 0 0,1 0-1 0 0,0-1 0 0 0,0 1 0 0 0,1 0 0 0 0,-2 11 0 0 0,2-15-56 0 0,1 1 0 0 0,0-1 0 0 0,1 0 0 0 0,-1 1 0 0 0,0-1 0 0 0,1 0 0 0 0,-1 0 0 0 0,1 1 0 0 0,-1-1 0 0 0,1 0 0 0 0,0 0 0 0 0,0 0 0 0 0,0 0 0 0 0,0 0 0 0 0,1 0 0 0 0,-1 0 0 0 0,1 0 0 0 0,-1 0 0 0 0,1-1 0 0 0,-1 1 0 0 0,1-1 0 0 0,0 1 0 0 0,0-1-1 0 0,0 1 1 0 0,0-1 0 0 0,0 0 0 0 0,0 0 0 0 0,0 0 0 0 0,0 0 0 0 0,4 1 0 0 0,5 1 28 0 0,0-1 0 0 0,0 0-1 0 0,0 0 1 0 0,1-1-1 0 0,16-1 1 0 0,56-7 22 0 0,2-9-1484 0 0,-45 6-4853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311 183 7279 0 0,'0'0'332'0'0,"-2"-1"-4"0"0,0 1-265 0 0,1 0-51 0 0,1 0-1 0 0,-1-1 1 0 0,0 1 0 0 0,0 0 0 0 0,0-1 0 0 0,1 1-1 0 0,-16-10 12956 0 0,16 12-12887 0 0,-1 1-852 0 0,26 6 1434 0 0,-15-10-573 0 0,-1 0 0 0 0,1 0 0 0 0,0-1 0 0 0,0 0 1 0 0,-1-1-1 0 0,13-4 0 0 0,-6 1-79 0 0,-3 2-37 0 0,0-2 0 0 0,0 1-1 0 0,-1-1 1 0 0,0-1 0 0 0,13-9-1 0 0,-19 12-85 0 0,0 0 0 0 0,-1-1 0 0 0,0 1 0 0 0,0-1 0 0 0,-1 0 0 0 0,1-1-1 0 0,-1 1 1 0 0,0-1 0 0 0,-1 1 0 0 0,1-1 0 0 0,-1 0 0 0 0,4-9 0 0 0,-7 14 38 0 0,0 0 0 0 0,1-1 0 0 0,-1 1 0 0 0,0 0 0 0 0,1 0 0 0 0,-1 0 1 0 0,0 0-1 0 0,0 0 0 0 0,0 0 0 0 0,0 0 0 0 0,0 0 0 0 0,0-1 1 0 0,0 1-1 0 0,-1 0 0 0 0,1 0 0 0 0,0 0 0 0 0,-1 0 0 0 0,1 0 0 0 0,0 0 1 0 0,-1 0-1 0 0,0 0 0 0 0,1 0 0 0 0,-1 0 0 0 0,1 0 0 0 0,-1 0 1 0 0,0 0-1 0 0,0 1 0 0 0,1-1 0 0 0,-1 0 0 0 0,0 0 0 0 0,0 1 0 0 0,0-1 1 0 0,0 1-1 0 0,0-1 0 0 0,0 1 0 0 0,0-1 0 0 0,0 1 0 0 0,0-1 1 0 0,0 1-1 0 0,0 0 0 0 0,-2-1 0 0 0,-6 0-160 0 0,1 0-1 0 0,0 0 1 0 0,-1 1-1 0 0,-12 1 1 0 0,14-1 344 0 0,-20 3 48 0 0,0 1 0 0 0,0 1 0 0 0,1 2 0 0 0,0 0 1 0 0,0 2-1 0 0,0 1 0 0 0,1 0 0 0 0,-39 25 0 0 0,51-27 31 0 0,-1 2 0 0 0,1 0 0 0 0,1 0 0 0 0,0 1 0 0 0,0 1 0 0 0,-12 17 0 0 0,9-9 176 0 0,0 1 1 0 0,2 0-1 0 0,-15 33 1 0 0,24-44-282 0 0,-1 0 0 0 0,1 1 0 0 0,1-1 0 0 0,0 1 1 0 0,1 0-1 0 0,0 0 0 0 0,-1 13 0 0 0,3-20-62 0 0,0 0-1 0 0,0 0 0 0 0,0 0 1 0 0,1 0-1 0 0,-1 0 1 0 0,1 0-1 0 0,0 0 0 0 0,0 0 1 0 0,0-1-1 0 0,1 1 0 0 0,-1 0 1 0 0,1-1-1 0 0,0 1 0 0 0,0-1 1 0 0,0 1-1 0 0,1-1 1 0 0,-1 0-1 0 0,1 0 0 0 0,0 0 1 0 0,0 0-1 0 0,0-1 0 0 0,0 1 1 0 0,4 2-1 0 0,0-1-6 0 0,0-1 0 0 0,1 0-1 0 0,-1 0 1 0 0,1 0 0 0 0,0-1-1 0 0,0 0 1 0 0,10 1 0 0 0,59 1-1642 0 0,-56-3 306 0 0,2-1-3274 0 0,1-1-1328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10591 0 0,'0'0'488'0'0,"-7"5"158"0"0,6-5-613 0 0,0 1 1 0 0,0 0-1 0 0,0 0 1 0 0,0 0-1 0 0,0-1 1 0 0,0 1-1 0 0,0 0 1 0 0,0 0-1 0 0,0 1 1 0 0,1-1-1 0 0,-1 0 1 0 0,0 0-1 0 0,1 0 1 0 0,-1 0-1 0 0,1 1 1 0 0,-1-1 0 0 0,1 0-1 0 0,-1 3 1 0 0,0 0 403 0 0,-1 2-171 0 0,1-1 0 0 0,0 1 0 0 0,0-1 1 0 0,0 1-1 0 0,0 0 0 0 0,1-1 0 0 0,0 1 0 0 0,0 0 0 0 0,1-1 0 0 0,-1 1 0 0 0,1 0 0 0 0,1-1 0 0 0,-1 1 0 0 0,1-1 0 0 0,0 0 0 0 0,0 1 0 0 0,0-1 0 0 0,1 0 1 0 0,0 0-1 0 0,0-1 0 0 0,5 8 0 0 0,7 4-135 0 0,0 0 0 0 0,1 0 0 0 0,1-1 0 0 0,22 14 0 0 0,-3 0 1170 0 0,59 41-406 0 0,-20-15-504 0 0,-27-11-1017 0 0,-47-43-312 0 0,3 6-2524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9671 0 0,'0'0'748'0'0,"-3"8"-326"0"0,-9 8 778 0 0,0-1 1 0 0,0 0-1 0 0,-21 17 1 0 0,-48 36-277 0 0,59-51-557 0 0,-56 44 219 0 0,-37 31-317 0 0,-41 33-115 0 0,153-123-154 0 0,0 0 0 0 0,1 1 0 0 0,-1-1 0 0 0,1 1 0 0 0,-5 5 0 0 0,5 0-126 0 0,3-7 41 0 0,0 0 1 0 0,-1-1 0 0 0,1 1-1 0 0,0 0 1 0 0,0 0 0 0 0,0-1 0 0 0,0 1-1 0 0,0 0 1 0 0,0-1 0 0 0,0 1-1 0 0,0-1 1 0 0,0 0 0 0 0,0 1 0 0 0,0-1-1 0 0,0 0 1 0 0,0 1 0 0 0,0-1 0 0 0,2 0-1 0 0,13 2-915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364 105 11231 0 0,'0'0'4032'0'0,"0"-1"-3701"0"0,10-24 290 0 0,-8 22-578 0 0,-1-1-1 0 0,1 0 1 0 0,0 0 0 0 0,-1 0 0 0 0,1-7-1 0 0,-1 9-42 0 0,0 1 0 0 0,-1 1 0 0 0,0 0 0 0 0,1-1 0 0 0,-1 1 0 0 0,0-1 0 0 0,0 1 0 0 0,0-1 0 0 0,1 0 0 0 0,-1 1 0 0 0,0-1 0 0 0,0 1 0 0 0,0-1 0 0 0,0 1 0 0 0,0-1 0 0 0,0 1 0 0 0,0-1 0 0 0,0 1 0 0 0,0-1 0 0 0,0 0 0 0 0,-1 1 0 0 0,1-1 0 0 0,0 1 0 0 0,0-1 0 0 0,-1-1-1 0 0,1 1 0 0 0,0 0-1 0 0,0-1 1 0 0,-1 1 0 0 0,1 0-1 0 0,0-1 1 0 0,-1 1 0 0 0,0 0-1 0 0,1 0 1 0 0,-1-1 0 0 0,0 1 0 0 0,1 0-1 0 0,-1 0 1 0 0,0 0 0 0 0,0 0-1 0 0,0 0 1 0 0,0 0 0 0 0,0 0-1 0 0,-2-1 1 0 0,1 1-8 0 0,-1 0-1 0 0,1 0 1 0 0,0 0-1 0 0,-1 0 1 0 0,0 0-1 0 0,1 0 1 0 0,-1 1-1 0 0,1-1 1 0 0,-5 1 0 0 0,-4 0-21 0 0,1 0 0 0 0,-1 1 0 0 0,-20 5 0 0 0,9-1 116 0 0,0 2 0 0 0,1 1 1 0 0,-1 1-1 0 0,1 0 0 0 0,1 2 0 0 0,-27 18 0 0 0,36-21 76 0 0,0 1 0 0 0,0 0 0 0 0,-16 18 1 0 0,21-20-70 0 0,1 0 0 0 0,0 0 0 0 0,0 1 1 0 0,0-1-1 0 0,1 1 0 0 0,0 0 0 0 0,-3 9 1 0 0,6-14-46 0 0,0 1 0 0 0,1-1 0 0 0,-1 0 0 0 0,1 0 0 0 0,0 1 0 0 0,-1-1 1 0 0,2 0-1 0 0,-1 1 0 0 0,0-1 0 0 0,1 0 0 0 0,-1 0 0 0 0,1 1 0 0 0,0-1 1 0 0,0 0-1 0 0,0 0 0 0 0,1 0 0 0 0,-1 0 0 0 0,3 3 0 0 0,-3-5 83 0 0,15 10 6 0 0,-13-10-130 0 0,-1 0 0 0 0,1 0-1 0 0,-1-1 1 0 0,1 1 0 0 0,0-1-1 0 0,-1 0 1 0 0,1 0 0 0 0,-1 0-1 0 0,1 0 1 0 0,0 0 0 0 0,-1 0 0 0 0,1-1-1 0 0,-1 1 1 0 0,1-1 0 0 0,-1 0-1 0 0,4-1 1 0 0,5-3-4 0 0,-1 0-1 0 0,14-10 1 0 0,-11 7-57 0 0,123-84-423 0 0,-133 90 469 0 0,0 0 1 0 0,1 0-1 0 0,-1 0 1 0 0,0-1 0 0 0,-1 0-1 0 0,1 1 1 0 0,0-1-1 0 0,-1 0 1 0 0,4-6-1 0 0,-5 7 7 0 0,1-1 3 0 0,11-2-13 0 0,-13 6 5 0 0,1-1 1 0 0,-1 0 0 0 0,0 0 0 0 0,0 0 0 0 0,1 0 0 0 0,-1 1 0 0 0,0-1 0 0 0,0 0-1 0 0,1 0 1 0 0,-1 1 0 0 0,0-1 0 0 0,0 0 0 0 0,0 0 0 0 0,1 1 0 0 0,-1-1 0 0 0,0 0-1 0 0,0 1 1 0 0,0-1 0 0 0,0 0 0 0 0,0 0 0 0 0,1 1 0 0 0,-1-1 0 0 0,0 0 0 0 0,0 1-1 0 0,0-1 1 0 0,0 0 0 0 0,0 1 0 0 0,0-1 0 0 0,0 1 0 0 0,0 10-52 0 0,0 1-289 0 0,0 16-135 0 0,2-10-4617 0 0,0-5-404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39 242 4607 0 0,'0'0'354'0'0,"-15"3"1962"0"0,14-3-1932 0 0,0 0 1 0 0,0 0-1 0 0,0 0 1 0 0,0 0-1 0 0,1 0 1 0 0,-1 0 0 0 0,0 0-1 0 0,0 0 1 0 0,0 0-1 0 0,0 0 1 0 0,1 0-1 0 0,-1-1 1 0 0,0 1-1 0 0,0 0 1 0 0,0-1-1 0 0,1 1 1 0 0,-1 0 0 0 0,0-1-1 0 0,0 1 1 0 0,1-1-1 0 0,-1 1 1 0 0,0-1-1 0 0,0 0 1 0 0,1 0-234 0 0,-1 0 1 0 0,1 0 0 0 0,-1 0 0 0 0,1 0-1 0 0,0 0 1 0 0,-1 0 0 0 0,1 0-1 0 0,0-1 1 0 0,0 1 0 0 0,0 0 0 0 0,0 0-1 0 0,0 0 1 0 0,0 0 0 0 0,0 0-1 0 0,0 0 1 0 0,0 0 0 0 0,1-2 0 0 0,2-4-56 0 0,-1 0 1 0 0,1 1 0 0 0,0-1 0 0 0,0 1-1 0 0,1-1 1 0 0,0 1 0 0 0,0 1 0 0 0,1-1 0 0 0,-1 0-1 0 0,1 1 1 0 0,1 0 0 0 0,-1 0 0 0 0,6-4-1 0 0,7-3-202 0 0,0 0 0 0 0,1 1 0 0 0,20-9 0 0 0,-31 16 78 0 0,-1 1-1 0 0,1 0 0 0 0,0 0 1 0 0,0 1-1 0 0,0 0 0 0 0,1 0 1 0 0,-1 1-1 0 0,0 0 0 0 0,1 0 1 0 0,-1 1-1 0 0,13 1 0 0 0,-8 4 29 0 0,-10-1 0 0 0,-3-3 0 0 0,3 3 0 0 0,-2-3 0 0 0,0 0 0 0 0,-1 0 0 0 0,1 0 0 0 0,0 0 0 0 0,-1 0 0 0 0,1 0 0 0 0,-1 0 0 0 0,1 0 0 0 0,-1 0 0 0 0,0 1 0 0 0,1-1 0 0 0,-1 0 0 0 0,0 0 0 0 0,0 1 0 0 0,0-1 0 0 0,0 0 0 0 0,0 2 0 0 0,0-2 10 0 0,1 0 0 0 0,-1 1 0 0 0,0-1 0 0 0,0 0 0 0 0,0 1 0 0 0,0-1 0 0 0,-1 1-1 0 0,1-1 1 0 0,0 0 0 0 0,-1 3 0 0 0,-7 32 63 0 0,26-45-405 0 0,-9 2-36 0 0,0-1 0 0 0,-1 0 0 0 0,0-1 1 0 0,12-16-1 0 0,-11 14 34 0 0,0 0 0 0 0,19-16 1 0 0,-24 23 385 0 0,1 1 0 0 0,-1 0 0 0 0,1-1 0 0 0,0 2 0 0 0,1-1 0 0 0,-1 1 1 0 0,0 0-1 0 0,11-3 0 0 0,-14 5-1 0 0,1 0 0 0 0,0 0-1 0 0,0 0 1 0 0,-1 1 0 0 0,1-1 0 0 0,0 1 0 0 0,0 0 0 0 0,4 1 0 0 0,-1 0 112 0 0,-3-1 115 0 0,-4 0-225 0 0,1 0 0 0 0,0 0 0 0 0,1 1 0 0 0,-1-1 0 0 0,0 0 0 0 0,0 0 0 0 0,0 0 0 0 0,1 0 0 0 0,-1 0 0 0 0,0 0 0 0 0,1 1 0 0 0,-1-1 0 0 0,1 0 0 0 0,1 1 1 0 0,9 20 321 0 0,14 19 228 0 0,-23-37-636 0 0,0-2-351 0 0,-1 1 0 0 0,1-1 0 0 0,0 0 0 0 0,0 1 0 0 0,0-1 0 0 0,0 0 0 0 0,0 0 0 0 0,4 2 0 0 0,3 2-5687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620 211 5527 0 0,'0'0'498'0'0,"0"2"-406"0"0,0 7 2573 0 0,1 0 3324 0 0,1-9-5842 0 0,-1 0 0 0 0,0 0 0 0 0,1 0 0 0 0,-1 0 0 0 0,1 0 0 0 0,-1 0 0 0 0,1 0 0 0 0,-1-1 0 0 0,0 1 0 0 0,1 0 0 0 0,-1-1 0 0 0,0 1 0 0 0,1-1 0 0 0,-1 0 0 0 0,2-1 0 0 0,0 0 40 0 0,1-1 0 0 0,-1 1 0 0 0,0-1 0 0 0,0 0 0 0 0,3-4 0 0 0,2-4 182 0 0,0 0-1 0 0,8-17 1 0 0,-12 20-254 0 0,-1-1-1 0 0,0 1 1 0 0,0-1-1 0 0,0 1 0 0 0,2-17 1 0 0,-5 19-97 0 0,1 1 0 0 0,-1-1 0 0 0,1 1 0 0 0,-2-1 0 0 0,1 0 0 0 0,-1 1-1 0 0,1-1 1 0 0,-2 1 0 0 0,1-1 0 0 0,-3-7 0 0 0,3 12-32 0 0,0-1-1 0 0,1 1 1 0 0,-1 0-1 0 0,0 0 1 0 0,0 0-1 0 0,0 0 1 0 0,0 0-1 0 0,0 0 0 0 0,0 0 1 0 0,0 0-1 0 0,0 0 1 0 0,-1 0-1 0 0,1 0 1 0 0,0 1-1 0 0,0-1 1 0 0,-1 1-1 0 0,1-1 1 0 0,0 1-1 0 0,-1-1 1 0 0,1 1-1 0 0,-1 0 1 0 0,1-1-1 0 0,-1 1 1 0 0,1 0-1 0 0,0 0 1 0 0,-1 0-1 0 0,1 0 1 0 0,-1 0-1 0 0,1 1 1 0 0,-1-1-1 0 0,1 0 0 0 0,0 1 1 0 0,-1-1-1 0 0,-1 1 1 0 0,-5 2-69 0 0,0 1 0 0 0,1-1-1 0 0,-1 1 1 0 0,-10 8 0 0 0,-7 3 26 0 0,-133 95-131 0 0,131-89 225 0 0,1 2-1 0 0,1 0 1 0 0,-36 43 0 0 0,58-61-33 0 0,-3 2-3 0 0,1 0 1 0 0,0 0-1 0 0,0 0 0 0 0,-4 9 0 0 0,9-15-1 0 0,-1 0 1 0 0,1 0-1 0 0,-1 0 0 0 0,1 0 0 0 0,-1 0 1 0 0,1 1-1 0 0,0-1 0 0 0,-1 0 0 0 0,1 0 1 0 0,0 0-1 0 0,0 0 0 0 0,0 0 1 0 0,0 0-1 0 0,0 1 0 0 0,0-1 0 0 0,0 0 1 0 0,0 0-1 0 0,1 0 0 0 0,-1 0 0 0 0,0 0 1 0 0,1 0-1 0 0,-1 0 0 0 0,1 1 1 0 0,-1-1-1 0 0,1 0 0 0 0,-1 0 0 0 0,1-1 1 0 0,0 1-1 0 0,-1 0 0 0 0,1 0 0 0 0,0 0 1 0 0,0 0-1 0 0,0-1 0 0 0,0 1 1 0 0,0 0-1 0 0,0-1 0 0 0,0 1 0 0 0,0-1 1 0 0,1 2-1 0 0,2-1 5 0 0,0 0-1 0 0,0 0 1 0 0,0 0 0 0 0,1-1 0 0 0,-1 0 0 0 0,0 1-1 0 0,0-1 1 0 0,0-1 0 0 0,0 1 0 0 0,0-1-1 0 0,7-1 1 0 0,6-2-4 0 0,22-10 1 0 0,-36 13 2 0 0,23-9 8 0 0,-1 0-1 0 0,0-2 1 0 0,-1-1 0 0 0,0-1 0 0 0,-1-1-1 0 0,0-1 1 0 0,-1-1 0 0 0,-1 0-1 0 0,22-26 1 0 0,-38 37 2 0 0,-4 5 116 0 0,-2 3-123 0 0,1 0-1 0 0,-1 1 0 0 0,0-1 1 0 0,0 0-1 0 0,0 0 0 0 0,-1 0 1 0 0,1 0-1 0 0,0 0 1 0 0,-2 1-1 0 0,-3 6 5 0 0,-39 71 31 0 0,-131 224 180 0 0,1 25-382 0 0,23 13 937 0 0,106-235-454 0 0,36-85-257 0 0,-21 57 200 0 0,30-77-241 0 0,2-3-906 0 0,20-80-1099 0 0,-15 63 1612 0 0,4-17-239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 14511 0 0,'0'0'1314'0'0,"12"-4"-324"0"0,-11 5-922 0 0,1-1 0 0 0,0 0-1 0 0,-1 1 1 0 0,1-1 0 0 0,-1 1 0 0 0,1 0-1 0 0,-1 0 1 0 0,1-1 0 0 0,-1 1 0 0 0,1 0-1 0 0,-1 0 1 0 0,0 0 0 0 0,1 0 0 0 0,-1 0-1 0 0,0 1 1 0 0,0-1 0 0 0,0 0 0 0 0,0 1-1 0 0,0-1 1 0 0,0 0 0 0 0,0 1 0 0 0,-1-1-1 0 0,1 1 1 0 0,0-1 0 0 0,-1 1 0 0 0,1 0-1 0 0,-1-1 1 0 0,0 1 0 0 0,1 0 0 0 0,-1-1-1 0 0,0 3 1 0 0,0 5 32 0 0,0 1 0 0 0,-1-1 0 0 0,0 0 0 0 0,-3 14 0 0 0,2-13 70 0 0,-9 39 505 0 0,-33 91 0 0 0,-33 42-289 0 0,77-180-387 0 0,-22 47 52 0 0,-2-1 1 0 0,-39 59 0 0 0,49-89-57 0 0,11-15-65 0 0,0 1 0 0 0,-1 0 0 0 0,1 1 0 0 0,1-1-1 0 0,-1 0 1 0 0,1 1 0 0 0,0 0 0 0 0,0-1-1 0 0,0 1 1 0 0,-1 7 0 0 0,2-9 126 0 0,0 0-883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3679 0 0,'0'-6'46'0'0,"0"1"-1"0"0,0 0 0 0 0,0 0 0 0 0,1-1 1 0 0,-1 1-1 0 0,1 0 0 0 0,1 0 0 0 0,-1 0 1 0 0,1 0-1 0 0,-1 0 0 0 0,2 0 0 0 0,-1 0 1 0 0,0 0-1 0 0,7-8 0 0 0,-5 7 816 0 0,1 1 0 0 0,1-1 0 0 0,7-6 0 0 0,43-31 3759 0 0,-19 17-4570 0 0,68-34 0 0 0,-92 53 230 0 0,1 1 0 0 0,-1 0 0 0 0,2 1 0 0 0,20-4 0 0 0,-29 8-108 0 0,-1 0-1 0 0,1 0 1 0 0,0 1-1 0 0,0 0 1 0 0,0 0-1 0 0,-1 0 1 0 0,1 1 0 0 0,0 0-1 0 0,0 0 1 0 0,-1 1-1 0 0,1-1 1 0 0,-1 1-1 0 0,1 0 1 0 0,7 5-1 0 0,-3-1 83 0 0,1 1 0 0 0,-1 1-1 0 0,0 0 1 0 0,-1 0 0 0 0,0 1 0 0 0,0 0-1 0 0,-1 1 1 0 0,0 0 0 0 0,11 19-1 0 0,-13-19-122 0 0,-1 0 0 0 0,0 0-1 0 0,-1 1 1 0 0,0-1 0 0 0,-1 1-1 0 0,0 0 1 0 0,-1 0 0 0 0,0 0-1 0 0,0 1 1 0 0,-1-1 0 0 0,-1 13 0 0 0,0-20-66 0 0,-1 0 1 0 0,0 0-1 0 0,1 0 1 0 0,-2 0 0 0 0,1 0-1 0 0,0-1 1 0 0,-1 1-1 0 0,0 0 1 0 0,0-1 0 0 0,0 1-1 0 0,0-1 1 0 0,0 0-1 0 0,-1 0 1 0 0,1 0 0 0 0,-1 0-1 0 0,0 0 1 0 0,0 0-1 0 0,0-1 1 0 0,0 0 0 0 0,-1 1-1 0 0,1-1 1 0 0,-1 0 0 0 0,-6 2-1 0 0,-6 2-44 0 0,1 0 0 0 0,-1-2 0 0 0,1 0-1 0 0,-25 3 1 0 0,-14 0-394 0 0,-82-2 0 0 0,135-5 247 0 0,-1 0-84 0 0,0 0 0 0 0,1 0 1 0 0,-1 0-1 0 0,0 0 1 0 0,1 0-1 0 0,-1-1 0 0 0,0 1 1 0 0,1 0-1 0 0,-1-1 0 0 0,0 1 1 0 0,-1-2-1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1839 0 0,'0'0'83'0'0,"-1"1"-6"0"0,-18 26 7300 0 0,-24 45 1 0 0,8-13-5225 0 0,-71 102-797 0 0,-28 45-140 0 0,84-118-555 0 0,-75 184 1 0 0,124-268-849 0 0,-1 1 0 0 0,1-1 0 0 0,-1 0 0 0 0,1 0 0 0 0,0 7 1 0 0,1-10-125 0 0,0 0 1 0 0,1 0 0 0 0,-1-1 0 0 0,1 1-1 0 0,-1-1 1 0 0,1 1 0 0 0,-1 0 0 0 0,1-1-1 0 0,-1 1 1 0 0,1-1 0 0 0,0 1 0 0 0,-1-1-1 0 0,1 1 1 0 0,0-1 0 0 0,-1 0 0 0 0,1 1 0 0 0,0-1-1 0 0,-1 0 1 0 0,1 1 0 0 0,0-1 0 0 0,0 0-1 0 0,-1 0 1 0 0,1 0 0 0 0,1 0 0 0 0,8-1-5712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5983 0 0,'1'1'4564'0'0,"3"2"-3795"0"0,0 1 0 0 0,1-1 0 0 0,-1 0 0 0 0,1-1 0 0 0,0 1 1 0 0,0-1-1 0 0,0 0 0 0 0,9 3 0 0 0,47 9 618 0 0,-55-13-1116 0 0,19 3 278 0 0,0-1 1 0 0,47 0-1 0 0,-62-3-479 0 0,0-1 1 0 0,1 0 0 0 0,-1 0 0 0 0,0-1-1 0 0,0-1 1 0 0,0 0 0 0 0,0 0-1 0 0,-1-1 1 0 0,17-8 0 0 0,-22 9-82 0 0,1 0 1 0 0,-1-1-1 0 0,0 1 1 0 0,0-1-1 0 0,0 0 0 0 0,-1 0 1 0 0,1 0-1 0 0,5-9 1 0 0,-8 11-29 0 0,0 1 0 0 0,-1-1 0 0 0,1 1 1 0 0,0-1-1 0 0,0 1 0 0 0,-1-1 0 0 0,1 1 1 0 0,-1-1-1 0 0,0 0 0 0 0,1 1 0 0 0,-1-1 0 0 0,0 0 1 0 0,0 1-1 0 0,0-1 0 0 0,0 0 0 0 0,0 1 1 0 0,0-1-1 0 0,-1 0 0 0 0,1 1 0 0 0,0-1 1 0 0,-1 0-1 0 0,0 1 0 0 0,1-1 0 0 0,-1 1 0 0 0,0-1 1 0 0,0 1-1 0 0,1-1 0 0 0,-1 1 0 0 0,0 0 1 0 0,-1 0-1 0 0,1-1 0 0 0,-1 0 0 0 0,0 1-20 0 0,0 0-1 0 0,0 0 0 0 0,0 0 1 0 0,1 0-1 0 0,-1 0 1 0 0,0 1-1 0 0,0-1 0 0 0,0 1 1 0 0,0 0-1 0 0,0-1 1 0 0,0 1-1 0 0,-1 0 0 0 0,1 0 1 0 0,0 0-1 0 0,0 0 1 0 0,0 1-1 0 0,0-1 0 0 0,0 0 1 0 0,-3 2-1 0 0,-1 0-6 0 0,-1 0-1 0 0,1 1 1 0 0,0-1 0 0 0,-9 7-1 0 0,-11 8 177 0 0,1 2 0 0 0,1 1-1 0 0,0 1 1 0 0,2 1 0 0 0,1 1-1 0 0,1 0 1 0 0,0 2 0 0 0,2 0-1 0 0,1 1 1 0 0,-27 56 0 0 0,40-71-3 0 0,-1-1 0 0 0,1 1 0 0 0,1 0 0 0 0,0 0 0 0 0,1 0 0 0 0,-3 20 0 0 0,5-27-40 0 0,0 0-1 0 0,0 0 0 0 0,0 0 0 0 0,1 0 0 0 0,-1 0 1 0 0,1 0-1 0 0,0-1 0 0 0,0 1 0 0 0,1 0 0 0 0,-1 0 1 0 0,1-1-1 0 0,0 1 0 0 0,0-1 0 0 0,0 0 1 0 0,0 1-1 0 0,0-1 0 0 0,1 0 0 0 0,-1 0 0 0 0,1 0 1 0 0,0-1-1 0 0,0 1 0 0 0,0-1 0 0 0,4 3 1 0 0,2 0 28 0 0,0 0 0 0 0,1-1 0 0 0,0 0 0 0 0,0 0 0 0 0,0-1 0 0 0,0-1 0 0 0,1 0 0 0 0,-1 0 0 0 0,1-1 0 0 0,19 1 0 0 0,6-4-1646 0 0,65-10 1 0 0,-79 8-3464 0 0,1-2-1478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5527 0 0,'0'0'423'0'0,"-18"-21"13730"0"0,29 34-13917 0 0,-2 0 0 0 0,0 0 0 0 0,0 0 0 0 0,-1 1 0 0 0,9 24 0 0 0,7 10 348 0 0,35 54-238 0 0,4-3 0 0 0,5-2 0 0 0,106 117 0 0 0,-137-174-349 0 0,63 76-53 0 0,-96-110-139 0 0,0 0 0 0 0,0 1 0 0 0,0-1-1 0 0,5 12 1 0 0,-6 3-8846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13 4607 0 0,'0'0'354'0'0,"0"-2"-233"0"0,0-9 7488 0 0,-9 23-4021 0 0,3-5-3458 0 0,-55 78 765 0 0,-72 78 1 0 0,0-1-434 0 0,-127 200-217 0 0,250-347-222 0 0,3-5-17 0 0,0 0-1 0 0,-7 18 1 0 0,13-26-926 0 0,17-2-9324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24 391 5063 0 0,'-3'8'528'0'0,"-13"7"10228"0"0,15-16-10591 0 0,-2-9 761 0 0,3 4-708 0 0,0 1 0 0 0,0-1 1 0 0,0 0-1 0 0,0 0 0 0 0,1 1 0 0 0,3-11 1 0 0,13-36 403 0 0,-9 30-393 0 0,0 1-89 0 0,1 1 1 0 0,0 0-1 0 0,20-28 1 0 0,44-51-49 0 0,-64 87-76 0 0,1 1-1 0 0,1 0 1 0 0,0 1-1 0 0,15-11 1 0 0,-15 16 37 0 0,-10 5-53 0 0,0 0 1 0 0,0 0 0 0 0,0 0-1 0 0,0 1 1 0 0,0-1-1 0 0,0 0 1 0 0,0 1-1 0 0,-1-1 1 0 0,1 1 0 0 0,0-1-1 0 0,0 1 1 0 0,0 0-1 0 0,0-1 1 0 0,-1 1-1 0 0,1 0 1 0 0,0-1 0 0 0,-1 1-1 0 0,1 0 1 0 0,0 0-1 0 0,-1 0 1 0 0,1-1-1 0 0,-1 1 1 0 0,0 0 0 0 0,1 0-1 0 0,-1 0 1 0 0,0 0-1 0 0,1 0 1 0 0,-1 2-1 0 0,7 31-2 0 0,-6-29 1 0 0,6 47 133 0 0,-4-25 31 0 0,1 1 0 0 0,1-1 0 0 0,9 28 0 0 0,-12-50-121 0 0,0 0-1 0 0,0 0 0 0 0,1-1 1 0 0,-1 1-1 0 0,1-1 0 0 0,0 1 1 0 0,0-1-1 0 0,0 0 0 0 0,1 0 1 0 0,0 0-1 0 0,-1-1 0 0 0,1 1 1 0 0,8 4-1 0 0,-6-5 37 0 0,1 1 1 0 0,0-1-1 0 0,0 0 1 0 0,0-1-1 0 0,0 1 1 0 0,0-2 0 0 0,1 1-1 0 0,11 1 1 0 0,6-3 149 0 0,1 0 1 0 0,0-1 0 0 0,-1-2 0 0 0,36-7-1 0 0,-33 5-75 0 0,-8 2-66 0 0,1-1-1 0 0,-1-1 1 0 0,0-1-1 0 0,0-1 1 0 0,25-12-1 0 0,-43 18-307 0 0,0-1-1 0 0,0 1 0 0 0,0-1 0 0 0,0 0 0 0 0,-1 1 0 0 0,1-1 0 0 0,0 0 0 0 0,-1 0 0 0 0,0 0 0 0 0,1 0 0 0 0,-1 0 0 0 0,0-1 0 0 0,0 1 1 0 0,0 0-1 0 0,-1 0 0 0 0,1-1 0 0 0,0-2 0 0 0,3-6-7277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19 6911 0 0,'2'-1'528'0'0,"14"-16"7216"0"0,-16 16-7599 0 0,-10 2 1433 0 0,-15 6-1597 0 0,5 3 353 0 0,0 0-1 0 0,0 1 0 0 0,-24 19 1 0 0,6-5-12 0 0,-137 100 665 0 0,-1 0-862 0 0,158-114-126 0 0,-148 88 66 0 0,-58 28-1 0 0,183-101-71 0 0,-38 33 0 0 0,62-45 42 0 0,1 1 0 0 0,0 0 0 0 0,1 1-1 0 0,-20 30 1 0 0,32-42 10 0 0,0 0 1 0 0,1 0-1 0 0,0 0 0 0 0,0 1 0 0 0,0-1 0 0 0,0 1 0 0 0,1-1 1 0 0,-1 1-1 0 0,1 0 0 0 0,0-1 0 0 0,0 10 0 0 0,1-10 18 0 0,1 0-1 0 0,-1 0 1 0 0,1 0-1 0 0,0 0 1 0 0,0 0-1 0 0,1 0 1 0 0,-1-1-1 0 0,1 1 1 0 0,-1 0 0 0 0,1-1-1 0 0,0 1 1 0 0,1-1-1 0 0,-1 1 1 0 0,4 2-1 0 0,0 1 35 0 0,1-1 1 0 0,0 1-1 0 0,0-2 0 0 0,0 1 0 0 0,1-1 1 0 0,0 0-1 0 0,0-1 0 0 0,0 0 0 0 0,14 5 1 0 0,0-1 71 0 0,1-2 0 0 0,36 7 0 0 0,-22-8 17 0 0,0-2-1 0 0,0-1 0 0 0,0-2 1 0 0,0-1-1 0 0,63-11 1 0 0,-72 7-135 0 0,0-2 0 0 0,0-1 1 0 0,0-1-1 0 0,-1-1 0 0 0,0-2 0 0 0,-1 0 1 0 0,45-30-1 0 0,-58 33-123 0 0,-1-1 1 0 0,-1 0-1 0 0,0 0 1 0 0,0-1-1 0 0,-1-1 0 0 0,0 1 1 0 0,-1-2-1 0 0,0 1 1 0 0,-1-1-1 0 0,-1-1 1 0 0,9-18-1 0 0,-6 9-218 0 0,-2 1 0 0 0,0-1-1 0 0,-1-1 1 0 0,-1 1 0 0 0,-1-1-1 0 0,2-29 1 0 0,-10 17-29 0 0,1 21 213 0 0,2 15 103 0 0,0-1 0 0 0,0 1-1 0 0,0-1 1 0 0,0 1 0 0 0,0-1 0 0 0,0 1 0 0 0,0-1 0 0 0,0 1 0 0 0,0 0 0 0 0,0-1-1 0 0,0 1 1 0 0,0-1 0 0 0,0 1 0 0 0,0 0 0 0 0,-1-1 0 0 0,1 1 0 0 0,0-1-1 0 0,0 1 1 0 0,0 0 0 0 0,-1-1 0 0 0,1 1 0 0 0,0 0 0 0 0,-1-1 0 0 0,1 1-1 0 0,0 0 1 0 0,0-1 0 0 0,-1 1 0 0 0,1 0 0 0 0,-1 0 0 0 0,1-1 0 0 0,0 1 0 0 0,-1 0-1 0 0,1 0 1 0 0,-1 0 0 0 0,1 0 0 0 0,0 0 0 0 0,-1-1 0 0 0,-9 8-58 0 0,8-6 46 0 0,-59 54-74 0 0,2-1 95 0 0,50-47-6 0 0,0-1 0 0 0,0 0 0 0 0,-1 0-1 0 0,0-1 1 0 0,-12 5 0 0 0,-4-3 7 0 0,1-1-1 0 0,-1-1 1 0 0,-38 3 0 0 0,42-6 40 0 0,-129 7 97 0 0,149-9-262 0 0,4-1-592 0 0,35-10-1736 0 0,-18 6 670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79 102 5527 0 0,'0'0'423'0'0,"2"0"-278"0"0,2 0 973 0 0,0 0-1 0 0,0 1 0 0 0,0 0 0 0 0,0-1 0 0 0,-1 2 1 0 0,1-1-1 0 0,0 0 0 0 0,-1 1 0 0 0,1-1 1 0 0,3 4-1 0 0,20 6 431 0 0,-17-9-1362 0 0,1 0 1 0 0,0 0 0 0 0,0-1 0 0 0,0-1 0 0 0,0 1 0 0 0,0-2 0 0 0,14-2 0 0 0,-3 0 230 0 0,0-2 0 0 0,33-11 0 0 0,-41 11-664 0 0,0 0 0 0 0,21-12 0 0 0,-32 15 200 0 0,0 1 0 0 0,0-1 0 0 0,-1 0 0 0 0,1 0 0 0 0,0 0 0 0 0,-1-1-1 0 0,1 1 1 0 0,-1 0 0 0 0,0-1 0 0 0,0 0 0 0 0,0 0 0 0 0,0 1 0 0 0,0-1-1 0 0,-1 0 1 0 0,1 0 0 0 0,-1-1 0 0 0,1-2 0 0 0,-1 5-164 0 0,-17-13-413 0 0,12 12 591 0 0,0-1-1 0 0,-1 1 1 0 0,0 0 0 0 0,1 1-1 0 0,-1-1 1 0 0,0 1-1 0 0,0 0 1 0 0,0 0-1 0 0,0 0 1 0 0,0 1 0 0 0,0 0-1 0 0,0 0 1 0 0,0 0-1 0 0,0 0 1 0 0,0 1 0 0 0,-5 1-1 0 0,-5 1-59 0 0,1 1 1 0 0,0 0-1 0 0,0 1 0 0 0,-17 9 0 0 0,6 0 239 0 0,2 1-1 0 0,-1 1 1 0 0,2 1-1 0 0,1 1 1 0 0,0 1-1 0 0,1 1 1 0 0,1 0-1 0 0,-32 45 1 0 0,46-57-116 0 0,0 0 1 0 0,0 0 0 0 0,1 0 0 0 0,0 0-1 0 0,0 1 1 0 0,1 0 0 0 0,0 0 0 0 0,-2 11-1 0 0,4-17-22 0 0,1 0-1 0 0,-1 0 0 0 0,1 1 0 0 0,0-1 0 0 0,0 0 0 0 0,1 0 0 0 0,-1 1 0 0 0,1-1 1 0 0,-1 0-1 0 0,1 0 0 0 0,0 0 0 0 0,0 0 0 0 0,1 0 0 0 0,-1 0 0 0 0,1 0 0 0 0,-1 0 1 0 0,1 0-1 0 0,0-1 0 0 0,0 1 0 0 0,0-1 0 0 0,0 1 0 0 0,0-1 0 0 0,1 0 0 0 0,-1 0 1 0 0,1 0-1 0 0,5 3 0 0 0,-2-1 6 0 0,1-1 0 0 0,-1-1-1 0 0,1 1 1 0 0,0-1 0 0 0,0 0 0 0 0,0 0 0 0 0,0-1 0 0 0,0 0 0 0 0,0 0-1 0 0,14-1 1 0 0,6-1-379 0 0,42-9 1 0 0,-39 5-460 0 0,3 0-1148 0 0,-1-1-4490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0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18 15807 0 0,'0'0'3432'0'0,"-15"5"-2529"0"0,10-2-880 0 0,0 0 0 0 0,1 0 1 0 0,-1 0-1 0 0,1 1 0 0 0,0 0 0 0 0,0 0 1 0 0,0 0-1 0 0,1 0 0 0 0,-1 1 0 0 0,1-1 1 0 0,0 1-1 0 0,0 0 0 0 0,1 0 0 0 0,-1 0 1 0 0,-1 6-1 0 0,-2 8 89 0 0,0 1 0 0 0,-4 33 1 0 0,9-50-101 0 0,0 4 12 0 0,0 0 0 0 0,1 0 0 0 0,0 0-1 0 0,0 0 1 0 0,0 0 0 0 0,1 0 0 0 0,0 0 0 0 0,0 0-1 0 0,1 0 1 0 0,0 0 0 0 0,4 9 0 0 0,-4-12-2 0 0,0-1 0 0 0,0 1 1 0 0,0 0-1 0 0,0-1 0 0 0,1 0 0 0 0,-1 0 1 0 0,1 1-1 0 0,0-2 0 0 0,0 1 1 0 0,0 0-1 0 0,0 0 0 0 0,0-1 0 0 0,1 0 1 0 0,-1 0-1 0 0,1 0 0 0 0,0 0 0 0 0,-1 0 1 0 0,1-1-1 0 0,0 1 0 0 0,7 0 1 0 0,-4-1 20 0 0,0 0 0 0 0,0-1 0 0 0,1 0 0 0 0,-1-1 1 0 0,0 0-1 0 0,0 0 0 0 0,0 0 0 0 0,0-1 1 0 0,-1 0-1 0 0,1 0 0 0 0,0-1 0 0 0,-1 0 1 0 0,1 0-1 0 0,-1 0 0 0 0,0-1 0 0 0,0 0 1 0 0,0 0-1 0 0,7-8 0 0 0,-4 4-29 0 0,0-1 0 0 0,0 0 0 0 0,-1-1 0 0 0,0 0 0 0 0,-1-1 0 0 0,0 1 0 0 0,-1-1 0 0 0,0-1 0 0 0,7-18 0 0 0,-11 23-46 0 0,1-1 1 0 0,-2 1-1 0 0,1-1 1 0 0,-1 1-1 0 0,0-1 0 0 0,-1 0 1 0 0,0 1-1 0 0,0-1 1 0 0,0 0-1 0 0,-1 1 1 0 0,0-1-1 0 0,-3-8 0 0 0,3 12-2 0 0,0 1 0 0 0,-1-1 0 0 0,1 0-1 0 0,-1 1 1 0 0,0-1 0 0 0,0 1 0 0 0,0 0-1 0 0,-1-1 1 0 0,1 1 0 0 0,-1 0 0 0 0,0 0-1 0 0,0 1 1 0 0,0-1 0 0 0,0 1 0 0 0,0-1-1 0 0,0 1 1 0 0,-1 0 0 0 0,1 0 0 0 0,-1 0-1 0 0,0 1 1 0 0,1-1 0 0 0,-1 1 0 0 0,0 0-1 0 0,-7-1 1 0 0,4 1 14 0 0,0 1-1 0 0,0 0 1 0 0,0 0 0 0 0,0 1-1 0 0,0 0 1 0 0,0 0 0 0 0,-8 3-1 0 0,-4 2 11 0 0,-22 9-1 0 0,40-14-16 0 0,-1-1 1 0 0,1 1-1 0 0,-1 0 0 0 0,1-1 0 0 0,-1 1 0 0 0,1 0 0 0 0,-1 0 1 0 0,1 0-1 0 0,0 0 0 0 0,0 0 0 0 0,-1 0 0 0 0,1 0 0 0 0,0 1 1 0 0,0-1-1 0 0,-1 2 0 0 0,13 5-826 0 0,-8-6 117 0 0,1-1 1 0 0,-1 0-1 0 0,0 1 1 0 0,1-1-1 0 0,0 0 1 0 0,-1 0-1 0 0,6 0 1 0 0,12 1-5283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227 118 5063 0 0,'0'0'390'0'0,"-7"6"-236"0"0,-24 19 13854 0 0,32-24-13924 0 0,0 0-1 0 0,0 0 0 0 0,0 0 1 0 0,1 0-1 0 0,-1-1 0 0 0,0 1 1 0 0,0 0-1 0 0,1-1 0 0 0,-1 1 1 0 0,0-1-1 0 0,1 1 0 0 0,-1-1 1 0 0,3 1-1 0 0,2-1 42 0 0,0 1-1 0 0,0-2 1 0 0,0 1 0 0 0,0-1 0 0 0,0 0 0 0 0,0 0 0 0 0,0 0-1 0 0,0-1 1 0 0,0 0 0 0 0,7-4 0 0 0,7-3 68 0 0,27-18 1 0 0,-33 18-281 0 0,0 0 0 0 0,0-2 0 0 0,-1 1 0 0 0,0-2 0 0 0,-1 0 0 0 0,18-22 0 0 0,-29 33-135 0 0,-1 0-37 0 0,0 1 223 0 0,0-1 1 0 0,1 1 0 0 0,-1-1-1 0 0,0 1 1 0 0,0-1 0 0 0,0 1-1 0 0,0-1 1 0 0,0 1-1 0 0,-1 0 1 0 0,1-1 0 0 0,0 1-1 0 0,0-1 1 0 0,0 1 0 0 0,0-1-1 0 0,0 1 1 0 0,-1-1 0 0 0,1 0-1 0 0,-4 1-5 0 0,0 0-1 0 0,1 0 0 0 0,-1 0 1 0 0,0 0-1 0 0,1 0 0 0 0,-1 1 1 0 0,1 0-1 0 0,-1-1 1 0 0,1 1-1 0 0,-5 2 0 0 0,-35 17-105 0 0,32-14 138 0 0,-39 22-43 0 0,2 3 1 0 0,-76 62 0 0 0,53-30 50 0 0,61-53 32 0 0,1 1-1 0 0,1-1 1 0 0,0 2 0 0 0,-13 22-1 0 0,19-31-3 0 0,0 1 0 0 0,1-1-1 0 0,0 1 1 0 0,-1 0-1 0 0,1 0 1 0 0,1-1 0 0 0,-1 1-1 0 0,0 0 1 0 0,1 0 0 0 0,0 0-1 0 0,0 0 1 0 0,0 0 0 0 0,0 0-1 0 0,1-1 1 0 0,-1 1 0 0 0,3 7-1 0 0,-2-8-17 0 0,0-1-1 0 0,0 0 1 0 0,1 0-1 0 0,-1 0 1 0 0,0 0-1 0 0,1-1 0 0 0,-1 1 1 0 0,1 0-1 0 0,0 0 1 0 0,-1-1-1 0 0,1 1 1 0 0,0-1-1 0 0,3 2 1 0 0,-1-1-54 0 0,0 0 0 0 0,-1-1 0 0 0,1 0 1 0 0,0 1-1 0 0,0-1 0 0 0,0-1 0 0 0,1 1 1 0 0,-1-1-1 0 0,8 1 0 0 0,29-5-2423 0 0,-18 1-4044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50 189 5527 0 0,'0'0'498'0'0,"0"2"-406"0"0,-3 17-733 0 0,1-13 2352 0 0,0 0 0 0 0,0 0-1 0 0,-1 0 1 0 0,0 0 0 0 0,-1 0-1 0 0,1-1 1 0 0,-7 7 0 0 0,-8 6 1615 0 0,24-30-3236 0 0,0 4-142 0 0,1 0 1 0 0,1 0-1 0 0,-1 0 1 0 0,1 1-1 0 0,13-10 1 0 0,-2 2-51 0 0,-5 3 41 0 0,0 1 0 0 0,1 1 0 0 0,1 0 0 0 0,23-11 0 0 0,-32 17 64 0 0,1 1-1 0 0,-1 1 0 0 0,0-1 1 0 0,1 1-1 0 0,0 0 0 0 0,0 1 1 0 0,-1 0-1 0 0,1 0 0 0 0,0 1 1 0 0,0 0-1 0 0,0 0 0 0 0,14 3 0 0 0,-8 2 30 0 0,-11-2-5 0 0,-1-1-19 0 0,0 0 2 0 0,0 1-1 0 0,0-1 1 0 0,0 1-1 0 0,-1-1 0 0 0,1 1 1 0 0,0 0-1 0 0,-1 0 1 0 0,0-1-1 0 0,0 1 1 0 0,0 0-1 0 0,0 0 1 0 0,0 0-1 0 0,-1 1 1 0 0,1-1-1 0 0,-1 0 1 0 0,0 0-1 0 0,0 0 1 0 0,0 0-1 0 0,0 4 0 0 0,-1 4 33 0 0,-1 0-1 0 0,0 0 0 0 0,0 0 0 0 0,-5 12 0 0 0,-9 20 41 0 0,16-41-260 0 0,6-5-235 0 0,1 0 236 0 0,-1-1 0 0 0,0 0 1 0 0,0 0-1 0 0,0 0 0 0 0,0 0 0 0 0,9-11 0 0 0,29-37-163 0 0,-14 17-478 0 0,63-60 1 0 0,-82 86 866 0 0,-1 0 0 0 0,1 1 1 0 0,0 1-1 0 0,1 0 1 0 0,0 1-1 0 0,0 0 0 0 0,1 0 1 0 0,-1 2-1 0 0,1-1 1 0 0,0 2-1 0 0,14-3 1 0 0,-23 5 27 0 0,0 1 1 0 0,0 0 0 0 0,0 0 0 0 0,1 0 0 0 0,-1 0-1 0 0,0 1 1 0 0,0-1 0 0 0,0 1 0 0 0,1 0 0 0 0,-1 0 0 0 0,0 1-1 0 0,-1-1 1 0 0,1 1 0 0 0,0 0 0 0 0,0 0 0 0 0,-1 0-1 0 0,1 1 1 0 0,-1-1 0 0 0,0 1 0 0 0,1 0 0 0 0,-1 0 0 0 0,4 5-1 0 0,-2-1 51 0 0,0 0-1 0 0,-1 0 0 0 0,1 1 1 0 0,-2 0-1 0 0,1 0 0 0 0,-1 0 0 0 0,0 0 1 0 0,-1 0-1 0 0,3 18 0 0 0,1-2 41 0 0,0 12-76 0 0,-5-29-78 0 0,1 0-1 0 0,-1 0 1 0 0,1 1 0 0 0,1-1-1 0 0,5 12 1 0 0,4 12-112 0 0,-10-25-85 0 0,0-1 0 0 0,0 1 0 0 0,5 8 1 0 0,-6-12 13 0 0,0-1 1 0 0,0 1 0 0 0,0-1 0 0 0,0 0 0 0 0,0 1 0 0 0,0-1 0 0 0,0 0 0 0 0,0 0 0 0 0,1 0 0 0 0,-1 0-1 0 0,0 0 1 0 0,1 0 0 0 0,-1 0 0 0 0,1 0 0 0 0,-1 0 0 0 0,3 0 0 0 0,4 0-1711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14167 0 0,'0'0'1419'0'0,"2"0"-1299"0"0,4 0-53 0 0,-4 0 209 0 0,-1 1-163 0 0,0 0 0 0 0,-1 0 0 0 0,1 0 0 0 0,0 1 0 0 0,-1-1 0 0 0,1 0 0 0 0,0 0 0 0 0,-1 1 0 0 0,0-1 0 0 0,1 0 0 0 0,-1 1 0 0 0,1 1 0 0 0,-5 4 31 0 0,0 0 0 0 0,0 0 0 0 0,0 0 1 0 0,-1-1-1 0 0,0 1 0 0 0,0-1 0 0 0,0 0 0 0 0,-1-1 0 0 0,-8 7 0 0 0,-17 18 0 0 0,-32 38 5 0 0,-21 23 86 0 0,53-53-28 0 0,2 1 0 0 0,-35 62 0 0 0,55-84-61 0 0,0 0 0 0 0,2 0-1 0 0,0 1 1 0 0,1 0 0 0 0,0 0 0 0 0,2 0 0 0 0,0 1 0 0 0,1 0 0 0 0,0 25 0 0 0,3-35-57 0 0,1 0 1 0 0,0 0-1 0 0,1 1 0 0 0,0-2 0 0 0,0 1 0 0 0,1 0 1 0 0,0 0-1 0 0,0-1 0 0 0,1 1 0 0 0,0-1 0 0 0,1 0 0 0 0,0-1 1 0 0,0 1-1 0 0,1-1 0 0 0,0 0 0 0 0,0 0 0 0 0,9 8 1 0 0,1-2-5 0 0,0-1 1 0 0,1 0-1 0 0,0-1 1 0 0,1 0-1 0 0,0-2 1 0 0,32 12-1 0 0,-24-10-16 0 0,-20-7-177 0 0,1-1 0 0 0,0 0 1 0 0,0-1-1 0 0,0 0 0 0 0,0 0 1 0 0,0 0-1 0 0,0-1 0 0 0,0 0 0 0 0,1 0 1 0 0,-1-1-1 0 0,8 0 0 0 0,-7-3-2072 0 0,-6 1 1686 0 0,8-5-1068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13 13935 0 0,'0'0'638'0'0,"0"-2"-14"0"0,1-3-399 0 0,-1 0 1994 0 0,-1 5-2145 0 0,0 0 0 0 0,0 1 0 0 0,0-1 0 0 0,0 0 1 0 0,0 1-1 0 0,0-1 0 0 0,1 1 0 0 0,-1-1 0 0 0,0 1 1 0 0,0-1-1 0 0,0 1 0 0 0,0 0 0 0 0,1-1 1 0 0,-1 1-1 0 0,0 0 0 0 0,0 1 0 0 0,-11 14-35 0 0,11-13 58 0 0,-18 30 321 0 0,2 2 0 0 0,1 0-1 0 0,-16 51 1 0 0,15-37-198 0 0,-50 157-69 0 0,50-152-385 0 0,8-19-544 0 0,2-9-4739 0 0,2-9-747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51 145 10135 0 0,'-4'-1'191'0'0,"0"-1"0"0"0,-1 1 0 0 0,1-1 0 0 0,0 1 0 0 0,-8-1 0 0 0,-6 3 8849 0 0,30 0-8026 0 0,2-2-673 0 0,0-1-1 0 0,25-8 1 0 0,9-1 61 0 0,84-6 343 0 0,19-3-18 0 0,368-54-7 0 0,-456 72-2051 0 0,-21 5-6760 0 0,-27 0 1377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166 140 8431 0 0,'18'-16'455'0'0,"1"0"-1"0"0,35-21 0 0 0,8-6 3494 0 0,-57 39-3403 0 0,0 0 0 0 0,1 0 0 0 0,-1 1 0 0 0,1 0 0 0 0,0 0 0 0 0,13-4 2524 0 0,-26 26-2199 0 0,-2-5-677 0 0,0-1 0 0 0,0-1 0 0 0,-2 1 0 0 0,-15 14 0 0 0,-52 39 2 0 0,9-9-139 0 0,26-21-45 0 0,23-20 15 0 0,-26 25 0 0 0,42-36-25 0 0,-1 0-1 0 0,1 0 0 0 0,0 0 0 0 0,0 1 0 0 0,1 0 0 0 0,-1 0 0 0 0,1 0 0 0 0,0 0 0 0 0,1 0 0 0 0,-2 8 0 0 0,2-9 0 0 0,0 8 0 0 0,3-11 0 0 0,-1 1 0 0 0,1-1 0 0 0,0 0 0 0 0,0 0 0 0 0,0 0 0 0 0,0 0 0 0 0,0 0 0 0 0,3 3 0 0 0,0 1 6 0 0,1-1-1 0 0,0 1 1 0 0,1-2-1 0 0,-1 1 0 0 0,1 0 1 0 0,0-1-1 0 0,0 0 1 0 0,0-1-1 0 0,1 1 1 0 0,-1-1-1 0 0,1-1 1 0 0,8 4-1 0 0,3-1 71 0 0,-1-1 1 0 0,1 0-1 0 0,32 2 0 0 0,-20-5 44 0 0,0-2-1 0 0,0-1 1 0 0,-1-1-1 0 0,1-1 1 0 0,-1-2-1 0 0,1-1 1 0 0,-2-2-1 0 0,1 0 1 0 0,-1-2-1 0 0,37-20 1 0 0,-54 25-98 0 0,-1 0 0 0 0,0-1 1 0 0,0 0-1 0 0,0 0 0 0 0,15-16 1 0 0,-22 19-26 0 0,0 1 0 0 0,0 0 0 0 0,0-1 0 0 0,-1 1 0 0 0,1-1 0 0 0,-1 0 0 0 0,0 0 0 0 0,0 0 1 0 0,-1 0-1 0 0,1 0 0 0 0,-1 0 0 0 0,0-1 0 0 0,0 1 0 0 0,0 0 0 0 0,0-1 0 0 0,-1 1 0 0 0,0 0 1 0 0,0-1-1 0 0,-1-4 0 0 0,1 8-27 0 0,0 0 0 0 0,0-1 0 0 0,-1 1 0 0 0,1 0 0 0 0,-1 0 0 0 0,1 0 0 0 0,-1 0 0 0 0,1 0 1 0 0,-1 0-1 0 0,1 0 0 0 0,-1 0 0 0 0,0 0 0 0 0,0 1 0 0 0,1-1 0 0 0,-1 0 0 0 0,0 0 0 0 0,0 1 0 0 0,0-1 0 0 0,-1 0 0 0 0,0-1-10 0 0,-1 1-1 0 0,1 1 0 0 0,0-1 0 0 0,-1 0 0 0 0,1 0 0 0 0,-1 1 0 0 0,1 0 0 0 0,-5-1 0 0 0,1 1-11 0 0,-1 0 0 0 0,1 1 0 0 0,-1 0 0 0 0,1 0 0 0 0,-1 0 0 0 0,-6 3 0 0 0,-9 5 27 0 0,0 2 0 0 0,1 0 0 0 0,-39 28 0 0 0,59-38 25 0 0,-38 28 19 0 0,35-25-14 0 0,0-1-1 0 0,1 0 0 0 0,-1 1 0 0 0,1 0 1 0 0,0 0-1 0 0,0 0 0 0 0,-3 7 0 0 0,6-11-3 0 0,-1 0-1 0 0,1 1 1 0 0,0-1-1 0 0,0 0 1 0 0,0 1-1 0 0,0-1 1 0 0,-1 0-1 0 0,1 1 1 0 0,0-1-1 0 0,0 1 1 0 0,0-1-1 0 0,0 0 1 0 0,0 1-1 0 0,0-1 1 0 0,0 0-1 0 0,0 1 1 0 0,0-1-1 0 0,0 1 1 0 0,1-1-1 0 0,-1 0 1 0 0,0 1-1 0 0,1 1 3 0 0,1-1 0 0 0,-1 0 0 0 0,1 1 1 0 0,0-1-1 0 0,-1 0 0 0 0,1 0 0 0 0,0 0 0 0 0,0 0 0 0 0,-1-1 0 0 0,1 1 0 0 0,0 0 0 0 0,0-1 1 0 0,0 1-1 0 0,0-1 0 0 0,0 0 0 0 0,0 1 0 0 0,0-1 0 0 0,3 0 0 0 0,39-2-298 0 0,-12-3-939 0 0,3-3-456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 9671 0 0,'0'0'440'0'0,"-1"0"-5"0"0,-14-6-262 0 0,14 6-20 0 0,0 0 0 0 0,0 0 0 0 0,0 0 0 0 0,0 0 0 0 0,0 0-1 0 0,0 1 1 0 0,1-1 0 0 0,-1 0 0 0 0,0 0 0 0 0,0 1 0 0 0,0-1-1 0 0,1 0 1 0 0,-1 1 0 0 0,0-1 0 0 0,0 1 0 0 0,1-1 0 0 0,-1 1-1 0 0,0 0 1 0 0,1-1 0 0 0,-1 1 0 0 0,1 0 0 0 0,-1-1 0 0 0,0 1 0 0 0,1 0-1 0 0,0-1 1 0 0,-1 1 0 0 0,1 0 0 0 0,-1 0 0 0 0,1 0 0 0 0,0 0-1 0 0,0-1 1 0 0,-1 1 0 0 0,1 0 0 0 0,0 0 0 0 0,0 0 0 0 0,0 0-1 0 0,0 0 1 0 0,0 0 0 0 0,0-1 0 0 0,1 3 0 0 0,-1-3-149 0 0,0 3 76 0 0,0 0-1 0 0,1 1 1 0 0,-1-1-1 0 0,1 0 1 0 0,0 0 0 0 0,0 0-1 0 0,0 0 1 0 0,1 0 0 0 0,-1 0-1 0 0,1 0 1 0 0,0-1 0 0 0,-1 1-1 0 0,1 0 1 0 0,0-1 0 0 0,4 4-1 0 0,4 4 4 0 0,1-1 0 0 0,15 11 1 0 0,-6-5 109 0 0,88 63 204 0 0,-23-18-76 0 0,-48-31-56 0 0,-1 2 1 0 0,-2 1-1 0 0,40 48 1 0 0,-56-58-12 0 0,-1 2 1 0 0,-1 0-1 0 0,-1 0 0 0 0,-1 2 1 0 0,-1 0-1 0 0,15 45 0 0 0,-23-54-85 0 0,-1-1-1 0 0,-1 1 1 0 0,-1 0 0 0 0,0 0-1 0 0,-1 0 1 0 0,-1 0 0 0 0,0 0-1 0 0,-2 1 1 0 0,0-1 0 0 0,-4 18-1 0 0,-3-2 110 0 0,-1 1-1 0 0,-2-2 0 0 0,-31 63 0 0 0,35-80-244 0 0,-2-1 0 0 0,1 0-1 0 0,-2 0 1 0 0,0-1 0 0 0,-13 13-1 0 0,-68 55-104 0 0,59-56-414 0 0,-71 42 0 0 0,-41 8-3239 0 0,99-53 1833 0 0,25-11 645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7111 0 0,'0'0'312'0'0,"-12"7"144"0"0,6-2 16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96 8751 0 0,'120'-57'2632'0'0,"-39"26"4552"0"0,-84 29-7007 0 0,-1 1 0 0 0,0 0-1 0 0,0 0 1 0 0,-1 0 0 0 0,1 0-1 0 0,0 1 1 0 0,0-1 0 0 0,0 1-1 0 0,-1 0 1 0 0,1 0 0 0 0,-5 2-1 0 0,-8 1 15 0 0,-24 7-1 0 0,28-7-168 0 0,-58 19 5 0 0,-77 36-1 0 0,30-10-26 0 0,-441 138 64 0 0,550-184-61 0 0,-1 1-1 0 0,1-1 0 0 0,-11 0 1 0 0,17-2-11 0 0,0 0 0 0 0,1 0 0 0 0,-1 0 0 0 0,0 0 0 0 0,0-1 0 0 0,0 1 0 0 0,0-1 0 0 0,1 1 0 0 0,-1-1 0 0 0,0 0 0 0 0,0-1 0 0 0,1 1 0 0 0,-1 0 0 0 0,-2-3 0 0 0,4 3-39 0 0,1 1 0 0 0,0-1 0 0 0,0 0 0 0 0,0 0 0 0 0,0 0 0 0 0,0 0 0 0 0,0 0 0 0 0,0 0 0 0 0,0 0 0 0 0,0 0 0 0 0,0 0 0 0 0,0 0 0 0 0,0 1 0 0 0,1-1 0 0 0,-1 0 0 0 0,0 0 0 0 0,1 0 0 0 0,-1 0 0 0 0,1-1 0 0 0,-1 2 16 0 0,9-16-424 0 0,1 0 1 0 0,0 1-1 0 0,0 1 1 0 0,14-14-1 0 0,-9 10-352 0 0,19-30 0 0 0,-30 67 799 0 0,-4-4 91 0 0,0 1 0 0 0,0-1-1 0 0,-2 1 1 0 0,0-1 0 0 0,-7 24 0 0 0,-28 74 277 0 0,32-99-319 0 0,-115 248 465 0 0,56-134-414 0 0,-58 100 308 0 0,117-220-507 0 0,0 1 0 0 0,-1-1 0 0 0,0 0-1 0 0,-1 0 1 0 0,0 0 0 0 0,0-1 0 0 0,0 0 0 0 0,-1-1-1 0 0,-15 11 1 0 0,22-17-403 0 0,-4-6-1602 0 0,1-3-3162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10591 0 0,'0'0'2223'0'0,"2"0"-1008"0"0,117-20 4146 0 0,49-7-3026 0 0,-108 16-1821 0 0,54-9-345 0 0,-54 18-4166 0 0,-45 2-2799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2303 0 0,'0'1'14037'0'0,"-2"7"-13295"0"0,-7 18-30 0 0,-1 0 1 0 0,-2-1 0 0 0,0-1-1 0 0,-17 26 1 0 0,-2 3-361 0 0,19-32-347 0 0,-13 28-1168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67 10591 0 0,'8'-3'4047'0'0,"-19"8"-2695"0"0,1 0 0 0 0,-15 10 0 0 0,-41 34-922 0 0,54-39-76 0 0,-18 13 26 0 0,1 3 0 0 0,-26 28-1 0 0,44-41-286 0 0,0 1-1 0 0,1-1 0 0 0,0 2 0 0 0,1-1 1 0 0,1 1-1 0 0,-13 31 0 0 0,19-42-80 0 0,1 0-1 0 0,0 0 1 0 0,0-1 0 0 0,0 1-1 0 0,1 0 1 0 0,0 0 0 0 0,-1 0-1 0 0,1 0 1 0 0,1 8 0 0 0,-1-11-6 0 0,1 1 0 0 0,-1-1 0 0 0,1 0 0 0 0,-1 0 0 0 0,1 1 0 0 0,-1-1 0 0 0,1 0 1 0 0,0 0-1 0 0,0 0 0 0 0,-1 0 0 0 0,1 0 0 0 0,0 0 0 0 0,0 0 0 0 0,0 0 0 0 0,0 0 1 0 0,0 0-1 0 0,0-1 0 0 0,0 1 0 0 0,1 0 0 0 0,-1-1 0 0 0,0 1 0 0 0,0 0 1 0 0,0-1-1 0 0,1 0 0 0 0,-1 1 0 0 0,0-1 0 0 0,1 0 0 0 0,-1 0 0 0 0,0 1 0 0 0,1-1 1 0 0,-1 0-1 0 0,3-1 0 0 0,5 1 65 0 0,0-1 1 0 0,0-1-1 0 0,0 1 1 0 0,-1-2-1 0 0,1 1 0 0 0,15-7 1 0 0,-1-2 83 0 0,25-15-1 0 0,-35 18-110 0 0,-1 0 0 0 0,0-1 0 0 0,0-1 0 0 0,-1 0 0 0 0,0 0-1 0 0,0-1 1 0 0,-2 0 0 0 0,11-16 0 0 0,-13 18-33 0 0,-2-1 0 0 0,1 0 0 0 0,-2 0 0 0 0,1-1 0 0 0,-1 1 1 0 0,-1-1-1 0 0,0 0 0 0 0,0 0 0 0 0,-1 0 0 0 0,0 0 0 0 0,0-17 0 0 0,-2 25-14 0 0,0-14-77 0 0,-1 0-1 0 0,-4-25 1 0 0,5 38 20 0 0,-1 0 0 0 0,0 0 0 0 0,0 0 1 0 0,0 0-1 0 0,-1 0 0 0 0,1 1 0 0 0,-1-1 0 0 0,0 1 0 0 0,0-1 1 0 0,0 1-1 0 0,0-1 0 0 0,-1 1 0 0 0,1 0 0 0 0,-1 0 0 0 0,0 1 1 0 0,-5-5-1 0 0,5 6 23 0 0,1-1 0 0 0,-1 1 0 0 0,1 0 0 0 0,-1 1 0 0 0,0-1 0 0 0,0 0 0 0 0,1 1 0 0 0,-1-1 0 0 0,0 1 0 0 0,0 0 1 0 0,1 0-1 0 0,-1 0 0 0 0,0 0 0 0 0,0 1 0 0 0,0-1 0 0 0,-4 2 0 0 0,1 0-67 0 0,1 0 0 0 0,0 0-1 0 0,-1 0 1 0 0,1 1 0 0 0,0 0 0 0 0,0 0 0 0 0,-4 3 0 0 0,8-5-752 0 0,0 1-243 0 0,0 5-1016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9671 0 0,'0'0'6932'0'0,"3"-8"-5157"0"0,2-6-1495 0 0,0 1 1 0 0,1 0 0 0 0,1 0-1 0 0,0 0 1 0 0,1 0-1 0 0,1 1 1 0 0,-1 1-1 0 0,2 0 1 0 0,13-14-1 0 0,-1 5-422 0 0,0 1 0 0 0,2 1 0 0 0,39-24 0 0 0,-3 10-111 0 0,-52 28 219 0 0,0 1 1 0 0,-1 1-1 0 0,1-1 0 0 0,1 1 0 0 0,-1 0 1 0 0,9 0-1 0 0,-15 2 35 0 0,0 0 0 0 0,1 0 1 0 0,-1 0-1 0 0,0 0 0 0 0,1 0 0 0 0,-1 1 1 0 0,0-1-1 0 0,1 1 0 0 0,-1-1 0 0 0,0 1 1 0 0,0 0-1 0 0,1 0 0 0 0,-1 0 0 0 0,0 0 1 0 0,0 1-1 0 0,0-1 0 0 0,-1 0 0 0 0,1 1 1 0 0,0-1-1 0 0,0 1 0 0 0,-1 0 0 0 0,1 0 1 0 0,-1 0-1 0 0,1-1 0 0 0,-1 1 0 0 0,0 1 1 0 0,0-1-1 0 0,0 0 0 0 0,0 0 0 0 0,1 3 1 0 0,1 6 124 0 0,-1 0 0 0 0,1 0 0 0 0,-2 0-1 0 0,1 23 1 0 0,-2-24 23 0 0,1 11 15 0 0,-1 0 1 0 0,-2-1-1 0 0,0 1 0 0 0,-5 21 1 0 0,5-31-357 0 0,4-8-2286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96 904 17015 0 0,'0'0'3922'0'0,"-13"-5"-3020"0"0,-5-6-535 0 0,10 7-366 0 0,1 0 0 0 0,1 0 0 0 0,-1-1 1 0 0,0 1-1 0 0,1-2 0 0 0,-9-8 0 0 0,14 13-33 0 0,0-1 1 0 0,0 1-1 0 0,0-1 1 0 0,1 0-1 0 0,-1 1 1 0 0,0-1-1 0 0,1 0 1 0 0,-1 0-1 0 0,1 1 1 0 0,-1-1-1 0 0,1 0 1 0 0,0 0-1 0 0,0 0 1 0 0,0 0-1 0 0,0 1 1 0 0,0-3-1 0 0,1 0-69 0 0,-1 0-1 0 0,1 0 0 0 0,1 0 1 0 0,-1 0-1 0 0,0 1 1 0 0,5-8-1 0 0,1-1-235 0 0,1 1-1 0 0,0 0 1 0 0,12-12 0 0 0,-11 13 164 0 0,0 1 0 0 0,0 1 0 0 0,1 0 0 0 0,0 0 0 0 0,1 1 0 0 0,0 0 0 0 0,14-7 0 0 0,-17 11 256 0 0,1-1 0 0 0,-1 1-1 0 0,0 1 1 0 0,1 0 0 0 0,0 0-1 0 0,-1 0 1 0 0,1 1-1 0 0,0 1 1 0 0,0 0 0 0 0,0 0-1 0 0,11 2 1 0 0,-8-1 84 0 0,0 1 1 0 0,-1 1-1 0 0,0 0 0 0 0,1 1 1 0 0,-1 0-1 0 0,-1 1 0 0 0,1 0 1 0 0,13 9-1 0 0,-20-12-113 0 0,-1 1-1 0 0,1-1 1 0 0,-1 1 0 0 0,0 0-1 0 0,0 1 1 0 0,0-1 0 0 0,0 0-1 0 0,0 1 1 0 0,-1-1 0 0 0,0 1-1 0 0,1 0 1 0 0,-1 0 0 0 0,-1 0-1 0 0,1 0 1 0 0,-1 0 0 0 0,1 1-1 0 0,-1-1 1 0 0,-1 0 0 0 0,1 1-1 0 0,0-1 1 0 0,-1 0 0 0 0,0 1-1 0 0,0-1 1 0 0,0 1 0 0 0,-2 4-1 0 0,1-2 5 0 0,-1 0-1 0 0,0 0 1 0 0,-1 0 0 0 0,1-1-1 0 0,-1 1 1 0 0,-1-1 0 0 0,1 0-1 0 0,-1 0 1 0 0,0 0 0 0 0,0 0-1 0 0,-1-1 1 0 0,0 0 0 0 0,0 0-1 0 0,-6 6 1 0 0,-11 6-60 0 0,0-1 0 0 0,-35 18 0 0 0,19-12-114 0 0,16-7-380 0 0,-19 12-62 0 0,38-25 88 0 0,0-1 1 0 0,0 1-1 0 0,-1-1 0 0 0,1 0 0 0 0,0 0 1 0 0,-1 0-1 0 0,1 0 0 0 0,-1-1 0 0 0,1 1 0 0 0,-7-1 1 0 0,1-1-5757 0 0</inkml:trace>
  <inkml:trace contextRef="#ctx0" brushRef="#br0" timeOffset="1">865 0 5063 0 0,'-2'2'2692'0'0,"-8"8"428"0"0,-21 21 1442 0 0,16-15-4301 0 0,0 1 0 0 0,-20 31-1 0 0,-13 35 442 0 0,-47 113 0 0 0,45-71-156 0 0,-14 28-148 0 0,52-130-380 0 0,-1 1-291 0 0,2 1 0 0 0,-15 43 0 0 0,25-61-562 0 0,2 0-3414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 11631 0 0,'0'0'1054'0'0,"1"-2"-865"0"0,0-3-18 0 0,-1 3 602 0 0,-7 16 1346 0 0,-39 86 237 0 0,-50 99-855 0 0,31-76-1140 0 0,37-66-67 0 0,-50 76 0 0 0,72-126-4412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90 445 7743 0 0,'0'0'704'0'0,"-8"-2"-568"0"0,3 1 240 0 0,-1 0-1 0 0,1 0 0 0 0,0-1 0 0 0,0 0 0 0 0,0 0 1 0 0,0 0-1 0 0,1 0 0 0 0,-1-1 0 0 0,-7-6 0 0 0,10 7-164 0 0,-1 0-1 0 0,1 0 1 0 0,0-1-1 0 0,0 1 1 0 0,1-1-1 0 0,-1 0 1 0 0,0 1-1 0 0,1-1 1 0 0,0 0 0 0 0,-1 0-1 0 0,1 0 1 0 0,1 0-1 0 0,-1 0 1 0 0,0 0-1 0 0,1 0 1 0 0,-1 0-1 0 0,1 0 1 0 0,0-5-1 0 0,1-3-63 0 0,0 0 0 0 0,0 1 0 0 0,2-1 0 0 0,-1 0 0 0 0,1 1 0 0 0,1 0 0 0 0,0 0 0 0 0,0 0 0 0 0,1 0 0 0 0,0 1 0 0 0,0-1 0 0 0,14-15 0 0 0,1 1-87 0 0,1 1 0 0 0,1 0 1 0 0,31-22-1 0 0,-38 33-40 0 0,1 1 0 0 0,0 0 0 0 0,1 2 0 0 0,0 0 0 0 0,1 1 0 0 0,0 0 0 0 0,0 2 0 0 0,0 0 0 0 0,1 1 0 0 0,0 1 0 0 0,0 1 0 0 0,0 0 0 0 0,1 2 0 0 0,-1 0 0 0 0,0 1 0 0 0,1 1 0 0 0,21 4 0 0 0,-32-4 54 0 0,0 1-1 0 0,0 1 1 0 0,0 0-1 0 0,0 0 1 0 0,0 1-1 0 0,0 0 1 0 0,-1 0-1 0 0,0 1 1 0 0,0 0-1 0 0,0 0 1 0 0,0 1-1 0 0,-1 0 1 0 0,0 0-1 0 0,0 1 1 0 0,8 11-1 0 0,-13-15-46 0 0,-1 0 1 0 0,0-1-1 0 0,1 1 0 0 0,-1 0 0 0 0,0 0 0 0 0,-1 0 1 0 0,1 0-1 0 0,0 0 0 0 0,-1 0 0 0 0,0 0 0 0 0,0 0 1 0 0,0 1-1 0 0,0-1 0 0 0,0 0 0 0 0,0 0 0 0 0,-1 0 1 0 0,0 0-1 0 0,-1 5 0 0 0,-3 4 73 0 0,0 0-1 0 0,0 0 1 0 0,-9 12 0 0 0,9-14-56 0 0,-6 7 21 0 0,0-1 0 0 0,-1 0 0 0 0,-1 0 0 0 0,0-1 0 0 0,-25 21 0 0 0,12-14-56 0 0,0-2-1 0 0,-46 27 1 0 0,-88 34-14 0 0,133-69-33 0 0,-2-1 1 0 0,1-2-1 0 0,-58 11 0 0 0,82-19-169 0 0,-1-1-1 0 0,0 1 1 0 0,0-1-1 0 0,0 0 1 0 0,1 0-1 0 0,-1 0 1 0 0,0-1-1 0 0,0 1 1 0 0,0-1-1 0 0,-8-3 1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 11519 0 0,'0'0'887'0'0,"7"-7"4537"0"0,-9 8-5345 0 0,0 0-1 0 0,0 0 1 0 0,0 0 0 0 0,1 0 0 0 0,-1 0-1 0 0,0 0 1 0 0,1 1 0 0 0,-1-1 0 0 0,-1 3-1 0 0,-2-1 58 0 0,-38 35 731 0 0,0 1 1 0 0,-61 75-1 0 0,78-80-764 0 0,1 0 0 0 0,2 2-1 0 0,2 0 1 0 0,-24 55 0 0 0,33-61-100 0 0,-18 61 0 0 0,27-76 6 0 0,1-1-1 0 0,0 0 0 0 0,0 1 0 0 0,2 0 0 0 0,0-1 0 0 0,3 27 1 0 0,-1-28-87 0 0,2 16 192 0 0,14 47-1 0 0,-16-69-263 0 0,0 0 0 0 0,1 0-1 0 0,0-1 1 0 0,0 1 0 0 0,0 0-1 0 0,1-1 1 0 0,0 0 0 0 0,1 0 0 0 0,-1 0-1 0 0,1-1 1 0 0,0 1 0 0 0,7 4 0 0 0,2-1-1348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14799 0 0,'0'0'1343'0'0,"0"2"-1104"0"0,1 24 695 0 0,0 0 1 0 0,2 0 0 0 0,10 48-1 0 0,-8-58-596 0 0,0 1-1 0 0,1-1 0 0 0,1 0 0 0 0,0-1 0 0 0,1 1 0 0 0,20 27 0 0 0,5-1 115 0 0,2-1-1 0 0,1-2 1 0 0,59 49 0 0 0,-12-21-332 0 0,88 79 113 0 0,-150-122-401 0 0,-20-23-371 0 0,-3-11-4906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 16007 0 0,'0'0'731'0'0,"1"-2"-10"0"0,2-5 843 0 0,-7 21-916 0 0,-4 6-412 0 0,-1-1 0 0 0,0 1 0 0 0,-16 22-1 0 0,16-27-114 0 0,-7 10 46 0 0,-1-1 0 0 0,-2 0 0 0 0,-35 34 0 0 0,-72 57 171 0 0,98-91-261 0 0,-32 25 5 0 0,22-18 33 0 0,-53 55 0 0 0,51-42-130 0 0,39-42-139 0 0,15-6-4352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8751 0 0,'0'0'794'0'0,"-15"-2"8188"0"0,27 4-8499 0 0,7 3-346 0 0,-1 0 0 0 0,0 1 0 0 0,32 15 0 0 0,48 33 62 0 0,-72-37-175 0 0,2-2 1 0 0,0 0-1 0 0,0-2 1 0 0,44 13-1 0 0,-48-19-26 0 0,36 8-164 0 0,-59-15 72 0 0,-11 9-156 0 0,-4 0 227 0 0,-1 0 0 0 0,-25 12 0 0 0,-1-1 24 0 0,-165 106 142 0 0,205-125-116 0 0,12-8-2758 0 0,1-1 1495 0 0,1-1-11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12007 0 0,'0'0'547'0'0,"-1"0"-11"0"0,-14-1-84 0 0,1 2-1 0 0,0-1 1 0 0,0 2 0 0 0,0 0-1 0 0,0 0 1 0 0,0 2 0 0 0,-14 4-1 0 0,-27 18-40 0 0,-66 41 0 0 0,-18 9 482 0 0,104-61-992 0 0,23-11-65 0 0,0 1 0 0 0,1 1 0 0 0,-1-1 0 0 0,1 2 0 0 0,-14 10 0 0 0,19-12 151 0 0,5-4-52 0 0,1 0-87 0 0,0 0 73 0 0,0-1 1 0 0,0 1 0 0 0,0-1-1 0 0,0 1 1 0 0,0-1-1 0 0,0 1 1 0 0,1-1-1 0 0,-1 1 1 0 0,0-1 0 0 0,0 1-1 0 0,1-1 1 0 0,-1 1-1 0 0,0-1 1 0 0,0 1-1 0 0,1 0 1 0 0,8 3-1261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10591 0 0,'0'0'2198'0'0,"0"1"-1014"0"0,-7 14-260 0 0,0-1 0 0 0,0 0 1 0 0,-17 23-1 0 0,7-12-383 0 0,-151 252 1647 0 0,112-172-4237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68 410 15719 0 0,'0'0'1424'0'0,"-2"1"-1172"0"0,-3 3 73 0 0,-1-1-1 0 0,0 0 1 0 0,0-1-1 0 0,-10 4 1 0 0,1-1 1322 0 0,13-4-410 0 0,-5-2-39 0 0,5 0-330 0 0,5-6-1002 0 0,3-6 109 0 0,0 0 0 0 0,2 1-1 0 0,-1 0 1 0 0,2 0 0 0 0,0 1 0 0 0,11-12 0 0 0,67-57-365 0 0,-77 72 377 0 0,1 0 0 0 0,0 1-1 0 0,0 0 1 0 0,14-7 0 0 0,-20 12 9 0 0,0 0 0 0 0,1 0 0 0 0,-1 0 0 0 0,0 1 0 0 0,0 0 0 0 0,1 0 1 0 0,-1 0-1 0 0,1 0 0 0 0,-1 1 0 0 0,1 0 0 0 0,-1 0 0 0 0,10 2 0 0 0,0 3 17 0 0,-12-2 15 0 0,-1 0-9 0 0,0-1-15 0 0,0 1-1 0 0,-1-1 0 0 0,1 1 1 0 0,0 0-1 0 0,-1 0 1 0 0,1 0-1 0 0,-1 0 1 0 0,0 0-1 0 0,0 0 1 0 0,0 1-1 0 0,0-1 0 0 0,-1 0 1 0 0,0 0-1 0 0,1 1 1 0 0,-1-1-1 0 0,0 0 1 0 0,0 1-1 0 0,-1-1 0 0 0,1 0 1 0 0,-1 0-1 0 0,0 0 1 0 0,0 4-1 0 0,-3 5 9 0 0,0 0 1 0 0,-1-1-1 0 0,0 1 0 0 0,-9 15 0 0 0,10-20-3 0 0,1-2 2 0 0,0-1 0 0 0,0 1 0 0 0,0-1 0 0 0,-7 7 0 0 0,-8 4-28 0 0,17-14-63 0 0,-1-12-135 0 0,2 8 192 0 0,0 0-1 0 0,0-1 1 0 0,0 1-1 0 0,0-1 0 0 0,1 1 1 0 0,-1 0-1 0 0,1 0 1 0 0,0-1-1 0 0,0 1 1 0 0,0 0-1 0 0,1 0 1 0 0,-1 0-1 0 0,3-4 1 0 0,3-5-144 0 0,18-21 0 0 0,-15 21 53 0 0,23-28-479 0 0,62-60 1 0 0,-73 80 477 0 0,1 1-1 0 0,1 2 0 0 0,1 0 1 0 0,36-19-1 0 0,-50 31 164 0 0,4-3 190 0 0,0 1-1 0 0,22-7 0 0 0,-33 13-132 0 0,0 0 0 0 0,1 0 0 0 0,-1 0 1 0 0,0 0-1 0 0,1 1 0 0 0,-1 0 0 0 0,0 0 0 0 0,1 0 0 0 0,-1 0 1 0 0,0 1-1 0 0,1 0 0 0 0,-1 0 0 0 0,0 0 0 0 0,6 2 0 0 0,-7-1-36 0 0,0 0 0 0 0,0 0 0 0 0,0 1 0 0 0,0-1 0 0 0,0 1 0 0 0,-1 0 0 0 0,1-1 0 0 0,-1 1 0 0 0,0 0 0 0 0,0 0-1 0 0,0 1 1 0 0,0-1 0 0 0,0 0 0 0 0,1 4 0 0 0,1 4 5 0 0,0-1 1 0 0,-1 1-1 0 0,3 16 0 0 0,-3-9-34 0 0,-1 1 0 0 0,-1-1 0 0 0,-1 0 0 0 0,-3 24 0 0 0,-15 72-211 0 0,10-74-219 0 0,7-22-2526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33 7367 0 0,'0'0'7988'0'0,"-1"2"-7280"0"0,-25 18-98 0 0,19-16-561 0 0,0 1 1 0 0,1 0 0 0 0,-7 6-1 0 0,-6 11-30 0 0,1 1-1 0 0,1 1 0 0 0,1 0 0 0 0,2 1 1 0 0,0 1-1 0 0,-14 36 0 0 0,25-55 13 0 0,1 1 0 0 0,-1 0 0 0 0,1 1 0 0 0,1-1 0 0 0,0 0 0 0 0,0 0 1 0 0,0 1-1 0 0,1-1 0 0 0,1 0 0 0 0,-1 1 0 0 0,1-1 0 0 0,3 12 0 0 0,-3-16 37 0 0,1 0 0 0 0,-1 0 0 0 0,1 0-1 0 0,-1-1 1 0 0,1 1 0 0 0,0 0 0 0 0,0-1 0 0 0,1 0 0 0 0,-1 1 0 0 0,1-1 0 0 0,0 0 0 0 0,-1 0 0 0 0,1-1 0 0 0,1 1 0 0 0,-1-1-1 0 0,0 1 1 0 0,1-1 0 0 0,-1 0 0 0 0,1 0 0 0 0,-1 0 0 0 0,1-1 0 0 0,0 1 0 0 0,0-1 0 0 0,0 0 0 0 0,0 0 0 0 0,8 0 0 0 0,1 0 55 0 0,0-1 1 0 0,0 0 0 0 0,0-1 0 0 0,0-1 0 0 0,0 0 0 0 0,0-1 0 0 0,-1 0-1 0 0,19-7 1 0 0,-12 2-43 0 0,1-1-1 0 0,-2 0 1 0 0,1-2-1 0 0,25-18 1 0 0,-36 22-63 0 0,0 1 0 0 0,0-2 0 0 0,0 1 0 0 0,-1-1 0 0 0,0-1 0 0 0,0 1 0 0 0,-1-1 0 0 0,0 0 0 0 0,-1 0 0 0 0,7-14 0 0 0,-10 15-24 0 0,1 1 0 0 0,-1-1 0 0 0,0 0 0 0 0,0 0 0 0 0,-1 0 0 0 0,0 1 0 0 0,-1-2 0 0 0,1 1 1 0 0,-2 0-1 0 0,1 0 0 0 0,-1 0 0 0 0,0 0 0 0 0,-1 1 0 0 0,-3-13 0 0 0,2 12-50 0 0,-1-7-231 0 0,-1 0 1 0 0,-1 1-1 0 0,0-1 1 0 0,-1 1-1 0 0,0 1 0 0 0,-17-23 1 0 0,22 33 187 0 0,-1 1 0 0 0,1 0 1 0 0,-1-1-1 0 0,0 1 1 0 0,0 1-1 0 0,0-1 0 0 0,0 0 1 0 0,0 1-1 0 0,0-1 0 0 0,0 1 1 0 0,0 0-1 0 0,-1 0 1 0 0,1 1-1 0 0,-1-1 0 0 0,1 0 1 0 0,0 1-1 0 0,-1 0 1 0 0,1 0-1 0 0,-1 0 0 0 0,-5 1 1 0 0,-1 1-428 0 0,1-1 0 0 0,0 1 0 0 0,0 1-1 0 0,0 0 1 0 0,0 0 0 0 0,-12 7 0 0 0,5 1-2816 0 0,2 0-852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13159 0 0,'-9'-11'598'0'0,"7"9"742"0"0,14-4-812 0 0,-6 4-476 0 0,0 0 1 0 0,0 0 0 0 0,1 0 0 0 0,-1 0 0 0 0,1 1 0 0 0,0 0 0 0 0,-1 1 0 0 0,1-1 0 0 0,0 1 0 0 0,0 1-1 0 0,-1-1 1 0 0,1 1 0 0 0,0 0 0 0 0,-1 0 0 0 0,10 4 0 0 0,5 2 23 0 0,-1 1 1 0 0,0 1-1 0 0,29 16 1 0 0,-9 1 283 0 0,55 46 0 0 0,-79-59-81 0 0,-1 0 1 0 0,-1 2 0 0 0,0-1 0 0 0,-1 2 0 0 0,0 0 0 0 0,-1 0 0 0 0,12 24-1 0 0,-17-27-100 0 0,-1 1 0 0 0,0 0 0 0 0,-1 0 0 0 0,0 1 0 0 0,-1 0 0 0 0,-1-1 0 0 0,-1 1 0 0 0,0 0-1 0 0,0 1 1 0 0,-2 19 0 0 0,-2-4 6 0 0,-2-1 1 0 0,-1 0-1 0 0,-15 48 0 0 0,-40 84 109 0 0,53-147-275 0 0,0 0 1 0 0,-1 0 0 0 0,-1-1-1 0 0,0 0 1 0 0,-1-1-1 0 0,-1 0 1 0 0,-19 19 0 0 0,11-16-17 0 0,0 0 1 0 0,-1-1 0 0 0,-1-1 0 0 0,-31 17 0 0 0,37-24-82 0 0,6-3-56 0 0,0 1 1 0 0,0 0 0 0 0,0 0 0 0 0,0 1-1 0 0,1 0 1 0 0,0 0 0 0 0,0 1 0 0 0,-7 9 0 0 0,14-15-387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3679 0 0,'0'0'8740'0'0,"2"0"-8252"0"0,23-2 1032 0 0,42-8-1 0 0,-9 1-802 0 0,-7-1-268 0 0,-39 7-729 0 0,1 0 0 0 0,0 1-1 0 0,24-1 1 0 0,-25 3-3632 0 0,2 0-1288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0,'0'0'2234'0'0,"0"3"-676"0"0,1-1-1343 0 0,-1 0 0 0 0,1-1 0 0 0,0 1 0 0 0,0 0 0 0 0,0 0 0 0 0,0-1 0 0 0,0 1 1 0 0,0 0-1 0 0,0-1 0 0 0,0 1 0 0 0,1-1 0 0 0,-1 1 0 0 0,0-1 0 0 0,1 0 0 0 0,0 1 0 0 0,-1-1 0 0 0,1 0 0 0 0,0 0 0 0 0,-1 0 0 0 0,1 0 0 0 0,0-1 0 0 0,0 1 0 0 0,0 0 0 0 0,0-1 0 0 0,-1 1 0 0 0,4-1 0 0 0,2 2-141 0 0,-1-1 1 0 0,0-1-1 0 0,1 1 0 0 0,-1-1 0 0 0,1 0 1 0 0,-1 0-1 0 0,9-2 0 0 0,-6 0 6 0 0,4-1 53 0 0,1 0-1 0 0,15-6 1 0 0,-15 5-629 0 0,1-1 0 0 0,1 2 0 0 0,28-3 0 0 0,-29 4-5478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11519 0 0,'0'0'887'0'0,"-1"1"-439"0"0,-11 10 111 0 0,1 0 0 0 0,0 0 0 0 0,1 1 0 0 0,0 0 0 0 0,1 1 0 0 0,0 0 0 0 0,-10 21 0 0 0,-40 107-906 0 0,49-115 645 0 0,-22 53-228 0 0,-4-2 0 0 0,-67 107 0 0 0,86-154-2118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119 356 1375 0 0,'-39'-15'-74'0'0,"5"2"2529"0"0,13 3 5079 0 0,19 9-7248 0 0,1 1 1 0 0,-1-1-1 0 0,1 0 0 0 0,-1 0 1 0 0,1 0-1 0 0,-1 0 1 0 0,1-1-1 0 0,0 1 0 0 0,-1 0 1 0 0,1-1-1 0 0,0 1 1 0 0,0 0-1 0 0,0-1 0 0 0,0 1 1 0 0,0-1-1 0 0,1 0 0 0 0,-1 1 1 0 0,0-1-1 0 0,1 0 1 0 0,-2-3-1 0 0,2 3-149 0 0,1-1-1 0 0,-1 1 1 0 0,0-1 0 0 0,0 1-1 0 0,1-1 1 0 0,-1 1-1 0 0,1 0 1 0 0,0-1 0 0 0,0 1-1 0 0,0 0 1 0 0,0-1 0 0 0,0 1-1 0 0,2-2 1 0 0,5-7-54 0 0,0 1 0 0 0,0 1 0 0 0,1-1-1 0 0,15-11 1 0 0,9-4-75 0 0,0 1-1 0 0,1 1 0 0 0,1 3 1 0 0,1 0-1 0 0,62-23 0 0 0,-77 36 57 0 0,-1 0 0 0 0,2 1 0 0 0,-1 1-1 0 0,0 1 1 0 0,1 1 0 0 0,41-1 0 0 0,-51 5 33 0 0,0-1 1 0 0,0 2 0 0 0,0 0-1 0 0,0 0 1 0 0,-1 1-1 0 0,1 0 1 0 0,-1 1 0 0 0,0 1-1 0 0,0-1 1 0 0,0 2-1 0 0,0 0 1 0 0,-1 0 0 0 0,0 0-1 0 0,10 10 1 0 0,-17-13-82 0 0,1 0 0 0 0,-1 1 0 0 0,0-1 0 0 0,0 1 0 0 0,0 0 0 0 0,0 0 0 0 0,0 0 0 0 0,-1 0 0 0 0,0 1 0 0 0,0-1 1 0 0,0 0-1 0 0,-1 1 0 0 0,1 0 0 0 0,-1-1 0 0 0,0 1 0 0 0,0 0 0 0 0,-1 0 0 0 0,1-1 0 0 0,-1 1 0 0 0,0 0 0 0 0,-1 0 0 0 0,1 0 0 0 0,-1-1 0 0 0,0 1 0 0 0,-2 7 0 0 0,0-2 13 0 0,-2 0-1 0 0,1 0 0 0 0,-1 0 0 0 0,0 0 0 0 0,-1-1 0 0 0,0 0 0 0 0,-1 0 0 0 0,0 0 0 0 0,0-1 0 0 0,-10 8 1 0 0,-17 14 29 0 0,-2-2 0 0 0,-1-1 1 0 0,-1-2-1 0 0,-1-2 1 0 0,-65 29-1 0 0,71-38-306 0 0,-1-2 0 0 0,0-1 0 0 0,0-1 0 0 0,-55 7 0 0 0,71-17-993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45 4607 0 0,'1'-1'354'0'0,"15"-11"-350"0"0,25-20 10592 0 0,-42 35-10440 0 0,1 2-128 0 0,-1-1 1 0 0,-1 0-1 0 0,1 1 1 0 0,0-1-1 0 0,-1 0 1 0 0,0 0-1 0 0,0 0 1 0 0,0-1-1 0 0,0 1 1 0 0,-1 0-1 0 0,1-1 1 0 0,-5 4-1 0 0,-120 143 156 0 0,116-137-173 0 0,-144 173 188 0 0,16 8 97 0 0,129-179-251 0 0,2 0 1 0 0,0 1 0 0 0,1 0 0 0 0,1 0 0 0 0,0 1 0 0 0,-3 17 0 0 0,8-32-43 0 0,1 1 1 0 0,0 0 0 0 0,-1-1-1 0 0,1 1 1 0 0,0-1-1 0 0,1 1 1 0 0,-1-1-1 0 0,0 1 1 0 0,1 0-1 0 0,-1-1 1 0 0,1 1-1 0 0,0-1 1 0 0,0 0-1 0 0,0 1 1 0 0,0-1 0 0 0,0 0-1 0 0,1 1 1 0 0,-1-1-1 0 0,1 0 1 0 0,-1 0-1 0 0,1 0 1 0 0,0 0-1 0 0,0-1 1 0 0,2 3-1 0 0,-1-2-135 0 0,1 1-1 0 0,0-1 1 0 0,0 0-1 0 0,0 0 1 0 0,0 0-1 0 0,0-1 1 0 0,0 1-1 0 0,0-1 1 0 0,1 0-1 0 0,-1 0 1 0 0,0 0-1 0 0,1-1 1 0 0,4 0-1 0 0,10-1-775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11519 0 0,'0'0'887'0'0,"0"2"-418"0"0,-2 6-10 0 0,1 1 0 0 0,1-1 0 0 0,-1 0 0 0 0,2 0 0 0 0,-1 1-1 0 0,1-1 1 0 0,0 0 0 0 0,0 0 0 0 0,1 0 0 0 0,1 0 0 0 0,3 9-1 0 0,5 12 299 0 0,26 44-1 0 0,-21-48-493 0 0,1-1 0 0 0,1 0-1 0 0,1-2 1 0 0,32 30 0 0 0,-8-8-66 0 0,-2-3-157 0 0,-18-19 53 0 0,29 35-1 0 0,-47-50-128 0 0,0 0-1 0 0,0 1 0 0 0,0-1 0 0 0,-1 1 1 0 0,0 0-1 0 0,-1 0 0 0 0,0 0 1 0 0,0 1-1 0 0,3 15 0 0 0,-5-18-160 0 0,-1 0 1 0 0,1 1-1 0 0,-1-1 0 0 0,-2 10 0 0 0,2-14-67 0 0,-1 1-1 0 0,1-1 0 0 0,-1 1 1 0 0,1-1-1 0 0,-1 1 0 0 0,0-1 1 0 0,0 0-1 0 0,-1 1 0 0 0,1-1 1 0 0,0 0-1 0 0,-1 0 0 0 0,1 0 1 0 0,-3 3-1 0 0,-4 1-1830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14743 0 0,'0'0'1335'0'0,"-1"1"-1096"0"0,-64 85 818 0 0,-46 55 359 0 0,96-125-1280 0 0,-117 134 594 0 0,100-110-628 0 0,-49 81-1 0 0,80-119-299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83 10135 0 0,'1'-1'464'0'0,"21"-18"168"0"0,-13 14 106 0 0,0 1 0 0 0,1 0-1 0 0,-1 1 1 0 0,1 0 0 0 0,0 0-1 0 0,-1 1 1 0 0,1 1 0 0 0,12-2-1 0 0,16-3 902 0 0,5-4-1389 0 0,25-5 237 0 0,-59 14-689 0 0,-1 0 0 0 0,1 0 1 0 0,1 1-1 0 0,-1 0 0 0 0,11 2 0 0 0,-17-1-1640 0 0</inkml:trace>
  <inkml:trace contextRef="#ctx0" brushRef="#br0" timeOffset="1">1 360 12751 0 0,'0'0'2691'0'0,"3"0"-1980"0"0,19-4 623 0 0,45-12 0 0 0,-21 3-673 0 0,-17 6-507 0 0,129-27 1235 0 0,-52 22-3293 0 0,-89 12-243 0 0,-1 1-4140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58 11975 0 0,'0'0'6398'0'0,"2"0"-5662"0"0,8 3-382 0 0,0-1 1 0 0,0 0-1 0 0,0-1 1 0 0,0 0-1 0 0,1 0 0 0 0,-1-1 1 0 0,19-2-1 0 0,74-18 508 0 0,-69 12-752 0 0,-29 7-105 0 0,2 0-4 0 0,-1-1 0 0 0,1 1-1 0 0,-1-1 1 0 0,1-1 0 0 0,-1 1 0 0 0,0-1 0 0 0,0 0-1 0 0,0-1 1 0 0,0 1 0 0 0,9-9 0 0 0,-14 11-203 0 0,-45 7-1361 0 0,7 3 1467 0 0,1 1 1 0 0,1 3 0 0 0,-59 27 0 0 0,74-29 105 0 0,0 1-1 0 0,0 0 1 0 0,1 2-1 0 0,1 0 1 0 0,0 1-1 0 0,1 1 1 0 0,-19 22 0 0 0,34-36 3 0 0,-1 1 0 0 0,1 0 0 0 0,0 0 0 0 0,0 0 0 0 0,0 0 0 0 0,1 1 0 0 0,-1-1 0 0 0,1 0 0 0 0,0 1 0 0 0,0-1 0 0 0,0 1 1 0 0,0-1-1 0 0,0 1 0 0 0,1 5 0 0 0,0-6 2 0 0,0-1 0 0 0,1 1-1 0 0,-1-1 1 0 0,1 0 0 0 0,0 1 0 0 0,0-1 0 0 0,0 0 0 0 0,0 1 0 0 0,0-1 0 0 0,1 0 0 0 0,-1 0-1 0 0,1 0 1 0 0,-1 0 0 0 0,1 0 0 0 0,0 0 0 0 0,-1-1 0 0 0,1 1 0 0 0,0-1 0 0 0,0 1 0 0 0,0-1-1 0 0,1 1 1 0 0,1 0 0 0 0,7 3 43 0 0,-1 0 0 0 0,1-1 0 0 0,0 0 1 0 0,20 5-1 0 0,48 4 123 0 0,-48-9-153 0 0,1-1-169 0 0,0-1 0 0 0,0-2 0 0 0,55-6 0 0 0,-42-3-1859 0 0,-23 4 64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7831 0 0,'0'2'6970'0'0,"0"3"-6284"0"0,0 0 1 0 0,-1 0 0 0 0,0 0 0 0 0,-3 9 0 0 0,-18 41 332 0 0,7-23-394 0 0,-94 213 354 0 0,98-218-1143 0 0,10-15-3124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13447 0 0,'0'0'1463'0'0,"-1"1"-1284"0"0,-5 11-28 0 0,-1 0 1 0 0,-1-1 0 0 0,1 0-1 0 0,-11 10 1 0 0,-10 15 14 0 0,-49 84 591 0 0,65-97-465 0 0,0 1 1 0 0,2 0-1 0 0,-12 36 0 0 0,21-58-215 0 0,1 1 0 0 0,-1 0 0 0 0,0 0 0 0 0,1-1 0 0 0,0 1 0 0 0,0 0 1 0 0,-1 0-1 0 0,2 0 0 0 0,-1 0 0 0 0,0 0 0 0 0,0-1 0 0 0,1 1 0 0 0,0 0 0 0 0,0 0 0 0 0,1 3 0 0 0,-1-4 13 0 0,0-1 0 0 0,1 1-1 0 0,-1 0 1 0 0,1 0 0 0 0,-1-1 0 0 0,1 1 0 0 0,0-1 0 0 0,0 1 0 0 0,-1-1-1 0 0,1 1 1 0 0,0-1 0 0 0,0 0 0 0 0,0 0 0 0 0,1 0 0 0 0,-1-1 0 0 0,0 1-1 0 0,0 0 1 0 0,5 0 0 0 0,-3 0-9 0 0,1-1 0 0 0,0 0 0 0 0,0 0 0 0 0,0 0-1 0 0,0 0 1 0 0,0-1 0 0 0,0 0 0 0 0,0 0 0 0 0,-1 0 0 0 0,1-1-1 0 0,5-2 1 0 0,8-4 139 0 0,25-15-1 0 0,-28 15-148 0 0,2-2-21 0 0,0-1 1 0 0,0 0-1 0 0,-1-1 0 0 0,-1-1 1 0 0,25-26-1 0 0,-34 33-60 0 0,-1 0 0 0 0,0 0-1 0 0,-1-1 1 0 0,1 0 0 0 0,-1 0 0 0 0,0 0 0 0 0,-1 0 0 0 0,0-1-1 0 0,0 0 1 0 0,-1 1 0 0 0,1-1 0 0 0,-2 0 0 0 0,1 0 0 0 0,-1 0-1 0 0,0 0 1 0 0,-1 0 0 0 0,-1-9 0 0 0,1 14-43 0 0,-1 0 0 0 0,1 0 0 0 0,-1 0-1 0 0,0 0 1 0 0,-1 0 0 0 0,1 0 0 0 0,0 0 0 0 0,-1 0 0 0 0,0 1 0 0 0,1-1 0 0 0,-1 1 0 0 0,0-1-1 0 0,0 1 1 0 0,-1 0 0 0 0,1 0 0 0 0,0-1 0 0 0,-1 2 0 0 0,1-1 0 0 0,-1 0 0 0 0,0 0 0 0 0,1 1 0 0 0,-1 0-1 0 0,0-1 1 0 0,-6 0 0 0 0,-5-2-369 0 0,0 0 1 0 0,0 1-1 0 0,-28-2 0 0 0,-20 4-878 0 0,36 2 110 0 0,24-1 462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15463 0 0,'0'0'1400'0'0,"0"2"-1116"0"0,1 1-216 0 0,0 0-1 0 0,0 0 0 0 0,0 1 1 0 0,1-1-1 0 0,0 0 0 0 0,-1-1 1 0 0,1 1-1 0 0,0 0 0 0 0,0 0 1 0 0,0-1-1 0 0,1 1 1 0 0,4 3-1 0 0,6 5 306 0 0,19 11-1 0 0,-19-13-83 0 0,108 66 1353 0 0,16 11-455 0 0,-116-71-1015 0 0,-1 1 0 0 0,-1 1 1 0 0,-1 0-1 0 0,0 1 0 0 0,14 21 1 0 0,-25-30-108 0 0,-1 0 1 0 0,0 1 0 0 0,-1-1-1 0 0,0 1 1 0 0,0 1 0 0 0,-1-1-1 0 0,-1 0 1 0 0,0 1 0 0 0,0 0-1 0 0,-1 0 1 0 0,0 0 0 0 0,-1 0-1 0 0,0 20 1 0 0,-2-14-41 0 0,-1-1 0 0 0,-1 0-1 0 0,0 1 1 0 0,-1-1 0 0 0,-1-1-1 0 0,-9 22 1 0 0,3-14 40 0 0,-1 0 1 0 0,-1-1-1 0 0,-24 31 0 0 0,-6-2 49 0 0,-3-2 0 0 0,-61 52 0 0 0,51-52-2291 0 0,-71 50 1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67 4143 0 0,'-62'-3'12014'0'0,"64"3"-11216"0"0,9 1-269 0 0,1 0 0 0 0,0-1 0 0 0,20-3 0 0 0,-2 1-99 0 0,208-27 1015 0 0,-157 16-594 0 0,130-3-1 0 0,-155 14-2983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 7367 0 0,'-2'-9'10151'0'0,"4"12"-9808"0"0,1 4-215 0 0,0 0 1 0 0,0 1-1 0 0,-1-1 1 0 0,0 1-1 0 0,-1 0 1 0 0,1 0 0 0 0,-1-1-1 0 0,-1 1 1 0 0,0 0-1 0 0,0 0 1 0 0,-2 14-1 0 0,-3 11 361 0 0,-13 47 0 0 0,11-52-295 0 0,-30 97 418 0 0,-2 7-436 0 0,36-119-151 0 0,0-5-74 0 0,1 0 1 0 0,0 1-1 0 0,1 0 0 0 0,0-1 0 0 0,0 1 0 0 0,1 0 1 0 0,1 14-1 0 0,0-20-618 0 0,0-1 1 0 0,-1 1-1 0 0,1 0 0 0 0,0-1 1 0 0,1 1-1 0 0,-1-1 0 0 0,0 1 1 0 0,3 2-1 0 0,6 6-5788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15863 0 0,'0'0'1439'0'0,"1"2"-1140"0"0,-1 3-198 0 0,1 0 0 0 0,-1 0 1 0 0,0 0-1 0 0,0 0 1 0 0,0 0-1 0 0,-1 0 1 0 0,0 0-1 0 0,0 0 1 0 0,0 0-1 0 0,-3 6 1 0 0,-23 52 660 0 0,22-51-618 0 0,-79 182 1478 0 0,-19 43-1404 0 0,80-184-1522 0 0,22-52 688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13503 0 0,'2'-10'1440'0'0,"2"5"-1281"0"0,1-1 0 0 0,-1 1 0 0 0,1-1 0 0 0,0 1 0 0 0,1 1 0 0 0,-1-1 0 0 0,1 1 0 0 0,-1 0 0 0 0,1 0-1 0 0,13-5 1 0 0,7-3 732 0 0,39-11-1 0 0,-48 17-772 0 0,61-17 599 0 0,1 3 1 0 0,1 3-1 0 0,105-8 0 0 0,-171 24-667 0 0,1 0-1 0 0,-1 1 0 0 0,0 0 1 0 0,25 4-1 0 0,-35-3-40 0 0,-1 0 0 0 0,0 0 0 0 0,0 0 1 0 0,0 0-1 0 0,0 0 0 0 0,0 1 0 0 0,0-1 0 0 0,0 1 0 0 0,-1 0 0 0 0,1 0 1 0 0,3 4-1 0 0,-4-5-1 0 0,-1 1 0 0 0,1 0 1 0 0,-1 0-1 0 0,0 1 0 0 0,0-1 1 0 0,0 0-1 0 0,0 0 0 0 0,0 0 1 0 0,0 1-1 0 0,-1-1 0 0 0,1 0 1 0 0,-1 1-1 0 0,1-1 0 0 0,-1 1 1 0 0,0-1-1 0 0,0 1 0 0 0,-1 3 1 0 0,0 1 34 0 0,0-1 1 0 0,-1 1 0 0 0,0-1-1 0 0,0 1 1 0 0,-1-1 0 0 0,0 0-1 0 0,0 0 1 0 0,0 0-1 0 0,-1 0 1 0 0,0 0 0 0 0,-6 7-1 0 0,-4 3 61 0 0,-1-1-1 0 0,-23 18 0 0 0,-30 19 140 0 0,-80 45-1 0 0,89-60-191 0 0,23-15-68 0 0,-1-1 1 0 0,-1-2-1 0 0,-61 22 0 0 0,80-36-1358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17135 0 0,'0'0'3242'0'0,"-6"7"-2425"0"0,-66 82 565 0 0,-47 63-1036 0 0,112-142-344 0 0,-85 137 65 0 0,80-125-59 0 0,1 0 0 0 0,1 1 0 0 0,2 0 0 0 0,0 0 0 0 0,-5 26 0 0 0,-2 54-530 0 0,13-88-44 0 0,2 1 1 0 0,0 0-1 0 0,1 0 0 0 0,3 23 1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15343 0 0,'0'0'704'0'0,"-1"1"-14"0"0,-3 4-617 0 0,1-1 0 0 0,0 1 0 0 0,0 0 0 0 0,1 0 0 0 0,-1 0 1 0 0,1 1-1 0 0,0-1 0 0 0,1 1 0 0 0,-1-1 0 0 0,-1 11 0 0 0,3-7 115 0 0,-1 0-1 0 0,1 1 1 0 0,1-1 0 0 0,-1 1-1 0 0,5 17 1 0 0,2-3 230 0 0,1 0 1 0 0,1-1-1 0 0,1 0 1 0 0,14 23-1 0 0,-6-14 123 0 0,2-1 0 0 0,2-1 0 0 0,47 51 0 0 0,90 67 250 0 0,-151-141-847 0 0,4 4 172 0 0,28 17 1 0 0,-37-26-190 0 0,1 0 1 0 0,-1 0-1 0 0,1 0 1 0 0,0-1-1 0 0,0 1 1 0 0,-1-1-1 0 0,1 0 0 0 0,0 0 1 0 0,0 0-1 0 0,0-1 1 0 0,0 1-1 0 0,0-1 1 0 0,7-1-1 0 0,0-2-1650 0 0,-2-4-3324 0 0,3-2-1891 0 0</inkml:trace>
  <inkml:trace contextRef="#ctx0" brushRef="#br0" timeOffset="1">633 21 12439 0 0,'-11'-11'1328'0'0,"9"10"-1191"0"0,0 1-1 0 0,0-1 0 0 0,0 1 0 0 0,1 0 1 0 0,-1 0-1 0 0,0 0 0 0 0,0 0 0 0 0,0 0 1 0 0,0 0-1 0 0,1 0 0 0 0,-1 1 0 0 0,0-1 1 0 0,0 0-1 0 0,1 1 0 0 0,-1 0 0 0 0,0-1 1 0 0,1 1-1 0 0,-1 0 0 0 0,0 0 0 0 0,-2 2 1 0 0,-5 3 503 0 0,1 1 0 0 0,-11 11 1 0 0,8-8-749 0 0,-197 207 2792 0 0,98-94-1394 0 0,71-82-1031 0 0,-62 62 134 0 0,76-79-336 0 0,-25 21-100 0 0,48-44-572 0 0,5-2-234 0 0,10-7-1296 0 0,8-4-4993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8287 0 0,'0'0'10224'0'0,"2"0"-9682"0"0,18 2-247 0 0,0 0 0 0 0,-1-2 0 0 0,26-3 0 0 0,62-11 1374 0 0,-28 2-1092 0 0,-9 7-2131 0 0,-51 5-204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 8751 0 0,'-1'-1'674'0'0,"0"1"-491"0"0,1 0 0 0 0,-1-1 1 0 0,1 1-1 0 0,-1 0 0 0 0,1-1 0 0 0,-1 1 1 0 0,1 0-1 0 0,-1 0 0 0 0,1-1 0 0 0,-1 1 1 0 0,1 0-1 0 0,-1 0 0 0 0,1 0 0 0 0,-1 0 1 0 0,0 0-1 0 0,1 0 0 0 0,-1 0 1 0 0,1 0-1 0 0,-1 0 0 0 0,0 0 0 0 0,1 0 1 0 0,-1 0-1 0 0,1 0 0 0 0,-1 1 0 0 0,1-1 1 0 0,-1 0-1 0 0,1 0 0 0 0,-1 1 1 0 0,1-1-1 0 0,-1 0 0 0 0,1 1 0 0 0,-1-1 1 0 0,1 0-1 0 0,-1 1 0 0 0,1-1 0 0 0,-1 1 1 0 0,1-1-1 0 0,0 1 0 0 0,-1-1 1 0 0,1 2-1 0 0,-1-2-432 0 0,12 4 662 0 0,0 0 0 0 0,0-1 0 0 0,0-1 0 0 0,1 0 1 0 0,15 1-1 0 0,61-2 724 0 0,-14-7-565 0 0,-1-2-1 0 0,73-20 1 0 0,-38 7-738 0 0,-56 11-1686 0 0,-30 4-104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14743 0 0,'0'0'1136'0'0,"-2"0"-598"0"0,-4 2-181 0 0,-1 0 0 0 0,1 0 1 0 0,0 0-1 0 0,0 1 1 0 0,0 0-1 0 0,0 0 1 0 0,1 1-1 0 0,-1-1 1 0 0,1 1-1 0 0,0 0 1 0 0,0 1-1 0 0,0-1 1 0 0,-8 11-1 0 0,1-1-58 0 0,1 2-1 0 0,1 0 1 0 0,-15 30-1 0 0,-13 43 117 0 0,-34 117 0 0 0,-16 41 51 0 0,-125 161-402 0 0,207-397-81 0 0,-2 2-97 0 0,1 0 0 0 0,0 0 1 0 0,1 1-1 0 0,0 0 0 0 0,-4 18 0 0 0,9-31 83 0 0,1 0 0 0 0,0-1 0 0 0,0 1 0 0 0,0 0 0 0 0,0 0 0 0 0,-1 0 0 0 0,1-1 0 0 0,0 1-1 0 0,0 0 1 0 0,1 0 0 0 0,-1 0 0 0 0,0-1 0 0 0,0 1 0 0 0,0 0 0 0 0,0 0 0 0 0,1 0 0 0 0,-1-1 0 0 0,0 1 0 0 0,1 0 0 0 0,-1-1 0 0 0,1 1-1 0 0,-1 0 1 0 0,0-1 0 0 0,1 1 0 0 0,0 0 0 0 0,-1-1 0 0 0,1 1 0 0 0,-1-1 0 0 0,1 1 0 0 0,0-1 0 0 0,-1 1 0 0 0,1-1 0 0 0,0 1 0 0 0,-1-1-1 0 0,1 0 1 0 0,0 0 0 0 0,0 1 0 0 0,0-1 0 0 0,-1 0 0 0 0,1 0 0 0 0,0 0 0 0 0,0 0 0 0 0,0 0 0 0 0,-1 0 0 0 0,1 0 0 0 0,0 0 0 0 0,0 0-1 0 0,1 0 1 0 0,3-1-379 0 0,1 0 0 0 0,-1 0-1 0 0,1 0 1 0 0,-1 0-1 0 0,10-5 1 0 0,8-6-993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18 317 9215 0 0,'-9'-4'950'0'0,"1"-7"7751"0"0,8 11-8526 0 0,12-4 5833 0 0,-2 3-8173 0 0,23-1 2482 0 0,0 1-1 0 0,63 7 0 0 0,-14 0-398 0 0,-35-6-1528 0 0,-16-3-5089 0 0,-11 2 40 0 0</inkml:trace>
  <inkml:trace contextRef="#ctx0" brushRef="#br0" timeOffset="1">1058 1 12895 0 0,'-2'2'6235'0'0,"-60"77"-3091"0"0,36-38-2705 0 0,1 0 0 0 0,3 2 1 0 0,-19 46-1 0 0,33-67-478 0 0,-11 27-266 0 0,18-44 239 0 0,0 0 1 0 0,0 0-1 0 0,0 0 1 0 0,0 0-1 0 0,1 0 1 0 0,0 0 0 0 0,0 7-1 0 0,0-11-39 0 0,0-1 1 0 0,1 1-1 0 0,-1-1 0 0 0,0 1 1 0 0,0-1-1 0 0,0 1 0 0 0,1-1 0 0 0,-1 1 1 0 0,0-1-1 0 0,1 1 0 0 0,-1-1 0 0 0,0 0 1 0 0,1 1-1 0 0,-1-1 0 0 0,1 0 1 0 0,-1 1-1 0 0,0-1 0 0 0,1 0 0 0 0,-1 1 1 0 0,2-1-1 0 0,-1 1-292 0 0,10 6-1131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17735 0 0,'0'0'2464'0'0,"2"1"-2184"0"0,0 2-119 0 0,1 0 0 0 0,0 1 1 0 0,-1-1-1 0 0,0 0 0 0 0,0 1 0 0 0,0 0 0 0 0,0-1 0 0 0,0 1 0 0 0,-1 0 0 0 0,0 0 1 0 0,1 4-1 0 0,0 0 31 0 0,-1 0 0 0 0,0 0 0 0 0,-1-1 0 0 0,0 1 0 0 0,-1 11 0 0 0,-2 0-16 0 0,-1 0 0 0 0,0 0 0 0 0,-14 34-1 0 0,-26 43-96 0 0,28-66-164 0 0,2 0 0 0 0,-11 34 0 0 0,25-61-14 0 0,-1-1-1 0 0,0 1 0 0 0,1-1 0 0 0,-1 1 0 0 0,1 0 1 0 0,0 4-1 0 0,0-7-72 0 0,0 1 0 0 0,0 0 0 0 0,1 0 0 0 0,-1 0 1 0 0,0-1-1 0 0,0 1 0 0 0,1 0 0 0 0,-1-1 0 0 0,0 1 0 0 0,1 0 0 0 0,-1-1 1 0 0,1 1-1 0 0,-1 0 0 0 0,0-1 0 0 0,1 1 0 0 0,0-1 0 0 0,-1 1 1 0 0,1-1-1 0 0,-1 1 0 0 0,1-1 0 0 0,0 1 0 0 0,-1-1 0 0 0,1 0 0 0 0,0 1 1 0 0,-1-1-1 0 0,2 1 0 0 0,9 1-6783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3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6911 0 0,'0'0'623'0'0,"1"2"-143"0"0,35 44 7023 0 0,-2 1-3472 0 0,0 2-2860 0 0,-2 1 0 0 0,40 89 1 0 0,-59-108-640 0 0,-1 1-1 0 0,12 48 1 0 0,-20-58-340 0 0,0 1-1 0 0,-1-1 1 0 0,-2 1 0 0 0,-1 38-1 0 0,-5-1 176 0 0,-21 92 1 0 0,21-132-422 0 0,-1 0 0 0 0,-1 0 0 0 0,0-1 0 0 0,-2 0 0 0 0,0 0 0 0 0,-1-1 0 0 0,-18 25 0 0 0,17-29-613 0 0,0-1 1 0 0,0 0-1 0 0,-2-1 1 0 0,0 0-1 0 0,0-1 1 0 0,-1-1-1 0 0,0 0 1 0 0,-1-1-1 0 0,-19 10 1 0 0,20-12-804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34 141 8751 0 0,'-8'0'910'0'0,"-17"-3"8147"0"0,26 3-8664 0 0,4 0-208 0 0,22 0 421 0 0,0-1 0 0 0,31-5 0 0 0,110-32 72 0 0,14-2-447 0 0,-52 14-507 0 0,-44 6-7249 0 0,-59 13 1382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8751 0 0,'0'0'1160'0'0,"1"2"19"0"0,1 2-474 0 0,0 1-1 0 0,-1-1 1 0 0,1 1 0 0 0,-1 0 0 0 0,0-1-1 0 0,1 10 1 0 0,-2-5-181 0 0,0 1 0 0 0,-2 17 0 0 0,-2-3 78 0 0,-14 41 0 0 0,-17 36 644 0 0,18-54-728 0 0,-24 100 1 0 0,40-140-692 0 0,0-3 198 0 0,0 0-1 0 0,1 0 1 0 0,-1 0-1 0 0,1 0 1 0 0,0 5-1 0 0,5 3-1920 0 0,-4-11 1464 0 0,0 0 0 0 0,0 0 1 0 0,-1-1-1 0 0,1 1 0 0 0,0 0 1 0 0,0-1-1 0 0,0 1 0 0 0,0 0 0 0 0,0-1 1 0 0,0 1-1 0 0,2 0 0 0 0,7 1-5596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13703 0 0,'0'0'1246'0'0,"-1"2"-1028"0"0,-39 145 1378 0 0,20-65-480 0 0,-6 31 11 0 0,-9 32-203 0 0,28-122-856 0 0,-1 0-1 0 0,-1-1 1 0 0,-1-1 0 0 0,-15 25 0 0 0,19-37-186 0 0,1-1 1 0 0,-2 0 0 0 0,1-1 0 0 0,-1 0 0 0 0,-14 12 0 0 0,20-18-370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24 183 3223 0 0,'0'0'143'0'0,"0"-2"-3"0"0,-8-23 120 0 0,-3-9 6008 0 0,11 32-5993 0 0,-1 0 1 0 0,1 1-1 0 0,0-1 0 0 0,0 0 0 0 0,0 1 0 0 0,0-1 1 0 0,0 0-1 0 0,0 1 0 0 0,0-1 0 0 0,1 0 0 0 0,-1 1 1 0 0,1-1-1 0 0,-1 1 0 0 0,1-1 0 0 0,-1 1 0 0 0,3-4 1 0 0,0 0 17 0 0,1 0 0 0 0,0 0 1 0 0,0 0-1 0 0,0 1 0 0 0,1-1 1 0 0,0 1-1 0 0,0 0 0 0 0,0 0 1 0 0,9-4-1 0 0,6-1-250 0 0,1 2 0 0 0,1 0 0 0 0,0 2 1 0 0,-1 0-1 0 0,1 2 0 0 0,1 0 0 0 0,28 1 0 0 0,-39 2 43 0 0,0 2 0 0 0,0-1-1 0 0,1 2 1 0 0,-2 0 0 0 0,1 0 0 0 0,0 1-1 0 0,-1 0 1 0 0,1 1 0 0 0,-1 1-1 0 0,0 0 1 0 0,-1 0 0 0 0,0 1-1 0 0,0 0 1 0 0,0 1 0 0 0,-1 0 0 0 0,0 0-1 0 0,0 1 1 0 0,-1 0 0 0 0,0 1-1 0 0,7 13 1 0 0,-8-13 93 0 0,0 2 0 0 0,-1-1 0 0 0,-1 1 0 0 0,0-1 0 0 0,-1 2 0 0 0,4 13 0 0 0,-6-18-115 0 0,-1 0-1 0 0,0 0 1 0 0,-1 1-1 0 0,1-1 0 0 0,-1 0 1 0 0,-1 0-1 0 0,0 1 1 0 0,0-1-1 0 0,-1 0 0 0 0,-3 12 1 0 0,4-17-63 0 0,-1 0 0 0 0,1-1 1 0 0,-1 1-1 0 0,1-1 0 0 0,-1 0 0 0 0,0 1 1 0 0,1-1-1 0 0,-1 0 0 0 0,0 0 0 0 0,-1 0 0 0 0,1 0 1 0 0,0 0-1 0 0,-1-1 0 0 0,1 1 0 0 0,-1-1 1 0 0,1 0-1 0 0,-1 1 0 0 0,-3 0 0 0 0,1 1 4 0 0,-36 16-106 0 0,-1-2-1 0 0,0-1 1 0 0,-1-3 0 0 0,-1-1-1 0 0,0-2 1 0 0,0-2 0 0 0,-75 3-1 0 0,114-11 73 0 0,1 1-214 0 0,-1-1 0 0 0,0 0 1 0 0,1 0-1 0 0,-1 0 0 0 0,0-1 1 0 0,1 0-1 0 0,-1 0 1 0 0,-6-2-1 0 0,2-3-872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13415 0 0,'0'0'1216'0'0,"-1"2"-1000"0"0,-10 15 249 0 0,-2-1-1 0 0,0 0 0 0 0,0-1 0 0 0,-26 21 1 0 0,5-3 269 0 0,-47 48 1390 0 0,-130 172-1 0 0,198-236-2001 0 0,1 1-1 0 0,1 0 1 0 0,-10 25 0 0 0,18-38-108 0 0,1 0-1 0 0,0 1 1 0 0,1-1 0 0 0,-1 0-1 0 0,1 0 1 0 0,0 1 0 0 0,0-1 0 0 0,1 1-1 0 0,-1-1 1 0 0,1 1 0 0 0,1-1 0 0 0,-1 1-1 0 0,1-1 1 0 0,0 1 0 0 0,0-1 0 0 0,0 0-1 0 0,1 1 1 0 0,2 5 0 0 0,-2-8-70 0 0,0 0 0 0 0,0-1 0 0 0,0 1 0 0 0,0-1 0 0 0,0 1 0 0 0,0-1 0 0 0,1 0 0 0 0,-1 0 0 0 0,1 0 0 0 0,-1 0 0 0 0,1 0 0 0 0,0-1 0 0 0,5 3 0 0 0,-2-2-1096 0 0,0 0-1 0 0,0 0 1 0 0,1 0-1 0 0,-1-1 1 0 0,13 1-1 0 0,9-1-5399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15319 0 0,'-1'2'698'0'0,"-1"12"-338"0"0,1 0 1 0 0,0-1 0 0 0,1 1-1 0 0,0 0 1 0 0,2 0 0 0 0,-1 0-1 0 0,1 0 1 0 0,6 19 0 0 0,-2-15 277 0 0,1 0 1 0 0,1 0-1 0 0,0-1 1 0 0,1-1-1 0 0,20 29 1 0 0,0-8-336 0 0,2-2 1 0 0,2-1-1 0 0,0-1 1 0 0,3-2-1 0 0,0-1 1 0 0,2-2-1 0 0,58 33 1 0 0,-89-57-315 0 0,0 0 0 0 0,1 0 0 0 0,0-1 0 0 0,-1 0 0 0 0,1 0 0 0 0,1 0 0 0 0,-1-1 0 0 0,0-1 1 0 0,13 2-1 0 0,-18-3-224 0 0,0 0 1 0 0,1 0-1 0 0,-1-1 1 0 0,0 1 0 0 0,1-1-1 0 0,-1 0 1 0 0,0 0-1 0 0,0 0 1 0 0,0 0-1 0 0,0 0 1 0 0,0-1 0 0 0,0 1-1 0 0,0-1 1 0 0,0 0-1 0 0,-1 0 1 0 0,1 0-1 0 0,0 0 1 0 0,-1 0 0 0 0,0-1-1 0 0,1 1 1 0 0,-1-1-1 0 0,0 1 1 0 0,-1-1-1 0 0,1 0 1 0 0,0 0 0 0 0,2-5-1 0 0,3-10-6841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7367 0 0,'0'2'4282'0'0,"-3"8"-2421"0"0,1 0 1 0 0,-1 17-1 0 0,-4 15-396 0 0,3-27-991 0 0,-1-1 0 0 0,-1 1 1 0 0,0-2-1 0 0,-13 22 0 0 0,-37 48 497 0 0,31-50-717 0 0,-2 0-1 0 0,-1-1 0 0 0,-1-2 0 0 0,-58 46 0 0 0,-118 65 487 0 0,204-140-824 0 0,12-2-1563 0 0,5-2-5 0 0</inkml:trace>
  <inkml:trace contextRef="#ctx0" brushRef="#br0" timeOffset="1">1000 226 15463 0 0,'0'0'706'0'0,"3"-8"234"0"0,-2 5-857 0 0,0 1 1 0 0,0 0 0 0 0,0 0 0 0 0,0-1 0 0 0,1 1 0 0 0,-1 0 0 0 0,1 0 0 0 0,-1 0-1 0 0,1 1 1 0 0,0-1 0 0 0,0 0 0 0 0,0 1 0 0 0,0-1 0 0 0,0 1 0 0 0,0-1 0 0 0,0 1 0 0 0,3-1-1 0 0,3-2 348 0 0,4-3-142 0 0,0 1 1 0 0,1 0 0 0 0,-1 1 0 0 0,1 1 0 0 0,26-6 0 0 0,-9 5-291 0 0,48-2 0 0 0,-70 7-174 0 0,0-1-246 0 0,0 1 0 0 0,0 0 0 0 0,0 0 0 0 0,11 3 0 0 0,-10 0-1398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87 113 6911 0 0,'-9'0'337'0'0,"0"1"0"0"0,-1 0 0 0 0,2 1 0 0 0,-17 4 0 0 0,0 4 9356 0 0,37-4-8288 0 0,-7-4-1211 0 0,0 0 1 0 0,0-1 0 0 0,0 0-1 0 0,0 0 1 0 0,0 0-1 0 0,0 0 1 0 0,0-1 0 0 0,5 0-1 0 0,43-5 842 0 0,-35 3-678 0 0,41-8 590 0 0,0-2-1 0 0,95-34 1 0 0,0 0-127 0 0,-125 38-1307 0 0,-6 1 998 0 0,26-3 0 0 0,-14 8-3128 0 0,-30 3 1349 0 0,0-1 1 0 0,-1 1-1 0 0,1 0 0 0 0,0 0 0 0 0,4 2 1 0 0,2 2-6000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11975 0 0,'0'0'2539'0'0,"2"1"-1135"0"0,1 1-899 0 0,1-1 0 0 0,-1 0 0 0 0,1 0 0 0 0,0 0-1 0 0,-1 0 1 0 0,1-1 0 0 0,0 0 0 0 0,-1 1 0 0 0,1-1 0 0 0,0-1 0 0 0,6 0 0 0 0,48-10-405 0 0,-33 6 31 0 0,21-3-2537 0 0,-28 5-2105 0 0,4 0-2069 0 0</inkml:trace>
  <inkml:trace contextRef="#ctx0" brushRef="#br0" timeOffset="1">897 0 13359 0 0,'-1'1'1027'0'0,"-42"47"1622"0"0,-45 64 1 0 0,6 11-640 0 0,72-106-1867 0 0,1 1 1 0 0,1 0 0 0 0,0 0-1 0 0,1 1 1 0 0,-5 25-1 0 0,11-41-153 0 0,1 1 0 0 0,-1-1 0 0 0,1 0 0 0 0,0 0 0 0 0,0 0 0 0 0,1 0 0 0 0,-1 1 0 0 0,2 4 0 0 0,-2-7-502 0 0,0 1 0 0 0,1-1-1 0 0,0 0 1 0 0,-1 1 0 0 0,1-1 0 0 0,0 1-1 0 0,0-1 1 0 0,0 0 0 0 0,-1 0 0 0 0,1 0-1 0 0,2 2 1 0 0,8 3-6504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236 133 13559 0 0,'0'0'622'0'0,"-9"-2"204"0"0,-7 0 3877 0 0,25-5-3386 0 0,14-5-758 0 0,0 0 0 0 0,36-12 0 0 0,-19 8-305 0 0,-12 4-169 0 0,60-23 347 0 0,-79 33-402 0 0,-1-1-1 0 0,1 1 1 0 0,0 1 0 0 0,0 0 0 0 0,0 0 0 0 0,0 1-1 0 0,0 0 1 0 0,10 1 0 0 0,-18-1-29 0 0,-1 0 0 0 0,1 0 0 0 0,0 1 0 0 0,0-1 0 0 0,-1 0 0 0 0,1 0 0 0 0,0 1 0 0 0,-1-1 0 0 0,1 1 0 0 0,-1-1 0 0 0,1 0 0 0 0,-1 1 0 0 0,1-1 0 0 0,0 1 0 0 0,-1-1 0 0 0,0 1 0 0 0,1 0 0 0 0,-1-1-1 0 0,1 1 1 0 0,-1-1 0 0 0,1 2 0 0 0,0 0 5 0 0,-1 0 0 0 0,1 1 0 0 0,0-1 0 0 0,-1 0 0 0 0,0 0-1 0 0,1 1 1 0 0,-1 1 0 0 0,0 5 17 0 0,-1 0-1 0 0,-2 14 1 0 0,1-14-8 0 0,-1 0 0 0 0,0 0 0 0 0,-1 0-1 0 0,1 0 1 0 0,-2 0 0 0 0,1-1 0 0 0,-1 1 0 0 0,-1-1-1 0 0,-7 9 1 0 0,-4 2 24 0 0,0 0-1 0 0,-27 21 1 0 0,-11 3-60 0 0,-1-4-1 0 0,-75 40 1 0 0,76-46 48 0 0,-93 72-1 0 0,145-103-18 0 0,-6 9 6 0 0,10-10-9 0 0,0 0 1 0 0,0 0 0 0 0,0 1-1 0 0,0-1 1 0 0,1 0-1 0 0,-1 0 1 0 0,0 0-1 0 0,1 0 1 0 0,-1 0 0 0 0,3 0-1 0 0,-4 0-1 0 0,7 2 24 0 0,1 0 1 0 0,-1 0-1 0 0,16 3 0 0 0,-2 0 79 0 0,14 3 42 0 0,0-1-1 0 0,1-1 1 0 0,-1-2-1 0 0,1-2 1 0 0,0-1 0 0 0,63-5-1 0 0,-87 1-466 0 0,-1 1 0 0 0,1-2-1 0 0,-1 0 1 0 0,0 0 0 0 0,0-1-1 0 0,0 0 1 0 0,0-1 0 0 0,0 0-1 0 0,-1-1 1 0 0,15-11 0 0 0,-8 2-1149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0,'0'2'707'0'0,"0"6"-531"0"0,1 0 0 0 0,0 0 0 0 0,0 0 0 0 0,0 0-1 0 0,1 0 1 0 0,0 0 0 0 0,7 14 0 0 0,-7-15 398 0 0,67 158 6584 0 0,-20-54-5804 0 0,-17-35-621 0 0,35 92 656 0 0,-54-130-963 0 0,-2 1 0 0 0,9 57 0 0 0,-18-77-323 0 0,0-1 1 0 0,-2 0-1 0 0,0 0 0 0 0,-1 1 0 0 0,-1-1 0 0 0,-1 0 1 0 0,-1 0-1 0 0,0 0 0 0 0,-11 29 0 0 0,3-20 45 0 0,-1 0 0 0 0,-1 0 0 0 0,-1-1 0 0 0,-1-1 0 0 0,-22 26 0 0 0,23-35-359 0 0,1 0 0 0 0,-2-2 0 0 0,0 1 0 0 0,-1-2 0 0 0,-21 13-1 0 0,37-25-180 0 0,-5 3-2674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13847 0 0,'-6'1'138'0'0,"0"1"0"0"0,1 0 0 0 0,-1 0 0 0 0,0 1 1 0 0,1 0-1 0 0,0 0 0 0 0,0 0 0 0 0,0 0 0 0 0,0 1 0 0 0,0 0 0 0 0,0 0 0 0 0,1 0 0 0 0,0 0 0 0 0,-4 6 0 0 0,7-9 489 0 0,0-1-562 0 0,1 1 0 0 0,0-1 0 0 0,-1 0 0 0 0,1 1 0 0 0,0-1 0 0 0,-1 0 0 0 0,1 1 0 0 0,0-1 0 0 0,-1 0 0 0 0,1 1 0 0 0,0-1 0 0 0,0 1 1 0 0,0-1-1 0 0,-1 0 0 0 0,1 1 0 0 0,0-1 0 0 0,0 1 0 0 0,0-1 0 0 0,0 1 0 0 0,0-1 0 0 0,0 1 0 0 0,0-1 0 0 0,0 1 0 0 0,0-1 0 0 0,0 0 1 0 0,0 1-1 0 0,0-1 0 0 0,0 1 0 0 0,0-1 0 0 0,0 1 0 0 0,0-1 0 0 0,1 1 0 0 0,-1-1 0 0 0,0 2 29 0 0,1-1-1 0 0,-1 0 1 0 0,1 0-1 0 0,0 0 1 0 0,-1 0-1 0 0,1 0 1 0 0,0 0-1 0 0,0 0 1 0 0,0 0-1 0 0,-1 0 1 0 0,3 1-1 0 0,1 0 107 0 0,0 1 0 0 0,1-1 0 0 0,-1-1 0 0 0,1 1 0 0 0,0-1 0 0 0,-1 0 0 0 0,6 1 0 0 0,37 3 789 0 0,-23-4-549 0 0,29 3 293 0 0,96-5-1 0 0,52-20-37 0 0,25-15-432 0 0,-69-7-2635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11519 0 0,'-2'1'6306'0'0,"-1"4"-5998"0"0,0 0 1 0 0,1-1 0 0 0,-1 1 0 0 0,1 0 0 0 0,0 0 0 0 0,0 0 0 0 0,0 1 0 0 0,-1 7-1 0 0,-5 49 1101 0 0,3-20-535 0 0,-14 104 690 0 0,17-113-1305 0 0,1-1-1 0 0,5 51 1 0 0,-2-73-231 0 0,0 0-1 0 0,0 0 1 0 0,1-1-1 0 0,1 1 1 0 0,-1-1-1 0 0,2 1 1 0 0,6 11-1 0 0,1 6 35 0 0,-10-22-269 0 0,0 0 0 0 0,0 0 1 0 0,1 0-1 0 0,4 7 0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9215 0 0,'-1'1'6184'0'0,"-5"4"-4500"0"0,4-3-1336 0 0,0 0-1 0 0,0 0 0 0 0,1 0 1 0 0,-1 0-1 0 0,1 0 0 0 0,-1 1 1 0 0,1-1-1 0 0,0 1 0 0 0,0-1 1 0 0,0 1-1 0 0,0-1 0 0 0,0 1 1 0 0,1 0-1 0 0,-1-1 0 0 0,1 1 1 0 0,-1 5-1 0 0,1-4-224 0 0,1 0 0 0 0,-1 0 0 0 0,0 0 0 0 0,1 0 0 0 0,0 0 0 0 0,0 0 0 0 0,0 0 0 0 0,0 0 0 0 0,1-1 0 0 0,2 6-1 0 0,-3-7 9 0 0,1 0-24 0 0,0-1-205 0 0,-1 1 26 0 0,0 0 0 0 0,0-1 0 0 0,1 1 0 0 0,-1-1 0 0 0,1 1 0 0 0,-1-1 0 0 0,1 0 0 0 0,0 0 0 0 0,-1 0 0 0 0,1 0 0 0 0,0 0 0 0 0,0 0 0 0 0,0 0 0 0 0,0 0 0 0 0,2 0 0 0 0,4-3-1385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18863 0 0,'0'0'1706'0'0,"11"1"-766"0"0,74 1 2636 0 0,-55 0-5338 0 0,-2 1-3951 0 0,-15-1-1858 0 0</inkml:trace>
  <inkml:trace contextRef="#ctx0" brushRef="#br0" timeOffset="1">878 32 19983 0 0,'0'0'3320'0'0,"5"8"-2816"0"0,0 2-432 0 0,-2-1-72 0 0,2-1-616 0 0,2-3-168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 14599 0 0,'0'0'4868'0'0,"-2"-13"-3156"0"0,2 11-1681 0 0,0 1-25 0 0,-1 0 1 0 0,1 1 0 0 0,0-1-1 0 0,0 0 1 0 0,-1 1 0 0 0,1-1-1 0 0,0 1 1 0 0,-1-1 0 0 0,1 0-1 0 0,-1 1 1 0 0,1-1 0 0 0,-1 1-1 0 0,1-1 1 0 0,-1 1 0 0 0,1-1-1 0 0,-1 1 1 0 0,0 0 0 0 0,1-1-1 0 0,-1 1 1 0 0,1 0 0 0 0,-1-1-1 0 0,0 1 1 0 0,1 0 0 0 0,-1 0-1 0 0,0 0 1 0 0,-1-1 0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87 5063 0 0,'47'-29'1418'0'0,"-32"18"1191"0"0,0-1 0 0 0,18-18 1 0 0,-33 30-2550 0 0,1 0 0 0 0,-1 0 0 0 0,0 0 0 0 0,0 0 0 0 0,0 0 0 0 0,0 0 0 0 0,0 0 0 0 0,0 0 0 0 0,0 0 0 0 0,0 0 0 0 0,0 0 0 0 0,0 0 0 0 0,0 0 0 0 0,1-1 0 0 0,-1 1 0 0 0,0 0 1 0 0,0 0-1 0 0,0 0 0 0 0,0 0 0 0 0,0 0 0 0 0,0 0 0 0 0,0 0 0 0 0,0 0 0 0 0,0 0 0 0 0,0-1 0 0 0,0 1 0 0 0,0 0 0 0 0,0 0 0 0 0,0 0 0 0 0,0 0 0 0 0,0 0 0 0 0,0 0 0 0 0,0 0 0 0 0,0 0 0 0 0,0-1 1 0 0,0 1-1 0 0,0 0 0 0 0,0 0 0 0 0,0 0 0 0 0,0 0 0 0 0,0 0 0 0 0,0 0 0 0 0,0 0 0 0 0,0 0 0 0 0,0 0 0 0 0,-1 0 0 0 0,1-1 0 0 0,0 1 0 0 0,0 0 0 0 0,0 0 0 0 0,0 0 0 0 0,-8 0 507 0 0,-10 4-775 0 0,-1 5 233 0 0,2 1-1 0 0,-26 19 1 0 0,-8 4 28 0 0,9-11-48 0 0,-67 26 0 0 0,-49 5 6 0 0,137-47-1 0 0,-1 0-1 0 0,-1-2 1 0 0,1 0 0 0 0,0-1-1 0 0,-1-2 1 0 0,-35-1 0 0 0,44-1-44 0 0,1-1 1 0 0,-1 0 0 0 0,1-1-1 0 0,0 0 1 0 0,0-1 0 0 0,0 0-1 0 0,0-2 1 0 0,1 1 0 0 0,0-1 0 0 0,0-1-1 0 0,0 0 1 0 0,-11-10 0 0 0,17 11-21 0 0,5 6 50 0 0,1 0 0 0 0,0-1 0 0 0,-1 1 0 0 0,1 0 0 0 0,0 0 0 0 0,0-1 0 0 0,-1 1 0 0 0,1 0 0 0 0,0 0 0 0 0,0-1 0 0 0,0 1 0 0 0,-1 0 0 0 0,1-1 0 0 0,0 1 0 0 0,0 0 0 0 0,0-1 0 0 0,0 1 0 0 0,0 0 0 0 0,0-1 0 0 0,0 1 0 0 0,-1-1 0 0 0,1 1 0 0 0,0 0 0 0 0,0-1 0 0 0,1 1 0 0 0,-1 0 0 0 0,0-1 0 0 0,0 1 0 0 0,0 0 0 0 0,0-1 0 0 0,0 1 0 0 0,0 0 0 0 0,0-1 0 0 0,0 1 0 0 0,1 0 0 0 0,-1-1 0 0 0,0 1 0 0 0,0 0 0 0 0,1-1 0 0 0,-1 1 0 0 0,0 0 0 0 0,0 0 0 0 0,1-1 0 0 0,-1 1 0 0 0,0 0 0 0 0,0 0 0 0 0,1 0 0 0 0,-1-1 0 0 0,0 1 0 0 0,1 0 0 0 0,-1 0 0 0 0,0 0 0 0 0,1 0 0 0 0,-1 0 0 0 0,1 0 0 0 0,20-4-38 0 0,-15 5 41 0 0,1 0 0 0 0,-1 1 1 0 0,1 0-1 0 0,-1 0 1 0 0,0 1-1 0 0,0 0 1 0 0,0 0-1 0 0,0 0 1 0 0,-1 0-1 0 0,10 8 1 0 0,-5-3 50 0 0,0 1 0 0 0,-1 0 0 0 0,0 0 1 0 0,12 17-1 0 0,-14-16-8 0 0,-1 0-1 0 0,0 1 1 0 0,-1 0 0 0 0,0 0 0 0 0,0 0-1 0 0,-1 1 1 0 0,-1 0 0 0 0,0-1 0 0 0,-1 1-1 0 0,0 0 1 0 0,0 0 0 0 0,-2 1-1 0 0,0 14 1 0 0,-1-7 53 0 0,-2 0 0 0 0,0 1 0 0 0,-1-1 0 0 0,-1 0 0 0 0,-1-1 0 0 0,0 1 0 0 0,-11 19 0 0 0,-3 4-754 0 0,-52 107 27 0 0,55-118 552 0 0,-2-1 0 0 0,-35 45 0 0 0,-162 181-340 0 0,209-249 409 0 0,3-4 7 0 0,1 0 0 0 0,0 0 0 0 0,0 1 0 0 0,0 0 0 0 0,0-1 0 0 0,1 1 0 0 0,-1 0 0 0 0,1 0-1 0 0,0 0 1 0 0,1 0 0 0 0,-2 10 0 0 0,2-7 20 0 0,1-7 151 0 0,9 4 658 0 0,-4-4-648 0 0,1 0-1 0 0,-1-1 1 0 0,1 0 0 0 0,10-2-1 0 0,37-1 1059 0 0,-47 3-806 0 0,0 1 1 0 0,1 0-1 0 0,11 3 1 0 0,8 1 161 0 0,15-5-191 0 0,0-3-1 0 0,75-13 1 0 0,9-1 142 0 0,-107 15-540 0 0,-8 1-5 0 0,0 0 0 0 0,0 1 0 0 0,-1 0 0 0 0,1 1 0 0 0,13 2 0 0 0,-22-3 2 0 0,-1 0-1 0 0,0 0 1 0 0,0 0 0 0 0,0 0-1 0 0,0 0 1 0 0,0 0-1 0 0,0 0 1 0 0,0 0 0 0 0,0 0-1 0 0,0 0 1 0 0,0 0 0 0 0,0 0-1 0 0,0 0 1 0 0,1 0-1 0 0,-1 0 1 0 0,0 0 0 0 0,0 0-1 0 0,0 0 1 0 0,0 0-1 0 0,0 0 1 0 0,0 0 0 0 0,0 0-1 0 0,0 0 1 0 0,0 0 0 0 0,0 0-1 0 0,0 0 1 0 0,0 1-1 0 0,0-1 1 0 0,0 0 0 0 0,0 0-1 0 0,0 0 1 0 0,0 0 0 0 0,0 0-1 0 0,0 0 1 0 0,0 0-1 0 0,0 0 1 0 0,0 0 0 0 0,0 0-1 0 0,0 0 1 0 0,0 0-1 0 0,0 1 1 0 0,0-1 0 0 0,0 0-1 0 0,0 0 1 0 0,0 0 0 0 0,0 0-1 0 0,0 0 1 0 0,0 0-1 0 0,0 0 1 0 0,0 0 0 0 0,0 0-1 0 0,0 0 1 0 0,0 0-1 0 0,-1 4-116 0 0,1-1-1 0 0,-1 0 1 0 0,0 0-1 0 0,0 0 1 0 0,0 0-1 0 0,-1 0 1 0 0,1 0-1 0 0,-1 0 0 0 0,1-1 1 0 0,-1 1-1 0 0,-4 5 1 0 0,3-4-1335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0 872 6935 0 0,'0'0'1542'0'0,"2"-2"-662"0"0,8-14 537 0 0,0 0 0 0 0,9-23 0 0 0,-9 18-242 0 0,17-26 1 0 0,62-78 562 0 0,-24 35-1184 0 0,70-129 1 0 0,-99 146-473 0 0,-16 31-34 0 0,2 1-1 0 0,48-70 1 0 0,-67 106-48 0 0,-2 3 0 0 0,0 0 0 0 0,0 0 0 0 0,0 0 0 0 0,0 1 0 0 0,1-1 0 0 0,-1 0 0 0 0,1 1 0 0 0,-1-1 0 0 0,4-1 0 0 0,-5 2 0 0 0,1 1 0 0 0,-1-1 0 0 0,1 1 0 0 0,-1-1 0 0 0,1 1 0 0 0,0 0 0 0 0,-1-1 0 0 0,1 1 0 0 0,-1 0 0 0 0,1-1 0 0 0,0 1 0 0 0,0 0 0 0 0,-1 0 0 0 0,2-1 0 0 0,-1 1-2 0 0,0 1-1 0 0,0-1 1 0 0,0 0-1 0 0,0 0 1 0 0,0 1-1 0 0,0-1 1 0 0,0 1-1 0 0,0-1 1 0 0,0 1-1 0 0,0-1 1 0 0,0 1 0 0 0,0 0-1 0 0,0-1 1 0 0,0 1-1 0 0,0 0 1 0 0,-1 0-1 0 0,1-1 1 0 0,0 1-1 0 0,-1 0 1 0 0,1 0-1 0 0,0 0 1 0 0,-1 0-1 0 0,1 0 1 0 0,-1 0-1 0 0,0 0 1 0 0,1 0-1 0 0,-1 0 1 0 0,0 0 0 0 0,0 0-1 0 0,1 2 1 0 0,0 5 3 0 0,1 0 1 0 0,-1 16-1 0 0,-10 142-111 0 0,0-52 92 0 0,8-86 17 0 0,0 177-33 0 0,2-174 28 0 0,3-1 1 0 0,0 1-1 0 0,2-1 0 0 0,15 48 0 0 0,-18-71 6 0 0,0 1 0 0 0,0-1 0 0 0,1 0 0 0 0,-1 0 0 0 0,2 0 0 0 0,-1-1 0 0 0,1 1 0 0 0,0-1 0 0 0,11 10 0 0 0,-4-7 0 0 0,1-3 0 0 0,4 2 12 0 0,-13-8 22 0 0,-1-1 4 0 0,-1 1-8 0 0,-1 0-1 0 0,1 0 1 0 0,0 0-1 0 0,-1 0 0 0 0,1 0 1 0 0,0-1-1 0 0,-1 1 1 0 0,1-1-1 0 0,-1 1 1 0 0,1-1-1 0 0,-1 1 0 0 0,1-1 1 0 0,-1 0-1 0 0,1 0 1 0 0,-1 1-1 0 0,0-1 1 0 0,0 0-1 0 0,1-1 0 0 0,-1 1 1 0 0,0 0-1 0 0,0 0 1 0 0,0 0-1 0 0,2-3 1 0 0,0-2 104 0 0,1 0 1 0 0,-1 0 0 0 0,0-1 0 0 0,2-7-1 0 0,-3 8 28 0 0,15-41 509 0 0,72-170 1008 0 0,-30 106-1359 0 0,111-161 0 0 0,-159 257-320 0 0,-1 0 0 0 0,2 1 0 0 0,-1 0 0 0 0,2 1 0 0 0,0 0 0 0 0,1 1 0 0 0,23-16 0 0 0,-31 25-209 0 0,0-1 1 0 0,0 1-1 0 0,0 0 0 0 0,0 1 1 0 0,0 0-1 0 0,1 0 0 0 0,0 0 0 0 0,-1 1 1 0 0,1-1-1 0 0,0 2 0 0 0,-1-1 1 0 0,13 1-1 0 0,21-1-5999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49 509 5063 0 0,'0'0'390'0'0,"-1"2"204"0"0,-3 4 1299 0 0,-11 7 10896 0 0,8-7-10067 0 0,-2-2-1245 0 0,9-3-1420 0 0,0-1 1 0 0,-1 0-1 0 0,1 0 0 0 0,0 0 0 0 0,-1 0 0 0 0,1 0 0 0 0,0 0 0 0 0,-1 0 0 0 0,1 0 0 0 0,0 0 0 0 0,-1 0 0 0 0,1 0 0 0 0,0 0 1 0 0,-1 0-1 0 0,1 0 0 0 0,0 0 0 0 0,-1 0 0 0 0,1 0 0 0 0,0 0 0 0 0,-1 0 0 0 0,1 0 0 0 0,0-1 0 0 0,-1 1 0 0 0,1 0 0 0 0,0 0 1 0 0,-1 0-1 0 0,1-1 0 0 0,0 1 0 0 0,0 0 0 0 0,-1 0 0 0 0,1-1 0 0 0,-1-2 17 0 0,1 0-1 0 0,-1 0 1 0 0,1 0-1 0 0,-1 0 1 0 0,1 0-1 0 0,0 0 1 0 0,0-1-1 0 0,1 1 1 0 0,-1 0-1 0 0,1 0 1 0 0,-1 0-1 0 0,1 0 1 0 0,2-5 0 0 0,2-6 22 0 0,12-20 0 0 0,-12 24-90 0 0,5-10 13 0 0,2 1 0 0 0,1 0 0 0 0,24-28-1 0 0,53-47-279 0 0,-66 70 142 0 0,-22 23 63 0 0,129-120-554 0 0,-112 107-682 0 0,37-22 0 0 0,-42 29-1026 0 0,0 1 0 0 0,0 0 0 0 0,26-7-1 0 0,-23 9-4237 0 0</inkml:trace>
  <inkml:trace contextRef="#ctx0" brushRef="#br0" timeOffset="1">643 118 5983 0 0,'0'0'860'0'0,"1"1"388"0"0,12 30 3820 0 0,-13-29-4798 0 0,0-1 0 0 0,0 1 0 0 0,0-1-1 0 0,0 1 1 0 0,0-1 0 0 0,-1 1 0 0 0,1 0 0 0 0,0-1-1 0 0,-1 1 1 0 0,1-1 0 0 0,-2 3 0 0 0,-1 4 491 0 0,0 10 538 0 0,-2 0 0 0 0,0-1 0 0 0,-1 0 1 0 0,-11 23-1 0 0,3-12-874 0 0,1 1-1 0 0,1 1 1 0 0,2 1 0 0 0,-9 40 0 0 0,13-33-652 0 0,6-36 66 0 0,2-1-238 0 0,8 3-974 0 0,2-4-414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87 5527 0 0,'1'-2'423'0'0,"1"0"-344"0"0,5-17 243 0 0,-7 18 185 0 0,1 0 0 0 0,-1 0 0 0 0,0 0-1 0 0,1 0 1 0 0,-1-1 0 0 0,0 1-1 0 0,0 0 1 0 0,0 0 0 0 0,0 0 0 0 0,0 0-1 0 0,0 0 1 0 0,0-1 0 0 0,0 0 0 0 0,0 2-413 0 0,-1 0 1 0 0,1 0 0 0 0,0 0 0 0 0,0 0 0 0 0,-1 0-1 0 0,1 0 1 0 0,0-1 0 0 0,0 1 0 0 0,-1 0 0 0 0,1 0-1 0 0,0 0 1 0 0,0 0 0 0 0,-1 0 0 0 0,1 1 0 0 0,0-1 0 0 0,0 0-1 0 0,-1 0 1 0 0,1 0 0 0 0,0 0 0 0 0,0 0 0 0 0,-1 0-1 0 0,1 0 1 0 0,0 0 0 0 0,0 0 0 0 0,0 1 0 0 0,-1-1-1 0 0,1 0 1 0 0,0 0 0 0 0,0 0 0 0 0,0 0 0 0 0,-1 1-1 0 0,1-1 1 0 0,0 0 0 0 0,-5 5 59 0 0,1 0 0 0 0,0 0 1 0 0,-5 7-1 0 0,-14 27-120 0 0,-33 80 0 0 0,37-75-103 0 0,10-22-230 0 0,-10 39 0 0 0,19-57 222 0 0,5 7 8 0 0,5-1 55 0 0,-6-8 17 0 0,-1 0-1 0 0,1 0 1 0 0,0 0-1 0 0,-1-1 1 0 0,1 1 0 0 0,0-1-1 0 0,0 0 1 0 0,0 0-1 0 0,0 0 1 0 0,0-1-1 0 0,0 0 1 0 0,0 1-1 0 0,1-1 1 0 0,-1-1-1 0 0,0 1 1 0 0,5-2 0 0 0,8-1 64 0 0,0-2 0 0 0,25-9 1 0 0,-21 6-4 0 0,-6 3-31 0 0,-1-1 1 0 0,1-1 0 0 0,-1-1-1 0 0,0 0 1 0 0,-1 0 0 0 0,0-2-1 0 0,13-11 1 0 0,-23 19-26 0 0,0-1-1 0 0,-1 0 1 0 0,1-1 0 0 0,-1 1 0 0 0,1 0-1 0 0,-1-1 1 0 0,0 1 0 0 0,-1-1 0 0 0,1 0-1 0 0,0 0 1 0 0,-1 1 0 0 0,0-1 0 0 0,0 0-1 0 0,0-4 1 0 0,0 1 22 0 0,-1 1 1 0 0,0-1-1 0 0,0 1 0 0 0,-1-1 0 0 0,1 1 0 0 0,-2-1 1 0 0,1 1-1 0 0,-3-7 0 0 0,-2-3 46 0 0,-1 0 0 0 0,-1 0-1 0 0,0 1 1 0 0,-1 0 0 0 0,-18-22 0 0 0,26 35-87 0 0,-5-6 9 0 0,0 1 1 0 0,-1-1-1 0 0,-13-11 1 0 0,18 17-88 0 0,0 1 0 0 0,-1-1 0 0 0,1 0 1 0 0,-1 1-1 0 0,0 0 0 0 0,1-1 0 0 0,-1 1 1 0 0,0 0-1 0 0,0 1 0 0 0,0-1 0 0 0,0 0 0 0 0,0 1 1 0 0,0 0-1 0 0,0-1 0 0 0,0 1 0 0 0,0 0 1 0 0,-4 1-1 0 0,-1 0-121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84 13447 0 0,'69'-74'1456'0'0,"-58"64"938"0"0,-12 13-1604 0 0,-18 38 140 0 0,-29 48 0 0 0,-7 11-486 0 0,-106 284 1 0 0,15-31-1532 0 0,99-243-192 0 0,-7 14-1504 0 0,39-86 282 0 0,9-22-2382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 7831 0 0,'-2'0'356'0'0,"-26"8"9579"0"0,29-6-9843 0 0,0 0 0 0 0,0-1 0 0 0,0 1 0 0 0,0-1 0 0 0,0 0 0 0 0,1 1 0 0 0,-1-1 0 0 0,0 0 0 0 0,1 0 0 0 0,-1 0 0 0 0,1 0 0 0 0,-1 0 0 0 0,1 0 0 0 0,3 1 0 0 0,-1 0 40 0 0,1-1 0 0 0,0 0 1 0 0,-1 0-1 0 0,1 0 0 0 0,7 0 1 0 0,5-1 219 0 0,0-1 0 0 0,22-4 1 0 0,56-17 523 0 0,-15 2-495 0 0,-61 16-324 0 0,17-3-118 0 0,36-2 0 0 0,-63 8-184 0 0,1 1 1 0 0,-1 0-1 0 0,1 1 1 0 0,0 0-1 0 0,-1 0 0 0 0,0 1 1 0 0,1 0-1 0 0,17 7 0 0 0,-11 1-1203 0 0,-4 1-288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141 128 2759 0 0,'0'0'126'0'0,"-2"1"-5"0"0,0 0-64 0 0,0 0 1 0 0,0 1-1 0 0,-1-1 1 0 0,1 0-1 0 0,1 1 0 0 0,-1-1 1 0 0,0 1-1 0 0,0-1 0 0 0,0 1 1 0 0,1 0-1 0 0,-1 0 0 0 0,1 0 1 0 0,-3 4-1 0 0,0 1 1805 0 0,1-1 2129 0 0,3 3-2823 0 0,0-6-228 0 0,0 0-661 0 0,0 0 1 0 0,1 0-1 0 0,-1 0 1 0 0,0-1-1 0 0,1 1 1 0 0,0 0-1 0 0,-1 0 1 0 0,1 0-1 0 0,0 0 1 0 0,1-1-1 0 0,-1 1 1 0 0,0 0-1 0 0,1-1 0 0 0,-1 1 1 0 0,1-1-1 0 0,0 0 1 0 0,0 1-1 0 0,0-1 1 0 0,0 0-1 0 0,0 0 1 0 0,5 3-1 0 0,-4-3-200 0 0,1 0 1 0 0,0 0-1 0 0,-1 0 0 0 0,1 0 1 0 0,0-1-1 0 0,0 1 0 0 0,0-1 0 0 0,0 0 1 0 0,0-1-1 0 0,1 1 0 0 0,-1 0 0 0 0,0-1 1 0 0,0 0-1 0 0,8-1 0 0 0,1-1 48 0 0,0-1-1 0 0,0 0 1 0 0,-1-1-1 0 0,1-1 1 0 0,-1 0-1 0 0,0 0 1 0 0,-1-1-1 0 0,1-1 1 0 0,14-11-1 0 0,-21 14-108 0 0,1 0 0 0 0,-1 0 0 0 0,0-1 0 0 0,0 0 0 0 0,0 0 0 0 0,0-1 0 0 0,-1 1 0 0 0,0-1 0 0 0,0 0 0 0 0,-1 0 0 0 0,0 0 0 0 0,0-1 0 0 0,0 1 0 0 0,-1-1 0 0 0,0 1 0 0 0,0-1 0 0 0,0 0 0 0 0,-1 0 0 0 0,0-8 1 0 0,-1 11-13 0 0,0 0 0 0 0,0 0 0 0 0,-1 0 0 0 0,1 0 0 0 0,-1 0 0 0 0,0 0 1 0 0,0 1-1 0 0,0-1 0 0 0,-1 0 0 0 0,1 1 0 0 0,-1-1 0 0 0,-3-4 1 0 0,4 6-12 0 0,-1 1 1 0 0,1-1 0 0 0,-1 1 0 0 0,1-1 0 0 0,-1 1 0 0 0,0 0-1 0 0,1-1 1 0 0,-1 1 0 0 0,0 0 0 0 0,0 0 0 0 0,0 0 0 0 0,0 1-1 0 0,0-1 1 0 0,0 0 0 0 0,0 1 0 0 0,0-1 0 0 0,0 1 0 0 0,0 0-1 0 0,0-1 1 0 0,-1 1 0 0 0,1 0 0 0 0,0 0 0 0 0,0 1 0 0 0,-2-1 0 0 0,-5 2-68 0 0,-1 0 1 0 0,2 1-1 0 0,-1 0 1 0 0,0 1-1 0 0,0-1 1 0 0,1 1-1 0 0,0 1 1 0 0,0 0-1 0 0,0 0 1 0 0,-8 8 0 0 0,-8 8-137 0 0,-34 38 1 0 0,54-55 198 0 0,-86 102-86 0 0,80-93 84 0 0,1 1 0 0 0,1 0 0 0 0,0 1 0 0 0,1 0 0 0 0,0 0 0 0 0,-6 23 0 0 0,12-33-7 0 0,0 0 1 0 0,0 0-1 0 0,0 0 0 0 0,1 0 0 0 0,0 0 0 0 0,0 1 0 0 0,0-1 1 0 0,0 0-1 0 0,1 0 0 0 0,0 0 0 0 0,0 0 0 0 0,0 0 0 0 0,1 0 1 0 0,0 0-1 0 0,0 0 0 0 0,0 0 0 0 0,4 5 0 0 0,-2-5-16 0 0,0 1 0 0 0,1 0-1 0 0,-1-1 1 0 0,1 0 0 0 0,1 0 0 0 0,-1 0-1 0 0,1-1 1 0 0,0 0 0 0 0,0 0 0 0 0,0 0-1 0 0,12 4 1 0 0,0-1-145 0 0,-1-2-1 0 0,1 0 1 0 0,1-1-1 0 0,20 2 1 0 0,15 3-480 0 0,-46-7 76 0 0,0-2-1 0 0,0 1 1 0 0,0-1 0 0 0,0 0-1 0 0,0-1 1 0 0,0 0-1 0 0,0 0 1 0 0,14-4 0 0 0,11-3-1199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7831 0 0,'0'0'1027'0'0,"2"-11"8360"0"0,-2 3-8827 0 0,0 6 988 0 0,2 4-2719 0 0,5 6-3498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0,'0'0'4971'0'0,"1"1"-3564"0"0,16 16 846 0 0,-15-15-862 0 0,0-1-1053 0 0,7 2-36 0 0,-7-2 84 0 0,-1-3-475 0 0,5-7-680 0 0,2 0-301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4143 0 0,'5'-7'428'0'0,"-1"3"218"0"0,0-1-1 0 0,1 1 0 0 0,-1 0 0 0 0,1 0 0 0 0,-1 0 0 0 0,1 1 0 0 0,10-6 0 0 0,42-16 2619 0 0,-15 7-2690 0 0,-16 7 37 0 0,-1 1 1 0 0,1 1-1 0 0,35-7 1 0 0,35 0-5450 0 0,-77 14 35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0:4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13159 0 0,'0'0'4410'0'0,"3"-1"-3413"0"0,10-5-620 0 0,1 1 0 0 0,-1 0 0 0 0,1 1 0 0 0,0 1 0 0 0,0 0 0 0 0,1 1 1 0 0,-1 1-1 0 0,16 0 0 0 0,-4 1-132 0 0,0 1-1 0 0,0 2 1 0 0,44 10 0 0 0,-21 0-236 0 0,-33-8-384 0 0,1 0-1 0 0,0-1 1 0 0,0-1-1 0 0,1 0 1 0 0,23 0-1 0 0,-15-5-1464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 12815 0 0,'0'0'1158'0'0,"1"-8"-932"0"0,0-4 1423 0 0,-4 24 1484 0 0,0 1-3628 0 0,-27 80 856 0 0,2-12-193 0 0,-39 152-371 0 0,33-136-2863 0 0,29-84 1847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17 144 6447 0 0,'-8'2'670'0'0,"-1"1"6448"0"0,12-3-6222 0 0,96-9 2308 0 0,-50 3-2473 0 0,42-8 651 0 0,153-45-1 0 0,-66 14-172 0 0,-153 39-894 0 0,34-2 0 0 0,-52 7-377 0 0,-1 1 1 0 0,0 0 0 0 0,0 0-1 0 0,1 0 1 0 0,-1 1-1 0 0,0 0 1 0 0,0 0 0 0 0,0 1-1 0 0,0-1 1 0 0,0 1 0 0 0,7 4-1 0 0,-11-5-210 0 0,0 1 0 0 0,0-1-1 0 0,0 1 1 0 0,0 0 0 0 0,0-1 0 0 0,-1 1-1 0 0,1 0 1 0 0,0 0 0 0 0,1 4 0 0 0,2 3-1762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0,'0'0'12288'0'0,"13"3"-12288"0"0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11631 0 0,'0'0'4160'0'0,"-1"2"-3593"0"0,-3 8-442 0 0,0 1-1 0 0,-1-1 1 0 0,-1 0 0 0 0,0 0 0 0 0,0-1-1 0 0,-1 1 1 0 0,-10 10 0 0 0,-63 56 1017 0 0,46-46-985 0 0,-131 114-157 0 0,157-137 24 0 0,2 0 0 0 0,-1 0 0 0 0,1 1 0 0 0,0-1 0 0 0,0 1 0 0 0,1 1 0 0 0,0-1 0 0 0,0 1 0 0 0,-4 14 0 0 0,8-20-14 0 0,0 0-1 0 0,0 0 1 0 0,0 0-1 0 0,0 1 1 0 0,1-1-1 0 0,-1 0 1 0 0,1 0-1 0 0,0 1 1 0 0,0-1-1 0 0,1 0 1 0 0,-1 1-1 0 0,1-1 1 0 0,-1 0-1 0 0,1 0 1 0 0,0 1-1 0 0,0-1 1 0 0,0 0-1 0 0,1 0 1 0 0,-1 0-1 0 0,1 0 1 0 0,0-1-1 0 0,0 1 1 0 0,0 0-1 0 0,0-1 1 0 0,0 1-1 0 0,0-1 1 0 0,1 0-1 0 0,-1 1 1 0 0,1-1-1 0 0,0 0 1 0 0,3 2-1 0 0,4 1 37 0 0,-1-1-1 0 0,1 0 1 0 0,-1 0-1 0 0,1-1 1 0 0,0 0-1 0 0,1-1 0 0 0,-1 0 1 0 0,12 1-1 0 0,85-1 70 0 0,-99-3-108 0 0,20-1 106 0 0,0-1 0 0 0,-1-2 0 0 0,1-1 0 0 0,-1-1-1 0 0,-1-1 1 0 0,1-1 0 0 0,-1-2 0 0 0,-1-1 0 0 0,0 0 0 0 0,-1-2 0 0 0,0-1 0 0 0,24-20 0 0 0,-38 27-89 0 0,-1 0 0 0 0,-1 0 0 0 0,1-1 0 0 0,13-19 0 0 0,-19 24-63 0 0,-1 1 0 0 0,0-1 0 0 0,-1 0 1 0 0,1 0-1 0 0,0 0 0 0 0,-1 0 0 0 0,0 0 0 0 0,1-4 0 0 0,-2 6-33 0 0,0 0 0 0 0,0-1 0 0 0,0 1 0 0 0,0 0 0 0 0,0 0 0 0 0,0 0 0 0 0,-1 0 0 0 0,1 0 0 0 0,-1 0 0 0 0,1 0 0 0 0,-1 0 0 0 0,0 0-1 0 0,0 0 1 0 0,0 0 0 0 0,0 0 0 0 0,-2-3 0 0 0,1 4 24 0 0,1 0-1 0 0,0 0 1 0 0,0 0-1 0 0,-1-1 1 0 0,1 1-1 0 0,-1 0 0 0 0,1 1 1 0 0,-1-1-1 0 0,1 0 1 0 0,-1 0-1 0 0,1 1 1 0 0,-1-1-1 0 0,0 1 1 0 0,1-1-1 0 0,-1 1 1 0 0,0 0-1 0 0,0 0 1 0 0,1-1-1 0 0,-1 1 0 0 0,0 1 1 0 0,0-1-1 0 0,1 0 1 0 0,-1 0-1 0 0,-3 1 1 0 0,-4 2-23 0 0,1 0-1 0 0,-1 0 1 0 0,-12 7 0 0 0,14-7 61 0 0,-6 4 46 0 0,-1 0 1 0 0,1 0-1 0 0,0 2 0 0 0,1 0 0 0 0,0 0 1 0 0,1 1-1 0 0,0 0 0 0 0,0 1 0 0 0,1 0 0 0 0,0 1 1 0 0,1 0-1 0 0,1 0 0 0 0,0 1 0 0 0,0 0 1 0 0,1 1-1 0 0,1 0 0 0 0,-7 20 0 0 0,11-27-25 0 0,1-1 0 0 0,-1 1-1 0 0,1 0 1 0 0,1 0 0 0 0,-1 13 0 0 0,1-18-75 0 0,0 1 0 0 0,0-1 0 0 0,1 0 1 0 0,-1 1-1 0 0,1-1 0 0 0,-1 0 0 0 0,1 0 0 0 0,0 0 1 0 0,0 1-1 0 0,0-1 0 0 0,0 0 0 0 0,0 0 1 0 0,0 0-1 0 0,1 0 0 0 0,-1-1 0 0 0,0 1 0 0 0,1 0 1 0 0,0 0-1 0 0,-1-1 0 0 0,1 1 0 0 0,2 1 1 0 0,9 2-1199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5063 0 0,'0'0'390'0'0,"0"1"32"0"0,-21 26 15612 0 0,18-25-15760 0 0,-4 13 1 0 0,3-6-265 0 0,1 0 0 0 0,0 0 1 0 0,-2 11-1 0 0,4-8-87 0 0,0-12-77 0 0,1 0 1 0 0,0 1-1 0 0,0-1 0 0 0,0 1 1 0 0,0-1-1 0 0,-1 1 0 0 0,1-1 1 0 0,0 0-1 0 0,0 1 1 0 0,0-1-1 0 0,0 1 0 0 0,0-1 1 0 0,0 1-1 0 0,0-1 0 0 0,0 1 1 0 0,1-1-1 0 0,-1 0 0 0 0,0 1 1 0 0,0-1-1 0 0,0 1 1 0 0,0-1-1 0 0,0 0 0 0 0,1 1 1 0 0,-1-1-1 0 0,0 1 0 0 0,0-1 1 0 0,1 0-1 0 0,-1 1 0 0 0,0-1 1 0 0,1 0-1 0 0,-1 1 1 0 0,0-1-1 0 0,1 0 0 0 0,-1 0 1 0 0,1 1-1 0 0,-1-1 0 0 0,0 0 1 0 0,1 0-1 0 0,-1 0 1 0 0,1 0-1 0 0,-1 1 0 0 0,0-1 1 0 0,1 0-1 0 0,-1 0 0 0 0,1 0 1 0 0,-1 0-1 0 0,1 0 0 0 0,-1 0 1 0 0,1 0-1 0 0,0 0 1 0 0,-1 0 53 0 0,13-1-6140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 6447 0 0,'0'0'11399'0'0,"-13"-7"-9616"0"0,-5 15-1777 0 0,1-1 0 0 0,-30 19 0 0 0,23-10 18 0 0,-1-2-1 0 0,-1 0 0 0 0,0-2 1 0 0,-44 15-1 0 0,55-23-166 0 0,0 0 0 0 0,0 0-1 0 0,0-2 1 0 0,-1 0 0 0 0,1 0 0 0 0,-1-2 0 0 0,1 0-1 0 0,-1-1 1 0 0,1 0 0 0 0,-19-5 0 0 0,33 6 131 0 0,-2 0-127 0 0,-1-2 0 0 0,0 1 1 0 0,1 0-1 0 0,-1-1 0 0 0,1 1 1 0 0,-6-4-1 0 0,8 4 89 0 0,0 1-1 0 0,0-1 1 0 0,1 0 0 0 0,-1 1-1 0 0,0-1 1 0 0,0 0 0 0 0,1 0-1 0 0,-1 0 1 0 0,1 0 0 0 0,-1 0-1 0 0,1 0 1 0 0,-1 1 0 0 0,1-1-1 0 0,-1 0 1 0 0,1 0 0 0 0,0-1-1 0 0,-1 1 1 0 0,1 0 0 0 0,0 0-1 0 0,0 0 1 0 0,0 0 0 0 0,0 0-1 0 0,0 0 1 0 0,0 0 0 0 0,0 0-1 0 0,0 0 1 0 0,1 0 0 0 0,-1 0-1 0 0,0 0 1 0 0,1 0 0 0 0,-1 0-1 0 0,0 0 1 0 0,1 0 0 0 0,-1 0-1 0 0,2-1 1 0 0,2-4 9 0 0,-3 5-29 0 0,2 12 97 0 0,-3-8 17 0 0,0 0-1 0 0,1 0 1 0 0,-1 0 0 0 0,0 0-1 0 0,0 0 1 0 0,-1 0 0 0 0,1 1-1 0 0,-1-1 1 0 0,0 0 0 0 0,1 0-1 0 0,-1 0 1 0 0,-2 4 0 0 0,-19 32 182 0 0,22-39-219 0 0,-19 29 469 0 0,-33 40-1 0 0,51-68-468 0 0,1-1-1 0 0,-1 0 1 0 0,1 0-1 0 0,0 1 1 0 0,-1-1 0 0 0,1 0-1 0 0,0 1 1 0 0,-1-1-1 0 0,1 0 1 0 0,0 1 0 0 0,0-1-1 0 0,-1 1 1 0 0,1-1 0 0 0,0 0-1 0 0,0 1 1 0 0,-1-1-1 0 0,1 1 1 0 0,0-1 0 0 0,0 1-1 0 0,0-1 1 0 0,0 1-1 0 0,0-1 1 0 0,0 1 0 0 0,0-1-1 0 0,0 0 1 0 0,0 2 0 0 0,13-2 197 0 0,-7 0-186 0 0,72-7-34 0 0,-35 2-3 0 0,0 2 1 0 0,45 3-1 0 0,-80 1 25 0 0,6-1 119 0 0,1 1 0 0 0,0 1 0 0 0,-1 1 0 0 0,1 0 0 0 0,24 9 0 0 0,-35-10-100 0 0,-1-1 1 0 0,1 1 0 0 0,0 1 0 0 0,0-1-1 0 0,-1 0 1 0 0,0 1 0 0 0,1 0 0 0 0,-1 0-1 0 0,0 0 1 0 0,0 0 0 0 0,-1 0 0 0 0,1 1-1 0 0,-1-1 1 0 0,1 1 0 0 0,-1 0 0 0 0,0-1-1 0 0,0 1 1 0 0,-1 0 0 0 0,1 0 0 0 0,-1 0-1 0 0,0 1 1 0 0,0-1 0 0 0,0 0 0 0 0,-1 0-1 0 0,0 1 1 0 0,0 6 0 0 0,0-7-14 0 0,-1-1 0 0 0,0 0 0 0 0,1 0 0 0 0,-1 0 1 0 0,-1 0-1 0 0,1 0 0 0 0,0 0 0 0 0,-1 0 0 0 0,0 0 0 0 0,1 0 1 0 0,-1 0-1 0 0,0-1 0 0 0,-1 1 0 0 0,1-1 0 0 0,0 0 0 0 0,-1 0 0 0 0,-3 3 1 0 0,-5 4 73 0 0,-1-1 0 0 0,-20 11 0 0 0,-9 3-31 0 0,-1-2-1 0 0,-1-2 0 0 0,0-1 1 0 0,-69 15-1 0 0,109-31-269 0 0,2-1 74 0 0,0 1 0 0 0,0-1 0 0 0,0 0 0 0 0,0 0 0 0 0,0 1-1 0 0,0-1 1 0 0,0 0 0 0 0,0 0 0 0 0,0 0 0 0 0,0 0 0 0 0,0 0 0 0 0,0-1 0 0 0,0 1-1 0 0,-2 0 1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80 12815 0 0,'-9'0'389'0'0,"0"0"103"0"0,0 0-1 0 0,1 1 0 0 0,-18 3 4754 0 0,53-5-3922 0 0,43-8-1 0 0,-23 2-1018 0 0,134-17 164 0 0,96-11-100 0 0,-161 28-484 0 0,-88 6-93 0 0,-19 1-370 0 0,-1 0 0 0 0,0 1 0 0 0,9 2 0 0 0,-8-1-1247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7831 0 0,'-1'1'3719'0'0,"-1"2"-3127"0"0,0 0-1 0 0,0 0 1 0 0,-1 0 0 0 0,1 0 0 0 0,-6 4-1 0 0,-32 20 597 0 0,7-6-657 0 0,6-1-213 0 0,-56 41-27 0 0,-102 97 0 0 0,181-154-286 0 0,-11 11-9 0 0,-14 18-1 0 0,26-29 23 0 0,0 0 1 0 0,0 0-1 0 0,1 0 0 0 0,-1 0 0 0 0,1 1 0 0 0,0-1 1 0 0,0 1-1 0 0,1-1 0 0 0,-1 1 0 0 0,0 7 0 0 0,2-10 38 0 0,0 1-1 0 0,0-1 1 0 0,0 0 0 0 0,0 0-1 0 0,1 1 1 0 0,0-1-1 0 0,-1 0 1 0 0,1 0-1 0 0,0 0 1 0 0,0 0 0 0 0,0 0-1 0 0,0 0 1 0 0,0 0-1 0 0,0 0 1 0 0,1 0 0 0 0,-1-1-1 0 0,1 1 1 0 0,-1 0-1 0 0,1-1 1 0 0,0 1-1 0 0,-1-1 1 0 0,1 0 0 0 0,0 1-1 0 0,0-1 1 0 0,0 0-1 0 0,3 1 1 0 0,5 2 132 0 0,-1 0 0 0 0,1-1 0 0 0,0 0 0 0 0,14 3 1 0 0,3-2-3 0 0,1-1 0 0 0,0-2 1 0 0,-1 0-1 0 0,43-6 1 0 0,108-22 129 0 0,-177 26-314 0 0,43-6 56 0 0,-1-3-1 0 0,0-2 1 0 0,-1-1 0 0 0,56-26-1 0 0,-91 35-46 0 0,1 0-1 0 0,-1-1 1 0 0,-1 0-1 0 0,1 0 1 0 0,-1 0-1 0 0,9-10 1 0 0,-12 12-7 0 0,-1 0 0 0 0,0 0 1 0 0,0 0-1 0 0,0 0 0 0 0,-1 0 1 0 0,1 0-1 0 0,2-7 0 0 0,-4 8-5 0 0,0 1 0 0 0,1-1 0 0 0,-1 0 0 0 0,0 0 0 0 0,0 0 0 0 0,0 0-1 0 0,0 1 1 0 0,0-1 0 0 0,0 0 0 0 0,-1 0 0 0 0,1 0 0 0 0,0 1 0 0 0,-1-1 0 0 0,0 0 0 0 0,1 1 0 0 0,-2-3 0 0 0,1 3-29 0 0,0-1 0 0 0,-1 1 0 0 0,1 0 0 0 0,-1 0 0 0 0,1-1 1 0 0,0 1-1 0 0,-1 0 0 0 0,0 1 0 0 0,1-1 0 0 0,-1 0 1 0 0,1 0-1 0 0,-1 1 0 0 0,0-1 0 0 0,0 1 0 0 0,1-1 0 0 0,-1 1 1 0 0,0 0-1 0 0,0 0 0 0 0,0-1 0 0 0,1 2 0 0 0,-1-1 1 0 0,0 0-1 0 0,0 0 0 0 0,-3 1 0 0 0,-6 1-74 0 0,0 0 0 0 0,-16 6 0 0 0,25-8 104 0 0,-14 6-2 0 0,0-1-1 0 0,0 2 1 0 0,1 0 0 0 0,-1 1-1 0 0,-26 20 1 0 0,37-25 24 0 0,0 1 0 0 0,1 0 0 0 0,-1 0 0 0 0,1 0 0 0 0,0 0 0 0 0,1 1 0 0 0,-1 0 0 0 0,1 0 0 0 0,0 0 0 0 0,0 0 0 0 0,0 0 0 0 0,1 0 0 0 0,-1 1 0 0 0,1-1 0 0 0,1 1 0 0 0,-1 0 0 0 0,1-1 0 0 0,0 1 0 0 0,0 0 0 0 0,1 11 0 0 0,0-12-66 0 0,1-1 0 0 0,0 0-1 0 0,0 1 1 0 0,1-1 0 0 0,-1 0-1 0 0,1 0 1 0 0,0 0 0 0 0,0 0 0 0 0,1 0-1 0 0,-1 0 1 0 0,1 0 0 0 0,0-1-1 0 0,0 1 1 0 0,0-1 0 0 0,0 0 0 0 0,0 0-1 0 0,1 0 1 0 0,-1 0 0 0 0,1-1-1 0 0,0 0 1 0 0,0 1 0 0 0,0-1 0 0 0,0 0-1 0 0,0-1 1 0 0,1 1 0 0 0,-1-1-1 0 0,8 2 1 0 0,3-1-1148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10 2303 0 0,'1'-1'102'0'0,"10"-7"7866"0"0,-14 10-6406 0 0,-4 4-1200 0 0,0 0 0 0 0,0 0 1 0 0,0 1-1 0 0,-6 9 0 0 0,-9 8 307 0 0,-57 52 400 0 0,-69 74-674 0 0,122-119-395 0 0,2 0 0 0 0,1 2 0 0 0,1 1 0 0 0,2 1 0 0 0,-16 37 0 0 0,16-23 143 0 0,2 1 0 0 0,2 0 0 0 0,2 2 0 0 0,3-1 0 0 0,1 1 0 0 0,3 1 0 0 0,0 91 0 0 0,11-74-15 0 0,3-1 0 0 0,20 84 0 0 0,-20-115-122 0 0,14 46 29 0 0,-18-73-31 0 0,1-1 0 0 0,0 1 0 0 0,1-1-1 0 0,1 0 1 0 0,9 14 0 0 0,-11-19 35 0 0,1 0-1 0 0,-1-1 1 0 0,1 0-1 0 0,0 0 1 0 0,0 0-1 0 0,0-1 1 0 0,1 1-1 0 0,-1-1 1 0 0,1-1-1 0 0,0 1 1 0 0,11 3-1 0 0,-3-2 73 0 0,1-1 0 0 0,-1 0 0 0 0,0-1-1 0 0,17 1 1 0 0,5-3 248 0 0,55-6 0 0 0,-89 5-326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 3679 0 0,'0'0'284'0'0,"-8"-3"2368"0"0,-24-21 6092 0 0,16 38-7622 0 0,14-11-1071 0 0,0 0 1 0 0,0 1 0 0 0,0-1-1 0 0,0 1 1 0 0,0 0 0 0 0,1-1 0 0 0,0 1-1 0 0,0 0 1 0 0,0 0 0 0 0,0 0-1 0 0,1 0 1 0 0,-1 0 0 0 0,1 0-1 0 0,0 0 1 0 0,0 0 0 0 0,2 7 0 0 0,-1 0 25 0 0,1 0 1 0 0,1-1 0 0 0,-1 1 0 0 0,10 20 0 0 0,-1-8 27 0 0,2 0 1 0 0,0 0-1 0 0,25 30 1 0 0,57 57 199 0 0,-29-34-219 0 0,-41-46-61 0 0,-1 1 1 0 0,24 42-1 0 0,-39-56-8 0 0,-1 0 1 0 0,-1 0-1 0 0,0 0 0 0 0,-1 1 1 0 0,-1 0-1 0 0,6 34 0 0 0,-9-32-19 0 0,-1 1 0 0 0,0 0 0 0 0,-2 0 0 0 0,0-1 0 0 0,-2 1 0 0 0,-5 25 0 0 0,1-18-4 0 0,-2-2 0 0 0,0 1 0 0 0,-2-1 0 0 0,-15 27 0 0 0,1-10-3 0 0,-3 0 1 0 0,-1-3-1 0 0,-2 0 0 0 0,-67 65 0 0 0,-86 85 128 0 0,160-166-662 0 0,22-22 419 0 0,1-2 43 0 0,-1 0-7 0 0,4-4 33 0 0,5-5-118 0 0,13-6-1412 0 0,-4 5-4229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234 108 5759 0 0,'0'0'8072'0'0,"11"-1"-6142"0"0,-8-3-1903 0 0,-1 0-1 0 0,1 0 1 0 0,-1 0 0 0 0,0 0 0 0 0,0 0 0 0 0,0-1 0 0 0,-1 1 0 0 0,0-1 0 0 0,0 1 0 0 0,1-6 0 0 0,-2 7-81 0 0,-1 0 0 0 0,1 0 0 0 0,0 0 0 0 0,-1 0 0 0 0,0 0 0 0 0,0 0 0 0 0,0 0 0 0 0,0 0 0 0 0,0 0 0 0 0,-1 1 0 0 0,1-1 0 0 0,-3-3 0 0 0,-2 0 40 0 0,6 5 15 0 0,0 1-1 0 0,-1-1 0 0 0,1 1 0 0 0,-1-1 0 0 0,1 1 0 0 0,-1 0 0 0 0,1-1 0 0 0,-1 1 0 0 0,1 0 0 0 0,-1 0 0 0 0,1-1 0 0 0,-1 1 1 0 0,1 0-1 0 0,-1 0 0 0 0,0 0 0 0 0,1-1 0 0 0,-1 1 0 0 0,1 0 0 0 0,-1 0 0 0 0,0 0 0 0 0,0 0 0 0 0,-2 0 0 0 0,0-1 0 0 0,0 1 0 0 0,0 0 0 0 0,0 0 0 0 0,0 0 0 0 0,0 0 0 0 0,0 0 0 0 0,0 0 0 0 0,0 1 0 0 0,0 0 0 0 0,0 0 0 0 0,0-1 0 0 0,1 2 0 0 0,-1-1 0 0 0,0 0 0 0 0,0 0 0 0 0,-2 3 0 0 0,1-2 0 0 0,-9 6-14 0 0,1 1 0 0 0,-21 18 0 0 0,-2 2-8 0 0,-24 12 170 0 0,58-40-130 0 0,0 0-1 0 0,0 1 0 0 0,0-1 1 0 0,0 1-1 0 0,0-1 0 0 0,1 1 1 0 0,-1-1-1 0 0,0 1 0 0 0,1-1 1 0 0,0 1-1 0 0,-1 2 0 0 0,-1 3 77 0 0,0-1 23 0 0,0 1 0 0 0,1-1 1 0 0,0 0-1 0 0,0 1 0 0 0,0-1 0 0 0,1 11 1 0 0,-2 20 170 0 0,1-29-222 0 0,0 1 0 0 0,1-1 0 0 0,0 1-1 0 0,3 15 1 0 0,-3-23 9 0 0,7 8 244 0 0,-3-8-256 0 0,0 0 0 0 0,0 0 1 0 0,0-1-1 0 0,0 0 1 0 0,-1 0-1 0 0,1 0 1 0 0,0 0-1 0 0,0-1 1 0 0,0 1-1 0 0,0-1 0 0 0,0 0 1 0 0,0 0-1 0 0,-1 0 1 0 0,1-1-1 0 0,0 1 1 0 0,4-4-1 0 0,6-3 97 0 0,0-1-1 0 0,19-16 1 0 0,-31 23-140 0 0,3-1 50 0 0,2-6-31 0 0,-6 7-25 0 0,3-5-4 0 0,-1-3 28 0 0,-3 8 1 0 0,8-20-20 0 0,4 1-235 0 0,-12 20 360 0 0,-1 2-84 0 0,-18 47-33 0 0,10-28 62 0 0,-7 27-1 0 0,-21 125 161 0 0,29-128-178 0 0,-10 70 473 0 0,16-106-462 0 0,0 31 380 0 0,2-37-11 0 0,0-6-1115 0 0,1-1 89 0 0,-1 1 0 0 0,0 0 0 0 0,1 0 0 0 0,0 0 0 0 0,1-5 0 0 0,-1 8 117 0 0,2-8-5773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77 3679 0 0,'0'0'167'0'0,"-3"0"-7"0"0,-40 14 249 0 0,32-10 866 0 0,1 1-1 0 0,-1 0 0 0 0,1 1 1 0 0,-9 7-1 0 0,17-11 160 0 0,2-2-1360 0 0,0 0 1 0 0,-1 0-1 0 0,1 1 0 0 0,0-1 0 0 0,0 0 0 0 0,0 0 0 0 0,-1 0 1 0 0,1 1-1 0 0,0-1 0 0 0,0 0 0 0 0,0 0 0 0 0,0 1 0 0 0,-1-1 0 0 0,1 0 1 0 0,0 0-1 0 0,0 1 0 0 0,0-1 0 0 0,0 0 0 0 0,0 0 0 0 0,0 1 0 0 0,0-1 1 0 0,0 0-1 0 0,0 1 0 0 0,0-1 0 0 0,0 0 0 0 0,0 1 0 0 0,4 2 72 0 0,1-1 0 0 0,-1 1-1 0 0,1-1 1 0 0,-1 0-1 0 0,1 0 1 0 0,0-1 0 0 0,-1 1-1 0 0,1-1 1 0 0,0 0 0 0 0,0 0-1 0 0,9 0 1 0 0,8-1 361 0 0,30-2-1 0 0,-31 0-267 0 0,63-4 607 0 0,83-18 0 0 0,-127 16-820 0 0,-1-2 0 0 0,-1-1 0 0 0,1-2 0 0 0,42-22 0 0 0,-70 29-671 0 0,0 0 0 0 0,-1 0 0 0 0,13-10 0 0 0,-14 7-1285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1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5527 0 0,'1'2'6339'0'0,"-1"9"-5661"0"0,-1 0-1 0 0,1 0 1 0 0,-2 0 0 0 0,1 0 0 0 0,-1 0-1 0 0,-6 16 1 0 0,0 6 30 0 0,-17 103 679 0 0,23-114-1353 0 0,1-1-1 0 0,0 1 1 0 0,1-1 0 0 0,5 31 0 0 0,1-17-3149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 7831 0 0,'0'0'603'0'0,"0"-18"12608"0"0,0 18-13198 0 0,0 0 0 0 0,0 0 0 0 0,0-1 0 0 0,0 1 0 0 0,0 0 0 0 0,0 0 0 0 0,0 0 0 0 0,0 0 0 0 0,0 0 0 0 0,0-1 0 0 0,0 1 0 0 0,0 0 0 0 0,0 0 1 0 0,-1 0-1 0 0,1 0 0 0 0,0 0 0 0 0,0 0 0 0 0,0-1 0 0 0,0 1 0 0 0,0 0 0 0 0,0 0 0 0 0,0 0 0 0 0,0 0 0 0 0,-1 0 0 0 0,1 0 0 0 0,0 0 1 0 0,0 0-1 0 0,0 0 0 0 0,0 0 0 0 0,0 0 0 0 0,-1 0 0 0 0,1 0 0 0 0,0 0 0 0 0,0 0 0 0 0,0-1 0 0 0,0 1 0 0 0,0 0 0 0 0,-1 0 0 0 0,1 1 1 0 0,0-1-1 0 0,0 0 0 0 0,0 0 0 0 0,0 0 0 0 0,0 0 0 0 0,-1 0 0 0 0,1 0 0 0 0,0 0 0 0 0,0 0 0 0 0,0 0 0 0 0,0 0 0 0 0,0 0 0 0 0,-1 0 1 0 0,1 0-1 0 0,0 0 0 0 0,0 1 0 0 0,0-1 0 0 0,-11 12 1070 0 0,-10 19 501 0 0,20-29-1562 0 0,-36 53-22 0 0,22-35 0 0 0,1 1 0 0 0,1 0 0 0 0,-10 25 0 0 0,-4 9 9 0 0,19-43-2 0 0,2 1-1 0 0,0 0 0 0 0,0 0 1 0 0,1 1-1 0 0,1-1 0 0 0,-4 21 0 0 0,7-28 17 0 0,0 0-1 0 0,1 1 0 0 0,0-1 1 0 0,0 0-1 0 0,1 1 0 0 0,-1-1 1 0 0,2 0-1 0 0,1 8 0 0 0,-2-12 10 0 0,0 1 0 0 0,0-1-1 0 0,0 0 1 0 0,0 1 0 0 0,0-1 0 0 0,1 0-1 0 0,-1 0 1 0 0,1 0 0 0 0,-1 0 0 0 0,1 0-1 0 0,0-1 1 0 0,0 1 0 0 0,0 0 0 0 0,0-1-1 0 0,0 1 1 0 0,0-1 0 0 0,0 0 0 0 0,1 0-1 0 0,-1 0 1 0 0,0 0 0 0 0,1 0 0 0 0,-1 0-1 0 0,4 0 1 0 0,14 2 86 0 0,1-2 0 0 0,-1 0 0 0 0,0-1 1 0 0,1-1-1 0 0,37-7 0 0 0,29-2 125 0 0,-65 9-250 0 0,-1 1 1 0 0,41 6-1 0 0,-61-6-94 0 0,1 3 67 0 0,-1-3-63 0 0,-1 0 0 0 0,0 1-1 0 0,0-1 1 0 0,0 0 0 0 0,1 0-1 0 0,-1 0 1 0 0,0 0 0 0 0,0 0 0 0 0,0 0-1 0 0,0 0 1 0 0,0 1 0 0 0,1-1-1 0 0,-1 0 1 0 0,0 0 0 0 0,0 0 0 0 0,0 0-1 0 0,0 1 1 0 0,0-1 0 0 0,0 0-1 0 0,0 0 1 0 0,0 0 0 0 0,0 1 0 0 0,0-1-1 0 0,0 0 1 0 0,0 0 0 0 0,1 0-1 0 0,-1 0 1 0 0,0 1 0 0 0,0-1 0 0 0,-1 0-1 0 0,1 0 1 0 0,0 0 0 0 0,0 1-1 0 0,-3 7-1527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6911 0 0,'0'0'11748'0'0,"0"2"-11626"0"0,-1 15-16 0 0,0-1 1 0 0,-1 0-1 0 0,-1 0 1 0 0,-1-1-1 0 0,0 1 1 0 0,-10 22 0 0 0,-47 89 259 0 0,58-121-372 0 0,-36 60-35 0 0,-60 79 1 0 0,85-125-71 0 0,9-14-180 0 0,-3 5 332 0 0,4-3-3669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90 124 5063 0 0,'-16'6'248'0'0,"-23"4"0"0"0,13-3 43 0 0,26-7-155 0 0,-1 0-1 0 0,1 0 1 0 0,0 0 0 0 0,-1 0-1 0 0,1 0 1 0 0,0 0-1 0 0,-1 0 1 0 0,1 0 0 0 0,0 1-1 0 0,-1-1 1 0 0,1 0 0 0 0,0 0-1 0 0,-1 0 1 0 0,1 0-1 0 0,0 1 1 0 0,0-1 0 0 0,-1 0-1 0 0,1 0 1 0 0,0 0-1 0 0,0 1 1 0 0,-1-1 0 0 0,1 0-1 0 0,0 1 1 0 0,0-1 0 0 0,0 0-1 0 0,-1 0 1 0 0,1 1-1 0 0,0-1 1 0 0,0 0 0 0 0,0 1-1 0 0,0-1 1 0 0,0 0 0 0 0,0 1-1 0 0,0-1 1 0 0,0 0-1 0 0,0 1 1 0 0,0-1 0 0 0,0 0-1 0 0,0 1 1 0 0,0-1 0 0 0,0 0-1 0 0,0 1 1 0 0,0-1-1 0 0,0 0 1 0 0,0 1 0 0 0,0-1-1 0 0,1 0 1 0 0,-1 0-1 0 0,0 1 1 0 0,0-1 0 0 0,0 0-1 0 0,0 1 1 0 0,1-1 0 0 0,-1 0-1 0 0,0 0 1 0 0,0 1-1 0 0,1-1 1 0 0,16 13 1802 0 0,-13-12-1819 0 0,-1 0 0 0 0,1 0 1 0 0,-1 0-1 0 0,1 0 0 0 0,0 0 0 0 0,0-1 1 0 0,0 0-1 0 0,-1 0 0 0 0,5 0 0 0 0,37-6 662 0 0,-26 3-465 0 0,329-74 3090 0 0,-21 3-1893 0 0,-297 69-2276 0 0,66-8 1948 0 0,-63 12-4298 0 0,-1 3-4129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75 7599 0 0,'18'-13'336'0'0,"1"1"-1"0"0,40-19 1 0 0,-14 13 6593 0 0,-46 20-6587 0 0,-5 9-79 0 0,1-1 1 0 0,-2 0 0 0 0,1 0 0 0 0,-1 0 0 0 0,-16 16 0 0 0,-50 40 731 0 0,26-25-589 0 0,-32 26-231 0 0,49-44-96 0 0,2 1-1 0 0,-47 52 0 0 0,37-31-78 0 0,27-31 0 0 0,10-9 0 0 0,1-2 0 0 0,-1 0 11 0 0,0 1 0 0 0,0-1-1 0 0,0 0 1 0 0,1 1 0 0 0,-1-1-1 0 0,1 1 1 0 0,0-1 0 0 0,0 1 0 0 0,1-1-1 0 0,-1 1 1 0 0,0-1 0 0 0,1 1-1 0 0,0-1 1 0 0,0 0 0 0 0,0 1 0 0 0,0-1-1 0 0,1 0 1 0 0,-1 0 0 0 0,1 0-1 0 0,0 0 1 0 0,0 0 0 0 0,0 0-1 0 0,0 0 1 0 0,4 3 0 0 0,1 0 26 0 0,-1-1 0 0 0,0-1 0 0 0,1 1 0 0 0,0-1 0 0 0,0 0 0 0 0,0 0 0 0 0,1-1 0 0 0,9 3 1 0 0,-5-3 52 0 0,0 0 1 0 0,0-1 0 0 0,1 0-1 0 0,-1-1 1 0 0,1 0 0 0 0,-1-1-1 0 0,1 0 1 0 0,-1-1 0 0 0,22-5-1 0 0,8-4 299 0 0,60-22-1 0 0,-58 16-209 0 0,-15 7-83 0 0,18-7 94 0 0,49-22 0 0 0,-83 32-220 0 0,0-1 1 0 0,-1 0-1 0 0,0-1 1 0 0,0 0 0 0 0,-1-1-1 0 0,0 0 1 0 0,0-1-1 0 0,13-16 1 0 0,-22 24 18 0 0,0-1 1 0 0,0 0-1 0 0,0-1 1 0 0,0 1-1 0 0,3-7 1 0 0,3-28-155 0 0,-9 35 77 0 0,-5-4-4 0 0,-3 2 12 0 0,5 4 68 0 0,0 1 1 0 0,0-1 0 0 0,-1 1-1 0 0,1 0 1 0 0,0 1-1 0 0,0-1 1 0 0,0 1-1 0 0,-1 0 1 0 0,1 0-1 0 0,0 0 1 0 0,-6 3 0 0 0,-6 3-45 0 0,-22 15 0 0 0,9-6-50 0 0,-11 6-317 0 0,0 3-1 0 0,-41 33 1 0 0,74-54 341 0 0,1 1 1 0 0,0 0 0 0 0,1 0 0 0 0,-1 1 0 0 0,1-1 0 0 0,0 1-1 0 0,-7 12 1 0 0,3 2 71 0 0,9-15-13 0 0,1 0 3 0 0,-1 0 30 0 0,0 0-1 0 0,0-1 1 0 0,1 1 0 0 0,-1 0-1 0 0,1-1 1 0 0,0 1 0 0 0,1 0-1 0 0,-1-1 1 0 0,1 1 0 0 0,0-1 0 0 0,0 0-1 0 0,1 0 1 0 0,-1 1 0 0 0,1-1-1 0 0,0-1 1 0 0,0 1 0 0 0,0 0-1 0 0,4 3 1 0 0,-2-2-175 0 0,0-1 1 0 0,0 1-1 0 0,1-1 0 0 0,-1 0 0 0 0,1 0 0 0 0,0-1 1 0 0,1 0-1 0 0,-1 0 0 0 0,0 0 0 0 0,1-1 0 0 0,12 3 1 0 0,-3-3-4115 0 0,1-3-1340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6911 0 0,'0'0'528'0'0,"-1"2"-241"0"0,-3 7 227 0 0,-1-1 0 0 0,0 1 0 0 0,0-1 0 0 0,-1 0 0 0 0,0 0 0 0 0,0-1 0 0 0,-1 0 0 0 0,-12 11 0 0 0,-14 15 845 0 0,18-18-667 0 0,-18 16 0 0 0,-10 9-114 0 0,1 5-457 0 0,2 2 0 0 0,2 1 0 0 0,-48 81 0 0 0,-58 117 557 0 0,125-215-466 0 0,3 1 1 0 0,0 1-1 0 0,3 0 0 0 0,-12 41 0 0 0,21-58-89 0 0,1-1 1 0 0,0 1-1 0 0,2 0 0 0 0,0 31 0 0 0,1-36-57 0 0,2-1 0 0 0,-1 1-1 0 0,1 0 1 0 0,1 0 0 0 0,0-1-1 0 0,1 0 1 0 0,0 1 0 0 0,5 9-1 0 0,-3-11 17 0 0,0 0-1 0 0,0 0 1 0 0,0-1-1 0 0,1 0 1 0 0,1 0 0 0 0,-1-1-1 0 0,15 11 1 0 0,-7-7 76 0 0,2 0 1 0 0,-1-1-1 0 0,24 10 1 0 0,-6-7 13 0 0,0-1 1 0 0,1-2 0 0 0,42 6-1 0 0,5 2 25 0 0,-69-14-199 0 0,-11-3-63 0 0,-5-26-6506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15 7367 0 0,'2'-1'568'0'0,"20"-13"6719"0"0,-27 21-5788 0 0,-12 10-1277 0 0,-4 0 60 0 0,-1-2-1 0 0,0 0 0 0 0,-2-2 1 0 0,-37 17-1 0 0,29-18-411 0 0,-1-1-1 0 0,-57 10 1 0 0,73-18-27 0 0,0-1 0 0 0,0-1 0 0 0,0-1 1 0 0,0 0-1 0 0,1-1 0 0 0,-1 0 0 0 0,-25-7 1 0 0,38 7 84 0 0,0-1 1 0 0,0 1-1 0 0,0-1 1 0 0,0 0 0 0 0,1 0-1 0 0,-1 0 1 0 0,1-1-1 0 0,-1 1 1 0 0,1-1 0 0 0,-4-4-1 0 0,6 6 8 0 0,1 0 67 0 0,2-4 22 0 0,-1 4 39 0 0,0 12 132 0 0,-1-7-162 0 0,0 0 1 0 0,0 0-1 0 0,0 1 0 0 0,-1-1 0 0 0,0 0 1 0 0,0 0-1 0 0,0 0 0 0 0,0 0 0 0 0,-1 0 0 0 0,1-1 1 0 0,-1 1-1 0 0,0 0 0 0 0,-4 4 0 0 0,-2 3 53 0 0,-1 0 0 0 0,-16 15 0 0 0,15-16-3 0 0,10-10-83 0 0,0 0 0 0 0,0 0 1 0 0,0 0-1 0 0,0 0 0 0 0,-1 0 0 0 0,1 0 0 0 0,0 0 0 0 0,0 1 0 0 0,0-1 1 0 0,0 0-1 0 0,0 0 0 0 0,0 0 0 0 0,0 0 0 0 0,0 0 0 0 0,-1 1 0 0 0,1-1 0 0 0,0 0 1 0 0,0 0-1 0 0,0 0 0 0 0,0 0 0 0 0,0 0 0 0 0,0 1 0 0 0,0-1 0 0 0,0 0 0 0 0,0 0 1 0 0,0 0-1 0 0,0 0 0 0 0,0 1 0 0 0,0-1 0 0 0,0 0 0 0 0,0 0 0 0 0,0 0 0 0 0,0 0 1 0 0,1 1-1 0 0,-1-1 0 0 0,0 0 0 0 0,0 0 0 0 0,0 0 0 0 0,0 0 0 0 0,0 0 0 0 0,0 0 1 0 0,0 1-1 0 0,0-1 0 0 0,1 0 0 0 0,-1 0 0 0 0,0 0 0 0 0,0 0 0 0 0,0 0 0 0 0,0 0 1 0 0,0 0-1 0 0,1 0 0 0 0,13 4 94 0 0,25-3 63 0 0,-34-1-150 0 0,-3 0-8 0 0,32-1 131 0 0,-1 2 0 0 0,1 1 0 0 0,-1 1 0 0 0,47 12 0 0 0,-69-12 13 0 0,-1 0 0 0 0,1 1 0 0 0,14 8-1 0 0,-20-9-99 0 0,-1-1-1 0 0,0 1 1 0 0,0 0-1 0 0,0 1 0 0 0,0-1 1 0 0,-1 0-1 0 0,1 1 0 0 0,-1 0 1 0 0,5 8-1 0 0,-7-10 21 0 0,1 17 112 0 0,-3-16-165 0 0,1-1 0 0 0,-1 0 0 0 0,0 0 1 0 0,1 0-1 0 0,-1 0 0 0 0,0 1 0 0 0,0-1 0 0 0,-1 0 0 0 0,1-1 0 0 0,0 1 0 0 0,-1 0 0 0 0,1 0 0 0 0,-1-1 0 0 0,1 1 0 0 0,-1 0 1 0 0,0-1-1 0 0,-2 2 0 0 0,-5 3 17 0 0,-1 0 0 0 0,-13 6 0 0 0,15-8-28 0 0,-121 52 180 0 0,-13 7-108 0 0,118-50-781 0 0,-36 27 0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0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139 135 5063 0 0,'-20'9'161'0'0,"-23"7"-1"0"0,-3 0 2199 0 0,17-1 6945 0 0,41-8-8360 0 0,-6-5-794 0 0,0-1 0 0 0,1 1 0 0 0,-1-1 0 0 0,0 0-1 0 0,1-1 1 0 0,-1 1 0 0 0,0-1 0 0 0,1 0 0 0 0,10-3 0 0 0,62-14 679 0 0,-49 9-534 0 0,540-136 2369 0 0,-517 132-2546 0 0,83-9 0 0 0,-126 21-211 0 0,-1-1 0 0 0,14 3 1 0 0,-20-2 27 0 0,1 1 0 0 0,-1-1 0 0 0,0 1 0 0 0,-1-1-1 0 0,1 1 1 0 0,0 0 0 0 0,0 1 0 0 0,0-1 0 0 0,0 0 0 0 0,-1 1 0 0 0,4 2 0 0 0,-6-4-2 0 0,1 1 0 0 0,0 0 1 0 0,-1-1-1 0 0,1 1 0 0 0,-1 0 0 0 0,1 0 0 0 0,-1 0 0 0 0,0 0 0 0 0,1-1 0 0 0,-1 1 1 0 0,0 0-1 0 0,1 0 0 0 0,-1 0 0 0 0,0 0 0 0 0,0 0 0 0 0,0 0 0 0 0,0 0 0 0 0,0 0 0 0 0,0 0 1 0 0,0 0-1 0 0,0 0 0 0 0,0 0 0 0 0,-1-1 0 0 0,1 1 0 0 0,0 0 0 0 0,-1 0 0 0 0,0 1 1 0 0,0 2-944 0 0,-1-1 0 0 0,0 1 0 0 0,0-1 0 0 0,0 0 0 0 0,-4 4 0 0 0,-8 8-5258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43 3223 0 0,'4'-5'457'0'0,"1"0"0"0"0,1 1-1 0 0,-1 0 1 0 0,1 0-1 0 0,9-5 1 0 0,-3 3 3517 0 0,-10 5-2488 0 0,5-3 3817 0 0,-14 13-5045 0 0,-1 0 0 0 0,0-1 0 0 0,-1 1 0 0 0,0-2 1 0 0,0 1-1 0 0,0-1 0 0 0,-12 6 0 0 0,-5 5-74 0 0,-10 8-126 0 0,-2 2 25 0 0,-39 34 0 0 0,62-46-4 0 0,-20 22-1 0 0,31-32-56 0 0,0-1 0 0 0,0 1 1 0 0,0 0-1 0 0,1 0 0 0 0,0 0 1 0 0,0 0-1 0 0,1 0 0 0 0,-4 11 1 0 0,6-13 6 0 0,-1 0 1 0 0,1 0-1 0 0,-1-1 1 0 0,1 1 0 0 0,0 0-1 0 0,1 0 1 0 0,-1-1 0 0 0,1 1-1 0 0,-1 0 1 0 0,1-1 0 0 0,0 1-1 0 0,1 0 1 0 0,-1-1 0 0 0,1 1-1 0 0,-1-1 1 0 0,1 0 0 0 0,0 0-1 0 0,0 0 1 0 0,0 1 0 0 0,1-2-1 0 0,-1 1 1 0 0,1 0 0 0 0,-1 0-1 0 0,1-1 1 0 0,0 0 0 0 0,0 1-1 0 0,0-1 1 0 0,1 0 0 0 0,-1-1-1 0 0,0 1 1 0 0,1 0 0 0 0,3 0-1 0 0,4 2 62 0 0,0-1-1 0 0,0 0 0 0 0,1-1 1 0 0,-1 0-1 0 0,1-1 1 0 0,21 0-1 0 0,69-9 397 0 0,-86 6-415 0 0,16-3 95 0 0,51-12 1 0 0,-65 11-147 0 0,-1 0 0 0 0,0 0 0 0 0,0-2 0 0 0,24-14 0 0 0,-34 17-24 0 0,0 0-1 0 0,0 0 1 0 0,-1-1 0 0 0,0 0-1 0 0,11-13 1 0 0,-14 16-46 0 0,-1-1 1 0 0,1 0 0 0 0,-1 0 0 0 0,1 0-1 0 0,-1-1 1 0 0,0 1 0 0 0,-1 0 0 0 0,1-1-1 0 0,-1 1 1 0 0,0-1 0 0 0,0 0-1 0 0,1-7 1 0 0,-2 10 14 0 0,0 1-1 0 0,0 0 1 0 0,0-1 0 0 0,0 1-1 0 0,0 0 1 0 0,-1-1-1 0 0,1 1 1 0 0,0 0 0 0 0,-1 0-1 0 0,1-1 1 0 0,-1 1-1 0 0,1 0 1 0 0,-1 0-1 0 0,0 0 1 0 0,1-1 0 0 0,-1 1-1 0 0,0 0 1 0 0,0 0-1 0 0,0 0 1 0 0,0 0 0 0 0,-1-1-1 0 0,0 1-2 0 0,0 0 0 0 0,0 1 1 0 0,0-1-1 0 0,1 0 0 0 0,-1 1 0 0 0,0-1 0 0 0,0 1 0 0 0,0 0 0 0 0,0 0 0 0 0,0-1 1 0 0,0 1-1 0 0,0 1 0 0 0,-2-1 0 0 0,-7 2-38 0 0,0 0 1 0 0,1 1-1 0 0,-1 0 0 0 0,-11 6 0 0 0,17-7 85 0 0,-10 4-11 0 0,1 1-1 0 0,1 0 1 0 0,-1 1 0 0 0,1 1 0 0 0,1 0 0 0 0,0 1 0 0 0,0 0-1 0 0,-19 22 1 0 0,28-28-11 0 0,0-1-1 0 0,0 2 1 0 0,0-1-1 0 0,1 0 1 0 0,0 0-1 0 0,-1 1 1 0 0,-1 8-1 0 0,3-12 10 0 0,1 1 0 0 0,0-1-1 0 0,0 0 1 0 0,0 0-1 0 0,-1 0 1 0 0,1 1 0 0 0,0-1-1 0 0,1 0 1 0 0,-1 0 0 0 0,0 0-1 0 0,0 1 1 0 0,1-1 0 0 0,-1 0-1 0 0,0 0 1 0 0,1 0 0 0 0,-1 0-1 0 0,1 0 1 0 0,-1 0 0 0 0,1 0-1 0 0,0 0 1 0 0,-1 0-1 0 0,1 0 1 0 0,0 0 0 0 0,0 0-1 0 0,0 0 1 0 0,0 0 0 0 0,0 0-1 0 0,0-1 1 0 0,0 1 0 0 0,0-1-1 0 0,0 1 1 0 0,0 0 0 0 0,0-1-1 0 0,0 0 1 0 0,0 1 0 0 0,2 0-1 0 0,5 0-194 0 0,0 0 0 0 0,-1 0 0 0 0,1 0 1 0 0,0-1-1 0 0,-1 0 0 0 0,1 0 0 0 0,0-1 0 0 0,14-3 0 0 0,9-2-725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 9991 0 0,'-4'-3'98'0'0,"0"1"0"0"0,1-1-1 0 0,-1 0 1 0 0,0 1-1 0 0,0 0 1 0 0,-1 0 0 0 0,1 0-1 0 0,0 1 1 0 0,-1-1-1 0 0,-7 0 1 0 0,9 1-12 0 0,-1 1 0 0 0,1 0 0 0 0,-1 0-1 0 0,1 1 1 0 0,-1-1 0 0 0,1 1 0 0 0,0 0 0 0 0,-1-1 0 0 0,1 2-1 0 0,0-1 1 0 0,-1 0 0 0 0,1 1 0 0 0,0-1 0 0 0,-5 4 0 0 0,5-3 35 0 0,1 0 1 0 0,0 0 0 0 0,-1 0 0 0 0,1 0 0 0 0,0 0 0 0 0,0 1-1 0 0,0-1 1 0 0,1 0 0 0 0,-1 1 0 0 0,1-1 0 0 0,-1 1-1 0 0,1 0 1 0 0,-2 4 0 0 0,2-2 6 0 0,0 0 0 0 0,0 0 0 0 0,0 0 0 0 0,0 1 0 0 0,1-1 0 0 0,0 0 1 0 0,1 7-1 0 0,1 2 91 0 0,1-1 1 0 0,0 1-1 0 0,1 0 0 0 0,0-1 1 0 0,7 14-1 0 0,1-3 33 0 0,0-1 0 0 0,2 0 0 0 0,0-1 0 0 0,19 22 1 0 0,75 75 530 0 0,-3-4-271 0 0,-88-94-392 0 0,-1 1 1 0 0,-1 1-1 0 0,20 39 1 0 0,-29-48-85 0 0,-1-1 1 0 0,0 1 0 0 0,-1 0 0 0 0,-1 0 0 0 0,0 0 0 0 0,-1 1 0 0 0,0-1-1 0 0,-1 1 1 0 0,-1-1 0 0 0,0 1 0 0 0,-3 16 0 0 0,0-13 105 0 0,-1 0 0 0 0,-1 0 0 0 0,0 0 0 0 0,-1 0 0 0 0,-1-1 0 0 0,0 0 0 0 0,-2 0 0 0 0,-12 19 0 0 0,-67 89 189 0 0,69-101-280 0 0,-2 0-1 0 0,-40 36 0 0 0,-3-6-243 0 0,63-53 74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 9215 0 0,'-13'-37'9144'0'0,"14"40"-8848"0"0,2 6-106 0 0,0 0 1 0 0,-1 0-1 0 0,0 1 0 0 0,0 14 0 0 0,-1-19-144 0 0,-1 0 0 0 0,-1 0 0 0 0,1 0 0 0 0,-1 0 0 0 0,0 0 0 0 0,0 0 0 0 0,-1 0 0 0 0,1-1-1 0 0,-1 1 1 0 0,-4 9 0 0 0,-14 17-336 0 0,-29 39-1 0 0,44-60-2232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37 10135 0 0,'0'0'6548'0'0,"-8"3"-5794"0"0,2 1-694 0 0,1-1 0 0 0,0 1 0 0 0,0 0 1 0 0,0 0-1 0 0,0 0 0 0 0,1 1 1 0 0,-1 0-1 0 0,1 0 0 0 0,1 0 0 0 0,-1 0 1 0 0,1 1-1 0 0,0-1 0 0 0,0 1 1 0 0,-3 7-1 0 0,3-3-14 0 0,-1 0 0 0 0,1 0 1 0 0,1 0-1 0 0,0 0 0 0 0,0 0 1 0 0,1 1-1 0 0,1 20 0 0 0,0-26 38 0 0,1 0 0 0 0,0 0 0 0 0,0 0 0 0 0,1 0 0 0 0,-1 0 0 0 0,1 0 0 0 0,0 0 0 0 0,0-1 0 0 0,1 1 0 0 0,0-1 0 0 0,-1 1 0 0 0,1-1 0 0 0,7 7 0 0 0,-8-9-38 0 0,-1-1-1 0 0,1 1 0 0 0,0-1 1 0 0,-1 0-1 0 0,1 1 0 0 0,0-1 1 0 0,0 0-1 0 0,0 0 0 0 0,0 0 1 0 0,0-1-1 0 0,0 1 0 0 0,0 0 1 0 0,0-1-1 0 0,0 1 1 0 0,1-1-1 0 0,-1 0 0 0 0,0 0 1 0 0,0 0-1 0 0,0 0 0 0 0,0 0 1 0 0,1 0-1 0 0,-1 0 0 0 0,0-1 1 0 0,0 1-1 0 0,0-1 0 0 0,0 0 1 0 0,0 0-1 0 0,0 1 0 0 0,0-1 1 0 0,2-2-1 0 0,0 1-14 0 0,0-1 1 0 0,0 0-1 0 0,0 0 0 0 0,0-1 0 0 0,0 1 0 0 0,-1-1 0 0 0,0 1 1 0 0,0-1-1 0 0,0 0 0 0 0,0-1 0 0 0,3-5 0 0 0,-3 3-34 0 0,-1 1 0 0 0,0-1 0 0 0,0 1 0 0 0,-1-1 0 0 0,1 0 0 0 0,-2 1 0 0 0,1-1-1 0 0,-1 0 1 0 0,0 0 0 0 0,0 0 0 0 0,0 0 0 0 0,-1 1 0 0 0,-1-1 0 0 0,1 0 0 0 0,-1 0 0 0 0,0 1 0 0 0,-3-7 0 0 0,2 5-179 0 0,-1 1-1 0 0,0-1 1 0 0,0 1 0 0 0,-1 0 0 0 0,0 0 0 0 0,0 1 0 0 0,-1-1 0 0 0,1 1 0 0 0,-1 0 0 0 0,-1 1 0 0 0,1-1 0 0 0,-1 1 0 0 0,-10-5 0 0 0,10 5-349 0 0,-1 1 0 0 0,1 0 0 0 0,-1 1 1 0 0,0 0-1 0 0,0 0 0 0 0,0 0 0 0 0,0 1 0 0 0,-1 1 0 0 0,-9-2 0 0 0,17 3 34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2303 0 0,'0'0'13904'0'0,"0"4"-13777"0"0,0 7-50 0 0,-1 0 1 0 0,-1 0-1 0 0,0 0 1 0 0,-1 0-1 0 0,0 0 1 0 0,-6 15-1 0 0,-35 67 326 0 0,22-52-259 0 0,-27 74 116 0 0,-20 38-205 0 0,56-130-37 0 0,-8 16 5 0 0,-2-2 0 0 0,-38 49 0 0 0,60-85-190 0 0,1-3-1310 0 0,-1-1 1221 0 0,0 0 1 0 0,1 0 0 0 0,-1 0 0 0 0,1 0-1 0 0,0 0 1 0 0,0 0 0 0 0,0 0 0 0 0,1-4-1 0 0,7-15-4852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6911 0 0,'0'0'7031'0'0,"2"1"-6275"0"0,4 1-592 0 0,0-1 1 0 0,-1 1-1 0 0,1-1 1 0 0,0 0-1 0 0,0-1 1 0 0,0 1-1 0 0,-1-1 0 0 0,1-1 1 0 0,0 1-1 0 0,7-2 1 0 0,64-16 1355 0 0,-55 12-1144 0 0,93-27 959 0 0,-56 14-744 0 0,1 3-1 0 0,107-14 1 0 0,-154 29-695 0 0,0-1 0 0 0,0 2 0 0 0,0 0 0 0 0,0 0 0 0 0,0 2 0 0 0,0-1 0 0 0,15 5 0 0 0,-27-6-247 0 0,0 1 1 0 0,0-1-1 0 0,0 1 0 0 0,-1-1 1 0 0,1 1-1 0 0,0-1 1 0 0,0 1-1 0 0,0 0 0 0 0,0-1 1 0 0,-1 1-1 0 0,1 0 1 0 0,0 0-1 0 0,-1 0 0 0 0,1-1 1 0 0,0 1-1 0 0,0 1 1 0 0,-1-2 299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52 6447 0 0,'2'-2'499'0'0,"12"-11"-343"0"0,14-12 838 0 0,-6 13 5493 0 0,-20 13-6311 0 0,-1 1-123 0 0,0 0-1 0 0,0-1 1 0 0,0 1-1 0 0,0 0 0 0 0,0 0 1 0 0,-1 0-1 0 0,1-1 1 0 0,0 1-1 0 0,-1 0 0 0 0,0 0 1 0 0,1 0-1 0 0,-1 0 1 0 0,0 0-1 0 0,0 0 0 0 0,0 0 1 0 0,0 0-1 0 0,0 0 1 0 0,-1 0-1 0 0,1 0 0 0 0,0 0 1 0 0,-2 2-1 0 0,-1 9 206 0 0,-2-1 0 0 0,-6 15-1 0 0,4-11 65 0 0,-71 185 858 0 0,73-186-1147 0 0,0 1-1 0 0,0 0 0 0 0,2 0 0 0 0,-4 32 1 0 0,7-39-1802 0 0,0 1 1 0 0,2 18-1 0 0,-1-18-3835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 15951 0 0,'0'0'730'0'0,"1"-1"-14"0"0,2-4 548 0 0,-2 6-1243 0 0,0 1 0 0 0,-1-1 1 0 0,1 1-1 0 0,0-1 1 0 0,-1 1-1 0 0,1-1 1 0 0,-1 1-1 0 0,0 0 1 0 0,1 0-1 0 0,-1-1 0 0 0,0 4 1 0 0,-1 8 237 0 0,0 0 0 0 0,-1 0 0 0 0,-6 25 1 0 0,-17 40 420 0 0,16-52-468 0 0,-112 312 228 0 0,96-282-2072 0 0,18-40 104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10591 0 0,'1'0'7103'0'0,"30"-2"-6235"0"0,0-2-1 0 0,0-1 1 0 0,34-10 0 0 0,-17 4-246 0 0,315-73 1501 0 0,-206 55-1719 0 0,-125 25-435 0 0,-1 2-1 0 0,1 1 1 0 0,32 4-1 0 0,-59-3-143 0 0,0 1-1 0 0,0-1 1 0 0,0 1-1 0 0,-1 0 1 0 0,1 1-1 0 0,-1-1 1 0 0,1 1-1 0 0,-1 0 0 0 0,1 0 1 0 0,-1 0-1 0 0,5 4 1 0 0,-8-3-1380 0 0,-3 8-69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 6911 0 0,'0'0'315'0'0,"8"-4"6788"0"0,-10 5-6397 0 0,-30 11-328 0 0,0 1 0 0 0,1 2 0 0 0,1 1 0 0 0,-42 29 0 0 0,47-27-227 0 0,1 2 0 0 0,1 1 0 0 0,0 0 1 0 0,2 2-1 0 0,1 0 0 0 0,-35 52 0 0 0,52-70-96 0 0,0 1-1 0 0,0 0 1 0 0,1-1-1 0 0,-1 1 1 0 0,1 0-1 0 0,1 0 1 0 0,-1 1-1 0 0,1-1 1 0 0,-1 10-1 0 0,2-12 1 0 0,0 0-1 0 0,1-1 0 0 0,-1 1 0 0 0,1 0 0 0 0,0 0 0 0 0,0 0 1 0 0,0-1-1 0 0,0 1 0 0 0,1-1 0 0 0,-1 1 0 0 0,1-1 0 0 0,0 1 0 0 0,0-1 1 0 0,0 0-1 0 0,1 0 0 0 0,-1 0 0 0 0,4 3 0 0 0,1 0 28 0 0,1 0 0 0 0,-1-1 0 0 0,1 0 0 0 0,0 0 0 0 0,0-1-1 0 0,1 0 1 0 0,-1-1 0 0 0,1 0 0 0 0,0 0 0 0 0,0 0 0 0 0,18 1 0 0 0,2 0 73 0 0,0-2 0 0 0,46-2 0 0 0,-38-2-126 0 0,1-1 0 0 0,-1-2 0 0 0,0-2 0 0 0,0-1 0 0 0,-1-2 0 0 0,0-2 0 0 0,66-30 0 0 0,-90 35-32 0 0,1-1-1 0 0,-1 0 1 0 0,15-14-1 0 0,-22 18-25 0 0,-1 1 0 0 0,0-2 0 0 0,0 1 0 0 0,0 0 1 0 0,-1-1-1 0 0,1 0 0 0 0,-1 0 0 0 0,0 0 0 0 0,-1 0 0 0 0,1 0 0 0 0,2-8 0 0 0,-5 11 10 0 0,1 1-1 0 0,-1-1 1 0 0,1 1 0 0 0,-1-1-1 0 0,0 1 1 0 0,0-1 0 0 0,0 1 0 0 0,0-1-1 0 0,0 0 1 0 0,0 1 0 0 0,0-1-1 0 0,0 1 1 0 0,0-1 0 0 0,-1 1 0 0 0,1-1-1 0 0,-1 0 1 0 0,1 1 0 0 0,-1 0-1 0 0,1-1 1 0 0,-1 1 0 0 0,0-1 0 0 0,0 1-1 0 0,0 0 1 0 0,0-1 0 0 0,0 1-1 0 0,0 0 1 0 0,0 0 0 0 0,0 0-1 0 0,0 0 1 0 0,-1 0 0 0 0,1 0 0 0 0,0 0-1 0 0,-1 0 1 0 0,1 1 0 0 0,-1-1-1 0 0,1 1 1 0 0,-1-1 0 0 0,1 1 0 0 0,-1-1-1 0 0,1 1 1 0 0,-1 0 0 0 0,1-1-1 0 0,-3 1 1 0 0,-6 0-8 0 0,0-1-1 0 0,1 1 0 0 0,-1 1 1 0 0,1 0-1 0 0,-19 4 0 0 0,13-1 50 0 0,0 1-1 0 0,0 0 1 0 0,0 1 0 0 0,-21 12-1 0 0,28-14 15 0 0,1 1-1 0 0,-1-1 1 0 0,1 1 0 0 0,1 1-1 0 0,-1 0 1 0 0,1-1-1 0 0,0 2 1 0 0,0-1 0 0 0,-8 13-1 0 0,12-14-83 0 0,0 0-1 0 0,0 0 1 0 0,1 1-1 0 0,-1-1 1 0 0,1 0-1 0 0,0 0 1 0 0,1 1-1 0 0,-1-1 1 0 0,1 0-1 0 0,0 1 1 0 0,1-1-1 0 0,-1 0 1 0 0,1 1-1 0 0,0-1 1 0 0,0 0-1 0 0,1 0 1 0 0,-1 0-1 0 0,1 0 1 0 0,0 0-1 0 0,4 7 1 0 0,1 0-1198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38 3679 0 0,'4'-4'72'0'0,"1"-1"42"0"0,0 1 1 0 0,0-1 0 0 0,0 1 0 0 0,1 0 0 0 0,17-8 10780 0 0,-22 12-10296 0 0,-3 8 1999 0 0,-15 13-3847 0 0,16-19 2004 0 0,-43 52-234 0 0,-153 180-350 0 0,134-161-174 0 0,-63 96-1 0 0,92-116 33 0 0,1 2 0 0 0,-44 107 0 0 0,70-142 56 0 0,0 0 0 0 0,1 1 0 0 0,1 0 0 0 0,1 0-1 0 0,0 0 1 0 0,1 25 0 0 0,3-36-18 0 0,0 1 1 0 0,0-1-1 0 0,1 0 0 0 0,1 1 1 0 0,0-1-1 0 0,0 0 0 0 0,1 0 1 0 0,0 0-1 0 0,1 0 1 0 0,0-1-1 0 0,0 1 0 0 0,1-1 1 0 0,0 0-1 0 0,11 13 0 0 0,-8-14-4 0 0,-1-1 0 0 0,2 1 0 0 0,-1-2-1 0 0,1 1 1 0 0,0-1 0 0 0,0-1 0 0 0,0 0-1 0 0,1 0 1 0 0,0-1 0 0 0,0 0 0 0 0,20 5 0 0 0,-4-3 27 0 0,-1-2 1 0 0,1-1 0 0 0,46 1-1 0 0,-55-6-43 0 0,16-1-510 0 0,-32 1 222 0 0,0 0 0 0 0,0 0 0 0 0,-1 0 0 0 0,1 0 0 0 0,-1 0 0 0 0,1 0 0 0 0,-1 0 0 0 0,0 0 0 0 0,0 0 1 0 0,0-3-1 0 0,-2-4-4325 0 0,-2 1-1370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 13591 0 0,'0'0'2554'0'0,"-7"-1"-1420"0"0,-1 1-947 0 0,1 1-1 0 0,0 0 0 0 0,0 1 1 0 0,0-1-1 0 0,0 1 0 0 0,0 1 1 0 0,0-1-1 0 0,-7 5 0 0 0,-52 32 395 0 0,57-33-559 0 0,-25 15 19 0 0,-40 18-1 0 0,56-31-280 0 0,0 0 1 0 0,-1-2-1 0 0,0 0 1 0 0,-25 4-1 0 0,39-10-71 0 0,-1 1-1 0 0,0-1 1 0 0,0 0 0 0 0,0 0-1 0 0,-10-3 1 0 0,15 3 220 0 0,0-1 0 0 0,0 0 0 0 0,0 0 1 0 0,0 1-1 0 0,0-1 0 0 0,1 0 0 0 0,-1 0 0 0 0,0 0 1 0 0,0 0-1 0 0,1 0 0 0 0,-1 0 0 0 0,0-2 0 0 0,-1 0-240 0 0,-5-12-1180 0 0,7 15 1492 0 0,0-1-1 0 0,0 1 1 0 0,0-1-1 0 0,0 0 0 0 0,-1 1 1 0 0,1-1-1 0 0,0 1 0 0 0,0-1 1 0 0,-1 1-1 0 0,1 0 0 0 0,0-1 1 0 0,-1 1-1 0 0,1-1 0 0 0,0 1 1 0 0,-1-1-1 0 0,1 1 0 0 0,0 0 1 0 0,-1-1-1 0 0,0 1 71 0 0,0 1 1 0 0,0-1-1 0 0,0 0 0 0 0,0 1 0 0 0,1-1 1 0 0,-1 1-1 0 0,0-1 0 0 0,0 1 0 0 0,1-1 1 0 0,-1 1-1 0 0,0-1 0 0 0,1 1 0 0 0,-1 0 1 0 0,1-1-1 0 0,-1 1 0 0 0,1 0 0 0 0,-1 1 1 0 0,-52 69 2382 0 0,-13 16-1450 0 0,60-80 436 0 0,18-7-1328 0 0,9 0-104 0 0,1 1-1 0 0,-1 1 1 0 0,1 1-1 0 0,-1 0 1 0 0,37 12-1 0 0,8 2 16 0 0,-48-14 33 0 0,1 2 0 0 0,-1 1 0 0 0,0 0 0 0 0,0 1 0 0 0,30 17 0 0 0,-47-24-24 0 0,0 1 1 0 0,-1-1-1 0 0,1 1 0 0 0,0-1 1 0 0,-1 1-1 0 0,1-1 0 0 0,0 1 0 0 0,-1-1 1 0 0,1 1-1 0 0,-1-1 0 0 0,1 1 1 0 0,-1 0-1 0 0,1-1 0 0 0,-1 1 0 0 0,1 0 1 0 0,-1 0-1 0 0,0-1 0 0 0,0 1 0 0 0,1 0 1 0 0,-1 0-1 0 0,0-1 0 0 0,0 1 1 0 0,0 0-1 0 0,0 0 0 0 0,1 0 0 0 0,-2 1 1 0 0,1-1 12 0 0,-1 1-1 0 0,1-1 1 0 0,-1 1 0 0 0,1-1 0 0 0,-1 0 0 0 0,0 0 0 0 0,0 1 0 0 0,0-1 0 0 0,0 0 0 0 0,0 0 0 0 0,0 0 0 0 0,0 0 0 0 0,-2 1 0 0 0,-4 3 98 0 0,0 0 0 0 0,0-1 0 0 0,0 0 0 0 0,-10 4 0 0 0,-54 18 208 0 0,33-13-270 0 0,-50 26 1 0 0,-25 16-12 0 0,30-16-490 0 0,81-38 216 0 0,3 2-2834 0 0,-1-2 2822 0 0,1 0 0 0 0,-1-1 1 0 0,0 1-1 0 0,1 0 0 0 0,-1-1 1 0 0,1 1-1 0 0,-1-1 0 0 0,1 1 1 0 0,-1-1-1 0 0,1 1 0 0 0,0 0 1 0 0,6 6-1535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37 137 3223 0 0,'-1'-1'143'0'0,"-7"-1"162"0"0,-4-3-86 0 0,-3 4 12922 0 0,19 1-12896 0 0,1-1-1 0 0,-1 0 1 0 0,1 1-1 0 0,-1-2 1 0 0,7-1-1 0 0,10-3 65 0 0,477-85 3798 0 0,-449 82-4221 0 0,-1 2 0 0 0,1 2 1 0 0,56 3-1 0 0,-81 6-915 0 0,-22-4 453 0 0,-3 4-1893 0 0,1-2 1983 0 0,-1 0 1 0 0,1 0 0 0 0,-1 0-1 0 0,0-1 1 0 0,0 1 0 0 0,-1 3-1 0 0,-6 3-5174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 6447 0 0,'44'-22'809'0'0,"-29"16"2034"0"0,-1-1 4255 0 0,-18 19-6497 0 0,1-7-501 0 0,0 0 0 0 0,0 1 0 0 0,-1-1 0 0 0,0-1 0 0 0,0 1 0 0 0,0 0 0 0 0,0-1-1 0 0,-8 6 1 0 0,-4 2 11 0 0,-22 13 0 0 0,-34 14-93 0 0,45-25-19 0 0,1 0 1 0 0,-32 24-1 0 0,48-30 3 0 0,1 0 1 0 0,-1 1-1 0 0,2 1 0 0 0,0-1 0 0 0,-10 16 1 0 0,17-24 6 0 0,1 1 0 0 0,0 0 0 0 0,0 0 1 0 0,0 0-1 0 0,0 0 0 0 0,0 0 0 0 0,0 0 1 0 0,0 0-1 0 0,0-1 0 0 0,1 1 0 0 0,-1 0 1 0 0,1 0-1 0 0,0 0 0 0 0,-1 0 0 0 0,3 2 1 0 0,0 2 35 0 0,1-1 1 0 0,-1 0 0 0 0,1 0 0 0 0,1 0 0 0 0,-1-1-1 0 0,1 1 1 0 0,0-1 0 0 0,0 0 0 0 0,0-1 0 0 0,0 1-1 0 0,1-1 1 0 0,-1 0 0 0 0,1 0 0 0 0,0 0 0 0 0,0-1-1 0 0,0 0 1 0 0,8 1 0 0 0,9 2 93 0 0,0-1 0 0 0,0-1 1 0 0,33 1-1 0 0,-25-4 6 0 0,1 0 0 0 0,51-9 0 0 0,-68 6-118 0 0,-1 0 0 0 0,1-1 0 0 0,-1-1-1 0 0,0 0 1 0 0,0-1 0 0 0,0 0-1 0 0,22-15 1 0 0,-32 18-26 0 0,-1 1 0 0 0,1-2 1 0 0,0 1-1 0 0,-1 0 0 0 0,0-1 0 0 0,0 1 0 0 0,0-1 0 0 0,3-4 0 0 0,-5 6-7 0 0,0 0-1 0 0,0 0 0 0 0,0 0 0 0 0,-1 0 1 0 0,1 0-1 0 0,0 0 0 0 0,-1 0 1 0 0,1 0-1 0 0,-1 0 0 0 0,0-1 1 0 0,0 1-1 0 0,0 0 0 0 0,0 0 0 0 0,0 0 1 0 0,0 0-1 0 0,0 0 0 0 0,-1 0 1 0 0,1-1-1 0 0,-2-1 0 0 0,2 3-13 0 0,-1 1 0 0 0,1-1 1 0 0,-1 0-1 0 0,1 1 0 0 0,-1-1 0 0 0,0 1 0 0 0,1-1 0 0 0,-1 1 0 0 0,0-1 1 0 0,0 1-1 0 0,1-1 0 0 0,-1 1 0 0 0,0 0 0 0 0,0-1 0 0 0,1 1 0 0 0,-1 0 0 0 0,0 0 1 0 0,-1-1-1 0 0,-14-1-154 0 0,16 2 173 0 0,-10 0-38 0 0,0 0 0 0 0,1 1 0 0 0,-1 0 0 0 0,1 1 0 0 0,-13 3 0 0 0,-48 17-210 0 0,49-14 224 0 0,13-5 25 0 0,0-1 0 0 0,0 2 0 0 0,1-1 0 0 0,-1 1 0 0 0,1 0 0 0 0,-12 8 0 0 0,13-3 0 0 0,5-7-26 0 0,-1 1-1 0 0,1-1 0 0 0,1 0 1 0 0,-1 1-1 0 0,0-1 1 0 0,1 1-1 0 0,-1-1 1 0 0,1 0-1 0 0,-1 1 0 0 0,1 0 1 0 0,0-1-1 0 0,0 1 1 0 0,1-1-1 0 0,-1 1 1 0 0,0-1-1 0 0,1 1 0 0 0,-1-1 1 0 0,1 0-1 0 0,0 1 1 0 0,0-1-1 0 0,0 0 1 0 0,0 1-1 0 0,0-1 0 0 0,1 0 1 0 0,-1 0-1 0 0,1 0 1 0 0,-1 0-1 0 0,3 2 1 0 0,0 0-90 0 0,-1-1 1 0 0,1 0 0 0 0,0 0 0 0 0,1-1 0 0 0,-1 1 0 0 0,0-1 0 0 0,1 0 0 0 0,-1 0 0 0 0,1 0 0 0 0,0 0 0 0 0,-1-1 0 0 0,1 0 0 0 0,8 1 0 0 0,5-2-1656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 9271 0 0,'0'0'423'0'0,"-1"0"-8"0"0,-9-2-181 0 0,0 2 1 0 0,1-1-1 0 0,-1 1 1 0 0,0 1-1 0 0,1 0 1 0 0,-16 3-1 0 0,20-3 38 0 0,0 0 0 0 0,0 1-1 0 0,-1-1 1 0 0,1 1 0 0 0,1 0-1 0 0,-1 1 1 0 0,0-1 0 0 0,0 1-1 0 0,1 0 1 0 0,0 0 0 0 0,-1 1 0 0 0,1-1-1 0 0,-6 8 1 0 0,8-8-172 0 0,0 0 0 0 0,1 1 0 0 0,-1-1 0 0 0,1 1 0 0 0,0 0 0 0 0,-1 0 0 0 0,2-1 0 0 0,-1 1 0 0 0,0 0 0 0 0,1 0 0 0 0,0 0 0 0 0,0 0 0 0 0,0 0 0 0 0,1 5 0 0 0,0 0-15 0 0,0 0 1 0 0,1 0-1 0 0,0 0 0 0 0,1 0 1 0 0,4 9-1 0 0,1-2-53 0 0,0 0 1 0 0,1-1-1 0 0,1 0 1 0 0,19 22-1 0 0,53 49-3 0 0,-45-49-35 0 0,83 73-274 0 0,8 8-212 0 0,-117-105 474 0 0,1-1 0 0 0,-2 2 1 0 0,0 0-1 0 0,0 0 0 0 0,-1 1 0 0 0,-1 0 0 0 0,-1 0 0 0 0,7 19 0 0 0,-11-25 43 0 0,0 1 0 0 0,-1-1 0 0 0,0 1 0 0 0,-1 0 0 0 0,0 0 0 0 0,0 0 0 0 0,-1 0 0 0 0,-1 0 0 0 0,1 0 0 0 0,-2 0 0 0 0,1 0 0 0 0,-1 0 0 0 0,-1-1 0 0 0,0 1 0 0 0,-5 11 0 0 0,1-6 71 0 0,-2 0-1 0 0,1-1 1 0 0,-2 0 0 0 0,0 0-1 0 0,0-1 1 0 0,-15 13 0 0 0,-77 65 665 0 0,101-91-755 0 0,-60 46 421 0 0,-86 48 0 0 0,30-21-541 0 0,86-52-926 0 0,30-20 176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347 488 6447 0 0,'-1'2'298'0'0,"-1"0"-187"0"0,-14 10 255 0 0,14-10-327 0 0,-12 10 4994 0 0,11-9-5302 0 0,2-2 610 0 0,-4 2 107 0 0,1-1-1 0 0,0 1 1 0 0,0 0 0 0 0,-7 6-1 0 0,8-6-214 0 0,1-2 1164 0 0,2-1-1334 0 0,-1 0 1 0 0,1 0-1 0 0,-1 1 0 0 0,0-1 1 0 0,1 0-1 0 0,-1 0 0 0 0,1 0 1 0 0,-1 0-1 0 0,0 0 0 0 0,1 0 1 0 0,-1 0-1 0 0,1 0 0 0 0,-1-1 1 0 0,1 1-1 0 0,-2 0 0 0 0,4-5 13 0 0,1-1 0 0 0,-1 1 0 0 0,1 1 0 0 0,0-1 0 0 0,0 0 0 0 0,0 1 0 0 0,8-8-1 0 0,34-29 117 0 0,-9 9-139 0 0,131-135 170 0 0,-121 122 130 0 0,62-48-1 0 0,-84 74-164 0 0,2 1-1 0 0,0 2 1 0 0,2 0-1 0 0,44-18 1 0 0,-64 31-162 0 0,0-1 1 0 0,0 2 0 0 0,0-1 0 0 0,1 1 0 0 0,-1 0 0 0 0,1 1 0 0 0,-1 0 0 0 0,1 1 0 0 0,0-1-1 0 0,-1 1 1 0 0,11 2 0 0 0,-1 4-27 0 0,-15-5 0 0 0,1 1 1 0 0,-1 0-1 0 0,0 0 0 0 0,0 0 0 0 0,0 0 0 0 0,-1 0 0 0 0,1 1 1 0 0,0-1-1 0 0,-1 1 0 0 0,0 0 0 0 0,1 0 0 0 0,-1 0 0 0 0,0 0 1 0 0,-1 0-1 0 0,1 0 0 0 0,0 0 0 0 0,-1 1 0 0 0,0-1 0 0 0,0 0 1 0 0,0 1-1 0 0,0-1 0 0 0,0 1 0 0 0,-1 0 0 0 0,0-1 0 0 0,1 1 1 0 0,-1-1-1 0 0,-1 5 0 0 0,0 3-7 0 0,0-1 1 0 0,-1 0 0 0 0,0 1-1 0 0,0-1 1 0 0,-1 0-1 0 0,-1 0 1 0 0,0-1-1 0 0,-6 13 1 0 0,-2-1-22 0 0,-2 0 1 0 0,0-1-1 0 0,-1 0 1 0 0,0-1-1 0 0,-34 30 1 0 0,-18 16-106 0 0,-39 34-108 0 0,50-50 160 0 0,-70 57-183 0 0,111-95 218 0 0,-1-2 0 0 0,0 0 0 0 0,0 0 0 0 0,-1-2 0 0 0,0 0 0 0 0,-29 8 1 0 0,44-14-46 0 0,1-2 70 0 0,1 1 0 0 0,-1 0 0 0 0,1 0 0 0 0,-1 0 0 0 0,1 0 0 0 0,0-1 0 0 0,-1 1 0 0 0,1 0 0 0 0,-1-1 0 0 0,1 1 0 0 0,0 0 0 0 0,-1 0 0 0 0,1-1 0 0 0,0 1 0 0 0,-1-1 0 0 0,1 1 0 0 0,0 0 0 0 0,-1-1 0 0 0,1 1 0 0 0,0-1 1 0 0,-1 0-1 0 0,4-4-37 0 0,-1-1 1 0 0,1 1 0 0 0,-1 0-1 0 0,2 0 1 0 0,-1 0 0 0 0,0 0-1 0 0,1 0 1 0 0,0 1 0 0 0,0 0-1 0 0,0 0 1 0 0,1 0 0 0 0,-1 0-1 0 0,1 1 1 0 0,0-1 0 0 0,8-3-1 0 0,11-5 36 0 0,1 0 0 0 0,29-8 0 0 0,-31 12 24 0 0,-4 0-2 0 0,62-20 0 0 0,-70 25 0 0 0,0 1 0 0 0,0 0 0 0 0,1 0 0 0 0,-1 1 0 0 0,16 0 0 0 0,-23 2-5 0 0,-1-1 1 0 0,1 0-1 0 0,0 1 0 0 0,-1 0 0 0 0,1 0 0 0 0,0 0 0 0 0,-1 0 1 0 0,1 0-1 0 0,-1 1 0 0 0,1 0 0 0 0,-1-1 0 0 0,0 1 0 0 0,0 0 1 0 0,0 1-1 0 0,0-1 0 0 0,0 1 0 0 0,0-1 0 0 0,-1 1 0 0 0,1 0 1 0 0,-1 0-1 0 0,0 0 0 0 0,0 0 0 0 0,0 0 0 0 0,0 0 0 0 0,0 1 1 0 0,-1-1-1 0 0,1 1 0 0 0,0 4 0 0 0,0 1 24 0 0,0 0 0 0 0,-1 1 0 0 0,0 0 0 0 0,0-1 0 0 0,-1 1 0 0 0,0-1 0 0 0,-1 1 0 0 0,0 0 0 0 0,-5 17 0 0 0,2-13 70 0 0,0 0 0 0 0,-1 0 1 0 0,-1-1-1 0 0,-1 0 0 0 0,-7 13 1 0 0,-45 57 418 0 0,41-60-370 0 0,-16 18 72 0 0,-46 44-1 0 0,41-46-148 0 0,15-14-61 0 0,-1-2 0 0 0,-1 0 0 0 0,-1-1 0 0 0,-58 34 0 0 0,62-43 43 0 0,0-2 0 0 0,-42 15-1 0 0,51-22-19 0 0,1-1 0 0 0,-1 0 0 0 0,0-1 0 0 0,1 0-1 0 0,-1-1 1 0 0,-24-2 0 0 0,30 0 16 0 0,1 0 0 0 0,0-1 0 0 0,0 0 0 0 0,0 0 0 0 0,0-1 0 0 0,1 0 0 0 0,-1 0 0 0 0,1-1 0 0 0,0 1 0 0 0,0-2 0 0 0,-10-7 0 0 0,8 6-7 0 0,1-1-1 0 0,0-1 1 0 0,0 1-1 0 0,0-1 1 0 0,1 0-1 0 0,0-1 1 0 0,-8-14-1 0 0,12 17-71 0 0,0 0-1 0 0,0 0 1 0 0,0 0-1 0 0,1 0 1 0 0,0 0-1 0 0,0 0 1 0 0,0-13-1 0 0,1 17-83 0 0,0 1 88 0 0,0 0 1 0 0,1 0-1 0 0,-1 0 0 0 0,1 0 1 0 0,-1 0-1 0 0,1 0 0 0 0,0 1 0 0 0,-1-1 1 0 0,1 0-1 0 0,0 0 0 0 0,0 1 1 0 0,-1-1-1 0 0,1 0 0 0 0,0 1 0 0 0,0-1 1 0 0,0 1-1 0 0,0-1 0 0 0,0 1 1 0 0,0 0-1 0 0,0-1 0 0 0,0 1 0 0 0,-1 0 1 0 0,1 0-1 0 0,0 0 0 0 0,1-1 0 0 0,0 1 1 0 0,0 1-227 0 0,-1-1 0 0 0,1 0 0 0 0,-1 1-1 0 0,1-1 1 0 0,-1 1 0 0 0,1 0 0 0 0,-1-1 0 0 0,0 1 0 0 0,0 0 0 0 0,1 0 0 0 0,-1 0 0 0 0,0 0 0 0 0,0 0 0 0 0,0 0 0 0 0,0 0 0 0 0,0 0-1 0 0,0 1 1 0 0,1 0 0 0 0,10 16-1530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12607 0 0,'0'0'1683'0'0,"0"2"-1332"0"0,-2 40 496 0 0,0 1 1 0 0,-3-1 0 0 0,-14 58-1 0 0,15-85-771 0 0,1-4-43 0 0,0 0 1 0 0,-1 22-1 0 0,4-26-189 0 0,0-7 74 0 0,1 0-1 0 0,-1 1 0 0 0,0-1 0 0 0,1 0 1 0 0,-1 1-1 0 0,1-1 0 0 0,-1 0 1 0 0,0 0-1 0 0,1 1 0 0 0,-1-1 1 0 0,1 0-1 0 0,-1 0 0 0 0,1 0 0 0 0,-1 0 1 0 0,1 0-1 0 0,-1 0 0 0 0,0 1 1 0 0,1-1-1 0 0,-1 0 0 0 0,1 0 1 0 0,0-1-1 0 0,11-1-1102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 6911 0 0,'5'-5'10015'0'0,"4"4"-8440"0"0,-9 1-1495 0 0,0 0 1 0 0,1 0 0 0 0,-1 0 0 0 0,1 0 0 0 0,-1-1 0 0 0,1 1 0 0 0,-1 0-1 0 0,1 0 1 0 0,-1 0 0 0 0,1 0 0 0 0,-1 0 0 0 0,1 0 0 0 0,-1 0 0 0 0,1 1-1 0 0,-1-1 1 0 0,1 0 0 0 0,-1 0 0 0 0,1 0 0 0 0,-1 0 0 0 0,1 1-1 0 0,-1-1 1 0 0,1 0 0 0 0,-1 0 0 0 0,1 1 0 0 0,-1-1 0 0 0,0 0 0 0 0,1 1-1 0 0,-1-1 1 0 0,0 1 0 0 0,1-1 0 0 0,-1 0 0 0 0,0 1 0 0 0,1-1 0 0 0,-1 1-1 0 0,0-1 1 0 0,0 1 0 0 0,0-1 0 0 0,1 1 0 0 0,1 5-51 0 0,0 0-1 0 0,0 0 1 0 0,0 0 0 0 0,-1 0 0 0 0,0 1 0 0 0,0-1-1 0 0,-1 0 1 0 0,0 0 0 0 0,0 1 0 0 0,0-1-1 0 0,-1 0 1 0 0,-1 8 0 0 0,-3 8 124 0 0,-2 0 1 0 0,-8 22-1 0 0,3-11-91 0 0,-31 82-609 0 0,43-113 340 0 0,0 0 0 0 0,0-1 0 0 0,0 1 1 0 0,1-1-1 0 0,-1 1 0 0 0,0 0 0 0 0,1-1 1 0 0,-1 1-1 0 0,1-1 0 0 0,-1 1 0 0 0,1-1 1 0 0,0 1-1 0 0,0-1 0 0 0,1 2 1 0 0,-1-1-473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7831 0 0,'0'0'8963'0'0,"1"1"-8318"0"0,5 4-479 0 0,-1-1 0 0 0,1 0 0 0 0,0 0 0 0 0,0 0 0 0 0,0-1 0 0 0,1 1 0 0 0,-1-2 0 0 0,1 1 0 0 0,0-1-1 0 0,-1 0 1 0 0,1 0 0 0 0,0-1 0 0 0,13 1 0 0 0,8 0 57 0 0,0-2-1 0 0,32-4 0 0 0,-59 4-212 0 0,102-13 467 0 0,155-40 0 0 0,-37 5-71 0 0,-220 48-406 0 0,11-3-73 0 0,0 1 1 0 0,-1 1-1 0 0,1 0 1 0 0,15 1 0 0 0,-25 0-142 0 0,-1 1-133 0 0,-1-1 301 0 0,0 0 1 0 0,1 1 0 0 0,-1-1 0 0 0,0 0 0 0 0,1 0 0 0 0,-1 1 0 0 0,0-1-1 0 0,0 0 1 0 0,0 1 0 0 0,1-1 0 0 0,-1 0 0 0 0,0 1 0 0 0,0-1 0 0 0,0 1 0 0 0,0-1-1 0 0,0 0 1 0 0,0 1 0 0 0,1-1 0 0 0,-1 0 0 0 0,0 1 0 0 0,0-1 0 0 0,0 1-1 0 0,0-1 1 0 0,0 0 0 0 0,-1 1 0 0 0,1-1 0 0 0,0 1 0 0 0,0-1 0 0 0,-1 12-553 0 0,0-8 320 0 0,0-1 0 0 0,-1 1 0 0 0,1-1 1 0 0,-1 1-1 0 0,0-1 0 0 0,0 0 0 0 0,0 0 1 0 0,-1 0-1 0 0,-2 4 0 0 0,-7 5-5618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12439 0 0,'0'0'566'0'0,"2"0"-6"0"0,4-2-204 0 0,-4 2-195 0 0,-1 0 0 0 0,0 1-1 0 0,0-1 1 0 0,0 1 0 0 0,1-1 0 0 0,-1 1 0 0 0,0-1 0 0 0,0 1 0 0 0,0 0 0 0 0,0 0 0 0 0,0-1 0 0 0,0 1 0 0 0,0 0 0 0 0,0 0 0 0 0,-1 0 0 0 0,2 2 0 0 0,-1-2 175 0 0,3 4-80 0 0,-1-1 0 0 0,0 1 0 0 0,0 0 0 0 0,0 0 0 0 0,-1 0 1 0 0,1 1-1 0 0,-1-1 0 0 0,-1 1 0 0 0,1-1 0 0 0,-1 1 0 0 0,0-1 1 0 0,1 11-1 0 0,-1 7 179 0 0,-4 42-1 0 0,2-45-207 0 0,-21 133 441 0 0,9-84-572 0 0,7-32-63 0 0,-8 59-467 0 0,15-85-618 0 0,1-1-335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1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0,'0'0'17219'0'0,"1"1"-16835"0"0,1 1-321 0 0,-1 0 1 0 0,1 0-1 0 0,0 1 1 0 0,-1-1-1 0 0,1 1 0 0 0,-1-1 1 0 0,0 1-1 0 0,0 0 1 0 0,0-1-1 0 0,0 1 0 0 0,0 0 1 0 0,-1 0-1 0 0,1 0 1 0 0,-1 3-1 0 0,1-1-175 0 0,0 0 0 0 0,0 1 0 0 0,0-1 0 0 0,1 0 0 0 0,-1 0 1 0 0,1 0-1 0 0,1 0 0 0 0,-1-1 0 0 0,6 9 0 0 0,-2-5-1576 0 0,3-1-3461 0 0,0-2-1609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11519 0 0,'0'0'3184'0'0,"18"-3"5181"0"0,-13 4-8292 0 0,-1 1-1 0 0,0-1 1 0 0,0 1-1 0 0,0 0 0 0 0,0 1 1 0 0,0-1-1 0 0,0 1 1 0 0,3 2-1 0 0,-2 0-236 0 0,1-1 0 0 0,-1-1-1 0 0,9 5 1 0 0,-2-3-1177 0 0,1 0-414 0 0</inkml:trace>
  <inkml:trace contextRef="#ctx0" brushRef="#br0" timeOffset="1">750 67 18487 0 0,'0'0'1675'0'0,"1"-1"-1382"0"0,4-1-17 0 0,-1 0 0 0 0,0 0-1 0 0,0-1 1 0 0,0 0 0 0 0,-1 1 0 0 0,7-7 0 0 0,16-12 1822 0 0,-24 20-2054 0 0,-1 0-1 0 0,1 0 0 0 0,-1 1 0 0 0,1-1 0 0 0,-1 0 1 0 0,1 1-1 0 0,0-1 0 0 0,-1 1 0 0 0,1 0 0 0 0,0-1 1 0 0,-1 1-1 0 0,1 0 0 0 0,0 0 0 0 0,-1 0 0 0 0,1 0 1 0 0,0 0-1 0 0,-1 1 0 0 0,1-1 0 0 0,0 0 0 0 0,-1 1 1 0 0,3 0-1 0 0,0 1-537 0 0,-1 0 0 0 0,1 1 0 0 0,0-1 0 0 0,-1 1 0 0 0,0 0 0 0 0,5 5 0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8751 0 0,'0'0'8807'0'0,"2"-1"-8371"0"0,5-2-390 0 0,0 0 0 0 0,1 1 1 0 0,0 0-1 0 0,-1 0 0 0 0,1 0 1 0 0,0 1-1 0 0,0 0 0 0 0,0 1 1 0 0,0-1-1 0 0,10 2 0 0 0,48-4-42 0 0,-10 0-25 0 0,-36 3-275 0 0,24 0 93 0 0,-15 2-4686 0 0,-10-1-746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 6911 0 0,'-50'25'10452'0'0,"61"-22"-9489"0"0,0-3-796 0 0,0 1 0 0 0,0-2 0 0 0,0 1-1 0 0,0-2 1 0 0,0 1 0 0 0,0-2 0 0 0,15-4 0 0 0,-7 2-39 0 0,26-6 227 0 0,1 3 1 0 0,79-4-1 0 0,-107 11-723 0 0,31 5 0 0 0,-6 4-6232 0 0,-26-3 760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13271 0 0,'0'0'1334'0'0,"0"2"-1224"0"0,-64 183 2162 0 0,33-68-2063 0 0,19-65-213 0 0,-23 61 1 0 0,28-95-1145 0 0,2 1 1 0 0,-5 27 0 0 0,7-28-3945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1375 0 0,'0'0'15356'0'0,"1"0"-14768"0"0,13 6-243 0 0,-1-1-1 0 0,0-1 0 0 0,1 0 1 0 0,0-1-1 0 0,0 0 0 0 0,0-1 1 0 0,0-1-1 0 0,21 0 0 0 0,114-13 946 0 0,-131 10-1159 0 0,149-26 989 0 0,2 0-607 0 0,-129 24-562 0 0,0 1 0 0 0,51 4-1 0 0,-67 0-386 0 0,0 0 0 0 0,29-5 0 0 0,-39 2-1272 0 0,-1 0 0 0 0,25-9 1 0 0,-24 6-4587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 9215 0 0,'-7'-2'11958'0'0,"7"2"-11841"0"0,-1 13-320 0 0,0 6 307 0 0,-3-2-45 0 0,0 0 0 0 0,-1 0 0 0 0,-1 0 0 0 0,-1 0-1 0 0,0-1 1 0 0,-16 25 0 0 0,17-31-104 0 0,0 0 0 0 0,-1 0-1 0 0,-9 9 1 0 0,13-16-254 0 0,-1 1 1 0 0,1-1-1 0 0,-1 1 0 0 0,0-1 0 0 0,0 0 0 0 0,-1-1 0 0 0,1 1 1 0 0,0-1-1 0 0,-7 3 0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25 9815 0 0,'2'-1'448'0'0,"3"-3"-167"0"0,21-12 133 0 0,-25 15-9 0 0,11-1 3783 0 0,-18 11-3855 0 0,-1 0-1 0 0,0-1 0 0 0,-1 1 0 0 0,-13 10 1 0 0,-40 30 314 0 0,51-42-636 0 0,-96 59 110 0 0,12-9-130 0 0,7 10 9 0 0,78-59 0 0 0,0 1 0 0 0,1 0 0 0 0,0 0 0 0 0,1 1 0 0 0,0 0 0 0 0,-11 21 0 0 0,11-16 0 0 0,5-9 0 0 0,-1 16 0 0 0,1-7 0 0 0,3-1 0 0 0,4-2 15 0 0,-3-9 13 0 0,0-1-1 0 0,0 1 1 0 0,0-1 0 0 0,0 0 0 0 0,0 1 0 0 0,1-1-1 0 0,-1-1 1 0 0,1 1 0 0 0,0 0 0 0 0,-1-1 0 0 0,1 1-1 0 0,0-1 1 0 0,0 0 0 0 0,0 0 0 0 0,0 0 0 0 0,4 1-1 0 0,7 1 89 0 0,0-1 0 0 0,18 1 0 0 0,-27-3-96 0 0,38 2 136 0 0,1-2 1 0 0,-1-2-1 0 0,74-12 0 0 0,23-20 246 0 0,-65 18-259 0 0,133-48 0 0 0,-205 63-170 0 0,-1 1 1 0 0,1-1-1 0 0,-1 0 0 0 0,0 0 0 0 0,0 0 1 0 0,1 0-1 0 0,-1 0 0 0 0,0-1 0 0 0,0 1 1 0 0,0-1-1 0 0,0 1 0 0 0,2-4 0 0 0,1 0-33 0 0,-3 3 36 0 0,0 0 0 0 0,0 0 0 0 0,-1 0 0 0 0,1 0 0 0 0,-1-1 0 0 0,1 1 0 0 0,-1 0 0 0 0,0-1 0 0 0,0 1 0 0 0,0-1 0 0 0,0 1 0 0 0,0-1 0 0 0,-1 0 0 0 0,1 1 0 0 0,-1-1 0 0 0,0 0 0 0 0,0 1 0 0 0,0-1 0 0 0,0 0 0 0 0,0 0 0 0 0,0 1 0 0 0,-1-1 0 0 0,1 0 0 0 0,-1 1 0 0 0,0-1 0 0 0,0 1 0 0 0,0-1 0 0 0,0 1 0 0 0,0-1 0 0 0,-1 1 0 0 0,1 0 0 0 0,-1-1 0 0 0,1 1 0 0 0,-1 0 0 0 0,0 0 0 0 0,0 0 0 0 0,0 0 0 0 0,0 1 0 0 0,-2-3 0 0 0,0 3 3 0 0,1-1-1 0 0,-1 1 0 0 0,1 0 0 0 0,-1 0 1 0 0,0 0-1 0 0,1 1 0 0 0,-1-1 1 0 0,0 1-1 0 0,1 0 0 0 0,-1 0 1 0 0,0 0-1 0 0,0 1 0 0 0,1-1 1 0 0,-1 1-1 0 0,-6 2 0 0 0,-2 0 9 0 0,0 1 0 0 0,1 0-1 0 0,-19 10 1 0 0,-67 42 13 0 0,81-46 27 0 0,14-7-9 0 0,1 0 1 0 0,-1-2 47 0 0,-1 13 279 0 0,4-12-310 0 0,-1 1 0 0 0,1-1 0 0 0,-1 1 0 0 0,1 0 0 0 0,0-1 0 0 0,0 0 0 0 0,1 1 0 0 0,-1-1 0 0 0,0 0 0 0 0,1 1 0 0 0,1 1 0 0 0,3 2 22 0 0,-1 1 0 0 0,2-1-1 0 0,-1-1 1 0 0,1 1 0 0 0,8 5 0 0 0,8 6-13 0 0,4 3-664 0 0,-16-14-4361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0 919 0 0,'-2'1'504'0'0,"-27"19"7742"0"0,3 2-4392 0 0,11-7-3329 0 0,0 1 0 0 0,-24 34 0 0 0,-13 25 126 0 0,-104 163 621 0 0,140-208-1098 0 0,1 0 0 0 0,2 1 0 0 0,1 0 0 0 0,1 1 0 0 0,2 1 0 0 0,-8 48 0 0 0,15-63-80 0 0,2 1 0 0 0,0 0 0 0 0,0 0-1 0 0,2-1 1 0 0,0 1 0 0 0,2-1 0 0 0,0 1 0 0 0,0-1-1 0 0,2 0 1 0 0,0-1 0 0 0,10 18 0 0 0,-6-13-62 0 0,2-2 0 0 0,0 1 0 0 0,2-1 0 0 0,0-1 0 0 0,1 0 1 0 0,1-1-1 0 0,0-1 0 0 0,24 18 0 0 0,-25-23 3 0 0,1-1 1 0 0,1-1 0 0 0,0-1-1 0 0,1 0 1 0 0,-1-1 0 0 0,26 7-1 0 0,-42-14 14 0 0,0-1 0 0 0,1 0 0 0 0,-1 1 0 0 0,0-1 0 0 0,0 0 0 0 0,0 0 0 0 0,0 0 0 0 0,0 0 0 0 0,0 0 0 0 0,0 0 0 0 0,0 0 0 0 0,0-1 0 0 0,0 1 0 0 0,0 0 0 0 0,0 0 0 0 0,0-1 0 0 0,2 0-1 0 0,-2 0-461 0 0,1 0 0 0 0,-1 0 0 0 0,1 0 0 0 0,-1-1-1 0 0,0 1 1 0 0,1 0 0 0 0,-1-1 0 0 0,0 1 0 0 0,0-1-1 0 0,0 1 1 0 0,1-3 0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17 2303 0 0,'6'-5'200'0'0,"-4"3"628"0"0,0 1-1 0 0,0 0 1 0 0,0 0-1 0 0,1 0 1 0 0,-1 0-1 0 0,0 0 0 0 0,0 1 1 0 0,0-1-1 0 0,1 1 1 0 0,2-1-1 0 0,5-1 3766 0 0,-11 4-4553 0 0,0-1 0 0 0,0 1 1 0 0,0-1-1 0 0,0 1 0 0 0,-1-1 0 0 0,1 0 0 0 0,0 0 1 0 0,-1 1-1 0 0,1-1 0 0 0,-3 1 0 0 0,1 0 59 0 0,-7 6 161 0 0,-2 0 0 0 0,1-2 0 0 0,-13 7 0 0 0,6-4-128 0 0,-21 8-67 0 0,-2-1 0 0 0,0-2-1 0 0,-61 13 1 0 0,88-23-60 0 0,-1 0-17 0 0,-6 2-123 0 0,0-1 1 0 0,0-1 0 0 0,0-1-1 0 0,0-1 1 0 0,-33 0 0 0 0,47-3 99 0 0,5 1-38 0 0,4-1-145 0 0,1-2 174 0 0,1 1-1 0 0,0-1 1 0 0,0 1-1 0 0,1 1 1 0 0,-1-1-1 0 0,0 1 1 0 0,0-1-1 0 0,1 1 1 0 0,-1 0-1 0 0,7 0 1 0 0,9-1 46 0 0,20 2 0 0 0,-26 0 149 0 0,-13 0-130 0 0,0 0 0 0 0,-1 0 0 0 0,1 1 0 0 0,-1-1 0 0 0,1 0 0 0 0,0 0 0 0 0,-1 1 0 0 0,1-1 1 0 0,-1 0-1 0 0,1 1 0 0 0,-1-1 0 0 0,1 1 0 0 0,-1-1 0 0 0,1 0 0 0 0,-1 1 0 0 0,1-1 0 0 0,-1 1 1 0 0,0-1-1 0 0,1 1 0 0 0,-1 0 0 0 0,0-1 0 0 0,1 1 0 0 0,-1-1 0 0 0,0 1 0 0 0,0 0 1 0 0,0-1-1 0 0,1 1 0 0 0,-1-1 0 0 0,0 1 0 0 0,0 0 0 0 0,0-1 0 0 0,0 1 0 0 0,0 0 0 0 0,0-1 1 0 0,0 1-1 0 0,0 0 0 0 0,-1-1 0 0 0,1 2 0 0 0,0 1-12 0 0,-1 1 0 0 0,1-1 0 0 0,-1 0 0 0 0,0 0 0 0 0,0 0 0 0 0,-2 4 0 0 0,0-1 44 0 0,-1 0 0 0 0,0-1-1 0 0,0 0 1 0 0,-1 0 0 0 0,1 0 0 0 0,-8 5-1 0 0,-34 25 271 0 0,14-12-111 0 0,12-10-96 0 0,13-8-40 0 0,0-1 0 0 0,1 1 0 0 0,-1 1 0 0 0,-6 6 0 0 0,28-2 20 0 0,-4-7-123 0 0,0-1 1 0 0,0 0-1 0 0,0 0 0 0 0,0-1 0 0 0,1-1 1 0 0,12-1-1 0 0,21 2-235 0 0,11 2-57 0 0,38 4-6 0 0,-78-5 529 0 0,0 1-1 0 0,0 1 1 0 0,27 10 0 0 0,-42-14-162 0 0,0 1 1 0 0,1-1 0 0 0,-1 1-1 0 0,0-1 1 0 0,0 1 0 0 0,0 0-1 0 0,0 0 1 0 0,0-1 0 0 0,0 1-1 0 0,-1 0 1 0 0,1 0 0 0 0,0 0-1 0 0,0 0 1 0 0,-1 0 0 0 0,1 0-1 0 0,0 0 1 0 0,-1 0 0 0 0,1 0-1 0 0,0 2 1 0 0,-1 0-13 0 0,1-1 1 0 0,-1 0-1 0 0,0 1 1 0 0,0-1-1 0 0,0 0 1 0 0,0 0-1 0 0,0 1 1 0 0,0-1-1 0 0,-1 0 1 0 0,0 3-1 0 0,0 0 1 0 0,-1-1 1 0 0,0 1-1 0 0,0 0 0 0 0,0-1 1 0 0,0 1-1 0 0,-1-1 1 0 0,0 0-1 0 0,-6 8 0 0 0,-6 1 29 0 0,0 0-1 0 0,-1 0 1 0 0,-1-1-1 0 0,-33 17 1 0 0,-77 28-16 0 0,75-39-1284 0 0,51-17 48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10 110 919 0 0,'-9'-2'22872'0'0,"19"1"-26170"0"0,429-77 5556 0 0,-393 70-2251 0 0,59-8-981 0 0,-36 12-3376 0 0,-67 4 2855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3679 0 0,'0'0'12323'0'0,"0"2"-11075"0"0,-3 4-1090 0 0,0 0 0 0 0,0-1 0 0 0,-1 1 0 0 0,1-1-1 0 0,-1 0 1 0 0,0 0 0 0 0,-1 0 0 0 0,1-1 0 0 0,-8 7 0 0 0,-11 11 92 0 0,-98 103 170 0 0,107-113-372 0 0,1 2-1 0 0,1 0 1 0 0,-18 25-1 0 0,26-33-16 0 0,0 1 0 0 0,1-1-1 0 0,0 0 1 0 0,0 1-1 0 0,0 0 1 0 0,1-1 0 0 0,0 1-1 0 0,1 0 1 0 0,-1 0-1 0 0,1 1 1 0 0,0-1 0 0 0,1 11-1 0 0,1-15-13 0 0,-1 0-1 0 0,1 0 1 0 0,0 0 0 0 0,0 0-1 0 0,0 0 1 0 0,0 0-1 0 0,1-1 1 0 0,-1 1 0 0 0,1-1-1 0 0,0 1 1 0 0,-1-1-1 0 0,1 1 1 0 0,0-1 0 0 0,0 0-1 0 0,1 0 1 0 0,-1 0-1 0 0,0 0 1 0 0,1 0 0 0 0,-1-1-1 0 0,1 1 1 0 0,0-1-1 0 0,-1 1 1 0 0,1-1 0 0 0,3 1-1 0 0,6 2 54 0 0,0 0 0 0 0,0-1 0 0 0,1 0 0 0 0,17 1 1 0 0,-3-2-18 0 0,-1-1 0 0 0,0-2 0 0 0,50-7 0 0 0,76-25 180 0 0,-143 30-233 0 0,0 0 0 0 0,-1 0 1 0 0,1-1-1 0 0,0 0 0 0 0,-1-1 0 0 0,0 0 1 0 0,0 0-1 0 0,13-12 0 0 0,-18 15-6 0 0,-1 0-1 0 0,0 0 1 0 0,0 0-1 0 0,0 0 1 0 0,0-1-1 0 0,0 1 1 0 0,-1-1-1 0 0,1 1 1 0 0,-1-1-1 0 0,0 0 1 0 0,0 1-1 0 0,1-1 1 0 0,-2 0-1 0 0,1 0 1 0 0,0 0-1 0 0,-1 0 1 0 0,1 0-1 0 0,-1 0 1 0 0,0 0-1 0 0,0 0 1 0 0,0 0-1 0 0,0 0 1 0 0,0 0-1 0 0,-1 0 1 0 0,0 0-1 0 0,1 0 1 0 0,-1 1-1 0 0,0-1 1 0 0,0 0-1 0 0,-1 0 1 0 0,-2-4 0 0 0,3 5 0 0 0,-1 1 1 0 0,1-1 0 0 0,-1 0-1 0 0,0 1 1 0 0,0-1 0 0 0,0 1 0 0 0,1 0-1 0 0,-1 0 1 0 0,0 0 0 0 0,-1 0 0 0 0,1 0-1 0 0,0 0 1 0 0,0 0 0 0 0,0 0 0 0 0,0 1-1 0 0,-1 0 1 0 0,1-1 0 0 0,0 1-1 0 0,-1 0 1 0 0,1 0 0 0 0,-5 0 0 0 0,-5 1 4 0 0,0 0 1 0 0,-21 6-1 0 0,21-4-1 0 0,0 0 1 0 0,0 1-1 0 0,1 1 0 0 0,-18 9 0 0 0,24-11 14 0 0,0 0 0 0 0,0 0-1 0 0,0 1 1 0 0,0-1-1 0 0,0 1 1 0 0,1 1 0 0 0,0-1-1 0 0,0 0 1 0 0,0 1 0 0 0,0 0-1 0 0,-4 7 1 0 0,4 2 2 0 0,6-9-16 0 0,-1-4 3 0 0,0 1-7 0 0,0 0 0 0 0,0-1-1 0 0,0 1 1 0 0,0-1 0 0 0,1 1-1 0 0,-1-1 1 0 0,0 1 0 0 0,1-1-1 0 0,-1 0 1 0 0,1 1 0 0 0,0-1-1 0 0,-1 0 1 0 0,1 0 0 0 0,0 0-1 0 0,0-1 1 0 0,0 1 0 0 0,0 0 0 0 0,-1-1-1 0 0,1 1 1 0 0,0-1 0 0 0,0 1-1 0 0,0-1 1 0 0,3 0 0 0 0,24 1-1441 0 0,-5-2-3297 0 0,2-2-1610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10567 0 0,'-19'4'426'0'0,"-6"0"-178"0"0,1 1 0 0 0,0 1 0 0 0,-27 10 0 0 0,45-14-61 0 0,0 1-1 0 0,1-1 1 0 0,0 1 0 0 0,-1 0 0 0 0,1 1 0 0 0,0-1-1 0 0,1 1 1 0 0,-1 0 0 0 0,1 0 0 0 0,-1 0 0 0 0,1 1-1 0 0,0-1 1 0 0,1 1 0 0 0,-1 0 0 0 0,1 0 0 0 0,0 1-1 0 0,0-1 1 0 0,-2 9 0 0 0,4-11-122 0 0,0 1 1 0 0,0 0 0 0 0,0 0-1 0 0,1 0 1 0 0,0 0-1 0 0,0 0 1 0 0,0 0-1 0 0,0 0 1 0 0,1 0-1 0 0,-1 0 1 0 0,1 0-1 0 0,0 0 1 0 0,0-1-1 0 0,1 1 1 0 0,-1 0-1 0 0,1-1 1 0 0,-1 1-1 0 0,1-1 1 0 0,0 1 0 0 0,1-1-1 0 0,-1 0 1 0 0,1 0-1 0 0,-1 0 1 0 0,5 4-1 0 0,6 5 164 0 0,1-1-1 0 0,1 0 0 0 0,0-1 1 0 0,17 9-1 0 0,-12-8 20 0 0,41 25 217 0 0,40 25 165 0 0,-60-33-49 0 0,73 67 1 0 0,-101-82-454 0 0,0 1 1 0 0,-1 0-1 0 0,-1 1 0 0 0,0 0 0 0 0,-1 0 0 0 0,-1 2 0 0 0,0-1 1 0 0,10 29-1 0 0,-13-24-86 0 0,-1 0-1 0 0,-1 0 1 0 0,-1 0 0 0 0,-1 0-1 0 0,0 0 1 0 0,-2 0 0 0 0,-1 1-1 0 0,-3 23 1 0 0,-2-4-14 0 0,-3 0-1 0 0,0 0 1 0 0,-19 45-1 0 0,3-20-21 0 0,-47 82 0 0 0,19-61-39 0 0,36-61-289 0 0,1 1-1 0 0,1 0 1 0 0,-20 50 0 0 0,35-77 289 0 0,0 1 0 0 0,0-1 0 0 0,0 0 1 0 0,0 1-1 0 0,-1-1 0 0 0,1 1 0 0 0,0-1 1 0 0,0 0-1 0 0,0 1 0 0 0,0-1 0 0 0,-1 1 1 0 0,1-1-1 0 0,0 0 0 0 0,-1 0 0 0 0,1 1 1 0 0,0-1-1 0 0,0 0 0 0 0,-1 1 1 0 0,1-1-1 0 0,-1 0 0 0 0,1 0 0 0 0,0 0 1 0 0,-1 1-1 0 0,1-1 0 0 0,0 0 0 0 0,-1 0 1 0 0,1 0-1 0 0,-1 0 0 0 0,1 0 0 0 0,-1 0 1 0 0,1 0-1 0 0,0 0 0 0 0,-1 0 0 0 0,1 0 1 0 0,-1 0-1 0 0,1 0 0 0 0,0 0 0 0 0,-1 0 1 0 0,1 0-1 0 0,-1 0 0 0 0,1 0 1 0 0,0 0-1 0 0,-1-1 0 0 0,1 1 0 0 0,-1 0 1 0 0,1 0-1 0 0,0 0 0 0 0,-1-1 0 0 0,0 1 1 0 0,0-2-34 0 0,-1 1 1 0 0,1 0 0 0 0,-1-1-1 0 0,1 1 1 0 0,0-1-1 0 0,-1 1 1 0 0,1-1 0 0 0,-2-2-1 0 0,-1-5-569 0 0,-1 0 1 0 0,-1 1-1 0 0,-8-10 0 0 0,9 11-507 0 0,0 0 0 0 0,0 0-1 0 0,0 0 1 0 0,-6-16 0 0 0,7 10-300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9671 0 0,'0'0'8343'0'0,"1"1"-7935"0"0,1 20 278 0 0,-1 0 1 0 0,0 0-1 0 0,-6 40 0 0 0,3-37-431 0 0,-2 0 0 0 0,-1 0-1 0 0,-14 37 1 0 0,15-50-213 0 0,-1-3-74 0 0,5-6-198 0 0,10 3-5929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 4607 0 0,'0'0'208'0'0,"1"-2"-295"0"0,4-13 13231 0 0,-3 11-11994 0 0,-2 3-1070 0 0,0 1 1 0 0,1-1-1 0 0,-1 0 1 0 0,1 1-1 0 0,-1-1 1 0 0,1 0-1 0 0,-1 1 1 0 0,1-1-1 0 0,-1 0 1 0 0,1 1-1 0 0,0-1 0 0 0,-1 1 1 0 0,1-1-1 0 0,0 1 1 0 0,-1 0-1 0 0,1-1 1 0 0,0 1-1 0 0,0 0 1 0 0,-1-1-1 0 0,1 1 1 0 0,0 0-1 0 0,0 0 1 0 0,-1 0-1 0 0,1 0 0 0 0,0-1 1 0 0,0 1-1 0 0,0 0 1 0 0,0 1-1 0 0,-1-1 1 0 0,1 0-1 0 0,0 0 1 0 0,0 0-1 0 0,0 0 1 0 0,-1 1-1 0 0,1-1 1 0 0,0 0-1 0 0,0 0 1 0 0,-1 1-1 0 0,1-1 0 0 0,0 1 1 0 0,-1-1-1 0 0,1 1 1 0 0,0-1-1 0 0,-1 1 1 0 0,1-1-1 0 0,-1 1 1 0 0,1 0-1 0 0,0 0 1 0 0,1 1-77 0 0,0 1 1 0 0,0-1 0 0 0,-1 1-1 0 0,1-1 1 0 0,0 1 0 0 0,-1 0 0 0 0,0-1-1 0 0,1 1 1 0 0,-1 0 0 0 0,0 0-1 0 0,-1 0 1 0 0,2 5 0 0 0,-2 3 81 0 0,0 0-1 0 0,-1 1 1 0 0,-1-1 0 0 0,-5 21-1 0 0,-17 45 499 0 0,13-46-351 0 0,4-12-177 0 0,3-7-2 0 0,0 1 0 0 0,0-1 0 0 0,-3 27 0 0 0,7-37-124 0 0,0-1-1 0 0,-1 1 1 0 0,1 0-1 0 0,0 0 1 0 0,1-1-1 0 0,-1 1 1 0 0,0 0-1 0 0,1 0 1 0 0,-1-1 0 0 0,0 1-1 0 0,1 0 1 0 0,1 2-1 0 0,-1-3-25 0 0,-1 0 1 0 0,1-1-1 0 0,-1 1 0 0 0,1 0 0 0 0,0-1 0 0 0,-1 1 1 0 0,1-1-1 0 0,0 1 0 0 0,-1-1 0 0 0,1 1 0 0 0,0-1 1 0 0,-1 0-1 0 0,1 1 0 0 0,0-1 0 0 0,0 0 1 0 0,0 0-1 0 0,-1 0 0 0 0,2 1 0 0 0,8 0-1808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37 111 9215 0 0,'0'0'707'0'0,"-2"0"-464"0"0,-33 20 8438 0 0,37-19-8064 0 0,4 1-362 0 0,0 0 0 0 0,-1 0-1 0 0,1 0 1 0 0,0-1-1 0 0,0 0 1 0 0,0 0 0 0 0,10 0-1 0 0,48-4 463 0 0,-33 1-424 0 0,204-13 968 0 0,-157 7-897 0 0,78-20 0 0 0,-14-9-2718 0 0,-114 27-836 0 0,34-17 1 0 0,-50 21 829 0 0,-3-1-2759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0,'0'2'4314'0'0,"7"79"2406"0"0,-4-52-5753 0 0,0 38-1 0 0,-7 3 56 0 0,-1 22-62 0 0,6-77-883 0 0,0 1 0 0 0,0-1 0 0 0,2 0 0 0 0,4 17-1 0 0,-4-23-448 0 0,0 0-1 0 0,1 1 1 0 0,0-1-1 0 0,9 14 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82 360 1839 0 0,'-2'3'134'0'0,"-24"38"186"0"0,1 0 4261 0 0,-3-2 6038 0 0,29-42-10213 0 0,27-50 188 0 0,2 1-1 0 0,46-61 0 0 0,-55 87-614 0 0,0 0 1 0 0,2 2-1 0 0,1 1 0 0 0,1 1 0 0 0,1 0 1 0 0,1 2-1 0 0,0 2 0 0 0,47-25 1 0 0,-58 35 98 0 0,0 1 1 0 0,31-10 0 0 0,-41 15-29 0 0,0 1-1 0 0,-1 0 1 0 0,1 0 0 0 0,0 0-1 0 0,0 1 1 0 0,0 0 0 0 0,0 0 0 0 0,0 0-1 0 0,0 1 1 0 0,0-1 0 0 0,0 2-1 0 0,6 1 1 0 0,-10-2-43 0 0,0 0 1 0 0,0 0-1 0 0,0 0 0 0 0,0 1 0 0 0,0-1 1 0 0,0 1-1 0 0,0-1 0 0 0,0 1 0 0 0,-1 0 1 0 0,1 0-1 0 0,-1-1 0 0 0,1 1 0 0 0,-1 0 1 0 0,0 1-1 0 0,0-1 0 0 0,0 0 1 0 0,0 0-1 0 0,0 0 0 0 0,0 1 0 0 0,0-1 1 0 0,-1 0-1 0 0,1 1 0 0 0,-1 2 0 0 0,1 6 32 0 0,0 1 0 0 0,-1-1 0 0 0,-2 19 0 0 0,1-23-21 0 0,-4 28 10 0 0,-2 0-1 0 0,-18 57 1 0 0,4-15 37 0 0,19-70-83 0 0,0 0-32 0 0,0 0 0 0 0,0-1 0 0 0,1 1 0 0 0,0 0 0 0 0,1 0 0 0 0,-1 0 0 0 0,2 12 0 0 0,-1-18-301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 5983 0 0,'2'-9'15470'0'0,"-10"26"-14573"0"0,1 2-415 0 0,-7 30-1 0 0,12-41-447 0 0,1-1 0 0 0,0 1 0 0 0,0-1-1 0 0,1 1 1 0 0,0 0 0 0 0,0-1-1 0 0,2 9 1 0 0,-2-15-511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11055 0 0,'-2'-8'12521'0'0,"4"9"-12448"0"0,0 0-1 0 0,0 0 1 0 0,-1 1-1 0 0,1-1 0 0 0,-1 1 1 0 0,1-1-1 0 0,-1 1 1 0 0,1 0-1 0 0,-1-1 0 0 0,0 1 1 0 0,0 0-1 0 0,0 0 1 0 0,1 3-1 0 0,1-1 68 0 0,3 7-66 0 0,-4-7-56 0 0,1 1 1 0 0,0-1-1 0 0,0 1 0 0 0,7 6 1 0 0,-9-10-61 0 0,1 1 1 0 0,0-1 0 0 0,0 0-1 0 0,0 1 1 0 0,0-1-1 0 0,0 0 1 0 0,0-1 0 0 0,0 1-1 0 0,1 0 1 0 0,-1 0 0 0 0,0-1-1 0 0,0 1 1 0 0,0-1 0 0 0,4 0-1 0 0,9 0-1430 0 0,2-3-468 0 0</inkml:trace>
  <inkml:trace contextRef="#ctx0" brushRef="#br0" timeOffset="1">567 50 11055 0 0,'0'0'852'0'0,"5"-12"536"0"0,-1 5 3303 0 0,-2 4-4127 0 0,-1 0 1 0 0,1 1-1 0 0,0-1 0 0 0,1 1 1 0 0,-1 0-1 0 0,0 0 1 0 0,1 0-1 0 0,-1 0 0 0 0,1 0 1 0 0,-1 0-1 0 0,1 0 0 0 0,0 1 1 0 0,3-2-1 0 0,-5 3-65 0 0,1 1-191 0 0,-1-1-297 0 0,-1 0 0 0 0,1 0 0 0 0,0-1 0 0 0,-1 1 0 0 0,1 0 0 0 0,0 0 0 0 0,-1 0 0 0 0,1 0 0 0 0,0 1 0 0 0,0-1 0 0 0,-1 0 0 0 0,1 0 0 0 0,0 0 0 0 0,-1 1 0 0 0,1-1 0 0 0,0 0 0 0 0,-1 0 0 0 0,1 1 0 0 0,-1-1 0 0 0,1 1 0 0 0,-1-1 0 0 0,1 0 0 0 0,0 2 0 0 0,21 21-448 0 0,-19-19-453 0 0,1 0 0 0 0,-1 0 0 0 0,1 0 0 0 0,0-1 0 0 0,5 5 0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95 6447 0 0,'0'0'586'0'0,"-9"0"-476"0"0,-7 0 10937 0 0,17-1-10686 0 0,15-6-257 0 0,0 1-1 0 0,0 0 1 0 0,1 1-1 0 0,33-5 1 0 0,73-2 518 0 0,-40 6-442 0 0,-5-2-327 0 0,118-17-512 0 0,-140 17 369 0 0,-48 7 278 0 0,-7 4-49 0 0,-8 19 37 0 0,-1 0-1 0 0,-19 38 1 0 0,11-25 18 0 0,-188 353 70 0 0,181-350-64 0 0,2 1 0 0 0,2 2 0 0 0,-15 45 0 0 0,26-63 0 0 0,2 1 0 0 0,0 0 0 0 0,2 1 0 0 0,1-1 0 0 0,1 1 0 0 0,0 0 0 0 0,4 27 0 0 0,2-19 411 0 0,2 0 0 0 0,1 0 0 0 0,14 38-1 0 0,-10-37 173 0 0,-2 1 0 0 0,9 58 0 0 0,-8-13 668 0 0,-7-70-1212 0 0,-1 0-1 0 0,1 0 1 0 0,1 0 0 0 0,0 0-1 0 0,8 15 1 0 0,-11-24-35 0 0,-1 1 1 0 0,1-1-1 0 0,0 1 0 0 0,0-1 1 0 0,0 0-1 0 0,0 1 1 0 0,1-1-1 0 0,-1 0 0 0 0,0 0 1 0 0,0 1-1 0 0,1-1 1 0 0,1 1-1 0 0,-1-2-4 0 0,0 1 1 0 0,0-1-1 0 0,0 0 1 0 0,0 0-1 0 0,0 0 0 0 0,0 0 1 0 0,1 0-1 0 0,2-1 1 0 0,-3 1 2 0 0,17-4 487 0 0,-19 0 440 0 0,-8-3-541 0 0,0 2-379 0 0,0 3-8 0 0,-2 1-2 0 0,-18-2 0 0 0,-128-5 0 0 0,36 7-50 0 0,64-1-92 0 0,-62 6 1 0 0,107-3 150 0 0,1 1 0 0 0,0 0 1 0 0,0 0-1 0 0,0 1 0 0 0,0 1 1 0 0,-13 5-1 0 0,17-6-77 0 0,1 1 0 0 0,-1-1-1 0 0,1 1 1 0 0,-1 0 0 0 0,1 0 0 0 0,0 1-1 0 0,1-1 1 0 0,-1 1 0 0 0,1 0 0 0 0,-7 11-1 0 0,10-15-38 0 0,1 0 0 0 0,-1 0 0 0 0,0 0 0 0 0,1 0 0 0 0,-1 0-1 0 0,1 0 1 0 0,-1 0 0 0 0,1 0 0 0 0,0 0 0 0 0,-1 0 0 0 0,1 0-1 0 0,0 0 1 0 0,0 3 0 0 0,0-4 81 0 0,0 1 0 0 0,1-1 0 0 0,-1 1 0 0 0,1-1 0 0 0,-1 1 0 0 0,1-1 0 0 0,-1 1 0 0 0,1-1 0 0 0,-1 0 0 0 0,1 1 0 0 0,-1-1 0 0 0,1 0 0 0 0,-1 1 0 0 0,1-1 0 0 0,0 0-1 0 0,-1 0 1 0 0,1 0 0 0 0,-1 1 0 0 0,1-1 0 0 0,0 0 0 0 0,-1 0 0 0 0,1 0 0 0 0,1 0 0 0 0,8 0-153 0 0,1 0 1 0 0,-1-1-1 0 0,1 0 0 0 0,-1-1 1 0 0,0 0-1 0 0,20-6 0 0 0,-3 1-892 0 0,-14 4-787 0 0,1 1-4754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11111 0 0,'0'0'1008'0'0,"2"-1"-700"0"0,123-30 5160 0 0,-69 20-4553 0 0,82-4 0 0 0,-83 10-1833 0 0,75-15 1 0 0,-116 16-118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7831 0 0,'0'0'9516'0'0,"3"0"-8945"0"0,43-5 1497 0 0,64-16 0 0 0,-76 14-1899 0 0,-1 1 0 0 0,1 2 0 0 0,0 2 0 0 0,0 1 0 0 0,0 1 0 0 0,0 2 0 0 0,45 9 0 0 0,-63-9-2381 0 0,28 1 0 0 0,-24-3-4811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40 5983 0 0,'1'-3'464'0'0,"8"-34"10199"0"0,-11 39-10096 0 0,-69 140 670 0 0,28-51-780 0 0,32-70-394 0 0,-54 95 106 0 0,47-83-82 0 0,-22 50 1 0 0,26-51-2026 0 0,-35 59 0 0 0,36-72-3925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8751 0 0,'0'0'1166'0'0,"2"1"40"0"0,6 2-418 0 0,1 0 0 0 0,-1-1 0 0 0,1 0-1 0 0,0-1 1 0 0,0 0 0 0 0,13 0 0 0 0,-6 0-371 0 0,27-1 597 0 0,1-1 1 0 0,63-12-1 0 0,-57 7-627 0 0,400-51 2130 0 0,-446 56-2508 0 0,144-17 590 0 0,-116 16-632 0 0,-1 1 0 0 0,54 5 0 0 0,-56-1-242 0 0,-17-2-206 0 0,-1 0 0 0 0,0 1 0 0 0,0 0 0 0 0,11 3 0 0 0,-20-4-941 0 0,-1 2-282 0 0,4 13-59 0 0,-6 4-12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5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64 7831 0 0,'9'-7'372'0'0,"43"-30"619"0"0,-16 19 2854 0 0,-29 16-629 0 0,-4 5-1355 0 0,-10 10-913 0 0,-15 15-1077 0 0,1-9 469 0 0,-1-2 1 0 0,-23 16-1 0 0,-16 12-145 0 0,23-15-195 0 0,-45 40 0 0 0,69-57 0 0 0,1 1 0 0 0,0 1 0 0 0,-18 27 0 0 0,23-30 0 0 0,0 1 0 0 0,1 0 0 0 0,1 1 0 0 0,0-1 0 0 0,1 1-1 0 0,0 1 1 0 0,-4 22 0 0 0,8-32 1 0 0,0 0-1 0 0,1 1 1 0 0,0-1-1 0 0,0 0 1 0 0,0 0-1 0 0,0 0 1 0 0,1 0-1 0 0,0 0 1 0 0,0 0-1 0 0,0 0 1 0 0,1-1-1 0 0,0 1 1 0 0,0 0-1 0 0,0-1 1 0 0,0 1-1 0 0,1-1 1 0 0,-1 1-1 0 0,1-1 1 0 0,0 0-1 0 0,1 0 1 0 0,-1-1-1 0 0,1 1 1 0 0,-1-1-1 0 0,1 1 1 0 0,8 4-1 0 0,0-1 44 0 0,0-1 0 0 0,-1-1 0 0 0,2 0 1 0 0,-1-1-1 0 0,1 0 0 0 0,22 4 0 0 0,2-3 123 0 0,42 1 0 0 0,-50-6-118 0 0,1-1 1 0 0,-1-1-1 0 0,0-2 1 0 0,53-13-1 0 0,-44 6 68 0 0,-2-2 0 0 0,1-1 0 0 0,39-22 0 0 0,-57 26-4 0 0,0 0 1 0 0,-1-2 0 0 0,0 0 0 0 0,-1-2 0 0 0,0 1-1 0 0,-1-2 1 0 0,18-21 0 0 0,-30 30-133 0 0,0 0 0 0 0,0 0 0 0 0,-1 0 0 0 0,1-1-1 0 0,-2 1 1 0 0,1-1 0 0 0,-1 1 0 0 0,0-1 0 0 0,0 0 0 0 0,-1 0 0 0 0,1 0 0 0 0,-2 0-1 0 0,1 0 1 0 0,-1 0 0 0 0,0 0 0 0 0,-1-8 0 0 0,0 13-2 0 0,1 1-1 0 0,0 0 1 0 0,0 0 0 0 0,-1 0 0 0 0,1 0 0 0 0,-1 0 0 0 0,1 0-1 0 0,-1 0 1 0 0,0 0 0 0 0,1 0 0 0 0,-1 0 0 0 0,0 0 0 0 0,0 0-1 0 0,0 0 1 0 0,1 1 0 0 0,-1-1 0 0 0,0 0 0 0 0,0 1 0 0 0,0-1-1 0 0,0 0 1 0 0,0 1 0 0 0,0-1 0 0 0,0 1 0 0 0,-1 0 0 0 0,1-1-1 0 0,0 1 1 0 0,0 0 0 0 0,0-1 0 0 0,0 1 0 0 0,0 0 0 0 0,-1 0-1 0 0,0 0 1 0 0,-3 0-40 0 0,0 1 0 0 0,0-1-1 0 0,0 1 1 0 0,1-1 0 0 0,-10 4-1 0 0,-6 3 12 0 0,1 1-1 0 0,0 1 0 0 0,1 0 1 0 0,0 2-1 0 0,-25 18 0 0 0,31-19 73 0 0,-1 0 0 0 0,2 1 0 0 0,0 0 0 0 0,0 1 0 0 0,1 0 0 0 0,0 1 0 0 0,-13 24 0 0 0,21-33 12 0 0,0-1 0 0 0,1 1-1 0 0,0 0 1 0 0,0-1 0 0 0,0 1 0 0 0,0 0-1 0 0,0 0 1 0 0,1 0 0 0 0,0 0 0 0 0,0-1-1 0 0,0 1 1 0 0,0 0 0 0 0,1 0 0 0 0,-1 0-1 0 0,1 0 1 0 0,0-1 0 0 0,2 5 0 0 0,-2-3-215 0 0,2 0 0 0 0,-1 0 0 0 0,1 0 0 0 0,5 8 0 0 0,-4-9-935 0 0,-1 1 0 0 0,2-1 0 0 0,-1 1 0 0 0,6 3 0 0 0,1 1-5351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37 9871 0 0,'3'-2'210'0'0,"39"-20"375"0"0,-37 19-285 0 0,-1 2-1 0 0,1-1 1 0 0,0 0 0 0 0,0 1-1 0 0,0 0 1 0 0,0 0 0 0 0,7 0-1 0 0,-11 2-257 0 0,-1 0-1 0 0,1 0 0 0 0,0 0 0 0 0,-1 0 1 0 0,1 0-1 0 0,0 1 0 0 0,-1-1 0 0 0,0 0 1 0 0,1 1-1 0 0,-1-1 0 0 0,0 0 0 0 0,0 1 1 0 0,1-1-1 0 0,-1 0 0 0 0,0 1 1 0 0,0-1-1 0 0,-1 0 0 0 0,1 3 0 0 0,-5 4 204 0 0,-1-1 0 0 0,0 0 1 0 0,0-1-1 0 0,0 1 0 0 0,0-1 0 0 0,-12 8 0 0 0,-2 2 22 0 0,-56 53 321 0 0,2 3 0 0 0,-78 98 0 0 0,103-108-272 0 0,17-24-6 0 0,2 2-1 0 0,-36 63 1 0 0,53-81-112 0 0,2 2 0 0 0,1-1 0 0 0,-13 44 1 0 0,21-59-159 0 0,0 0 1 0 0,1 1-1 0 0,0-1 1 0 0,0 1-1 0 0,1 0 1 0 0,0-1-1 0 0,0 1 1 0 0,1-1-1 0 0,0 1 1 0 0,1-1-1 0 0,0 0 1 0 0,0 1-1 0 0,1-1 1 0 0,7 15-1 0 0,-1-7 18 0 0,0-1 0 0 0,2 0 0 0 0,0-1 0 0 0,0-1 0 0 0,2 1 0 0 0,19 16 0 0 0,4-1 243 0 0,51 31 0 0 0,-65-48-155 0 0,0-1 0 0 0,32 12 0 0 0,-22-10-19 0 0,-30-12 175 0 0,-1-3-690 0 0,1-4-471 0 0,-1-1 1 0 0,0 0 0 0 0,0 1-1 0 0,-1-1 1 0 0,1 0 0 0 0,-2 0-1 0 0,1 0 1 0 0,-1 1-1 0 0,-1-10 1 0 0,1 13-933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3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68 6447 0 0,'57'-37'1062'0'0,"-12"6"9668"0"0,-65 49-10294 0 0,0-1 0 0 0,0-1-1 0 0,-2-1 1 0 0,0-1 0 0 0,-33 17 0 0 0,-125 43-309 0 0,160-67-122 0 0,-30 6 1 0 0,43-11-87 0 0,-1-1 0 0 0,0 0 0 0 0,0 0 0 0 0,0-1 0 0 0,1 0-1 0 0,-1 0 1 0 0,-9-2 0 0 0,14 1-10 0 0,1 0 0 0 0,0 0 0 0 0,-1 1 0 0 0,1-2 0 0 0,0 1 0 0 0,-1 0-1 0 0,1 0 1 0 0,0-1 0 0 0,0 1 0 0 0,0-1 0 0 0,-3-2 0 0 0,4 3-120 0 0,2 0-244 0 0,-1 1 445 0 0,0 0 0 0 0,0 0 0 0 0,0 0 0 0 0,0-1 1 0 0,0 1-1 0 0,-1 0 0 0 0,1 0 0 0 0,0 0 0 0 0,0 0 0 0 0,0 0 1 0 0,0-1-1 0 0,0 1 0 0 0,0 0 0 0 0,0 0 0 0 0,0 0 0 0 0,0 0 0 0 0,0 0 1 0 0,0 0-1 0 0,0-1 0 0 0,0 1 0 0 0,-1 0 0 0 0,1 0 0 0 0,0 0 0 0 0,0 0 1 0 0,0 0-1 0 0,0 0 0 0 0,0 0 0 0 0,0 0 0 0 0,-1 0 0 0 0,1 0 1 0 0,0 0-1 0 0,0 0 0 0 0,0-1 0 0 0,0 1 0 0 0,0 0 0 0 0,-1 0 0 0 0,1 0 1 0 0,0 0-1 0 0,0 0 0 0 0,0 0 0 0 0,0 0 0 0 0,-1 1 0 0 0,-8 3-18 0 0,-7 11 135 0 0,-28 38 189 0 0,-4 13 91 0 0,43-60-319 0 0,-12 20 257 0 0,16-24-266 0 0,2-2-50 0 0,0 1 0 0 0,0 0 0 0 0,0-1 0 0 0,1 1 1 0 0,-1 0-1 0 0,0-1 0 0 0,1 0 0 0 0,-1 1 0 0 0,0-1 0 0 0,1 0 0 0 0,-1 1 0 0 0,2-1 1 0 0,18 0 6 0 0,0 0 0 0 0,35-6 0 0 0,-33 3-143 0 0,44-1 0 0 0,-46 5 277 0 0,0 1-1 0 0,30 7 0 0 0,-42-7-67 0 0,1 1 0 0 0,-1 0 0 0 0,0 0 0 0 0,0 1 0 0 0,0 0 0 0 0,-1 1 0 0 0,11 7 0 0 0,-17-11-75 0 0,-1 0 0 0 0,0 1 0 0 0,0-1 0 0 0,1 0 0 0 0,-1 1 0 0 0,0-1 0 0 0,0 1 0 0 0,-1-1 0 0 0,1 1 0 0 0,0-1 0 0 0,0 1 0 0 0,-1-1 0 0 0,1 1 0 0 0,-1 0 0 0 0,0 0 0 0 0,1-1 0 0 0,-1 1 0 0 0,0 0 0 0 0,0-1 0 0 0,0 1 0 0 0,0 0-1 0 0,0 0 1 0 0,0-1 0 0 0,-1 1 0 0 0,1 0 0 0 0,0 0 0 0 0,-1-1 0 0 0,-1 3 0 0 0,0 1 4 0 0,0 0 0 0 0,0 0 0 0 0,-1-1 1 0 0,1 1-1 0 0,-1-1 0 0 0,0 1 0 0 0,-7 5 0 0 0,1-1 3 0 0,-1-1 1 0 0,0 0-1 0 0,0-1 1 0 0,-1 0-1 0 0,0-1 1 0 0,-13 6 0 0 0,-73 24-2 0 0,85-32-21 0 0,-60 16-106 0 0,-12 4-611 0 0,77-21 441 0 0,-33 11-1218 0 0,15-7-3245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5063 0 0,'7'-6'9322'0'0,"-9"7"-9188"0"0,0 0 0 0 0,0 0 0 0 0,-1 1 0 0 0,1-1 0 0 0,0 0 0 0 0,0 1 0 0 0,0-1 0 0 0,1 1 0 0 0,-4 3 0 0 0,2-2 6 0 0,-17 15 81 0 0,1 1 1 0 0,1 1 0 0 0,0 1-1 0 0,2 0 1 0 0,1 1 0 0 0,-18 33 0 0 0,1 3 215 0 0,-15 31 84 0 0,40-73-393 0 0,0-1-1 0 0,2 1 0 0 0,-8 32 1 0 0,13-46-88 0 0,-1 1 1 0 0,1-1-1 0 0,0 1 1 0 0,0-1 0 0 0,0 1-1 0 0,0-1 1 0 0,0 0 0 0 0,0 1-1 0 0,1-1 1 0 0,-1 1-1 0 0,1-1 1 0 0,0 0 0 0 0,0 3-1 0 0,0-4-16 0 0,0 0-1 0 0,0 1 1 0 0,0-1-1 0 0,0 0 1 0 0,0 0-1 0 0,0 0 1 0 0,0 0 0 0 0,1 0-1 0 0,-1 0 1 0 0,0-1-1 0 0,0 1 1 0 0,1 0-1 0 0,-1-1 1 0 0,0 1-1 0 0,1-1 1 0 0,-1 1-1 0 0,1-1 1 0 0,-1 0-1 0 0,1 1 1 0 0,-1-1-1 0 0,1 0 1 0 0,-1 0-1 0 0,3 0 1 0 0,4-1 46 0 0,0 0-1 0 0,0 0 1 0 0,0-1 0 0 0,0 0 0 0 0,-1 0 0 0 0,1-1 0 0 0,-1 0-1 0 0,0 0 1 0 0,8-4 0 0 0,9-8 60 0 0,26-19-1 0 0,-32 21-217 0 0,0-1 0 0 0,-1-1 0 0 0,0-1 0 0 0,-1 0 0 0 0,-1-1 0 0 0,-1-1 0 0 0,0 0-1 0 0,-1-1 1 0 0,-1 0 0 0 0,-1-1 0 0 0,-1 0 0 0 0,0-1 0 0 0,-2 0 0 0 0,10-39 0 0 0,-17 59 52 0 0,-1-1 0 0 0,0 1 1 0 0,1 0-1 0 0,-1 0 0 0 0,0 0 1 0 0,0 0-1 0 0,0 0 0 0 0,0 0 0 0 0,0 0 1 0 0,0 0-1 0 0,0 0 0 0 0,0 0 0 0 0,-1 0 1 0 0,1 0-1 0 0,0 0 0 0 0,-1 0 1 0 0,1 0-1 0 0,-1 0 0 0 0,1 0 0 0 0,-1 0 1 0 0,0-1-1 0 0,0 1 2 0 0,0 0 0 0 0,0 1 0 0 0,0-1 1 0 0,0 1-1 0 0,0-1 0 0 0,0 1 0 0 0,0 0 0 0 0,0-1 0 0 0,0 1 1 0 0,0 0-1 0 0,0 0 0 0 0,0 0 0 0 0,0 0 0 0 0,-1 0 1 0 0,1 0-1 0 0,0 0 0 0 0,-1 0 0 0 0,-6 2-124 0 0,0 0 0 0 0,0 0 0 0 0,0 1 0 0 0,-10 4 0 0 0,17-7 143 0 0,-51 26-686 0 0,36-18 458 0 0,1 0-1 0 0,-1-1 0 0 0,0 0 1 0 0,-34 8-1 0 0,42-15 20 0 0,11-8-662 0 0,5-4-44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 11111 0 0,'-2'0'507'0'0,"-5"3"-33"0"0,-1 0 37 0 0,0 0 1 0 0,1 0-1 0 0,0 1 1 0 0,0-1-1 0 0,0 2 1 0 0,-10 7 3280 0 0,18-11-3731 0 0,0 0 0 0 0,0 0 1 0 0,0 0-1 0 0,0 0 1 0 0,0 0-1 0 0,0-1 0 0 0,0 1 1 0 0,0 0-1 0 0,0-1 1 0 0,0 1-1 0 0,0-1 1 0 0,1 1-1 0 0,-1-1 0 0 0,0 1 1 0 0,2-1-1 0 0,5 2 101 0 0,0-1 0 0 0,0-1-1 0 0,0 1 1 0 0,0-1 0 0 0,0-1-1 0 0,14-1 1 0 0,49-15 537 0 0,-34 7-436 0 0,40-7 89 0 0,2 4 0 0 0,0 2 0 0 0,148 1 1 0 0,-219 10-351 0 0,-3 0-83 0 0,-1 0 0 0 0,1 0 0 0 0,0 0 1 0 0,-1 1-1 0 0,1-1 0 0 0,-1 1 1 0 0,1 0-1 0 0,-1 0 0 0 0,0 1 1 0 0,1 0-1 0 0,3 2 0 0 0,-7-4 39 0 0,0 1 0 0 0,-1 0 0 0 0,1 0 0 0 0,-1-1 0 0 0,1 1 0 0 0,-1 0 0 0 0,0 0 0 0 0,1 0 0 0 0,-1-1-1 0 0,0 1 1 0 0,1 0 0 0 0,-1 0 0 0 0,0 0 0 0 0,0 0 0 0 0,0 0 0 0 0,0 0 0 0 0,0 0 0 0 0,0 0 0 0 0,0 0 0 0 0,0 0 0 0 0,0-1 0 0 0,0 1 0 0 0,-1 0-1 0 0,1 0 1 0 0,0 0 0 0 0,-1 0 0 0 0,1 0 0 0 0,0 0 0 0 0,-1-1 0 0 0,1 1 0 0 0,-1 0 0 0 0,1 0 0 0 0,-2 0 0 0 0,-2 5-323 0 0,0 0 0 0 0,-11 10 0 0 0,13-14 252 0 0,-11 11-1112 0 0,-1-1 1 0 0,-1-1 0 0 0,-30 18 0 0 0,38-25 1023 0 0,-39 24-1655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57 1839 0 0,'0'0'83'0'0,"10"-11"346"0"0,-6 6 1094 0 0,1 1-1 0 0,-1 0 1 0 0,1 0-1 0 0,5-3 0 0 0,-5 4-716 0 0,0 0 0 0 0,1 0 1 0 0,0 0-1 0 0,-1 1 0 0 0,1-1 0 0 0,11-1 2547 0 0,-19 21-2979 0 0,0-14-338 0 0,1 0 0 0 0,-1 0 1 0 0,0 0-1 0 0,0 0 0 0 0,0 0 0 0 0,0 0 0 0 0,0 0 0 0 0,-1-1 0 0 0,-4 4 0 0 0,-30 21 332 0 0,8-7 39 0 0,22-14-316 0 0,-80 70 980 0 0,76-64-988 0 0,1-1 0 0 0,-1 2-1 0 0,2-1 1 0 0,0 1 0 0 0,-10 19 0 0 0,18-30-80 0 0,0 1 1 0 0,0-1-1 0 0,0 1 1 0 0,1-1 0 0 0,-1 1-1 0 0,0-1 1 0 0,1 1-1 0 0,0 0 1 0 0,-1-1-1 0 0,1 1 1 0 0,0 0-1 0 0,0-1 1 0 0,1 1-1 0 0,-1 0 1 0 0,1-1-1 0 0,-1 1 1 0 0,1 0-1 0 0,0-1 1 0 0,0 1-1 0 0,0-1 1 0 0,0 1 0 0 0,0-1-1 0 0,1 0 1 0 0,-1 0-1 0 0,1 1 1 0 0,-1-1-1 0 0,1 0 1 0 0,0 0-1 0 0,0 0 1 0 0,0-1-1 0 0,0 1 1 0 0,3 2-1 0 0,1 0 12 0 0,1 0-1 0 0,0 0 0 0 0,-1 0 0 0 0,1-1 0 0 0,0 0 0 0 0,1 0 0 0 0,-1-1 0 0 0,0 0 1 0 0,1 0-1 0 0,10 0 0 0 0,5-1 35 0 0,0-1 0 0 0,0-1 0 0 0,0-1 0 0 0,-1-1 0 0 0,37-9 0 0 0,-30 4 8 0 0,-1-2 0 0 0,0-1-1 0 0,49-26 1 0 0,-71 33-54 0 0,0 1-1 0 0,0-2 1 0 0,-1 1 0 0 0,0-1-1 0 0,1 1 1 0 0,-2-1 0 0 0,1-1-1 0 0,-1 1 1 0 0,1-1 0 0 0,4-8-1 0 0,-8 11-26 0 0,1 1 0 0 0,-1-1 0 0 0,0 0 0 0 0,0 1 0 0 0,0-1 0 0 0,0 0 0 0 0,0 0 0 0 0,-1 0 0 0 0,1 0 0 0 0,-1 0 0 0 0,0 0 0 0 0,0 0 0 0 0,0 0 0 0 0,0 0 0 0 0,-1 0 0 0 0,1 0 0 0 0,-1 0 0 0 0,1 0 0 0 0,-1 1 0 0 0,0-1-1 0 0,0 0 1 0 0,-1 0 0 0 0,1 1 0 0 0,0-1 0 0 0,-1 1 0 0 0,-3-5 0 0 0,1 2-34 0 0,0 1 1 0 0,0-1-1 0 0,-1 1 0 0 0,1 0 1 0 0,-1 0-1 0 0,0 0 0 0 0,-1 1 1 0 0,1 0-1 0 0,0 0 0 0 0,-1 0 0 0 0,-8-3 1 0 0,10 5 34 0 0,0 0 1 0 0,0 1-1 0 0,0-1 0 0 0,0 1 1 0 0,0 0-1 0 0,0 0 1 0 0,0 0-1 0 0,0 0 1 0 0,0 1-1 0 0,0 0 0 0 0,0-1 1 0 0,1 1-1 0 0,-1 1 1 0 0,0-1-1 0 0,0 1 1 0 0,1-1-1 0 0,-1 1 0 0 0,1 0 1 0 0,-5 3-1 0 0,-4 5-2 0 0,-1 0 0 0 0,2 1-1 0 0,0 0 1 0 0,-11 14 0 0 0,-34 53 93 0 0,18-16-47 0 0,34-54-40 0 0,1-1-1 0 0,0 1 1 0 0,0 0-1 0 0,0 0 1 0 0,1 1-1 0 0,-2 11 1 0 0,4-19 0 0 0,0 1 1 0 0,0-1 0 0 0,0 0-1 0 0,0 1 1 0 0,0-1-1 0 0,0 1 1 0 0,0-1-1 0 0,0 0 1 0 0,1 1 0 0 0,-1-1-1 0 0,0 0 1 0 0,1 1-1 0 0,0-1 1 0 0,-1 0-1 0 0,1 0 1 0 0,-1 1 0 0 0,1-1-1 0 0,0 0 1 0 0,0 0-1 0 0,0 0 1 0 0,0 0 0 0 0,0 0-1 0 0,2 2 1 0 0,-2-2-79 0 0,1-1 0 0 0,0 1 1 0 0,-1 0-1 0 0,1-1 0 0 0,0 1 1 0 0,0-1-1 0 0,-1 0 0 0 0,1 0 1 0 0,0 0-1 0 0,0 1 0 0 0,-1-2 1 0 0,1 1-1 0 0,0 0 0 0 0,0 0 1 0 0,0 0-1 0 0,-1-1 1 0 0,1 1-1 0 0,2-2 0 0 0,14-5-899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85 5983 0 0,'-1'-1'-55'0'0,"-8"-12"1192"0"0,-19-23 0 0 0,25 33-469 0 0,-1-1 0 0 0,1 1 0 0 0,-1 0 0 0 0,0 0 0 0 0,1 0 0 0 0,-2 1 1 0 0,1-1-1 0 0,0 1 0 0 0,0 0 0 0 0,-9-2 0 0 0,12 3-581 0 0,0 1 0 0 0,0-1 0 0 0,-1 1 0 0 0,1 0 0 0 0,-1 0 0 0 0,1 0-1 0 0,0 0 1 0 0,-1 0 0 0 0,1 0 0 0 0,-1 0 0 0 0,1 0 0 0 0,0 0 0 0 0,-1 1 0 0 0,1-1 0 0 0,0 1-1 0 0,-1-1 1 0 0,1 1 0 0 0,0-1 0 0 0,0 1 0 0 0,0 0 0 0 0,-3 1 0 0 0,3-1-6 0 0,-1 1 0 0 0,1 0 1 0 0,0 0-1 0 0,-1 0 1 0 0,1 0-1 0 0,0 0 0 0 0,0 0 1 0 0,0 0-1 0 0,0 0 0 0 0,1 0 1 0 0,-1 0-1 0 0,0 3 0 0 0,0 3 47 0 0,0 1 0 0 0,0-1-1 0 0,1 0 1 0 0,0 1 0 0 0,0-1-1 0 0,3 10 1 0 0,1 6 10 0 0,2 0-1 0 0,1-1 1 0 0,2 0 0 0 0,0-1-1 0 0,1 1 1 0 0,0-2 0 0 0,22 31-1 0 0,-2-11 195 0 0,1-1 0 0 0,58 56 0 0 0,-67-75-65 0 0,-1 2-1 0 0,23 32 1 0 0,-38-44-186 0 0,1-1 0 0 0,-1 1 0 0 0,-1 0 1 0 0,0 0-1 0 0,0 0 0 0 0,-1 1 0 0 0,0 0 1 0 0,3 20-1 0 0,-5-19-72 0 0,-1-1 1 0 0,0 1-1 0 0,-1-1 0 0 0,0 1 1 0 0,-1 0-1 0 0,0-1 1 0 0,-1 1-1 0 0,-1-1 0 0 0,1 0 1 0 0,-2 0-1 0 0,0 0 1 0 0,-1 0-1 0 0,0 0 1 0 0,0-1-1 0 0,-1 0 0 0 0,-1 0 1 0 0,-11 15-1 0 0,-9 6 20 0 0,-2-2-1 0 0,-1 0 1 0 0,-62 46 0 0 0,29-32 11 0 0,-82 44 1 0 0,115-74-37 0 0,20-9-165 0 0,1-1 0 0 0,-1 2 0 0 0,-11 7 0 0 0,19-12-338 0 0,15-22-5164 0 0,1 3 3537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308 191 6447 0 0,'0'0'6342'0'0,"9"-5"-3921"0"0,-6 2-2301 0 0,-1 0-1 0 0,0 0 1 0 0,1 0-1 0 0,-2 0 1 0 0,1 0 0 0 0,0-1-1 0 0,0 1 1 0 0,-1-1 0 0 0,0 1-1 0 0,0-1 1 0 0,0 0 0 0 0,0 1-1 0 0,0-1 1 0 0,-1 0-1 0 0,0 0 1 0 0,0 1 0 0 0,0-1-1 0 0,0 0 1 0 0,0 0 0 0 0,-1 1-1 0 0,0-1 1 0 0,1 0-1 0 0,-1 1 1 0 0,-1-1 0 0 0,-1-4-1 0 0,0 2-138 0 0,1 0 0 0 0,-1 0-1 0 0,-1 0 1 0 0,1 1 0 0 0,-1-1-1 0 0,0 1 1 0 0,0 0-1 0 0,-1 0 1 0 0,1 0 0 0 0,-1 1-1 0 0,0 0 1 0 0,0 0 0 0 0,-1 0-1 0 0,-6-4 1 0 0,7 6-2 0 0,0 0 0 0 0,-1 1 1 0 0,1-1-1 0 0,-1 1 0 0 0,1 0 1 0 0,-1 0-1 0 0,1 1 0 0 0,-1-1 0 0 0,1 1 1 0 0,-1 1-1 0 0,1-1 0 0 0,-1 1 1 0 0,1 0-1 0 0,-1 0 0 0 0,1 0 0 0 0,-1 1 1 0 0,1 0-1 0 0,0 0 0 0 0,-6 3 1 0 0,0 1 16 0 0,0 1 1 0 0,0 0 0 0 0,0 0 0 0 0,1 1 0 0 0,0 1 0 0 0,1-1 0 0 0,-11 13 0 0 0,12-11 35 0 0,0 0 0 0 0,1 0-1 0 0,0 1 1 0 0,-8 16 0 0 0,14-23-12 0 0,-1 0 1 0 0,0 0-1 0 0,1-1 1 0 0,0 1-1 0 0,0 0 1 0 0,0 0-1 0 0,0 1 1 0 0,1-1 0 0 0,-1 0-1 0 0,1 0 1 0 0,0 0-1 0 0,0 0 1 0 0,1 0-1 0 0,-1 0 1 0 0,1 0-1 0 0,0 0 1 0 0,2 6-1 0 0,-2-8-2 0 0,0 0 0 0 0,0 0 0 0 0,0-1-1 0 0,0 1 1 0 0,0 0 0 0 0,1-1 0 0 0,-1 1-1 0 0,1-1 1 0 0,-1 1 0 0 0,1-1 0 0 0,-1 0-1 0 0,1 0 1 0 0,0 0 0 0 0,-1 0 0 0 0,1 0 0 0 0,0 0-1 0 0,2 1 1 0 0,0-1 13 0 0,0 0 0 0 0,0-1 0 0 0,0 1 0 0 0,0-1 0 0 0,0 1 0 0 0,0-1 0 0 0,-1 0 0 0 0,7-1 0 0 0,3-2 35 0 0,0 0-1 0 0,0 0 1 0 0,0-1-1 0 0,13-7 1 0 0,-6 3-36 0 0,-1-1 0 0 0,0-1 0 0 0,-1-1 0 0 0,23-18 1 0 0,-45 33 14 0 0,1 0 1 0 0,0 0-1 0 0,0 0 1 0 0,1 0 0 0 0,-3 6-1 0 0,-4 4 79 0 0,2-3-45 0 0,0 0 0 0 0,1 0 0 0 0,1 1 0 0 0,0-1 0 0 0,0 1 0 0 0,1 0 0 0 0,1 1 0 0 0,0-1 0 0 0,0 1 0 0 0,1-1 0 0 0,1 1 0 0 0,0 0 0 0 0,2 16 1 0 0,1 6 11 0 0,-4 49 0 0 0,1-73-74 0 0,0-1 0 0 0,-1 0 0 0 0,0 1 0 0 0,-1-1-1 0 0,0 0 1 0 0,0 0 0 0 0,-1 0 0 0 0,0-1-1 0 0,-8 13 1 0 0,6-15 6 0 0,5-6-134 0 0,10-5-5778 0 0,2-5-594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7367 0 0,'0'0'9627'0'0,"2"-1"-9126"0"0,135-30 2525 0 0,-50 9-2253 0 0,35-6-5 0 0,86-18-7 0 0,-118 28-697 0 0,-88 17-175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10591 0 0,'0'0'819'0'0,"-1"1"-364"0"0,-8 9 319 0 0,0 0-1 0 0,1 0 1 0 0,1 1 0 0 0,0 1 0 0 0,0-1 0 0 0,1 1 0 0 0,0 0 0 0 0,-6 24 0 0 0,-1 8-128 0 0,-7 56 0 0 0,13-64-50 0 0,1-2-587 0 0,-11 65 663 0 0,16-85-1229 0 0,0 1-1 0 0,1-1 1 0 0,0 0 0 0 0,5 27 0 0 0,-4-39-385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 8751 0 0,'7'-3'6843'0'0,"-15"6"-5934"0"0,-15 6-425 0 0,5-2-270 0 0,1 0 0 0 0,0 0 0 0 0,1 2 0 0 0,-1 0 0 0 0,-19 15 0 0 0,-2 9-188 0 0,1 2 0 0 0,-45 54 0 0 0,-51 91-129 0 0,64-64-158 0 0,60-98 255 0 0,1 1 0 0 0,1 0 1 0 0,0 1-1 0 0,-6 33 1 0 0,10-35 65 0 0,1 1 1 0 0,0-1 0 0 0,2 30 0 0 0,1-39 3 0 0,0 0 0 0 0,0 0 0 0 0,1 0 0 0 0,0 0 0 0 0,1 0 0 0 0,0-1 0 0 0,0 1 0 0 0,1-1 0 0 0,8 15 1 0 0,1-7 139 0 0,-1 0 1 0 0,2-1 0 0 0,0-1 0 0 0,0 0 0 0 0,2-1-1 0 0,-1-1 1 0 0,2 0 0 0 0,0-1 0 0 0,0-1 0 0 0,1 0 0 0 0,0-2-1 0 0,23 9 1 0 0,-30-14-85 0 0,0 0 0 0 0,0-1 0 0 0,0 0 0 0 0,1 0 0 0 0,18-1 0 0 0,-28-1-94 0 0,2-1 31 0 0,7-4-27 0 0,-9 4-147 0 0,0 0 0 0 0,-1-1 0 0 0,1 1 0 0 0,0 0 0 0 0,0-1 0 0 0,-1 0 0 0 0,1 1 0 0 0,-1-1 0 0 0,0 0-1 0 0,1 0 1 0 0,-1 1 0 0 0,0-1 0 0 0,0 0 0 0 0,0 0 0 0 0,0-1 0 0 0,-1 1 0 0 0,2-3 0 0 0,1-6-1561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11375 0 0,'0'0'5783'0'0,"-1"0"-5426"0"0,-17 9 326 0 0,-32 20-1 0 0,31-17-457 0 0,-29 13 1 0 0,43-23-222 0 0,-39 17-56 0 0,-1-1 0 0 0,0-2-1 0 0,-50 10 1 0 0,88-25-57 0 0,-1 0-1 0 0,0 0 1 0 0,0 0 0 0 0,0-1-1 0 0,-15-2 1 0 0,20 2 9 0 0,0-1 1 0 0,-1 0 0 0 0,1 0-1 0 0,0 0 1 0 0,0 0-1 0 0,0-1 1 0 0,0 1 0 0 0,0-1-1 0 0,0 0 1 0 0,0 0-1 0 0,0 0 1 0 0,1 0-1 0 0,-1 0 1 0 0,1-1 0 0 0,-5-4-1 0 0,2-3-1343 0 0,11 20 1250 0 0,-5-8 245 0 0,-1 0 0 0 0,0 0-1 0 0,0 1 1 0 0,1-1-1 0 0,-1 0 1 0 0,0 0 0 0 0,-1 0-1 0 0,1 0 1 0 0,0 1 0 0 0,-1-1-1 0 0,1 0 1 0 0,-2 2 0 0 0,-9 24 280 0 0,7-21-251 0 0,-1 0 1 0 0,0 1-1 0 0,0-1 0 0 0,-1-1 0 0 0,0 1 0 0 0,0-1 1 0 0,-8 6-1 0 0,-5 2 247 0 0,-26 15 0 0 0,21-14 53 0 0,21-13-327 0 0,2-1-26 0 0,-1-1 0 0 0,1 1 0 0 0,0 0 0 0 0,0 0 0 0 0,0 0 0 0 0,0-1 0 0 0,0 1 0 0 0,0 0 0 0 0,0 1 0 0 0,-1 0 1 0 0,2-2-29 0 0,0 0 0 0 0,0 0 1 0 0,-1 1-1 0 0,1-1 0 0 0,0 0 0 0 0,0 0 1 0 0,0 1-1 0 0,0-1 0 0 0,0 0 1 0 0,0 0-1 0 0,0 1 0 0 0,0-1 1 0 0,0 0-1 0 0,0 0 0 0 0,0 0 1 0 0,0 1-1 0 0,0-1 0 0 0,0 0 1 0 0,0 0-1 0 0,0 1 0 0 0,0-1 1 0 0,0 0-1 0 0,0 0 0 0 0,0 1 1 0 0,1-1-1 0 0,-1 0 0 0 0,0 0 1 0 0,0 0-1 0 0,0 1 0 0 0,0-1 1 0 0,0 0-1 0 0,1 0 0 0 0,-1 0 1 0 0,0 0-1 0 0,0 1 0 0 0,0-1 0 0 0,1 0 1 0 0,-1 0-1 0 0,0 0 0 0 0,0 0 1 0 0,0 0-1 0 0,1 0 0 0 0,-1 0 1 0 0,0 0-1 0 0,0 0 0 0 0,1 1 1 0 0,-1-1-1 0 0,0 0 0 0 0,1 0 1 0 0,11 1-4 0 0,-11-1 4 0 0,20 0-1 0 0,1-1 0 0 0,26-4 0 0 0,27-1 0 0 0,-64 7 69 0 0,1-1-1 0 0,0 2 1 0 0,0 0 0 0 0,0 0-1 0 0,-1 1 1 0 0,1 0-1 0 0,-1 1 1 0 0,17 7 0 0 0,-22-7-6 0 0,1-1 1 0 0,-1 1 0 0 0,1 0 0 0 0,-1 1-1 0 0,0 0 1 0 0,-1 0 0 0 0,1 0-1 0 0,-1 0 1 0 0,0 1 0 0 0,0 0 0 0 0,-1 0-1 0 0,0 0 1 0 0,0 1 0 0 0,4 7 0 0 0,-7-12-48 0 0,-1 0 1 0 0,1-1 0 0 0,-1 1 0 0 0,1 0 0 0 0,-1 0 0 0 0,0 0 0 0 0,0 0 0 0 0,1 0 0 0 0,-1-1-1 0 0,0 1 1 0 0,-1 0 0 0 0,1 0 0 0 0,0 0 0 0 0,-1 0 0 0 0,1 0 0 0 0,-1-1 0 0 0,1 1 0 0 0,-1 0 0 0 0,0 0-1 0 0,1-1 1 0 0,-1 1 0 0 0,0 0 0 0 0,0-1 0 0 0,-3 3 0 0 0,-1 2 61 0 0,-1-1 0 0 0,0 0 0 0 0,0 0 0 0 0,-11 7 0 0 0,7-5-40 0 0,-13 7-4 0 0,0-2 0 0 0,-1 0 0 0 0,-49 16 0 0 0,-52 4 74 0 0,43-12-936 0 0,80-20 399 0 0,-2 1-62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80 9671 0 0,'-16'2'924'0'0,"-24"5"0"0"0,17 0 6035 0 0,44-6-5549 0 0,26-2-649 0 0,178-44 330 0 0,-54 8-740 0 0,-135 31-238 0 0,1 2 1 0 0,62 0-1 0 0,-94 4-173 0 0,1 1 0 0 0,-1-1 0 0 0,0 1 0 0 0,0 0-1 0 0,0 0 1 0 0,0 0 0 0 0,0 1 0 0 0,0 0 0 0 0,7 3 0 0 0,-12-4 28 0 0,0-1 0 0 0,1 0 0 0 0,-1 1-1 0 0,0-1 1 0 0,0 0 0 0 0,1 1 0 0 0,-1-1 0 0 0,0 1 0 0 0,0-1 0 0 0,0 0 0 0 0,0 1 0 0 0,1-1-1 0 0,-1 1 1 0 0,0-1 0 0 0,0 1 0 0 0,0-1 0 0 0,0 1 0 0 0,0-1 0 0 0,0 0 0 0 0,0 1 0 0 0,0-1 0 0 0,0 1-1 0 0,0-1 1 0 0,0 1 0 0 0,-1 0 0 0 0,-3 10-788 0 0,2-8 320 0 0,0 0 1 0 0,0 1-1 0 0,-1-1 0 0 0,0 0 0 0 0,-3 3 0 0 0,5-5 207 0 0,-10 11-5967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 13935 0 0,'0'0'1262'0'0,"3"-6"3110"0"0,-17 18-4178 0 0,0 0 0 0 0,-14 18 0 0 0,14-14-87 0 0,-24 19 1 0 0,30-28-83 0 0,-28 22 71 0 0,1 1 0 0 0,-41 46 0 0 0,72-71-74 0 0,0 0 0 0 0,1-1 0 0 0,0 1 1 0 0,0 0-1 0 0,0 1 0 0 0,1-1 0 0 0,0 0 0 0 0,0 1 0 0 0,0 0 0 0 0,0-1 0 0 0,1 1 0 0 0,0 0 1 0 0,0 0-1 0 0,1 0 0 0 0,0 10 0 0 0,0-11 2 0 0,1-1 1 0 0,0 0 0 0 0,0 1-1 0 0,0-1 1 0 0,0 0 0 0 0,1 1-1 0 0,-1-1 1 0 0,1 0 0 0 0,0 0-1 0 0,1-1 1 0 0,-1 1 0 0 0,1 0-1 0 0,-1-1 1 0 0,1 1 0 0 0,0-1-1 0 0,1 0 1 0 0,-1 0 0 0 0,0 0-1 0 0,1 0 1 0 0,0-1 0 0 0,5 4-1 0 0,3-1 45 0 0,0 1-1 0 0,1-1 0 0 0,0-1 1 0 0,0-1-1 0 0,0 1 1 0 0,0-2-1 0 0,1 0 1 0 0,13 0-1 0 0,-3-1-37 0 0,0-2 0 0 0,0 0 0 0 0,40-8 0 0 0,-53 6-17 0 0,0 0 1 0 0,0 0-1 0 0,0-1 0 0 0,-1-1 0 0 0,0 0 1 0 0,0 0-1 0 0,0-1 0 0 0,-1 0 0 0 0,1-1 1 0 0,11-11-1 0 0,-17 15-42 0 0,0-1 1 0 0,-1 0-1 0 0,1 0 1 0 0,-1 0 0 0 0,1 0-1 0 0,-1-1 1 0 0,0 0-1 0 0,-1 1 1 0 0,1-1 0 0 0,-1 0-1 0 0,0 0 1 0 0,-1 0-1 0 0,1 0 1 0 0,-1-1 0 0 0,0 1-1 0 0,0 0 1 0 0,0-1-1 0 0,-1 1 1 0 0,0-1-1 0 0,0 1 1 0 0,0 0 0 0 0,-1-1-1 0 0,-1-8 1 0 0,1 12 9 0 0,1 0 1 0 0,-1 0-1 0 0,1 1 1 0 0,-1-1-1 0 0,0 1 1 0 0,0-1-1 0 0,1 0 1 0 0,-1 1-1 0 0,0-1 0 0 0,0 1 1 0 0,-1 0-1 0 0,1-1 1 0 0,0 1-1 0 0,0 0 1 0 0,-1 0-1 0 0,1 0 1 0 0,-1 0-1 0 0,1 0 1 0 0,-1 0-1 0 0,1 0 1 0 0,-1 0-1 0 0,1 0 1 0 0,-1 1-1 0 0,0-1 0 0 0,1 1 1 0 0,-1-1-1 0 0,0 1 1 0 0,-3-1-1 0 0,1 2 14 0 0,1-1-1 0 0,-1 0 1 0 0,1 1-1 0 0,-1-1 1 0 0,1 1-1 0 0,-1 0 1 0 0,1 1-1 0 0,-1-1 1 0 0,1 0-1 0 0,0 1 0 0 0,0 0 1 0 0,0 0-1 0 0,-4 2 1 0 0,6-3 8 0 0,-11 7 70 0 0,1 1 1 0 0,0 0-1 0 0,0 1 1 0 0,0 0-1 0 0,-16 23 1 0 0,23-27-65 0 0,-5 7 61 0 0,-12 23-1 0 0,18-31-74 0 0,1-1 0 0 0,1 1-1 0 0,-1-1 1 0 0,1 1-1 0 0,0-1 1 0 0,0 1 0 0 0,0 0-1 0 0,1 0 1 0 0,-1 9 0 0 0,1-13-38 0 0,1 0 1 0 0,-1 0 0 0 0,0 0 0 0 0,0 1 0 0 0,1-1-1 0 0,-1 0 1 0 0,1 0 0 0 0,-1 0 0 0 0,1 0 0 0 0,-1 0-1 0 0,1 0 1 0 0,0 0 0 0 0,-1 0 0 0 0,1 0 0 0 0,0 0-1 0 0,0 0 1 0 0,0 0 0 0 0,0 0 0 0 0,0-1 0 0 0,0 1-1 0 0,0 0 1 0 0,0-1 0 0 0,1 2 0 0 0,0-2-609 0 0,0 1 0 0 0,0 0 0 0 0,0-1 0 0 0,0 1 0 0 0,0-1 0 0 0,0 1 0 0 0,0-1 0 0 0,2 0 0 0 0,14-1-5793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9671 0 0,'0'0'5863'0'0,"2"0"-5107"0"0,2 0-499 0 0,0 0-1 0 0,1 0 1 0 0,-1 0 0 0 0,0 1 0 0 0,1 0 0 0 0,-1 0-1 0 0,0 0 1 0 0,0 1 0 0 0,1-1 0 0 0,4 3 0 0 0,-7-2-235 0 0,0-1 1 0 0,0 1-1 0 0,0 0 1 0 0,0 0-1 0 0,0 0 1 0 0,0 0 0 0 0,0 0-1 0 0,-1 0 1 0 0,1 0-1 0 0,-1 0 1 0 0,0 1-1 0 0,0-1 1 0 0,1 1-1 0 0,-1-1 1 0 0,-1 1 0 0 0,1-1-1 0 0,0 1 1 0 0,0 5-1 0 0,0 1-22 0 0,-1 0 0 0 0,0 0 0 0 0,0 0 0 0 0,-1 0 0 0 0,0 0 0 0 0,-1 0 0 0 0,-4 17 0 0 0,-27 58 0 0 0,5-24 1 0 0,-59 91 0 0 0,-51 49 93 0 0,87-130-30 0 0,5-5 308 0 0,-66 72 0 0 0,97-121-217 0 0,6-4-15 0 0,-20 16-1 0 0,27-26-136 0 0,-1 0-1 0 0,1 0 1 0 0,-1-1-1 0 0,0 1 1 0 0,1 0-1 0 0,-1-1 0 0 0,0 0 1 0 0,0 1-1 0 0,0-1 1 0 0,0-1-1 0 0,0 1 0 0 0,0 0 1 0 0,-5 0-1 0 0,7-1-10 0 0,1 0 0 0 0,-1 0-1 0 0,1 0 1 0 0,0 0 0 0 0,-1 0-1 0 0,1 0 1 0 0,-1-1 0 0 0,1 1-1 0 0,0 0 1 0 0,-1 0 0 0 0,1 0-1 0 0,0-1 1 0 0,-1 1 0 0 0,1 0 0 0 0,0 0-1 0 0,-1-1 1 0 0,1 1 0 0 0,0 0-1 0 0,-1 0 1 0 0,1-1 0 0 0,0 1-1 0 0,0 0 1 0 0,-1-1 0 0 0,1 1-1 0 0,0-1 1 0 0,0 1 0 0 0,0 0-1 0 0,0-1 1 0 0,-1 1 0 0 0,1-1 0 0 0,0 1-1 0 0,0 0 1 0 0,0-2 0 0 0,2-12-194 0 0,1 6 68 0 0,1 0 0 0 0,1-1-1 0 0,-1 1 1 0 0,2 1 0 0 0,-1-1-1 0 0,1 1 1 0 0,12-13 0 0 0,54-40-696 0 0,-65 54 738 0 0,6-4 22 0 0,0 0 0 0 0,1 1 0 0 0,0 1 0 0 0,0 0 0 0 0,0 1 0 0 0,1 1 0 0 0,0 0 0 0 0,1 1 0 0 0,21-5 0 0 0,-34 10 126 0 0,0 0-1 0 0,0-1 1 0 0,0 1 0 0 0,0 0-1 0 0,0 0 1 0 0,0 1 0 0 0,0-1-1 0 0,-1 1 1 0 0,1-1 0 0 0,0 1-1 0 0,0 0 1 0 0,0 0-1 0 0,0 0 1 0 0,-1 1 0 0 0,1-1-1 0 0,-1 1 1 0 0,4 2 0 0 0,-3-2 19 0 0,0 1 1 0 0,0 0-1 0 0,-1 0 0 0 0,1 1 1 0 0,-1-1-1 0 0,0 0 1 0 0,0 1-1 0 0,0 0 1 0 0,0-1-1 0 0,-1 1 1 0 0,2 5-1 0 0,0 3 98 0 0,0 1 0 0 0,-1-1-1 0 0,-1 1 1 0 0,0-1-1 0 0,-1 1 1 0 0,0-1 0 0 0,-2 14-1 0 0,-1-10 31 0 0,0 1 0 0 0,-1-1-1 0 0,-12 30 1 0 0,-25 43-97 0 0,37-80-193 0 0,3-8-156 0 0,14-4-3832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101 206 4607 0 0,'0'2'354'0'0,"0"5"182"0"0,0 0 0 0 0,-1-1-1 0 0,0 1 1 0 0,-1 0 0 0 0,0 0 0 0 0,0-1 0 0 0,0 1 0 0 0,-1-1 0 0 0,1 0 0 0 0,-2 0-1 0 0,1 0 1 0 0,-1 0 0 0 0,0 0 0 0 0,0-1 0 0 0,0 0 0 0 0,-1 0 0 0 0,0 0 0 0 0,0 0 0 0 0,0-1-1 0 0,0 1 1 0 0,-1-1 0 0 0,0-1 0 0 0,0 1 0 0 0,-7 3 0 0 0,12-7-496 0 0,1 0 0 0 0,0 0 0 0 0,0 0 0 0 0,0 0 0 0 0,0 0 0 0 0,0 0 0 0 0,0 0 0 0 0,0 0 0 0 0,-1 0 0 0 0,1 0 0 0 0,0 1 0 0 0,0-1 0 0 0,0 0 0 0 0,0 0 0 0 0,0 0 0 0 0,-1 0 0 0 0,1 0 0 0 0,0 0 0 0 0,0 0 0 0 0,0 0 0 0 0,0 0 1 0 0,0 0-1 0 0,-1 0 0 0 0,1 0 0 0 0,0 0 0 0 0,0 0 0 0 0,0 0 0 0 0,0-1 0 0 0,0 1 0 0 0,-1 0 0 0 0,1 0 0 0 0,0 0 0 0 0,0 0 0 0 0,0 0 0 0 0,0 0 0 0 0,0 0 0 0 0,0 0 0 0 0,-1 0 0 0 0,1 0 0 0 0,0-1 0 0 0,0 1 0 0 0,0 0 0 0 0,0 0 0 0 0,0 0 0 0 0,0 0 0 0 0,0 0 0 0 0,0 0 0 0 0,0-1 0 0 0,0 1 0 0 0,0 0 0 0 0,0 0 0 0 0,2-11 321 0 0,11-14-600 0 0,5-3-28 0 0,1 1 1 0 0,2 1 0 0 0,46-45-1 0 0,-59 65 249 0 0,-1 0 0 0 0,2 0 0 0 0,-1 1 0 0 0,17-8 0 0 0,-23 12 244 0 0,9 7 5 0 0,-8-4-214 0 0,0 1-1 0 0,0 0 1 0 0,-1-1 0 0 0,1 1 0 0 0,0 0 0 0 0,-1 0-1 0 0,0 0 1 0 0,1 1 0 0 0,-1-1 0 0 0,-1 1-1 0 0,1-1 1 0 0,0 1 0 0 0,-1-1 0 0 0,0 1-1 0 0,0 0 1 0 0,0 0 0 0 0,0 0 0 0 0,-1 0 0 0 0,1 6-1 0 0,-1 6 46 0 0,0 1 0 0 0,-1-1 0 0 0,-5 23 0 0 0,5-32-41 0 0,1-5 32 0 0,1-2 1 0 0,4-1-64 0 0,0-1 0 0 0,0 1 0 0 0,-1-1 0 0 0,1 0 0 0 0,-1-1 0 0 0,1 1 0 0 0,-1-1 0 0 0,0 1 0 0 0,7-8 0 0 0,35-36-325 0 0,-32 32 228 0 0,14-16-187 0 0,60-59-605 0 0,-73 75 825 0 0,2 0 1 0 0,-1 2-1 0 0,35-20 0 0 0,-46 29 101 0 0,1 0-1 0 0,-1 1 1 0 0,1-1 0 0 0,0 1-1 0 0,0 1 1 0 0,0-1 0 0 0,0 1-1 0 0,0 0 1 0 0,0 0-1 0 0,10 1 1 0 0,-14 0 11 0 0,1 0 1 0 0,-1 1-1 0 0,1-1 0 0 0,-1 1 1 0 0,1 0-1 0 0,-1 0 0 0 0,1 0 1 0 0,-1 0-1 0 0,0 0 0 0 0,1 0 1 0 0,-1 1-1 0 0,0-1 0 0 0,0 1 1 0 0,0 0-1 0 0,0-1 0 0 0,0 1 1 0 0,0 0-1 0 0,-1 0 0 0 0,1 0 1 0 0,-1 1-1 0 0,1-1 1 0 0,-1 0-1 0 0,0 0 0 0 0,0 1 1 0 0,0-1-1 0 0,1 5 0 0 0,1 3 55 0 0,-1-1-1 0 0,0 1 1 0 0,0-1 0 0 0,-1 1-1 0 0,0 0 1 0 0,-1 13 0 0 0,-10 57 449 0 0,0-7-290 0 0,8-52-202 0 0,0-10-27 0 0,1-1 1 0 0,0 19-1 0 0,1-28-51 0 0,0-1 1 0 0,0 0-1 0 0,0 1 1 0 0,0-1-1 0 0,0 0 1 0 0,0 0-1 0 0,0 1 1 0 0,0-1-1 0 0,0 0 1 0 0,1 1-1 0 0,-1-1 1 0 0,0 0-1 0 0,0 0 1 0 0,0 1-1 0 0,1-1 0 0 0,-1 0 1 0 0,0 0-1 0 0,0 0 1 0 0,1 1-1 0 0,-1-1 1 0 0,0 0-1 0 0,0 0 1 0 0,1 0-1 0 0,-1 0 1 0 0,0 1-1 0 0,1-1 1 0 0,-1 0-1 0 0,0 0 1 0 0,1 0-1 0 0,-1 0 1 0 0,0 0-1 0 0,0 0 1 0 0,1 0-1 0 0,10 0-1804 0 0,3-5-4939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90 13935 0 0,'-28'-25'1054'0'0,"13"13"-413"0"0,1-1 0 0 0,-23-27 1117 0 0,38 54-1646 0 0,7 73 674 0 0,11 76 554 0 0,-15-145-1211 0 0,0-1-1 0 0,1 1 1 0 0,1-1-1 0 0,1 0 1 0 0,0-1-1 0 0,2 1 1 0 0,10 15-1 0 0,-3-10 111 0 0,1 0 0 0 0,29 28-1 0 0,45 32 633 0 0,-7-5-10 0 0,-72-66-785 0 0,-1 1-1 0 0,-1 0 1 0 0,0 1 0 0 0,0 0-1 0 0,-1 1 1 0 0,-1 0-1 0 0,-1 0 1 0 0,0 1 0 0 0,8 22-1 0 0,-12-26-38 0 0,0-1 1 0 0,-1 1-1 0 0,-1-1 0 0 0,1 1 0 0 0,-2 0 1 0 0,0 0-1 0 0,0-1 0 0 0,-1 1 0 0 0,0 0 1 0 0,0-1-1 0 0,-1 1 0 0 0,-1-1 0 0 0,0 1 1 0 0,0-1-1 0 0,-7 13 0 0 0,1-6-37 0 0,-1-1 0 0 0,-1 0 0 0 0,0-1 0 0 0,-1 0 0 0 0,0 0 0 0 0,-25 21 0 0 0,-93 67 0 0 0,121-96 0 0 0,-210 143-460 0 0,187-128 392 0 0,31-21-832 0 0,-5 2 2050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13591 0 0,'0'0'1231'0'0,"1"1"-1014"0"0,1 1-88 0 0,0 0 0 0 0,0 0-1 0 0,0 1 1 0 0,-1-1 0 0 0,1 0-1 0 0,-1 0 1 0 0,0 1 0 0 0,0-1-1 0 0,0 1 1 0 0,0-1 0 0 0,0 1-1 0 0,0 0 1 0 0,-1-1 0 0 0,1 1-1 0 0,-1 3 1 0 0,0-1 51 0 0,0-1 1 0 0,0 1-1 0 0,-1 0 0 0 0,0-1 0 0 0,0 1 1 0 0,0-1-1 0 0,0 1 0 0 0,-4 7 1 0 0,-13 28 500 0 0,4-11-364 0 0,-13 41-1 0 0,25-62-304 0 0,0-1-124 0 0,2-6 81 0 0,0-1-1 0 0,0 0 1 0 0,0 0-1 0 0,0 1 0 0 0,0-1 1 0 0,0 0-1 0 0,0 0 1 0 0,0 1-1 0 0,0-1 1 0 0,0 0-1 0 0,0 0 0 0 0,0 0 1 0 0,1 1-1 0 0,-1-1 1 0 0,0 0-1 0 0,0 0 1 0 0,0 1-1 0 0,0-1 1 0 0,0 0-1 0 0,0 0 0 0 0,0 0 1 0 0,1 1-1 0 0,-1-1 1 0 0,0 0-1 0 0,0 0 1 0 0,0 0-1 0 0,1 1 1 0 0,1 2-2303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 2759 0 0,'5'-6'14958'0'0,"-24"15"-14180"0"0,15-5-737 0 0,0 0-1 0 0,0 1 1 0 0,0 0-1 0 0,0 0 0 0 0,1 0 1 0 0,-1 1-1 0 0,1-1 1 0 0,1 1-1 0 0,-1-1 1 0 0,1 1-1 0 0,0 0 1 0 0,0 0-1 0 0,1 0 0 0 0,0 0 1 0 0,0 0-1 0 0,0 0 1 0 0,1 1-1 0 0,0-1 1 0 0,0 0-1 0 0,0 0 1 0 0,1 0-1 0 0,0 0 0 0 0,2 8 1 0 0,-1-10-19 0 0,0 0 0 0 0,0 0 1 0 0,0 0-1 0 0,0-1 0 0 0,1 1 0 0 0,-1-1 1 0 0,1 1-1 0 0,0-1 0 0 0,0 0 0 0 0,0 0 1 0 0,0-1-1 0 0,0 1 0 0 0,1 0 0 0 0,-1-1 1 0 0,1 0-1 0 0,7 3 0 0 0,6 3 78 0 0,1-2-1 0 0,27 7 1 0 0,-32-10-60 0 0,-10-1-27 0 0,-2-2-8 0 0,0 1-1 0 0,0-1 1 0 0,0 1 0 0 0,0-1-1 0 0,0 0 1 0 0,0 0-1 0 0,0 1 1 0 0,0-1 0 0 0,0 0-1 0 0,0 0 1 0 0,0 0 0 0 0,0 0-1 0 0,0 0 1 0 0,0-1-1 0 0,0 1 1 0 0,0 0 0 0 0,1-1-1 0 0,-1 1-1 0 0,0 0 0 0 0,-1 0-1 0 0,1 0 1 0 0,0 0 0 0 0,0-1-1 0 0,0 1 1 0 0,0 0-1 0 0,0-1 1 0 0,0 1 0 0 0,0-1-1 0 0,-1 1 1 0 0,1-1 0 0 0,0 1-1 0 0,0-1 1 0 0,0 1 0 0 0,-1-1-1 0 0,1 0 1 0 0,-1 1 0 0 0,1-1-1 0 0,0-1 1 0 0,0 0 2 0 0,0 0 0 0 0,0 0 0 0 0,0 0 0 0 0,-1 0 1 0 0,1 0-1 0 0,-1 0 0 0 0,0 0 0 0 0,1 0 0 0 0,-1-3 0 0 0,0-4 18 0 0,-1 0 1 0 0,0-1-1 0 0,-4-12 0 0 0,4 15-4 0 0,-22-80 127 0 0,8 32-839 0 0,15 54 413 0 0,-5-6-2944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1375 0 0,'0'0'10508'0'0,"0"1"-10084"0"0,0 1 0 0 0,0-1 0 0 0,0 0-1 0 0,1 0 1 0 0,-1 0 0 0 0,1 0 0 0 0,-1 1-1 0 0,1-1 1 0 0,-1 0 0 0 0,2 2 0 0 0,0-2-299 0 0,0 0 0 0 0,0 1 1 0 0,0-1-1 0 0,0 0 1 0 0,0 0-1 0 0,1-1 0 0 0,-1 1 1 0 0,0 0-1 0 0,0-1 1 0 0,1 1-1 0 0,-1-1 0 0 0,3 0 1 0 0,30 0 756 0 0,-24 0-653 0 0,64-6 882 0 0,86-18 0 0 0,42-4-460 0 0,-100 21-1893 0 0,-99 7 976 0 0,0-1 1 0 0,-1 0 0 0 0,1 0 0 0 0,0 0 0 0 0,-1-1 0 0 0,4-1 0 0 0,3-3-4809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2:4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12551 0 0,'0'0'1135'0'0,"1"2"-856"0"0,12 16 595 0 0,-2-3 426 0 0,16 33 1 0 0,-24-42-1150 0 0,0 0 0 0 0,-1 1 0 0 0,0-1 0 0 0,0 1 0 0 0,-1 0 1 0 0,0-1-1 0 0,0 1 0 0 0,0 0 0 0 0,-1 8 0 0 0,-2 7 36 0 0,-2 1 0 0 0,0-1-1 0 0,-1 0 1 0 0,-9 22 0 0 0,6-19-99 0 0,1-1 0 0 0,-6 45 0 0 0,12-65-43 0 0,1 0 1 0 0,0 0 0 0 0,0 0-1 0 0,0 0 1 0 0,1 0 0 0 0,-1 0-1 0 0,2 5 1 0 0,7 6-1066 0 0,6-3-4251 0 0,-5-7-849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13991 0 0,'0'0'6784'0'0,"0"2"-6561"0"0,-1 0-38 0 0,0 2-466 0 0,2-4 427 0 0,0 1 1 0 0,0-1-1 0 0,0 0 0 0 0,0 1 1 0 0,-1-1-1 0 0,1 0 1 0 0,0 0-1 0 0,0 0 0 0 0,0 0 1 0 0,0 0-1 0 0,0 0 0 0 0,0 0 1 0 0,1 0-1 0 0,-3 2-93 0 0,-2 5-31 0 0,2-6 4 0 0,4 4-344 0 0,-1 0-3959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77 1375 0 0,'2'-1'107'0'0,"64"-36"1762"0"0,4-1 7251 0 0,-58 40-3464 0 0,-8 2-4506 0 0,-5-2-860 0 0,-2 2-200 0 0,0 0-1 0 0,-1 0 0 0 0,1 0 1 0 0,-1-1-1 0 0,0 0 0 0 0,-1 1 1 0 0,1-1-1 0 0,0-1 0 0 0,-1 1 1 0 0,-7 3-1 0 0,-9 2-8 0 0,-26 7 0 0 0,1 0-110 0 0,-7 4-174 0 0,-57 25-1602 0 0,102-41 753 0 0,6-2 251 0 0,2 6 865 0 0,0-6-17 0 0,0 3-31 0 0,0 0 0 0 0,0 0 1 0 0,-1-1-1 0 0,0 1 1 0 0,0 0-1 0 0,0 0 0 0 0,0-1 1 0 0,0 1-1 0 0,-1 0 0 0 0,1-1 1 0 0,-1 1-1 0 0,0-1 1 0 0,0 0-1 0 0,-1 0 0 0 0,1 1 1 0 0,-4 2-1 0 0,-6 6 68 0 0,1-2-1 0 0,-21 16 0 0 0,30-25-75 0 0,-7 6 33 0 0,-1 0 0 0 0,0-1 0 0 0,0 0 0 0 0,0 0 0 0 0,-1-1 0 0 0,0-1 0 0 0,-19 6 0 0 0,-1-2 153 0 0,29-7 29 0 0,15-3-150 0 0,8-2-73 0 0,211-33 0 0 0,-209 35 239 0 0,0 0-1 0 0,0 2 1 0 0,1 1-1 0 0,-1 1 0 0 0,35 7 1 0 0,-52-8-152 0 0,-3 0-35 0 0,0-1 0 0 0,0 1 1 0 0,0 0-1 0 0,0 0 0 0 0,0 0 1 0 0,4 3-1 0 0,1 0 38 0 0,-7-3-18 0 0,1 7 244 0 0,-2-7-302 0 0,0 0-1 0 0,1-1 1 0 0,-1 1-1 0 0,0-1 0 0 0,0 1 1 0 0,0 0-1 0 0,0-1 1 0 0,0 1-1 0 0,0 0 1 0 0,0-1-1 0 0,0 1 1 0 0,0 0-1 0 0,0-1 1 0 0,0 1-1 0 0,0 0 1 0 0,-2 3 23 0 0,1 0 1 0 0,-1-1 0 0 0,0 1-1 0 0,0-1 1 0 0,0 0 0 0 0,-1 1-1 0 0,1-1 1 0 0,-1 0 0 0 0,0 0-1 0 0,0-1 1 0 0,-5 5 0 0 0,-6 3-3 0 0,-21 11 0 0 0,24-15-4 0 0,-36 21-60 0 0,0-1 0 0 0,-2-3 0 0 0,-65 21 0 0 0,-47 7-2523 0 0,159-50 1247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30 919 0 0,'-16'5'162'0'0,"7"-3"326"0"0,0 0-1 0 0,0 1 0 0 0,1 1 1 0 0,-17 8-1 0 0,-27 19 12469 0 0,54-31-12407 0 0,13 1-114 0 0,0 0-1 0 0,0-1 1 0 0,-1-1-1 0 0,1-1 0 0 0,0 0 1 0 0,15-4-1 0 0,13-2 79 0 0,354-45 2237 0 0,-147 35-1558 0 0,-236 18-1171 0 0,-1 0 0 0 0,1 1-1 0 0,0 1 1 0 0,-1 0 0 0 0,1 1 0 0 0,-1 0-1 0 0,0 1 1 0 0,14 6 0 0 0,-25-9-308 0 0,-2 2-29 0 0,0-1 23 0 0,0 1 1 0 0,-1-1-1 0 0,0 1 0 0 0,1-1 0 0 0,-1 0 0 0 0,0 1 1 0 0,0-1-1 0 0,0 0 0 0 0,-1 1 0 0 0,1-1 1 0 0,0 0-1 0 0,-1 0 0 0 0,1 0 0 0 0,-1 0 0 0 0,0 0 1 0 0,-3 2-1 0 0,-9 6-6786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72 9503 0 0,'22'-11'512'0'0,"47"-17"0"0"0,22-5 6927 0 0,-92 36-7231 0 0,-3 3-123 0 0,0-1 0 0 0,-1 1 0 0 0,1-1 1 0 0,-1 0-1 0 0,-1 0 0 0 0,1 0 0 0 0,-1-1 0 0 0,-7 5 0 0 0,-6 3 392 0 0,-28 10-1 0 0,29-14-190 0 0,1 1 0 0 0,-24 15 0 0 0,27-14-125 0 0,0 0 1 0 0,1 1-1 0 0,0 0 0 0 0,-17 21 1 0 0,27-28-159 0 0,0 0 1 0 0,1 0 0 0 0,-1 0-1 0 0,1 0 1 0 0,-1 0 0 0 0,1 0 0 0 0,0 1-1 0 0,1-1 1 0 0,-1 1 0 0 0,1 0-1 0 0,0-1 1 0 0,0 1 0 0 0,1 0 0 0 0,-1 0-1 0 0,1-1 1 0 0,0 1 0 0 0,0 0-1 0 0,1 0 1 0 0,-1 0 0 0 0,1-1-1 0 0,1 6 1 0 0,0-6 8 0 0,0-1-1 0 0,-1 1 1 0 0,1-1 0 0 0,1 1-1 0 0,-1-1 1 0 0,0 0-1 0 0,1 0 1 0 0,0 0 0 0 0,-1 0-1 0 0,1 0 1 0 0,1-1 0 0 0,-1 1-1 0 0,0-1 1 0 0,0 0-1 0 0,1 0 1 0 0,-1 0 0 0 0,1-1-1 0 0,3 2 1 0 0,9 3 105 0 0,0-1 0 0 0,31 6 0 0 0,-18-6-1 0 0,1-1-1 0 0,-1-2 0 0 0,0 0 1 0 0,1-2-1 0 0,-1-2 0 0 0,31-4 1 0 0,-42 3-61 0 0,0-1 0 0 0,0-1 0 0 0,0 0-1 0 0,0-2 1 0 0,-1 0 0 0 0,0-1 0 0 0,-1 0 0 0 0,0-1 0 0 0,0-1 0 0 0,24-20 0 0 0,-27 19-16 0 0,-1-1-1 0 0,-1 0 1 0 0,11-13-1 0 0,-18 20-27 0 0,-1 0-1 0 0,1-1 0 0 0,-1 1 0 0 0,0-1 1 0 0,-1 1-1 0 0,0-1 0 0 0,1 0 0 0 0,-2 0 1 0 0,1 0-1 0 0,-1 0 0 0 0,1-9 0 0 0,-2-7-4 0 0,-1 20-16 0 0,1 0-60 0 0,-2 0-77 0 0,1 2 134 0 0,-1-1 0 0 0,1 0 1 0 0,-1 1-1 0 0,1-1 0 0 0,-1 1 0 0 0,1-1 0 0 0,-1 1 0 0 0,1 0 0 0 0,-1 0 1 0 0,0 0-1 0 0,1 0 0 0 0,-1 0 0 0 0,1 0 0 0 0,-1 0 0 0 0,0 0 0 0 0,1 1 1 0 0,-1-1-1 0 0,1 1 0 0 0,-1-1 0 0 0,1 1 0 0 0,-1-1 0 0 0,1 1 0 0 0,0 0 1 0 0,-2 1-1 0 0,-2 0-1 0 0,-1 1-1 0 0,1 0 1 0 0,1 1 0 0 0,-1-1-1 0 0,0 1 1 0 0,-4 5 0 0 0,-16 19-55 0 0,3-6 27 0 0,1 2 0 0 0,2 0 1 0 0,0 2-1 0 0,-17 32 0 0 0,35-57 18 0 0,1-1 0 0 0,0 1-1 0 0,0 0 1 0 0,0-1 0 0 0,0 1 0 0 0,0-1-1 0 0,-1 1 1 0 0,1-1 0 0 0,0 1-1 0 0,0 0 1 0 0,1-1 0 0 0,-1 1-1 0 0,0-1 1 0 0,0 1 0 0 0,0-1-1 0 0,0 1 1 0 0,0 0 0 0 0,1-1-1 0 0,-1 1 1 0 0,0-1 0 0 0,0 1-1 0 0,1-1 1 0 0,-1 1 0 0 0,0-1-1 0 0,1 1 1 0 0,-1-1 0 0 0,1 0-1 0 0,-1 1 1 0 0,0-1 0 0 0,1 1-1 0 0,-1-1 1 0 0,1 0 0 0 0,-1 1-1 0 0,1-1 1 0 0,-1 0 0 0 0,2 1-1 0 0,19 6-296 0 0,-14-6-144 0 0,0-1 1 0 0,0 1-1 0 0,0-1 0 0 0,10-2 0 0 0,-2 1-675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131 360 17135 0 0,'0'0'1934'0'0,"9"-8"-450"0"0,-8 8-1394 0 0,1 0 0 0 0,-1 0 0 0 0,0 0 0 0 0,1 1 1 0 0,-1-1-1 0 0,1 0 0 0 0,-1 0 0 0 0,1 1 0 0 0,-1-1 1 0 0,0 1-1 0 0,1-1 0 0 0,-1 1 0 0 0,0 0 0 0 0,1-1 1 0 0,-1 1-1 0 0,0 0 0 0 0,0 0 0 0 0,0 0 0 0 0,0 0 0 0 0,2 1 1 0 0,-2 0-57 0 0,0 0 0 0 0,-1-1 0 0 0,1 1 0 0 0,0 0 0 0 0,-1 0 0 0 0,1 0 0 0 0,-1 0 0 0 0,1 0 0 0 0,-1-1 0 0 0,0 1 0 0 0,1 0 0 0 0,-1 0 0 0 0,-1 3 0 0 0,0 4-36 0 0,0 0 0 0 0,-1 0 0 0 0,-1 0 0 0 0,1 0 0 0 0,-7 12 0 0 0,-6 13-82 0 0,-2 0-1 0 0,-2-1 1 0 0,-33 45 0 0 0,16-27-1024 0 0,18-16-6947 0 0</inkml:trace>
  <inkml:trace contextRef="#ctx0" brushRef="#br0" timeOffset="1">434 1 1839 0 0,'0'0'160'0'0,"-3"10"-160"0"0,-1 1 1464 0 0,0 0 256 0 0,3 1 48 0 0,-1-1-4376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13935 0 0,'0'0'1262'0'0,"0"2"-1037"0"0,-2 4-176 0 0,0 1 0 0 0,-1 0 0 0 0,1 0 0 0 0,-1-1 0 0 0,-1 1 1 0 0,1-1-1 0 0,-5 6 0 0 0,-32 41 426 0 0,-21 14-441 0 0,-69 60 1 0 0,-26 28-3 0 0,106-100-19 0 0,-40 48-109 0 0,71-78 14 0 0,1 0 0 0 0,-20 39 0 0 0,34-57 89 0 0,1 1-1 0 0,-1-1 1 0 0,1 1-1 0 0,1 0 1 0 0,0 0 0 0 0,0 0-1 0 0,0 0 1 0 0,1 0-1 0 0,0 0 1 0 0,1 1 0 0 0,0-1-1 0 0,0 0 1 0 0,1 1-1 0 0,2 10 1 0 0,-1-10 62 0 0,1 0 0 0 0,0 0 0 0 0,1-1 0 0 0,0 0 1 0 0,0 1-1 0 0,1-2 0 0 0,0 1 0 0 0,0 0 0 0 0,1-1 0 0 0,-1 0 0 0 0,2 0 0 0 0,11 10 0 0 0,8 3 192 0 0,0 0 0 0 0,1-2-1 0 0,31 15 1 0 0,92 34 164 0 0,-20-26-1421 0 0,-126-40 931 0 0,33 9-602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2303 0 0,'-29'15'-489'0'0,"21"-11"1353"0"0,0 0 1 0 0,0 1-1 0 0,-13 10 1 0 0,18-13-412 0 0,1 1 0 0 0,-1-1 0 0 0,1 1 1 0 0,0 0-1 0 0,0-1 0 0 0,0 1 0 0 0,0 0 0 0 0,1 0 1 0 0,-1 0-1 0 0,1 0 0 0 0,0 1 0 0 0,0-1 1 0 0,0 0-1 0 0,0 5 0 0 0,0-4-297 0 0,1 1 0 0 0,0 0 0 0 0,0-1-1 0 0,0 1 1 0 0,0-1 0 0 0,1 1 0 0 0,0-1 0 0 0,0 1 0 0 0,0-1 0 0 0,1 0-1 0 0,-1 0 1 0 0,1 1 0 0 0,5 7 0 0 0,1 1 51 0 0,2 0 1 0 0,16 19-1 0 0,-13-17-91 0 0,171 173 1011 0 0,-74-80-589 0 0,-82-80-333 0 0,-5-6 344 0 0,-2 1-1 0 0,28 38 1 0 0,-43-54-345 0 0,-1 1-1 0 0,0 1 1 0 0,-1-1 0 0 0,0 1-1 0 0,-1 0 1 0 0,1 0 0 0 0,-2 0-1 0 0,1 0 1 0 0,-1 1 0 0 0,-1-1-1 0 0,0 1 1 0 0,0 14 0 0 0,-1-13-101 0 0,-1 0-1 0 0,-1 1 1 0 0,0-1 0 0 0,0 0 0 0 0,-1 0-1 0 0,0 0 1 0 0,-1-1 0 0 0,-1 1 0 0 0,-5 9 0 0 0,2-6-45 0 0,0-1 1 0 0,-2 0 0 0 0,1-1 0 0 0,-2 0 0 0 0,-22 20 0 0 0,12-13-51 0 0,-1-1 1 0 0,-1-1-1 0 0,-1-1 0 0 0,0-2 0 0 0,-1 0 0 0 0,-31 12 0 0 0,-109 26-2425 0 0,142-46 1396 0 0,22-6 486 0 0,-8 3 427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199 166 8607 0 0,'0'0'780'0'0,"7"-6"118"0"0,3-3 1139 0 0,0 0 1 0 0,12-16 0 0 0,-19 21-1861 0 0,0 1 9 0 0,-1 0 0 0 0,0 0 0 0 0,1 0-1 0 0,-1 0 1 0 0,0-1 0 0 0,0 1 0 0 0,-1-1-1 0 0,3-7 1 0 0,-4 11-159 0 0,0-1-1 0 0,0 0 1 0 0,0 1 0 0 0,-1-1-1 0 0,1 1 1 0 0,0-1-1 0 0,0 0 1 0 0,-1 1 0 0 0,1-1-1 0 0,0 1 1 0 0,-1-1 0 0 0,1 1-1 0 0,-1-1 1 0 0,1 1-1 0 0,-1-1 1 0 0,0 0 0 0 0,0 0 36 0 0,-5-14 233 0 0,6 14-279 0 0,-1-1-1 0 0,1 1 1 0 0,0 0-1 0 0,-1 0 1 0 0,1-1 0 0 0,-1 1-1 0 0,1 0 1 0 0,-1 0-1 0 0,0 0 1 0 0,1 0-1 0 0,-1 0 1 0 0,0 0 0 0 0,-2-2-1 0 0,-5-5-2 0 0,6 6-11 0 0,0 0 0 0 0,0 0 0 0 0,0 0 0 0 0,0 0 0 0 0,-1 1 1 0 0,1-1-1 0 0,-1 1 0 0 0,1-1 0 0 0,-1 1 0 0 0,1 0 0 0 0,-1 0 0 0 0,0 0 0 0 0,1 0 0 0 0,-5 0 0 0 0,3 0-36 0 0,-1 1 1 0 0,1-1-1 0 0,-1 1 0 0 0,1 0 0 0 0,-1 0 0 0 0,1 1 0 0 0,-1-1 0 0 0,1 1 1 0 0,-1 0-1 0 0,-7 3 0 0 0,5-1-21 0 0,1 1 0 0 0,0-1 0 0 0,0 1 0 0 0,1 0 0 0 0,-1 1 0 0 0,-6 5 1 0 0,1 2 49 0 0,0-1 1 0 0,0 1 0 0 0,1 1-1 0 0,-13 22 1 0 0,18-28 28 0 0,1 1 0 0 0,1-1 0 0 0,0 0 1 0 0,0 1-1 0 0,0 0 0 0 0,1 0 0 0 0,0 0 0 0 0,0 0 0 0 0,1 0 1 0 0,0 0-1 0 0,1 9 0 0 0,0-15-10 0 0,0 1 0 0 0,0-1 0 0 0,1 1-1 0 0,-1-1 1 0 0,1 1 0 0 0,0-1 0 0 0,-1 1 0 0 0,1-1 0 0 0,1 1 0 0 0,-1-1 0 0 0,0 0-1 0 0,0 1 1 0 0,1-1 0 0 0,-1 0 0 0 0,1 0 0 0 0,0 0 0 0 0,-1 0 0 0 0,1-1-1 0 0,0 1 1 0 0,0 0 0 0 0,1-1 0 0 0,-1 1 0 0 0,0-1 0 0 0,0 0 0 0 0,1 0 0 0 0,-1 1-1 0 0,0-2 1 0 0,1 1 0 0 0,-1 0 0 0 0,1 0 0 0 0,-1-1 0 0 0,5 1 0 0 0,0-1 39 0 0,0 1 1 0 0,0-1 0 0 0,0 0-1 0 0,1-1 1 0 0,-1 0 0 0 0,0 0-1 0 0,0-1 1 0 0,0 1 0 0 0,0-1-1 0 0,11-6 1 0 0,7-5 37 0 0,-2-1 1 0 0,31-24-1 0 0,-50 36-96 0 0,-2 0 10 0 0,-1 0 0 0 0,1 0 1 0 0,0 1-1 0 0,-1-1 0 0 0,1 0 0 0 0,-1 0 0 0 0,0 0 0 0 0,0-1 0 0 0,1 1 1 0 0,-1 0-1 0 0,1-5 0 0 0,0 2-5 0 0,-2 5 2 0 0,0-1 0 0 0,0 1-1 0 0,0 0 1 0 0,0-1 0 0 0,0 1 0 0 0,0 0 0 0 0,0 0 0 0 0,0-1 0 0 0,0 1 0 0 0,0 0-1 0 0,0 0 1 0 0,0-1 0 0 0,0 1 0 0 0,0 0 0 0 0,0-1 0 0 0,0 1 0 0 0,0 0 0 0 0,0 0-1 0 0,0-1 1 0 0,0 1 0 0 0,0 0 0 0 0,-1 0 0 0 0,1-1 0 0 0,0 1 0 0 0,0 0 0 0 0,0 0-1 0 0,0 0 1 0 0,-1-1 0 0 0,1 1 0 0 0,0 0 0 0 0,0 0 0 0 0,-1 0 0 0 0,1 0 0 0 0,0 0-1 0 0,0-1 1 0 0,0 1 0 0 0,-1 0 0 0 0,1 0 0 0 0,0 0 0 0 0,-1 0 0 0 0,1 0 0 0 0,0 0-1 0 0,0 0 1 0 0,-1 0 0 0 0,1 0 0 0 0,0 0 0 0 0,0 0 0 0 0,-1 0 0 0 0,1 0 0 0 0,0 0-1 0 0,-1 0 1 0 0,1 0 0 0 0,0 0 0 0 0,-15 3 23 0 0,9-1-14 0 0,1 0-1 0 0,0 1 0 0 0,-1 0 1 0 0,1 0-1 0 0,0 0 1 0 0,1 1-1 0 0,-1-1 0 0 0,0 1 1 0 0,1 0-1 0 0,0 1 1 0 0,0-1-1 0 0,0 1 0 0 0,1-1 1 0 0,-1 1-1 0 0,1 0 0 0 0,1 1 1 0 0,-1-1-1 0 0,0 0 1 0 0,1 1-1 0 0,0 0 0 0 0,-2 11 1 0 0,-12 88 78 0 0,9-50 97 0 0,3-41-93 0 0,0 1 0 0 0,0 0 0 0 0,-2-1-1 0 0,-10 22 1 0 0,8-20 154 0 0,1 1 0 0 0,-9 30-1 0 0,13-37-106 0 0,1 1-1 0 0,1 0 1 0 0,-1 15 0 0 0,3-24-87 0 0,5 7-162 0 0,-6-9 92 0 0,0 1 0 0 0,0-1-1 0 0,0 0 1 0 0,0 0-1 0 0,0 0 1 0 0,0 0 0 0 0,0 0-1 0 0,0 0 1 0 0,0 0-1 0 0,0 1 1 0 0,0-1-1 0 0,1 0 1 0 0,-1 0 0 0 0,0 0-1 0 0,0 0 1 0 0,0 0-1 0 0,0 0 1 0 0,0 0-1 0 0,0 0 1 0 0,0 0 0 0 0,1 0-1 0 0,-1 0 1 0 0,0 0-1 0 0,0 0 1 0 0,0 0 0 0 0,0 0-1 0 0,0 0 1 0 0,0 0-1 0 0,1 0 1 0 0,-1 0-1 0 0,0 0 1 0 0,0 0 0 0 0,0 0-1 0 0,0 0 1 0 0,0 0-1 0 0,0 0 1 0 0,1 0-1 0 0,3 0-283 0 0,-1-1 0 0 0,1 0-1 0 0,0 1 1 0 0,0-2-1 0 0,4-1 1 0 0,7-4-643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12751 0 0,'0'0'1499'0'0,"5"-1"-767"0"0,70-14 914 0 0,2 2 1 0 0,81-2-1 0 0,-36 4-809 0 0,48-7 1 0 0,703-62 1772 0 0,-767 74-2485 0 0,155-9 369 0 0,0 17-200 0 0,-146 2-569 0 0,107 10-893 0 0,-184-8-1154 0 0,-35-5 983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9671 0 0,'0'0'1207'0'0,"-2"2"-130"0"0,-13 15 789 0 0,1 1-1 0 0,-19 32 1 0 0,14-20-1443 0 0,-152 240 1503 0 0,143-224-1950 0 0,-40 91 0 0 0,66-129-151 0 0,2-6-915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9671 0 0,'0'0'2962'0'0,"3"-2"-808"0"0,18-8 653 0 0,27-8 0 0 0,27-3-846 0 0,79-8-1039 0 0,-146 27-941 0 0,1 1 0 0 0,0 0 0 0 0,0 0 0 0 0,0 1 0 0 0,0 0 0 0 0,0 0 0 0 0,0 1 0 0 0,-1 0-1 0 0,1 1 1 0 0,0 0 0 0 0,9 3 0 0 0,18 6-2427 0 0,-34-10 1156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39 1375 0 0,'10'-3'23'0'0,"0"-1"0"0"0,0 1 0 0 0,12-8 0 0 0,11-6 17601 0 0,-36 17-17197 0 0,-138 36 1319 0 0,-76 14-1563 0 0,208-48-204 0 0,-51 6-318 0 0,54-8 199 0 0,-1 1-1 0 0,0-2 1 0 0,1 1-1 0 0,-1-1 0 0 0,0 0 1 0 0,-10-3-1 0 0,15 3 33 0 0,0 0-1 0 0,1 0 0 0 0,-1 0 1 0 0,1 0-1 0 0,-1 0 0 0 0,1 0 1 0 0,0 0-1 0 0,-1-1 0 0 0,1 1 1 0 0,0 0-1 0 0,0-1 0 0 0,0 1 1 0 0,0-1-1 0 0,0 1 0 0 0,0-1 1 0 0,0 0-1 0 0,1 1 0 0 0,-1-1 1 0 0,1 0-1 0 0,-1 0 0 0 0,1 1 1 0 0,-1-1-1 0 0,1-3 0 0 0,0 3-165 0 0,-7 12-129 0 0,-4 2 475 0 0,0 0 1 0 0,-1 0-1 0 0,-1-1 1 0 0,1-1 0 0 0,-18 10-1 0 0,18-12 135 0 0,0 1 0 0 0,0 0 1 0 0,1 0-1 0 0,0 1 0 0 0,1 1 0 0 0,-13 16 0 0 0,22-26 41 0 0,1 1-137 0 0,1 7-36 0 0,2-5-17 0 0,6-2-52 0 0,0 1-1 0 0,-1-2 1 0 0,1 1 0 0 0,0-1-1 0 0,0 0 1 0 0,0-1 0 0 0,0 0-1 0 0,0 0 1 0 0,15-4 0 0 0,-12 3-2 0 0,0 0 1 0 0,0 0-1 0 0,1 1 1 0 0,-1 1 0 0 0,15 2-1 0 0,-14 1 71 0 0,0 0 1 0 0,-1 0-1 0 0,1 1 0 0 0,-1 1 0 0 0,0 0 1 0 0,-1 1-1 0 0,0 0 0 0 0,0 1 0 0 0,0 0 0 0 0,-1 1 1 0 0,14 14-1 0 0,-22-21 6 0 0,-1 0-1 0 0,0 0-46 0 0,0 0 0 0 0,0 1-1 0 0,-1-1 1 0 0,1 0 0 0 0,0 1-1 0 0,-1-1 1 0 0,0 0 0 0 0,1 1-1 0 0,-1-1 1 0 0,0 1 0 0 0,0-1 0 0 0,0 0-1 0 0,0 1 1 0 0,-1-1 0 0 0,1 1-1 0 0,-1-1 1 0 0,0 0 0 0 0,1 0-1 0 0,-1 1 1 0 0,0-1 0 0 0,0 0-1 0 0,-2 3 1 0 0,0 0 12 0 0,-1-1 0 0 0,1 0-1 0 0,-1 0 1 0 0,0 0 0 0 0,0 0-1 0 0,0-1 1 0 0,-1 1 0 0 0,1-1-1 0 0,-8 4 1 0 0,-6 2 6 0 0,-1 0 1 0 0,-1-1-1 0 0,1-1 0 0 0,-31 6 0 0 0,15-6 40 0 0,-64 4-1 0 0,55-11-1680 0 0,46 0 1148 0 0,0-1 0 0 0,0 0 0 0 0,0 1 0 0 0,-1-1 0 0 0,1 0 1 0 0,0 0-1 0 0,-1 0 0 0 0,4-3 0 0 0,3-2-2911 0 0,7-1-2311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3223 0 0,'-23'11'77'0'0,"13"-6"1851"0"0,1 0-1 0 0,-19 14 5448 0 0,30-18-6687 0 0,2 2-487 0 0,1 0 0 0 0,0-1 0 0 0,0 0 0 0 0,-1 0 0 0 0,1 0 1 0 0,0-1-1 0 0,0 1 0 0 0,1-1 0 0 0,-1 0 0 0 0,9 0 0 0 0,10-1 427 0 0,26-2-1 0 0,-22 1-201 0 0,290-28 1856 0 0,-62 3-1417 0 0,-213 23-820 0 0,139-4 725 0 0,-158 8-920 0 0,1 1-1 0 0,-1 1 1 0 0,0 1-1 0 0,0 0 0 0 0,31 12 1 0 0,-44-11-471 0 0,2 2-650 0 0,-6-6-4626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0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 11743 0 0,'3'0'539'0'0,"26"-3"181"0"0,-11 1-414 0 0,-15 4-280 0 0,3-1 1913 0 0,-6 0-1829 0 0,1 0 1 0 0,0-1 0 0 0,0 1-1 0 0,-1 0 1 0 0,1 0 0 0 0,0 0-1 0 0,-1 0 1 0 0,1 0 0 0 0,-1-1-1 0 0,1 1 1 0 0,-1 0 0 0 0,0 0-1 0 0,1 2 1 0 0,-1 1-61 0 0,-1-1 1 0 0,1 1-1 0 0,-1 0 0 0 0,0-1 0 0 0,0 1 1 0 0,0-1-1 0 0,0 0 0 0 0,-1 1 1 0 0,1-1-1 0 0,-1 0 0 0 0,0 0 1 0 0,0 0-1 0 0,0 0 0 0 0,0 0 0 0 0,-1 0 1 0 0,1 0-1 0 0,-1-1 0 0 0,0 1 1 0 0,-4 2-1 0 0,-7 5-28 0 0,0-2 0 0 0,-1 0-1 0 0,-17 8 1 0 0,8-5 44 0 0,-30 17-84 0 0,1 2 0 0 0,-49 37 0 0 0,80-49 18 0 0,9-5 28 0 0,12-9-8 0 0,1-2-4 0 0,-1 1 48 0 0,2 0 15 0 0,2 3 0 0 0,1 0 1 0 0,0 0-1 0 0,0 0 1 0 0,0 0-1 0 0,0 0 1 0 0,1-1 0 0 0,0 0-1 0 0,7 6 1 0 0,-2-3 78 0 0,1-1 1 0 0,-1 0 0 0 0,1-1 0 0 0,14 7 0 0 0,5-1 167 0 0,2-2 0 0 0,56 13 0 0 0,-49-16-155 0 0,0-2-1 0 0,0-1 1 0 0,54-2 0 0 0,-33-5 223 0 0,91-16-1 0 0,-136 16-373 0 0,0 0 0 0 0,-1-2 0 0 0,1 1 0 0 0,-1-2 0 0 0,0 0-1 0 0,0-1 1 0 0,16-10 0 0 0,-26 14-22 0 0,0-1 1 0 0,0 1-1 0 0,0-1 0 0 0,-1 0 0 0 0,1 1 0 0 0,-1-2 0 0 0,0 1 1 0 0,0 0-1 0 0,0-1 0 0 0,-1 1 0 0 0,0-1 0 0 0,0 0 1 0 0,0 1-1 0 0,0-1 0 0 0,-1 0 0 0 0,0 0 0 0 0,0-1 1 0 0,0 1-1 0 0,0 0 0 0 0,-1 0 0 0 0,0 0 0 0 0,0 0 0 0 0,-1-1 1 0 0,-1-8-1 0 0,1 11-15 0 0,1 0 0 0 0,-1 0 0 0 0,-1-1-1 0 0,1 1 1 0 0,0 0 0 0 0,-1 0 0 0 0,1 1 0 0 0,-1-1 0 0 0,0 0 0 0 0,0 1 0 0 0,0-1 0 0 0,0 1-1 0 0,-1-1 1 0 0,-4-3 0 0 0,4 4 4 0 0,-1 0-1 0 0,1 1 0 0 0,-1-1 1 0 0,1 1-1 0 0,-1-1 1 0 0,0 1-1 0 0,0 0 0 0 0,0 0 1 0 0,1 1-1 0 0,-1-1 1 0 0,0 1-1 0 0,-5 0 1 0 0,0 0-3 0 0,0 1 0 0 0,0 0 0 0 0,0 1 0 0 0,0-1 0 0 0,1 2 1 0 0,-1-1-1 0 0,0 1 0 0 0,1 0 0 0 0,0 1 0 0 0,0 0 0 0 0,0 1 1 0 0,0-1-1 0 0,0 1 0 0 0,-7 7 0 0 0,13-10 16 0 0,0-1 0 0 0,1 1 0 0 0,-1-1 0 0 0,0 1 0 0 0,0 0 0 0 0,1 0 0 0 0,-1 0 0 0 0,1 0 0 0 0,-1 0 0 0 0,-1 5 0 0 0,0 0 0 0 0,-6 10 0 0 0,9-11 0 0 0,1-1 0 0 0,-3 10 0 0 0,4 0 0 0 0,-1-10-3 0 0,3 2-1 0 0,4 9-59 0 0,7 7-2084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9671 0 0,'0'0'4370'0'0,"2"0"-3894"0"0,19 0 107 0 0,43 1 542 0 0,1-4-1 0 0,76-11 1 0 0,52-19-1146 0 0,-175 29-1205 0 0,-2-1-394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276 189 7367 0 0,'0'0'9775'0'0,"1"-1"-9060"0"0,3-11-110 0 0,-1 0 1 0 0,0 0 0 0 0,0 0 0 0 0,0-21 0 0 0,0-52-427 0 0,-3 82-159 0 0,0-5-10 0 0,-1 8-11 0 0,1-1-1 0 0,0 1 1 0 0,0-1-1 0 0,0 1 1 0 0,0-1 0 0 0,-1 1-1 0 0,1-1 1 0 0,0 1-1 0 0,-1-1 1 0 0,1 1-1 0 0,0-1 1 0 0,-1 1-1 0 0,1-1 1 0 0,-1 1 0 0 0,1 0-1 0 0,0-1 1 0 0,-1 1-1 0 0,1-1 1 0 0,-1 1-1 0 0,1 0 1 0 0,-1 0-1 0 0,1-1 1 0 0,-1 1 0 0 0,0 0-1 0 0,1 0 1 0 0,-1 0-1 0 0,1 0 1 0 0,-1-1-1 0 0,1 1 1 0 0,-1 0-1 0 0,0 0 1 0 0,1 0 0 0 0,-1 0-1 0 0,1 0 1 0 0,-1 1-1 0 0,1-1 1 0 0,-1 0-1 0 0,0 0 1 0 0,1 0-1 0 0,-1 0 1 0 0,1 1 0 0 0,-1-1-1 0 0,1 0 1 0 0,-1 0-1 0 0,0 1 1 0 0,1-1-6 0 0,-6 3-8 0 0,1-1 1 0 0,0 1-1 0 0,0 0 0 0 0,1 0 1 0 0,-1 0-1 0 0,0 1 1 0 0,-3 4-1 0 0,-30 32-60 0 0,29-30 63 0 0,-32 40-57 0 0,-68 107-1 0 0,104-148 69 0 0,0-1-1 0 0,1 1 1 0 0,0 0-1 0 0,0 0 1 0 0,1 0-1 0 0,0 1 1 0 0,-3 18-1 0 0,7-12-46 0 0,-1-16 47 0 0,1 1 1 0 0,-1 0-1 0 0,1-1 0 0 0,-1 1 0 0 0,1-1 1 0 0,-1 1-1 0 0,1-1 0 0 0,0 1 0 0 0,-1-1 1 0 0,1 1-1 0 0,-1-1 0 0 0,1 0 0 0 0,0 1 0 0 0,-1-1 1 0 0,1 0-1 0 0,0 1 0 0 0,0-1 0 0 0,-1 0 1 0 0,1 0-1 0 0,0 0 0 0 0,0 0 0 0 0,-1 0 1 0 0,2 0-1 0 0,20-1-36 0 0,-20 0 27 0 0,12-1 8 0 0,-1-1 0 0 0,0 0 0 0 0,0-2 0 0 0,-1 1 0 0 0,19-10 0 0 0,59-39 4 0 0,-29 16-3 0 0,-12 9 156 0 0,-69 44-157 0 0,1 2 0 0 0,1 0 0 0 0,1 1 0 0 0,-21 28 1 0 0,31-38-7 0 0,6-8-142 0 0,16 1-166 0 0,-7-2-69 0 0,1 0 1 0 0,-1 0-1 0 0,1-1 0 0 0,10-2 0 0 0,3-2-587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1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0,'-1'2'11826'0'0,"19"2"-9725"0"0,26 1-2413 0 0,144 6 1916 0 0,-65-5-1131 0 0,-27-3-1200 0 0,-55-3-5264 0 0,-13 0-1231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3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42 10855 0 0,'0'0'1218'0'0,"2"-1"-884"0"0,15-6 268 0 0,0 0-1 0 0,0 2 0 0 0,0 0 1 0 0,1 0-1 0 0,24-1 0 0 0,-39 5 51 0 0,-1 1-409 0 0,7-4-10 0 0,-7 3 1223 0 0,-3 4-1304 0 0,-1 2-96 0 0,0-1-1 0 0,-1 1 1 0 0,0-1-1 0 0,0 1 1 0 0,0-1-1 0 0,0 0 1 0 0,0 0-1 0 0,-7 5 1 0 0,6-5-36 0 0,0-1 35 0 0,0-1 0 0 0,-1 1 0 0 0,1-1 0 0 0,-1 1-1 0 0,1-1 1 0 0,-8 2 0 0 0,-38 12 270 0 0,-38 13-191 0 0,41-12-107 0 0,-95 19-1 0 0,67-23-26 0 0,65-11-12 0 0,0-1 0 0 0,1 0 0 0 0,-1-1 0 0 0,0 0 0 0 0,-12-2-1 0 0,-8 1-376 0 0,28 1 203 0 0,-3-2-36 0 0,5 2 214 0 0,-1 0 0 0 0,1 0 0 0 0,0 0-1 0 0,0 0 1 0 0,0 0 0 0 0,0 0 0 0 0,0 0-1 0 0,0 0 1 0 0,0 0 0 0 0,0 0 0 0 0,-1 0-1 0 0,1 0 1 0 0,0 0 0 0 0,0 0 0 0 0,0 0-1 0 0,0 0 1 0 0,0 0 0 0 0,0 0 0 0 0,0 0-1 0 0,0 0 1 0 0,-1 0 0 0 0,1 0 0 0 0,0 0-1 0 0,0 0 1 0 0,0 0 0 0 0,0-1 0 0 0,0 1-1 0 0,0 0 1 0 0,0 0 0 0 0,0 0 0 0 0,0 0-1 0 0,0 0 1 0 0,0 0 0 0 0,0 0 0 0 0,0 0-1 0 0,0 0 1 0 0,0-1 0 0 0,0 1 0 0 0,0 0-1 0 0,0 0 1 0 0,0 0 0 0 0,0 0 0 0 0,0 0-1 0 0,0 0 1 0 0,0 0 0 0 0,0-1 0 0 0,0 1-1 0 0,0 0 1 0 0,0 0 0 0 0,0 0 0 0 0,0 0 0 0 0,1-1 2 0 0,12-7-79 0 0,19 0 26 0 0,-18 7 59 0 0,-3 0-10 0 0,-7 2-33 0 0,4 7 32 0 0,-7 6 11 0 0,-3 2 0 0 0,-2-7 16 0 0,1-1-1 0 0,-1 1 1 0 0,-1-1-1 0 0,1 0 1 0 0,-1-1-1 0 0,-1 1 1 0 0,0-1-1 0 0,0 0 1 0 0,0 0 0 0 0,-12 10-1 0 0,-9 4 85 0 0,-43 27-1 0 0,65-45-97 0 0,-4 3 58 0 0,5-4 0 0 0,4-2-60 0 0,0 0 1 0 0,0 0-1 0 0,1 0 0 0 0,-1 0 0 0 0,0 0 0 0 0,0 0 1 0 0,0 0-1 0 0,0 1 0 0 0,0-1 0 0 0,0 0 0 0 0,0 0 1 0 0,0 0-1 0 0,0 0 0 0 0,0 0 0 0 0,1 0 0 0 0,-1 0 1 0 0,0 0-1 0 0,0 0 0 0 0,0 0 0 0 0,0 1 0 0 0,0-1 1 0 0,0 0-1 0 0,0 0 0 0 0,0 0 0 0 0,0 0 0 0 0,0 0 1 0 0,0 0-1 0 0,0 0 0 0 0,0 1 0 0 0,0-1 0 0 0,0 0 1 0 0,0 0-1 0 0,0 0 0 0 0,0 0 0 0 0,0 0 0 0 0,0 0 1 0 0,0 0-1 0 0,0 1 0 0 0,0-1 0 0 0,0 0 0 0 0,0 0 1 0 0,0 0-1 0 0,-1 0 0 0 0,1 0 0 0 0,0 0 0 0 0,0 0 1 0 0,0 0-1 0 0,0 1 0 0 0,0-1 0 0 0,0 0 0 0 0,0 0 1 0 0,0 0-1 0 0,0 0 0 0 0,0 0 0 0 0,-1 0 0 0 0,1 0 1 0 0,0 0-1 0 0,9 0-12 0 0,15-4-98 0 0,1-1 0 0 0,41-14 1 0 0,-41 11 53 0 0,-1 2 1 0 0,44-8-1 0 0,-41 12 75 0 0,-1 1 1 0 0,1 1-1 0 0,39 5 0 0 0,-48-2 7 0 0,0 1 1 0 0,-1 0 0 0 0,1 2-1 0 0,-1 0 1 0 0,33 16-1 0 0,-39-15-26 0 0,-2 2 0 0 0,-5 3 11 0 0,-4-9-6 0 0,0-1 0 0 0,0 0 0 0 0,0 1-1 0 0,-1-1 1 0 0,1 0 0 0 0,-1 1 0 0 0,0-1 0 0 0,1 0 0 0 0,-1 0 0 0 0,0 1 0 0 0,0-1 0 0 0,0 0-1 0 0,-1 0 1 0 0,1 0 0 0 0,0 0 0 0 0,-1-1 0 0 0,1 1 0 0 0,-1 0 0 0 0,-3 2 0 0 0,-4 4 31 0 0,-1-1 1 0 0,-17 11-1 0 0,18-13-14 0 0,-213 113 122 0 0,169-92-125 0 0,-43 18 26 0 0,74-35-27 0 0,8-3-8 0 0,0 0 1 0 0,-16 4 0 0 0,28-10-110 0 0,16-8-2164 0 0,1-2 914 0 0,1-2-54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7831 0 0,'-24'4'861'0'0,"0"1"0"0"0,-24 9-1 0 0,-11 8 4869 0 0,57-21-4568 0 0,2 1-1094 0 0,0-1-1 0 0,0 0 1 0 0,0 1 0 0 0,0-1-1 0 0,1 1 1 0 0,-1-1-1 0 0,1 0 1 0 0,-1 1 0 0 0,1-1-1 0 0,-1 0 1 0 0,1 0-1 0 0,0 0 1 0 0,0 1-1 0 0,0-1 1 0 0,-1 0 0 0 0,1 0-1 0 0,2 1 1 0 0,0 0 16 0 0,0 1-1 0 0,0-1 1 0 0,0 0 0 0 0,0 0 0 0 0,0-1-1 0 0,6 3 1 0 0,3 0 133 0 0,1 0-1 0 0,22 3 1 0 0,-34-7-193 0 0,40 5 370 0 0,1-1 0 0 0,0-3 1 0 0,79-6-1 0 0,125-32 611 0 0,-207 31-853 0 0,28-6 111 0 0,139-22 202 0 0,-145 27-391 0 0,85 1 0 0 0,-120 7-243 0 0,0 2 0 0 0,44 9-1 0 0,-67-11 102 0 0,-1-1 0 0 0,1 1-1 0 0,0 0 1 0 0,-1 0-1 0 0,1 0 1 0 0,-1 1-1 0 0,1-1 1 0 0,1 3-1 0 0,-2-3-284 0 0,-2 2 130 0 0,-1 1 0 0 0,1 0 0 0 0,-1-1 1 0 0,0 0-1 0 0,0 1 0 0 0,0-1 1 0 0,0 0-1 0 0,-1 1 0 0 0,1-1 1 0 0,-1 0-1 0 0,0 0 0 0 0,0 0 0 0 0,0 0 1 0 0,0 0-1 0 0,-1-1 0 0 0,1 1 1 0 0,-5 2-1 0 0,-10 9-1723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8287 0 0,'0'0'756'0'0,"1"-1"-622"0"0,8-4 4218 0 0,-21 8-2318 0 0,-32 11-1423 0 0,0 2-1 0 0,1 2 0 0 0,2 2 1 0 0,-75 47-1 0 0,77-43-554 0 0,1 3 0 0 0,-44 38 0 0 0,77-60-39 0 0,1 1 0 0 0,-1-1 0 0 0,1 1-1 0 0,0 0 1 0 0,0 0 0 0 0,0 0 0 0 0,1 0 0 0 0,0 1 0 0 0,0-1-1 0 0,-2 12 1 0 0,3-14 7 0 0,2 0-1 0 0,-1 0 1 0 0,0 0 0 0 0,1 0-1 0 0,0-1 1 0 0,0 1-1 0 0,0 0 1 0 0,0 0-1 0 0,1 0 1 0 0,-1 0-1 0 0,1 0 1 0 0,0 0 0 0 0,0 0-1 0 0,0-1 1 0 0,1 1-1 0 0,0 0 1 0 0,-1-1-1 0 0,1 1 1 0 0,0-1 0 0 0,5 5-1 0 0,3 3 58 0 0,1-1-1 0 0,0 0 1 0 0,1-1 0 0 0,0-1-1 0 0,0 0 1 0 0,23 11 0 0 0,86 31 382 0 0,-118-49-452 0 0,24 8 95 0 0,1-2 0 0 0,0 0 0 0 0,0-2 0 0 0,1-1 0 0 0,-1-1 1 0 0,1-2-1 0 0,0-1 0 0 0,32-4 0 0 0,-12-2 87 0 0,0-2 1 0 0,-1-2 0 0 0,91-33-1 0 0,-124 38-188 0 0,0-1 0 0 0,0 0 0 0 0,-1-2 0 0 0,0 1 1 0 0,18-14-1 0 0,-28 18-22 0 0,-1 0 0 0 0,0 0 1 0 0,0 0-1 0 0,0 0 1 0 0,0 0-1 0 0,0-1 1 0 0,-1 1-1 0 0,1-1 0 0 0,-1 0 1 0 0,0 1-1 0 0,0-1 1 0 0,0 0-1 0 0,-1-1 1 0 0,1 1-1 0 0,-1 0 0 0 0,0 0 1 0 0,0 0-1 0 0,-1-1 1 0 0,1 1-1 0 0,-1 0 0 0 0,0-1 1 0 0,0 1-1 0 0,0 0 1 0 0,-2-7-1 0 0,1 8 0 0 0,1 1-1 0 0,-1 0 1 0 0,0 1 0 0 0,1-1-1 0 0,-1 0 1 0 0,0 0 0 0 0,0 0-1 0 0,0 0 1 0 0,-1 1-1 0 0,1-1 1 0 0,0 0 0 0 0,-1 1-1 0 0,1-1 1 0 0,-1 1 0 0 0,1 0-1 0 0,-1-1 1 0 0,0 1 0 0 0,1 0-1 0 0,-1 0 1 0 0,0 0-1 0 0,0 0 1 0 0,0 0 0 0 0,0 1-1 0 0,0-1 1 0 0,0 0 0 0 0,0 1-1 0 0,0 0 1 0 0,0-1-1 0 0,0 1 1 0 0,0 0 0 0 0,0 0-1 0 0,-3 0 1 0 0,-7 1 45 0 0,1 0 0 0 0,-1 1 0 0 0,0 0 0 0 0,-14 5 0 0 0,24-7-24 0 0,-7 3 5 0 0,-1 0 1 0 0,1 1-1 0 0,0 0 0 0 0,1 1 1 0 0,-1 0-1 0 0,1 0 0 0 0,0 0 1 0 0,0 1-1 0 0,-13 12 0 0 0,8-4-9 0 0,12-9-4 0 0,0-1-4 0 0,-5 9-40 0 0,6-9 30 0 0,0 0 0 0 0,0 0 0 0 0,0 0 0 0 0,1 0 0 0 0,-1 0 0 0 0,1-1 0 0 0,0 1 0 0 0,0 0 0 0 0,1 0 0 0 0,2 6 0 0 0,20 32-774 0 0,-24-41 770 0 0,10 11-2248 0 0,-9-10 940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32 1375 0 0,'2'-2'107'0'0,"10"-6"-83"0"0,18-9 7168 0 0,-27 15-6183 0 0,20-1 4594 0 0,-22 6-5539 0 0,-1 0 0 0 0,0 0 0 0 0,1-1 0 0 0,-2 1 0 0 0,1 0-1 0 0,0 0 1 0 0,0 0 0 0 0,-1 0 0 0 0,0-1 0 0 0,1 1 0 0 0,-1 0 0 0 0,0-1 0 0 0,0 1 0 0 0,-2 3 0 0 0,-23 38 301 0 0,22-38-352 0 0,-105 138 84 0 0,37-54-66 0 0,45-53-31 0 0,2 0 0 0 0,2 2 0 0 0,1 0 0 0 0,-23 59 0 0 0,24-43 71 0 0,3 0-1 0 0,2 2 0 0 0,3 0 1 0 0,2 1-1 0 0,3 0 0 0 0,2 0 1 0 0,3 1-1 0 0,6 79 1 0 0,2-92 199 0 0,3 0 0 0 0,2 0 0 0 0,28 79 0 0 0,-26-94 36 0 0,0-1 1 0 0,2-1 0 0 0,28 43-1 0 0,-32-57-158 0 0,1 0-1 0 0,0-1 1 0 0,1 0-1 0 0,0-1 1 0 0,1 0-1 0 0,1-1 1 0 0,29 19-1 0 0,-38-28-2 0 0,0 0-1 0 0,0 0 1 0 0,0-1 0 0 0,0 0-1 0 0,1 0 1 0 0,-1 0-1 0 0,1 0 1 0 0,0-1 0 0 0,-1 0-1 0 0,1 0 1 0 0,0-1 0 0 0,10 0-1 0 0,-14 0 325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28 6911 0 0,'0'0'528'0'0,"-1"-1"-341"0"0,0-1-126 0 0,0 1 0 0 0,-1-1 0 0 0,1 1 0 0 0,0-1 0 0 0,-1 1 0 0 0,1-1 0 0 0,-1 1 0 0 0,0 0 0 0 0,1 0 0 0 0,-1 0 1 0 0,0 0-1 0 0,0 0 0 0 0,0 0 0 0 0,0 1 0 0 0,0-1 0 0 0,0 0 0 0 0,-2 1 0 0 0,-4-2 671 0 0,-22-3 1424 0 0,28 5-1586 0 0,-19 13 1933 0 0,18-11-2404 0 0,1 0 0 0 0,0 0 0 0 0,0 1 0 0 0,0-1 0 0 0,0 0-1 0 0,0 1 1 0 0,0-1 0 0 0,1 1 0 0 0,-1 0 0 0 0,1 0 0 0 0,0-1 0 0 0,0 1 0 0 0,0 0 0 0 0,0 0 0 0 0,0 4 0 0 0,0-2 0 0 0,1-1-1 0 0,0 1 1 0 0,0-1 0 0 0,1 1 0 0 0,-1 0 0 0 0,1-1 0 0 0,0 1 0 0 0,0-1 0 0 0,3 7 0 0 0,1 1 80 0 0,1-1 0 0 0,1 1 0 0 0,0-1 0 0 0,0 0 0 0 0,1 0 0 0 0,13 13 0 0 0,20 15 371 0 0,60 46 0 0 0,-60-52-352 0 0,61 62 0 0 0,-55-43-138 0 0,54 79 0 0 0,-82-101-42 0 0,-1 1-1 0 0,-1 1 1 0 0,-1 0 0 0 0,16 51-1 0 0,-21-46-1 0 0,-1 0-1 0 0,-2 1 1 0 0,7 75-1 0 0,-14-87-5 0 0,-1 0-1 0 0,-2 1 1 0 0,0-1-1 0 0,-1 0 0 0 0,-2 0 1 0 0,-13 43-1 0 0,2-26 19 0 0,-2-1-1 0 0,-2-1 1 0 0,-46 71-1 0 0,16-41 17 0 0,-64 70 0 0 0,-78 58 30 0 0,63-88 1 0 0,128-110-18 0 0,1-1-22 0 0,-1 1 0 0 0,1-1 0 0 0,-1 0 0 0 0,1 1 1 0 0,-1-1-1 0 0,1 1 0 0 0,-1-1 0 0 0,1 0 0 0 0,-1 1 1 0 0,1-1-1 0 0,-1 0 0 0 0,0 0 0 0 0,1 0 0 0 0,-1 1 1 0 0,0-1-1 0 0,1 0 0 0 0,-1 0 0 0 0,1 0 0 0 0,-1 0 1 0 0,0 0-1 0 0,-4-8-48 0 0,4 6-150 0 0,2-2-237 0 0,0 0 0 0 0,0 0 1 0 0,0-1-1 0 0,0 1 0 0 0,1 0 0 0 0,0 0 1 0 0,-1 0-1 0 0,2 1 0 0 0,-1-1 0 0 0,3-4 1 0 0,3 0-5827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3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263 262 1375 0 0,'0'0'10960'0'0,"11"-1"-9894"0"0,-8 0-965 0 0,1 0 0 0 0,-1 0 0 0 0,0 0 0 0 0,1-1 0 0 0,-1 0 1 0 0,0 0-1 0 0,0 0 0 0 0,0 0 0 0 0,0 0 0 0 0,0-1 0 0 0,-1 1 0 0 0,1-1 1 0 0,-1 0-1 0 0,1 1 0 0 0,-1-1 0 0 0,0 0 0 0 0,0-1 0 0 0,0 1 1 0 0,2-7-1 0 0,2-2 71 0 0,-2-1 1 0 0,1 1 0 0 0,-1-1 0 0 0,2-17-1 0 0,-5 23-146 0 0,-1 0-1 0 0,0 0 1 0 0,-1 0-1 0 0,1 0 1 0 0,-1 0 0 0 0,-1 0-1 0 0,1 0 1 0 0,-1 1-1 0 0,0-1 1 0 0,-1 0-1 0 0,-4-8 1 0 0,5 12-25 0 0,0 0 1 0 0,0 0-1 0 0,0 1 1 0 0,0-1-1 0 0,-1 1 0 0 0,1 0 1 0 0,-1-1-1 0 0,1 1 1 0 0,-1 0-1 0 0,0 1 0 0 0,0-1 1 0 0,0 0-1 0 0,0 1 1 0 0,0 0-1 0 0,0-1 0 0 0,0 1 1 0 0,0 0-1 0 0,-1 1 1 0 0,1-1-1 0 0,0 1 0 0 0,-1-1 1 0 0,-3 1-1 0 0,-8 0 4 0 0,1 1 0 0 0,-1 0 1 0 0,-24 6-1 0 0,27-5-5 0 0,2 0 27 0 0,-1 0-1 0 0,1 1 0 0 0,-1 1 1 0 0,1-1-1 0 0,0 2 0 0 0,0-1 1 0 0,1 1-1 0 0,-1 1 0 0 0,1 0 1 0 0,0 0-1 0 0,-10 10 0 0 0,15-12-8 0 0,-1 1 0 0 0,1 0 1 0 0,0 0-1 0 0,0 0 0 0 0,1 0 0 0 0,0 1 0 0 0,0-1 0 0 0,0 1 0 0 0,0 0 0 0 0,1 0 0 0 0,0 0 0 0 0,0 0 0 0 0,1 0 1 0 0,0 0-1 0 0,0 1 0 0 0,0-1 0 0 0,1 0 0 0 0,0 1 0 0 0,0-1 0 0 0,2 11 0 0 0,-1-12 38 0 0,0 1-1 0 0,0 0 1 0 0,1 0 0 0 0,0-1-1 0 0,0 1 1 0 0,0-1 0 0 0,1 1-1 0 0,-1-1 1 0 0,1 0-1 0 0,1 0 1 0 0,-1 0 0 0 0,1 0-1 0 0,0-1 1 0 0,0 0-1 0 0,0 1 1 0 0,7 3 0 0 0,-6-4 11 0 0,0-1 1 0 0,1 1 0 0 0,0-2-1 0 0,0 1 1 0 0,0-1-1 0 0,0 1 1 0 0,0-2 0 0 0,1 1-1 0 0,-1-1 1 0 0,1 0 0 0 0,-1 0-1 0 0,0-1 1 0 0,1 1 0 0 0,12-3-1 0 0,-8 1 4 0 0,0 0 1 0 0,0-2-1 0 0,-1 1 0 0 0,1-1 0 0 0,10-5 1 0 0,-15 6-68 0 0,0-1 0 0 0,-1 0 0 0 0,1-1 0 0 0,-1 1 0 0 0,1-1 0 0 0,-1 0 0 0 0,-1-1 0 0 0,1 1 0 0 0,-1-1 0 0 0,5-5 0 0 0,-9 6-36 0 0,1 1 0 0 0,-1-1-1 0 0,0 0 1 0 0,0 0 0 0 0,0 1-1 0 0,0-1 1 0 0,-2-5 0 0 0,2 9 40 0 0,-1-6-38 0 0,-1 3 84 0 0,-1-1-9 0 0,3 7-50 0 0,0 1-1 0 0,0-1 1 0 0,-1 0 0 0 0,0 1-1 0 0,1-1 1 0 0,-1 0 0 0 0,-2 4-1 0 0,-32 73 299 0 0,4-12 182 0 0,15-28-277 0 0,3 1-1 0 0,1 1 0 0 0,2-1 1 0 0,-7 68-1 0 0,16-52-98 0 0,2-16 7 0 0,-1-39 184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10799 0 0,'0'0'979'0'0,"2"2"-690"0"0,1 0-98 0 0,-1 0 0 0 0,0-1 0 0 0,-1 1-1 0 0,1 0 1 0 0,0 1 0 0 0,-1-1 0 0 0,1 0 0 0 0,-1 0-1 0 0,1 1 1 0 0,-1-1 0 0 0,0 1 0 0 0,0-1 0 0 0,0 1-1 0 0,1 4 1 0 0,-1-1 88 0 0,-1-1-1 0 0,1 1 1 0 0,-1 0-1 0 0,0 0 1 0 0,-1-1 0 0 0,-1 12-1 0 0,-3 7-59 0 0,0 1-1 0 0,-2-1 0 0 0,-1-1 0 0 0,-1 1 1 0 0,-1-1-1 0 0,-16 26 0 0 0,14-28-329 0 0,-39 70-2239 0 0,45-75 1211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81 4607 0 0,'-12'-1'12223'0'0,"16"0"-11915"0"0,-1 0 0 0 0,0 0 0 0 0,1 0 0 0 0,-1 0 0 0 0,5-3 1 0 0,8-4 82 0 0,31-4 847 0 0,73-11 0 0 0,-58 13-522 0 0,-22 3-471 0 0,0 2 0 0 0,0 1 0 0 0,1 3 0 0 0,72 5 0 0 0,-49 5-412 0 0,54 4-855 0 0,-100-12-293 0 0,0-1-1 0 0,0-1 0 0 0,0-1 0 0 0,27-5 0 0 0,-32 4-428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12407 0 0,'0'0'1126'0'0,"2"2"-929"0"0,1 2-77 0 0,1 0 0 0 0,1-1 0 0 0,-1 0 0 0 0,0 0 0 0 0,1 0 0 0 0,0-1 0 0 0,-1 1 0 0 0,1-1 1 0 0,0 0-1 0 0,0-1 0 0 0,11 3 0 0 0,8 0 579 0 0,32 3 0 0 0,-39-6-494 0 0,39 3 630 0 0,0-4 0 0 0,85-8 0 0 0,111-29 689 0 0,-11 1-582 0 0,-193 31-2208 0 0,93 4 1 0 0,-117 3-254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16127 0 0,'0'0'1242'0'0,"-1"2"-714"0"0,-4 10 352 0 0,-1 1 0 0 0,2 1 1 0 0,-7 26-1 0 0,-1 46-152 0 0,4-30-459 0 0,-7 41-197 0 0,-5-2 0 0 0,-54 157 0 0 0,43-164-1231 0 0,14-32-2451 0 0,17-54 2395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21 236 7831 0 0,'-1'2'356'0'0,"-19"21"8300"0"0,26-37-7040 0 0,11-24-1824 0 0,-5 18 202 0 0,1 1 0 0 0,1 0-1 0 0,0 1 1 0 0,26-25 0 0 0,-28 32-40 0 0,0 0 1 0 0,1 0-1 0 0,0 2 0 0 0,1 0 1 0 0,0 0-1 0 0,1 1 1 0 0,17-7-1 0 0,-29 14 54 0 0,0 0 0 0 0,1 0-1 0 0,0 0 1 0 0,-1 0 0 0 0,1 0 0 0 0,0 1-1 0 0,-1-1 1 0 0,1 1 0 0 0,0 0-1 0 0,0 0 1 0 0,-1 1 0 0 0,1-1 0 0 0,0 1-1 0 0,-1 0 1 0 0,1 0 0 0 0,0 0-1 0 0,-1 0 1 0 0,0 0 0 0 0,1 1 0 0 0,-1 0-1 0 0,0 0 1 0 0,4 2 0 0 0,-2 0 48 0 0,-1 0-1 0 0,0 0 1 0 0,0 1 0 0 0,0 0 0 0 0,0-1 0 0 0,-1 1 0 0 0,0 0 0 0 0,0 1 0 0 0,0-1 0 0 0,0 1-1 0 0,-1-1 1 0 0,3 12 0 0 0,-2-4 65 0 0,-1 0-1 0 0,0 0 1 0 0,-1 0-1 0 0,-1 0 1 0 0,-1 20-1 0 0,0-18-118 0 0,1-1-1 0 0,0 0 0 0 0,1 0 1 0 0,0 0-1 0 0,1 1 0 0 0,1-1 0 0 0,0-1 1 0 0,6 16-1 0 0,-8-27-1029 0 0,7 13-9487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547 186 8663 0 0,'0'0'398'0'0,"2"-2"-9"0"0,0-1-325 0 0,0 0 1 0 0,0-1-1 0 0,0 1 0 0 0,0-1 0 0 0,-1 1 0 0 0,1-1 1 0 0,-1 1-1 0 0,0-1 0 0 0,0 0 0 0 0,0 0 1 0 0,-1 1-1 0 0,1-1 0 0 0,-1 0 0 0 0,0 0 1 0 0,0 0-1 0 0,-1-4 0 0 0,0 3 121 0 0,0 0 0 0 0,0 1 0 0 0,-1-1 0 0 0,0 1 0 0 0,0-1 0 0 0,0 1 0 0 0,0 0 0 0 0,-1-1 1 0 0,1 1-1 0 0,-1 0 0 0 0,-6-5 0 0 0,3 3 26 0 0,0 0 1 0 0,0 1-1 0 0,-1-1 1 0 0,0 2-1 0 0,0-1 1 0 0,0 1-1 0 0,0 0 1 0 0,-1 0-1 0 0,0 1 1 0 0,0 0-1 0 0,0 0 1 0 0,0 1-1 0 0,0 0 1 0 0,-16-1-1 0 0,15 3-197 0 0,0 1 0 0 0,0 0 0 0 0,0 1-1 0 0,0-1 1 0 0,0 2 0 0 0,0-1 0 0 0,0 1 0 0 0,1 1-1 0 0,-1 0 1 0 0,1 0 0 0 0,0 0 0 0 0,-14 11 0 0 0,5-2 25 0 0,0 1 1 0 0,1 1 0 0 0,1 0 0 0 0,-18 23 0 0 0,25-29-17 0 0,1 1-1 0 0,1 0 1 0 0,-1 0 0 0 0,-4 12-1 0 0,10-19-18 0 0,-1 1 0 0 0,1-1-1 0 0,0 1 1 0 0,0 0-1 0 0,0 0 1 0 0,0-1-1 0 0,0 1 1 0 0,1 0-1 0 0,0 0 1 0 0,0 0-1 0 0,0 0 1 0 0,0 0-1 0 0,1 0 1 0 0,-1 0-1 0 0,1-1 1 0 0,2 6-1 0 0,4 2-3 0 0,-5-9 6 0 0,0 0 0 0 0,0 0 0 0 0,1-1 0 0 0,-1 1 0 0 0,1-1 0 0 0,-1 1 0 0 0,1-1 0 0 0,-1 0 0 0 0,1 0 0 0 0,0 0 0 0 0,-1 0 0 0 0,1-1-1 0 0,0 1 1 0 0,3 0 0 0 0,0-1 18 0 0,-1 0 0 0 0,1 0 0 0 0,0-1 0 0 0,0 0 0 0 0,-1 0 0 0 0,10-2 0 0 0,-3-1 16 0 0,0-1 0 0 0,0 0 0 0 0,-1 0 0 0 0,0-1-1 0 0,19-14 1 0 0,-23 15-24 0 0,5-3 4 0 0,-1-1 0 0 0,0-1 0 0 0,0 0 0 0 0,-1 0 0 0 0,0-1 0 0 0,-1 0 0 0 0,14-22 0 0 0,-17 23 0 0 0,-5 8 76 0 0,-11 13 100 0 0,-2 6-151 0 0,0 1 1 0 0,1 1-1 0 0,0-1 0 0 0,-12 33 0 0 0,5-10 33 0 0,-18 43 65 0 0,-28 103-1 0 0,31-85-83 0 0,15-48-58 0 0,-23 65-3 0 0,32-99 5 0 0,-1 0 0 0 0,0 0 0 0 0,-20 28 0 0 0,7-16-165 0 0,-40 41 0 0 0,62-71-155 0 0,-2-15-10317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2759 0 0,'0'0'126'0'0,"0"3"-5"0"0,-7 53 486 0 0,2-23 4529 0 0,-1 39 1 0 0,13-43-2448 0 0,5-21-1923 0 0,-9-7-690 0 0,0 0 0 0 0,0 0 0 0 0,1 0 0 0 0,-1 0 1 0 0,0 0-1 0 0,1-1 0 0 0,-1 0 0 0 0,0 1 0 0 0,1-1 1 0 0,-1-1-1 0 0,1 1 0 0 0,-1 0 0 0 0,0-1 0 0 0,1 1 1 0 0,-1-1-1 0 0,0 0 0 0 0,0 0 0 0 0,1-1 0 0 0,-1 1 1 0 0,0-1-1 0 0,0 1 0 0 0,0-1 0 0 0,3-2 0 0 0,-3 1-45 0 0,0 1 0 0 0,0 0 0 0 0,0-1 0 0 0,-1 1 0 0 0,1-1-1 0 0,-1 0 1 0 0,1 0 0 0 0,-1 0 0 0 0,0 0 0 0 0,0 0-1 0 0,0 0 1 0 0,-1-1 0 0 0,1 1 0 0 0,-1-1 0 0 0,1 1-1 0 0,-1-1 1 0 0,-1 0 0 0 0,1 1 0 0 0,0-1 0 0 0,-1-7 0 0 0,0 9-25 0 0,0-1 1 0 0,0 1 0 0 0,0-1 0 0 0,0 0 1 0 0,-1 0-1 0 0,0 1 0 0 0,1-1 0 0 0,-1 0 1 0 0,0 1-1 0 0,-1-3 0 0 0,-6-3-7 0 0,5 7-1 0 0,0 1 0 0 0,0-1 0 0 0,0 1-1 0 0,0-1 1 0 0,0 1 0 0 0,0 0 0 0 0,0 0-1 0 0,0 0 1 0 0,-1 0 0 0 0,1 1 0 0 0,0 0-1 0 0,0-1 1 0 0,0 1 0 0 0,0 0 0 0 0,0 0 0 0 0,1 0-1 0 0,-1 1 1 0 0,-5 2 0 0 0,-4 3-14 0 0,1 1 1 0 0,-21 17 0 0 0,14-8 11 0 0,1 1 0 0 0,0 1 1 0 0,1 1-1 0 0,-25 40 0 0 0,37-52 5 0 0,0 0-1 0 0,0 0 1 0 0,0 0-1 0 0,1 0 1 0 0,0 1-1 0 0,1-1 1 0 0,0 1-1 0 0,-2 13 1 0 0,4-19-15 0 0,0 0 1 0 0,0 0-1 0 0,0 0 1 0 0,0 1-1 0 0,0-1 0 0 0,1 0 1 0 0,-1 0-1 0 0,1 0 1 0 0,0 0-1 0 0,0 0 1 0 0,0 0-1 0 0,0 0 1 0 0,1 0-1 0 0,-1 0 0 0 0,1-1 1 0 0,-1 1-1 0 0,1 0 1 0 0,0-1-1 0 0,0 1 1 0 0,0-1-1 0 0,1 0 1 0 0,-1 0-1 0 0,1 0 1 0 0,-1 0-1 0 0,1 0 0 0 0,4 2 1 0 0,2 0-549 0 0,-1 0 0 0 0,1-1 0 0 0,0 0 0 0 0,0-1 0 0 0,12 2 1 0 0,4-2-5374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59 257 10135 0 0,'-2'1'778'0'0,"-22"24"-162"0"0,16-17 1208 0 0,-16 19 4198 0 0,27-28-5606 0 0,14-7-127 0 0,0-1-1 0 0,-1 0 1 0 0,19-15-1 0 0,46-41 96 0 0,-67 54-372 0 0,56-55 57 0 0,4-3-72 0 0,-62 60 1 0 0,0-1-1 0 0,1 2 0 0 0,0 0 1 0 0,20-10-1 0 0,-21 16-62 0 0,-11 2 62 0 0,0 1 0 0 0,0-1 1 0 0,1 1-1 0 0,-1-1 1 0 0,0 1-1 0 0,0 0 1 0 0,0-1-1 0 0,0 1 0 0 0,0 0 1 0 0,0 0-1 0 0,0 0 1 0 0,0 0-1 0 0,0 0 1 0 0,0 0-1 0 0,-1 0 0 0 0,1 0 1 0 0,0 0-1 0 0,-1 0 1 0 0,1 0-1 0 0,-1 1 1 0 0,1-1-1 0 0,-1 0 0 0 0,0 0 1 0 0,1 1-1 0 0,-1-1 1 0 0,0 0-1 0 0,0 1 1 0 0,0-1-1 0 0,0 0 1 0 0,0 2-1 0 0,0 6 5 0 0,0 0-1 0 0,-1 0 1 0 0,-1 9-1 0 0,-21 74 135 0 0,2-7 45 0 0,19-73-193 0 0,0 0 0 0 0,1 0 0 0 0,1 1 0 0 0,1 20 1 0 0,-1-30-147 0 0,1-1 1 0 0,0 0 0 0 0,-1 0-1 0 0,1 1 1 0 0,0-1 0 0 0,1 0 0 0 0,-1 0-1 0 0,0 0 1 0 0,1 0 0 0 0,-1 0 0 0 0,1 0-1 0 0,-1-1 1 0 0,1 1 0 0 0,0-1 0 0 0,0 1-1 0 0,3 2 1 0 0,8 3-1227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96 151 3679 0 0,'0'0'12355'0'0,"3"0"-11863"0"0,9 0-104 0 0,0-1-1 0 0,0 0 1 0 0,0 0-1 0 0,0-1 1 0 0,-1-1 0 0 0,13-4-1 0 0,53-26 607 0 0,-67 27-893 0 0,0 0-1 0 0,0 0 0 0 0,0-1 1 0 0,17-16-1 0 0,6-6-28 0 0,-32 29-74 0 0,-1 0-1 0 0,1-1 1 0 0,0 1 0 0 0,-1-1-1 0 0,1 1 1 0 0,-1-1 0 0 0,1 0-1 0 0,-1 1 1 0 0,1-1 0 0 0,-1 1-1 0 0,0-1 1 0 0,1 0-1 0 0,-1 1 1 0 0,0-1 0 0 0,1 0-1 0 0,-1 1 1 0 0,0-1 0 0 0,0 0-1 0 0,0 0 1 0 0,0 1 0 0 0,0-1-1 0 0,0 0 1 0 0,0 0-1 0 0,0-1 1 0 0,1 1-148 0 0,-28-6-309 0 0,21 7 378 0 0,0 0 0 0 0,1 1 0 0 0,-1-1 0 0 0,0 1 0 0 0,0 1 0 0 0,-10 3 0 0 0,-33 17-115 0 0,31-14 195 0 0,-10 6-1 0 0,0 1-1 0 0,0 1 0 0 0,2 1 1 0 0,0 2-1 0 0,-29 28 0 0 0,50-43 11 0 0,1 0 0 0 0,0 1 0 0 0,0-1-1 0 0,0 1 1 0 0,1 0 0 0 0,0 0 0 0 0,0 1 0 0 0,0-1-1 0 0,1 1 1 0 0,-1-1 0 0 0,-2 11 0 0 0,5-13-3 0 0,0-1 1 0 0,-1 1 0 0 0,1 0-1 0 0,0 0 1 0 0,0-1 0 0 0,0 1-1 0 0,1 0 1 0 0,-1 0-1 0 0,1-1 1 0 0,0 1 0 0 0,-1 0-1 0 0,1-1 1 0 0,0 1-1 0 0,0 0 1 0 0,1-1 0 0 0,-1 1-1 0 0,1-1 1 0 0,-1 0-1 0 0,1 0 1 0 0,0 1 0 0 0,0-1-1 0 0,-1 0 1 0 0,2 0-1 0 0,-1-1 1 0 0,0 1 0 0 0,0 0-1 0 0,3 1 1 0 0,4 2-273 0 0,1-1 0 0 0,-1 0 0 0 0,1 0 0 0 0,-1-1 0 0 0,1-1 0 0 0,0 1 0 0 0,19 1 0 0 0,-29-4 260 0 0,27 4-1125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6911 0 0,'0'0'6319'0'0,"2"-2"-5122"0"0,6-13-334 0 0,0 0 0 0 0,-1 0-1 0 0,-1 0 1 0 0,0-1 0 0 0,5-21-1 0 0,7-20 190 0 0,-9 32-903 0 0,1 0-1 0 0,1 1 1 0 0,1 0-1 0 0,1 1 1 0 0,1 0-1 0 0,2 1 1 0 0,18-21-1 0 0,-24 32-308 0 0,1 1-1 0 0,0-1 1 0 0,18-11 0 0 0,-22 17-55 0 0,0 1 1 0 0,0 0-1 0 0,1 1 1 0 0,0-1-1 0 0,0 1 1 0 0,0 1-1 0 0,14-3 1 0 0,-7 3-398 0 0,-1 0 1 0 0,0 1-1 0 0,0 1 1 0 0,1 0-1 0 0,-1 1 1 0 0,0 1-1 0 0,25 6 1 0 0,-18-3-1104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4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304 426 6911 0 0,'0'0'5170'0'0,"-8"-10"-2057"0"0,6 7-2897 0 0,0 0 0 0 0,-1 1-1 0 0,1-1 1 0 0,0 1 0 0 0,-1 0 0 0 0,0 0 0 0 0,1 0-1 0 0,-1 0 1 0 0,0 0 0 0 0,0 0 0 0 0,0 1 0 0 0,0-1-1 0 0,0 1 1 0 0,-1 0 0 0 0,-5-1 0 0 0,3 1-94 0 0,1 0-1 0 0,0 1 1 0 0,-1 0-1 0 0,1 0 1 0 0,-1 1 0 0 0,1-1-1 0 0,0 1 1 0 0,-1 0 0 0 0,-9 4-1 0 0,-3 2-99 0 0,1 0 0 0 0,0 0-1 0 0,1 2 1 0 0,0 0 0 0 0,-18 14-1 0 0,27-18-6 0 0,1 0 0 0 0,0 1 0 0 0,0 0 0 0 0,0 0 0 0 0,1 1 0 0 0,-5 7 0 0 0,8-10 4 0 0,-1 0 0 0 0,1 1 0 0 0,0-1 0 0 0,0 1 0 0 0,1 0 0 0 0,-1 0-1 0 0,1-1 1 0 0,0 1 0 0 0,0 0 0 0 0,0 10 0 0 0,1-13-9 0 0,0 1 1 0 0,0-1-1 0 0,1 1 0 0 0,-1-1 1 0 0,1 1-1 0 0,-1-1 0 0 0,1 1 1 0 0,0-1-1 0 0,0 0 1 0 0,0 0-1 0 0,0 1 0 0 0,0-1 1 0 0,0 0-1 0 0,1 0 1 0 0,-1 0-1 0 0,1 0 0 0 0,1 2 1 0 0,0-2-1 0 0,0 0 0 0 0,0 0 0 0 0,0 0 0 0 0,0 0 0 0 0,0 0 0 0 0,0 0-1 0 0,1-1 1 0 0,-1 0 0 0 0,1 0 0 0 0,5 2 0 0 0,-1-2 3 0 0,1 0 0 0 0,-1 0 0 0 0,1-1 0 0 0,0 0 0 0 0,-1 0 0 0 0,1-1 0 0 0,-1 0-1 0 0,1-1 1 0 0,8-2 0 0 0,-7 1 15 0 0,-1-1-1 0 0,1 0 0 0 0,-1-1 1 0 0,0 0-1 0 0,-1 0 1 0 0,1 0-1 0 0,-1-1 0 0 0,9-8 1 0 0,-17 13-25 0 0,1 1 1 0 0,-1 0-1 0 0,1-1 1 0 0,-1 1-1 0 0,0 0 1 0 0,1-1-1 0 0,-1 1 1 0 0,0 0-1 0 0,1-1 1 0 0,-1 1-1 0 0,0-1 1 0 0,1 1-1 0 0,-1-1 1 0 0,0 1-1 0 0,0-1 1 0 0,1 1-1 0 0,-1-1 1 0 0,0 1-1 0 0,0-1 1 0 0,0 1-1 0 0,0-1 1 0 0,-10 2 76 0 0,-28 18-88 0 0,36-18-152 0 0,15 3-676 0 0,-12-3 717 0 0,0-1 1 0 0,1 1-1 0 0,-1-1 0 0 0,0 1 1 0 0,0-1-1 0 0,1 0 0 0 0,-1 0 1 0 0,0 1-1 0 0,1-1 1 0 0,1 0-1 0 0,1-1-241 0 0,1 0 1 0 0,-1 0-1 0 0,0-1 0 0 0,1 1 1 0 0,-1-1-1 0 0,0 0 0 0 0,0 0 1 0 0,4-3-1 0 0,-3 2 8 0 0,31-18-1502 0 0</inkml:trace>
  <inkml:trace contextRef="#ctx0" brushRef="#br0" timeOffset="1">908 22 15407 0 0,'2'-2'704'0'0,"8"-17"2520"0"0,-10 21-2790 0 0,0 7-136 0 0,-1 1 1 0 0,-1 0 0 0 0,0 0 0 0 0,0 0 0 0 0,-7 17 0 0 0,-25 49 720 0 0,26-59-862 0 0,-33 73 325 0 0,-31 62-247 0 0,52-114-293 0 0,2 0 0 0 0,-18 56-1 0 0,34-89-239 0 0,1 0 0 0 0,0-1 0 0 0,1 1-1 0 0,-1 0 1 0 0,1 0 0 0 0,1 8 0 0 0,1-8-825 0 0,8 6-12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68 6911 0 0,'0'0'528'0'0,"-1"-2"-341"0"0,0-1 298 0 0,0 0-1 0 0,0 1 1 0 0,1-1 0 0 0,-1 0-1 0 0,0 0 1 0 0,1 0 0 0 0,0 0-1 0 0,0 0 1 0 0,0 0 0 0 0,0 0-1 0 0,0 0 1 0 0,0 0 0 0 0,1 1-1 0 0,0-1 1 0 0,-1 0 0 0 0,1 0-1 0 0,3-5 1 0 0,-4 7-78 0 0,4-7 3562 0 0,-13 27-3803 0 0,-2-1 1 0 0,0 0-1 0 0,-1-1 1 0 0,-21 24-1 0 0,8-10-151 0 0,-26 40-1 0 0,50-69-238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10735 0 0,'0'0'1056'0'0,"-6"12"-944"0"0,-3-1 448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375 661 3223 0 0,'2'0'4700'0'0,"6"-1"-1576"0"0,-1-1-1 0 0,15-4 1 0 0,-12 0-2474 0 0,1-1-1 0 0,-1 1 1 0 0,0-2 0 0 0,-1 0 0 0 0,0 0-1 0 0,13-15 1 0 0,15-12-317 0 0,-21 19-306 0 0,-1 1-1 0 0,0-2 0 0 0,-1 0 1 0 0,19-31-1 0 0,36-81-6 0 0,-54 98-257 0 0,-2 0-1 0 0,-1-1 1 0 0,-2 0 0 0 0,-1 0 0 0 0,7-48-1 0 0,-16 74 110 0 0,1 0-1 0 0,-1-1 1 0 0,0 1-1 0 0,-1-1 1 0 0,0 1-1 0 0,0 0 1 0 0,-3-11-1 0 0,4 16 112 0 0,-1 0 0 0 0,1 1 0 0 0,-1-1 0 0 0,1 1-1 0 0,-1-1 1 0 0,1 0 0 0 0,-1 1 0 0 0,1-1 0 0 0,-1 1 0 0 0,1-1-1 0 0,-1 1 1 0 0,0 0 0 0 0,1-1 0 0 0,-1 1 0 0 0,0 0 0 0 0,1-1-1 0 0,-1 1 1 0 0,0 0 0 0 0,1 0 0 0 0,-1 0 0 0 0,0-1 0 0 0,0 1-1 0 0,1 0 1 0 0,-1 0 0 0 0,-1 0 0 0 0,-16 2-162 0 0,10 0 142 0 0,0 1-1 0 0,1 0 1 0 0,0 1 0 0 0,0-1 0 0 0,0 1 0 0 0,0 1-1 0 0,0-1 1 0 0,1 1 0 0 0,0 0 0 0 0,0 1 0 0 0,0 0-1 0 0,1 0 1 0 0,-7 9 0 0 0,-5 10 3 0 0,1 1 1 0 0,-16 33-1 0 0,26-48 17 0 0,-27 63 12 0 0,3 2 1 0 0,-21 85-1 0 0,-11 28 7 0 0,-54 84 9 0 0,-21-15 117 0 0,128-244-310 0 0,-1 0 0 0 0,-1-1-1 0 0,0 0 1 0 0,-1-1 0 0 0,0-1 0 0 0,-1 1 0 0 0,-16 9 0 0 0,7-8-3088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295 309 1375 0 0,'-1'2'107'0'0,"-10"21"654"0"0,-8 14 6039 0 0,14-25-4450 0 0,5-12-2304 0 0,0 1 0 0 0,0-1 0 0 0,0 0-1 0 0,0 0 1 0 0,0 0 0 0 0,0 0 0 0 0,0 0 0 0 0,0 0-1 0 0,0 0 1 0 0,0 0 0 0 0,0 0 0 0 0,0 0 0 0 0,0 0-1 0 0,0 0 1 0 0,1 0 0 0 0,-1 1 0 0 0,0-1-1 0 0,0 0 1 0 0,0 0 0 0 0,0 0 0 0 0,0 0 0 0 0,0 0-1 0 0,0 0 1 0 0,0 0 0 0 0,0 0 0 0 0,0 0 0 0 0,0 0-1 0 0,1 0 1 0 0,-1 0 0 0 0,0 0 0 0 0,0 0 0 0 0,0 0-1 0 0,0 0 1 0 0,0 0 0 0 0,0 0 0 0 0,0 0 0 0 0,0 0-1 0 0,0 0 1 0 0,0 0 0 0 0,1 0 0 0 0,-1 0-1 0 0,0 0 1 0 0,0-1 0 0 0,0 1 0 0 0,0 0 0 0 0,0 0-1 0 0,0 0 1 0 0,0 0 0 0 0,0 0 0 0 0,0 0 0 0 0,0 0-1 0 0,0 0 1 0 0,0 0 0 0 0,0 0 0 0 0,0 0 0 0 0,0 0-1 0 0,1-1 1 0 0,17-15 2610 0 0,-13 11-3275 0 0,21-20 941 0 0,-1-2 1 0 0,-1 0-1 0 0,35-55 0 0 0,-51 69-412 0 0,-1 0-1 0 0,-1-1 0 0 0,9-27 1 0 0,-12 32 39 0 0,-1 0 1 0 0,0 0-1 0 0,0 0 1 0 0,-1 0-1 0 0,-1-1 1 0 0,1 1-1 0 0,-3-14 1 0 0,2 21 29 0 0,0 1 1 0 0,0 0 0 0 0,0-1-1 0 0,0 1 1 0 0,0 0 0 0 0,-1-1 0 0 0,1 1-1 0 0,0 0 1 0 0,-1 0 0 0 0,0-1-1 0 0,1 1 1 0 0,-1 0 0 0 0,0 0 0 0 0,1 0-1 0 0,-1 0 1 0 0,0 0 0 0 0,0 0-1 0 0,0 0 1 0 0,0 0 0 0 0,0 0 0 0 0,0 0-1 0 0,0 0 1 0 0,0 1 0 0 0,0-1-1 0 0,0 0 1 0 0,-1 1 0 0 0,1-1 0 0 0,0 1-1 0 0,0-1 1 0 0,-1 1 0 0 0,1 0-1 0 0,0-1 1 0 0,-1 1 0 0 0,1 0 0 0 0,0 0-1 0 0,-1 0 1 0 0,1 0 0 0 0,0 0-1 0 0,-3 1 1 0 0,-3 0-60 0 0,1 1-1 0 0,-1 0 0 0 0,1 1 1 0 0,0-1-1 0 0,0 1 0 0 0,-9 5 1 0 0,-16 12 27 0 0,0 2-1 0 0,-40 36 1 0 0,-46 59 939 0 0,92-89-493 0 0,-24 34 0 0 0,42-52-287 0 0,0 1 0 0 0,1 0 0 0 0,0 0-1 0 0,1 0 1 0 0,0 1 0 0 0,0-1-1 0 0,-2 16 1 0 0,6-26-91 0 0,1 1 0 0 0,-1 0 0 0 0,1 0 0 0 0,0 0 0 0 0,-1-1 0 0 0,1 1 0 0 0,0 0 0 0 0,0 0 0 0 0,0 0 0 0 0,1-1 0 0 0,-1 1 0 0 0,0 0 0 0 0,1 0 0 0 0,-1-1 0 0 0,1 1 0 0 0,-1 0 0 0 0,1 0 0 0 0,0-1-1 0 0,0 1 1 0 0,0-1 0 0 0,0 1 0 0 0,0-1 0 0 0,0 1 0 0 0,0-1 0 0 0,0 0 0 0 0,1 1 0 0 0,-1-1 0 0 0,0 0 0 0 0,1 0 0 0 0,-1 0 0 0 0,1 0 0 0 0,-1 0 0 0 0,1 0 0 0 0,0 0 0 0 0,-1-1 0 0 0,1 1 0 0 0,0-1 0 0 0,0 1 0 0 0,-1-1 0 0 0,4 1 0 0 0,3-1 41 0 0,-1 1 0 0 0,1-1 0 0 0,0 0 1 0 0,-1-1-1 0 0,1 0 0 0 0,-1 0 1 0 0,0-1-1 0 0,11-3 0 0 0,104-35 488 0 0,-115 38-503 0 0,3-2-22 0 0,0 2-1 0 0,16-4 0 0 0,-25 6-175 0 0,10-7-3220 0 0,5-7 3179 0 0,-9 7-48 0 0,1 0 1 0 0,1 1-1 0 0,12-8 1 0 0,-21 14 139 0 0,1 0-1 0 0,-1 0 1 0 0,1-1 0 0 0,-1 1 0 0 0,1 0 0 0 0,-1 0 0 0 0,1 0 0 0 0,0-1 0 0 0,-1 1 0 0 0,1 0-1 0 0,-1 0 1 0 0,1 0 0 0 0,-1 0 0 0 0,1 0 0 0 0,-1 0 0 0 0,1 0 0 0 0,0 0 0 0 0,-1 0 0 0 0,1 1 0 0 0,-1-1-1 0 0,1 0 1 0 0,-1 0 0 0 0,1 0 0 0 0,-1 1 0 0 0,2-1 0 0 0,-2 1 13 0 0,1 0 0 0 0,0 0 0 0 0,0 0 0 0 0,-1 0 0 0 0,1 0 0 0 0,-1 0 0 0 0,1 0-1 0 0,-1 0 1 0 0,1 0 0 0 0,-1 0 0 0 0,0 0 0 0 0,1 1 0 0 0,0 4 0 0 0,0 0-1 0 0,0 0 1 0 0,-1 10 0 0 0,0-15 56 0 0,0 43-1003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8751 0 0,'0'0'2304'0'0,"2"2"-769"0"0,-1-1-1329 0 0,1 1 0 0 0,0 0 1 0 0,-1-1-1 0 0,1 0 0 0 0,0 1 0 0 0,0-1 0 0 0,0 0 1 0 0,0 0-1 0 0,0 0 0 0 0,0 0 0 0 0,0-1 0 0 0,1 1 0 0 0,-1 0 1 0 0,0-1-1 0 0,0 0 0 0 0,1 1 0 0 0,-1-1 0 0 0,0 0 1 0 0,0 0-1 0 0,1 0 0 0 0,-1-1 0 0 0,3 0 0 0 0,9-1 227 0 0,0-1 0 0 0,20-6 0 0 0,-23 6 41 0 0,1-1-201 0 0,104-25 2162 0 0,-100 27-2236 0 0,-1 0 0 0 0,1 1 0 0 0,-1 1 0 0 0,1 0 0 0 0,27 5 0 0 0,1 4-213 0 0,-26-4-1058 0 0,1-2 0 0 0,21 3 0 0 0,-23-6-498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6911 0 0,'0'0'528'0'0,"-2"1"-69"0"0,-1 2-14 0 0,0-1 0 0 0,0 1 0 0 0,1-1 1 0 0,-1 1-1 0 0,1 0 0 0 0,-1 0 0 0 0,1 0 0 0 0,0 1 0 0 0,0-1 0 0 0,0 0 1 0 0,1 1-1 0 0,-1 0 0 0 0,1-1 0 0 0,0 1 0 0 0,-2 6 0 0 0,-1 10 654 0 0,-3 35 0 0 0,6-41-943 0 0,-4 29 398 0 0,2 1 1 0 0,3-1-1 0 0,1 1 0 0 0,12 76 1 0 0,-8-97-439 0 0,0-1 0 0 0,2 0 0 0 0,0-1 0 0 0,1 1 0 0 0,1-1 1 0 0,2-1-1 0 0,0 0 0 0 0,0 0 0 0 0,2-1 0 0 0,28 32 0 0 0,7-5 66 0 0,-32-32-117 0 0,0 1-1 0 0,15 19 1 0 0,-23-22-65 0 0,2 6-44 0 0,-10-14-51 0 0,0 2 2 0 0,0-6 44 0 0,0-1 0 0 0,0 1 0 0 0,0 0 0 0 0,-1 0-1 0 0,1 0 1 0 0,0-1 0 0 0,0 1 0 0 0,0 0 0 0 0,-1 0 0 0 0,1 0 0 0 0,0 0 0 0 0,0 0-1 0 0,-1 0 1 0 0,1 0 0 0 0,0 0 0 0 0,-1-1 0 0 0,1 1 0 0 0,0 0 0 0 0,0 0-1 0 0,-1 0 1 0 0,1 0 0 0 0,0 0 0 0 0,0 0 0 0 0,-1 0 0 0 0,1 1 0 0 0,0-1-1 0 0,-1 0 1 0 0,1 0 0 0 0,0 0 0 0 0,0 0 0 0 0,-1 0 0 0 0,1 0 0 0 0,0 0-1 0 0,0 1 1 0 0,0-1 0 0 0,-1 0 0 0 0,1 0 0 0 0,0 0 0 0 0,0 0 0 0 0,0 1-1 0 0,-1-1 1 0 0,1 0 0 0 0,0 0 0 0 0,0 1 0 0 0,0-1 0 0 0,0 0 0 0 0,0 0 0 0 0,-1 1-1 0 0,1-1 1 0 0,0 0 0 0 0,0 0 0 0 0,0 1 0 0 0,0-1 0 0 0,0 0 0 0 0,0 0-1 0 0,0 1 1 0 0,0-1 0 0 0,0 0 0 0 0,0 1 0 0 0,0-1 0 0 0,0 1 0 0 0,-1-4-226 0 0,-1-1 1 0 0,1 1-1 0 0,0 0 1 0 0,-1 0 0 0 0,1-1-1 0 0,1 1 1 0 0,-1-1-1 0 0,0 1 1 0 0,1-5 0 0 0,-2-8-5480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 12351 0 0,'15'-28'1315'0'0,"0"2"194"0"0,-10 20 2347 0 0,-7 7-3577 0 0,-339 292 818 0 0,296-251-1097 0 0,-89 91 0 0 0,111-109 2 0 0,-1-1-1 0 0,-48 35 1 0 0,14-12-420 0 0,55-43-693 0 0,5-1 376 0 0,13-5-1 0 0,23-8-557 0 0,-7-1-48 0 0,3-2-46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9871 0 0,'0'0'2752'0'0,"1"-2"-2176"0"0,15-19-74 0 0,1 1-1 0 0,0 0 0 0 0,2 2 1 0 0,28-24-1 0 0,-17 15-180 0 0,-18 17-174 0 0,68-60 717 0 0,-62 57-400 0 0,-1 0 0 0 0,34-17 0 0 0,-49 29 441 0 0,-1 3-851 0 0,0 0-54 0 0,0 0 1 0 0,0 1 0 0 0,0-1 0 0 0,0 0 0 0 0,0 1 0 0 0,-1-1 0 0 0,1 0 0 0 0,-1 1 0 0 0,0-1 0 0 0,0 1 0 0 0,1 2-1 0 0,-2 23 0 0 0,6 2 64 0 0,29 199 679 0 0,-33-224-591 0 0,1 1 0 0 0,-1-1 1 0 0,1 0-1 0 0,5 9 0 0 0,-6-12 296 0 0,2-1-224 0 0,1-1-150 0 0,1 1 0 0 0,0-1 0 0 0,-1 0 0 0 0,1 0-1 0 0,0 0 1 0 0,-1-1 0 0 0,1 1 0 0 0,-1-1 0 0 0,1 0 0 0 0,-1-1-1 0 0,1 1 1 0 0,-1-1 0 0 0,6-3 0 0 0,7-4 264 0 0,32-24 0 0 0,-9 6-128 0 0,8 1 62 0 0,17-11-64 0 0,-55 29-197 0 0,0 1 42 0 0,-2 0-14 0 0,-5 4-318 0 0,0-1 1 0 0,0 1-1 0 0,-1-1 1 0 0,0 0-1 0 0,1 1 1 0 0,-2-1-1 0 0,1 0 1 0 0,0-1 0 0 0,-1 1-1 0 0,2-8 1 0 0,-2 11 81 0 0,2-9-1710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60 5983 0 0,'15'-19'392'0'0,"-2"2"314"0"0,-4 6 4726 0 0,-8 7-2956 0 0,-1 4-2406 0 0,0 0 1 0 0,0 0-1 0 0,0 0 1 0 0,1-1-1 0 0,-1 1 1 0 0,0 0-1 0 0,0 0 1 0 0,0-1-1 0 0,0 1 1 0 0,0 0-1 0 0,0 0 1 0 0,0-1-1 0 0,0 1 1 0 0,0 0-1 0 0,0 0 0 0 0,0-1 1 0 0,0 1-1 0 0,0 0 1 0 0,0-1-1 0 0,0 1 1 0 0,0 0-1 0 0,0 0 1 0 0,0-1-1 0 0,0 1 1 0 0,0 0-1 0 0,0 0 1 0 0,0-1-1 0 0,0 1 1 0 0,0 0-1 0 0,-1 0 1 0 0,1-1-1 0 0,0 1 0 0 0,0 0 1 0 0,0 0-1 0 0,-1-1 1 0 0,-32 10 172 0 0,-1 2 1 0 0,1 1 0 0 0,-34 17-1 0 0,33-14-176 0 0,-42 22-104 0 0,1 3 0 0 0,-84 60-1 0 0,119-71 38 0 0,-19 12 0 0 0,22-17-127 0 0,-38 34 1 0 0,13-10-158 0 0,47-37 242 0 0,1 0-1 0 0,1 1 1 0 0,-1 0 0 0 0,2 1-1 0 0,-15 18 1 0 0,23-25 41 0 0,1-1-1 0 0,-1 1 1 0 0,1 0-1 0 0,0 0 1 0 0,1 0-1 0 0,-1 0 0 0 0,1 0 1 0 0,0 1-1 0 0,1-1 1 0 0,-1 0-1 0 0,1 1 1 0 0,1 0-1 0 0,-1-1 1 0 0,1 1-1 0 0,0 0 1 0 0,1-1-1 0 0,1 11 1 0 0,-1-11 28 0 0,1 0-1 0 0,0 0 1 0 0,0 0 0 0 0,0 0 0 0 0,1-1 0 0 0,0 1 0 0 0,0-1 0 0 0,0 1 0 0 0,1-1 0 0 0,5 6 0 0 0,-3-5 51 0 0,0 0 0 0 0,1 0 0 0 0,0-1 0 0 0,0 0 0 0 0,0 0 0 0 0,15 7 0 0 0,3-1 108 0 0,-1-2 0 0 0,1 0 0 0 0,1-2 0 0 0,-1-1 0 0 0,1 0 0 0 0,1-2 0 0 0,-1-1 0 0 0,0-2 0 0 0,1 0 0 0 0,-1-1 0 0 0,1-2 0 0 0,-1-1 0 0 0,0-1 0 0 0,0-1 0 0 0,28-10 0 0 0,-42 12-167 0 0,33-11 366 0 0,78-35-1 0 0,-110 43-328 0 0,-1-1 0 0 0,1-1-1 0 0,-1 0 1 0 0,-1-1-1 0 0,1 0 1 0 0,-2 0 0 0 0,1-1-1 0 0,-1-1 1 0 0,-1 0 0 0 0,12-16-1 0 0,-13 12-205 0 0,0-1 0 0 0,0 0 0 0 0,-1-1 0 0 0,-2 0 0 0 0,1 0 0 0 0,-2 0 1 0 0,0 0-1 0 0,-1-1 0 0 0,-1 0 0 0 0,-1 1 0 0 0,0-1 0 0 0,-3-31 0 0 0,1 39 118 0 0,0 8-11 0 0,0 1 73 0 0,-1 0-39 0 0,0 1 0 0 0,0-1 0 0 0,0 1 1 0 0,0-1-1 0 0,0 1 0 0 0,0 0 0 0 0,0 0 1 0 0,0 0-1 0 0,0 0 0 0 0,0 0 0 0 0,0 0 1 0 0,0 0-1 0 0,0 1 0 0 0,0-1 0 0 0,1 1 1 0 0,-4 1-1 0 0,-33 16-71 0 0,16-6 43 0 0,-190 76-87 0 0,144-67-388 0 0,-108 18-1 0 0,174-39 394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78 2303 0 0,'0'3'167'0'0,"-4"8"1792"0"0,2 0-1 0 0,-3 19 1 0 0,5-29-1773 0 0,0 0 0 0 0,0 0 0 0 0,0 0 0 0 0,0 0 0 0 0,0 0 0 0 0,0 0 1 0 0,0 1-1 0 0,0-1 0 0 0,1 0 0 0 0,-1 0 0 0 0,0 0 0 0 0,1 0 0 0 0,-1 0 0 0 0,1 0 0 0 0,-1 0 0 0 0,1 0 0 0 0,0 0 0 0 0,-1-1 0 0 0,1 1 0 0 0,0 0 0 0 0,0 0 1 0 0,-1 0-1 0 0,1-1 0 0 0,0 1 0 0 0,0 0 0 0 0,0-1 0 0 0,0 1 0 0 0,0-1 0 0 0,1 1 0 0 0,2 1 114 0 0,0-1-1 0 0,0 0 1 0 0,0 1 0 0 0,0-2-1 0 0,6 2 1 0 0,-9-2-123 0 0,12 1 306 0 0,0-1 1 0 0,0-1-1 0 0,0 0 0 0 0,0 0 0 0 0,-1-2 0 0 0,18-4 1 0 0,7-1 13 0 0,-33 7-457 0 0,-1 0-1 0 0,1 1 1 0 0,-1-2-1 0 0,1 1 1 0 0,5-3-1 0 0,12-5 55 0 0,-19 8-89 0 0,0 1-1 0 0,0-1 1 0 0,0 1 0 0 0,-1-1 0 0 0,1 0-1 0 0,0 0 1 0 0,-1 0 0 0 0,1 0-1 0 0,0 0 1 0 0,-1-1 0 0 0,1 1 0 0 0,-1 0-1 0 0,3-3 1 0 0,0-2-2 0 0,7-7-4 0 0,-11 8-5 0 0,0 2-3 0 0,1-2-66 0 0,0-1-1 0 0,0 0 1 0 0,0 1-1 0 0,-1-1 1 0 0,0 1 0 0 0,0-1-1 0 0,-3-10 1 0 0,3 14 57 0 0,0 0 1 0 0,-1 1 0 0 0,0-1 0 0 0,1 0 0 0 0,-1 1-1 0 0,0-1 1 0 0,0 1 0 0 0,0-1 0 0 0,0 1 0 0 0,0 0-1 0 0,0-1 1 0 0,0 1 0 0 0,0 0 0 0 0,-1 0-1 0 0,1 0 1 0 0,0 0 0 0 0,-1 0 0 0 0,1 0 0 0 0,-1 0-1 0 0,1 0 1 0 0,-1 1 0 0 0,1-1 0 0 0,-1 0 0 0 0,0 1-1 0 0,1 0 1 0 0,-1-1 0 0 0,0 1 0 0 0,1 0-1 0 0,-4 0 1 0 0,-5 0-63 0 0,0 0 0 0 0,0 1-1 0 0,0 0 1 0 0,0 1 0 0 0,-19 5-1 0 0,11-1-11 0 0,0 1-1 0 0,-21 12 0 0 0,23-11 74 0 0,1 2-1 0 0,1-1 0 0 0,0 2 0 0 0,0 0 1 0 0,1 1-1 0 0,-20 22 0 0 0,25-25 32 0 0,1 1 1 0 0,0 0-1 0 0,1 0 0 0 0,0 0 0 0 0,0 1 0 0 0,2 0 0 0 0,-1 0 1 0 0,1 0-1 0 0,0 1 0 0 0,-3 20 0 0 0,7-29-7 0 0,-1 1 0 0 0,1-1 0 0 0,0 0 0 0 0,0 1-1 0 0,0-1 1 0 0,0 1 0 0 0,1-1 0 0 0,-1 0 0 0 0,1 1 0 0 0,0-1-1 0 0,0 0 1 0 0,0 0 0 0 0,0 1 0 0 0,1-1 0 0 0,-1 0 0 0 0,1 0-1 0 0,0 0 1 0 0,0-1 0 0 0,4 5 0 0 0,-3-3-1 0 0,1-1 0 0 0,0 0 1 0 0,0-1-1 0 0,0 1 0 0 0,0-1 0 0 0,1 0 1 0 0,-1 0-1 0 0,0 0 0 0 0,1 0 0 0 0,-1-1 0 0 0,1 0 1 0 0,0 0-1 0 0,7 1 0 0 0,4-1-471 0 0,1 0-1 0 0,-1-2 1 0 0,1 1-1 0 0,16-4 1 0 0,-5-1-388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5:5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 8751 0 0,'0'0'3727'0'0,"-2"0"-2187"0"0,-3 1-1214 0 0,-1 0 0 0 0,0 0-1 0 0,1 0 1 0 0,-1 1 0 0 0,1 0 0 0 0,0 0 0 0 0,0 0-1 0 0,-10 6 1 0 0,4-2-110 0 0,0 1 1 0 0,-19 17-1 0 0,13-10 176 0 0,2 1 1 0 0,0 1-1 0 0,-22 30 0 0 0,34-40-281 0 0,-1-1 0 0 0,1 1-1 0 0,0 0 1 0 0,1 1 0 0 0,-1-1 0 0 0,-2 13-1 0 0,4-15-87 0 0,1 0 0 0 0,-1-1-1 0 0,1 1 1 0 0,0 0 0 0 0,0 0-1 0 0,1 0 1 0 0,-1-1 0 0 0,1 1-1 0 0,0 0 1 0 0,0 0 0 0 0,0-1-1 0 0,0 1 1 0 0,2 4 0 0 0,-1-7-16 0 0,-1 1 1 0 0,0 0 0 0 0,1 0-1 0 0,-1-1 1 0 0,1 1 0 0 0,-1-1 0 0 0,1 0-1 0 0,0 1 1 0 0,-1-1 0 0 0,1 0 0 0 0,0 0-1 0 0,0 0 1 0 0,0 0 0 0 0,3 1 0 0 0,28 6 60 0 0,-23-7-60 0 0,-1-1 1 0 0,1 0-1 0 0,0-1 1 0 0,-1 1-1 0 0,1-2 1 0 0,-1 0-1 0 0,1 0 1 0 0,-1-1-1 0 0,17-7 1 0 0,-24 9-3 0 0,0 0 1 0 0,0 0-1 0 0,0 0 1 0 0,0 0-1 0 0,-1-1 0 0 0,1 1 1 0 0,0-1-1 0 0,-1 1 1 0 0,1-1-1 0 0,-1 1 1 0 0,0-1-1 0 0,1 0 0 0 0,-1 0 1 0 0,0 0-1 0 0,0 0 1 0 0,0 0-1 0 0,-1 0 0 0 0,1 0 1 0 0,0 0-1 0 0,-1 0 1 0 0,1 0-1 0 0,-1-4 1 0 0,1 0 14 0 0,0-1 1 0 0,-1 1-1 0 0,0-1 1 0 0,-1 1 0 0 0,-1-14-1 0 0,-1 9-75 0 0,1 0 1 0 0,-1 0-1 0 0,-1 0 0 0 0,0 0 0 0 0,-1 0 0 0 0,0 1 0 0 0,0 0 1 0 0,-1 0-1 0 0,0 0 0 0 0,-11-11 0 0 0,16 19-60 0 0,-1 0 0 0 0,1 1 0 0 0,-1-1 0 0 0,1 0 0 0 0,0 0-1 0 0,0 0 1 0 0,0 0 0 0 0,0 0 0 0 0,0 0 0 0 0,0 0 0 0 0,1 0 0 0 0,-1-1-1 0 0,1 1 1 0 0,-1-4 0 0 0,1 6 33 0 0,0-1 1 0 0,0 0-1 0 0,1 1 0 0 0,-1-1 1 0 0,0 1-1 0 0,0-1 0 0 0,1 1 0 0 0,-1 0 1 0 0,0-1-1 0 0,1 1 0 0 0,-1-1 0 0 0,1 1 1 0 0,-1-1-1 0 0,0 1 0 0 0,1 0 0 0 0,-1-1 1 0 0,1 1-1 0 0,-1 0 0 0 0,1-1 0 0 0,1 0-265 0 0,10-7-1277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46 281 3223 0 0,'-1'3'240'0'0,"-12"37"6594"0"0,10-30-4670 0 0,2-8-1119 0 0,0 1-250 0 0,-3 5 2681 0 0,2-10-3295 0 0,0 1 0 0 0,1-1 0 0 0,-1 0 0 0 0,0 1 0 0 0,1-1 0 0 0,-1 0 0 0 0,1 0 0 0 0,0 0 0 0 0,-1 0 0 0 0,1 0 0 0 0,0-1 0 0 0,0 1 0 0 0,1 0 0 0 0,-1 0 0 0 0,0-1 0 0 0,0-3 0 0 0,1 2-131 0 0,0 0 0 0 0,0 0 1 0 0,0 0-1 0 0,1 0 0 0 0,0 0 0 0 0,0 0 1 0 0,0 0-1 0 0,0 0 0 0 0,3-6 1 0 0,0 0-40 0 0,2 0 1 0 0,-1 0 0 0 0,1 0-1 0 0,1 1 1 0 0,-1 0 0 0 0,2 0-1 0 0,-1 1 1 0 0,1 0 0 0 0,0 0-1 0 0,1 1 1 0 0,0 0-1 0 0,0 0 1 0 0,0 1 0 0 0,1 0-1 0 0,0 1 1 0 0,0 0 0 0 0,1 1-1 0 0,-1 0 1 0 0,1 1 0 0 0,0 0-1 0 0,0 0 1 0 0,0 1 0 0 0,20-1 0 0 0,-29 3-31 0 0,-1 0 19 0 0,0 0 0 0 0,-1 0-1 0 0,1 0 1 0 0,0 0 0 0 0,0 0 0 0 0,-1 0-1 0 0,1 0 1 0 0,0 0 0 0 0,-1 0 0 0 0,1 1-1 0 0,0-1 1 0 0,-1 0 0 0 0,1 1-1 0 0,1 0 1 0 0,1 0 40 0 0,8 5 31 0 0,-1 4 19 0 0,-5-5-45 0 0,3 4-10 0 0,-1 17 58 0 0,-6-20-78 0 0,-1 1-1 0 0,0-1 0 0 0,0 1 0 0 0,0-1 0 0 0,-1 0 0 0 0,0 1 0 0 0,0-1 1 0 0,-1 0-1 0 0,-2 8 0 0 0,3-11-8 0 0,0 0-1 0 0,0 0 1 0 0,0 0 0 0 0,0 0-1 0 0,0 0 1 0 0,0 0 0 0 0,-1 0-1 0 0,1-1 1 0 0,-1 1 0 0 0,0 0-1 0 0,0-1 1 0 0,-4 4 0 0 0,2-1 37 0 0,-2 0 21 0 0,5-3 5 0 0,6-14 102 0 0,5-5-278 0 0,0 0 0 0 0,0 1-1 0 0,25-26 1 0 0,45-38-577 0 0,-54 57 446 0 0,2 1 1 0 0,0 2-1 0 0,32-18 0 0 0,-58 37 282 0 0,-1 0 42 0 0,0 1-71 0 0,0 0 1 0 0,-1 0 0 0 0,1 0 0 0 0,0-1 0 0 0,-1 1 0 0 0,1 0 0 0 0,-1 0 0 0 0,1 0 0 0 0,0 0 0 0 0,-1 0 0 0 0,1 0 0 0 0,0 0 0 0 0,-1 0 0 0 0,1 1 0 0 0,0-1 0 0 0,-1 0 0 0 0,1 0 0 0 0,-1 0 0 0 0,1 1 0 0 0,-1-1 0 0 0,1 0 0 0 0,0 1 0 0 0,-1-1 0 0 0,1 0 0 0 0,-1 1-1 0 0,1-1 1 0 0,-1 1 0 0 0,0-1 0 0 0,1 1 0 0 0,-1-1 0 0 0,1 1 0 0 0,-1-1 0 0 0,1 2 0 0 0,3 2 38 0 0,0 1 0 0 0,-1 0 0 0 0,0 0-1 0 0,1 0 1 0 0,1 6 0 0 0,0 2 48 0 0,0 0 0 0 0,2 18 1 0 0,-3-13-118 0 0,0 0 1 0 0,-2 0-1 0 0,0 0 1 0 0,-1 1-1 0 0,-1-1 1 0 0,0 1 0 0 0,-2-1-1 0 0,0 0 1 0 0,-1 1-1 0 0,-7 23 1 0 0,9-40-185 0 0,2 0-1183 0 0,2 9-1300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24 4143 0 0,'2'-1'319'0'0,"0"1"-250"0"0,0-1-1 0 0,0 1 1 0 0,0-1 0 0 0,-1 0-1 0 0,1 0 1 0 0,0 1 0 0 0,-1-1-1 0 0,1 0 1 0 0,-1 0 0 0 0,14-14 12531 0 0,-27 20-11662 0 0,-16 10-508 0 0,0 2 0 0 0,2 1 0 0 0,-38 33 0 0 0,43-32-361 0 0,1 0 0 0 0,0 1 0 0 0,2 1 0 0 0,-22 33 1 0 0,11-9 164 0 0,-31 66 1 0 0,30-55-116 0 0,17-35-96 0 0,2 0-1 0 0,0 1 1 0 0,2 0-1 0 0,-8 26 0 0 0,15-42-17 0 0,1 1 0 0 0,0-1 0 0 0,0 1 0 0 0,0-1 0 0 0,1 1 0 0 0,0-1 0 0 0,0 1 0 0 0,1-1-1 0 0,0 1 1 0 0,0-1 0 0 0,0 1 0 0 0,1-1 0 0 0,0 0 0 0 0,0 0 0 0 0,1 0 0 0 0,0 0 0 0 0,0 0-1 0 0,0 0 1 0 0,8 9 0 0 0,-7-9-129 0 0,2 0 1 0 0,-1 0-1 0 0,0-1 0 0 0,1 0 0 0 0,0 0 1 0 0,0-1-1 0 0,0 1 0 0 0,1-1 0 0 0,0-1 1 0 0,8 5-1 0 0,8-1-1403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10591 0 0,'0'0'964'0'0,"-1"2"-794"0"0,-48 96 8040 0 0,35-66-7840 0 0,-1 0 0 0 0,-2-1-1 0 0,-26 34 1 0 0,33-51-178 0 0,-127 178 1577 0 0,110-146-1615 0 0,5-11-344 0 0,-25 55 1 0 0,43-81-2108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15919 0 0,'0'0'1446'0'0,"-2"2"-1192"0"0,-51 88 795 0 0,-2 2 42 0 0,54-90-1064 0 0,-255 469 1754 0 0,211-396-1766 0 0,-137 223 106 0 0,120-205-1181 0 0,60-91 60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7367 0 0,'6'-15'408'0'0,"0"-1"-1"0"0,-2 1 0 0 0,1-1 0 0 0,2-28 0 0 0,1-65 1976 0 0,-8 104-2354 0 0,1-9 556 0 0,-1 0-1 0 0,2 1 0 0 0,0-1 1 0 0,4-13-1 0 0,-5 22-424 0 0,1 1 0 0 0,0 0 0 0 0,-1 0-1 0 0,1 0 1 0 0,1 1 0 0 0,-1-1 0 0 0,1 0 0 0 0,-1 1 0 0 0,1-1 0 0 0,0 1 0 0 0,0 0 0 0 0,1 0 0 0 0,-1 0 0 0 0,0 1-1 0 0,1-1 1 0 0,6-3 0 0 0,0 2-72 0 0,0 0-1 0 0,0 1 1 0 0,0 0-1 0 0,0 1 1 0 0,0 0-1 0 0,0 0 1 0 0,1 1-1 0 0,-1 0 0 0 0,0 1 1 0 0,1 0-1 0 0,-1 1 1 0 0,1 0-1 0 0,-1 0 1 0 0,0 2-1 0 0,0-1 1 0 0,0 1-1 0 0,0 0 1 0 0,0 1-1 0 0,0 0 1 0 0,-1 1-1 0 0,0 0 0 0 0,0 0 1 0 0,0 1-1 0 0,9 8 1 0 0,-8-5 165 0 0,-1 0 0 0 0,0 1 0 0 0,-1 0 0 0 0,0 0 0 0 0,10 16 0 0 0,-16-21-151 0 0,1 0 0 0 0,-1 0 1 0 0,0 0-1 0 0,0 0 1 0 0,0 0-1 0 0,-1 0 0 0 0,0 0 1 0 0,0 1-1 0 0,0-1 0 0 0,-1 1 1 0 0,1-1-1 0 0,-1 0 1 0 0,-1 1-1 0 0,1-1 0 0 0,-3 10 1 0 0,-2 2-34 0 0,-1-1-1 0 0,-1 0 1 0 0,0 1 0 0 0,-1-2-1 0 0,-1 1 1 0 0,-1-2 0 0 0,0 1-1 0 0,-1-1 1 0 0,0 0 0 0 0,-1-1 0 0 0,0-1-1 0 0,-2 0 1 0 0,1-1 0 0 0,-29 19-1 0 0,37-28-180 0 0,1 1-1 0 0,-1-1 0 0 0,-1 0 1 0 0,1 0-1 0 0,0-1 0 0 0,0 1 0 0 0,-1-1 1 0 0,-5 0-1 0 0,8-1-72 0 0,1 0 1 0 0,-1-1-1 0 0,1 0 0 0 0,0 1 1 0 0,-1-1-1 0 0,1 0 0 0 0,0 0 1 0 0,0 0-1 0 0,0-1 1 0 0,0 1-1 0 0,0 0 0 0 0,0-1 1 0 0,0 0-1 0 0,0 1 0 0 0,0-1 1 0 0,-2-3-1 0 0,1 2-540 0 0,1-1-1 0 0,-1 0 0 0 0,1 0 1 0 0,-4-9-1 0 0,0-3-1130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10191 0 0,'0'0'920'0'0,"2"1"-754"0"0,11 4 46 0 0,-1 0 0 0 0,0 1 1 0 0,-1 0-1 0 0,15 12 1 0 0,43 37 1859 0 0,-44-33-1495 0 0,-1 1 0 0 0,-1 1 0 0 0,-1 2 0 0 0,-2 0 0 0 0,0 1 0 0 0,-2 1-1 0 0,-1 0 1 0 0,18 40 0 0 0,-20-28 40 0 0,-1 1 0 0 0,-2 1 0 0 0,-2 0 0 0 0,-2 1 1 0 0,4 58-1 0 0,-9-41-348 0 0,-2-1 0 0 0,-3 1 1 0 0,-14 80-1 0 0,13-123-260 0 0,-1-1-1 0 0,0 0 1 0 0,-2-1-1 0 0,0 1 1 0 0,0-1-1 0 0,-2 0 1 0 0,0-1-1 0 0,0 1 1 0 0,-2-2 0 0 0,-13 17-1 0 0,-8 5-692 0 0,-2-2 0 0 0,-50 40 0 0 0,75-66-373 0 0,-1-1 1 0 0,-16 11-1 0 0,-1-5-575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12551 0 0,'0'0'1135'0'0,"-1"-1"-1036"0"0,1 0 1 0 0,0 0-1 0 0,0 0 0 0 0,0 1 0 0 0,0-1 1 0 0,0 0-1 0 0,0 0 0 0 0,0 0 0 0 0,0 1 1 0 0,0-1-1 0 0,0 0 0 0 0,0-1 1 0 0,1 1 4 0 0,0 0 1 0 0,0 0 0 0 0,0 0-1 0 0,0 1 1 0 0,0-1 0 0 0,0 0 0 0 0,0 0-1 0 0,0 1 1 0 0,0-1 0 0 0,0 1 0 0 0,0-1-1 0 0,0 1 1 0 0,1-1 0 0 0,-1 1-1 0 0,0 0 1 0 0,0 0 0 0 0,0-1 0 0 0,3 1-1 0 0,-1 0-2 0 0,0 1-1 0 0,0-1 0 0 0,0 0 0 0 0,0 1 0 0 0,0 0 1 0 0,0 0-1 0 0,4 2 0 0 0,3 1 127 0 0,-1 1 0 0 0,-1 1-1 0 0,16 11 1 0 0,-11-7-72 0 0,-1 1 0 0 0,-1 0-1 0 0,0 1 1 0 0,-1 0 0 0 0,17 25 0 0 0,-21-27-144 0 0,-1 0 1 0 0,0 1 0 0 0,0 0-1 0 0,-1 0 1 0 0,-1 0-1 0 0,0 0 1 0 0,0 0 0 0 0,2 21-1 0 0,-5-27-22 0 0,0 1-1 0 0,-1 0 0 0 0,1-1 1 0 0,-1 1-1 0 0,0-1 0 0 0,0 1 1 0 0,-1-1-1 0 0,1 1 0 0 0,-1-1 0 0 0,0 0 1 0 0,-1 0-1 0 0,1 0 0 0 0,-1 0 1 0 0,0 0-1 0 0,0-1 0 0 0,-1 1 1 0 0,0-1-1 0 0,1 0 0 0 0,-1 0 1 0 0,0 0-1 0 0,-5 3 0 0 0,-1 0-163 0 0,1-1 0 0 0,-1 0 0 0 0,0 0 0 0 0,0-1 0 0 0,-1 0 0 0 0,1-1 0 0 0,-1 0-1 0 0,0-1 1 0 0,-17 3 0 0 0,-2-4-1711 0 0,15-3 802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86 9671 0 0,'5'-7'447'0'0,"1"0"-1"0"0,0 1 0 0 0,0-1 1 0 0,0 1-1 0 0,1 0 0 0 0,0 1 0 0 0,0-1 1 0 0,1 2-1 0 0,-1-1 0 0 0,11-4 1 0 0,-8 5-57 0 0,-1 1 0 0 0,1-1 1 0 0,0 2-1 0 0,15-3 1 0 0,-23 5 51 0 0,1 0 6 0 0,-2 0-387 0 0,0 0 0 0 0,0 0 0 0 0,0 1 0 0 0,0-1 0 0 0,0 0 0 0 0,1 1 0 0 0,-1-1 0 0 0,0 1 0 0 0,0-1 0 0 0,0 1 0 0 0,0-1 0 0 0,0 1 0 0 0,0 0 0 0 0,-1-1 0 0 0,1 1 0 0 0,0 0 0 0 0,0 0 0 0 0,0 0 0 0 0,-1 0 0 0 0,1 0 0 0 0,0 0 0 0 0,-1 0 0 0 0,1 0 0 0 0,-1 0 0 0 0,1 0-1 0 0,-1 0 1 0 0,1 0 0 0 0,-1 0 0 0 0,0 0 0 0 0,0 0 0 0 0,1 1 0 0 0,-1-1 0 0 0,0 0 0 0 0,0 0 0 0 0,0 2 0 0 0,0 4 17 0 0,0 1-1 0 0,-1-1 1 0 0,1 0-1 0 0,-4 13 1 0 0,-6 16 136 0 0,-1 0 0 0 0,-16 35 0 0 0,-39 67 229 0 0,10-19-324 0 0,31-63-110 0 0,-193 393 3 0 0,190-401-654 0 0,-1-2 0 0 0,-39 47 0 0 0,49-76-2874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13791 0 0,'0'0'1534'0'0,"3"0"-1189"0"0,307-54 3868 0 0,-152 22-2622 0 0,-109 26-1421 0 0,1 1-1 0 0,67 4 1 0 0,-77 1-2362 0 0,-25 0 626 0 0,0-2-60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32 13039 0 0,'3'-4'174'0'0,"0"1"1"0"0,0 0-1 0 0,0 0 0 0 0,1 0 0 0 0,-1 0 0 0 0,1 1 0 0 0,8-5 1 0 0,0 4-153 0 0,-8 3 55 0 0,1-1 0 0 0,-1 1 0 0 0,0 1 0 0 0,0-1 0 0 0,0 1 0 0 0,0-1 0 0 0,0 1-1 0 0,0 0 1 0 0,0 0 0 0 0,0 1 0 0 0,0-1 0 0 0,0 1 0 0 0,0 0 0 0 0,-1 0 0 0 0,1 0 0 0 0,-1 1 0 0 0,1-1-1 0 0,-1 1 1 0 0,0 0 0 0 0,0 0 0 0 0,0 0 0 0 0,-1 0 0 0 0,1 0 0 0 0,-1 1 0 0 0,1-1 0 0 0,-1 1 0 0 0,0 0-1 0 0,-1 0 1 0 0,1-1 0 0 0,-1 1 0 0 0,1 0 0 0 0,-1 0 0 0 0,0 0 0 0 0,-1 1 0 0 0,1-1 0 0 0,0 7 0 0 0,-4 7 114 0 0,0-1 1 0 0,-1 1 0 0 0,0-1-1 0 0,-2 0 1 0 0,0 0 0 0 0,-9 17-1 0 0,1 0 80 0 0,-223 493 1282 0 0,196-450-1508 0 0,-39 71-35 0 0,57-110-11 0 0,-49 61 0 0 0,-31 17-164 0 0,101-114 85 0 0,3-3-364 0 0,-1 0 426 0 0,1 0 0 0 0,0 0 1 0 0,-1 0-1 0 0,1 0 1 0 0,0 0-1 0 0,0 0 0 0 0,0 0 1 0 0,0 0-1 0 0,-1 0 1 0 0,1 1-1 0 0,2-2 0 0 0,1-1-25 0 0,56-50-330 0 0,-31 29 140 0 0,29-32-1 0 0,-34 30 123 0 0,29-23-1 0 0,-41 38 163 0 0,1 1 0 0 0,1 1 0 0 0,0 0 0 0 0,20-9 0 0 0,-32 17 76 0 0,2 1 150 0 0,-4 0-260 0 0,1 0 0 0 0,-1-1 0 0 0,1 1 0 0 0,-1 0 0 0 0,1 0 0 0 0,-1 0 0 0 0,1 0 0 0 0,-1 0 0 0 0,1 0 0 0 0,-1 0 0 0 0,1 0 0 0 0,-1 1 0 0 0,1-1 0 0 0,-1 0 0 0 0,1 0 0 0 0,-1 0-1 0 0,1 0 1 0 0,-1 1 0 0 0,1-1 0 0 0,0 1 0 0 0,1 2-3 0 0,-1 0 0 0 0,1 1 0 0 0,-1-1 0 0 0,0 1 0 0 0,0-1 0 0 0,0 1 0 0 0,0-1-1 0 0,-1 1 1 0 0,1-1 0 0 0,-1 1 0 0 0,0 0 0 0 0,0 0 0 0 0,0-1 0 0 0,-1 1 0 0 0,1-1 0 0 0,-1 1 0 0 0,-1 4-1 0 0,-4 11 99 0 0,-15 37 1 0 0,10-29-84 0 0,-10 34-77 0 0,20-58-208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6911 0 0,'0'0'623'0'0,"0"3"-514"0"0,2 17 26 0 0,-2-16 667 0 0,1 1-1 0 0,0-1 0 0 0,0 0 0 0 0,1 0 1 0 0,3 8-1 0 0,-4-10 788 0 0,2-1-803 0 0,4 0-598 0 0,1 1 0 0 0,0-1 0 0 0,-1-1 0 0 0,1 0 0 0 0,0 0 0 0 0,0 0 0 0 0,-1-1 0 0 0,1 0 0 0 0,0 0 0 0 0,-1-1 0 0 0,0 0 0 0 0,1 0 0 0 0,7-5 0 0 0,-4 3-1 0 0,-1-1 0 0 0,0-1 1 0 0,0 1-1 0 0,0-2 1 0 0,-1 1-1 0 0,0-1 0 0 0,0-1 1 0 0,12-13-1 0 0,-13 10-92 0 0,-2-3 26 0 0,-8 9-114 0 0,2 4 8 0 0,-1-1-24 0 0,1 1 1 0 0,-1-1-1 0 0,1 1 1 0 0,-1 0-1 0 0,0-1 1 0 0,1 1-1 0 0,-1 0 1 0 0,0-1-1 0 0,0 1 1 0 0,0 0-1 0 0,0 0 1 0 0,0 0-1 0 0,0 0 1 0 0,0 0-1 0 0,0 0 1 0 0,0 0-1 0 0,0 0 1 0 0,-1 1-1 0 0,1-1 1 0 0,0 0-1 0 0,-1 1 1 0 0,1-1-1 0 0,0 1 1 0 0,-1-1 0 0 0,1 1-1 0 0,-1 0 1 0 0,1-1-1 0 0,-1 1 1 0 0,1 0-1 0 0,-1 0 1 0 0,1 0-1 0 0,-1 0 1 0 0,1 0-1 0 0,-1 1 1 0 0,1-1-1 0 0,-3 1 1 0 0,-1 0-32 0 0,-1 1 1 0 0,1 0-1 0 0,-1 0 1 0 0,1 0-1 0 0,0 0 1 0 0,0 1-1 0 0,0 0 1 0 0,-7 5-1 0 0,-10 13 27 0 0,0 1 0 0 0,1 0-1 0 0,1 2 1 0 0,2 0 0 0 0,0 1-1 0 0,-16 31 1 0 0,29-47 22 0 0,0 0-1 0 0,1 0 1 0 0,0 1 0 0 0,1 0 0 0 0,0 0 0 0 0,0 0-1 0 0,1 0 1 0 0,-2 17 0 0 0,4-24-23 0 0,0 0 0 0 0,0 0 1 0 0,0 1-1 0 0,0-1 0 0 0,1 0 1 0 0,-1 0-1 0 0,1 0 1 0 0,0 0-1 0 0,0 0 0 0 0,0 0 1 0 0,0 0-1 0 0,1 0 0 0 0,-1-1 1 0 0,1 1-1 0 0,-1 0 0 0 0,1-1 1 0 0,0 1-1 0 0,0-1 0 0 0,0 0 1 0 0,1 1-1 0 0,-1-1 0 0 0,0 0 1 0 0,1-1-1 0 0,-1 1 0 0 0,1 0 1 0 0,0-1-1 0 0,0 1 0 0 0,0-1 1 0 0,-1 0-1 0 0,1 0 0 0 0,0 0 1 0 0,5 1-1 0 0,2 0-570 0 0,1-1 0 0 0,0 0 0 0 0,0 0 1 0 0,0-1-1 0 0,0-1 0 0 0,0 0 0 0 0,-1 0 0 0 0,22-6 0 0 0,5-4-1240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61 173 10591 0 0,'-1'2'819'0'0,"-13"13"-514"0"0,-2 2 1494 0 0,-14 22 2218 0 0,33-40-3366 0 0,31-16 379 0 0,0 0-1 0 0,40-29 1 0 0,-3 2-467 0 0,1-2-171 0 0,-43 26 96 0 0,56-28 0 0 0,-83 47-453 0 0,0 0 1 0 0,0 0-1 0 0,0 0 0 0 0,0 1 1 0 0,0-1-1 0 0,0 1 1 0 0,0-1-1 0 0,1 1 0 0 0,-1 0 1 0 0,0 0-1 0 0,0 0 1 0 0,1 0-1 0 0,-1 0 0 0 0,0 0 1 0 0,0 1-1 0 0,1-1 1 0 0,1 2-1 0 0,-2-2-21 0 0,0 2 1 0 0,0-1-1 0 0,-1 0 0 0 0,1 0 1 0 0,-1 1-1 0 0,1-1 0 0 0,-1 0 1 0 0,1 1-1 0 0,-1 0 0 0 0,0-1 1 0 0,0 1-1 0 0,1 0 0 0 0,-1 0 0 0 0,0-1 1 0 0,-1 1-1 0 0,1 0 0 0 0,0 0 1 0 0,0 4-1 0 0,2 6 8 0 0,-2 0 1 0 0,1 1-1 0 0,-2-1 0 0 0,1 0 0 0 0,-3 18 1 0 0,1-16-21 0 0,0 0 0 0 0,1 0 0 0 0,1-1 0 0 0,2 16 0 0 0,-2-25-77 0 0,0-1 0 0 0,0 1 0 0 0,-1-1 0 0 0,2 0 0 0 0,-1 1 0 0 0,0-1 0 0 0,1 0 0 0 0,-1 0 0 0 0,1 0 0 0 0,0 0 0 0 0,0 0 0 0 0,0 0 0 0 0,1-1-1 0 0,-1 1 1 0 0,1-1 0 0 0,-1 1 0 0 0,1-1 0 0 0,0 0 0 0 0,0 0 0 0 0,0 0 0 0 0,0 0 0 0 0,0-1 0 0 0,0 1 0 0 0,1-1 0 0 0,-1 0 0 0 0,0 0 0 0 0,7 1 0 0 0,-1 0-570 0 0,0 0 1 0 0,0-1 0 0 0,13 0-1 0 0,11-2-4542 0 0,-3-2-1035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60 10735 0 0,'2'-11'623'0'0,"1"-10"-550"0"0,-3-7 6003 0 0,-9 37-5345 0 0,1 1-451 0 0,1 0-1 0 0,1 1 1 0 0,0-1 0 0 0,-9 23 0 0 0,10-21-118 0 0,-75 179 1692 0 0,7-14-1149 0 0,-42 106-2042 0 0,114-281-309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3223 0 0,'14'-27'288'0'0,"-4"9"-288"0"0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2759 0 0,'13'-30'470'0'0,"18"-32"0"0"0,-18 41 1059 0 0,1 0 1 0 0,1 1 0 0 0,1 0 0 0 0,19-18-1 0 0,107-96 981 0 0,-104 101-1838 0 0,81-50 1 0 0,-104 73-252 0 0,0 2 0 0 0,1 0 0 0 0,0 1 0 0 0,0 1 0 0 0,1 0 0 0 0,29-6 0 0 0,-40 11-261 0 0,0 1 0 0 0,1-1 0 0 0,-1 1 0 0 0,0 0 0 0 0,1 1 1 0 0,-1 0-1 0 0,0 0 0 0 0,0 0 0 0 0,10 3 0 0 0,-12-2-101 0 0,0 0-1 0 0,1 0 1 0 0,-1 1 0 0 0,0-1-1 0 0,-1 1 1 0 0,1 0 0 0 0,0 0-1 0 0,-1 0 1 0 0,0 0 0 0 0,0 1-1 0 0,0-1 1 0 0,0 1 0 0 0,0 0-1 0 0,3 5 1 0 0,-3-1-32 0 0,1 0 0 0 0,-1-1 1 0 0,-1 2-1 0 0,1-1 0 0 0,-1 0 1 0 0,-1 0-1 0 0,0 0 0 0 0,0 1 0 0 0,0-1 1 0 0,-1 1-1 0 0,0-1 0 0 0,-1 1 1 0 0,0-1-1 0 0,0 0 0 0 0,-1 1 0 0 0,0-1 1 0 0,-5 12-1 0 0,-2 4 23 0 0,-1-1 1 0 0,-2 0-1 0 0,0-1 0 0 0,-24 33 1 0 0,22-37 9 0 0,0-1 1 0 0,-2 0-1 0 0,0-1 1 0 0,0-1-1 0 0,-36 26 1 0 0,19-20-970 0 0,-1 0 0 0 0,-56 23 1 0 0,77-39-183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7 320 4143 0 0,'0'-3'319'0'0,"1"0"-255"0"0,-4-20 335 0 0,1 13 2367 0 0,1 6-1436 0 0,0 1 1 0 0,1-1-1 0 0,-1 1 0 0 0,1-1 1 0 0,0-6-1 0 0,0 8-1065 0 0,1 0-1 0 0,0 0 1 0 0,-1 1 0 0 0,1-1-1 0 0,0 0 1 0 0,0 0 0 0 0,-1 1-1 0 0,1-1 1 0 0,1 1 0 0 0,-1-1-1 0 0,0 1 1 0 0,0-1 0 0 0,1 1 0 0 0,1-2-1 0 0,5-3 82 0 0,0 0-1 0 0,0 0 1 0 0,1 1 0 0 0,0 0-1 0 0,18-6 1 0 0,1-2-161 0 0,208-93 509 0 0,-191 90-541 0 0,0 1 0 0 0,2 3-1 0 0,63-10 1 0 0,-98 21-79 0 0,0-1 1 0 0,1 1-1 0 0,-1 1 0 0 0,22 2 1 0 0,-31-1-61 0 0,0-1 1 0 0,0 1-1 0 0,0-1 0 0 0,-1 1 1 0 0,1 0-1 0 0,-1 0 0 0 0,1 0 1 0 0,0 1-1 0 0,-1-1 1 0 0,0 1-1 0 0,1-1 0 0 0,-1 1 1 0 0,0 0-1 0 0,0 0 1 0 0,0 0-1 0 0,0 0 0 0 0,0 0 1 0 0,0 0-1 0 0,-1 0 0 0 0,1 1 1 0 0,-1-1-1 0 0,1 1 1 0 0,-1-1-1 0 0,0 1 0 0 0,0-1 1 0 0,1 6-1 0 0,0 3 28 0 0,-1-1 0 0 0,0 1 0 0 0,0 0-1 0 0,-1 0 1 0 0,0 0 0 0 0,-1 0 0 0 0,-1 0 0 0 0,1-1-1 0 0,-6 18 1 0 0,-3 3 145 0 0,-27 56 0 0 0,24-64-187 0 0,-1-1 0 0 0,0 0 0 0 0,-29 32 0 0 0,21-28 0 0 0,13-16 4 0 0,0-1 0 0 0,0 0 0 0 0,-1 0 0 0 0,0-1 0 0 0,-1-1 0 0 0,1 0 0 0 0,-2 0 0 0 0,1-1 0 0 0,-1 0 0 0 0,0-1 0 0 0,0-1 0 0 0,-23 7-1 0 0,6-5-4 0 0,-1-1-1 0 0,0-1 0 0 0,0-2 1 0 0,-41-1-1 0 0,55-2-96 0 0,-1 0 0 0 0,-20-5 0 0 0,30 4-224 0 0,-1 1 0 0 0,1-2-1 0 0,0 1 1 0 0,1-1 0 0 0,-1 0-1 0 0,0-1 1 0 0,-9-5 0 0 0,6-1-2089 0 0,4-2-4805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2 8751 0 0,'0'-2'5264'0'0,"-6"3"-2216"0"0,-15 7-1499 0 0,-26 13-1930 0 0,1 3 827 0 0,0 1 0 0 0,2 3 0 0 0,-62 50 0 0 0,72-47-271 0 0,2 1 0 0 0,1 2 0 0 0,1 2 0 0 0,2 0 0 0 0,2 2 0 0 0,1 1 0 0 0,2 1 0 0 0,2 1 0 0 0,2 1 0 0 0,-15 45 0 0 0,30-76-167 0 0,1 0 0 0 0,0 0 0 0 0,1 1-1 0 0,0-1 1 0 0,1 0 0 0 0,0 1 0 0 0,1-1-1 0 0,0 1 1 0 0,2 11 0 0 0,0-13-3 0 0,0-1 0 0 0,0-1 0 0 0,1 1 0 0 0,0 0 0 0 0,1 0 0 0 0,-1-1 1 0 0,2 0-1 0 0,-1 0 0 0 0,1 0 0 0 0,1-1 0 0 0,10 13 0 0 0,-5-8-265 0 0,0-1-1 0 0,21 16 1 0 0,-27-23-10 0 0,-1-1 1 0 0,2 0-1 0 0,-1 0 1 0 0,0 0-1 0 0,0-1 1 0 0,1 0 0 0 0,0 0-1 0 0,-1 0 1 0 0,1-1-1 0 0,8 2 1 0 0,3-3-6450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14711 0 0,'0'0'3746'0'0,"0"3"-3454"0"0,2 33 270 0 0,2 0 0 0 0,2 0 0 0 0,11 41 0 0 0,-7-42-250 0 0,2 0 0 0 0,1 0 0 0 0,1-2 1 0 0,2 1-1 0 0,2-2 0 0 0,1 0 0 0 0,1-1 1 0 0,1-1-1 0 0,41 43 0 0 0,-29-36-196 0 0,3-2 0 0 0,0-1 0 0 0,57 40 0 0 0,-92-73-130 0 0,0 0 0 0 0,0 0 0 0 0,0-1 0 0 0,1 1 0 0 0,-1 0 0 0 0,0 0 0 0 0,1-1 0 0 0,-1 1 0 0 0,0-1 0 0 0,1 0 0 0 0,-1 1 0 0 0,1-1 0 0 0,-1 0 0 0 0,1 0 0 0 0,-1 0 0 0 0,0 0 0 0 0,1 0 0 0 0,-1 0 0 0 0,1 0 0 0 0,-1 0 0 0 0,1-1 0 0 0,-1 1 0 0 0,1-1 0 0 0,-1 1 0 0 0,0-1 0 0 0,1 1 0 0 0,-1-1 0 0 0,0 0 0 0 0,0 1 0 0 0,1-1 1 0 0,-1 0-1 0 0,2-2 0 0 0,-2 1-132 0 0,0 1 0 0 0,0-1 1 0 0,0 0-1 0 0,0 1 0 0 0,0-1 1 0 0,0 0-1 0 0,0 0 0 0 0,-1 0 1 0 0,1 0-1 0 0,-1 0 0 0 0,1 0 1 0 0,-1 0-1 0 0,0 0 0 0 0,0 0 1 0 0,0 0-1 0 0,0 0 0 0 0,0 0 1 0 0,0 0-1 0 0,0 0 0 0 0,-1 1 1 0 0,1-1-1 0 0,-1 0 1 0 0,-1-3-1 0 0,-12-20-6670 0 0,5 11 837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11519 0 0,'0'0'1388'0'0,"-1"3"-334"0"0,-14 24 321 0 0,-1-1 0 0 0,-2 0 1 0 0,-23 27-1 0 0,-71 67-575 0 0,41-48-631 0 0,-10 12 259 0 0,-122 95 0 0 0,199-175-426 0 0,-8 5 11 0 0,0 0 1 0 0,-1-1-1 0 0,0-1 1 0 0,0 0-1 0 0,-14 6 1 0 0,25-12-283 0 0,5-2-409 0 0,62-7-2143 0 0,-39 5 1474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7543 0 0,'0'0'342'0'0,"-2"0"-2"0"0,-8 1-219 0 0,-26 3 13644 0 0,40-3-13573 0 0,0 0-1 0 0,0 1 1 0 0,0 0 0 0 0,0 0-1 0 0,0 0 1 0 0,-1 0 0 0 0,7 5-1 0 0,-7-5-156 0 0,103 68 213 0 0,-97-64-241 0 0,1 0-1 0 0,-1-1 1 0 0,1-1 0 0 0,16 6-1 0 0,-19-8 0 0 0,-1-1-1 0 0,1 0 1 0 0,-1 0 0 0 0,1-1-1 0 0,0 1 1 0 0,0-1 0 0 0,-1-1-1 0 0,12-1 1 0 0,76-15 65 0 0,-93 17-69 0 0,5-1-2 0 0,-9 5-17 0 0,-11 8 5 0 0,-16 19-52 0 0,12-12 64 0 0,-4-1 0 0 0,19-15 0 0 0,-17 7 0 0 0,-27 12 0 0 0,-66 41 0 0 0,31-13-27 0 0,80-49-102 0 0,5 0-2128 0 0,13 1 840 0 0,7-5-345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10591 0 0,'0'0'819'0'0,"-2"1"-360"0"0,-5 3 381 0 0,1 1 1 0 0,-1 0 0 0 0,1 0-1 0 0,0 0 1 0 0,-8 9 0 0 0,12-11-692 0 0,0 0 0 0 0,0 0 0 0 0,0 0 0 0 0,0 1 0 0 0,0-1 0 0 0,1 0 0 0 0,-1 1 0 0 0,1-1 0 0 0,0 1 0 0 0,0-1 0 0 0,1 1 0 0 0,-1 0 0 0 0,1-1 0 0 0,-1 1 0 0 0,2 4 0 0 0,-1 1 50 0 0,1 0 1 0 0,1-1 0 0 0,-1 1 0 0 0,2 0 0 0 0,-1-1 0 0 0,1 0 0 0 0,0 1 0 0 0,7 10 0 0 0,-3-7 16 0 0,0-1-1 0 0,1 0 1 0 0,0-1 0 0 0,19 19 0 0 0,-1-7 34 0 0,1 0-1 0 0,1-2 1 0 0,43 24 0 0 0,80 31 260 0 0,-100-52-210 0 0,0 3-1 0 0,51 34 1 0 0,11 20 148 0 0,-92-68-576 0 0,-19-10-29 0 0,8 2-44 0 0,-5-14-6858 0 0,-3-3 5300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7831 0 0,'-2'1'2754'0'0,"-20"25"2865"0"0,-10 20-3041 0 0,-5 5-1873 0 0,24-36-502 0 0,0-1 0 0 0,-1 0 0 0 0,-1-1-1 0 0,-21 15 1 0 0,-68 38 653 0 0,32-23-230 0 0,54-31-442 0 0,0 2 0 0 0,-16 15 0 0 0,24-19-120 0 0,4 1-144 0 0,5-9-429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8751 0 0,'0'0'2319'0'0,"0"3"-772"0"0,-1 3-1154 0 0,0 1 1 0 0,1-1 0 0 0,0 1-1 0 0,0-1 1 0 0,1 1-1 0 0,0-1 1 0 0,0 1 0 0 0,0-1-1 0 0,1 1 1 0 0,0-1 0 0 0,0 0-1 0 0,4 7 1 0 0,14 21 234 0 0,0-2 1 0 0,3 0-1 0 0,50 54 0 0 0,95 97 1144 0 0,-14 11 368 0 0,-146-182-2026 0 0,0 1-1 0 0,-1 0 1 0 0,0 0-1 0 0,-1 1 1 0 0,0-1-1 0 0,-1 1 1 0 0,0 1 0 0 0,2 15-1 0 0,-6-22-63 0 0,0 1-1 0 0,0 0 1 0 0,-1-1 0 0 0,0 1-1 0 0,-1 0 1 0 0,1-1-1 0 0,-2 1 1 0 0,1-1 0 0 0,-1 1-1 0 0,-1-1 1 0 0,1 0 0 0 0,-1 1-1 0 0,-1-1 1 0 0,0-1-1 0 0,-5 11 1 0 0,0-6-64 0 0,0-1-1 0 0,0 0 1 0 0,-1 0-1 0 0,-1-1 1 0 0,1 0 0 0 0,-2-1-1 0 0,-12 9 1 0 0,-92 48-167 0 0,77-45 149 0 0,-52 24-47 0 0,63-33 8 0 0,20-9-189 0 0,0 0 0 0 0,-13 8-1 0 0,20-10-72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1375 0 0,'0'0'9474'0'0,"3"-1"-8245"0"0,32-11 617 0 0,1 2 0 0 0,43-7-1 0 0,77-4-831 0 0,-138 19-1142 0 0,0 2 0 0 0,31 3 0 0 0,-47-3-174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6447 0 0,'0'0'8038'0'0,"3"1"-7249"0"0,12 0-116 0 0,0 1 1 0 0,1-2-1 0 0,-1 0 0 0 0,0-1 0 0 0,1-1 1 0 0,21-5-1 0 0,26-2-317 0 0,85-10-398 0 0,-146 19-161 0 0,0 0 0 0 0,0 0 0 0 0,0 0 0 0 0,0 0 0 0 0,0 1 0 0 0,0-1 0 0 0,0 1 0 0 0,0 0 0 0 0,0 0 0 0 0,0-1 0 0 0,0 1 0 0 0,2 2 0 0 0,-3-2-382 0 0,1 0 0 0 0,-1-1 1 0 0,1 1-1 0 0,-1 0 0 0 0,1-1 0 0 0,-1 1 1 0 0,1-1-1 0 0,2 1 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17623 0 0,'0'0'1595'0'0,"1"2"-1310"0"0,2 5-242 0 0,1 1-1 0 0,-1-1 1 0 0,0 1 0 0 0,-1-1-1 0 0,0 1 1 0 0,0 0 0 0 0,0 0-1 0 0,0 13 1 0 0,-2-8 81 0 0,0 0 1 0 0,-1 1-1 0 0,0-1 1 0 0,-6 21-1 0 0,-4 5 238 0 0,-2-1-1 0 0,-26 52 1 0 0,15-44 58 0 0,-2-1 0 0 0,-44 57 0 0 0,24-37-27 0 0,-137 181 492 0 0,-55 37-1251 0 0,234-278 193 0 0,3-4-46 0 0,0 1-1 0 0,0-1 1 0 0,0 0 0 0 0,0 1-1 0 0,0-1 1 0 0,-1 0 0 0 0,1 1-1 0 0,0-1 1 0 0,-1 0-1 0 0,1 0 1 0 0,-3 1 0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 11631 0 0,'0'0'531'0'0,"2"-1"-8"0"0,8-4-334 0 0,3 1 2764 0 0,-12 7-2515 0 0,-1 0-378 0 0,1 0 1 0 0,-1 0 0 0 0,0 0 0 0 0,0 0 0 0 0,0 1 0 0 0,0-1 0 0 0,0 0 0 0 0,-1 0 0 0 0,1 0-1 0 0,-1 0 1 0 0,0 0 0 0 0,0 0 0 0 0,0 0 0 0 0,0 0 0 0 0,-1 0 0 0 0,1 0 0 0 0,-1 0 0 0 0,0-1-1 0 0,0 1 1 0 0,-2 3 0 0 0,-8 8 202 0 0,0-1 0 0 0,-21 17 1 0 0,20-18-122 0 0,-83 69 402 0 0,40-32-411 0 0,3 3-1 0 0,-69 85 1 0 0,118-130-31 0 0,-1 1 0 0 0,1 0 0 0 0,0 0 1 0 0,0 0-1 0 0,1 1 0 0 0,0-1 0 0 0,1 1 1 0 0,0-1-1 0 0,-1 13 0 0 0,3-17-48 0 0,0 0-1 0 0,0 0 1 0 0,1 0-1 0 0,-1 0 1 0 0,1 0 0 0 0,0-1-1 0 0,0 1 1 0 0,1 0-1 0 0,-1-1 1 0 0,1 1-1 0 0,0 0 1 0 0,0-1-1 0 0,4 6 1 0 0,-1-3 30 0 0,-1 0-1 0 0,1 0 1 0 0,0-1 0 0 0,0 0 0 0 0,1 0-1 0 0,7 6 1 0 0,-8-8-42 0 0,0 0 0 0 0,-1-1-1 0 0,1 1 1 0 0,0-1 0 0 0,0 0 0 0 0,6 1 0 0 0,-2-1-7 0 0,0-1 1 0 0,0 0 0 0 0,-1-1 0 0 0,15-1 0 0 0,0-1-1078 0 0,-1-1 0 0 0,33-8 0 0 0,-38 6-328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 13103 0 0,'0'0'598'0'0,"1"-2"-10"0"0,3-4-338 0 0,-3 4 562 0 0,-3 5-520 0 0,-18 22 228 0 0,-33 44 1124 0 0,-64 105 0 0 0,86-120-1350 0 0,-50 93 504 0 0,47-84-600 0 0,33-61-346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 2759 0 0,'0'0'10728'0'0,"-4"4"-9122"0"0,4-4-1542 0 0,-1 0 1 0 0,1 0-1 0 0,-1 1 904 0 0,1-1-903 0 0,0 0-1 0 0,0 0 1 0 0,0 0-1 0 0,0 0 1 0 0,0 1-1 0 0,0-1 1 0 0,0 0-1 0 0,0 0 1 0 0,0 0-1 0 0,0 0 1 0 0,0 0-1 0 0,0 0 1 0 0,0 0-1 0 0,0 0 1 0 0,0 0-1 0 0,0 1 1 0 0,0-1-1 0 0,0 0 1 0 0,0 0-1 0 0,0 0 1 0 0,1 1 903 0 0,-1-1-904 0 0,0 0 1 0 0,0 0-1 0 0,0 0 1 0 0,0 0 0 0 0,0 0-1 0 0,0 0 1 0 0,22-2 121 0 0,-1 0 1 0 0,0-2-1 0 0,0-1 1 0 0,-1-1-1 0 0,23-9 1 0 0,16-4-168 0 0,-36 13-180 0 0,-1 1-1 0 0,1 0 0 0 0,0 2 1 0 0,36-1-1 0 0,-49 8-1065 0 0,-8-3 848 0 0,1 1-1181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10135 0 0,'0'0'8090'0'0,"0"2"-7738"0"0,-9 35 61 0 0,-1-2 0 0 0,-26 62 1 0 0,-43 65 136 0 0,49-110-130 0 0,-48 64 0 0 0,0-1-201 0 0,53-75-90 0 0,-51 63-1 0 0,70-95-101 0 0,5-6-131 0 0,3-4-984 0 0,24-17-627 0 0,-9 3-3109 0 0,-2-2-1204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108 259 10591 0 0,'0'0'819'0'0,"-1"1"-534"0"0,-31 33 1861 0 0,31-32-809 0 0,-1 0-773 0 0,0 3-235 0 0,1-3-202 0 0,0 1 1 0 0,0-1-1 0 0,0 0 1 0 0,0 0-1 0 0,0 0 1 0 0,-1 0-1 0 0,1 0 1 0 0,-1 0-1 0 0,0 0 1 0 0,1 0-1 0 0,-1 0 1 0 0,0-1-1 0 0,0 1 1 0 0,-4 2-1 0 0,4-4 57 0 0,0 0-96 0 0,0-1-66 0 0,0 1 0 0 0,0-1 0 0 0,0 0-1 0 0,0 0 1 0 0,0 0 0 0 0,0 0 0 0 0,0 0-1 0 0,0 0 1 0 0,0-1 0 0 0,0 1 0 0 0,1-1-1 0 0,-1 1 1 0 0,1-1 0 0 0,-1 0 0 0 0,1 1-1 0 0,0-1 1 0 0,-1 0 0 0 0,0-3 0 0 0,0 2 49 0 0,1 0 0 0 0,0 0 0 0 0,1-1 0 0 0,-1 1 0 0 0,1 0 0 0 0,-1 0 0 0 0,1-1 0 0 0,0 1 0 0 0,0 0 0 0 0,0-1 0 0 0,2-4 0 0 0,-1 2 16 0 0,0 0 1 0 0,1 0-1 0 0,0 0 0 0 0,0 0 1 0 0,1 0-1 0 0,0 0 0 0 0,0 1 0 0 0,0 0 1 0 0,1-1-1 0 0,-1 1 0 0 0,1 0 1 0 0,0 1-1 0 0,6-6 0 0 0,8-5-82 0 0,7-5 17 0 0,1 0 1 0 0,32-17-1 0 0,-44 30-39 0 0,1 1 0 0 0,24-7 1 0 0,-9 3 2 0 0,12-3 108 0 0,1 1-1 0 0,55-8 0 0 0,-71 16-41 0 0,-1 2 0 0 0,1 0 0 0 0,0 2 0 0 0,0 1 0 0 0,27 5 0 0 0,-50-5-40 0 0,-1-1 0 0 0,1 1 0 0 0,-1 0 0 0 0,1 1 0 0 0,-1-1 0 0 0,1 1 0 0 0,-1-1 0 0 0,0 1 0 0 0,0 0 0 0 0,0 0 0 0 0,3 3 0 0 0,3 6 4 0 0,-7-8-6 0 0,0 1-1 0 0,-1 0 1 0 0,1 0 0 0 0,-1 0-1 0 0,0 0 1 0 0,0 0 0 0 0,0 1-1 0 0,-1-1 1 0 0,1 0 0 0 0,-1 0-1 0 0,0 1 1 0 0,-1 3 0 0 0,0 0 25 0 0,0-1 0 0 0,-1 0 1 0 0,1 0-1 0 0,-2 0 1 0 0,1 0-1 0 0,-6 10 1 0 0,1-5 49 0 0,0 0 0 0 0,-1-1 0 0 0,0 0 0 0 0,0 0 0 0 0,-1-1 0 0 0,-1 0 0 0 0,-13 10-1 0 0,10-11-25 0 0,-1 0 0 0 0,0-2 0 0 0,0 0 0 0 0,-1 0 0 0 0,0-2-1 0 0,-27 8 1 0 0,5-2 15 0 0,-84 18 312 0 0,25-8-536 0 0,43-9-458 0 0,29-10-5128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6911 0 0,'0'0'528'0'0,"-2"-1"-184"0"0,1 1-306 0 0,-10-1 1235 0 0,11 0-1178 0 0,0 1 0 0 0,0 0 1 0 0,-1 0-1 0 0,1 0 0 0 0,0 0 0 0 0,-1 0 0 0 0,1 0 0 0 0,0 0 0 0 0,0 0 0 0 0,-1 0 0 0 0,1 0 0 0 0,0 0 0 0 0,-1 0 0 0 0,1 0 0 0 0,0 0 0 0 0,-1 0 0 0 0,1 0 0 0 0,0 0 0 0 0,0 1 0 0 0,-1-1 0 0 0,1 0 1 0 0,0 0-1 0 0,0 0 0 0 0,-2 2 1351 0 0,1-1-662 0 0,-1 0-657 0 0,2 1 1 0 0,-1-1-1 0 0,0 0 1 0 0,0 0-1 0 0,0 1 1 0 0,0-1-1 0 0,1 0 1 0 0,-1 1-1 0 0,1-1 1 0 0,-1 1-1 0 0,1-1 1 0 0,0 1-1 0 0,-1-1 1 0 0,1 1-1 0 0,0-1 1 0 0,0 4-1 0 0,0-1 5 0 0,1 0 0 0 0,-1 0 0 0 0,1 0-1 0 0,0 0 1 0 0,0-1 0 0 0,3 6 0 0 0,1 2 47 0 0,0-1 1 0 0,1 0-1 0 0,13 17 1 0 0,-6-12-8 0 0,1 0 1 0 0,0-1-1 0 0,2 0 0 0 0,20 14 1 0 0,72 42 712 0 0,-73-50-484 0 0,-26-14-302 0 0,23 13 502 0 0,-1 1 1 0 0,0 2-1 0 0,36 34 0 0 0,-59-47-410 0 0,1 0 0 0 0,-2 0-1 0 0,1 1 1 0 0,-1 0 0 0 0,10 21 0 0 0,-13-23-126 0 0,-1 0 0 0 0,0 1-1 0 0,0-1 1 0 0,-1 1 0 0 0,0-1 0 0 0,-1 1 0 0 0,0 0 0 0 0,0 0-1 0 0,-1 10 1 0 0,-1-7-50 0 0,0-1-1 0 0,-1 0 0 0 0,0 0 1 0 0,-1 0-1 0 0,0 0 1 0 0,0 0-1 0 0,-2 0 1 0 0,1-1-1 0 0,-1 0 0 0 0,-1 0 1 0 0,-12 18-1 0 0,6-14-8 0 0,0 0-1 0 0,-1-1 1 0 0,0 0-1 0 0,-1-1 1 0 0,0-1 0 0 0,-27 16-1 0 0,-18 7-73 0 0,-2-2 1 0 0,-1-4-1 0 0,-106 34 0 0 0,167-61-4 0 0,-11 2-304 0 0,5-4-2154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51 6911 0 0,'0'0'528'0'0,"0"-2"-341"0"0,-1-6-70 0 0,0 6 77 0 0,1 0-1 0 0,0 0 0 0 0,0 0 0 0 0,-1 0 1 0 0,0 0-1 0 0,1 0 0 0 0,-1 1 0 0 0,0-1 1 0 0,0 0-1 0 0,0 0 0 0 0,0 0 0 0 0,0 1 0 0 0,0-1 1 0 0,0 0-1 0 0,-1 1 0 0 0,1 0 0 0 0,0-1 1 0 0,-4-1-1 0 0,4 2-66 0 0,-1 0-1 0 0,0 0 1 0 0,0 1 0 0 0,0-1-1 0 0,1 1 1 0 0,-1-1 0 0 0,0 1-1 0 0,0 0 1 0 0,0 0 0 0 0,0-1-1 0 0,0 1 1 0 0,0 1 0 0 0,0-1-1 0 0,0 0 1 0 0,-3 1 0 0 0,0 1 120 0 0,0-1 1 0 0,0 1-1 0 0,0 0 1 0 0,0 1 0 0 0,0-1-1 0 0,1 1 1 0 0,-1 0-1 0 0,1 0 1 0 0,-1 0-1 0 0,1 1 1 0 0,-5 6 0 0 0,8-9 33 0 0,0-1-246 0 0,1 0 0 0 0,0 1 0 0 0,-1-1 1 0 0,1 0-1 0 0,0 0 0 0 0,0 1 0 0 0,-1-1 0 0 0,1 0 1 0 0,0 0-1 0 0,0 1 0 0 0,-1-1 0 0 0,1 0 0 0 0,0 1 1 0 0,0-1-1 0 0,0 0 0 0 0,0 1 0 0 0,0-1 0 0 0,-1 0 1 0 0,1 1-1 0 0,0-1 0 0 0,0 1 0 0 0,0-1 0 0 0,0 0 1 0 0,0 1-1 0 0,0-1 0 0 0,0 1 0 0 0,0-1 0 0 0,0 0 1 0 0,0 1-1 0 0,1-1 0 0 0,-1 0 0 0 0,0 1 0 0 0,0-1 1 0 0,0 0-1 0 0,0 1 0 0 0,1 0 0 0 0,3 12 402 0 0,3-1-165 0 0,0 0 1 0 0,1-1-1 0 0,0 0 1 0 0,0 0-1 0 0,1-1 1 0 0,1 0-1 0 0,17 15 1 0 0,4 1 470 0 0,42 26 1 0 0,-10-7-13 0 0,-28-18-451 0 0,-1 1 0 0 0,32 36 0 0 0,-56-54-213 0 0,3-3-54 0 0,5 1-5 0 0,-14-7-13 0 0,-2-2-38 0 0,1 1-168 0 0,9-7-862 0 0,-9 5 597 0 0,-1 0-1 0 0,1 0 1 0 0,-1 0-1 0 0,0 0 1 0 0,0-1-1 0 0,0 1 0 0 0,0 0 1 0 0,0-1-1 0 0,2-5 1 0 0,0-2-6099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20:06:1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13 8751 0 0,'0'0'794'0'0,"5"-12"8851"0"0,-10 13-9531 0 0,1 0 1 0 0,-1 0-1 0 0,0 1 1 0 0,1-1-1 0 0,0 1 0 0 0,-1 0 1 0 0,1 0-1 0 0,0 1 1 0 0,-7 5-1 0 0,2-3 38 0 0,-14 10 92 0 0,2 1-1 0 0,0 1 1 0 0,-22 23 0 0 0,-52 64 395 0 0,7-8 83 0 0,87-95-337 0 0,3 1-332 0 0,-2-1-16 0 0,15 11-365 0 0,-14-11 132 0 0,-1-1 1 0 0,1 1 0 0 0,0-1 0 0 0,0 1 0 0 0,0-1 0 0 0,-1 0-1 0 0,1 0 1 0 0,0 1 0 0 0,0-1 0 0 0,0 0 0 0 0,0 0 0 0 0,0 0-1 0 0,-1 0 1 0 0,1 0 0 0 0,0 0 0 0 0,0 0 0 0 0,0 0 0 0 0,0 0-1 0 0,0 0 1 0 0,-1 0 0 0 0,1-1 0 0 0,0 1 0 0 0,1-1 0 0 0,9-6-1611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94 1375 0 0,'0'0'66'0'0,"-1"-2"-8"0"0,-18-20 52 0 0,-4 0 4171 0 0,6 6-333 0 0,14 13-3522 0 0,1 0-210 0 0,0 1 0 0 0,-1 0 0 0 0,1 0 0 0 0,0 0 0 0 0,-1 0 0 0 0,0 0 0 0 0,1 0 0 0 0,-1 1 0 0 0,0-1 0 0 0,0 1 0 0 0,0 0 0 0 0,0 0-1 0 0,0 0 1 0 0,-5-1 0 0 0,-24-1 1015 0 0,31 3-374 0 0,-1 2-665 0 0,0 0-115 0 0,0 1-1 0 0,0-1 1 0 0,0 1 0 0 0,1 0-1 0 0,-1 0 1 0 0,1 0-1 0 0,0 0 1 0 0,-1 0 0 0 0,2 0-1 0 0,-1 0 1 0 0,0 1-1 0 0,0-1 1 0 0,1 0 0 0 0,0 0-1 0 0,0 1 1 0 0,0-1-1 0 0,0 5 1 0 0,2 8 30 0 0,0-1-1 0 0,7 23 1 0 0,-4-19 2 0 0,68 359-29 0 0,-42-163-80 0 0,-29-201 0 0 0,1-3-48 0 0,-2-9-197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2303 0 0,'0'0'11712'0'0,"2"-1"-11357"0"0,9-4-276 0 0,0-1 0 0 0,0-1 0 0 0,-1 1 0 0 0,0-2 0 0 0,0 0 0 0 0,-1 0 0 0 0,0 0 0 0 0,0-1 0 0 0,-1-1 0 0 0,13-17 0 0 0,-1-2 142 0 0,-7 9 21 0 0,20-22-1 0 0,-16 22-83 0 0,-1-1-1 0 0,19-32 0 0 0,22-52 189 0 0,-31 55-186 0 0,-4 10-177 0 0,-3 2-352 0 0,2 1 1 0 0,48-65-1 0 0,-67 100-958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9991 0 0,'57'-55'857'0'0,"98"-74"0"0"0,-135 114-130 0 0,2 2-1 0 0,-1 0 1 0 0,2 2 0 0 0,0 0 0 0 0,46-14 0 0 0,-51 20-321 0 0,-1 1 0 0 0,1 0 0 0 0,0 2 0 0 0,0 0 0 0 0,0 1 0 0 0,0 1 0 0 0,0 0 0 0 0,0 2 0 0 0,19 3 0 0 0,-32-4-319 0 0,1 1 0 0 0,-1-1 1 0 0,0 1-1 0 0,0 0 0 0 0,0 0 0 0 0,0 1 1 0 0,-1 0-1 0 0,1 0 0 0 0,0 0 0 0 0,-1 0 1 0 0,0 0-1 0 0,0 1 0 0 0,4 4 0 0 0,-6-5-41 0 0,1 0 0 0 0,-1 0 0 0 0,-1 0 0 0 0,1 0 0 0 0,0 0 0 0 0,-1 0 0 0 0,1 1 0 0 0,-1-1 0 0 0,0 0 0 0 0,0 1 0 0 0,-1-1 0 0 0,1 1 0 0 0,-1-1 0 0 0,1 1 0 0 0,-1-1 0 0 0,0 1 0 0 0,0 0 0 0 0,-1-1 0 0 0,1 1 0 0 0,-1-1 0 0 0,-1 4 0 0 0,-2 6 79 0 0,0-1-1 0 0,-2-1 1 0 0,1 1-1 0 0,-10 13 1 0 0,-32 43 332 0 0,32-48-330 0 0,-87 109 444 0 0,84-109-515 0 0,-2 0 0 0 0,-1-1 0 0 0,-43 30-1 0 0,44-36-41 0 0,-63 39 109 0 0,72-47-139 0 0,0 1 0 0 0,0-2 0 0 0,-1 1 0 0 0,1-2 1 0 0,-23 5-1 0 0,29-7-68 0 0,0-1-1 0 0,1 1 1 0 0,-1-1 0 0 0,0 0 0 0 0,1-1 0 0 0,-1 1-1 0 0,0-1 1 0 0,1 0 0 0 0,-1 0 0 0 0,0 0-1 0 0,1-1 1 0 0,0 1 0 0 0,-9-6 0 0 0,11 6-666 0 0,-1-1 0 0 0,1 0 0 0 0,-1 0 0 0 0,1 0 0 0 0,0 0 1 0 0,0-1-1 0 0,0 1 0 0 0,-2-4 0 0 0,-6-12-6349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20 838 2759 0 0,'0'2'207'0'0,"-19"49"16129"0"0,19-53-16535 0 0,3-6 119 0 0,-2 4 64 0 0,-1 2 4 0 0,1 0 1 0 0,0 0-1 0 0,-1 0 1 0 0,1 0 0 0 0,0 1-1 0 0,0-1 1 0 0,1 0-1 0 0,-1 0 1 0 0,0 1-1 0 0,0-1 1 0 0,2-1 0 0 0,5-7 4 0 0,51-55 198 0 0,-42 47-92 0 0,0 0 1 0 0,-1-1-1 0 0,-2 0 1 0 0,17-28-1 0 0,-11 7 80 0 0,-2-1 0 0 0,16-55-1 0 0,15-89 17 0 0,-36 131-222 0 0,-2 10-240 0 0,3 1 0 0 0,27-64 0 0 0,-40 104 223 0 0,0 0-1 0 0,1 0 1 0 0,-1 0 0 0 0,1 1-1 0 0,0-1 1 0 0,0 0 0 0 0,0 1-1 0 0,0 0 1 0 0,0-1 0 0 0,0 1-1 0 0,1 0 1 0 0,-1 0 0 0 0,1 0-1 0 0,-1 0 1 0 0,1 1 0 0 0,0-1-1 0 0,0 1 1 0 0,0 0 0 0 0,0-1-1 0 0,0 1 1 0 0,0 1 0 0 0,0-1-1 0 0,0 0 1 0 0,0 1 0 0 0,0-1-1 0 0,0 1 1 0 0,1 0 0 0 0,-1 0-1 0 0,0 0 1 0 0,0 1 0 0 0,0-1-1 0 0,0 1 1 0 0,0 0 0 0 0,0 0-1 0 0,0 0 1 0 0,0 0 0 0 0,0 0-1 0 0,0 0 1 0 0,4 4 0 0 0,-1-2 2 0 0,0 1 1 0 0,-1 0 0 0 0,0 1 0 0 0,0-1 0 0 0,0 1-1 0 0,6 8 1 0 0,23 36-32 0 0,0-1-255 0 0,-26-38 242 0 0,-3 0 42 0 0,-18-10-316 0 0,9-1 310 0 0,0-1 0 0 0,1 1 0 0 0,-1-1 0 0 0,0 0 0 0 0,1 1 0 0 0,0-2 0 0 0,-1 1 0 0 0,1 0 0 0 0,0-1 0 0 0,0 1 0 0 0,0-1 0 0 0,-2-3 0 0 0,-7-8-335 0 0,-12-21-1 0 0,13 20 305 0 0,-8-9 81 0 0,12 14-4160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95 701 10535 0 0,'-22'91'1099'0'0,"7"-34"-496"0"0,11-32 1094 0 0,-8-18-2744 0 0,5-1 212 0 0,6-5 1016 0 0,0 0-1 0 0,0 0 1 0 0,0 0 0 0 0,0-1-1 0 0,1 1 1 0 0,-1 0-1 0 0,0-1 1 0 0,0 1 0 0 0,0 0-1 0 0,-1-1 1 0 0,1 1-1 0 0,-1-1 1 0 0,1 0-92 0 0,0 0 0 0 0,1 0-1 0 0,-1-1 1 0 0,1 1 0 0 0,-1-1 0 0 0,0 1 0 0 0,1 0-1 0 0,-1-1 1 0 0,1 1 0 0 0,-1-1 0 0 0,1 1 0 0 0,-1-1 0 0 0,1 1-1 0 0,-1-1 1 0 0,1 0 0 0 0,0 1 0 0 0,-1-1 0 0 0,1 0-1 0 0,0 1 1 0 0,-1-1 0 0 0,1 0 0 0 0,0 1 0 0 0,0-1-1 0 0,0 0 1 0 0,0 1 0 0 0,-1-2 0 0 0,-2-13 172 0 0,1 1 1 0 0,0-1-1 0 0,1 0 1 0 0,0 0-1 0 0,2 1 1 0 0,1-17-1 0 0,-1 4-43 0 0,3-154 299 0 0,3-50-686 0 0,-2 156-347 0 0,17-79 0 0 0,-19 138 482 0 0,2 1-1 0 0,11-27 1 0 0,-16 41 44 0 0,0 0 1 0 0,0 1-1 0 0,1-1 0 0 0,-1 0 1 0 0,0 1-1 0 0,1-1 0 0 0,-1 1 0 0 0,1-1 1 0 0,-1 0-1 0 0,1 1 0 0 0,-1-1 0 0 0,1 1 1 0 0,-1 0-1 0 0,1-1 0 0 0,0 0 0 0 0,1 0 33 0 0,0-1 114 0 0,-2 2-147 0 0,1 0 0 0 0,-1 0 0 0 0,0 0 0 0 0,0 0 0 0 0,1 0 0 0 0,-1 0 0 0 0,0 0-1 0 0,1 0 1 0 0,-1 0 0 0 0,0 0 0 0 0,0 0 0 0 0,1-1 0 0 0,-1 1 0 0 0,0 0 0 0 0,0 0 0 0 0,1 0 0 0 0,-1 0 0 0 0,0-1-1 0 0,0 1 1 0 0,0 0 0 0 0,1 0 0 0 0,-1 0 0 0 0,0-1 0 0 0,0 1 0 0 0,1-1 12 0 0,-1 1 1 0 0,0 0 0 0 0,0 0-1 0 0,1-1 1 0 0,-1 1-1 0 0,0 0 1 0 0,1-1 0 0 0,-1 1-1 0 0,0 0 1 0 0,1 0-1 0 0,-1 0 1 0 0,0-1-1 0 0,1 1 1 0 0,-1 0 0 0 0,1 0-1 0 0,-1 0 1 0 0,0 0-1 0 0,1 0 1 0 0,-1 0 0 0 0,1 0-1 0 0,-1 0 1 0 0,0 0-1 0 0,1 0 1 0 0,-1 0-1 0 0,1 0 1 0 0,-1 0 0 0 0,1 0-1 0 0,4 1 103 0 0,1 1-1 0 0,-1-1 1 0 0,0 1-1 0 0,0 0 1 0 0,0 1-1 0 0,0-1 1 0 0,-1 1-1 0 0,1 0 1 0 0,-1 0-1 0 0,1 0 1 0 0,-1 0-1 0 0,0 1 1 0 0,0 0 0 0 0,-1 0-1 0 0,6 7 1 0 0,2 3 40 0 0,-1 0 1 0 0,-1 1 0 0 0,13 28 0 0 0,-14-27-137 0 0,7 16-39 0 0,-1 0-1 0 0,-2 0 0 0 0,10 43 1 0 0,-13-33-24 0 0,6 72 1 0 0,-11-56-2 0 0,2 31-54 0 0,-6-75 86 0 0,0 0 0 0 0,1 1 0 0 0,6 25 0 0 0,-2-19 1 0 0,-5-16 7 0 0,-1 4-93 0 0,12-35-9702 0 0,-8 15 8105 0 0,2-10-2163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89 208 5527 0 0,'-54'-143'1141'0'0,"20"79"15291"0"0,42 97-16344 0 0,22 54 0 0 0,-2-9-218 0 0,168 611-2705 0 0,-125-355 1161 0 0,-71-331 1670 0 0,15 88-252 0 0,19 83 30 0 0,-34-173 151 0 0,0 0 1 0 0,1 0-1 0 0,-1 0 0 0 0,0 0 1 0 0,0-1-1 0 0,1 1 0 0 0,-1 0 0 0 0,0 0 1 0 0,1 0-1 0 0,-1 0 0 0 0,1-1 0 0 0,-1 1 1 0 0,1 0-1 0 0,-1-1 0 0 0,1 1 0 0 0,-1 0 1 0 0,1-1-1 0 0,0 1 0 0 0,-1 0 0 0 0,1-1 1 0 0,0 1-1 0 0,0-1 0 0 0,0 0 0 0 0,-1 1 1 0 0,1-1-1 0 0,0 0 0 0 0,0 1 0 0 0,0-1 1 0 0,0 0-1 0 0,-1 0 0 0 0,1 0 0 0 0,0 1 1 0 0,0-1-1 0 0,0 0 0 0 0,0 0 1 0 0,0 0-1 0 0,0-1 0 0 0,0 1 0 0 0,-1 0 1 0 0,1 0-1 0 0,0 0 0 0 0,0-1 0 0 0,0 1 1 0 0,0 0-1 0 0,0-1 0 0 0,-1 1 0 0 0,1-1 1 0 0,0 1-1 0 0,0-1 0 0 0,-1 1 0 0 0,1-1 1 0 0,0 0-1 0 0,12-13-1172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165 643 7367 0 0,'0'0'667'0'0,"-1"2"-547"0"0,-3 5 260 0 0,3-7-208 0 0,1 0 1 0 0,-1 0-1 0 0,1 0 1 0 0,-1 0-1 0 0,1 0 0 0 0,-1 0 1 0 0,1 0-1 0 0,-1 0 0 0 0,1 0 1 0 0,-1 0-1 0 0,1 0 0 0 0,-1 0 1 0 0,1 0-1 0 0,-1-1 1 0 0,1 1-1 0 0,-1 0 0 0 0,1 0 1 0 0,-1-1-1 0 0,1 1 0 0 0,0 0 1 0 0,-1-1-1 0 0,1 1 1 0 0,-1-1 333 0 0,-2-1-30 0 0,1-1 0 0 0,-1 1-1 0 0,1-1 1 0 0,0 0 0 0 0,0 0 0 0 0,0 0 0 0 0,1 0 0 0 0,-1 0 0 0 0,1 0 0 0 0,-1 0 0 0 0,0-4 0 0 0,-10-40-228 0 0,9 33-141 0 0,-6-24-98 0 0,-89-330-100 0 0,97 365 1784 0 0,3 2-1528 0 0,59-15 179 0 0,-46 13-309 0 0,-1-1 0 0 0,1 0 0 0 0,-1-1 0 0 0,24-12 0 0 0,62-47 198 0 0,-67 41-263 0 0,-32 23 8 0 0,0-1 0 0 0,-1 1 0 0 0,1 0 0 0 0,0-1 0 0 0,0 1 0 0 0,0 0 0 0 0,0 0 0 0 0,0 0 0 0 0,0-1 0 0 0,0 1 0 0 0,-1 0 0 0 0,1 0 0 0 0,0 0 0 0 0,0 1 0 0 0,0-1 0 0 0,0 0 0 0 0,0 0 0 0 0,0 0 0 0 0,0 1 0 0 0,-1-1 0 0 0,3 1 1 0 0,-1 0-10 0 0,-1 0 0 0 0,1 0 0 0 0,0 0 0 0 0,-1 0 0 0 0,1 0 0 0 0,-1 1 0 0 0,1-1 0 0 0,1 2 0 0 0,1 4-23 0 0,-1 0 0 0 0,0 0 0 0 0,0 0 0 0 0,0 0 0 0 0,-1 0 0 0 0,3 14 0 0 0,2 4 7 0 0,9 29-30 0 0,-3 1 0 0 0,9 71 0 0 0,-18-86 71 0 0,-1 0 0 0 0,-3 1 0 0 0,-8 76 0 0 0,8-115 81 0 0,-1 0-6 0 0,-1-1-88 0 0,1 1 0 0 0,-1 0 0 0 0,0-1 0 0 0,0 1 0 0 0,1-1 0 0 0,-1 0 0 0 0,0 0 0 0 0,0 1 1 0 0,0-1-1 0 0,0 0 0 0 0,0-1 0 0 0,0 1 0 0 0,0 0 0 0 0,-1-1 0 0 0,1 1 0 0 0,0-1 0 0 0,0 1 0 0 0,-1-1 0 0 0,1 0 0 0 0,0 0 0 0 0,0 0 0 0 0,-1-1 0 0 0,1 1 0 0 0,0 0 0 0 0,0-1 0 0 0,-5-1 0 0 0,-71-24-2053 0 0,64 21 1577 0 0,11 3 349 0 0,0 1 1 0 0,0 0-1 0 0,0 0 1 0 0,0 1 0 0 0,0-1-1 0 0,0 0 1 0 0,-5 1 0 0 0,7 0 91 0 0,0 0 1 0 0,-1 0-1 0 0,1 1 1 0 0,0-1 0 0 0,0 1-1 0 0,0-1 1 0 0,0 1-1 0 0,0-1 1 0 0,0 1 0 0 0,0 0-1 0 0,0-1 1 0 0,0 1 0 0 0,0 0-1 0 0,0 0 1 0 0,0 0-1 0 0,0 0 1 0 0,0 0 0 0 0,1 0-1 0 0,-1 0 1 0 0,0 0-1 0 0,1 0 1 0 0,-1 0 0 0 0,1 0-1 0 0,-1 1 1 0 0,-1 3-532 0 0,1 0 0 0 0,0-1 0 0 0,0 1 1 0 0,0 0-1 0 0,0-1 0 0 0,1 9 0 0 0,0-10-412 0 0,-1 13-3159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104 179 13359 0 0,'-23'62'2176'0'0,"-36"67"-1"0"0,54-120-961 0 0,1 1 0 0 0,-8 18 1 0 0,12-26-1301 0 0,0 10-2238 0 0,1 4 2181 0 0,0 0 1 0 0,2 0-1 0 0,5 20 0 0 0,0 1 138 0 0,-4-12 193 0 0,1-1-1 0 0,1-1 0 0 0,1 1 1 0 0,1-1-1 0 0,14 28 0 0 0,-14-42 365 0 0,-6-7-444 0 0,0 0 214 0 0,1-1-64 0 0,-1-1-228 0 0,1 1-1 0 0,-1-1 0 0 0,1 1 1 0 0,-1-1-1 0 0,1 0 1 0 0,-1 0-1 0 0,1 0 0 0 0,-1-1 1 0 0,1 1-1 0 0,-1 0 0 0 0,1-1 1 0 0,-1 0-1 0 0,0 0 1 0 0,1 1-1 0 0,-1-1 0 0 0,0-1 1 0 0,1 1-1 0 0,-1 0 1 0 0,0 0-1 0 0,0-1 0 0 0,0 1 1 0 0,0-1-1 0 0,0 0 1 0 0,0 0-1 0 0,-1 0 0 0 0,1 1 1 0 0,1-5-1 0 0,5-4 20 0 0,-2 0 0 0 0,1-1 0 0 0,-1 0 0 0 0,6-17 0 0 0,-1 0 43 0 0,-2-1 0 0 0,8-41 0 0 0,5-61-191 0 0,-21 126 81 0 0,10-71-707 0 0,-3-1 0 0 0,-2-110 0 0 0,-6 186 709 0 0,-3-20-374 0 0,3 20 385 0 0,0 1 1 0 0,0-1-1 0 0,-1 0 0 0 0,1 0 0 0 0,0 1 1 0 0,0-1-1 0 0,-1 0 0 0 0,1 1 0 0 0,-1-1 0 0 0,1 1 1 0 0,0-1-1 0 0,-1 0 0 0 0,1 1 0 0 0,-1-1 0 0 0,0 1 1 0 0,1-1-1 0 0,-1 1 0 0 0,1 0 0 0 0,-1-1 0 0 0,0 1 1 0 0,1-1-1 0 0,-1 1 0 0 0,0 0 0 0 0,1 0 0 0 0,-2-1 1 0 0,-4 1 82 0 0,1 0 1 0 0,0 0 0 0 0,0 1 0 0 0,-1-1 0 0 0,1 1 0 0 0,0 1 0 0 0,0-1 0 0 0,0 1 0 0 0,0 0 0 0 0,0 0 0 0 0,-8 4 0 0 0,-7 6 485 0 0,-26 20-1 0 0,32-22-351 0 0,-29 23 639 0 0,41-32-755 0 0,1 0-7 0 0,-26 23-368 0 0,25-23-115 0 0,1 1-13 0 0,-2 4-552 0 0,-1-1 0 0 0,1 1-1 0 0,0 0 1 0 0,1 0 0 0 0,-1 0 0 0 0,1 0-1 0 0,0 1 1 0 0,-1 8 0 0 0,3-12-784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21 165 16583 0 0,'0'0'3340'0'0,"-1"2"-4200"0"0,-3 11 776 0 0,0-1 0 0 0,1 1 0 0 0,0 0 1 0 0,0 0-1 0 0,2 0 0 0 0,0 0 0 0 0,0 0 0 0 0,1 0 0 0 0,2 15 0 0 0,4 19 190 0 0,14 54 1 0 0,-15-78-91 0 0,-2-8 79 0 0,1 1 0 0 0,1-1 1 0 0,0 1-1 0 0,1-1 0 0 0,7 14 1 0 0,-11-27-60 0 0,-1 0 0 0 0,1 0 1 0 0,0 1-1 0 0,-1-1 1 0 0,1-1-1 0 0,0 1 1 0 0,0 0-1 0 0,1 0 1 0 0,-1-1-1 0 0,0 1 0 0 0,0-1 1 0 0,1 0-1 0 0,-1 0 1 0 0,1 0-1 0 0,-1 0 1 0 0,1 0-1 0 0,-1 0 1 0 0,1-1-1 0 0,0 1 1 0 0,2-1-1 0 0,-1 1 30 0 0,-1-1-1 0 0,0 0 1 0 0,0 0 0 0 0,0-1-1 0 0,0 1 1 0 0,0 0-1 0 0,0-1 1 0 0,0 0 0 0 0,0 0-1 0 0,0 0 1 0 0,0 0 0 0 0,0 0-1 0 0,0-1 1 0 0,0 1 0 0 0,-1-1-1 0 0,6-4 1 0 0,1-4 144 0 0,0 0 1 0 0,-1-1-1 0 0,0-1 0 0 0,0 1 1 0 0,-1-1-1 0 0,-1-1 0 0 0,0 1 0 0 0,-1-1 1 0 0,0 0-1 0 0,-1 0 0 0 0,5-26 1 0 0,-8 30-186 0 0,0 0 1 0 0,0 0-1 0 0,-1 0 1 0 0,0 0-1 0 0,-1 0 1 0 0,-2-10-1 0 0,2 14-43 0 0,0 0-1 0 0,0 0 0 0 0,-1 0 0 0 0,1 0 0 0 0,-1 0 1 0 0,-1 0-1 0 0,1 1 0 0 0,-1-1 0 0 0,1 1 1 0 0,-1-1-1 0 0,-5-4 0 0 0,1 3 10 0 0,1 1 0 0 0,-2 0 0 0 0,1 1 0 0 0,0-1 0 0 0,-1 1 0 0 0,0 1 0 0 0,-10-4 0 0 0,-51-25 9 0 0,55 26 2 0 0,10 3-2 0 0,-9-9-13 0 0,6 5-41 0 0,6 5-20 0 0,-1-6-44 0 0,-4 6-4636 0 0,4 2 4338 0 0,-1 1 1 0 0,1 0 0 0 0,-1 0-1 0 0,1-1 1 0 0,-1 1 0 0 0,1 1-1 0 0,0-1 1 0 0,0 0-1 0 0,-5 4 1 0 0,6-4-484 0 0,-5 5 3655 0 0,42-116-1815 0 0,-18 59-5355 0 0,-4 7-965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0,'0'0'11800'0'0,"2"2"-10785"0"0,20 38 233 0 0,-3 2 0 0 0,26 73-1 0 0,-23-54-1105 0 0,-5-18-143 0 0,105 300-80 0 0,15 83-1265 0 0,-129-405 1152 0 0,0-1 0 0 0,1-1 0 0 0,21 33 0 0 0,-28-48 108 0 0,1 0 1 0 0,0-1-1 0 0,0 1 0 0 0,0-1 0 0 0,4 4 1 0 0,-4-5-186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52 626 11519 0 0,'-1'3'528'0'0,"-5"13"90"0"0,0-1-1 0 0,-1 1 1 0 0,0-1 0 0 0,-13 18 8843 0 0,17-48-12009 0 0,2 7 2337 0 0,0 0-1 0 0,1 0 0 0 0,0 0 1 0 0,0 0-1 0 0,1 0 1 0 0,0-1-1 0 0,4-14 1 0 0,23-56 430 0 0,-15 45 152 0 0,24-76 1190 0 0,13-35-489 0 0,-32 90-1487 0 0,-2-1 0 0 0,12-80 0 0 0,-27 125-951 0 0,0 9-66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89 12439 0 0,'0'3'958'0'0,"0"0"-788"0"0,-2 18 217 0 0,2-20-225 0 0,0 0 0 0 0,0 0 0 0 0,0 0 0 0 0,1 0 0 0 0,-1 0 0 0 0,0 0 0 0 0,0 0 0 0 0,0 0 0 0 0,1 0 0 0 0,-1 0 0 0 0,1-1 0 0 0,-1 1 0 0 0,0 0 0 0 0,1 0 0 0 0,0 0 1 0 0,-1 0-1 0 0,1 0 0 0 0,0-1 0 0 0,-1 1 0 0 0,1 0 0 0 0,0-1 0 0 0,-1 1 0 0 0,1 0 0 0 0,2 0 0 0 0,-1 0 27 0 0,1 1 1 0 0,-1-1-1 0 0,1 0 1 0 0,0 0-1 0 0,-1 0 1 0 0,6 1-1 0 0,1 0-34 0 0,0-2 0 0 0,1 1 0 0 0,-1-1 0 0 0,0-1 0 0 0,0 1 0 0 0,1-2 0 0 0,14-3 0 0 0,63-24 810 0 0,-70 23-789 0 0,51-20-12 0 0,69-23-1129 0 0,-130 47 672 0 0,0 0 0 0 0,1 1 0 0 0,-1 0 0 0 0,10 1 0 0 0,-16 0 223 0 0,0 0 1 0 0,0 0-1 0 0,0 0 1 0 0,0 1-1 0 0,-1-1 0 0 0,1 0 1 0 0,0 1-1 0 0,0-1 1 0 0,0 1-1 0 0,0-1 1 0 0,-1 1-1 0 0,1-1 0 0 0,0 1 1 0 0,0 0-1 0 0,-1-1 1 0 0,1 1-1 0 0,0 0 1 0 0,-1-1-1 0 0,2 3 0 0 0,8 15-282 0 0,-9-15 211 0 0,3 8-5 0 0,0 1 1 0 0,3 17 0 0 0,-4-19 959 0 0,-1 0 0 0 0,8 17 0 0 0,-10-26-746 0 0,1 0 1 0 0,-1 0-1 0 0,1 0 0 0 0,0 0 0 0 0,-1 0 0 0 0,1-1 1 0 0,0 1-1 0 0,0 0 0 0 0,0 0 0 0 0,0-1 1 0 0,0 1-1 0 0,0 0 0 0 0,-1-1 0 0 0,1 1 0 0 0,1-1 1 0 0,-1 1-1 0 0,0-1 0 0 0,0 0 0 0 0,2 1 0 0 0,-1 0 23 0 0,1-1 0 0 0,0 0 0 0 0,-1 0 0 0 0,1 0 0 0 0,-1 0 0 0 0,1-1 0 0 0,0 1 0 0 0,3-2 0 0 0,0 0 23 0 0,-1 0-1 0 0,1 0 0 0 0,0-1 0 0 0,-1 0 1 0 0,1 0-1 0 0,6-5 0 0 0,-8 4-56 0 0,0 1 1 0 0,-1-1-1 0 0,0 0 0 0 0,1 0 1 0 0,-2 0-1 0 0,1-1 0 0 0,0 1 1 0 0,-1 0-1 0 0,0-1 0 0 0,2-6 1 0 0,5-20-1319 0 0,-6 0-4069 0 0,-2 0-1790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63 372 7367 0 0,'0'0'568'0'0,"-2"1"-373"0"0,-2 1 481 0 0,1-1 0 0 0,0 0 0 0 0,0 1-1 0 0,-1-1 1 0 0,1-1 0 0 0,0 1 0 0 0,-1 0 0 0 0,1-1-1 0 0,-1 1 1 0 0,-4-1 0 0 0,2 0-730 0 0,5-1 85 0 0,0 0 1 0 0,0 0 0 0 0,0-1-1 0 0,0 1 1 0 0,1 0-1 0 0,-1 0 1 0 0,0 0-1 0 0,1-1 1 0 0,-1 1-1 0 0,1 0 1 0 0,-1-1-1 0 0,1 1 1 0 0,-1-3-1 0 0,-1-33 995 0 0,2 34-866 0 0,0 1 0 0 0,0-1 1 0 0,0 0-1 0 0,1 0 1 0 0,-1 0-1 0 0,1 0 0 0 0,0 1 1 0 0,1-4-1 0 0,1-5 502 0 0,0 0 26 0 0,1 1-1 0 0,0-1 1 0 0,0 1 0 0 0,1 0 0 0 0,11-19-1 0 0,37-42 235 0 0,-41 58-898 0 0,1 0-1 0 0,0 1 1 0 0,1 1 0 0 0,0 0 0 0 0,1 1 0 0 0,0 0 0 0 0,1 1 0 0 0,16-6-1 0 0,-19 9-100 0 0,0 0-1 0 0,0 2 1 0 0,1-1-1 0 0,24-3 0 0 0,-32 7 39 0 0,0 1 0 0 0,-1 0-1 0 0,1 0 1 0 0,-1 0 0 0 0,1 1-1 0 0,0-1 1 0 0,-1 1 0 0 0,0 1-1 0 0,1-1 1 0 0,-1 1 0 0 0,0 0-1 0 0,1 0 1 0 0,-1 1 0 0 0,0-1-1 0 0,4 4 1 0 0,16 11-329 0 0,37 35-1 0 0,-53-44 267 0 0,-1 0 0 0 0,0 1 0 0 0,-1 1 1 0 0,0-1-1 0 0,0 1 0 0 0,-1 0 0 0 0,7 14 0 0 0,-8-7-18 0 0,-4-9 118 0 0,0-1-1 0 0,-1 0 1 0 0,0 1-1 0 0,0-1 1 0 0,-1 0-1 0 0,0 1 0 0 0,0-1 1 0 0,-1 0-1 0 0,-2 8 1 0 0,-6 12-1 0 0,-12 25 1 0 0,15-37-8 0 0,-31 61-386 0 0,-65 97 0 0 0,51-98 140 0 0,46-68 338 0 0,1-1 1 0 0,-1 0 0 0 0,0 0 0 0 0,0-1-1 0 0,-1 1 1 0 0,1-1 0 0 0,-1-1-1 0 0,-12 7 1 0 0,18-10-8 0 0,0-1 1 0 0,0 0-1 0 0,0 1 0 0 0,0-1 1 0 0,0 0-1 0 0,0 1 0 0 0,-1-1 1 0 0,1 0-1 0 0,0 0 0 0 0,0 0 0 0 0,0 0 1 0 0,0 0-1 0 0,0 0 0 0 0,0 0 1 0 0,0-1-1 0 0,0 1 0 0 0,-3-1 1 0 0,1-1 15 0 0,0 0 1 0 0,-1 0 0 0 0,1 0 0 0 0,0-1 0 0 0,0 1 0 0 0,-3-5 0 0 0,5 6-176 0 0,2 3-1097 0 0,10 9 1226 0 0,-1-1 0 0 0,1 0 0 0 0,1 0 0 0 0,0-1 1 0 0,0-1-1 0 0,1 0 0 0 0,0-1 0 0 0,0 0 0 0 0,1-1 1 0 0,14 5-1 0 0,-23-10-6 0 0,22 11 255 0 0,24 16-135 0 0,-30-15-143 0 0,-18-8-17 0 0,-1 0-1 0 0,16 23 2 0 0,-7-7 0 0 0,-9-15 0 0 0,-2 1 0 0 0,38 116-264 0 0,-37-121 260 0 0,0 1 1 0 0,1-1-1 0 0,-1 0 0 0 0,1 0 1 0 0,-1 1-1 0 0,1-1 0 0 0,0 0 0 0 0,-1 0 1 0 0,1-1-1 0 0,0 1 0 0 0,0 0 1 0 0,1-1-1 0 0,3 3 0 0 0,0 0-3 0 0,1-1 0 0 0,0 1 0 0 0,8 1 0 0 0,-10-4 2 0 0,-1 0 0 0 0,1 0-1 0 0,-1-1 1 0 0,1 0 0 0 0,-1 0-1 0 0,1 0 1 0 0,-1 0 0 0 0,0-1 0 0 0,1 1-1 0 0,-1-1 1 0 0,1-1 0 0 0,-1 1-1 0 0,0 0 1 0 0,0-1 0 0 0,0 0-1 0 0,5-3 1 0 0,-3 2-7 0 0,-1 0 0 0 0,0-1 1 0 0,0 1-1 0 0,0-1 0 0 0,0 0 0 0 0,-1-1 0 0 0,1 1 0 0 0,-1-1 1 0 0,0 0-1 0 0,-1 0 0 0 0,5-6 0 0 0,-3-3-1071 0 0,-5-1-4116 0 0,-3-2-1759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202 343 8751 0 0,'0'2'674'0'0,"-9"27"127"0"0,-1 0 0 0 0,-1 0 0 0 0,-1-1 1 0 0,-17 26-1 0 0,1-7 517 0 0,-48 61 0 0 0,74-105-1181 0 0,0-1-1 0 0,0 1 1 0 0,-1-1-1 0 0,1 0 1 0 0,0 0-1 0 0,-1 1 1 0 0,-4 1-1 0 0,6-3 888 0 0,1-2-957 0 0,-1-1 0 0 0,1 1 1 0 0,-1-1-1 0 0,1 1 0 0 0,0-1 0 0 0,0 1 0 0 0,0-1 0 0 0,0 0 0 0 0,0 1 1 0 0,0-1-1 0 0,0 1 0 0 0,1-1 0 0 0,-1 1 0 0 0,1-3 0 0 0,10-22 205 0 0,-7 17-127 0 0,87-177 360 0 0,-46 99-407 0 0,32-55 263 0 0,-62 118-230 0 0,1 1 0 0 0,2 0 0 0 0,32-32 0 0 0,-40 45-73 0 0,1 1 0 0 0,0 1 0 0 0,1 0-1 0 0,0 0 1 0 0,0 1 0 0 0,0 1 0 0 0,1 0 0 0 0,0 1-1 0 0,0 0 1 0 0,1 1 0 0 0,22-5 0 0 0,-16 7-151 0 0,-1 0 0 0 0,1 1 0 0 0,-1 1 0 0 0,1 0 0 0 0,0 2 0 0 0,-1 0 0 0 0,34 9 0 0 0,6 2-2546 0 0,-41-10 768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6:4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3679 0 0,'0'0'284'0'0,"3"0"78"0"0,5-3 1601 0 0,21-4 7687 0 0,-4 5-10161 0 0,-23 2 335 0 0,-1 3-612 0 0,1 1 690 0 0,0 6-34 0 0,-5 18-208 0 0,-4-5 1563 0 0,-18 42 1 0 0,23-60-739 0 0,1-3 697 0 0,1 0-620 0 0,0 6-130 0 0,0-6 702 0 0,2 0-1734 0 0,-1-1 554 0 0,1 0 0 0 0,0 1-1 0 0,-1-1 1 0 0,1 1 0 0 0,-1-1-1 0 0,1 1 1 0 0,-1 0 0 0 0,0 0-1 0 0,0-1 1 0 0,0 1 0 0 0,0 0 0 0 0,0 0-1 0 0,0 0 1 0 0,0 0 0 0 0,-1 0-1 0 0,1 0 1 0 0,-1 0 0 0 0,0 1-1 0 0,1-1 1 0 0,-1 0 0 0 0,0 0-1 0 0,0 0 1 0 0,0 0 0 0 0,0 0 0 0 0,-2 5-1 0 0,2-5 539 0 0,0 1-119 0 0,-1-2-330 0 0,1-1 1 0 0,0 0-1 0 0,0 0 1 0 0,0 1 0 0 0,0-1-1 0 0,0 0 1 0 0,0 0-1 0 0,0 1 1 0 0,0-1 0 0 0,0 0-1 0 0,-1 1 1 0 0,1-1 0 0 0,0 0-1 0 0,0 1 1 0 0,1-1-1 0 0,-1 0 1 0 0,0 0 0 0 0,0 1-1 0 0,0-1 1 0 0,0 0-1 0 0,0 1 1 0 0,0-1 0 0 0,0 0-1 0 0,0 0 1 0 0,0 1 0 0 0,1-1-1 0 0,-1 0 1 0 0,0 0-1 0 0,0 1 1 0 0,0-1 0 0 0,1 0-1 0 0,3 0-7 0 0,0 0 0 0 0,0-1 0 0 0,0 1 0 0 0,0-1 0 0 0,5-2 0 0 0,12-7 69 0 0,-16 5-91 0 0,-1 1 1 0 0,59-48-65 0 0,-44 36-68 0 0,-17 15 555 0 0,0-2-392 0 0,0 1 1 0 0,0 0-1 0 0,0-1 1 0 0,0 1-1 0 0,-1-1 1 0 0,1 1-1 0 0,-1-1 1 0 0,1 0-1 0 0,-1 0 0 0 0,2-5 1 0 0,0 1 34 0 0,0-2-15 0 0,1-1 1 0 0,-1 1 0 0 0,-1-1-1 0 0,0 0 1 0 0,2-17 0 0 0,2-20-124 0 0,-6 20-245 0 0,0 25 198 0 0,0 0-323 0 0,-1-6 397 0 0,1 6-6 0 0,-9-6 302 0 0,-16 0-86 0 0,22 8-195 0 0,1 0 69 0 0,0 0 1 0 0,-7-2-33 0 0,6 3-51 0 0,0-1 1 0 0,1 1-1 0 0,-1-1 1 0 0,0 1-1 0 0,0 0 1 0 0,0 0-1 0 0,1 0 1 0 0,-1 0-1 0 0,0 1 1 0 0,-2 1-1 0 0,1-1-36 0 0,-1 3-201 0 0,-6-8-5060 0 0,8-1 4876 0 0,0 0 0 0 0,1 1-1 0 0,-1-1 1 0 0,1 0 0 0 0,0-1 0 0 0,0 1 0 0 0,0 0 0 0 0,0-1 0 0 0,-1-7 0 0 0,-2-12-3978 0 0,4 14 1447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0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1839 0 0,'0'0'1519'0'0,"0"13"3022"0"0,-1-10-4225 0 0,-6 13 1068 0 0,6-14-1458 0 0,1-2-135 0 0,0 1 190 0 0,0-1 1 0 0,0 0 0 0 0,0 0-1 0 0,0 1 1 0 0,0-1 0 0 0,0 0 0 0 0,-1 0-1 0 0,1 0 1 0 0,0 1 0 0 0,0-1-1 0 0,0 0 1 0 0,0 0 0 0 0,-1 1-1 0 0,1-1 1 0 0,0 0 0 0 0,0 0-1 0 0,0 0 1 0 0,-1 0 0 0 0,1 1 0 0 0,0-1-1 0 0,0 0 1 0 0,-1 0 0 0 0,1 0-1 0 0,0 0 1 0 0,-1 0 0 0 0,1 0 184 0 0,0 0 1 0 0,-1 1 0 0 0,1-1 0 0 0,0 0-1 0 0,-1 0 1 0 0,1 0 0 0 0,0 0-1 0 0,-1 1 1 0 0,1-1 0 0 0,0 0 0 0 0,0 0-1 0 0,-1 1 1 0 0,1-1 0 0 0,0 0-1 0 0,0 0 1 0 0,-1 1 0 0 0,1-1-1 0 0,0 0 1 0 0,0 1 0 0 0,0 0 0 0 0,-10 3 1145 0 0,9-4-1264 0 0,0 0 0 0 0,0 0 0 0 0,0 1 1 0 0,0-1-1 0 0,0 0 0 0 0,0 1 1 0 0,0-1-1 0 0,0 1 0 0 0,0-1 1 0 0,1 1-1 0 0,-1-1 0 0 0,-1 2 1 0 0,0 0 522 0 0,1 0 1 0 0,-1-1 0 0 0,1 1 0 0 0,-1 0 0 0 0,0-1 0 0 0,0 0 0 0 0,0 1-1 0 0,0-1 1 0 0,-2 1 0 0 0,6 0-502 0 0,3 4-70 0 0,-3-5-32 0 0,-1 1 78 0 0,14 12 812 0 0,-13-12-704 0 0,-1-1-100 0 0,7 5-29 0 0,-7-4 118 0 0,1-1-69 0 0,9 4-58 0 0,3 1-16 0 0,-2-3 14 0 0,-10-2 267 0 0,10 5 16 0 0,-4-3-225 0 0,-7-2 0 0 0,1-1-1 0 0,5 2-6 0 0,-3-2-12 0 0,8 1-42 0 0,4 0-11 0 0,-2-1 0 0 0,-3 0 13 0 0,-9 0 59 0 0,1 1-1 0 0,-1 0 0 0 0,1 0 1 0 0,0 0-1 0 0,-1 0 0 0 0,0 0 1 0 0,1 1-1 0 0,-1-1 0 0 0,0 1 0 0 0,3 1 1 0 0,-2-1-78 0 0,-1-1 102 0 0,10 7 53 0 0,-2-3-138 0 0,-1-1 0 0 0,-4-3 31 0 0,6 1-20 0 0,2-2 20 0 0,-1-2-31 0 0,2 0-11 0 0,0 2 0 0 0,4 2 1 0 0,-14 0-3 0 0,-3-2 3 0 0,0 0-1 0 0,0 1 1 0 0,-1-1 0 0 0,1 1-1 0 0,0-1 1 0 0,0 0 0 0 0,0 0-1 0 0,0 0 1 0 0,0 1 0 0 0,0-1-1 0 0,0 0 1 0 0,-1 0 0 0 0,1 0-1 0 0,0 0 1 0 0,0-1 0 0 0,0 1-1 0 0,1 0 1 0 0,3 0 41 0 0,5 3-35 0 0,-2-1-2 0 0,-3-3-6 0 0,26 4 1 0 0,-14-1 0 0 0,-12-2 0 0 0,14 0 0 0 0,-15 0 0 0 0,20-2 0 0 0,-10-2 0 0 0,-1 0 0 0 0,1 0 0 0 0,1 0 0 0 0,-2-1 12 0 0,-8 4 36 0 0,75-25 175 0 0,-74 25-208 0 0,19-9-17 0 0,-11 4 13 0 0,-12 5-2 0 0,0 0 0 0 0,1 0 1 0 0,-1 0-1 0 0,0 0 0 0 0,1 0 0 0 0,-1 1 0 0 0,1-1 1 0 0,-1 1-1 0 0,4-1 0 0 0,0 1 5 0 0,10-3-3 0 0,-1 3-11 0 0,2 0 0 0 0,47 8 0 0 0,-58-7 0 0 0,20 0 0 0 0,-21 0 0 0 0,-4-1 0 0 0,1 1 0 0 0,-1-1 0 0 0,1 0 0 0 0,0 0 0 0 0,-1 0 0 0 0,1 0 0 0 0,0-1 0 0 0,-1 1 0 0 0,1 0 0 0 0,-1-1 0 0 0,1 1 0 0 0,-1-1 0 0 0,3 0 0 0 0,0-1 7 0 0,21-4 53 0 0,-11 4 17 0 0,0-2 2 0 0,0-1-18 0 0,-1 2-38 0 0,1 1 19 0 0,-1 0-31 0 0,-1 2 0 0 0,10 4 43 0 0,1 3-44 0 0,7-1 43 0 0,-25-4-53 0 0,20-2 0 0 0,-1-1 96 0 0,1-2-1 0 0,-1 0 1 0 0,0-2-1 0 0,0-1 1 0 0,26-10-1 0 0,-34 10-84 0 0,2-2-7 0 0,-12 5 17 0 0,21-3 21 0 0,-9 1 24 0 0,2 1-56 0 0,-16 5-6 0 0,38-6 57 0 0,10 1-61 0 0,-38 3-23 0 0,0-1 1 0 0,19-4-1 0 0,10-3 3 0 0,-18 3 20 0 0,27-10 0 0 0,-50 16 0 0 0,2-2 0 0 0,0 0 0 0 0,1 1 0 0 0,-1 0 0 0 0,0 0 0 0 0,7 0 0 0 0,-2 0 0 0 0,12-2 0 0 0,-15 4 0 0 0,-1 0 0 0 0,53 7 42 0 0,-19-2 38 0 0,49 0-1 0 0,147 0 32 0 0,-141-9-111 0 0,-7 1 0 0 0,-58-1 0 0 0,57 5 0 0 0,-64-1 0 0 0,41-2 0 0 0,-45 0 0 0 0,0 0 0 0 0,0 2 0 0 0,32 3 0 0 0,-5 3 0 0 0,-28-5 0 0 0,-1 1 0 0 0,25 7 0 0 0,-30-8 33 0 0,-1 1 1 0 0,1-1-1 0 0,0-1 0 0 0,11 0 1 0 0,7 1 120 0 0,-23-1-106 0 0,1-1 0 0 0,-1 0 0 0 0,10-2 0 0 0,-11 1-20 0 0,-1 1 0 0 0,1-1 0 0 0,0 1 0 0 0,0 0-1 0 0,0 0 1 0 0,0 1 0 0 0,6 1 0 0 0,-5-1-3 0 0,0 0 1 0 0,0 0-1 0 0,1 0 0 0 0,-1-1 1 0 0,0 0-1 0 0,1 0 0 0 0,9-2 1 0 0,-2 2 27 0 0,-6 1-27 0 0,25 3 12 0 0,-9-1-40 0 0,-20-2 15 0 0,8 2 29 0 0,-2 2-47 0 0,2 2-187 0 0,-10-5 80 0 0,-1-1-67 0 0,3 1 682 0 0,1-1-2703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 2759 0 0,'0'0'572'0'0,"-2"-1"-232"0"0,-4-1-802 0 0,5 2 924 0 0,-1-1 1 0 0,1 1 0 0 0,-1-1 0 0 0,1 1-1 0 0,-1 0 1 0 0,1-1 0 0 0,-1 1 0 0 0,1 0-1 0 0,-1 0 1 0 0,1 0 0 0 0,-1 1 0 0 0,1-1-1 0 0,-1 0 1 0 0,-1 1 0 0 0,1 0 130 0 0,-10 7 2943 0 0,12-7-3545 0 0,-1-1 248 0 0,0 1 0 0 0,0 0 0 0 0,0 1 0 0 0,0-1 0 0 0,0 0 0 0 0,0 0 0 0 0,1 0 0 0 0,-1 0 0 0 0,0 3 1 0 0,0 0-20 0 0,0 0 0 0 0,0 1 0 0 0,0-1 0 0 0,1 1 1 0 0,0 5-1 0 0,0-6-191 0 0,1 0 0 0 0,-1-1 0 0 0,1 1 0 0 0,-1 0 0 0 0,3 6 0 0 0,-1-5-34 0 0,3 16 5 0 0,-4-18-1 0 0,11 18 13 0 0,-9-13 52 0 0,1-1 1 0 0,0 1-1 0 0,1 0 0 0 0,8 11 1 0 0,-12-18-46 0 0,1 1 77 0 0,2 2-2 0 0,3 4 694 0 0,16 5 172 0 0,-20-12-747 0 0,0 0-12 0 0,19 4 147 0 0,35 2-1 0 0,-39-5-329 0 0,0 0 0 0 0,0 1 0 0 0,0 0-1 0 0,32 12 1 0 0,-28-5-18 0 0,1-1 0 0 0,0-2 0 0 0,37 9 0 0 0,-55-15 18 0 0,0 0 0 0 0,0 0 0 0 0,0 0 0 0 0,0-1 0 0 0,1 0 0 0 0,4 0 0 0 0,1-1 55 0 0,1 0 131 0 0,0 0 0 0 0,22-6 0 0 0,-8 2 57 0 0,153-26 334 0 0,-138 26-546 0 0,0 3 1 0 0,1 0-1 0 0,42 6 1 0 0,-52-3-59 0 0,-5 1 10 0 0,4-1 4 0 0,48-2 0 0 0,-44-1 95 0 0,-21 2 31 0 0,24-4-1 0 0,1-6-16 0 0,0-2-1 0 0,-1-1 1 0 0,40-21 0 0 0,-65 29-109 0 0,2-2 7 0 0,0 2 49 0 0,1-1 5 0 0,2 2-53 0 0,2 2-13 0 0,0 1 0 0 0,-11 1 0 0 0,-3 1 0 0 0,35 2 0 0 0,42 2 87 0 0,-73-3-40 0 0,28-2 67 0 0,-6-3-29 0 0,-27 2-75 0 0,1 1 0 0 0,-1 0 0 0 0,0 0-1 0 0,1 0 1 0 0,8 3 0 0 0,-1-1 1 0 0,-2 1 12 0 0,1 0 1 0 0,-1 1-1 0 0,1 0 1 0 0,17 9-1 0 0,-19-7-23 0 0,1 0 0 0 0,2 0 0 0 0,1-2 0 0 0,0 1 0 0 0,-1-2 0 0 0,6 3 38 0 0,-19-6-20 0 0,21 4 59 0 0,-11-3 13 0 0,-1 2 0 0 0,0-1 0 0 0,0 1 0 0 0,0 1-1 0 0,16 7 1 0 0,30 19-26 0 0,-50-26-57 0 0,20 8 50 0 0,11-1 7 0 0,-10-3-66 0 0,-21-7 2 0 0,22 0 13 0 0,-21 1 10 0 0,26-2 7 0 0,36-4 54 0 0,-30 0 49 0 0,1 3 0 0 0,0 1 0 0 0,72 9 0 0 0,-78-3-176 0 0,1-2-1 0 0,-1-2 1 0 0,1 0-1 0 0,0-3 1 0 0,0-1 0 0 0,60-11-1 0 0,78-29 628 0 0,-126 29-573 0 0,-27 9 2 0 0,7-2 7 0 0,40-3 0 0 0,36 2-20 0 0,-90 7 0 0 0,1-2 11 0 0,-1-1 31 0 0,-9 3-29 0 0,0-2-1 0 0,0 1 1 0 0,0 0-1 0 0,0-1 1 0 0,0 1-1 0 0,0-1 1 0 0,0 0-1 0 0,0 0 1 0 0,-1 0 0 0 0,3-3-1 0 0,0 1 0 0 0,-4 3 42 0 0,1 2 5 0 0,7 5-47 0 0,-2 3-23 0 0,-6-8-13 0 0,-1-1-1 0 0,1 1 1 0 0,-1 0-1 0 0,1 0 1 0 0,0-1-1 0 0,-1 1 0 0 0,1-1 1 0 0,0 1-1 0 0,0 0 1 0 0,0-1-1 0 0,-1 1 1 0 0,1-1-1 0 0,0 0 0 0 0,0 1 1 0 0,0-1-1 0 0,0 0 1 0 0,0 1-1 0 0,0-1 1 0 0,0 0-1 0 0,0 0 0 0 0,0 0 1 0 0,0 0-1 0 0,-1 0 1 0 0,1 0-1 0 0,0 0 1 0 0,0 0-1 0 0,0 0 0 0 0,0 0 1 0 0,0-1-1 0 0,0 1 1 0 0,0 0-1 0 0,0-1 1 0 0,0 1-1 0 0,0 0 0 0 0,-1-1 1 0 0,1 1-1 0 0,0-1 1 0 0,0 1-1 0 0,0-1 1 0 0,-1 0-1 0 0,1 1 0 0 0,0-1 1 0 0,-1 0-1 0 0,1 0 1 0 0,-1 1-1 0 0,1-1 1 0 0,0-1-1 0 0,4-5-178 0 0,-1 0-1 0 0,0 0 1 0 0,0 0 0 0 0,3-10 0 0 0,-6 14 60 0 0,13-31-799 0 0,0-8-31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59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2303 0 0,'0'0'14751'0'0,"0"2"-14582"0"0,0 24 1455 0 0,11-13-1469 0 0,-9-13-82 0 0,11 3 11 0 0,-1-1 3 0 0,-7-2-64 0 0,-1 0 0 0 0,1 0 0 0 0,-1 0 0 0 0,1-1 0 0 0,-1 1 0 0 0,6-3 0 0 0,-1 1 21 0 0,46-6 149 0 0,35-6 74 0 0,-62 11-153 0 0,25 0 0 0 0,-41 2-55 0 0,-1-1 6 0 0,32-2 209 0 0,-1-3-1 0 0,47-12 1 0 0,-39 7-71 0 0,-45 11-180 0 0,17-4-2 0 0,0 1 0 0 0,0 1 0 0 0,0 0 0 0 0,38 2 0 0 0,151-7 483 0 0,-84-9 141 0 0,17-2-229 0 0,-114 19-405 0 0,-18 0 5 0 0,0 1 0 0 0,-1 0 0 0 0,16 4 0 0 0,-12-1-16 0 0,49 14 75 0 0,-43-13-26 0 0,65 14 235 0 0,-21-10-284 0 0,-43-5 0 0 0,-7-3 0 0 0,0 2 0 0 0,22 7 0 0 0,-19-6 0 0 0,-1 0 0 0 0,31 3 0 0 0,-40-6 0 0 0,17 3 0 0 0,10 5 0 0 0,-24-6 0 0 0,1 2 0 0 0,-10-4 13 0 0,1-1-1 0 0,-1 1 0 0 0,0 0 1 0 0,0 0-1 0 0,0 0 1 0 0,0 1-1 0 0,0-1 0 0 0,0 0 1 0 0,3 4-1 0 0,-4-4 18 0 0,1 0 0 0 0,-1 1 0 0 0,1-1 0 0 0,0 0 0 0 0,-1 0 0 0 0,1 0 0 0 0,0 0 0 0 0,0 0 0 0 0,-1-1 0 0 0,4 2-1 0 0,5 3-18 0 0,1 1-11 0 0,-1 1 0 0 0,-1-1 11 0 0,0 0 62 0 0,-4-2 427 0 0,0-1 1 0 0,1 1 0 0 0,-1-2-1 0 0,9 4 1 0 0,-13-5-499 0 0,-1-1 1 0 0,1 0 0 0 0,-1 0 0 0 0,1 1-1 0 0,-1-1 1 0 0,1 0 0 0 0,0 0-1 0 0,-1 0 1 0 0,1 0 0 0 0,-1 0 0 0 0,1 0-1 0 0,0 0 1 0 0,-1 0 0 0 0,1 0-1 0 0,-1 0 1 0 0,1 0 0 0 0,0 0-1 0 0,-1-1 1 0 0,1 1 0 0 0,0 0 0 0 0,5-2 53 0 0,5-1-44 0 0,2-2-5 0 0,-8 2 27 0 0,9-9-11 0 0,-3 4-23 0 0,7-4 0 0 0,-17 11 0 0 0,23-26 0 0 0,-14 15 0 0 0,-1 2 11 0 0,-5 6 31 0 0,5-6-31 0 0,4 1-11 0 0,-2 1 11 0 0,-6 5 31 0 0,8-4-31 0 0,1 0-11 0 0,0 1 0 0 0,1 0 0 0 0,-1 0 0 0 0,0 0 0 0 0,2-1 0 0 0,-1-1 0 0 0,-2-1 0 0 0,0 0 0 0 0,6-3-2 0 0,-14 12 3 0 0,-2 0 11 0 0,2 0 30 0 0,7 1-31 0 0,2 3-11 0 0,0 3 0 0 0,-1-2 0 0 0,2 0 0 0 0,-2 0 0 0 0,1 0 0 0 0,-1 0 0 0 0,-1 0 0 0 0,-1 1 0 0 0,2 0 0 0 0,0 0 0 0 0,0-1 0 0 0,-1 1 0 0 0,0-1 0 0 0,-1 2 0 0 0,-2 2 0 0 0,-1 1 0 0 0,-1 1 0 0 0,-1 2 0 0 0,-4-2 11 0 0,-2-6 31 0 0,0 8-31 0 0,0 0-11 0 0,0 1 0 0 0,1-2 11 0 0,0-7-2 0 0,0-1 18 0 0,8 15-10 0 0,-3-6-17 0 0,2-2 0 0 0,2-1 0 0 0,0-2 0 0 0,1-2 0 0 0,-1 1 0 0 0,-1 3 0 0 0,-2 0 0 0 0,0 1 0 0 0,3 5-23 0 0,-9-15 1 0 0,12 11 14 0 0,-10-11 50 0 0,9-4-31 0 0,1-3-11 0 0,-1-3 0 0 0,0-1 0 0 0,-1 1 0 0 0,-2-2 0 0 0,-2 0 0 0 0,-1 1 11 0 0,-4 6 31 0 0,1-8-31 0 0,3 0-11 0 0,1-1 0 0 0,-2 5 10 0 0,0-1 1 0 0,1 1-1 0 0,0 1 0 0 0,14-14 0 0 0,-3 4 3 0 0,23-23-13 0 0,-30 30 0 0 0,2 1 0 0 0,1 0 0 0 0,-1 0 0 0 0,1 0 0 0 0,4-3 0 0 0,-13 10 0 0 0,21-5 0 0 0,-17 4 0 0 0,30-15 0 0 0,4-7 0 0 0,-37 21 0 0 0,17-8 0 0 0,6-1 0 0 0,-23 11 0 0 0,17-7 0 0 0,-8 4 11 0 0,51-14 42 0 0,-47 13-43 0 0,-1 2 37 0 0,-2 2-40 0 0,-7 1-7 0 0,15-6 0 0 0,15-7 0 0 0,-26 9 11 0 0,11-8 46 0 0,-20 11-57 0 0,0 1-1 0 0,-1 0 1 0 0,1-1-1 0 0,0 1 1 0 0,0 0-1 0 0,0 1 1 0 0,4-2-1 0 0,117-31 140 0 0,-120 31-130 0 0,0 1 0 0 0,1 0 0 0 0,-1 0 1 0 0,0 0-1 0 0,9-1 0 0 0,16 1-11 0 0,4-3 2 0 0,-1-1 0 0 0,-23 4 0 0 0,35-7 0 0 0,-32 5 11 0 0,1 1-1 0 0,-1 1 1 0 0,13-1-1 0 0,3 0 12 0 0,-14 0 31 0 0,-1 0 1 0 0,27 2-1 0 0,-13 0-25 0 0,-5 0-12 0 0,79-3 44 0 0,-61 2-60 0 0,1-2 165 0 0,0 1-87 0 0,-23 1-25 0 0,22 2 0 0 0,-27 1-42 0 0,4 2 15 0 0,0 0 1 0 0,1-2-1 0 0,-1 0 0 0 0,1-1 1 0 0,-1 0-1 0 0,30-4 0 0 0,-11 1-18 0 0,-10-1-8 0 0,21 2 0 0 0,-26 1 9 0 0,-15 0 20 0 0,18 7-3 0 0,24 5-26 0 0,-17-4 0 0 0,-11-3 23 0 0,0-1 0 0 0,22 3 1 0 0,15 0 34 0 0,-44-4-58 0 0,0 2 5 0 0,-7-3-13 0 0,12 11 75 0 0,20 10-67 0 0,-34-21 0 0 0,11 4 0 0 0,-7-3 0 0 0,28 12 0 0 0,4-7 0 0 0,-14-2 0 0 0,0 2 0 0 0,-12-5 0 0 0,0 2 0 0 0,0 0 0 0 0,-1 0 0 0 0,14 9 0 0 0,-24-13 0 0 0,43 24 0 0 0,-12-5 0 0 0,-20-12 0 0 0,-5-4 0 0 0,32 14 0 0 0,-26-11 0 0 0,18 10 53 0 0,-29-16-45 0 0,17 14-5 0 0,14 14-3 0 0,-13-10 0 0 0,-16-12 0 0 0,21 13 0 0 0,-3-4 0 0 0,-11-9 0 0 0,1 0 0 0 0,1 0 0 0 0,-6 0 11 0 0,-5-4 31 0 0,5 2-19 0 0,-3-2 35 0 0,-2 0-57 0 0,7 13 75 0 0,-4-5-34 0 0,0 0-20 0 0,1 2 20 0 0,0 0-31 0 0,-1 0-11 0 0,1 0 0 0 0,0 0 0 0 0,0-1 0 0 0,0 0 0 0 0,1-1 0 0 0,0 0 0 0 0,2 0 0 0 0,-1-1 0 0 0,1-1 0 0 0,-1 0 0 0 0,-1 0 0 0 0,0 2 0 0 0,0 1-12 0 0,-2 2-52 0 0,-6-12 40 0 0,0 0 0 0 0,0 0-1 0 0,0 0 1 0 0,0 1 0 0 0,0-1 0 0 0,0 0-1 0 0,0 0 1 0 0,-1 1 0 0 0,1-1 0 0 0,-1 1-1 0 0,0 3 1 0 0,0 5-193 0 0,3 11-252 0 0,1 1 0 0 0,1-1 0 0 0,0 0 0 0 0,13 27 0 0 0,-18-46 102 0 0,15-7-5137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 8031 0 0,'0'0'727'0'0,"1"0"-596"0"0,39-10 106 0 0,-18 4 4092 0 0,-20 6-4132 0 0,-1 1 0 0 0,0-1 0 0 0,0 0 0 0 0,0 1 0 0 0,1-1 0 0 0,-1 1 0 0 0,0-1-1 0 0,0 1 1 0 0,0 0 0 0 0,0-1 0 0 0,0 1 0 0 0,0 0 0 0 0,0 0 0 0 0,0 0 0 0 0,0 1-1 0 0,15 15 1201 0 0,-8-4-855 0 0,-5-8-346 0 0,0 0 1 0 0,0-1 0 0 0,1 0 0 0 0,7 8-1 0 0,-2-5-145 0 0,1-1 0 0 0,-1 0 0 0 0,1 0 0 0 0,1-1 0 0 0,-1 0 1 0 0,1-1-1 0 0,0 0 0 0 0,17 3 0 0 0,-11-2-30 0 0,-1 0 1 0 0,25 12-1 0 0,-35-14-17 0 0,-1 0 1 0 0,0 0-1 0 0,0 1 0 0 0,0 0 1 0 0,0 0-1 0 0,0 0 0 0 0,-1 0 1 0 0,0 1-1 0 0,0 0 1 0 0,0 0-1 0 0,3 5 0 0 0,-3-3 9 0 0,0 0 0 0 0,-1 1-1 0 0,0-1 1 0 0,0 1 0 0 0,0 0 0 0 0,-1 0-1 0 0,-1-1 1 0 0,1 1 0 0 0,-1 0 0 0 0,-1 1-1 0 0,1-1 1 0 0,-1 0 0 0 0,-1 0-1 0 0,0 0 1 0 0,0 0 0 0 0,0 0 0 0 0,-1 0-1 0 0,0 0 1 0 0,-5 11 0 0 0,2-8-18 0 0,-1 0 0 0 0,1 0 1 0 0,-2-1-1 0 0,1 0 0 0 0,-2 0 1 0 0,1 0-1 0 0,-1-1 0 0 0,-1 0 0 0 0,0-1 1 0 0,0 0-1 0 0,0 0 0 0 0,-15 8 1 0 0,-13 4-103 0 0,-54 22 0 0 0,59-29 36 0 0,0 2 1 0 0,-53 33-1 0 0,76-42 54 0 0,-4 3-138 0 0,-22 20-1 0 0,34-28 10 0 0,12 1-2269 0 0,3-2-3744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94 9935 0 0,'0'0'747'0'0,"1"-1"-510"0"0,5-5-10 0 0,0-1 0 0 0,9-13 0 0 0,-12 16 23 0 0,0 0 1 0 0,0 0 0 0 0,0 0-1 0 0,0 0 1 0 0,7-5-1 0 0,4-5 413 0 0,6-2 3328 0 0,-21 17-3957 0 0,0 1 0 0 0,-1-1 1 0 0,1 1-1 0 0,0-1 1 0 0,-1 0-1 0 0,1 1 0 0 0,-1-1 1 0 0,0 0-1 0 0,-1 1 1 0 0,0 0 7 0 0,-64 44 0 0 0,-3-2-1 0 0,-121 55 0 0 0,-42-3-927 0 0,178-78 567 0 0,-1-1 0 0 0,-78 11 1 0 0,116-25 295 0 0,0-1 1 0 0,0-1 0 0 0,-1-1-1 0 0,1 0 1 0 0,0-2 0 0 0,-35-6 0 0 0,44 6 28 0 0,1-1 0 0 0,-1 0 0 0 0,1 0 1 0 0,0 0-1 0 0,0-1 0 0 0,0-1 0 0 0,0 1 1 0 0,1-1-1 0 0,0-1 0 0 0,0 1 1 0 0,0-1-1 0 0,1 0 0 0 0,0-1 0 0 0,0 1 1 0 0,0-1-1 0 0,-4-8 0 0 0,8 12 10 0 0,1 0 0 0 0,-1-1-1 0 0,1 1 1 0 0,-1-1 0 0 0,1 1-1 0 0,0-1 1 0 0,1 1 0 0 0,-1-1 0 0 0,1 1-1 0 0,-1-1 1 0 0,1 0 0 0 0,0 1-1 0 0,0-1 1 0 0,1 1 0 0 0,-1-1-1 0 0,1 0 1 0 0,1-4 0 0 0,3-4 66 0 0,-1 10-70 0 0,-3 1 1 0 0,7-4-3 0 0,0 1-10 0 0,-7 4 0 0 0,0-1 0 0 0,0 1 0 0 0,-1 0 0 0 0,1-1 0 0 0,0 1 0 0 0,0-1 0 0 0,0 1 0 0 0,-1 0 0 0 0,1 0 0 0 0,0-1 0 0 0,0 1 0 0 0,0 0 0 0 0,0 0 0 0 0,0 0 0 0 0,0 0 0 0 0,-1 0 0 0 0,3 0 0 0 0,0 1 0 0 0,-1-1 0 0 0,-1 0 0 0 0,1 0 0 0 0,0 0 0 0 0,0 1 0 0 0,0-1 0 0 0,0 0 0 0 0,-1 1 0 0 0,1-1 0 0 0,0 1 0 0 0,-1 0 0 0 0,1 0 0 0 0,0-1 0 0 0,-1 1 0 0 0,3 2 0 0 0,1 0 0 0 0,-3-2 0 0 0,-1 0 0 0 0,1-1 0 0 0,0 1 0 0 0,-1 0 0 0 0,1 0 0 0 0,-1 0 0 0 0,1 0 0 0 0,-1 0 0 0 0,0 0 0 0 0,1 1 0 0 0,-1-1 0 0 0,0 0 0 0 0,0 1 0 0 0,0-1 0 0 0,1 2 0 0 0,2 3 0 0 0,2 2 32 0 0,-1 0 0 0 0,0 0 1 0 0,0 0-1 0 0,-1 1 0 0 0,0-1 0 0 0,0 1 0 0 0,-1 0 0 0 0,-1 1 0 0 0,1-1 0 0 0,-1 0 0 0 0,-1 1 0 0 0,0-1 1 0 0,0 1-1 0 0,-1-1 0 0 0,-1 12 0 0 0,-2 14 159 0 0,-2 0 0 0 0,-16 59-1 0 0,19-85-185 0 0,-14 52 72 0 0,-3 0 1 0 0,-3-1 0 0 0,-2-2-1 0 0,-3 0 1 0 0,-37 59-1 0 0,51-96 29 0 0,-19 29-21 0 0,-48 105 0 0 0,80-154-161 0 0,2-1-399 0 0,1-1 261 0 0,-1 1 0 0 0,1-1 0 0 0,0 0 0 0 0,-1 0 0 0 0,0 0 0 0 0,1 0 0 0 0,-1 0 0 0 0,5-3 0 0 0,-2 0-86 0 0,17-9-619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 5063 0 0,'-2'1'390'0'0,"-14"5"-1849"0"0,-1 3 14448 0 0,17-9-12924 0 0,17 0 982 0 0,119-17 1384 0 0,-54 6-2014 0 0,-38 6-707 0 0,19-2-1240 0 0,-22 1-3870 0 0,-14 1-524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145 153 4607 0 0,'1'2'10267'0'0,"0"8"-9464"0"0,-1 1 1 0 0,0 0-1 0 0,0 0 1 0 0,-1 0-1 0 0,-1-1 1 0 0,0 1 0 0 0,0-1-1 0 0,-7 19 1 0 0,-6 9-795 0 0,-20 37 0 0 0,5-13 322 0 0,18-36-333 0 0,1-2-527 0 0,-14 45-1 0 0,22-56-2378 0 0</inkml:trace>
  <inkml:trace contextRef="#ctx0" brushRef="#br0" timeOffset="1">324 0 12895 0 0,'0'0'576'0'0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1839 0 0,'1'1'134'0'0,"4"5"568"0"0,0 0 1 0 0,0-1-1 0 0,1 0 1 0 0,0 0-1 0 0,0 0 1 0 0,0-1-1 0 0,8 4 1 0 0,-3-1 752 0 0,-1 0 0 0 0,11 9 0 0 0,-2 4 116 0 0,0 1 1 0 0,-2 1-1 0 0,0 0 1 0 0,15 30-1 0 0,12 16 124 0 0,-32-53-1678 0 0,-1 0 1 0 0,2 0 0 0 0,0-1-1 0 0,0-1 1 0 0,2 0-1 0 0,-1-1 1 0 0,2 0 0 0 0,-1-1-1 0 0,1-1 1 0 0,1-1-1 0 0,0 0 1 0 0,1-1 0 0 0,-1-1-1 0 0,31 8 1 0 0,2-2-1958 0 0,-38-8 377 0 0</inkml:trace>
  <inkml:trace contextRef="#ctx0" brushRef="#br0" timeOffset="1">552 1 2759 0 0,'-2'0'539'0'0,"-3"3"751"0"0,0-1 1 0 0,0 1-1 0 0,0 0 1 0 0,0 0-1 0 0,-8 7 0 0 0,7-4-576 0 0,-1 1-1 0 0,1 0 0 0 0,-6 8 0 0 0,-3 8-853 0 0,-18 39-1 0 0,10-17 1616 0 0,7-20-1262 0 0,0 0 0 0 0,-2-2 0 0 0,0 0 0 0 0,-2-1 0 0 0,0-1 0 0 0,-1-1 0 0 0,-46 34 0 0 0,50-41-193 0 0,10-8-7 0 0,0 1 1 0 0,0-1 0 0 0,0 0 0 0 0,-1-1-1 0 0,1 0 1 0 0,-1 0 0 0 0,-9 3 0 0 0,16-7-84 0 0,12-6-2212 0 0,1 0 1088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 4143 0 0,'0'1'191'0'0,"-1"1"-183"0"0,1 0-1 0 0,-1-1 0 0 0,1 1 1 0 0,0-1-1 0 0,0 1 1 0 0,0 0-1 0 0,0-1 1 0 0,0 1-1 0 0,0 0 0 0 0,1-1 1 0 0,-1 1-1 0 0,0-1 1 0 0,1 1-1 0 0,-1-1 1 0 0,1 1-1 0 0,1 2 1 0 0,2 7 1432 0 0,9-4 1644 0 0,-6-5-2677 0 0,0 1-1 0 0,0-2 1 0 0,1 1 0 0 0,-1-1 0 0 0,0 0 0 0 0,1 0 0 0 0,-1-1 0 0 0,1 0 0 0 0,8-1-1 0 0,69-14 1230 0 0,-67 11-1246 0 0,-11 3-271 0 0,64-16 697 0 0,-61 14-768 0 0,-1 0 0 0 0,1-1 0 0 0,-1 0 1 0 0,0 0-1 0 0,9-7 0 0 0,-10 5-48 0 0,-4 0-16 0 0,-5 6-12 0 0,0-1 1 0 0,0 0-1 0 0,0 1 0 0 0,0-1 0 0 0,0 1 0 0 0,0-1 1 0 0,0 1-1 0 0,0-1 0 0 0,0 1 0 0 0,0 0 0 0 0,-1 0 1 0 0,1 0-1 0 0,-2-1 0 0 0,-4 2-109 0 0,0 0-1 0 0,-1 1 1 0 0,1 0 0 0 0,1 0-1 0 0,-14 5 1 0 0,-1 1-39 0 0,-18 6-76 0 0,-72 34-1 0 0,92-37 335 0 0,0 1 0 0 0,0 0 1 0 0,2 1-1 0 0,-1 1 0 0 0,-19 21 0 0 0,26-24 74 0 0,1 0-1 0 0,1 0 1 0 0,-15 23 0 0 0,22-31-141 0 0,1 0 0 0 0,-1 1 1 0 0,0-1-1 0 0,1 1 0 0 0,0-1 0 0 0,0 1 0 0 0,0-1 1 0 0,0 1-1 0 0,0 0 0 0 0,1-1 0 0 0,0 1 1 0 0,0 0-1 0 0,0 0 0 0 0,0-1 0 0 0,0 1 0 0 0,1 0 1 0 0,-1-1-1 0 0,1 1 0 0 0,0 0 0 0 0,3 5 1 0 0,-3-6-66 0 0,0 0 1 0 0,0 0 0 0 0,1-1 0 0 0,-1 1 0 0 0,1 0 0 0 0,0-1 0 0 0,0 1-1 0 0,0-1 1 0 0,0 1 0 0 0,1-1 0 0 0,-1 0 0 0 0,1 0 0 0 0,-1 0 0 0 0,1 0-1 0 0,-1 0 1 0 0,1-1 0 0 0,0 1 0 0 0,0-1 0 0 0,0 0 0 0 0,3 2 0 0 0,12-1-429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129 126 6911 0 0,'0'0'2179'0'0,"2"0"-558"0"0,25-6 3768 0 0,17-10-3318 0 0,7-2-1492 0 0,-40 16-455 0 0,2-2-67 0 0,0 0 0 0 0,0 0 1 0 0,0-2-1 0 0,0 1 0 0 0,13-10 1 0 0,-24 14-91 0 0,-1 0 0 0 0,0 0 0 0 0,0-1 0 0 0,0 1 0 0 0,0-1 0 0 0,0 1 1 0 0,-1-1-1 0 0,1 1 0 0 0,0-1 0 0 0,-1 1 0 0 0,1-1 0 0 0,-1 0 0 0 0,1 1 0 0 0,-1-4 0 0 0,0 4-20 0 0,1 0-113 0 0,-7-6-156 0 0,4 5 294 0 0,-1 1 0 0 0,1 0 1 0 0,-1-1-1 0 0,1 1 0 0 0,-1 0 0 0 0,0 0 0 0 0,1 1 0 0 0,-1-1 0 0 0,0 1 1 0 0,1-1-1 0 0,-1 1 0 0 0,0 0 0 0 0,0 0 0 0 0,-4 0 0 0 0,-3 1 14 0 0,-1 0-1 0 0,-14 4 1 0 0,5 1 131 0 0,0 0 1 0 0,0 1-1 0 0,0 1 0 0 0,1 1 1 0 0,1 1-1 0 0,-1 1 0 0 0,2 0 1 0 0,-1 1-1 0 0,-22 21 0 0 0,34-26-39 0 0,-1 0 0 0 0,1 1-1 0 0,0 0 1 0 0,1 0 0 0 0,0 0-1 0 0,0 0 1 0 0,1 1 0 0 0,-6 15 0 0 0,8-19-58 0 0,1 0 0 0 0,0 0 0 0 0,0 0 1 0 0,0 0-1 0 0,1 1 0 0 0,-1-1 1 0 0,2 9-1 0 0,-1-11-22 0 0,1 0 1 0 0,-1 0-1 0 0,1 0 1 0 0,0 0-1 0 0,0 0 1 0 0,0 0-1 0 0,0 0 0 0 0,1 0 1 0 0,-1 0-1 0 0,1-1 1 0 0,0 1-1 0 0,0-1 1 0 0,3 5-1 0 0,-2-5-122 0 0,-1-1 0 0 0,0 1 0 0 0,0-1 0 0 0,1 0 0 0 0,-1 0 0 0 0,1 0 0 0 0,-1 0 0 0 0,1 0 0 0 0,0 0 0 0 0,-1-1 0 0 0,1 1 0 0 0,0-1 0 0 0,-1 0 0 0 0,1 0 0 0 0,0 0 0 0 0,-1 0 0 0 0,4-1 0 0 0,12 0-6204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 9215 0 0,'0'0'1182'0'0,"-9"-2"1646"0"0,5 1-2485 0 0,1 1 1 0 0,0 0-1 0 0,-1 0 1 0 0,1 0 0 0 0,-1 1-1 0 0,1-1 1 0 0,-1 1 0 0 0,1 0-1 0 0,0 0 1 0 0,-1 0-1 0 0,1 0 1 0 0,-5 3 0 0 0,-5 3-279 0 0,-19 14 0 0 0,25-17 191 0 0,-16 13-55 0 0,1 0 1 0 0,1 1 0 0 0,-38 40-1 0 0,48-45-123 0 0,1 0-1 0 0,0 0 1 0 0,1 1 0 0 0,1 1 0 0 0,0-1-1 0 0,1 1 1 0 0,0 1 0 0 0,-4 16-1 0 0,10-27-53 0 0,0 0 0 0 0,0 0 0 0 0,0 0 0 0 0,1 0 0 0 0,0 0 0 0 0,0 0 0 0 0,0 0 0 0 0,0 0 0 0 0,1 0 0 0 0,0 0 0 0 0,0 0 0 0 0,0 0 0 0 0,3 5 0 0 0,-3-7 13 0 0,0 0 1 0 0,0-1-1 0 0,1 1 1 0 0,0 0-1 0 0,-1-1 0 0 0,1 0 1 0 0,0 1-1 0 0,0-1 1 0 0,0 0-1 0 0,1 0 0 0 0,-1 0 1 0 0,0 0-1 0 0,1-1 1 0 0,-1 1-1 0 0,1 0 0 0 0,0-1 1 0 0,0 0-1 0 0,-1 0 1 0 0,1 0-1 0 0,0 0 0 0 0,0 0 1 0 0,0 0-1 0 0,3 0 1 0 0,1-1-10 0 0,0 1 1 0 0,-1-1 0 0 0,1 0 0 0 0,0-1 0 0 0,0 0 0 0 0,0 0 0 0 0,-1 0 0 0 0,1-1-1 0 0,0 0 1 0 0,7-4 0 0 0,-4 2 50 0 0,-1-1 0 0 0,0 0-1 0 0,0-1 1 0 0,0 0 0 0 0,-1-1-1 0 0,8-7 1 0 0,3-6 72 0 0,0-1 0 0 0,-2-1-1 0 0,-1-1 1 0 0,16-27 0 0 0,-25 37-369 0 0,0 0 1 0 0,-1 0-1 0 0,0 0 1 0 0,-1-1-1 0 0,5-18 0 0 0,-9 26 98 0 0,0 0 1 0 0,0 0-1 0 0,-1 0 0 0 0,0 0 1 0 0,0 1-1 0 0,0-1 0 0 0,-2-7 1 0 0,2 10 79 0 0,-1 0 0 0 0,0 0 0 0 0,0-1 0 0 0,0 1 0 0 0,-1 0-1 0 0,1 0 1 0 0,-1 0 0 0 0,0 0 0 0 0,0 0 0 0 0,0 1 0 0 0,0-1 0 0 0,0 0 0 0 0,-3-2 0 0 0,2 4-56 0 0,1-1-1 0 0,0 1 1 0 0,-1-1 0 0 0,1 1-1 0 0,0 0 1 0 0,-1 0-1 0 0,0 0 1 0 0,1 0 0 0 0,-1 0-1 0 0,1 1 1 0 0,-1-1-1 0 0,0 1 1 0 0,0 0 0 0 0,-5 0-1 0 0,-2 1-480 0 0,-1 0-1 0 0,-14 3 0 0 0,19-3 115 0 0,5 0-764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51 372 7367 0 0,'0'0'10854'0'0,"-9"-3"-10412"0"0,7 2-424 0 0,-1 0 0 0 0,1 0-1 0 0,0 0 1 0 0,-1-1 0 0 0,1 0 0 0 0,0 1-1 0 0,0-1 1 0 0,0 0 0 0 0,0 0 0 0 0,1 0-1 0 0,-1 0 1 0 0,1 0 0 0 0,-1 0-1 0 0,1-1 1 0 0,-1 1 0 0 0,1 0 0 0 0,0-1-1 0 0,0 1 1 0 0,0-1 0 0 0,1 1 0 0 0,-2-6-1 0 0,0-1-19 0 0,1 0 0 0 0,0 0-1 0 0,1 0 1 0 0,-1 0 0 0 0,2-10-1 0 0,1 10-32 0 0,-1 0 0 0 0,2 1 0 0 0,-1 0 0 0 0,1-1-1 0 0,0 1 1 0 0,1 0 0 0 0,0 0 0 0 0,0 1 0 0 0,1-1 0 0 0,0 1-1 0 0,0 0 1 0 0,9-10 0 0 0,3 0-188 0 0,0 1-1 0 0,1 0 1 0 0,28-17 0 0 0,-33 24 201 0 0,0 2 1 0 0,1 0 0 0 0,0 0 0 0 0,0 1-1 0 0,1 1 1 0 0,-1 1 0 0 0,1 0 0 0 0,21-3 0 0 0,-11 4 175 0 0,0 1 1 0 0,1 1 0 0 0,-1 2 0 0 0,34 3-1 0 0,-52-3-89 0 0,1 1-1 0 0,0-1 1 0 0,-1 1-1 0 0,1 1 1 0 0,-1-1-1 0 0,1 1 1 0 0,-1 1-1 0 0,0-1 1 0 0,0 1-1 0 0,9 7 1 0 0,-14-9-29 0 0,1 1 0 0 0,0-1 0 0 0,-1 1 0 0 0,1 0-1 0 0,-1 0 1 0 0,0-1 0 0 0,0 2 0 0 0,0-1 0 0 0,0 0 0 0 0,-1 0 0 0 0,1 0 0 0 0,-1 1 0 0 0,0-1 0 0 0,0 1 0 0 0,0-1 0 0 0,0 1 0 0 0,-1 0 0 0 0,1-1 0 0 0,-1 1-1 0 0,0 0 1 0 0,0-1 0 0 0,0 1 0 0 0,-1-1 0 0 0,0 6 0 0 0,-2 0 26 0 0,1-1-1 0 0,-1 0 1 0 0,-1 0-1 0 0,1-1 1 0 0,-1 1-1 0 0,-1-1 1 0 0,1 1-1 0 0,-1-1 1 0 0,-1-1-1 0 0,-10 12 1 0 0,-1-2 21 0 0,-1 0 1 0 0,-32 21 0 0 0,-115 68 46 0 0,109-71-124 0 0,-31 16-1167 0 0,85-49 556 0 0,-1-7-2797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61 12031 0 0,'13'-16'652'0'0,"21"-21"0"0"0,-28 30 2627 0 0,-6 9-3190 0 0,-1 1 1 0 0,0 0-1 0 0,1-1 0 0 0,-1 1 1 0 0,0-1-1 0 0,-1 0 0 0 0,1 1 1 0 0,-3 3-1 0 0,0 0 28 0 0,-18 31 210 0 0,-44 54-1 0 0,27-40-260 0 0,-143 213 96 0 0,147-207-165 0 0,3 2 0 0 0,-45 111 0 0 0,62-122-1349 0 0,11-35-4760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218 357 13647 0 0,'0'0'1980'0'0,"-1"1"-1429"0"0,-4 3-358 0 0,1 0 0 0 0,-1 0 0 0 0,1 1 0 0 0,0 0 1 0 0,0-1-1 0 0,1 2 0 0 0,0-1 0 0 0,0 0 0 0 0,-3 7 0 0 0,1-2-104 0 0,-1-1-1 0 0,-7 10 0 0 0,0-3-42 0 0,-1 0 0 0 0,-1-1 0 0 0,0-1 0 0 0,-1 0-1 0 0,0-1 1 0 0,-34 19 0 0 0,42-28 34 0 0,7-3 16 0 0,1-2-87 0 0,-1 1-1 0 0,1-1 0 0 0,-1 0 1 0 0,1 1-1 0 0,0-1 0 0 0,0 1 1 0 0,-1-1-1 0 0,1 0 1 0 0,0 1-1 0 0,0-1 0 0 0,0 0 1 0 0,0 1-1 0 0,0-1 1 0 0,0 0-1 0 0,0 1 0 0 0,0-1 1 0 0,0 0-1 0 0,0 1 0 0 0,0-1 1 0 0,0-1-1 0 0,2-2-6 0 0,0-1 0 0 0,1 1 0 0 0,-1 0 0 0 0,1 0 0 0 0,0 0 0 0 0,0 0 0 0 0,6-7 0 0 0,4-4-2 0 0,12-16 19 0 0,14-22-155 0 0,3 1 0 0 0,72-67 0 0 0,-90 98 40 0 0,108-90-287 0 0,-104 90 403 0 0,0 2-1 0 0,61-32 1 0 0,-78 47 29 0 0,0-1 0 0 0,0 1 0 0 0,0 1 0 0 0,0 0-1 0 0,1 0 1 0 0,-1 2 0 0 0,1-1 0 0 0,18 1 0 0 0,-25 1-39 0 0,0 0 1 0 0,-1 1-1 0 0,1 0 1 0 0,0 0-1 0 0,-1 0 0 0 0,0 0 1 0 0,1 1-1 0 0,-1 0 0 0 0,0 0 1 0 0,7 4-1 0 0,-9-4-7 0 0,1 0-1 0 0,0 0 1 0 0,0 1 0 0 0,-1 0-1 0 0,0-1 1 0 0,1 1-1 0 0,-1 0 1 0 0,0 0 0 0 0,0 0-1 0 0,-1 0 1 0 0,1 1-1 0 0,-1-1 1 0 0,1 0 0 0 0,-1 1-1 0 0,1 3 1 0 0,-2-3 1 0 0,1 1 0 0 0,-1-1 0 0 0,0 1 1 0 0,0-1-1 0 0,0 1 0 0 0,-1-1 0 0 0,0 1 0 0 0,0-1 1 0 0,0 1-1 0 0,0-1 0 0 0,-4 8 0 0 0,2-5 29 0 0,1 1-1 0 0,0-1 0 0 0,-2 9 1 0 0,3-5 29 0 0,-2-1 1 0 0,1 1-1 0 0,-2-1 0 0 0,1 0 1 0 0,-1 0-1 0 0,-6 10 0 0 0,-36 56 452 0 0,41-69-457 0 0,-105 143 393 0 0,62-87-1246 0 0,47-62 286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 7367 0 0,'-2'1'4250'0'0,"-4"3"-3577"0"0,1 0 0 0 0,-1 0 0 0 0,1 1-1 0 0,0 0 1 0 0,0 0 0 0 0,1 1 0 0 0,-8 10 0 0 0,-24 47-601 0 0,26-43 447 0 0,-5 8-260 0 0,1 2 0 0 0,-17 51-1 0 0,30-77-242 0 0,1-1 0 0 0,-1 0 0 0 0,0 1 0 0 0,1-1 0 0 0,0 1 0 0 0,0-1 0 0 0,0 0 0 0 0,0 1-1 0 0,0-1 1 0 0,1 1 0 0 0,0-1 0 0 0,-1 0 0 0 0,1 0 0 0 0,0 1 0 0 0,2 2 0 0 0,-1-4 21 0 0,-1 0-1 0 0,1 0 1 0 0,0-1 0 0 0,0 1 0 0 0,0 0 0 0 0,0-1-1 0 0,0 0 1 0 0,0 1 0 0 0,1-1 0 0 0,-1 0 0 0 0,0 0-1 0 0,1 0 1 0 0,-1-1 0 0 0,4 2 0 0 0,-1-1 62 0 0,0-1 1 0 0,0 0-1 0 0,0 1 0 0 0,0-2 1 0 0,0 1-1 0 0,1 0 0 0 0,-1-1 1 0 0,0 0-1 0 0,0 0 1 0 0,-1-1-1 0 0,1 0 0 0 0,8-3 1 0 0,5-4 242 0 0,31-19 1 0 0,-27 13-440 0 0,-1-2 0 0 0,0 0-1 0 0,-1-1 1 0 0,0-1 0 0 0,-2-1 0 0 0,0-1 0 0 0,-2 0-1 0 0,0-1 1 0 0,-1-1 0 0 0,-2 0 0 0 0,0-1-1 0 0,14-40 1 0 0,-25 60-254 0 0,1-4 156 0 0,-2 2-3432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95 4143 0 0,'0'2'319'0'0,"2"4"196"0"0,-1-1 1 0 0,0 1-1 0 0,0 0 1 0 0,0 0-1 0 0,-1 0 0 0 0,0 0 1 0 0,0 0-1 0 0,-1-1 1 0 0,1 1-1 0 0,-1 0 0 0 0,-1 0 1 0 0,1 0-1 0 0,-1-1 1 0 0,-2 7-1 0 0,-5 8 1800 0 0,-1-1 0 0 0,-18 28-1 0 0,10-18-2644 0 0,17-28 634 0 0,2-3-295 0 0,-1 1 0 0 0,2-1 0 0 0,-1 0-1 0 0,0 1 1 0 0,0-1 0 0 0,0 1 0 0 0,1-1 0 0 0,-1 1-1 0 0,1 0 1 0 0,1-2 0 0 0,2-1 12 0 0,134-128-417 0 0,-48 49-191 0 0,-77 72 519 0 0,0 1 0 0 0,0 1 0 0 0,1 0 0 0 0,0 1 0 0 0,18-7 0 0 0,-30 14 107 0 0,0 0 0 0 0,1 0-1 0 0,-1 0 1 0 0,0 0 0 0 0,0 1 0 0 0,0-1 0 0 0,6 1 0 0 0,-8 0-16 0 0,0 0-1 0 0,0 0 1 0 0,0 1 0 0 0,1-1 0 0 0,-1 0 0 0 0,0 1 0 0 0,0-1 0 0 0,0 1 0 0 0,0-1 0 0 0,0 1 0 0 0,-1-1 0 0 0,1 1-1 0 0,0 0 1 0 0,0-1 0 0 0,0 1 0 0 0,0 0 0 0 0,-1 0 0 0 0,1 0 0 0 0,0-1 0 0 0,-1 1 0 0 0,1 0 0 0 0,-1 0 0 0 0,1 0-1 0 0,-1 0 1 0 0,1 0 0 0 0,0 2 0 0 0,1 4 46 0 0,0 0 0 0 0,-1 1 0 0 0,1-1 0 0 0,-2 1 1 0 0,1-1-1 0 0,-1 1 0 0 0,0 0 0 0 0,0-1 0 0 0,-1 1 0 0 0,-2 8 0 0 0,-2 9 51 0 0,-17 41-1 0 0,8-22-75 0 0,10-34-1 0 0,5-6-34 0 0,4-5-6 0 0,8-6-15 0 0,-12 6 8 0 0,13-10-95 0 0,0 0 1 0 0,-1 0 0 0 0,18-21 0 0 0,7-6-135 0 0,-12 14 20 0 0,1 1 0 0 0,47-31 0 0 0,-64 48 257 0 0,0 1-1 0 0,0 0 1 0 0,1 0 0 0 0,-1 1-1 0 0,1 0 1 0 0,0 1 0 0 0,0 0-1 0 0,1 0 1 0 0,-1 2-1 0 0,1-1 1 0 0,-1 1 0 0 0,13 1-1 0 0,-22 1-8 0 0,1-1 1 0 0,0 1-1 0 0,0-1 0 0 0,-1 1 1 0 0,1 0-1 0 0,0 0 0 0 0,-1 0 0 0 0,1 1 1 0 0,-1-1-1 0 0,0 0 0 0 0,1 1 1 0 0,-1 0-1 0 0,0-1 0 0 0,0 1 0 0 0,0 0 1 0 0,0 0-1 0 0,0 1 0 0 0,0-1 1 0 0,-1 0-1 0 0,2 3 0 0 0,4 6 48 0 0,-2 0 0 0 0,1 0 0 0 0,4 16 0 0 0,-2-5-12 0 0,-3-11-52 0 0,-2-4-23 0 0,0-1 0 0 0,-1 1-1 0 0,0-1 1 0 0,0 1 0 0 0,1 8 0 0 0,-2-7-412 0 0,0-1 1 0 0,0 1-1 0 0,0 0 1 0 0,-1 0-1 0 0,0 0 1 0 0,-2 14 0 0 0,1-21-824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9671 0 0,'0'0'748'0'0,"-1"1"-385"0"0,-9 14 758 0 0,1 1-1 0 0,-13 32 1 0 0,7-16-754 0 0,-82 211 2486 0 0,24 9-1387 0 0,15-63-1089 0 0,54-179-360 0 0,0 0 0 0 0,0 0 0 0 0,-1 0 0 0 0,-1-1 0 0 0,1 1 0 0 0,-1-1 0 0 0,-14 14 0 0 0,13-16-17 0 0,5-5-79 0 0,0-1 0 0 0,0 1-1 0 0,0-1 1 0 0,0 1 0 0 0,-1-1-1 0 0,-4 2 1 0 0,6-2-54 0 0,-1-4-180 0 0,2 3 301 0 0,0 0 0 0 0,0 0 0 0 0,-1 0 0 0 0,1 0 1 0 0,0 0-1 0 0,0 0 0 0 0,0 0 0 0 0,-1 0 0 0 0,1-1 1 0 0,0 1-1 0 0,0 0 0 0 0,0 0 0 0 0,0 0 0 0 0,0 0 0 0 0,-1-1 1 0 0,1 1-1 0 0,0 0 0 0 0,0 0 0 0 0,0 0 0 0 0,0 0 1 0 0,0-1-1 0 0,0 1 0 0 0,0 0 0 0 0,0 0 0 0 0,0 0 1 0 0,0-1-1 0 0,0 1 0 0 0,-1 0 0 0 0,1-5-45 0 0,0 1-1 0 0,0-1 1 0 0,0 1-1 0 0,0-1 1 0 0,1 1-1 0 0,-1-1 1 0 0,1 1-1 0 0,0 0 1 0 0,1-1-1 0 0,-1 1 1 0 0,1 0-1 0 0,3-7 1 0 0,4-4-115 0 0,21-27 0 0 0,-24 33 111 0 0,5-4 14 0 0,1 0-1 0 0,0 1 1 0 0,1 0 0 0 0,0 1-1 0 0,1 0 1 0 0,0 1-1 0 0,1 1 1 0 0,0 0-1 0 0,0 1 1 0 0,1 1 0 0 0,0 0-1 0 0,0 1 1 0 0,0 1-1 0 0,1 0 1 0 0,19-2 0 0 0,-30 6 122 0 0,1 1 0 0 0,-1 0 0 0 0,0 0 1 0 0,0 0-1 0 0,1 0 0 0 0,-1 1 0 0 0,0 0 1 0 0,0 1-1 0 0,0-1 0 0 0,7 3 0 0 0,-10-2-10 0 0,0 0 0 0 0,0-1 0 0 0,0 1 0 0 0,0 0 0 0 0,0 0 0 0 0,0 1 0 0 0,0-1 0 0 0,-1 0 0 0 0,1 1 0 0 0,-1 0 0 0 0,0-1 0 0 0,0 1 0 0 0,0 0 0 0 0,0 0 0 0 0,0 1-1 0 0,-1-1 1 0 0,1 0 0 0 0,-1 0 0 0 0,1 5 0 0 0,1 4 15 0 0,-1-1 1 0 0,-1 1-1 0 0,0 0 0 0 0,0 0 0 0 0,-1 0 1 0 0,-1 0-1 0 0,0 0 0 0 0,-1 0 0 0 0,0 0 1 0 0,0 0-1 0 0,-2-1 0 0 0,1 1 0 0 0,-1-1 1 0 0,-1 0-1 0 0,-9 17 0 0 0,8-17-3 0 0,-1 0-1 0 0,0-1 1 0 0,-1 0-1 0 0,0 0 1 0 0,0-1-1 0 0,-1 0 1 0 0,0 0-1 0 0,0-1 1 0 0,-1 0 0 0 0,-1 0-1 0 0,1-1 1 0 0,-1-1-1 0 0,0 0 1 0 0,-21 8-1 0 0,17-9-86 0 0,0-1 0 0 0,-22 4 0 0 0,32-8 2 0 0,0 1 1 0 0,0-1 0 0 0,0 0-1 0 0,0 0 1 0 0,0 0 0 0 0,0-1-1 0 0,0 1 1 0 0,0-1 0 0 0,0-1-1 0 0,0 1 1 0 0,-7-4 0 0 0,11 5-71 0 0,-1-1 0 0 0,1 0 0 0 0,0 0 0 0 0,0 1 0 0 0,-1-1 0 0 0,1 0 0 0 0,0 0 0 0 0,0-1 0 0 0,0 1 0 0 0,0 0 0 0 0,0 0 1 0 0,0 0-1 0 0,0-1 0 0 0,1 1 0 0 0,-1 0 0 0 0,0-1 0 0 0,1 1 0 0 0,-1-1 0 0 0,1 1 0 0 0,-1-1 0 0 0,1 1 0 0 0,0-1 0 0 0,0 1 0 0 0,0-3 1 0 0,2-13-6609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14599 0 0,'0'0'664'0'0,"1"0"-8"0"0,22 10-457 0 0,-13-6-147 0 0,-1 1 0 0 0,1-2 0 0 0,0 1 0 0 0,0-1-1 0 0,0-1 1 0 0,0 0 0 0 0,0 0 0 0 0,19 0 0 0 0,5-4 205 0 0,1-2 1 0 0,-1-1 0 0 0,34-10 0 0 0,-48 10-175 0 0,0-1 0 0 0,-1-2 1 0 0,0 0-1 0 0,0 0 0 0 0,-1-2 1 0 0,24-16-1 0 0,-38 23-121 0 0,0 0-1 0 0,-1-1 0 0 0,1 1 1 0 0,6-8-1 0 0,-10 10-88 0 0,-20-4-522 0 0,12 6 543 0 0,0 0 0 0 0,-1 1 1 0 0,1 0-1 0 0,0 1 0 0 0,-9 3 1 0 0,-40 21-7 0 0,38-18 59 0 0,-12 8 148 0 0,0 1-1 0 0,1 1 1 0 0,-43 37-1 0 0,38-24 276 0 0,0 1 0 0 0,-34 43 0 0 0,64-69-321 0 0,-1 0 0 0 0,1 1 0 0 0,0 0 0 0 0,1 0-1 0 0,-7 15 1 0 0,10-21-38 0 0,1 0 0 0 0,-1 1-1 0 0,0-1 1 0 0,1 1 0 0 0,0 0 0 0 0,-1-1-1 0 0,1 1 1 0 0,0-1 0 0 0,0 1-1 0 0,1-1 1 0 0,0 4 0 0 0,-1-5-3 0 0,1 1 0 0 0,-1-1 0 0 0,1 1-1 0 0,0-1 1 0 0,-1 1 0 0 0,1-1 0 0 0,0 0 0 0 0,0 1 0 0 0,0-1 0 0 0,0 0 0 0 0,0 0 0 0 0,1 0 0 0 0,-1 1 0 0 0,0-1 0 0 0,0-1 0 0 0,1 1-1 0 0,-1 0 1 0 0,1 0 0 0 0,1 0 0 0 0,1 1 15 0 0,0-1-1 0 0,0 0 1 0 0,0 0-1 0 0,0 0 0 0 0,0 0 1 0 0,0-1-1 0 0,1 0 1 0 0,-1 0-1 0 0,5 0 1 0 0,40-8-222 0 0,-38 6 47 0 0,12-3-94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7831 0 0,'0'0'603'0'0,"2"1"-67"0"0,1 0-21 0 0,0 1-1 0 0,-1 0 1 0 0,1-1 0 0 0,0 1 0 0 0,-1 1-1 0 0,1-1 1 0 0,-1 0 0 0 0,4 5 0 0 0,1 1 503 0 0,1 0 1 0 0,0-1-1 0 0,0 0 1 0 0,13 9-1 0 0,-13-12-995 0 0,-7-3 242 0 0,1-1-211 0 0,-1-1-1 0 0,0 1 1 0 0,0-1-1 0 0,0 1 0 0 0,1-1 1 0 0,-1 0-1 0 0,0 1 1 0 0,0-1-1 0 0,0 0 1 0 0,0 0-1 0 0,0 0 0 0 0,1-2 1 0 0,1-3 147 0 0,1 0 1 0 0,-2 0-1 0 0,1-1 1 0 0,-1 1-1 0 0,0-1 1 0 0,0 0-1 0 0,0 1 1 0 0,-1-1-1 0 0,0 0 1 0 0,-1-11-1 0 0,5-21 211 0 0,-2 29-381 0 0,-1-1-1 0 0,2 0 1 0 0,0 1 0 0 0,0-1 0 0 0,1 1 0 0 0,0 0-1 0 0,1 0 1 0 0,0 1 0 0 0,0 0 0 0 0,1 0 0 0 0,0 0 0 0 0,1 1-1 0 0,0 0 1 0 0,0 1 0 0 0,0 0 0 0 0,1 0 0 0 0,0 0-1 0 0,18-8 1 0 0,7-2-16 0 0,0 3 0 0 0,0 0 0 0 0,48-11 0 0 0,-58 20-36 0 0,14-4-188 0 0,0-1 0 0 0,-2-1 0 0 0,41-19 0 0 0,-61 21-1139 0 0,-2-2-3732 0 0,-1-1-1667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1839 0 0,'-1'1'6066'0'0,"-17"14"-112"0"0,0 1-4081 0 0,-28 25-2014 0 0,-62 46 351 0 0,86-67 158 0 0,1 1 0 0 0,-30 40 0 0 0,44-52-74 0 0,0 1 0 0 0,0 1 1 0 0,1-1-1 0 0,1 1 1 0 0,-7 18-1 0 0,12-28-62 0 0,0 1-12 0 0,1-1-192 0 0,-1 1 0 0 0,1-1-1 0 0,-1 0 1 0 0,1 0-1 0 0,-1 0 1 0 0,1 0 0 0 0,0 0-1 0 0,0 0 1 0 0,-1 0 0 0 0,1 0-1 0 0,0 0 1 0 0,0 0 0 0 0,0 0-1 0 0,0 0 1 0 0,0 0 0 0 0,0-1-1 0 0,0 1 1 0 0,1 0 0 0 0,-1-1-1 0 0,2 1 1 0 0,-1 0 16 0 0,1-1 1 0 0,-1 1-1 0 0,1-1 0 0 0,-1 0 1 0 0,1 0-1 0 0,-1 0 0 0 0,1 0 1 0 0,0 0-1 0 0,4-1 0 0 0,2-2 69 0 0,1 0-1 0 0,-1-1 1 0 0,0 1-1 0 0,14-9 1 0 0,15-10 215 0 0,37-28 1 0 0,-58 38-291 0 0,-1-1-1 0 0,-1-1 1 0 0,0-1 0 0 0,18-23-1 0 0,-27 31-12 0 0,-1-1-1 0 0,0 1 1 0 0,5-13-1 0 0,-9 17-57 0 0,0 0-1 0 0,0 0 0 0 0,0 0 0 0 0,0 0 0 0 0,0-1 1 0 0,-1 1-1 0 0,1 0 0 0 0,-1 0 0 0 0,0 0 0 0 0,0-1 0 0 0,0 1 1 0 0,-2-6-1 0 0,2 8-117 0 0,-1 0 0 0 0,0 0 0 0 0,1 0 0 0 0,-1 0 0 0 0,0-1 0 0 0,0 1 0 0 0,0 1 0 0 0,0-1 0 0 0,0 0 0 0 0,0 0 0 0 0,0 0 0 0 0,-1 0 0 0 0,1 1 0 0 0,0-1 0 0 0,0 1 0 0 0,0-1 0 0 0,-1 1 0 0 0,1-1 0 0 0,0 1 0 0 0,-3-1 0 0 0,-2-1-982 0 0,-4 0-339 0 0,9 2 1384 0 0,1 0 0 0 0,-1 0 0 0 0,1 0 0 0 0,-1 0 0 0 0,1-1 0 0 0,-1 1 0 0 0,1 0 0 0 0,-1 0 0 0 0,1 0 0 0 0,-1 0 0 0 0,1-1 0 0 0,-1 1 0 0 0,1 0 0 0 0,-1 0 0 0 0,1-1 0 0 0,0 1 0 0 0,-1 0 0 0 0,1-1 0 0 0,-1 1 1 0 0,1-1-1 0 0,0 1 0 0 0,-1 0 0 0 0,1-1 0 0 0,0 1 0 0 0,0-1 0 0 0,-1 1 0 0 0,1-1 0 0 0,0 1 0 0 0,0-1 0 0 0,0 1 0 0 0,0-1 0 0 0,0 1 0 0 0,-1-1 0 0 0,1 1 0 0 0,0-1 0 0 0,0 1 0 0 0,0-1 0 0 0,0 1 0 0 0,1-2 0 0 0,-2-6-368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477 826 13903 0 0,'1'-1'638'0'0,"14"-17"23"0"0,20-15 1 0 0,11-15 665 0 0,-7 1-989 0 0,-3-1-1 0 0,-1-2 1 0 0,-3-2 0 0 0,-2-1-1 0 0,-3-1 1 0 0,-2-2-1 0 0,-2 0 1 0 0,-3-1 0 0 0,18-81-1 0 0,-37 132-316 0 0,3-13-31 0 0,-1 0 0 0 0,2-31 0 0 0,-5 49-1 0 0,1-1 0 0 0,-2 1 0 0 0,1 0 1 0 0,0 0-1 0 0,0-1 0 0 0,0 1 0 0 0,-1 0 0 0 0,1 0 1 0 0,0-1-1 0 0,-1 1 0 0 0,0-2 0 0 0,1 3 4 0 0,-1 0 0 0 0,1-1 0 0 0,0 1 0 0 0,-1 0 0 0 0,1-1 0 0 0,0 1 0 0 0,-1 0 0 0 0,1 0 0 0 0,0-1 0 0 0,-1 1 0 0 0,1 0 0 0 0,0 0 0 0 0,-1 0 0 0 0,1 0 0 0 0,-1-1 0 0 0,1 1 0 0 0,-1 0 0 0 0,1 0 0 0 0,0 0 0 0 0,-1 0 0 0 0,1 0-1 0 0,-1 0 1 0 0,0 0 0 0 0,-1 1-5 0 0,0-1 0 0 0,0 1 0 0 0,-1 0 0 0 0,1 0 0 0 0,0 0 0 0 0,0 0-1 0 0,0 0 1 0 0,0 1 0 0 0,0-1 0 0 0,-3 3 0 0 0,-25 25-70 0 0,0 2 1 0 0,-41 54-1 0 0,40-46 36 0 0,-5 8 43 0 0,2 1 0 0 0,3 2 0 0 0,1 1 0 0 0,-22 56 0 0 0,19-29 4 0 0,4 2 0 0 0,-22 98 0 0 0,46-157-1 0 0,-38 146-2 0 0,29-124 8 0 0,-34 75 1 0 0,-114 162 857 0 0,80-147-323 0 0,74-118-644 0 0,0 0 0 0 0,1 1-1 0 0,-9 26 1 0 0,16-40-810 0 0,0 0-287 0 0,-2 5-58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0,'1'2'3163'0'0,"13"27"3508"0"0,1-1-3557 0 0,-3-7-2498 0 0,0-1 0 0 0,19 22 0 0 0,-1-9-76 0 0,1-1 0 0 0,40 31-1 0 0,-43-40-360 0 0,0 1 0 0 0,-2 2 0 0 0,-1 0 0 0 0,26 36-1 0 0,-35-38-176 0 0,-1 1 0 0 0,-1 0-1 0 0,-1 1 1 0 0,-2 1 0 0 0,0-1-1 0 0,-2 2 1 0 0,6 28 0 0 0,-10-34-1879 0 0,8-25-1182 0 0,0-4-1754 0 0,-1-3-1249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71 9215 0 0,'-1'0'707'0'0,"-4"-2"-240"0"0,0 1-1 0 0,0-1 1 0 0,0 1-1 0 0,-1 0 1 0 0,1 0-1 0 0,0 1 1 0 0,0 0-1 0 0,0 0 1 0 0,0 0-1 0 0,-1 0 1 0 0,1 1-1 0 0,0 0 1 0 0,0 0-1 0 0,0 0 1 0 0,0 1-1 0 0,0 0 1 0 0,0 0-1 0 0,-5 3 1 0 0,9-5-412 0 0,1 0 0 0 0,-1 0 0 0 0,1 0 0 0 0,0 1 0 0 0,-1-1 0 0 0,1 0 0 0 0,-1 0 0 0 0,1 0 0 0 0,0 1 0 0 0,-1-1 0 0 0,1 0 0 0 0,0 0 0 0 0,-1 1 0 0 0,1-1 0 0 0,0 0 0 0 0,0 1 0 0 0,-1-1 0 0 0,1 0 0 0 0,0 1 0 0 0,0-1 1 0 0,0 1-1 0 0,-1-1 0 0 0,1 0 0 0 0,0 1 0 0 0,0-1 0 0 0,0 1 0 0 0,0-1 0 0 0,0 0 0 0 0,0 1 0 0 0,0-1 0 0 0,0 1 0 0 0,0-1 0 0 0,0 1 0 0 0,0-1 0 0 0,0 0 0 0 0,0 1 0 0 0,0-1 0 0 0,0 1 0 0 0,0-1 0 0 0,0 1 0 0 0,1-1 0 0 0,-1 0 0 0 0,0 1 0 0 0,0-1 0 0 0,0 0 0 0 0,1 1 0 0 0,-1-1 0 0 0,0 0 0 0 0,1 1 0 0 0,-1-1 0 0 0,0 0 0 0 0,1 1 0 0 0,-1-1 0 0 0,0 0 1 0 0,1 0-1 0 0,0 1 0 0 0,1 1 16 0 0,1-1 0 0 0,-1 1 1 0 0,1-1-1 0 0,0 1 0 0 0,0-1 1 0 0,3 1-1 0 0,3 0 94 0 0,1 0 1 0 0,-1-1-1 0 0,0-1 0 0 0,0 1 1 0 0,13-2-1 0 0,47-9 547 0 0,-29 3-343 0 0,151-24 1080 0 0,-97 7-2572 0 0,-64 14-2697 0 0,30-15 0 0 0,-47 20-3578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 11431 0 0,'0'0'522'0'0,"1"-1"-12"0"0,5 0-167 0 0,-5 1 486 0 0,17 5 2465 0 0,-16-5-3167 0 0,-1 1 0 0 0,1-1 0 0 0,-1 1 1 0 0,0 0-1 0 0,1 0 0 0 0,-1-1 0 0 0,0 1 1 0 0,0 0-1 0 0,0 0 0 0 0,0 0 0 0 0,0 0 1 0 0,0 1-1 0 0,0-1 0 0 0,0 0 0 0 0,0 0 1 0 0,0 1-1 0 0,0-1 0 0 0,-1 0 0 0 0,1 1 1 0 0,-1-1-1 0 0,1 1 0 0 0,-1-1 0 0 0,1 0 1 0 0,-1 1-1 0 0,0-1 0 0 0,0 1 0 0 0,0 0 1 0 0,0-1-1 0 0,0 1 0 0 0,0-1 0 0 0,0 1 1 0 0,0-1-1 0 0,-1 1 0 0 0,1-1 0 0 0,0 0 1 0 0,-1 1-1 0 0,0 1 0 0 0,-2 5 76 0 0,-1-1 0 0 0,1 0 1 0 0,-1 1-1 0 0,-1-2 0 0 0,-6 10 0 0 0,-73 78 969 0 0,-1 3-2813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0,'0'0'2224'0'0,"9"5"-1392"0"0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41 287 6447 0 0,'-1'2'499'0'0,"-1"4"-65"0"0,0 0 0 0 0,-1 0 1 0 0,0 0-1 0 0,-8 11 0 0 0,-8 9 12431 0 0,20-29-12790 0 0,0 0 1 0 0,0 0 0 0 0,0 0-1 0 0,0 0 1 0 0,0 0 0 0 0,1 0-1 0 0,-1 0 1 0 0,1 0-1 0 0,0 1 1 0 0,0-1 0 0 0,4-3-1 0 0,-1-1-28 0 0,24-29-96 0 0,3 1 0 0 0,0 1 0 0 0,2 2 0 0 0,2 2 0 0 0,1 1-1 0 0,1 1 1 0 0,51-27 0 0 0,-80 50 28 0 0,0 0 0 0 0,0 1 0 0 0,1-1 0 0 0,0 2 0 0 0,14-4 0 0 0,-22 6 20 0 0,0 1-1 0 0,-1 0 1 0 0,1-1 0 0 0,0 1-1 0 0,0 0 1 0 0,0 0-1 0 0,0 0 1 0 0,-1 0-1 0 0,1 0 1 0 0,0 1 0 0 0,0-1-1 0 0,0 1 1 0 0,-1-1-1 0 0,1 1 1 0 0,0-1-1 0 0,-1 1 1 0 0,1 0 0 0 0,0 0-1 0 0,-1 0 1 0 0,1 0-1 0 0,-1 0 1 0 0,1 0 0 0 0,-1 0-1 0 0,0 1 1 0 0,1-1-1 0 0,-1 0 1 0 0,0 1-1 0 0,0-1 1 0 0,0 1 0 0 0,0-1-1 0 0,0 1 1 0 0,-1 0-1 0 0,1-1 1 0 0,0 1 0 0 0,-1 0-1 0 0,1 0 1 0 0,-1-1-1 0 0,1 4 1 0 0,0 9-1 0 0,0 0 1 0 0,-1 1 0 0 0,0-1-1 0 0,-1 0 1 0 0,-1 0-1 0 0,-6 26 1 0 0,3-17 0 0 0,-18 79 9 0 0,7-37-107 0 0,5-36-617 0 0,6-16-1418 0 0,0-1-3566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49 447 1375 0 0,'0'0'66'0'0,"26"10"21476"0"0,-31-13-23168 0 0,0 0 1586 0 0,0 0 1 0 0,1 0 0 0 0,-1 0-1 0 0,1 0 1 0 0,0 0 0 0 0,0-1 0 0 0,0 0-1 0 0,0 0 1 0 0,1 0 0 0 0,-1 0-1 0 0,1-1 1 0 0,0 0 0 0 0,1 1 0 0 0,-1-1-1 0 0,1 0 1 0 0,0 0 0 0 0,0 0 0 0 0,0 0-1 0 0,1-1 1 0 0,-1 1 0 0 0,2 0-1 0 0,-1-1 1 0 0,0-9 0 0 0,2 3-132 0 0,0 0 0 0 0,1 0 1 0 0,0 0-1 0 0,1 1 0 0 0,0-1 1 0 0,1 0-1 0 0,0 1 0 0 0,1 0 1 0 0,0 0-1 0 0,1 1 0 0 0,0-1 0 0 0,10-12 1 0 0,-3 6 25 0 0,1 0 1 0 0,1 1-1 0 0,1 1 1 0 0,0 0-1 0 0,1 1 1 0 0,18-11-1 0 0,-21 16 191 0 0,0 1 1 0 0,1 1-1 0 0,0 0 0 0 0,0 1 0 0 0,0 1 0 0 0,1 0 1 0 0,18-2-1 0 0,-20 4 25 0 0,0 1-1 0 0,1 1 1 0 0,-1 0-1 0 0,0 1 1 0 0,1 1 0 0 0,-1 0-1 0 0,0 1 1 0 0,20 5 0 0 0,-30-6-12 0 0,-1 0-1 0 0,0 1 1 0 0,1-1 0 0 0,-1 1 0 0 0,0-1 0 0 0,1 1 0 0 0,-1 0 0 0 0,0 0 0 0 0,-1 0 0 0 0,1 1 0 0 0,0-1 0 0 0,0 1 0 0 0,-1 0 0 0 0,0-1 0 0 0,1 1 0 0 0,-1 0 0 0 0,0 0 0 0 0,-1 1 0 0 0,4 6 0 0 0,-4-5 20 0 0,1 0-1 0 0,-1 0 1 0 0,0 0 0 0 0,-1 0-1 0 0,1 0 1 0 0,-1 0 0 0 0,0 1 0 0 0,0-1-1 0 0,-1 0 1 0 0,1 0 0 0 0,-1 0-1 0 0,0 1 1 0 0,-3 6 0 0 0,0-1-15 0 0,-1 0 1 0 0,0-1 0 0 0,0 0-1 0 0,-14 19 1 0 0,-33 34 294 0 0,24-30-288 0 0,12-15-233 0 0,-1 0 0 0 0,0-1 0 0 0,-1-1 0 0 0,-39 27 1 0 0,45-35 51 0 0,-1-1 0 0 0,1 0 1 0 0,-1-1-1 0 0,-1-1 1 0 0,1 0-1 0 0,-1 0 1 0 0,0-1-1 0 0,0-1 0 0 0,-24 3 1 0 0,35-6-224 0 0,-1 0 1 0 0,0 0-1 0 0,0 0 0 0 0,1-1 1 0 0,-1 1-1 0 0,0-1 0 0 0,-7-2 1 0 0,4-1-1294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6911 0 0,'0'0'528'0'0,"0"1"-221"0"0,0 7 117 0 0,-1-1 1 0 0,0 0-1 0 0,-1 1 0 0 0,1-1 0 0 0,-1 0 1 0 0,-1 0-1 0 0,-5 12 0 0 0,-30 49 670 0 0,16-31-569 0 0,12-20-321 0 0,-138 231 2336 0 0,63-126-1944 0 0,-5-4-1 0 0,-148 151 1 0 0,211-239-1748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71 128 13991 0 0,'0'0'1268'0'0,"2"2"-986"0"0,4 2-131 0 0,1 1 0 0 0,0-1 1 0 0,0-1-1 0 0,0 0 0 0 0,0 0 1 0 0,1 0-1 0 0,-1-1 1 0 0,1 0-1 0 0,0 0 0 0 0,-1 0 1 0 0,15-1-1 0 0,-6 0-60 0 0,0-1-1 0 0,0 0 1 0 0,0-2-1 0 0,-1 0 1 0 0,17-4 0 0 0,-12 1 50 0 0,-1-1 1 0 0,0 0 0 0 0,-1-2 0 0 0,0 0 0 0 0,0-1 0 0 0,-1-1 0 0 0,0 0-1 0 0,0-2 1 0 0,27-24 0 0 0,-41 34-191 0 0,-1-1 0 0 0,0 0 0 0 0,1 0 0 0 0,-1 0-1 0 0,-1 0 1 0 0,1 0 0 0 0,3-7 0 0 0,-5 10 34 0 0,-1-1 0 0 0,1 0 0 0 0,0 1 0 0 0,0-1 0 0 0,0 1 0 0 0,0-1 0 0 0,0 1 1 0 0,-1-1-1 0 0,1 1 0 0 0,0-1 0 0 0,0 1 0 0 0,-1-1 0 0 0,1 1 0 0 0,0 0 0 0 0,-1-1 0 0 0,1 1 0 0 0,0-1 0 0 0,-1 1 0 0 0,1 0 1 0 0,-1-1-1 0 0,1 1 0 0 0,0 0 0 0 0,-1 0 0 0 0,1-1 0 0 0,-1 1 0 0 0,1 0 0 0 0,-1 0 0 0 0,1 0 0 0 0,-1-1 0 0 0,1 1 0 0 0,-1 0 1 0 0,0 0-1 0 0,1 0 0 0 0,-1 0 0 0 0,0 0 0 0 0,0 0 9 0 0,-5-1-37 0 0,0 0 0 0 0,-1 1 0 0 0,1 0 0 0 0,-1 0 0 0 0,1 1 0 0 0,-1-1 0 0 0,1 1 0 0 0,0 1 0 0 0,-7 1 0 0 0,-10 5-46 0 0,-23 11-1 0 0,25-11 58 0 0,-20 10 125 0 0,0 1 0 0 0,2 2 0 0 0,1 2-1 0 0,0 1 1 0 0,-62 54 0 0 0,95-74-19 0 0,1 0 0 0 0,0 0-1 0 0,0 0 1 0 0,0 1-1 0 0,1-1 1 0 0,-1 1 0 0 0,-4 10-1 0 0,7-13-42 0 0,0 1-1 0 0,1-1 0 0 0,-1 0 1 0 0,1 0-1 0 0,0 0 0 0 0,-1 1 0 0 0,1-1 1 0 0,0 0-1 0 0,0 1 0 0 0,0-1 1 0 0,1 0-1 0 0,-1 0 0 0 0,1 1 0 0 0,-1-1 1 0 0,1 0-1 0 0,0 0 0 0 0,-1 0 0 0 0,1 0 1 0 0,0 0-1 0 0,1 0 0 0 0,-1 0 1 0 0,0 0-1 0 0,2 2 0 0 0,1 0 12 0 0,0 0 0 0 0,0 0 0 0 0,0 0 0 0 0,1 0 0 0 0,0-1 0 0 0,-1 0 0 0 0,1 0 0 0 0,0 0 0 0 0,1-1 0 0 0,-1 0-1 0 0,0 0 1 0 0,8 2 0 0 0,9 2-50 0 0,38 4-1 0 0,-57-10-7 0 0,8 1-570 0 0,1 0 0 0 0,18-1 0 0 0,-4-3-6024 0 0</inkml:trace>
  <inkml:trace contextRef="#ctx0" brushRef="#br0" timeOffset="1">792 153 4143 0 0,'2'-16'15448'0'0,"-1"25"-15364"0"0,-1 0 0 0 0,0 0 0 0 0,-1 0 0 0 0,0 0 0 0 0,0 0 0 0 0,0-1-1 0 0,-1 1 1 0 0,-6 15 0 0 0,-3 3-148 0 0,-20 34 1 0 0,16-33 123 0 0,-8 16 31 0 0,-2-2 0 0 0,-38 48-1 0 0,-147 208 514 0 0,135-188-488 0 0,63-89-212 0 0,12-20-100 0 0,11-5-5966 0 0,2-4-216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2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14079 0 0,'2'-9'185'0'0,"1"0"-1"0"0,0 0 1 0 0,1 0-1 0 0,0 1 1 0 0,0-1-1 0 0,0 1 1 0 0,1 0-1 0 0,10-12 1 0 0,-2 1 322 0 0,5-6 55 0 0,1 1 0 0 0,2 1 0 0 0,0 1 0 0 0,1 0 0 0 0,1 2 0 0 0,41-28 0 0 0,-43 35-555 0 0,2 0 1 0 0,-1 2 0 0 0,2 0-1 0 0,-1 1 1 0 0,42-10 0 0 0,-35 13-31 0 0,1 1 0 0 0,-1 2-1 0 0,1 0 1 0 0,42 2 0 0 0,-58 3 16 0 0,-1 0-1 0 0,17 3 1 0 0,-26-3 5 0 0,-1 0-1 0 0,1 0 1 0 0,-1 1 0 0 0,1-1 0 0 0,-1 1-1 0 0,0 0 1 0 0,0 0 0 0 0,0 1 0 0 0,0-1-1 0 0,0 1 1 0 0,3 3 0 0 0,-5-4 23 0 0,-1 0 0 0 0,1 0 0 0 0,-1 1 0 0 0,0-1 0 0 0,0 0 0 0 0,0 1 0 0 0,0-1 0 0 0,0 1 0 0 0,-1-1 0 0 0,1 1 0 0 0,-1-1 0 0 0,1 1 0 0 0,-1-1 0 0 0,0 1 0 0 0,0-1 0 0 0,0 1 0 0 0,-1-1 0 0 0,1 1 1 0 0,0-1-1 0 0,-1 1 0 0 0,0-1 0 0 0,-1 5 0 0 0,-2 5 269 0 0,-1 1-1 0 0,-13 21 1 0 0,-11 15 337 0 0,-2 0-1 0 0,-70 81 1 0 0,80-107-572 0 0,-2-1 0 0 0,0-2 0 0 0,-39 28 0 0 0,-87 41 117 0 0,136-82-225 0 0,0-1 0 0 0,0 0 0 0 0,-1 0 0 0 0,0-1 0 0 0,0-1 1 0 0,0-1-1 0 0,-1 0 0 0 0,1 0 0 0 0,-29 0 0 0 0,28-6-1678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6447 0 0,'0'0'688'0'0,"7"-5"2080"0"0,4 3 528 0 0,-3 1 3536 0 0,3-1-5536 0 0,0 0-1136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 4607 0 0,'-2'-8'14234'0'0,"-3"13"-14036"0"0,0 0 1 0 0,0 1-1 0 0,0-1 1 0 0,1 1 0 0 0,-1 0-1 0 0,1 0 1 0 0,1 1-1 0 0,-5 8 1 0 0,-20 60 480 0 0,15-38-547 0 0,-41 90 13 0 0,43-106-413 0 0,0 0 0 0 0,-2-1-1 0 0,-27 33 1 0 0,39-52 41 0 0,-3 2 145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12671 0 0,'0'0'5467'0'0,"0"1"-4967"0"0,-7 9 166 0 0,2-1 0 0 0,-6 13 0 0 0,-7 12 147 0 0,-12 10-398 0 0,-2-1 1 0 0,-67 71 0 0 0,-90 61-300 0 0,131-126-96 0 0,-92 87 35 0 0,144-129-312 0 0,0 0-1 0 0,-10 15 1 0 0,15-20-632 0 0,15-2-8266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161 326 7831 0 0,'0'0'603'0'0,"-2"-1"-396"0"0,-2-1 223 0 0,-1 0 1 0 0,0 0 0 0 0,1 1-1 0 0,-1 0 1 0 0,0 0 0 0 0,0 0-1 0 0,0 0 1 0 0,0 1 0 0 0,0 0-1 0 0,0 0 1 0 0,0 0-1 0 0,-7 2 1 0 0,-14-1 1649 0 0,32-10-1520 0 0,11-9-377 0 0,1 2-1 0 0,0 0 0 0 0,1 0 0 0 0,26-15 1 0 0,-26 18-145 0 0,19-11 21 0 0,0 1 0 0 0,59-25 1 0 0,87-24 278 0 0,-115 50-14 0 0,-59 19-245 0 0,0 1 0 0 0,0 0 0 0 0,0 1 0 0 0,0 0 0 0 0,11 1 0 0 0,-10 2 21 0 0,-2 4-80 0 0,-8-5-20 0 0,1 0 0 0 0,-1 1 0 0 0,0 0 0 0 0,0-1 0 0 0,0 1 0 0 0,0 0 0 0 0,0-1 0 0 0,0 1 0 0 0,-1 0 0 0 0,1 0 0 0 0,-1 0 0 0 0,1 0 0 0 0,-1 0 0 0 0,1 0 0 0 0,-1-1 0 0 0,0 1 0 0 0,0 0 0 0 0,0 0 0 0 0,0 0 0 0 0,-1 0 0 0 0,0 4 0 0 0,-1 4 0 0 0,-1-1 0 0 0,0 0 0 0 0,-5 11 0 0 0,4-10 0 0 0,-6 12 0 0 0,-2-1 0 0 0,0 0 0 0 0,-2-1 0 0 0,-29 35 0 0 0,40-52 0 0 0,-28 32 37 0 0,-2-3 0 0 0,-1 0 0 0 0,-71 50 0 0 0,67-58 7 0 0,-1-1 0 0 0,-44 18 0 0 0,61-30-32 0 0,10-6 7 0 0,1 1 1 0 0,-1-2-1 0 0,1 0 0 0 0,-1 0 0 0 0,0-1 0 0 0,-1 0 1 0 0,1-1-1 0 0,0-1 0 0 0,-16 1 0 0 0,25-2-9 0 0,-12-5 56 0 0,15 5-64 0 0,-1 0 0 0 0,1 0 0 0 0,0-1 0 0 0,0 1 0 0 0,0 0 0 0 0,0 0 0 0 0,0-1 0 0 0,0 1 0 0 0,-1 0 1 0 0,1 0-1 0 0,0-1 0 0 0,0 1 0 0 0,0 0 0 0 0,0 0 0 0 0,0-1 0 0 0,0 1 0 0 0,0 0 0 0 0,0 0 0 0 0,0-1 0 0 0,0 1 0 0 0,0 0 0 0 0,1 0 0 0 0,-1-1 0 0 0,0 1 0 0 0,0 0 0 0 0,0 0 0 0 0,0-1 0 0 0,0 1 0 0 0,0 0 0 0 0,0 0 0 0 0,1-1 0 0 0,-1 1 0 0 0,0 0 0 0 0,6-8-7 0 0,-2 4-44 0 0,1 0-1 0 0,-1 1 0 0 0,1 0 0 0 0,0 0 1 0 0,0 0-1 0 0,0 1 0 0 0,0 0 1 0 0,1 0-1 0 0,-1 0 0 0 0,8-1 1 0 0,8-2-252 0 0,29-1 0 0 0,-42 5 305 0 0,0 1-7 0 0,0 0-1 0 0,1 0 1 0 0,-1 1 0 0 0,0 0-1 0 0,0 1 1 0 0,0 0-1 0 0,0 0 1 0 0,-1 0-1 0 0,1 1 1 0 0,9 5 0 0 0,-7-3 38 0 0,0 0 0 0 0,-1 1 0 0 0,1 1 0 0 0,-1 0 0 0 0,0 0 0 0 0,14 15 0 0 0,-14-11 34 0 0,-1 1-1 0 0,-1-1 0 0 0,1 2 0 0 0,-2-1 1 0 0,0 1-1 0 0,0-1 0 0 0,-1 2 1 0 0,5 22-1 0 0,-9-31-64 0 0,0-1 1 0 0,0 0 0 0 0,-1 1-1 0 0,0-1 1 0 0,0 0-1 0 0,0 1 1 0 0,0-1-1 0 0,-1 1 1 0 0,0-1 0 0 0,0 0-1 0 0,0 1 1 0 0,0-1-1 0 0,0 0 1 0 0,-1 0 0 0 0,0 0-1 0 0,0 0 1 0 0,0 0-1 0 0,-1-1 1 0 0,1 1-1 0 0,-1 0 1 0 0,0-1 0 0 0,1 0-1 0 0,-2 0 1 0 0,1 0-1 0 0,0 0 1 0 0,-1 0-1 0 0,1 0 1 0 0,-1-1 0 0 0,-5 3-1 0 0,-35 15 118 0 0,-76 24 1 0 0,2 0 304 0 0,92-33-348 0 0,-2 1-64 0 0,-50 16 1 0 0,78-28-41 0 0,0 0 0 0 0,0-1 0 0 0,0 1 0 0 0,0 0 0 0 0,0 0 0 0 0,0 0 0 0 0,0 0 1 0 0,0 0-1 0 0,0 0 0 0 0,0 0 0 0 0,0 0 0 0 0,-1 0 0 0 0,1 0 0 0 0,0 0 0 0 0,0 0 1 0 0,0 0-1 0 0,0 0 0 0 0,0 0 0 0 0,0 0 0 0 0,0 0 0 0 0,0 0 0 0 0,0 0 0 0 0,0 0 1 0 0,0 0-1 0 0,0 0 0 0 0,0 0 0 0 0,0 0 0 0 0,0 0 0 0 0,0 0 0 0 0,0 0 0 0 0,0 0 1 0 0,0 0-1 0 0,0 0 0 0 0,0 0 0 0 0,0 0 0 0 0,0 0 0 0 0,0 0 0 0 0,0 0 1 0 0,0 0-1 0 0,0 0 0 0 0,0 0 0 0 0,-1 0 0 0 0,1 0 0 0 0,0 0 0 0 0,0 0 0 0 0,0 0 1 0 0,0 0-1 0 0,0 0 0 0 0,0 0 0 0 0,0 0 0 0 0,0 0 0 0 0,3-8-1679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59 12263 0 0,'0'0'1828'0'0,"2"1"-1277"0"0,1 1-376 0 0,0 0 1 0 0,0 0-1 0 0,0 0 1 0 0,0 0 0 0 0,1 0-1 0 0,-1-1 1 0 0,1 0-1 0 0,-1 1 1 0 0,1-2-1 0 0,-1 1 1 0 0,1 0-1 0 0,0-1 1 0 0,0 1-1 0 0,-1-1 1 0 0,1 0-1 0 0,0 0 1 0 0,4-1-1 0 0,3 0 35 0 0,0-1 1 0 0,0 0-1 0 0,-1-1 0 0 0,20-7 1 0 0,-9 2 49 0 0,5-2 132 0 0,-1-2 0 0 0,29-17 0 0 0,-52 28-456 0 0,-4 1-187 0 0,-9 1 182 0 0,0 0-1 0 0,0 1 1 0 0,0 0 0 0 0,0 0-1 0 0,1 1 1 0 0,-16 6 0 0 0,-62 33 108 0 0,59-27 24 0 0,-19 9 28 0 0,-4 0 207 0 0,-85 57 1 0 0,132-78-272 0 0,1 0 0 0 0,0 0 1 0 0,1 1-1 0 0,-1-1 0 0 0,1 1 0 0 0,-1 0 0 0 0,1 0 0 0 0,0 0 0 0 0,-4 9 1 0 0,6-12-14 0 0,1 1 0 0 0,-1-1 1 0 0,1 1-1 0 0,-1-1 0 0 0,1 0 1 0 0,0 1-1 0 0,0-1 0 0 0,0 1 1 0 0,0-1-1 0 0,0 1 0 0 0,0-1 1 0 0,0 1-1 0 0,0-1 0 0 0,0 1 1 0 0,1 2-1 0 0,0-3 4 0 0,0 1 0 0 0,0 0 0 0 0,0-1 0 0 0,1 1 0 0 0,-1 0 0 0 0,0-1 0 0 0,1 1 0 0 0,-1-1 0 0 0,0 0 0 0 0,1 1 0 0 0,0-1 0 0 0,-1 0 0 0 0,1 0 0 0 0,3 1 0 0 0,2 2 21 0 0,1-1 0 0 0,0 0-1 0 0,0-1 1 0 0,0 0 0 0 0,0 0 0 0 0,0-1 0 0 0,12 1 0 0 0,60-3-388 0 0,15-8-1946 0 0,-65 4 305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32 444 10103 0 0,'-1'1'464'0'0,"-6"14"-7"0"0,0 1-1 0 0,1-1 0 0 0,-5 23 4090 0 0,16-50-2815 0 0,7-16-328 0 0,-6 11-1048 0 0,1 1 0 0 0,1 0 1 0 0,0 0-1 0 0,1 0 0 0 0,1 1 1 0 0,15-18-1 0 0,170-156-315 0 0,-164 163-1103 0 0,2 1 1 0 0,1 2-1 0 0,1 1 0 0 0,61-27 1 0 0,-78 42-1186 0 0,23-6 0 0 0,-20 8 673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37 289 6447 0 0,'0'0'499'0'0,"0"2"-328"0"0,-10 21 592 0 0,3-6 3166 0 0,-13 21 3028 0 0,21-40-6821 0 0,-1-1 1 0 0,1 1-1 0 0,0 0 1 0 0,0 0 0 0 0,0 0-1 0 0,0 0 1 0 0,1 0-1 0 0,-1 0 1 0 0,3-3-1 0 0,1-2 123 0 0,24-34 131 0 0,3 1 0 0 0,45-45-1 0 0,-65 71-397 0 0,-11 13 5 0 0,80-81-381 0 0,-66 69 137 0 0,0 0 0 0 0,1 1-1 0 0,30-17 1 0 0,-44 28 227 0 0,0 0-1 0 0,0 0 1 0 0,0 0-1 0 0,0 0 1 0 0,0 1-1 0 0,0-1 0 0 0,0 0 1 0 0,1 1-1 0 0,1-1 1 0 0,-2 14-116 0 0,-2-5 124 0 0,-1 0 1 0 0,1 0-1 0 0,-1 0 0 0 0,0 0 1 0 0,-4 11-1 0 0,-14 39 54 0 0,15-48-2 0 0,-20 50 270 0 0,13-37-89 0 0,2 0-1 0 0,-8 31 1 0 0,13-32-208 0 0,4-14-51 0 0,1-7-60 0 0,-1 0 0 0 0,1 0 1 0 0,-1-1-1 0 0,1 1 0 0 0,-1 0 1 0 0,1-1-1 0 0,-1 1 0 0 0,1 0 1 0 0,0-1-1 0 0,-1 1 1 0 0,1-1-1 0 0,0 1 0 0 0,0-1 1 0 0,-1 1-1 0 0,1-1 0 0 0,0 1 1 0 0,0-1-1 0 0,0 0 0 0 0,0 0 1 0 0,0 1-1 0 0,0-1 1 0 0,10 2-6629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18 12439 0 0,'1'-18'5170'0'0,"-13"20"-3310"0"0,7 0-1741 0 0,1 1 0 0 0,-1-1 0 0 0,0 1 0 0 0,1 0 0 0 0,-1 0 0 0 0,1 0 0 0 0,0 0 0 0 0,-5 5 0 0 0,2 0-80 0 0,0 0 0 0 0,0 0 0 0 0,-7 11 1 0 0,1 2-29 0 0,0 1 1 0 0,-17 43 0 0 0,27-56 74 0 0,0 0 0 0 0,0 0 0 0 0,1 1 0 0 0,0-1 1 0 0,1 1-1 0 0,0-1 0 0 0,0 1 0 0 0,1-1 0 0 0,1 1 0 0 0,1 16 0 0 0,-1-22-16 0 0,0 0 0 0 0,1 1 0 0 0,-1-1-1 0 0,0 0 1 0 0,1 0 0 0 0,0 0 0 0 0,0 0 0 0 0,3 4 0 0 0,-4-7-44 0 0,0 0 0 0 0,0 0 0 0 0,0 1 0 0 0,0-1 1 0 0,0 0-1 0 0,0 0 0 0 0,1 0 0 0 0,-1-1 0 0 0,0 1 1 0 0,1 0-1 0 0,-1 0 0 0 0,0-1 0 0 0,1 1 0 0 0,-1-1 1 0 0,1 1-1 0 0,-1-1 0 0 0,1 0 0 0 0,-1 1 0 0 0,1-1 1 0 0,-1 0-1 0 0,1 0 0 0 0,-1 0 0 0 0,1 0 1 0 0,-1 0-1 0 0,1-1 0 0 0,1 1 0 0 0,3-2 10 0 0,-1 0-1 0 0,-1 0 0 0 0,1 0 1 0 0,0-1-1 0 0,0 0 0 0 0,-1 0 1 0 0,0 0-1 0 0,1 0 1 0 0,-1-1-1 0 0,0 0 0 0 0,-1 0 1 0 0,7-8-1 0 0,1-2 94 0 0,-2 0 1 0 0,15-28-1 0 0,-19 30-184 0 0,0-1 1 0 0,0 1-1 0 0,-1-1 0 0 0,0 0 1 0 0,2-22-1 0 0,-5 29 29 0 0,0 1-1 0 0,-1-1 1 0 0,0 0-1 0 0,0 1 1 0 0,0-1-1 0 0,-1 1 1 0 0,0-1-1 0 0,0 0 1 0 0,0 1-1 0 0,0-1 1 0 0,-1 1-1 0 0,0 0 1 0 0,0 0-1 0 0,-1-1 1 0 0,-5-7-1 0 0,-14-6-690 0 0,22 19 664 0 0,0-1-1 0 0,-1 1 1 0 0,0 0 0 0 0,1 0-1 0 0,-1 0 1 0 0,1 0 0 0 0,-1 0-1 0 0,1 0 1 0 0,-1 0 0 0 0,1 0-1 0 0,-1 0 1 0 0,1 0 0 0 0,-1 0-1 0 0,1 0 1 0 0,-1 0 0 0 0,1 0-1 0 0,-1 1 1 0 0,1-1 0 0 0,-1 0-1 0 0,1 0 1 0 0,-1 1 0 0 0,1-1-1 0 0,-1 0 1 0 0,1 0 0 0 0,0 1-1 0 0,-1-1 1 0 0,1 1 0 0 0,-1-1 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1839 0 0,'11'5'10237'0'0,"-5"3"-4668"0"0,-5-5-5196 0 0,0-1-1 0 0,-1 1 1 0 0,1 0-1 0 0,0-1 1 0 0,-1 1 0 0 0,0 0-1 0 0,0 3 1 0 0,-4 32-2189 0 0,1-26 3437 0 0,0 1-1317 0 0,-16 67 1064 0 0,17-71-1226 0 0,1 0-1 0 0,0 1 1 0 0,1-1-1 0 0,0 1 1 0 0,0-1-1 0 0,2 11 1 0 0,-1-18-14 0 0,20 5 244 0 0,-16-7-314 0 0,-1-1 0 0 0,1 1 0 0 0,-1-1 0 0 0,0 0 0 0 0,1 0 0 0 0,-1 0 0 0 0,0 0 0 0 0,7-3 0 0 0,33-19 248 0 0,-33 17-253 0 0,27-18 46 0 0,-1-1 1 0 0,41-37-1 0 0,-13 10-186 0 0,-51 41-786 0 0,2 0 1 0 0,20-11-1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 14279 0 0,'0'0'1103'0'0,"2"-1"-720"0"0,4-3 2263 0 0,-6 6-2595 0 0,0-1-1 0 0,0 1 1 0 0,0 0 0 0 0,0 0-1 0 0,0 0 1 0 0,-1-1-1 0 0,1 1 1 0 0,0 0 0 0 0,-1-1-1 0 0,0 1 1 0 0,1 0-1 0 0,-1-1 1 0 0,-1 3-1 0 0,2-3-11 0 0,-13 25 171 0 0,-1-2 1 0 0,-33 47 0 0 0,13-22 38 0 0,-176 287 1543 0 0,199-316-1856 0 0,-14 35-1 0 0,25-54-54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10135 0 0,'0'0'10276'0'0,"0"2"-10122"0"0,1 7-156 0 0,0-1-1 0 0,-1 1 1 0 0,0 0 0 0 0,-1-1 0 0 0,1 1 0 0 0,-2-1 0 0 0,-3 14 0 0 0,-23 60 277 0 0,18-56-28 0 0,-34 86 647 0 0,-4-3-1 0 0,-85 141 1 0 0,132-248-894 0 0,-109 164-360 0 0,88-134-280 0 0,15-18-3421 0 0</inkml:trace>
  <inkml:trace contextRef="#ctx0" brushRef="#br0" timeOffset="1">516 629 16127 0 0,'13'-10'1864'0'0,"-12"10"-1690"0"0,0 0 0 0 0,0 1 0 0 0,0-1 0 0 0,0 0 0 0 0,0 0 0 0 0,-1 0 1 0 0,1 1-1 0 0,0-1 0 0 0,0 1 0 0 0,0-1 0 0 0,0 0 0 0 0,-1 1 0 0 0,1-1 0 0 0,0 1 0 0 0,-1 0 0 0 0,1-1 0 0 0,0 1 0 0 0,-1 0 0 0 0,1-1 0 0 0,0 2 0 0 0,-1-2-115 0 0,3 4 52 0 0,-1-1 0 0 0,0 1 0 0 0,1 0 0 0 0,-2 0 0 0 0,1 0 0 0 0,0 0 0 0 0,-1 0 0 0 0,0 0 0 0 0,0 0 0 0 0,0 0 0 0 0,0 1 0 0 0,-1-1 0 0 0,0 0 1 0 0,0 0-1 0 0,0 1 0 0 0,0-1 0 0 0,0 0 0 0 0,-1 1 0 0 0,0-1 0 0 0,-2 5 0 0 0,1 0-209 0 0,-1 0 0 0 0,0 0 1 0 0,-1-1-1 0 0,0 1 0 0 0,0-1 0 0 0,-1 0 0 0 0,0 0 0 0 0,-9 10 0 0 0,6-9-669 0 0,0-1 0 0 0,-13 10 0 0 0,-7 2-5410 0 0,7-9-166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38 14279 0 0,'-13'-18'632'0'0,"6"13"136"0"0,-3 0-616 0 0,-3-1-152 0 0,-3 3 0 0 0,-1 3 0 0 0,-3 1 840 0 0,2 5 144 0 0,2-1 24 0 0,2 2-8376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8287 0 0,'0'0'1114'0'0,"-2"2"211"0"0,-12 19 1544 0 0,-13 26 0 0 0,-25 66-1724 0 0,12-26-321 0 0,-25 48 201 0 0,-126 241-188 0 0,179-355-826 0 0,-71 131 51 0 0,66-116-95 0 0,1 1 0 0 0,-14 50 0 0 0,23-51-399 0 0,7-34 58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196 494 12439 0 0,'0'0'958'0'0,"2"-1"-625"0"0,18-7 5850 0 0,-20 11-5914 0 0,-1 1-156 0 0,1 0 0 0 0,-1 0 1 0 0,1 0-1 0 0,-1 0 0 0 0,0-1 1 0 0,-1 1-1 0 0,1 0 0 0 0,-1-1 1 0 0,0 1-1 0 0,-2 3 0 0 0,-27 36 847 0 0,10-14-541 0 0,14-19-289 0 0,-79 126 1040 0 0,76-117-1148 0 0,1 0 1 0 0,0 1-1 0 0,1 0 1 0 0,2 0-1 0 0,-7 32 1 0 0,12-49-73 0 0,1-1 0 0 0,-1 0 0 0 0,1 0 1 0 0,0 0-1 0 0,0 0 0 0 0,0 1 0 0 0,0-1 0 0 0,0 0 1 0 0,1 0-1 0 0,-1 0 0 0 0,0 0 0 0 0,1 1 0 0 0,0-1 1 0 0,0 0-1 0 0,-1 0 0 0 0,1 0 0 0 0,2 2 0 0 0,-2-3-62 0 0,0 0-1 0 0,0 0 0 0 0,0 0 1 0 0,1-1-1 0 0,-1 1 0 0 0,0 0 0 0 0,1-1 1 0 0,-1 1-1 0 0,1-1 0 0 0,-1 1 1 0 0,1-1-1 0 0,-1 1 0 0 0,1-1 1 0 0,-1 0-1 0 0,1 0 0 0 0,-1 0 0 0 0,1 0 1 0 0,-1 0-1 0 0,1 0 0 0 0,-1 0 1 0 0,1-1-1 0 0,-1 1 0 0 0,1 0 1 0 0,-1-1-1 0 0,3-1 0 0 0,16-6-1591 0 0,2-4-64 0 0</inkml:trace>
  <inkml:trace contextRef="#ctx0" brushRef="#br0" timeOffset="1">634 1 4143 0 0,'0'0'408'0'0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77 15407 0 0,'0'0'704'0'0,"-1"0"-14"0"0,-5 0-396 0 0,5 0 316 0 0,2 2-276 0 0,2 0-315 0 0,-1 0 0 0 0,1-1-1 0 0,0 1 1 0 0,0-1 0 0 0,0 1 0 0 0,-1-1-1 0 0,2 0 1 0 0,-1 0 0 0 0,0 0-1 0 0,0 0 1 0 0,0-1 0 0 0,0 1 0 0 0,0-1-1 0 0,1 0 1 0 0,-1 0 0 0 0,5-1-1 0 0,11 0 105 0 0,31-9 0 0 0,-27 6-95 0 0,129-27 565 0 0,85-14 806 0 0,-198 43-1599 0 0,-1 1 1 0 0,1 2-1 0 0,0 2 0 0 0,46 8 1 0 0,-63-7-755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4 328 5983 0 0,'0'0'464'0'0,"-4"11"7556"0"0,22-27-3006 0 0,36-32-4152 0 0,-33 30-440 0 0,27-21 292 0 0,8-2-252 0 0,34-22-273 0 0,-26 19-208 0 0,-46 31-275 0 0,1 0 0 0 0,0 1 0 0 0,28-12 0 0 0,-44 23 111 0 0,0-1 0 0 0,0 1-1 0 0,-1 1 1 0 0,1-1 0 0 0,0 0-1 0 0,0 1 1 0 0,1-1 0 0 0,-1 1-1 0 0,0 0 1 0 0,0 0 0 0 0,0 0-1 0 0,0 0 1 0 0,0 1 0 0 0,0-1-1 0 0,0 1 1 0 0,0 0 0 0 0,0 0-1 0 0,0 0 1 0 0,0 0 0 0 0,-1 0-1 0 0,1 1 1 0 0,0-1 0 0 0,-1 1-1 0 0,1 0 1 0 0,4 3 0 0 0,2 6-1323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22 395 13791 0 0,'0'0'630'0'0,"2"-8"211"0"0,-1 0 4464 0 0,0 12-5128 0 0,-1 0-1 0 0,0 0 1 0 0,-1-1-1 0 0,1 1 1 0 0,-1 0 0 0 0,-1 5-1 0 0,0 2 104 0 0,-17 134-842 0 0,19-143-336 0 0</inkml:trace>
  <inkml:trace contextRef="#ctx0" brushRef="#br0" timeOffset="1">323 57 11311 0 0,'7'-25'504'0'0,"-5"16"104"0"0,-6 1-488 0 0,6 0-120 0 0,5 3 0 0 0,2 3-7352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77 8287 0 0,'4'-12'-456'0'0,"-2"8"1323"0"0,-1 0 0 0 0,1 0 0 0 0,-1 0-1 0 0,0 0 1 0 0,-1 0 0 0 0,2-7-1 0 0,-3 10-725 0 0,1-1 0 0 0,0 1 0 0 0,0 0 0 0 0,0-1 0 0 0,-1 1 0 0 0,1 0 0 0 0,-1 0 0 0 0,1-1 0 0 0,-1 1 0 0 0,1 0-1 0 0,-1 0 1 0 0,0-1 0 0 0,0 1 0 0 0,1 0 0 0 0,-1 0 0 0 0,0 0 0 0 0,0 0 0 0 0,0 0 0 0 0,0 0 0 0 0,0 1 0 0 0,0-1 0 0 0,-1 0 0 0 0,1 0-1 0 0,0 1 1 0 0,0-1 0 0 0,-2 0 0 0 0,1 1-122 0 0,0-1-1 0 0,1 1 0 0 0,-1 0 0 0 0,0 0 1 0 0,0 0-1 0 0,1 0 0 0 0,-1 0 1 0 0,0 1-1 0 0,0-1 0 0 0,1 0 1 0 0,-1 1-1 0 0,0-1 0 0 0,1 1 0 0 0,-1 0 1 0 0,0 0-1 0 0,1-1 0 0 0,-1 1 1 0 0,1 0-1 0 0,-1 0 0 0 0,1 0 0 0 0,-2 2 1 0 0,-6 4 129 0 0,-14 17 0 0 0,21-22-136 0 0,-14 16 94 0 0,2 2 0 0 0,-23 38 0 0 0,15-22-47 0 0,16-23-47 0 0,6-9 13 0 0,1-1-8 0 0,2 12 24 0 0,2-12-16 0 0,-4-2-6 0 0,3 2 64 0 0,1 0-1 0 0,-1-1 1 0 0,1 0 0 0 0,-1 1 0 0 0,1-1-1 0 0,0-1 1 0 0,-1 1 0 0 0,1-1 0 0 0,0 0-1 0 0,0 0 1 0 0,0 0 0 0 0,10-1 0 0 0,-7 0 42 0 0,-1 0 1 0 0,0-1-1 0 0,0 0 1 0 0,0 0-1 0 0,0-1 1 0 0,0 0-1 0 0,0 0 1 0 0,10-5-1 0 0,-12 5-87 0 0,1-1 0 0 0,-1 1 0 0 0,1 0 0 0 0,9-2 0 0 0,-15 4-38 0 0,1 0 0 0 0,-1 0 0 0 0,0 0 1 0 0,1 0-1 0 0,-1 0 0 0 0,0 0 0 0 0,1 0 1 0 0,-1 0-1 0 0,1 0 0 0 0,-1 0 0 0 0,0 0 1 0 0,1 0-1 0 0,-1 0 0 0 0,1 0 0 0 0,-1 0 1 0 0,0 0-1 0 0,1 1 0 0 0,-1-1 0 0 0,0 0 1 0 0,1 0-1 0 0,-1 0 0 0 0,0 1 0 0 0,1-1 1 0 0,-1 0-1 0 0,0 0 0 0 0,1 1 0 0 0,-1-1 1 0 0,0 0-1 0 0,0 1 0 0 0,1-1 0 0 0,-1 0 1 0 0,0 1-1 0 0,0-1 0 0 0,0 0 0 0 0,1 1 1 0 0,-1-1-1 0 0,0 1 0 0 0,0-1 0 0 0,0 0 1 0 0,0 1-1 0 0,0-1 0 0 0,0 1 0 0 0,0-1 0 0 0,1 3-414 0 0,0-1-1 0 0,0 0 0 0 0,0 1 1 0 0,-1-1-1 0 0,1 1 0 0 0,0 4 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30 13735 0 0,'10'-15'630'0'0,"-8"12"-14"0"0,-1 1-398 0 0,8-8 3563 0 0,-18 31-1095 0 0,8-18-3282 0 0,-148 294 2254 0 0,72-149-1155 0 0,36-71-491 0 0,-61 138-111 0 0,97-202-424 0 0,0 1 0 0 0,-2 20-1 0 0,4-9-5543 0 0,4-12-617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23 11519 0 0,'4'-10'1191'0'0,"-4"9"-1141"0"0,1 1-1 0 0,-1 0 1 0 0,0-1 0 0 0,0 1-1 0 0,0 0 1 0 0,0-1 0 0 0,0 1-1 0 0,0 0 1 0 0,0-1 0 0 0,0 1-1 0 0,0-1 1 0 0,0 1 0 0 0,0 0-1 0 0,0-1 1 0 0,0 1 0 0 0,0 0-1 0 0,0-1 1 0 0,0 1 0 0 0,0 0-1 0 0,-1-1 1 0 0,1 1 0 0 0,0 0-1 0 0,0-1 1 0 0,0 1-1 0 0,0 0 1 0 0,-1-1 0 0 0,1 1-1 0 0,0 0 1 0 0,0 0 0 0 0,-1-1-1 0 0,1 1 1 0 0,0 0 0 0 0,-1 0-1 0 0,1 0 1 0 0,0-1 0 0 0,-1 1-1 0 0,1 0 1 0 0,0 0 0 0 0,-1 0-1 0 0,1 0 1 0 0,0 0 0 0 0,-1 0-1 0 0,1-1 1 0 0,0 1 0 0 0,-1 0-1 0 0,-12 2 2158 0 0,1 4-1845 0 0,0 0 0 0 0,0 0 1 0 0,1 2-1 0 0,0-1 1 0 0,0 1-1 0 0,-13 13 1 0 0,4-4-214 0 0,-2 2-158 0 0,0 1-1 0 0,1 1 1 0 0,2 1-1 0 0,0 0 1 0 0,1 2-1 0 0,-20 34 1 0 0,36-55-17 0 0,-1 1 0 0 0,1 0 1 0 0,1 0-1 0 0,-1 0 1 0 0,1 0-1 0 0,-1 0 0 0 0,0 5 1 0 0,2-7 11 0 0,0-1 1 0 0,0 0 0 0 0,0 0 0 0 0,0 0-1 0 0,1 0 1 0 0,-1 1 0 0 0,0-1 0 0 0,0 0-1 0 0,1 0 1 0 0,-1 0 0 0 0,1 0 0 0 0,-1 0-1 0 0,1 0 1 0 0,-1 0 0 0 0,1 0 0 0 0,0 0-1 0 0,-1 0 1 0 0,1 0 0 0 0,0 0-1 0 0,0 0 1 0 0,0-1 0 0 0,0 1 0 0 0,0 0-1 0 0,0 0 1 0 0,0-1 0 0 0,0 1 0 0 0,0-1-1 0 0,0 1 1 0 0,0-1 0 0 0,2 1 0 0 0,8 3-110 0 0,0-1 0 0 0,1-1 1 0 0,20 3-1 0 0,11 1-72 0 0,-22-1 181 0 0,0 1 0 0 0,0 0 1 0 0,37 18-1 0 0,-53-22 101 0 0,0 1 1 0 0,0 0-1 0 0,0 0 1 0 0,-1 0 0 0 0,1 0-1 0 0,-1 1 1 0 0,0 0-1 0 0,0 0 1 0 0,0 0 0 0 0,0 0-1 0 0,-1 1 1 0 0,0-1-1 0 0,0 1 1 0 0,0 0 0 0 0,0 0-1 0 0,-1 0 1 0 0,0 0-1 0 0,0 1 1 0 0,0-1 0 0 0,1 9-1 0 0,-3-12-31 0 0,0 1 0 0 0,0-1 0 0 0,0 1-1 0 0,0 0 1 0 0,-1-1 0 0 0,1 1 0 0 0,-1-1 0 0 0,1 1-1 0 0,-1 0 1 0 0,0-1 0 0 0,0 0 0 0 0,0 1 0 0 0,-1-1-1 0 0,1 0 1 0 0,0 1 0 0 0,-1-1 0 0 0,1 0 0 0 0,-1 0-1 0 0,0 0 1 0 0,0 0 0 0 0,0-1 0 0 0,0 1 0 0 0,-4 2-1 0 0,-4 3 55 0 0,0-1-1 0 0,-1 0 0 0 0,-19 7 1 0 0,27-12-111 0 0,-24 8-4 0 0,-1 0 0 0 0,0-2-1 0 0,-47 5 1 0 0,48-10-1386 0 0,-31 0 1 0 0,51-2 772 0 0,-20 0-6210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4607 0 0,'0'0'648'0'0,"1"-19"5658"0"0,-1 15-5606 0 0,1 0 1 0 0,1 0 0 0 0,-1 0 0 0 0,1 0 0 0 0,-1 0 0 0 0,1 0-1 0 0,4-5 3779 0 0,-5 10-4466 0 0,0 1 0 0 0,0-1 1 0 0,0 1-1 0 0,-1 0 1 0 0,1-1-1 0 0,-1 1 1 0 0,1 0-1 0 0,-1 0 1 0 0,0 0-1 0 0,1-1 0 0 0,-1 5 1 0 0,-2 14 84 0 0,0 1 1 0 0,-8 34-1 0 0,1-11-52 0 0,1-3-50 0 0,4-23 28 0 0,1 0 0 0 0,0 0 1 0 0,1 0-1 0 0,1 23 1 0 0,1-40-25 0 0,0-1 1 0 0,0 1-1 0 0,0-1 1 0 0,0 1-1 0 0,1-1 1 0 0,-1 1 0 0 0,0-1-1 0 0,0 1 1 0 0,0 0-1 0 0,0-1 1 0 0,1 1 0 0 0,-1-1-1 0 0,0 0 1 0 0,0 1-1 0 0,1-1 1 0 0,-1 1 0 0 0,1 0-1 0 0,0-1 0 0 0,0 1 0 0 0,1-1 0 0 0,-1 1 0 0 0,0-1 0 0 0,0 0 0 0 0,1 1 0 0 0,-1-1 0 0 0,0 0 0 0 0,1 0 0 0 0,-1 0 0 0 0,0 0 0 0 0,1 0 0 0 0,-1 0 0 0 0,0-1 0 0 0,1 1 0 0 0,-1 0 0 0 0,2-1-1 0 0,24-9 13 0 0,-9 0 17 0 0,1 0-1 0 0,-1-1 1 0 0,21-18 0 0 0,46-46 37 0 0,28-52-66 0 0,-63 68 0 0 0,-45 54-12 0 0,-3 21-48 0 0,-3 4 60 0 0,-1 0 0 0 0,-9 37 0 0 0,1-6 0 0 0,8-40 0 0 0,0 0 1 0 0,1 0-1 0 0,1 0 0 0 0,0 0 1 0 0,2 21-1 0 0,-1-29 52 0 0,0 0-1 0 0,-1 0 1 0 0,1 1 0 0 0,1-1-1 0 0,-1 0 1 0 0,0 0 0 0 0,1-1-1 0 0,-1 1 1 0 0,1 0 0 0 0,0 0-1 0 0,0-1 1 0 0,0 1 0 0 0,0-1-1 0 0,1 0 1 0 0,-1 0 0 0 0,1 0-1 0 0,-1 0 1 0 0,1 0 0 0 0,0 0-1 0 0,-1-1 1 0 0,1 1 0 0 0,0-1-1 0 0,0 0 1 0 0,0 1 0 0 0,4-1-1 0 0,6 3 85 0 0,0-1-1 0 0,0 0 0 0 0,1-1 0 0 0,-1-1 0 0 0,1 0 0 0 0,-1-1 0 0 0,19-1 0 0 0,-26 0-81 0 0,1 0 0 0 0,0-1 0 0 0,-1 1 0 0 0,1-1 0 0 0,-1-1 0 0 0,0 1 0 0 0,0-1 0 0 0,0 0 0 0 0,0-1 0 0 0,0 1 0 0 0,-1-1 0 0 0,0 0 0 0 0,1 0 0 0 0,-1-1 0 0 0,-1 0 0 0 0,8-9 0 0 0,3-8-534 0 0,-1-1 0 0 0,-1-1-1 0 0,17-46 1 0 0,9-18-1458 0 0,-32 76 1687 0 0,0 0-1 0 0,1 0 1 0 0,0 0 0 0 0,18-18-1 0 0,-19 26-1975 0 0,-5 4 1297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13359 0 0,'0'0'8927'0'0,"0"2"-8841"0"0,-13 63-327 0 0,-3-1-1 0 0,-2-1 1 0 0,-34 78-1 0 0,52-140-334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17711 0 0,'0'0'1603'0'0,"2"1"-1307"0"0,0 1-290 0 0,0 0 0 0 0,-1 0 0 0 0,1 0 0 0 0,0 0 0 0 0,-1 1 1 0 0,1-1-1 0 0,-1 1 0 0 0,0-1 0 0 0,0 1 0 0 0,0-1 0 0 0,0 1 0 0 0,-1 0 0 0 0,1-1 1 0 0,0 1-1 0 0,-1 0 0 0 0,0 0 0 0 0,0 0 0 0 0,0-1 0 0 0,0 1 0 0 0,0 0 0 0 0,-1 3 0 0 0,-1 8 62 0 0,-1 1-1 0 0,-8 23 1 0 0,9-32-40 0 0,-69 172 435 0 0,31-86-118 0 0,-77 179 668 0 0,21-52-874 0 0,76-164-587 0 0,10-17-2952 0 0,10-29-3240 0 0</inkml:trace>
  <inkml:trace contextRef="#ctx0" brushRef="#br0" timeOffset="1">3 555 12895 0 0,'-3'-1'3726'0'0,"7"7"-1846"0"0,9 6 557 0 0,-5-8-2072 0 0,0 0-1 0 0,0-1 1 0 0,1 0 0 0 0,-1-1 0 0 0,1 1 0 0 0,-1-2-1 0 0,10 2 1 0 0,64 1-990 0 0,-67-4 733 0 0,33-1-353 0 0,71-9 0 0 0,46-18-725 0 0,-39-7-2516 0 0,-90 23 1764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18167 0 0,'0'0'1646'0'0,"1"2"-1356"0"0,1 12-229 0 0,0 0 0 0 0,-1 0 0 0 0,0 0 0 0 0,-1 0 0 0 0,-3 20 0 0 0,2-24-35 0 0,-3 24 124 0 0,-1-2-1 0 0,-14 52 1 0 0,-29 62 193 0 0,27-86-255 0 0,-26 71-2 0 0,-7-2-1 0 0,-104 186 0 0 0,114-249-74 0 0,51-75 12 0 0,1 0 0 0 0,0 0 0 0 0,11-8 1 0 0,6-7-93 0 0,18-22-46 0 0,51-50-355 0 0,-81 84 421 0 0,1 1 1 0 0,0 1 0 0 0,0 0 0 0 0,1 1-1 0 0,25-12 1 0 0,-37 20 73 0 0,0 0 0 0 0,-1 0-1 0 0,1 0 1 0 0,0 0 0 0 0,1 1 0 0 0,-1-1-1 0 0,0 1 1 0 0,0 0 0 0 0,0 0-1 0 0,4 0 1 0 0,-6 0-13 0 0,0 1 0 0 0,-1-1 0 0 0,1 0-1 0 0,-1 1 1 0 0,1-1 0 0 0,0 1 0 0 0,-1-1-1 0 0,1 1 1 0 0,-1-1 0 0 0,1 1 0 0 0,-1-1 0 0 0,0 1-1 0 0,1-1 1 0 0,-1 1 0 0 0,0 0 0 0 0,1-1-1 0 0,-1 1 1 0 0,0 0 0 0 0,1 0 0 0 0,0 1 26 0 0,3 7 61 0 0,-1 0 1 0 0,1 0-1 0 0,-1 0 1 0 0,3 20-1 0 0,-4-17-10 0 0,1 1 1 0 0,6 14-1 0 0,-6-19-190 0 0,1 0 0 0 0,0-1-1 0 0,0 1 1 0 0,1 0 0 0 0,0-1 0 0 0,0 0 0 0 0,1 0 0 0 0,-1-1 0 0 0,2 0-1 0 0,-1 0 1 0 0,1 0 0 0 0,0-1 0 0 0,8 6 0 0 0,3-2-1482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203 282 5527 0 0,'-32'48'831'0'0,"16"-26"1931"0"0,-1-1 0 0 0,-37 37-1 0 0,38-44-1912 0 0,10-8-247 0 0,0 0 0 0 0,0 0 1 0 0,-1-1-1 0 0,0 0 0 0 0,0 0 0 0 0,-13 6 1596 0 0,16-19-1798 0 0,3 5-388 0 0,0 0 0 0 0,0 0 0 0 0,0 0 0 0 0,1 0 0 0 0,0 0-1 0 0,-1-1 1 0 0,1 1 0 0 0,0 0 0 0 0,1 0 0 0 0,-1 0 0 0 0,0-1 0 0 0,1 1-1 0 0,0 0 1 0 0,0 0 0 0 0,0 0 0 0 0,1-3 0 0 0,4-6-81 0 0,0 0 0 0 0,10-15-1 0 0,-16 27 70 0 0,13-18-192 0 0,1 1 0 0 0,28-28 1 0 0,-20 22-2 0 0,-12 13 103 0 0,13-14-196 0 0,1 1 0 0 0,27-21 0 0 0,-41 37 266 0 0,0 1 0 0 0,0 0 1 0 0,0 1-1 0 0,13-5 1 0 0,-20 9 44 0 0,1-1 1 0 0,0 1-1 0 0,0 0 1 0 0,0 0-1 0 0,1 0 1 0 0,-1 1-1 0 0,0-1 1 0 0,0 1 0 0 0,0 0-1 0 0,0 0 1 0 0,1 0-1 0 0,-1 1 1 0 0,0-1-1 0 0,6 3 1 0 0,-7-2 8 0 0,-1 1 1 0 0,0-1-1 0 0,0 1 1 0 0,1-1-1 0 0,-1 1 1 0 0,0 0-1 0 0,-1 0 1 0 0,1 0-1 0 0,0 0 1 0 0,0 0-1 0 0,-1 1 1 0 0,0-1-1 0 0,1 0 1 0 0,-1 1-1 0 0,0-1 1 0 0,0 1-1 0 0,0-1 1 0 0,0 1-1 0 0,-1-1 1 0 0,1 1-1 0 0,0 3 0 0 0,0 4 90 0 0,0 1 0 0 0,-1 0 0 0 0,-1 20-1 0 0,-9 67 304 0 0,7-80-365 0 0,0 0 0 0 0,-2 0 0 0 0,-7 22 0 0 0,11-39 183 0 0,2-2-237 0 0,1-1-1 0 0,-1 1 0 0 0,0-1 1 0 0,0 1-1 0 0,0-1 0 0 0,0 0 1 0 0,0 0-1 0 0,0 1 0 0 0,0-4 1 0 0,1 2-23 0 0,114-217-2398 0 0,-100 193 1950 0 0,0 0 0 0 0,2 2 1 0 0,1 0-1 0 0,40-41 0 0 0,-56 63 536 0 0,0 0 0 0 0,0 1 0 0 0,0-1 0 0 0,0 1 0 0 0,1 0 0 0 0,0 0 0 0 0,-1 0 0 0 0,1 1 0 0 0,0-1 0 0 0,0 1 0 0 0,4-1 0 0 0,-6 2-17 0 0,0 0 0 0 0,0 0 0 0 0,-1 1-1 0 0,1-1 1 0 0,0 1 0 0 0,0-1 0 0 0,-1 1-1 0 0,1 0 1 0 0,0-1 0 0 0,-1 1 0 0 0,3 2 0 0 0,0-1 66 0 0,1 2 25 0 0,0-1 1 0 0,0 1-1 0 0,0 0 0 0 0,-1 0 0 0 0,0 1 0 0 0,0-1 0 0 0,0 1 0 0 0,0 0 1 0 0,4 8-1 0 0,-3-5 21 0 0,0 1-1 0 0,-1 0 1 0 0,0 0 0 0 0,0 1 0 0 0,2 9 0 0 0,-4-7-35 0 0,-1 0 0 0 0,0 0-1 0 0,0 0 1 0 0,-2 0 0 0 0,1 0 0 0 0,-1 0 0 0 0,-1 0 0 0 0,-6 21-1 0 0,8-29-107 0 0,-28 113 330 0 0,-5 28-176 0 0,33-144-219 0 0,0 0 0 0 0,-1 1-1 0 0,2-1 1 0 0,-1 0-1 0 0,0 0 1 0 0,0 0-1 0 0,0 0 1 0 0,0 0-1 0 0,1 0 1 0 0,-1 0-1 0 0,0 0 1 0 0,1 0-1 0 0,-1 0 1 0 0,1 0-1 0 0,-1 0 1 0 0,2 2-1 0 0,6 5-6161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3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38 13159 0 0,'0'0'598'0'0,"2"-2"-9"0"0,0 1-482 0 0,10-12 23 0 0,10-9 4302 0 0,-22 24-4205 0 0,-1 2-178 0 0,1-1 0 0 0,-1 1-1 0 0,0 0 1 0 0,0-1 0 0 0,0 1 0 0 0,-1-1 0 0 0,1 0 0 0 0,-1 1 0 0 0,0-1 0 0 0,0 0-1 0 0,0 0 1 0 0,-4 5 0 0 0,-6 5 123 0 0,-16 16-1 0 0,20-22-104 0 0,-229 234 773 0 0,221-224-820 0 0,1 0-1 0 0,0 2 0 0 0,1-1 1 0 0,1 2-1 0 0,1 0 1 0 0,-10 22-1 0 0,21-40-26 0 0,0 0 0 0 0,0 0 0 0 0,0 0 0 0 0,1 0 0 0 0,-1 0 0 0 0,1 0 1 0 0,-1 0-1 0 0,1 0 0 0 0,0 0 0 0 0,0 0 0 0 0,0 0 0 0 0,0 0 0 0 0,0 0 0 0 0,0 0 0 0 0,1 0 0 0 0,-1 0 0 0 0,1 0 0 0 0,-1 0 0 0 0,1 0 0 0 0,1 2 0 0 0,0-2-5 0 0,-1 0 0 0 0,1 0 0 0 0,0-1 0 0 0,0 1 0 0 0,0-1-1 0 0,0 1 1 0 0,0-1 0 0 0,0 0 0 0 0,0 0 0 0 0,0 0 0 0 0,0 0 0 0 0,1 0 0 0 0,-1 0 0 0 0,0-1-1 0 0,1 1 1 0 0,4 0 0 0 0,12 0-728 0 0,0 0 0 0 0,0 0-1 0 0,0-2 1 0 0,25-4 0 0 0,-7 0-5583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 9671 0 0,'0'0'748'0'0,"0"-1"-492"0"0,1 0 78 0 0,-1 1 0 0 0,0-1 0 0 0,0 1 0 0 0,0-1 0 0 0,0 1 0 0 0,0-1 0 0 0,0 1 0 0 0,0-1 0 0 0,0 1 0 0 0,0-1 0 0 0,0 1 0 0 0,0-1 0 0 0,0 1 0 0 0,0 0-1 0 0,0-1 1 0 0,0 1 0 0 0,0-1 0 0 0,-1 1 0 0 0,1-1 0 0 0,-1 0 0 0 0,1 1-251 0 0,0 0-1 0 0,0 0 1 0 0,-1 0 0 0 0,1 0-1 0 0,0-1 1 0 0,-1 1 0 0 0,1 0 0 0 0,0 0-1 0 0,-1 0 1 0 0,1 0 0 0 0,0 0-1 0 0,-1 0 1 0 0,1 0 0 0 0,0 1-1 0 0,-1-1 1 0 0,1 0 0 0 0,0 0-1 0 0,-1 0 1 0 0,1 0 0 0 0,0 0-1 0 0,0 0 1 0 0,-1 1 0 0 0,-18 13-1232 0 0,15-11 1863 0 0,-49 37-617 0 0,27-22-39 0 0,1 1-1 0 0,1 1 0 0 0,-27 30 1 0 0,42-40-46 0 0,-2 2 22 0 0,0 1 0 0 0,1 0 0 0 0,0 0 0 0 0,1 1 0 0 0,-7 15 0 0 0,15-28-31 0 0,1 1 0 0 0,-1-1 0 0 0,0 1 0 0 0,1-1 1 0 0,-1 0-1 0 0,1 1 0 0 0,0-1 0 0 0,-1 1 0 0 0,1-1 0 0 0,0 1 0 0 0,0 0 1 0 0,0-1-1 0 0,0 1 0 0 0,0-1 0 0 0,1 1 0 0 0,-1-1 0 0 0,0 1 0 0 0,1-1 0 0 0,-1 1 1 0 0,1-1-1 0 0,-1 1 0 0 0,2 0 0 0 0,-1 0-1 0 0,0-1 0 0 0,1 1 0 0 0,-1-1 0 0 0,1 0 0 0 0,-1 0 0 0 0,1 1 0 0 0,0-1 0 0 0,-1 0 1 0 0,1 0-1 0 0,0-1 0 0 0,0 1 0 0 0,0 0 0 0 0,-1-1 0 0 0,5 2 0 0 0,2-1 19 0 0,1 0 0 0 0,-1-1 0 0 0,1 1-1 0 0,-1-1 1 0 0,1-1 0 0 0,14-2 0 0 0,-4-1 65 0 0,-1-1 0 0 0,0-1-1 0 0,21-9 1 0 0,-31 12-59 0 0,-1-1-1 0 0,0 0 1 0 0,0 0 0 0 0,0-1-1 0 0,-1 0 1 0 0,1 0 0 0 0,-1 0-1 0 0,0-1 1 0 0,-1 0 0 0 0,6-7-1 0 0,-9 9-65 0 0,1 0 0 0 0,-1 0 0 0 0,0 0 0 0 0,0 0-1 0 0,0-1 1 0 0,-1 1 0 0 0,1 0 0 0 0,-1-1 0 0 0,0 0 0 0 0,0 1 0 0 0,-1-1-1 0 0,1 1 1 0 0,-1-1 0 0 0,0 0 0 0 0,-2-8 0 0 0,0 1-154 0 0,-1 0 0 0 0,-1 0 0 0 0,0 0 0 0 0,-9-17 1 0 0,8 15-1082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5527 0 0,'7'11'590'0'0,"7"19"-442"0"0,-5-10 12309 0 0,2-23-11708 0 0,-7 1-665 0 0,0 0-1 0 0,0-1 0 0 0,0 1 1 0 0,-1-1-1 0 0,1 0 0 0 0,-1 0 1 0 0,0 0-1 0 0,6-7 0 0 0,4-4 63 0 0,102-87-124 0 0,-92 84-240 0 0,0 1 1 0 0,1 1 0 0 0,35-16-1 0 0,-56 30 217 0 0,0-1 0 0 0,0 1 0 0 0,0 0 1 0 0,0 0-1 0 0,0 0 0 0 0,0 1 0 0 0,0-1 0 0 0,0 1 0 0 0,0 0 0 0 0,0 0 0 0 0,1 0 0 0 0,-1 0 0 0 0,0 0 0 0 0,0 1 0 0 0,6 1 1 0 0,-7-1 30 0 0,0-1 1 0 0,-1 2 0 0 0,1-1-1 0 0,0 0 1 0 0,0 0 0 0 0,-1 1-1 0 0,1-1 1 0 0,-1 0 0 0 0,1 1-1 0 0,-1 0 1 0 0,0-1 0 0 0,0 1-1 0 0,0 0 1 0 0,0 0 0 0 0,0-1-1 0 0,0 1 1 0 0,0 0 0 0 0,0 0-1 0 0,-1 0 1 0 0,1 0 0 0 0,-1 0-1 0 0,1 0 1 0 0,-1 0 0 0 0,0 3-1 0 0,1 16 107 0 0,-2 0 0 0 0,0 0-1 0 0,-2 0 1 0 0,0 0-1 0 0,-7 23 1 0 0,1-5-173 0 0,-12 39-3602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47 2759 0 0,'9'-10'350'0'0,"-4"4"233"0"0,0-1-1 0 0,0 1 0 0 0,6-11 9493 0 0,-12 17-9906 0 0,-1 0 0 0 0,1 1-1 0 0,-1-1 1 0 0,1 0-1 0 0,-1 1 1 0 0,1-1 0 0 0,0 1-1 0 0,-1 0 1 0 0,1-1 0 0 0,0 1-1 0 0,-2 1 1 0 0,3-2-161 0 0,-14 11 91 0 0,0 0 0 0 0,1 1 0 0 0,1 1-1 0 0,-19 23 1 0 0,9-11 37 0 0,6-7-64 0 0,2 1 1 0 0,-19 30 0 0 0,32-48-66 0 0,0 0 0 0 0,0 0-1 0 0,1 0 1 0 0,-1 0 0 0 0,1 0 0 0 0,-1 0-1 0 0,1 0 1 0 0,-1 0 0 0 0,1 1 0 0 0,0-1-1 0 0,0 0 1 0 0,-1 0 0 0 0,1 0 0 0 0,0 0-1 0 0,0 1 1 0 0,0-1 0 0 0,0 0 0 0 0,0 0-1 0 0,0 0 1 0 0,1 0 0 0 0,-1 1 0 0 0,0-1-1 0 0,1 0 1 0 0,-1 0 0 0 0,1 0 0 0 0,-1 0-1 0 0,1 0 1 0 0,-1 0 0 0 0,1 0 0 0 0,1 2-1 0 0,1-1 17 0 0,-1 0-1 0 0,1 0 0 0 0,0-1 0 0 0,0 1 1 0 0,-1 0-1 0 0,1-1 0 0 0,7 2 0 0 0,-2 0 37 0 0,26 12 253 0 0,-21-11-163 0 0,-1 2-1 0 0,1-1 1 0 0,-1 2-1 0 0,-1-1 1 0 0,14 11-1 0 0,-22-15-90 0 0,-1 0-1 0 0,1 1 1 0 0,-1 0 0 0 0,1-1-1 0 0,-1 1 1 0 0,0 0-1 0 0,0 0 1 0 0,0 0-1 0 0,-1 0 1 0 0,1 0-1 0 0,-1 1 1 0 0,0-1 0 0 0,0 0-1 0 0,0 1 1 0 0,0-1-1 0 0,0 1 1 0 0,-1-1-1 0 0,1 1 1 0 0,-1 0-1 0 0,0-1 1 0 0,0 1 0 0 0,-1-1-1 0 0,1 1 1 0 0,-2 5-1 0 0,1-5-9 0 0,0-1 0 0 0,0 1 0 0 0,0-1-1 0 0,0 1 1 0 0,-1-1 0 0 0,0 0 0 0 0,1 0 0 0 0,-1 0 0 0 0,0 0-1 0 0,-1 0 1 0 0,1 0 0 0 0,0 0 0 0 0,-1-1 0 0 0,0 1-1 0 0,-2 2 1 0 0,0-2-12 0 0,0-1 0 0 0,0 1 0 0 0,0 0 0 0 0,0-1 0 0 0,0 0 1 0 0,0-1-1 0 0,0 1 0 0 0,-1-1 0 0 0,-6 1 0 0 0,1-1-100 0 0,0 0 1 0 0,-1-1 0 0 0,1 0-1 0 0,0-1 1 0 0,-1 0 0 0 0,1-1-1 0 0,0 0 1 0 0,0-1 0 0 0,-12-5-1 0 0,19 7 54 0 0,-6-3-765 0 0,0 0-1 0 0,1-1 1 0 0,-11-5-1 0 0,7-1-800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14799 0 0,'0'0'679'0'0,"4"-8"224"0"0,-3 1-846 0 0,0 6 480 0 0,-2 18-384 0 0,0 0-1 0 0,-2 0 0 0 0,0 0 0 0 0,-7 25 1 0 0,-28 64 1009 0 0,28-81-828 0 0,-143 329 2156 0 0,80-193-2150 0 0,10-42-237 0 0,17-34-454 0 0,45-83 203 0 0,-10 18-2440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7831 0 0,'0'0'603'0'0,"1"-1"-396"0"0,1-2 169 0 0,0 1 0 0 0,1-1 0 0 0,-1 1 1 0 0,1 0-1 0 0,-1 0 0 0 0,1 0 0 0 0,0 0 0 0 0,0 0 1 0 0,0 1-1 0 0,0-1 0 0 0,0 1 0 0 0,0 0 0 0 0,0-1 1 0 0,6 0-1 0 0,9-2 2423 0 0,26-2 0 0 0,-31 4-2863 0 0,77-11 701 0 0,99-11 402 0 0,-134 20-476 0 0,78 3 0 0 0,-119 2-431 0 0,1 0-1 0 0,-1 1 0 0 0,1 1 0 0 0,16 5 0 0 0,-25-6-376 0 0,0 1-1 0 0,0-1 1 0 0,0 1-1 0 0,-1 0 1 0 0,6 4-1 0 0,-8-4-465 0 0,0-1 0 0 0,0 1 0 0 0,0 0 0 0 0,0 0 0 0 0,0 0 0 0 0,-1 0-1 0 0,1 1 1 0 0,2 5 0 0 0,3 9-5933 0 0</inkml:trace>
  <inkml:trace contextRef="#ctx0" brushRef="#br0" timeOffset="1">1021 169 14711 0 0,'-2'-1'672'0'0,"-2"-1"-585"0"0,-1 0 1 0 0,1 0-1 0 0,-1 1 0 0 0,1 0 0 0 0,-1 0 1 0 0,0 0-1 0 0,0 0 0 0 0,1 1 0 0 0,-1 0 1 0 0,0 0-1 0 0,0 0 0 0 0,1 1 0 0 0,-1-1 0 0 0,0 1 1 0 0,0 0-1 0 0,1 1 0 0 0,-5 1 0 0 0,-6 2 203 0 0,0 1 0 0 0,0 1 0 0 0,-26 16 0 0 0,18-7-47 0 0,0 1 1 0 0,1 1-1 0 0,1 1 1 0 0,1 0 0 0 0,1 2-1 0 0,-26 33 1 0 0,41-48-138 0 0,1-1 1 0 0,-1 1-1 0 0,1 0 1 0 0,0 0-1 0 0,0 0 1 0 0,1 0-1 0 0,0 0 0 0 0,-3 10 1 0 0,5-14-97 0 0,0 0 1 0 0,0 1-1 0 0,-1-1 0 0 0,1 0 0 0 0,1 0 1 0 0,-1 0-1 0 0,0 0 0 0 0,0 0 1 0 0,1 0-1 0 0,-1 0 0 0 0,1 0 0 0 0,0 0 1 0 0,-1 0-1 0 0,1-1 0 0 0,0 1 1 0 0,0 0-1 0 0,0 0 0 0 0,0-1 1 0 0,1 1-1 0 0,-1 0 0 0 0,0-1 0 0 0,1 1 1 0 0,-1-1-1 0 0,1 0 0 0 0,0 1 1 0 0,-1-1-1 0 0,1 0 0 0 0,0 0 1 0 0,0 0-1 0 0,3 1 0 0 0,1 0-168 0 0,-1-1-1 0 0,1 0 1 0 0,-1 0-1 0 0,1 0 1 0 0,0 0-1 0 0,-1-1 1 0 0,1 0 0 0 0,0-1-1 0 0,-1 1 1 0 0,1-1-1 0 0,0 0 1 0 0,9-3-1 0 0,15-4-957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93 4607 0 0,'0'0'354'0'0,"-1"2"123"0"0,-19 35 10728 0 0,19-36-11138 0 0,1-1-1 0 0,0 0 1 0 0,0 0 0 0 0,0 1-1 0 0,-1-1 1 0 0,1 0-1 0 0,0 1 1 0 0,0-1 0 0 0,0 0-1 0 0,0 1 1 0 0,0-1-1 0 0,0 0 1 0 0,0 1 0 0 0,0-1-1 0 0,0 0 1 0 0,0 1-1 0 0,0-1 1 0 0,0 0 0 0 0,0 1-1 0 0,0-1 1 0 0,0 0-1 0 0,0 1 1 0 0,0-1 0 0 0,0 0-1 0 0,0 1 1 0 0,0-1-1 0 0,0 0 1 0 0,1 0 0 0 0,-1 1-1 0 0,0-1 1 0 0,0 1 0 0 0,11 0 513 0 0,14-8-256 0 0,7-8 89 0 0,57-37 1 0 0,-58 32-422 0 0,50-23 1 0 0,-68 38-41 0 0,-2 4 26 0 0,-3 6-21 0 0,-7-3 39 0 0,1 0 1 0 0,-1 0 0 0 0,0 0-1 0 0,0 0 1 0 0,-1 0 0 0 0,1 1-1 0 0,0-1 1 0 0,-1 0 0 0 0,1 0-1 0 0,-1 1 1 0 0,0-1-1 0 0,0 0 1 0 0,0 1 0 0 0,0-1-1 0 0,0 1 1 0 0,0-1 0 0 0,-2 4-1 0 0,0 7 27 0 0,-9 23 0 0 0,9-30-5 0 0,-1 3 9 0 0,-13 44 130 0 0,15-47-156 0 0,0 0 0 0 0,0 0 0 0 0,1 0 0 0 0,0 0 0 0 0,0 0 0 0 0,0-1 0 0 0,2 8 0 0 0,2-6-260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14279 0 0,'0'0'1298'0'0,"-2"1"-1069"0"0,-1 2 68 0 0,0 1 1 0 0,0-1-1 0 0,0 1 1 0 0,0 0-1 0 0,1 0 1 0 0,-1 0-1 0 0,-3 8 1 0 0,-12 37 1891 0 0,10-29-2017 0 0,-87 204 410 0 0,49-105-419 0 0,-142 329 601 0 0,171-415-866 0 0,-1 0 0 0 0,-2-1 0 0 0,-27 33-1 0 0,34-50-92 0 0,5-6-1629 0 0,3-3-2699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43 164 15199 0 0,'-5'-3'255'0'0,"1"0"0"0"0,-1 0 0 0 0,1 1 0 0 0,-1-1 0 0 0,0 1-1 0 0,-10-3 4453 0 0,31 1-4424 0 0,161-30 6 0 0,165-31-174 0 0,-127 33-46 0 0,-166 27-119 0 0,-1 2 0 0 0,73 6-1 0 0,-117-2-28 0 0,34 4-32 0 0,-35-4-55 0 0,0-1 1 0 0,0 1-1 0 0,0 0 1 0 0,0 1 0 0 0,-1-1-1 0 0,1 0 1 0 0,-1 1-1 0 0,1 0 1 0 0,-1-1-1 0 0,4 4 1 0 0,2 4-1482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12063 0 0,'0'0'1680'0'0,"-1"2"-1488"0"0,-175 355 6648 0 0,163-331-6648 0 0,-252 487 1032 0 0,254-492-1273 0 0,-1 1-1 0 0,-1-2 1 0 0,-1 0 0 0 0,-31 34-1 0 0,44-52-127 0 0,1-4 1 0 0,0-2-114 0 0,1 0 0 0 0,-1 0 0 0 0,1 0-1 0 0,0 0 1 0 0,2-4 0 0 0,5-15-1457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366 123 11055 0 0,'0'0'852'0'0,"0"-1"-560"0"0,8-75 6647 0 0,-7 74-6861 0 0,-1 1 0 0 0,0 0 1 0 0,0-1-1 0 0,0 1 0 0 0,0-1 0 0 0,0 1 1 0 0,0-1-1 0 0,0 1 0 0 0,0 0 0 0 0,0-1 1 0 0,-1 1-1 0 0,1-1 0 0 0,0 1 0 0 0,-1 0 1 0 0,0-1-1 0 0,1 1 0 0 0,-1 0 0 0 0,0-1 1 0 0,1 1-1 0 0,-1 0 0 0 0,0 0 0 0 0,0 0 1 0 0,0 0-1 0 0,0 0 0 0 0,0 0 1 0 0,0 0-1 0 0,0 0 0 0 0,-1 0 0 0 0,-1-1 1 0 0,0 1-71 0 0,0 0 0 0 0,0 0 0 0 0,0 0 0 0 0,1 0 0 0 0,-1 0 0 0 0,0 1 0 0 0,0 0 1 0 0,0-1-1 0 0,0 1 0 0 0,0 0 0 0 0,0 0 0 0 0,-6 2 0 0 0,-4 1-24 0 0,0 1 0 0 0,0 1 0 0 0,1 0 0 0 0,-1 0-1 0 0,1 2 1 0 0,0-1 0 0 0,1 1 0 0 0,0 1 0 0 0,-14 12 0 0 0,3 0 22 0 0,0 1 0 0 0,2 1 0 0 0,-21 27 0 0 0,27-30 190 0 0,-24 41 0 0 0,35-54-163 0 0,0-1 1 0 0,0 1-1 0 0,1 0 1 0 0,0 0-1 0 0,0 1 1 0 0,1-1 0 0 0,-1 0-1 0 0,1 0 1 0 0,1 1-1 0 0,-1-1 1 0 0,1 1-1 0 0,1 9 1 0 0,-1-15-28 0 0,0 1 1 0 0,1-1-1 0 0,-1 1 1 0 0,1-1-1 0 0,0 0 1 0 0,-1 1 0 0 0,1-1-1 0 0,0 0 1 0 0,0 1-1 0 0,0-1 1 0 0,0 0-1 0 0,0 0 1 0 0,0 0-1 0 0,0 0 1 0 0,1 0-1 0 0,-1 0 1 0 0,0 0-1 0 0,0 0 1 0 0,1 0-1 0 0,-1 0 1 0 0,1-1 0 0 0,-1 1-1 0 0,0-1 1 0 0,1 1-1 0 0,-1-1 1 0 0,1 0-1 0 0,0 1 1 0 0,-1-1-1 0 0,1 0 1 0 0,-1 0-1 0 0,3 0 1 0 0,5 0 53 0 0,0-1 1 0 0,0 1-1 0 0,17-5 0 0 0,-25 5-57 0 0,8-2 36 0 0,0-1-1 0 0,1 0 1 0 0,-2 0 0 0 0,1-1-1 0 0,10-5 1 0 0,-15 7-26 0 0,0-1 1 0 0,0 1-1 0 0,-1-1 0 0 0,1 0 1 0 0,-1 0-1 0 0,0 0 0 0 0,0 0 1 0 0,0 0-1 0 0,0-1 0 0 0,-1 0 1 0 0,1 1-1 0 0,-1-1 0 0 0,2-4 1 0 0,-3 6 10 0 0,-5 13-262 0 0,-2 2 244 0 0,2 0 0 0 0,-1 1-1 0 0,1 0 1 0 0,1-1-1 0 0,-3 29 1 0 0,6-41-63 0 0,0-1 1 0 0,0 1-1 0 0,0 0 0 0 0,1 0 1 0 0,-1 0-1 0 0,0-1 0 0 0,0 1 1 0 0,0 0-1 0 0,1 0 0 0 0,-1-1 1 0 0,0 1-1 0 0,1 0 0 0 0,-1 0 1 0 0,1-1-1 0 0,-1 1 0 0 0,1 0 1 0 0,-1-1-1 0 0,1 1 1 0 0,-1-1-1 0 0,1 1 0 0 0,0-1 1 0 0,-1 1-1 0 0,2 0 0 0 0,11 4-3862 0 0,-10-4 2541 0 0,15 5-5636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12895 0 0,'7'-17'482'0'0,"0"0"-1"0"0,1 1 0 0 0,1 0 1 0 0,0 1-1 0 0,2 0 0 0 0,-1 0 1 0 0,2 1-1 0 0,19-19 0 0 0,9-4 104 0 0,67-48 0 0 0,79-41-520 0 0,-100 70-64 0 0,-10 9-37 0 0,-66 42 76 0 0,1 0 1 0 0,-1 0 0 0 0,1 1 0 0 0,0 1-1 0 0,19-4 1 0 0,-27 7-1 0 0,0 0 0 0 0,-1-1 0 0 0,1 2 0 0 0,0-1 0 0 0,-1 0 0 0 0,1 0 0 0 0,0 1 0 0 0,-1 0 0 0 0,1-1-1 0 0,-1 1 1 0 0,1 0 0 0 0,-1 0 0 0 0,1 1 0 0 0,-1-1 0 0 0,1 0 0 0 0,-1 1 0 0 0,0-1 0 0 0,0 1 0 0 0,0 0 0 0 0,0 0 0 0 0,0 0 0 0 0,0 0-1 0 0,-1 0 1 0 0,1 0 0 0 0,-1 0 0 0 0,1 1 0 0 0,-1-1 0 0 0,0 1 0 0 0,2 2 0 0 0,1 6 123 0 0,-1-1 0 0 0,1 1 0 0 0,-1-1 0 0 0,-1 1 0 0 0,2 20 0 0 0,-2 1 42 0 0,-1-1-1 0 0,-1 1 1 0 0,-2 0-1 0 0,-1-1 1 0 0,-1 1 0 0 0,-17 56-1 0 0,19-81-167 0 0,0-1-1 0 0,-1 0 1 0 0,0 1-1 0 0,-1-1 1 0 0,1 0 0 0 0,-1-1-1 0 0,0 1 1 0 0,0-1-1 0 0,-1 1 1 0 0,0-1 0 0 0,0 0-1 0 0,-6 4 1 0 0,3-3-10 0 0,0-1 1 0 0,0-1 0 0 0,0 1 0 0 0,-1-1-1 0 0,0-1 1 0 0,1 1 0 0 0,-1-1 0 0 0,-14 2-1 0 0,-57 9 11 0 0,-130 6-1 0 0,202-20-624 0 0,0 0 0 0 0,-1 0-1 0 0,1-1 1 0 0,-1 0 0 0 0,-15-5-1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176 500 7367 0 0,'0'0'568'0'0,"-1"1"-52"0"0,-2 2 239 0 0,0 0-1 0 0,0 0 0 0 0,-1 0 0 0 0,1-1 1 0 0,-1 0-1 0 0,0 0 0 0 0,0 0 0 0 0,1 0 1 0 0,-1 0-1 0 0,-7 1 0 0 0,7-2-624 0 0,0 0-1 0 0,0-1 1 0 0,0 0-1 0 0,0 0 1 0 0,0 0-1 0 0,0 0 1 0 0,0 0-1 0 0,0-1 1 0 0,0 0-1 0 0,1 0 1 0 0,-1 0-1 0 0,0 0 1 0 0,0 0-1 0 0,1-1 1 0 0,-1 0-1 0 0,0 0 1 0 0,1 0-1 0 0,-5-3 1 0 0,4 1-8 0 0,0 1 1 0 0,0-1 0 0 0,0 1-1 0 0,0-1 1 0 0,1 0 0 0 0,-1 0-1 0 0,1-1 1 0 0,0 1 0 0 0,0-1 0 0 0,1 0-1 0 0,-1 1 1 0 0,1-1 0 0 0,0 0-1 0 0,1 0 1 0 0,-1-1 0 0 0,0-6 0 0 0,1 4-28 0 0,0 1 0 0 0,1-1 1 0 0,0 1-1 0 0,1-1 0 0 0,0 0 1 0 0,0 1-1 0 0,0-1 1 0 0,1 1-1 0 0,0 0 0 0 0,1 0 1 0 0,3-9-1 0 0,5-5-63 0 0,1 0 1 0 0,0 1-1 0 0,1 0 0 0 0,2 1 0 0 0,0 1 0 0 0,0 0 0 0 0,28-24 1 0 0,-18 21-252 0 0,1 1 0 0 0,1 2 0 0 0,0 0 0 0 0,1 2 0 0 0,30-13 0 0 0,-16 13-1124 0 0,-14 8-3970 0 0,-5 3-1031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 9671 0 0,'0'0'10704'0'0,"-1"2"-10617"0"0,-44 48-111 0 0,-72 105 1 0 0,116-153 23 0 0,0-1 5 0 0,1 0-1 0 0,-1 0 1 0 0,1 0-1 0 0,-1 0 1 0 0,1 0 0 0 0,-1 0-1 0 0,1 0 1 0 0,-1 0-1 0 0,1 0 1 0 0,0 0 0 0 0,-1 2-1 0 0,1-3 7 0 0,0 0 0 0 0,0 1 0 0 0,1-1 0 0 0,-1 0 0 0 0,0 0 0 0 0,0 1 0 0 0,0-1 0 0 0,0 0 0 0 0,0 1 0 0 0,0-1 1 0 0,0 0-1 0 0,1 1 0 0 0,-1-1 0 0 0,0 0 0 0 0,0 0 0 0 0,0 1 0 0 0,1-1 0 0 0,-1 0 0 0 0,0 0 0 0 0,0 0 0 0 0,1 1 0 0 0,-1-1 0 0 0,0 0 0 0 0,1 0 0 0 0,2 1 72 0 0,0 0 0 0 0,0-1 1 0 0,-1 1-1 0 0,1-1 0 0 0,0 0 0 0 0,6 0 1 0 0,115-10 1432 0 0,-88 6-1247 0 0,-9 1-209 0 0,-1-2 0 0 0,0 0 1 0 0,47-17-1 0 0,-73 22-69 0 0,1-1 0 0 0,0 1 0 0 0,0-1 1 0 0,-1 1-1 0 0,1-1 0 0 0,0 1 0 0 0,-1-1 0 0 0,1 0 0 0 0,0 0 0 0 0,-1 1 0 0 0,1-1 0 0 0,-1 0 0 0 0,1 0 0 0 0,-1 0 1 0 0,0 1-1 0 0,1-1 0 0 0,-1 0 0 0 0,0 0 0 0 0,1 0 0 0 0,-1 0 0 0 0,0 0 0 0 0,0 0 0 0 0,0 0 0 0 0,0 1 0 0 0,0-3 1 0 0,0 0-21 0 0,0 1 0 0 0,0 0 1 0 0,-1-1-1 0 0,1 1 1 0 0,-1-1-1 0 0,0 1 1 0 0,-1-5-1 0 0,-8-9-74 0 0,0 0 0 0 0,-1 0 0 0 0,-1 1 0 0 0,-18-18 0 0 0,-17-21-427 0 0,28 32-441 0 0,18 21 489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17103 0 0,'0'0'1551'0'0,"-1"1"-1276"0"0,-10 16-226 0 0,0-1 0 0 0,1 1 0 0 0,1 1 0 0 0,-10 28 1 0 0,5-13-26 0 0,-146 288 58 0 0,-21-10 15 0 0,167-287-64 0 0,-3 5 13 0 0,-1 0 0 0 0,-30 35 0 0 0,47-64-60 0 0,1 1 1 0 0,-1 0-1 0 0,0 0 1 0 0,1 0-1 0 0,-1-1 1 0 0,0 1-1 0 0,0 0 1 0 0,1-1-1 0 0,-1 1 1 0 0,0-1-1 0 0,0 1 1 0 0,0-1-1 0 0,0 1 1 0 0,0-1-1 0 0,0 0 1 0 0,0 1-1 0 0,0-1 1 0 0,0 0-1 0 0,0 0 1 0 0,0 0 0 0 0,0 0-1 0 0,0 0 1 0 0,-1 0-1 0 0,1 0-12 0 0,0 0 0 0 0,0-1 0 0 0,0 1 0 0 0,0-1 0 0 0,1 1-1 0 0,-1-1 1 0 0,0 0 0 0 0,0 1 0 0 0,0-1 0 0 0,1 0 0 0 0,-1 1 0 0 0,-1-2 0 0 0,2 1 21 0 0,-3-2-67 0 0,1-1 1 0 0,0 0 0 0 0,-1 0 0 0 0,2 0 0 0 0,-1 0 0 0 0,0 0 0 0 0,1-1 0 0 0,-1 1 0 0 0,1 0 0 0 0,1-1 0 0 0,-1 1-1 0 0,1-1 1 0 0,-1-7 0 0 0,1-1 52 0 0,1 1-1 0 0,1-1 1 0 0,4-20-1 0 0,-2 19 11 0 0,0 2 0 0 0,2-1 0 0 0,-1 1 0 0 0,1-1 0 0 0,1 2 0 0 0,0-1 0 0 0,1 1 0 0 0,16-18-1 0 0,8-6-180 0 0,42-34 0 0 0,-40 39-113 0 0,56-37 0 0 0,-75 57 362 0 0,0 1 0 0 0,0 1 0 0 0,1 1 0 0 0,1 0 0 0 0,-1 1-1 0 0,34-8 1 0 0,-44 13 38 0 0,0 1 0 0 0,-1 0 0 0 0,1 0 0 0 0,-1 0-1 0 0,1 0 1 0 0,-1 1 0 0 0,1 0 0 0 0,-1 0 0 0 0,1 1 0 0 0,-1-1 0 0 0,0 1-1 0 0,0 0 1 0 0,0 1 0 0 0,0-1 0 0 0,0 1 0 0 0,0 0 0 0 0,-1 0-1 0 0,1 1 1 0 0,-1-1 0 0 0,5 6 0 0 0,0 0-6 0 0,-1 0 0 0 0,-1 0 1 0 0,0 1-1 0 0,0 0 0 0 0,-1 0 0 0 0,0 0 0 0 0,-1 1 1 0 0,6 17-1 0 0,-7-16-31 0 0,0 1 0 0 0,-1-1 1 0 0,-1 1-1 0 0,0 0 0 0 0,-1 0 0 0 0,0 0 1 0 0,-1 1-1 0 0,-1-1 0 0 0,0 0 1 0 0,-1 0-1 0 0,0 0 0 0 0,-1-1 0 0 0,0 1 1 0 0,-1 0-1 0 0,0-1 0 0 0,-1 0 0 0 0,-1 0 1 0 0,0 0-1 0 0,0-1 0 0 0,-1 0 0 0 0,0 0 1 0 0,-1-1-1 0 0,-1 0 0 0 0,1 0 0 0 0,-2 0 1 0 0,1-2-1 0 0,-1 1 0 0 0,-1-1 1 0 0,-13 8-1 0 0,1-3 25 0 0,-1-1-1 0 0,0-1 1 0 0,0-1 0 0 0,-51 12-1 0 0,26-11 89 0 0,-84 7 0 0 0,120-17-812 0 0,0-1-1 0 0,-18-1 1 0 0,28 1 321 0 0,0 0 0 0 0,-1-1 0 0 0,1 1 0 0 0,0-1 0 0 0,0 0 0 0 0,0 0 0 0 0,0 0 0 0 0,0 0 0 0 0,0 0 0 0 0,0-1 0 0 0,0 1 1 0 0,1-1-1 0 0,-1 0 0 0 0,1 0 0 0 0,-4-3 0 0 0,-2-9-6381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0,'0'0'10264'0'0,"2"1"-9987"0"0,-1 1-197 0 0,0-1-68 0 0,0 0 0 0 0,-1-1 1 0 0,1 1-1 0 0,0 0 1 0 0,0 0-1 0 0,0-1 0 0 0,0 1 1 0 0,0-1-1 0 0,0 1 0 0 0,0-1 1 0 0,1 1-1 0 0,-1-1 0 0 0,0 0 1 0 0,0 1-1 0 0,0-1 0 0 0,0 0 1 0 0,1 0-1 0 0,-1 0 0 0 0,0 0 1 0 0,2 0-1 0 0,18-1-3301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72 8751 0 0,'0'0'7438'0'0,"7"-3"-6638"0"0,-34 22 99 0 0,1 0 1 0 0,-29 29-1 0 0,-37 50 266 0 0,78-81-1021 0 0,0 1 1 0 0,2 0 0 0 0,0 1-1 0 0,-10 22 1 0 0,20-37-121 0 0,0 1 0 0 0,1 0 1 0 0,-1 0-1 0 0,1 0 0 0 0,0-1 0 0 0,0 1 0 0 0,0 0 0 0 0,1 1 0 0 0,0 6 0 0 0,0-10-14 0 0,0-1 0 0 0,0 0 0 0 0,1 0 0 0 0,-1 1 0 0 0,0-1 0 0 0,1 0-1 0 0,-1 1 1 0 0,1-1 0 0 0,0 0 0 0 0,-1 0 0 0 0,1 0 0 0 0,0 0 0 0 0,0 0-1 0 0,-1 0 1 0 0,1 0 0 0 0,2 2 0 0 0,-2-3 6 0 0,0 1-1 0 0,1 0 0 0 0,-1 0 1 0 0,1-1-1 0 0,-1 1 1 0 0,1-1-1 0 0,0 1 1 0 0,-1-1-1 0 0,1 0 1 0 0,-1 1-1 0 0,1-1 1 0 0,0 0-1 0 0,-1 0 1 0 0,1 0-1 0 0,0-1 1 0 0,2 1-1 0 0,16-4-11 0 0,-1 0 1 0 0,1-2-1 0 0,-1 0 0 0 0,0-1 1 0 0,0-1-1 0 0,-1 0 0 0 0,0-2 1 0 0,-1 0-1 0 0,0-1 0 0 0,0-1 1 0 0,-2 0-1 0 0,1-1 0 0 0,-1-1 1 0 0,-1 0-1 0 0,-1-1 0 0 0,0-1 1 0 0,0 0-1 0 0,-2 0 0 0 0,0-1 1 0 0,-1-1-1 0 0,-1 0 0 0 0,-1 0 1 0 0,0-1-1 0 0,9-36 0 0 0,-13 37-1091 0 0,-1 0 0 0 0,0-35 0 0 0,-4 41-576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448 656 14855 0 0,'0'0'1350'0'0,"1"2"-1110"0"0,1 1-257 0 0,-2-2 30 0 0,0-1 0 0 0,0 1 0 0 0,0-1 0 0 0,0 1 0 0 0,0-1 0 0 0,0 1 0 0 0,1-1 0 0 0,-1 1 0 0 0,0-1 0 0 0,0 1 0 0 0,1-1-1 0 0,-1 0 1 0 0,0 1 0 0 0,1-1 0 0 0,-1 1 0 0 0,0-1 0 0 0,1 0 0 0 0,-1 1 0 0 0,1-1 0 0 0,-1 0 0 0 0,0 1 0 0 0,1-1 0 0 0,-1 0 0 0 0,1 0 0 0 0,-1 1 0 0 0,1-1 0 0 0,-1 0 0 0 0,1 0 0 0 0,-1 0 0 0 0,1 0 0 0 0,-1 0 0 0 0,1 0 0 0 0,-1 0 0 0 0,1 0-1 0 0,-1 0 1 0 0,1 0 0 0 0,-1 0 0 0 0,1 0 0 0 0,-1 0 0 0 0,1 0 0 0 0,-1 0 0 0 0,1 0 0 0 0,-1-1 0 0 0,1 1 0 0 0,-1 0 0 0 0,1 0 0 0 0,0-1 0 0 0,11-8 412 0 0,1-1 0 0 0,-1 0 1 0 0,-1-1-1 0 0,0 0 0 0 0,18-25 0 0 0,-7 10 105 0 0,7-11-225 0 0,33-52 0 0 0,18-46-265 0 0,-28 47-166 0 0,-37 63 70 0 0,8-12-16 0 0,32-72 0 0 0,-55 109 72 0 0,1-3 0 0 0,1 0 0 0 0,-1 0 0 0 0,0 0 0 0 0,-1 0 0 0 0,1 0 0 0 0,0-6 0 0 0,-1 9 0 0 0,0-1 0 0 0,0 1 0 0 0,0-1 0 0 0,0 1 0 0 0,0 0 0 0 0,0-1 0 0 0,0 1 0 0 0,0 0 0 0 0,0-1 0 0 0,0 1 0 0 0,0 0 0 0 0,-1-1 0 0 0,1 1 0 0 0,0 0 0 0 0,0-1 0 0 0,0 1 0 0 0,0 0 0 0 0,-1-1 0 0 0,1 1 0 0 0,0 0 0 0 0,-1-1 0 0 0,0 1 0 0 0,-1 0 0 0 0,1-1 0 0 0,0 1 0 0 0,-1 0 0 0 0,1 0 0 0 0,-1 0 0 0 0,1 0 0 0 0,0 0 0 0 0,-1 0 0 0 0,1 0 0 0 0,-1 0 0 0 0,1 1 0 0 0,0-1 0 0 0,-1 0 0 0 0,-1 2 0 0 0,-22 8 0 0 0,25-10 0 0 0,-12 6 1 0 0,0 1-1 0 0,1 0 1 0 0,0 0-1 0 0,1 1 0 0 0,0 1 1 0 0,-15 14-1 0 0,-48 66 52 0 0,57-68-32 0 0,-56 75 141 0 0,4 4 1 0 0,4 2-1 0 0,-50 113 0 0 0,27 6 658 0 0,85-214-805 0 0,-33 85 110 0 0,28-75-121 0 0,-1-1-1 0 0,-1 0 1 0 0,-15 21 0 0 0,-5-2-466 0 0,-1-1 0 0 0,-1-1-1 0 0,-50 40 1 0 0,71-66-628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4143 0 0,'2'1'8960'0'0,"16"6"-1402"0"0,4-3-4463 0 0,25-2-3306 0 0,-22-2 676 0 0,35 1-412 0 0,1-2 0 0 0,-1-3 1 0 0,70-14-1 0 0,1-13-8194 0 0,-120 28 1210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7367 0 0,'0'0'667'0'0,"-2"0"-547"0"0,-32 10 647 0 0,14-4 1477 0 0,-21 8 0 0 0,-188 94-1483 0 0,216-101-485 0 0,1 0 0 0 0,0 0 1 0 0,0 1-1 0 0,-16 15 0 0 0,27-22 228 0 0,8 7-346 0 0,-4-6-147 0 0,0 0 1 0 0,-1 0-1 0 0,1-1 0 0 0,0 0 1 0 0,0 1-1 0 0,0-1 1 0 0,0 0-1 0 0,0-1 1 0 0,5 2-1 0 0,31 1 64 0 0,-13-1-11 0 0,-6 1 118 0 0,0 1-1 0 0,30 10 1 0 0,-39-11 33 0 0,-1 1-1 0 0,0 0 1 0 0,-1 1 0 0 0,1 0-1 0 0,-1 1 1 0 0,13 9 0 0 0,-18-12-119 0 0,-1 0 0 0 0,0 0 1 0 0,0 0-1 0 0,0 1 0 0 0,-1-1 1 0 0,1 1-1 0 0,-1-1 0 0 0,1 1 0 0 0,-1 0 1 0 0,0 0-1 0 0,2 7 0 0 0,-4-9-73 0 0,1 1-1 0 0,-1-1 1 0 0,0 1-1 0 0,0-1 1 0 0,0 1-1 0 0,0-1 1 0 0,0 1-1 0 0,0 0 1 0 0,-1-1-1 0 0,1 1 1 0 0,-1-1-1 0 0,1 1 1 0 0,-1-1-1 0 0,0 0 1 0 0,0 1-1 0 0,-1-1 1 0 0,1 0-1 0 0,0 0 1 0 0,-1 0-1 0 0,-2 4 1 0 0,-4 3-6 0 0,-1 0-1 0 0,0-1 1 0 0,0-1 0 0 0,-1 1 0 0 0,0-2-1 0 0,0 1 1 0 0,0-1 0 0 0,-17 7 0 0 0,-11 2-30 0 0,-45 11 0 0 0,43-14 25 0 0,2 0-5 0 0,-112 31-86 0 0,114-32 76 0 0,21-6 2 0 0,-28 6 0 0 0,39-11-15 0 0,0 1 1 0 0,0-1-1 0 0,0 0 1 0 0,-1 0-1 0 0,1 0 1 0 0,0 0-1 0 0,0-1 0 0 0,0 0 1 0 0,0 0-1 0 0,-1 0 1 0 0,-4-2-1 0 0,8 2 4 0 0,0 1-1 0 0,0-1 1 0 0,0 1 0 0 0,0-1-1 0 0,0 0 1 0 0,0 1 0 0 0,0-1-1 0 0,0 0 1 0 0,1 0-1 0 0,-1 0 1 0 0,0 0 0 0 0,0 0-1 0 0,1 0 1 0 0,-1 0-1 0 0,1 0 1 0 0,-1 0 0 0 0,1 0-1 0 0,-1 0 1 0 0,1 0 0 0 0,-1-2-1 0 0,1 0 1 0 0,0 0-1 0 0,-1 1 1 0 0,1-1-1 0 0,1 0 0 0 0,-1 0 1 0 0,0 0-1 0 0,1 0 1 0 0,0-3-1 0 0,2-4-11 0 0,1 1 0 0 0,0 0 0 0 0,9-17 0 0 0,-8 18-49 0 0,0 0 0 0 0,1 0 0 0 0,9-11 0 0 0,-14 18-288 0 0,15 21-3637 0 0,-11-8 3110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10135 0 0,'0'0'919'0'0,"-1"1"-759"0"0,-22 45 2140 0 0,-57 123 1060 0 0,75-158-3311 0 0,1 1 0 0 0,0-1 0 0 0,1 1 0 0 0,0 0 0 0 0,1 0 0 0 0,0 0 0 0 0,0 21 0 0 0,2-31-11 0 0,0 0 0 0 0,0 1 0 0 0,1-1 0 0 0,-1 0 0 0 0,1 0 0 0 0,-1 0 0 0 0,1 0 0 0 0,0-1 0 0 0,-1 1 0 0 0,1 0 0 0 0,0 0 0 0 0,0 0 0 0 0,1 0 0 0 0,-1-1 0 0 0,0 1 0 0 0,0-1 0 0 0,1 1 0 0 0,-1-1 0 0 0,1 1 0 0 0,0-1 0 0 0,2 2 0 0 0,-2-2 24 0 0,0 0 1 0 0,1 0-1 0 0,-1 0 1 0 0,1-1 0 0 0,-1 1-1 0 0,1 0 1 0 0,-1-1 0 0 0,1 0-1 0 0,0 0 1 0 0,-1 0-1 0 0,1 0 1 0 0,-1 0 0 0 0,1 0-1 0 0,0 0 1 0 0,-1-1-1 0 0,1 0 1 0 0,2 0 0 0 0,19-9 577 0 0,44-23-1 0 0,-35 16-441 0 0,-21 11-168 0 0,0-1 0 0 0,0-1 0 0 0,-1 0 0 0 0,0-1 1 0 0,-1 0-1 0 0,0-1 0 0 0,0 0 0 0 0,-1 0 0 0 0,11-15 0 0 0,-6 3-8 0 0,0-1-1 0 0,-2 0 0 0 0,19-49 1 0 0,-27 61-218 0 0,1 0 1 0 0,0 1 0 0 0,8-14 0 0 0,-10 20-876 0 0,0 0 0 0 0,0 1 0 0 0,0-1 0 0 0,1 0 0 0 0,-1 1 0 0 0,6-4 0 0 0,0 1-4465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9 19295 0 0,'0'0'884'0'0,"-7"-4"286"0"0,5 3-1149 0 0,0 0 1 0 0,-1 1-1 0 0,1-1 1 0 0,0 1 0 0 0,0-1-1 0 0,-1 1 1 0 0,1 0-1 0 0,0-1 1 0 0,0 1 0 0 0,-1 0-1 0 0,1 1 1 0 0,0-1-1 0 0,0 0 1 0 0,-1 1 0 0 0,1-1-1 0 0,-4 3 1 0 0,2-2 58 0 0,-1 2 0 0 0,1-1 0 0 0,1 0-1 0 0,-1 1 1 0 0,0 0 0 0 0,1 0 0 0 0,-7 7 0 0 0,1 0 138 0 0,1 1-1 0 0,0 0 0 0 0,1 1 0 0 0,-11 21 1 0 0,-84 246 949 0 0,80-210-1118 0 0,21-65-46 0 0,-84 243 134 0 0,54-168-76 0 0,-44 79-1 0 0,-33 43 4 0 0,66-128-369 0 0,-5 11-198 0 0,46-81 309 0 0,-1 3 106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14335 0 0,'0'0'2371'0'0,"0"2"-1934"0"0,1 0-374 0 0,-1 1-1 0 0,1-1 1 0 0,-1 1-1 0 0,0-1 1 0 0,0 1-1 0 0,0-1 1 0 0,-1 1-1 0 0,1-1 1 0 0,0 1-1 0 0,-1-1 1 0 0,0 1 0 0 0,0-1-1 0 0,1 0 1 0 0,-1 1-1 0 0,-1-1 1 0 0,1 0-1 0 0,0 0 1 0 0,-2 2-1 0 0,-5 7 143 0 0,0 0 0 0 0,-12 11-1 0 0,14-15-44 0 0,-85 93 885 0 0,56-61-733 0 0,-22 29 218 0 0,50-58-474 0 0,0 0 0 0 0,1 1 0 0 0,0 0 0 0 0,1 0-1 0 0,-5 13 1 0 0,10-23-53 0 0,-1 1 3 0 0,0-1 0 0 0,1 1 0 0 0,-1 0 0 0 0,1-1 0 0 0,0 1 0 0 0,-1 0 0 0 0,1 0 0 0 0,0-1 0 0 0,0 1 0 0 0,1 2 1 0 0,3 4-67 0 0,-2-7 51 0 0,0 0 0 0 0,0 0 1 0 0,0 0-1 0 0,0 0 0 0 0,0-1 1 0 0,0 1-1 0 0,0-1 1 0 0,0 1-1 0 0,0-1 0 0 0,0 0 1 0 0,4 0-1 0 0,30-2 18 0 0,-19 1-45 0 0,107 3-3424 0 0,-106-4 2025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10591 0 0,'0'0'964'0'0,"2"0"-794"0"0,-1 0-99 0 0,1 1 0 0 0,-1-1 0 0 0,0 0 0 0 0,1 0 1 0 0,-1 1-1 0 0,1-1 0 0 0,-1 0 0 0 0,0 1 0 0 0,1-1 1 0 0,-1 1-1 0 0,0 0 0 0 0,0 0 0 0 0,1-1 0 0 0,-1 1 1 0 0,0 0-1 0 0,0 0 0 0 0,0 0 0 0 0,0 0 0 0 0,0 0 0 0 0,0 0 1 0 0,0 0-1 0 0,-1 1 0 0 0,1-1 0 0 0,0 0 0 0 0,-1 0 1 0 0,1 1-1 0 0,0-1 0 0 0,-1 0 0 0 0,0 1 0 0 0,1-1 1 0 0,-1 1-1 0 0,0-1 0 0 0,1 2 0 0 0,-1-1 89 0 0,1 2-49 0 0,-1 1 1 0 0,0-1 0 0 0,0 0 0 0 0,0 1 0 0 0,0-1 0 0 0,-1 1-1 0 0,0-1 1 0 0,0 0 0 0 0,0 1 0 0 0,0-1 0 0 0,-1 0 0 0 0,1 0-1 0 0,-1 0 1 0 0,0 0 0 0 0,0 0 0 0 0,-1 0 0 0 0,-3 5-1 0 0,-7 6 272 0 0,0 0 0 0 0,-23 21-1 0 0,24-25-16 0 0,-15 14 278 0 0,-57 59 1273 0 0,69-67-1555 0 0,0 0-1 0 0,1 2 0 0 0,-13 22 1 0 0,24-35-325 0 0,-3 4-20 0 0,0 0 1 0 0,1 0-1 0 0,0 1 1 0 0,-5 20-1 0 0,9-29-15 0 0,0 0 0 0 0,1 0 0 0 0,0 1 0 0 0,-1-1 0 0 0,1 0 0 0 0,0 1 0 0 0,0-1 0 0 0,0 0 0 0 0,0 0 0 0 0,1 1 0 0 0,-1-1 0 0 0,1 0 0 0 0,-1 1 0 0 0,1-1 0 0 0,0 0 0 0 0,0 0 0 0 0,0 0 0 0 0,0 0 0 0 0,0 0 0 0 0,1 0 0 0 0,-1 0-1 0 0,0 0 1 0 0,1 0 0 0 0,-1-1 0 0 0,1 1 0 0 0,0-1 0 0 0,0 1 0 0 0,0-1 0 0 0,-1 0 0 0 0,5 3 0 0 0,-2-3-1 0 0,1 1 0 0 0,-1-1 0 0 0,0 0-1 0 0,1 0 1 0 0,-1 0 0 0 0,1 0 0 0 0,-1-1 0 0 0,1 0 0 0 0,-1 0-1 0 0,1 0 1 0 0,-1 0 0 0 0,1-1 0 0 0,4-1 0 0 0,7-1-664 0 0,-1-2 0 0 0,22-8 0 0 0,-8 1-6536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17135 0 0,'0'0'828'0'0,"-2"1"-358"0"0,-2 1-407 0 0,1 0 1 0 0,-1 0-1 0 0,0 0 1 0 0,1 1-1 0 0,-1-1 1 0 0,1 1-1 0 0,-1 0 1 0 0,1 0 0 0 0,-4 6-1 0 0,1-1 7 0 0,0 1 1 0 0,-10 18-1 0 0,15-25-32 0 0,0-1-36 0 0,1 0 1 0 0,-1-1-1 0 0,1 1 0 0 0,0 0 0 0 0,-1-1 1 0 0,1 1-1 0 0,0 0 0 0 0,0 0 1 0 0,0-1-1 0 0,-1 1 0 0 0,1 0 0 0 0,0 0 1 0 0,0-1-1 0 0,0 1 0 0 0,0 0 0 0 0,0 0 1 0 0,0-1-1 0 0,0 1 0 0 0,1 0 1 0 0,-1 0-1 0 0,1 1 0 0 0,-1-1 4 0 0,0 1 0 0 0,0-1 1 0 0,1 1-1 0 0,-1-1 0 0 0,1 1 0 0 0,0-1 0 0 0,-1 1 0 0 0,1-1 0 0 0,0 0 0 0 0,0 1 0 0 0,0-1 0 0 0,0 0 1 0 0,0 0-1 0 0,0 0 0 0 0,0 0 0 0 0,0 0 0 0 0,0 0 0 0 0,1 0 0 0 0,-1 0 0 0 0,0 0 0 0 0,1 0 1 0 0,-1-1-1 0 0,1 1 0 0 0,-1 0 0 0 0,0-1 0 0 0,1 1 0 0 0,-1-1 0 0 0,1 0 0 0 0,0 1 0 0 0,-1-1 1 0 0,1 0-1 0 0,2 0 0 0 0,6 0 63 0 0,0 0 1 0 0,0-1 0 0 0,19-3-1 0 0,-24 3-53 0 0,12-2 11 0 0,-1-1-1 0 0,0 0 1 0 0,0-2-1 0 0,0 1 1 0 0,-1-2-1 0 0,0 0 1 0 0,0-1-1 0 0,17-11 1 0 0,-26 12-233 0 0,-12 4 58 0 0,-13 5 35 0 0,-6 4 60 0 0,-1 1 0 0 0,1 1 0 0 0,-25 13 0 0 0,18-8 9 0 0,-14 6 40 0 0,1 2 0 0 0,-57 38 0 0 0,42-15 4 0 0,56-40 0 0 0,2-3-3 0 0,1-1 5 0 0,1 1-1 0 0,-1-1 0 0 0,0 1 1 0 0,1-1-1 0 0,-1 1 0 0 0,1-1 0 0 0,-1 1 1 0 0,1 0-1 0 0,-1-1 0 0 0,1 1 0 0 0,0 0 1 0 0,-1-1-1 0 0,1 1 0 0 0,0 0 0 0 0,-1-1 1 0 0,1 1-1 0 0,0 0 0 0 0,0 1 1 0 0,0-1 8 0 0,0-1 0 0 0,0 1 1 0 0,0 0-1 0 0,0-1 0 0 0,0 1 1 0 0,0-1-1 0 0,1 1 0 0 0,-1-1 1 0 0,0 1-1 0 0,0 0 0 0 0,1-1 1 0 0,-1 1-1 0 0,0-1 1 0 0,1 1-1 0 0,-1-1 0 0 0,1 0 1 0 0,-1 1-1 0 0,1-1 0 0 0,0 1 1 0 0,-1 0 18 0 0,6 5 55 0 0,0 1 0 0 0,1-2 1 0 0,0 1-1 0 0,0-1 1 0 0,0 0-1 0 0,14 8 0 0 0,-4-5 0 0 0,36 13 0 0 0,-42-17-204 0 0,-1-2 0 0 0,1 1 0 0 0,-1-2 0 0 0,1 1 0 0 0,15-1 1 0 0,9-4-5188 0 0,-11-1-867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9671 0 0,'0'-8'10879'0'0,"-9"17"-10763"0"0,-1 0 0 0 0,1 1 0 0 0,1 0 0 0 0,0 1 0 0 0,1-1 1 0 0,0 1-1 0 0,0 1 0 0 0,1-1 0 0 0,0 1 0 0 0,1 0 0 0 0,-5 21 0 0 0,9-31-116 0 0,-1 2 0 0 0,4 11 0 0 0,-2-12 0 0 0,1 0 0 0 0,0 0 0 0 0,1-1 0 0 0,-1 1 0 0 0,0 0 0 0 0,1-1 0 0 0,0 1 0 0 0,-1-1 0 0 0,1 1 0 0 0,0-1 0 0 0,0 0 0 0 0,1 1 0 0 0,-1-1 0 0 0,0-1 0 0 0,5 4 0 0 0,5 3 0 0 0,25 12 0 0 0,-28-15 0 0 0,3 0 4 0 0,-1 1 0 0 0,0 1 0 0 0,-1 0 0 0 0,0 1 0 0 0,16 14 0 0 0,-23-19 14 0 0,0 0-1 0 0,0 0 0 0 0,-1 0 1 0 0,1 1-1 0 0,-1-1 1 0 0,0 1-1 0 0,0-1 1 0 0,0 1-1 0 0,0 0 1 0 0,-1 0-1 0 0,1 0 1 0 0,-1 0-1 0 0,0 0 0 0 0,0 0 1 0 0,-1 0-1 0 0,1 0 1 0 0,-1 0-1 0 0,0 0 1 0 0,0 1-1 0 0,0-1 1 0 0,-1 4-1 0 0,0-5-3 0 0,0-1 0 0 0,0 1 0 0 0,0-1 0 0 0,0 1 0 0 0,-1-1 0 0 0,1 1 1 0 0,-1-1-1 0 0,0 0 0 0 0,1 0 0 0 0,-1 0 0 0 0,0 0 0 0 0,0 0 0 0 0,0 0 0 0 0,-1-1 0 0 0,1 1 0 0 0,0-1 0 0 0,-1 1 0 0 0,-2 0 0 0 0,-6 4 33 0 0,0-2 0 0 0,-21 6 0 0 0,26-8-26 0 0,-11 3 2 0 0,0-1-1 0 0,-22 2 1 0 0,32-5-65 0 0,-1-1 0 0 0,1 1 0 0 0,-1-2 0 0 0,1 1-1 0 0,-1-1 1 0 0,1 0 0 0 0,-14-4 0 0 0,20 5-46 0 0,0-1 1 0 0,-1 1-1 0 0,1-1 0 0 0,0 1 1 0 0,0-1-1 0 0,0 1 0 0 0,0-1 0 0 0,0 0 1 0 0,0 0-1 0 0,0 0 0 0 0,0 0 1 0 0,0 0-1 0 0,0 0 0 0 0,0 0 0 0 0,0 0 1 0 0,1 0-1 0 0,-1 0 0 0 0,0 0 1 0 0,1 0-1 0 0,-1 0 0 0 0,1-1 0 0 0,-1 1 1 0 0,1 0-1 0 0,0 0 0 0 0,-1-1 0 0 0,1 1 1 0 0,0 0-1 0 0,0-1 0 0 0,0 1 1 0 0,0 0-1 0 0,0 0 0 0 0,0-1 0 0 0,1-1 1 0 0,0-2-415 0 0,1-1 1 0 0,0 1-1 0 0,-1 0 1 0 0,2 0-1 0 0,-1 0 1 0 0,1 1-1 0 0,3-6 1 0 0,7-8-1145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 8751 0 0,'0'-1'5819'0'0,"2"-7"225"0"0,-18 15-5849 0 0,1 1 0 0 0,0 0 1 0 0,-17 14-1 0 0,-42 35-52 0 0,45-34-23 0 0,-2 1-105 0 0,14-11 0 0 0,0 0 0 0 0,0 1 0 0 0,-20 24-1 0 0,36-37-88 0 0,2 0-392 0 0,1 0 394 0 0,0 0 0 0 0,-1 0 1 0 0,1 0-1 0 0,0-1 0 0 0,0 1 1 0 0,0-1-1 0 0,0 0 0 0 0,0 1 1 0 0,3-1-1 0 0,88-2-1263 0 0,-71 0 1235 0 0,1 1 0 0 0,-1 1 0 0 0,44 5 1 0 0,-51-2 94 0 0,-1 1 1 0 0,1 0 0 0 0,-1 1 0 0 0,0 0 0 0 0,26 15-1 0 0,-34-17 46 0 0,-1 1 0 0 0,1 0-1 0 0,-1-1 1 0 0,0 2 0 0 0,0-1-1 0 0,-1 1 1 0 0,1-1-1 0 0,-1 1 1 0 0,0 1 0 0 0,-1-1-1 0 0,1 0 1 0 0,-1 1-1 0 0,0 0 1 0 0,0 0 0 0 0,-1 0-1 0 0,3 7 1 0 0,-4-11-23 0 0,-1 0 1 0 0,0 0-1 0 0,1 0 1 0 0,-1 0-1 0 0,0 0 1 0 0,0 0 0 0 0,0 0-1 0 0,0 0 1 0 0,0 0-1 0 0,-1 0 1 0 0,1 0-1 0 0,-1 0 1 0 0,1-1-1 0 0,-1 1 1 0 0,1 0-1 0 0,-1 0 1 0 0,0 0-1 0 0,0-1 1 0 0,-2 4-1 0 0,1-2 16 0 0,-1-1 0 0 0,1 0 0 0 0,-1 0 0 0 0,1 0 0 0 0,-1 0 0 0 0,0 0 0 0 0,0 0 0 0 0,0-1 0 0 0,0 1 0 0 0,-6 1 0 0 0,-2 0 46 0 0,-1 0 0 0 0,0 0 1 0 0,-1-2-1 0 0,1 1 0 0 0,-16-1 0 0 0,15-1-125 0 0,-151-5-1654 0 0,136 3 171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10303 0 0,'-8'2'935'0'0,"-4"4"5263"0"0,19-7-6451 0 0,91-21 498 0 0,-73 15 324 0 0,1 1-1 0 0,-1 1 0 0 0,34-2 1 0 0,-29 7-1678 0 0,41 5 1 0 0,-57-3-258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7367 0 0,'0'0'13671'0'0,"2"1"-12431"0"0,9 2-927 0 0,1-1 0 0 0,-1-1 0 0 0,0 1 1 0 0,23-2-1 0 0,18 2 101 0 0,-9 1-652 0 0,0-2 0 0 0,0-3 0 0 0,58-8 0 0 0,-77 7-157 0 0,66-5-3043 0 0,-62 6 1812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9215 0 0,'0'0'707'0'0,"13"1"1905"0"0,-11 1-2474 0 0,0-1 0 0 0,0 1 0 0 0,1 0 0 0 0,-1 0 0 0 0,0 0 0 0 0,-1 0 0 0 0,1 0 0 0 0,0 0 0 0 0,0 0-1 0 0,-1 1 1 0 0,0-1 0 0 0,1 1 0 0 0,-1-1 0 0 0,0 1 0 0 0,0-1 0 0 0,0 1 0 0 0,-1 0 0 0 0,1-1 0 0 0,0 1 0 0 0,-1 0 0 0 0,0 0 0 0 0,0 0 0 0 0,0-1 0 0 0,0 4 0 0 0,-1 10 32 0 0,-1-1 1 0 0,0 0 0 0 0,-5 17-1 0 0,6-26 112 0 0,-26 101 703 0 0,-44 108-1 0 0,-56 95 675 0 0,119-291-2083 0 0,-19 29 1 0 0,22-40 258 0 0,0-1 0 0 0,0 0 0 0 0,-1 0 0 0 0,0 0 1 0 0,-1-1-1 0 0,-8 7 0 0 0,15-12 42 0 0,0-1 1 0 0,-1 1-1 0 0,1-1 0 0 0,-1 0 1 0 0,1 1-1 0 0,-1-1 0 0 0,1 0 1 0 0,-1 1-1 0 0,0-1 1 0 0,1 0-1 0 0,-1 1 0 0 0,1-1 1 0 0,-1 0-1 0 0,0 0 0 0 0,1 0 1 0 0,-1 1-1 0 0,1-1 0 0 0,-1 0 1 0 0,0 0-1 0 0,1 0 1 0 0,-1 0-1 0 0,0 0 0 0 0,1 0 1 0 0,-1-1-1 0 0,0 1 0 0 0,1 0 1 0 0,-1 0-1 0 0,1 0 0 0 0,-1 0 1 0 0,0-1-1 0 0,1 1 1 0 0,-1 0-1 0 0,1-1 0 0 0,-1 1 1 0 0,1 0-1 0 0,-2-1 0 0 0,2 0-163 0 0,-1 0-1 0 0,1 0 0 0 0,0 0 0 0 0,-1 0 0 0 0,1 0 1 0 0,0 0-1 0 0,-1 0 0 0 0,1 0 0 0 0,0 0 1 0 0,0 0-1 0 0,0 0 0 0 0,0 0 0 0 0,0 0 0 0 0,0 0 1 0 0,0 0-1 0 0,0 0 0 0 0,0 0 0 0 0,0 0 1 0 0,1 0-1 0 0,0-2 0 0 0,5-10-3184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265 187 5239 0 0,'-10'10'132'0'0,"1"1"-1"0"0,0-1 0 0 0,-10 17 0 0 0,2-3-73 0 0,-6 13 1042 0 0,20-30-881 0 0,-1 0 0 0 0,0-1 0 0 0,0 1 0 0 0,0-1 0 0 0,-1 0 0 0 0,0 0 0 0 0,-7 6 0 0 0,-36 31 3909 0 0,42-38-3177 0 0,1-1 0 0 0,-1 0-1 0 0,-9 6 1 0 0,-1 0 106 0 0,-24 15 2152 0 0,40-36-2706 0 0,3 1-396 0 0,0 2 0 0 0,0-1-1 0 0,0 0 1 0 0,1 0 0 0 0,1 1 0 0 0,7-12 0 0 0,38-45-7 0 0,-29 40-35 0 0,-20 23-63 0 0,130-148 143 0 0,-115 134-153 0 0,1 0-1 0 0,1 1 1 0 0,0 1 0 0 0,1 1-1 0 0,0 0 1 0 0,34-15-1 0 0,-37 23-2 0 0,-1 1 0 0 0,1 0-1 0 0,-1 1 1 0 0,1 0 0 0 0,0 1-1 0 0,0 1 1 0 0,0 1 0 0 0,0 0 0 0 0,0 1-1 0 0,0 1 1 0 0,0 0 0 0 0,19 6-1 0 0,-28-6 11 0 0,-1 0 0 0 0,0 0-1 0 0,0 0 1 0 0,0 1 0 0 0,0 0-1 0 0,0 0 1 0 0,-1 0-1 0 0,1 1 1 0 0,-1 0 0 0 0,0 0-1 0 0,0 1 1 0 0,0-1 0 0 0,-1 1-1 0 0,0 0 1 0 0,1 0-1 0 0,-2 0 1 0 0,1 1 0 0 0,-1 0-1 0 0,0-1 1 0 0,0 1 0 0 0,0 0-1 0 0,-1 0 1 0 0,0 1-1 0 0,0-1 1 0 0,0 0 0 0 0,-1 1-1 0 0,0-1 1 0 0,-1 1 0 0 0,1 10-1 0 0,-1-4 34 0 0,-1 0-1 0 0,0 0 1 0 0,-1 0-1 0 0,0 0 0 0 0,-1-1 1 0 0,-1 1-1 0 0,1-1 1 0 0,-2 0-1 0 0,0 0 1 0 0,0 0-1 0 0,-2-1 1 0 0,1 0-1 0 0,-1 0 1 0 0,-1 0-1 0 0,1-1 0 0 0,-2 0 1 0 0,0-1-1 0 0,0 0 1 0 0,0 0-1 0 0,-1-1 1 0 0,-22 14-1 0 0,-6-2 62 0 0,-1-1-1 0 0,-80 28 1 0 0,-89 8 149 0 0,204-54-242 0 0,-13 3-6 0 0,0 0-1 0 0,-33 2 0 0 0,49-6-100 0 0,0-1 79 0 0,1 0 0 0 0,0 0 0 0 0,0 0 0 0 0,0 0 0 0 0,0 0 0 0 0,0 1 0 0 0,0-1 0 0 0,0 0 0 0 0,0 0 0 0 0,0 0 0 0 0,0 0 0 0 0,1 0 0 0 0,-1 0 0 0 0,0 1 0 0 0,1-1 0 0 0,-1 0 0 0 0,0 0 0 0 0,1 0 0 0 0,-1 1 0 0 0,1-1 0 0 0,0-1 0 0 0,13-14-1137 0 0,4 0-287 0 0,4 0-68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178 254 9215 0 0,'0'0'10695'0'0,"-1"2"-10630"0"0,-10 36 170 0 0,-22 46 0 0 0,23-61-179 0 0,-4 20 41 0 0,10-30-56 0 0,0 1-1 0 0,-8 15 0 0 0,-51 110 252 0 0,53-120-178 0 0,5-12-104 0 0,0 0 1 0 0,1-1 42 0 0,3-5 259 0 0,1-3-288 0 0,1 0 0 0 0,0 0 0 0 0,-1 0-1 0 0,1 0 1 0 0,0 0 0 0 0,0 0 0 0 0,3-3 0 0 0,-4 5-23 0 0,38-55 36 0 0,3 2 0 0 0,2 1-1 0 0,65-59 1 0 0,-28 35-100 0 0,2 4 1 0 0,4 3-1 0 0,96-58 0 0 0,-114 94 361 0 0,-63 31-255 0 0,-1 0 0 0 0,1 1 0 0 0,0-1 0 0 0,0 1 0 0 0,6 0 0 0 0,0-1 98 0 0,-10 2-128 0 0,0 0-1 0 0,0 1 0 0 0,0-1 1 0 0,0 0-1 0 0,0 1 0 0 0,0-1 0 0 0,0 1 1 0 0,-1-1-1 0 0,1 1 0 0 0,0 0 0 0 0,0-1 1 0 0,0 1-1 0 0,-1 0 0 0 0,1 0 0 0 0,0-1 1 0 0,0 2-1 0 0,10 13 138 0 0,-9-12-150 0 0,0 1 0 0 0,0 0 0 0 0,0 0 0 0 0,0 0 0 0 0,-1 0 0 0 0,0 0 0 0 0,0 0 0 0 0,0 1 0 0 0,0-1 0 0 0,-1 0 0 0 0,1 1 0 0 0,-1 6 0 0 0,-3-4 11 0 0,-5 31 42 0 0,5-32-53 0 0,-1 0 0 0 0,1 0 0 0 0,-1 0 0 0 0,-1-1 0 0 0,1 0 0 0 0,-1 0 0 0 0,0 0 0 0 0,-10 7 0 0 0,-7 8 0 0 0,2 0 11 0 0,2 1-1 0 0,1 0 1 0 0,1 2 0 0 0,0 0-1 0 0,-23 49 1 0 0,26-49-11 0 0,9-17 0 0 0,1 1 0 0 0,-1 0 0 0 0,1 0 0 0 0,0 0 0 0 0,1 0 0 0 0,0 1 0 0 0,-3 14 0 0 0,4-10 0 0 0,3-3 0 0 0,-2-7 0 0 0,1 0 0 0 0,0 0 0 0 0,0 0 0 0 0,-1-1 0 0 0,2 1 0 0 0,-1 0 0 0 0,0 0 0 0 0,0-1 0 0 0,0 1 0 0 0,1-1 0 0 0,-1 1 0 0 0,1-1 0 0 0,-1 1 0 0 0,1-1 0 0 0,3 2 0 0 0,0 1 0 0 0,11 9 37 0 0,13 16 1 0 0,-18-17 23 0 0,1 0 0 0 0,16 11 1 0 0,-23-19-49 0 0,0-1 0 0 0,0 0 0 0 0,0 0 0 0 0,1-1 0 0 0,-1 0 0 0 0,1 1 0 0 0,-1-2 1 0 0,1 1-1 0 0,0-1 0 0 0,6 1 0 0 0,6-1 185 0 0,0-1 1 0 0,0-1-1 0 0,33-5 0 0 0,-46 5-146 0 0,-4 1-43 0 0,5-1 65 0 0,1 0 1 0 0,0 0-1 0 0,0 1 0 0 0,0-1 1 0 0,-1 2-1 0 0,1-1 1 0 0,0 1-1 0 0,0 0 0 0 0,0 0 1 0 0,-1 1-1 0 0,13 4 0 0 0,-18-5-142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39 116 16039 0 0,'-25'2'1452'0'0,"24"-2"-1407"0"0,0 1-1 0 0,0-1 1 0 0,0 1-1 0 0,0-1 0 0 0,0 1 1 0 0,0 0-1 0 0,0-1 1 0 0,1 1-1 0 0,-1 0 1 0 0,0 0-1 0 0,-2 3 2249 0 0,28-6-1546 0 0,0-2 1 0 0,0 0-1 0 0,45-14 1 0 0,-20 5-211 0 0,98-21 243 0 0,186-16-1 0 0,-314 48-722 0 0,0 1 0 0 0,30 3 0 0 0,-42-2-469 0 0,1 2 0 0 0,-1-1 0 0 0,0 1 0 0 0,0 0 0 0 0,1 1 0 0 0,-1 0 0 0 0,-1 0 0 0 0,12 6 0 0 0,-16-7-130 0 0,-1 0 0 0 0,0 0 1 0 0,1 0-1 0 0,-1 0 0 0 0,0 1 0 0 0,0-1 0 0 0,-1 0 1 0 0,4 6-1 0 0,1 1-1373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60 1839 0 0,'4'-12'1012'0'0,"-3"7"2316"0"0,-1 3-2706 0 0,1 0 0 0 0,-1 1 0 0 0,0-1 0 0 0,0 0 0 0 0,1 1-1 0 0,-1-1 1 0 0,1 1 0 0 0,0-1 0 0 0,-1 1 0 0 0,2-3 0 0 0,0 1-247 0 0,0 1 1 0 0,0 0-1 0 0,-1 0 1 0 0,1-1-1 0 0,1 1 1 0 0,-1 0-1 0 0,0 1 1 0 0,6-5 3139 0 0,-9 14-3386 0 0,0-1 0 0 0,-1 1 0 0 0,0 0-1 0 0,0-1 1 0 0,-1 0 0 0 0,0 0 0 0 0,0 0 0 0 0,-7 11-1 0 0,-5 12 121 0 0,-47 129-85 0 0,49-121-112 0 0,1 0-1 0 0,-8 49 1 0 0,-6 82 177 0 0,19-115-197 0 0,3-12 199 0 0,4-28-64 0 0,-2 0 0 0 0,-4 22 1 0 0,4-30-112 0 0,0-1 0 0 0,0 0 1 0 0,0 0-1 0 0,0 0 0 0 0,-1 0 1 0 0,0 0-1 0 0,0 0 0 0 0,0-1 1 0 0,-1 1-1 0 0,-4 4 0 0 0,-2 0 2 0 0,0-1 0 0 0,0 0-1 0 0,0 0 1 0 0,-1-1 0 0 0,-1 0-1 0 0,-12 5 1 0 0,22-11 793 0 0,4-1-801 0 0,0 0 1 0 0,0 0-1 0 0,0 0 0 0 0,0-1 1 0 0,0 1-1 0 0,0-1 0 0 0,0 1 1 0 0,0-1-1 0 0,-1 0 1 0 0,3 0-1 0 0,24-21 109 0 0,-24 18-125 0 0,-1 0 0 0 0,0 0 0 0 0,0-1 0 0 0,-1 1 0 0 0,1-1 0 0 0,-1 0 0 0 0,0 1 0 0 0,0-1 0 0 0,-1 0 0 0 0,0 0 0 0 0,2-10 0 0 0,-2 13-34 0 0,-1 0 0 0 0,0 0 0 0 0,1 0 0 0 0,-1 0 0 0 0,0 0 0 0 0,0 0 0 0 0,0 0 0 0 0,0 1 0 0 0,0-1 0 0 0,-1 0 0 0 0,1 0 0 0 0,0 0 0 0 0,-1 0 0 0 0,-1-3 0 0 0,0 0 0 0 0,-11-39 21 0 0,-2 0 1 0 0,-36-70-1 0 0,-30-44-33 0 0,86 168 2 0 0,-1 0 0 0 0,-1 1 1 0 0,1 0-1 0 0,1 15 0 0 0,5 49-48 0 0,-4-25 41 0 0,-2-21 17 0 0,-1-11 0 0 0,0-1 0 0 0,-2 1 0 0 0,0 35 0 0 0,-3-14 0 0 0,2-29 0 0 0,0 1 0 0 0,-1-1 0 0 0,0 1 0 0 0,-1-1 0 0 0,0 0 0 0 0,-1 0 0 0 0,-4 12 0 0 0,-21 40 215 0 0,40-61 23 0 0,-8-1-184 0 0,1 0-1 0 0,-1 0 0 0 0,0-1 1 0 0,0 1-1 0 0,0-1 0 0 0,1 0 1 0 0,-1 0-1 0 0,0-1 0 0 0,5-2 1 0 0,36-22 262 0 0,-11 6-155 0 0,2 3 218 0 0,-35 16-326 0 0,1 0 0 0 0,5-1-42 0 0,7-3 3 0 0,0-1 0 0 0,-1 0-1 0 0,0 0 1 0 0,0-1 0 0 0,0-1-1 0 0,-1-1 1 0 0,0 1 0 0 0,11-13 0 0 0,2 1-2 0 0,-5 2-64 0 0,-1 0 0 0 0,16-20 0 0 0,6-7-57 0 0,11-6-407 0 0,-50 49 276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298 236 8431 0 0,'0'0'1402'0'0,"2"-1"-1140"0"0,4-1-54 0 0,0 0-1 0 0,-1 0 1 0 0,1-1-1 0 0,-1 0 0 0 0,1 0 1 0 0,-1 0-1 0 0,7-6 1 0 0,13-8 499 0 0,3-2-8 0 0,-1-1 1 0 0,-1-1-1 0 0,40-43 0 0 0,-63 61-640 0 0,-3 3-54 0 0,3-3 59 0 0,0 1 1 0 0,-1-1-1 0 0,1 1 1 0 0,-1-1-1 0 0,0 0 0 0 0,0 0 1 0 0,0 0-1 0 0,0 0 0 0 0,0 0 1 0 0,0-1-1 0 0,-1 1 0 0 0,0 0 1 0 0,0-1-1 0 0,2-5 1 0 0,-3 8-65 0 0,0 1 1 0 0,0-1 0 0 0,0 1 0 0 0,-1-1-1 0 0,1 1 1 0 0,0-1 0 0 0,0 1 0 0 0,0-1-1 0 0,0 1 1 0 0,0-1 0 0 0,-1 1 0 0 0,1-1-1 0 0,0 1 1 0 0,0 0 0 0 0,-1-1 0 0 0,1 1-1 0 0,0-1 1 0 0,-1 1 0 0 0,1 0 0 0 0,-1-1-1 0 0,1 1 1 0 0,0 0 0 0 0,-1-1 0 0 0,1 1-1 0 0,-1 0 1 0 0,1 0 0 0 0,-1-1 0 0 0,1 1-1 0 0,-1 0 1 0 0,1 0 0 0 0,-1 0 0 0 0,0-1-1 0 0,-14 1-3 0 0,14 0 4 0 0,-13 3-25 0 0,0 0 0 0 0,0 1 0 0 0,1 0-1 0 0,-1 1 1 0 0,-17 10 0 0 0,27-13 23 0 0,-55 27-13 0 0,1 2 1 0 0,2 3 0 0 0,-101 81-1 0 0,145-105 67 0 0,1 0-1 0 0,0 1 0 0 0,1 1 0 0 0,-17 22 1 0 0,24-29 2 0 0,0-1 1 0 0,0 0 0 0 0,1 1 0 0 0,0-1-1 0 0,0 1 1 0 0,0 0 0 0 0,0 0-1 0 0,1 0 1 0 0,0 0 0 0 0,0 0 0 0 0,0 0-1 0 0,0 0 1 0 0,1 0 0 0 0,0 0-1 0 0,0 1 1 0 0,0-1 0 0 0,1 0 0 0 0,1 6-1 0 0,-1-9-14 0 0,0 1-1 0 0,0-1 1 0 0,0 0 0 0 0,0 0-1 0 0,0 0 1 0 0,1 0 0 0 0,-1 0-1 0 0,1 0 1 0 0,-1 0 0 0 0,1-1-1 0 0,0 1 1 0 0,0 0-1 0 0,0-1 1 0 0,0 0 0 0 0,0 1-1 0 0,0-1 1 0 0,0 0 0 0 0,0 0-1 0 0,0 0 1 0 0,1 0-1 0 0,-1 0 1 0 0,0-1 0 0 0,1 1-1 0 0,-1-1 1 0 0,0 1 0 0 0,1-1-1 0 0,-1 0 1 0 0,1 0 0 0 0,4-1-1 0 0,1 1 56 0 0,1-1 1 0 0,-1-1-1 0 0,1 0 0 0 0,-1 0 1 0 0,0 0-1 0 0,0-1 0 0 0,9-4 1 0 0,7-6 41 0 0,-1-1 1 0 0,-1 0 0 0 0,0-2 0 0 0,37-35 0 0 0,-49 40-115 0 0,0 0-1 0 0,-1-1 1 0 0,-1 0-1 0 0,14-27 1 0 0,9-12 6 0 0,-26 45-48 0 0,-3 5-69 0 0,3 13-109 0 0,-4-6 196 0 0,0-1-1 0 0,0 1 1 0 0,-1 0 0 0 0,0-1 0 0 0,0 1 0 0 0,0-1-1 0 0,0 1 1 0 0,-1 0 0 0 0,0-1 0 0 0,-3 9-1 0 0,-3 9-53 0 0,-10 23 0 0 0,16-42 26 0 0,-10 30-196 0 0,11-32-5 0 0,0-1-232 0 0,0 0 283 0 0,0 0 0 0 0,1 0 0 0 0,-1 0 0 0 0,0-1 0 0 0,1 1 0 0 0,-1 0 0 0 0,1 0 0 0 0,-1 0 0 0 0,1-1 0 0 0,-1 1 0 0 0,1 0 0 0 0,0 0 0 0 0,1 2-600 0 0,-2-3 487 0 0,1 1 0 0 0,-1-1 1 0 0,1 1-1 0 0,-1-1 1 0 0,1 1-1 0 0,0-1 0 0 0,-1 0 1 0 0,1 1-1 0 0,0-1 1 0 0,-1 0-1 0 0,1 1 0 0 0,0-1 1 0 0,-1 0-1 0 0,2 0 1 0 0,1 1-926 0 0,11 3-3235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48 282 6535 0 0,'0'0'299'0'0,"2"1"-6"0"0,1 0-103 0 0,-1 0-1 0 0,0 0 1 0 0,0 0-1 0 0,1 0 0 0 0,-1 1 1 0 0,0-1-1 0 0,3 3 1 0 0,-2 6 2415 0 0,-2-6-2434 0 0,-2-2 36 0 0,0 0-1 0 0,1 0 0 0 0,-1-1 1 0 0,0 1-1 0 0,0 0 0 0 0,0 0 1 0 0,0-1-1 0 0,-1 1 0 0 0,1-1 0 0 0,0 1 1 0 0,-1-1-1 0 0,1 1 0 0 0,-1-1 1 0 0,-1 1-1 0 0,2-1-33 0 0,-2 1 100 0 0,1 1 1 0 0,-2-1-1 0 0,1 0 0 0 0,0 0 0 0 0,0-1 0 0 0,-1 1 0 0 0,1 0 0 0 0,-1-1 1 0 0,1 0-1 0 0,-1 0 0 0 0,0 0 0 0 0,1-1 0 0 0,-9 1 1039 0 0,19-14-1139 0 0,1-1 1 0 0,0 1-1 0 0,1 0 0 0 0,0 1 1 0 0,17-17-1 0 0,15-13-176 0 0,2 1 0 0 0,51-37 0 0 0,-74 64 8 0 0,0 1-1 0 0,0 1 1 0 0,2 1-1 0 0,-1 0 1 0 0,1 2-1 0 0,1 0 1 0 0,-1 2-1 0 0,25-6 1 0 0,-43 13 20 0 0,-1-1 0 0 0,1 1 1 0 0,-1 0-1 0 0,1-1 0 0 0,-1 1 0 0 0,1 1 0 0 0,-1-1 1 0 0,1 1-1 0 0,-1-1 0 0 0,0 1 0 0 0,1 0 0 0 0,-1 0 1 0 0,4 2-1 0 0,-5-2-6 0 0,1 1-1 0 0,-1-1 1 0 0,0 1 0 0 0,0 0-1 0 0,0-1 1 0 0,0 1 0 0 0,0 0-1 0 0,0 0 1 0 0,0 0 0 0 0,-1 1-1 0 0,1-1 1 0 0,-1 0 0 0 0,0 0-1 0 0,0 1 1 0 0,1-1 0 0 0,-2 1-1 0 0,3 4 1 0 0,-1 4 19 0 0,-1-1-1 0 0,1 1 1 0 0,-2 0-1 0 0,1 0 1 0 0,-2 0-1 0 0,1 0 1 0 0,-1 0-1 0 0,-1 0 1 0 0,0-1-1 0 0,-1 1 1 0 0,0 0-1 0 0,0-1 1 0 0,-1 0-1 0 0,0 0 1 0 0,-1 0-1 0 0,-8 13 0 0 0,4-9-40 0 0,-14 27-456 0 0,23-40 252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16 320 6911 0 0,'1'1'315'0'0,"2"2"-180"0"0,11 22 159 0 0,-14-24-294 0 0,4 8-53 0 0,4 14 14226 0 0,-10-23-14137 0 0,1 0 0 0 0,-1 0 0 0 0,0 0 0 0 0,0-1 0 0 0,0 1 0 0 0,0 0 0 0 0,1-1 0 0 0,-1 1 0 0 0,0-1 0 0 0,0 1 0 0 0,1-1 0 0 0,-1 0 0 0 0,0 0 0 0 0,1 0 0 0 0,-1 0 0 0 0,1 0 0 0 0,-1 0 0 0 0,1 0 0 0 0,0-1 0 0 0,-1 1 0 0 0,1 0 0 0 0,0-1 0 0 0,0 1 0 0 0,0-1 0 0 0,0 1 0 0 0,0-1 0 0 0,0 1 0 0 0,1-1 0 0 0,-1 0 0 0 0,0 0 0 0 0,1 1 0 0 0,-1-1 0 0 0,1 0 0 0 0,0 0 0 0 0,0 0 0 0 0,-1 1 0 0 0,1-1 0 0 0,0 0 0 0 0,1 0 0 0 0,-1 0 0 0 0,0 0 0 0 0,0 1 0 0 0,2-4 0 0 0,1-5-125 0 0,0 0 0 0 0,1 0 0 0 0,0 0 0 0 0,1 1 0 0 0,0 0 0 0 0,1-1 1 0 0,11-13-1 0 0,55-56-994 0 0,-50 57 917 0 0,-7 6 52 0 0,1 0-1 0 0,1 2 1 0 0,0 0-1 0 0,1 1 1 0 0,0 0-1 0 0,30-14 1 0 0,-41 24 175 0 0,1 0 1 0 0,-1 0-1 0 0,1 0 0 0 0,0 1 1 0 0,0 0-1 0 0,0 0 1 0 0,0 1-1 0 0,1 0 0 0 0,-1 0 1 0 0,0 1-1 0 0,0 1 1 0 0,1-1-1 0 0,-1 1 0 0 0,0 0 1 0 0,0 1-1 0 0,0 0 1 0 0,0 0-1 0 0,0 1 0 0 0,0 0 1 0 0,10 6-1 0 0,-12-5 17 0 0,0-1 0 0 0,0 1-1 0 0,-1 1 1 0 0,1-1 0 0 0,-1 1 0 0 0,0 0-1 0 0,-1 0 1 0 0,1 1 0 0 0,-1-1 0 0 0,0 1 0 0 0,3 6-1 0 0,-5-8-64 0 0,-1-1-1 0 0,1 0 1 0 0,-1 0 0 0 0,0 1-1 0 0,0-1 1 0 0,0 1-1 0 0,0-1 1 0 0,-1 1-1 0 0,1-1 1 0 0,-1 1-1 0 0,0 0 1 0 0,0-1 0 0 0,0 1-1 0 0,-1-1 1 0 0,1 1-1 0 0,-1-1 1 0 0,0 1-1 0 0,0-1 1 0 0,0 1 0 0 0,-1-1-1 0 0,1 0 1 0 0,-1 1-1 0 0,-2 3 1 0 0,-5 5-5 0 0,0-1 1 0 0,-1 1-1 0 0,-1-1 1 0 0,0-1-1 0 0,0 0 1 0 0,-1-1-1 0 0,0 0 1 0 0,-14 8-1 0 0,-18 7-174 0 0,-51 19 0 0 0,73-33 11 0 0,-130 45-3525 0 0,134-50 1800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13703 0 0,'0'0'1246'0'0,"1"-1"-1028"0"0,1-4-175 0 0,-2 4 370 0 0,-9 32 51 0 0,-10-2-37 0 0,-1-1 0 0 0,-1-1 0 0 0,-33 33-1 0 0,30-34-274 0 0,-19 22-28 0 0,2 2-1 0 0,2 3 1 0 0,2 0 0 0 0,3 3-1 0 0,2 0 1 0 0,3 2 0 0 0,-24 67-1 0 0,41-85-316 0 0,-7 19-607 0 0,17-53-158 0 0,-1 0-1 0 0,0-1 1 0 0,0 1-1 0 0,0-1 1 0 0,-1 1-1 0 0,0-1 1 0 0,-5 5-1 0 0,0-2-3500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 5983 0 0,'-1'-1'35'0'0,"-1"0"0"0"0,1 1 1 0 0,0-1-1 0 0,-1 1 0 0 0,1 0 0 0 0,-1-1 0 0 0,1 1 0 0 0,-1 0 0 0 0,1 0 0 0 0,0 0 0 0 0,-1 0 0 0 0,1 0 0 0 0,-1 0 0 0 0,1 0 0 0 0,-1 0 0 0 0,1 1 0 0 0,0-1 0 0 0,-3 1 0 0 0,1 1 250 0 0,1-1-1 0 0,-1 1 0 0 0,1-1 1 0 0,-1 1-1 0 0,1 0 1 0 0,0 0-1 0 0,0 0 1 0 0,0 0-1 0 0,-2 3 1 0 0,-2 4 1280 0 0,-1 1 1 0 0,1 1 0 0 0,-7 16 0 0 0,12-25-1442 0 0,-4 10-46 0 0,0 0 0 0 0,1 1 1 0 0,1 0-1 0 0,0 0 1 0 0,0 0-1 0 0,1 0 1 0 0,1 0-1 0 0,0 0 0 0 0,1 1 1 0 0,0-1-1 0 0,1 0 1 0 0,4 19-1 0 0,-1-17 75 0 0,0-1 0 0 0,0 0 0 0 0,2 1 0 0 0,0-2 0 0 0,0 1 0 0 0,2-1 0 0 0,-1 0 0 0 0,2 0 0 0 0,-1-1 0 0 0,19 19 0 0 0,4-1 964 0 0,2-2-1 0 0,47 33 1 0 0,-30-25-154 0 0,50 37 599 0 0,60 48-496 0 0,-18-1-1367 0 0,-115-103-1233 0 0,-25-16 548 0 0,0 0-1 0 0,0 0 1 0 0,0 0-1 0 0,-1-1 0 0 0,1 1 1 0 0,0-1-1 0 0,5 1 1 0 0,1-2-5836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 17735 0 0,'0'0'1919'0'0,"0"2"-1775"0"0,-5 14-84 0 0,-1 0-1 0 0,0 0 1 0 0,-1-1 0 0 0,-1 0 0 0 0,0 0 0 0 0,-16 21 0 0 0,-71 76 50 0 0,-87 59 331 0 0,-13-14 98 0 0,137-112-399 0 0,32-24-341 0 0,0 0 0 0 0,2 2 0 0 0,-38 46 0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11055 0 0,'1'-1'4906'0'0,"7"-3"-4656"0"0,0 0 1 0 0,0 0 0 0 0,1 1-1 0 0,-1 0 1 0 0,1 1 0 0 0,9-2-1 0 0,59-5-367 0 0,-37 6 345 0 0,-4-1 219 0 0,53 0 1 0 0,-73 5-860 0 0,1 1-1 0 0,0 0 1 0 0,-1 1 0 0 0,0 0 0 0 0,26 10-1 0 0,-24-6-925 0 0,-14-6-20 0 0</inkml:trace>
  <inkml:trace contextRef="#ctx0" brushRef="#br0" timeOffset="1">1 326 20735 0 0,'0'0'5797'0'0,"2"0"-5513"0"0,47-1-268 0 0,70-11-1 0 0,107-20-1527 0 0,-213 30 362 0 0,0 1 0 0 0,16 0-1 0 0,-4 3-6878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9215 0 0,'1'-1'422'0'0,"3"-3"-346"0"0,-1 0 1 0 0,1 0-1 0 0,0 1 0 0 0,5-5 1 0 0,-5 5 466 0 0,1 1 0 0 0,-1-1 0 0 0,1 1 0 0 0,0 0 0 0 0,0 0 1 0 0,0 0-1 0 0,0 0 0 0 0,0 1 0 0 0,1 0 0 0 0,-1 0 0 0 0,0 1 0 0 0,9-1 0 0 0,19 3 399 0 0,-31-2-879 0 0,-1 0 0 0 0,0 0 0 0 0,0 1 0 0 0,0-1 0 0 0,0 0 0 0 0,1 1 0 0 0,-1-1-1 0 0,0 1 1 0 0,0-1 0 0 0,0 1 0 0 0,0-1 0 0 0,0 1 0 0 0,0 0 0 0 0,0 0 0 0 0,0-1 0 0 0,0 1 0 0 0,-1 0 0 0 0,1 0 0 0 0,0 0 0 0 0,0 0 0 0 0,-1 0 0 0 0,1 0 0 0 0,-1 0 0 0 0,1 0 0 0 0,-1 0 0 0 0,1 0 0 0 0,-1 1 0 0 0,0-1 0 0 0,1 0 0 0 0,-1 0 0 0 0,0 0 0 0 0,0 1 0 0 0,0 0 0 0 0,1 4 63 0 0,-1 0 0 0 0,0-1-1 0 0,0 1 1 0 0,0 0 0 0 0,-2 7 0 0 0,-3 8 64 0 0,0 1 1 0 0,-2-1 0 0 0,-1 0 0 0 0,-10 20 0 0 0,-47 76 64 0 0,12-43-229 0 0,36-53-605 0 0,1 0-1 0 0,-19 36 1 0 0,29-44-537 0 0,6-11-48 0 0,2-2-87 0 0,4-1 733 0 0,1 0 0 0 0,-1 0 0 0 0,0-1 0 0 0,1 0 0 0 0,-1-1 0 0 0,0 1 0 0 0,0-1 0 0 0,10-6-1 0 0,-9 4 169 0 0,38-21-1393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9215 0 0,'0'2'9236'0'0,"-2"17"-8492"0"0,0 0-1 0 0,-7 32 1 0 0,-2 3 178 0 0,10-42-778 0 0,-8 50 574 0 0,-17 68-1 0 0,11-75-641 0 0,7-22-46 0 0,-16 43 0 0 0,19-62-810 0 0,-1 0-1 0 0,-15 24 1 0 0,12-26-463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184 322 4143 0 0,'0'0'191'0'0,"0"2"437"0"0,-19 51 11107 0 0,-18 59-6033 0 0,31-92-5414 0 0,-2 1-1 0 0,-1-2 1 0 0,-1 1-1 0 0,0-1 1 0 0,-15 19-1 0 0,1-4-220 0 0,14-20-1092 0 0,-16 28 1 0 0</inkml:trace>
  <inkml:trace contextRef="#ctx0" brushRef="#br0" timeOffset="1">475 0 13935 0 0,'0'0'1592'0'0,"6"13"-1592"0"0,1-4 64 0 0,7 0-64 0 0,6 4 0 0 0,2-3 0 0 0,-1-1-960 0 0,2 2-200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47 404 15663 0 0,'0'0'2838'0'0,"2"1"-1550"0"0,6 4-1041 0 0,1-1 1 0 0,-1 0 0 0 0,1 0 0 0 0,0-1 0 0 0,1 0 0 0 0,-1-1 0 0 0,0 0 0 0 0,1 0 0 0 0,-1-1 0 0 0,1-1 0 0 0,-1 1 0 0 0,12-2 0 0 0,16-2-367 0 0,64-13 1 0 0,-94 14 217 0 0,87-21 170 0 0,116-44 0 0 0,-99 29-2411 0 0,1 4-4893 0 0,-83 26 887 0 0</inkml:trace>
  <inkml:trace contextRef="#ctx0" brushRef="#br0" timeOffset="1">61 186 11975 0 0,'-55'1'1185'0'0,"49"-1"3409"0"0,19-2-4108 0 0,0 0-1 0 0,-1-1 1 0 0,24-8-1 0 0,6-2-502 0 0,110-24 102 0 0,67-18 332 0 0,-141 36 29 0 0,2 3 0 0 0,0 4 0 0 0,0 3 1 0 0,119 2-1 0 0,25 22-2761 0 0,-195-12 1001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12871 0 0,'0'0'1164'0'0,"-2"1"-958"0"0,-10 4 7 0 0,0 1-1 0 0,0 1 1 0 0,0 0 0 0 0,-13 11 0 0 0,-8 4 132 0 0,-68 46 18 0 0,81-52-85 0 0,1 0 1 0 0,-32 35 0 0 0,48-48-206 0 0,0 1 0 0 0,0-1 0 0 0,1 1 0 0 0,-1 0 0 0 0,1 0 1 0 0,0 0-1 0 0,0 1 0 0 0,0-1 0 0 0,1 0 0 0 0,-1 1 0 0 0,0 4 1 0 0,2-7-55 0 0,0 0 0 0 0,0 0 0 0 0,0 0 1 0 0,0 0-1 0 0,0 0 0 0 0,1 0 0 0 0,-1-1 0 0 0,1 1 1 0 0,-1 0-1 0 0,1 0 0 0 0,0 0 0 0 0,-1-1 0 0 0,1 1 1 0 0,0 0-1 0 0,0-1 0 0 0,0 1 0 0 0,1-1 1 0 0,-1 1-1 0 0,0-1 0 0 0,0 1 0 0 0,1-1 0 0 0,-1 0 1 0 0,1 0-1 0 0,-1 0 0 0 0,1 0 0 0 0,0 0 1 0 0,-1 0-1 0 0,1 0 0 0 0,3 1 0 0 0,5 2 67 0 0,0-1 0 0 0,0 0 0 0 0,0-1 0 0 0,1 0 0 0 0,-1 0 0 0 0,15 0 1 0 0,64-4 537 0 0,-84 2-605 0 0,9-1 48 0 0,1-1 1 0 0,-1 0 0 0 0,0-1 0 0 0,0 0 0 0 0,0-1 0 0 0,0-1-1 0 0,-1 0 1 0 0,25-13 0 0 0,-33 14-27 0 0,0 0 0 0 0,-1 0-1 0 0,1 0 1 0 0,-1-1 0 0 0,0 0-1 0 0,0 0 1 0 0,0 0 0 0 0,0 0 0 0 0,-1 0-1 0 0,0-1 1 0 0,0 0 0 0 0,-1 0-1 0 0,0 1 1 0 0,3-10 0 0 0,-3 9-45 0 0,-1 0 1 0 0,0 0 0 0 0,0-1-1 0 0,0 1 1 0 0,-1 0 0 0 0,0-1-1 0 0,0 1 1 0 0,0 0-1 0 0,-1-1 1 0 0,0 1 0 0 0,0 0-1 0 0,-1 0 1 0 0,1 0 0 0 0,-5-8-1 0 0,5 11-59 0 0,-1 0 1 0 0,0 0-1 0 0,0 0 0 0 0,-1 1 0 0 0,1-1 1 0 0,0 1-1 0 0,-1-1 0 0 0,0 1 1 0 0,1 0-1 0 0,-1 0 0 0 0,0 0 0 0 0,0 0 1 0 0,0 1-1 0 0,0-1 0 0 0,-1 1 0 0 0,1 0 1 0 0,0 0-1 0 0,-4-1 0 0 0,-7-1-402 0 0,0 1-1 0 0,-1 0 1 0 0,-14 1-1 0 0,14 1 8 0 0,-4-2-182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684 626 16039 0 0,'0'0'1452'0'0,"-1"2"-1196"0"0,-2 3-175 0 0,0 0-1 0 0,-1-1 0 0 0,1 1 1 0 0,-7 5-1 0 0,-6 8 289 0 0,15-17 6 0 0,2-3-185 0 0,9-14 81 0 0,28-47 213 0 0,42-95 0 0 0,-11-26-421 0 0,-56 142-86 0 0,-2 0-1 0 0,8-65 1 0 0,-18 101 1 0 0,-1 1-1 0 0,1-1 1 0 0,-1 0 0 0 0,0 1-1 0 0,0-1 1 0 0,-1 0 0 0 0,0 0-1 0 0,-2-8 1 0 0,2 13-61 0 0,-11 7-77 0 0,2 1 136 0 0,0 0-1 0 0,1 0 0 0 0,0 1 1 0 0,1 0-1 0 0,-11 13 1 0 0,-36 53-157 0 0,26-34 141 0 0,-167 232 40 0 0,121-167 0 0 0,16-21 211 0 0,3 4 0 0 0,-62 131-1 0 0,59-79-46 0 0,-38 78-168 0 0,87-199-462 0 0,-1-1-1 0 0,-18 22 0 0 0,20-30-965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13359 0 0,'0'0'1027'0'0,"2"-1"-670"0"0,12-18 161 0 0,-11 16 103 0 0,0 1 0 0 0,0-1-1 0 0,0 1 1 0 0,0 0 0 0 0,0 0-1 0 0,0 0 1 0 0,1 0 0 0 0,-1 1 0 0 0,1-1-1 0 0,-1 1 1 0 0,1 0 0 0 0,-1 0-1 0 0,5-1 1 0 0,254-33 1008 0 0,-49 8-1722 0 0,-102 8-26 0 0,77-11-1971 0 0,-177 29 1666 0 0,-1 0-1 0 0,0 0 1 0 0,1 1 0 0 0,-1 0 0 0 0,1 1 0 0 0,-1 0 0 0 0,15 4 0 0 0,-6 1-958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1 919 0 0,'2'0'67'0'0,"24"2"14881"0"0,-30 2-10948 0 0,3-3-4273 0 0,-6 5 483 0 0,-1-1 1 0 0,-12 7 0 0 0,-10 8-113 0 0,-11 14-20 0 0,-76 54-76 0 0,-27-1-12 0 0,155-81-57 0 0,43 12-21 0 0,-22-7 33 0 0,0 0 0 0 0,31 17 0 0 0,-53-23 92 0 0,-1 1 1 0 0,1 0 0 0 0,-1 0 0 0 0,0 1 0 0 0,-1 0 0 0 0,0 1 0 0 0,0 0 0 0 0,0 0 0 0 0,-1 1 0 0 0,7 11 0 0 0,-11-16 2 0 0,-1 1 0 0 0,0-1 1 0 0,1 0-1 0 0,-2 1 0 0 0,1-1 0 0 0,0 1 1 0 0,-1 0-1 0 0,0-1 0 0 0,0 1 0 0 0,-1 0 0 0 0,1 0 1 0 0,-1 0-1 0 0,0 0 0 0 0,0-1 0 0 0,-1 1 1 0 0,1 0-1 0 0,-1 0 0 0 0,0 0 0 0 0,0-1 1 0 0,-1 1-1 0 0,-2 6 0 0 0,1-5-21 0 0,0-1-1 0 0,-1 0 1 0 0,1 0-1 0 0,-1 0 1 0 0,0-1 0 0 0,0 1-1 0 0,0-1 1 0 0,-1 0-1 0 0,1 0 1 0 0,-1 0 0 0 0,0-1-1 0 0,0 1 1 0 0,0-1-1 0 0,-1-1 1 0 0,1 1 0 0 0,-11 3-1 0 0,-1-2-22 0 0,-1 0 0 0 0,1 0 0 0 0,-1-2 0 0 0,0 0 0 0 0,0-1 0 0 0,-31-3 0 0 0,12-2-465 0 0,0-2-1 0 0,-43-11 1 0 0,29-1-4345 0 0,40 13-1016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 14279 0 0,'0'0'1103'0'0,"-1"1"-720"0"0,-11 11 176 0 0,1 0 0 0 0,1 1 0 0 0,0 1 0 0 0,1-1 0 0 0,-10 20 0 0 0,15-25-584 0 0,0 0 1 0 0,1 1 0 0 0,0-1 0 0 0,0 1-1 0 0,1-1 1 0 0,0 1 0 0 0,1 0-1 0 0,0-1 1 0 0,0 1 0 0 0,1 0 0 0 0,1 16-1 0 0,-1-23 59 0 0,0 0-1 0 0,0 0 1 0 0,0 0 0 0 0,1 0-1 0 0,-1-1 1 0 0,1 1 0 0 0,-1 0-1 0 0,1 0 1 0 0,0 0 0 0 0,0-1-1 0 0,0 1 1 0 0,0 0 0 0 0,0-1-1 0 0,0 1 1 0 0,0-1 0 0 0,0 1-1 0 0,0-1 1 0 0,1 0 0 0 0,-1 1-1 0 0,1-1 1 0 0,-1 0-1 0 0,1 0 1 0 0,-1 0 0 0 0,1 0-1 0 0,0 0 1 0 0,-1-1 0 0 0,1 1-1 0 0,0 0 1 0 0,0-1 0 0 0,0 1-1 0 0,0-1 1 0 0,-1 0 0 0 0,1 1-1 0 0,0-1 1 0 0,0 0 0 0 0,0 0-1 0 0,0 0 1 0 0,3-1-1 0 0,1 0 80 0 0,0-1-1 0 0,0 1 0 0 0,0-1 1 0 0,0-1-1 0 0,-1 1 0 0 0,1-1 1 0 0,-1 0-1 0 0,1 0 1 0 0,-1-1-1 0 0,7-6 0 0 0,5-4-59 0 0,-2-1 0 0 0,0-1 0 0 0,-1-1 0 0 0,-1 0 0 0 0,0 0 0 0 0,-1-2 0 0 0,-1 1 0 0 0,-1-1-1 0 0,-1-1 1 0 0,-1 0 0 0 0,0 0 0 0 0,7-31 0 0 0,-13 44 85 0 0,-2 5-385 0 0,1 1 0 0 0,-1 0 0 0 0,1-1 0 0 0,-1 1 0 0 0,0 0-1 0 0,1-1 1 0 0,-1 1 0 0 0,0 0 0 0 0,0-1 0 0 0,0 1 0 0 0,0-1 0 0 0,0 1 0 0 0,-1-2 0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1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11 10135 0 0,'0'0'778'0'0,"1"-1"-506"0"0,6-3-809 0 0,-6 3 1045 0 0,0 0 0 0 0,-1 1 0 0 0,1-1-1 0 0,0 1 1 0 0,0-1 0 0 0,0 1 0 0 0,0 0-1 0 0,1-1 1 0 0,-1 1 0 0 0,0 0 0 0 0,0 0-1 0 0,0 0 1 0 0,0-1 0 0 0,4 2 2208 0 0,13 9-1438 0 0,-12-2-1262 0 0,-5-4-16 0 0,-1 0 0 0 0,1 0-1 0 0,-1 0 1 0 0,1 0 0 0 0,-1 0-1 0 0,0 0 1 0 0,-1 0 0 0 0,1 0-1 0 0,-1 0 1 0 0,1 0 0 0 0,-1 0-1 0 0,0 0 1 0 0,-1 0 0 0 0,1-1-1 0 0,-1 1 1 0 0,-3 6 0 0 0,-3 4 23 0 0,-1 0 0 0 0,-18 21 0 0 0,-16 14 203 0 0,-52 45 0 0 0,28-30 114 0 0,57-54-204 0 0,-17 22-1 0 0,25-29-120 0 0,0 0 0 0 0,0 0 0 0 0,0 1-1 0 0,0-1 1 0 0,0 1 0 0 0,1-1 0 0 0,-1 1 0 0 0,1 0 0 0 0,0-1 0 0 0,0 1-1 0 0,1 0 1 0 0,-1 4 0 0 0,3 3 1 0 0,0-9-13 0 0,-1 0 0 0 0,1 0 0 0 0,0 0 0 0 0,0 0 0 0 0,0 0 0 0 0,0-1 0 0 0,0 1 0 0 0,0-1 0 0 0,0 1 0 0 0,1-1 0 0 0,-1 0 0 0 0,0 0 0 0 0,1 0 0 0 0,-1 0 0 0 0,1 0 0 0 0,2 0 0 0 0,1 1-13 0 0,0-1-1 0 0,1 0 1 0 0,-1-1 0 0 0,0 1 0 0 0,11-2-1 0 0,-9 1-285 0 0,0-2-1 0 0,0 1 0 0 0,0-1 1 0 0,11-5-1 0 0,12-8-5751 0 0,-10 2-658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17047 0 0,'0'0'3514'0'0,"1"2"-3392"0"0,-1 2-108 0 0,0-1-1 0 0,0 1 0 0 0,-1-1 1 0 0,1 0-1 0 0,-1 1 1 0 0,1-1-1 0 0,-1 0 0 0 0,0 1 1 0 0,-1-1-1 0 0,1 0 1 0 0,-2 4-1 0 0,-24 37 324 0 0,17-29-263 0 0,-2 4 41 0 0,-1 0 12 0 0,1 2 0 0 0,-11 23 1 0 0,20-37-79 0 0,1 0 1 0 0,0 0-1 0 0,0 0 1 0 0,0 0 0 0 0,1 0-1 0 0,0 0 1 0 0,0 0 0 0 0,1 0-1 0 0,0 1 1 0 0,0-1 0 0 0,1 8-1 0 0,0-13 196 0 0,0-1-188 0 0,0 0-1 0 0,1 0 0 0 0,-1 0 0 0 0,0 0 1 0 0,0 0-1 0 0,0 0 0 0 0,0 0 0 0 0,0 0 0 0 0,1 3 1 0 0,2 1 58 0 0,-1-3-76 0 0,0 1 1 0 0,0-1 0 0 0,0 0-1 0 0,0 0 1 0 0,0 0 0 0 0,1 0-1 0 0,-1-1 1 0 0,0 1 0 0 0,1-1-1 0 0,0 0 1 0 0,-1 0 0 0 0,1 0-1 0 0,0 0 1 0 0,-1-1 0 0 0,1 0-1 0 0,0 1 1 0 0,5-2 0 0 0,5 0-174 0 0,-1-1 0 0 0,1 0 0 0 0,17-6 0 0 0,-18 4-227 0 0,-2 0-522 0 0,1 0 0 0 0,-1-1 0 0 0,0 0 0 0 0,0-1 0 0 0,11-8 0 0 0,-3 2-1235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5063 0 0,'0'0'390'0'0,"-2"0"-252"0"0,-3 2 902 0 0,0 1 1 0 0,0-1-1 0 0,0 1 0 0 0,1 0 0 0 0,-1 1 0 0 0,1-1 0 0 0,-1 1 0 0 0,1-1 0 0 0,-6 8 0 0 0,7-6-500 0 0,-1 0 0 0 0,1 0 0 0 0,-1 1 0 0 0,1-1 0 0 0,-2 7 1 0 0,5-10-200 0 0,5 8 263 0 0,-4-8-584 0 0,0-1 1 0 0,1 1-1 0 0,-1-1 1 0 0,1 1-1 0 0,-1-1 1 0 0,1 0-1 0 0,-1 1 1 0 0,1-1-1 0 0,0 0 1 0 0,-1 0-1 0 0,1 0 1 0 0,0 0-1 0 0,0 0 1 0 0,0-1-1 0 0,0 1 1 0 0,0-1-1 0 0,0 1 1 0 0,0-1-1 0 0,0 0 1 0 0,0 1-1 0 0,0-1 1 0 0,3 0-1 0 0,5-1 91 0 0,0 1 0 0 0,1-2 0 0 0,9-1 0 0 0,-15 2-43 0 0,38-9 787 0 0,70-27 1 0 0,-67 20-413 0 0,51-11 0 0 0,-52 15-405 0 0,-35 10-9 0 0,-32 10-39 0 0,-15 7-169 0 0,0 2 1 0 0,-68 40-1 0 0,-16 19 99 0 0,102-62 58 0 0,0 2 1 0 0,2 0-1 0 0,0 1 1 0 0,-17 19-1 0 0,32-33 9 0 0,1 0 0 0 0,-1 0 1 0 0,0 0-1 0 0,1 1 0 0 0,-1-1 0 0 0,1 0 0 0 0,0 1 0 0 0,0-1 0 0 0,0 0 1 0 0,0 1-1 0 0,0 0 0 0 0,0-1 0 0 0,0 4 0 0 0,1-5 7 0 0,0-1 0 0 0,1 1-1 0 0,-1-1 1 0 0,0 1 0 0 0,0-1-1 0 0,1 1 1 0 0,-1 0 0 0 0,0-1 0 0 0,1 1-1 0 0,-1-1 1 0 0,0 1 0 0 0,1-1-1 0 0,-1 0 1 0 0,1 1 0 0 0,-1-1 0 0 0,1 1-1 0 0,-1-1 1 0 0,1 0 0 0 0,-1 1 0 0 0,1-1-1 0 0,0 1 1 0 0,12 4 1 0 0,-13-5 4 0 0,6 1 1 0 0,0 0 0 0 0,0 0 0 0 0,1 0 0 0 0,-1-1 1 0 0,0 0-1 0 0,1 0 0 0 0,-1 0 0 0 0,8-2 0 0 0,50-13-7 0 0,-52 12 2 0 0,104-36-3945 0 0,-87 27 2543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59 9671 0 0,'0'-3'422'0'0,"5"-36"402"0"0,-7 22 7064 0 0,0 18-7851 0 0,0 0 1 0 0,0 0 0 0 0,0 0 0 0 0,0 0 0 0 0,0 0-1 0 0,0 0 1 0 0,1 0 0 0 0,-1 0 0 0 0,0 1 0 0 0,1-1-1 0 0,-1 1 1 0 0,1-1 0 0 0,-1 1 0 0 0,-2 3 0 0 0,-3 3 109 0 0,-29 25 334 0 0,24-23-282 0 0,0 0 1 0 0,-17 20-1 0 0,24-24-162 0 0,-1 1 45 0 0,0 1 1 0 0,-9 16-1 0 0,14-23-78 0 0,1 0 1 0 0,-1 1 0 0 0,0-1-1 0 0,1 0 1 0 0,-1 0 0 0 0,1 1-1 0 0,0-1 1 0 0,-1 0-1 0 0,1 1 1 0 0,0-1 0 0 0,0 1-1 0 0,0-1 1 0 0,0 0-1 0 0,0 1 1 0 0,0-1 0 0 0,0 0-1 0 0,1 1 1 0 0,-1-1 0 0 0,0 1-1 0 0,1-1 1 0 0,-1 0-1 0 0,1 0 1 0 0,-1 1 0 0 0,1-1-1 0 0,0 0 1 0 0,0 2 0 0 0,1-1 1 0 0,0 0 0 0 0,0-1 0 0 0,0 1 1 0 0,1 0-1 0 0,-1-1 0 0 0,0 1 1 0 0,1-1-1 0 0,3 2 0 0 0,44 15 135 0 0,-37-15-2 0 0,0 2 0 0 0,-1-1 0 0 0,1 2 1 0 0,20 11-1 0 0,-30-14-106 0 0,1-1 0 0 0,-1 1 0 0 0,0 0 0 0 0,0 0 0 0 0,0 0 0 0 0,0 0 0 0 0,-1 1 0 0 0,0-1 0 0 0,1 0 0 0 0,-1 1-1 0 0,0 0 1 0 0,-1 0 0 0 0,1 0 0 0 0,-1-1 0 0 0,1 1 0 0 0,-1 0 0 0 0,0 1 0 0 0,-1-1 0 0 0,1 8 0 0 0,0-7-11 0 0,-1-1-1 0 0,0 1 0 0 0,0 0 1 0 0,-1-1-1 0 0,0 1 1 0 0,0 0-1 0 0,0-1 0 0 0,0 1 1 0 0,0-1-1 0 0,-1 1 1 0 0,0-1-1 0 0,0 0 1 0 0,0 0-1 0 0,-1 0 0 0 0,1 0 1 0 0,-7 7-1 0 0,5-7 2 0 0,0 0-1 0 0,-1-1 1 0 0,1 1-1 0 0,-1-1 1 0 0,0 0 0 0 0,0 0-1 0 0,0 0 1 0 0,-1-1-1 0 0,1 0 1 0 0,-1 0-1 0 0,1 0 1 0 0,-1 0 0 0 0,-6 0-1 0 0,6-1-300 0 0,-1 0-1 0 0,1 0 1 0 0,-1-1 0 0 0,1 0-1 0 0,-1 0 1 0 0,0-1 0 0 0,-9-1-1 0 0,15 2 194 0 0,-1-1 0 0 0,1 1 0 0 0,-1-1 0 0 0,1 1 0 0 0,-1-1 0 0 0,1 0 0 0 0,-1 0 0 0 0,1 1 0 0 0,0-1 0 0 0,0 0 0 0 0,-1 0 0 0 0,1-1 0 0 0,0 1 0 0 0,0 0 0 0 0,0 0 0 0 0,0 0 0 0 0,0-1 0 0 0,0 1 0 0 0,0 0 0 0 0,1-1 0 0 0,-1 1 0 0 0,0-1 0 0 0,1 1 0 0 0,-1-1 0 0 0,1 1 0 0 0,0-1 0 0 0,-1 0 0 0 0,1 1 0 0 0,0-1 0 0 0,0 1 0 0 0,0-1 0 0 0,0 1 0 0 0,0-1 0 0 0,1 0 0 0 0,-1 1 0 0 0,1-3 0 0 0,3-13-1807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81 7367 0 0,'-2'-1'6922'0'0,"0"0"-6468"0"0,-1 0 1 0 0,1 1 0 0 0,-1-1-1 0 0,1 0 1 0 0,-1 1 0 0 0,0-1-1 0 0,-3 1 1 0 0,3 0-332 0 0,0 1 0 0 0,0 0-1 0 0,-1-1 1 0 0,1 1 0 0 0,0 0 0 0 0,0 0 0 0 0,0 1-1 0 0,1-1 1 0 0,-1 1 0 0 0,-3 1 0 0 0,-10 9 21 0 0,0 0 1 0 0,0 2 0 0 0,1-1 0 0 0,-17 22-1 0 0,11-12-27 0 0,-5 4 251 0 0,0 1 1 0 0,-31 47 0 0 0,55-73-336 0 0,1 1-1 0 0,0 0 1 0 0,-1-1-1 0 0,1 1 1 0 0,0 0-1 0 0,1 0 1 0 0,-1 0-1 0 0,0-1 1 0 0,1 1-1 0 0,-1 0 1 0 0,1 0-1 0 0,0 0 1 0 0,0 0-1 0 0,0 0 1 0 0,1 4-1 0 0,-1-6 114 0 0,2 0 39 0 0,2 1-103 0 0,1 0 1 0 0,-1 0-1 0 0,0 0 1 0 0,1-1-1 0 0,0 0 0 0 0,-1 0 1 0 0,1 0-1 0 0,-1-1 1 0 0,1 1-1 0 0,0-1 1 0 0,-1 0-1 0 0,1 0 0 0 0,0-1 1 0 0,6-1-1 0 0,5-1 201 0 0,1-1 0 0 0,28-11 0 0 0,-33 11-242 0 0,0-1 0 0 0,-1 0 1 0 0,1-1-1 0 0,-1 0 0 0 0,0-1 0 0 0,19-15 0 0 0,-28 20-54 0 0,-1 0-1 0 0,1 0 0 0 0,0 0 1 0 0,-1 1-1 0 0,1-2 0 0 0,-1 1 1 0 0,1 0-1 0 0,-1 0 1 0 0,0 0-1 0 0,0-1 0 0 0,0 1 1 0 0,0 0-1 0 0,0-1 0 0 0,-1 1 1 0 0,1-1-1 0 0,0-3 1 0 0,-1 5-5 0 0,-1-8-98 0 0,0 0 0 0 0,0 0 0 0 0,0 0 1 0 0,-2 0-1 0 0,1 0 0 0 0,-1 1 0 0 0,0-1 0 0 0,-6-10 0 0 0,3 3 32 0 0,1 4 62 0 0,0 0 0 0 0,2 0 1 0 0,-1-1-1 0 0,-2-20 0 0 0,6 30-108 0 0,0-1-1 0 0,-1 1 1 0 0,1-1 0 0 0,0 1 0 0 0,1-1 0 0 0,-1 1 0 0 0,1-1-1 0 0,-1 1 1 0 0,1-1 0 0 0,0 1 0 0 0,0-1 0 0 0,1 1-1 0 0,-1 0 1 0 0,1 0 0 0 0,0 0 0 0 0,-1 0 0 0 0,1 0 0 0 0,1 0-1 0 0,-1 0 1 0 0,0 0 0 0 0,5-3 0 0 0,2 0-1713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15343 0 0,'0'0'3800'0'0,"-2"1"-3112"0"0,-20 11-279 0 0,1 0-1 0 0,1 2 1 0 0,0 0-1 0 0,-33 31 1 0 0,40-33-359 0 0,1 1 1 0 0,0 1 0 0 0,1-1-1 0 0,1 2 1 0 0,0 0 0 0 0,1 0-1 0 0,-11 26 1 0 0,19-39-51 0 0,0 1 0 0 0,0 0 0 0 0,0 0 0 0 0,1 0 0 0 0,-1 0 0 0 0,1 0 0 0 0,0 0 0 0 0,0 0 0 0 0,0 0 0 0 0,1 5 0 0 0,-1-7 0 0 0,0 0 0 0 0,0 0 0 0 0,0 0 0 0 0,0 0-1 0 0,0 0 1 0 0,1 0 0 0 0,-1 0 0 0 0,0 0 0 0 0,1 0 0 0 0,-1 0 0 0 0,1-1-1 0 0,-1 1 1 0 0,1 0 0 0 0,-1 0 0 0 0,1 0 0 0 0,0 0 0 0 0,-1-1 0 0 0,1 1-1 0 0,0 0 1 0 0,0 0 0 0 0,0-1 0 0 0,-1 1 0 0 0,1-1 0 0 0,1 1 0 0 0,1 1-9 0 0,28 17-51 0 0,-22-14 47 0 0,1 1 0 0 0,-1 0 1 0 0,0 1-1 0 0,14 12 0 0 0,-21-16 13 0 0,0-1 0 0 0,0 1 0 0 0,0-1 0 0 0,0 1 0 0 0,-1-1 0 0 0,1 1 0 0 0,-1 0 0 0 0,0 0 0 0 0,1 0 0 0 0,-1 0 0 0 0,-1 0 0 0 0,1 0 0 0 0,0 0 0 0 0,-1 0 0 0 0,0 0 0 0 0,1 0 0 0 0,-1 0 0 0 0,-1 1 0 0 0,1-1 0 0 0,0 0 0 0 0,-2 5 0 0 0,1-3 10 0 0,-1 0-1 0 0,0 0 1 0 0,0 0 0 0 0,-1-1-1 0 0,1 1 1 0 0,-1-1-1 0 0,0 1 1 0 0,0-1 0 0 0,0 0-1 0 0,-1 0 1 0 0,0-1-1 0 0,-6 7 1 0 0,6-7-75 0 0,0-1 0 0 0,1 1 0 0 0,-1-1 0 0 0,0 1-1 0 0,0-1 1 0 0,0 0 0 0 0,-1 0 0 0 0,1-1 0 0 0,0 0 0 0 0,-1 1 0 0 0,1-1 0 0 0,-1-1-1 0 0,1 1 1 0 0,-9 0 0 0 0,11-2-229 0 0,0 1 0 0 0,0 0-1 0 0,0 0 1 0 0,0-1 0 0 0,1 1-1 0 0,-1-1 1 0 0,0 0 0 0 0,0 1-1 0 0,0-1 1 0 0,-1-1 0 0 0,-5-5-6369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48 12439 0 0,'0'0'1126'0'0,"2"2"-929"0"0,2 4 301 0 0,1 0-1 0 0,0-1 1 0 0,0 1-1 0 0,1-1 1 0 0,-1 0 0 0 0,1 0-1 0 0,0-1 1 0 0,1 0-1 0 0,7 5 1 0 0,-8-7-383 0 0,0-1 1 0 0,0 1-1 0 0,0-1 1 0 0,0 0-1 0 0,0 0 0 0 0,0-1 1 0 0,0 1-1 0 0,0-1 0 0 0,0-1 1 0 0,7 0-1 0 0,-3 0-56 0 0,0-1 0 0 0,0 0-1 0 0,0 0 1 0 0,-1-1 0 0 0,15-5 0 0 0,-22 7-58 0 0,0 0-1 0 0,0 0 1 0 0,0 0 0 0 0,1-1 0 0 0,-1 1 0 0 0,0 0 0 0 0,-1-1-1 0 0,1 1 1 0 0,0-1 0 0 0,0 0 0 0 0,-1 1 0 0 0,1-1 0 0 0,0 0-1 0 0,-1 0 1 0 0,0 0 0 0 0,0 0 0 0 0,1-1 0 0 0,-1 1 0 0 0,0 0-1 0 0,-1 0 1 0 0,1-1 0 0 0,0 1 0 0 0,-1 0 0 0 0,1-1 0 0 0,-1 1 0 0 0,0-1-1 0 0,0-4 1 0 0,0 6-7 0 0,0-1-1 0 0,0 1 1 0 0,-1-1 0 0 0,1 0-1 0 0,0 1 1 0 0,-1-1-1 0 0,1 1 1 0 0,-1-1 0 0 0,0 1-1 0 0,1-1 1 0 0,-1 1-1 0 0,0-1 1 0 0,0 1 0 0 0,0 0-1 0 0,0-1 1 0 0,0 1-1 0 0,0 0 1 0 0,-1 0 0 0 0,-1-2-1 0 0,1 2-9 0 0,0 0 0 0 0,-1 0-1 0 0,1 0 1 0 0,0 1 0 0 0,0-1 0 0 0,0 1-1 0 0,-1-1 1 0 0,1 1 0 0 0,0 0-1 0 0,-1 0 1 0 0,1 0 0 0 0,-4 0 0 0 0,-2 1-9 0 0,1 1 0 0 0,-1 0 0 0 0,0 0 0 0 0,0 0 0 0 0,1 1 0 0 0,0 0 0 0 0,-8 5 1 0 0,-8 8 65 0 0,0 1 0 0 0,1 1 1 0 0,0 0-1 0 0,-29 35 1 0 0,32-32 88 0 0,5-7-5 0 0,0 1 0 0 0,1 0 0 0 0,-11 19 0 0 0,21-29-96 0 0,0 0-1 0 0,0 0 0 0 0,1 0 0 0 0,0 0 0 0 0,0 1 0 0 0,0-1 0 0 0,1 0 1 0 0,-1 1-1 0 0,1 0 0 0 0,1-1 0 0 0,-1 1 0 0 0,1-1 0 0 0,0 1 0 0 0,0 0 0 0 0,2 10 1 0 0,-1-14-27 0 0,-1 1 1 0 0,1-1 0 0 0,0 1 0 0 0,0-1-1 0 0,1 0 1 0 0,-1 1 0 0 0,1-1 0 0 0,-1 0 0 0 0,1 0-1 0 0,-1 0 1 0 0,1 0 0 0 0,0 0 0 0 0,0 0 0 0 0,0 0-1 0 0,0-1 1 0 0,0 1 0 0 0,1-1 0 0 0,-1 1 0 0 0,0-1-1 0 0,1 0 1 0 0,-1 0 0 0 0,1 0 0 0 0,-1 0-1 0 0,1-1 1 0 0,3 1 0 0 0,0 1-191 0 0,1-2 0 0 0,0 1 0 0 0,-1-1 0 0 0,1 0 0 0 0,0 0 0 0 0,-1 0 0 0 0,1-1 0 0 0,12-4 0 0 0,3-1-758 0 0</inkml:trace>
  <inkml:trace contextRef="#ctx0" brushRef="#br0" timeOffset="1">536 144 2759 0 0,'30'-20'120'0'0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5527 0 0,'0'0'423'0'0,"-1"0"-278"0"0,-76 45 8444 0 0,-1-2-4894 0 0,33-20-2086 0 0,-74 25-1 0 0,116-48-1520 0 0,2 0-55 0 0,0 1-1 0 0,0-1 1 0 0,1 0-1 0 0,-1 0 1 0 0,0 1 0 0 0,0-1-1 0 0,1 0 1 0 0,-1 1-1 0 0,0-1 1 0 0,1 1-1 0 0,-1-1 1 0 0,0 1 0 0 0,1-1-1 0 0,-1 1 1 0 0,1-1-1 0 0,-1 1 1 0 0,1 0 0 0 0,-1 0-1 0 0,-2 1-32 0 0,-8 10 0 0 0,9-9-21 0 0,0 1 0 0 0,1-1 0 0 0,-1 0 0 0 0,1 0 0 0 0,0 1 0 0 0,0-1-1 0 0,0 1 1 0 0,0-1 0 0 0,1 1 0 0 0,0-1 0 0 0,-1 5 0 0 0,1 1-52 0 0,0 0 1 0 0,1 0-1 0 0,2 11 0 0 0,-2-15 57 0 0,1-1-1 0 0,-1 1 1 0 0,1-1-1 0 0,0 1 1 0 0,0-1-1 0 0,1 0 1 0 0,-1 0 0 0 0,1 0-1 0 0,0 0 1 0 0,0 0-1 0 0,1 0 1 0 0,-1-1-1 0 0,5 4 1 0 0,7 5 14 0 0,35 20 0 0 0,-15-9 116 0 0,-14-9-23 0 0,-5-4 3 0 0,-2 1 0 0 0,18 16 0 0 0,-25-18-83 0 0,-5 0-11 0 0,-3-8 8 0 0,1 1 0 0 0,-1 0 0 0 0,1-1 0 0 0,-1 1 0 0 0,0 0 0 0 0,1-1 0 0 0,-1 1-1 0 0,0-1 1 0 0,0 1 0 0 0,0-1 0 0 0,0 0 0 0 0,-1 1 0 0 0,1-1 0 0 0,0 0 0 0 0,0 0 0 0 0,-1 0 0 0 0,1 0 0 0 0,-2 1 0 0 0,-32 16 219 0 0,26-14-137 0 0,-32 13 120 0 0,0-2-1 0 0,-1-2 1 0 0,0-2 0 0 0,-83 11-1 0 0,117-21-221 0 0,-1 0 1 0 0,-16-1-1 0 0,22 0-138 0 0,1 0 0 0 0,0-1 1 0 0,0 1-1 0 0,-1-1 0 0 0,1 1 0 0 0,0-1 1 0 0,0 0-1 0 0,0 0 0 0 0,0 0 0 0 0,-1 0 0 0 0,2 0 1 0 0,-1 0-1 0 0,0-1 0 0 0,0 1 0 0 0,0-1 1 0 0,-1-1-1 0 0,-5-10-1345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7831 0 0,'0'0'706'0'0,"0"2"-196"0"0,-1 6 1631 0 0,1 0-1 0 0,-1 0 1 0 0,-3 12-1 0 0,-19 49 1209 0 0,11-35-2914 0 0,1-7-46 0 0,-1 0 1 0 0,-20 34 0 0 0,6-23-432 0 0,26-37-46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115 286 12031 0 0,'-13'9'745'0'0,"-26"17"-323"0"0,36-24-270 0 0,0 0 0 0 0,0-1 0 0 0,0 0-1 0 0,0 1 1 0 0,0-1 0 0 0,-1 0 0 0 0,1-1-1 0 0,0 1 1 0 0,0-1 0 0 0,-1 1 0 0 0,-3-1-1 0 0,6 0-58 0 0,0 0 0 0 0,1 0 0 0 0,-1 0 0 0 0,0-1 0 0 0,0 1 0 0 0,0 0 0 0 0,0 0 0 0 0,1 0 0 0 0,-1-1 0 0 0,0 1 0 0 0,0-1 0 0 0,1 1 0 0 0,-1 0 0 0 0,0-1 0 0 0,0 1 0 0 0,1-1 0 0 0,-1 0 0 0 0,1 1 0 0 0,-1-1 0 0 0,0 1 0 0 0,1-1 0 0 0,-1 0 0 0 0,1 0 0 0 0,-1 1 0 0 0,0-2 0 0 0,1 0 6 0 0,0 0 0 0 0,-1 0 0 0 0,1 1 0 0 0,0-1-1 0 0,0 0 1 0 0,0 0 0 0 0,0 0 0 0 0,0 1 0 0 0,1-1 0 0 0,-1 0 0 0 0,1-3 0 0 0,2-2 92 0 0,0-1 1 0 0,0 0-1 0 0,1 1 0 0 0,5-9 1 0 0,7-8 74 0 0,2 0 1 0 0,0 2 0 0 0,1 0 0 0 0,2 1 0 0 0,0 1 0 0 0,1 1 0 0 0,1 0 0 0 0,43-25 0 0 0,-51 36 45 0 0,24-10 0 0 0,-35 16-277 0 0,0 1 0 0 0,0 0 1 0 0,0 0-1 0 0,0 0 0 0 0,0 0 0 0 0,0 1 0 0 0,0-1 0 0 0,0 1 0 0 0,0 0 0 0 0,0 0 0 0 0,0 0 0 0 0,6 2 0 0 0,-8-1-27 0 0,0 0 1 0 0,0 1-1 0 0,0-1 0 0 0,0 0 0 0 0,0 1 0 0 0,0-1 0 0 0,0 1 1 0 0,-1 0-1 0 0,1 0 0 0 0,-1 0 0 0 0,1 0 0 0 0,-1 0 0 0 0,0 0 1 0 0,0 0-1 0 0,1 0 0 0 0,-2 0 0 0 0,1 0 0 0 0,0 1 1 0 0,1 4-1 0 0,1 5 24 0 0,0 1 0 0 0,0 17 0 0 0,-3-29-31 0 0,2 99 130 0 0,-3-72-112 0 0,1-1 0 0 0,5 39 0 0 0,-4-64-48 0 0,-1-1 0 0 0,0 1-1 0 0,1 0 1 0 0,-1 0 0 0 0,1-1-1 0 0,-1 1 1 0 0,1 0 0 0 0,0-1-1 0 0,0 1 1 0 0,-1-1 0 0 0,1 1-1 0 0,1-1 1 0 0,-1 1 0 0 0,0-1-1 0 0,2 3 1 0 0,-1-4-83 0 0,-1 1 1 0 0,0 0-1 0 0,1-1 1 0 0,-1 1-1 0 0,1-1 1 0 0,-1 1-1 0 0,1-1 0 0 0,-1 1 1 0 0,1-1-1 0 0,-1 0 1 0 0,1 0-1 0 0,0 0 1 0 0,-1 0-1 0 0,1 0 0 0 0,-1 0 1 0 0,1-1-1 0 0,-1 1 1 0 0,3-1-1 0 0,11-5-1660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320 102 7831 0 0,'22'-61'1155'0'0,"-2"21"10108"0"0,-19 42-10721 0 0,1 6-342 0 0,0-1 0 0 0,0 1 0 0 0,-1 0 1 0 0,0 0-1 0 0,-1 0 0 0 0,0 0 0 0 0,0 0 0 0 0,-2 15 0 0 0,-18 65 508 0 0,20-86-693 0 0,-61 168 781 0 0,38-113-665 0 0,-159 334 130 0 0,181-389-269 0 0,-73 147-556 0 0,67-120-2329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18255 0 0,'2'-22'1654'0'0,"0"21"-1364"0"0,15-8-43 0 0,1 0-1 0 0,0 1 0 0 0,1 0 1 0 0,33-8-1 0 0,151-28 1591 0 0,53 1 12 0 0,-142 27-2516 0 0,-50 2-2596 0 0,-36 7-4501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7 12895 0 0,'0'0'998'0'0,"8"-7"3760"0"0,-6 7-4390 0 0,0 0 0 0 0,0 0 0 0 0,0 1 0 0 0,0-1 0 0 0,0 0 0 0 0,0 1 0 0 0,0 0 0 0 0,0-1 0 0 0,0 1 0 0 0,0 0 0 0 0,2 1 0 0 0,-2-1-277 0 0,0 1-1 0 0,-1-1 1 0 0,1 1-1 0 0,-1 0 0 0 0,1-1 1 0 0,-1 1-1 0 0,0 0 1 0 0,1 0-1 0 0,-1 0 1 0 0,0-1-1 0 0,0 1 0 0 0,0 1 1 0 0,0-1-1 0 0,0 3 1 0 0,1 2-142 0 0,-1-1 1 0 0,-1 1-1 0 0,1-1 1 0 0,-1 1 0 0 0,0-1-1 0 0,0 1 1 0 0,-1-1-1 0 0,-1 9 1 0 0,-137 575 759 0 0,129-555-717 0 0,-2-1 1 0 0,-2-1-1 0 0,-1 0 0 0 0,-1-1 0 0 0,-2-1 1 0 0,-1 0-1 0 0,-1-2 0 0 0,-1 0 1 0 0,-33 33-1 0 0,38-48-78 0 0,15-13-3 0 0,-2-9-180 0 0,3 6 245 0 0,-1-1 0 0 0,1 0-1 0 0,0 0 1 0 0,0 1 0 0 0,0-1 0 0 0,0 0 0 0 0,1 0 0 0 0,-1 1-1 0 0,1-1 1 0 0,0 0 0 0 0,0 1 0 0 0,0-1 0 0 0,0 0 0 0 0,0 1 0 0 0,2-3-1 0 0,24-38-553 0 0,-25 41 544 0 0,71-85-882 0 0,-41 50 605 0 0,101-97-70 0 0,-130 131 404 0 0,0 1-1 0 0,1-1 1 0 0,-1 1 0 0 0,1-1-1 0 0,-1 1 1 0 0,1 0 0 0 0,0 0-1 0 0,0 1 1 0 0,0-1 0 0 0,0 1-1 0 0,5-2 1 0 0,-7 3 9 0 0,0 0 0 0 0,0 0 1 0 0,0 0-1 0 0,-1 0 0 0 0,1 0 0 0 0,0 1 0 0 0,0-1 1 0 0,0 0-1 0 0,-1 1 0 0 0,1 0 0 0 0,0-1 1 0 0,-1 1-1 0 0,1 0 0 0 0,0 0 0 0 0,-1 0 1 0 0,1 0-1 0 0,-1 0 0 0 0,1 0 0 0 0,-1 0 1 0 0,0 0-1 0 0,1 1 0 0 0,-1-1 0 0 0,0 0 1 0 0,0 1-1 0 0,0-1 0 0 0,0 1 0 0 0,0 0 1 0 0,0 1-1 0 0,7 15-8 0 0,-1-1 1 0 0,-1 2 0 0 0,-1-1-1 0 0,5 36 1 0 0,-4-25-391 0 0,7 27-3830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99 4143 0 0,'1'1'11440'0'0,"3"4"-10908"0"0,0 0 0 0 0,0 0 0 0 0,1-1 0 0 0,-1 0 0 0 0,7 5 1 0 0,-9-8-434 0 0,1 1 1 0 0,0-1 0 0 0,0 0-1 0 0,-1 1 1 0 0,1-1 0 0 0,0 0-1 0 0,0-1 1 0 0,0 1 0 0 0,0-1-1 0 0,1 1 1 0 0,-1-1 0 0 0,6 0-1 0 0,10-1 227 0 0,1-2-1 0 0,-1 0 1 0 0,0-1-1 0 0,0-1 1 0 0,-1 0-1 0 0,35-16 1 0 0,-9 4-33 0 0,-32 13-267 0 0,0 0 1 0 0,-1-1-1 0 0,1 0 1 0 0,-1-1-1 0 0,-1 0 1 0 0,1-1 0 0 0,16-13-1 0 0,-27 19-41 0 0,1 1 0 0 0,-1 0 0 0 0,1-1 0 0 0,-1 1 0 0 0,1-1 0 0 0,-1 1 0 0 0,1-1 0 0 0,-1 1 0 0 0,0-1 0 0 0,1 1 0 0 0,-1-1 0 0 0,0 1-1 0 0,1-1 1 0 0,-1 1 0 0 0,0-1 0 0 0,0 0 0 0 0,1 1 0 0 0,-1-1 0 0 0,0 0 0 0 0,0 1 0 0 0,0-1 0 0 0,0 1 0 0 0,0-1 0 0 0,0 0 0 0 0,0 1 0 0 0,0-1 0 0 0,0 0 0 0 0,0 1 0 0 0,0-1 0 0 0,0 1 0 0 0,-1-1 0 0 0,1 0-1 0 0,0 1 1 0 0,0-1 0 0 0,-1 0 0 0 0,0 0-13 0 0,0 1 0 0 0,0-1 0 0 0,0 1 0 0 0,0-1 0 0 0,0 1 0 0 0,0-1 0 0 0,0 1 0 0 0,0 0-1 0 0,0-1 1 0 0,0 1 0 0 0,0 0 0 0 0,0 0 0 0 0,0 0 0 0 0,-1 0 0 0 0,1 0 0 0 0,0 0 0 0 0,0 0-1 0 0,0 0 1 0 0,0 0 0 0 0,-2 1 0 0 0,-9 3-111 0 0,0 0 1 0 0,0 0-1 0 0,0 1 0 0 0,1 1 0 0 0,-12 7 1 0 0,-54 40-51 0 0,47-31 202 0 0,17-13-19 0 0,-98 75-70 0 0,91-68 140 0 0,1 2 0 0 0,1 0 0 0 0,-21 28 0 0 0,37-44-35 0 0,1-1 0 0 0,-1 1 0 0 0,1 0 0 0 0,0 0 0 0 0,0 0 0 0 0,-1 1 0 0 0,2-1 0 0 0,-1 0 1 0 0,0 0-1 0 0,0 0 0 0 0,0 1 0 0 0,1-1 0 0 0,0 0 0 0 0,-1 1 0 0 0,1-1 0 0 0,0 1 0 0 0,0-1 1 0 0,0 0-1 0 0,0 1 0 0 0,1-1 0 0 0,-1 0 0 0 0,1 1 0 0 0,-1-1 0 0 0,1 0 0 0 0,0 0 0 0 0,0 1 1 0 0,0-1-1 0 0,0 0 0 0 0,0 0 0 0 0,0 0 0 0 0,1 0 0 0 0,-1 0 0 0 0,1 0 0 0 0,-1-1 0 0 0,1 1 0 0 0,0 0 1 0 0,0-1-1 0 0,0 1 0 0 0,-1-1 0 0 0,1 0 0 0 0,3 2 0 0 0,2 0 77 0 0,0 1-1 0 0,1-1 0 0 0,-1-1 1 0 0,1 1-1 0 0,0-1 0 0 0,-1-1 1 0 0,13 2-1 0 0,58-1 583 0 0,-61-2-546 0 0,36-1 97 0 0,0-3 1 0 0,61-13-1 0 0,101-32-3030 0 0,-177 39 1439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66 258 12439 0 0,'0'0'1504'0'0,"0"2"-365"0"0,8 68 3500 0 0,-9 5-3565 0 0,0-62-1052 0 0,0 1 0 0 0,-1-1 0 0 0,-1 0-1 0 0,0 0 1 0 0,-1 0 0 0 0,0-1-1 0 0,-1 1 1 0 0,0-1 0 0 0,-8 12 0 0 0,10-19 10 0 0,0 0 1 0 0,-1 0 0 0 0,0-1 0 0 0,0 0 0 0 0,-8 8 0 0 0,11-11 244 0 0,1-8-265 0 0,1 1 1 0 0,-1 0-1 0 0,2 0 0 0 0,-1 0 0 0 0,1 0 1 0 0,0 0-1 0 0,3-7 0 0 0,23-40 90 0 0,-14 30-86 0 0,6-13-21 0 0,3 1 0 0 0,1 1-1 0 0,1 1 1 0 0,2 1-1 0 0,1 1 1 0 0,1 2 0 0 0,2 0-1 0 0,1 3 1 0 0,1 0 0 0 0,47-27 0 0 0,-56 40 134 0 0,0 1 0 0 0,1 1 0 0 0,0 1 0 0 0,1 1 1 0 0,0 2-1 0 0,1 0 0 0 0,-1 2 0 0 0,1 0 0 0 0,0 2 1 0 0,43 1-1 0 0,-68 2-129 0 0,0 0 0 0 0,0 0 1 0 0,0 0-1 0 0,0 1 0 0 0,0-1 1 0 0,0 1-1 0 0,0-1 0 0 0,0 1 1 0 0,0-1-1 0 0,0 1 0 0 0,0 0 1 0 0,0 0-1 0 0,-1 0 0 0 0,1 0 1 0 0,0 1-1 0 0,-1-1 0 0 0,1 0 1 0 0,-1 1-1 0 0,1-1 0 0 0,-1 1 1 0 0,0-1-1 0 0,0 1 0 0 0,1-1 1 0 0,-1 1-1 0 0,0 0 0 0 0,0 0 1 0 0,-1 0-1 0 0,1 0 0 0 0,0-1 1 0 0,-1 1-1 0 0,1 0 0 0 0,-1 0 1 0 0,1 0-1 0 0,-1 0 0 0 0,0 0 1 0 0,0 1-1 0 0,0-1 0 0 0,0 0 1 0 0,0 0-1 0 0,-1 2 0 0 0,-1 8 7 0 0,-1-1 1 0 0,0 1-1 0 0,-1-1 0 0 0,0 0 0 0 0,-11 19 0 0 0,-34 50 63 0 0,34-57-58 0 0,-2 4 4 0 0,-63 100 59 0 0,76-120-75 0 0,0 1 0 0 0,0-1 0 0 0,0 1 0 0 0,1 1 0 0 0,1-1 0 0 0,-1 0 0 0 0,-1 16 0 0 0,3-22 0 0 0,1 1 0 0 0,0-1 0 0 0,0 1 0 0 0,0-1 0 0 0,1 1 0 0 0,-1-1 0 0 0,1 1 0 0 0,-1-1 0 0 0,1 0 0 0 0,0 1 0 0 0,0-1 0 0 0,0 0 0 0 0,0 1 0 0 0,0-1 0 0 0,0 0 0 0 0,1 0 0 0 0,-1 0 0 0 0,1 0 0 0 0,0 0 0 0 0,-1 0 0 0 0,1-1 0 0 0,0 1 0 0 0,0-1 0 0 0,0 1 0 0 0,0-1 0 0 0,0 0 0 0 0,0 1 0 0 0,1-1 0 0 0,-1 0 0 0 0,0 0 0 0 0,3 0 0 0 0,22 7-7 0 0,0-2-1 0 0,1-1 1 0 0,37 2 0 0 0,41 8-115 0 0,-94-12-54 0 0,7 2-480 0 0,0-1 1 0 0,1-1-1 0 0,-1 0 1 0 0,1-1 0 0 0,38-3-1 0 0,-37-2-1076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0 490 12463 0 0,'0'0'1475'0'0,"2"-1"-708"0"0,8-9 222 0 0,0 0 1 0 0,0-1-1 0 0,-1 0 1 0 0,14-22-1 0 0,-13 19-474 0 0,37-55 784 0 0,61-82 705 0 0,-93 132-1941 0 0,1 2 0 0 0,1-1 0 0 0,1 2 0 0 0,0 1 0 0 0,1 0 0 0 0,41-24 0 0 0,-46 33-69 0 0,0-1-1 0 0,0 1 1 0 0,1 1-1 0 0,0 1 1 0 0,0 0-1 0 0,0 1 1 0 0,30-2-1 0 0,112 5-199 0 0,-96 3 89 0 0,-34-2-582 0 0,33 6 0 0 0,-40-3-688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9215 0 0,'0'0'13275'0'0,"0"-2"-12534"0"0,2-7-613 0 0,0 1-1 0 0,1-1 1 0 0,0 1-1 0 0,1-1 1 0 0,0 1 0 0 0,0 0-1 0 0,0 1 1 0 0,1-1-1 0 0,10-11 1 0 0,6-6 440 0 0,34-28 1 0 0,-42 40-534 0 0,23-19-210 0 0,1 2 1 0 0,1 2-1 0 0,1 1 0 0 0,2 2 1 0 0,86-40-1 0 0,-117 61 122 0 0,0 0 0 0 0,1 0 0 0 0,-1 1 1 0 0,1 1-1 0 0,13-3 0 0 0,-6 5 40 0 0,-14 2 14 0 0,-2 0 0 0 0,7 5-1 0 0,-7-3 12 0 0,0-1 0 0 0,0 0 0 0 0,0 0-1 0 0,-1 1 1 0 0,1-1 0 0 0,-1 1 0 0 0,1 0 0 0 0,-1-1-1 0 0,0 1 1 0 0,-1 0 0 0 0,1 0 0 0 0,-1 4 0 0 0,1 9 92 0 0,-1 23 1 0 0,0-33-92 0 0,-3 45 71 0 0,0-12 7 0 0,4 65 1 0 0,1-94-83 0 0,0 0 0 0 0,0 0 0 0 0,1 0 0 0 0,0 0 0 0 0,1-1 0 0 0,0 1-1 0 0,1-1 1 0 0,0 0 0 0 0,0 0 0 0 0,1-1 0 0 0,0 1 0 0 0,1-2 0 0 0,10 12 0 0 0,-8-11-56 0 0,1 0 0 0 0,1 0-1 0 0,-1-1 1 0 0,1-1 0 0 0,1 1 0 0 0,-1-2-1 0 0,1 0 1 0 0,1 0 0 0 0,-1-1-1 0 0,24 6 1 0 0,42 6-2671 0 0,-33-12-5212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 11487 0 0,'3'-7'6862'0'0,"-1"27"-5108"0"0,-3 8-856 0 0,-1 0 1 0 0,-9 40-1 0 0,-18 54-176 0 0,25-109-636 0 0,-104 326 593 0 0,79-266-654 0 0,-4-2-1 0 0,-63 104 1 0 0,-67 61-441 0 0,159-229 429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14855 0 0,'0'0'680'0'0,"-1"-1"-10"0"0,-6-1-430 0 0,-2 4-79 0 0,8-2-25 0 0,-1 1 0 0 0,1 0-1 0 0,0 0 1 0 0,0 0 0 0 0,0 0 0 0 0,0 0 0 0 0,0 0-1 0 0,0 0 1 0 0,0 0 0 0 0,0 0 0 0 0,0 1 0 0 0,0-1 0 0 0,0 0-1 0 0,1 1 1 0 0,-1-1 0 0 0,1 0 0 0 0,-1 1 0 0 0,1-1-1 0 0,-1 1 1 0 0,1-1 0 0 0,0 1 0 0 0,0-1 0 0 0,0 1 0 0 0,0 2-1 0 0,0-2-2 0 0,0 1 0 0 0,0 0 0 0 0,0 0-1 0 0,1-1 1 0 0,-1 1 0 0 0,1 0 0 0 0,0-1-1 0 0,0 1 1 0 0,0-1 0 0 0,0 1 0 0 0,0-1-1 0 0,3 4 1 0 0,1 0 53 0 0,1 0-1 0 0,0-1 0 0 0,0 1 1 0 0,1-1-1 0 0,-1 0 1 0 0,1-1-1 0 0,0 0 0 0 0,1 0 1 0 0,-1 0-1 0 0,1-1 0 0 0,-1 0 1 0 0,1 0-1 0 0,0-1 1 0 0,0 0-1 0 0,12 1 0 0 0,7 0 128 0 0,0-1-1 0 0,-1-2 1 0 0,40-3-1 0 0,14-8 258 0 0,143-39 0 0 0,-31 5-3463 0 0,-138 38-1583 0 0,-43 7 2601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8751 0 0,'13'21'937'0'0,"11"19"-812"0"0,-10-11 2791 0 0,-8-15 7749 0 0,-10-23-9447 0 0,3 6-1135 0 0,-1-1-1 0 0,1 0 1 0 0,0 0-1 0 0,0 0 1 0 0,0 0-1 0 0,1 0 1 0 0,-1 0-1 0 0,1-1 1 0 0,0 1-1 0 0,0 0 0 0 0,1 0 1 0 0,-1 0-1 0 0,1 0 1 0 0,0 0-1 0 0,0 0 1 0 0,0 0-1 0 0,0 0 1 0 0,1 0-1 0 0,0 1 1 0 0,0-1-1 0 0,0 0 0 0 0,0 1 1 0 0,0-1-1 0 0,4-3 1 0 0,6-6-100 0 0,1 0 1 0 0,0 0-1 0 0,1 1 1 0 0,18-12-1 0 0,-16 13 81 0 0,77-54-206 0 0,-52 38-415 0 0,63-53 0 0 0,-96 72 100 0 0,54-51-977 0 0,-25 15-7581 0 0,-30 35 2745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52 259 9215 0 0,'0'0'831'0'0,"1"1"-686"0"0,5 0 283 0 0,-4-1 160 0 0,-1 0 0 0 0,1 1 0 0 0,-1-1 0 0 0,1 1-1 0 0,-1 0 1 0 0,1-1 0 0 0,-1 1 0 0 0,0 0 0 0 0,1 0-1 0 0,-1 0 1 0 0,0 0 0 0 0,1 0 0 0 0,-1 0 0 0 0,0 0 0 0 0,0 0-1 0 0,1 2 1 0 0,-1-1-228 0 0,1 0-1 0 0,-1 0 0 0 0,0 1 1 0 0,0-1-1 0 0,-1 0 1 0 0,1 1-1 0 0,0-1 0 0 0,-1 1 1 0 0,1 3-1 0 0,-1 2-122 0 0,0 1 0 0 0,0-1-1 0 0,-1 1 1 0 0,-3 14 0 0 0,-6 18 134 0 0,-2 0 0 0 0,-33 76 0 0 0,26-64-1283 0 0,18-51 435 0 0</inkml:trace>
  <inkml:trace contextRef="#ctx0" brushRef="#br0" timeOffset="1">186 6 11055 0 0,'0'0'1200'0'0,"13"-4"-1200"0"0,3 3 1008 0 0,3 1 176 0 0,2 0 40 0 0,6 0-7368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 9671 0 0,'0'0'8748'0'0,"-7"-4"-8134"0"0,4 4-528 0 0,0 0 0 0 0,0-1 0 0 0,0 1 0 0 0,-1 0 0 0 0,1 1 0 0 0,0-1 0 0 0,0 0 0 0 0,0 1 0 0 0,0 0 0 0 0,0-1 0 0 0,0 1 0 0 0,-4 3 0 0 0,-36 17 341 0 0,41-20-400 0 0,-27 18 188 0 0,0 0 0 0 0,1 2 1 0 0,1 2-1 0 0,-45 47 1 0 0,68-67-180 0 0,1 1 0 0 0,-1 0-1 0 0,1 0 1 0 0,0 1 0 0 0,0-1 0 0 0,0 1 0 0 0,0-1 0 0 0,1 1-1 0 0,0 0 1 0 0,0 0 0 0 0,0 0 0 0 0,1 0 0 0 0,-1 0 0 0 0,1 1-1 0 0,0 8 1 0 0,1-13-19 0 0,0 0 0 0 0,0-1 1 0 0,0 1-1 0 0,1 0 0 0 0,-1-1 0 0 0,0 1 0 0 0,1-1 0 0 0,-1 1 0 0 0,0 0 0 0 0,1-1 1 0 0,-1 1-1 0 0,1-1 0 0 0,-1 1 0 0 0,1-1 0 0 0,-1 1 0 0 0,1-1 0 0 0,-1 0 0 0 0,1 1 1 0 0,0-1-1 0 0,-1 0 0 0 0,1 1 0 0 0,1-1 0 0 0,13 5 197 0 0,-7-5-163 0 0,0 0 0 0 0,0-1-1 0 0,0 1 1 0 0,0-2 0 0 0,-1 1-1 0 0,1-1 1 0 0,14-6 0 0 0,-7 3-37 0 0,-4 2 34 0 0,-10 2-47 0 0,0 1 0 0 0,1-1 0 0 0,-1 1 0 0 0,1-1 0 0 0,-1 1 0 0 0,1 0 0 0 0,0-1 0 0 0,-1 1 0 0 0,1 0 0 0 0,-1 0 0 0 0,1 0 0 0 0,-1 1 0 0 0,1-1 0 0 0,2 1-1 0 0,-3-1-195 0 0,0 1-1 0 0,0-1 0 0 0,0 1 1 0 0,0 0-1 0 0,0 0 0 0 0,0-1 0 0 0,0 1 1 0 0,0 0-1 0 0,-1 0 0 0 0,1 0 0 0 0,1 1 1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65 8287 0 0,'42'-58'904'0'0,"-35"52"2915"0"0,0 19 209 0 0,-6-9-3865 0 0,0 0-1 0 0,0 1 1 0 0,0-1-1 0 0,-1 1 1 0 0,1-1 0 0 0,-1 1-1 0 0,0-1 1 0 0,-1 1-1 0 0,-1 7 1 0 0,-12 42 459 0 0,10-40-326 0 0,-45 135 1800 0 0,-8 26-723 0 0,8-11-610 0 0,30-102-691 0 0,-2 0 0 0 0,-53 104 0 0 0,63-141-428 0 0,8-13-2944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2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 2759 0 0,'0'0'6465'0'0,"-7"-2"-4454"0"0,1 2-1357 0 0,0 0 0 0 0,-1 0 1 0 0,1 1-1 0 0,0 0 0 0 0,0 0 0 0 0,0 0 0 0 0,0 1 0 0 0,0 0 0 0 0,0 0 0 0 0,1 0 0 0 0,-1 1 0 0 0,-8 5 0 0 0,-5 4 416 0 0,1 1 0 0 0,-18 17-1 0 0,31-26-950 0 0,0 1-15 0 0,-1-1 1 0 0,1 1-1 0 0,0 1 0 0 0,0-1 0 0 0,1 1 0 0 0,0 0 0 0 0,0 0 0 0 0,0 0 0 0 0,-4 10 0 0 0,7-14-101 0 0,-1 1 1 0 0,1-1-1 0 0,0 0 0 0 0,0 1 1 0 0,1-1-1 0 0,-1 0 0 0 0,0 1 1 0 0,1-1-1 0 0,0 1 0 0 0,-1-1 1 0 0,1 1-1 0 0,0-1 0 0 0,0 1 1 0 0,1 0-1 0 0,-1-1 0 0 0,0 1 1 0 0,1-1-1 0 0,-1 0 0 0 0,1 1 0 0 0,0-1 1 0 0,0 1-1 0 0,0-1 0 0 0,0 0 1 0 0,1 0-1 0 0,-1 1 0 0 0,2 1 1 0 0,2 1 6 0 0,0 0 1 0 0,0 0 0 0 0,1-1-1 0 0,0 1 1 0 0,0-1-1 0 0,10 5 1 0 0,-15-8-11 0 0,24 11 58 0 0,49 18 0 0 0,11 5 126 0 0,-75-30-164 0 0,0 0 0 0 0,-1 1 1 0 0,0 0-1 0 0,0 0 1 0 0,-1 1-1 0 0,10 10 1 0 0,-15-14 16 0 0,-1-1 1 0 0,1 1-1 0 0,-1 0 1 0 0,0 0-1 0 0,0 0 1 0 0,0 0 0 0 0,0 1-1 0 0,-1-1 1 0 0,0 0-1 0 0,1 1 1 0 0,-1-1-1 0 0,0 1 1 0 0,0-1-1 0 0,-1 1 1 0 0,1 0-1 0 0,-1-1 1 0 0,0 1-1 0 0,0 0 1 0 0,0-1-1 0 0,0 1 1 0 0,-1 0-1 0 0,0-1 1 0 0,1 1 0 0 0,-1-1-1 0 0,0 1 1 0 0,-1-1-1 0 0,1 1 1 0 0,-1-1-1 0 0,1 0 1 0 0,-1 0-1 0 0,0 1 1 0 0,0-1-1 0 0,-1-1 1 0 0,1 1-1 0 0,0 0 1 0 0,-1 0-1 0 0,0-1 1 0 0,0 0 0 0 0,-5 5-1 0 0,-2-2-20 0 0,0 0 1 0 0,0 0-1 0 0,-1-1 0 0 0,1-1 1 0 0,-1 1-1 0 0,0-2 0 0 0,0 1 1 0 0,-20 0-1 0 0,9-2-377 0 0,1-1 1 0 0,0 0-1 0 0,-37-7 0 0 0,29-1-1850 0 0,5-3-6041 0 0</inkml:trace>
  <inkml:trace contextRef="#ctx0" brushRef="#br0" timeOffset="1">694 431 23903 0 0,'0'0'1056'0'0,"11"5"224"0"0,-2 0-1024 0 0,2 1-256 0 0,-3 1 0 0 0,1 1 0 0 0,-2 3 176 0 0,-1-2 304 0 0,-3 0-720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 3679 0 0,'2'-1'284'0'0,"11"-12"-503"0"0,-8 9 1381 0 0,-1 0 0 0 0,1 1-1 0 0,-1 0 1 0 0,1 0-1 0 0,11-5 1410 0 0,-15 10-2430 0 0,1 0 0 0 0,-1 1 0 0 0,1-1 0 0 0,-1 0 0 0 0,0 1 0 0 0,0-1 0 0 0,0 1 0 0 0,0-1-1 0 0,0 1 1 0 0,0 0 0 0 0,-1-1 0 0 0,1 1 0 0 0,-1 0 0 0 0,0 0 0 0 0,0 4 0 0 0,-1 5 299 0 0,0 0 1 0 0,-3 13 0 0 0,4-25-430 0 0,-2 11 176 0 0,-30 150 1383 0 0,22-120-1350 0 0,-29 75 1 0 0,4-31-126 0 0,-43 94 40 0 0,61-146-137 0 0,-94 169-1 0 0,107-196-118 0 0,0 0 0 0 0,-1-1 0 0 0,-5 6-1 0 0,10-11 112 0 0,-2 1-592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378 122 1375 0 0,'9'-25'416'0'0,"11"-34"1"0"0,-10 21 16798 0 0,-11 41-16868 0 0,-28 171 1456 0 0,11-78-1510 0 0,-58 249-89 0 0,55-275-168 0 0,-3 0 0 0 0,-59 118 0 0 0,20-86 15 0 0,43-72-49 0 0,13-20-310 0 0,1 0 0 0 0,-1 0 0 0 0,-1-1 0 0 0,1 0-1 0 0,-2-1 1 0 0,1 1 0 0 0,-13 8 0 0 0,18-16-1161 0 0,-3-1-61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39 7831 0 0,'1'-2'603'0'0,"16"-29"6953"0"0,-16 25-4475 0 0,-15 30-3005 0 0,0-1 1 0 0,1 1-1 0 0,2 1 0 0 0,-10 29 1 0 0,-1 3-35 0 0,-32 81 21 0 0,6-11 0 0 0,-33 58 70 0 0,-110 180 0 0 0,54-130-61 0 0,89-149-592 0 0,48-85 324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5983 0 0,'-13'12'11595'0'0,"14"-11"-11468"0"0,-1 0 0 0 0,0 1 0 0 0,1-1-1 0 0,-1 0 1 0 0,1 0 0 0 0,-1 0 0 0 0,1 0 0 0 0,0 0 0 0 0,-1 0 0 0 0,1 0 0 0 0,0 0-1 0 0,0 0 1 0 0,0 0 0 0 0,-1 0 0 0 0,1 0 0 0 0,0 0 0 0 0,0 0 0 0 0,0-1 0 0 0,2 2 0 0 0,0-1-3 0 0,-1 0 1 0 0,1 0 0 0 0,0 0 0 0 0,0-1 0 0 0,0 1-1 0 0,-1-1 1 0 0,1 1 0 0 0,4-1 0 0 0,6-1 32 0 0,0 0 0 0 0,0-1 1 0 0,14-3-1 0 0,-17 3 81 0 0,43-9 175 0 0,192-29-122 0 0,-226 38-888 0 0,32-1-1146 0 0,-17 4-4628 0 0,-13 3 271 0 0</inkml:trace>
  <inkml:trace contextRef="#ctx0" brushRef="#br0" timeOffset="1">670 61 5527 0 0,'0'0'923'0'0,"-1"2"933"0"0,0 6-27 0 0,-1-1 1 0 0,1 1-1 0 0,0 15 0 0 0,1-17-1344 0 0,0 0 0 0 0,1-1 0 0 0,0 1 1 0 0,0 0-1 0 0,4 9 0 0 0,-4-11-410 0 0,1 0 1 0 0,0 0 0 0 0,0 0-1 0 0,0-1 1 0 0,0 1-1 0 0,1-1 1 0 0,-1 0 0 0 0,1 1-1 0 0,0-1 1 0 0,0 0 0 0 0,0-1-1 0 0,0 1 1 0 0,1 0-1 0 0,-1-1 1 0 0,1 0 0 0 0,0 0-1 0 0,-1 0 1 0 0,1 0 0 0 0,0-1-1 0 0,7 2 1 0 0,-6-1-166 0 0,0-1 1 0 0,0 0-1 0 0,0-1 0 0 0,1 1 1 0 0,-1-1-1 0 0,0 0 1 0 0,1-1-1 0 0,-1 1 0 0 0,0-1 1 0 0,0 0-1 0 0,8-2 1 0 0,-4-1-572 0 0,0 1 0 0 0,0-2 1 0 0,0 1-1 0 0,15-12 0 0 0,8-7-1003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5063 0 0,'-1'2'11114'0'0,"-10"14"-9313"0"0,-19 24 1 0 0,1-2-1043 0 0,-70 111 191 0 0,-94 192 0 0 0,73-96-880 0 0,87-168-618 0 0,-30 101 0 0 0,51-126-2167 0 0,10-34-4120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17999 0 0,'0'0'1632'0'0,"-1"3"-1344"0"0,-46 128 288 0 0,13-40 59 0 0,-113 362-211 0 0,141-436-426 0 0,-76 198-264 0 0,78-208-123 0 0,0 1-1 0 0,-10 12 1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3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2 216 10135 0 0,'0'0'2372'0'0,"-2"-9"1963"0"0,3 4-4153 0 0,-1 1 0 0 0,1-1 0 0 0,0 1 1 0 0,1-1-1 0 0,-1 1 0 0 0,1 0 0 0 0,0-1 0 0 0,0 1 0 0 0,0 0 1 0 0,1 0-1 0 0,-1 0 0 0 0,5-4 0 0 0,4-5 67 0 0,0 0 1 0 0,14-11-1 0 0,-12 13-52 0 0,-1 1 1 0 0,2 0 0 0 0,-1 1-1 0 0,1 1 1 0 0,1 0-1 0 0,-1 1 1 0 0,1 1-1 0 0,1 0 1 0 0,-1 1 0 0 0,29-6-1 0 0,-31 9-133 0 0,0 0 1 0 0,1 1-1 0 0,-1 0 0 0 0,0 2 1 0 0,0-1-1 0 0,0 1 0 0 0,0 1 0 0 0,0 1 1 0 0,0 0-1 0 0,0 0 0 0 0,-1 1 1 0 0,1 1-1 0 0,20 10 0 0 0,-28-12-34 0 0,0 0-1 0 0,-1 1 1 0 0,1-1-1 0 0,-1 1 1 0 0,0 0 0 0 0,1 0-1 0 0,-2 0 1 0 0,1 1-1 0 0,0-1 1 0 0,-1 1-1 0 0,0 0 1 0 0,0 0 0 0 0,-1 0-1 0 0,1 0 1 0 0,-1 1-1 0 0,0-1 1 0 0,-1 1-1 0 0,1-1 1 0 0,-1 1 0 0 0,0 0-1 0 0,0-1 1 0 0,-1 1-1 0 0,0 0 1 0 0,0 6-1 0 0,-1-2 16 0 0,0 1 0 0 0,-1-1-1 0 0,0 0 1 0 0,0 0 0 0 0,-1-1-1 0 0,0 1 1 0 0,-1 0 0 0 0,0-1-1 0 0,-1 0 1 0 0,0 0 0 0 0,0 0-1 0 0,-13 15 1 0 0,-2-2 22 0 0,-1-1 0 0 0,-1-1 0 0 0,-38 28 0 0 0,-84 40-243 0 0,131-81-210 0 0,0 0 1 0 0,-1 0-1 0 0,0-1 0 0 0,0-1 1 0 0,-1-1-1 0 0,-26 5 0 0 0,39-8 238 0 0,0-1-1 0 0,0 0 1 0 0,0 0 0 0 0,0 0-1 0 0,1-1 1 0 0,-1 1-1 0 0,0 0 1 0 0,0-1 0 0 0,0 1-1 0 0,1-1 1 0 0,-1 1-1 0 0,0-1 1 0 0,0 0 0 0 0,1 0-1 0 0,-1 0 1 0 0,-1-1 0 0 0,-7-10-1618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94 213 11975 0 0,'2'0'547'0'0,"34"9"-245"0"0,17 13 5253 0 0,-1-1-1959 0 0,-47-20-3442 0 0,-1 0 0 0 0,0-1 0 0 0,0 1 0 0 0,0-1 0 0 0,0 0 0 0 0,1-1 1 0 0,4 0-1 0 0,-4 1-23 0 0,-1-1-122 0 0,-1 0 0 0 0,1 0 0 0 0,-1 0 1 0 0,0 0-1 0 0,1-1 0 0 0,-1 1 0 0 0,0-1 0 0 0,0 0 0 0 0,0 0 0 0 0,0 0 0 0 0,0 0 0 0 0,-1 0 1 0 0,1-1-1 0 0,0 1 0 0 0,-1-1 0 0 0,0 0 0 0 0,3-3 0 0 0,0-2-245 0 0,0 1 0 0 0,-1-1 0 0 0,0 0 0 0 0,0 0 0 0 0,4-15 0 0 0,-7 17 102 0 0,0 1 0 0 0,0-1 0 0 0,-1 1 0 0 0,1-1 0 0 0,-2-6 0 0 0,1 4-83 0 0,-1 8 137 0 0,-6 3 62 0 0,1-1 1 0 0,0 1-1 0 0,-1 1 1 0 0,1-1-1 0 0,1 1 1 0 0,-1 0-1 0 0,0 1 0 0 0,1-1 1 0 0,-7 8-1 0 0,-8 6-29 0 0,-26 24 148 0 0,2 1-1 0 0,-49 65 0 0 0,50-57 17 0 0,38-46-110 0 0,-4 6-32 0 0,0 1-1 0 0,-12 18 1 0 0,20-28 20 0 0,-1 0 0 0 0,1 1 1 0 0,-1 0-1 0 0,1-1 0 0 0,0 1 0 0 0,0 0 0 0 0,0-1 0 0 0,1 1 0 0 0,-1 0 1 0 0,0 0-1 0 0,1 0 0 0 0,0-1 0 0 0,0 1 0 0 0,0 0 0 0 0,0 0 1 0 0,0 0-1 0 0,1 0 0 0 0,-1 0 0 0 0,2 4 0 0 0,-1-6 1 0 0,0 1 0 0 0,0 0 0 0 0,0-1 0 0 0,0 0 0 0 0,1 1 0 0 0,-1-1 0 0 0,0 0 0 0 0,1 1 0 0 0,-1-1 0 0 0,0 0 0 0 0,1 0 0 0 0,0 0 0 0 0,-1 0 0 0 0,1-1 0 0 0,-1 1 0 0 0,1 0 0 0 0,0-1 0 0 0,0 1 0 0 0,-1-1 0 0 0,1 1 0 0 0,0-1 0 0 0,0 0 0 0 0,0 0 0 0 0,0 0 0 0 0,-1 0 0 0 0,1 0 0 0 0,0 0 0 0 0,0 0 0 0 0,2-2 0 0 0,7 0-366 0 0,0 0-1 0 0,-1-2 0 0 0,17-6 1 0 0,-22 8-10 0 0,55-27-2507 0 0,-41 19 2162 0 0,22-11-1145 0 0</inkml:trace>
  <inkml:trace contextRef="#ctx0" brushRef="#br0" timeOffset="1">524 631 5527 0 0,'6'9'149'0'0,"-1"-4"16"0"0,-2 1 0 0 0,1 0 0 0 0,-1 1 0 0 0,5 11 14640 0 0,-14-27-13172 0 0,3 2-1206 0 0,-1-1 0 0 0,1 1 0 0 0,1 0-1 0 0,-1-1 1 0 0,1 0 0 0 0,-2-15 0 0 0,4 18-327 0 0,0 1 1 0 0,0-1-1 0 0,1 0 1 0 0,-1 1-1 0 0,1-1 0 0 0,0 0 1 0 0,0 1-1 0 0,1-1 0 0 0,-1 1 1 0 0,1 0-1 0 0,0-1 0 0 0,0 1 1 0 0,4-5-1 0 0,9-11-7 0 0,0 2 0 0 0,2-1 1 0 0,0 2-1 0 0,29-22 0 0 0,-9 6-90 0 0,112-92-621 0 0,-51 45-693 0 0,-53 44-656 0 0,2 3 0 0 0,1 1-1 0 0,72-35 1 0 0,-82 49-4664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527 266 8207 0 0,'0'0'954'0'0,"-5"-14"588"0"0,4 9-1318 0 0,0 0-1 0 0,0 0 0 0 0,0 0 0 0 0,0-1 1 0 0,1 1-1 0 0,-1 0 0 0 0,1 0 1 0 0,2-9-1 0 0,9-43 725 0 0,-7 40-499 0 0,5-16 578 0 0,-6 25-686 0 0,-1 0 0 0 0,0 0 0 0 0,0 0-1 0 0,0 0 1 0 0,-1 0 0 0 0,0 0 0 0 0,-1-1 0 0 0,-1-12 0 0 0,1 19-99 0 0,-12 1 86 0 0,10 1-322 0 0,0 0-1 0 0,0 0 0 0 0,0 0 1 0 0,0 0-1 0 0,0 0 0 0 0,0 0 1 0 0,0 0-1 0 0,0 0 0 0 0,0 1 1 0 0,-2 0-1 0 0,-24 11-55 0 0,1 1 0 0 0,0 1-1 0 0,1 1 1 0 0,-31 24 0 0 0,40-27 40 0 0,-15 10 9 0 0,1 2 0 0 0,1 1 0 0 0,1 2 0 0 0,1 1 0 0 0,-30 40 0 0 0,55-64 38 0 0,0 0 1 0 0,0 0-1 0 0,0 1 0 0 0,1 0 0 0 0,-1-1 0 0 0,2 1 0 0 0,-1 0 1 0 0,0 0-1 0 0,1 0 0 0 0,0 1 0 0 0,-1 5 0 0 0,2-9-6 0 0,0 0 0 0 0,0 0-1 0 0,0 0 1 0 0,0 0-1 0 0,1 0 1 0 0,-1 0 0 0 0,1 0-1 0 0,-1 0 1 0 0,1-1 0 0 0,-1 1-1 0 0,1 0 1 0 0,0 0 0 0 0,0-1-1 0 0,0 1 1 0 0,0 0 0 0 0,0-1-1 0 0,1 1 1 0 0,-1-1 0 0 0,0 0-1 0 0,1 1 1 0 0,-1-1-1 0 0,1 0 1 0 0,-1 0 0 0 0,1 0-1 0 0,0 0 1 0 0,-1 0 0 0 0,1 0-1 0 0,0 0 1 0 0,0 0 0 0 0,-1-1-1 0 0,1 1 1 0 0,0-1 0 0 0,3 1-1 0 0,2 0 30 0 0,0 0 0 0 0,1-1 0 0 0,-1 0 0 0 0,0 0 0 0 0,1 0 0 0 0,-1-1 0 0 0,0 0-1 0 0,1-1 1 0 0,-1 0 0 0 0,7-2 0 0 0,11-6 99 0 0,32-16-1 0 0,-34 14-118 0 0,-1-1-1 0 0,0-1 0 0 0,-1-1 1 0 0,-1 0-1 0 0,0-2 1 0 0,19-21-1 0 0,-37 36-111 0 0,-6 12-292 0 0,-105 201 100 0 0,16-33 382 0 0,-60 186-36 0 0,119-257-52 0 0,-16 41 79 0 0,49-146-105 0 0,1-1 0 0 0,-1 0 0 0 0,1 0 1 0 0,-1 0-1 0 0,1 0 0 0 0,-1 0 0 0 0,0-1 1 0 0,1 1-1 0 0,-1 0 0 0 0,0 0 0 0 0,0 0 0 0 0,-1 1 1 0 0,2-2-3 0 0,0 0 1 0 0,-1 0 0 0 0,1 0-1 0 0,0 0 1 0 0,-1 0 0 0 0,1 0-1 0 0,0 0 1 0 0,-1 0 0 0 0,1 1-1 0 0,0-1 1 0 0,-1 0 0 0 0,1 0-1 0 0,-1 0 1 0 0,1-1 0 0 0,0 1-1 0 0,-1 0 1 0 0,1 0 0 0 0,0 0 0 0 0,-1 0-1 0 0,1 0 1 0 0,0 0 0 0 0,-1 0-1 0 0,1-1 1 0 0,0 1 0 0 0,-1 0-1 0 0,0-2 3 0 0,-1 1 1 0 0,1-1-1 0 0,0 1 0 0 0,0-1 0 0 0,0 0 0 0 0,0 1 1 0 0,0-1-1 0 0,0 0 0 0 0,0 0 0 0 0,1 1 0 0 0,-1-1 1 0 0,0-3-1 0 0,-1-8-270 0 0,1 1-1 0 0,0 0 1 0 0,1-1 0 0 0,0 1-1 0 0,3-15 1 0 0,1-13-666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6447 0 0,'0'0'586'0'0,"1"2"-486"0"0,4 23 483 0 0,0 16 6405 0 0,-2-5-4001 0 0,-2-33-2902 0 0,0-1 1 0 0,0 1-1 0 0,0 0 0 0 0,0-1 0 0 0,0 1 1 0 0,0 0-1 0 0,1-1 0 0 0,-1 0 0 0 0,1 1 0 0 0,0-1 1 0 0,-1 0-1 0 0,1 0 0 0 0,0 0 0 0 0,0 0 1 0 0,1 0-1 0 0,-1 0 0 0 0,0-1 0 0 0,1 1 0 0 0,-1-1 1 0 0,1 1-1 0 0,-1-1 0 0 0,1 0 0 0 0,0 0 1 0 0,-1 0-1 0 0,5 0 0 0 0,-1 1 36 0 0,1-1 0 0 0,0 1 1 0 0,-1-2-1 0 0,1 1 0 0 0,0-1 0 0 0,0 0 1 0 0,-1 0-1 0 0,1-1 0 0 0,8-1 0 0 0,-11 0-138 0 0,1 1 0 0 0,-1 0 0 0 0,0-1 0 0 0,0 0 0 0 0,0 0 0 0 0,-1 0 0 0 0,1 0 0 0 0,0-1-1 0 0,-1 0 1 0 0,0 1 0 0 0,5-6 0 0 0,-6 6-60 0 0,-1 1-1 0 0,0 0 1 0 0,0-1-1 0 0,0 0 1 0 0,0 1 0 0 0,0-1-1 0 0,-1 1 1 0 0,1-1-1 0 0,0 0 1 0 0,-1 0-1 0 0,1 1 1 0 0,-1-1 0 0 0,0 0-1 0 0,1 0 1 0 0,-1 0-1 0 0,0 1 1 0 0,0-1-1 0 0,0 0 1 0 0,0 0 0 0 0,-1 0-1 0 0,1 1 1 0 0,0-1-1 0 0,-1 0 1 0 0,0 0-1 0 0,1 1 1 0 0,-1-1 0 0 0,0 0-1 0 0,0 1 1 0 0,1-1-1 0 0,-3-1 1 0 0,2 0-62 0 0,-1 0 0 0 0,0 0 0 0 0,-1 1 0 0 0,1-1 0 0 0,0 0 0 0 0,-1 1 0 0 0,-3-3 0 0 0,5 5 69 0 0,-1-1 1 0 0,0 0-1 0 0,1 0 1 0 0,-1 0-1 0 0,0 1 1 0 0,0-1-1 0 0,0 1 1 0 0,0-1-1 0 0,1 1 1 0 0,-1 0-1 0 0,0 0 1 0 0,0 0-1 0 0,0 0 1 0 0,-3 0-1 0 0,-6 2-56 0 0,-1 1 0 0 0,1 0-1 0 0,1 0 1 0 0,-1 1 0 0 0,1 0 0 0 0,-1 1-1 0 0,1 0 1 0 0,0 1 0 0 0,1 0-1 0 0,-10 8 1 0 0,-3 4 361 0 0,0 1 0 0 0,-33 40 0 0 0,42-44-3 0 0,1 1 0 0 0,1 0-1 0 0,-15 27 1 0 0,22-36-153 0 0,1 0 0 0 0,0-1-1 0 0,0 1 1 0 0,1 0 0 0 0,0 0 0 0 0,0 1 0 0 0,1-1 0 0 0,0 0 0 0 0,0 1 0 0 0,1-1-1 0 0,0 0 1 0 0,1 14 0 0 0,-1-18-49 0 0,1-1-1 0 0,0 1 1 0 0,-1 0-1 0 0,1-1 1 0 0,0 1-1 0 0,0-1 1 0 0,0 1-1 0 0,1-1 1 0 0,-1 1-1 0 0,1-1 1 0 0,-1 0-1 0 0,1 1 1 0 0,0-1 0 0 0,0 0-1 0 0,0 0 1 0 0,0 0-1 0 0,0-1 1 0 0,0 1-1 0 0,0 0 1 0 0,1-1-1 0 0,-1 0 1 0 0,0 1-1 0 0,5 1 1 0 0,-2-2-178 0 0,-1 0 0 0 0,1 0 0 0 0,0 0 0 0 0,-1-1-1 0 0,8 1 1 0 0,25-5-4353 0 0,-3-2-1062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7831 0 0,'-2'1'603'0'0,"-53"32"877"0"0,7-2 2039 0 0,-39 27-2170 0 0,70-46-1064 0 0,1 1-1 0 0,-28 30 0 0 0,40-37-227 0 0,-1 1 0 0 0,1-1-1 0 0,0 0 1 0 0,1 1 0 0 0,0 0-1 0 0,0 0 1 0 0,0 0 0 0 0,1 0-1 0 0,0 1 1 0 0,0-1 0 0 0,1 0-1 0 0,0 1 1 0 0,0-1 0 0 0,1 1-1 0 0,0 0 1 0 0,0-1 0 0 0,1 1-1 0 0,0-1 1 0 0,0 1 0 0 0,1-1-1 0 0,0 0 1 0 0,0 0 0 0 0,1 1-1 0 0,0-1 1 0 0,6 11 0 0 0,-7-15-43 0 0,0 0 0 0 0,0 0 0 0 0,0-1 0 0 0,0 1 1 0 0,1 0-1 0 0,0-1 0 0 0,-1 0 0 0 0,1 1 0 0 0,0-1 1 0 0,0 0-1 0 0,0-1 0 0 0,0 1 0 0 0,0 0 0 0 0,5 1 1 0 0,-3-2 74 0 0,1 1 0 0 0,0-1 0 0 0,0 0 0 0 0,0 0 0 0 0,0-1 0 0 0,-1 0 0 0 0,1 0 0 0 0,6-1 0 0 0,1-1 161 0 0,0 0 0 0 0,0-1 1 0 0,-1-1-1 0 0,1 0 1 0 0,-1 0-1 0 0,0-2 0 0 0,13-7 1 0 0,-20 10-199 0 0,0 0-1 0 0,0 0 1 0 0,-1 0 0 0 0,0-1-1 0 0,1 0 1 0 0,-1 0 0 0 0,0 0-1 0 0,-1 0 1 0 0,1-1 0 0 0,-1 1-1 0 0,0-1 1 0 0,0 0 0 0 0,-1 0-1 0 0,1 0 1 0 0,2-9 0 0 0,-3 8-45 0 0,-1-1 0 0 0,0 0 1 0 0,0 1-1 0 0,-1-1 0 0 0,1 0 0 0 0,-2 0 1 0 0,1 0-1 0 0,-1 1 0 0 0,0-1 0 0 0,0 0 1 0 0,0 1-1 0 0,-5-12 0 0 0,2 7-110 0 0,-1 0-1 0 0,0 1 1 0 0,0 0 0 0 0,-1 0-1 0 0,0 0 1 0 0,-10-11 0 0 0,12 17-33 0 0,0-1 1 0 0,0 1 0 0 0,0 1-1 0 0,0-1 1 0 0,-1 1 0 0 0,1-1-1 0 0,-1 1 1 0 0,0 0 0 0 0,0 1-1 0 0,-1 0 1 0 0,1-1 0 0 0,0 1 0 0 0,-1 1-1 0 0,-8-2 1 0 0,-17 2-1543 0 0,19 3-3020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78 254 11519 0 0,'0'0'887'0'0,"-1"0"-583"0"0,-2 0-168 0 0,0 0-1 0 0,0 1 1 0 0,1-1-1 0 0,-1 1 1 0 0,0-1-1 0 0,0 1 1 0 0,1 0-1 0 0,-1 0 1 0 0,-4 2-1 0 0,-29 22 2317 0 0,33-23-2482 0 0,-1 3 98 0 0,2-4 914 0 0,4-2-744 0 0,7-2-202 0 0,0 0 0 0 0,0-1-1 0 0,-1 0 1 0 0,0-1 0 0 0,0 0 0 0 0,0 0-1 0 0,0 0 1 0 0,-1-1 0 0 0,9-9-1 0 0,8-11 105 0 0,24-34 0 0 0,2-1 1019 0 0,-33 47-291 0 0,-16 13 43 0 0,10 10-510 0 0,-8-5-367 0 0,0-1 1 0 0,0 1-1 0 0,0 0 0 0 0,-1-1 0 0 0,1 1 0 0 0,-1 0 0 0 0,0 1 1 0 0,0-1-1 0 0,0 0 0 0 0,-1 1 0 0 0,1-1 0 0 0,0 8 1 0 0,0 5 31 0 0,-1-1 1 0 0,-1 26 0 0 0,-1-3 25 0 0,2-39-145 0 0,0 1 41 0 0,0-1-1 0 0,0 1 1 0 0,0-1-1 0 0,0 1 1 0 0,0-1-1 0 0,0 0 1 0 0,0 1-1 0 0,1-1 1 0 0,-1 0 0 0 0,0 0-1 0 0,0 0 1 0 0,0 0-1 0 0,0 0 1 0 0,0 0-1 0 0,0 0 1 0 0,0 0-1 0 0,0 0 1 0 0,0-1-1 0 0,2 0 1 0 0,-1 0-25 0 0,0 0 0 0 0,1 0 1 0 0,-1 0-1 0 0,0-1 0 0 0,0 1 0 0 0,0-1 0 0 0,0 0 0 0 0,2-2 1 0 0,4-5-200 0 0,-1-1 1 0 0,12-18 0 0 0,-13 18 91 0 0,11-20-704 0 0,17-40 1 0 0,10-18 443 0 0,-43 87 1337 0 0,4 22-206 0 0,-1-6-517 0 0,-1 3 121 0 0,10 25 1 0 0,-10-37-297 0 0,0 0 1 0 0,0 0 0 0 0,0 0-1 0 0,0-1 1 0 0,1 1-1 0 0,0-1 1 0 0,8 8-1 0 0,-5-5-6 0 0,0-1 0 0 0,0 1 1 0 0,-1 0-1 0 0,0 0 0 0 0,0 1 0 0 0,6 13 0 0 0,-11-21-29 0 0,0 0 0 0 0,-1 1 0 0 0,1-1 0 0 0,0 1 0 0 0,-1-1 0 0 0,0 1 0 0 0,1-1 0 0 0,-1 1 0 0 0,0-1 0 0 0,1 1 0 0 0,-1-1 0 0 0,0 1 0 0 0,0-1 0 0 0,0 1 0 0 0,-1 0 0 0 0,1 1-1 0 0,-1 3 13 0 0,1 25 41 0 0,0-21-2899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16527 0 0,'0'0'4039'0'0,"2"0"-3939"0"0,3 1-18 0 0,-1 0 1 0 0,1-1-1 0 0,-1 1 1 0 0,1-1-1 0 0,-1 0 1 0 0,1-1-1 0 0,-1 1 1 0 0,1-1-1 0 0,6-1 0 0 0,-4-2-40 0 0,1 1-1 0 0,-1-1 0 0 0,0 0 0 0 0,0 0 1 0 0,10-9-1 0 0,-16 12-148 0 0,-8 11-909 0 0,-31 23 728 0 0,3-3 243 0 0,-32 36 32 0 0,-54 55 90 0 0,117-116-68 0 0,0-1 1 0 0,1 1-1 0 0,0-1 1 0 0,-1 1-1 0 0,2 0 1 0 0,-4 6 0 0 0,6-10-9 0 0,-1 0 0 0 0,1 0 0 0 0,0 0 0 0 0,-1 0 1 0 0,1 0-1 0 0,0 0 0 0 0,-1 0 0 0 0,1 0 0 0 0,0 0 1 0 0,0 0-1 0 0,0 0 0 0 0,0 0 0 0 0,0 0 0 0 0,0 0 1 0 0,0 0-1 0 0,1 0 0 0 0,-1 0 0 0 0,0 0 0 0 0,0 0 1 0 0,1 0-1 0 0,-1 0 0 0 0,1 0 0 0 0,-1 0 0 0 0,1 0 1 0 0,-1 0-1 0 0,1 0 0 0 0,-1-1 0 0 0,1 1 1 0 0,0 0-1 0 0,0 0 0 0 0,-1-1 0 0 0,1 1 0 0 0,0 0 1 0 0,0-1-1 0 0,0 1 0 0 0,0-1 0 0 0,0 1 0 0 0,0-1 1 0 0,0 1-1 0 0,0-1 0 0 0,1 0 0 0 0,5 2 25 0 0,1 0 0 0 0,-1-1 0 0 0,1 0 1 0 0,-1-1-1 0 0,1 1 0 0 0,0-2 0 0 0,10 0 0 0 0,53-12 211 0 0,-27 2-643 0 0,-1-2 0 0 0,81-36 0 0 0,-90 34-334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13 157 9671 0 0,'-2'0'748'0'0,"2"0"-749"0"0,-1 0 0 0 0,0 0-1 0 0,1 0 1 0 0,-8 7 6954 0 0,35-12-6181 0 0,0-1 1 0 0,0-2-1 0 0,44-18 0 0 0,29-8 795 0 0,-40 21-780 0 0,73-7 0 0 0,-33 6-929 0 0,56-19-3371 0 0,-122 29 1866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18975 0 0,'0'0'1720'0'0,"-1"2"-1393"0"0,-11 16-81 0 0,2 0-1 0 0,-16 33 1 0 0,-11 45 423 0 0,31-80-566 0 0,-112 344 1295 0 0,72-211-1288 0 0,38-124-124 0 0,-62 219-16 0 0,51-92-456 0 0,6-33-1196 0 0,11-109-1160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6911 0 0,'2'-1'9396'0'0,"115"-11"-1983"0"0,58-10-5574 0 0,-101 6-1467 0 0,52-9-3169 0 0,-101 21 1230 0 0</inkml:trace>
  <inkml:trace contextRef="#ctx0" brushRef="#br0" timeOffset="1">663 505 18655 0 0,'0'0'4736'0'0,"-2"-9"-3793"0"0,0 0-811 0 0,0 0 0 0 0,1-1-1 0 0,0 1 1 0 0,0-1 0 0 0,1 1 0 0 0,0-1 0 0 0,1 1 0 0 0,0-1 0 0 0,0 1-1 0 0,1 0 1 0 0,0 0 0 0 0,1-1 0 0 0,0 2 0 0 0,1-1 0 0 0,-1 0 0 0 0,2 1-1 0 0,-1-1 1 0 0,7-7 0 0 0,-2 4-321 0 0,0 1 0 0 0,1 0 1 0 0,1 0-1 0 0,0 1 0 0 0,14-11 0 0 0,66-39-1857 0 0,-49 33 1348 0 0,57-29-3966 0 0,-70 40 2605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77 323 11055 0 0,'0'0'1002'0'0,"-1"3"-824"0"0,-13 42 7483 0 0,-4 2-3661 0 0,-14 41-2326 0 0,29-77-1605 0 0,0 0 0 0 0,1 0 0 0 0,0 0 0 0 0,1 0 0 0 0,1 0 0 0 0,0 14-1 0 0,0-22-338 0 0,0 1 258 0 0,3 0-3298 0 0</inkml:trace>
  <inkml:trace contextRef="#ctx0" brushRef="#br0" timeOffset="1">235 17 15663 0 0,'0'0'1392'0'0,"-9"-6"-1112"0"0,-2-1-280 0 0,1 4 0 0 0,-1 3 1312 0 0,2 2 200 0 0,2 3 48 0 0,2 2 8 0 0,1 5-2872 0 0,6 3 376 0 0,1-1-7592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5983 0 0,'0'0'12994'0'0,"-1"1"-12696"0"0,-10 10 503 0 0,0 1 0 0 0,1-1 0 0 0,-16 24 0 0 0,20-23-646 0 0,0-1-1 0 0,1 1 1 0 0,0 1 0 0 0,1-1-1 0 0,0 1 1 0 0,1 0 0 0 0,1-1-1 0 0,0 1 1 0 0,-1 19-1 0 0,3-14 21 0 0,0 0-1 0 0,2 0 1 0 0,0 0 0 0 0,1 0-1 0 0,0 0 1 0 0,9 22-1 0 0,-11-37-139 0 0,0 1 1 0 0,0 0-1 0 0,1-1 0 0 0,0 1 1 0 0,-1-1-1 0 0,1 0 0 0 0,1 0 1 0 0,-1 0-1 0 0,0 0 0 0 0,1 0 1 0 0,0 0-1 0 0,-1 0 0 0 0,1-1 0 0 0,0 1 1 0 0,0-1-1 0 0,1 0 0 0 0,-1 0 1 0 0,0 0-1 0 0,1 0 0 0 0,-1-1 1 0 0,1 0-1 0 0,-1 1 0 0 0,1-1 1 0 0,0 0-1 0 0,0-1 0 0 0,-1 1 1 0 0,1-1-1 0 0,0 1 0 0 0,0-1 0 0 0,0 0 1 0 0,0-1-1 0 0,4 0 0 0 0,18-3-77 0 0,1-1-1 0 0,27-9 0 0 0,-29 7-355 0 0,19-6-673 0 0,-15 3-2691 0 0,-17 5 478 0 0,11-4-4366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37 10535 0 0,'2'-1'482'0'0,"1"-2"-372"0"0,1 0 1 0 0,0-1 0 0 0,-1 0-1 0 0,0 0 1 0 0,4-6-1 0 0,-1 2 5143 0 0,-16 20-4669 0 0,-10 7-461 0 0,0-2 1 0 0,-2 0 0 0 0,0-1 0 0 0,-34 17 0 0 0,25-14-93 0 0,-11 5-114 0 0,0-3-1 0 0,-1-1 1 0 0,-82 25-1 0 0,-142 21-477 0 0,215-55 512 0 0,27-5 24 0 0,-182 35-139 0 0,161-34 123 0 0,-1-2 0 0 0,-67-2 0 0 0,96-4-115 0 0,-24-4-1 0 0,40 5 30 0 0,4-2-1 0 0,4-3 44 0 0,1-1 0 0 0,-1 1 0 0 0,1 1-1 0 0,0 0 1 0 0,0 0 0 0 0,1 0 0 0 0,9-3 0 0 0,61-18 141 0 0,-39 14 223 0 0,-30 9-161 0 0,0-1 0 0 0,0 1-1 0 0,0 1 1 0 0,0 0 0 0 0,0 0 0 0 0,0 0-1 0 0,1 1 1 0 0,10 2 0 0 0,-17-2-81 0 0,0 1 1 0 0,0-1-1 0 0,-1 1 1 0 0,1 0-1 0 0,0 0 1 0 0,0 0-1 0 0,0 0 1 0 0,0 1-1 0 0,-1-1 1 0 0,1 1-1 0 0,-1 0 1 0 0,1-1-1 0 0,-1 1 1 0 0,0 0-1 0 0,1 1 1 0 0,-1-1-1 0 0,0 0 1 0 0,-1 0-1 0 0,1 1 1 0 0,0 0-1 0 0,-1-1 1 0 0,1 1-1 0 0,-1 0 1 0 0,0-1 0 0 0,0 1-1 0 0,0 0 1 0 0,0 0-1 0 0,0 3 1 0 0,1 7 64 0 0,0 1 1 0 0,-1-1-1 0 0,-1 1 1 0 0,0-1-1 0 0,-1 1 1 0 0,-1-1 0 0 0,-4 21-1 0 0,-34 92 222 0 0,28-91-304 0 0,-12 32-1 0 0,-2 0 0 0 0,-4-2 0 0 0,-51 84 0 0 0,-24 31-1308 0 0,87-150-682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15807 0 0,'0'0'1432'0'0,"-1"1"-1180"0"0,-4 2-185 0 0,4-2 374 0 0,23 11 329 0 0,-8-11-562 0 0,-1 1 0 0 0,0-2 1 0 0,1 0-1 0 0,-1-1 1 0 0,0 0-1 0 0,21-4 0 0 0,6-1 300 0 0,137-17-161 0 0,-61 1-3971 0 0,-76 14-2811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20471 0 0,'0'0'2256'0'0,"1"2"-1867"0"0,0 16-74 0 0,0 0 1 0 0,-2 1-1 0 0,0-1 0 0 0,-4 21 0 0 0,4-29-237 0 0,-4 17-72 0 0,-2-1 1 0 0,0 1-1 0 0,-2-2 1 0 0,-14 31-1 0 0,-9 25-3822 0 0,28-68 1701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11111 0 0,'0'0'1008'0'0,"0"2"-828"0"0,2 16-208 0 0,0-3 703 0 0,0 0 0 0 0,8 25-1 0 0,-8-32 150 0 0,0 1 0 0 0,0-1 0 0 0,0 17 0 0 0,-2-24-440 0 0,-7 26 5351 0 0,7-42-5036 0 0,6-24-1069 0 0,-1 28 346 0 0,0 0-1 0 0,0 0 0 0 0,1 0 1 0 0,1 0-1 0 0,0 1 0 0 0,0 0 1 0 0,1 1-1 0 0,0-1 1 0 0,12-9-1 0 0,1 0-184 0 0,2 1 1 0 0,46-28-1 0 0,-50 35 180 0 0,1 1-1 0 0,-1 1 1 0 0,36-12-1 0 0,-46 18 25 0 0,0 1-1 0 0,0 0 1 0 0,0 0-1 0 0,0 1 1 0 0,0 0-1 0 0,1 1 1 0 0,-1 0-1 0 0,0 1 1 0 0,0 0-1 0 0,0 0 1 0 0,13 4-1 0 0,-20-5 10 0 0,0 1-1 0 0,1 0 0 0 0,-1 0 1 0 0,0 0-1 0 0,0 0 0 0 0,0 0 1 0 0,0 1-1 0 0,0-1 0 0 0,-1 0 1 0 0,1 1-1 0 0,0 0 0 0 0,0-1 1 0 0,-1 1-1 0 0,0 0 0 0 0,1 0 1 0 0,-1 0-1 0 0,2 2 0 0 0,-2 0 11 0 0,1 0-1 0 0,-1 0 1 0 0,0-1-1 0 0,0 1 1 0 0,-1 0-1 0 0,1 0 1 0 0,-1 0-1 0 0,0 0 0 0 0,0 6 1 0 0,-1 0 16 0 0,-1 1 0 0 0,0-1 0 0 0,0 1 0 0 0,-1-1 0 0 0,0 0 0 0 0,-9 16 0 0 0,-43 66 92 0 0,37-64-49 0 0,-28 57-1 0 0,42-75-212 0 0,4-8-579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13359 0 0,'21'-13'10544'0'0,"-21"13"-10389"0"0,3 16 1376 0 0,-2 22-2169 0 0,-6-18 740 0 0,0 0-1 0 0,-1 0 1 0 0,-14 31 0 0 0,12-32-262 0 0,1 1 0 0 0,0 0 1 0 0,-4 22-1 0 0,11-40-279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436 182 11055 0 0,'60'-111'2160'0'0,"-15"41"4895"0"0,-47 72-6510 0 0,-18 29-109 0 0,2 1 0 0 0,2 0 0 0 0,-15 37 0 0 0,14-29-240 0 0,-80 206 415 0 0,48-119-510 0 0,-89 307 199 0 0,126-392-310 0 0,-17 70-317 0 0,28-95-693 0 0,2-12-2047 0 0</inkml:trace>
  <inkml:trace contextRef="#ctx0" brushRef="#br0" timeOffset="1">0 630 20735 0 0,'0'0'2497'0'0,"2"1"-2242"0"0,3 3-213 0 0,1 0 0 0 0,0-1 1 0 0,0 0-1 0 0,0 0 0 0 0,0-1 0 0 0,0 0 0 0 0,0 0 0 0 0,1 0 1 0 0,-1 0-1 0 0,1-1 0 0 0,-1 0 0 0 0,1-1 0 0 0,11 0 0 0 0,12-1-52 0 0,52-10 0 0 0,-48 5 8 0 0,-10 3-473 0 0,62-7-2972 0 0,-52 9-3951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4:3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 5527 0 0,'0'0'9242'0'0,"-1"2"-8758"0"0,-8 6-103 0 0,1 1 0 0 0,1 0 1 0 0,-1 0-1 0 0,-10 19 0 0 0,-19 36 432 0 0,22-41-551 0 0,1 1 1 0 0,-18 43-1 0 0,29-60-193 0 0,0 0-1 0 0,1 0 0 0 0,0 1 0 0 0,1-1 1 0 0,0 1-1 0 0,0 0 0 0 0,0-1 0 0 0,1 1 1 0 0,0 0-1 0 0,1-1 0 0 0,0 1 0 0 0,0-1 1 0 0,0 1-1 0 0,4 9 0 0 0,-4-14-27 0 0,1 0 0 0 0,0 0 0 0 0,-1 0 0 0 0,1 0 0 0 0,0 0 0 0 0,1 0 0 0 0,-1-1 0 0 0,0 1 0 0 0,1-1 0 0 0,0 1 0 0 0,-1-1 0 0 0,1 0 0 0 0,0 0 0 0 0,0 0 0 0 0,0 0 0 0 0,0-1 0 0 0,1 1 0 0 0,-1-1 0 0 0,0 0-1 0 0,1 0 1 0 0,-1 0 0 0 0,0-1 0 0 0,1 1 0 0 0,-1-1 0 0 0,6 1 0 0 0,0-1 34 0 0,0 0-1 0 0,0 0 1 0 0,0-1-1 0 0,0 0 1 0 0,0 0 0 0 0,-1-1-1 0 0,1 0 1 0 0,14-6-1 0 0,-9 1 5 0 0,0-1 1 0 0,-1 0-1 0 0,0 0 0 0 0,0-1 0 0 0,-1-1 1 0 0,0 0-1 0 0,-1-1 0 0 0,0 0 0 0 0,-1-1 0 0 0,0 0 1 0 0,10-17-1 0 0,-13 18-69 0 0,0 0-1 0 0,-1 0 1 0 0,-1-1-1 0 0,0 0 1 0 0,0 0 0 0 0,-1-1-1 0 0,-1 1 1 0 0,0-1-1 0 0,0 1 1 0 0,-2-1 0 0 0,1 0-1 0 0,-2 0 1 0 0,-1-26-1 0 0,0 34-54 0 0,0 0 0 0 0,0 0-1 0 0,0 0 1 0 0,-1 1 0 0 0,0-1-1 0 0,1 0 1 0 0,-2 0-1 0 0,1 1 1 0 0,-1 0 0 0 0,1-1-1 0 0,-1 1 1 0 0,-5-5 0 0 0,6 7 12 0 0,-1-1 1 0 0,1 1 0 0 0,-1 0 0 0 0,0 0 0 0 0,0 0 0 0 0,0 0 0 0 0,0 1 0 0 0,0-1 0 0 0,0 1 0 0 0,0 0 0 0 0,0 0 0 0 0,-1 0 0 0 0,1 0 0 0 0,0 1 0 0 0,-1-1 0 0 0,1 1 0 0 0,-1 0 0 0 0,1 0 0 0 0,-4 0 0 0 0,-7 2-123 0 0,0 0 0 0 0,0 1 1 0 0,1 1-1 0 0,-18 6 0 0 0,-23 13-3495 0 0,39-15-2597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4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144 154 10591 0 0,'2'0'819'0'0,"35"-18"1641"0"0,-3 1 3656 0 0,21-4-2221 0 0,-29 13-3651 0 0,-1-2 1 0 0,37-19 0 0 0,-58 27-168 0 0,-3 1-74 0 0,0 1-1 0 0,-1-1 0 0 0,1 0 1 0 0,0 1-1 0 0,-1-1 0 0 0,1 0 1 0 0,0 1-1 0 0,-1-1 0 0 0,1 0 1 0 0,-1 0-1 0 0,1 0 0 0 0,-1 1 1 0 0,1-1-1 0 0,-1 0 0 0 0,1-2 1 0 0,-1 3-13 0 0,0-1 0 0 0,1 1 0 0 0,-1 0 0 0 0,0-1 0 0 0,1 1 0 0 0,-1-1 0 0 0,0 1 0 0 0,0-1 0 0 0,1 1 0 0 0,-1-1 0 0 0,0 0 0 0 0,0 1 0 0 0,0-1 0 0 0,0 1 0 0 0,0-1 0 0 0,0 1 0 0 0,0-1 0 0 0,0 1 0 0 0,0-1 0 0 0,0 1 0 0 0,0-1 0 0 0,0 0 0 0 0,0 1 0 0 0,-1-1 0 0 0,1 1 0 0 0,0-1 0 0 0,0 1 0 0 0,0-1 0 0 0,-1 1 0 0 0,1-1 0 0 0,0 1 0 0 0,-1 0 0 0 0,1-1 0 0 0,0 1 0 0 0,-1-1 0 0 0,1 1 0 0 0,-1 0 0 0 0,1-1 0 0 0,-1 1 0 0 0,1 0 0 0 0,-1-1 0 0 0,0 1 0 0 0,0-1-51 0 0,-2-1-9 0 0,0 1 0 0 0,0-1 0 0 0,0 0 0 0 0,0 1 0 0 0,0 0 0 0 0,-1 0 0 0 0,1 0 0 0 0,0 0 0 0 0,-1 0 0 0 0,1 1 0 0 0,-1-1 0 0 0,1 1 0 0 0,-1 0 0 0 0,1 0 0 0 0,-1 0 0 0 0,1 1 0 0 0,-5 0 0 0 0,-5 2-93 0 0,0 0 1 0 0,1 0-1 0 0,-17 8 0 0 0,12-3 80 0 0,0 0-1 0 0,0 2 0 0 0,0 0 0 0 0,1 1 0 0 0,1 1 0 0 0,0 0 0 0 0,1 1 0 0 0,-21 23 0 0 0,23-22 107 0 0,1 1 0 0 0,0 0 1 0 0,1 0-1 0 0,1 1 0 0 0,1 0 1 0 0,0 0-1 0 0,1 1 0 0 0,0 0 1 0 0,-4 23-1 0 0,9-33 19 0 0,1 0 0 0 0,0 0 0 0 0,1 0 0 0 0,-1 0 0 0 0,2 1-1 0 0,-1-1 1 0 0,1 0 0 0 0,0 0 0 0 0,0 1 0 0 0,1-1 0 0 0,0 0 0 0 0,5 12 0 0 0,-5-15-18 0 0,0 0-1 0 0,0-1 1 0 0,0 1-1 0 0,1 0 1 0 0,0-1 0 0 0,-1 0-1 0 0,1 1 1 0 0,1-1-1 0 0,-1 0 1 0 0,0-1 0 0 0,1 1-1 0 0,-1-1 1 0 0,1 1-1 0 0,0-1 1 0 0,0 0 0 0 0,0 0-1 0 0,0-1 1 0 0,0 1-1 0 0,0-1 1 0 0,0 0 0 0 0,1 0-1 0 0,5 0 1 0 0,-1 0-35 0 0,1-1 1 0 0,-1 0-1 0 0,0-1 1 0 0,1 0 0 0 0,12-3-1 0 0,46-17-6301 0 0,-24 4-784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11055 0 0,'0'3'852'0'0,"-4"15"-97"0"0,-11 35-1 0 0,2-13 1343 0 0,-13 53 1525 0 0,-22 43-2424 0 0,47-134-1189 0 0,-103 237 572 0 0,67-163-513 0 0,-52 78 0 0 0,73-130-67 0 0,-71 106 58 0 0,64-100-58 0 0,-1 0 0 0 0,-28 26 0 0 0,48-51-26 0 0,3-4 9 0 0,-1 0 0 0 0,1 1-1 0 0,-1-1 1 0 0,1 0 0 0 0,-1 1-1 0 0,1-1 1 0 0,-1 0-1 0 0,1 0 1 0 0,-1 0 0 0 0,0-1-1 0 0,0 1 1 0 0,-3 1 0 0 0,5-3-142 0 0,-1 0 1 0 0,1 0 0 0 0,-1 0 0 0 0,1 0 0 0 0,0 0 0 0 0,0 0 0 0 0,0-1 0 0 0,-1 1 0 0 0,1 0 0 0 0,0 0 0 0 0,0 0 0 0 0,1-2 0 0 0,1-18-1047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12495 0 0,'0'0'3040'0'0,"1"-2"-2465"0"0,4-6-297 0 0,99-156 2076 0 0,-83 136-2387 0 0,0 0 1 0 0,2 2 0 0 0,41-38 0 0 0,-56 57 69 0 0,1 1 0 0 0,0 0 0 0 0,0 0 0 0 0,0 1 0 0 0,0 0 0 0 0,1 0 0 0 0,0 1 0 0 0,0 0 0 0 0,18-3 0 0 0,-21 5 41 0 0,1 1 0 0 0,0 1 0 0 0,-1-1 1 0 0,1 1-1 0 0,0 0 0 0 0,-1 1 0 0 0,1 0 1 0 0,-1 0-1 0 0,1 1 0 0 0,-1 0 0 0 0,1 0 1 0 0,-1 0-1 0 0,0 1 0 0 0,8 4 1 0 0,-4 0 2 0 0,1 0 0 0 0,-1 0 1 0 0,0 2-1 0 0,-1-1 1 0 0,0 1-1 0 0,0 1 1 0 0,-1-1-1 0 0,0 2 0 0 0,-1-1 1 0 0,13 21-1 0 0,-17-23-67 0 0,0 0 0 0 0,0 1-1 0 0,-1-1 1 0 0,0 1-1 0 0,0-1 1 0 0,-1 1 0 0 0,0 0-1 0 0,-1 0 1 0 0,0 0 0 0 0,0 0-1 0 0,-1 0 1 0 0,0 0 0 0 0,0 0-1 0 0,-1 0 1 0 0,-1-1 0 0 0,1 1-1 0 0,-4 10 1 0 0,2-11 1 0 0,-1-1-1 0 0,1 1 1 0 0,-1-1 0 0 0,-1 0 0 0 0,1 0 0 0 0,-1 0-1 0 0,0-1 1 0 0,-1 1 0 0 0,0-1 0 0 0,0-1 0 0 0,0 1-1 0 0,-1-1 1 0 0,1 0 0 0 0,-11 6 0 0 0,-11 4 74 0 0,0-1-1 0 0,-45 15 1 0 0,47-19-76 0 0,6-2-28 0 0,4-1-40 0 0,1-1 0 0 0,-1-1 0 0 0,1 0 0 0 0,-2-1 0 0 0,1 0 0 0 0,-25 1 0 0 0,40-5-78 0 0,-1 0 1 0 0,0 0-1 0 0,0 0 0 0 0,1-1 1 0 0,-1 1-1 0 0,0 0 0 0 0,0-1 0 0 0,1 1 1 0 0,-1-1-1 0 0,1 0 0 0 0,-1 1 1 0 0,-2-3-1 0 0,-2-4-1622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8287 0 0,'0'0'756'0'0,"2"1"-622"0"0,-1-1-27 0 0,0 1 0 0 0,0-1 1 0 0,0 1-1 0 0,0-1 0 0 0,0 1 0 0 0,-1 0 1 0 0,1-1-1 0 0,0 1 0 0 0,0 0 1 0 0,0-1-1 0 0,-1 1 0 0 0,1 0 0 0 0,0 0 1 0 0,-1 0-1 0 0,1 0 0 0 0,-1 0 1 0 0,1 0-1 0 0,-1 0 0 0 0,0 0 1 0 0,1 0-1 0 0,-1 0 0 0 0,0 0 0 0 0,1 0 1 0 0,-1 0-1 0 0,0 0 0 0 0,0 0 1 0 0,0 0-1 0 0,0 0 0 0 0,0 0 0 0 0,0 0 1 0 0,-1 0-1 0 0,1 0 0 0 0,0 0 1 0 0,0 0-1 0 0,-1 0 0 0 0,0 2 1 0 0,0 1 855 0 0,0 2-216 0 0,-1 0 0 0 0,0 0-1 0 0,0-1 1 0 0,0 1 0 0 0,-1-1 0 0 0,0 0-1 0 0,-4 7 1 0 0,-29 34-882 0 0,25-33 321 0 0,-43 49-182 0 0,32-38 41 0 0,1 0 1 0 0,0 2-1 0 0,-24 42 1 0 0,40-60 10 0 0,1 0 0 0 0,0 1 0 0 0,0 0 0 0 0,1 0 0 0 0,0 0 0 0 0,0 0 0 0 0,1 0 1 0 0,1 0-1 0 0,-2 11 0 0 0,3-19-50 0 0,1 0 1 0 0,-1 0 0 0 0,0-1-1 0 0,0 1 1 0 0,0 0-1 0 0,1 0 1 0 0,-1 0-1 0 0,0 0 1 0 0,1-1 0 0 0,-1 1-1 0 0,1 0 1 0 0,-1 0-1 0 0,1-1 1 0 0,-1 1-1 0 0,1 0 1 0 0,-1-1 0 0 0,1 1-1 0 0,0 0 1 0 0,-1-1-1 0 0,1 1 1 0 0,0-1-1 0 0,0 1 1 0 0,-1-1 0 0 0,1 0-1 0 0,0 1 1 0 0,0-1-1 0 0,0 0 1 0 0,-1 0-1 0 0,1 1 1 0 0,0-1 0 0 0,0 0-1 0 0,0 0 1 0 0,0 0-1 0 0,0 0 1 0 0,-1 0-1 0 0,2 0 1 0 0,4 0 46 0 0,-1 0 0 0 0,0-1 1 0 0,0 1-1 0 0,7-3 0 0 0,9-2 129 0 0,0-1 0 0 0,-1-2 0 0 0,0 0 0 0 0,0-1 0 0 0,0-1 0 0 0,-1 0 0 0 0,23-18 0 0 0,-37 24-186 0 0,0 0 0 0 0,0-1-1 0 0,-1 1 1 0 0,1-1 0 0 0,-1 0 0 0 0,0 0 0 0 0,-1-1-1 0 0,1 1 1 0 0,-1-1 0 0 0,0 1 0 0 0,0-1-1 0 0,-1 0 1 0 0,0 0 0 0 0,0 0 0 0 0,0-1-1 0 0,-1 1 1 0 0,0 0 0 0 0,0-1 0 0 0,-1 1-1 0 0,0-13 1 0 0,-1 10-100 0 0,0 1 0 0 0,0 0 0 0 0,-1 0 0 0 0,0 0 0 0 0,-1 0 0 0 0,0 0 0 0 0,0 1 0 0 0,0-1 0 0 0,-1 1 0 0 0,0 0 0 0 0,-1 0 0 0 0,0 0 0 0 0,0 0 0 0 0,0 1 0 0 0,-12-11 0 0 0,-74-58-8113 0 0,72 63 5923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18167 0 0,'0'0'2666'0'0,"1"2"-2300"0"0,0 5-225 0 0,0 1 0 0 0,-1-1 0 0 0,1 0 0 0 0,-1 1 1 0 0,-1-1-1 0 0,0 0 0 0 0,-2 13 0 0 0,-18 54 276 0 0,20-68-387 0 0,-27 76 58 0 0,-3 0 0 0 0,-4-2 0 0 0,-64 107 0 0 0,5-41-586 0 0,70-115 184 0 0,-1 0 1 0 0,-39 37 0 0 0,42-51-1210 0 0,7-9-4414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0 534 10855 0 0,'3'-17'508'0'0,"14"-56"204"0"0,-14 64-614 0 0,0 0 1 0 0,1 0-1 0 0,1 0 0 0 0,-1 0 0 0 0,11-14 1 0 0,4-3 251 0 0,93-116 1884 0 0,-94 122-1762 0 0,1 0-1 0 0,1 2 0 0 0,0 0 1 0 0,40-24-1 0 0,-37 28-170 0 0,1 1 0 0 0,1 1 0 0 0,0 1 1 0 0,0 1-1 0 0,41-10 0 0 0,-52 17-66 0 0,0 0 0 0 0,0 2 1 0 0,0-1-1 0 0,0 2 0 0 0,0-1 0 0 0,0 2 1 0 0,0 0-1 0 0,0 1 0 0 0,0 0 0 0 0,0 1 1 0 0,0 1-1 0 0,20 8 0 0 0,-25-8-124 0 0,-1 1-1 0 0,1 0 1 0 0,-1 1-1 0 0,0 0 1 0 0,-1 0 0 0 0,1 1-1 0 0,-1 0 1 0 0,-1 0-1 0 0,1 0 1 0 0,-1 1 0 0 0,0 0-1 0 0,-1 0 1 0 0,0 1-1 0 0,0 0 1 0 0,-1 0-1 0 0,0 0 1 0 0,3 10 0 0 0,-3-4-54 0 0,0-1-1 0 0,-1 1 1 0 0,0-1 0 0 0,-1 1 0 0 0,-1 0 0 0 0,0 0 0 0 0,-1 0 0 0 0,-1 0-1 0 0,0 0 1 0 0,-6 25 0 0 0,4-31-38 0 0,0 1 1 0 0,-1-1-1 0 0,0 1 0 0 0,0-1 0 0 0,-1 0 1 0 0,0-1-1 0 0,-1 1 0 0 0,1-1 0 0 0,-2 0 1 0 0,1 0-1 0 0,-1-1 0 0 0,0 0 0 0 0,-1 0 1 0 0,-9 6-1 0 0,5-5-21 0 0,0 0 0 0 0,-1-2 0 0 0,0 1 0 0 0,0-1 0 0 0,0-1 0 0 0,0 0 0 0 0,-1-1 0 0 0,0-1 0 0 0,-21 3 0 0 0,-124 5-745 0 0,129-12-989 0 0,-46-7 0 0 0,57 4-834 0 0,4-1-4358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9671 0 0,'-1'2'6451'0'0,"-5"4"-6151"0"0,0 1 0 0 0,1 1 0 0 0,0-1 0 0 0,0 1 0 0 0,-3 8 1 0 0,-18 44 527 0 0,22-49-823 0 0,-30 93 317 0 0,31-92-274 0 0,0 0-1 0 0,2 0 0 0 0,-1 0 0 0 0,1 0 0 0 0,1 0 0 0 0,2 23 1 0 0,-1-32-9 0 0,-1 1 1 0 0,1-1 0 0 0,0 0-1 0 0,-1 0 1 0 0,1 0-1 0 0,1 0 1 0 0,-1 0 0 0 0,0-1-1 0 0,1 1 1 0 0,-1 0 0 0 0,1 0-1 0 0,0-1 1 0 0,0 1 0 0 0,0-1-1 0 0,0 0 1 0 0,1 0 0 0 0,-1 1-1 0 0,0-1 1 0 0,1-1 0 0 0,0 1-1 0 0,-1 0 1 0 0,1-1 0 0 0,0 1-1 0 0,4 1 1 0 0,-1-2 36 0 0,0 1 0 0 0,0-1 0 0 0,1 0 0 0 0,-1-1 0 0 0,0 0 0 0 0,0 0-1 0 0,1 0 1 0 0,-1 0 0 0 0,0-1 0 0 0,0 0 0 0 0,8-2 0 0 0,7-3-3 0 0,-1-1-1 0 0,0 0 1 0 0,0-2 0 0 0,-1 0-1 0 0,32-20 1 0 0,-40 21-139 0 0,1 0 0 0 0,-2-1 0 0 0,1-1 0 0 0,-1 1 0 0 0,-1-1 0 0 0,1-1 0 0 0,-2 0 0 0 0,0 0 0 0 0,12-22 0 0 0,-17 26 19 0 0,13-18-80 0 0,-45 53-11 0 0,24-22 126 0 0,0 0-1 0 0,1 0 1 0 0,0 1-1 0 0,1 0 1 0 0,0-1-1 0 0,0 1 1 0 0,-3 10-1 0 0,4-13 2 0 0,1 1 0 0 0,0-1 0 0 0,1 0 0 0 0,-1 1 1 0 0,1-1-1 0 0,-1 1 0 0 0,1-1 0 0 0,1 1 0 0 0,-1-1 0 0 0,1 0 0 0 0,-1 1 0 0 0,1-1 0 0 0,1 0 0 0 0,1 5 0 0 0,-2-6-107 0 0,1-1 1 0 0,-1 1-1 0 0,1-1 0 0 0,0 0 0 0 0,0 1 1 0 0,0-1-1 0 0,0 0 0 0 0,0 0 0 0 0,0 0 1 0 0,1-1-1 0 0,-1 1 0 0 0,1 0 0 0 0,-1-1 1 0 0,1 0-1 0 0,5 2 0 0 0,7 0-774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500 135 11951 0 0,'3'-10'234'0'0,"31"-115"6212"0"0,-34 128-5796 0 0,-9 43 313 0 0,-27 87 1 0 0,20-82-621 0 0,-115 294 790 0 0,63-195-987 0 0,-99 158-1 0 0,152-282-149 0 0,-63 111-156 0 0,62-99-595 0 0,15-36-428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 10135 0 0,'1'0'778'0'0,"15"-3"-337"0"0,6 1 9043 0 0,-28 13-9365 0 0,-8 6-85 0 0,-1 0 1 0 0,0-1 0 0 0,-18 15 0 0 0,-11 10-25 0 0,-11 13 186 0 0,29-29 39 0 0,0 0 0 0 0,-39 53 0 0 0,62-74-208 0 0,1 0 0 0 0,0 0-1 0 0,-1 0 1 0 0,1 0 0 0 0,0 0 0 0 0,1 1 0 0 0,-1-1-1 0 0,0 6 1 0 0,2-9-24 0 0,0-1 0 0 0,0 1-1 0 0,0 0 1 0 0,0 0 0 0 0,0 0 0 0 0,0 0-1 0 0,0 0 1 0 0,0 0 0 0 0,0 0 0 0 0,1-1 0 0 0,-1 1-1 0 0,0 0 1 0 0,1 0 0 0 0,-1 0 0 0 0,0 0-1 0 0,1-1 1 0 0,-1 1 0 0 0,2 1 0 0 0,-1-1 0 0 0,0 0-1 0 0,0-1 1 0 0,0 1 0 0 0,1 0 0 0 0,-1-1 0 0 0,0 1-1 0 0,0-1 1 0 0,1 1 0 0 0,-1-1 0 0 0,0 1 0 0 0,1-1-1 0 0,-1 0 1 0 0,0 0 0 0 0,1 0 0 0 0,-1 0 0 0 0,2 0-1 0 0,9-1 42 0 0,-1 0 0 0 0,1 0 0 0 0,-1-2 0 0 0,1 1 0 0 0,-1-1 0 0 0,0-1 0 0 0,0 0 0 0 0,19-11 0 0 0,6-5 189 0 0,38-29 0 0 0,-53 34-212 0 0,35-29-19 0 0,-17 13-17 0 0,-38 30-61 0 0,-1 3-86 0 0,0-1 130 0 0,0 1-1 0 0,0 0 1 0 0,0 0-1 0 0,-1 0 1 0 0,1-1-1 0 0,-1 1 1 0 0,1 0-1 0 0,-1-1 1 0 0,1 1-1 0 0,-3 2 1 0 0,2 0-25 0 0,-26 51-289 0 0,-1 3-387 0 0,25-37-2379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45 17391 0 0,'29'-43'1895'0'0,"-28"42"-1422"0"0,-116 214 1485 0 0,53-103-1163 0 0,-60 146 0 0 0,17 68-689 0 0,88-266-104 0 0,-15 32-3370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2759 0 0,'0'0'511'0'0,"-11"2"5388"0"0,6 0-4712 0 0,1 1 0 0 0,-1-1-1 0 0,0 1 1 0 0,-5 4 0 0 0,9-6-259 0 0,-11 18 344 0 0,-10 45-843 0 0,-3 0-1 0 0,-55 98 1 0 0,14-51-387 0 0,-84 109 1 0 0,127-189 0 0 0,11-15-27 0 0,0 1 0 0 0,-1-2 0 0 0,-30 28 0 0 0,43-43-21 0 0,0 1 0 0 0,-1-1 1 0 0,1 0-1 0 0,0 1 0 0 0,0-1 1 0 0,-1 0-1 0 0,1 0 0 0 0,0 1 1 0 0,0-1-1 0 0,-1 0 0 0 0,1 0 1 0 0,0 0-1 0 0,-1 1 0 0 0,1-1 1 0 0,-1 0-1 0 0,1 0 0 0 0,0 0 1 0 0,-1 0-1 0 0,1 0 0 0 0,0 0 1 0 0,-1 0-1 0 0,1 0 0 0 0,-1 0 1 0 0,1 0-1 0 0,0 0 0 0 0,-1 0 1 0 0,0 0-1 0 0,1-1-70 0 0,0-1 0 0 0,0 0-1 0 0,0 1 1 0 0,0-1 0 0 0,0 0 0 0 0,1 1 0 0 0,-1-1-1 0 0,0 0 1 0 0,1 1 0 0 0,1-4 0 0 0,8-21-869 0 0,6-8-152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3679 0 0,'2'0'12724'0'0,"62"-10"-6574"0"0,36 2-4940 0 0,1 1-911 0 0,24-9 98 0 0,-1 1-1643 0 0,-41 7-5137 0 0,-31 5-856 0 0</inkml:trace>
  <inkml:trace contextRef="#ctx0" brushRef="#br0" timeOffset="1">961 158 6911 0 0,'0'0'623'0'0,"0"2"-514"0"0,-5 44 849 0 0,-4 2 5100 0 0,6-34-3635 0 0,-10 42 1914 0 0,1-18-3512 0 0,-24 52 1 0 0,20-63-516 0 0,16-26-844 0 0</inkml:trace>
  <inkml:trace contextRef="#ctx0" brushRef="#br0" timeOffset="2">1207 0 9615 0 0,'0'0'1040'0'0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14743 0 0,'0'0'1776'0'0,"-1"2"-701"0"0,-2 6-389 0 0,0 0 0 0 0,0-1 0 0 0,-1 1-1 0 0,0-1 1 0 0,0 0 0 0 0,-9 11 0 0 0,-37 38-1278 0 0,13-15 788 0 0,-30 42-196 0 0,55-67 0 0 0,1 0 0 0 0,1 1 0 0 0,-11 26 0 0 0,19-40 0 0 0,1-2 0 0 0,1 0 0 0 0,-1 0 0 0 0,1 0 0 0 0,-1 0 0 0 0,1 0 0 0 0,-1 0 0 0 0,1 0 0 0 0,0 0 0 0 0,-1 0 0 0 0,1 0 0 0 0,0 0 0 0 0,0 1 0 0 0,0-1 0 0 0,0 0 0 0 0,0 0 0 0 0,0 0 0 0 0,0 0 0 0 0,1 1 0 0 0,-1 6 15 0 0,1-8-8 0 0,0 1 0 0 0,-1-1 0 0 0,1 0-1 0 0,-1 0 1 0 0,1 0 0 0 0,0 1 0 0 0,-1-1 0 0 0,1 0 0 0 0,0 0 0 0 0,-1 0 0 0 0,1 0 0 0 0,0 0-1 0 0,-1 0 1 0 0,1 0 0 0 0,-1 0 0 0 0,1-1 0 0 0,0 1 0 0 0,0 0 0 0 0,-1 0-1 0 0,7-2 38 0 0,0-1 1 0 0,0 1-1 0 0,-1-1 0 0 0,1 0 1 0 0,-1-1-1 0 0,1 0 0 0 0,-1 0 1 0 0,7-6-1 0 0,5-5 173 0 0,19-22-1 0 0,-15 10 94 0 0,0-1 0 0 0,-2-1-1 0 0,21-39 1 0 0,-5 8-2290 0 0,-25 42-15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20 281 17215 0 0,'0'0'794'0'0,"-1"2"-22"0"0,-7 25-500 0 0,6-21 315 0 0,0 0 1 0 0,0 0-1 0 0,0 0 1 0 0,1 0-1 0 0,-1 10 1 0 0,15-20-303 0 0,-3-2-224 0 0,0 0-1 0 0,0 0 0 0 0,-1-1 1 0 0,0 0-1 0 0,0 0 1 0 0,9-11-1 0 0,2-1 6 0 0,80-78-208 0 0,-61 57 16 0 0,1 2 0 0 0,64-46-1 0 0,-101 82 163 0 0,0 0 1 0 0,0 0-1 0 0,0 0 0 0 0,0 1 0 0 0,0-1 0 0 0,0 1 0 0 0,0 0 1 0 0,0 0-1 0 0,1 0 0 0 0,-1 1 0 0 0,0-1 0 0 0,1 1 1 0 0,4-1-1 0 0,-6 2-15 0 0,0-1 0 0 0,-1 1 0 0 0,1-1-1 0 0,0 1 1 0 0,0-1 0 0 0,0 1 0 0 0,-1 0 0 0 0,1 0 0 0 0,0 0 0 0 0,-1 0 0 0 0,1 0 0 0 0,-1 0 0 0 0,1 1 0 0 0,-1-1-1 0 0,1 0 1 0 0,-1 1 0 0 0,0-1 0 0 0,0 1 0 0 0,0 0 0 0 0,0-1 0 0 0,0 1 0 0 0,0 0 0 0 0,0-1 0 0 0,1 4-1 0 0,1 5 23 0 0,0 0 0 0 0,-1 0-1 0 0,0 0 1 0 0,0 0 0 0 0,0 15-1 0 0,-3 54 240 0 0,0-54-185 0 0,0-1-63 0 0,1 81 308 0 0,1-92-467 0 0,0 1 1 0 0,1-1 0 0 0,1 1-1 0 0,0-1 1 0 0,8 20-1 0 0,-10-32-59 0 0,-1 1 0 0 0,1-1-1 0 0,-1 0 1 0 0,1 0 0 0 0,0 0-1 0 0,0 0 1 0 0,0 0 0 0 0,0 0-1 0 0,0 0 1 0 0,0 0 0 0 0,0 0-1 0 0,0 0 1 0 0,0 0 0 0 0,1 0-1 0 0,8 3-7583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10479 0 0,'0'0'2926'0'0,"2"0"-1938"0"0,7-2-245 0 0,-1-1 0 0 0,1 0 1 0 0,13-7-1 0 0,11-4 1284 0 0,-32 14-1914 0 0,0-1 0 0 0,0 1 0 0 0,0 0 0 0 0,0 0 0 0 0,0-1 0 0 0,0 1 0 0 0,0 0 0 0 0,0 0 1 0 0,0 0-1 0 0,-1 0 0 0 0,1 0 0 0 0,0 0 0 0 0,0 0 0 0 0,0 0 0 0 0,0 1 0 0 0,0-1 0 0 0,0 0 1 0 0,0 0-1 0 0,0 1 0 0 0,0-1 0 0 0,-1 1 0 0 0,1-1 0 0 0,0 1 0 0 0,0-1 0 0 0,0 1 0 0 0,0 0 0 0 0,0 1-110 0 0,0-1 0 0 0,0 1 0 0 0,0 0 0 0 0,0-1 0 0 0,0 1 0 0 0,-1 0 0 0 0,1 0 0 0 0,0 0 0 0 0,-1 0 0 0 0,0-1 0 0 0,1 1 0 0 0,-1 4-1 0 0,-1 16 71 0 0,0 1 0 0 0,-2-1 0 0 0,-1 0-1 0 0,0 1 1 0 0,-11 30 0 0 0,-8 41 101 0 0,20-81-166 0 0,2-9 0 0 0,0-1 0 0 0,0 1 0 0 0,1 0 0 0 0,0 0 0 0 0,-1 0 0 0 0,2 0 0 0 0,-1-1 0 0 0,0 1 0 0 0,2 6 0 0 0,-1-9 6 0 0,-1-1-1 0 0,1 0 0 0 0,0 0 1 0 0,0 0-1 0 0,0 0 1 0 0,-1 1-1 0 0,1-1 0 0 0,0 0 1 0 0,0-1-1 0 0,0 1 1 0 0,0 0-1 0 0,-1 0 0 0 0,1 0 1 0 0,0 0-1 0 0,0-1 0 0 0,0 1 1 0 0,0 0-3 0 0,8-4 52 0 0,1-1 0 0 0,-1 1 0 0 0,0-2 0 0 0,0 1 1 0 0,16-13-1 0 0,-6 3 23 0 0,234-187 282 0 0,-225 180-368 0 0,-27 22-1 0 0,-1 0 0 0 0,1-1 1 0 0,-1 1-1 0 0,1 0 0 0 0,-1-1 0 0 0,1 1 0 0 0,-1 0 0 0 0,1 0 1 0 0,-1 0-1 0 0,1-1 0 0 0,0 1 0 0 0,-1 0 0 0 0,1 0 0 0 0,-1 0 1 0 0,2 0-1 0 0,-1 1-3 0 0,0-1 0 0 0,-1 1 1 0 0,1 0-1 0 0,0-1 1 0 0,-1 1-1 0 0,1 0 0 0 0,-1 0 1 0 0,1 0-1 0 0,-1-1 0 0 0,1 1 1 0 0,-1 0-1 0 0,0 0 0 0 0,1 0 1 0 0,-1 0-1 0 0,0 0 0 0 0,0 0 1 0 0,1 0-1 0 0,-1 0 0 0 0,0 0 1 0 0,0 0-1 0 0,0 0 0 0 0,0 0 1 0 0,0-1-1 0 0,-1 3 0 0 0,-3 25-67 0 0,-1-10 69 0 0,0 1-12 0 0,0 0 1 0 0,-2 26 0 0 0,6-41 11 0 0,1 1 0 0 0,0-1 0 0 0,0 1 1 0 0,0-1-1 0 0,0 1 0 0 0,1-1 0 0 0,-1 0 0 0 0,1 1 0 0 0,1-1 0 0 0,-1 1 0 0 0,0-1 1 0 0,1 0-1 0 0,0 0 0 0 0,0 0 0 0 0,5 6 0 0 0,-5-7 21 0 0,0-1 1 0 0,0 0-1 0 0,0 0 0 0 0,1-1 0 0 0,-1 1 0 0 0,1 0 0 0 0,-1-1 1 0 0,1 0-1 0 0,0 1 0 0 0,0-1 0 0 0,-1 0 0 0 0,1-1 1 0 0,0 1-1 0 0,0 0 0 0 0,0-1 0 0 0,0 1 0 0 0,0-1 1 0 0,0 0-1 0 0,0 0 0 0 0,0 0 0 0 0,5-2 0 0 0,6 0 135 0 0,0-1 1 0 0,0-1-1 0 0,17-7 0 0 0,-20 7-97 0 0,38-17 287 0 0,0-2 0 0 0,78-50 0 0 0,-118 68-354 0 0,0-2 1 0 0,-1 1-1 0 0,1-1 1 0 0,-1 0-1 0 0,0-1 0 0 0,-1 0 1 0 0,0 0-1 0 0,0-1 0 0 0,-1 1 1 0 0,0-2-1 0 0,5-10 0 0 0,-8 13-188 0 0,0 0 0 0 0,-1 0 0 0 0,1 0 0 0 0,-1-1-1 0 0,-1 1 1 0 0,0-1 0 0 0,0 1 0 0 0,0-1 0 0 0,-1 0-1 0 0,0 1 1 0 0,0-1 0 0 0,-1 0 0 0 0,0 1-1 0 0,-1-1 1 0 0,1 1 0 0 0,-5-11 0 0 0,-2-4-4515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 18887 0 0,'1'0'1712'0'0,"3"-4"-1346"0"0,-4 3 390 0 0,3 4-134 0 0,-2-3-613 0 0,-1 0-1 0 0,0 0 1 0 0,0 1-1 0 0,0-1 1 0 0,1 0-1 0 0,-1 0 0 0 0,0 0 1 0 0,0 0-1 0 0,0 0 1 0 0,1 0-1 0 0,-1 0 0 0 0,0 1 1 0 0,0-1-1 0 0,0 0 1 0 0,0 0-1 0 0,1 0 0 0 0,-1 0 1 0 0,0 1-1 0 0,0-1 1 0 0,0 0-1 0 0,0 0 0 0 0,0 1 1 0 0,0-1-1 0 0,0 0 1 0 0,0 0-1 0 0,1 0 1 0 0,-1 1-1 0 0,0-1 0 0 0,0 0 1 0 0,0 0-1 0 0,0 1 1 0 0,0-1-1 0 0,0 0 0 0 0,0 1 1 0 0,-1 5 12 0 0,1 0 0 0 0,-1-1 0 0 0,0 1-1 0 0,-1 0 1 0 0,1 0 0 0 0,-1 0 0 0 0,0-1 0 0 0,-4 8 0 0 0,-28 44 338 0 0,14-27-173 0 0,-7 15 47 0 0,-5 7-159 0 0,-41 90-1 0 0,64-117-525 0 0,9-23-661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18 17791 0 0,'16'-14'819'0'0,"-13"11"316"0"0,-2 4-853 0 0,1 3-211 0 0,0 0 0 0 0,0 0 0 0 0,-1 0 0 0 0,1 0 0 0 0,-1 1 0 0 0,0-1 0 0 0,0 0 0 0 0,-1 0 0 0 0,1 1 0 0 0,-1-1 0 0 0,0 0 0 0 0,0 1 0 0 0,-1-1 0 0 0,1 0-1 0 0,-2 6 1 0 0,-3 11-19 0 0,-14 37 0 0 0,14-44 17 0 0,-18 40 225 0 0,-2-1 0 0 0,-48 76 0 0 0,55-98-192 0 0,-170 340 469 0 0,94-149-1454 0 0,92-217 517 0 0,-2 6 172 0 0,3-6-3366 0 0</inkml:trace>
  <inkml:trace contextRef="#ctx0" brushRef="#br0" timeOffset="1">1 669 10135 0 0,'1'1'3123'0'0,"7"3"-1834"0"0,-1 0 1 0 0,1 0-1 0 0,-1 0 0 0 0,1-1 1 0 0,14 3-1 0 0,-8-2-593 0 0,0-2-1 0 0,25 2 1 0 0,1-4-486 0 0,56-7 1 0 0,-81 6-211 0 0,62-6-565 0 0,-1-4 1 0 0,83-21-1 0 0,-127 21-4816 0 0,-2-1-1695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20879 0 0,'0'0'1892'0'0,"1"2"-1557"0"0,3 15-282 0 0,0-1 0 0 0,-1 1-1 0 0,-1 0 1 0 0,0 0 0 0 0,-2-1 0 0 0,0 1 0 0 0,-1 0 0 0 0,-5 33 0 0 0,-7 10 110 0 0,-21 64 0 0 0,28-103-180 0 0,-68 188 309 0 0,3-30-153 0 0,16-36-70 0 0,38-101-56 0 0,7-16 12 0 0,-1 0 0 0 0,0-1 0 0 0,-2 0 1 0 0,-25 36-1 0 0,37-60 172 0 0,1-2-188 0 0,0 0 0 0 0,0 0 0 0 0,1 1 0 0 0,-1-1 0 0 0,0 0 0 0 0,1 0 0 0 0,-1 0 0 0 0,1 1 0 0 0,-1-1 0 0 0,1 0-1 0 0,0 0 1 0 0,0 0 0 0 0,2-2 7 0 0,10-16 6 0 0,1 0 1 0 0,1 2-1 0 0,1-1 0 0 0,31-26 0 0 0,-22 25 9 0 0,1 0 0 0 0,55-30 0 0 0,-71 44-8 0 0,1 0 0 0 0,0 0-1 0 0,0 1 1 0 0,0 0 0 0 0,1 1 0 0 0,19-3-1 0 0,-28 6-15 0 0,0-1 1 0 0,0 1-1 0 0,0 0 0 0 0,0 0 0 0 0,1 0 0 0 0,-1 1 0 0 0,0-1 0 0 0,0 1 0 0 0,0 0 0 0 0,0 0 0 0 0,0 0 0 0 0,0 0 0 0 0,0 0 0 0 0,0 1 0 0 0,0-1 0 0 0,-1 1 0 0 0,1 0 0 0 0,-1 0 0 0 0,1 0 0 0 0,-1 0 0 0 0,0 0 0 0 0,1 1 0 0 0,-1-1 1 0 0,0 0-1 0 0,-1 1 0 0 0,1 0 0 0 0,0 0 0 0 0,-1-1 0 0 0,2 6 0 0 0,1 0 37 0 0,-2 1 1 0 0,1 0 0 0 0,-1-1 0 0 0,-1 1-1 0 0,2 13 1 0 0,-3 47 31 0 0,1-14-308 0 0,4-6-780 0 0,1-18-2580 0 0,0-21-1687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1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36 837 1839 0 0,'-1'2'134'0'0,"-8"19"3602"0"0,0 1 1 0 0,-8 37 1376 0 0,17-50-4000 0 0,1-5 2249 0 0,-1-4-3261 0 0,0 0 0 0 0,0 0 0 0 0,0 1 0 0 0,0-1 0 0 0,1 0 0 0 0,-1 0 0 0 0,0 1 0 0 0,0-1 0 0 0,0 0 0 0 0,1 0 0 0 0,-1 1 0 0 0,0-1 0 0 0,0 0 0 0 0,0 0 0 0 0,1 0 0 0 0,-1 0 0 0 0,0 0 0 0 0,1 1 0 0 0,-1-1 0 0 0,0 0 0 0 0,0 0 0 0 0,1 0 0 0 0,-1 0 0 0 0,0 0 0 0 0,1 0 0 0 0,-1 0 0 0 0,0 0 0 0 0,0 0 0 0 0,1 0 0 0 0,-1 0 0 0 0,0 0 0 0 0,1 0 0 0 0,-1 0 0 0 0,0 0 0 0 0,1 0 0 0 0,-1 0 0 0 0,0 0 0 0 0,0-1 0 0 0,1 1 0 0 0,15-12 1080 0 0,12-19-822 0 0,88-137 277 0 0,-57 79-507 0 0,97-113 0 0 0,-66 112-59 0 0,-25 27-90 0 0,-64 61-60 0 0,-2 26 4 0 0,-2 0 0 0 0,-7 37 0 0 0,-4 20-39 0 0,12-51 99 0 0,1 0 0 0 0,4 40 0 0 0,-2-55 9 0 0,1 1 0 0 0,1-1 1 0 0,1 1-1 0 0,0-1 0 0 0,1 0 0 0 0,8 17 0 0 0,-3-12 39 0 0,1-1 0 0 0,0-1 0 0 0,2 0 0 0 0,0 0 0 0 0,18 17 0 0 0,-30-33-3 0 0,1-1 1 0 0,0 1-1 0 0,-1-1 0 0 0,1 1 1 0 0,0-1-1 0 0,0 0 0 0 0,0 1 1 0 0,0-1-1 0 0,0 0 0 0 0,0-1 1 0 0,1 1-1 0 0,-1 0 0 0 0,0-1 1 0 0,0 1-1 0 0,1-1 0 0 0,-1 1 1 0 0,3-1-1 0 0,-2 0 21 0 0,1-1 1 0 0,-1 1 0 0 0,0-1-1 0 0,0 0 1 0 0,0 0-1 0 0,0 0 1 0 0,-1 0 0 0 0,1-1-1 0 0,0 1 1 0 0,0-1-1 0 0,3-2 1 0 0,4-5 120 0 0,1 0 0 0 0,-2-1 0 0 0,1 0 0 0 0,12-18 0 0 0,-21 26-161 0 0,95-145 485 0 0,-46 66-458 0 0,127-213 22 0 0,-158 262-58 0 0,99-161 63 0 0,-108 180-111 0 0,0 0-1 0 0,17-19 0 0 0,-25 31-90 0 0,15 3-372 0 0,-5 2 132 0 0,-1 1 0 0 0,0 0 0 0 0,13 9 0 0 0,16 7-834 0 0,-30-17 365 0 0,35 18-6017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1839 0 0,'0'0'15464'0'0,"0"3"-15130"0"0,0 11 352 0 0,0 1 1 0 0,-5 22 0 0 0,4-31-577 0 0,0 0 0 0 0,-1-1 1 0 0,0 1-1 0 0,0 0 0 0 0,-1-1 0 0 0,1 0 0 0 0,-1 0 1 0 0,0 0-1 0 0,-7 8 0 0 0,-18 17 19 0 0,-1-2-1 0 0,-48 37 1 0 0,31-27-497 0 0,44-36 280 0 0,-25 17-1944 0 0,15-15 766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0,'0'0'648'0'0,"-12"7"-648"0"0,3 2 0 0 0,2 4 1600 0 0,1 1 296 0 0,1-2 64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289 568 6911 0 0,'0'0'528'0'0,"-1"2"-341"0"0,-20 27 1096 0 0,-1-1-1 0 0,-30 28 1 0 0,15-22 2090 0 0,36-35-3300 0 0,0 0-1 0 0,0-1 0 0 0,0 1 0 0 0,1 0 1 0 0,-1-1-1 0 0,0 1 0 0 0,1-1 1 0 0,-1 0-1 0 0,1 1 0 0 0,-1-1 1 0 0,1 1-1 0 0,-1-1 0 0 0,1 0 0 0 0,0 1 1 0 0,0-1-1 0 0,0 0 0 0 0,0 1 1 0 0,0-1-1 0 0,1 0 0 0 0,-1 1 1 0 0,0-1-1 0 0,1 0 0 0 0,-1 1 0 0 0,1-1 1 0 0,0 1-1 0 0,-1-1 0 0 0,2-1 1 0 0,3-6 80 0 0,0 0 1 0 0,1 0 0 0 0,8-10-1 0 0,-8 11-74 0 0,95-117 253 0 0,-19 26-195 0 0,-44 52-15 0 0,2 1 1 0 0,72-62-1 0 0,-83 83 56 0 0,2 1 0 0 0,1 2-1 0 0,1 1 1 0 0,1 2 0 0 0,40-17-1 0 0,-44 24 174 0 0,37-11 0 0 0,-55 20-289 0 0,0 1 0 0 0,0-1 1 0 0,0 2-1 0 0,0 0 0 0 0,0 1 0 0 0,18 1 1 0 0,-28-1-63 0 0,0 0 0 0 0,-1 0 1 0 0,1 0-1 0 0,0 1 1 0 0,0-1-1 0 0,-1 1 0 0 0,1-1 1 0 0,0 1-1 0 0,-1 0 1 0 0,1 0-1 0 0,-1-1 1 0 0,1 1-1 0 0,-1 0 0 0 0,1 0 1 0 0,-1 1-1 0 0,0-1 1 0 0,0 0-1 0 0,1 0 0 0 0,-1 1 1 0 0,0-1-1 0 0,1 2 1 0 0,-1 0-1 0 0,0-1 0 0 0,0 1 1 0 0,0-1-1 0 0,-1 1 0 0 0,1-1 0 0 0,-1 1 1 0 0,0 0-1 0 0,0-1 0 0 0,0 1 0 0 0,0 0 1 0 0,0-1-1 0 0,-1 5 0 0 0,-2 4-2 0 0,0 0-1 0 0,0 0 1 0 0,-1-1-1 0 0,-1 1 0 0 0,-8 14 1 0 0,-13 17-102 0 0,-57 72 0 0 0,-45 30-400 0 0,95-107 284 0 0,-20 21-514 0 0,-113 95 1 0 0,139-131 607 0 0,-2-2 1 0 0,0-1-1 0 0,-1-2 0 0 0,-1-1 1 0 0,0-1-1 0 0,-58 18 0 0 0,68-26-56 0 0,-2-1 0 0 0,1-1-1 0 0,-1-2 1 0 0,1 0 0 0 0,-1-1-1 0 0,0-1 1 0 0,-38-4 0 0 0,34-4-246 0 0,26 7 585 0 0,8 10 470 0 0,16 7 307 0 0,42 24 0 0 0,5 3 60 0 0,-60-37-842 0 0,0 1 0 0 0,-1 0-1 0 0,0 1 1 0 0,12 14 0 0 0,-5-3 149 0 0,-1 1 0 0 0,-1 1 0 0 0,-1 1 0 0 0,-1-1 0 0 0,10 30 1 0 0,31 84 252 0 0,-52-131-544 0 0,-1-4-5 0 0,1 0 0 0 0,-1 1 0 0 0,0-1 0 0 0,1 0 1 0 0,-1 0-1 0 0,0 1 0 0 0,1-1 0 0 0,0 0 1 0 0,-1 0-1 0 0,1 0 0 0 0,0 0 0 0 0,0 0 1 0 0,-1 0-1 0 0,3 1 0 0 0,-3 0-17 0 0,1-1 1 0 0,-1 0-1 0 0,1 0 0 0 0,0 0 1 0 0,0 0-1 0 0,0 0 0 0 0,0 0 1 0 0,-1-1-1 0 0,1 1 0 0 0,0 0 1 0 0,3 1-1 0 0,14-5-6196 0 0,-1-3-640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15343 0 0,'0'0'2906'0'0,"0"3"-2234"0"0,3 15-402 0 0,-1 1 0 0 0,0 0 0 0 0,-2-1 0 0 0,0 1 0 0 0,-1 0 0 0 0,-1 0 0 0 0,-8 35 0 0 0,-3-7 29 0 0,-35 87 0 0 0,30-95-278 0 0,-2 0 0 0 0,-2-1 0 0 0,-27 37 0 0 0,-87 99 39 0 0,135-173-60 0 0,-133 158 0 0 0,-58 71 0 0 0,120-126-266 0 0,70-102 67 0 0,15-10-1368 0 0,3-4 287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16583 0 0,'0'0'2175'0'0,"3"0"-1772"0"0,10-3-17 0 0,1 0 1 0 0,-1-1-1 0 0,15-6 1 0 0,24-8 296 0 0,196-27 278 0 0,-229 42-1096 0 0,107-12 405 0 0,-97 13-1636 0 0,0 1 0 0 0,39 4-1 0 0,-45 1-5405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139 100 7367 0 0,'2'0'3450'0'0,"20"-1"-121"0"0,1-1 1 0 0,22-4-1 0 0,46-16-940 0 0,83-45-2528 0 0,-170 66-842 0 0,-7 2 343 0 0,-15 8 62 0 0,-18 9 111 0 0,-207 129-185 0 0,163-96 648 0 0,69-44-4 0 0,-4 1 52 0 0,1 2 1 0 0,-1 0-1 0 0,2 0 1 0 0,-1 1-1 0 0,-15 18 0 0 0,22-17 38 0 0,6-1-10 0 0,1-10-69 0 0,1 0 1 0 0,0-1 0 0 0,0 1 0 0 0,0 0 0 0 0,0 0 0 0 0,0 0 0 0 0,0-1 0 0 0,0 1 0 0 0,0 0 0 0 0,0-1-1 0 0,0 1 1 0 0,1-1 0 0 0,-1 0 0 0 0,0 1 0 0 0,0-1 0 0 0,0 0 0 0 0,1 0 0 0 0,-1 1 0 0 0,0-1-1 0 0,0 0 1 0 0,1 0 0 0 0,-1 0 0 0 0,0-1 0 0 0,0 1 0 0 0,2 0 0 0 0,33-7 7 0 0,13-8-1900 0 0,66-30 0 0 0,-81 30-4231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29 212 7367 0 0,'-1'2'568'0'0,"-1"8"298"0"0,-1 1 0 0 0,-7 14 0 0 0,-2 4 10848 0 0,17-32-12312 0 0,31-30 703 0 0,-6 5-34 0 0,2 1 0 0 0,55-37 0 0 0,-84 63-71 0 0,3-3 0 0 0,0 0 0 0 0,1 1 0 0 0,-1 0 0 0 0,14-5 0 0 0,-8 7 11 0 0,-9 2 13 0 0,-1-1 0 0 0,1 1 0 0 0,-1 0 0 0 0,1 0 1 0 0,-1 0-1 0 0,1 0 0 0 0,-1 0 0 0 0,1 1 0 0 0,-1-1 0 0 0,0 1 1 0 0,0 0-1 0 0,0-1 0 0 0,0 1 0 0 0,0 0 0 0 0,0 0 0 0 0,0 0 1 0 0,-1 1-1 0 0,3 2 0 0 0,-2 0 44 0 0,0-1 0 0 0,0 0-1 0 0,0 0 1 0 0,0 1 0 0 0,-1-1 0 0 0,0 1 0 0 0,0-1 0 0 0,0 1-1 0 0,0-1 1 0 0,-1 7 0 0 0,0-9 19 0 0,-8 14 71 0 0,6-13-155 0 0,-1 0 0 0 0,1 0-1 0 0,-1-1 1 0 0,0 1 0 0 0,0-1-1 0 0,0 0 1 0 0,0 0 0 0 0,0 0-1 0 0,0 0 1 0 0,-1 0 0 0 0,1-1-1 0 0,-1 1 1 0 0,1-1 0 0 0,-1 0-1 0 0,0 0 1 0 0,1-1 0 0 0,-1 1-1 0 0,0-1 1 0 0,0 1 0 0 0,1-1-1 0 0,-6-1 1 0 0,12-10-204 0 0,-1 6 154 0 0,1-1 0 0 0,0 1 0 0 0,0-1 0 0 0,1 1-1 0 0,-1 0 1 0 0,8-7 0 0 0,0-2-6 0 0,11-11 35 0 0,0 1 0 0 0,2 1 0 0 0,34-27 0 0 0,-48 43 76 0 0,0 0 0 0 0,0 0 0 0 0,0 1 0 0 0,1 0 0 0 0,0 1 0 0 0,0 0 0 0 0,15-4 0 0 0,-22 8-30 0 0,-1 1 0 0 0,1-1-1 0 0,0 0 1 0 0,0 1 0 0 0,0 0-1 0 0,0 0 1 0 0,0 0 0 0 0,0 0 0 0 0,0 1-1 0 0,0 0 1 0 0,5 1 0 0 0,-6-1-18 0 0,-1 0 0 0 0,1 1 0 0 0,-1-1 0 0 0,1 1 0 0 0,-1-1-1 0 0,0 1 1 0 0,0 0 0 0 0,1 0 0 0 0,-1 0 0 0 0,0 0 0 0 0,-1 0 0 0 0,1 0 0 0 0,0 1 0 0 0,-1-1 0 0 0,1 1 0 0 0,-1-1 0 0 0,2 5 0 0 0,0 2 17 0 0,0 0-1 0 0,-1-1 1 0 0,0 1 0 0 0,-1 0-1 0 0,0 0 1 0 0,0 0-1 0 0,-1 12 1 0 0,-8 64 139 0 0,5-62-121 0 0,1-15-38 0 0,1-5-254 0 0,0-1 0 0 0,1 1-1 0 0,-1 0 1 0 0,1-1 0 0 0,0 1 0 0 0,-1 0 0 0 0,2 3 0 0 0,9-6-2839 0 0,-1 0 1310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15551 0 0,'0'0'1780'0'0,"-2"2"-1297"0"0,-32 22 497 0 0,-1-2 1 0 0,-47 23-1 0 0,8-5-689 0 0,-88 44-72 0 0,78-43-209 0 0,82-40-75 0 0,8 3-65 0 0,-1 0 99 0 0,1 0 1 0 0,0-1 0 0 0,1 0 0 0 0,-1 0 0 0 0,0 0 0 0 0,1-1-1 0 0,0 0 1 0 0,7 1 0 0 0,12 5 29 0 0,103 44 276 0 0,-111-43-173 0 0,0 1 0 0 0,-1 0 0 0 0,0 2-1 0 0,28 24 1 0 0,-39-31 3 0 0,-1 1-1 0 0,1 0 1 0 0,-1 0-1 0 0,0 0 0 0 0,0 0 1 0 0,-1 1-1 0 0,0 0 1 0 0,3 8-1 0 0,-6-13-73 0 0,0 1-1 0 0,0-1 0 0 0,0 1 1 0 0,-1 0-1 0 0,1-1 0 0 0,-1 1 1 0 0,0 0-1 0 0,0 0 1 0 0,0-1-1 0 0,0 1 0 0 0,0 0 1 0 0,0 0-1 0 0,-1-1 0 0 0,1 1 1 0 0,-1 0-1 0 0,0-1 0 0 0,0 1 1 0 0,0-1-1 0 0,0 1 1 0 0,-1-1-1 0 0,1 1 0 0 0,0-1 1 0 0,-1 0-1 0 0,0 0 0 0 0,1 0 1 0 0,-4 3-1 0 0,-4 3 22 0 0,0 0 0 0 0,-1-1 0 0 0,0 0 0 0 0,0-1 0 0 0,0 0 0 0 0,-1 0 0 0 0,0-1 0 0 0,0-1 0 0 0,0 1 0 0 0,-16 2-1 0 0,-12 1 251 0 0,-70 5-1 0 0,85-11-283 0 0,-50 3-644 0 0,-41 4-1233 0 0,105-7 736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9215 0 0,'0'0'707'0'0,"-2"1"-464"0"0,-5 3-85 0 0,6-4 691 0 0,0 1 0 0 0,0 0 1 0 0,0-1-1 0 0,0 1 0 0 0,0 0 0 0 0,0 0 1 0 0,0 0-1 0 0,0 0 0 0 0,0 0 0 0 0,-1 2 1 0 0,0 3-1281 0 0,2-3 684 0 0,1-1 3 0 0,3 4-134 0 0,-1-1-1 0 0,1 0 1 0 0,-1-1-1 0 0,2 1 1 0 0,-1-1-1 0 0,0 1 1 0 0,1-1-1 0 0,0-1 1 0 0,7 6-1 0 0,6 1 250 0 0,29 13 0 0 0,-28-15-100 0 0,31 19 1 0 0,-45-24-213 0 0,0 1 1 0 0,0 0 0 0 0,0 0-1 0 0,0 0 1 0 0,0 1 0 0 0,-1 0-1 0 0,0 0 1 0 0,0 0 0 0 0,5 10-1 0 0,-6-10-41 0 0,0 1-1 0 0,-1 0 1 0 0,0 0 0 0 0,0 0-1 0 0,-1 0 1 0 0,1 0-1 0 0,-1 0 1 0 0,0 0 0 0 0,-1 1-1 0 0,0-1 1 0 0,0 0-1 0 0,0 0 1 0 0,-1 1 0 0 0,0-1-1 0 0,0 0 1 0 0,0 0-1 0 0,-1 0 1 0 0,0 0 0 0 0,0 0-1 0 0,-1 0 1 0 0,1-1-1 0 0,-1 1 1 0 0,0-1 0 0 0,-1 1-1 0 0,1-1 1 0 0,-1 0-1 0 0,0-1 1 0 0,-1 1 0 0 0,-6 5-1 0 0,-3 0-87 0 0,0-1 0 0 0,0-1 1 0 0,-1 0-1 0 0,0-1 0 0 0,-1-1 0 0 0,0 0 0 0 0,0-1 0 0 0,0-1 0 0 0,0 0 0 0 0,-1-1 1 0 0,1-1-1 0 0,-1-1 0 0 0,0 0 0 0 0,-23-3 0 0 0,37 2-95 0 0,1 0-1 0 0,0 0 1 0 0,0 0-1 0 0,0-1 1 0 0,0 1-1 0 0,0-1 1 0 0,0 0-1 0 0,0 1 1 0 0,0-1-1 0 0,0 0 1 0 0,0 0-1 0 0,0 0 1 0 0,0 0-1 0 0,0-1 1 0 0,1 1-1 0 0,-1-1 1 0 0,1 1-1 0 0,-1-1 1 0 0,1 1-1 0 0,-1-1 1 0 0,1 0-1 0 0,0 1 1 0 0,0-1 0 0 0,0 0-1 0 0,-1-2 1 0 0,1-11-6477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12751 0 0,'0'0'3490'0'0,"-1"2"-2778"0"0,-9 29 348 0 0,-2 0 1 0 0,-16 31 0 0 0,-37 58 259 0 0,37-72-1130 0 0,-3-2 1 0 0,-2 0-1 0 0,-43 45 0 0 0,52-66-602 0 0,-1 0 0 0 0,-1-2 0 0 0,-1-1 0 0 0,-1-1 0 0 0,-1-1 1 0 0,-36 18-1 0 0,45-30-903 0 0,2-3-48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80 276 4607 0 0,'1'-1'354'0'0,"13"-14"-512"0"0,-9 9 1493 0 0,0 0 0 0 0,1 1-1 0 0,-1 0 1 0 0,1 0 0 0 0,0 1-1 0 0,11-7 1 0 0,38-17 1020 0 0,172-80 725 0 0,-183 90-2767 0 0,1 2 0 0 0,1 2 1 0 0,58-11-1 0 0,-77 21-18 0 0,-1 1 1 0 0,1 2 0 0 0,40 2-1 0 0,-53 0-209 0 0,-1 0 0 0 0,1 1 1 0 0,-1 1-1 0 0,1 1 0 0 0,-1 0 0 0 0,0 0 0 0 0,0 1 0 0 0,20 12 0 0 0,-31-16-78 0 0,1 1 1 0 0,-1-1-1 0 0,0 1 0 0 0,0 0 0 0 0,0 0 1 0 0,0 0-1 0 0,0 0 0 0 0,0 0 1 0 0,0 0-1 0 0,-1 0 0 0 0,1 1 0 0 0,-1-1 1 0 0,1 1-1 0 0,-1-1 0 0 0,2 6 0 0 0,-3-6-4 0 0,0 0 0 0 0,1 1 0 0 0,-1-1 0 0 0,0 1 0 0 0,0-1 0 0 0,0 0 0 0 0,-1 1 0 0 0,1-1 0 0 0,-1 0 0 0 0,1 1 0 0 0,-1-1 0 0 0,0 0 0 0 0,0 0 0 0 0,1 1 0 0 0,-2-1 0 0 0,1 0 0 0 0,0 0 0 0 0,0 0 0 0 0,-2 2 0 0 0,-15 17 1 0 0,-1 0 0 0 0,0-1 0 0 0,-41 31 0 0 0,-75 43-72 0 0,112-78 26 0 0,-75 46-749 0 0,-138 65 0 0 0,205-113 403 0 0,0-2 0 0 0,-50 14 0 0 0,64-22 202 0 0,-1-1 1 0 0,0 0-1 0 0,1-1 0 0 0,-1-1 0 0 0,0 0 0 0 0,-25-4 1 0 0,37 3 137 0 0,0-2 0 0 0,0 1 0 0 0,0-1 1 0 0,1 0-1 0 0,-1 0 0 0 0,1 0 0 0 0,-8-5 1 0 0,11 6 45 0 0,1 1 1 0 0,0-1 0 0 0,0 0 0 0 0,0 1-1 0 0,0-1 1 0 0,0 0 0 0 0,0 0 0 0 0,0 0 0 0 0,0 0-1 0 0,0 0 1 0 0,0 0 0 0 0,1 0 0 0 0,-1 0-1 0 0,0 0 1 0 0,1-1 0 0 0,-1 1 0 0 0,0 0 0 0 0,1 0-1 0 0,0-1 1 0 0,-1 1 0 0 0,1 0 0 0 0,0-1-1 0 0,0 1 1 0 0,-1 0 0 0 0,1-1 0 0 0,0 1 0 0 0,0 0-1 0 0,1-1 1 0 0,-1 1 0 0 0,0 0 0 0 0,0-1-1 0 0,1 1 1 0 0,-1 0 0 0 0,1 0 0 0 0,-1-1 0 0 0,1 1-1 0 0,-1 0 1 0 0,2-2 0 0 0,1 0 33 0 0,-1 0 1 0 0,1 0-1 0 0,-1 1 0 0 0,1-1 1 0 0,0 1-1 0 0,0 0 1 0 0,0 0-1 0 0,0 0 0 0 0,1 0 1 0 0,-1 0-1 0 0,0 1 0 0 0,1 0 1 0 0,-1-1-1 0 0,1 1 1 0 0,5-1-1 0 0,-1 1 87 0 0,0 0 0 0 0,0 0 0 0 0,0 0 0 0 0,0 1 0 0 0,1 0 0 0 0,8 2 1 0 0,-8-1-10 0 0,-1 0 1 0 0,1 1 0 0 0,0 0 0 0 0,-1 1 0 0 0,1 0 0 0 0,-1 0 0 0 0,0 1 0 0 0,0 0 0 0 0,0 0 0 0 0,-1 1 0 0 0,0 0 0 0 0,1 0 0 0 0,-2 1-1 0 0,1 0 1 0 0,-1 0 0 0 0,0 0 0 0 0,9 12 0 0 0,7 21 157 0 0,0 0-1 0 0,-3 1 1 0 0,23 70 0 0 0,-39-103-259 0 0,0 1 10 0 0,0 1-1 0 0,0-1 0 0 0,1 0 0 0 0,0-1 0 0 0,1 1 1 0 0,0-1-1 0 0,0 0 0 0 0,8 9 0 0 0,-10-14-75 0 0,-1 0-1 0 0,1 0 0 0 0,0 0 1 0 0,0 0-1 0 0,0 0 0 0 0,0 0 1 0 0,0-1-1 0 0,0 1 0 0 0,1-1 1 0 0,-1 0-1 0 0,0 0 1 0 0,1 0-1 0 0,-1-1 0 0 0,1 1 1 0 0,-1-1-1 0 0,1 0 0 0 0,-1 0 1 0 0,1 0-1 0 0,-1 0 0 0 0,1-1 1 0 0,-1 1-1 0 0,1-1 0 0 0,4-2 1 0 0,15-6-5235 0 0,0-5-1797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52 1839 0 0,'-2'0'5824'0'0,"-17"8"225"0"0,-8 14-4216 0 0,3-2-1197 0 0,-53 29 513 0 0,-68 52-184 0 0,137-94-787 0 0,0 1 0 0 0,1-1 0 0 0,0 1 0 0 0,-8 13 0 0 0,12-17-65 0 0,0 0 1 0 0,0 1-1 0 0,1-1 1 0 0,0 1-1 0 0,0-1 0 0 0,0 1 1 0 0,1 0-1 0 0,-1 0 1 0 0,1 0-1 0 0,-1 9 1 0 0,2-12-107 0 0,1-1 0 0 0,-1 0 0 0 0,0 0 0 0 0,0 1 0 0 0,1-1 0 0 0,-1 0 0 0 0,1 0 1 0 0,-1 0-1 0 0,1 0 0 0 0,0 0 0 0 0,-1 0 0 0 0,1 0 0 0 0,0 0 0 0 0,0 0 1 0 0,-1 0-1 0 0,1 0 0 0 0,0 0 0 0 0,0 0 0 0 0,0 0 0 0 0,0-1 0 0 0,0 1 1 0 0,0-1-1 0 0,1 1 0 0 0,-1 0 0 0 0,0-1 0 0 0,0 0 0 0 0,0 1 0 0 0,0-1 1 0 0,2 1-1 0 0,2 0 9 0 0,0 0 0 0 0,-1-1 0 0 0,1 1 0 0 0,0-1 0 0 0,9 0 0 0 0,-2-2 62 0 0,1 0 0 0 0,-1-1 0 0 0,0 0 0 0 0,0-1 1 0 0,23-11-1 0 0,-13 4 69 0 0,-1-1 1 0 0,23-17 0 0 0,-31 20-92 0 0,-1 0 0 0 0,-1-1-1 0 0,0 0 1 0 0,0-1 0 0 0,17-23-1 0 0,-25 30-64 0 0,0 0 0 0 0,-1 0 0 0 0,1 0 0 0 0,-1-1 0 0 0,0 1 0 0 0,-1-1 0 0 0,1 1 0 0 0,-1-1 0 0 0,0 0 0 0 0,0 0 0 0 0,0 0 0 0 0,-1 1 0 0 0,1-1 0 0 0,-1 0 0 0 0,0 0 0 0 0,-1 0 0 0 0,1 0 0 0 0,-1 0 0 0 0,0 1 0 0 0,-1-1 0 0 0,1 0 0 0 0,-3-5 0 0 0,1 4-97 0 0,0 0-1 0 0,-1 0 1 0 0,1 0 0 0 0,-2 0 0 0 0,1 0-1 0 0,-1 1 1 0 0,1 0 0 0 0,-2 0 0 0 0,1 0-1 0 0,0 0 1 0 0,-13-7 0 0 0,3 3-895 0 0,-1 1 1 0 0,0 1-1 0 0,-27-9 1 0 0,30 12-5026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488 718 6415 0 0,'0'0'13050'0'0,"1"-1"-12525"0"0,13-14-65 0 0,0-1-1 0 0,-1-1 1 0 0,-1-1 0 0 0,-1 1-1 0 0,13-28 1 0 0,-4 1-302 0 0,18-59 0 0 0,14-94-299 0 0,-45 157-232 0 0,-2 0 0 0 0,-2 0 0 0 0,-1-42 0 0 0,-2 79 332 0 0,0 0 1 0 0,0 0-1 0 0,-1 0 0 0 0,1 0 0 0 0,-1 0 0 0 0,1 1 0 0 0,-1-1 1 0 0,0 0-1 0 0,0 0 0 0 0,-2-3 0 0 0,2 6 35 0 0,1-1-1 0 0,-1 0 1 0 0,0 1-1 0 0,0-1 1 0 0,1 0-1 0 0,-1 1 1 0 0,0-1 0 0 0,0 1-1 0 0,0-1 1 0 0,0 1-1 0 0,0 0 1 0 0,0-1-1 0 0,1 1 1 0 0,-1 0 0 0 0,0 0-1 0 0,0-1 1 0 0,0 1-1 0 0,0 0 1 0 0,0 0-1 0 0,0 0 1 0 0,0 0-1 0 0,0 0 1 0 0,0 1 0 0 0,0-1-1 0 0,0 0 1 0 0,0 0-1 0 0,0 1 1 0 0,0-1-1 0 0,0 0 1 0 0,1 1 0 0 0,-1-1-1 0 0,0 1 1 0 0,-1 0-1 0 0,-4 2 4 0 0,1 0 1 0 0,0 1-1 0 0,-1-1 0 0 0,2 1 1 0 0,-1 1-1 0 0,0-1 0 0 0,-4 6 0 0 0,-28 38-43 0 0,25-31 38 0 0,-11 17-4 0 0,1 2 0 0 0,-20 44 0 0 0,-26 79-24 0 0,-18 111 145 0 0,67-203-74 0 0,-1 4 109 0 0,-42 129 254 0 0,51-173-364 0 0,0-1 1 0 0,-2 0-1 0 0,-1 0 0 0 0,-1-1 1 0 0,-21 26-1 0 0,18-29-174 0 0,-9 11-954 0 0,-44 44-1 0 0,59-66-116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48 147 10591 0 0,'0'0'2988'0'0,"2"1"-1974"0"0,10 2-361 0 0,0 1 1 0 0,0-1 0 0 0,0-1-1 0 0,22 2 1 0 0,51-3 482 0 0,-62-3-914 0 0,0 0 1 0 0,0-1-1 0 0,32-9 1 0 0,-43 9-196 0 0,0-2 0 0 0,0 1 0 0 0,-1-1 0 0 0,1-1 0 0 0,-1 0 0 0 0,0 0 0 0 0,18-16 0 0 0,-22 16 1 0 0,1-1-1 0 0,11-14 0 0 0,-17 19-53 0 0,0-1 0 0 0,-1 1 0 0 0,1-1 0 0 0,-1 0 0 0 0,1 1 0 0 0,-1-1 0 0 0,0 0 0 0 0,0 0 0 0 0,0 0 0 0 0,-1 0 0 0 0,1 0 0 0 0,-1 0 0 0 0,1-4 0 0 0,-1 6 6 0 0,0 1 1 0 0,0-1 0 0 0,0 1-1 0 0,-1-1 1 0 0,1 1-1 0 0,0-1 1 0 0,0 1 0 0 0,0-1-1 0 0,0 1 1 0 0,-1-1 0 0 0,1 1-1 0 0,0-1 1 0 0,-1 1 0 0 0,1 0-1 0 0,0-1 1 0 0,-1 1 0 0 0,1-1-1 0 0,0 1 1 0 0,-1 0 0 0 0,1-1-1 0 0,-1 1 1 0 0,1 0 0 0 0,-1 0-1 0 0,1-1 1 0 0,-1 1 0 0 0,1 0-1 0 0,-1 0 1 0 0,1 0 0 0 0,-1-1-1 0 0,1 1 1 0 0,-1 0 0 0 0,1 0-1 0 0,-1 0 1 0 0,1 0 0 0 0,-1 0-1 0 0,1 0 1 0 0,-2 0 0 0 0,-17 4-444 0 0,-16 13 92 0 0,1 2 0 0 0,-49 37-1 0 0,47-32 318 0 0,5-2 87 0 0,0 0 1 0 0,2 2-1 0 0,1 2 0 0 0,1 0 0 0 0,1 2 0 0 0,-38 52 0 0 0,64-79-29 0 0,-9 12 93 0 0,-14 27-1 0 0,21-37-79 0 0,1 1 1 0 0,-1-1-1 0 0,1 1 0 0 0,0-1 0 0 0,0 1 0 0 0,0 0 0 0 0,1 0 1 0 0,-1-1-1 0 0,1 1 0 0 0,0 0 0 0 0,0 0 0 0 0,0 0 0 0 0,1 7 1 0 0,0-10-8 0 0,-1 0 1 0 0,1 1 0 0 0,0-1-1 0 0,-1 0 1 0 0,1 0 0 0 0,0 1 0 0 0,0-1-1 0 0,0 0 1 0 0,0 0 0 0 0,0 0-1 0 0,0 0 1 0 0,0 0 0 0 0,0 0 0 0 0,0 0-1 0 0,1 0 1 0 0,-1-1 0 0 0,0 1-1 0 0,0 0 1 0 0,1-1 0 0 0,-1 1 0 0 0,1-1-1 0 0,-1 1 1 0 0,0-1 0 0 0,1 0-1 0 0,2 1 1 0 0,3-1 24 0 0,1 1-1 0 0,0-1 1 0 0,12-2 0 0 0,-9 1-20 0 0,15-2-77 0 0,-1-2 1 0 0,0-1-1 0 0,48-16 1 0 0,-28 7-1375 0 0,-10 4-4640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2759 0 0,'2'-1'4167'0'0,"21"-4"4417"0"0,2 2-3891 0 0,54 3-3341 0 0,-35 2-961 0 0,-39-2-414 0 0,210-6 926 0 0,-174 3-1547 0 0,0-2 0 0 0,-1-2 0 0 0,51-15 0 0 0,-61 10-4391 0 0,2-3-1517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5063 0 0,'0'0'390'0'0,"-2"0"90"0"0,-1 1 224 0 0,0-1 1 0 0,1 1-1 0 0,-1 0 1 0 0,0 0-1 0 0,1 1 1 0 0,-1-1 0 0 0,1 0-1 0 0,-1 1 1 0 0,1-1-1 0 0,0 1 1 0 0,-4 3-1 0 0,2 0-182 0 0,-1 0 1 0 0,1 0-1 0 0,0 0 0 0 0,-5 10 0 0 0,0 3-290 0 0,1 0 1 0 0,-9 26-1 0 0,12-27 97 0 0,0 0 0 0 0,-4 33-1 0 0,8-41-225 0 0,1 0 0 0 0,0 0 0 0 0,0 0 0 0 0,0 0 0 0 0,1 0 0 0 0,1 0 0 0 0,3 14 0 0 0,-4-21-70 0 0,-1 1 0 0 0,1-1 1 0 0,0 0-1 0 0,0 0 1 0 0,1 0-1 0 0,-1 0 1 0 0,0 0-1 0 0,0 0 1 0 0,1 0-1 0 0,0-1 1 0 0,-1 1-1 0 0,1 0 1 0 0,0-1-1 0 0,0 0 1 0 0,-1 1-1 0 0,1-1 1 0 0,0 0-1 0 0,0 0 1 0 0,1 0-1 0 0,-1 0 1 0 0,0 0-1 0 0,0 0 1 0 0,3 0-1 0 0,-1 0 10 0 0,0-1 0 0 0,-1 0 0 0 0,1 0 0 0 0,0 0-1 0 0,-1 0 1 0 0,1-1 0 0 0,-1 1 0 0 0,1-1 0 0 0,0 0 0 0 0,-1 0 0 0 0,0 0 0 0 0,1-1-1 0 0,-1 1 1 0 0,5-4 0 0 0,10-6 0 0 0,-2-1-1 0 0,1-1 0 0 0,-1 0 1 0 0,-1-1-1 0 0,-1-1 0 0 0,0 0 1 0 0,20-29-1 0 0,-33 43-13 0 0,0 3-71 0 0,2 4 63 0 0,0 1 1 0 0,0 0-1 0 0,-1-1 1 0 0,0 1-1 0 0,-1 0 1 0 0,1 0-1 0 0,-1 0 1 0 0,-1 0 0 0 0,1 1-1 0 0,-2 9 1 0 0,1-4 61 0 0,1 0 1 0 0,3 21 0 0 0,-3-31-75 0 0,0 1-1 0 0,0 0 1 0 0,0-1 0 0 0,1 0 0 0 0,-1 1-1 0 0,1-1 1 0 0,0 0 0 0 0,0 0-1 0 0,0 0 1 0 0,0 0 0 0 0,1 0 0 0 0,-1 0-1 0 0,5 4 1 0 0,-5-6 13 0 0,1 1 1 0 0,0-1-1 0 0,-1 1 0 0 0,1-1 0 0 0,0 0 0 0 0,0 0 0 0 0,0 0 1 0 0,-1 0-1 0 0,1-1 0 0 0,0 1 0 0 0,0-1 0 0 0,0 0 0 0 0,0 0 1 0 0,0 0-1 0 0,0 0 0 0 0,0 0 0 0 0,0-1 0 0 0,0 1 1 0 0,0-1-1 0 0,0 0 0 0 0,0 0 0 0 0,0 0 0 0 0,4-2 0 0 0,7-4 151 0 0,-1 0-1 0 0,0-1 0 0 0,17-13 0 0 0,-24 17-145 0 0,31-24 139 0 0,0-3 1 0 0,32-33-1 0 0,53-73-10 0 0,-75 76-7884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40 10591 0 0,'21'-29'1171'0'0,"-10"19"5181"0"0,-6 10-3731 0 0,10 7-2209 0 0,-13-4-394 0 0,0 0 0 0 0,1 0 1 0 0,-1 0-1 0 0,0 0 0 0 0,-1 0 0 0 0,1 0 0 0 0,0 1 0 0 0,-1-1 0 0 0,0 0 1 0 0,0 1-1 0 0,0-1 0 0 0,0 1 0 0 0,0 0 0 0 0,-1-1 0 0 0,0 1 0 0 0,0 0 1 0 0,0 6-1 0 0,-1 6 6 0 0,-1 0 1 0 0,-6 25-1 0 0,7-38-8 0 0,-23 87 106 0 0,-4 0-1 0 0,-65 141 0 0 0,60-166-99 0 0,-2-1-1 0 0,-74 101 0 0 0,77-128-189 0 0,64-87-242 0 0,-7 8 91 0 0,8-8-337 0 0,-14 19 155 0 0,2 1 0 0 0,1 1 0 0 0,32-33 0 0 0,-53 61 541 0 0,1 0 37 0 0,3 1-1 0 0,-1 0 0 0 0,1 0 0 0 0,0 0 0 0 0,-1 1 0 0 0,1 0 0 0 0,-1-1 1 0 0,1 2-1 0 0,-1-1 0 0 0,1 0 0 0 0,-1 1 0 0 0,0 0 0 0 0,0 0 0 0 0,0 0 0 0 0,4 3 0 0 0,-3-2-20 0 0,0 0 1 0 0,-1 1-1 0 0,0-1 1 0 0,1 1-1 0 0,-1 0 1 0 0,-1 0-1 0 0,1 1 1 0 0,-1-1-1 0 0,1 1 1 0 0,-1-1-1 0 0,4 9 1 0 0,-4-4 49 0 0,-1 0-1 0 0,0-1 1 0 0,0 1-1 0 0,-1 0 1 0 0,0 0 0 0 0,0 0-1 0 0,-1 0 1 0 0,0 0 0 0 0,-1 0-1 0 0,-2 14 1 0 0,-4 9 166 0 0,-17 49-1 0 0,6-23-246 0 0,14-49-2335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9215 0 0,'0'0'11900'0'0,"0"2"-10835"0"0,-2 20-643 0 0,0 0-1 0 0,-10 38 0 0 0,-2 25-334 0 0,14-54-1924 0 0,1-14-1660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3679 0 0,'15'3'815'0'0,"0"0"0"0"0,20 1-1 0 0,-23-4 1420 0 0,0 2 0 0 0,-1-1 1 0 0,1 2-1 0 0,19 6 1560 0 0,-31-7-3098 0 0,-3 7-420 0 0,0-1 0 0 0,0 0 1 0 0,-1 0-1 0 0,0 0 0 0 0,0 0 1 0 0,-1-1-1 0 0,0 0 0 0 0,-1 0 0 0 0,-10 12 1 0 0,-10 6 214 0 0,-29 23 0 0 0,51-44-451 0 0,-75 58 195 0 0,33-28-88 0 0,-46 46-1 0 0,78-63-135 0 0,15-16-7 0 0,-1 0-1 0 0,1-1 1 0 0,0 1 0 0 0,-1-1 0 0 0,1 1 0 0 0,0-1-1 0 0,0 1 1 0 0,0-1 0 0 0,-1 0 0 0 0,1 1 0 0 0,0-1-1 0 0,0 0 1 0 0,1 1 0 0 0,-2-1-4 0 0,6 1 1 0 0,1 1-1 0 0,-1-1 1 0 0,1-1-1 0 0,-1 1 1 0 0,1-1-1 0 0,-1 0 1 0 0,11-2-1 0 0,48-11-96 0 0,-30 5-75 0 0,40-6-1819 0 0,-38 5 811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15407 0 0,'0'0'1394'0'0,"-1"1"-1150"0"0,-5 8-195 0 0,0 0 1 0 0,1 0 0 0 0,0 1-1 0 0,-5 12 1 0 0,-14 45 505 0 0,19-54-477 0 0,-60 213 1325 0 0,-68 204 209 0 0,119-392-1610 0 0,8-19 37 0 0,-11 22 1 0 0,14-35-20 0 0,0-1 0 0 0,0 0 0 0 0,-1 0 0 0 0,1 0 0 0 0,-1 0 0 0 0,0-1 0 0 0,0 0 0 0 0,-8 6 0 0 0,11-9 33 0 0,1-3 1 0 0,2-7-47 0 0,1-1 0 0 0,0 1 0 0 0,0 0 0 0 0,1 0 0 0 0,0 0 0 0 0,1 1 0 0 0,-1 0 0 0 0,2-1 0 0 0,-1 2 0 0 0,1-1 0 0 0,7-7 0 0 0,0 2 2 0 0,-1 1 0 0 0,2 0 0 0 0,0 0 0 0 0,0 2 0 0 0,18-11 0 0 0,-28 18-15 0 0,0 1 0 0 0,0 0 0 0 0,1 0 0 0 0,-1 0 0 0 0,0 1 0 0 0,1 0-1 0 0,-1 0 1 0 0,1 0 0 0 0,-1 0 0 0 0,1 1 0 0 0,8-1 0 0 0,2 4-9 0 0,-11 1 21 0 0,-2-2-1 0 0,0 1 12 0 0,1 0 0 0 0,-1 0 0 0 0,0 0 0 0 0,0 0 0 0 0,0 0 0 0 0,0 1 0 0 0,-1-1 0 0 0,1 0 0 0 0,-1 1 0 0 0,0-1 0 0 0,0 1 0 0 0,0 0 0 0 0,-1-1 0 0 0,1 1 0 0 0,-1 0 0 0 0,0 4 0 0 0,0 7 86 0 0,-1-1-1 0 0,-5 26 1 0 0,-4 10-15 0 0,5-30-334 0 0,0 0 0 0 0,2 1 1 0 0,1-1-1 0 0,0 1 0 0 0,3 39 1 0 0,1-49-867 0 0,3 0-3804 0 0,2-2-1350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540 111 9439 0 0,'0'0'859'0'0,"0"-2"-710"0"0,0 1-2 0 0,1 0 0 0 0,-1 0 0 0 0,0 0-1 0 0,0 0 1 0 0,0 0 0 0 0,0 0 0 0 0,0 0 0 0 0,0 0-1 0 0,0 0 1 0 0,0 0 0 0 0,-1 0 0 0 0,1 0-1 0 0,0 1 1 0 0,0-1 0 0 0,-1 0 0 0 0,1 0 0 0 0,-1 0-1 0 0,1 0 1 0 0,-1 0 0 0 0,1 0 0 0 0,-1 0-1 0 0,0 1 1 0 0,1-1 0 0 0,-1 0 0 0 0,0 1 0 0 0,0-1-1 0 0,-1-1 1 0 0,-1 1 131 0 0,0-1 0 0 0,0 0 1 0 0,0 1-1 0 0,0-1 0 0 0,-6 0 0 0 0,6 1 186 0 0,-8-3-104 0 0,-1 1 1 0 0,1 1-1 0 0,0 0 1 0 0,-1 1-1 0 0,1 0 1 0 0,-1 1-1 0 0,-20 1 1 0 0,16 1-258 0 0,0 1 0 0 0,-1 1 0 0 0,1 0-1 0 0,-28 13 1 0 0,15-3-22 0 0,0 1 1 0 0,1 1-1 0 0,1 2 0 0 0,1 1 0 0 0,-25 22 0 0 0,34-25 85 0 0,-20 20-1 0 0,33-31-144 0 0,-1 1 0 0 0,1-1 0 0 0,0 1 0 0 0,0 0 0 0 0,1 1 0 0 0,-1-1 0 0 0,2 1 0 0 0,-4 8 0 0 0,4-3-21 0 0,5-3 22 0 0,-1-7-4 0 0,-1-1 0 0 0,1 0 0 0 0,0 0 1 0 0,0 0-1 0 0,0 0 0 0 0,0 0 1 0 0,0 0-1 0 0,0 0 0 0 0,0-1 1 0 0,0 1-1 0 0,0-1 0 0 0,0 1 1 0 0,1-1-1 0 0,-1 0 0 0 0,0 0 1 0 0,0 0-1 0 0,0 0 0 0 0,5-1 1 0 0,5-1 131 0 0,24-7 0 0 0,-29 8-100 0 0,43-15 158 0 0,1-1 0 0 0,-2-3 0 0 0,48-26 0 0 0,-93 43-205 0 0,-3 2-5 0 0,0 1 1 0 0,0-1 0 0 0,0 0-1 0 0,0 1 1 0 0,0-1 0 0 0,0 1-1 0 0,0 0 1 0 0,0-1 0 0 0,0 1-1 0 0,1 0 1 0 0,-1 0 0 0 0,2-1-1 0 0,-1 1-83 0 0,-4 12-319 0 0,1-10 210 0 0,1 0 0 0 0,0 0 1 0 0,0-1-1 0 0,-1 1 0 0 0,1 0 0 0 0,0 0 0 0 0,1 0 0 0 0,-1 0 1 0 0,0 0-1 0 0,0-1 0 0 0,2 5 0 0 0,-1-5-141 0 0,0 1 0 0 0,0 0-1 0 0,1-1 1 0 0,-1 0 0 0 0,1 1-1 0 0,-1-1 1 0 0,1 0 0 0 0,-1 0 0 0 0,1 0-1 0 0,0 0 1 0 0,2 2 0 0 0,9 2-1354 0 0,0 0-1 0 0,0 0 1 0 0,23 5 0 0 0,-23-7 910 0 0,1 1 0 0 0,-1 0 1 0 0,21 10-1 0 0,-1 4 744 0 0,-1 1 3671 0 0,-24-14 1584 0 0,0 1 1700 0 0,-6-10-6668 0 0,0-1-1 0 0,0 1 1 0 0,0-1-1 0 0,0 0 0 0 0,-1 0 1 0 0,0 1-1 0 0,0-1 1 0 0,1-5-1 0 0,3-17 403 0 0,1 11-520 0 0,1 0 0 0 0,0 0 0 0 0,1 0 0 0 0,18-26 0 0 0,48-53-744 0 0,-61 80-253 0 0,1 0-1 0 0,0 1 1 0 0,1 1-1 0 0,1 0 0 0 0,0 1 1 0 0,19-10-1 0 0,-11 9-1212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8287 0 0,'0'0'756'0'0,"1"1"-622"0"0,13 11 3809 0 0,16 19-1 0 0,-17-18-337 0 0,21 19 0 0 0,-29-28-3670 0 0,1 0-1 0 0,0 0 0 0 0,1 0 0 0 0,6 3 0 0 0,-7-5 97 0 0,-1 0 0 0 0,1 0 0 0 0,0 0 0 0 0,0-1 0 0 0,0 1 0 0 0,-1-2 0 0 0,1 1 0 0 0,0 0 0 0 0,0-1 0 0 0,1 0 0 0 0,-1-1 0 0 0,0 1 0 0 0,-1-1 0 0 0,13-3 0 0 0,-10 1-106 0 0,0 0 0 0 0,0 0-1 0 0,-1 0 1 0 0,11-6 0 0 0,-15 7-2 0 0,0 0 0 0 0,0 0 0 0 0,0 0 0 0 0,0-1 0 0 0,-1 1 0 0 0,1-1 0 0 0,-1 1 0 0 0,1-1 0 0 0,-1 0 0 0 0,0 0 0 0 0,0 0 0 0 0,2-3 0 0 0,-4 5 56 0 0,0 0-1 0 0,1 1 0 0 0,-1-1 1 0 0,0 0-1 0 0,0 1 0 0 0,0-1 1 0 0,0 0-1 0 0,0 1 1 0 0,0-1-1 0 0,0 0 0 0 0,0 1 1 0 0,0-1-1 0 0,0 0 1 0 0,0 1-1 0 0,-1-1 0 0 0,1 0 1 0 0,0 1-1 0 0,0-1 1 0 0,-1 1-1 0 0,1-1 0 0 0,0 0 1 0 0,-1 1-1 0 0,1-1 0 0 0,0 1 1 0 0,-1-1-1 0 0,1 1 1 0 0,-1-1-1 0 0,1 1 0 0 0,-1-1 1 0 0,1 1-1 0 0,-1 0 1 0 0,1-1-1 0 0,-1 1 0 0 0,0 0 1 0 0,1-1-1 0 0,-1 1 1 0 0,0 0-1 0 0,1 0 0 0 0,-2-1 1 0 0,0 0-13 0 0,-1 1 1 0 0,1-1-1 0 0,0 1 1 0 0,0 0 0 0 0,-1-1-1 0 0,1 1 1 0 0,0 0-1 0 0,-1 0 1 0 0,-3 1 0 0 0,-16 7-90 0 0,0 1 0 0 0,0 1 0 0 0,-36 24 0 0 0,35-21 93 0 0,-18 13 30 0 0,1 1 0 0 0,-49 45 0 0 0,84-67 25 0 0,0-1-1 0 0,0 1 1 0 0,1 0 0 0 0,0 0-1 0 0,0 0 1 0 0,0 0 0 0 0,0 1-1 0 0,-3 8 1 0 0,7-13-15 0 0,-1 1 0 0 0,1-1-1 0 0,-1 0 1 0 0,1 1 0 0 0,0-1 0 0 0,0 1 0 0 0,-1-1 0 0 0,1 1 0 0 0,0 0-1 0 0,0-1 1 0 0,1 1 0 0 0,-1-1 0 0 0,0 1 0 0 0,0-1 0 0 0,1 1 0 0 0,0 2-1 0 0,0-3-2 0 0,0 1-1 0 0,1-1 0 0 0,-1 1 1 0 0,0-1-1 0 0,1 1 1 0 0,-1-1-1 0 0,1 0 0 0 0,-1 1 1 0 0,1-1-1 0 0,-1 0 0 0 0,1 0 1 0 0,0 0-1 0 0,0 0 0 0 0,-1-1 1 0 0,1 1-1 0 0,3 0 0 0 0,2 2 22 0 0,0-2 0 0 0,1 1-1 0 0,-1-1 1 0 0,1-1 0 0 0,-1 1-1 0 0,1-1 1 0 0,12-1-1 0 0,0-2-1218 0 0,33-9 0 0 0,-22 2-5913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40 11831 0 0,'26'-12'923'0'0,"-18"8"-746"0"0,1 1 0 0 0,13-5 0 0 0,-6 2 1087 0 0,-1 1 809 0 0,-5 4 2716 0 0,-24 16-3658 0 0,1-6-900 0 0,0 0 0 0 0,-1-2-1 0 0,0 1 1 0 0,-29 9 0 0 0,5-1-236 0 0,-9 4 36 0 0,-24 11-2 0 0,14-5-212 0 0,37-18 41 0 0,1 1 0 0 0,0 1-1 0 0,-31 21 1 0 0,48-30 46 0 0,16 8-336 0 0,-1-3 389 0 0,1 0-1 0 0,0-2 0 0 0,1 1 1 0 0,20 2-1 0 0,18 6 46 0 0,-26-5 10 0 0,1 0-31 0 0,40 17-1 0 0,-61-22 17 0 0,0 0-1 0 0,0 1 1 0 0,-1 0 0 0 0,1 0-1 0 0,-1 1 1 0 0,0-1 0 0 0,0 1-1 0 0,-1 1 1 0 0,1-1-1 0 0,7 12 1 0 0,-10-13 8 0 0,-1 1 0 0 0,1 0 0 0 0,-1 0 0 0 0,0-1 0 0 0,-1 1 0 0 0,1 0 0 0 0,-1 1-1 0 0,0-1 1 0 0,-1 0 0 0 0,1 0 0 0 0,-1 0 0 0 0,0 0 0 0 0,-1 11 0 0 0,1-13 9 0 0,-1 1 0 0 0,0 0 0 0 0,0 0 0 0 0,0 0 0 0 0,0-1 0 0 0,-1 1 0 0 0,1 0 0 0 0,-1-1 1 0 0,0 1-1 0 0,0-1 0 0 0,0 0 0 0 0,-1 0 0 0 0,1 0 0 0 0,-1 0 0 0 0,1 0 0 0 0,-1 0 0 0 0,0-1 0 0 0,-6 5 0 0 0,-8 2 33 0 0,0-1 0 0 0,0 0 0 0 0,-36 9 0 0 0,-57 8 41 0 0,91-22-67 0 0,0 0-1 0 0,0-1 0 0 0,0-1 1 0 0,-37-3-1 0 0,50 1-102 0 0,-1 1 1 0 0,0-1-1 0 0,1-1 0 0 0,-1 0 0 0 0,1 0 0 0 0,-1 0 1 0 0,1 0-1 0 0,0-1 0 0 0,0 0 0 0 0,0-1 0 0 0,0 1 0 0 0,1-1 1 0 0,-1 0-1 0 0,1 0 0 0 0,0-1 0 0 0,0 0 0 0 0,-5-6 1 0 0,9 9-21 0 0,-1 0 1 0 0,1-1 0 0 0,0 1 0 0 0,0 0 0 0 0,0 0 0 0 0,0-1 0 0 0,0 1 0 0 0,1-1 0 0 0,-1 1-1 0 0,1-1 1 0 0,0 1 0 0 0,-1-1 0 0 0,1 1 0 0 0,0-1 0 0 0,1 0 0 0 0,-1 1 0 0 0,1-5 0 0 0,1 2-446 0 0,-1 0 0 0 0,1 0 0 0 0,0 0 0 0 0,0 1 0 0 0,1-1 0 0 0,-1 1 0 0 0,7-8 0 0 0,1 0-5123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11111 0 0,'0'0'507'0'0,"1"-2"-6"0"0,9-14-203 0 0,-10 15-122 0 0,0 1 0 0 0,1-1 1 0 0,-1 1-1 0 0,0-1 0 0 0,1 0 1 0 0,-1 1-1 0 0,1-1 0 0 0,-1 1 1 0 0,0-1-1 0 0,1 1 1 0 0,-1-1-1 0 0,1 1 0 0 0,0-1 1 0 0,-1 1-1 0 0,1 0 0 0 0,-1-1 1 0 0,1 1-1 0 0,0 0 0 0 0,-1 0 1 0 0,1-1-1 0 0,0 1 0 0 0,-1 0 1 0 0,1 0-1 0 0,0 0 0 0 0,-1 0 1 0 0,1 0-1 0 0,0 0 1 0 0,-1 0-1 0 0,1 0 0 0 0,0 0 1 0 0,-1 0-1 0 0,1 0 0 0 0,1 1 1 0 0,0 0 30 0 0,1 1 0 0 0,-1-1 1 0 0,0 1-1 0 0,0 0 0 0 0,0 0 1 0 0,0 0-1 0 0,3 4 0 0 0,-1 0-57 0 0,0 0 1 0 0,0 0-1 0 0,-1 0 0 0 0,0 0 1 0 0,0 0-1 0 0,-1 0 0 0 0,1 1 0 0 0,-1 0 1 0 0,-1-1-1 0 0,1 1 0 0 0,-1 0 0 0 0,0 0 1 0 0,-1 13-1 0 0,-1 5 105 0 0,-2 1 0 0 0,-7 37 0 0 0,-1 2 396 0 0,7-28-336 0 0,4-36-302 0 0,0-1 0 0 0,1 1 0 0 0,-1-1 0 0 0,0 1 1 0 0,0-1-1 0 0,1 0 0 0 0,-1 1 0 0 0,0-1 0 0 0,1 1 1 0 0,-1-1-1 0 0,1 1 0 0 0,-1-1 0 0 0,0 0 0 0 0,1 1 0 0 0,-1-1 1 0 0,1 0-1 0 0,-1 0 0 0 0,1 1 0 0 0,-1-1 0 0 0,1 0 0 0 0,-1 0 1 0 0,1 0-1 0 0,-1 1 0 0 0,1-1 0 0 0,-1 0 0 0 0,1 0 0 0 0,0 0 1 0 0,16-1 161 0 0,-3-3-45 0 0,0-1 1 0 0,-1-1 0 0 0,0 0-1 0 0,0-1 1 0 0,0 0 0 0 0,23-18-1 0 0,-17 9-118 0 0,0-1 0 0 0,-1 0-1 0 0,20-26 1 0 0,-28 29-96 0 0,0-1 0 0 0,0 0 0 0 0,-2-1 0 0 0,0 1 0 0 0,-1-1 0 0 0,6-20 0 0 0,-5 12-680 0 0,-2 0-1 0 0,-1 0 0 0 0,4-44 0 0 0,-9 57-628 0 0,0-1-3969 0 0,2 2-1120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14799 0 0,'0'0'1343'0'0,"-2"2"-1104"0"0,-16 17 171 0 0,0-1 1 0 0,-2-1-1 0 0,0 0 1 0 0,-25 14-1 0 0,20-12-250 0 0,-86 55 427 0 0,-62 48-319 0 0,156-108-237 0 0,1 1 0 0 0,0 0 0 0 0,1 1 0 0 0,1 1 0 0 0,0 1 0 0 0,2 0-1 0 0,-16 27 1 0 0,27-41-24 0 0,-1-1 0 0 0,1 0-1 0 0,-1 1 1 0 0,1-1-1 0 0,0 1 1 0 0,0-1 0 0 0,1 1-1 0 0,-1 0 1 0 0,1-1 0 0 0,0 1-1 0 0,-1 0 1 0 0,2 5 0 0 0,-1-8-8 0 0,1 1 1 0 0,-1 0 0 0 0,1 0 0 0 0,0-1-1 0 0,0 1 1 0 0,0 0 0 0 0,-1-1 0 0 0,1 1-1 0 0,1 0 1 0 0,-1-1 0 0 0,0 0 0 0 0,0 1 0 0 0,0-1-1 0 0,1 0 1 0 0,-1 1 0 0 0,1-1 0 0 0,-1 0-1 0 0,1 0 1 0 0,-1 0 0 0 0,1-1 0 0 0,0 1-1 0 0,0 0 1 0 0,-1 0 0 0 0,1-1 0 0 0,0 1-1 0 0,2-1 1 0 0,9 3 69 0 0,1 0 0 0 0,-1-2 0 0 0,1 0 0 0 0,0 0 1 0 0,18-2-1 0 0,18-5-1071 0 0,0-3-4240 0 0,-21 4-753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2759 0 0,'82'5'12226'0'0,"-82"-5"-12021"0"0,1 1 0 0 0,-1-1 1 0 0,0 0-1 0 0,1 1 0 0 0,-1-1 0 0 0,0 1 1 0 0,1-1-1 0 0,-1 0 0 0 0,0 1 1 0 0,0-1-1 0 0,1 1 0 0 0,-1-1 0 0 0,0 1 1 0 0,0-1-1 0 0,0 1 0 0 0,0-1 1 0 0,1 1-1 0 0,-1-1 0 0 0,0 1 0 0 0,0-1 1 0 0,0 1-1 0 0,0-1 0 0 0,0 1 0 0 0,0-1 1 0 0,0 1-1 0 0,-1-1 0 0 0,1 1 1 0 0,-6 9 29 0 0,0 0 0 0 0,-1-1 0 0 0,0 0 0 0 0,0 0 0 0 0,-1 0 1 0 0,0-1-1 0 0,-11 8 0 0 0,-8 9-26 0 0,-121 105 152 0 0,-1 0-231 0 0,143-124-125 0 0,0 0 0 0 0,0 0 1 0 0,0 1-1 0 0,1 0 0 0 0,0 0 1 0 0,0 1-1 0 0,1-1 0 0 0,0 1 1 0 0,-6 15-1 0 0,10-22-11 0 0,0 0-1 0 0,0 0 1 0 0,0 0 0 0 0,0 0-1 0 0,0 0 1 0 0,0 0-1 0 0,0 0 1 0 0,0 0 0 0 0,0 0-1 0 0,0 0 1 0 0,1 1 0 0 0,-1-1-1 0 0,0 0 1 0 0,1 0-1 0 0,-1 0 1 0 0,1 0 0 0 0,-1 0-1 0 0,1-1 1 0 0,-1 1-1 0 0,1 0 1 0 0,0 0 0 0 0,0 0-1 0 0,-1 0 1 0 0,1-1 0 0 0,0 1-1 0 0,0 0 1 0 0,0-1-1 0 0,0 1 1 0 0,0 0 0 0 0,0-1-1 0 0,0 1 1 0 0,0-1 0 0 0,0 0-1 0 0,0 1 1 0 0,0-1-1 0 0,0 0 1 0 0,0 0 0 0 0,1 1-1 0 0,6 0-81 0 0,1 0 1 0 0,-1 0-1 0 0,15 0 0 0 0,-21-1 79 0 0,33-1-941 0 0,0-2 1 0 0,-1-1 0 0 0,37-9 0 0 0,-44 6-461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11519 0 0,'-1'1'4408'0'0,"-31"34"-3271"0"0,1 1 0 0 0,-46 71 0 0 0,-40 92 2116 0 0,96-161-3125 0 0,17-32-128 0 0,1-1 0 0 0,1 0 0 0 0,0-1 0 0 0,-1 1 0 0 0,-1 8 0 0 0,4-12-10 0 0,-1 0 1 0 0,1 0-1 0 0,0 0 0 0 0,-1 0 1 0 0,1 0-1 0 0,0 0 0 0 0,0 0 0 0 0,0 0 1 0 0,0 0-1 0 0,0 0 0 0 0,0 0 0 0 0,0 0 1 0 0,0 0-1 0 0,0 0 0 0 0,1 0 0 0 0,-1 0 1 0 0,0 0-1 0 0,1 0 0 0 0,-1 0 1 0 0,1 0-1 0 0,-1 0 0 0 0,1 0 0 0 0,-1 0 1 0 0,1 0-1 0 0,0-1 0 0 0,-1 1 0 0 0,1 0 1 0 0,0 0-1 0 0,0-1 0 0 0,-1 1 1 0 0,1 0-1 0 0,0-1 0 0 0,0 1 0 0 0,0-1 1 0 0,0 1-1 0 0,0-1 0 0 0,0 1 0 0 0,0-1 1 0 0,0 0-1 0 0,0 1 0 0 0,0-1 1 0 0,0 0-1 0 0,2 0 0 0 0,2 1-46 0 0,4 2-43 0 0,1-1 1 0 0,0 0-1 0 0,0-1 0 0 0,0 0 0 0 0,0 0 0 0 0,0-1 0 0 0,19-3 1 0 0,2-2-330 0 0,36-10 1 0 0,-43 9-752 0 0,0-2 0 0 0,0 0 0 0 0,22-13 0 0 0,-29 12-1393 0 0,-1-1 0 0 0,22-16 0 0 0,-22 14-987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12407 0 0,'0'0'566'0'0,"-2"1"-6"0"0,-9 2-326 0 0,1 2 1 0 0,0-1 0 0 0,0 1 0 0 0,0 1 0 0 0,0-1 0 0 0,1 2 0 0 0,0-1-1 0 0,0 1 1 0 0,1 1 0 0 0,0 0 0 0 0,0 0 0 0 0,1 0 0 0 0,-8 12 0 0 0,14-19-162 0 0,0 1 0 0 0,0-1 1 0 0,0 1-1 0 0,1-1 1 0 0,-1 1-1 0 0,1-1 1 0 0,-1 1-1 0 0,1 0 0 0 0,-1-1 1 0 0,1 1-1 0 0,0 0 1 0 0,0 2-1 0 0,0-3-28 0 0,0 0-1 0 0,0 0 1 0 0,0 0-1 0 0,1 0 1 0 0,-1 0-1 0 0,0-1 1 0 0,1 1-1 0 0,-1 0 1 0 0,0 0 0 0 0,1 0-1 0 0,-1-1 1 0 0,1 1-1 0 0,0 0 1 0 0,-1-1-1 0 0,1 1 1 0 0,-1 0-1 0 0,1-1 1 0 0,1 1 0 0 0,1 1 73 0 0,0-1 0 0 0,0 1 0 0 0,0-1 0 0 0,0 0 0 0 0,0 0 0 0 0,1-1 1 0 0,-1 1-1 0 0,0 0 0 0 0,1-1 0 0 0,-1 0 0 0 0,4 0 0 0 0,14-1 227 0 0,-1-1 0 0 0,1 0-1 0 0,-1-2 1 0 0,24-6 0 0 0,79-32-2 0 0,-98 32-301 0 0,1 0 146 0 0,-20 7-73 0 0,-17 6-63 0 0,-30 12-111 0 0,1 1 0 0 0,0 2 0 0 0,-67 42 0 0 0,47-20-59 0 0,-83 72 0 0 0,139-108 116 0 0,-3 2-25 0 0,0 0 0 0 0,0 0-1 0 0,0 0 1 0 0,1 1 0 0 0,0 0-1 0 0,1 1 1 0 0,-1-1 0 0 0,-4 11-1 0 0,9-17 6 0 0,1-1 0 0 0,0 1 0 0 0,-1 0 0 0 0,1 0 0 0 0,0-1 0 0 0,0 1 0 0 0,-1 0 0 0 0,1 0 0 0 0,0-1 0 0 0,0 1 0 0 0,0 0 0 0 0,0 0 0 0 0,0 0 0 0 0,0 0 0 0 0,0-1 0 0 0,0 1 0 0 0,0 0 0 0 0,1 0 0 0 0,-1 0 0 0 0,0-1 0 0 0,0 1 0 0 0,1 0 0 0 0,-1 0-1 0 0,0-1 1 0 0,1 1 0 0 0,-1 0 0 0 0,1-1 0 0 0,-1 1 0 0 0,1 0 0 0 0,0-1 0 0 0,-1 1 0 0 0,1-1 0 0 0,-1 1 0 0 0,1-1 0 0 0,0 1 0 0 0,-1-1 0 0 0,1 1 0 0 0,0-1 0 0 0,0 0 0 0 0,-1 1 0 0 0,1-1 0 0 0,0 0 0 0 0,0 0 0 0 0,0 1 0 0 0,-1-1 0 0 0,1 0 0 0 0,2 0 0 0 0,2 0-286 0 0,0 1 1 0 0,0-1 0 0 0,1-1-1 0 0,-1 1 1 0 0,0-1-1 0 0,7-1 1 0 0,12-4-1292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38 11975 0 0,'0'-2'547'0'0,"3"-17"181"0"0,-3 18-579 0 0,0 0 0 0 0,0 1 0 0 0,-1-1-1 0 0,1 0 1 0 0,0 0 0 0 0,0 1 0 0 0,-1-1 0 0 0,1 0 0 0 0,0 1-1 0 0,-1-1 1 0 0,1 0 0 0 0,-1 1 0 0 0,1-1 0 0 0,-1 0 0 0 0,1 1 0 0 0,-1-1-1 0 0,1 1 1 0 0,-1-1 0 0 0,0 1 0 0 0,1-1 0 0 0,-1 1 0 0 0,0 0 0 0 0,1-1-1 0 0,-1 1 1 0 0,0 0 0 0 0,1 0 0 0 0,-1-1 0 0 0,0 1 0 0 0,0 0 0 0 0,1 0-1 0 0,-1 0 1 0 0,0 0 0 0 0,0 0 0 0 0,0 0 0 0 0,1 0 0 0 0,-1 0 0 0 0,0 0-1 0 0,0 0 1 0 0,1 0 0 0 0,-1 1 0 0 0,0-1 0 0 0,0 0 0 0 0,1 0-1 0 0,-1 1 1 0 0,0-1 0 0 0,0 1 0 0 0,-1 0-52 0 0,-3 0 11 0 0,-1 1 0 0 0,1 1-1 0 0,-1-1 1 0 0,1 1 0 0 0,0 0-1 0 0,0 0 1 0 0,-6 5 0 0 0,-32 30-103 0 0,22-18 120 0 0,20-19-125 0 0,-55 54 49 0 0,50-49-45 0 0,0 1 1 0 0,1 1-1 0 0,0-1 1 0 0,0 1-1 0 0,1 0 1 0 0,-6 14-1 0 0,9-20-1 0 0,0 0 0 0 0,1-1 0 0 0,-1 1 0 0 0,1 0 0 0 0,0 0 0 0 0,0 0 0 0 0,0 0 0 0 0,0 0 0 0 0,0 0 0 0 0,0 0 0 0 0,0 0 0 0 0,1 0 0 0 0,-1 0 0 0 0,1 0 0 0 0,-1 0 0 0 0,1 0 0 0 0,0 0 0 0 0,-1 0 0 0 0,1-1 0 0 0,0 1 0 0 0,1 0 0 0 0,-1-1 0 0 0,0 1 0 0 0,0-1 0 0 0,3 4 0 0 0,4 1 63 0 0,-1 0 0 0 0,1-1 1 0 0,0 0-1 0 0,12 6 0 0 0,5 4 149 0 0,-16-9-101 0 0,-1-1-1 0 0,1 2 0 0 0,-1-1 1 0 0,-1 1-1 0 0,1 1 1 0 0,7 10-1 0 0,-13-15-64 0 0,0 0 1 0 0,0 0-1 0 0,0 0 0 0 0,-1 0 0 0 0,1 0 1 0 0,-1 0-1 0 0,0 0 0 0 0,0 1 0 0 0,-1-1 1 0 0,1 0-1 0 0,0 1 0 0 0,-1-1 0 0 0,0 1 1 0 0,0-1-1 0 0,0 0 0 0 0,0 1 0 0 0,-1-1 1 0 0,1 1-1 0 0,-1-1 0 0 0,0 0 0 0 0,0 1 1 0 0,0-1-1 0 0,-2 3 0 0 0,-1 2-26 0 0,0-1 0 0 0,-1 0 0 0 0,0 0 1 0 0,0-1-1 0 0,0 1 0 0 0,-1-1 0 0 0,0 0 0 0 0,-1-1 0 0 0,1 1 0 0 0,-1-1 0 0 0,0-1 0 0 0,0 1 1 0 0,0-1-1 0 0,-1 0 0 0 0,0-1 0 0 0,1 0 0 0 0,-1 0 0 0 0,-1-1 0 0 0,1 0 0 0 0,-13 2 0 0 0,19-4-76 0 0,-1 1 0 0 0,0-1 0 0 0,0 0-1 0 0,0-1 1 0 0,1 1 0 0 0,-1 0-1 0 0,-3-2 1 0 0,5 2-45 0 0,0 0 0 0 0,0-1-1 0 0,1 1 1 0 0,-1 0 0 0 0,0-1 0 0 0,0 1 0 0 0,1-1 0 0 0,-1 1 0 0 0,0-1-1 0 0,0 1 1 0 0,1-1 0 0 0,-1 0 0 0 0,1 1 0 0 0,-1-1 0 0 0,0 0-1 0 0,1 0 1 0 0,-1 1 0 0 0,1-1 0 0 0,0 0 0 0 0,-1 0 0 0 0,1 0-1 0 0,0 0 1 0 0,-1 1 0 0 0,1-1 0 0 0,0-1 0 0 0,-1-12-1337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16183 0 0,'0'0'1462'0'0,"-1"0"-1109"0"0,-7 3-48 0 0,1 0 0 0 0,0 0-1 0 0,0 1 1 0 0,0 0 0 0 0,0 0 0 0 0,0 1 0 0 0,-10 10 0 0 0,-6 2 41 0 0,-83 55 234 0 0,-21 15 531 0 0,96-64-812 0 0,-55 55-1 0 0,78-70-294 0 0,4-4-9 0 0,0-1 0 0 0,1 1 0 0 0,-1 0 0 0 0,1 0 0 0 0,-3 7-1 0 0,6-11-4 0 0,0 1-1 0 0,0-1 0 0 0,0 0 0 0 0,0 1 0 0 0,0-1 0 0 0,0 1 0 0 0,0-1 0 0 0,0 1 0 0 0,1-1 0 0 0,-1 0 0 0 0,0 1 0 0 0,0-1 0 0 0,0 1 0 0 0,1-1 0 0 0,-1 0 0 0 0,0 1 0 0 0,1-1 0 0 0,-1 0 0 0 0,0 1 0 0 0,1-1 0 0 0,-1 0 0 0 0,0 0 0 0 0,1 1 0 0 0,-1-1 0 0 0,0 0 1 0 0,1 1-1 0 0,-1-1-12 0 0,3 1-21 0 0,0 1 1 0 0,0-1-1 0 0,0 1 1 0 0,0-1-1 0 0,0 0 1 0 0,0 0-1 0 0,0-1 1 0 0,0 1-1 0 0,5 0 1 0 0,33 0-235 0 0,-11 0 80 0 0,-21 0 152 0 0,8 0-45 0 0,0 1 1 0 0,1 1-1 0 0,29 8 1 0 0,-42-9 104 0 0,-1 0 1 0 0,1 0-1 0 0,-1 0 1 0 0,0 0-1 0 0,0 1 1 0 0,0-1 0 0 0,0 1-1 0 0,0 0 1 0 0,0 0-1 0 0,-1 1 1 0 0,0-1-1 0 0,1 1 1 0 0,-1-1-1 0 0,0 1 1 0 0,-1 0 0 0 0,1 0-1 0 0,-1 1 1 0 0,4 7-1 0 0,-4-4 39 0 0,1 1 0 0 0,-1-1-1 0 0,0 1 1 0 0,-1 0 0 0 0,0 0-1 0 0,0-1 1 0 0,-1 1 0 0 0,0 0-1 0 0,-1 0 1 0 0,0 0 0 0 0,0-1-1 0 0,-1 1 1 0 0,0-1 0 0 0,0 1-1 0 0,-1-1 1 0 0,0 1 0 0 0,-1-1-1 0 0,0 0 1 0 0,0-1 0 0 0,-1 1-1 0 0,-8 10 1 0 0,5-7 24 0 0,-1-1-1 0 0,0-1 0 0 0,-1 1 1 0 0,0-2-1 0 0,-1 1 0 0 0,0-1 1 0 0,0-1-1 0 0,0 0 0 0 0,-1-1 1 0 0,0 0-1 0 0,0-1 0 0 0,-1 0 1 0 0,-21 5-1 0 0,5-3-377 0 0,-43 4 0 0 0,64-10 222 0 0,0-1 0 0 0,0 0 0 0 0,0 0 0 0 0,0-1-1 0 0,0 0 1 0 0,0 0 0 0 0,0-1 0 0 0,0 0-1 0 0,0 0 1 0 0,-12-6 0 0 0,18 7-24 0 0,1 0 0 0 0,-1 0 0 0 0,0 0 0 0 0,1 0-1 0 0,-1 0 1 0 0,1-1 0 0 0,-1 1 0 0 0,1 0 0 0 0,0-1 0 0 0,0 0 0 0 0,-1 1 0 0 0,1-1 0 0 0,-1-2 0 0 0,1 3-460 0 0,1-1 1 0 0,-1 0-1 0 0,1 0 1 0 0,-1 0-1 0 0,1 0 1 0 0,0 0-1 0 0,-1 0 1 0 0,1 0-1 0 0,0-2 1 0 0,3-19-6065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 15575 0 0,'0'0'1410'0'0,"1"2"-1160"0"0,3 7-31 0 0,0-1 0 0 0,1 1 0 0 0,10 12 0 0 0,-12-17-115 0 0,0-1 0 0 0,1-1 0 0 0,-1 1 0 0 0,0 0 0 0 0,1-1 0 0 0,-1 1 0 0 0,1-1 0 0 0,0 0 0 0 0,0 0 0 0 0,0-1 0 0 0,6 3 0 0 0,-1-2-8 0 0,0-1 0 0 0,0 0 0 0 0,0 0-1 0 0,0-1 1 0 0,0 0 0 0 0,0 0 0 0 0,0-1 0 0 0,-1 0-1 0 0,1-1 1 0 0,0 0 0 0 0,0 0 0 0 0,14-6 0 0 0,3-4 94 0 0,0 0 0 0 0,41-28 0 0 0,-36 19-3 0 0,-30 20 577 0 0,-17 1-741 0 0,0 2 0 0 0,-1 0-1 0 0,1 1 1 0 0,0 1 0 0 0,0 0 0 0 0,1 1 0 0 0,-1 1 0 0 0,-26 14-1 0 0,-3 5-40 0 0,-60 46 0 0 0,61-39 83 0 0,-51 49 0 0 0,75-62-54 0 0,1 1 1 0 0,1 1-1 0 0,1 1 0 0 0,-21 35 1 0 0,34-50-2 0 0,1-1 1 0 0,0 0 0 0 0,0 1-1 0 0,-2 12 1 0 0,4-9-11 0 0,2-9-6 0 0,0 0 0 0 0,-1-1-1 0 0,1 1 1 0 0,-1 0 0 0 0,1-1-1 0 0,0 1 1 0 0,0 0 0 0 0,-1-1-1 0 0,1 1 1 0 0,0-1 0 0 0,0 1-1 0 0,0-1 1 0 0,0 1 0 0 0,0-1 0 0 0,0 0-1 0 0,0 0 1 0 0,-1 1 0 0 0,1-1-1 0 0,0 0 1 0 0,0 0 0 0 0,0 0-1 0 0,0 0 1 0 0,0 0 0 0 0,0 0-1 0 0,2 0 1 0 0,25-5-222 0 0,54-21-2628 0 0,-51 14 1344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16271 0 0,'0'0'1854'0'0,"-2"1"-1192"0"0,-10 4-113 0 0,-1 0-1 0 0,1 1 1 0 0,0 1-1 0 0,1 0 0 0 0,-20 16 1 0 0,-51 51-543 0 0,71-64 181 0 0,-14 14-139 0 0,-30 31 87 0 0,47-47-120 0 0,1 0-1 0 0,0 1 1 0 0,1 1 0 0 0,-9 16-1 0 0,14-24-14 0 0,0 0 0 0 0,0 0 0 0 0,0-1 0 0 0,0 1 0 0 0,1 0 0 0 0,-1 0 0 0 0,1 0 0 0 0,0 0 0 0 0,-1 0 0 0 0,1 0 0 0 0,0 0 0 0 0,0 1 0 0 0,0-1 0 0 0,1 0 0 0 0,-1 0 0 0 0,0 0 0 0 0,1 0 0 0 0,-1 0 0 0 0,1 0 0 0 0,0-1 0 0 0,1 4 0 0 0,-1-3 0 0 0,1 0 0 0 0,0 0 0 0 0,0 0 0 0 0,0 0 0 0 0,0 0 0 0 0,0-1 0 0 0,0 1 0 0 0,0-1 0 0 0,0 1 0 0 0,1-1 0 0 0,-1 0 0 0 0,1 0 0 0 0,-1 0 0 0 0,1 0 0 0 0,-1 0 0 0 0,3 0 0 0 0,1 0 1 0 0,8 2 25 0 0,0 1-1 0 0,0 0 1 0 0,-1 1 0 0 0,19 9 0 0 0,-28-12-14 0 0,0 0-1 0 0,-1 0 1 0 0,1 1 0 0 0,-1 0 0 0 0,0 0-1 0 0,0 0 1 0 0,0 0 0 0 0,0 0 0 0 0,0 0 0 0 0,-1 1-1 0 0,1 0 1 0 0,-1-1 0 0 0,0 1 0 0 0,0 0 0 0 0,0 0-1 0 0,-1 0 1 0 0,0 0 0 0 0,1 0 0 0 0,0 6-1 0 0,-1 1 137 0 0,0 0 0 0 0,-1 0 0 0 0,0-1-1 0 0,0 1 1 0 0,-4 16 0 0 0,-14 54 529 0 0,15-69-581 0 0,-1 2-67 0 0,-1 1-1 0 0,0-1 0 0 0,0 0 1 0 0,-2-1-1 0 0,1 1 0 0 0,-2-1 1 0 0,-11 15-1 0 0,14-21-47 0 0,0-1 0 0 0,-1 0 0 0 0,-1 1 0 0 0,1-2 0 0 0,-1 1 0 0 0,1-1 0 0 0,-2 0 1 0 0,1 0-1 0 0,0-1 0 0 0,-1 0 0 0 0,0-1 0 0 0,0 1 0 0 0,0-2 0 0 0,-10 3 0 0 0,-23 3-1494 0 0,-3-6-3856 0 0,-8-2-2197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404 841 17015 0 0,'0'0'828'0'0,"0"0"-803"0"0,-1 0-1 0 0,1 0 0 0 0,0 0 1 0 0,0 0-1 0 0,0 1 0 0 0,0-1 1 0 0,0 0-1 0 0,0 0 1 0 0,0 0-1 0 0,0 0 0 0 0,0 0 1 0 0,-1 0-1 0 0,1 0 0 0 0,0 0 1 0 0,0 0-1 0 0,0 0 1 0 0,0 0-1 0 0,0 0 0 0 0,0 0 1 0 0,0 0-1 0 0,-1 0 0 0 0,1 0 1 0 0,0 0-1 0 0,0 0 1 0 0,0 0-1 0 0,0 0 0 0 0,0 0 1 0 0,0 0-1 0 0,0 0 0 0 0,-1 0 1 0 0,1 0-1 0 0,0 0 1 0 0,0 0-1 0 0,0 0 0 0 0,0 0 1 0 0,0 0-1 0 0,0 0 0 0 0,0 0 1 0 0,-1 0-1 0 0,1 0 0 0 0,0-1 1 0 0,0 1-1 0 0,11-16 153 0 0,1 0 1 0 0,21-20-1 0 0,8-12-17 0 0,4-18 14 0 0,-3-2-1 0 0,40-86 0 0 0,-50 82-149 0 0,-3-2 0 0 0,27-103 0 0 0,-52 164-22 0 0,7-32-15 0 0,-10 41 3 0 0,0 1 1 0 0,-1-1-1 0 0,0 1 1 0 0,0-1-1 0 0,0 1 1 0 0,0-1-1 0 0,0 1 1 0 0,-1-1-1 0 0,-1-5 1 0 0,2 8-3 0 0,-1 0 1 0 0,1 0 0 0 0,-1 0-1 0 0,1 0 1 0 0,-1 0 0 0 0,0 1-1 0 0,1-1 1 0 0,-1 0 0 0 0,0 1-1 0 0,1-1 1 0 0,-1 0 0 0 0,0 1-1 0 0,0-1 1 0 0,0 1 0 0 0,0-1-1 0 0,0 1 1 0 0,1-1 0 0 0,-1 1-1 0 0,0 0 1 0 0,0-1 0 0 0,0 1-1 0 0,0 0 1 0 0,0 0 0 0 0,0 0-1 0 0,0 0 1 0 0,0 0 0 0 0,0 0-1 0 0,0 0 1 0 0,0 0 0 0 0,0 0-1 0 0,0 0 1 0 0,0 1 0 0 0,0-1 0 0 0,0 0-1 0 0,0 1 1 0 0,-1 0 0 0 0,-5 2-57 0 0,0 0 0 0 0,0 0 0 0 0,-10 7 0 0 0,15-8 40 0 0,-34 23-175 0 0,1 1 1 0 0,2 2 0 0 0,0 1-1 0 0,-28 34 1 0 0,45-45 258 0 0,-24 35 0 0 0,35-44-52 0 0,0 0 0 0 0,0 0 0 0 0,1 1-1 0 0,0-1 1 0 0,0 1 0 0 0,-3 17 0 0 0,3-2 137 0 0,2 0 1 0 0,0 28-1 0 0,-1 22-19 0 0,-6-11 4 0 0,-3-1 0 0 0,-2 0-1 0 0,-4-1 1 0 0,-2-1 0 0 0,-2-1-1 0 0,-3-1 1 0 0,-34 58 0 0 0,36-82 12 0 0,-1 0 1 0 0,-1-2 0 0 0,-54 54-1 0 0,-11 14-119 0 0,89-99-269 0 0,-3 2 508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17279 0 0,'-8'4'342'0'0,"4"-3"-213"0"0,1 1 0 0 0,0-1 0 0 0,0 1 0 0 0,0 0 0 0 0,0 0 0 0 0,1 0 1 0 0,-1 0-1 0 0,0 0 0 0 0,1 1 0 0 0,0-1 0 0 0,-4 6 0 0 0,5-7-38 0 0,2 2 51 0 0,-2-3-134 0 0,1 1 1 0 0,0-1-1 0 0,0 1 0 0 0,0-1 0 0 0,0 1 1 0 0,1-1-1 0 0,-1 1 0 0 0,0-1 1 0 0,0 1-1 0 0,0-1 0 0 0,0 1 1 0 0,0-1-1 0 0,1 0 0 0 0,-1 1 1 0 0,0-1-1 0 0,0 1 0 0 0,1 0 1 0 0,2 0 22 0 0,0 1 1 0 0,0 0 0 0 0,0-1-1 0 0,0 0 1 0 0,0 0 0 0 0,0 0 0 0 0,0 0-1 0 0,0 0 1 0 0,1 0 0 0 0,-1-1-1 0 0,0 0 1 0 0,0 0 0 0 0,1 0 0 0 0,-1 0-1 0 0,0 0 1 0 0,4-1 0 0 0,10-2 348 0 0,31-10-1 0 0,-27 7-87 0 0,210-49 1031 0 0,-178 45-1707 0 0,1 3 0 0 0,74-1 0 0 0,-111 8-1457 0 0,30 5-1 0 0,-22 0-4726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5527 0 0,'-1'2'6643'0'0,"-2"3"-5674"0"0,0-1 1 0 0,0 1-1 0 0,0-1 0 0 0,0 1 1 0 0,-1-1-1 0 0,0 0 1 0 0,0-1-1 0 0,-7 6 0 0 0,-5 2-597 0 0,-20 11 0 0 0,21-14-382 0 0,1 0-1 0 0,-18 15 1 0 0,-120 119 285 0 0,145-135-203 0 0,0 0 0 0 0,1 0 0 0 0,-6 10 0 0 0,5-2 24 0 0,7-14-92 0 0,0-1 1 0 0,0 0-1 0 0,0 0 1 0 0,0 1-1 0 0,0-1 0 0 0,1 0 1 0 0,-1 1-1 0 0,0-1 1 0 0,0 0-1 0 0,0 1 0 0 0,0-1 1 0 0,0 0-1 0 0,0 0 1 0 0,0 1-1 0 0,1-1 1 0 0,-1 0-1 0 0,0 0 0 0 0,0 1 1 0 0,0-1-1 0 0,1 0 1 0 0,-1 0-1 0 0,0 0 1 0 0,0 1-1 0 0,0-1 0 0 0,1 0 1 0 0,0 1 15 0 0,1-1 1 0 0,-1 0 0 0 0,0 0 0 0 0,0 1-1 0 0,1-1 1 0 0,-1 0 0 0 0,0 0-1 0 0,0 0 1 0 0,1 0 0 0 0,1-1-1 0 0,-2 1 2 0 0,10-2 31 0 0,1-1-1 0 0,-1-1 1 0 0,-1 0 0 0 0,1 0 0 0 0,0-1-1 0 0,-1 0 1 0 0,0-1 0 0 0,15-11 0 0 0,26-14 81 0 0,31-14-327 0 0,-80 44 113 0 0,-3 3-116 0 0,-4 9 173 0 0,-1 0 0 0 0,0-1 0 0 0,0 1-1 0 0,-1-1 1 0 0,-16 17 0 0 0,1 0-5 0 0,22-26-41 0 0,10-8-3458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19 8751 0 0,'0'0'794'0'0,"-1"-8"5199"0"0,-2 6-5731 0 0,-1 1 1 0 0,1-1-1 0 0,0 1 1 0 0,0 0-1 0 0,-1 0 0 0 0,1 0 1 0 0,0 0-1 0 0,-1 1 1 0 0,1 0-1 0 0,-1-1 0 0 0,1 1 1 0 0,-1 0-1 0 0,1 1 1 0 0,-1-1-1 0 0,-6 2 0 0 0,-5 1-214 0 0,0 1 0 0 0,-17 7-1 0 0,1 0-47 0 0,0 2 0 0 0,1 1 0 0 0,0 2 0 0 0,2 0 0 0 0,0 2 0 0 0,0 1 0 0 0,2 1 0 0 0,1 2 0 0 0,-41 42 0 0 0,64-61 0 0 0,-1 0 0 0 0,1 0 0 0 0,0 0 0 0 0,0 1 0 0 0,0-1 0 0 0,1 0 0 0 0,-1 1 0 0 0,1-1 0 0 0,-1 1 0 0 0,0 6 0 0 0,2-1 0 0 0,1-7 0 0 0,0 0 1 0 0,0 0-1 0 0,0 0 0 0 0,0-1 0 0 0,0 1 1 0 0,0-1-1 0 0,1 1 0 0 0,-1-1 0 0 0,0 1 1 0 0,1-1-1 0 0,-1 0 0 0 0,1 1 0 0 0,0-1 1 0 0,-1 0-1 0 0,1 0 0 0 0,0 0 0 0 0,0 0 1 0 0,-1-1-1 0 0,1 1 0 0 0,0 0 0 0 0,0-1 1 0 0,0 0-1 0 0,0 1 0 0 0,0-1 0 0 0,0 0 0 0 0,0 0 1 0 0,2 0-1 0 0,6 0 13 0 0,0-1-1 0 0,0-1 1 0 0,0 0-1 0 0,12-3 1 0 0,-7 1 1 0 0,74-25 96 0 0,-6 2-96 0 0,-74 27-3 0 0,-8 2-5 0 0,0-1 1 0 0,0 0-1 0 0,0 1 0 0 0,0-1 1 0 0,0 0-1 0 0,0 1 0 0 0,0-1 1 0 0,0 1-1 0 0,-1-1 0 0 0,1 1 1 0 0,0 0-1 0 0,-1-1 0 0 0,0 1 1 0 0,1 0-1 0 0,-1-1 0 0 0,0 1 1 0 0,0 0-1 0 0,0 2 0 0 0,6 31 157 0 0,-5-35-66 0 0,-1 1-210 0 0,0 0 1 0 0,0 0-1 0 0,0 0 0 0 0,1 0 1 0 0,-1 0-1 0 0,1 0 1 0 0,-1 0-1 0 0,0 0 0 0 0,1-1 1 0 0,0 1-1 0 0,-1 0 0 0 0,1 0 1 0 0,-1 0-1 0 0,1-1 1 0 0,0 1-1 0 0,0 0 0 0 0,-1-1 1 0 0,1 1-1 0 0,0-1 1 0 0,0 1-1 0 0,0-1 0 0 0,0 1 1 0 0,1 0-1 0 0,13 3-847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22087 0 0,'0'0'2001'0'0,"-7"5"-1577"0"0,-1 3-353 0 0,-1-1-1 0 0,2 1 1 0 0,-1 0-1 0 0,1 1 0 0 0,0-1 1 0 0,1 1-1 0 0,0 1 1 0 0,-5 10-1 0 0,-9 12 39 0 0,-28 39-161 0 0,-41 67-268 0 0,85-132-90 0 0,-5 14 335 0 0,6-7-3508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15119 0 0,'0'0'694'0'0,"-1"1"-22"0"0,-24 61-8 0 0,17-47-96 0 0,1 1 1 0 0,1-1-1 0 0,1 2 0 0 0,-6 26 0 0 0,5-5 110 0 0,-1 0-1 0 0,-1-1 1 0 0,-2 0 0 0 0,-2-1-1 0 0,-1 0 1 0 0,-35 66 0 0 0,-181 231 281 0 0,150-227-834 0 0,-14 12-687 0 0,83-101-2282 0 0,19-21 935 0 0</inkml:trace>
  <inkml:trace contextRef="#ctx0" brushRef="#br0" timeOffset="1">458 780 4607 0 0,'10'-14'17048'0'0,"-1"36"-16600"0"0,-8-9-309 0 0,-1-1 1 0 0,-1 1-1 0 0,0 0 0 0 0,-3 18 0 0 0,0-3-27 0 0,-4 18-3 0 0,5-34-78 0 0,1 0 0 0 0,0 0 0 0 0,1 0 0 0 0,0 19 0 0 0,2-22-7 0 0,-1-7 352 0 0,13-3-12 0 0,-10-1-300 0 0,1 1-1 0 0,0 0 1 0 0,-1-1-1 0 0,1 0 1 0 0,-1 0 0 0 0,0 0-1 0 0,1 0 1 0 0,-1-1-1 0 0,0 1 1 0 0,0-1 0 0 0,-1 1-1 0 0,5-7 1 0 0,0 0 22 0 0,0 0 0 0 0,-1-1 1 0 0,6-10-1 0 0,33-80-36 0 0,-1 3-1671 0 0,-35 79 340 0 0,1 1 0 0 0,1-1 0 0 0,15-17 1 0 0,-8 15-730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5527 0 0,'1'2'250'0'0,"14"57"185"0"0,-7-33 5970 0 0,0-14-2902 0 0,-5-9-3098 0 0,0 0 0 0 0,1 0 0 0 0,0-1 0 0 0,6 5 0 0 0,-9-6-112 0 0,1-1-152 0 0,-1 1-1 0 0,1-1 1 0 0,-1 1 0 0 0,1-1 0 0 0,-1 0 0 0 0,1 1-1 0 0,0-1 1 0 0,-1 0 0 0 0,1 0 0 0 0,-1 0 0 0 0,1-1-1 0 0,-1 1 1 0 0,1 0 0 0 0,0 0 0 0 0,-1-1 0 0 0,1 1-1 0 0,-1-1 1 0 0,2 0 0 0 0,2-1 166 0 0,-1 0 0 0 0,0-1-1 0 0,1 1 1 0 0,5-5 0 0 0,5-7 148 0 0,0 0-1 0 0,-1-1 0 0 0,-1 0 1 0 0,20-28-1 0 0,-14 12-621 0 0,27-57-1 0 0,-40 75-190 0 0,1 1 0 0 0,1-1 0 0 0,-1 1 0 0 0,17-18 0 0 0,-16 21-658 0 0,2-1 0 0 0,-1 1 0 0 0,1 1 0 0 0,1 0 0 0 0,13-8 0 0 0,-18 12 393 0 0,1 0-804 0 0,0 0 0 0 0,1 0 0 0 0,-1 0 0 0 0,9-2 0 0 0,-14 6 1176 0 0,0-1 0 0 0,0 1 0 0 0,1-1 0 0 0,-1 1 0 0 0,0 0 0 0 0,1 0 0 0 0,-1 0 0 0 0,0 0 0 0 0,0 0 0 0 0,1 0 0 0 0,-1 1 0 0 0,0-1 0 0 0,0 1 1 0 0,1-1-1 0 0,-1 1 0 0 0,0 0 0 0 0,0 0 0 0 0,0 0 0 0 0,3 2 0 0 0,3 3 1334 0 0,0 1 1 0 0,0 0-1 0 0,-1 0 0 0 0,0 1 1 0 0,8 11-1 0 0,25 43 5141 0 0,-35-54-5627 0 0,-4-6 172 0 0,8 6 1971 0 0,-5-5-2571 0 0,1 0-1 0 0,0 0 1 0 0,-1-1-1 0 0,1 0 1 0 0,0 0-1 0 0,1 0 1 0 0,8 2-1 0 0,-11-4-126 0 0,-1 1 0 0 0,1-1 0 0 0,-1 0 0 0 0,0 0 0 0 0,1 0 0 0 0,-1-1 0 0 0,0 1 0 0 0,1-1 0 0 0,-1 1 0 0 0,0-1 0 0 0,1 0 0 0 0,-1 0 0 0 0,0 0 0 0 0,0 0 0 0 0,0 0 0 0 0,0 0 0 0 0,0-1 0 0 0,0 1 0 0 0,0-1 0 0 0,0 1 0 0 0,-1-1 0 0 0,1 0 0 0 0,-1 1 0 0 0,1-1 0 0 0,1-3 0 0 0,-2 4-47 0 0,0 0 1 0 0,-1 0-1 0 0,1 0 0 0 0,0-1 0 0 0,-1 1 0 0 0,1 0 1 0 0,-1-1-1 0 0,1 1 0 0 0,-1 0 0 0 0,1-3 1 0 0,-3-4-99 0 0,1 7 66 0 0,1 1 28 0 0,0-1-1 0 0,-1 1 1 0 0,1-1-1 0 0,0 1 1 0 0,0-1-1 0 0,-1 1 0 0 0,1 0 1 0 0,0-1-1 0 0,-1 1 1 0 0,1 0-1 0 0,-1-1 1 0 0,1 1-1 0 0,-1 0 1 0 0,1 0-1 0 0,0-1 1 0 0,-1 1-1 0 0,1 0 1 0 0,-1 0-1 0 0,1 0 1 0 0,-1 0-1 0 0,1-1 1 0 0,-1 1-1 0 0,0 0 0 0 0,-11-1-149 0 0,6 2 85 0 0,0-1 1 0 0,0 1-1 0 0,0 1 0 0 0,1-1 1 0 0,-1 1-1 0 0,0 0 0 0 0,-8 4 1 0 0,-39 24-89 0 0,48-27 164 0 0,-139 101-153 0 0,136-99 150 0 0,1 1-1 0 0,0 0 0 0 0,0 1 1 0 0,0 0-1 0 0,1 0 1 0 0,0 0-1 0 0,1 1 0 0 0,-1-1 1 0 0,-7 17-1 0 0,13-23-5 0 0,-1-1-1 0 0,1 1 1 0 0,0 0 0 0 0,-1-1-1 0 0,1 1 1 0 0,0 0 0 0 0,0-1-1 0 0,0 1 1 0 0,0 0 0 0 0,-1-1-1 0 0,1 1 1 0 0,0 0 0 0 0,0-1-1 0 0,0 1 1 0 0,0 0 0 0 0,0 0-1 0 0,1-1 1 0 0,-1 1 0 0 0,0 0-1 0 0,0-1 1 0 0,0 1 0 0 0,1 0-1 0 0,-1-1 1 0 0,0 1-1 0 0,1-1 1 0 0,-1 1 0 0 0,0 0-1 0 0,1-1 1 0 0,-1 1 0 0 0,1-1-1 0 0,-1 1 1 0 0,1-1 0 0 0,-1 1-1 0 0,1-1 1 0 0,-1 0 0 0 0,1 1-1 0 0,-1-1 1 0 0,1 1 0 0 0,0-1-1 0 0,-1 0 1 0 0,1 0 0 0 0,0 1-1 0 0,-1-1 1 0 0,2 0 0 0 0,2 1-201 0 0,1 0 0 0 0,-1-1 1 0 0,0 1-1 0 0,0-1 1 0 0,1 0-1 0 0,-1 0 0 0 0,0-1 1 0 0,0 1-1 0 0,5-2 1 0 0,13-3-6739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16 18399 0 0,'0'0'1668'0'0,"-6"-6"-1344"0"0,4 5-299 0 0,0 0 0 0 0,0 0 0 0 0,0 0 0 0 0,0 0 0 0 0,0 0-1 0 0,0 0 1 0 0,-1 1 0 0 0,1-1 0 0 0,0 1 0 0 0,0-1 0 0 0,-1 1 0 0 0,1 0 0 0 0,0 0 0 0 0,0 0-1 0 0,-1 0 1 0 0,1 0 0 0 0,0 1 0 0 0,-1-1 0 0 0,1 1 0 0 0,-3 0 0 0 0,-7 3 179 0 0,0 0 1 0 0,-16 9-1 0 0,21-9-236 0 0,-25 12-11 0 0,-58 39 0 0 0,75-44 43 0 0,0 0-1 0 0,1 2 0 0 0,1-1 0 0 0,0 2 0 0 0,-18 23 1 0 0,29-34-5 0 0,0-1 0 0 0,0 1 1 0 0,0 0-1 0 0,1 0 0 0 0,-1 0 1 0 0,1 0-1 0 0,0 1 1 0 0,0-1-1 0 0,0 0 0 0 0,0 0 1 0 0,0 1-1 0 0,1-1 0 0 0,-1 0 1 0 0,1 7-1 0 0,0-9-1 0 0,1-1-1 0 0,-1 1 1 0 0,0 0-1 0 0,1-1 1 0 0,-1 1-1 0 0,1-1 1 0 0,-1 1-1 0 0,1 0 0 0 0,-1-1 1 0 0,1 1-1 0 0,-1-1 1 0 0,1 0-1 0 0,-1 1 1 0 0,1-1-1 0 0,-1 1 1 0 0,1-1-1 0 0,0 0 1 0 0,-1 1-1 0 0,2-1 1 0 0,0 1-16 0 0,23 14-58 0 0,0-1-1 0 0,32 12 1 0 0,9 6 325 0 0,-49-24 44 0 0,-1 2 0 0 0,0 0 0 0 0,0 0 0 0 0,-1 1 0 0 0,-1 1 0 0 0,14 14 0 0 0,-24-22-194 0 0,-1 0 1 0 0,1 1 0 0 0,-1-1 0 0 0,0 1-1 0 0,0-1 1 0 0,0 1 0 0 0,-1 0 0 0 0,0 0-1 0 0,0 0 1 0 0,0 0 0 0 0,-1 1 0 0 0,1-1-1 0 0,-1 0 1 0 0,0 1 0 0 0,-1-1 0 0 0,0 1-1 0 0,1-1 1 0 0,-2 1 0 0 0,1-1 0 0 0,-1 1-1 0 0,1-1 1 0 0,-1 0 0 0 0,-1 1 0 0 0,1-1-1 0 0,-3 6 1 0 0,2-7-59 0 0,0 1 1 0 0,-1-1-1 0 0,1 0 1 0 0,-1 0-1 0 0,1 0 0 0 0,-1 0 1 0 0,0-1-1 0 0,-1 1 1 0 0,1-1-1 0 0,-1 0 0 0 0,-7 6 1 0 0,5-5-15 0 0,-1 0 1 0 0,0-1 0 0 0,0 0 0 0 0,0 0-1 0 0,-1 0 1 0 0,-13 2 0 0 0,4-2-58 0 0,-1-1-1 0 0,1-1 1 0 0,-1-1 0 0 0,1 0 0 0 0,-33-5-1 0 0,39 4-182 0 0,1-1-1 0 0,0 0 0 0 0,0-1 1 0 0,0 0-1 0 0,1 0 0 0 0,-1-1 1 0 0,1-1-1 0 0,0 1 0 0 0,0-1 1 0 0,0-1-1 0 0,-15-12 0 0 0,5-5-1047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0,'0'0'7904'0'0,"2"9"-3912"0"0,1 0 24 0 0,4-1-3032 0 0,4 0-608 0 0,1-3-120 0 0,4 0-32 0 0,4-1-528 0 0,-1-3-112 0 0,1-2-16 0 0,-2-5-9200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1375 0 0,'0'0'128'0'0,"-2"11"256"0"0,-1-2 1112 0 0,-1 0-896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132 217 6479 0 0,'0'0'586'0'0,"1"-1"-486"0"0,14-12 9982 0 0,-14 12-10010 0 0,0 2-1 0 0,1-1 1 0 0,-1 0 0 0 0,0 0-1 0 0,1 0 1 0 0,-1 1 0 0 0,0-1-1 0 0,1 0 1 0 0,-1 1 0 0 0,0 0-1 0 0,1-1 1 0 0,-1 1-1 0 0,0 0 1 0 0,0-1 0 0 0,0 1-1 0 0,0 0 1 0 0,0 0 0 0 0,0 0-1 0 0,0 0 1 0 0,0 0-1 0 0,0 0 1 0 0,0 0 0 0 0,0 0-1 0 0,-1 0 1 0 0,1 1 0 0 0,0-1-1 0 0,-1 0 1 0 0,1 1-1 0 0,-1-1 1 0 0,0 0 0 0 0,1 1-1 0 0,-1-1 1 0 0,0 0 0 0 0,0 1-1 0 0,0-1 1 0 0,0 0-1 0 0,0 1 1 0 0,0-1 0 0 0,0 1-1 0 0,0-1 1 0 0,0 0 0 0 0,-1 3-1 0 0,-6 17 109 0 0,-1-1-1 0 0,-1 0 1 0 0,0 0-1 0 0,-2-1 1 0 0,0 0 0 0 0,-1-1-1 0 0,-1 0 1 0 0,-25 27-1 0 0,31-38-151 0 0,-5 6 67 0 0,-27 23 1 0 0,38-35 429 0 0,1-3-465 0 0,-1 0-59 0 0,1 0 0 0 0,0-1 0 0 0,0 1 0 0 0,-1 0 0 0 0,2-1 1 0 0,-1 1-1 0 0,0 0 0 0 0,0-1 0 0 0,1 1 0 0 0,-1 0 0 0 0,1-1 0 0 0,1-2 0 0 0,1-4-3 0 0,1-7-68 0 0,1 1-1 0 0,1 0 1 0 0,0 1-1 0 0,17-28 0 0 0,-7 12-24 0 0,4-8-229 0 0,2 1 0 0 0,1 0 0 0 0,54-63 0 0 0,-66 89 283 0 0,0 0 0 0 0,0 0 0 0 0,2 1 0 0 0,-1 1 0 0 0,1 0-1 0 0,0 0 1 0 0,29-12 0 0 0,-30 16 120 0 0,0 1 0 0 0,1 1 1 0 0,-1-1-1 0 0,1 2 0 0 0,-1 0 0 0 0,1 0 0 0 0,0 1 0 0 0,0 1 0 0 0,-1 0 0 0 0,16 3 1 0 0,-16-2-12 0 0,0 1 1 0 0,0 1 0 0 0,15 5 0 0 0,-22-6-44 0 0,1 1-1 0 0,-1-1 1 0 0,0 1 0 0 0,0 0 0 0 0,0 0 0 0 0,-1 1 0 0 0,1-1-1 0 0,7 9 1 0 0,-2 1-25 0 0,-9-8 0 0 0,-1-2 0 0 0,0 2 6 0 0,1-1 0 0 0,-1 1-1 0 0,0 0 1 0 0,-1-1 0 0 0,1 1-1 0 0,-1 0 1 0 0,0 0 0 0 0,0-1-1 0 0,0 1 1 0 0,-1-1 0 0 0,1 1-1 0 0,-1-1 1 0 0,-3 5 0 0 0,-3 4 38 0 0,-1 1 1 0 0,-16 18 0 0 0,-6 7-3 0 0,19-21-11 0 0,1 0-1 0 0,1 1 0 0 0,-16 39 1 0 0,23-52-39 0 0,1 1 0 0 0,0 0 0 0 0,1-1 0 0 0,-1 1 0 0 0,2 0 0 0 0,-1 0 0 0 0,1 0 0 0 0,-1 0 0 0 0,2-1 0 0 0,-1 1 0 0 0,1 0 0 0 0,0 0 1 0 0,1 0-1 0 0,0-1 0 0 0,0 1 0 0 0,4 9 0 0 0,-5-13 20 0 0,-1-2-10 0 0,0 0 1 0 0,1 0-1 0 0,-1 0 1 0 0,1-1 0 0 0,-1 1-1 0 0,1 0 1 0 0,0 0-1 0 0,-1 0 1 0 0,1-1 0 0 0,0 1-1 0 0,0 0 1 0 0,-1 0-1 0 0,1-1 1 0 0,0 1 0 0 0,1 0-1 0 0,1 1-66 0 0,-1 0-1 0 0,0 0 1 0 0,1 0 0 0 0,-1-1-1 0 0,1 1 1 0 0,-1-1 0 0 0,1 1-1 0 0,-1-1 1 0 0,1 0 0 0 0,4 1-1 0 0,9-3-6937 0 0,-7-2 688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414 199 10679 0 0,'0'0'2260'0'0,"-7"-12"-2057"0"0,4 7-73 0 0,-1 0-1 0 0,1 0 1 0 0,1 0-1 0 0,-1-1 1 0 0,1 1-1 0 0,-1-1 1 0 0,2 0-1 0 0,-1 1 1 0 0,1-1-1 0 0,0 0 1 0 0,-1-10-1 0 0,2 3 172 0 0,0-1 0 0 0,1 0-1 0 0,1 1 1 0 0,3-15-1 0 0,-5 27-260 0 0,0 1-1 0 0,0-1 0 0 0,1 0 0 0 0,-1 0 1 0 0,0 0-1 0 0,0 0 0 0 0,0 0 0 0 0,0 0 1 0 0,0 0-1 0 0,0 0 0 0 0,-1 0 0 0 0,1 0 1 0 0,0 0-1 0 0,0 0 0 0 0,-1 0 0 0 0,1 1 1 0 0,0-1-1 0 0,-1 0 0 0 0,1 0 1 0 0,-1 0-1 0 0,1 0 0 0 0,-1 1 0 0 0,1-1 1 0 0,-1 0-1 0 0,0 1 0 0 0,0-2 0 0 0,-1 1-1 0 0,1 1-1 0 0,-1-1 1 0 0,0 0-1 0 0,1 1 1 0 0,-1-1-1 0 0,0 1 1 0 0,1 0-1 0 0,-1-1 1 0 0,0 1-1 0 0,1 0 1 0 0,-1 0-1 0 0,0 0 1 0 0,1 0-1 0 0,-3 1 1 0 0,-11 2 11 0 0,-1 0 0 0 0,2 1 1 0 0,-1 1-1 0 0,-18 8 0 0 0,-55 31-78 0 0,83-41 37 0 0,-14 8 103 0 0,0 0-1 0 0,-31 26 1 0 0,40-29 22 0 0,1 1 0 0 0,0 0 1 0 0,0 1-1 0 0,1 0 0 0 0,0 0 0 0 0,-8 14 0 0 0,15-21-96 0 0,-1 0 0 0 0,1 0 1 0 0,0 0-1 0 0,-1 0 0 0 0,1 0 0 0 0,1 0 0 0 0,-1 1 0 0 0,0-1 0 0 0,1 0 0 0 0,0 0 0 0 0,0 1 0 0 0,0-1 1 0 0,0 0-1 0 0,0 0 0 0 0,0 1 0 0 0,1-1 0 0 0,0 0 0 0 0,0 0 0 0 0,0 0 0 0 0,0 0 0 0 0,0 1 0 0 0,0-2 1 0 0,1 1-1 0 0,0 0 0 0 0,-1 0 0 0 0,1 0 0 0 0,0-1 0 0 0,0 1 0 0 0,5 3 0 0 0,-2-1 77 0 0,1 0 0 0 0,0-1 0 0 0,0 0-1 0 0,0 0 1 0 0,0 0 0 0 0,1-1 0 0 0,-1 0-1 0 0,1 0 1 0 0,0 0 0 0 0,0-1 0 0 0,0 0-1 0 0,10 1 1 0 0,-7-2-65 0 0,1 0 0 0 0,0-1-1 0 0,0-1 1 0 0,0 1 0 0 0,-1-2-1 0 0,1 1 1 0 0,0-2 0 0 0,-1 1-1 0 0,0-2 1 0 0,1 1 0 0 0,-1-1-1 0 0,13-8 1 0 0,-16 8-63 0 0,0 0-1 0 0,0-1 1 0 0,0 0-1 0 0,0 0 1 0 0,-1-1-1 0 0,0 0 1 0 0,0 0-1 0 0,0 0 1 0 0,-1-1-1 0 0,0 0 1 0 0,-1 0-1 0 0,1 0 1 0 0,-1 0-1 0 0,0-1 1 0 0,-1 0-1 0 0,3-10 1 0 0,-5 16-23 0 0,0 0 1 0 0,-1 0 0 0 0,0 0-1 0 0,1 0 1 0 0,-1 0-1 0 0,0 0 1 0 0,0 0-1 0 0,0 0 1 0 0,0 0-1 0 0,0 0 1 0 0,-1 0 0 0 0,1 0-1 0 0,-1 0 1 0 0,0-3-1 0 0,0 5 35 0 0,1-1 0 0 0,0 1 0 0 0,0 0 0 0 0,-1 0 0 0 0,1 0 0 0 0,0 0 0 0 0,0-1-1 0 0,-1 1 1 0 0,1 0 0 0 0,0 0 0 0 0,-1 0 0 0 0,1 0 0 0 0,0 0 0 0 0,-1 0 0 0 0,1 0 0 0 0,0 0 0 0 0,0 0 0 0 0,-1 0 0 0 0,1 0-1 0 0,0 0 1 0 0,-1 0 0 0 0,1 0 0 0 0,0 0 0 0 0,-1 0 0 0 0,1 0 0 0 0,0 0 0 0 0,0 0 0 0 0,-1 1 0 0 0,1-1 0 0 0,0 0 0 0 0,-1 0-1 0 0,1 0 1 0 0,-8 6-5 0 0,5-4-2 0 0,1 1 0 0 0,-1 0-1 0 0,1 1 1 0 0,0-1 0 0 0,0 0 0 0 0,1 1 0 0 0,-1-1-1 0 0,1 1 1 0 0,0-1 0 0 0,0 1 0 0 0,0-1-1 0 0,0 1 1 0 0,0 7 0 0 0,0-3-61 0 0,1 0 0 0 0,0 0 1 0 0,0 0-1 0 0,0 0 0 0 0,4 14 0 0 0,3-7-1460 0 0,6-4-4576 0 0,-1-4 286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22 472 8287 0 0,'-1'2'4451'0'0,"-9"12"474"0"0,10-14-4801 0 0,0 0 0 0 0,0 0 0 0 0,-1 0 0 0 0,1 0 0 0 0,0 0 0 0 0,0 0 0 0 0,0 0 0 0 0,0 0 0 0 0,-1 0 0 0 0,1 0 0 0 0,0 0 0 0 0,0 1 0 0 0,0-1 0 0 0,0 0 0 0 0,-1 0 0 0 0,1 0 0 0 0,0 0 0 0 0,0 0 0 0 0,0-1 0 0 0,-1 1 0 0 0,1 0 0 0 0,0 0 0 0 0,0 0 0 0 0,0 0 0 0 0,0 0 0 0 0,-1 0 0 0 0,1 0 0 0 0,0 0 0 0 0,0 0 0 0 0,-5-11 1348 0 0,5 6-1317 0 0,0 1 0 0 0,0-1 0 0 0,0 1 0 0 0,1 0-1 0 0,-1-1 1 0 0,1 1 0 0 0,0 0 0 0 0,1-1 0 0 0,-1 1 0 0 0,4-8-1 0 0,4-5 88 0 0,11-18 1 0 0,-12 23-159 0 0,34-53-854 0 0,4 3 1 0 0,77-82-1 0 0,-68 87-3173 0 0,-25 29-3085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49 6911 0 0,'1'2'528'0'0,"7"26"287"0"0,-6-23 145 0 0,0 1 0 0 0,-1-1 0 0 0,0 0 0 0 0,0 1 0 0 0,0-1 0 0 0,0 0 0 0 0,-1 1 0 0 0,0-1 0 0 0,0 8 0 0 0,-1-5-385 0 0,-1 0-1 0 0,0 0 1 0 0,-3 9 0 0 0,4-16 681 0 0,1 1-1075 0 0,0-2-159 0 0,0 0-1 0 0,-1 1 0 0 0,1-1 1 0 0,0 1-1 0 0,0-1 0 0 0,0 0 1 0 0,0 1-1 0 0,0-1 1 0 0,0 1-1 0 0,0-1 0 0 0,0 1 1 0 0,0-1-1 0 0,0 0 1 0 0,0 1-1 0 0,0-1 0 0 0,0 1 1 0 0,0-1-1 0 0,1 1 1 0 0,1 1-13 0 0,0-1 1 0 0,0 0-1 0 0,0 0 1 0 0,0 1 0 0 0,0-1-1 0 0,0-1 1 0 0,0 1-1 0 0,1 0 1 0 0,-1 0 0 0 0,0-1-1 0 0,0 1 1 0 0,1-1-1 0 0,-1 0 1 0 0,1 0 0 0 0,-1 0-1 0 0,0 0 1 0 0,1 0-1 0 0,-1 0 1 0 0,0-1 0 0 0,1 1-1 0 0,-1-1 1 0 0,0 0-1 0 0,0 0 1 0 0,1 1 0 0 0,1-3-1 0 0,8-2-39 0 0,0-1 1 0 0,0-1-1 0 0,11-8 0 0 0,-23 15 30 0 0,10-6-129 0 0,-1-1-1 0 0,0-1 1 0 0,0 0-1 0 0,0 0 1 0 0,6-10-1 0 0,-11 14 75 0 0,-1 0 0 0 0,0-1-1 0 0,0 1 1 0 0,0-1 0 0 0,-1 0 0 0 0,1 0-1 0 0,-1 0 1 0 0,-1 0 0 0 0,1 0 0 0 0,-1 0-1 0 0,0-1 1 0 0,0 1 0 0 0,1-7 0 0 0,-2 10 48 0 0,0 1 1 0 0,0 0 0 0 0,0-1 0 0 0,0 1 0 0 0,-1 0-1 0 0,1-1 1 0 0,0 1 0 0 0,-1 0 0 0 0,1 0 0 0 0,0-1 0 0 0,-1 1-1 0 0,1 0 1 0 0,-1 0 0 0 0,0 0 0 0 0,1 0 0 0 0,-1-1 0 0 0,0 1-1 0 0,0 0 1 0 0,0 0 0 0 0,0 1 0 0 0,0-1 0 0 0,0 0-1 0 0,0 0 1 0 0,0 0 0 0 0,0 1 0 0 0,0-1 0 0 0,0 0 0 0 0,-1 1-1 0 0,1-1 1 0 0,0 1 0 0 0,0-1 0 0 0,-1 1 0 0 0,1 0-1 0 0,0 0 1 0 0,0-1 0 0 0,-1 1 0 0 0,1 0 0 0 0,0 0 0 0 0,-3 1-1 0 0,-4-1 24 0 0,0 1 0 0 0,-1 0 0 0 0,1 1 0 0 0,-15 4 0 0 0,20-5-20 0 0,-58 18 90 0 0,2 2 0 0 0,1 3 0 0 0,1 3 0 0 0,-97 60 0 0 0,132-73 18 0 0,1 2 0 0 0,-21 20 0 0 0,37-31-84 0 0,-1 0-1 0 0,2 0 0 0 0,-1 1 0 0 0,1-1 0 0 0,0 1 0 0 0,0 0 0 0 0,0 1 1 0 0,1-1-1 0 0,0 0 0 0 0,0 1 0 0 0,1 0 0 0 0,-4 12 0 0 0,6-15-1 0 0,-1-1 0 0 0,1 0-1 0 0,0 1 1 0 0,0-1 0 0 0,1 0 0 0 0,-1 1-1 0 0,1-1 1 0 0,-1 0 0 0 0,1 0-1 0 0,0 1 1 0 0,0-1 0 0 0,1 0 0 0 0,-1 0-1 0 0,3 4 1 0 0,-1-3 20 0 0,0 0 0 0 0,0-1 1 0 0,0 1-1 0 0,0-1 0 0 0,1 1 0 0 0,0-1 1 0 0,0 0-1 0 0,8 5 0 0 0,0-2 87 0 0,1 0 0 0 0,0-1 0 0 0,1 0 1 0 0,-1-1-1 0 0,26 4 0 0 0,12-1 98 0 0,1-1 0 0 0,0-3 1 0 0,65-5-1 0 0,-100 0-318 0 0,-15 0-204 0 0,-1 0-31 0 0,1 0-466 0 0,1-4-33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18055 0 0,'0'0'1632'0'0,"-1"2"-1274"0"0,-3 8 60 0 0,-2 1 0 0 0,1-1 1 0 0,-1-1-1 0 0,-1 1 0 0 0,0-1 1 0 0,-15 15-1 0 0,9-8-82 0 0,-13 17 1 0 0,-13 28-283 0 0,2 2 0 0 0,4 1 0 0 0,2 2 0 0 0,-41 128 0 0 0,31-87-840 0 0,10-41-3162 0 0,30-63 2648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632 111 8087 0 0,'-1'2'367'0'0,"0"1"-233"0"0,-10 18 245 0 0,5-12-259 0 0,5-7 1332 0 0,0 0-582 0 0,1-2-608 0 0,0 1 1 0 0,-1-1-1 0 0,1 1 1 0 0,0 0-1 0 0,0-1 1 0 0,0 1-1 0 0,0-1 1 0 0,0 1 0 0 0,-1 0-1 0 0,1-1 1 0 0,0 1-1 0 0,0-1 1 0 0,0 1-1 0 0,1 0 1 0 0,-1-1-1 0 0,0 1 1 0 0,0-1-1 0 0,0 1 1 0 0,0 0 0 0 0,1-1-1 0 0,-1 1 1 0 0,0-1-1 0 0,1 1 1 0 0,3 4-598 0 0,-3-3 775 0 0,12 5 1262 0 0,-11-7-1673 0 0,-1 0 0 0 0,1-1 0 0 0,0 1 0 0 0,0 0 0 0 0,-1-1 0 0 0,1 1 0 0 0,0-1 0 0 0,-1 1 0 0 0,1-1 0 0 0,0 0 0 0 0,-1 0 0 0 0,1 0 0 0 0,-1 0 0 0 0,1 0 0 0 0,-1 0 0 0 0,0 0 0 0 0,1 0 0 0 0,-1-1 0 0 0,0 1 0 0 0,0-1 0 0 0,0 1 0 0 0,0-1 0 0 0,0 1 0 0 0,0-1 0 0 0,0 1 0 0 0,-1-1 1 0 0,1 0-1 0 0,0 1 0 0 0,0-4 0 0 0,0 1 47 0 0,0-1 0 0 0,-1 0 1 0 0,1 1-1 0 0,-1-1 0 0 0,0 0 1 0 0,0 1-1 0 0,0-1 0 0 0,0 0 1 0 0,-3-8-1 0 0,2 8-57 0 0,-1-1 0 0 0,0 0 0 0 0,0 1 0 0 0,-1 0 0 0 0,0 0 0 0 0,0-1-1 0 0,0 1 1 0 0,0 1 0 0 0,-1-1 0 0 0,0 0 0 0 0,-7-6 0 0 0,8 8-37 0 0,0 1 0 0 0,-1 0 0 0 0,1 0 0 0 0,0 0 0 0 0,-1 1-1 0 0,1-1 1 0 0,-1 1 0 0 0,1-1 0 0 0,-1 1 0 0 0,0 1 0 0 0,0-1 0 0 0,1 0 0 0 0,-1 1 0 0 0,0 0 0 0 0,0 0 0 0 0,0 0 0 0 0,0 0 0 0 0,0 0 0 0 0,-4 2 0 0 0,-6 1-67 0 0,1 1 1 0 0,0 1-1 0 0,1 0 1 0 0,-20 11-1 0 0,-46 32-183 0 0,34-19 133 0 0,11-8-24 0 0,2 3 0 0 0,-36 32-1 0 0,-49 62-274 0 0,103-105 430 0 0,1 1 0 0 0,0 1-1 0 0,1-1 1 0 0,1 2 0 0 0,1 0-1 0 0,0 0 1 0 0,-9 22 0 0 0,17-34 33 0 0,0-1 0 0 0,0 0 1 0 0,1 1-1 0 0,-1-1 0 0 0,1 0 1 0 0,-1 1-1 0 0,2 5 0 0 0,2-4 194 0 0,0-3-183 0 0,0 0 0 0 0,0 0 0 0 0,1 0 0 0 0,-1 0 1 0 0,0-1-1 0 0,1 1 0 0 0,0-1 0 0 0,-1 0 0 0 0,1 0 0 0 0,0 0 0 0 0,7 1 1 0 0,-5-2 4 0 0,1 0 0 0 0,-1-1 0 0 0,1 1 0 0 0,-1-1 0 0 0,1 0 0 0 0,8-4 0 0 0,7-3 59 0 0,-1-1 0 0 0,0-1 0 0 0,22-14 0 0 0,-27 15-28 0 0,131-84 416 0 0,-44 25-456 0 0,-74 48-35 0 0,1-3-12 0 0,-30 23 9 0 0,0 0 1 0 0,0 0 0 0 0,0 0 0 0 0,0 0 0 0 0,1 0 0 0 0,-1 0 0 0 0,0 0-1 0 0,0 0 1 0 0,0 0 0 0 0,0 0 0 0 0,0 0 0 0 0,0 0 0 0 0,0 0 0 0 0,1 1-1 0 0,-1-1 1 0 0,0 0 0 0 0,0 0 0 0 0,0 0 0 0 0,0 0 0 0 0,0 0 0 0 0,0 0 0 0 0,0 0-1 0 0,0 0 1 0 0,0 0 0 0 0,1 0 0 0 0,-1 0 0 0 0,0 0 0 0 0,0 1 0 0 0,0-1-1 0 0,0 0 1 0 0,0 0 0 0 0,0 0 0 0 0,0 0 0 0 0,0 0 0 0 0,0 0 0 0 0,0 0-1 0 0,0 0 1 0 0,0 1 0 0 0,0-1 0 0 0,0 0 0 0 0,0 0 0 0 0,0 0 0 0 0,0 0-1 0 0,0 0 1 0 0,0 0 0 0 0,0 1 0 0 0,0-1 0 0 0,0 0 0 0 0,0 6 3 0 0,-1 8-2 0 0,-1-1 0 0 0,-1 0 0 0 0,0 0 0 0 0,-1-1 0 0 0,-9 23 0 0 0,4-12 0 0 0,5-13-40 0 0,-1 0 0 0 0,-8 12 0 0 0,0 1-160 0 0,11-20 88 0 0,5-5-496 0 0,8-4-122 0 0,0 0-1 0 0,-1-1 1 0 0,13-11-1 0 0,-7 5-989 0 0,8-5-4166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47 298 6911 0 0,'0'0'528'0'0,"-1"2"-57"0"0,0-1 40 0 0,0 1-1 0 0,-1 0 1 0 0,1 0-1 0 0,-1-1 1 0 0,0 1 0 0 0,1-1-1 0 0,-1 1 1 0 0,0-1-1 0 0,0 0 1 0 0,0 1-1 0 0,0-1 1 0 0,0 0 0 0 0,0 0-1 0 0,0-1 1 0 0,0 1-1 0 0,-3 0 1 0 0,4 0 370 0 0,-2-4 321 0 0,3 3-1164 0 0,-1 0 0 0 0,1 0-1 0 0,0 0 1 0 0,-1 0 0 0 0,1 0 0 0 0,0 0-1 0 0,0 0 1 0 0,-1 0 0 0 0,1 0 0 0 0,0-1-1 0 0,-1 1 1 0 0,1 0 0 0 0,0 0-1 0 0,0 0 1 0 0,0 0 0 0 0,-1-1 0 0 0,1 1-1 0 0,0 0 1 0 0,0 0 0 0 0,0 0 0 0 0,-1-1-1 0 0,1 1 1 0 0,0 0 0 0 0,0 0 0 0 0,0-1-1 0 0,0 1 1 0 0,-1-1 0 0 0,1-3 91 0 0,-1-1 0 0 0,1 1 0 0 0,0 0 0 0 0,0-1 0 0 0,0 1 1 0 0,1-1-1 0 0,0 1 0 0 0,-1 0 0 0 0,2-1 0 0 0,-1 1 0 0 0,0 0 0 0 0,1 0 0 0 0,0 0 0 0 0,0 0 0 0 0,0 0 1 0 0,3-4-1 0 0,6-8-45 0 0,0-1 0 0 0,18-17 1 0 0,-13 17-88 0 0,2 0 0 0 0,0 1 0 0 0,0 1 0 0 0,1 0 0 0 0,1 2 0 0 0,1 0 0 0 0,0 2 0 0 0,0 0 0 0 0,1 1 0 0 0,0 1 0 0 0,1 1 0 0 0,32-6 0 0 0,-51 13 3 0 0,-1 0-1 0 0,1 1 1 0 0,-1-1-1 0 0,1 1 1 0 0,0 0-1 0 0,-1 1 1 0 0,1-1-1 0 0,0 0 1 0 0,-1 1-1 0 0,1 0 1 0 0,-1 0-1 0 0,1 0 1 0 0,-1 0-1 0 0,0 1 1 0 0,5 1-1 0 0,-5-1-3 0 0,-1 0 0 0 0,1 0 1 0 0,-1 1-1 0 0,0-1 0 0 0,1 0 0 0 0,-1 1 0 0 0,0-1 0 0 0,-1 1 0 0 0,1 0 0 0 0,0 0 0 0 0,-1 0 0 0 0,1 0 0 0 0,-1 0 0 0 0,0 0 0 0 0,0 0 0 0 0,0 0 0 0 0,0 4 0 0 0,2 12 1 0 0,-1 0 0 0 0,-1 1 0 0 0,0-1 0 0 0,-2 1 0 0 0,0-1 0 0 0,-1 1 0 0 0,-8 31 0 0 0,7-42-1 0 0,0 1 0 0 0,-1-1 0 0 0,0 0 0 0 0,0 0 0 0 0,-1-1 0 0 0,0 1 0 0 0,0-1 0 0 0,-1 0 0 0 0,-9 9 0 0 0,6-8-27 0 0,0 0 0 0 0,-1 0 0 0 0,0-1 1 0 0,0 0-1 0 0,-1 0 0 0 0,-16 7 1 0 0,26-14-681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26 384 10799 0 0,'2'1'496'0'0,"17"1"-499"0"0,-2 0 1890 0 0,5 0 3689 0 0,-56-14-3040 0 0,31 11-2525 0 0,1 0 0 0 0,-1 0 0 0 0,0 0 0 0 0,1 0 0 0 0,-1 0 0 0 0,1 0 0 0 0,-1-1 0 0 0,1 1 0 0 0,-1-1 0 0 0,1 0 0 0 0,0 1-1 0 0,0-1 1 0 0,0 0 0 0 0,0 0 0 0 0,0-1 0 0 0,1 1 0 0 0,-1 0 0 0 0,0-1 0 0 0,1 1 0 0 0,0-1 0 0 0,0 1 0 0 0,0-1 0 0 0,0 1 0 0 0,0-1 0 0 0,0 0 0 0 0,0 0 0 0 0,1 0 0 0 0,0 1-1 0 0,-1-1 1 0 0,1 0 0 0 0,0 0 0 0 0,0 0 0 0 0,1-3 0 0 0,2-12-69 0 0,0 0 0 0 0,1 1 0 0 0,0-1 0 0 0,2 1-1 0 0,14-31 1 0 0,-8 24 3 0 0,1 1-1 0 0,1 0 1 0 0,22-27 0 0 0,-34 46 91 0 0,1 1 0 0 0,0-1 0 0 0,0 1 1 0 0,0-1-1 0 0,1 1 0 0 0,-1 0 1 0 0,1 0-1 0 0,-1 1 0 0 0,1-1 1 0 0,0 1-1 0 0,0 0 0 0 0,0 0 1 0 0,1 0-1 0 0,-1 0 0 0 0,0 1 1 0 0,1 0-1 0 0,-1 0 0 0 0,1 0 1 0 0,-1 0-1 0 0,1 1 0 0 0,-1 0 1 0 0,1 0-1 0 0,-1 0 0 0 0,6 1 1 0 0,32 6 261 0 0,-1 2 1 0 0,75 26 0 0 0,-105-31-281 0 0,-2-1-1 0 0,0 0 0 0 0,0 1-1 0 0,0 0 1 0 0,0 0 0 0 0,-1 1 0 0 0,1 0-1 0 0,-1 1 1 0 0,12 11 0 0 0,-19-16-12 0 0,0 1 0 0 0,0-1 1 0 0,0 0-1 0 0,0 1 0 0 0,0-1 0 0 0,0 1 1 0 0,-1 0-1 0 0,1-1 0 0 0,-1 1 0 0 0,1-1 0 0 0,-1 1 1 0 0,0 0-1 0 0,1-1 0 0 0,-1 1 0 0 0,0 0 1 0 0,0-1-1 0 0,0 1 0 0 0,0 0 0 0 0,-1 0 1 0 0,1-1-1 0 0,0 1 0 0 0,-1 0 0 0 0,1-1 1 0 0,-1 1-1 0 0,0-1 0 0 0,1 1 0 0 0,-1-1 1 0 0,0 1-1 0 0,0-1 0 0 0,0 1 0 0 0,0-1 1 0 0,0 0-1 0 0,-2 2 0 0 0,-4 6 24 0 0,-1-2 0 0 0,-1 1 0 0 0,-17 12 0 0 0,17-14-17 0 0,-60 41-361 0 0,-136 69 0 0 0,187-106-6 0 0,-1 0 0 0 0,-1-2 1 0 0,0-1-1 0 0,-24 7 1 0 0,41-14 243 0 0,1 1 0 0 0,-1-1 0 0 0,1 0 0 0 0,-1 1 0 0 0,1-1 0 0 0,-1-1 0 0 0,1 1 0 0 0,-1 0 0 0 0,1-1 0 0 0,-1 1 0 0 0,-2-1 0 0 0,4 0-32 0 0,-1 0 0 0 0,1 1 0 0 0,0-1 0 0 0,-1 0 1 0 0,1 0-1 0 0,0 0 0 0 0,0 0 0 0 0,0 0 0 0 0,0 0 1 0 0,0 0-1 0 0,0-1 0 0 0,0 1 0 0 0,0 0 0 0 0,0 0 1 0 0,0-1-1 0 0,1 1 0 0 0,-1 0 0 0 0,-1-4 0 0 0,-2-12-1777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56 15695 0 0,'3'-7'294'0'0,"1"0"-1"0"0,1 1 1 0 0,-1-1-1 0 0,1 1 1 0 0,0 0-1 0 0,10-9 1 0 0,-15 15-253 0 0,1 0 0 0 0,-1-1 0 0 0,0 1 0 0 0,1 0 0 0 0,-1 0 0 0 0,1 0 0 0 0,-1 0 0 0 0,1-1 0 0 0,-1 1 0 0 0,1 0 0 0 0,-1 0 0 0 0,0 0 0 0 0,1 0 0 0 0,-1 0 1 0 0,1 0-1 0 0,-1 0 0 0 0,1 0 0 0 0,-1 0 0 0 0,1 0 0 0 0,-1 0 0 0 0,1 0 0 0 0,-1 1 0 0 0,0-1 0 0 0,1 0 0 0 0,-1 0 0 0 0,1 0 0 0 0,-1 1 0 0 0,0-1 0 0 0,1 0 0 0 0,-1 0 0 0 0,1 1 0 0 0,-1-1 0 0 0,0 0 0 0 0,0 1 0 0 0,1 0 0 0 0,0 0 0 0 0,0 0-1 0 0,0 0 0 0 0,0 1 0 0 0,0-1 0 0 0,0 1 0 0 0,-1-1 0 0 0,1 1 0 0 0,1 2 1 0 0,-2 2 40 0 0,1-1 1 0 0,0 0 0 0 0,-1 1 0 0 0,0-1 0 0 0,0 1 0 0 0,-2 9 0 0 0,-10 36 330 0 0,8-33-327 0 0,-82 284 464 0 0,67-252-555 0 0,-1 0 0 0 0,-3-2 0 0 0,-54 85 1 0 0,14-51-200 0 0,38-51-563 0 0,-33 53 1 0 0,57-82 352 0 0,15-6-532 0 0,5-6 2 0 0,3-4-186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0 863 4143 0 0,'0'0'319'0'0,"1"12"2065"0"0,1-10-2076 0 0,-1-1 1 0 0,0 1-1 0 0,1-1 1 0 0,-1 0-1 0 0,1 1 1 0 0,0-1-1 0 0,-1 0 0 0 0,1 0 1 0 0,0 0-1 0 0,0 0 1 0 0,-1-1-1 0 0,1 1 1 0 0,0 0-1 0 0,0-1 0 0 0,0 0 1 0 0,0 1-1 0 0,0-1 1 0 0,0 0-1 0 0,0 0 0 0 0,0 0 1 0 0,0 0-1 0 0,0 0 1 0 0,0 0-1 0 0,4-2 1 0 0,6 0 1108 0 0,1-2 0 0 0,22-8 1 0 0,-16 5-80 0 0,-11 3-1152 0 0,0 0-1 0 0,0-1 1 0 0,0 1-1 0 0,0-2 1 0 0,-1 1-1 0 0,0-1 1 0 0,0 0-1 0 0,7-8 1 0 0,2-2-68 0 0,4-3-32 0 0,-2-1 0 0 0,0 0 0 0 0,16-26 0 0 0,41-73 30 0 0,-51 78-75 0 0,39-71 37 0 0,-6 7 151 0 0,-49 93-107 0 0,-8 12-117 0 0,1 0 1 0 0,-1 0-1 0 0,0 0 0 0 0,0 0 1 0 0,0 0-1 0 0,0 0 0 0 0,0 0 1 0 0,0 0-1 0 0,0 0 1 0 0,0 0-1 0 0,0 0 0 0 0,0-1 1 0 0,0 1-1 0 0,0 0 0 0 0,0 0 1 0 0,0 0-1 0 0,0 0 1 0 0,0 0-1 0 0,0 0 0 0 0,0 0 1 0 0,0 0-1 0 0,1 0 1 0 0,-1 0-1 0 0,0 0 0 0 0,0 0 1 0 0,0 0-1 0 0,0 0 0 0 0,0 0 1 0 0,0 0-1 0 0,0 0 1 0 0,0 0-1 0 0,0 0 0 0 0,0 0 1 0 0,0 0-1 0 0,1 0 0 0 0,-1 0 1 0 0,0 0-1 0 0,0 0 1 0 0,0 0-1 0 0,0 0 0 0 0,0 0 1 0 0,0 0-1 0 0,0 0 0 0 0,0 0 1 0 0,0 0-1 0 0,0 0 1 0 0,0 0-1 0 0,0 0 0 0 0,1 0 1 0 0,-1 0-1 0 0,0 0 1 0 0,0 1-1 0 0,0-1 0 0 0,0 0 1 0 0,-1 19 417 0 0,-1-10-517 0 0,-3 30 131 0 0,-1 4 36 0 0,0 44 0 0 0,6-73-111 0 0,0-1 0 0 0,1 0 0 0 0,1 0 0 0 0,0 0 0 0 0,1 0 0 0 0,0 0 0 0 0,9 21-1 0 0,-7-24 23 0 0,1-1-1 0 0,0 0 0 0 0,0-1 1 0 0,1 0-1 0 0,0 0 0 0 0,0 0 1 0 0,1-1-1 0 0,12 9 0 0 0,21 23 281 0 0,-24-23-135 0 0,-16-14 540 0 0,1-2-612 0 0,-1-1 0 0 0,1 1-1 0 0,0-1 1 0 0,-1 1-1 0 0,1-1 1 0 0,0 0 0 0 0,-1 1-1 0 0,1-1 1 0 0,-1 0-1 0 0,1 0 1 0 0,-1 0-1 0 0,0 0 1 0 0,1 0 0 0 0,-1 0-1 0 0,0-1 1 0 0,0 1-1 0 0,0 0 1 0 0,0-1 0 0 0,0 1-1 0 0,1-3 1 0 0,4-5 180 0 0,-2 0 0 0 0,6-12 0 0 0,-7 12-119 0 0,33-63 39 0 0,2 2 0 0 0,3 1 1 0 0,83-103-1 0 0,-50 74-370 0 0,77-93-559 0 0,-147 187 320 0 0,11-10-70 0 0,0 10-5365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53 117 1839 0 0,'0'0'83'0'0,"-2"1"-6"0"0,-3 3 323 0 0,-1-1-1 0 0,0 0 1 0 0,0 0-1 0 0,-22 6 16442 0 0,30-8-16655 0 0,0 0 1 0 0,-1-1-1 0 0,1 1 1 0 0,0-1-1 0 0,-1 0 1 0 0,1 1-1 0 0,0-1 0 0 0,0 0 1 0 0,0 0-1 0 0,-1 0 1 0 0,3 0-1 0 0,-3 0-167 0 0,19-2 292 0 0,-1-1 0 0 0,1 0 0 0 0,0-2 0 0 0,-1 0 0 0 0,22-9 0 0 0,-2 1-224 0 0,81-31-910 0 0,-6 0-3415 0 0,-105 41 2015 0 0,0 1 0 0 0,17-3 0 0 0,-6 4-3375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14047 0 0,'0'0'1276'0'0,"2"0"-1049"0"0,6 0-70 0 0,-6 0 525 0 0,0 0-530 0 0,0 1 0 0 0,-1-1 0 0 0,1 0 0 0 0,0 1 0 0 0,0 0 0 0 0,-1-1 1 0 0,1 1-1 0 0,-1 0 0 0 0,1 0 0 0 0,-1-1 0 0 0,1 1 0 0 0,-1 1 0 0 0,1-1 1 0 0,-1 0-1 0 0,0 0 0 0 0,0 0 0 0 0,1 1 0 0 0,-1-1 0 0 0,0 0 0 0 0,0 1 1 0 0,0-1-1 0 0,0 1 0 0 0,-1 0 0 0 0,2 2 0 0 0,1 2 69 0 0,-1 1-1 0 0,0 0 0 0 0,0-1 1 0 0,2 13-1 0 0,-3-5-129 0 0,-1 0 0 0 0,0 0 0 0 0,0 0 0 0 0,-2 0 0 0 0,0 0 0 0 0,0 0 0 0 0,-1 0 0 0 0,-1-1 0 0 0,0 1 0 0 0,-7 13 0 0 0,-4 6 181 0 0,-2 0 0 0 0,-34 50 0 0 0,-29 16-204 0 0,66-83-64 0 0,-7 7-209 0 0,-27 23 1 0 0,37-37 53 0 0,0 0 0 0 0,-1-1 1 0 0,1 0-1 0 0,-25 11 0 0 0,27-15-860 0 0,7-4-276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114 341 2759 0 0,'0'-1'207'0'0,"-2"-32"2762"0"0,1 23-1030 0 0,1 0 0 0 0,0 0-1 0 0,2-17 1 0 0,-1 22-1841 0 0,0 1-1 0 0,0-1 0 0 0,0 1 0 0 0,1-1 1 0 0,0 1-1 0 0,4-7 0 0 0,2-1 279 0 0,1-1 1 0 0,1 2-1 0 0,-1-1 0 0 0,2 2 0 0 0,0-1 0 0 0,0 1 0 0 0,1 1 0 0 0,19-13 0 0 0,2 3 375 0 0,0 2-1 0 0,44-17 0 0 0,-62 28-482 0 0,0 0 0 0 0,0 1 1 0 0,1 1-1 0 0,-1 1 0 0 0,1 0 0 0 0,0 1 0 0 0,19 0 0 0 0,-27 2-171 0 0,-1 0 1 0 0,0 1-1 0 0,0 0 0 0 0,0 1 0 0 0,0-1 1 0 0,0 1-1 0 0,0 0 0 0 0,0 1 1 0 0,-1 0-1 0 0,1 0 0 0 0,-1 0 0 0 0,0 1 1 0 0,0 0-1 0 0,0 0 0 0 0,0 1 1 0 0,-1-1-1 0 0,1 1 0 0 0,5 7 0 0 0,-4-2-65 0 0,1 0 0 0 0,-2 0 0 0 0,1 1-1 0 0,-1 0 1 0 0,-1 0 0 0 0,0 1-1 0 0,-1-1 1 0 0,0 1 0 0 0,0 0 0 0 0,-1 0-1 0 0,2 23 1 0 0,-4-26-43 0 0,-1-1 0 0 0,0 1 0 0 0,0-1 1 0 0,-1 1-1 0 0,0-1 0 0 0,-1 0 0 0 0,0 1 0 0 0,0-1 0 0 0,0 0 1 0 0,-1 0-1 0 0,-1 0 0 0 0,1-1 0 0 0,-1 1 0 0 0,0-1 0 0 0,-1 0 1 0 0,0 0-1 0 0,0 0 0 0 0,-7 6 0 0 0,-1-1-169 0 0,-2 0-1 0 0,1-1 1 0 0,-1-1-1 0 0,-1 0 1 0 0,0-1-1 0 0,0-1 1 0 0,-1-1-1 0 0,1 0 1 0 0,-2-1 0 0 0,-26 6-1 0 0,-12-1-648 0 0,0-3 0 0 0,-60 2 0 0 0,77-9 555 0 0,0-2 0 0 0,0-1 0 0 0,1-2 0 0 0,-41-9 0 0 0,77 13 1368 0 0,4 0-1045 0 0,-1 1-1 0 0,1-1 1 0 0,-1 1 0 0 0,0 0-1 0 0,1 0 1 0 0,-1-1 0 0 0,0 1-1 0 0,0 0 1 0 0,0 0 0 0 0,2 2-1 0 0,2 1 53 0 0,233 169 2299 0 0,-135-96-2157 0 0,14 11 146 0 0,-96-75-339 0 0,1 0 0 0 0,0-1 0 0 0,42 15 0 0 0,-50-23-32 0 0,1-1 0 0 0,0 0-1 0 0,-1-1 1 0 0,1-1 0 0 0,0-1-1 0 0,30-2 1 0 0,-37 1-85 0 0,1-1-1 0 0,0 0 0 0 0,-1 0 1 0 0,9-4-1 0 0,-10 4-267 0 0,-5 1-229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454 165 2303 0 0,'0'0'10296'0'0,"2"1"-9520"0"0,14 6 627 0 0,-15-6-790 0 0,1-1-5 0 0,1-1-296 0 0,1 0 0 0 0,-1 0-1 0 0,0 0 1 0 0,0-1 0 0 0,0 1-1 0 0,0-1 1 0 0,0 0 0 0 0,4-3 0 0 0,-5 3 41 0 0,-2 1-8 0 0,1-2-282 0 0,0-1-1 0 0,0 1 0 0 0,-1 0 0 0 0,0 0 1 0 0,0-1-1 0 0,1 1 0 0 0,-2 0 1 0 0,1 0-1 0 0,0-1 0 0 0,-1 1 1 0 0,1 0-1 0 0,-1 0 0 0 0,0-1 1 0 0,0 1-1 0 0,-1 0 0 0 0,1 0 1 0 0,0 0-1 0 0,-3-3 0 0 0,-4-6-167 0 0,0 0 0 0 0,0 1 0 0 0,-11-11 0 0 0,16 19 43 0 0,0 0 0 0 0,0 0 0 0 0,0 0 0 0 0,-1 1 0 0 0,1-1-1 0 0,-1 1 1 0 0,1 0 0 0 0,-1 0 0 0 0,0 0 0 0 0,0 0 0 0 0,0 1 0 0 0,0-1 0 0 0,-7 0 0 0 0,5 1 16 0 0,0 1 0 0 0,0-1 0 0 0,0 1 0 0 0,0 1 0 0 0,-1-1 0 0 0,1 1 0 0 0,0 0 0 0 0,-9 3 0 0 0,0 2 24 0 0,0 0-1 0 0,0 1 1 0 0,1 1 0 0 0,0 0-1 0 0,0 0 1 0 0,-17 16-1 0 0,3 1 14 0 0,2 2-1 0 0,0 0 0 0 0,1 2 1 0 0,-23 37-1 0 0,38-52 18 0 0,2-1-1 0 0,-1 1 1 0 0,2 0-1 0 0,0 1 1 0 0,1 0-1 0 0,0 0 1 0 0,-3 18-1 0 0,8-32 0 0 0,1 1 0 0 0,-1 0 0 0 0,1-1 0 0 0,0 1-1 0 0,0 0 1 0 0,0-1 0 0 0,0 1 0 0 0,0 0 0 0 0,0 0 0 0 0,0-1 0 0 0,1 1-1 0 0,-1 0 1 0 0,0-1 0 0 0,1 1 0 0 0,0-1 0 0 0,-1 1 0 0 0,1-1-1 0 0,0 1 1 0 0,0-1 0 0 0,0 1 0 0 0,0-1 0 0 0,0 1 0 0 0,0-1 0 0 0,0 0-1 0 0,2 2 1 0 0,-2-2 7 0 0,1 0 0 0 0,0-1 0 0 0,0 1 1 0 0,0 0-1 0 0,0-1 0 0 0,-1 1 0 0 0,1-1 0 0 0,0 0 0 0 0,0 1 0 0 0,0-1 0 0 0,0 0 0 0 0,0 0 0 0 0,0 0 0 0 0,0-1 1 0 0,0 1-1 0 0,0 0 0 0 0,0-1 0 0 0,0 1 0 0 0,0-1 0 0 0,-1 0 0 0 0,4-1 0 0 0,16-9 413 0 0,34-24-1 0 0,-9 6-168 0 0,74-55 50 0 0,-78 53-263 0 0,-40 30-45 0 0,3-3 0 0 0,0 0 0 0 0,1 1 0 0 0,0-1 0 0 0,-1 1 0 0 0,13-4 0 0 0,-8 6 0 0 0,-9 2-5 0 0,-1 0 0 0 0,1 0 0 0 0,0 0 0 0 0,0 0 0 0 0,-1 0 0 0 0,1 0 0 0 0,0 0 0 0 0,-1 0 0 0 0,1 0 0 0 0,-1 0 0 0 0,0 0 0 0 0,1 1 0 0 0,-1-1 0 0 0,0 0 0 0 0,1 0 0 0 0,-1 0 0 0 0,0 1 0 0 0,0-1 0 0 0,0 0 0 0 0,0 0 0 0 0,0 0 0 0 0,-1 2 1 0 0,-5 29-151 0 0,-12 13-198 0 0,9-23-130 0 0,8-21 236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99 541 6911 0 0,'0'0'528'0'0,"-2"-1"-341"0"0,-3-4 1049 0 0,-45-49 6036 0 0,43 46-6900 0 0,2 1 0 0 0,-1-1 1 0 0,1-1-1 0 0,0 1 0 0 0,-6-16 0 0 0,10 21-306 0 0,1 0-1 0 0,-1 0 0 0 0,1-1 1 0 0,-1 1-1 0 0,1 0 0 0 0,0 0 1 0 0,0 0-1 0 0,1-1 1 0 0,-1 1-1 0 0,1 0 0 0 0,-1 0 1 0 0,1 0-1 0 0,0 0 0 0 0,0 0 1 0 0,1 0-1 0 0,-1 0 0 0 0,0 0 1 0 0,1 0-1 0 0,0 0 1 0 0,0 1-1 0 0,0-1 0 0 0,0 1 1 0 0,0-1-1 0 0,4-2 0 0 0,6-6-56 0 0,0 0-1 0 0,1 1 0 0 0,21-12 0 0 0,-31 20-3 0 0,198-107-5 0 0,-76 45 0 0 0,-101 50-164 0 0,35-18-1082 0 0,62-25 0 0 0,-102 50-146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40 7367 0 0,'16'-39'10511'0'0,"-26"56"-9979"0"0,-1-1 0 0 0,0-1 0 0 0,-18 19-1 0 0,1 1-189 0 0,14-17-217 0 0,-121 166 445 0 0,26-30-490 0 0,73-105-83 0 0,28-38 32 0 0,-21 29-1420 0 0,-49 52 1 0 0,43-61-1202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67 8287 0 0,'55'-66'10614'0'0,"-56"81"-9486"0"0,-1-5-851 0 0,-1 1 1 0 0,-1-1-1 0 0,0 0 1 0 0,-10 18-1 0 0,1-2 34 0 0,-123 236 979 0 0,53-108-1153 0 0,19-32-99 0 0,-111 236 105 0 0,166-335-435 0 0,-8 30-1 0 0,15-45 163 0 0,0-1-1 0 0,1 1 1 0 0,0-1 0 0 0,0 1-1 0 0,1-1 1 0 0,0 1 0 0 0,2 14-1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2:5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49 8751 0 0,'0'0'1106'0'0,"1"2"-66"0"0,7 30 2473 0 0,-4-23-3379 0 0,0-1 0 0 0,0 1 0 0 0,10 15 0 0 0,-11-20-123 0 0,0-1 0 0 0,-1 1 0 0 0,1 0 0 0 0,0-1 0 0 0,1 0 0 0 0,-1 0-1 0 0,0 0 1 0 0,1 0 0 0 0,0 0 0 0 0,0-1 0 0 0,0 0 0 0 0,0 1 0 0 0,0-2-1 0 0,0 1 1 0 0,0 0 0 0 0,1-1 0 0 0,8 2 0 0 0,-8-3 191 0 0,-1 0 0 0 0,1-1 0 0 0,0 0 0 0 0,0 0 0 0 0,-1 0 0 0 0,1 0 1 0 0,-1-1-1 0 0,1 1 0 0 0,-1-1 0 0 0,1 0 0 0 0,-1-1 0 0 0,6-3 0 0 0,7-6 896 0 0,23-21 1 0 0,-28 23-874 0 0,3-4 138 0 0,-1-1 1 0 0,-1 0-1 0 0,15-23 0 0 0,-16 22-129 0 0,-11 15-145 0 0,-1 1-85 0 0,0-1 0 0 0,0 1 0 0 0,-1-1-1 0 0,1 1 1 0 0,0 0 0 0 0,-1-1 0 0 0,1 1 0 0 0,0 0-1 0 0,-1 0 1 0 0,1-1 0 0 0,0 1 0 0 0,-1 0 0 0 0,1 0 0 0 0,-1-1-1 0 0,1 1 1 0 0,0 0 0 0 0,-1 0 0 0 0,1 0 0 0 0,-1 0-1 0 0,1 0 1 0 0,-1 0 0 0 0,1 0 0 0 0,0 0 0 0 0,-1 0 0 0 0,-12-2 0 0 0,-1 3-35 0 0,1 0 1 0 0,-1 1-1 0 0,1 1 0 0 0,0 0 0 0 0,-15 5 1 0 0,-66 29-647 0 0,56-21 386 0 0,7-3 91 0 0,1 2 1 0 0,1 0-1 0 0,1 2 0 0 0,0 1 0 0 0,1 1 0 0 0,-32 30 1 0 0,50-40 198 0 0,1 0 1 0 0,0 0 0 0 0,-8 13 0 0 0,13-18 21 0 0,1 1 0 0 0,-1-1 0 0 0,1 1 0 0 0,0 0 0 0 0,0 0 0 0 0,0 0 0 0 0,1 0 0 0 0,0 0 0 0 0,-2 9 0 0 0,3-12 1 0 0,0 0-1 0 0,0 0 1 0 0,0-1 0 0 0,1 1 0 0 0,-1 0-1 0 0,0 0 1 0 0,1-1 0 0 0,-1 1 0 0 0,1 0 0 0 0,0 0-1 0 0,-1-1 1 0 0,1 1 0 0 0,0-1 0 0 0,0 1-1 0 0,0-1 1 0 0,0 1 0 0 0,2 1 0 0 0,0 0 30 0 0,0-1 1 0 0,0 0-1 0 0,-1 0 1 0 0,1 0 0 0 0,1 0-1 0 0,-1 0 1 0 0,0-1-1 0 0,5 2 1 0 0,4 0 89 0 0,-1 0-1 0 0,0-1 1 0 0,1 0 0 0 0,16 0-1 0 0,3-2-42 0 0,-1-1-1 0 0,0-1 1 0 0,31-7-1 0 0,3-6-6150 0 0,-32 5-670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5983 0 0,'0'0'14735'0'0,"-1"1"-14318"0"0,-3 2-310 0 0,1 0 0 0 0,-1 0 0 0 0,0 0 0 0 0,0 0 0 0 0,0-1 1 0 0,-1 0-1 0 0,-6 3 0 0 0,-7 4 15 0 0,-142 68-118 0 0,18-10-275 0 0,110-49 21 0 0,2 0-1 0 0,-39 31 0 0 0,67-48 139 0 0,83-5-751 0 0,-55 2 887 0 0,-1 0 0 0 0,0 2 0 0 0,0 1-1 0 0,27 4 1 0 0,-36-1 12 0 0,0-1 0 0 0,0 2 1 0 0,0 0-1 0 0,-1 1 0 0 0,16 9 0 0 0,-24-11-23 0 0,0 0 1 0 0,0 0-1 0 0,-1 1 1 0 0,0-1-1 0 0,0 2 1 0 0,0-1-1 0 0,0 1 1 0 0,-1 0-1 0 0,0 0 1 0 0,0 0-1 0 0,-1 1 1 0 0,7 10-1 0 0,-10-14 4 0 0,0-1 0 0 0,0 1-1 0 0,0-1 1 0 0,0 1 0 0 0,-1 0 0 0 0,1-1-1 0 0,-1 1 1 0 0,0-1 0 0 0,1 1-1 0 0,-1 0 1 0 0,0 0 0 0 0,-1-1 0 0 0,1 1-1 0 0,0 0 1 0 0,-1-1 0 0 0,-1 5-1 0 0,1-4 9 0 0,-1 1 0 0 0,0-1-1 0 0,1 0 1 0 0,-1 0-1 0 0,-1 0 1 0 0,1 0-1 0 0,0 0 1 0 0,-1 0 0 0 0,0-1-1 0 0,-5 5 1 0 0,1-2 14 0 0,-1 0-1 0 0,1 0 1 0 0,-1-1 0 0 0,-1 0 0 0 0,1-1 0 0 0,0 0-1 0 0,-1 0 1 0 0,0-1 0 0 0,-9 2 0 0 0,-1-2 0 0 0,-1-1 0 0 0,0 0 0 0 0,1-2 0 0 0,-22-2 0 0 0,-76-19 45 0 0,62 4-9 0 0,40 12-217 0 0,-24-5 1 0 0,37 10-66 0 0,15 7-5606 0 0,8 1 4034 0 0,2 0-12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11111 0 0,'0'0'1008'0'0,"-1"2"-828"0"0,1-1-416 0 0,-9 11 1150 0 0,9-11-847 0 0,0-1 0 0 0,-1 0 0 0 0,1 1 0 0 0,0-1 0 0 0,0 0 0 0 0,0 1 0 0 0,-1-1 0 0 0,1 1 0 0 0,0-1 0 0 0,0 0 1 0 0,0 1-1 0 0,0-1 0 0 0,0 1 0 0 0,0-1 0 0 0,0 0 0 0 0,0 1 0 0 0,0-1 0 0 0,0 1 0 0 0,0-1 0 0 0,0 1 0 0 0,0-1 0 0 0,0 0 0 0 0,0 1 0 0 0,0-1 0 0 0,0 1 1 0 0,1-1-1 0 0,-1 0 0 0 0,0 1 0 0 0,0-1 0 0 0,0 0 0 0 0,1 1 0 0 0,-1-1 0 0 0,0 0 0 0 0,1 1 0 0 0,-1 0 0 0 0,4 0 71 0 0,-1 0 0 0 0,1 0 0 0 0,-1 0 1 0 0,1 0-1 0 0,0 0 0 0 0,-1-1 0 0 0,1 0 0 0 0,0 1 0 0 0,-1-1 0 0 0,1-1 0 0 0,0 1 0 0 0,-1 0 0 0 0,1-1 0 0 0,3-1 0 0 0,9-3 405 0 0,30-12 0 0 0,-13 3-170 0 0,167-74-195 0 0,-198 87-407 0 0,-3 0-79 0 0,-1 0 238 0 0,1 0 0 0 0,0 1 0 0 0,-1-1 1 0 0,1 0-1 0 0,-1 0 0 0 0,1 1 1 0 0,-1-1-1 0 0,1 1 0 0 0,-1 0 0 0 0,1-1 1 0 0,-1 1-1 0 0,-1 0 0 0 0,-8-1-148 0 0,0 0 1 0 0,0 1-1 0 0,0 0 0 0 0,1 1 0 0 0,-1 0 0 0 0,-11 3 0 0 0,-63 20-1102 0 0,50-12 1176 0 0,-1 2 0 0 0,-52 30 0 0 0,71-34 403 0 0,0 1 0 0 0,1 0 0 0 0,0 1 1 0 0,1 1-1 0 0,0 1 0 0 0,-21 25 1 0 0,32-34-89 0 0,0 0 1 0 0,1 0-1 0 0,-1 1 1 0 0,1-1-1 0 0,0 1 1 0 0,1-1-1 0 0,-1 1 1 0 0,-2 11-1 0 0,5-14-89 0 0,-1 1 0 0 0,1-1-1 0 0,0 0 1 0 0,0 0 0 0 0,0 1 0 0 0,0-1-1 0 0,1 0 1 0 0,0 0 0 0 0,-1 1 0 0 0,1-1 0 0 0,0 0-1 0 0,0 0 1 0 0,1 0 0 0 0,-1 0 0 0 0,1 0 0 0 0,-1 0-1 0 0,1-1 1 0 0,3 5 0 0 0,0-2 3 0 0,0 0 0 0 0,0 1 0 0 0,1-2 0 0 0,0 1 0 0 0,0-1 0 0 0,0 0-1 0 0,1 0 1 0 0,0 0 0 0 0,-1-1 0 0 0,1 0 0 0 0,0-1 0 0 0,0 1 0 0 0,0-1 0 0 0,1-1 0 0 0,-1 1 0 0 0,1-1 0 0 0,11 0 0 0 0,2-1-16 0 0,0 0-1 0 0,0-2 1 0 0,0 0 0 0 0,0-1-1 0 0,21-7 1 0 0,-3-1-319 0 0,72-29 0 0 0,-51 9-5390 0 0,-21 7-844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42 10591 0 0,'0'-2'488'0'0,"3"-4"-107"0"0,-2 3-327 0 0,0 1 1 0 0,0-1-1 0 0,0 0 1 0 0,-1 0-1 0 0,1 1 1 0 0,-1-1-1 0 0,1 0 1 0 0,-1-8 7463 0 0,-1 13-7310 0 0,-3 23 10 0 0,-2-1-1 0 0,0 0 1 0 0,-12 26 0 0 0,1 1 8 0 0,-55 149 316 0 0,23-70-388 0 0,17-44-446 0 0,-72 134-1 0 0,102-214 273 0 0,-13 22-5925 0 0,9-15-449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73 7831 0 0,'0'0'706'0'0,"2"0"-578"0"0,5 1 1005 0 0,-1 0 0 0 0,0 1 1 0 0,0-1-1 0 0,0 1 0 0 0,0 0 1 0 0,11 6-1 0 0,7 3 752 0 0,-15-8-1772 0 0,-1-1 1 0 0,1 0-1 0 0,0-1 0 0 0,-1 0 0 0 0,1 0 0 0 0,0-1 0 0 0,0 0 1 0 0,0-1-1 0 0,0 0 0 0 0,-1 0 0 0 0,1 0 0 0 0,0-2 0 0 0,-1 1 1 0 0,0-1-1 0 0,14-6 0 0 0,-13 6-134 0 0,0-1 0 0 0,0 0 0 0 0,-1-1-1 0 0,0 0 1 0 0,0 0 0 0 0,0-1 0 0 0,-1 0 0 0 0,0 0 0 0 0,0 0 0 0 0,8-11 0 0 0,-14 17-15 0 0,-1-1 0 0 0,1 0 0 0 0,-1 1 0 0 0,1-1 1 0 0,-1 1-1 0 0,0-1 0 0 0,1 0 0 0 0,-1 1 0 0 0,0-1 0 0 0,0 0 0 0 0,1 1 0 0 0,-1-1 1 0 0,0 0-1 0 0,0 1 0 0 0,0-1 0 0 0,0 0 0 0 0,0 1 0 0 0,0-1 0 0 0,0 0 1 0 0,0 0-1 0 0,0 1 0 0 0,0-1 0 0 0,0-1 0 0 0,-1 2 10 0 0,1-1 0 0 0,-1 1-1 0 0,1-1 1 0 0,-1 1 0 0 0,1-1 0 0 0,-1 1-1 0 0,1 0 1 0 0,-1-1 0 0 0,0 1-1 0 0,1 0 1 0 0,-1 0 0 0 0,0-1 0 0 0,1 1-1 0 0,-1 0 1 0 0,0 0 0 0 0,1 0 0 0 0,-1 0-1 0 0,0 0 1 0 0,0 0 0 0 0,-4 0-51 0 0,1 0 1 0 0,-1 0-1 0 0,1 1 1 0 0,-1 0-1 0 0,-8 2 1 0 0,-32 14-104 0 0,1 2 1 0 0,1 1 0 0 0,-54 36 0 0 0,74-41 222 0 0,1 2 1 0 0,0 0 0 0 0,1 2-1 0 0,1 0 1 0 0,1 1-1 0 0,0 1 1 0 0,-17 27 0 0 0,33-43-32 0 0,0-1 1 0 0,0 1-1 0 0,1 0 1 0 0,-1 0-1 0 0,1 0 1 0 0,1 1-1 0 0,-2 5 1 0 0,2-10-12 0 0,1 1 1 0 0,0-1-1 0 0,0 0 1 0 0,0 0-1 0 0,0 0 0 0 0,0 0 1 0 0,0 1-1 0 0,0-1 1 0 0,0 0-1 0 0,0 0 1 0 0,0 0-1 0 0,1 0 0 0 0,-1 1 1 0 0,1-1-1 0 0,-1 0 1 0 0,0 0-1 0 0,1 0 1 0 0,0 0-1 0 0,-1 0 0 0 0,1 0 1 0 0,0 0-1 0 0,-1 0 1 0 0,1 0-1 0 0,0-1 0 0 0,0 1 1 0 0,0 0-1 0 0,0 0 1 0 0,0-1-1 0 0,0 1 1 0 0,0-1-1 0 0,0 1 0 0 0,0 0 1 0 0,0-1-1 0 0,0 0 1 0 0,0 1-1 0 0,1-1 1 0 0,-1 0-1 0 0,0 0 0 0 0,0 1 1 0 0,1-1-1 0 0,10 1-60 0 0,-1-1-1 0 0,0 0 0 0 0,1 0 1 0 0,21-4-1 0 0,45-14-355 0 0,-76 18 408 0 0,40-12-209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5983 0 0,'0'0'464'0'0,"-2"0"120"0"0,-2 0 715 0 0,1 0-1 0 0,-1-1 0 0 0,0 2 1 0 0,0-1-1 0 0,-5 1 0 0 0,-22 8 2480 0 0,-29 19-2461 0 0,41-18-1112 0 0,-166 97-256 0 0,168-97 32 0 0,4-3 1 0 0,1 1-1 0 0,0 0 0 0 0,0 0 0 0 0,1 1 0 0 0,0 1 0 0 0,-18 20 0 0 0,28-29 17 0 0,1-1 0 0 0,-1 1 0 0 0,1 0 0 0 0,-1 0-1 0 0,1 0 1 0 0,-1-1 0 0 0,1 1 0 0 0,-1 0 0 0 0,1 0-1 0 0,0 0 1 0 0,-1 0 0 0 0,1 0 0 0 0,0 0 0 0 0,0 0 0 0 0,0 0-1 0 0,0 0 1 0 0,0 0 0 0 0,0 0 0 0 0,0 0 0 0 0,0 0 0 0 0,0 0-1 0 0,0 0 1 0 0,0 0 0 0 0,1-1 0 0 0,-1 1 0 0 0,0 0 0 0 0,1 0-1 0 0,-1 0 1 0 0,1 0 0 0 0,-1 0 0 0 0,1 0 0 0 0,0 1 0 0 0,2 0-8 0 0,-1 0 0 0 0,0-1 0 0 0,1 1 0 0 0,0 0 1 0 0,-1-1-1 0 0,1 1 0 0 0,0-1 0 0 0,0 0 1 0 0,4 1-1 0 0,4 1-17 0 0,0 0 0 0 0,1-1 0 0 0,-1-1 0 0 0,1 0 0 0 0,16-1 1 0 0,59-7 84 0 0,-82 6-52 0 0,193-36-1793 0 0,-162 29 96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9 5527 0 0,'0'0'250'0'0,"-2"-8"6762"0"0,0 9-6220 0 0,0 0 1 0 0,0 0-1 0 0,1 0 1 0 0,-1 0-1 0 0,0 1 1 0 0,1-1-1 0 0,-1 0 1 0 0,-1 3-1 0 0,-19 27 205 0 0,11-13-866 0 0,-46 65 84 0 0,4 2 1 0 0,-78 172-1 0 0,-65 312 113 0 0,186-535-1434 0 0,-24 53-1 0 0,33-85-165 0 0</inkml:trace>
  <inkml:trace contextRef="#ctx0" brushRef="#br0" timeOffset="1">20 684 17391 0 0,'-20'4'2354'0'0,"21"-3"-2258"0"0,0 0 1 0 0,0 1-1 0 0,0-1 1 0 0,0 0-1 0 0,0 0 1 0 0,1 1 0 0 0,-1-1-1 0 0,0 0 1 0 0,0 0-1 0 0,1 0 1 0 0,-1-1 0 0 0,1 1-1 0 0,-1 0 1 0 0,1-1-1 0 0,1 2 1 0 0,8 0 175 0 0,1 0 0 0 0,0 0 0 0 0,0-1 1 0 0,0-1-1 0 0,0 0 0 0 0,15-2 0 0 0,-11 1-71 0 0,122-10 856 0 0,152-32 0 0 0,-10-21-7452 0 0,-241 54-761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56 4143 0 0,'0'2'319'0'0,"3"32"588"0"0,-1-23 1906 0 0,0-1 0 0 0,1 1 0 0 0,6 14 0 0 0,1-4-997 0 0,-8-20-1630 0 0,0 1 1 0 0,0 0 0 0 0,1-1-1 0 0,-1 0 1 0 0,0 1 0 0 0,0-1-1 0 0,1 0 1 0 0,-1 0 0 0 0,1-1-1 0 0,-1 1 1 0 0,1 0 0 0 0,2 0-1 0 0,1-1 2 0 0,-1 0 0 0 0,0 0 0 0 0,0 0 0 0 0,1-1 0 0 0,-1 0 0 0 0,0 0 0 0 0,0 0 0 0 0,0 0 0 0 0,0-1 0 0 0,0 0 0 0 0,6-3 0 0 0,8-5 161 0 0,24-17 0 0 0,-38 23-324 0 0,3-1-61 0 0,0 0 1 0 0,-1-1-1 0 0,0-1 1 0 0,0 1-1 0 0,7-10 1 0 0,-12 14-45 0 0,0 0 0 0 0,0 0 0 0 0,-1 0 0 0 0,1-1 0 0 0,-1 1 0 0 0,0-1 0 0 0,0 1 0 0 0,0-1 1 0 0,0 0-1 0 0,0 1 0 0 0,0-1 0 0 0,-1 0 0 0 0,1 1 0 0 0,-1-1 0 0 0,0 0 0 0 0,0 0 0 0 0,0 1 1 0 0,0-1-1 0 0,-1 0 0 0 0,1 0 0 0 0,-1 1 0 0 0,0-4 0 0 0,0 4 27 0 0,0 1-1 0 0,1-1 1 0 0,-1 1-1 0 0,0 0 1 0 0,0 0-1 0 0,0-1 1 0 0,0 1-1 0 0,0 0 1 0 0,0 0-1 0 0,0 0 1 0 0,-1 0 0 0 0,1 0-1 0 0,0 0 1 0 0,-1 0-1 0 0,1 1 1 0 0,0-1-1 0 0,-1 0 1 0 0,1 1-1 0 0,-1-1 1 0 0,1 1-1 0 0,-1-1 1 0 0,1 1-1 0 0,-1 0 1 0 0,1 0-1 0 0,-1 0 1 0 0,0 0 0 0 0,1 0-1 0 0,-1 0 1 0 0,1 0-1 0 0,-4 1 1 0 0,-3 0-130 0 0,0 1 0 0 0,1 0 1 0 0,-1 0-1 0 0,-12 6 1 0 0,-42 23-125 0 0,-108 74 0 0 0,87-51 587 0 0,75-49-238 0 0,-10 6 111 0 0,-19 16 0 0 0,33-24-88 0 0,1 0 1 0 0,-1 0-1 0 0,0 1 0 0 0,1 0 0 0 0,0 0 0 0 0,0 0 0 0 0,0 0 0 0 0,0 0 0 0 0,1 1 0 0 0,-3 6 0 0 0,5-11-61 0 0,0 1 0 0 0,0-1 0 0 0,1 1-1 0 0,-1 0 1 0 0,0-1 0 0 0,1 1 0 0 0,-1-1-1 0 0,1 1 1 0 0,-1-1 0 0 0,0 1 0 0 0,1-1-1 0 0,-1 0 1 0 0,1 1 0 0 0,-1-1 0 0 0,1 1 0 0 0,0-1-1 0 0,-1 0 1 0 0,1 0 0 0 0,-1 1 0 0 0,1-1-1 0 0,1 0 1 0 0,-2 0 1 0 0,4 2-33 0 0,0-1 1 0 0,0 0-1 0 0,0 0 0 0 0,1-1 0 0 0,-1 1 0 0 0,0-1 0 0 0,0 0 1 0 0,9-1-1 0 0,34-6-1360 0 0,-19 0 426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253 378 15575 0 0,'0'0'1410'0'0,"-1"1"-1160"0"0,-3 4-85 0 0,-1 0 0 0 0,0-1 0 0 0,0 0-1 0 0,0 0 1 0 0,0 0 0 0 0,0 0 0 0 0,-1-1 0 0 0,0 0 0 0 0,0 0-1 0 0,0-1 1 0 0,0 0 0 0 0,0 0 0 0 0,0 0 0 0 0,0 0-1 0 0,-1-1 1 0 0,1 0 0 0 0,-1-1 0 0 0,1 1 0 0 0,-1-1-1 0 0,1-1 1 0 0,0 1 0 0 0,-1-1 0 0 0,-10-2 0 0 0,12 1-122 0 0,0 1 0 0 0,-1-1 1 0 0,1 1-1 0 0,0-1 0 0 0,0-1 1 0 0,0 1-1 0 0,1-1 0 0 0,-1 0 1 0 0,1 0-1 0 0,-1 0 0 0 0,1-1 1 0 0,0 1-1 0 0,0-1 0 0 0,0 0 1 0 0,1 0-1 0 0,0-1 0 0 0,-1 1 1 0 0,2-1-1 0 0,-1 1 0 0 0,0-1 1 0 0,1 0-1 0 0,0 0 0 0 0,0 0 1 0 0,0 0-1 0 0,1-1 0 0 0,0 1 0 0 0,0 0 1 0 0,-1-9-1 0 0,2 4-93 0 0,1 1-1 0 0,0 0 0 0 0,0-1 1 0 0,1 1-1 0 0,1 0 0 0 0,-1 0 1 0 0,1 0-1 0 0,1 1 1 0 0,-1-1-1 0 0,2 1 0 0 0,4-9 1 0 0,0 4-42 0 0,-1 0 0 0 0,2 1-1 0 0,0 0 1 0 0,0 0 0 0 0,23-19 0 0 0,-16 18 32 0 0,1 0 0 0 0,1 0 0 0 0,0 2 0 0 0,0 1 1 0 0,30-12-1 0 0,-40 18 84 0 0,1 1 1 0 0,-1 0 0 0 0,1 1 0 0 0,0 0-1 0 0,0 0 1 0 0,0 1 0 0 0,0 0 0 0 0,0 1 0 0 0,0 0-1 0 0,0 1 1 0 0,0 0 0 0 0,0 1 0 0 0,0 0-1 0 0,11 4 1 0 0,-8-2 108 0 0,0 1 0 0 0,0 1 0 0 0,-1 1 0 0 0,0-1 0 0 0,0 2 0 0 0,-1 0 0 0 0,11 10 0 0 0,-15-12-56 0 0,-1 0 0 0 0,-1 1 1 0 0,1-1-1 0 0,-1 1 0 0 0,0 1 0 0 0,-1-1 1 0 0,0 1-1 0 0,0 0 0 0 0,0 0 0 0 0,-1 0 1 0 0,-1 0-1 0 0,4 13 0 0 0,-5-14-57 0 0,0-1 0 0 0,0 2 0 0 0,0-1 0 0 0,-1 0 0 0 0,0 0 0 0 0,0 0 0 0 0,-1 0 0 0 0,-2 11-1 0 0,2-14-20 0 0,-1 1 0 0 0,0 0-1 0 0,0 0 1 0 0,0-1 0 0 0,-1 1-1 0 0,1-1 1 0 0,-1 1-1 0 0,0-1 1 0 0,0 0 0 0 0,-1 0-1 0 0,1-1 1 0 0,-7 6-1 0 0,-8 5-193 0 0,-1 0 0 0 0,0-1 0 0 0,-1-1-1 0 0,-31 13 1 0 0,-89 25-1782 0 0,123-45 1197 0 0,0-2 0 0 0,0 0 0 0 0,-22 2 0 0 0,14-5-1276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17359 0 0,'0'0'1574'0'0,"-1"2"-1292"0"0,-91 134 351 0 0,6-11-258 0 0,-53 84-239 0 0,-42 73 72 0 0,175-272-301 0 0,1 1 0 0 0,0-1 0 0 0,0 1 0 0 0,1 0 0 0 0,0 0 0 0 0,1 1 0 0 0,-2 15 0 0 0,7-14-752 0 0,4-2-46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13015 0 0,'0'0'1495'0'0,"2"2"-1056"0"0,16 33 1333 0 0,20 57 1 0 0,-38-91-1771 0 0,13 31 158 0 0,13 59-1 0 0,-25-84-157 0 0,-1-1 0 0 0,0 1 0 0 0,0 0 0 0 0,0 0 0 0 0,-1 0 0 0 0,0 0 0 0 0,0-1 0 0 0,-1 1 0 0 0,0-1 0 0 0,0 1 0 0 0,-1-1 0 0 0,0 1 0 0 0,0-1 0 0 0,0 0 0 0 0,-8 10 0 0 0,-4 5 9 0 0,-2 0 0 0 0,-31 30-1 0 0,34-36-8 0 0,-2-1 0 0 0,1 0 0 0 0,-2-1 0 0 0,0-1 0 0 0,-19 10 0 0 0,14-9-12 0 0,13-8-226 0 0,0 0 0 0 0,0 0 0 0 0,-1-1 0 0 0,0 0 0 0 0,-13 3 0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88 171 10103 0 0,'1'-5'50'0'0,"1"1"42"0"0,-1 0-1 0 0,0 0 1 0 0,0 0-1 0 0,0-1 1 0 0,0 1-1 0 0,-1 0 0 0 0,0-1 1 0 0,0 1-1 0 0,0-1 1 0 0,-1-4-1 0 0,0-5 1394 0 0,1 13-1279 0 0,0 0 0 0 0,0 0 0 0 0,0 0 0 0 0,0-1 0 0 0,-1 1 0 0 0,1 0-1 0 0,0 0 1 0 0,0 0 0 0 0,-1 0 0 0 0,1 0 0 0 0,0-1 0 0 0,-1 1 0 0 0,1 0-1 0 0,-1 0 1 0 0,0 0 0 0 0,1 0 0 0 0,-3-2 2175 0 0,2 4-2278 0 0,0-1 1 0 0,0 0 0 0 0,1 0-1 0 0,-1 1 1 0 0,0-1 0 0 0,0 1-1 0 0,0-1 1 0 0,0 1 0 0 0,1-1-1 0 0,-1 1 1 0 0,0-1 0 0 0,0 1-1 0 0,1 0 1 0 0,-1-1 0 0 0,0 1-1 0 0,1 0 1 0 0,-1 0 0 0 0,0 1-1 0 0,-8 15 450 0 0,-4 12-300 0 0,2 2 1 0 0,1-1-1 0 0,2 2 0 0 0,-6 36 0 0 0,12-50-148 0 0,0-1-1 0 0,1 0 1 0 0,1 1 0 0 0,0-1-1 0 0,2 0 1 0 0,0 0-1 0 0,0 0 1 0 0,2 0 0 0 0,7 24-1 0 0,-10-39-105 0 0,0 0 0 0 0,0 1 0 0 0,0-1 0 0 0,0 0 0 0 0,1 1 0 0 0,-1-1 0 0 0,1 0-1 0 0,-1 0 1 0 0,1 0 0 0 0,0 0 0 0 0,-1-1 0 0 0,1 1 0 0 0,0 0 0 0 0,0-1 0 0 0,0 1 0 0 0,1-1 0 0 0,-1 0 0 0 0,0 0 0 0 0,3 2-1 0 0,-2-3 3 0 0,1 1 0 0 0,-1 0 0 0 0,1-1 0 0 0,-1 0 0 0 0,1 0 0 0 0,-1 0 0 0 0,1 0 0 0 0,-1-1-1 0 0,1 1 1 0 0,-1-1 0 0 0,1 0 0 0 0,-1 0 0 0 0,6-2 0 0 0,21-10-22 0 0,-1-1 1 0 0,0-2 0 0 0,-1-1-1 0 0,0-1 1 0 0,-1-1 0 0 0,24-23-1 0 0,-6-1-268 0 0,-44 41 209 0 0,-3 14-44 0 0,-7 22 79 0 0,6-24 38 0 0,0 0 1 0 0,1 0-1 0 0,0 0 0 0 0,0 16 1 0 0,2-22 36 0 0,0 0 0 0 0,0 0 0 0 0,1 0 1 0 0,0 0-1 0 0,0 0 0 0 0,0 0 0 0 0,0-1 0 0 0,1 1 1 0 0,-1 0-1 0 0,1-1 0 0 0,0 1 0 0 0,0-1 1 0 0,0 1-1 0 0,1-1 0 0 0,4 6 0 0 0,-1-4 128 0 0,0 1-1 0 0,0-1 0 0 0,0 0 1 0 0,0 0-1 0 0,1-1 1 0 0,0 0-1 0 0,0 0 0 0 0,0-1 1 0 0,0 0-1 0 0,1 0 1 0 0,-1 0-1 0 0,1-1 1 0 0,0 0-1 0 0,-1-1 0 0 0,15 2 1 0 0,-10-2-114 0 0,-11-1-43 0 0,-1 1 0 0 0,1-1 1 0 0,0 0-1 0 0,-1 0 0 0 0,1 0 0 0 0,0 0 1 0 0,-1 0-1 0 0,1 0 0 0 0,0 0 0 0 0,0 0 1 0 0,-1 0-1 0 0,1 0 0 0 0,0 0 0 0 0,-1 0 1 0 0,1 0-1 0 0,0-1 0 0 0,-1 1 0 0 0,1 0 1 0 0,0 0-1 0 0,-1-1 0 0 0,1 1 0 0 0,0-1 1 0 0,-1 1-1 0 0,1 0 0 0 0,-1-1 0 0 0,1 1 1 0 0,-1-1-1 0 0,1 1 0 0 0,-1-1 1 0 0,1 0-1 0 0,-1 1 0 0 0,0-1 0 0 0,1 1 1 0 0,-1-1-1 0 0,0 0 0 0 0,1 1 0 0 0,-1-1 1 0 0,0 0-1 0 0,0 1 0 0 0,0-2 0 0 0,1 0 1 0 0,2-8 5 0 0,0 0 1 0 0,-1 0-1 0 0,0 0 1 0 0,-1 0-1 0 0,1-11 0 0 0,2-17 25 0 0,2 6-41 0 0,2 1 0 0 0,1 0 1 0 0,1 0-1 0 0,2 1 0 0 0,17-31 0 0 0,-10 26-131 0 0,1 1 1 0 0,2 1-1 0 0,46-52 0 0 0,-58 73-452 0 0,2 0-1 0 0,13-10 1 0 0,-24 21-188 0 0,9-3-2719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30 14511 0 0,'6'-7'290'0'0,"-4"5"-149"0"0,0-1 0 0 0,0 1 0 0 0,1 0 0 0 0,-1 0 0 0 0,0 0 0 0 0,1 0-1 0 0,-1 0 1 0 0,1 1 0 0 0,4-3 0 0 0,-5 6 494 0 0,0 4-388 0 0,-1-1 1 0 0,-1 1-1 0 0,1 0 1 0 0,-1-1-1 0 0,0 1 1 0 0,0 0-1 0 0,0-1 1 0 0,-1 1-1 0 0,-2 10 1 0 0,-18 52 350 0 0,20-63-585 0 0,-121 276 932 0 0,86-208-800 0 0,-117 243 18 0 0,-25-15-36 0 0,141-248-113 0 0,-44 71 36 0 0,6 5-206 0 0,51-90-701 0 0,24-39 709 0 0,0 0 0 0 0,-1 1 0 0 0,1-1 0 0 0,0 0 0 0 0,0 1 0 0 0,0-1 0 0 0,0 1-1 0 0,-1-1 1 0 0,1 0 0 0 0,0 1 0 0 0,0-1 0 0 0,0 1 0 0 0,0-1 0 0 0,0 1 0 0 0,0-1 0 0 0,0 0 0 0 0,0 1 0 0 0,0-1 0 0 0,0 1 0 0 0,0-1 0 0 0,1 1 0 0 0,-1-1 0 0 0,0 0 0 0 0,0 1 0 0 0,0-1 0 0 0,0 1 0 0 0,1-1 0 0 0,11-1-1510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1375 0 0,'0'0'66'0'0,"-13"-6"4"0"0,-6 5 1841 0 0,14 2-441 0 0,0 0 0 0 0,1 1 1 0 0,-1-1-1 0 0,-7 5 0 0 0,-1 1 3497 0 0,-19 13 0 0 0,31-19-4933 0 0,-9 7 1 0 0,1 0 0 0 0,1 1 0 0 0,-1 0 1 0 0,2 0-1 0 0,-1 0 0 0 0,1 1 0 0 0,1 1 1 0 0,-8 13-1 0 0,3-5-82 0 0,-15 19 1 0 0,-2-2-19 0 0,7-11 61 0 0,-23 37-1 0 0,43-61 105 0 0,1 0-86 0 0,0-1 0 0 0,0 1 0 0 0,0-1-1 0 0,0 1 1 0 0,-1-1 0 0 0,1 1 0 0 0,0 0 0 0 0,0-1-1 0 0,0 1 1 0 0,0-1 0 0 0,0 1 0 0 0,0 0 0 0 0,0-1-1 0 0,1 1 1 0 0,-1-1 0 0 0,0 1 0 0 0,0-1 0 0 0,0 1-1 0 0,1-1 1 0 0,-1 1 0 0 0,0 0 0 0 0,0-1 0 0 0,1 0-1 0 0,-1 1 1 0 0,1 0 0 0 0,10 12 235 0 0,-9-12-212 0 0,0 0-1 0 0,0 0 0 0 0,0 0 0 0 0,0 0 1 0 0,0 0-1 0 0,0-1 0 0 0,0 1 1 0 0,0-1-1 0 0,1 1 0 0 0,-1-1 1 0 0,0 0-1 0 0,0 0 0 0 0,4 0 1 0 0,31-6 404 0 0,-21 2-283 0 0,16-2 68 0 0,0-2 0 0 0,57-21 0 0 0,-70 21-198 0 0,-1 0 1 0 0,0-2-1 0 0,-1 0 0 0 0,1-1 1 0 0,27-24-1 0 0,-39 29-27 0 0,-1 0 0 0 0,0 0 0 0 0,0 0 1 0 0,0 0-1 0 0,-1-1 0 0 0,0 0 0 0 0,0 0 0 0 0,0 0 0 0 0,-1-1 0 0 0,4-11 0 0 0,-7 18-19 0 0,0-1 0 0 0,1 1 0 0 0,-1-1 1 0 0,0 1-1 0 0,0-1 0 0 0,0 1 0 0 0,0-1 0 0 0,0 1 0 0 0,0 0 0 0 0,0-1 0 0 0,-1 1 0 0 0,1-1 0 0 0,0 1 1 0 0,-1-1-1 0 0,1 1 0 0 0,-1 0 0 0 0,0-1 0 0 0,1 1 0 0 0,-1 0 0 0 0,0-1 0 0 0,0 1 0 0 0,0 0 0 0 0,0 0 0 0 0,0 0 1 0 0,0 0-1 0 0,0 0 0 0 0,0 0 0 0 0,0 0 0 0 0,-1 0 0 0 0,1 1 0 0 0,0-1 0 0 0,0 0 0 0 0,-1 1 0 0 0,-1-2 1 0 0,-5-1-136 0 0,0 1 1 0 0,-1-1-1 0 0,1 1 1 0 0,-14-1-1 0 0,15 2 118 0 0,-30-4-284 0 0,9 2 177 0 0,-1-2 0 0 0,1-1 0 0 0,-34-11 1 0 0,57 15 166 0 0,-1 0 1 0 0,1-1-1 0 0,0 1 1 0 0,0-1-1 0 0,0 0 1 0 0,1-1 0 0 0,-1 1-1 0 0,-7-9 1 0 0,10 10-155 0 0,0 0 0 0 0,1 0-1 0 0,-1-1 1 0 0,1 1 0 0 0,0-1 0 0 0,-1 1 0 0 0,1-1 0 0 0,-1-4 0 0 0,1 5-378 0 0,1-1 0 0 0,0 1 1 0 0,0-1-1 0 0,-1 1 0 0 0,1-1 1 0 0,1 0-1 0 0,-1 1 0 0 0,0-1 1 0 0,1 1-1 0 0,0-4 0 0 0,7-12-5845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51 314 3223 0 0,'-2'2'635'0'0,"0"-1"136"0"0,0 1-1 0 0,0 0 1 0 0,1 0-1 0 0,-1-1 0 0 0,1 1 1 0 0,-1 0-1 0 0,1 0 1 0 0,0 1-1 0 0,0-1 1 0 0,0 0-1 0 0,0 0 1 0 0,-1 4-1 0 0,1-3 394 0 0,0-1-873 0 0,1 0-135 0 0,1 5 212 0 0,0 0 1 0 0,0-1 0 0 0,1 1 0 0 0,0-1-1 0 0,0 1 1 0 0,0-1 0 0 0,1 0 0 0 0,0 0-1 0 0,1 0 1 0 0,-1 0 0 0 0,1 0 0 0 0,0-1-1 0 0,5 6 1 0 0,-8-10-114 0 0,0 1-35 0 0,1 4-120 0 0,-1-3-32 0 0,-1-2-61 0 0,0 0 0 0 0,0-1-1 0 0,-1 1 1 0 0,1 0 0 0 0,0 0 0 0 0,0 0 0 0 0,0 0 0 0 0,-1-1 0 0 0,1 1 0 0 0,0 0-1 0 0,-1 0 1 0 0,1-1 0 0 0,-1 1 0 0 0,1 0 0 0 0,-1 0 0 0 0,1-1 0 0 0,-1 1-1 0 0,1-1 1 0 0,-1 1 0 0 0,0 0 0 0 0,1-1 0 0 0,-1 1 0 0 0,0-1 0 0 0,-1 1 0 0 0,0 0 8 0 0,1 0-12 0 0,1-1 1 0 0,-1 1 0 0 0,1-1 0 0 0,-1 0 0 0 0,0 1 0 0 0,1-1 0 0 0,-1 0 0 0 0,1 0 0 0 0,-1 1 0 0 0,0-1 0 0 0,1 0 0 0 0,-1 0 0 0 0,0 0-1 0 0,1 0 1 0 0,-1 0 0 0 0,0 0 0 0 0,0 0 0 0 0,1 0 0 0 0,-1 0 0 0 0,0 0 0 0 0,1 0 0 0 0,-1 0 0 0 0,0-1 0 0 0,1 1 0 0 0,-1 0 0 0 0,1 0 0 0 0,-1-1-1 0 0,0 1 1 0 0,1 0 0 0 0,-1-1 0 0 0,1 1 0 0 0,-2-1 0 0 0,1 0 8 0 0,-2-1 0 0 0,0 0 0 0 0,1-1 0 0 0,-1 1 0 0 0,1 0 0 0 0,0-1 0 0 0,0 1 0 0 0,0-1 0 0 0,0 0 0 0 0,0 1 0 0 0,0-1 0 0 0,1 0 0 0 0,-1 0 0 0 0,1 0 0 0 0,0 0 0 0 0,0-1 0 0 0,0 1-1 0 0,0 0 1 0 0,0-5 0 0 0,0-5 52 0 0,0 0-1 0 0,1 0 0 0 0,2-17 0 0 0,-1 18-10 0 0,0-2-28 0 0,0 1-1 0 0,1 0 0 0 0,1 0 1 0 0,0 0-1 0 0,1 0 0 0 0,0 0 1 0 0,1 1-1 0 0,0 0 0 0 0,1 0 1 0 0,1 0-1 0 0,-1 1 1 0 0,2 0-1 0 0,0 0 0 0 0,0 1 1 0 0,1 0-1 0 0,0 0 0 0 0,1 1 1 0 0,0 0-1 0 0,0 1 0 0 0,1 0 1 0 0,18-10-1 0 0,-3 4-716 0 0,1 2 0 0 0,1 1-1 0 0,-1 1 1 0 0,2 1 0 0 0,-1 2-1 0 0,1 1 1 0 0,37-3 0 0 0,-47 7-5714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0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 7831 0 0,'0'0'603'0'0,"0"1"-396"0"0,-9 23 953 0 0,-4 13 6153 0 0,12-36-7203 0 0,1 0-1 0 0,0 0 1 0 0,0 0-1 0 0,-1 1 1 0 0,1-1 0 0 0,0 0-1 0 0,0 0 1 0 0,0 0 0 0 0,0 0-1 0 0,0 1 1 0 0,0-1-1 0 0,1 0 1 0 0,-1 0 0 0 0,0 0-1 0 0,1 0 1 0 0,-1 0 0 0 0,0 0-1 0 0,1 0 1 0 0,-1 1-1 0 0,1-1 1 0 0,0-1 0 0 0,-1 1-1 0 0,1 0 1 0 0,0 0 0 0 0,0 0-1 0 0,-1 0 1 0 0,1 0-1 0 0,0-1 1 0 0,0 1 0 0 0,0 0-1 0 0,0-1 1 0 0,0 1 0 0 0,0 0-1 0 0,0-1 1 0 0,0 0-1 0 0,0 1 1 0 0,2 0 0 0 0,2 0 66 0 0,0 1 0 0 0,0-1 1 0 0,0 0-1 0 0,0-1 0 0 0,0 1 1 0 0,10-1-1 0 0,-1-1 0 0 0,-1 0 0 0 0,1-1 1 0 0,0-1-1 0 0,0-1 0 0 0,13-4 0 0 0,-19 5-181 0 0,0 0 0 0 0,-1-1 0 0 0,0 0-1 0 0,1 0 1 0 0,-1-1 0 0 0,-1 1 0 0 0,1-1 0 0 0,-1-1-1 0 0,11-11 1 0 0,-16 16-20 0 0,0 0 0 0 0,0 0 0 0 0,-1 0 0 0 0,1 0-1 0 0,0-1 1 0 0,-1 1 0 0 0,1 0 0 0 0,0-1 0 0 0,-1 1 0 0 0,0 0 0 0 0,1-1 0 0 0,-1 1-1 0 0,0-1 1 0 0,0 1 0 0 0,0 0 0 0 0,0-1 0 0 0,0 1 0 0 0,0-1 0 0 0,0-1-1 0 0,-1 2-1 0 0,1 0-1 0 0,0 0 0 0 0,-1 0 1 0 0,1 0-1 0 0,-1 0 0 0 0,1 0 1 0 0,-1 0-1 0 0,0 1 0 0 0,1-1 0 0 0,-1 0 1 0 0,0 0-1 0 0,0 1 0 0 0,1-1 1 0 0,-1 0-1 0 0,0 1 0 0 0,0-1 1 0 0,0 1-1 0 0,0-1 0 0 0,0 1 0 0 0,0-1 1 0 0,0 1-1 0 0,0 0 0 0 0,0-1 1 0 0,0 1-1 0 0,0 0 0 0 0,-1 0 0 0 0,-11-1-149 0 0,1 1 0 0 0,-1 0 0 0 0,1 1-1 0 0,0 1 1 0 0,-21 4 0 0 0,7 1-18 0 0,-40 17 0 0 0,40-12 188 0 0,-1 2-1 0 0,2 0 1 0 0,0 2-1 0 0,1 1 1 0 0,0 1-1 0 0,2 1 1 0 0,-31 33-1 0 0,48-47 30 0 0,0 1 0 0 0,0 0 0 0 0,1 0-1 0 0,0 0 1 0 0,-7 12 0 0 0,11-17-17 0 0,-1 1-1 0 0,1-1 1 0 0,-1 1 0 0 0,1-1 0 0 0,-1 1-1 0 0,1-1 1 0 0,0 1 0 0 0,0-1 0 0 0,-1 1-1 0 0,1 0 1 0 0,0-1 0 0 0,1 1 0 0 0,-1-1-1 0 0,0 1 1 0 0,0-1 0 0 0,1 1 0 0 0,-1-1-1 0 0,1 1 1 0 0,-1-1 0 0 0,1 1 0 0 0,-1-1-1 0 0,1 1 1 0 0,0-1 0 0 0,0 0-1 0 0,0 1 1 0 0,0-1 0 0 0,0 0 0 0 0,0 0-1 0 0,0 0 1 0 0,0 0 0 0 0,1 0 0 0 0,-1 0-1 0 0,2 1 1 0 0,2 1-3 0 0,1 0 0 0 0,0-1 0 0 0,-1 1 0 0 0,1-1 0 0 0,0 0 0 0 0,0-1 0 0 0,0 0 0 0 0,0 0 1 0 0,7 0-1 0 0,59 0-538 0 0,-55-1 117 0 0,30-2-611 0 0,2-1-38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19119 0 0,'0'0'1735'0'0,"-2"2"-1431"0"0,-28 30 167 0 0,1 1-1 0 0,-38 60 1 0 0,-39 82 8 0 0,63-100-529 0 0,14-22 120 0 0,3 2 1 0 0,1 1-1 0 0,-26 91 0 0 0,-7 26-3095 0 0,55-166 1336 0 0,0 1 0 0 0,0-1-1 0 0,-6 8 1 0 0,0-3-4154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1 727 6911 0 0,'5'-11'291'0'0,"1"1"1"0"0,0-1-1 0 0,1 1 0 0 0,0 1 0 0 0,0-1 0 0 0,11-9 0 0 0,5-4 1462 0 0,28-19 0 0 0,-17 14-1148 0 0,2 3 0 0 0,41-23-1 0 0,-62 40-133 0 0,0 1 0 0 0,0 0-1 0 0,1 1 1 0 0,0 0-1 0 0,0 2 1 0 0,1 0-1 0 0,-1 0 1 0 0,27-1 0 0 0,-36 5-234 0 0,0 0 1 0 0,-1 1 0 0 0,1-1 0 0 0,0 1 0 0 0,-1 1-1 0 0,1-1 1 0 0,-1 1 0 0 0,1 0 0 0 0,-1 1 0 0 0,0-1-1 0 0,0 1 1 0 0,0 0 0 0 0,11 8 0 0 0,-11-5-80 0 0,1 0 1 0 0,0 1-1 0 0,-1-1 1 0 0,-1 1-1 0 0,1 0 1 0 0,-1 1-1 0 0,0-1 1 0 0,-1 1-1 0 0,6 12 1 0 0,-3-3-91 0 0,-2 0-1 0 0,0 0 1 0 0,-1 0-1 0 0,0 0 1 0 0,-1 1-1 0 0,-1 0 1 0 0,-1-1-1 0 0,-1 1 1 0 0,0 0-1 0 0,-3 18 1 0 0,1-21-51 0 0,-1-1 1 0 0,-8 28 0 0 0,8-36-13 0 0,1-1 1 0 0,-1 1-1 0 0,0 0 0 0 0,0-1 1 0 0,0 0-1 0 0,-1 0 0 0 0,0 0 1 0 0,0 0-1 0 0,-7 6 0 0 0,-5 2-13 0 0,-1 0-1 0 0,-1-1 0 0 0,0-1 0 0 0,0 0 0 0 0,-2-1 0 0 0,1-2 0 0 0,-1 0 0 0 0,0-1 0 0 0,-32 7 1 0 0,28-9-357 0 0,-1-1 1 0 0,1-1-1 0 0,-1-2 1 0 0,1 0 0 0 0,-1-2-1 0 0,0 0 1 0 0,-47-10 0 0 0,65 9-160 0 0,1 1 1 0 0,0-1 0 0 0,0 0-1 0 0,0-1 1 0 0,-8-3 0 0 0,-2-6-6155 0 0</inkml:trace>
  <inkml:trace contextRef="#ctx0" brushRef="#br0" timeOffset="1">1241 1 13823 0 0,'0'0'1062'0'0,"-1"1"-693"0"0,-6 6 303 0 0,0 0 0 0 0,0 0 0 0 0,1 1-1 0 0,0 0 1 0 0,1 1 0 0 0,0-1 0 0 0,-5 12 0 0 0,-5 6-323 0 0,-93 193 185 0 0,87-172-368 0 0,-41 97-109 0 0,-59 203 1 0 0,97-269-2448 0 0,20-66 594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 15231 0 0,'0'0'1379'0'0,"1"-1"-1136"0"0,16-1-20 0 0,-27 4 186 0 0,-6 1-451 0 0,-16 5 63 0 0,0 2-1 0 0,0 1 1 0 0,1 2-1 0 0,0 1 1 0 0,1 1-1 0 0,1 2 1 0 0,-42 30-1 0 0,66-42 61 0 0,0-1-1 0 0,0 1 0 0 0,0 0 1 0 0,1 0-1 0 0,0 0 1 0 0,0 1-1 0 0,-6 11 0 0 0,9-16-47 0 0,0 1 0 0 0,0-1 0 0 0,1 1 0 0 0,-1 0 0 0 0,1-1-1 0 0,-1 1 1 0 0,1 0 0 0 0,0 0 0 0 0,-1 0 0 0 0,1-1-1 0 0,0 1 1 0 0,0 0 0 0 0,0 0 0 0 0,1-1 0 0 0,-1 1 0 0 0,0 0-1 0 0,1 0 1 0 0,-1-1 0 0 0,1 1 0 0 0,-1 0 0 0 0,1-1 0 0 0,0 1-1 0 0,0 0 1 0 0,0-1 0 0 0,0 1 0 0 0,0-1 0 0 0,0 1-1 0 0,0-1 1 0 0,0 0 0 0 0,1 0 0 0 0,-1 1 0 0 0,0-1 0 0 0,1 0-1 0 0,2 1 1 0 0,0 0 4 0 0,0 0-1 0 0,0 0 0 0 0,0-1 1 0 0,0 0-1 0 0,0 0 1 0 0,0 0-1 0 0,0-1 0 0 0,7 1 1 0 0,33-1 103 0 0,-6-4-88 0 0,-30 2-37 0 0,1 1-1 0 0,0 0 1 0 0,0 1 0 0 0,-1 0-1 0 0,15 1 1 0 0,-22-1-19 0 0,0 1 0 0 0,0-1 0 0 0,0 0-1 0 0,0 0 1 0 0,0 1 0 0 0,0-1 0 0 0,-1 0 0 0 0,1 1-1 0 0,0-1 1 0 0,0 1 0 0 0,0-1 0 0 0,0 1 0 0 0,1 0 0 0 0,-2 0-4 0 0,0-1 1 0 0,0 0-1 0 0,1 1 1 0 0,-1-1-1 0 0,0 0 1 0 0,0 1-1 0 0,0-1 1 0 0,0 0-1 0 0,1 1 1 0 0,-1-1-1 0 0,0 1 1 0 0,0-1-1 0 0,0 0 1 0 0,0 1-1 0 0,0-1 1 0 0,0 0-1 0 0,0 1 1 0 0,0-1-1 0 0,0 1 1 0 0,0-1 0 0 0,0 0-1 0 0,-1 1 1 0 0,-8 12-653 0 0,9-12 585 0 0,-5 5-901 0 0,4-5-43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 5527 0 0,'13'-5'13018'0'0,"-13"5"-12923"0"0,1-1 0 0 0,-1 1-1 0 0,1 0 1 0 0,-1 0 0 0 0,1 0 0 0 0,-1 0 0 0 0,1 0 0 0 0,-1 0 0 0 0,1 0 0 0 0,-1 0 0 0 0,1 0 0 0 0,-1 0 0 0 0,1 0 0 0 0,0 0 0 0 0,-1 1 0 0 0,1-1 0 0 0,-1 0 0 0 0,1 0 0 0 0,-1 0 0 0 0,0 1 0 0 0,1-1 0 0 0,-1 0 0 0 0,1 1 0 0 0,-1-1 0 0 0,1 0 0 0 0,-1 1 0 0 0,0-1 0 0 0,1 1 0 0 0,-1 0 0 0 0,1 0-15 0 0,0 0 1 0 0,0 0-1 0 0,0 0 1 0 0,-1 0-1 0 0,1 1 1 0 0,0-1-1 0 0,-1 0 1 0 0,1 0-1 0 0,-1 1 1 0 0,1 0-1 0 0,-1 6 35 0 0,1 1-1 0 0,-2-1 0 0 0,1 0 1 0 0,-1 0-1 0 0,0-1 1 0 0,-1 1-1 0 0,0 0 1 0 0,-5 13-1 0 0,-2 2 63 0 0,-18 32 0 0 0,-15 20-84 0 0,-29 57-23 0 0,66-121-28 0 0,4-10-59 0 0,1-1-1 0 0,0 1 1 0 0,-1-1-1 0 0,1 1 1 0 0,0-1-1 0 0,0 1 1 0 0,-1 0-1 0 0,1-1 1 0 0,0 1-1 0 0,0-1 1 0 0,0 1-1 0 0,0 0 1 0 0,0-1-1 0 0,0 1 1 0 0,0-1-1 0 0,0 1 1 0 0,0 0-1 0 0,0-1 0 0 0,0 1 1 0 0,0 0-1 0 0,1-1 1 0 0,-1 1-1 0 0,0-1 1 0 0,0 1-1 0 0,1-1 1 0 0,-1 1-1 0 0,0 0 1 0 0,1 0-1 0 0,9 2-487 0 0,-10-3 414 0 0,3 0-754 0 0,-1 0 0 0 0,1 0 0 0 0,0 0 0 0 0,-1 0 0 0 0,1 0 0 0 0,0-1-1 0 0,3 0 1 0 0,8-4-6047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14279 0 0,'0'0'3630'0'0,"0"2"-2482"0"0,1 1-1065 0 0,0 0 1 0 0,0 0 0 0 0,1 0 0 0 0,-1 0 0 0 0,1 0 0 0 0,-1 0 0 0 0,1-1 0 0 0,0 1 0 0 0,0 0-1 0 0,0-1 1 0 0,1 0 0 0 0,-1 1 0 0 0,0-1 0 0 0,1 0 0 0 0,-1 0 0 0 0,1-1 0 0 0,0 1 0 0 0,0 0 0 0 0,3 1-1 0 0,3 1 7 0 0,1 0-1 0 0,-1-1 1 0 0,0 1-1 0 0,1-2 1 0 0,13 3-1 0 0,11-1 232 0 0,1-1-1 0 0,0-2 1 0 0,-1-1-1 0 0,41-6 1 0 0,-57 1-292 0 0,4 0-297 0 0,-28-4-96 0 0,3 7 298 0 0,1 0-1 0 0,-1 0 1 0 0,1 0-1 0 0,-1 1 1 0 0,0-1-1 0 0,0 1 1 0 0,0 0-1 0 0,0 0 1 0 0,0 0-1 0 0,0 0 1 0 0,0 0-1 0 0,0 0 1 0 0,0 1 0 0 0,0 0-1 0 0,0-1 1 0 0,-1 1-1 0 0,-5 1 1 0 0,-4 0-125 0 0,0 1 0 0 0,-24 6 0 0 0,2 3 145 0 0,1 1 0 0 0,-40 21 0 0 0,-63 39 567 0 0,132-69-499 0 0,-86 54 350 0 0,78-47-294 0 0,0 0 1 0 0,0 1-1 0 0,1 1 1 0 0,-15 18-1 0 0,26-29-72 0 0,0 0 0 0 0,0 0 0 0 0,0 0 0 0 0,0 1 0 0 0,1-1 0 0 0,-1 0 0 0 0,1 0 0 0 0,-1 0 0 0 0,1 1 0 0 0,-1-1 0 0 0,1 0 0 0 0,0 0 0 0 0,-1 1 0 0 0,1-1-1 0 0,0 3 1 0 0,0-3-5 0 0,1 0 0 0 0,-1 0 0 0 0,0 0 0 0 0,1 0 0 0 0,-1 0 0 0 0,1 0 0 0 0,-1 0 0 0 0,1 0 0 0 0,0 0 0 0 0,0 0 0 0 0,-1 0 0 0 0,1-1 0 0 0,0 1 0 0 0,0 0 0 0 0,0 0 0 0 0,0-1 0 0 0,0 1 0 0 0,1 0 0 0 0,4 2-30 0 0,0 0 1 0 0,0 0-1 0 0,1-1 1 0 0,-1 1-1 0 0,1-2 1 0 0,-1 1 0 0 0,1-1-1 0 0,12 1 1 0 0,55-2-465 0 0,-67 0 415 0 0,34-3-265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46 4143 0 0,'0'2'7090'0'0,"-14"71"-3095"0"0,-19 38-2279 0 0,1-4-1141 0 0,31-101-554 0 0,-10 34 39 0 0,2 0 0 0 0,2 1 0 0 0,-4 62-1 0 0,14-79 16 0 0,-3-22-6 0 0,5-2-40 0 0,-1-1 0 0 0,0 0-1 0 0,1 0 1 0 0,-1 0 0 0 0,0 0-1 0 0,0 0 1 0 0,0-1 0 0 0,0 0-1 0 0,0 0 1 0 0,-1 0-1 0 0,6-4 1 0 0,6-5 62 0 0,17-17 0 0 0,-21 18-53 0 0,147-157-88 0 0,-80 79-36 0 0,-57 65 89 0 0,-8 7 60 0 0,1 1 0 0 0,22-17 0 0 0,-35 31 195 0 0,-1 3-156 0 0,2 13 77 0 0,-2 0-1 0 0,0 0 0 0 0,-1 0 0 0 0,-1 0 1 0 0,-6 29-1 0 0,-2 16 118 0 0,9-51-250 0 0,-3 28 14 0 0,1 39-1 0 0,3-64 27 0 0,1-1 0 0 0,0 0 0 0 0,0 0 0 0 0,1 0 0 0 0,1 0 0 0 0,0 0 0 0 0,1-1 1 0 0,5 12-1 0 0,-7-19 79 0 0,0-1 1 0 0,1 1 0 0 0,-1-1 0 0 0,1 0 0 0 0,4 3 0 0 0,-3-2-59 0 0,-2-2 300 0 0,-1-1-230 0 0,4-2-101 0 0,-1 0 0 0 0,1 0 0 0 0,-1-1 0 0 0,0 1 0 0 0,0-1 0 0 0,0 0 1 0 0,0 0-1 0 0,-1 0 0 0 0,1 0 0 0 0,-1-1 0 0 0,5-6 0 0 0,3-5 83 0 0,15-30-1 0 0,-17 28-95 0 0,18-25-1 0 0,10-3-41 0 0,2 1 0 0 0,2 2 1 0 0,78-63-1 0 0,42-11 65 0 0,-122 92-440 0 0,0 2 0 0 0,59-24 0 0 0,-86 42-1105 0 0,0 1 1 0 0,0 0-1 0 0,16-1 1 0 0,-25 4-508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59 135 1839 0 0,'0'1'134'0'0,"-10"14"-215"0"0,0 0 3437 0 0,-11 18 7134 0 0,9-11-7483 0 0,8-15-2279 0 0,2-1 3988 0 0,12-10-3354 0 0,6-5-1314 0 0,-1-1 0 0 0,-1-1 1 0 0,0 0-1 0 0,0-1 0 0 0,17-20 0 0 0,21-18-177 0 0,-47 46 127 0 0,60-48-204 0 0,-55 45 67 0 0,0 0 1 0 0,1 1 0 0 0,0 1-1 0 0,19-8 1 0 0,-29 12 62 0 0,1 2 54 0 0,-1-1-1 0 0,0 0 1 0 0,0 1 0 0 0,1-1-1 0 0,-1 1 1 0 0,0 0-1 0 0,0-1 1 0 0,0 1 0 0 0,1 0-1 0 0,-1 0 1 0 0,0 0-1 0 0,0-1 1 0 0,0 1 0 0 0,1 2-1 0 0,0-1 20 0 0,0 1 19 0 0,1 0 0 0 0,-1 0 0 0 0,1 0-1 0 0,-1 1 1 0 0,0-1 0 0 0,0 1 0 0 0,1 3-1 0 0,5 11 14 0 0,-7-15-20 0 0,1 0 0 0 0,-1 1 0 0 0,0-1 0 0 0,0 0 0 0 0,0 1 0 0 0,0-1 0 0 0,-1 0 0 0 0,0 1 0 0 0,1-1 0 0 0,-1 1 0 0 0,0-1 0 0 0,-1 1 0 0 0,1-1 0 0 0,-1 1 0 0 0,1-1 0 0 0,-3 6 0 0 0,2-6-2 0 0,-2 8 53 0 0,0 0 0 0 0,-2 0-1 0 0,1 0 1 0 0,-13 19 0 0 0,13-24-44 0 0,3-5-142 0 0,4-1-308 0 0,-1-1 356 0 0,0 0 1 0 0,0 1-1 0 0,0-1 1 0 0,0 0-1 0 0,0 0 1 0 0,0-1 0 0 0,2-1-1 0 0,1 0-74 0 0,32-19-651 0 0,38-32 0 0 0,-51 35 564 0 0,2 0 1 0 0,0 2-1 0 0,1 1 1 0 0,30-13-1 0 0,-55 28 277 0 0,0 0 0 0 0,1 0 0 0 0,0 0-1 0 0,-1 1 1 0 0,1-1 0 0 0,0 0 0 0 0,-1 1 0 0 0,1 0-1 0 0,0-1 1 0 0,-1 1 0 0 0,1 1 0 0 0,0-1-1 0 0,0 0 1 0 0,-1 0 0 0 0,1 1 0 0 0,0 0 0 0 0,-1-1-1 0 0,1 1 1 0 0,2 2 0 0 0,-2-2 35 0 0,-1 1 0 0 0,0 0 1 0 0,1 0-1 0 0,-1 1 0 0 0,0-1 0 0 0,0 0 0 0 0,0 1 0 0 0,0-1 1 0 0,-1 1-1 0 0,1 0 0 0 0,-1-1 0 0 0,0 1 0 0 0,1 0 1 0 0,-1 0-1 0 0,0 0 0 0 0,0 4 0 0 0,3 6 99 0 0,-2-2 66 0 0,2 1 0 0 0,8 19-1 0 0,-10-27-216 0 0,0 0-1 0 0,0 0 1 0 0,1-1-1 0 0,-1 1 1 0 0,1-1-1 0 0,0 1 1 0 0,0-1-1 0 0,1 0 0 0 0,-1 0 1 0 0,1-1-1 0 0,4 4 1 0 0,32 16-526 0 0,-35-21-116 0 0,0 1 0 0 0,0 0 0 0 0,0-1 0 0 0,5 1 1 0 0,-4 1-441 0 0,2 3-866 0 0,-1-10-3967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12751 0 0,'0'0'587'0'0,"2"1"-16"0"0,4 0-345 0 0,-5-1 333 0 0,28 6 2064 0 0,-44 3-1541 0 0,-21 16 173 0 0,-54 51 0 0 0,35-29-545 0 0,48-41-640 0 0,-13 11 196 0 0,0 0 0 0 0,1 1 0 0 0,-25 32-1 0 0,43-49-268 0 0,0 0-1 0 0,0 0 1 0 0,0 0-1 0 0,0 1 1 0 0,1-1-1 0 0,-1 1 1 0 0,0-1-1 0 0,1 0 0 0 0,-1 1 1 0 0,1-1-1 0 0,-1 1 1 0 0,1-1-1 0 0,0 1 1 0 0,0-1-1 0 0,-1 1 0 0 0,1-1 1 0 0,0 1-1 0 0,0-1 1 0 0,1 1-1 0 0,-1 0 1 0 0,0-1-1 0 0,1 2 0 0 0,0-2-60 0 0,0 1 0 0 0,0-1 0 0 0,0 0-1 0 0,0 0 1 0 0,0 0 0 0 0,0 0 0 0 0,0 0-1 0 0,0 0 1 0 0,0 0 0 0 0,1 0 0 0 0,-1-1-1 0 0,0 1 1 0 0,1 0 0 0 0,-1-1 0 0 0,1 1-1 0 0,-1-1 1 0 0,1 1 0 0 0,-1-1 0 0 0,1 0-1 0 0,-1 0 1 0 0,1 0 0 0 0,2 0 0 0 0,22 0-890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68 113 11055 0 0,'0'0'506'0'0,"-2"1"-10"0"0,-18 7-298 0 0,19-8-201 0 0,-12 7 1374 0 0,-17 3 7465 0 0,29-9-7581 0 0,10-14-802 0 0,-2 2-407 0 0,1 1 1 0 0,1 0-1 0 0,-1 1 0 0 0,1 0 0 0 0,1 0 0 0 0,0 1 1 0 0,0 0-1 0 0,21-11 0 0 0,-22 14-106 0 0,0 0 0 0 0,1 0 0 0 0,-1 1 0 0 0,1 1 0 0 0,0-1 0 0 0,0 2 0 0 0,16-3 0 0 0,-4 8-108 0 0,-20-2 88 0 0,-1 15-190 0 0,-1-11 244 0 0,0 0 0 0 0,0 0-1 0 0,0 1 1 0 0,-1-1 0 0 0,0 0 0 0 0,0 0-1 0 0,-2 7 1 0 0,1 22-495 0 0,2-33 143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18255 0 0,'0'0'1654'0'0,"-2"1"-1364"0"0,-4 4-213 0 0,0 0 0 0 0,0 1 1 0 0,0-1-1 0 0,1 1 0 0 0,0 1 0 0 0,0-1 0 0 0,0 1 0 0 0,-4 8 1 0 0,-29 65 755 0 0,30-61-673 0 0,-143 366 3145 0 0,143-358-3209 0 0,0 1-1 0 0,-7 56 0 0 0,4 58 140 0 0,9-104-221 0 0,4-2-3910 0 0</inkml:trace>
  <inkml:trace contextRef="#ctx0" brushRef="#br0" timeOffset="1">20 561 5063 0 0,'-19'-13'19740'0'0,"21"14"-19565"0"0,0-1-1 0 0,0 1 0 0 0,0-1 1 0 0,0 0-1 0 0,0 0 0 0 0,0 0 1 0 0,0 0-1 0 0,4-1 1 0 0,10 1 183 0 0,148 11 967 0 0,-126-10-1291 0 0,-1-2 1 0 0,55-9-1 0 0,19-10-1258 0 0,185-56 0 0 0,-286 73 668 0 0,0-1 0 0 0,0-1 0 0 0,0 0 0 0 0,13-8 0 0 0,-21 11-656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27 3679 0 0,'0'0'284'0'0,"2"0"36"0"0,5-1 762 0 0,0 0-1 0 0,0-1 1 0 0,0 0-1 0 0,0 0 1 0 0,-1 0-1 0 0,1-1 1 0 0,-1 0-1 0 0,12-7 5847 0 0,-29 10-5985 0 0,1 3-793 0 0,-1 0 0 0 0,1 1 0 0 0,0 0 0 0 0,0 0 0 0 0,0 1 0 0 0,-12 9 0 0 0,5-4-48 0 0,-1 1 22 0 0,0 0 0 0 0,1 2 0 0 0,-16 14 0 0 0,24-19-61 0 0,1 0 0 0 0,-1 1-1 0 0,2 1 1 0 0,-1-1-1 0 0,1 1 1 0 0,-9 18-1 0 0,14-23-46 0 0,0 0 0 0 0,0 0 0 0 0,0 1 0 0 0,1-1 0 0 0,0 1-1 0 0,0-1 1 0 0,0 1 0 0 0,1 0 0 0 0,0-1 0 0 0,0 1 0 0 0,1 10-1 0 0,0-14 14 0 0,-1 0-1 0 0,1 0 0 0 0,-1 0 1 0 0,1 0-1 0 0,-1 0 0 0 0,1-1 1 0 0,0 1-1 0 0,0 0 0 0 0,0 0 1 0 0,0-1-1 0 0,0 1 0 0 0,1-1 0 0 0,-1 1 1 0 0,0-1-1 0 0,1 1 0 0 0,-1-1 1 0 0,1 0-1 0 0,-1 0 0 0 0,1 1 1 0 0,0-1-1 0 0,-1 0 0 0 0,1-1 1 0 0,0 1-1 0 0,0 0 0 0 0,0 0 0 0 0,0-1 1 0 0,-1 1-1 0 0,1-1 0 0 0,0 0 1 0 0,0 1-1 0 0,0-1 0 0 0,0 0 1 0 0,0 0-1 0 0,0 0 0 0 0,0-1 1 0 0,3 0-1 0 0,5 0 97 0 0,0-2 0 0 0,-1 1 0 0 0,1-1 0 0 0,-1-1 0 0 0,14-6 0 0 0,43-29 92 0 0,-36 20-152 0 0,-13 9-39 0 0,25-11 1 0 0,-42 21-27 0 0,1-1 0 0 0,-1 1 0 0 0,0 0 0 0 0,0 0 0 0 0,1 0 0 0 0,-1 0 0 0 0,0-1 0 0 0,0 1 0 0 0,1 0 0 0 0,-1 0 0 0 0,0 0 0 0 0,1 0 0 0 0,-1 0 0 0 0,0 0 0 0 0,0 0 0 0 0,1 0 0 0 0,-1 0 0 0 0,0 0 0 0 0,1 0 0 0 0,-1 0 0 0 0,0 0 0 0 0,1 0 0 0 0,-1 0 0 0 0,0 0 0 0 0,0 0 0 0 0,1 0 0 0 0,-1 0 0 0 0,0 0 0 0 0,0 1 0 0 0,1-1 0 0 0,-1 0 0 0 0,0 0 0 0 0,0 0 0 0 0,1 0 0 0 0,-1 1 0 0 0,0-1 0 0 0,0 0 0 0 0,1 0 0 0 0,-1 0 0 0 0,0 1 0 0 0,0 5 0 0 0,0-3 0 0 0,0 0 0 0 0,-1 0 0 0 0,1 0 0 0 0,-1 1 0 0 0,0-1 0 0 0,0 0 0 0 0,0 0 0 0 0,0 0 0 0 0,0 0 0 0 0,-2 3 0 0 0,-9 20 0 0 0,12-25-31 0 0,0-1-1 0 0,0 0 1 0 0,0 1 0 0 0,-1-1-1 0 0,1 1 1 0 0,0-1 0 0 0,0 0-1 0 0,0 1 1 0 0,0-1 0 0 0,0 0-1 0 0,0 1 1 0 0,0-1 0 0 0,0 0-1 0 0,0 1 1 0 0,0-1 0 0 0,0 1-1 0 0,1-1 1 0 0,-1 0 0 0 0,0 1-1 0 0,0-1 1 0 0,0 0 0 0 0,0 1-1 0 0,1-1 1 0 0,-1 0 0 0 0,0 0-1 0 0,0 1 1 0 0,0-1 0 0 0,1 0-1 0 0,-1 0 1 0 0,1 1 0 0 0,13 4-2222 0 0,21-3-2119 0 0,-31-2 4074 0 0,25 1-1911 0 0,14-1 282 0 0,-16-2 5579 0 0,-25 1-2892 0 0,11-9 987 0 0,-8 8-1297 0 0,7-9 1070 0 0,23-25 0 0 0,-23 23-1085 0 0,20-17-1 0 0,-14 15-226 0 0,80-62 445 0 0,-77 62-537 0 0,0 2 0 0 0,43-21 0 0 0,-57 31-46 0 0,0 1 0 0 0,15-4-1 0 0,-20 5-37 0 0,0 1 0 0 0,0-1 0 0 0,0 1 0 0 0,1 0 0 0 0,-1 0 0 0 0,0 0 0 0 0,0 0 0 0 0,0 0 0 0 0,0 1 0 0 0,1-1 0 0 0,-1 1 0 0 0,0-1 0 0 0,4 3-1 0 0,-5-2-4 0 0,-1 0 0 0 0,1 0 0 0 0,0 0 0 0 0,-1 1 0 0 0,1-1-1 0 0,-1 0 1 0 0,1 1 0 0 0,-1-1 0 0 0,0 0 0 0 0,0 1-1 0 0,0-1 1 0 0,1 1 0 0 0,-1-1 0 0 0,0 0 0 0 0,-1 1 0 0 0,1-1-1 0 0,0 2 1 0 0,0-1 26 0 0,-4 23 298 0 0,0-1 0 0 0,-13 43 0 0 0,10-42-182 0 0,4-15-147 0 0,1-2-11 0 0,-1 1 1 0 0,1 0-1 0 0,1 0 0 0 0,-1 0 0 0 0,1 16 0 0 0,4-14-116 0 0,-2-10-18 0 0,-1 0 1 0 0,1 0 0 0 0,0 0 0 0 0,0 0-1 0 0,0 0 1 0 0,0 0 0 0 0,0-1-1 0 0,0 1 1 0 0,1 0 0 0 0,-1-1 0 0 0,0 1-1 0 0,0 0 1 0 0,0-1 0 0 0,1 0-1 0 0,-1 1 1 0 0,0-1 0 0 0,1 0 0 0 0,-1 1-1 0 0,2-1 1 0 0,0 0-414 0 0,-1 0 0 0 0,1 0 0 0 0,0 0 0 0 0,0 0 0 0 0,0-1-1 0 0,0 1 1 0 0,5-2 0 0 0,4-3-1592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5983 0 0,'0'0'464'0'0,"2"0"-305"0"0,59 12 6407 0 0,-32-5-5657 0 0,0-2-1 0 0,54 3 1 0 0,-77-8-2230 0 0,6 0 5674 0 0,-19 3-300 0 0,-4-1-3665 0 0,0 0 0 0 0,1-1-1 0 0,-16 0 1 0 0,23-1-320 0 0,0 0 0 0 0,0-1 0 0 0,0 1 0 0 0,0 0 0 0 0,-1-1 0 0 0,1 0 0 0 0,0 1 0 0 0,0-1 0 0 0,0 0 0 0 0,1-1 0 0 0,-1 1 0 0 0,0-1 0 0 0,0 1 0 0 0,1-1 0 0 0,-1 0 0 0 0,-2-2 0 0 0,4 3-40 0 0,0-1 1 0 0,1 1-1 0 0,-1-1 1 0 0,1 1 0 0 0,-1-1-1 0 0,1 1 1 0 0,-1-1-1 0 0,1 0 1 0 0,0 1-1 0 0,0-1 1 0 0,0 0 0 0 0,0 1-1 0 0,0-1 1 0 0,0 0-1 0 0,0 1 1 0 0,0-1-1 0 0,1 1 1 0 0,-1-1-1 0 0,1 0 1 0 0,-1 1 0 0 0,1-1-1 0 0,0 1 1 0 0,-1-1-1 0 0,2-1 1 0 0,3-6 71 0 0,1-1 0 0 0,9-11 0 0 0,-14 19-86 0 0,18-20 40 0 0,1 1 0 0 0,0 1 0 0 0,44-33 0 0 0,-47 40-45 0 0,-11 8-9 0 0,21-16 0 0 0,49-31 0 0 0,-67 47 0 0 0,-1 0 0 0 0,1 1 0 0 0,0 0 0 0 0,0 1 0 0 0,0 0 0 0 0,0 1 0 0 0,0-1 0 0 0,1 2 0 0 0,-1-1 0 0 0,1 1 0 0 0,9 1 0 0 0,-14 1 0 0 0,-1-1 0 0 0,1 1 0 0 0,-1 1 0 0 0,0-1 0 0 0,0 1 0 0 0,0 0 0 0 0,0 0 0 0 0,0 0 0 0 0,0 0 1 0 0,0 0-1 0 0,-1 1 0 0 0,1 0 0 0 0,-1 0 0 0 0,1 0 0 0 0,-1 0 0 0 0,0 0 0 0 0,-1 1 0 0 0,1 0 0 0 0,-1-1 0 0 0,1 1 0 0 0,2 6 0 0 0,-2-4-1 0 0,0-1 1 0 0,-1 1-1 0 0,0 0 0 0 0,0 0 0 0 0,0 0 1 0 0,-1 0-1 0 0,0 0 0 0 0,0 0 1 0 0,0 0-1 0 0,-1 1 0 0 0,0-1 0 0 0,0 0 1 0 0,-1 0-1 0 0,1 0 0 0 0,-3 7 0 0 0,-1-1-4 0 0,-1 0-1 0 0,0 0 1 0 0,-1 0-1 0 0,-12 18 1 0 0,-36 41-17 0 0,25-35 18 0 0,17-20-12 0 0,0-1 0 0 0,-1 0-1 0 0,-1-1 1 0 0,0 0 0 0 0,-31 22 0 0 0,44-36-124 0 0,1 0 1 0 0,-1 1-1 0 0,0-1 0 0 0,0 1 1 0 0,1-1-1 0 0,-1 0 1 0 0,0 0-1 0 0,1 1 1 0 0,-1-1-1 0 0,0 0 1 0 0,0 0-1 0 0,1 0 0 0 0,-1 0 1 0 0,0 0-1 0 0,0 0 1 0 0,0 0-1 0 0,1 0 1 0 0,-1 0-1 0 0,0 0 0 0 0,0 0 1 0 0,1-1-1 0 0,-1 1 1 0 0,0 0-1 0 0,0 0 1 0 0,1-1-1 0 0,-1 1 0 0 0,0 0 1 0 0,1-1-1 0 0,-1 1 1 0 0,1-1-1 0 0,-2 0 1 0 0,1-1-311 0 0,-1 0 0 0 0,1 1 0 0 0,0-1 0 0 0,0 0 0 0 0,0 0 0 0 0,0 1 0 0 0,0-1 0 0 0,1 0 0 0 0,-1 0 0 0 0,0-3 0 0 0,-1-9-6077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36 11055 0 0,'11'-10'246'0'0,"-6"5"-55"0"0,0 0 0 0 0,0 1 0 0 0,1-1-1 0 0,10-2 6174 0 0,-16 7-6255 0 0,-6 13 1407 0 0,-12 16-1042 0 0,-42 58 1553 0 0,-40 62-278 0 0,75-104-1582 0 0,2 1 1 0 0,2 1-1 0 0,2 1 0 0 0,3 1 1 0 0,1 1-1 0 0,3 0 0 0 0,-10 74 1 0 0,22-119-181 0 0,-1 8 24 0 0,-1 0-1 0 0,0-1 1 0 0,-8 24-1 0 0,9-33-116 0 0,-1 0-1 0 0,1 1 0 0 0,-1-1 1 0 0,0 0-1 0 0,0 0 1 0 0,0 0-1 0 0,0 0 0 0 0,-1 0 1 0 0,1 0-1 0 0,-1-1 1 0 0,0 1-1 0 0,1-1 0 0 0,-1 0 1 0 0,0 0-1 0 0,0 0 1 0 0,-1 0-1 0 0,1 0 0 0 0,-4 1 1 0 0,-3 0-1355 0 0,-1 0 1 0 0,1 0-1 0 0,-21 2 0 0 0,20-5-151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12407 0 0,'-2'-1'566'0'0,"-7"-5"-6"0"0,0 2-363 0 0,-3 6-77 0 0,9 0-17 0 0,1-1 0 0 0,0 1 0 0 0,0 0-1 0 0,0 0 1 0 0,0 0 0 0 0,0 0 0 0 0,1 0 0 0 0,-1 0 0 0 0,0 1-1 0 0,1-1 1 0 0,0 1 0 0 0,0-1 0 0 0,-1 1 0 0 0,1-1 0 0 0,1 1 0 0 0,-1 0-1 0 0,0-1 1 0 0,1 1 0 0 0,-1 0 0 0 0,1 4 0 0 0,-1 2 109 0 0,1 1 0 0 0,0-1 0 0 0,0 1 0 0 0,4 17 0 0 0,5 8 95 0 0,0-1 0 0 0,3 0 0 0 0,1-1 0 0 0,30 57 1 0 0,88 116 685 0 0,-14-57-531 0 0,-88-117-349 0 0,2 0-1 0 0,45 34 1 0 0,53 26 212 0 0,-25-18-170 0 0,-102-72-150 0 0,5 3 11 0 0,1 1 1 0 0,-1 0 0 0 0,0 1 0 0 0,11 11-1 0 0,-17-16-19 0 0,0 0 0 0 0,1 0 0 0 0,-1 0 0 0 0,0-1 0 0 0,0 1 0 0 0,0 0 0 0 0,-1 1 0 0 0,1-1 0 0 0,0 0 0 0 0,-1 0 0 0 0,1 0 0 0 0,-1 0 0 0 0,0 0-1 0 0,0 1 1 0 0,0-1 0 0 0,0 0 0 0 0,0 0 0 0 0,0 0 0 0 0,0 0 0 0 0,-1 1 0 0 0,1-1 0 0 0,-1 0 0 0 0,0 0 0 0 0,1 0 0 0 0,-1 0 0 0 0,-1 2 0 0 0,-4 5-184 0 0,-1-1 1 0 0,1 0 0 0 0,-1 0 0 0 0,-1-1-1 0 0,1 0 1 0 0,-13 9 0 0 0,11-9-556 0 0,-11 10-1090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7831 0 0,'0'0'5691'0'0,"1"3"-4068"0"0,1 2-1426 0 0,0 0 1 0 0,-1 1 0 0 0,1-1 0 0 0,-1 0 0 0 0,-1 1-1 0 0,1-1 1 0 0,-1 0 0 0 0,0 1 0 0 0,0-1 0 0 0,-1 1-1 0 0,1-1 1 0 0,-1 0 0 0 0,0 1 0 0 0,-1-1 0 0 0,1 0-1 0 0,-4 8 1 0 0,-6 11 246 0 0,0 0 0 0 0,-16 26-1 0 0,15-31-139 0 0,-152 230 1634 0 0,-25-17-1367 0 0,93-128-539 0 0,-169 139 0 0 0,167-162-493 0 0,97-79 150 0 0,16-5-1707 0 0,7-5 484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7831 0 0,'0'0'5867'0'0,"0"3"-4236"0"0,0 5-1359 0 0,0 1 0 0 0,0-1 0 0 0,-1 1 0 0 0,-1-1 0 0 0,1 0 0 0 0,-1 1 1 0 0,-6 14-1 0 0,-27 57 364 0 0,-28 36 319 0 0,13-25-1628 0 0,21-31-4109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100 282 16095 0 0,'0'0'1460'0'0,"0"2"-1204"0"0,0 7 2463 0 0,3-9-2118 0 0,6-2-314 0 0,0 0 0 0 0,1 0-1 0 0,-1-1 1 0 0,-1 0 0 0 0,11-5 0 0 0,44-26 318 0 0,-56 30-551 0 0,29-19-33 0 0,-1-2-1 0 0,-1-2 0 0 0,34-35 1 0 0,-48 44-118 0 0,55-59-1325 0 0,-72 74 1126 0 0,-5 4-509 0 0,-10 3 689 0 0,1 0 0 0 0,0 1 1 0 0,1 1-1 0 0,-1-1 0 0 0,-14 13 1 0 0,-50 41 72 0 0,56-42 49 0 0,-39 33 294 0 0,-54 61 0 0 0,86-82-91 0 0,2 1 1 0 0,1 1-1 0 0,-38 66 0 0 0,57-88-166 0 0,0-1 0 0 0,0 1 0 0 0,1 1 0 0 0,0-1 0 0 0,0 0 0 0 0,1 1 0 0 0,0-1 0 0 0,1 1 0 0 0,0 0 0 0 0,0 0 0 0 0,1-1 0 0 0,1 1 0 0 0,-1 0 0 0 0,5 16 0 0 0,-4-23-42 0 0,0 0 0 0 0,0-1 0 0 0,0 1 0 0 0,0 0 0 0 0,1-1 0 0 0,-1 1 0 0 0,1-1 0 0 0,-1 0 0 0 0,1 0 0 0 0,0 1 0 0 0,0-1 0 0 0,0 0 0 0 0,1 0 0 0 0,-1-1 0 0 0,0 1 0 0 0,1 0 0 0 0,-1-1 0 0 0,1 0 0 0 0,-1 1 0 0 0,1-1 0 0 0,0 0 0 0 0,-1 0 0 0 0,1-1 0 0 0,0 1 0 0 0,0 0 0 0 0,0-1 0 0 0,0 0 0 0 0,4 0 0 0 0,8 0-477 0 0,0 0 0 0 0,0-2 0 0 0,0 0 1 0 0,19-5-1 0 0,-26 5 33 0 0,40-8-4439 0 0,4 0-1432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10135 0 0,'0'0'448'0'0,"-9"18"96"0"0,-4-1-440 0 0,3 8-104 0 0,-1 7 0 0 0,0 2 0 0 0,-1-1 696 0 0,7 1 112 0 0,5-6 24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 15031 0 0,'0'0'687'0'0,"-2"-1"-16"0"0,1 1-658 0 0,0-1 0 0 0,0 0 0 0 0,0 1 1 0 0,-1 0-1 0 0,1-1 0 0 0,0 1 0 0 0,0 0 1 0 0,-1-1-1 0 0,1 1 0 0 0,0 0 1 0 0,-1 0-1 0 0,1 0 0 0 0,0 0 0 0 0,0 0 1 0 0,-1 0-1 0 0,1 1 0 0 0,0-1 0 0 0,-1 0 1 0 0,1 1-1 0 0,0-1 0 0 0,0 1 1 0 0,-2 0-1 0 0,-32 19 876 0 0,20-10 143 0 0,-116 67-777 0 0,66-41 146 0 0,55-29-414 0 0,4 7-40 0 0,7 1 39 0 0,4-4 2 0 0,1 0 0 0 0,-1 0 0 0 0,2 0 0 0 0,0-1 0 0 0,0 0-1 0 0,12 12 1 0 0,-7-7-33 0 0,3 4 41 0 0,2 0 1 0 0,0 0 0 0 0,24 17-1 0 0,-29-25 4 0 0,-2 0 0 0 0,-5 3 0 0 0,-5-12 4 0 0,0 0 0 0 0,-1-1 0 0 0,1 1 0 0 0,0 0-1 0 0,-1 0 1 0 0,0 0 0 0 0,1 0 0 0 0,-1-1 0 0 0,0 1 0 0 0,0 0 0 0 0,0-1-1 0 0,0 1 1 0 0,0-1 0 0 0,0 1 0 0 0,0-1 0 0 0,0 1 0 0 0,-1-1 0 0 0,1 0-1 0 0,-1 0 1 0 0,1 1 0 0 0,-1-1 0 0 0,1 0 0 0 0,-1 0 0 0 0,0-1-1 0 0,-2 2 1 0 0,-6 2 56 0 0,0 0 0 0 0,0-1 0 0 0,-12 3-1 0 0,21-5-52 0 0,-23 3 142 0 0,-1 0-1 0 0,1-1 1 0 0,-39-1 0 0 0,-75-10 72 0 0,64 3-204 0 0,61 4-179 0 0,5 1-127 0 0,0-1-1 0 0,0 1 1 0 0,0-2 0 0 0,0 1 0 0 0,-10-4 0 0 0,5-1-6313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658 136 14279 0 0,'1'-8'248'0'0,"3"-12"327"0"0,6-22-1 0 0,-9 38-546 0 0,0-1 0 0 0,1 0 0 0 0,0 1 0 0 0,0-1 0 0 0,0 1 0 0 0,1 0 0 0 0,-1 0 0 0 0,1 0-1 0 0,0 0 1 0 0,6-6 0 0 0,-7 9 238 0 0,1-1-1 0 0,0 0 1 0 0,0 1 0 0 0,0 0-1 0 0,0 0 1 0 0,0 0-1 0 0,0 0 1 0 0,0 0-1 0 0,1 0 1 0 0,4 0 0 0 0,-7 1-213 0 0,-1 1 0 0 0,1-1 1 0 0,0 0-1 0 0,0 0 1 0 0,-1 0-1 0 0,1 1 0 0 0,0-1 1 0 0,0 0-1 0 0,-1 1 0 0 0,1-1 1 0 0,0 1-1 0 0,-1-1 1 0 0,1 1-1 0 0,-1-1 0 0 0,1 1 1 0 0,0-1-1 0 0,-1 1 1 0 0,1-1-1 0 0,-1 1 0 0 0,0 0 1 0 0,1 1-1 0 0,0-1 49 0 0,1 2-100 0 0,0 0 1 0 0,0 0 0 0 0,-1 0 0 0 0,1 0 0 0 0,-1 1-1 0 0,0-1 1 0 0,0 1 0 0 0,0-1 0 0 0,0 1 0 0 0,-1-1-1 0 0,0 1 1 0 0,1-1 0 0 0,-1 1 0 0 0,-1 6 0 0 0,-1 5 38 0 0,0 0 0 0 0,-6 17 0 0 0,-5 13 201 0 0,-39 86 0 0 0,-33 38 190 0 0,71-142-359 0 0,-127 203 217 0 0,-19-12-268 0 0,33-66 386 0 0,33-41-1589 0 0,35-33-4318 0 0,47-61-1109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16 126 5983 0 0,'0'0'464'0'0,"-2"1"-305"0"0,2-1 165 0 0,-1 0 0 0 0,0 0 0 0 0,1 0 0 0 0,-1 0 0 0 0,1 1 0 0 0,-1-1 0 0 0,0 0 0 0 0,1 1 0 0 0,-1-1 0 0 0,1 0 0 0 0,-1 1 0 0 0,1-1 0 0 0,-1 0 0 0 0,1 1 0 0 0,-1-1 0 0 0,1 1 0 0 0,-1-1 0 0 0,1 1 0 0 0,0-1 0 0 0,-1 1 0 0 0,1-1 0 0 0,-1 2-1 0 0,1-1 15 0 0,0 0 0 0 0,-1 0-1 0 0,1 0 1 0 0,0 1-1 0 0,0-1 1 0 0,0 0 0 0 0,0 0-1 0 0,0 0 1 0 0,0 1-1 0 0,0-1 1 0 0,1 2-1 0 0,-1-1-252 0 0,1 0-1 0 0,-1 0 1 0 0,1 0-1 0 0,0 0 1 0 0,0 0-1 0 0,0 0 0 0 0,0 0 1 0 0,0 0-1 0 0,1 0 1 0 0,-1-1-1 0 0,0 1 1 0 0,1-1-1 0 0,0 1 0 0 0,-1-1 1 0 0,4 3-1 0 0,0-2 5 0 0,0 0 1 0 0,1 0-1 0 0,-1 0 0 0 0,1-1 0 0 0,0 1 0 0 0,0-1 1 0 0,-1-1-1 0 0,1 1 0 0 0,10-1 0 0 0,57-8 786 0 0,-48 5-622 0 0,428-81 2651 0 0,-305 44-4912 0 0,-1-6-4402 0 0,-104 32-476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27 12895 0 0,'2'-6'369'0'0,"8"-13"762"0"0,-9 17-261 0 0,0 6 228 0 0,1 3-845 0 0,-1 0 0 0 0,1 1 0 0 0,-1-1 0 0 0,-1 1 0 0 0,0-1 0 0 0,0 1 0 0 0,0-1 0 0 0,-1 1 0 0 0,0-1-1 0 0,0 1 1 0 0,-5 11 0 0 0,-4 13-42 0 0,-18 38-1 0 0,23-59-67 0 0,-219 442 1560 0 0,105-255-1532 0 0,85-149-277 0 0,-73 81-1 0 0,100-123 53 0 0,0-1 0 0 0,0 0 0 0 0,-8 5 0 0 0,11-9-18 0 0,-10-3 25 0 0,10-3 25 0 0,3 3 19 0 0,0-1 2 0 0,0 1 0 0 0,0 0 0 0 0,0-1-1 0 0,0 1 1 0 0,0 0 0 0 0,0-1 0 0 0,0 1 0 0 0,1-1 0 0 0,-1 0-1 0 0,0 1 1 0 0,1-1 0 0 0,0 1 0 0 0,-1-1 0 0 0,1 0 0 0 0,0 1-1 0 0,0-4 1 0 0,0 2-4 0 0,0-1-1 0 0,1 1 1 0 0,-1-1-1 0 0,1 0 1 0 0,0 1-1 0 0,0-1 1 0 0,2-3-1 0 0,3-4-10 0 0,0 0 0 0 0,0 0 0 0 0,12-14 0 0 0,-7 13 12 0 0,0-1 0 0 0,1 2 0 0 0,1 0 0 0 0,-1 0 0 0 0,2 1 0 0 0,-1 1 0 0 0,1 0 0 0 0,1 1 0 0 0,0 0 0 0 0,0 1 0 0 0,0 1 0 0 0,1 1 0 0 0,0 0 0 0 0,0 1 0 0 0,0 0 0 0 0,1 1 0 0 0,19 0 0 0 0,-29 2 44 0 0,-1 1 0 0 0,0 0-1 0 0,0 1 1 0 0,1-1 0 0 0,-1 1-1 0 0,0 1 1 0 0,0-1 0 0 0,0 1-1 0 0,0 0 1 0 0,0 0 0 0 0,0 0-1 0 0,-1 1 1 0 0,1 0 0 0 0,-1 0-1 0 0,10 8 1 0 0,-10-6 9 0 0,0 0-1 0 0,0 1 1 0 0,0-1 0 0 0,-1 1 0 0 0,0 0-1 0 0,0 0 1 0 0,0 0 0 0 0,-1 1 0 0 0,0-1-1 0 0,0 1 1 0 0,-1 0 0 0 0,0 0 0 0 0,2 11-1 0 0,-3-10-32 0 0,0 0-1 0 0,0 0 0 0 0,-1 0 0 0 0,0 0 0 0 0,-1 0 0 0 0,0 0 0 0 0,0 0 0 0 0,-1 0 0 0 0,1 0 1 0 0,-2 0-1 0 0,1-1 0 0 0,-1 1 0 0 0,-7 12 0 0 0,7-15-632 0 0,-1 0 1 0 0,1 0-1 0 0,-1 0 0 0 0,0 0 1 0 0,0-1-1 0 0,-8 7 0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7831 0 0,'0'0'706'0'0,"1"2"-578"0"0,1 2-104 0 0,0-1 0 0 0,0 1 1 0 0,-1 0-1 0 0,0 0 0 0 0,1 0 0 0 0,-1 0 1 0 0,-1 0-1 0 0,2 6 0 0 0,-2 37 4189 0 0,0-33-1669 0 0,1 21-1 0 0,0-32-1123 0 0,1-2-812 0 0,1 1-491 0 0,1 0 1 0 0,-1-1-1 0 0,1 1 0 0 0,-1-1 0 0 0,1 0 0 0 0,0 0 0 0 0,-1 0 1 0 0,1 0-1 0 0,0-1 0 0 0,0 1 0 0 0,0-1 0 0 0,0 0 0 0 0,0 0 1 0 0,-1-1-1 0 0,1 1 0 0 0,0-1 0 0 0,5-1 0 0 0,8-3 114 0 0,1-1 0 0 0,23-10 0 0 0,-30 11-97 0 0,1-1-134 0 0,0 0 0 0 0,-1 0 0 0 0,1-1-1 0 0,-1-1 1 0 0,0 0 0 0 0,-1 0 0 0 0,17-18 0 0 0,-22 16-506 0 0,-8 7-87 0 0,-12 4 56 0 0,-2 5 315 0 0,1 0 0 0 0,0 1 0 0 0,1 1 1 0 0,0 1-1 0 0,-20 14 0 0 0,4-3-6 0 0,-145 100-485 0 0,139-91 739 0 0,1 1 0 0 0,-48 54-1 0 0,76-75 8 0 0,0 0-1 0 0,1 1 1 0 0,0-1-1 0 0,1 1 0 0 0,0 1 1 0 0,0-1-1 0 0,1 1 1 0 0,-6 21-1 0 0,10-32-30 0 0,1 0-1 0 0,0 0 1 0 0,0 0-1 0 0,0 0 1 0 0,0 1 0 0 0,0-1-1 0 0,0 0 1 0 0,0 0-1 0 0,0 0 1 0 0,0 0-1 0 0,0 0 1 0 0,0 1-1 0 0,0-1 1 0 0,0 0 0 0 0,0 0-1 0 0,0 0 1 0 0,0 0-1 0 0,0 0 1 0 0,0 1-1 0 0,0-1 1 0 0,0 0 0 0 0,0 0-1 0 0,1 0 1 0 0,-1 0-1 0 0,0 0 1 0 0,0 0-1 0 0,0 0 1 0 0,0 1-1 0 0,0-1 1 0 0,0 0 0 0 0,0 0-1 0 0,0 0 1 0 0,1 0-1 0 0,-1 0 1 0 0,0 0-1 0 0,0 0 1 0 0,0 0 0 0 0,0 0-1 0 0,0 0 1 0 0,1 1-1 0 0,3 1 7 0 0,0 0 0 0 0,1 0-1 0 0,-1 0 1 0 0,1-1 0 0 0,0 1 0 0 0,0-1-1 0 0,0 0 1 0 0,-1 0 0 0 0,1-1 0 0 0,0 0-1 0 0,0 0 1 0 0,0 0 0 0 0,0 0 0 0 0,8-2-1 0 0,8-2-15 0 0,42-14-1 0 0,-54 15 8 0 0,181-54-1845 0 0,-119 38 866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117 224 11687 0 0,'-1'3'532'0'0,"-37"48"232"0"0,-7 14 1146 0 0,36-50-177 0 0,-15 34 2248 0 0,25-56-3897 0 0,0 1 0 0 0,0 0 0 0 0,0-1 0 0 0,0 1 0 0 0,1 0 0 0 0,0 0 0 0 0,5-11-1 0 0,26-40-26 0 0,-23 40-38 0 0,8-12-4 0 0,1 1-1 0 0,2 0 1 0 0,46-47 0 0 0,-54 62-17 0 0,0 1 1 0 0,2 1-1 0 0,-1 0 0 0 0,2 1 1 0 0,-1 0-1 0 0,1 1 0 0 0,0 1 1 0 0,1 0-1 0 0,19-5 1 0 0,-27 11 7 0 0,1 0 0 0 0,0 1 0 0 0,0 0 0 0 0,0 0 0 0 0,0 1 1 0 0,0 0-1 0 0,0 1 0 0 0,0 0 0 0 0,0 1 0 0 0,0 0 0 0 0,0 1 1 0 0,-1 0-1 0 0,1 0 0 0 0,14 7 0 0 0,-14-4 110 0 0,1 0 0 0 0,-1 0 0 0 0,0 1-1 0 0,0 0 1 0 0,0 1 0 0 0,-1 0 0 0 0,0 0 0 0 0,-1 1 0 0 0,0 0-1 0 0,0 0 1 0 0,10 19 0 0 0,-16-24-94 0 0,0 0 1 0 0,-1 0-1 0 0,0 1 0 0 0,1-1 1 0 0,-2 1-1 0 0,1-1 0 0 0,0 1 0 0 0,-1 0 1 0 0,0-1-1 0 0,0 1 0 0 0,0-1 0 0 0,0 1 1 0 0,-1-1-1 0 0,0 1 0 0 0,0-1 0 0 0,0 1 1 0 0,-2 4-1 0 0,-2 2-7 0 0,1 0-1 0 0,-2 0 1 0 0,1 0-1 0 0,-2 0 1 0 0,-8 12-1 0 0,1-7 17 0 0,0 0 1 0 0,0-1-1 0 0,-33 24 0 0 0,-55 33-2230 0 0,102-71 2188 0 0,-23 11-2218 0 0,8-5-2309 0 0,2-1-1738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8287 0 0,'0'0'5500'0'0,"0"3"-2940"0"0,0 4-2198 0 0,0 0 0 0 0,0-1-1 0 0,0 1 1 0 0,-1 0 0 0 0,0 0-1 0 0,-1 0 1 0 0,0-1 0 0 0,0 1-1 0 0,0 0 1 0 0,-6 10 0 0 0,-5 6-188 0 0,-24 34 0 0 0,-3 4 407 0 0,35-52-527 0 0,1-1 0 0 0,0 1-1 0 0,0-1 1 0 0,1 1 0 0 0,0 0-1 0 0,-2 16 1 0 0,4-7 6 0 0,2-13-57 0 0,-1-1-1 0 0,2 0 1 0 0,-1 1-1 0 0,0-1 1 0 0,1 1-1 0 0,0-1 1 0 0,0 0-1 0 0,4 5 1 0 0,-6-8 3 0 0,1-1-1 0 0,-1 1 1 0 0,1 0 0 0 0,0 0 0 0 0,0-1 0 0 0,-1 1-1 0 0,1-1 1 0 0,0 1 0 0 0,0-1 0 0 0,0 1-1 0 0,0-1 1 0 0,-1 1 0 0 0,1-1 0 0 0,0 0 0 0 0,0 1-1 0 0,2-1 1 0 0,1 1 13 0 0,2 1 26 0 0,0 0 0 0 0,0-1 0 0 0,0 0 0 0 0,0 0 0 0 0,1 0 1 0 0,-1-1-1 0 0,0 0 0 0 0,1-1 0 0 0,-1 1 0 0 0,0-1 0 0 0,0 0 0 0 0,0 0 0 0 0,1-1 0 0 0,9-4 0 0 0,5-3 274 0 0,-1 0-1 0 0,32-21 1 0 0,-38 21-324 0 0,-2 0-1 0 0,1-1 1 0 0,-1 0-1 0 0,-1-1 1 0 0,0 0 0 0 0,0-1-1 0 0,-1 0 1 0 0,-1-1-1 0 0,0 0 1 0 0,0 0-1 0 0,-2-1 1 0 0,0 0 0 0 0,11-28-1 0 0,-4-8-3143 0 0,-9 25 1262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116 112 1375 0 0,'4'4'144'0'0,"-1"0"-1"0"0,1 1 1 0 0,-1-1-1 0 0,0 1 0 0 0,-1 0 1 0 0,1-1-1 0 0,-1 1 0 0 0,0 1 1 0 0,0-1-1 0 0,1 8 1 0 0,-2-8 746 0 0,-1 0 0 0 0,0 0 1 0 0,0 0-1 0 0,0 0 0 0 0,0 0 1 0 0,-1 0-1 0 0,-2 6 0 0 0,0 0-20 0 0,0 0 0 0 0,-1-1 0 0 0,0 0 1 0 0,-1 1-1 0 0,0-2 0 0 0,-1 1 0 0 0,-13 16 0 0 0,14-20-621 0 0,0 0 1 0 0,0 0 0 0 0,-1 0 0 0 0,0-1-1 0 0,0 0 1 0 0,0 0 0 0 0,-1-1 0 0 0,1 0-1 0 0,-1 0 1 0 0,0 0 0 0 0,-13 4 0 0 0,18-8 35 0 0,-1-10-58 0 0,2 9-218 0 0,1 0 0 0 0,-1 1 0 0 0,1-1 1 0 0,0 0-1 0 0,-1 0 0 0 0,1 0 0 0 0,0 0 0 0 0,0 0 1 0 0,0 0-1 0 0,0 0 0 0 0,0-2 0 0 0,1-4 31 0 0,0 0 1 0 0,1 1-1 0 0,0-1 0 0 0,1 1 0 0 0,-1 0 1 0 0,5-8-1 0 0,23-35 59 0 0,-21 36-70 0 0,6-9-20 0 0,1 2 1 0 0,1 0-1 0 0,1 1 1 0 0,0 0-1 0 0,2 2 1 0 0,0 0-1 0 0,31-20 1 0 0,-46 34-30 0 0,0-1 1 0 0,1 1 0 0 0,-1 1 0 0 0,1-1 0 0 0,0 1 0 0 0,-1 0 0 0 0,1 0 0 0 0,0 0 0 0 0,0 1-1 0 0,1 0 1 0 0,10 0 0 0 0,-3 4 19 0 0,-11-1 0 0 0,-1-1-1 0 0,0 1 1 0 0,1-1-1 0 0,-1 1 1 0 0,0 0-1 0 0,0-1 1 0 0,0 1-1 0 0,0 0 1 0 0,0 1-1 0 0,-1-1 1 0 0,1 0-1 0 0,-1 0 1 0 0,1 1-1 0 0,1 4 0 0 0,-1-2 8 0 0,-1 0-1 0 0,0 0 1 0 0,0 0-1 0 0,0 0 1 0 0,0 0 0 0 0,-1 0-1 0 0,0 8 1 0 0,-1 3 25 0 0,-1-1 1 0 0,-1 0 0 0 0,-1 1-1 0 0,-6 18 1 0 0,-7 11 253 0 0,17-45-286 0 0,0 0 0 0 0,0 0 0 0 0,0 0 0 0 0,0 0 0 0 0,0 0 1 0 0,0 0-1 0 0,0 0 0 0 0,0 0 0 0 0,0 0 0 0 0,0 0 1 0 0,0 1-1 0 0,0-1 0 0 0,0 0 0 0 0,0 0 0 0 0,0 0 0 0 0,0 0 1 0 0,-1 0-1 0 0,1 0 0 0 0,0 0 0 0 0,0 0 0 0 0,0 0 1 0 0,0 0-1 0 0,0 1 0 0 0,0-1 0 0 0,0 0 0 0 0,0 0 0 0 0,0 0 1 0 0,0 0-1 0 0,0 0 0 0 0,1 0 0 0 0,-1 0 0 0 0,0 0 1 0 0,0 0-1 0 0,0 0 0 0 0,0 1 0 0 0,0-1 0 0 0,0 0 0 0 0,0 0 1 0 0,0 0-1 0 0,0 0 0 0 0,0 0 0 0 0,0 0 0 0 0,0 0 0 0 0,0 0 1 0 0,0 0-1 0 0,0 0 0 0 0,0 0 0 0 0,1 0 0 0 0,-1 0 1 0 0,0 0-1 0 0,0 0 0 0 0,0 0 0 0 0,0 0 0 0 0,0 1 1 0 0,5-6 0 0 0,6-7-2 0 0,2-7-9 0 0,1 1 1 0 0,1 0-1 0 0,0 2 0 0 0,2-1 0 0 0,0 2 1 0 0,0 0-1 0 0,2 1 0 0 0,26-15 0 0 0,66-31 10 0 0,-95 53 39 0 0,0 0 0 0 0,1 2-1 0 0,0 0 1 0 0,0 1 0 0 0,20-3-1 0 0,-34 7-5 0 0,-1-1 0 0 0,1 1 0 0 0,-1 0 0 0 0,1 0 0 0 0,-1 0-1 0 0,1 0 1 0 0,0 1 0 0 0,-1-1 0 0 0,1 1 0 0 0,-1 0 0 0 0,1-1 0 0 0,-1 1 0 0 0,0 0-1 0 0,1 0 1 0 0,-1 1 0 0 0,0-1 0 0 0,0 0 0 0 0,1 1 0 0 0,-1-1 0 0 0,0 1 0 0 0,-1 0-1 0 0,1 0 1 0 0,3 3 0 0 0,-3-2 30 0 0,0 1 0 0 0,0 0 0 0 0,-1 0 0 0 0,1 0 1 0 0,-1 0-1 0 0,0 0 0 0 0,0 0 0 0 0,0 0 0 0 0,0 0 0 0 0,-1 0 0 0 0,1 1 0 0 0,-1-1 0 0 0,-1 7 0 0 0,-1 2 65 0 0,0 0-1 0 0,-1 0 1 0 0,0 0-1 0 0,-6 16 1 0 0,-25 47 229 0 0,0-14-269 0 0,17-34-91 0 0,6-6-682 0 0,10-19 362 0 0,1 0-786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8751 0 0,'-7'13'8401'0'0,"-20"30"-5882"0"0,-15 27-2887 0 0,-19 31 1143 0 0,-50 89 354 0 0,86-136-1038 0 0,1 1 0 0 0,-22 81-1 0 0,36-100-247 0 0,2 2 0 0 0,2-1 0 0 0,-3 48 0 0 0,8-72 17 0 0,0 0 0 0 0,-1 0 0 0 0,-1 0 0 0 0,0 0 0 0 0,-1-1 0 0 0,-7 18 0 0 0,8-25 66 0 0,0 1-1 0 0,0-1 1 0 0,0 1-1 0 0,-1-1 1 0 0,0 0 0 0 0,-7 7-1 0 0,9-10-2 0 0,-1 0-1 0 0,0 1 0 0 0,0-1 1 0 0,0 0-1 0 0,0 0 1 0 0,0-1-1 0 0,0 1 1 0 0,0-1-1 0 0,-1 0 1 0 0,1 0-1 0 0,-1 0 0 0 0,-4 1 1 0 0,6-2 20 0 0,-1 0-1 0 0,0-1 1 0 0,0 1 0 0 0,0-1-1 0 0,0 0 1 0 0,0 0 0 0 0,0 0-1 0 0,1 0 1 0 0,-1 0 0 0 0,0-1-1 0 0,1 1 1 0 0,-1-1 0 0 0,1 1-1 0 0,-1-1 1 0 0,1 0 0 0 0,-4-4-1 0 0,4 2 75 0 0,-1 1-1 0 0,1 0 0 0 0,0-1 1 0 0,1 1-1 0 0,-1-1 0 0 0,1 0 1 0 0,-1 1-1 0 0,1-1 0 0 0,0 0 1 0 0,0 0-1 0 0,1 0 0 0 0,-1 0 1 0 0,1 0-1 0 0,0 0 1 0 0,0 0-1 0 0,0 0 0 0 0,1 0 1 0 0,0-4-1 0 0,2-4 49 0 0,-1 1 1 0 0,2-1-1 0 0,-1 1 0 0 0,11-21 1 0 0,-7 20-65 0 0,0 0 1 0 0,1 0-1 0 0,1 1 0 0 0,0 0 1 0 0,0 0-1 0 0,1 1 1 0 0,1 0-1 0 0,21-15 1 0 0,2 2-3 0 0,65-32-1 0 0,-80 45 2 0 0,33-11 0 0 0,-45 18 0 0 0,0 1 0 0 0,0 0 0 0 0,0 1 0 0 0,1 0 0 0 0,-1 0 0 0 0,1 1 0 0 0,-1-1 0 0 0,11 2 0 0 0,-15 0 53 0 0,1 0-1 0 0,-1 0 1 0 0,0 0-1 0 0,0 1 1 0 0,0-1-1 0 0,0 1 1 0 0,0 0-1 0 0,0-1 1 0 0,0 2-1 0 0,0-1 1 0 0,0 0-1 0 0,-1 0 1 0 0,0 1 0 0 0,1-1-1 0 0,-1 1 1 0 0,0 0-1 0 0,0 0 1 0 0,0 0-1 0 0,0 0 1 0 0,-1 0-1 0 0,1 0 1 0 0,1 6-1 0 0,1 2 187 0 0,-1 1 0 0 0,0-1-1 0 0,-1 1 1 0 0,0-1 0 0 0,0 19-1 0 0,-3-1 179 0 0,-1 0 1 0 0,-1 0-1 0 0,-11 41 0 0 0,1-1 74 0 0,12-62-436 0 0,-1 1 1 0 0,0-1-1 0 0,0 0 0 0 0,0 0 1 0 0,-1 0-1 0 0,0-1 0 0 0,0 1 0 0 0,0-1 1 0 0,-6 8-1 0 0,6-10-35 0 0,-1 0 0 0 0,0 0 1 0 0,0 0-1 0 0,0 0 0 0 0,0-1 0 0 0,-1 0 1 0 0,1 0-1 0 0,-1 0 0 0 0,0 0 0 0 0,0-1 1 0 0,0 1-1 0 0,-10 2 0 0 0,-11 1 22 0 0,-1-2-1 0 0,1 0 1 0 0,-1-2-1 0 0,0 0 1 0 0,0-2-1 0 0,-29-4 1 0 0,53 4-74 0 0,-12-1-30 0 0,0-1-1 0 0,-18-4 1 0 0,29 5-93 0 0,1 0 1 0 0,-1 0-1 0 0,1 0 1 0 0,-1-1-1 0 0,1 1 1 0 0,0-1-1 0 0,-1 0 1 0 0,1 0 0 0 0,0 0-1 0 0,0 0 1 0 0,0-1-1 0 0,1 1 1 0 0,-1-1-1 0 0,-3-4 1 0 0,-4-10-1057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0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13 12895 0 0,'2'0'595'0'0,"8"-4"-51"0"0,-7 3-95 0 0,0-1 1 0 0,1 1 0 0 0,-1 0 0 0 0,0 0 0 0 0,1 0 0 0 0,4 0 0 0 0,-36 7-147 0 0,0 1 0 0 0,1 1 0 0 0,0 2 0 0 0,1 0-1 0 0,0 2 1 0 0,-31 19 0 0 0,-1 6-415 0 0,-78 64 0 0 0,126-93 109 0 0,1 0 0 0 0,0 1 0 0 0,0 0-1 0 0,-14 21 1 0 0,22-29-75 0 0,3 1-173 0 0,-2-2 247 0 0,0 1 1 0 0,0 0-1 0 0,0-1 0 0 0,1 1 1 0 0,-1 0-1 0 0,0-1 0 0 0,0 1 1 0 0,1-1-1 0 0,-1 1 0 0 0,0 0 1 0 0,1-1-1 0 0,-1 1 1 0 0,1-1-1 0 0,-1 1 0 0 0,0-1 1 0 0,1 1-1 0 0,-1-1 0 0 0,1 1 1 0 0,-1-1-1 0 0,1 1 0 0 0,0-1 1 0 0,-1 0-1 0 0,1 1 1 0 0,-1-1-1 0 0,2 1 0 0 0,15 8-47 0 0,19 9-1 0 0,11 5 59 0 0,-33-15 40 0 0,-1 1 0 0 0,0 1 0 0 0,0 0 0 0 0,-1 0 0 0 0,19 22 0 0 0,-26-27 10 0 0,-1 1-1 0 0,1 0 1 0 0,-1 1-1 0 0,0-1 0 0 0,-1 1 1 0 0,1-1-1 0 0,-2 1 1 0 0,1 0-1 0 0,0 0 0 0 0,-1 1 1 0 0,-1-1-1 0 0,1 0 0 0 0,-1 1 1 0 0,0 8-1 0 0,-1-13-17 0 0,-1-1-1 0 0,1 1 1 0 0,-1 0 0 0 0,0-1-1 0 0,1 1 1 0 0,-1-1-1 0 0,0 1 1 0 0,-1-1 0 0 0,1 1-1 0 0,0-1 1 0 0,-1 0-1 0 0,1 0 1 0 0,-1 0-1 0 0,0 1 1 0 0,0-2 0 0 0,0 1-1 0 0,0 0 1 0 0,0 0-1 0 0,-2 1 1 0 0,-5 3 64 0 0,-1 0 0 0 0,1 0 0 0 0,-13 4 0 0 0,-128 48 89 0 0,123-46-191 0 0,-73 29 2 0 0,88-37 7 0 0,0 0 0 0 0,0-2 0 0 0,0 1 0 0 0,-1-2 1 0 0,1 1-1 0 0,-21-2 0 0 0,29 0-6 0 0,0-1 1 0 0,0 0 0 0 0,0-1-1 0 0,0 1 1 0 0,0 0 0 0 0,1-1-1 0 0,-1 0 1 0 0,0 0 0 0 0,1 0-1 0 0,0-1 1 0 0,-1 1-1 0 0,1-1 1 0 0,0 1 0 0 0,0-1-1 0 0,0 0 1 0 0,1 0 0 0 0,-1-1-1 0 0,1 1 1 0 0,-3-5 0 0 0,3 6-25 0 0,1-1 1 0 0,-1 0 0 0 0,1 0-1 0 0,0 1 1 0 0,-1-1 0 0 0,1 0-1 0 0,0 0 1 0 0,1 0 0 0 0,-1 0-1 0 0,0 0 1 0 0,1 0 0 0 0,0-1 0 0 0,0 1-1 0 0,0 0 1 0 0,0 0 0 0 0,0 0-1 0 0,1 0 1 0 0,-1 0 0 0 0,1 0-1 0 0,0 0 1 0 0,0 0 0 0 0,0 0-1 0 0,0 0 1 0 0,0 0 0 0 0,3-3 0 0 0,-3 5-159 0 0,0 1-856 0 0,0 0 1056 0 0,-1 0-106 0 0,1 0 0 0 0,-1 0 0 0 0,1-1 0 0 0,0 1 0 0 0,-1 0 0 0 0,1 0 0 0 0,-1 0 0 0 0,1 0 0 0 0,-1 0 0 0 0,1 1 0 0 0,0-1 0 0 0,-1 0 0 0 0,1 0 0 0 0,-1 0 0 0 0,1 0-1 0 0,-1 1 1 0 0,1-1 0 0 0,-1 0 0 0 0,1 1 0 0 0,-1-1 0 0 0,1 0 0 0 0,-1 1 0 0 0,1-1 0 0 0,-1 0 0 0 0,1 1 0 0 0,-1-1 0 0 0,0 1 0 0 0,1-1 0 0 0,-1 1 0 0 0,6 9-1639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14567 0 0,'2'1'664'0'0,"26"32"228"0"0,-20-22-758 0 0,19 18 1 0 0,-23-25-43 0 0,0-1 0 0 0,0 0 1 0 0,0 0-1 0 0,1 0 1 0 0,-1 0-1 0 0,1-1 0 0 0,0 0 1 0 0,7 3-1 0 0,2-2 179 0 0,-1 0 0 0 0,1-1 0 0 0,-1-1 0 0 0,1 0 0 0 0,18-1 0 0 0,-7-2 613 0 0,49-9 1 0 0,-73 11-875 0 0,26-6 602 0 0,0 0 1 0 0,0-2-1 0 0,48-20 1 0 0,-69 25-579 0 0,-4 2-27 0 0,0 0 1 0 0,0 0 0 0 0,0 0-1 0 0,-1 0 1 0 0,1-1-1 0 0,0 1 1 0 0,-1-1-1 0 0,1 1 1 0 0,2-4-1 0 0,-3 4-15 0 0,-1 0 1 0 0,1 1-1 0 0,-1-1 0 0 0,1 1 0 0 0,-1-1 0 0 0,1 0 0 0 0,-1 1 1 0 0,1-1-1 0 0,-1 0 0 0 0,0 0 0 0 0,1 1 0 0 0,-1-1 1 0 0,0 0-1 0 0,0 0 0 0 0,0 1 0 0 0,0-1 0 0 0,1 0 0 0 0,-1 0 1 0 0,0 0-1 0 0,0 0 0 0 0,0 1 0 0 0,-1-1 0 0 0,1 0 1 0 0,0 0-1 0 0,0 1 0 0 0,0-1 0 0 0,-1 0 0 0 0,1 0 0 0 0,0 0 1 0 0,-1 1-1 0 0,1-1 0 0 0,0 0 0 0 0,-1 0 0 0 0,0 0-18 0 0,0-1 1 0 0,-1 1-1 0 0,1 0 0 0 0,0 0 0 0 0,0 0 0 0 0,-1 0 0 0 0,1 0 0 0 0,0 0 1 0 0,-1 0-1 0 0,1 0 0 0 0,-1 0 0 0 0,1 1 0 0 0,-4-2 0 0 0,-3 1-48 0 0,-1 0 0 0 0,1 1 0 0 0,-1 0 0 0 0,0 0 0 0 0,0 1 0 0 0,1 0 0 0 0,-1 0 0 0 0,-15 5 0 0 0,-6 4-75 0 0,-30 14 0 0 0,51-20 140 0 0,-45 19 40 0 0,1 3-1 0 0,2 2 1 0 0,-68 49 0 0 0,116-74-2 0 0,-1-1 0 0 0,1 1 1 0 0,0 0-1 0 0,0 0 0 0 0,0 0 1 0 0,0 0-1 0 0,1 1 0 0 0,-1-1 1 0 0,1 1-1 0 0,-3 5 0 0 0,5-9-25 0 0,0 1 1 0 0,0-1-1 0 0,0 1 0 0 0,0 0 1 0 0,0-1-1 0 0,1 1 0 0 0,-1 0 1 0 0,0-1-1 0 0,0 1 0 0 0,0-1 1 0 0,1 1-1 0 0,-1-1 0 0 0,0 1 1 0 0,0-1-1 0 0,1 1 0 0 0,-1-1 1 0 0,0 1-1 0 0,1-1 0 0 0,-1 1 1 0 0,1-1-1 0 0,-1 1 0 0 0,1-1 1 0 0,0 1-1 0 0,-1 0 4 0 0,2 0-115 0 0,0 1 0 0 0,1 0 0 0 0,-1 0 0 0 0,0-1 0 0 0,0 1 0 0 0,1-1 0 0 0,-1 0 0 0 0,1 0 0 0 0,-1 0 0 0 0,4 1 0 0 0,17 3-4848 0 0,4-1-1929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11 669 6911 0 0,'0'0'2188'0'0,"-1"-2"-550"0"0,-2-13-104 0 0,1 1 0 0 0,0 0 0 0 0,0-1 0 0 0,2 1 0 0 0,-1-1 0 0 0,3-16 0 0 0,18-88 2117 0 0,-14 90-3235 0 0,2 2 0 0 0,11-28 1 0 0,-13 41-425 0 0,0 1 0 0 0,0 1 0 0 0,2-1 1 0 0,-1 1-1 0 0,2 1 0 0 0,9-12 0 0 0,7-2-1142 0 0,1 1-1 0 0,0 2 0 0 0,2 1 0 0 0,0 0 0 0 0,1 3 1 0 0,1 0-1 0 0,1 2 0 0 0,43-16 0 0 0,-16 9-853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41 4607 0 0,'-14'-29'448'0'0,"5"20"-29"0"0,8 9-56 0 0,-1-1-1 0 0,0 1 1 0 0,0-1-1 0 0,0 1 1 0 0,0 0 0 0 0,0-1-1 0 0,0 1 1 0 0,0 0 0 0 0,0 0-1 0 0,0 1 1 0 0,0-1-1 0 0,0 0 1 0 0,0 1 0 0 0,0-1-1 0 0,0 1 1 0 0,0 0-1 0 0,0-1 1 0 0,0 1 0 0 0,1 0-1 0 0,-3 2 1 0 0,-8 3 1775 0 0,-19 17 1 0 0,22-17-2152 0 0,-29 24 442 0 0,-39 42 1 0 0,28-25-179 0 0,45-44-230 0 0,-9 9 77 0 0,1 0-1 0 0,-1 1 1 0 0,-18 27 0 0 0,28-36-81 0 0,1 0 0 0 0,-1 0 1 0 0,1 1-1 0 0,0-1 1 0 0,1 1-1 0 0,-1 0 0 0 0,1-1 1 0 0,-1 7-1 0 0,1-8-9 0 0,1 0-1 0 0,0 0 1 0 0,0 0-1 0 0,1 0 0 0 0,-1 0 1 0 0,1 0-1 0 0,-1 0 1 0 0,1 0-1 0 0,0 0 1 0 0,0 0-1 0 0,0 0 1 0 0,0-1-1 0 0,1 1 1 0 0,2 4-1 0 0,-1-4-4 0 0,0 1 1 0 0,0-1-1 0 0,0-1 0 0 0,1 1 0 0 0,-1 0 1 0 0,1-1-1 0 0,-1 1 0 0 0,1-1 1 0 0,0 0-1 0 0,0 0 0 0 0,0-1 0 0 0,0 1 1 0 0,0-1-1 0 0,0 0 0 0 0,1 0 0 0 0,-1 0 1 0 0,0-1-1 0 0,7 1 0 0 0,4-1 44 0 0,0 0-1 0 0,1-1 1 0 0,29-5-1 0 0,-19-1 98 0 0,0 0 0 0 0,0-1 0 0 0,47-24 0 0 0,-57 24 21 0 0,-1-1-1 0 0,-1-1 1 0 0,1 0-1 0 0,-2-1 1 0 0,1-1-1 0 0,-2 0 1 0 0,17-20-1 0 0,-26 29-130 0 0,0-1 0 0 0,-1 0-1 0 0,1 0 1 0 0,-1-1 0 0 0,0 1 0 0 0,0 0-1 0 0,-1-1 1 0 0,1 1 0 0 0,-1-1 0 0 0,0 0-1 0 0,0 1 1 0 0,-1-1 0 0 0,1 0 0 0 0,-1 1-1 0 0,0-1 1 0 0,0 0 0 0 0,0 0 0 0 0,-1 0-1 0 0,-1-5 1 0 0,0 3 8 0 0,0 1 0 0 0,-1-1 0 0 0,0 1 0 0 0,0-1 0 0 0,0 1 0 0 0,-1 0 0 0 0,0 1 0 0 0,0-1-1 0 0,0 0 1 0 0,-1 1 0 0 0,0 0 0 0 0,-9-8 0 0 0,6 8-177 0 0,0-1 0 0 0,0 1 0 0 0,0 1 0 0 0,-1 0 0 0 0,0 0 0 0 0,0 0 0 0 0,0 1 0 0 0,0 1 0 0 0,-11-3 1 0 0,-9 1-940 0 0,-48-2 0 0 0,55 5-589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592 789 3679 0 0,'-10'2'120'0'0,"-1"1"0"0"0,-16 6 0 0 0,8 6 14969 0 0,29-19-12487 0 0,10-7-4711 0 0,-10 5 3542 0 0,23-18-1123 0 0,0-2 0 0 0,-2-1 0 0 0,-1-2 1 0 0,-1-1-1 0 0,-1-1 0 0 0,-2-1 0 0 0,42-68 0 0 0,-51 69-358 0 0,0 0 0 0 0,-3-1 0 0 0,-1-1 0 0 0,-1-1 0 0 0,-1 1 0 0 0,-2-2 0 0 0,-2 1 0 0 0,-1-1 0 0 0,-2 0 0 0 0,0-69 0 0 0,-4 93-44 0 0,-1 0 0 0 0,-3-14 0 0 0,4 24 86 0 0,0 1 0 0 0,0-1 0 0 0,-1 0 0 0 0,1 0 0 0 0,0 0 0 0 0,0 1 0 0 0,-1-1 1 0 0,1 0-1 0 0,0 1 0 0 0,-1-1 0 0 0,1 0 0 0 0,-1 1 0 0 0,1-1 0 0 0,-1 0 0 0 0,0 0 1 0 0,0 1 1 0 0,1 0-1 0 0,-1 0 0 0 0,1-1 1 0 0,-1 1-1 0 0,0 0 0 0 0,1 0 1 0 0,-1 0-1 0 0,0 0 0 0 0,1 0 1 0 0,-1 0-1 0 0,0 0 1 0 0,1 0-1 0 0,-1 0 0 0 0,0 0 1 0 0,1 0-1 0 0,-1 0 0 0 0,0 1 1 0 0,1-1-1 0 0,-1 0 0 0 0,-1 1 1 0 0,-14 9-58 0 0,14-9 55 0 0,-23 20-86 0 0,0 1-1 0 0,1 1 0 0 0,-23 28 1 0 0,9-9 23 0 0,-34 37 30 0 0,-113 157 0 0 0,115-128 41 0 0,6 3 0 0 0,4 3 0 0 0,-86 230 0 0 0,116-253 199 0 0,-21 56 1076 0 0,43-127-1228 0 0,-2-1-1 0 0,-21 31 0 0 0,12-20-3346 0 0,12-19 1468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101 209 19871 0 0,'-4'-3'101'0'0,"-6"-2"168"0"0,1 0-1 0 0,-1 0 0 0 0,0 0 1 0 0,0 2-1 0 0,0-1 0 0 0,0 1 1 0 0,-15-2-1 0 0,22 4 856 0 0,34-3 302 0 0,-14 1-1287 0 0,175-36 506 0 0,-38 7-163 0 0,262-31 270 0 0,-239 40-8288 0 0,-131 17-688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48 9215 0 0,'8'-8'393'0'0,"-3"3"-183"0"0,0 0 0 0 0,1 1-1 0 0,9-7 1 0 0,11-3 12059 0 0,-40 14-11826 0 0,7 0-438 0 0,-1 1 0 0 0,1 0 0 0 0,-1 0 0 0 0,1 1 0 0 0,0 0 0 0 0,-1 0 0 0 0,1 1 0 0 0,0 0 0 0 0,-10 7 0 0 0,-7 4-9 0 0,-27 23 0 0 0,28-20 2 0 0,4-3-7 0 0,-32 24-180 0 0,-66 38 0 0 0,-22 7-782 0 0,114-65 737 0 0,24-16 130 0 0,4-2-65 0 0,11 0 80 0 0,0 0 0 0 0,1-1 0 0 0,-1-1 0 0 0,24-6 0 0 0,-3 1-19 0 0,-12 4 67 0 0,-1 0 0 0 0,39 1 0 0 0,-50 2 30 0 0,0 1-1 0 0,0 1 1 0 0,0 0 0 0 0,0 0-1 0 0,0 1 1 0 0,-1 0 0 0 0,17 8-1 0 0,-15-5 63 0 0,0 1-1 0 0,0 0 0 0 0,-1 0 1 0 0,18 16-1 0 0,-25-19-28 0 0,0-1-1 0 0,0 1 1 0 0,-1 0 0 0 0,1 1-1 0 0,-1-1 1 0 0,0 1-1 0 0,0-1 1 0 0,-1 1 0 0 0,1 0-1 0 0,-1 0 1 0 0,0 0-1 0 0,-1 0 1 0 0,1 0 0 0 0,0 7-1 0 0,-2-10 2 0 0,0 0-1 0 0,-1 0 1 0 0,1 0-1 0 0,-1 0 1 0 0,0-1 0 0 0,1 1-1 0 0,-1 0 1 0 0,0 0-1 0 0,0-1 1 0 0,0 1-1 0 0,0 0 1 0 0,-1-1 0 0 0,1 1-1 0 0,0-1 1 0 0,-1 0-1 0 0,1 1 1 0 0,-2 0 0 0 0,2-1 2 0 0,-7 6 50 0 0,0-1-1 0 0,0-1 1 0 0,0 1-1 0 0,0-1 1 0 0,-11 4-1 0 0,-48 17 282 0 0,49-19-271 0 0,-17 4 9 0 0,0-1 0 0 0,-67 10 0 0 0,-74-4-88 0 0,134-13-20 0 0,-86 2-389 0 0,120-5 224 0 0,-1-1 0 0 0,1 0 0 0 0,0-1 0 0 0,0 1 1 0 0,0-2-1 0 0,-14-5 0 0 0,21 7 36 0 0,1 1 1 0 0,-1-1-1 0 0,1 0 1 0 0,-1 0-1 0 0,1 1 0 0 0,-1-1 1 0 0,1 0-1 0 0,0 0 1 0 0,-1 0-1 0 0,1 0 1 0 0,0 0-1 0 0,0 1 1 0 0,0-1-1 0 0,0 0 0 0 0,0 0 1 0 0,0 0-1 0 0,0 0 1 0 0,0 0-1 0 0,0 0 1 0 0,0 0-1 0 0,0 0 0 0 0,1 1 1 0 0,-1-1-1 0 0,0 0 1 0 0,1-1-1 0 0,8-10-4303 0 0,4 0-1148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110 114 10591 0 0,'0'0'964'0'0,"-1"3"-794"0"0,-56 113 7211 0 0,34-70-6848 0 0,19-37-340 0 0,0 1-1 0 0,0 0 1 0 0,1-1-1 0 0,0 2 1 0 0,1-1 0 0 0,-3 19-1 0 0,4-21-158 0 0,1-4-7 0 0,-1 1 1 0 0,0 0-1 0 0,1-1 0 0 0,0 1 1 0 0,0-1-1 0 0,0 1 0 0 0,1 0 1 0 0,0-1-1 0 0,0 1 0 0 0,0-1 1 0 0,0 0-1 0 0,0 1 0 0 0,1-1 1 0 0,2 5-1 0 0,-2-5-16 0 0,0-1 0 0 0,0 1 0 0 0,1-1 0 0 0,-1 0 0 0 0,1 0 0 0 0,0 0 0 0 0,0 0 0 0 0,0 0-1 0 0,0 0 1 0 0,0-1 0 0 0,0 1 0 0 0,1-1 0 0 0,-1 0 0 0 0,1 0 0 0 0,3 1 0 0 0,-3-2 4 0 0,0 0 1 0 0,0 0-1 0 0,0-1 1 0 0,0 0-1 0 0,0 1 0 0 0,0-1 1 0 0,0-1-1 0 0,0 1 1 0 0,-1-1-1 0 0,1 1 0 0 0,0-1 1 0 0,0 0-1 0 0,0 0 1 0 0,-1-1-1 0 0,8-3 1 0 0,3-2 143 0 0,0-1 1 0 0,0-1-1 0 0,-1-1 1 0 0,0 0 0 0 0,22-22-1 0 0,49-66 256 0 0,-62 71-338 0 0,6-9 135 0 0,32-53 0 0 0,-24 21-1247 0 0,-27 47-1345 0 0,8-28-1 0 0,-11 29-4318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26 6447 0 0,'22'-6'1392'0'0,"34"-13"9670"0"0,-57 22-10954 0 0,0 0 1 0 0,0-1 0 0 0,0 1-1 0 0,0 0 1 0 0,-1-1 0 0 0,1 1-1 0 0,-1-1 1 0 0,0 1 0 0 0,1-1-1 0 0,-5 4 1 0 0,5-4-32 0 0,-17 15 144 0 0,0 0 1 0 0,-1-1-1 0 0,-1 0 1 0 0,-25 14-1 0 0,-17 13 0 0 0,-153 141-59 0 0,193-160-151 0 0,18-13 32 0 0,5 2-21 0 0,3 0 37 0 0,-2-10-42 0 0,0 1 1 0 0,1-1-1 0 0,-1 0 1 0 0,1 0-1 0 0,0 0 1 0 0,0 0-1 0 0,0 0 1 0 0,1-1-1 0 0,-1 0 1 0 0,1 1-1 0 0,-1-1 1 0 0,1 0-1 0 0,6 2 0 0 0,0-1-313 0 0,-1 1-1 0 0,1-1 0 0 0,0-1 0 0 0,14 2 0 0 0,-8-3-1206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15463 0 0,'0'0'1400'0'0,"-2"2"-1154"0"0,-27 22 215 0 0,1 3 0 0 0,-30 35 0 0 0,42-44-130 0 0,-1 1-210 0 0,1 1 0 0 0,1 1-1 0 0,0 0 1 0 0,2 1 0 0 0,0 0 0 0 0,2 1-1 0 0,1 0 1 0 0,0 1 0 0 0,2 1-1 0 0,-7 32 1 0 0,11-41 21 0 0,2 0 0 0 0,-1 25 0 0 0,3-39 78 0 0,1 1 48 0 0,0-1-213 0 0,0 0 1 0 0,0-1 0 0 0,0 1 0 0 0,1 0-1 0 0,-1 0 1 0 0,1 0 0 0 0,-1-1 0 0 0,1 1-1 0 0,-1-1 1 0 0,1 1 0 0 0,0-1 0 0 0,0 0 0 0 0,0 0-1 0 0,3 2 1 0 0,-1-2 0 0 0,0 1-1 0 0,0-2 1 0 0,0 1 0 0 0,0 0-1 0 0,0-1 1 0 0,0 1 0 0 0,0-1-1 0 0,4 0 1 0 0,8-2-13 0 0,-1-1 0 0 0,1 0 0 0 0,-1-1 0 0 0,0 0 0 0 0,0-2 0 0 0,14-6 0 0 0,-3 1-1004 0 0,-5 2-4323 0 0,1-6-1783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53 10135 0 0,'0'0'778'0'0,"-1"1"-506"0"0,-10 13 16 0 0,9-12 204 0 0,1 0 0 0 0,0 0 0 0 0,0 0-1 0 0,0 0 1 0 0,1 0 0 0 0,-1 1 0 0 0,0-1 0 0 0,1 0-1 0 0,-1 4 1 0 0,1-4 1194 0 0,10 7-274 0 0,-7-6-1198 0 0,1-1-78 0 0,0 1 0 0 0,0-1 0 0 0,0 0 0 0 0,0-1 0 0 0,0 1 0 0 0,0-1 0 0 0,1 0 0 0 0,-1 0 0 0 0,1 0 0 0 0,-1 0 0 0 0,0-1 0 0 0,1 0 0 0 0,-1 0 0 0 0,1 0 0 0 0,-1 0 0 0 0,7-2 0 0 0,7-2 287 0 0,1-1-1 0 0,27-10 1 0 0,-28 9-267 0 0,-9 2-45 0 0,5 0-50 0 0,-1 0 0 0 0,-1-1 0 0 0,1-1 0 0 0,-1 0 0 0 0,23-15 0 0 0,-34 19-128 0 0,0 1 0 0 0,0 0-1 0 0,0-1 1 0 0,0 1 0 0 0,0-1-1 0 0,0 1 1 0 0,0-1-1 0 0,-1 0 1 0 0,1 1 0 0 0,-1-1-1 0 0,1 0 1 0 0,-1 1 0 0 0,1-1-1 0 0,-1 0 1 0 0,0 0 0 0 0,0-2-1 0 0,-1 3-2 0 0,0 0 0 0 0,-1 0-1 0 0,1 0 1 0 0,0 1 0 0 0,0-1 0 0 0,0 0-1 0 0,-1 1 1 0 0,1-1 0 0 0,-2 0 0 0 0,2 1 32 0 0,-3-1-37 0 0,0 0 0 0 0,0 1-1 0 0,0-1 1 0 0,0 1 0 0 0,0 0 0 0 0,0 0-1 0 0,-1 0 1 0 0,1 1 0 0 0,0-1-1 0 0,0 1 1 0 0,0 0 0 0 0,0 0 0 0 0,0 0-1 0 0,0 1 1 0 0,-6 3 0 0 0,-6 4-103 0 0,0 0 1 0 0,-18 14 0 0 0,20-13 112 0 0,-46 31-119 0 0,-101 76 151 0 0,135-95 136 0 0,0 1-1 0 0,2 1 1 0 0,-38 49-1 0 0,57-66-43 0 0,0 0 0 0 0,-6 14-1 0 0,9-18 22 0 0,12 8 67 0 0,-8-9-145 0 0,0-1 0 0 0,0 0 0 0 0,0 0 0 0 0,0 0 0 0 0,0 0 0 0 0,0 0 0 0 0,0 0 1 0 0,0-1-1 0 0,0 1 0 0 0,0-1 0 0 0,1 1 0 0 0,3-1 0 0 0,27-2-1558 0 0,0-4-5358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345 155 5063 0 0,'0'0'232'0'0,"2"-1"-13"0"0,25-21 3750 0 0,-10 10-2097 0 0,0-1 0 0 0,-1-1 0 0 0,-1 0 0 0 0,14-19 0 0 0,-28 33-1817 0 0,0-1 0 0 0,-1 0 0 0 0,0 0 0 0 0,1 0 0 0 0,-1 1 0 0 0,1-1 0 0 0,-1 0-1 0 0,0 0 1 0 0,0 0 0 0 0,1 0 0 0 0,-1 0 0 0 0,0 0 0 0 0,0 0 0 0 0,0 0 0 0 0,0 0 0 0 0,0 0 0 0 0,0 1 0 0 0,-1-1-1 0 0,1 0 1 0 0,0 0 0 0 0,0 0 0 0 0,-1 0 0 0 0,1 0 0 0 0,0 0 0 0 0,-1 0 0 0 0,1 1 0 0 0,-1-1 0 0 0,1 0-1 0 0,-1 0 1 0 0,1 1 0 0 0,-1-1 0 0 0,0 0 0 0 0,1 1 0 0 0,-1-1 0 0 0,0 0 0 0 0,-1 0 0 0 0,0-1-54 0 0,0 1 0 0 0,0-1 0 0 0,-1 1 0 0 0,1-1 0 0 0,-1 1 1 0 0,0 0-1 0 0,1 0 0 0 0,-1 0 0 0 0,0 0 0 0 0,-2 0 0 0 0,0 1-11 0 0,1 0 0 0 0,0 0 0 0 0,-1 0 0 0 0,1 1 0 0 0,0 0-1 0 0,-1 0 1 0 0,1 0 0 0 0,0 0 0 0 0,0 1 0 0 0,-5 2 0 0 0,-7 5-91 0 0,-17 12 0 0 0,18-12 105 0 0,-141 111-162 0 0,152-117 159 0 0,-18 16-21 0 0,2 0 1 0 0,-34 41 0 0 0,47-51 19 0 0,0 0 1 0 0,0 1-1 0 0,1 0 1 0 0,0 0-1 0 0,1 0 1 0 0,1 1-1 0 0,-1 0 0 0 0,1 0 1 0 0,-4 21-1 0 0,8-30 1 0 0,0-1-1 0 0,0 1 1 0 0,-1-1-1 0 0,1 1 0 0 0,0 0 1 0 0,0-1-1 0 0,0 1 1 0 0,1 0-1 0 0,-1-1 1 0 0,0 1-1 0 0,1-1 0 0 0,-1 1 1 0 0,1-1-1 0 0,-1 1 1 0 0,1-1-1 0 0,0 1 1 0 0,0-1-1 0 0,0 1 1 0 0,-1-1-1 0 0,1 0 0 0 0,0 1 1 0 0,1-1-1 0 0,-1 0 1 0 0,0 0-1 0 0,0 0 1 0 0,0 0-1 0 0,1 0 1 0 0,-1 0-1 0 0,1 0 0 0 0,-1-1 1 0 0,0 1-1 0 0,1 0 1 0 0,-1-1-1 0 0,1 1 1 0 0,0-1-1 0 0,-1 1 0 0 0,1-1 1 0 0,2 0-1 0 0,3 1 6 0 0,0-1 0 0 0,0 0 0 0 0,0 0 0 0 0,-1-1 0 0 0,1 0-1 0 0,0 0 1 0 0,12-4 0 0 0,8-4-185 0 0,-1-2-1 0 0,0-1 1 0 0,-1-1-1 0 0,-1-1 1 0 0,0-2-1 0 0,0 0 1 0 0,24-23-1 0 0,-14 10 42 0 0,35-28 1816 0 0,-70 58-1638 0 0,0 1-1 0 0,1-1 0 0 0,-1 0 1 0 0,0 1-1 0 0,0-1 0 0 0,0 0 1 0 0,0 1-1 0 0,-3 1 0 0 0,-1 3 6 0 0,-12 17-60 0 0,2 0-1 0 0,1 1 1 0 0,0 1 0 0 0,2 0-1 0 0,-15 45 1 0 0,22-43-912 0 0,5-7-4398 0 0,1-5-954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14999 0 0,'0'0'1358'0'0,"-2"0"-1046"0"0,-7 1 39 0 0,0 1 1 0 0,1 0 0 0 0,-1 0 0 0 0,0 1 0 0 0,1 1 0 0 0,-12 5 0 0 0,9-4-21 0 0,8-4-236 0 0,-41 19 993 0 0,-67 39 0 0 0,90-45-1013 0 0,-28 26 0 0 0,41-33-141 0 0,1 0 0 0 0,-1 0 0 0 0,2 1 1 0 0,-1 1-1 0 0,1-1 0 0 0,-6 12 0 0 0,10-15-86 0 0,-4 21-65 0 0,9-13 212 0 0,-1-7-15 0 0,0-2 8 0 0,-1 0 1 0 0,1 0 0 0 0,0 0-1 0 0,0 0 1 0 0,1-1 0 0 0,-1 1 0 0 0,1-1-1 0 0,-1 1 1 0 0,6 4 0 0 0,3 1-17 0 0,19 14 1 0 0,-21-17 23 0 0,0 0 1 0 0,-1 1-1 0 0,0 0 1 0 0,8 8-1 0 0,-14-12 4 0 0,0 0 1 0 0,0 0-1 0 0,0 0 0 0 0,0 0 0 0 0,0 0 1 0 0,-1 0-1 0 0,1 1 0 0 0,-1-1 0 0 0,0 1 1 0 0,0-1-1 0 0,0 1 0 0 0,-1-1 0 0 0,1 1 1 0 0,-1 0-1 0 0,0 6 0 0 0,-1-3 40 0 0,1 0-1 0 0,-1-1 0 0 0,0 1 1 0 0,-1-1-1 0 0,0 1 0 0 0,0-1 1 0 0,0 0-1 0 0,-1 0 1 0 0,1 0-1 0 0,-2 0 0 0 0,1 0 1 0 0,-1-1-1 0 0,1 1 0 0 0,-1-1 1 0 0,-7 6-1 0 0,6-6-15 0 0,-1 0 0 0 0,-1 0 0 0 0,1 0 0 0 0,-1-1-1 0 0,1-1 1 0 0,-1 1 0 0 0,0-1 0 0 0,-1 0 0 0 0,1 0 0 0 0,0-1-1 0 0,-1 0 1 0 0,-14 2 0 0 0,5-3-706 0 0,-1 0 0 0 0,0-1 0 0 0,1 0 0 0 0,-1-2 0 0 0,-34-6 0 0 0,27 0-1142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 12895 0 0,'0'0'65'0'0,"1"-1"1"0"0,-1 1-1 0 0,1 0 0 0 0,-1-1 0 0 0,1 1 0 0 0,-1-1 1 0 0,1 1-1 0 0,0 0 0 0 0,-1 0 0 0 0,1-1 0 0 0,0 1 1 0 0,-1 0-1 0 0,1 0 0 0 0,0 0 0 0 0,-1 0 0 0 0,1 0 1 0 0,0 0-1 0 0,-1 0 0 0 0,1 0 0 0 0,0 0 0 0 0,0 1 32 0 0,-1 0 0 0 0,0 0 0 0 0,0 0 0 0 0,0 0 0 0 0,0 0 0 0 0,0 0 0 0 0,0 0 0 0 0,-1 0 0 0 0,1 0 0 0 0,0 0 0 0 0,0 0 0 0 0,-1 0 0 0 0,0 1 0 0 0,-2 6 369 0 0,0 0 1 0 0,-1 0-1 0 0,1-1 0 0 0,-2 1 1 0 0,1-1-1 0 0,-1 0 0 0 0,0-1 1 0 0,-1 1-1 0 0,-6 6 0 0 0,-11 8-86 0 0,-30 21-1 0 0,1 0-80 0 0,-14 24 79 0 0,59-57-355 0 0,-1 0 0 0 0,1 1 0 0 0,1 0 0 0 0,-1 0 0 0 0,-6 17 0 0 0,12-24-177 0 0,1-1-89 0 0,-1 9-21 0 0,0-8-89 0 0,12 2-901 0 0,-6-2 946 0 0,3-2-42 0 0,-1 1-1 0 0,1-1 1 0 0,0 0-1 0 0,-1 0 1 0 0,1-1 0 0 0,0 0-1 0 0,0-1 1 0 0,-1 0-1 0 0,11-2 1 0 0,19-1-768 0 0,-29 4 1110 0 0,0 0 1 0 0,-1 0 0 0 0,1 1 0 0 0,0 0 0 0 0,-1 1 0 0 0,1-1 0 0 0,-1 1 0 0 0,13 5 0 0 0,-18-6 124 0 0,0 0 1 0 0,0 1 0 0 0,0-1 0 0 0,0 0 0 0 0,0 0 0 0 0,0 1 0 0 0,0-1 0 0 0,0 1 0 0 0,-1 0 0 0 0,1 0 0 0 0,-1-1 0 0 0,1 1-1 0 0,-1 0 1 0 0,1 0 0 0 0,-1 0 0 0 0,0 1 0 0 0,0-1 0 0 0,0 0 0 0 0,0 0 0 0 0,-1 1 0 0 0,1-1 0 0 0,-1 0 0 0 0,1 1 0 0 0,-1-1-1 0 0,0 0 1 0 0,0 1 0 0 0,0-1 0 0 0,0 1 0 0 0,0-1 0 0 0,0 0 0 0 0,-2 5 0 0 0,-2 9 295 0 0,-1-1 0 0 0,-1 1 0 0 0,0-1 0 0 0,-1 0 0 0 0,-1 0 0 0 0,-9 14 0 0 0,1-6-165 0 0,-1-1 1 0 0,-35 37-1 0 0,42-49-186 0 0,-1 0 0 0 0,-1-1 0 0 0,1 0 0 0 0,-1-1 0 0 0,-1 0 0 0 0,-20 9 0 0 0,27-14-114 0 0,0-1 1 0 0,0 1-1 0 0,-1-1 0 0 0,1-1 0 0 0,0 1 1 0 0,-1-1-1 0 0,1-1 0 0 0,0 1 0 0 0,-1-1 1 0 0,1 0-1 0 0,-1 0 0 0 0,1-1 0 0 0,-1 1 1 0 0,1-2-1 0 0,-1 1 0 0 0,1-1 0 0 0,-6-2 1 0 0,10 3-185 0 0,0 0 1 0 0,0 0 0 0 0,0 0 0 0 0,0 0 0 0 0,0-1 0 0 0,0 1 0 0 0,1-1 0 0 0,-1 1 0 0 0,1-1 0 0 0,-1 1 0 0 0,1-1 0 0 0,-3-3 0 0 0,-2-11-6547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87 15575 0 0,'2'2'712'0'0,"5"5"-530"0"0,1-1-1 0 0,1 0 1 0 0,-1 0-1 0 0,1-1 0 0 0,0 0 1 0 0,0 0-1 0 0,0-1 1 0 0,1 0-1 0 0,-1-1 1 0 0,1 0-1 0 0,0-1 0 0 0,16 3 1 0 0,-4-3 280 0 0,0 0 0 0 0,0-2-1 0 0,0 0 1 0 0,42-7 0 0 0,-57 6-386 0 0,-5 1-37 0 0,1 0-1 0 0,-1-1 0 0 0,1 1 0 0 0,-1-1 0 0 0,1 0 1 0 0,-1 1-1 0 0,1-1 0 0 0,2-2 0 0 0,5-3-14 0 0,-2-3-80 0 0,-7 8-15 0 0,0 0 0 0 0,-1-1-1 0 0,1 1 1 0 0,0-1 0 0 0,-1 1 0 0 0,1-1 0 0 0,-1 0-1 0 0,1 1 1 0 0,-1-1 0 0 0,0 1 0 0 0,0-1-1 0 0,1 0 1 0 0,-1 1 0 0 0,0-1 0 0 0,-1 0 0 0 0,1 1-1 0 0,0-1 1 0 0,-1-2 0 0 0,0 0-104 0 0,0 0 1 0 0,0 1-1 0 0,-1-1 0 0 0,1 0 1 0 0,-4-4-1 0 0,1 1-35 0 0,0 1 0 0 0,0 0 1 0 0,-1 0-1 0 0,0 0 0 0 0,0 0 0 0 0,-1 1 1 0 0,1 0-1 0 0,-1 0 0 0 0,-11-7 1 0 0,14 12 189 0 0,1-1 1 0 0,0 1 0 0 0,0 0-1 0 0,0 0 1 0 0,-1 0-1 0 0,1 0 1 0 0,0 1 0 0 0,0-1-1 0 0,0 1 1 0 0,-1-1 0 0 0,1 1-1 0 0,0-1 1 0 0,-2 2 0 0 0,1-1-12 0 0,-18 8 129 0 0,1 1-1 0 0,1 0 1 0 0,0 2-1 0 0,-24 18 1 0 0,28-19-11 0 0,-25 17 689 0 0,-42 39-1 0 0,70-55-555 0 0,-1 0 0 0 0,2 1-1 0 0,0 0 1 0 0,0 1 0 0 0,1 0-1 0 0,-15 30 1 0 0,23-39-163 0 0,0 0 0 0 0,0 1-1 0 0,0-1 1 0 0,1 1 0 0 0,0 0 0 0 0,0 0-1 0 0,0-1 1 0 0,1 1 0 0 0,0 0 0 0 0,0 0-1 0 0,0-1 1 0 0,3 12 0 0 0,-3-13-51 0 0,1-1 1 0 0,0 0 0 0 0,1 0-1 0 0,-1 0 1 0 0,0 0 0 0 0,1 0-1 0 0,0 0 1 0 0,0 0 0 0 0,0 0-1 0 0,0-1 1 0 0,0 1 0 0 0,0-1-1 0 0,1 0 1 0 0,-1 1 0 0 0,1-1-1 0 0,-1 0 1 0 0,1 0 0 0 0,0-1-1 0 0,0 1 1 0 0,0-1 0 0 0,0 1-1 0 0,0-1 1 0 0,6 2 0 0 0,0-2-236 0 0,-1 0 0 0 0,1 0 0 0 0,0-1 0 0 0,0 0 1 0 0,0-1-1 0 0,0 0 0 0 0,0 0 0 0 0,0-1 1 0 0,0 0-1 0 0,-1-1 0 0 0,13-4 0 0 0,12-7-1227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 9671 0 0,'0'0'11315'0'0,"-2"0"-10317"0"0,-5-1-826 0 0,-1 0-1 0 0,1 1 0 0 0,-1 0 0 0 0,1 1 0 0 0,-1-1 1 0 0,-8 3-1 0 0,12-2-104 0 0,0 0 1 0 0,-1 0-1 0 0,1 1 1 0 0,0-1-1 0 0,1 1 1 0 0,-1 0-1 0 0,0 0 0 0 0,0 0 1 0 0,1 1-1 0 0,0-1 1 0 0,-1 1-1 0 0,1 0 1 0 0,-4 4-1 0 0,0 2-137 0 0,1-1 1 0 0,0 1-1 0 0,0 0 1 0 0,1 0-1 0 0,0 1 0 0 0,1-1 1 0 0,0 1-1 0 0,-4 17 0 0 0,7-22 36 0 0,0 0 0 0 0,0 0 0 0 0,0 0 0 0 0,1 0 0 0 0,0 0 0 0 0,0 0 0 0 0,1 0 0 0 0,-1 1 0 0 0,1-1 0 0 0,0-1 0 0 0,1 1 0 0 0,-1 0 0 0 0,1 0 0 0 0,0 0 0 0 0,0-1 0 0 0,0 1 0 0 0,1-1 0 0 0,0 1 0 0 0,-1-1 0 0 0,6 5 0 0 0,0-1-60 0 0,0 0-1 0 0,1 0 1 0 0,1 0 0 0 0,-1-1 0 0 0,1-1-1 0 0,0 0 1 0 0,17 8 0 0 0,80 25-294 0 0,-81-30 351 0 0,-22-8 35 0 0,29 10 68 0 0,52 24 0 0 0,-77-30 55 0 0,1 0 0 0 0,0 0-1 0 0,-1 1 1 0 0,0 0 0 0 0,-1 0-1 0 0,1 1 1 0 0,-1 0-1 0 0,0 0 1 0 0,-1 0 0 0 0,8 12-1 0 0,-14-18-81 0 0,1 0 0 0 0,-1 0 0 0 0,1 0 0 0 0,-1 0 0 0 0,1 0 0 0 0,-1 0 0 0 0,0 0-1 0 0,0 0 1 0 0,0 1 0 0 0,1-1 0 0 0,-1 0 0 0 0,0 0 0 0 0,-1 0 0 0 0,1 0 0 0 0,0 0-1 0 0,0 1 1 0 0,0-1 0 0 0,-1 0 0 0 0,1 0 0 0 0,0 0 0 0 0,-1 0 0 0 0,1 0 0 0 0,-1 0-1 0 0,0 1 1 0 0,-1 1-7 0 0,0-1-1 0 0,0 1 0 0 0,0-1 1 0 0,0 1-1 0 0,0-1 0 0 0,-1 0 1 0 0,-3 3-1 0 0,-4 1 3 0 0,0 0 0 0 0,-1-1 0 0 0,0 0 0 0 0,0 0 0 0 0,0-1-1 0 0,-1-1 1 0 0,-11 3 0 0 0,-85 10-36 0 0,100-16 2 0 0,-28 4-236 0 0,-1-3 0 0 0,-64-4 0 0 0,79 1-363 0 0,0-2-1 0 0,0 0 1 0 0,0-2-1 0 0,0 0 1 0 0,-36-16-1 0 0,28 3-4480 0 0,4-4-1468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26 9503 0 0,'0'0'432'0'0,"-2"-2"-5"0"0,-1-1-311 0 0,2 2-95 0 0,-1-1 1 0 0,1 1-1 0 0,-1 0 1 0 0,1 0-1 0 0,-1 0 1 0 0,0 0-1 0 0,0 0 1 0 0,0 0-1 0 0,1 0 0 0 0,-1 1 1 0 0,-4-2-1 0 0,-19-5 14066 0 0,25 11-14028 0 0,-1 0 0 0 0,0 1 0 0 0,0-1 0 0 0,0 0 0 0 0,-3 8 0 0 0,-1 0-12 0 0,-5 16-78 0 0,-2 0 0 0 0,-1-1 0 0 0,-23 36 0 0 0,6-18-75 0 0,-36 42-1 0 0,18-34-1444 0 0,46-50 234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149 351 7831 0 0,'-22'3'1237'0'0,"-31"0"0"0"0,6-2 5735 0 0,40-1-5379 0 0,6 0-1515 0 0,1 0 0 0 0,-1 0 0 0 0,0 0 0 0 0,0 0 0 0 0,1 0 0 0 0,-1 0 0 0 0,0 0 0 0 0,0 0 0 0 0,1-1 0 0 0,-1 1 1 0 0,0 0-1 0 0,1 0 0 0 0,-1-1 0 0 0,0 1 0 0 0,1 0 0 0 0,-1-1 0 0 0,0 1 0 0 0,1-1 0 0 0,-1 1 0 0 0,1-1 0 0 0,-1 1 0 0 0,0-1 0 0 0,1 1 0 0 0,-1-1 0 0 0,1 1 0 0 0,0-1 1 0 0,-1 0-1 0 0,1 1 0 0 0,0-1 0 0 0,-1 0 0 0 0,1 0 0 0 0,0 1 0 0 0,0-1 0 0 0,-1 0 0 0 0,1 1 0 0 0,0-1 0 0 0,0 0 0 0 0,0 0 0 0 0,0 1 0 0 0,0-1 0 0 0,0-1 0 0 0,1-1-25 0 0,-1 1-1 0 0,0-1 0 0 0,1 1 1 0 0,0-1-1 0 0,0 1 0 0 0,0-1 0 0 0,0 1 1 0 0,0-1-1 0 0,2-3 0 0 0,7-7 44 0 0,1 1-1 0 0,0 0 1 0 0,1 0-1 0 0,0 1 1 0 0,20-13 0 0 0,73-44 458 0 0,-76 51-514 0 0,48-33-52 0 0,-38 23-9 0 0,43-21 1 0 0,-76 45 18 0 0,0 0 0 0 0,0 1-1 0 0,0 0 1 0 0,9-2 0 0 0,-15 4 2 0 0,1 0 0 0 0,0-1 0 0 0,-1 1 0 0 0,1 0 0 0 0,0 0 0 0 0,-1 0 0 0 0,1 0 0 0 0,0 0 0 0 0,-1 0 0 0 0,1 1 0 0 0,0-1 0 0 0,-1 0 0 0 0,1 0 0 0 0,0 0 0 0 0,-1 1 0 0 0,1-1 0 0 0,0 1 0 0 0,1 0 7 0 0,-1 1-1 0 0,0-1 1 0 0,1 1 0 0 0,-1 0-1 0 0,0 0 1 0 0,0-1 0 0 0,0 1-1 0 0,0 0 1 0 0,-1 0 0 0 0,1 0-1 0 0,-1 0 1 0 0,1 0 0 0 0,-1 0-1 0 0,1 0 1 0 0,-1 0 0 0 0,0 0-1 0 0,0 0 1 0 0,0 0 0 0 0,0 0-1 0 0,-1 3 1 0 0,0 5 58 0 0,-1 1 1 0 0,-4 16-1 0 0,-34 85 66 0 0,27-79-199 0 0,1 1 0 0 0,-14 62 0 0 0,25-93-127 0 0,1 1 0 0 0,0-1 1 0 0,-1 0-1 0 0,1 1 0 0 0,0-1 0 0 0,1 0 1 0 0,-1 1-1 0 0,1-1 0 0 0,-1 0 0 0 0,3 6 0 0 0,6 5-6051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29 12439 0 0,'13'-29'5475'0'0,"-13"30"-5324"0"0,0 0-1 0 0,1 1 1 0 0,-1-1 0 0 0,0 0 0 0 0,0 0-1 0 0,0 0 1 0 0,0 0 0 0 0,0 1 0 0 0,0-1 0 0 0,0 0-1 0 0,-1 2 1 0 0,0 3 37 0 0,0 12 88 0 0,-1 0 0 0 0,-1 0-1 0 0,-7 23 1 0 0,-21 52 533 0 0,15-46-441 0 0,-10 33-38 0 0,-53 140 41 0 0,26-101-365 0 0,-91 147-1 0 0,119-230-10 0 0,-2-1 1 0 0,-2-2-1 0 0,-34 33 0 0 0,40-44-92 0 0,-2-2-1 0 0,-48 34 0 0 0,-59 20-966 0 0,129-73 808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7831 0 0,'-18'-23'6504'0'0,"22"24"-3349"0"0,39 3-2001 0 0,1-2 1 0 0,-1-1 0 0 0,59-7-1 0 0,132-28-559 0 0,304-44 1797 0 0,-531 77-2419 0 0,162-23-2832 0 0,-146 19-5191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18 7831 0 0,'7'-4'-104'0'0,"1"1"-1"0"0,-1 1 1 0 0,1 0-1 0 0,0 0 0 0 0,10-1 1 0 0,-8 2 774 0 0,1 0 0 0 0,0 1 1 0 0,-1 1-1 0 0,1 0 0 0 0,0 0 0 0 0,13 4 1 0 0,-10-1 629 0 0,1 1 1 0 0,-1 1-1 0 0,0 0 0 0 0,0 0 1 0 0,0 1-1 0 0,-1 1 1 0 0,21 16-1 0 0,-30-21-1170 0 0,-1 0-1 0 0,1 1 1 0 0,-1-1 0 0 0,1 1-1 0 0,-1-1 1 0 0,0 1-1 0 0,-1 0 1 0 0,1 0 0 0 0,0 1-1 0 0,-1-1 1 0 0,0 0 0 0 0,0 1-1 0 0,2 7 1 0 0,-3-6-102 0 0,-1 0 1 0 0,1 0 0 0 0,-1-1-1 0 0,0 1 1 0 0,0 0 0 0 0,-1 0-1 0 0,1 0 1 0 0,-2-1 0 0 0,1 1-1 0 0,0 0 1 0 0,-3 5 0 0 0,-7 13-23 0 0,0 0 1 0 0,-2-1-1 0 0,-1 0 1 0 0,-26 34-1 0 0,10-16-52 0 0,-318 411 33 0 0,311-409 65 0 0,-2-1 1 0 0,-2-2-1 0 0,-1-2 0 0 0,-2-1 0 0 0,-59 36 0 0 0,95-68 295 0 0,17-11-301 0 0,22-15-180 0 0,119-85-624 0 0,64-43 144 0 0,-160 117 680 0 0,-49 30-18 0 0,0-1 0 0 0,0 1-1 0 0,0 0 1 0 0,1 0 0 0 0,-1 1-1 0 0,0 0 1 0 0,1 0 0 0 0,0 0-1 0 0,5 0 1 0 0,-9 1 11 0 0,1 1-1 0 0,-1-1 1 0 0,1 1 0 0 0,-1-1-1 0 0,1 1 1 0 0,-1 0 0 0 0,1 0-1 0 0,-1 0 1 0 0,0 0 0 0 0,1 0-1 0 0,-1 1 1 0 0,0-1 0 0 0,0 1 0 0 0,3 2-1 0 0,-2-1 17 0 0,0 0 0 0 0,0 1 1 0 0,-1-1-1 0 0,1 1 0 0 0,-1 0 0 0 0,0 0 0 0 0,3 7 0 0 0,-1 0 41 0 0,-1-1-1 0 0,0 2 1 0 0,0-1-1 0 0,-2 0 1 0 0,2 19-1 0 0,-2-18-72 0 0,-2 0 0 0 0,1 0 0 0 0,-1 0 0 0 0,-1 1 0 0 0,0-1 0 0 0,-1 0 0 0 0,-6 17 0 0 0,3-16 11 0 0,0-3-154 0 0,5-7-488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103 105 7831 0 0,'0'0'603'0'0,"2"-1"-396"0"0,6-5 1918 0 0,-1 9 1409 0 0,-4-2-2869 0 0,-1 0-1 0 0,1 0 1 0 0,-1 1 0 0 0,0-1-1 0 0,0 1 1 0 0,4 2 0 0 0,-2 1-478 0 0,1-1 1 0 0,0 1 0 0 0,0-1 0 0 0,0-1-1 0 0,1 1 1 0 0,-1-1 0 0 0,1 0 0 0 0,0 0-1 0 0,0 0 1 0 0,0-1 0 0 0,0 0 0 0 0,0 0-1 0 0,1-1 1 0 0,-1 1 0 0 0,0-1 0 0 0,1-1 0 0 0,-1 1-1 0 0,1-1 1 0 0,-1-1 0 0 0,1 1 0 0 0,-1-1-1 0 0,12-2 1 0 0,13-3 134 0 0,0-2 1 0 0,-1 0-1 0 0,0-2 0 0 0,-1-1 0 0 0,30-16 0 0 0,-54 24-323 0 0,-1 0 0 0 0,1 0 0 0 0,-1 0 0 0 0,0 0-1 0 0,0 0 1 0 0,7-8 0 0 0,-10 10-13 0 0,-1 0 1 0 0,1 0 0 0 0,0 0-1 0 0,-1 0 1 0 0,1 0-1 0 0,0 0 1 0 0,-1 0-1 0 0,0-1 1 0 0,1 1 0 0 0,-1 0-1 0 0,0 0 1 0 0,0-1-1 0 0,1 1 1 0 0,-1 0-1 0 0,0 0 1 0 0,0 0 0 0 0,0-1-1 0 0,0 1 1 0 0,-1 0-1 0 0,1 0 1 0 0,0-1-1 0 0,-1 1 1 0 0,1 0 0 0 0,0 0-1 0 0,-1 0 1 0 0,1 0-1 0 0,-1-1 1 0 0,0 1-1 0 0,1 0 1 0 0,-1 0 0 0 0,0 0-1 0 0,0 0 1 0 0,1 1-1 0 0,-2-2 1 0 0,-1 0-53 0 0,1 0 0 0 0,-1 0 0 0 0,1 1 0 0 0,-1-1 0 0 0,1 1 0 0 0,-1 0 0 0 0,0 0 0 0 0,0 0 0 0 0,1 0 0 0 0,-1 0 0 0 0,0 0 0 0 0,0 1 1 0 0,0 0-1 0 0,0-1 0 0 0,0 1 0 0 0,0 0 0 0 0,0 0 0 0 0,-4 1 0 0 0,-4 0-187 0 0,0 1 0 0 0,0 0 0 0 0,-16 6 0 0 0,13-2 101 0 0,-1 0 1 0 0,1 1-1 0 0,0 1 1 0 0,1 0 0 0 0,-1 1-1 0 0,-13 12 1 0 0,-70 69-265 0 0,66-59 438 0 0,25-25-24 0 0,-87 92 53 0 0,82-85 7 0 0,0 1 0 0 0,1 1 0 0 0,1 0 0 0 0,0 0 0 0 0,-11 26 1 0 0,19-38-46 0 0,0-1 0 0 0,0 1 0 0 0,1 0 0 0 0,-1-1 1 0 0,1 1-1 0 0,-1 0 0 0 0,1-1 0 0 0,0 1 1 0 0,0 0-1 0 0,0-1 0 0 0,0 1 0 0 0,1 0 0 0 0,-1-1 1 0 0,1 1-1 0 0,-1-1 0 0 0,1 1 0 0 0,0 0 1 0 0,0-1-1 0 0,0 0 0 0 0,0 1 0 0 0,1-1 1 0 0,-1 0-1 0 0,1 1 0 0 0,-1-1 0 0 0,1 0 0 0 0,0 0 1 0 0,0 0-1 0 0,0 0 0 0 0,0-1 0 0 0,0 1 1 0 0,0-1-1 0 0,0 1 0 0 0,1-1 0 0 0,-1 1 1 0 0,1-1-1 0 0,-1 0 0 0 0,1 0 0 0 0,3 0 1 0 0,9 3-73 0 0,-1-2 1 0 0,1 1-1 0 0,0-2 1 0 0,0 0 0 0 0,0-1-1 0 0,-1-1 1 0 0,1 0 0 0 0,24-5-1 0 0,8-3-1017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8287 0 0,'1'-2'382'0'0,"6"-11"6"0"0,-6 10-25 0 0,0-1-1 0 0,1 1 0 0 0,0-1 1 0 0,0 1-1 0 0,0 0 1 0 0,4-6-1 0 0,-5 8 373 0 0,13-15 8068 0 0,-13 15-8698 0 0,0 1-1 0 0,0-1 1 0 0,0 1-1 0 0,0 0 1 0 0,0-1 0 0 0,0 1-1 0 0,0 0 1 0 0,-1-1-1 0 0,1 1 1 0 0,0 0-1 0 0,0 0 1 0 0,1 0-1 0 0,-1 0-76 0 0,0 0 0 0 0,-1 1 0 0 0,1-1 0 0 0,-1 0 0 0 0,1 1 0 0 0,0-1 0 0 0,-1 1 0 0 0,1-1 0 0 0,-1 0 0 0 0,1 1 0 0 0,-1-1 0 0 0,0 1 0 0 0,1 0 0 0 0,-1-1 0 0 0,1 1 0 0 0,-1-1 0 0 0,0 1 0 0 0,0-1 0 0 0,1 1 0 0 0,-1 0 0 0 0,0 0 0 0 0,4 15 131 0 0,-3-7-140 0 0,-2 0-1 0 0,1-1 1 0 0,-1 1 0 0 0,-1 0-1 0 0,1-1 1 0 0,-2 1 0 0 0,-4 11-1 0 0,-26 56-62 0 0,32-76 43 0 0,-16 35-229 0 0,-7 11-206 0 0,10-15-3179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29 8287 0 0,'1'-2'639'0'0,"8"-24"12348"0"0,-21 33-12124 0 0,-100 61-529 0 0,-64 36-370 0 0,165-100-19 0 0,-11 7-371 0 0,-39 14 0 0 0,59-25 265 0 0,2 13-200 0 0,2-9 351 0 0,-1 1 1 0 0,1 0 0 0 0,0-1 0 0 0,1 1 0 0 0,-1-1 0 0 0,1 0 0 0 0,-1 0-1 0 0,1 0 1 0 0,1 0 0 0 0,2 3 0 0 0,9 8 18 0 0,18 14-1 0 0,-14-13-2 0 0,7 7 198 0 0,-1 1 0 0 0,39 50 0 0 0,-63-72-190 0 0,0-1-1 0 0,0 0 1 0 0,-1 1 0 0 0,1-1-1 0 0,0 0 1 0 0,-1 1 0 0 0,0-1-1 0 0,1 0 1 0 0,-1 1 0 0 0,0-1-1 0 0,1 1 1 0 0,-1-1 0 0 0,0 1-1 0 0,0-1 1 0 0,0 1 0 0 0,-1-1-1 0 0,1 1 1 0 0,0-1 0 0 0,0 0-1 0 0,-1 1 1 0 0,1-1 0 0 0,-1 1-1 0 0,1-1 1 0 0,-1 0 0 0 0,0 1-1 0 0,1-1 1 0 0,-1 0 0 0 0,0 0-1 0 0,0 0 1 0 0,0 0 0 0 0,-1 2-1 0 0,-2 1 33 0 0,-1 0-1 0 0,1 0 0 0 0,-1 0 0 0 0,0 0 0 0 0,-10 4 0 0 0,-1 1-22 0 0,-2-2 1 0 0,1 0-1 0 0,-1 0 0 0 0,0-2 1 0 0,-19 3-1 0 0,2-2 11 0 0,-63 2 0 0 0,64-8-32 0 0,-63-6 0 0 0,84 4-4 0 0,1-1 0 0 0,-1 1-1 0 0,1-2 1 0 0,0 0 0 0 0,0 0 0 0 0,0-1 0 0 0,0-1-1 0 0,-12-8 1 0 0,20 11 35 0 0,-1 0 0 0 0,1 0 0 0 0,1-1 0 0 0,-1 1 0 0 0,0-1 0 0 0,1 0 0 0 0,0 0 0 0 0,-4-7 0 0 0,5 8-225 0 0,0 0-1 0 0,1-1 0 0 0,0 1 1 0 0,0 0-1 0 0,-2-6 0 0 0,3 6-660 0 0,0 0-1 0 0,-1-1 1 0 0,1 1-1 0 0,0 0 1 0 0,1 0-1 0 0,0-6 1 0 0,4-8-6130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176 167 11975 0 0,'16'-12'307'0'0,"0"0"-1"0"0,0 2 1 0 0,1-1 0 0 0,22-8-1 0 0,74-25 2307 0 0,-38 16-1159 0 0,-63 22-1454 0 0,-11 6 0 0 0,-1 0-1 0 0,0 0 1 0 0,1-1-1 0 0,-1 1 0 0 0,1 0 1 0 0,-1 0-1 0 0,0-1 1 0 0,1 1-1 0 0,-1 0 1 0 0,0-1-1 0 0,1 1 0 0 0,-1 0 1 0 0,0-1-1 0 0,0 1 1 0 0,1 0-1 0 0,-1-1 1 0 0,0 1-1 0 0,0-1 0 0 0,0 1 1 0 0,1-1-1 0 0,-2 0 0 0 0,1 0 0 0 0,0 0 0 0 0,0 1 0 0 0,-1-1 0 0 0,1 0 1 0 0,-1 0-1 0 0,1 1 0 0 0,0-1 0 0 0,-1 0 0 0 0,0 1 0 0 0,1-1 0 0 0,-1 0 0 0 0,1 1 0 0 0,-1-1 0 0 0,0 1 0 0 0,1-1 0 0 0,-1 1 0 0 0,0-1 0 0 0,0 1 0 0 0,1-1 0 0 0,-1 1 0 0 0,0 0 0 0 0,0 0 0 0 0,0-1 0 0 0,1 1 1 0 0,-1 0-1 0 0,0 0 0 0 0,0 0 0 0 0,-1 0 0 0 0,-30-2 216 0 0,31 2-198 0 0,-20 1 310 0 0,-1 1 1 0 0,1 1-1 0 0,0 2 0 0 0,0 0 0 0 0,1 1 0 0 0,-1 0 1 0 0,1 2-1 0 0,1 1 0 0 0,-28 15 0 0 0,30-13-49 0 0,1 0-1 0 0,0 1 1 0 0,-21 22-1 0 0,-36 46 284 0 0,72-79-557 0 0,-4 4 11 0 0,0 1 1 0 0,1-1-1 0 0,0 1 0 0 0,0 0 1 0 0,0 0-1 0 0,1 0 0 0 0,0 1 1 0 0,0-1-1 0 0,-2 10 0 0 0,4-2 44 0 0,2-13-56 0 0,0 1-1 0 0,-1 0 1 0 0,1-1 0 0 0,0 1 0 0 0,0-1 0 0 0,0 1 0 0 0,0-1-1 0 0,0 1 1 0 0,0-1 0 0 0,0 1 0 0 0,0-1 0 0 0,1 0 0 0 0,-1 0-1 0 0,1 0 1 0 0,-1 0 0 0 0,1 0 0 0 0,-1 0 0 0 0,1 0-1 0 0,-1 0 1 0 0,1 0 0 0 0,0-1 0 0 0,-1 1 0 0 0,1-1 0 0 0,0 1-1 0 0,0-1 1 0 0,2 0 0 0 0,6 2 10 0 0,0-1 0 0 0,1-1 0 0 0,12 0 0 0 0,-16-1-12 0 0,17 0-740 0 0,0-2-1 0 0,0-1 1 0 0,0-1-1 0 0,30-11 1 0 0,-24 7-572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28 217 9215 0 0,'0'0'707'0'0,"-2"2"-203"0"0,-14 16 7073 0 0,14-18-7198 0 0,2 1-320 0 0,0-1-1 0 0,-1 0 1 0 0,1 0-1 0 0,0 0 1 0 0,0 0 0 0 0,0 1-1 0 0,0-1 1 0 0,-1 0 0 0 0,1 0-1 0 0,0 0 1 0 0,0 0-1 0 0,0 0 1 0 0,-1 0 0 0 0,1 0-1 0 0,0 0 1 0 0,0 0 0 0 0,0 0-1 0 0,-1 1 1 0 0,1-1 0 0 0,0 0-1 0 0,0 0 1 0 0,0 0-1 0 0,-1 0 1 0 0,1 0 0 0 0,0-1-1 0 0,0 1 1 0 0,0 0 0 0 0,-1 0-1 0 0,1 0 1 0 0,0 0 0 0 0,0 0-1 0 0,0 0 1 0 0,-1 0-1 0 0,1 0 1 0 0,0 0 0 0 0,0 0-1 0 0,0-1 1 0 0,0 1 0 0 0,-1 0-1 0 0,6-12 830 0 0,0 4-911 0 0,0 1-1 0 0,0 0 0 0 0,1 0 1 0 0,0 0-1 0 0,10-8 0 0 0,39-28-578 0 0,-35 27 340 0 0,-3 3 11 0 0,1 0 1 0 0,-1 1-1 0 0,2 1 1 0 0,0 1-1 0 0,0 1 1 0 0,36-13-1 0 0,-40 19 251 0 0,1 5 131 0 0,-14 0-25 0 0,1-1 1 0 0,-1 1-1 0 0,0 0 1 0 0,1 0-1 0 0,-1 0 0 0 0,0 0 1 0 0,0 0-1 0 0,0 0 1 0 0,-1 1-1 0 0,1-1 0 0 0,0 1 1 0 0,-1-1-1 0 0,0 1 1 0 0,1-1-1 0 0,-1 1 1 0 0,0 0-1 0 0,0 0 0 0 0,0 5 1 0 0,2 4 333 0 0,0 1 0 0 0,0 23 0 0 0,-2-8-1 0 0,-1-25-175 0 0,6-14-151 0 0,20-40-536 0 0,-18 33-25 0 0,2 0-1 0 0,0 1 1 0 0,17-22-1 0 0,-26 38 428 0 0,0 0 0 0 0,0 0 0 0 0,0 0 0 0 0,0 0 0 0 0,1 0 0 0 0,-1 0 0 0 0,0 0 0 0 0,1 1 0 0 0,-1-1 0 0 0,1 1 0 0 0,-1-1 0 0 0,0 1 0 0 0,1 0 0 0 0,-1-1 0 0 0,1 1 0 0 0,-1 0 0 0 0,1 0 1 0 0,2 0-1 0 0,-2 1 33 0 0,-1 0 1 0 0,1 1 0 0 0,-1-1-1 0 0,1 1 1 0 0,-1-1 0 0 0,1 1-1 0 0,-1-1 1 0 0,0 1 0 0 0,1 0-1 0 0,-1 0 1 0 0,0 0 0 0 0,0-1-1 0 0,-1 1 1 0 0,1 0 0 0 0,0 0-1 0 0,-1 0 1 0 0,1 0 0 0 0,-1 0-1 0 0,1 1 1 0 0,-1-1 0 0 0,0 0-1 0 0,0 0 1 0 0,0 0 0 0 0,0 3-1 0 0,-1 6 133 0 0,0-1-1 0 0,-1 1 1 0 0,-4 13-1 0 0,-18 56 204 0 0,23-78-445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2303 0 0,'2'0'167'0'0,"9"1"384"0"0,-9 0-244 0 0,-1 0 1 0 0,0-1-1 0 0,0 1 1 0 0,0 0-1 0 0,0 0 1 0 0,1 0-1 0 0,-1 0 1 0 0,0 0-1 0 0,-1 0 1 0 0,1 0-1 0 0,0 0 1 0 0,0 0-1 0 0,0 1 1 0 0,-1-1-1 0 0,1 0 1 0 0,0 0-1 0 0,-1 1 1 0 0,1-1-1 0 0,-1 0 1 0 0,0 1-1 0 0,1-1 1 0 0,-1 0-1 0 0,0 1 1 0 0,0-1-1 0 0,0 1 1 0 0,0-1-1 0 0,0 0 1 0 0,0 1-1 0 0,0-1 1 0 0,-1 2-1 0 0,-1 5 779 0 0,1 0 0 0 0,-1-1-1 0 0,-1 0 1 0 0,-3 9 0 0 0,-6 9-471 0 0,-1 0 0 0 0,-23 32 1 0 0,-38 43 306 0 0,37-52-462 0 0,-9 12 112 0 0,-12 15 276 0 0,-57 98 1 0 0,103-153-854 0 0,-73 140 595 0 0,71-130-1067 0 0,2 0 0 0 0,1 0-1 0 0,-11 50 1 0 0,19-66-1680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11975 0 0,'11'-25'299'0'0,"2"0"-1"0"0,2 2 1 0 0,0 0-1 0 0,1 0 0 0 0,1 1 1 0 0,1 2-1 0 0,1-1 0 0 0,0 2 1 0 0,38-28-1 0 0,-1 9-282 0 0,83-43 0 0 0,-112 67-84 0 0,2-3 257 0 0,-17 9 92 0 0,0 1 0 0 0,0 1-1 0 0,1 0 1 0 0,0 0-1 0 0,0 1 1 0 0,24-5 0 0 0,-35 10-135 0 0,1-1 1 0 0,0 1-1 0 0,0 0 1 0 0,-1 0-1 0 0,1 1 1 0 0,0-1-1 0 0,-1 1 1 0 0,1-1 0 0 0,0 1-1 0 0,-1 0 1 0 0,1 0-1 0 0,0 0 1 0 0,-1 0-1 0 0,0 0 1 0 0,4 3-1 0 0,-2-1 68 0 0,0 0 0 0 0,0 0 0 0 0,-1 1 0 0 0,0-1 0 0 0,1 1 0 0 0,-1 0 0 0 0,5 8 0 0 0,-1 3 98 0 0,0 0 0 0 0,-1 0 0 0 0,0 0 1 0 0,3 17-1 0 0,1-2-99 0 0,18 40-1 0 0,-13-35-193 0 0,-11-28-13 0 0,-2 1 1 0 0,1-1 0 0 0,-1 1-1 0 0,0 0 1 0 0,-1 0-1 0 0,0 0 1 0 0,0 0 0 0 0,-1 14-1 0 0,0-17-7 0 0,-1-1 0 0 0,0 1-1 0 0,0-1 1 0 0,0 1 0 0 0,0-1-1 0 0,-1 1 1 0 0,0-1 0 0 0,0 0 0 0 0,0 1-1 0 0,0-1 1 0 0,-1 0 0 0 0,0-1-1 0 0,1 1 1 0 0,-2 0 0 0 0,1-1-1 0 0,-5 5 1 0 0,-7 4-98 0 0,0-1 0 0 0,-1-1 0 0 0,0-1 0 0 0,-1 0 0 0 0,0-1 0 0 0,0 0 0 0 0,-1-2 0 0 0,0 0 0 0 0,-34 7 0 0 0,24-9-402 0 0,-1 0 1 0 0,1-2-1 0 0,-1-1 0 0 0,0-1 0 0 0,-50-8 1 0 0,37-1-4244 0 0,5-2-1470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18975 0 0,'3'0'870'0'0,"-2"0"-832"0"0,-1 1 0 0 0,1-1 0 0 0,0 0 1 0 0,0 0-1 0 0,0 1 0 0 0,-1-1 0 0 0,1 0 1 0 0,0 1-1 0 0,0-1 0 0 0,-1 1 1 0 0,1-1-1 0 0,0 1 0 0 0,-1 0 0 0 0,1-1 1 0 0,-1 1-1 0 0,1-1 0 0 0,-1 1 1 0 0,1 0-1 0 0,-1 0 0 0 0,1-1 0 0 0,-1 1 1 0 0,0 0-1 0 0,1 0 0 0 0,-1-1 0 0 0,0 1 1 0 0,0 0-1 0 0,1 0 0 0 0,-1 0 1 0 0,0 0-1 0 0,0 1 0 0 0,1 5-11 0 0,-1 0 0 0 0,0 1 0 0 0,-1-1 0 0 0,1 1 0 0 0,-1-1 0 0 0,-1 0 0 0 0,1 1 0 0 0,-4 8 0 0 0,-25 56 490 0 0,-2-9-155 0 0,-2-1 0 0 0,-4-1 0 0 0,-77 96 0 0 0,72-105-76 0 0,-157 198 343 0 0,134-154-583 0 0,-2 2-1247 0 0,62-91 634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88 9671 0 0,'0'0'875'0'0,"0"3"-719"0"0,-2 52 5568 0 0,2-54-5515 0 0,0 0 1 0 0,0 0-1 0 0,1 0 1 0 0,-1 0-1 0 0,0 0 1 0 0,1 0-1 0 0,-1 0 0 0 0,1 0 1 0 0,-1 0-1 0 0,1 0 1 0 0,-1-1-1 0 0,1 1 1 0 0,0 0-1 0 0,-1 0 1 0 0,1 0-1 0 0,0-1 1 0 0,0 1-1 0 0,-1 0 0 0 0,2 0 1 0 0,17 9 721 0 0,-15-9-753 0 0,0 1 0 0 0,0-1 0 0 0,1 0 0 0 0,-1-1 0 0 0,0 1 0 0 0,1-1 0 0 0,-1 0 0 0 0,0 0 1 0 0,1 0-1 0 0,7-2 0 0 0,7-2 381 0 0,21-7 0 0 0,-19 4-274 0 0,26-6 98 0 0,1-3-1 0 0,53-25 0 0 0,-93 37-405 0 0,0 0 0 0 0,0-1 1 0 0,-1 0-1 0 0,0 0 0 0 0,1-1 0 0 0,8-9 0 0 0,-14 13-137 0 0,-4-12-169 0 0,1 12 299 0 0,0 1 1 0 0,0-1 0 0 0,0 1-1 0 0,0-1 1 0 0,0 1 0 0 0,0-1 0 0 0,0 1-1 0 0,-1 0 1 0 0,1-1 0 0 0,0 1-1 0 0,-1 0 1 0 0,1 0 0 0 0,-1 0-1 0 0,1 0 1 0 0,-1 0 0 0 0,1 0-1 0 0,-1 1 1 0 0,0-1 0 0 0,0 0-1 0 0,1 1 1 0 0,-1 0 0 0 0,0-1-1 0 0,0 1 1 0 0,0 0 0 0 0,1 0-1 0 0,-4 0 1 0 0,-5-1-69 0 0,0 2 1 0 0,0-1-1 0 0,-14 4 0 0 0,2 0 50 0 0,1 2 0 0 0,0 0 0 0 0,0 2-1 0 0,0 0 1 0 0,1 2 0 0 0,1 0 0 0 0,-1 1 0 0 0,2 0 0 0 0,-28 23-1 0 0,17-9 133 0 0,2 0-1 0 0,0 2 1 0 0,1 2 0 0 0,-37 53-1 0 0,55-69-3 0 0,0-1 0 0 0,0 2 0 0 0,2-1 0 0 0,0 1 0 0 0,-6 20 0 0 0,10-28-49 0 0,1 0-1 0 0,-1 1 0 0 0,2-1 0 0 0,-1 0 1 0 0,1 1-1 0 0,0 10 0 0 0,1-14-10 0 0,0 1 0 0 0,-1-1 0 0 0,1 1 0 0 0,0-1 0 0 0,1 1 0 0 0,-1-1 0 0 0,0 1 0 0 0,1-1 0 0 0,0 0 0 0 0,0 0 0 0 0,0 0 0 0 0,4 4 0 0 0,-3-4-2 0 0,1 0 1 0 0,0 0-1 0 0,0 0 0 0 0,0-1 0 0 0,0 0 0 0 0,0 1 0 0 0,1-2 1 0 0,-1 1-1 0 0,0 0 0 0 0,1-1 0 0 0,0 0 0 0 0,-1 0 1 0 0,8 0-1 0 0,8 1-420 0 0,34-1 1 0 0,140-7-6491 0 0,-155 8 4812 0 0</inkml:trace>
  <inkml:trace contextRef="#ctx0" brushRef="#br0" timeOffset="1">777 587 13823 0 0,'7'-14'1224'0'0,"-3"5"-976"0"0,-2-1 8904 0 0,-6 1-7608 0 0,-5 2-1192 0 0,-3-2-352 0 0,-4 5 0 0 0,-5 1 0 0 0,-6 1-10536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1839 0 0,'0'0'1204'0'0,"8"-9"2246"0"0,-7 8-3267 0 0,0-1 0 0 0,0 1 1 0 0,0 0-1 0 0,0-1 0 0 0,-1 1 0 0 0,1-1 1 0 0,0 1-1 0 0,-1-1 0 0 0,1 1 0 0 0,-1-1 1 0 0,0 0-1 0 0,1 1 0 0 0,-1-1 0 0 0,0 0 1 0 0,0 1-1 0 0,0-1 0 0 0,0 0 0 0 0,0 1 1 0 0,-1-1-1 0 0,1 1 0 0 0,0-1 0 0 0,-1 0 1 0 0,1 1-1 0 0,-1-1 0 0 0,1 1 1 0 0,-1-1-1 0 0,0 1 0 0 0,-2-4 3096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34 138 6447 0 0,'-6'-84'1296'0'0,"3"57"1706"0"0,1 0 3730 0 0,-3 38-6189 0 0,2-4-429 0 0,-1 6-26 0 0,1 0 0 0 0,0 0 0 0 0,1 0 0 0 0,-1 23 1 0 0,5 53-43 0 0,0-64 20 0 0,1-1 1 0 0,1 1 0 0 0,1-1 0 0 0,2 0 0 0 0,0 0 0 0 0,15 32 0 0 0,-5-21 23 0 0,2 0 0 0 0,2-2 1 0 0,31 42-1 0 0,-20-35-29 0 0,1-2 1 0 0,2-1 0 0 0,2-1-1 0 0,45 34 1 0 0,-60-55-14 0 0,0-2 0 0 0,30 14 1 0 0,-35-19-20 0 0,-1 0 0 0 0,0 0 0 0 0,-1 2 0 0 0,0 0 1 0 0,-1 1-1 0 0,19 17 0 0 0,-31-27-51 0 0,-1 1 1 0 0,1 0-1 0 0,0 0 0 0 0,-1 1 1 0 0,1-1-1 0 0,-1 0 0 0 0,0 0 0 0 0,1 1 1 0 0,-1-1-1 0 0,0 1 0 0 0,-1-1 0 0 0,1 1 1 0 0,0-1-1 0 0,-1 1 0 0 0,1 0 0 0 0,-1 2 1 0 0,0-1-218 0 0,-1-1 0 0 0,1 0 0 0 0,-1 0 0 0 0,0 0 0 0 0,0 0 1 0 0,0 1-1 0 0,0-1 0 0 0,-1-1 0 0 0,1 1 0 0 0,-1 0 0 0 0,0 0 0 0 0,-3 3 1 0 0,-6 8-1356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36 11167 0 0,'3'-7'170'0'0,"2"-10"676"0"0,-5 17-834 0 0,0 0-1 0 0,0-1 0 0 0,0 1 0 0 0,0 0 0 0 0,0-1 1 0 0,1 1-1 0 0,-1 0 0 0 0,0-1 0 0 0,0 1 1 0 0,0 0-1 0 0,0-1 0 0 0,0 1 0 0 0,0 0 0 0 0,0-1 1 0 0,0 1-1 0 0,0 0 0 0 0,0-1 0 0 0,0 1 1 0 0,-1 0-1 0 0,1-1 0 0 0,0 1 0 0 0,0 0 0 0 0,0 0 1 0 0,0-1-1 0 0,0 1 0 0 0,-1 0 0 0 0,1-1 1 0 0,0 1-1 0 0,0 0 0 0 0,0 0 0 0 0,-1-1 0 0 0,1 1 1 0 0,0 0-1 0 0,0 0 0 0 0,-1 0 0 0 0,1 0 1 0 0,0-1-1 0 0,-1 1 0 0 0,1 0 0 0 0,0 0 1 0 0,-1 0-1 0 0,-6 2 197 0 0,7-2-186 0 0,-4 2 122 0 0,0 0 1 0 0,1 1-1 0 0,-1-1 1 0 0,0 1 0 0 0,1-1-1 0 0,-1 1 1 0 0,1 0-1 0 0,-6 7 1 0 0,-21 33 459 0 0,24-34-541 0 0,-131 215 831 0 0,21-32-257 0 0,-15-11 52 0 0,-46 29 84 0 0,67-90-470 0 0,108-118-262 0 0,5-5-1146 0 0,12-12 78 0 0,6-6-48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170 237 4607 0 0,'-13'37'314'0'0,"11"-28"173"0"0,-1-1-1 0 0,0 0 0 0 0,0 1 0 0 0,-8 12 1 0 0,3-10 1479 0 0,1 0 1 0 0,-1-1-1 0 0,-1 0 0 0 0,-10 9 1 0 0,17-17-1827 0 0,0 0 0 0 0,0 0 1 0 0,-1 0-1 0 0,1 0 0 0 0,-1-1 0 0 0,1 1 1 0 0,-1-1-1 0 0,0 1 0 0 0,0-1 0 0 0,0 0 1 0 0,0 0-1 0 0,0 0 0 0 0,0 0 0 0 0,0-1 1 0 0,0 0-1 0 0,0 1 0 0 0,0-1 1 0 0,0 0-1 0 0,0 0 0 0 0,0 0 0 0 0,0-1 1 0 0,0 1-1 0 0,-4-2 0 0 0,6 2-114 0 0,0-1-1 0 0,1 0 1 0 0,-1 1 0 0 0,0-1-1 0 0,0 0 1 0 0,0 0 0 0 0,1 1-1 0 0,-1-1 1 0 0,0 0 0 0 0,1 0-1 0 0,-1 0 1 0 0,1 0 0 0 0,-1 0-1 0 0,1 0 1 0 0,-1 0 0 0 0,1 0-1 0 0,0 0 1 0 0,-1 0 0 0 0,1 0-1 0 0,0 0 1 0 0,0 0-1 0 0,0 0 1 0 0,0 0 0 0 0,0 0-1 0 0,0 0 1 0 0,0-2 0 0 0,5-29 158 0 0,-1 13-172 0 0,2 1 0 0 0,1-1 0 0 0,0 1-1 0 0,1 1 1 0 0,1-1 0 0 0,16-24 0 0 0,-7 17-143 0 0,0 2 0 0 0,2-1 0 0 0,33-29 0 0 0,-45 45 104 0 0,0 1 1 0 0,1 0-1 0 0,0 0 0 0 0,0 1 0 0 0,0 0 1 0 0,1 1-1 0 0,0 0 0 0 0,0 1 0 0 0,0 0 1 0 0,0 0-1 0 0,1 1 0 0 0,-1 1 0 0 0,1-1 1 0 0,0 2-1 0 0,20-2 0 0 0,-3 4 209 0 0,48 6 0 0 0,-63-5-106 0 0,0 1-1 0 0,0 1 0 0 0,0 0 1 0 0,-1 0-1 0 0,22 12 0 0 0,-31-15-54 0 0,-1 1-1 0 0,1-1 1 0 0,-1 1 0 0 0,0-1-1 0 0,0 1 1 0 0,0 0-1 0 0,0 0 1 0 0,0 0-1 0 0,0 0 1 0 0,0 1 0 0 0,-1-1-1 0 0,1 0 1 0 0,-1 1-1 0 0,0-1 1 0 0,0 1 0 0 0,1-1-1 0 0,-2 1 1 0 0,1 0-1 0 0,0-1 1 0 0,0 1-1 0 0,-1 0 1 0 0,0 0 0 0 0,1 0-1 0 0,-1-1 1 0 0,0 1-1 0 0,-1 0 1 0 0,1 0 0 0 0,0-1-1 0 0,-1 1 1 0 0,1 0-1 0 0,-1 0 1 0 0,-1 2-1 0 0,-2 5 2 0 0,0-1 0 0 0,0 0-1 0 0,-1 0 1 0 0,0 0-1 0 0,0-1 1 0 0,-1 1 0 0 0,-11 11-1 0 0,-6 4 2 0 0,-2-1-1 0 0,-33 24 1 0 0,-58 34-53 0 0,101-71 24 0 0,8-5-214 0 0,-5 3 178 0 0,1-1 0 0 0,-20 9-1 0 0,28-15-203 0 0,1 1 0 0 0,-1-1 1 0 0,0 0-1 0 0,0 0 0 0 0,0-1 0 0 0,0 1 0 0 0,0-1 0 0 0,0 1 0 0 0,0-1 0 0 0,0 0 0 0 0,0 0 0 0 0,0 0 0 0 0,0-1 1 0 0,1 1-1 0 0,-1-1 0 0 0,0 1 0 0 0,-5-3 0 0 0,-3-4-6217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2759 0 0,'0'0'563'0'0,"2"-1"1321"0"0,-1 1-2048 0 0,16-8 7317 0 0,-7-1-2177 0 0,-8 1-4574 0 0,-2 5-323 0 0,-1-8 28 0 0,1 1 0 0 0,1-1 0 0 0,-1 1 0 0 0,2-1 0 0 0,-1 1 0 0 0,2 0 0 0 0,-1 0 0 0 0,8-18 0 0 0,-4 17-74 0 0,0 0-1 0 0,0 0 1 0 0,1 1-1 0 0,14-15 1 0 0,38-33 47 0 0,-35 36-63 0 0,-8 9 31 0 0,0 5-14 0 0,-15 7-19 0 0,0 0 1 0 0,0 1 0 0 0,0-1 0 0 0,0 1-1 0 0,0-1 1 0 0,0 1 0 0 0,1 0 0 0 0,-1-1 0 0 0,0 1-1 0 0,0 0 1 0 0,1 0 0 0 0,-1 0 0 0 0,0 0 0 0 0,0 0-1 0 0,1 0 1 0 0,-1 0 0 0 0,0 1 0 0 0,0-1-1 0 0,1 0 1 0 0,-1 1 0 0 0,0-1 0 0 0,0 0 0 0 0,0 1-1 0 0,0 0 1 0 0,0-1 0 0 0,0 1 0 0 0,0 0 0 0 0,0-1-1 0 0,0 1 1 0 0,2 1 0 0 0,1 5 11 0 0,0-1 1 0 0,0 0 0 0 0,-1 1-1 0 0,0 0 1 0 0,0 0-1 0 0,0 0 1 0 0,-1 0-1 0 0,0 0 1 0 0,-1 0-1 0 0,2 8 1 0 0,8 31 70 0 0,-9-39-87 0 0,1 0 1 0 0,-1-1-1 0 0,7 12 0 0 0,-2-6 8 0 0,7 19-8 0 0,-6-18 32 0 0,3-2-25 0 0,1-1 0 0 0,0 0 0 0 0,1-1 1 0 0,0 0-1 0 0,0-1 0 0 0,19 8 1 0 0,-8-4 199 0 0,-19-9-57 0 0,-1 0-1 0 0,2-1 1 0 0,8 3 0 0 0,-12-5-117 0 0,0 1 1 0 0,-1-1 0 0 0,1 0-1 0 0,0 1 1 0 0,0-1-1 0 0,0 0 1 0 0,0 0 0 0 0,0-1-1 0 0,0 1 1 0 0,0 0 0 0 0,0-1-1 0 0,0 1 1 0 0,-1-1 0 0 0,4-1-1 0 0,3-2 7 0 0,0-1 0 0 0,0 0 0 0 0,-1-1 0 0 0,1 0 0 0 0,8-9 0 0 0,31-38 379 0 0,-14 13-286 0 0,73-79-112 0 0,-103 115-277 0 0,4-4 94 0 0,-4 1-3657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67 6911 0 0,'1'-1'528'0'0,"28"-30"1094"0"0,-1 2 3796 0 0,-27 29-5258 0 0,-1-1-1 0 0,0 1 1 0 0,1-1 0 0 0,-1 1-1 0 0,1 0 1 0 0,-1-1 0 0 0,1 1-1 0 0,-1 0 1 0 0,1-1-1 0 0,-1 1 1 0 0,1 0 0 0 0,0 0-1 0 0,-1-1 1 0 0,1 1-1 0 0,-1 0 1 0 0,1 0 0 0 0,0 0-1 0 0,2 9 1219 0 0,-2-4-1701 0 0,0 3 368 0 0,-1 0 0 0 0,0 0 0 0 0,0 0 0 0 0,0 0 1 0 0,-3 12-1 0 0,-11 41 2 0 0,10-46-13 0 0,-37 121 143 0 0,-67 149 1 0 0,37-105-129 0 0,37-86 40 0 0,-33 152 0 0 0,61-214-95 0 0,6-30-74 0 0,2 0-456 0 0,-1-1 217 0 0,1 0 0 0 0,-1 0-1 0 0,0 0 1 0 0,0-1 0 0 0,1 1-1 0 0,-1 0 1 0 0,0-1 0 0 0,1 1-1 0 0,-1-1 1 0 0,1 1 0 0 0,-1-1-1 0 0,1 0 1 0 0,-1 0 0 0 0,1 1-1 0 0,-1-1 1 0 0,1 0 0 0 0,2-1-1 0 0,12-2-5260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6 5063 0 0,'0'0'232'0'0,"-1"-1"-13"0"0,-2 0-134 0 0,-1 0 0 0 0,1 0 0 0 0,0 1-1 0 0,-1-1 1 0 0,1 1 0 0 0,-1-1 0 0 0,1 1 0 0 0,-1 0 0 0 0,1 0 0 0 0,-1 1-1 0 0,1-1 1 0 0,-5 2 0 0 0,1 0 589 0 0,1 0 0 0 0,0 0 0 0 0,0 1 0 0 0,0 0 0 0 0,0 0-1 0 0,-5 4 1 0 0,0 1 643 0 0,0 1 0 0 0,1 0 0 0 0,-9 10-1 0 0,-7 11-976 0 0,16-16-182 0 0,0 1 1 0 0,0 0 0 0 0,2 0 0 0 0,0 1-1 0 0,1 0 1 0 0,0 1 0 0 0,1-1 0 0 0,1 1-1 0 0,1 0 1 0 0,0 1 0 0 0,2-1 0 0 0,-2 26 0 0 0,5-16-117 0 0,9 48 0 0 0,-5-48-7 0 0,1 49 0 0 0,-6-42-15 0 0,-2 0-1 0 0,-1 0 1 0 0,-2 0-1 0 0,-2 0 1 0 0,0-1 0 0 0,-3 0-1 0 0,0-1 1 0 0,-27 54-1 0 0,-59 94 746 0 0,32-63 38 0 0,47-91-580 0 0,13-20-163 0 0,0-1-1 0 0,1 1 0 0 0,-1 0 1 0 0,-3 11-1 0 0,7-16-55 0 0,1-1-1 0 0,0 1 0 0 0,0-1 1 0 0,-1 0-1 0 0,1 1 0 0 0,0-1 1 0 0,0 0-1 0 0,-1 0 0 0 0,1 1 1 0 0,0-1-1 0 0,0 0 0 0 0,0 0 1 0 0,0 0-1 0 0,-1 0 1 0 0,2 0-1 0 0,-1 0-5 0 0,2 0-69 0 0,0 0 0 0 0,0-1 0 0 0,0 1 1 0 0,0 0-1 0 0,0-1 0 0 0,0 0 0 0 0,0 0 0 0 0,0 0 0 0 0,0 0 0 0 0,0 0 0 0 0,0 0 0 0 0,4-4 0 0 0,18-14-5537 0 0,-10 7-826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13647 0 0,'0'0'1239'0'0,"2"3"-1022"0"0,1 1-168 0 0,0 0-1 0 0,0 0 0 0 0,0-1 1 0 0,0 1-1 0 0,0-1 0 0 0,1 1 0 0 0,0-1 1 0 0,0 0-1 0 0,-1-1 0 0 0,2 1 1 0 0,-1-1-1 0 0,0 1 0 0 0,0-1 1 0 0,1-1-1 0 0,-1 1 0 0 0,6 1 1 0 0,9-1 436 0 0,-1 0 0 0 0,1-1 0 0 0,-1-1 0 0 0,1-1 0 0 0,25-4 0 0 0,94-23 1277 0 0,-128 25-1625 0 0,49-14 603 0 0,79-35 0 0 0,-34 12-307 0 0,-87 33-1698 0 0,0-1 0 0 0,20-12 1 0 0,-28 14-126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9215 0 0,'0'0'6090'0'0,"-1"1"-5333"0"0,-5 11-292 0 0,-1 0-1 0 0,-1-1 1 0 0,1 0-1 0 0,-13 12 1 0 0,-43 38 424 0 0,7-6-430 0 0,6-1-393 0 0,3 1 0 0 0,2 3 0 0 0,3 2 0 0 0,-41 78 0 0 0,72-117-66 0 0,2 1 0 0 0,0 0-1 0 0,1 0 1 0 0,1 1 0 0 0,-7 42-1 0 0,12-45 4 0 0,0-1 0 0 0,1 1 0 0 0,2-1-1 0 0,0 1 1 0 0,0-1 0 0 0,2 1-1 0 0,7 27 1 0 0,-6-32 84 0 0,1-1-1 0 0,0 1 0 0 0,1-1 1 0 0,0 0-1 0 0,2 0 0 0 0,-1-1 1 0 0,1 0-1 0 0,1 0 0 0 0,1-1 1 0 0,0 0-1 0 0,14 14 0 0 0,38 25 475 0 0,-36-31-343 0 0,34 35 0 0 0,-51-44-198 0 0,-1 0-1 0 0,11 19 0 0 0,-18-29-102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1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1184 8719 0 0,'0'0'1075'0'0,"3"0"-339"0"0,7 0 277 0 0,1-1 0 0 0,0 0 0 0 0,-1-1 0 0 0,1 0-1 0 0,12-4 1 0 0,-12 2-136 0 0,-9 4-784 0 0,-1-1 0 0 0,1 1-1 0 0,-1-1 1 0 0,1 1 0 0 0,-1-1 0 0 0,1 0-1 0 0,-1 0 1 0 0,0 0 0 0 0,1 0 0 0 0,0-1 0 0 0,4-4 56 0 0,-1 0 1 0 0,-1 0 0 0 0,1-1 0 0 0,-1 0 0 0 0,0 0 0 0 0,-1 0-1 0 0,0 0 1 0 0,4-12 0 0 0,3-6 3 0 0,24-60 234 0 0,24-52-229 0 0,114-183 2 0 0,-159 299-164 0 0,-8 12 32 0 0,1-1 1 0 0,0 1-1 0 0,1 0 1 0 0,-1 0-1 0 0,1 1 1 0 0,1 0 0 0 0,11-10-1 0 0,-19 18-26 0 0,1 0 0 0 0,-1 0 1 0 0,0 0-1 0 0,1-1 0 0 0,-1 1 0 0 0,0 0 0 0 0,0 0 0 0 0,1 0 0 0 0,-1 0 1 0 0,0-1-1 0 0,1 1 0 0 0,-1 0 0 0 0,0 0 0 0 0,1 0 0 0 0,-1 0 0 0 0,0 0 0 0 0,1 0 1 0 0,-1 0-1 0 0,0 0 0 0 0,1 0 0 0 0,-1 0 0 0 0,0 0 0 0 0,1 0 0 0 0,-1 1 1 0 0,1 0-3 0 0,0 0 1 0 0,0 0 0 0 0,0 0-1 0 0,0 0 1 0 0,-1 0 0 0 0,1 0 0 0 0,0 0-1 0 0,-1 0 1 0 0,1 1 0 0 0,-1-1 0 0 0,0 0-1 0 0,1 0 1 0 0,-1 1 0 0 0,0-1 0 0 0,0 3-1 0 0,2 24-2 0 0,-2-23 3 0 0,-3 132-79 0 0,0-84 81 0 0,5 72 0 0 0,-1-107 6 0 0,1 0-1 0 0,1-1 1 0 0,1 1-1 0 0,0 0 0 0 0,1-1 1 0 0,1 0-1 0 0,1 0 1 0 0,0-1-1 0 0,1 0 1 0 0,1 0-1 0 0,14 20 1 0 0,-5-14 131 0 0,22 32 197 0 0,-39-53 296 0 0,0-2-559 0 0,1 0 0 0 0,0 0 0 0 0,-1 0 0 0 0,1-1 0 0 0,-1 1 0 0 0,0-1 0 0 0,1 1 0 0 0,-1-1 0 0 0,0 1 0 0 0,2-4 0 0 0,-3 5-61 0 0,10-18 245 0 0,0 0 0 0 0,-2-1 0 0 0,8-21 1 0 0,3-7-55 0 0,101-215 168 0 0,-43 92-372 0 0,56-139 0 0 0,-128 296-6 0 0,33-77-259 0 0,-31 74 199 0 0,2 0-1 0 0,0 1 1 0 0,15-20 0 0 0,-23 33-53 0 0,2 16-3535 0 0,-3-1 2315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 8751 0 0,'0'0'674'0'0,"-1"0"-438"0"0,-47-2 3001 0 0,47 2-2986 0 0,0 0 0 0 0,0 1 0 0 0,0-1 0 0 0,0 0 0 0 0,1 0 0 0 0,-1 0 0 0 0,0 1 0 0 0,0-1 0 0 0,0 1 0 0 0,0-1 0 0 0,1 0 0 0 0,-1 1 0 0 0,0-1 0 0 0,0 1 0 0 0,1 0 0 0 0,-2 1 1 0 0,0-1-64 0 0,1 1 0 0 0,0 0 0 0 0,-1 0 0 0 0,1 0 0 0 0,0 0 0 0 0,0 0 0 0 0,0 0 0 0 0,0 3 0 0 0,0-2-138 0 0,1-1 1 0 0,0 0-1 0 0,0 0 1 0 0,0 1-1 0 0,0-1 1 0 0,0 0-1 0 0,0 1 1 0 0,1-1-1 0 0,-1 0 1 0 0,1 0-1 0 0,0 1 1 0 0,-1-1-1 0 0,1 0 0 0 0,0 0 1 0 0,3 4-1 0 0,2 3 69 0 0,0-1 0 0 0,8 10-1 0 0,-8-11-116 0 0,50 53 181 0 0,-40-45-114 0 0,0 2 0 0 0,-1 0 0 0 0,-1 1 0 0 0,15 23 0 0 0,-27-36-49 0 0,0 0-1 0 0,0 0 1 0 0,0 0 0 0 0,0 0-1 0 0,-1 0 1 0 0,0 1-1 0 0,0-1 1 0 0,-1 1 0 0 0,0-1-1 0 0,0 0 1 0 0,0 1-1 0 0,0-1 1 0 0,-1 1 0 0 0,0-1-1 0 0,-2 10 1 0 0,-1-2 46 0 0,-1-1 1 0 0,0 0 0 0 0,0 0-1 0 0,-1-1 1 0 0,-10 16 0 0 0,-4 1-23 0 0,-1-1 0 0 0,0-1 0 0 0,-2-1 0 0 0,-1-1 0 0 0,-1-1 1 0 0,-1-1-1 0 0,-36 24 0 0 0,58-44-105 0 0,1 0 0 0 0,-1 0 0 0 0,1 0 0 0 0,-1 0 0 0 0,0 0-1 0 0,0-1 1 0 0,0 1 0 0 0,0-1 0 0 0,-7 1 0 0 0,11-2 52 0 0,0 0 0 0 0,0 0 1 0 0,0 0-1 0 0,-1 0 0 0 0,1 0 0 0 0,0 0 0 0 0,0 0 0 0 0,0 0 0 0 0,0 0 0 0 0,0 0 0 0 0,0 0 1 0 0,0 0-1 0 0,0 0 0 0 0,-1 0 0 0 0,1 0 0 0 0,0 0 0 0 0,0 0 0 0 0,0 0 0 0 0,0 0 0 0 0,0 0 1 0 0,0 0-1 0 0,0 0 0 0 0,0 0 0 0 0,0 0 0 0 0,0-1 0 0 0,0 1 0 0 0,0 0 0 0 0,-1 0 0 0 0,1 0 1 0 0,0 0-1 0 0,0 0 0 0 0,0 0 0 0 0,0 0 0 0 0,0 0 0 0 0,0 0 0 0 0,0 0 0 0 0,0-1 0 0 0,0 1 1 0 0,0 0-1 0 0,0 0 0 0 0,0 0 0 0 0,0 0 0 0 0,0 0 0 0 0,0 0 0 0 0,0 0 0 0 0,0 0 0 0 0,0-1 1 0 0,-2-15-1712 0 0,5-7-5102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76 5527 0 0,'3'-7'222'0'0,"1"1"0"0"0,0 0 0 0 0,0 0 0 0 0,1 0 0 0 0,0 0-1 0 0,0 1 1 0 0,6-6 0 0 0,-7 8 672 0 0,0 0 0 0 0,0 0 0 0 0,0 0 0 0 0,1 1 0 0 0,-1 0 1 0 0,8-3-1 0 0,-11 4-773 0 0,0 1 0 0 0,0 0 1 0 0,0 0-1 0 0,0 0 0 0 0,0 0 1 0 0,0 0-1 0 0,0 0 1 0 0,0 0-1 0 0,0 0 0 0 0,0 0 1 0 0,0 0-1 0 0,0 0 0 0 0,0 1 1 0 0,0-1-1 0 0,0 0 1 0 0,0 1-1 0 0,0-1 0 0 0,-1 1 1 0 0,1-1-1 0 0,0 1 0 0 0,0-1 1 0 0,0 1-1 0 0,0 0 0 0 0,-1-1 1 0 0,1 1-1 0 0,0 0 1 0 0,-1 0-1 0 0,1-1 0 0 0,-1 1 1 0 0,1 0-1 0 0,-1 0 0 0 0,1 1 1 0 0,1 1-32 0 0,0 1 0 0 0,-1 0 1 0 0,1 0-1 0 0,-1-1 0 0 0,0 1 1 0 0,1 5-1 0 0,-1 4 91 0 0,-1 0 1 0 0,0 0-1 0 0,0 1 1 0 0,-2-1-1 0 0,1 0 1 0 0,-2 0-1 0 0,0 0 0 0 0,0-1 1 0 0,-7 17-1 0 0,-9 16 389 0 0,-27 48 1 0 0,38-78-457 0 0,-29 59 181 0 0,-29 53-23 0 0,53-106-256 0 0,-1-1 1 0 0,0 0-1 0 0,-30 31 0 0 0,43-50-158 0 0,-1 1-40 0 0,1 0 0 0 0,-1 0-1 0 0,0-1 1 0 0,0 1 0 0 0,0 0 0 0 0,0-1-1 0 0,0 0 1 0 0,0 1 0 0 0,0-1-1 0 0,-1 0 1 0 0,-2 1 0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239 536 5983 0 0,'-1'-1'464'0'0,"-8"-9"3379"0"0,2 6 58 0 0,6 4-3827 0 0,1-1-1 0 0,-1 0 0 0 0,1 1 1 0 0,-1-1-1 0 0,1 0 1 0 0,-1 0-1 0 0,1 1 0 0 0,0-1 1 0 0,-1 0-1 0 0,1 0 0 0 0,0 0 1 0 0,0 1-1 0 0,-1-1 0 0 0,1 0 1 0 0,0 0-1 0 0,0 0 1 0 0,0 0-1 0 0,0 0 0 0 0,0 0 1 0 0,0 1-1 0 0,0-1 0 0 0,1 0 1 0 0,-1 0-1 0 0,0 0 1 0 0,0 0-1 0 0,1 1 0 0 0,-1-1 1 0 0,0 0-1 0 0,1 0 0 0 0,-1 1 1 0 0,1-2-1 0 0,19-24 657 0 0,-17 22-624 0 0,32-35 219 0 0,2 1 0 0 0,1 2 0 0 0,81-60 0 0 0,-51 49-137 0 0,183-117 475 0 0,-251 164-663 0 0,64-32 152 0 0,-58 30-94 0 0,1-1 0 0 0,-1 1 0 0 0,1 1 0 0 0,0-1 0 0 0,-1 1 0 0 0,1 0 0 0 0,0 1 0 0 0,7 0 1 0 0,-12 0-32 0 0,0 0 0 0 0,0 0 0 0 0,0 0 0 0 0,0 1 0 0 0,0-1 0 0 0,0 1 0 0 0,-1-1 0 0 0,1 1 0 0 0,0 0 0 0 0,0 0 0 0 0,-1 0 0 0 0,1 0 0 0 0,0 0 0 0 0,-1 0 0 0 0,1 0 0 0 0,-1 0 0 0 0,1 1 0 0 0,-1-1 0 0 0,2 4 0 0 0,-1-3-3 0 0,-1 1-1 0 0,1 0 0 0 0,-1 0 0 0 0,0 0 1 0 0,0 0-1 0 0,0 0 0 0 0,-1 0 1 0 0,1 1-1 0 0,-1-1 0 0 0,0 0 0 0 0,0 3 1 0 0,0 7 33 0 0,-2 0 1 0 0,0 0-1 0 0,0 0 1 0 0,-8 21 0 0 0,-4 8 87 0 0,-3-1 1 0 0,-1 0 0 0 0,-2-1-1 0 0,-26 38 1 0 0,11-26-32 0 0,-3-1-1 0 0,-56 58 1 0 0,72-86-93 0 0,-1-2-1 0 0,0-1 1 0 0,-2-1 0 0 0,0-1 0 0 0,-1-1-1 0 0,-52 25 1 0 0,57-33-197 0 0,0-2 1 0 0,0 0-1 0 0,-1-2 0 0 0,0 0 0 0 0,0-1 1 0 0,-38 1-1 0 0,22-5-394 0 0,1-1 0 0 0,0-2 1 0 0,-45-10-1 0 0,21 6 147 0 0,61 7 423 0 0,0 0 0 0 0,0 0 0 0 0,0 0 0 0 0,0 0 0 0 0,0 0 0 0 0,-1 0 0 0 0,1 0 0 0 0,0 0 0 0 0,0 0 0 0 0,0 0 0 0 0,0 0 0 0 0,0 0 0 0 0,0 0 0 0 0,-1 0 0 0 0,1 0 0 0 0,0 0 0 0 0,0 0 0 0 0,0 0 0 0 0,0 0 0 0 0,0 1 0 0 0,0-1 0 0 0,0 0 0 0 0,0 0 0 0 0,-1 0 0 0 0,1 0 0 0 0,0 0 0 0 0,0 0 0 0 0,0 0 0 0 0,0 0 0 0 0,0 0 0 0 0,0 0 0 0 0,0 1 0 0 0,0-1 0 0 0,0 0 0 0 0,0 0 0 0 0,0 0 0 0 0,0 0 0 0 0,0 0 0 0 0,-1 0 0 0 0,1 0 0 0 0,0 1 0 0 0,0-1 0 0 0,0 0 0 0 0,0 0 0 0 0,0 0 0 0 0,0 0 0 0 0,0 0 0 0 0,0 0 0 0 0,0 1 0 0 0,1-1 0 0 0,-1 0 0 0 0,0 0 0 0 0,0 0 0 0 0,0 0 0 0 0,0 0 0 0 0,0 0 0 0 0,0 0 0 0 0,0 1 0 0 0,0-1 0 0 0,0 0 0 0 0,0 0 0 0 0,0 0 0 0 0,0 0 0 0 0,0 0 0 0 0,1 0 0 0 0,-1 0 0 0 0,5 7 0 0 0,-4-6 0 0 0,16 16 265 0 0,0-1-1 0 0,2-1 0 0 0,0-1 1 0 0,1 0-1 0 0,26 13 1 0 0,12 9 396 0 0,-37-22-458 0 0,16 10 186 0 0,0 2 0 0 0,54 50 1 0 0,-75-60-356 0 0,-1 0 0 0 0,16 22 0 0 0,-27-31-27 0 0,1 1 0 0 0,-1-1-1 0 0,0 0 1 0 0,-1 1 0 0 0,0 0-1 0 0,0 0 1 0 0,-1 0 0 0 0,0 0-1 0 0,2 9 1 0 0,-2 3 38 0 0,3 15 34 0 0,0-20-41 0 0,0-12-41 0 0,-3-1-104 0 0,0-1-11 0 0,-1 0-1 0 0,1 1 1 0 0,-1-1-1 0 0,1 0 0 0 0,0 0 1 0 0,-1 0-1 0 0,1 0 1 0 0,0 0-1 0 0,0-1 1 0 0,-1 1-1 0 0,1 0 1 0 0,0-1-1 0 0,0 1 1 0 0,0-1-1 0 0,0 0 1 0 0,0 0-1 0 0,0 0 0 0 0,0 0 1 0 0,0 0-1 0 0,2 0 1 0 0,15-4-841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5983 0 0,'0'0'916'0'0,"2"1"622"0"0,25 12 3660 0 0,-9-5-4080 0 0,-1 0-1 0 0,-1 1 1 0 0,1 1 0 0 0,16 13-1 0 0,-8 0-95 0 0,0 0-1 0 0,27 34 1 0 0,-46-50-974 0 0,0 1 1 0 0,-1 0-1 0 0,0 0 0 0 0,0 0 0 0 0,-1 0 0 0 0,0 1 1 0 0,0 0-1 0 0,-1 0 0 0 0,0 0 0 0 0,-1 0 0 0 0,0 0 1 0 0,0 1-1 0 0,0 10 0 0 0,-3-13-46 0 0,1 0 1 0 0,-2 0-1 0 0,1-1 0 0 0,-1 1 0 0 0,0-1 0 0 0,0 1 1 0 0,-1-1-1 0 0,1 1 0 0 0,-1-1 0 0 0,-1 0 0 0 0,0 0 1 0 0,1-1-1 0 0,-2 1 0 0 0,1-1 0 0 0,-7 6 0 0 0,0 0-45 0 0,0 0-1 0 0,-1-2 0 0 0,0 1 0 0 0,0-2 0 0 0,-26 14 0 0 0,3-5-36 0 0,-1-2 0 0 0,-1-1 0 0 0,-77 17 0 0 0,86-29-650 0 0,28-3 591 0 0,-1 0 0 0 0,1 0 0 0 0,-1 0 0 0 0,1-1 0 0 0,0 1 0 0 0,0 0 1 0 0,-1-1-1 0 0,1 1 0 0 0,0 0 0 0 0,0-1 0 0 0,0 1 0 0 0,0 0 0 0 0,1-3 1 0 0,0-1-587 0 0,1 0 0 0 0,0 0 0 0 0,0 1 0 0 0,5-9 1 0 0,6-9-5306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15175 0 0,'0'0'1982'0'0,"0"2"-1618"0"0,-3 6-140 0 0,0 1 0 0 0,0 0 1 0 0,-1-1-1 0 0,0 0 0 0 0,-8 12 1 0 0,-1 3 59 0 0,-37 66 179 0 0,-3-2 0 0 0,-122 151-1 0 0,22-50-324 0 0,62-74-92 0 0,54-69-30 0 0,1 2 0 0 0,-30 56 0 0 0,63-98-217 0 0,0 0 0 0 0,0 1 0 0 0,1-1 0 0 0,0 1 0 0 0,-2 10 0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83 197 13647 0 0,'0'0'1366'0'0,"1"2"-1249"0"0,2 5 78 0 0,-1 1 0 0 0,0-1 0 0 0,0 1 0 0 0,-1-1 0 0 0,0 1 0 0 0,0 0 0 0 0,0-1 0 0 0,-1 1 0 0 0,-1 0 0 0 0,1 0 1 0 0,-3 7-1 0 0,-2 12 1084 0 0,-17 46 1 0 0,13-46-1164 0 0,3-9 161 0 0,-11 19 1 0 0,10-23-115 0 0,0 1 1 0 0,1-1 0 0 0,1 1-1 0 0,-4 18 1 0 0,9-31-100 0 0,11-18 2 0 0,-4 7-85 0 0,18-40-646 0 0,37-100 1 0 0,-9 19-206 0 0,-43 108 761 0 0,1 0 0 0 0,2 1 0 0 0,0 0 0 0 0,22-27 0 0 0,-27 40 162 0 0,-1 0 0 0 0,1 0 0 0 0,0 1 0 0 0,1 0 0 0 0,0 0 0 0 0,0 1 0 0 0,0 0 0 0 0,1 1 0 0 0,-1 0 0 0 0,2 0 0 0 0,-1 1 0 0 0,13-3 0 0 0,-21 6-31 0 0,1 0-1 0 0,-1 1 0 0 0,0 0 0 0 0,1-1 1 0 0,-1 1-1 0 0,1 0 0 0 0,-1 0 1 0 0,1 1-1 0 0,-1-1 0 0 0,1 0 1 0 0,-1 1-1 0 0,0-1 0 0 0,1 1 1 0 0,-1 0-1 0 0,0 0 0 0 0,1 0 1 0 0,-1 0-1 0 0,0 0 0 0 0,0 1 0 0 0,0-1 1 0 0,0 1-1 0 0,0-1 0 0 0,0 1 1 0 0,0 0-1 0 0,-1-1 0 0 0,1 1 1 0 0,-1 0-1 0 0,1 0 0 0 0,-1 0 1 0 0,0 0-1 0 0,0 1 0 0 0,1-1 0 0 0,0 4 1 0 0,0 0 15 0 0,0 0 0 0 0,0 1 0 0 0,0 0 0 0 0,-1-1 0 0 0,0 1-1 0 0,0 0 1 0 0,-1-1 0 0 0,0 1 0 0 0,0 0 0 0 0,-1 0 0 0 0,-1 8 0 0 0,-7 15 117 0 0,-1 0-1 0 0,-1 0 1 0 0,-16 28-1 0 0,8-16-95 0 0,15-33-63 0 0,-4 8 22 0 0,0 1 1 0 0,2 1-1 0 0,-9 31 0 0 0,14-48-17 0 0,0 3 0 0 0,4 9 0 0 0,-2-11 6 0 0,0-1 0 0 0,0 0-1 0 0,0 1 1 0 0,0-1 0 0 0,1 0-1 0 0,-1 0 1 0 0,1 0 0 0 0,0 0-1 0 0,-1 0 1 0 0,1 0 0 0 0,0 0 0 0 0,0-1-1 0 0,3 3 1 0 0,0-1 14 0 0,0-1 0 0 0,-1 0 0 0 0,1 0 0 0 0,0 0 0 0 0,0 0 0 0 0,6 1 0 0 0,7 0 65 0 0,0-1 0 0 0,33-1 0 0 0,-48-1-80 0 0,36 1 44 0 0,-19 0-62 0 0,0-1 0 0 0,1 0 0 0 0,23-5 0 0 0,-40 4-221 0 0,-1 1-1 0 0,1-1 0 0 0,-1 0 0 0 0,1 0 0 0 0,-1 0 0 0 0,1 0 0 0 0,-1-1 0 0 0,0 1 0 0 0,0-1 0 0 0,1 0 0 0 0,-1 0 1 0 0,-1 0-1 0 0,1 0 0 0 0,0-1 0 0 0,4-4 0 0 0,3-7-1044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1839 0 0,'-2'0'134'0'0,"-5"-3"5284"0"0,7 10-4455 0 0,1 0 0 0 0,0 1 1 0 0,0-1-1 0 0,0 0 0 0 0,3 8 0 0 0,0-4-560 0 0,1-1 1 0 0,0 1-1 0 0,0-1 1 0 0,13 19-1 0 0,3-2-453 0 0,47 46-1 0 0,46 36 851 0 0,36 35 1152 0 0,-120-111-1050 0 0,-1 1 0 0 0,40 61-1 0 0,-54-70-506 0 0,-1 0-1 0 0,-1 1 1 0 0,-2 0-1 0 0,0 1 0 0 0,-2 0 1 0 0,7 32-1 0 0,-12-37-238 0 0,-1 0-1 0 0,-1 0 1 0 0,0 1-1 0 0,-2-1 0 0 0,-1 1 1 0 0,-1-1-1 0 0,0 1 1 0 0,-8 28-1 0 0,1-16-124 0 0,-1-1 1 0 0,-2-1-1 0 0,-1 0 0 0 0,-2 0 0 0 0,-1-2 1 0 0,-1 0-1 0 0,-2-1 0 0 0,-1 0 0 0 0,-2-2 1 0 0,0 0-1 0 0,-2-2 0 0 0,-1 0 0 0 0,-53 42 0 0 0,-23 0 0 0 0,-8 7-3 0 0,81-51-196 0 0,26-22-156 0 0,34-9-6448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0,'0'0'83'0'0,"-1"1"-6"0"0,-54 66 8563 0 0,46-53-7828 0 0,0 1 0 0 0,1 0 0 0 0,1 0 0 0 0,0 1 0 0 0,-5 18 0 0 0,0 2-182 0 0,-28 58 0 0 0,-40 58-313 0 0,-117 164 0 0 0,183-297-365 0 0,-25 27 1 0 0,38-45-97 0 0,0-10-1343 0 0,2-5 193 0 0,3-3-60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308 669 6447 0 0,'-10'5'217'0'0,"-1"1"0"0"0,-17 13 0 0 0,19-13-99 0 0,1-1 0 0 0,-1 1-1 0 0,-18 7 1 0 0,27-13-86 0 0,0 0 0 0 0,-1 0 0 0 0,1 1-1 0 0,0-1 1 0 0,0 0 0 0 0,-1 0 0 0 0,1 0 0 0 0,0 0 0 0 0,0 0 0 0 0,-1 0 0 0 0,1 0 0 0 0,0 1 0 0 0,-1-1 0 0 0,1 0 0 0 0,0 0 0 0 0,0 0 0 0 0,-1 0 0 0 0,1 0 0 0 0,0 0 0 0 0,-1 0 0 0 0,1-1-1 0 0,0 1 1 0 0,0 0 0 0 0,-1 0 0 0 0,1 0 0 0 0,0 0 0 0 0,-1 0 0 0 0,1 0 0 0 0,0 0 0 0 0,0-1 0 0 0,-1 1 0 0 0,1 0 0 0 0,0 0 0 0 0,0 0 0 0 0,0 0 0 0 0,-1-1 0 0 0,1 1 0 0 0,0 0 0 0 0,0 0-1 0 0,0-1 1 0 0,0 1 0 0 0,-1 0 0 0 0,1 0 0 0 0,0-1 0 0 0,0 1 0 0 0,0 0 0 0 0,0-1 0 0 0,0 1 0 0 0,0 0 0 0 0,0 0 0 0 0,0-1 0 0 0,0 1 0 0 0,0 0 0 0 0,0-1 0 0 0,0 1 0 0 0,0 0-1 0 0,0 0 1 0 0,0-1 0 0 0,0 1 0 0 0,0 0 0 0 0,0 0 0 0 0,0-1 0 0 0,1 1 0 0 0,-1 0 0 0 0,0-1 0 0 0,0 1 0 0 0,0 0 0 0 0,11-21 657 0 0,3 3-213 0 0,2 1-1 0 0,26-23 1 0 0,6-6-222 0 0,107-134 68 0 0,-30 34-245 0 0,10 11 631 0 0,-52 71 91 0 0,-69 55-529 0 0,1 0 0 0 0,1 1 0 0 0,-1 0 0 0 0,17-5 0 0 0,-28 12-218 0 0,-1 0-1 0 0,1 0 0 0 0,-1 0 0 0 0,1 0 0 0 0,-1 1 1 0 0,1-1-1 0 0,0 1 0 0 0,-1 0 0 0 0,1 0 1 0 0,-1 1-1 0 0,1-1 0 0 0,-1 1 0 0 0,1 0 1 0 0,0 0-1 0 0,-1 0 0 0 0,0 0 0 0 0,6 3 0 0 0,-6-2-39 0 0,-1 0 0 0 0,1 0 0 0 0,0 0 0 0 0,-1 0 0 0 0,0 1-1 0 0,1-1 1 0 0,-1 1 0 0 0,0-1 0 0 0,0 1 0 0 0,0 0-1 0 0,-1 0 1 0 0,1 0 0 0 0,-1 0 0 0 0,0 0 0 0 0,0 0-1 0 0,0 1 1 0 0,0-1 0 0 0,1 6 0 0 0,-1 3-8 0 0,0 0 0 0 0,-1 0 0 0 0,-1-1 1 0 0,0 1-1 0 0,0 0 0 0 0,-1 0 0 0 0,-1-1 0 0 0,0 1 0 0 0,0-1 0 0 0,-1 0 1 0 0,-1 0-1 0 0,1 0 0 0 0,-9 12 0 0 0,-10 14-6 0 0,-1-1 0 0 0,-35 40 0 0 0,54-70 3 0 0,-35 40-10 0 0,-65 58 0 0 0,-55 31-606 0 0,114-99 387 0 0,-2-3 0 0 0,-1-1 0 0 0,-1-3 0 0 0,-2-2 0 0 0,-1-2 0 0 0,-96 31 0 0 0,139-53 203 0 0,-1 0-1 0 0,1-1 1 0 0,-1 0 0 0 0,-13 0-1 0 0,22-2 7 0 0,0 0-1 0 0,-1 0 0 0 0,1 0 1 0 0,-1 0-1 0 0,1 0 1 0 0,-1-1-1 0 0,1 1 0 0 0,0-1 1 0 0,-1 0-1 0 0,1 1 1 0 0,0-1-1 0 0,-1 0 0 0 0,1 0 1 0 0,0 0-1 0 0,0-1 1 0 0,0 1-1 0 0,0 0 0 0 0,0-1 1 0 0,0 0-1 0 0,0 1 0 0 0,1-1 1 0 0,-1 0-1 0 0,-2-4 1 0 0,4 5-1 0 0,-1 1 0 0 0,1-1 0 0 0,0 0 0 0 0,0 0 0 0 0,0 0 0 0 0,0 0 0 0 0,0 0 0 0 0,0 0 0 0 0,0 1 0 0 0,0-1 0 0 0,1 0 0 0 0,-1 0 0 0 0,0 0 0 0 0,0 0 0 0 0,1 1 0 0 0,-1-1 0 0 0,1-1 0 0 0,9-14-37 0 0,-8 13 59 0 0,1-2 70 0 0,1-1 0 0 0,0 1 1 0 0,1 0-1 0 0,-1 0 0 0 0,1 0 0 0 0,0 1 0 0 0,1 0 1 0 0,-1 0-1 0 0,1 0 0 0 0,-1 0 0 0 0,1 1 0 0 0,0 0 1 0 0,0 0-1 0 0,0 1 0 0 0,1 0 0 0 0,-1 0 0 0 0,1 0 1 0 0,-1 1-1 0 0,1 0 0 0 0,0 0 0 0 0,-1 1 0 0 0,1-1 1 0 0,11 2-1 0 0,-8 0 48 0 0,0 1-1 0 0,0 0 1 0 0,0 1 0 0 0,0 0 0 0 0,0 0-1 0 0,-1 1 1 0 0,1 0 0 0 0,-1 1 0 0 0,0-1-1 0 0,0 2 1 0 0,-1 0 0 0 0,1 0 0 0 0,-1 0-1 0 0,12 14 1 0 0,-6-4 39 0 0,-2 0-1 0 0,0 1 1 0 0,-1 1 0 0 0,-1 0-1 0 0,12 28 1 0 0,28 97 417 0 0,-33-77-303 0 0,6 16-126 0 0,-22-79-288 0 0,3 9 287 0 0,0 0-1 0 0,10 18 0 0 0,-12-27-366 0 0,0 1 0 0 0,1-1 0 0 0,-1 0 0 0 0,1 0 0 0 0,3 4 0 0 0,-4-6-176 0 0,-1 0-1 0 0,1 0 1 0 0,-1 0 0 0 0,1 0 0 0 0,-1 0-1 0 0,1 0 1 0 0,0 0 0 0 0,-1-1-1 0 0,1 1 1 0 0,0 0 0 0 0,-1-1 0 0 0,4 1-1 0 0,6-2-5026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2303 0 0,'-20'14'193'0'0,"11"-8"389"0"0,1 0-1 0 0,-12 11 1 0 0,6-2 2257 0 0,-15 19 0 0 0,24-28-2655 0 0,0 1-1 0 0,1-1 0 0 0,0 1 0 0 0,1 0 1 0 0,-1 0-1 0 0,-2 10 0 0 0,6-16-132 0 0,-1 1 0 0 0,1-1 0 0 0,0 1-1 0 0,-1-1 1 0 0,1 1 0 0 0,0-1 0 0 0,0 1 0 0 0,0-1 0 0 0,0 1-1 0 0,0-1 1 0 0,0 1 0 0 0,1-1 0 0 0,-1 1 0 0 0,0-1 0 0 0,1 1-1 0 0,-1-1 1 0 0,1 0 0 0 0,0 1 0 0 0,-1-1 0 0 0,1 0 0 0 0,1 2 0 0 0,1 0 166 0 0,-1-1 1 0 0,1 1 0 0 0,0-1-1 0 0,-1 0 1 0 0,1 0 0 0 0,0 0-1 0 0,6 2 1 0 0,1 1 194 0 0,-2-1-153 0 0,-1 0 0 0 0,0 0 1 0 0,1-1-1 0 0,0 0 0 0 0,0-1 0 0 0,0 0 0 0 0,0 0 0 0 0,12 1 0 0 0,5-2 109 0 0,0 0 0 0 0,-1-2 0 0 0,30-4 0 0 0,-47 3-345 0 0,1 1-1 0 0,-1-1 1 0 0,1 0 0 0 0,-1-1 0 0 0,0 0 0 0 0,0 0 0 0 0,0 0 0 0 0,-1-1-1 0 0,1 0 1 0 0,-1 0 0 0 0,0-1 0 0 0,0 0 0 0 0,0 0 0 0 0,8-11 0 0 0,-9 11-54 0 0,-1-1 1 0 0,0 0 0 0 0,0-1 0 0 0,-1 1-1 0 0,0-1 1 0 0,0 0 0 0 0,0 0-1 0 0,2-9 1 0 0,-5 15-4 0 0,1-1 0 0 0,-1 0 0 0 0,0 0 0 0 0,1 0 0 0 0,-1 1 0 0 0,0-1 0 0 0,0 0 0 0 0,-1 0 0 0 0,1 0 0 0 0,0 1 0 0 0,0-1 1 0 0,-1 0-1 0 0,1 0 0 0 0,-1 1 0 0 0,0-1 0 0 0,1 0 0 0 0,-1 1 0 0 0,0-1 0 0 0,0 0 0 0 0,0 1 0 0 0,0-1 0 0 0,0 1 0 0 0,0 0 0 0 0,-1-1 0 0 0,1 1 0 0 0,0 0 0 0 0,-1 0 0 0 0,1 0 0 0 0,-1 0 0 0 0,1 0 0 0 0,-1 0 0 0 0,0 0 0 0 0,1 0 0 0 0,-1 1 0 0 0,0-1 0 0 0,1 1 0 0 0,-1-1 0 0 0,-2 1 0 0 0,0-1-56 0 0,0 1 0 0 0,0 0 0 0 0,0 0 0 0 0,0 0 0 0 0,0 0 0 0 0,0 0 0 0 0,0 1 0 0 0,0 0 0 0 0,0 0 0 0 0,-4 2 0 0 0,-41 17-717 0 0,37-14 642 0 0,-59 29 55 0 0,1 4 0 0 0,2 2 0 0 0,-101 81 0 0 0,140-98 279 0 0,-34 37 1 0 0,50-47-60 0 0,1 0 0 0 0,0 2 1 0 0,1-1-1 0 0,-13 26 0 0 0,22-38-58 0 0,1 1 0 0 0,-1-1 0 0 0,1 0 0 0 0,0 1 0 0 0,0-1 0 0 0,0 1-1 0 0,0-1 1 0 0,1 1 0 0 0,-1-1 0 0 0,1 1 0 0 0,0 5 0 0 0,1-7-19 0 0,-1-1 0 0 0,0 0 1 0 0,1 1-1 0 0,-1-1 0 0 0,1 0 1 0 0,0 0-1 0 0,-1 1 0 0 0,1-1 0 0 0,0 0 1 0 0,0 0-1 0 0,0 0 0 0 0,0 0 1 0 0,0 0-1 0 0,0 0 0 0 0,0 0 1 0 0,0 0-1 0 0,0-1 0 0 0,0 1 0 0 0,0 0 1 0 0,0-1-1 0 0,1 1 0 0 0,-1 0 1 0 0,0-1-1 0 0,1 0 0 0 0,-1 1 1 0 0,0-1-1 0 0,1 0 0 0 0,-1 1 0 0 0,0-1 1 0 0,1 0-1 0 0,-1 0 0 0 0,2 0 1 0 0,9-1 172 0 0,-1 0 0 0 0,0-1 1 0 0,1 0-1 0 0,-1-1 0 0 0,18-6 1 0 0,-1 0 31 0 0,244-86 648 0 0,-155 53-1349 0 0,-66 26-5022 0 0,-26 10-387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2303 0 0,'-1'1'5079'0'0,"-27"16"726"0"0,-18 8-5573 0 0,36-20 40 0 0,-14 8-63 0 0,1 1-1 0 0,0 1 1 0 0,1 1-1 0 0,-31 29 1 0 0,32-26-51 0 0,-79 83 640 0 0,89-89-693 0 0,0 1 0 0 0,1 1 0 0 0,0 0 0 0 0,1 0-1 0 0,-13 32 1 0 0,18-34-105 0 0,5-3 18 0 0,0-8-8 0 0,0-1 0 0 0,0 0 1 0 0,0 0-1 0 0,0 1 0 0 0,1-1 1 0 0,-1 0-1 0 0,0 0 0 0 0,1 0 0 0 0,-1 0 1 0 0,1-1-1 0 0,-1 1 0 0 0,1 0 1 0 0,-1-1-1 0 0,1 1 0 0 0,-1 0 1 0 0,1-1-1 0 0,-1 0 0 0 0,1 1 1 0 0,0-1-1 0 0,-1 0 0 0 0,3 0 1 0 0,7 1 32 0 0,0-1 0 0 0,11-2 1 0 0,-14 2-19 0 0,50-7-15 0 0,112-28-1 0 0,-52 9-1004 0 0,-67 20-577 0 0,-28 4 224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5063 0 0,'0'0'2502'0'0,"-2"1"-1420"0"0,-12 4-683 0 0,1 0-1 0 0,-1-1 1 0 0,-1 0-1 0 0,-16 2 1 0 0,-27 6-64 0 0,38-6-163 0 0,1 0 0 0 0,0 2 0 0 0,1 0 0 0 0,-1 1 0 0 0,-21 14 0 0 0,19-9-19 0 0,-74 54 1382 0 0,76-53-893 0 0,1 2 1 0 0,-28 30-1 0 0,41-41-446 0 0,0 1 0 0 0,0 0 0 0 0,1 0 0 0 0,0 0 0 0 0,-4 9 0 0 0,8-14 144 0 0,2-2-286 0 0,0 1 0 0 0,1-1 0 0 0,-1 1 0 0 0,0-1 0 0 0,0 0 0 0 0,1 0 0 0 0,-1 0 0 0 0,0 0 0 0 0,5-1 0 0 0,-7 1-45 0 0,8-1 48 0 0,-1-1 0 0 0,1 0 0 0 0,-1 0 0 0 0,1-1 0 0 0,13-6 0 0 0,35-25 460 0 0,2 1-224 0 0,-22 17-309 0 0,-35 16-64 0 0,-2 11-200 0 0,0-1 191 0 0,-1 1 1 0 0,-1 0-1 0 0,0-1 1 0 0,0 0-1 0 0,-1 0 1 0 0,0 0 0 0 0,-1 0-1 0 0,-8 13 1 0 0,0 2-1038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 6911 0 0,'19'-7'623'0'0,"-18"6"-506"0"0,0 1-1 0 0,-1 0 1 0 0,1-1-1 0 0,0 1 1 0 0,0 0-1 0 0,0 0 1 0 0,-1 0 0 0 0,1 0-1 0 0,0 0 1 0 0,0 0-1 0 0,0 0 1 0 0,-1 0 0 0 0,1 0-1 0 0,0 0 1 0 0,0 0-1 0 0,0 0 1 0 0,-1 0-1 0 0,1 1 1 0 0,0-1 0 0 0,0 0-1 0 0,-1 1 1 0 0,1-1-1 0 0,0 1 1 0 0,-1-1-1 0 0,1 0 1 0 0,0 1 0 0 0,-1 0-1 0 0,1-1 1 0 0,-1 1-1 0 0,1-1 1 0 0,-1 1-1 0 0,1 0 1 0 0,-1-1 0 0 0,1 1-1 0 0,-1 0 1 0 0,0-1-1 0 0,1 1 1 0 0,-1 0-1 0 0,0 0 1 0 0,0-1 0 0 0,1 1-1 0 0,-1 0 1 0 0,0 0-1 0 0,0 0 1 0 0,0-1-1 0 0,0 1 1 0 0,0 0 0 0 0,0 0-1 0 0,0 0 1 0 0,-1 0-1 0 0,1 6 188 0 0,-1 0-1 0 0,0 0 0 0 0,0-1 1 0 0,0 1-1 0 0,-1-1 0 0 0,-4 9 1 0 0,-19 40 850 0 0,8-20-438 0 0,-160 353 1817 0 0,87-194-2456 0 0,1-24 37 0 0,66-133-303 0 0,-1 0 1 0 0,-40 43-1 0 0,59-75-127 0 0,1-1 0 0 0,-1 0 0 0 0,0 1-1 0 0,0-2 1 0 0,-5 4 0 0 0,7-7-1163 0 0,-1-4-65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9 270 8287 0 0,'0'0'639'0'0,"0"2"-415"0"0,-2 3 104 0 0,0 1 0 0 0,1-1 1 0 0,-1 1-1 0 0,2-1 0 0 0,-1 1 0 0 0,0-1 0 0 0,1 7 0 0 0,11-15 296 0 0,-4 1-375 0 0,-1-1 0 0 0,0 0 0 0 0,0 0 0 0 0,0 0 0 0 0,0-1 0 0 0,9-7 0 0 0,31-32 1122 0 0,-22 18-729 0 0,2 1-248 0 0,17-16 46 0 0,57-42 0 0 0,-85 72-341 0 0,0 0 0 0 0,0 1 0 0 0,1 1 0 0 0,0 0 0 0 0,0 1 0 0 0,1 1-1 0 0,0 0 1 0 0,25-4 0 0 0,-34 9-55 0 0,-1 1-1 0 0,1 0 1 0 0,-1 0-1 0 0,0 1 1 0 0,1-1 0 0 0,-1 2-1 0 0,0-1 1 0 0,1 1-1 0 0,-1 0 1 0 0,0 1-1 0 0,0-1 1 0 0,0 1 0 0 0,-1 1-1 0 0,1-1 1 0 0,-1 1-1 0 0,0 1 1 0 0,8 5-1 0 0,7 9 142 0 0,1 1 0 0 0,-2 2-1 0 0,18 23 1 0 0,-32-37-180 0 0,4 4 5 0 0,0 0-1 0 0,14 26 0 0 0,-22-35-6 0 0,0 1 0 0 0,-1-1 0 0 0,1 1 0 0 0,-1-1 0 0 0,0 1 0 0 0,0 0-1 0 0,0-1 1 0 0,0 1 0 0 0,-1 0 0 0 0,1 0 0 0 0,-1-1 0 0 0,0 1 0 0 0,0 0 0 0 0,-1 0 0 0 0,1 0-1 0 0,-1-1 1 0 0,-1 7 0 0 0,0-7 35 0 0,0 0-1 0 0,1 0 0 0 0,-1 0 1 0 0,0 0-1 0 0,-1 0 0 0 0,1 0 1 0 0,-1-1-1 0 0,1 1 1 0 0,-1-1-1 0 0,-4 4 0 0 0,-32 17 512 0 0,-5-3-52 0 0,-2-1 0 0 0,-56 13 0 0 0,39-12-289 0 0,-23 10-46 0 0,-104 54 1 0 0,161-69-248 0 0,-37 16-2111 0 0,56-28 1357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7831 0 0,'0'0'603'0'0,"0"-1"-396"0"0,2-6 4367 0 0,3 3-2081 0 0,-4 3-2310 0 0,0 1 1 0 0,0-1-1 0 0,-1 0 1 0 0,1 0 0 0 0,0 1-1 0 0,0-1 1 0 0,0 1-1 0 0,0-1 1 0 0,1 1 0 0 0,0-1-1 0 0,13 0-901 0 0,-6 2-3652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7367 0 0,'-1'1'2442'0'0,"-20"26"3416"0"0,9-13-4835 0 0,1 0 0 0 0,-10 18-1 0 0,-64 120 2781 0 0,76-140-3694 0 0,5-8-101 0 0,0 1 1 0 0,1 0-1 0 0,0 0 1 0 0,0 0-1 0 0,-4 8 1 0 0,6-11-783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0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7367 0 0,'-83'128'9638'0'0,"126"-132"-10150"0"0,-31 3-46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4607 0 0,'0'0'2558'0'0,"0"2"-1412"0"0,-14 33 354 0 0,0-1 0 0 0,-30 51 0 0 0,-58 108 2854 0 0,-30 50-3760 0 0,115-217-583 0 0,4-4-27 0 0,0-1 0 0 0,-2 0 0 0 0,-18 19 0 0 0,32-39-91 0 0,2-3-1027 0 0,7-6-25 0 0,6-5-52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360 262 4607 0 0,'-19'11'1091'0'0,"-21"18"0"0"0,31-22 49 0 0,8-6-751 0 0,-5 3 3756 0 0,21-27-3951 0 0,0 2 1 0 0,2 0-1 0 0,1 0 0 0 0,0 2 0 0 0,2 1 0 0 0,0 0 1 0 0,1 1-1 0 0,0 1 0 0 0,2 1 0 0 0,40-20 0 0 0,-31 19-126 0 0,1-1 278 0 0,1 1 0 0 0,40-12-1 0 0,-64 25-243 0 0,-1 0-1 0 0,1 1 0 0 0,-1 0 0 0 0,1 1 0 0 0,0 0 0 0 0,0 1 0 0 0,0-1 0 0 0,-1 2 0 0 0,1 0 0 0 0,0 0 0 0 0,0 0 0 0 0,-1 1 0 0 0,12 4 0 0 0,-16-3-85 0 0,0-1-1 0 0,-1 1 1 0 0,1 0-1 0 0,-1 0 1 0 0,0 1-1 0 0,0-1 1 0 0,0 1-1 0 0,0 0 0 0 0,-1 0 1 0 0,1 0-1 0 0,-1 0 1 0 0,0 1-1 0 0,0-1 1 0 0,2 6-1 0 0,0 6-15 0 0,-7-11 0 0 0,1-3 0 0 0,-1 7 0 0 0,0-1 0 0 0,-1 0 0 0 0,1 0-1 0 0,-2 0 1 0 0,1-1 0 0 0,-1 1 0 0 0,0-1 0 0 0,-1 0-1 0 0,0 0 1 0 0,0 0 0 0 0,-1 0 0 0 0,-7 7 0 0 0,-11 8 6 0 0,-47 34 0 0 0,69-54-5 0 0,-187 125 20 0 0,-50 38-13 0 0,221-150-176 0 0,-1-1 0 0 0,-32 18 0 0 0,49-31 20 0 0,4-9-324 0 0,1 3 463 0 0,1 1-1 0 0,-1-1 1 0 0,1 1-1 0 0,-1 0 0 0 0,1 0 1 0 0,0 0-1 0 0,0 1 1 0 0,6-5-1 0 0,39-23-4 0 0,-30 22 51 0 0,-1 1-1 0 0,1 0 1 0 0,0 1 0 0 0,1 1-1 0 0,0 1 1 0 0,0 0 0 0 0,0 2-1 0 0,38-2 1 0 0,-41 4-14 0 0,0 2 1 0 0,1 0-1 0 0,-1 1 0 0 0,0 1 1 0 0,0 0-1 0 0,0 1 0 0 0,0 1 1 0 0,-1 0-1 0 0,0 2 1 0 0,27 14-1 0 0,-38-19-4 0 0,0 2 0 0 0,0-1 0 0 0,-1 0 1 0 0,1 1-1 0 0,-1 0 0 0 0,0 0 0 0 0,0 1 0 0 0,0-1 1 0 0,-1 1-1 0 0,1 0 0 0 0,-1-1 0 0 0,0 1 0 0 0,0 1 0 0 0,3 9 1 0 0,-5-10-1 0 0,1 1 1 0 0,-1-1 0 0 0,-1 0 0 0 0,1 0 0 0 0,-1 1-1 0 0,0-1 1 0 0,0 1 0 0 0,-1-1 0 0 0,1 0-1 0 0,-1 0 1 0 0,0 1 0 0 0,-1-1 0 0 0,1 0 0 0 0,-1 0-1 0 0,0 0 1 0 0,-4 6 0 0 0,-2 3 13 0 0,0-1 0 0 0,-1 0 0 0 0,-1-1 0 0 0,0 0 0 0 0,0-1 0 0 0,-1 0 0 0 0,-1 0 0 0 0,-23 16 0 0 0,-9 1 26 0 0,-62 30 1 0 0,59-34-55 0 0,-28 16 93 0 0,-2-3-1 0 0,-156 50 0 0 0,220-83-68 0 0,0-1 0 0 0,-17 2 0 0 0,27-5-27 0 0,0 0 1 0 0,-1 1-1 0 0,1-1 1 0 0,0-1-1 0 0,-1 1 1 0 0,1 0-1 0 0,0-1 1 0 0,-1 1-1 0 0,1-1 1 0 0,0 0-1 0 0,0 0 1 0 0,-1-1-1 0 0,1 1 1 0 0,-4-4-1 0 0,6 5-3 0 0,0-1-1 0 0,1 1 0 0 0,-1-1 0 0 0,1 0 1 0 0,-1 0-1 0 0,1 1 0 0 0,-1-1 1 0 0,1 0-1 0 0,0 0 0 0 0,-1 0 1 0 0,1 1-1 0 0,0-1 0 0 0,0 0 1 0 0,-1 0-1 0 0,1 0 0 0 0,0 0 1 0 0,0 0-1 0 0,0 1 0 0 0,0-1 1 0 0,0 0-1 0 0,0 0 0 0 0,1 0 1 0 0,-1 0-1 0 0,0 0 0 0 0,0 1 0 0 0,0-1 1 0 0,1-1-1 0 0,12-23-163 0 0,-11 23 143 0 0,10-15-184 0 0,0 1 0 0 0,2 0 0 0 0,0 1 0 0 0,0 0 1 0 0,27-20-1 0 0,-33 29-17 0 0,0 1 0 0 0,1-1 1 0 0,-1 1-1 0 0,18-7 0 0 0,2 4-3998 0 0,-10 4-695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 11055 0 0,'2'-1'852'0'0,"0"0"-704"0"0,9-14 167 0 0,-11 15-236 0 0,0 0 0 0 0,0 0 0 0 0,0 0 0 0 0,0 0 0 0 0,0 0 0 0 0,0-1 0 0 0,0 1 0 0 0,0 0 1 0 0,0 0-1 0 0,0 0 0 0 0,0 0 0 0 0,0 0 0 0 0,0 0 0 0 0,0 0 0 0 0,0-1 0 0 0,1 1 0 0 0,-1 0 0 0 0,0 0 0 0 0,0 0 0 0 0,0 0 0 0 0,0 0 0 0 0,0 0 0 0 0,0 0 0 0 0,0 0 1 0 0,1 0-1 0 0,-1 0 0 0 0,0-1 0 0 0,0 1 0 0 0,0 0 0 0 0,0 0 0 0 0,0 0 0 0 0,1 0 0 0 0,-1 0 0 0 0,0 0 0 0 0,0 0 0 0 0,0 0 0 0 0,0 0 0 0 0,0 0 0 0 0,1 0 0 0 0,-1 0 1 0 0,0 0-1 0 0,0 1 0 0 0,0-1 0 0 0,0 0 0 0 0,0 0 0 0 0,0 0 0 0 0,1 0 0 0 0,-1 0 0 0 0,0 0 0 0 0,0 0 0 0 0,0 0 0 0 0,3 10 771 0 0,-3 16-738 0 0,-2-13 248 0 0,-1 0-1 0 0,0 1 0 0 0,-10 24 1 0 0,-20 37 827 0 0,29-68-1092 0 0,-41 102 619 0 0,44-108-861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14 392 9215 0 0,'0'0'8131'0'0,"-8"4"-6420"0"0,8-4-1704 0 0,0 0 0 0 0,-1 0 0 0 0,1 0 0 0 0,0 1 0 0 0,0-1 0 0 0,0 0 0 0 0,0 0 1 0 0,0 0-1 0 0,0 0 0 0 0,-1 0 0 0 0,1 0 0 0 0,0 0 0 0 0,0 0 0 0 0,0 0 0 0 0,0 0 1 0 0,0 0-1 0 0,0 0 0 0 0,-1 0 0 0 0,1 0 0 0 0,0 0 0 0 0,0 0 0 0 0,0 0 1 0 0,0 0-1 0 0,0 0 0 0 0,0 0 0 0 0,-1-1 0 0 0,1 1 0 0 0,0 0 0 0 0,0 0 0 0 0,0 0 1 0 0,0 0-1 0 0,0 0 0 0 0,0 0 0 0 0,0 0 0 0 0,0 0 0 0 0,-1 0 0 0 0,1 0 0 0 0,0-1 1 0 0,0 1-1 0 0,0 0 0 0 0,0 0 0 0 0,0 0 0 0 0,0 0 0 0 0,0 0 0 0 0,0 0 0 0 0,0-1 1 0 0,0 1-1 0 0,0 0 0 0 0,0 0 0 0 0,0 0 0 0 0,0 0 0 0 0,0 0 0 0 0,0 0 0 0 0,0-1 1 0 0,0 1-1 0 0,0 0 0 0 0,0 0 0 0 0,0 0 0 0 0,0 0 0 0 0,0 0 0 0 0,8-12 62 0 0,14-13-110 0 0,48-34-24 0 0,-8 7 50 0 0,131-118 463 0 0,-182 161-376 0 0,0 0-1 0 0,0 1 0 0 0,0 0 1 0 0,1 1-1 0 0,0 0 1 0 0,25-10-1 0 0,-32 15-53 0 0,-1 1 0 0 0,1-1 0 0 0,0 1 0 0 0,0 0 0 0 0,0 0 0 0 0,0 0 0 0 0,0 1-1 0 0,0 0 1 0 0,0 0 0 0 0,0 0 0 0 0,0 0 0 0 0,0 1 0 0 0,0 0 0 0 0,0 0 0 0 0,0 0 0 0 0,0 1 0 0 0,0 0 0 0 0,-1 0 0 0 0,1 0-1 0 0,-1 0 1 0 0,1 1 0 0 0,4 3 0 0 0,-6-4-18 0 0,-1 0 0 0 0,0 0 0 0 0,0 1 0 0 0,0-1 0 0 0,0 1 0 0 0,0-1 0 0 0,-1 1 0 0 0,1-1 0 0 0,-1 1 0 0 0,0 0 0 0 0,0 0 0 0 0,2 6 0 0 0,-2-4 0 0 0,0 1 0 0 0,0 0 0 0 0,-1 0 0 0 0,0 0 0 0 0,0 0 0 0 0,-1 7 0 0 0,-2 3 0 0 0,0 0 0 0 0,-1-1 0 0 0,-1 0 0 0 0,-7 17 0 0 0,-29 49 0 0 0,28-59 0 0 0,1 1 0 0 0,2 0 0 0 0,-14 44 0 0 0,23-66 0 0 0,0 3-4 0 0,0-1-1 0 0,1 0 1 0 0,-1 1 0 0 0,1-1 0 0 0,0 1-1 0 0,-1-1 1 0 0,1 1 0 0 0,1-1 0 0 0,-1 0-1 0 0,1 1 1 0 0,-1-1 0 0 0,1 1 0 0 0,0-1-1 0 0,2 6 1 0 0,-1-6 7 0 0,-1 0 0 0 0,0-1 1 0 0,1 1-1 0 0,-1 0 0 0 0,1-1 0 0 0,0 1 0 0 0,-1-1 0 0 0,1 1 0 0 0,1-1 1 0 0,-1 0-1 0 0,0 0 0 0 0,0 0 0 0 0,1 0 0 0 0,4 3 0 0 0,-6-5 10 0 0,5 3-6 0 0,0 0-1 0 0,0-1 1 0 0,0 0-1 0 0,0 0 0 0 0,1 0 1 0 0,-1-1-1 0 0,0 0 1 0 0,11 1-1 0 0,54-3-5 0 0,-56 0-64 0 0,11 0-1155 0 0,44 4 0 0 0,-57-1 190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71 10423 0 0,'5'-5'141'0'0,"1"-1"0"0"0,0 1 0 0 0,0 0 0 0 0,1 0 0 0 0,0 1 0 0 0,-1 0 0 0 0,14-6 0 0 0,43-12 617 0 0,-63 21-633 0 0,1 1 1 0 0,0-1-1 0 0,0 1 1 0 0,0-1 0 0 0,0 1-1 0 0,0-1 1 0 0,0 1-1 0 0,0 0 1 0 0,0 0 0 0 0,0-1-1 0 0,0 1 1 0 0,0 0-1 0 0,1 0 1 0 0,-1 0 0 0 0,0 0-1 0 0,0 0 1 0 0,0 1-1 0 0,0-1 1 0 0,0 0 0 0 0,0 0-1 0 0,0 1 1 0 0,0-1-1 0 0,0 1 1 0 0,0-1 0 0 0,0 1-1 0 0,0-1 1 0 0,-1 1-1 0 0,3 0 1 0 0,-3 1-53 0 0,1-1-1 0 0,-1 0 1 0 0,1 0 0 0 0,-1 1 0 0 0,0-1-1 0 0,1 0 1 0 0,-1 0 0 0 0,0 1-1 0 0,0-1 1 0 0,0 0 0 0 0,0 1-1 0 0,0-1 1 0 0,0 0 0 0 0,0 1 0 0 0,-1-1-1 0 0,1 0 1 0 0,0 1 0 0 0,-1-1-1 0 0,1 0 1 0 0,-1 0 0 0 0,1 0 0 0 0,-2 3-1 0 0,-3 3 49 0 0,1 0 0 0 0,-1 0 0 0 0,0 0 0 0 0,0-1 0 0 0,-11 11 0 0 0,-36 26 336 0 0,37-31-336 0 0,-43 33 241 0 0,23-19-162 0 0,-50 49 1 0 0,-99 130-77 0 0,161-175-104 0 0,1 2-1 0 0,1 0 1 0 0,1 1-1 0 0,3 2 1 0 0,-16 40-1 0 0,30-68 29 0 0,1 0-1 0 0,0 1 1 0 0,0-1 0 0 0,1 1-1 0 0,0-1 1 0 0,0 1-1 0 0,1 0 1 0 0,0-1-1 0 0,0 1 1 0 0,1 0 0 0 0,0-1-1 0 0,0 1 1 0 0,1-1-1 0 0,0 1 1 0 0,0-1 0 0 0,1 0-1 0 0,0 0 1 0 0,0 0-1 0 0,0 0 1 0 0,1 0-1 0 0,0-1 1 0 0,1 1 0 0 0,-1-1-1 0 0,1 0 1 0 0,0-1-1 0 0,1 1 1 0 0,0-1 0 0 0,-1 0-1 0 0,2-1 1 0 0,-1 1-1 0 0,7 3 1 0 0,9 4 6 0 0,1-1 0 0 0,0-2 1 0 0,1 0-1 0 0,-1-1 0 0 0,2-2 1 0 0,33 6-1 0 0,-52-11-326 0 0,1 0 0 0 0,-1-1 1 0 0,0 0-1 0 0,1 0 0 0 0,-1-1 0 0 0,0 0 1 0 0,1 0-1 0 0,-1 0 0 0 0,0-1 0 0 0,9-3 1 0 0,-4 0-1551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115 370 5983 0 0,'0'1'6195'0'0,"-7"12"-4779"0"0,1 0 0 0 0,1 0 0 0 0,-6 19 0 0 0,6-15-717 0 0,-12 29-1 0 0,11-37-413 0 0,0 1 0 0 0,-1-1 0 0 0,-15 16 0 0 0,0 2 359 0 0,21-26-141 0 0,11-14-342 0 0,70-76-107 0 0,15-19-501 0 0,-75 82 343 0 0,46-60-554 0 0,78-77 0 0 0,-132 151 671 0 0,41-38-73 0 0,-46 44 115 0 0,0 1 1 0 0,0 0-1 0 0,0 0 1 0 0,1 1-1 0 0,0 0 1 0 0,10-4-1 0 0,-17 8-25 0 0,0-1-1 0 0,1 1 1 0 0,-1 0-1 0 0,0 0 1 0 0,0-1-1 0 0,1 1 0 0 0,-1 0 1 0 0,0 0-1 0 0,0 0 1 0 0,1 0-1 0 0,-1 0 1 0 0,0 1-1 0 0,0-1 1 0 0,1 0-1 0 0,-1 0 1 0 0,0 1-1 0 0,0-1 1 0 0,0 1-1 0 0,0-1 0 0 0,1 1 1 0 0,-1 0-1 0 0,1 0 1 0 0,0 1 5 0 0,0 0-1 0 0,-1 0 1 0 0,1 0 0 0 0,-1 0 0 0 0,1 0-1 0 0,-1 0 1 0 0,0 0 0 0 0,0 1 0 0 0,0-1-1 0 0,1 4 1 0 0,1 5 68 0 0,0 0 0 0 0,-2 0-1 0 0,2 22 1 0 0,-3-7-41 0 0,-1-1-1 0 0,-7 42 1 0 0,-17 51 54 0 0,-1 0 272 0 0,25-109-377 0 0,0-7 7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8751 0 0,'0'0'7067'0'0,"2"1"-6926"0"0,9 2 131 0 0,6 2 962 0 0,0 0-1 0 0,28 13 1 0 0,-40-15-1042 0 0,0 0 0 0 0,1 0 0 0 0,-1 1 0 0 0,-1 0 0 0 0,1-1 0 0 0,-1 2 0 0 0,1-1 0 0 0,-1 0-1 0 0,0 1 1 0 0,-1 0 0 0 0,1 0 0 0 0,2 6 0 0 0,-2-5-160 0 0,-2 0 0 0 0,1 0 0 0 0,-1 0-1 0 0,0 1 1 0 0,0-1 0 0 0,-1 0 0 0 0,1 1 0 0 0,-2 0 0 0 0,1-1 0 0 0,-1 1-1 0 0,0 10 1 0 0,-2-4 25 0 0,0 0 0 0 0,-1 0 0 0 0,-1-1 0 0 0,-9 24 0 0 0,3-12 4 0 0,-2-1 1 0 0,-1 0 0 0 0,0 0-1 0 0,-2-2 1 0 0,-31 38 0 0 0,10-22-367 0 0,-79 65 1 0 0,86-81-1516 0 0,19-16 40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7367 0 0,'0'0'568'0'0,"2"1"-373"0"0,1 1 135 0 0,0-1-1 0 0,0 1 0 0 0,-1 0 1 0 0,1 0-1 0 0,-1 0 1 0 0,1 0-1 0 0,-1 1 1 0 0,0-1-1 0 0,0 0 1 0 0,0 1-1 0 0,0 0 1 0 0,-1-1-1 0 0,1 1 1 0 0,0 0-1 0 0,-1 0 1 0 0,0 0-1 0 0,0 0 0 0 0,1 3 1 0 0,2 16 422 0 0,-1 0 0 0 0,-1 0 0 0 0,-1 0 0 0 0,-1 0 0 0 0,-3 24 0 0 0,2-28-471 0 0,-3 19 203 0 0,-1 0 1 0 0,-1 0-1 0 0,-2-1 0 0 0,-13 37 0 0 0,-4-5 46 0 0,-37 72-1 0 0,-29 59-361 0 0,89-194 168 0 0,2-14-7224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97 389 8287 0 0,'-27'11'895'0'0,"18"-8"-430"0"0,-1 1 1 0 0,1 1 0 0 0,-16 9 0 0 0,12-8 1170 0 0,13-6-1603 0 0,-1 0-1 0 0,1 0 1 0 0,0 0-1 0 0,0 0 1 0 0,0 0-1 0 0,0 0 0 0 0,0 0 1 0 0,-1-1-1 0 0,1 1 1 0 0,0 0-1 0 0,0 0 1 0 0,0 0-1 0 0,0 0 0 0 0,0 0 1 0 0,0 0-1 0 0,-1-1 1 0 0,1 1-1 0 0,0 0 1 0 0,0 0-1 0 0,0 0 0 0 0,0 0 1 0 0,0-1-1 0 0,0 1 1 0 0,0 0-1 0 0,0 0 1 0 0,0 0-1 0 0,0 0 1 0 0,0-1-1 0 0,0 1 0 0 0,0 0 1 0 0,0 0-1 0 0,0 0 1 0 0,0 0-1 0 0,0-1 1 0 0,0 1-1 0 0,0 0 0 0 0,0 0 1 0 0,0 0-1 0 0,0-1 1 0 0,1-1 60 0 0,0-1 0 0 0,0 0 1 0 0,1 1-1 0 0,-1-1 1 0 0,0 1-1 0 0,1 0 1 0 0,2-4-1 0 0,37-39 363 0 0,47-41 1 0 0,-32 33-357 0 0,61-52-113 0 0,-90 83 192 0 0,2 2 0 0 0,45-25 0 0 0,-65 41 9 0 0,1-1 1 0 0,0 2-1 0 0,0-1 0 0 0,1 1 0 0 0,-1 1 1 0 0,0 0-1 0 0,1 1 0 0 0,0-1 0 0 0,-1 2 0 0 0,1 0 1 0 0,0 0-1 0 0,-1 1 0 0 0,1 0 0 0 0,0 1 0 0 0,-1 0 1 0 0,0 1-1 0 0,1 0 0 0 0,-1 1 0 0 0,0 0 0 0 0,12 7 1 0 0,-12-6-74 0 0,-1 0 1 0 0,0 1 0 0 0,0 1-1 0 0,-1-1 1 0 0,1 1 0 0 0,-2 1 0 0 0,1 0-1 0 0,-1 0 1 0 0,0 0 0 0 0,-1 1 0 0 0,1 0-1 0 0,-2 0 1 0 0,1 0 0 0 0,-2 1-1 0 0,1 0 1 0 0,-1 0 0 0 0,-1 0 0 0 0,0 0-1 0 0,0 1 1 0 0,1 11 0 0 0,-3-11-62 0 0,0-1 0 0 0,-1 1 0 0 0,0-1 0 0 0,-1 1 0 0 0,0 0 0 0 0,0-1 0 0 0,-1 1 0 0 0,-1-1 0 0 0,0 0 0 0 0,-5 14 0 0 0,2-13-2 0 0,0 1-1 0 0,-1-1 1 0 0,0-1 0 0 0,-1 1-1 0 0,0-1 1 0 0,0 0-1 0 0,-1-1 1 0 0,-12 10-1 0 0,-8 5-36 0 0,-2-1-1 0 0,0-1 0 0 0,-1-2 0 0 0,-59 27 0 0 0,82-43-196 0 0,0 0 0 0 0,0-1 0 0 0,-1 0 0 0 0,-12 1 0 0 0,18-3-379 0 0,-1-1-1 0 0,1 1 1 0 0,-1-1 0 0 0,1-1 0 0 0,-1 1 0 0 0,-7-2 0 0 0,2-2-3889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26 394 15343 0 0,'0'0'704'0'0,"-1"2"-14"0"0,-1 5-372 0 0,1-5 581 0 0,-5-27-374 0 0,0 0 0 0 0,2-1 0 0 0,1 0 0 0 0,1 0 0 0 0,2-32 1 0 0,1 28-509 0 0,0 5 12 0 0,2-1 1 0 0,5-27-1 0 0,0 20 24 0 0,0 16-53 0 0,-4 14 0 0 0,-1 1 0 0 0,0-1-32 0 0,0 1 0 0 0,0-1 0 0 0,0 1 0 0 0,0-1 0 0 0,0 1 0 0 0,1 0 0 0 0,-1 0 0 0 0,8-3 0 0 0,-4 4-16 0 0,0-1 0 0 0,0 1 0 0 0,0 0 0 0 0,1 0 0 0 0,9 1 0 0 0,-6 1 48 0 0,-1 2 0 0 0,-7-3 0 0 0,0 1-1 0 0,-1 0 1 0 0,1 0 0 0 0,0 0-1 0 0,-1 0 1 0 0,1 0-1 0 0,-1 0 1 0 0,0 1 0 0 0,1 0-1 0 0,-1-1 1 0 0,0 1 0 0 0,3 3-1 0 0,-2-1-18 0 0,-1-2-9 0 0,-1 0 1 0 0,0-1-1 0 0,0 1 0 0 0,0 0 0 0 0,-1 0 0 0 0,1 0 1 0 0,0 0-1 0 0,-1 1 0 0 0,1-1 0 0 0,-1 0 1 0 0,0 0-1 0 0,0 3 0 0 0,1 2-51 0 0,1 15-249 0 0,-1 0 0 0 0,0 0-1 0 0,-2 0 1 0 0,-5 34 0 0 0,2-23-69 0 0,-55 346-2876 0 0,34-236 3131 0 0,18-97 996 0 0,-2 81 0 0 0,9-115-462 0 0,1 0 0 0 0,1 0 0 0 0,0 0 0 0 0,0-1 0 0 0,6 15 0 0 0,-8-25-368 0 0,1 1 0 0 0,-1-1 0 0 0,1 0 0 0 0,-1 1 0 0 0,1-1 0 0 0,0 1 0 0 0,-1-1 0 0 0,1 0 1 0 0,0 0-1 0 0,0 1 0 0 0,0-1 0 0 0,0 0 0 0 0,0 0 0 0 0,0 0 0 0 0,0 0 0 0 0,1 0 0 0 0,-1 0 0 0 0,0 0 0 0 0,0-1 0 0 0,1 1 0 0 0,-1 0 0 0 0,1-1 1 0 0,-1 1-1 0 0,0-1 0 0 0,1 1 0 0 0,-1-1 0 0 0,1 0 0 0 0,-1 1 0 0 0,1-1 0 0 0,-1 0 0 0 0,1 0 0 0 0,-1 0 0 0 0,1 0 0 0 0,0-1 0 0 0,-1 1 0 0 0,0 0 1 0 0,1-1-1 0 0,-1 1 0 0 0,2-1 0 0 0,2-1-35 0 0,-1 0 0 0 0,1-1 0 0 0,-1 1 0 0 0,0-1 0 0 0,0 0-1 0 0,0 0 1 0 0,-1 0 0 0 0,1-1 0 0 0,-1 1 0 0 0,4-6 0 0 0,20-31 85 0 0,-2-1 0 0 0,24-57 0 0 0,14-25 658 0 0,-50 102-588 0 0,0 2-1 0 0,1-1 1 0 0,30-31-1 0 0,-19 26-266 0 0,1 1 0 0 0,1 1 1 0 0,1 2-1 0 0,1 0 0 0 0,62-31 0 0 0,-73 43-1680 0 0,30-21 1 0 0,-31 19 216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147 403 10735 0 0,'0'0'979'0'0,"-1"1"-808"0"0,-30 21 802 0 0,-25 19 2395 0 0,56-40-3303 0 0,0-1 0 0 0,-1 1-1 0 0,1-1 1 0 0,-1 1 0 0 0,1-1 0 0 0,-1 1 0 0 0,1-1 0 0 0,-1 1-1 0 0,0-1 1 0 0,1 1 0 0 0,-1-1 0 0 0,0 0 0 0 0,1 1 0 0 0,-1-1-1 0 0,0 0 1 0 0,1 0 0 0 0,-1 0 0 0 0,0 1 0 0 0,1-1-1 0 0,-1 0 1 0 0,0 0 0 0 0,0 0 0 0 0,1 0 0 0 0,-1 0 0 0 0,0 0-1 0 0,1-1 1 0 0,-1 1 0 0 0,0 0 0 0 0,1 0 0 0 0,-1 0 0 0 0,0-1-1 0 0,0 1 1 0 0,1 0 0 0 0,-2-1 0 0 0,2 0-8 0 0,-1 0 0 0 0,0 0-1 0 0,1-1 1 0 0,-1 1 0 0 0,1 0 0 0 0,-1 0 0 0 0,1-1-1 0 0,0 1 1 0 0,0 0 0 0 0,-1 0 0 0 0,1-1 0 0 0,0 1-1 0 0,0 0 1 0 0,0-1 0 0 0,0 1 0 0 0,1 0 0 0 0,-1-1 0 0 0,0 1-1 0 0,1-2 1 0 0,3-11 166 0 0,2-1-1 0 0,-1 1 1 0 0,2 0-1 0 0,15-25 1 0 0,-7 12-125 0 0,-5 10-81 0 0,1 1 0 0 0,0 1-1 0 0,1 0 1 0 0,1 0 0 0 0,0 1 0 0 0,17-13 0 0 0,0 2-20 0 0,1 2 0 0 0,36-20 0 0 0,-35 25-2 0 0,0 2 0 0 0,1 2-1 0 0,1 0 1 0 0,0 3 0 0 0,1 0-1 0 0,0 2 1 0 0,1 2 0 0 0,0 2-1 0 0,0 1 1 0 0,0 1 0 0 0,58 4-1 0 0,-81 0 6 0 0,-1 0 0 0 0,1 2 0 0 0,-1-1 0 0 0,0 1 0 0 0,0 1 0 0 0,0 0 0 0 0,0 1 0 0 0,-1 0 0 0 0,13 8 0 0 0,-19-10 0 0 0,1 1 0 0 0,-1 0 0 0 0,-1 0 0 0 0,1 0 0 0 0,0 1 0 0 0,-1-1 0 0 0,0 1 0 0 0,0 0 0 0 0,0 0 0 0 0,-1 1 0 0 0,0-1 0 0 0,0 1 0 0 0,0 0 0 0 0,-1-1 0 0 0,0 1 0 0 0,0 0 0 0 0,0 1 0 0 0,-1-1 0 0 0,2 11 0 0 0,-3-2 0 0 0,0 0 0 0 0,-1-1 0 0 0,0 1 0 0 0,-1-1-1 0 0,-1 1 1 0 0,-6 19 0 0 0,-2-2 7 0 0,-25 51 1 0 0,15-42 49 0 0,-3-2 0 0 0,-39 53 0 0 0,-67 64 110 0 0,100-124-4 0 0,-2-1 0 0 0,-1-2 0 0 0,-1-1 0 0 0,-1-2 0 0 0,-1-2 0 0 0,-2-1 0 0 0,0-1 0 0 0,-2-3 0 0 0,-69 26-1 0 0,84-38-95 0 0,1 0 0 0 0,-1-1-1 0 0,-1-2 1 0 0,1 0 0 0 0,-37 0-1 0 0,57-4-48 0 0,0-1-1 0 0,-1 1 0 0 0,1-1 0 0 0,0 0 0 0 0,0 0 0 0 0,0 0 0 0 0,0-1 0 0 0,0 0 0 0 0,0 0 0 0 0,1 0 0 0 0,-1 0 0 0 0,1-1 0 0 0,-7-4 0 0 0,10 6-22 0 0,0 1 0 0 0,1-1 0 0 0,-1 0 0 0 0,1 1 0 0 0,-1-1 0 0 0,1 0 0 0 0,-1 1 0 0 0,1-1 0 0 0,-1 0 0 0 0,1 0 1 0 0,0 0-1 0 0,-1 1 0 0 0,1-1 0 0 0,0 0 0 0 0,0 0 0 0 0,0 0 0 0 0,-1 0 0 0 0,1 1 0 0 0,0-1 0 0 0,0 0 0 0 0,0 0 0 0 0,1 0 0 0 0,-1 0 0 0 0,0 0 0 0 0,0 1 0 0 0,0-1 0 0 0,0 0 0 0 0,1 0 0 0 0,-1 0 0 0 0,0 0 0 0 0,1 1 0 0 0,-1-1 0 0 0,1 0 0 0 0,-1 1 0 0 0,1-1 0 0 0,-1 0 0 0 0,1 1 0 0 0,0-1 0 0 0,-1 0 0 0 0,1 1 1 0 0,0-1-1 0 0,0 0 0 0 0,1 0-3 0 0,2-3-96 0 0,0 1 0 0 0,0 0 1 0 0,0 0-1 0 0,1 0 0 0 0,0 0 1 0 0,-1 1-1 0 0,7-3 0 0 0,38-10-1969 0 0,-34 11 931 0 0,10-3-516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4607 0 0,'0'0'5951'0'0,"-1"2"-5870"0"0,-6 13-762 0 0,6-14-66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0:1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0,'0'0'499'0'0,"2"0"-328"0"0,3 0 576 0 0,0 0 0 0 0,-1 1 0 0 0,1 0 1 0 0,0 0-1 0 0,0 0 0 0 0,0 1 0 0 0,-1-1 1 0 0,8 5-1 0 0,-4-2-139 0 0,0 1 1 0 0,-1-1-1 0 0,0 2 1 0 0,9 7-1 0 0,0 4-159 0 0,0 0 0 0 0,24 35 0 0 0,-4 5 98 0 0,-3 1 0 0 0,29 69-1 0 0,-44-86-454 0 0,-2 2 1 0 0,-1 0-1 0 0,-3 1 0 0 0,-1 0 0 0 0,-2 1 1 0 0,-2 0-1 0 0,1 78 0 0 0,-8-81-119 0 0,-3 0 0 0 0,-1 0 0 0 0,-2 0 0 0 0,-1-1 0 0 0,-3 0 0 0 0,-1 0 0 0 0,-2-1 0 0 0,-27 57 0 0 0,18-59-1007 0 0,10-18-4148 0 0,5-7-905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6911 0 0,'0'0'528'0'0,"-1"-9"-320"0"0,0-32 4422 0 0,1 40-3937 0 0,1-4-171 0 0,-1 5-458 0 0,0 0-1 0 0,0 0 0 0 0,0 0 0 0 0,0-1 0 0 0,0 1 0 0 0,0 0 0 0 0,0 0 0 0 0,0 0 0 0 0,0 0 1 0 0,0 0-1 0 0,0 0 0 0 0,1 0 0 0 0,-1 0 0 0 0,0-1 0 0 0,0 1 0 0 0,0 0 0 0 0,0 0 0 0 0,0 0 0 0 0,0 0 1 0 0,0 0-1 0 0,0 0 0 0 0,0 0 0 0 0,0 0 0 0 0,0 0 0 0 0,0 0 0 0 0,1 0 0 0 0,-1 0 0 0 0,0-1 0 0 0,0 1 1 0 0,0 0-1 0 0,0 0 0 0 0,0 0 0 0 0,0 0 0 0 0,0 0 0 0 0,0 0 0 0 0,1 0 0 0 0,-1 0 0 0 0,0 0 1 0 0,0 0-1 0 0,0 0 0 0 0,0 0 0 0 0,0 0 0 0 0,0 0 0 0 0,0 0 0 0 0,1 0 0 0 0,-1 0 0 0 0,0 0 0 0 0,0 1 1 0 0,0-1-1 0 0,0 0 0 0 0,0 0 0 0 0,9 10 87 0 0,0 2 0 0 0,-2-1 0 0 0,1 1 0 0 0,-1 0 0 0 0,-1 0 0 0 0,6 16 0 0 0,8 15 132 0 0,205 359 1503 0 0,-167-303-1525 0 0,98 207 210 0 0,-153-301-468 0 0,22 45 8 0 0,-22-44-12 0 0,1-1 0 0 0,-1 1 1 0 0,1-1-1 0 0,1 0 0 0 0,-1 0 0 0 0,8 5 1 0 0,-2-3-95 0 0,-8-6-183 0 0,10-4-1206 0 0,-1-12-9221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7367 0 0,'0'0'667'0'0,"-1"1"-547"0"0,-28 31 2419 0 0,1 2 1 0 0,-32 52-1 0 0,15-21-1545 0 0,-280 383 1519 0 0,302-417-2345 0 0,2 0 1 0 0,-19 40-1 0 0,33-58-176 0 0,1 1 0 0 0,1-1-1 0 0,0 1 1 0 0,1 1 0 0 0,0-1 0 0 0,1 0-1 0 0,1 1 1 0 0,-1 21 0 0 0,3-34-159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10135 0 0,'0'0'778'0'0,"1"-1"-506"0"0,26-26-242 0 0,-8 9-81 0 0,-2 0 0 0 0,0-1 0 0 0,16-24 0 0 0,37-66-153 0 0,-64 101 351 0 0,0 0-1 0 0,1 0 0 0 0,0 1 1 0 0,0 0-1 0 0,1 0 1 0 0,0 0-1 0 0,0 1 0 0 0,0 1 1 0 0,1-1-1 0 0,0 1 1 0 0,0 0-1 0 0,0 1 0 0 0,17-5 1 0 0,-25 8-89 0 0,0 1 0 0 0,0 0 0 0 0,1-1 0 0 0,-1 1 0 0 0,0 0 0 0 0,0 0 0 0 0,0 0 0 0 0,0 0-1 0 0,0 0 1 0 0,0 0 0 0 0,1 0 0 0 0,-1 0 0 0 0,0 0 0 0 0,0 0 0 0 0,0 1 0 0 0,0-1 0 0 0,0 0 0 0 0,0 1 0 0 0,0-1 0 0 0,0 1 0 0 0,0-1 0 0 0,0 1 0 0 0,0 0 0 0 0,0-1 0 0 0,0 1 0 0 0,0 0 0 0 0,0 0 0 0 0,0-1 0 0 0,-1 1 0 0 0,1 0 0 0 0,0 0 0 0 0,-1 0 0 0 0,1 0 0 0 0,-1 0 0 0 0,1 0 0 0 0,-1 0 0 0 0,1 0 0 0 0,-1 0 0 0 0,0 0 0 0 0,1 1 0 0 0,-1-1 0 0 0,0 2 0 0 0,2 13 179 0 0,-1 1 0 0 0,0 0 1 0 0,-2-1-1 0 0,-3 30 0 0 0,-1 12 49 0 0,4-38-191 0 0,2 1 0 0 0,3 27 0 0 0,-3-41-66 0 0,0 0-1 0 0,1-1 1 0 0,0 1-1 0 0,0-1 1 0 0,0 1-1 0 0,1-1 0 0 0,0 0 1 0 0,0 0-1 0 0,0 0 1 0 0,1 0-1 0 0,5 6 1 0 0,-7-11 0 0 0,0 1 0 0 0,0 0 0 0 0,0-1 0 0 0,0 1 0 0 0,0-1 0 0 0,1 0 0 0 0,-1 0 0 0 0,0 0 0 0 0,1 0 0 0 0,-1 0 0 0 0,1 0 0 0 0,-1-1 1 0 0,1 1-1 0 0,-1-1 0 0 0,1 0 0 0 0,-1 0 0 0 0,1 0 0 0 0,0 0 0 0 0,-1 0 0 0 0,1 0 0 0 0,-1-1 0 0 0,1 1 0 0 0,-1-1 0 0 0,1 0 0 0 0,3-1 1 0 0,5-2 107 0 0,-1-1 1 0 0,1 0-1 0 0,-1-1 1 0 0,12-8 0 0 0,43-31 308 0 0,-1-3 0 0 0,72-72 0 0 0,-131 113-289 0 0,-4 3-1576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10135 0 0,'0'0'6323'0'0,"1"2"-5791"0"0,1 2-477 0 0,0-1 0 0 0,-1 1 0 0 0,1 0 0 0 0,-1 0-1 0 0,0 0 1 0 0,0 0 0 0 0,-1 1 0 0 0,1-1 0 0 0,-1 0 0 0 0,0 7 0 0 0,-5 47 231 0 0,5-55-263 0 0,-41 257 864 0 0,32-222-701 0 0,-2 1 0 0 0,-1-2-1 0 0,-2 0 1 0 0,-30 58 0 0 0,38-84-161 0 0,-2 3 82 0 0,0 0 0 0 0,-13 16-1 0 0,19-27-148 0 0,-1 0 0 0 0,1-1 0 0 0,-1 1 1 0 0,1 0-1 0 0,-1-1 0 0 0,0 0 0 0 0,0 1 0 0 0,0-1 0 0 0,-1-1 0 0 0,1 1 0 0 0,0 0 0 0 0,-1-1 1 0 0,1 1-1 0 0,-1-1 0 0 0,-3 1 0 0 0,3-4-1245 0 0,-3-5-397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180 144 1839 0 0,'-1'1'134'0'0,"-22"12"-336"0"0,6-2 4313 0 0,-29 25-1 0 0,22-12-923 0 0,23-25-3093 0 0,1 0-1 0 0,-1 1 0 0 0,1-1 0 0 0,0 0 1 0 0,-1 0-1 0 0,1 1 0 0 0,0-1 0 0 0,0 0 1 0 0,0 0-1 0 0,-1 0 0 0 0,1 1 0 0 0,0-1 1 0 0,0 0-1 0 0,0 0 0 0 0,0 0 0 0 0,0 0 1 0 0,0 1-1 0 0,1-2 0 0 0,0-1 31 0 0,-1 0-1 0 0,1 1 0 0 0,1-1 0 0 0,-1 0 1 0 0,0 1-1 0 0,1-1 0 0 0,-1 1 1 0 0,1-1-1 0 0,0 1 0 0 0,0 0 0 0 0,3-3 1 0 0,26-22 384 0 0,-23 21-408 0 0,38-26-37 0 0,79-41-1 0 0,-104 62-51 0 0,-12 5 16 0 0,1 1-1 0 0,-1 1 1 0 0,1 0-1 0 0,19-5 1 0 0,-24 8 31 0 0,1 0 1 0 0,-1 1 0 0 0,1 0 0 0 0,-1-1-1 0 0,0 2 1 0 0,1-1 0 0 0,-1 1 0 0 0,0 0-1 0 0,1 0 1 0 0,-1 0 0 0 0,7 3 0 0 0,-6-2-44 0 0,-1 1 0 0 0,1 0 0 0 0,-1 0 0 0 0,1 1 1 0 0,-1-1-1 0 0,0 1 0 0 0,0 0 0 0 0,-1 0 0 0 0,1 1 1 0 0,-1-1-1 0 0,0 1 0 0 0,0 0 0 0 0,-1 0 0 0 0,1 1 1 0 0,-1-1-1 0 0,3 8 0 0 0,-4-9-13 0 0,-1 0-1 0 0,1 0 1 0 0,-1 0 0 0 0,0 1-1 0 0,0-1 1 0 0,0 0 0 0 0,-1 1-1 0 0,0-1 1 0 0,1 1 0 0 0,-2-1-1 0 0,1 1 1 0 0,0-1 0 0 0,-1 0-1 0 0,0 1 1 0 0,0-1 0 0 0,0 0 0 0 0,-1 0-1 0 0,1 1 1 0 0,-1-1 0 0 0,0 0-1 0 0,0-1 1 0 0,0 1 0 0 0,-5 5-1 0 0,-8 7-1 0 0,-1 0 0 0 0,-1-2 0 0 0,0 0 0 0 0,-23 15 0 0 0,-9 6 0 0 0,21-15 0 0 0,-49 26 0 0 0,23-15 0 0 0,18-10 64 0 0,35-20-29 0 0,13-8-312 0 0,2-1 99 0 0,-1 0 1 0 0,1 2-1 0 0,1-1 1 0 0,-1 2-1 0 0,1 0 0 0 0,0 1 1 0 0,0 0-1 0 0,1 2 1 0 0,15-2-1 0 0,-22 3 185 0 0,1 1 0 0 0,0 1 0 0 0,-1-1 0 0 0,1 2 0 0 0,-1-1 0 0 0,1 1 0 0 0,-1 1 0 0 0,0 0 0 0 0,1 0 0 0 0,-1 0 0 0 0,-1 1 0 0 0,1 1 0 0 0,-1 0 0 0 0,1 0 0 0 0,11 10 0 0 0,-2 1 108 0 0,-1 0 1 0 0,-1 1 0 0 0,0 1 0 0 0,20 32-1 0 0,-34-47-51 0 0,0 0-1 0 0,0 1 1 0 0,0-1-1 0 0,-1 0 0 0 0,1 1 1 0 0,-1 0-1 0 0,0-1 1 0 0,0 1-1 0 0,0-1 1 0 0,-1 1-1 0 0,1 0 1 0 0,-1 0-1 0 0,0 0 0 0 0,0-1 1 0 0,0 1-1 0 0,0 0 1 0 0,-1 0-1 0 0,0-1 1 0 0,1 1-1 0 0,-1 0 0 0 0,-1-1 1 0 0,1 1-1 0 0,0-1 1 0 0,-1 1-1 0 0,0-1 1 0 0,0 0-1 0 0,0 0 1 0 0,0 0-1 0 0,0 0 0 0 0,-6 5 1 0 0,-4 5 94 0 0,-1-1 1 0 0,0 0 0 0 0,-26 16-1 0 0,-48 24 33 0 0,53-35-232 0 0,-1-1 1 0 0,-42 13-1 0 0,-76 14-48 0 0,95-27 92 0 0,49-14-19 0 0,1 0 0 0 0,-1 0 0 0 0,1-1 0 0 0,-1 0 0 0 0,-17 0 0 0 0,26-2 2 0 0,-1 1 0 0 0,1-1-1 0 0,-1 1 1 0 0,1-1 0 0 0,0 1 0 0 0,-1-1-1 0 0,1 1 1 0 0,0-1 0 0 0,-1 0-1 0 0,1 1 1 0 0,0-1 0 0 0,-1 0 0 0 0,1 1-1 0 0,0-1 1 0 0,0 0 0 0 0,0 1-1 0 0,0-1 1 0 0,0 0 0 0 0,0 0-8 0 0,-1-1-10 0 0,1 0 0 0 0,0 1 0 0 0,0-1 0 0 0,0 0 0 0 0,1 0-1 0 0,-1 0 1 0 0,0 0 0 0 0,1 0 0 0 0,-1 1 0 0 0,1-1 0 0 0,0 0 0 0 0,0 0 0 0 0,-1 1 0 0 0,1-1 0 0 0,0 0 0 0 0,1 1 0 0 0,-1-1 0 0 0,0 1 0 0 0,2-2 0 0 0,3-4-104 0 0,1 0 0 0 0,12-8 0 0 0,-14 11 70 0 0,14-10-783 0 0,2 0-3480 0 0,-1 0-1245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 13991 0 0,'2'-1'639'0'0,"14"-6"238"0"0,-16 7-868 0 0,1 0-1 0 0,-1 0 0 0 0,0 0 1 0 0,1 0-1 0 0,-1 0 0 0 0,0 0 1 0 0,1 0-1 0 0,-1 0 0 0 0,0 0 1 0 0,0 0-1 0 0,1 0 0 0 0,-1 1 1 0 0,0-1-1 0 0,1 0 0 0 0,-1 0 1 0 0,0 0-1 0 0,0 0 0 0 0,1 0 1 0 0,-1 1-1 0 0,0-1 0 0 0,0 0 1 0 0,0 0-1 0 0,1 1 0 0 0,-1-1 1 0 0,0 0-1 0 0,0 0 0 0 0,0 1 1 0 0,0-1-1 0 0,1 0 0 0 0,-1 0 1 0 0,0 1-1 0 0,0-1 0 0 0,0 0 1 0 0,0 1-1 0 0,0-1 0 0 0,0 0 1 0 0,0 0-1 0 0,0 1 0 0 0,0-1 1 0 0,0 0-1 0 0,0 1 0 0 0,0-1 1 0 0,0 1-1 0 0,0 11 148 0 0,-1-5-23 0 0,-1-1 0 0 0,0 1 0 0 0,0 0 0 0 0,0-1 0 0 0,-1 0 0 0 0,0 1 1 0 0,0-1-1 0 0,-6 7 0 0 0,-36 45 1160 0 0,33-43-839 0 0,-7 7 344 0 0,0 2 0 0 0,2 1 0 0 0,-16 28 0 0 0,32-51-574 0 0,12 2-6314 0 0,3-5-908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53 316 8287 0 0,'0'0'639'0'0,"-10"0"8281"0"0,8-1-8841 0 0,-1-1 1 0 0,1 1-1 0 0,0 0 1 0 0,0-1-1 0 0,0 1 1 0 0,0-1-1 0 0,0 1 1 0 0,0-1-1 0 0,0 0 1 0 0,0 0-1 0 0,1 0 1 0 0,-1 0-1 0 0,1 0 1 0 0,-2-3-1 0 0,1 1-68 0 0,0-1 0 0 0,0 1-1 0 0,1-1 1 0 0,-1 0 0 0 0,1 1 0 0 0,0-1-1 0 0,0-6 1 0 0,0 3-88 0 0,1-1 0 0 0,0 1 0 0 0,1 0 0 0 0,0 0-1 0 0,0-1 1 0 0,1 1 0 0 0,0 0 0 0 0,6-14 0 0 0,-3 11 41 0 0,1 0 1 0 0,1 1 0 0 0,0 0-1 0 0,0 0 1 0 0,1 0-1 0 0,1 1 1 0 0,-1 1-1 0 0,1-1 1 0 0,1 1 0 0 0,0 1-1 0 0,0 0 1 0 0,0 0-1 0 0,1 1 1 0 0,-1 0-1 0 0,2 1 1 0 0,-1 0 0 0 0,1 1-1 0 0,-1 0 1 0 0,1 1-1 0 0,17-3 1 0 0,-22 6 79 0 0,1 0 0 0 0,-1 0 0 0 0,1 1 0 0 0,-1 0 0 0 0,1 0 0 0 0,-1 0 0 0 0,1 1 0 0 0,-1 0 1 0 0,0 1-1 0 0,0 0 0 0 0,0 0 0 0 0,0 0 0 0 0,-1 1 0 0 0,1 0 0 0 0,-1 0 0 0 0,7 6 0 0 0,-8-5 48 0 0,0-1 0 0 0,0 1-1 0 0,-1 0 1 0 0,1 1 0 0 0,-1-1 0 0 0,0 1 0 0 0,-1 0-1 0 0,1 0 1 0 0,-1 0 0 0 0,0 0 0 0 0,-1 1-1 0 0,0-1 1 0 0,0 1 0 0 0,0-1 0 0 0,-1 1 0 0 0,0 0-1 0 0,1 13 1 0 0,-4 12 282 0 0,-8 51 0 0 0,5-58-293 0 0,2 0 0 0 0,0 0 0 0 0,3 49 0 0 0,0-73-75 0 0,0 4-239 0 0,1 0 0 0 0,0-1-1 0 0,0 1 1 0 0,2 6 0 0 0,3 1-1055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 13359 0 0,'2'-1'1027'0'0,"14"-10"3704"0"0,-17 12-4554 0 0,-14 17-56 0 0,-2 0-1 0 0,0-2 1 0 0,-24 19 0 0 0,-20 19 77 0 0,44-38-180 0 0,1 1 0 0 0,1 0 0 0 0,0 1-1 0 0,2 1 1 0 0,0 0 0 0 0,1 1 0 0 0,1 0-1 0 0,-12 29 1 0 0,1 14 99 0 0,-14 67 0 0 0,29-95-42 0 0,1 0 0 0 0,2 1 0 0 0,0 57 0 0 0,4-80-67 0 0,1 0 1 0 0,0 0-1 0 0,1 0 1 0 0,1 0-1 0 0,0 0 1 0 0,1-1-1 0 0,8 20 1 0 0,-10-26 27 0 0,2 0 0 0 0,-1 0 0 0 0,1 0 0 0 0,0-1 0 0 0,0 1 0 0 0,0-1 1 0 0,1 0-1 0 0,0-1 0 0 0,0 1 0 0 0,0-1 0 0 0,1 0 0 0 0,-1 0 1 0 0,1 0-1 0 0,0-1 0 0 0,0 0 0 0 0,9 3 0 0 0,-3-2 30 0 0,0 0 1 0 0,1-1-1 0 0,-1-1 0 0 0,1 0 0 0 0,0-1 0 0 0,0 0 1 0 0,25-2-1 0 0,-29 0-730 0 0,0-1 0 0 0,-1 0 0 0 0,1 0 0 0 0,8-3 0 0 0,-6 0-6130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20 325 7367 0 0,'0'0'8406'0'0,"1"1"-7589"0"0,1 5-676 0 0,1-1-1 0 0,-1 0 1 0 0,1 1 0 0 0,-2 0-1 0 0,1-1 1 0 0,-1 1 0 0 0,1 0-1 0 0,-2 0 1 0 0,1 0 0 0 0,-1 0-1 0 0,1 0 1 0 0,-2 0 0 0 0,1 0-1 0 0,-1 0 1 0 0,0 0 0 0 0,0 0-1 0 0,0-1 1 0 0,-1 1 0 0 0,0 0-1 0 0,0-1 1 0 0,0 1 0 0 0,-1-1-1 0 0,0 0 1 0 0,0 0 0 0 0,-5 6-1 0 0,0 4 159 0 0,7-14-23 0 0,2-3-173 0 0,32-55 191 0 0,49-74-516 0 0,-79 126 210 0 0,106-134-747 0 0,-92 120 608 0 0,2 0 0 0 0,0 2 1 0 0,1 0-1 0 0,38-25 1 0 0,-43 33 105 0 0,0 0 0 0 0,29-11 0 0 0,-39 19 52 0 0,-1-1-1 0 0,1 1 1 0 0,0-1-1 0 0,0 1 1 0 0,0 1 0 0 0,0-1-1 0 0,-1 1 1 0 0,1 0-1 0 0,0 0 1 0 0,0 0-1 0 0,0 0 1 0 0,0 1-1 0 0,0 0 1 0 0,7 3 0 0 0,-10-4 5 0 0,0 1 0 0 0,0 0 0 0 0,-1 0 1 0 0,1 0-1 0 0,0 0 0 0 0,-1 0 0 0 0,1 1 1 0 0,-1-1-1 0 0,1 0 0 0 0,-1 1 0 0 0,0-1 1 0 0,0 1-1 0 0,1-1 0 0 0,-1 1 1 0 0,0 0-1 0 0,1 1 0 0 0,-1 1 8 0 0,0-1 0 0 0,0 0-1 0 0,0 1 1 0 0,-1-1 0 0 0,1 1 0 0 0,-1-1-1 0 0,0 1 1 0 0,0 4 0 0 0,-1 6 64 0 0,-1 0 0 0 0,-1-1 0 0 0,-7 22 0 0 0,8-26-28 0 0,-18 44 235 0 0,13-35-126 0 0,1-1-1 0 0,-5 21 0 0 0,8-23-33 0 0,1-1-1 0 0,0 1 1 0 0,1 0-1 0 0,1-1 1 0 0,3 30 0 0 0,-2-35-224 0 0,1 0 0 0 0,0 0 1 0 0,0 0-1 0 0,1-1 0 0 0,1 1 1 0 0,-1-1-1 0 0,1 1 0 0 0,1-1 1 0 0,-1-1-1 0 0,12 14 0 0 0,-8-10-583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62 7543 0 0,'1'-2'342'0'0,"2"-2"-119"0"0,13-19 28 0 0,7-9 7663 0 0,-31 34-7708 0 0,4-1-165 0 0,1 1-1 0 0,0 0 0 0 0,0-1 1 0 0,-1 1-1 0 0,1 1 0 0 0,0-1 1 0 0,1 0-1 0 0,-1 1 0 0 0,-4 4 1 0 0,-20 28 142 0 0,22-27-179 0 0,-23 33 145 0 0,-44 83 1 0 0,65-109-20 0 0,0 0 0 0 0,2 1 0 0 0,-1-1 1 0 0,2 2-1 0 0,0-1 0 0 0,1 0 0 0 0,0 1 1 0 0,2 0-1 0 0,-1 24 0 0 0,3-37-68 0 0,-1-1 1 0 0,1 1-1 0 0,-1 0 0 0 0,1-1 0 0 0,0 1 0 0 0,1 0 1 0 0,-1-1-1 0 0,1 0 0 0 0,-1 1 0 0 0,1-1 0 0 0,0 0 1 0 0,0 0-1 0 0,0 0 0 0 0,4 4 0 0 0,-4-5-24 0 0,0 0 0 0 0,0 0 1 0 0,0-1-1 0 0,1 1 0 0 0,-1-1 0 0 0,0 1 0 0 0,1-1 0 0 0,-1 0 0 0 0,1 0 0 0 0,0 0 0 0 0,-1 0 0 0 0,1 0 0 0 0,0-1 0 0 0,-1 1 0 0 0,1-1 1 0 0,0 0-1 0 0,0 0 0 0 0,0 0 0 0 0,4 0 0 0 0,3-2 24 0 0,0-1 0 0 0,-1 1-1 0 0,1-1 1 0 0,-1-1 0 0 0,0 0 0 0 0,0 0 0 0 0,0 0 0 0 0,11-9 0 0 0,7-7 29 0 0,28-26 1 0 0,-21 18-12 0 0,27-28 39 0 0,-2-3 0 0 0,64-82 0 0 0,-65 76-135 0 0,-56 64-64 0 0,-3 4-96 0 0,-3 7 174 0 0,0 1 0 0 0,-1-1 0 0 0,-1 1 0 0 0,1-1 0 0 0,-1-1 0 0 0,-1 1 0 0 0,-14 15 0 0 0,18-21 2 0 0,-1 1 0 0 0,1 0 0 0 0,0 0 0 0 0,0 0 0 0 0,0 1 0 0 0,1-1 0 0 0,-1 0 0 0 0,2 1 0 0 0,-4 10 0 0 0,-5 17 0 0 0,-27 61 0 0 0,33-79 0 0 0,1-1 0 0 0,0 1 0 0 0,1-1 0 0 0,-1 27 0 0 0,3-39 0 0 0,0 0 0 0 0,-1 0 0 0 0,1 0 0 0 0,0 0 0 0 0,-1 0 0 0 0,0 0 0 0 0,1 0 0 0 0,-2 3 0 0 0,1-4 0 0 0,1 0 0 0 0,-1 0 0 0 0,1 0 0 0 0,0 0 0 0 0,-1 0 0 0 0,1 0 0 0 0,0 0 0 0 0,0 0 0 0 0,0 0 0 0 0,0 0 1 0 0,-1 0-1 0 0,1 0 0 0 0,1 0 0 0 0,-1 0 0 0 0,0 0 0 0 0,0 1 0 0 0,2 2-1 0 0,0-1-1 0 0,0 1 1 0 0,0-1 0 0 0,0 0 0 0 0,1 1-1 0 0,-1-1 1 0 0,1-1 0 0 0,4 5 0 0 0,-6-7-106 0 0,0 1 0 0 0,1-1 0 0 0,-1 1 0 0 0,0-1 0 0 0,1 1 0 0 0,-1-1 0 0 0,1 0 0 0 0,-1 0 0 0 0,1 1 0 0 0,-1-1 0 0 0,0 0 0 0 0,1 0 0 0 0,-1-1 0 0 0,3 1 0 0 0,-1-1-836 0 0,11 0-5835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14479 0 0,'2'-1'62'0'0,"0"0"-1"0"0,1 0 0 0 0,-1 1 0 0 0,0-1 0 0 0,0 1 1 0 0,1-1-1 0 0,-1 1 0 0 0,0 0 0 0 0,0 0 1 0 0,1 0-1 0 0,-1 0 0 0 0,0 1 0 0 0,1-1 0 0 0,-1 1 1 0 0,0-1-1 0 0,0 1 0 0 0,0 0 0 0 0,1 0 1 0 0,-1 0-1 0 0,0 0 0 0 0,0 0 0 0 0,0 0 1 0 0,0 0-1 0 0,-1 1 0 0 0,3 1 0 0 0,2 3 91 0 0,-1-1 0 0 0,-1 1 0 0 0,1 0 0 0 0,-1 0 0 0 0,0 0 0 0 0,-1 1 0 0 0,0 0 0 0 0,0-1 0 0 0,0 1 0 0 0,0 0 0 0 0,-1 0 0 0 0,-1 0 0 0 0,1 1 0 0 0,-1-1 1 0 0,0 0-1 0 0,-1 1 0 0 0,0 14 0 0 0,-1-7 205 0 0,0 1 1 0 0,-2 0 0 0 0,0-1 0 0 0,0 0-1 0 0,-2 1 1 0 0,0-1 0 0 0,-10 20 0 0 0,-16 26 67 0 0,-29 68 111 0 0,56-119-556 0 0,1 1-1 0 0,0 0 1 0 0,1 0 0 0 0,0 1-1 0 0,1-1 1 0 0,0 0 0 0 0,1 0-1 0 0,2 23 1 0 0,7 17-4330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 1839 0 0,'22'-23'720'0'0,"-22"23"-395"0"0,1-1 0 0 0,-1 1 0 0 0,1 0 0 0 0,-1 0 0 0 0,1-1 0 0 0,-1 1 0 0 0,0 0 0 0 0,1 0-1 0 0,-1 0 1 0 0,1 0 0 0 0,-1 0 0 0 0,1 0 0 0 0,-1 0 0 0 0,1 0 0 0 0,-1 0 0 0 0,1 0 0 0 0,-1 0-1 0 0,1 0 1 0 0,-1 0 0 0 0,1 0 0 0 0,-1 0 0 0 0,1 0 0 0 0,-1 0 0 0 0,1 1 0 0 0,-1-1-1 0 0,3 3 2600 0 0,-2-3-2599 0 0,-1 0 0 0 0,0 1 0 0 0,11 15 3131 0 0,-9-11-3411 0 0,-1 0 0 0 0,0 1 1 0 0,0-1-1 0 0,0 1 0 0 0,0-1 1 0 0,-1 1-1 0 0,0-1 0 0 0,0 0 0 0 0,-2 7 1 0 0,-1 8 159 0 0,-6 21 0 0 0,8-35-116 0 0,-10 31 433 0 0,-1-1 1 0 0,-25 54 0 0 0,-46 62 875 0 0,15-26-319 0 0,58-105-966 0 0,1 1 0 0 0,2 0-1 0 0,0 0 1 0 0,-4 27 0 0 0,7-12-321 0 0,6-22-6692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16903 0 0,'0'0'382'0'0,"1"-9"512"0"0,0 5-838 0 0,0 1 0 0 0,1 0 0 0 0,-1 0 0 0 0,1 0 0 0 0,0 0 0 0 0,0 0 0 0 0,0 0 0 0 0,0 0 0 0 0,0 1 0 0 0,6-5 0 0 0,-1 0-157 0 0,0 1 1 0 0,15-9 0 0 0,-13 10-21 0 0,209-131-779 0 0,-199 123 1031 0 0,1 1 1 0 0,25-11 0 0 0,-37 19-57 0 0,0 1 0 0 0,0 0 0 0 0,1 0 0 0 0,-1 1 0 0 0,1 0 0 0 0,-1 1 0 0 0,1 0 0 0 0,-1 0 0 0 0,12 1 0 0 0,-14 1-2 0 0,-1 0 1 0 0,1 0 0 0 0,-1 1-1 0 0,1-1 1 0 0,-1 1-1 0 0,0 1 1 0 0,0-1-1 0 0,0 1 1 0 0,0 0 0 0 0,0 0-1 0 0,0 0 1 0 0,-1 1-1 0 0,0-1 1 0 0,1 1-1 0 0,-2 0 1 0 0,1 1 0 0 0,0-1-1 0 0,-1 1 1 0 0,5 7-1 0 0,0 2 163 0 0,-1 0 0 0 0,0 1 0 0 0,-1-1 0 0 0,-1 1 0 0 0,7 29 0 0 0,-5-11 335 0 0,4 54 1 0 0,-10-70-471 0 0,-1 0 0 0 0,-1 0 0 0 0,0 0 0 0 0,-1 0 0 0 0,-5 18 0 0 0,5-27-70 0 0,-1 0-1 0 0,0 0 1 0 0,0 0 0 0 0,-1-1 0 0 0,0 1-1 0 0,0-1 1 0 0,-1 0 0 0 0,0 0 0 0 0,0-1-1 0 0,0 1 1 0 0,-1-1 0 0 0,0 0 0 0 0,0-1-1 0 0,-1 0 1 0 0,-13 9 0 0 0,7-7 24 0 0,0 0-1 0 0,0-1 1 0 0,-1-1 0 0 0,1 0 0 0 0,-1-1 0 0 0,0 0 0 0 0,0-1-1 0 0,-21 1 1 0 0,-59-1 99 0 0,64-3-726 0 0,-1 1 1 0 0,-43 7-1 0 0,73-8-4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3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57 11519 0 0,'-10'-10'930'0'0,"0"0"1"0"0,0 0-1 0 0,-18-11 0 0 0,21 15 3605 0 0,11 21-4388 0 0,9 21-129 0 0,3-1-1 0 0,31 55 1 0 0,-41-80-18 0 0,169 255-465 0 0,23-14-209 0 0,-165-211 619 0 0,43 48-397 0 0,9 11-59 0 0,-66-74 342 0 0,-1 0 0 0 0,17 32 0 0 0,-31-48 100 0 0,1 0 1 0 0,-1 0-1 0 0,-1 0 0 0 0,0 1 0 0 0,0-1 0 0 0,2 18 0 0 0,-4-22 30 0 0,-1-1 0 0 0,0 1 0 0 0,0 0 0 0 0,0 0 0 0 0,-1 0 0 0 0,0 0-1 0 0,0-1 1 0 0,0 1 0 0 0,0 0 0 0 0,-1-1 0 0 0,1 1 0 0 0,-1-1 0 0 0,-1 1 0 0 0,1-1-1 0 0,-5 6 1 0 0,-4 4-34 0 0,0-2 0 0 0,-1 1 0 0 0,-1-2-1 0 0,0 0 1 0 0,-1 0 0 0 0,-28 17 0 0 0,-97 41 328 0 0,-24-1-4471 0 0,78-34-819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1327 4143 0 0,'0'-2'5222'0'0,"0"-1"-4693"0"0,0 0 1 0 0,1 1-1 0 0,-1-1 1 0 0,1 0-1 0 0,0 0 1 0 0,0 1 0 0 0,0-1-1 0 0,0 1 1 0 0,0-1-1 0 0,3-2 1 0 0,19-27 47 0 0,-10 16-271 0 0,42-54 120 0 0,86-82 1 0 0,20-24 70 0 0,-111 114-343 0 0,140-167 585 0 0,27 11 360 0 0,-146 154-844 0 0,231-184 1181 0 0,-296 244-1422 0 0,-3 1-9 0 0,1 0-1 0 0,0 1 0 0 0,0-1 1 0 0,0 1-1 0 0,1 0 0 0 0,-1 0 1 0 0,0 0-1 0 0,6 0 0 0 0,-10 2-4 0 0,1-1 0 0 0,-1 1 0 0 0,0 0 0 0 0,1 0 0 0 0,-1 0 0 0 0,0 0 0 0 0,1 0 0 0 0,-1 0 0 0 0,0 0 0 0 0,1 0 0 0 0,-1 0 0 0 0,0 0 0 0 0,1 0 0 0 0,-1 0 0 0 0,0 1 0 0 0,1-1 0 0 0,-1 0 0 0 0,0 0 0 0 0,1 0 0 0 0,-1 0 0 0 0,0 1 0 0 0,0-1 0 0 0,1 0 0 0 0,-1 0 0 0 0,1 2 0 0 0,-1 0 0 0 0,1-1 0 0 0,-1 1 0 0 0,1-1 0 0 0,-1 1 0 0 0,0 0 0 0 0,1-1 0 0 0,-1 1 0 0 0,0 0 0 0 0,0-1 0 0 0,0 1 0 0 0,-1 0 0 0 0,1-1 0 0 0,-1 4 0 0 0,-7 27-73 0 0,6-28 41 0 0,-12 36-183 0 0,-27 55-1 0 0,22-56 107 0 0,-32 104-40 0 0,8-17 151 0 0,-3-20 40 0 0,-69 115-1 0 0,89-176-30 0 0,2 0-1 0 0,2 2 1 0 0,2 1 0 0 0,-26 94-1 0 0,45-134-51 0 0,-1-1 0 0 0,1 1 0 0 0,0-1 0 0 0,1 1-1 0 0,0-1 1 0 0,1 11 0 0 0,-1-16-149 0 0,3-2-253 0 0,-1 0 185 0 0,0-1 0 0 0,1 1 1 0 0,-1 0-1 0 0,0-1 0 0 0,1 1 1 0 0,-1-1-1 0 0,0 0 1 0 0,0 0-1 0 0,0 0 0 0 0,0 0 1 0 0,0 0-1 0 0,0-1 0 0 0,0 1 1 0 0,0 0-1 0 0,0-1 0 0 0,0 1 1 0 0,2-4-1 0 0,-1 2 39 0 0,17-15-1555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20 102 6447 0 0,'0'0'298'0'0,"-1"1"-10"0"0,-8 7-188 0 0,0 2 7660 0 0,16-19-6075 0 0,1 0-619 0 0,-1 0-1 0 0,15-12 2065 0 0,0 22-1859 0 0,-7 1-907 0 0,27 7 1 0 0,-31-6-313 0 0,-1-1 0 0 0,1 0 0 0 0,0 0 0 0 0,0-1 0 0 0,16 0 0 0 0,21-5-69 0 0,-1-1-1 0 0,1-3 0 0 0,-2-1 1 0 0,57-20-1 0 0,-74 19-232 0 0,-6 1-1682 0 0,38-10 0 0 0,-41 17 510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99 6911 0 0,'6'-8'315'0'0,"1"1"0"0"0,10-9 0 0 0,35-23 5516 0 0,-32 25-3397 0 0,-17 12-2131 0 0,0 0 0 0 0,1 0 1 0 0,-1 0-1 0 0,0 1 0 0 0,1-1 1 0 0,-1 1-1 0 0,6-2 2012 0 0,-10 4-2169 0 0,-40 27 228 0 0,1 3 0 0 0,-61 59 0 0 0,72-64-314 0 0,-23 22-41 0 0,2 2 0 0 0,2 3-1 0 0,-45 64 1 0 0,90-112-12 0 0,0 0 0 0 0,0 0 0 0 0,0 1 0 0 0,1-1 0 0 0,-1 0 0 0 0,1 1 0 0 0,-1 6 0 0 0,2-10-7 0 0,1-1 0 0 0,0 0 0 0 0,0 1 0 0 0,0-1 0 0 0,0 1 0 0 0,0-1 0 0 0,0 0 0 0 0,0 1 0 0 0,0-1-1 0 0,0 1 1 0 0,1-1 0 0 0,-1 0 0 0 0,0 1 0 0 0,1-1 0 0 0,-1 0 0 0 0,1 0 0 0 0,0 1 0 0 0,-1-1 0 0 0,1 0 0 0 0,0 0-1 0 0,0 0 1 0 0,0 0 0 0 0,0 0 0 0 0,0 0 0 0 0,0 0 0 0 0,0 0 0 0 0,0 0 0 0 0,0 0 0 0 0,0-1 0 0 0,0 1 0 0 0,1 0 0 0 0,-1-1-1 0 0,0 1 1 0 0,1-1 0 0 0,2 1 0 0 0,8 2-301 0 0,1-1 0 0 0,0-1 0 0 0,0 0 0 0 0,0 0 0 0 0,0-1 0 0 0,0-1 0 0 0,0-1 0 0 0,-1 1 0 0 0,17-6 0 0 0,3 2-6609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12439 0 0,'0'0'958'0'0,"-2"-1"-441"0"0,-1 1-77 0 0,-1 0-1 0 0,0 0 1 0 0,0 1 0 0 0,0-1-1 0 0,1 1 1 0 0,-1 0 0 0 0,0 0 0 0 0,1 0-1 0 0,-7 3 1 0 0,-35 17 609 0 0,37-17-1156 0 0,-17 10 117 0 0,0-1 1 0 0,-2-2 0 0 0,0 0 0 0 0,0-2 0 0 0,0-1 0 0 0,-1-2-1 0 0,-38 5 1 0 0,-5-3 753 0 0,69-7-702 0 0,-1-1 0 0 0,1 1 0 0 0,0 0 0 0 0,0 0 0 0 0,-1 0 0 0 0,1 0 0 0 0,0 0 0 0 0,0 1 0 0 0,0-1 0 0 0,0 1 0 0 0,0-1 0 0 0,0 1 0 0 0,1 0 0 0 0,-1-1 0 0 0,1 1 0 0 0,-1 0 0 0 0,1 0 0 0 0,-1 0 0 0 0,1 0 0 0 0,-1 3 0 0 0,-3 6 192 0 0,1 0 0 0 0,-7 22 0 0 0,7-16-166 0 0,-3 3 34 0 0,-13 53 179 0 0,18-63-277 0 0,0 0-1 0 0,1 0 1 0 0,0-1-1 0 0,1 1 1 0 0,1 17-1 0 0,4-15 0 0 0,-5-11-21 0 0,1 1 0 0 0,1-1 0 0 0,-1 0 0 0 0,0 0 0 0 0,0 1 0 0 0,0-1 0 0 0,1 0 0 0 0,-1 0 0 0 0,0 0 1 0 0,1-1-1 0 0,-1 1 0 0 0,1 0 0 0 0,-1 0 0 0 0,1-1 0 0 0,-1 1 0 0 0,1-1 0 0 0,3 1 0 0 0,-2-1 5 0 0,0 1 0 0 0,1-1 0 0 0,-1-1-1 0 0,0 1 1 0 0,1 0 0 0 0,-1-1 0 0 0,0 0 0 0 0,5-1-1 0 0,4-3 15 0 0,-1 0 0 0 0,0 0-1 0 0,18-13 1 0 0,79-57-178 0 0,1-2-287 0 0,-74 57-1425 0 0,-13 11-4838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3 350 10591 0 0,'0'0'11115'0'0,"0"-1"-11048"0"0,-1-2-44 0 0,0 0 0 0 0,1 0 1 0 0,0-1-1 0 0,-1 1 0 0 0,1 0 1 0 0,0 0-1 0 0,1 0 1 0 0,-1-1-1 0 0,1 1 0 0 0,-1 0 1 0 0,1 0-1 0 0,0 0 0 0 0,0 0 1 0 0,0 0-1 0 0,1 0 1 0 0,-1 0-1 0 0,1 0 0 0 0,3-4 1 0 0,5-8-27 0 0,1 0 0 0 0,14-13 0 0 0,-19 21-35 0 0,97-103-176 0 0,-83 92 177 0 0,1 1 0 0 0,0 0-1 0 0,37-22 1 0 0,-53 36 35 0 0,1 1 0 0 0,-1-1 0 0 0,0 1-1 0 0,1 0 1 0 0,-1 0 0 0 0,1 0 0 0 0,-1 1 0 0 0,1 0 0 0 0,0 0-1 0 0,9 0 1 0 0,-13 2 13 0 0,1-1 0 0 0,-1 0-1 0 0,1 1 1 0 0,-1-1 0 0 0,1 1-1 0 0,-1 0 1 0 0,1 0 0 0 0,-1 0-1 0 0,0 0 1 0 0,1 0 0 0 0,-1 1-1 0 0,0-1 1 0 0,0 1 0 0 0,0-1-1 0 0,0 1 1 0 0,0 0 0 0 0,-1-1-1 0 0,1 1 1 0 0,0 0 0 0 0,-1 1-1 0 0,1-1 1 0 0,-1 0 0 0 0,0 0-1 0 0,0 0 1 0 0,2 5-1 0 0,3 11 66 0 0,-2-1 0 0 0,0 1 0 0 0,0 1-1 0 0,-2-1 1 0 0,0 0 0 0 0,-1 21 0 0 0,-1-16-91 0 0,2 0 1 0 0,0 0-1 0 0,7 26 0 0 0,-8-45-22 0 0,1 1 0 0 0,-1-1-1 0 0,1 0 1 0 0,0 1 0 0 0,5 7-1 0 0,-6-11-56 0 0,0 1-1 0 0,1-1 1 0 0,-1 1-1 0 0,0-1 0 0 0,1 1 1 0 0,0-1-1 0 0,-1 0 1 0 0,1 1-1 0 0,0-1 1 0 0,-1 0-1 0 0,1 0 0 0 0,0 0 1 0 0,0 0-1 0 0,0-1 1 0 0,4 2-1 0 0,14-1-1333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31 18199 0 0,'0'-2'830'0'0,"-3"-26"868"0"0,12 50-1122 0 0,-7-7-543 0 0,0 1 0 0 0,0-1 0 0 0,-2 1-1 0 0,0-1 1 0 0,0 1 0 0 0,-2-1 0 0 0,0 1 0 0 0,-8 28 0 0 0,-4 4 115 0 0,-30 66 0 0 0,-175 334 108 0 0,192-398-234 0 0,-1 0-1 0 0,-66 85 0 0 0,77-114-30 0 0,6-6 36 0 0,-1-1 0 0 0,-26 23 0 0 0,36-36-27 0 0,4-7 0 0 0,7-9 0 0 0,178-244-576 0 0,-175 243 539 0 0,107-139-310 0 0,-115 151 349 0 0,-1 0-1 0 0,1 0 1 0 0,0 0 0 0 0,1 0-1 0 0,-1 1 1 0 0,1 0 0 0 0,-1 0-1 0 0,8-4 1 0 0,-11 8 6 0 0,1-1 1 0 0,-1 0-1 0 0,0 1 1 0 0,1-1 0 0 0,-1 1-1 0 0,0 0 1 0 0,1-1-1 0 0,-1 1 1 0 0,0 0-1 0 0,0 0 1 0 0,0 0-1 0 0,0 0 1 0 0,0 0 0 0 0,0 0-1 0 0,1 1 1 0 0,-1-1 7 0 0,11 13-12 0 0,0 1 1 0 0,-1 0-1 0 0,15 27 0 0 0,-15-24-4 0 0,0 0 0 0 0,20 23-1 0 0,-23-32 33 0 0,1 0 0 0 0,0 0 0 0 0,0-1 0 0 0,1 0 0 0 0,0-1 0 0 0,0 0 0 0 0,21 10 0 0 0,-28-16-4 0 0,-1 0 5 0 0,1 0 1 0 0,-1 0-1 0 0,0 0 1 0 0,0 0-1 0 0,0 0 1 0 0,0 0 0 0 0,4 4-1 0 0,-7-3-5 0 0,1 0-1 0 0,-1 0 1 0 0,0 1-1 0 0,0-1 1 0 0,0 0-1 0 0,0 0 1 0 0,0 0 0 0 0,-1 0-1 0 0,1 0 1 0 0,-1-1-1 0 0,1 1 1 0 0,-1 0-1 0 0,1 0 1 0 0,-5 2-1 0 0,-28 18 65 0 0,31-20-73 0 0,-105 50 158 0 0,43-22-163 0 0,34-15-437 0 0,-1 0-1 0 0,0-3 1 0 0,-1 0 0 0 0,-43 8 0 0 0,72-19 100 0 0,0-1 0 0 0,0 0 0 0 0,0 1-1 0 0,0-1 1 0 0,-8-1 0 0 0,11-2-821 0 0,2-7-36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 10135 0 0,'0'0'778'0'0,"-1"1"-506"0"0,-25 21 1762 0 0,1 2 1 0 0,-23 28-1 0 0,29-29-1491 0 0,1 2-1 0 0,2-1 1 0 0,0 2-1 0 0,2 0 1 0 0,-12 30-1 0 0,-21 49 186 0 0,47-103-352 0 0,7-16 57 0 0,11-15-272 0 0,41-52-1 0 0,31-21 134 0 0,-61 70-270 0 0,-9 10-63 0 0,1 1-1 0 0,2 0 0 0 0,28-20 1 0 0,-40 34 28 0 0,-1 0 0 0 0,1 1 0 0 0,0 0 0 0 0,0 0 0 0 0,1 2 0 0 0,-1-1 0 0 0,1 1 0 0 0,0 1 0 0 0,0 0 0 0 0,20-1 0 0 0,4 5 426 0 0,-35-1-386 0 0,1 0-1 0 0,-1 1 0 0 0,0-1 1 0 0,1 0-1 0 0,-1 1 0 0 0,0-1 1 0 0,0 1-1 0 0,1-1 1 0 0,-1 1-1 0 0,0 0 0 0 0,0-1 1 0 0,0 1-1 0 0,0 0 1 0 0,0 0-1 0 0,0 0 0 0 0,0 0 1 0 0,1 1-1 0 0,12 19 286 0 0,-13-20-280 0 0,2 4 4 0 0,-1 1 0 0 0,0-1 0 0 0,-1 1 0 0 0,1-1 0 0 0,-1 1 0 0 0,0-1 0 0 0,0 1 0 0 0,-1 0 0 0 0,1 0 0 0 0,-1-1 0 0 0,-1 1 0 0 0,-1 10 0 0 0,-1 0 8 0 0,0 1 1 0 0,-1-1-1 0 0,-8 17 1 0 0,-3 6-112 0 0,-1-2 0 0 0,-40 65 0 0 0,54-99-142 0 0,0 0 0 0 0,0 1 1 0 0,1-1-1 0 0,-1 1 0 0 0,1-1 0 0 0,0 1 0 0 0,-1 6 0 0 0,0 6-7548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238 172 6447 0 0,'2'1'7059'0'0,"-1"0"-6851"0"0,3 4 739 0 0,1-1 1 0 0,0 0-1 0 0,0 0 1 0 0,7 5 0 0 0,-9-7-828 0 0,-1-1 0 0 0,1 0 0 0 0,0 0 1 0 0,-1 0-1 0 0,1-1 0 0 0,-1 1 0 0 0,1-1 1 0 0,0 1-1 0 0,0-1 0 0 0,-1 0 0 0 0,1 0 1 0 0,0 0-1 0 0,0 0 0 0 0,2-1 0 0 0,23-5 120 0 0,-1-1 0 0 0,-1 0-1 0 0,1-3 1 0 0,-1 0 0 0 0,-1-1-1 0 0,0-2 1 0 0,0 0 0 0 0,25-20-1 0 0,-43 29-216 0 0,-1-1 0 0 0,0 0-1 0 0,0 0 1 0 0,0 0 0 0 0,-1-1-1 0 0,0 0 1 0 0,0 0 0 0 0,0-1-1 0 0,-1 1 1 0 0,0-1 0 0 0,5-10-1 0 0,-9 16-21 0 0,0 1 0 0 0,0-1 0 0 0,0 1-1 0 0,1-1 1 0 0,-1 1 0 0 0,0-1 0 0 0,0 1-1 0 0,0-1 1 0 0,0 1 0 0 0,0 0 0 0 0,0-1-1 0 0,0 1 1 0 0,0-1 0 0 0,0 1 0 0 0,0-1-1 0 0,-1 1 1 0 0,1-1 0 0 0,0 1 0 0 0,0-1-1 0 0,0 1 1 0 0,-1-1 0 0 0,1 1-1 0 0,0 0 1 0 0,0-1 0 0 0,-1 1 0 0 0,1-1-1 0 0,-1 1 1 0 0,0-1 1 0 0,0 0 0 0 0,0 1 0 0 0,0-1 0 0 0,0 1 0 0 0,0 0 0 0 0,0-1 1 0 0,0 1-1 0 0,0 0 0 0 0,0 0 0 0 0,0-1 0 0 0,-2 1 0 0 0,-4 0 5 0 0,0 1 0 0 0,1 0 1 0 0,-9 1-1 0 0,-7 3-25 0 0,2 2 1 0 0,-1 0-1 0 0,1 1 0 0 0,0 1 1 0 0,0 0-1 0 0,-19 15 0 0 0,-106 80-106 0 0,89-58 124 0 0,-100 104 0 0 0,152-145 0 0 0,-10 10 0 0 0,-17 26 0 0 0,28-38 0 0 0,1 1 0 0 0,-1 0 0 0 0,1 0 0 0 0,0 0 0 0 0,0 0 0 0 0,1 1 0 0 0,-1-1 0 0 0,1 0 0 0 0,0 1 0 0 0,0-1 0 0 0,0 1 0 0 0,0 8 0 0 0,2-10 0 0 0,-1-1 0 0 0,1 0 0 0 0,-1 0 0 0 0,1 1 0 0 0,0-1 0 0 0,0 0 0 0 0,0 0 0 0 0,0 0 0 0 0,0 0 0 0 0,0 0 0 0 0,1 0 0 0 0,-1 0 0 0 0,1 0 0 0 0,-1 0 0 0 0,1-1 0 0 0,0 1 0 0 0,0-1 0 0 0,-1 1 0 0 0,1-1 0 0 0,0 0 0 0 0,0 0 0 0 0,0 0 0 0 0,1 0 0 0 0,-1 0 0 0 0,3 1 0 0 0,6 1 0 0 0,0 0 0 0 0,0-1 0 0 0,22 2 0 0 0,-25-3 0 0 0,50 4-419 0 0,62-2 0 0 0,-69-6-607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99 6415 0 0,'0'0'586'0'0,"0"2"-486"0"0,2 5 585 0 0,-1 0 0 0 0,0 1 0 0 0,0-1 0 0 0,-1 1 0 0 0,0 8 1 0 0,0-7-73 0 0,0-8-127 0 0,11 14 2365 0 0,-10-14-2214 0 0,-1-1-615 0 0,0 1 0 0 0,0-1-1 0 0,0 0 1 0 0,0 0 0 0 0,0 1-1 0 0,0-1 1 0 0,0 0 0 0 0,0 1-1 0 0,0-1 1 0 0,0 0-1 0 0,0 0 1 0 0,0 1 0 0 0,0-1-1 0 0,0 0 1 0 0,0 0 0 0 0,1 0-1 0 0,-1 1 1 0 0,0-1 0 0 0,0 0-1 0 0,0 0 1 0 0,0 1 0 0 0,0-1-1 0 0,1 0 1 0 0,-1 0 0 0 0,0 0-1 0 0,0 1 1 0 0,0-1 0 0 0,0 0-1 0 0,1 0 1 0 0,-1 0 0 0 0,0 0-1 0 0,0 0 1 0 0,1 1 0 0 0,7-6 1025 0 0,5-12-207 0 0,-9 5-757 0 0,0 1 1 0 0,-1-1-1 0 0,0 1 0 0 0,-1-1 0 0 0,-1 0 0 0 0,0 0 1 0 0,0 0-1 0 0,-1 0 0 0 0,-3-20 0 0 0,3 31-89 0 0,-1-1 0 0 0,1 1 0 0 0,0-1 1 0 0,-1 1-1 0 0,1 0 0 0 0,-1 0 0 0 0,1-1 0 0 0,-1 1 0 0 0,0 0 0 0 0,0 0 0 0 0,1 0 0 0 0,-1 0 0 0 0,0-1 0 0 0,0 1 0 0 0,0 1 1 0 0,0-1-1 0 0,0 0 0 0 0,0 0 0 0 0,0 0 0 0 0,-1 0 0 0 0,1 1 0 0 0,0-1 0 0 0,0 1 0 0 0,-1-1 0 0 0,1 1 0 0 0,0-1 0 0 0,-1 1 1 0 0,1 0-1 0 0,0-1 0 0 0,-1 1 0 0 0,1 0 0 0 0,-1 0 0 0 0,1 0 0 0 0,0 0 0 0 0,-1 0 0 0 0,1 0 0 0 0,0 1 0 0 0,-1-1 0 0 0,-1 1 1 0 0,-7 2-63 0 0,1 0 0 0 0,-1 1 1 0 0,1 0-1 0 0,-13 7 0 0 0,11-6 35 0 0,-26 15-76 0 0,2 1-1 0 0,0 1 0 0 0,1 2 0 0 0,-34 31 1 0 0,44-33 143 0 0,1 1 0 0 0,2 1 0 0 0,0 1 0 0 0,1 0 0 0 0,-29 53 0 0 0,46-73-29 0 0,0 1-1 0 0,1-1 1 0 0,-1 1-1 0 0,1 0 1 0 0,1 0 0 0 0,-3 7-1 0 0,4-11 2 0 0,0 0 1 0 0,0-1-1 0 0,0 1 0 0 0,0-1 1 0 0,0 1-1 0 0,0-1 0 0 0,0 1 1 0 0,1-1-1 0 0,-1 1 0 0 0,0-1 1 0 0,1 1-1 0 0,-1-1 0 0 0,1 1 1 0 0,0-1-1 0 0,-1 1 0 0 0,1-1 0 0 0,0 0 1 0 0,0 1-1 0 0,0-1 0 0 0,0 0 1 0 0,0 0-1 0 0,0 0 0 0 0,0 0 1 0 0,0 0-1 0 0,1 0 0 0 0,-1 0 1 0 0,0 0-1 0 0,0 0 0 0 0,3 0 1 0 0,0 1 44 0 0,1 0 0 0 0,0-1 0 0 0,0 0 0 0 0,0 0 0 0 0,0 0 0 0 0,0-1 0 0 0,0 1 0 0 0,0-1 1 0 0,0 0-1 0 0,7-2 0 0 0,8-1 125 0 0,24-7 0 0 0,-33 7-138 0 0,35-9 92 0 0,-1-3 0 0 0,0-2 0 0 0,48-25 0 0 0,-66 27-134 0 0,-33 27-123 0 0,-20 21-91 0 0,-1-1 1 0 0,-1-2-1 0 0,-33 27 1 0 0,0 1-732 0 0,59-56 755 0 0,16-9-156 0 0,24-21-544 0 0,-15 8 12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18743 0 0,'0'0'1699'0'0,"-1"3"-1399"0"0,-2 9-279 0 0,-1 0 0 0 0,0 0 0 0 0,-1 0 0 0 0,-11 20 0 0 0,-32 45 307 0 0,43-68-280 0 0,-227 293 518 0 0,165-221-508 0 0,2 0-99 0 0,-150 192-304 0 0,91-111-1141 0 0,122-160 1134 0 0,4-4-689 0 0,18-23-4550 0 0,-4 6-9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12815 0 0,'6'-14'188'0'0,"1"0"0"0"0,0 0 0 0 0,1 1 0 0 0,0 0 0 0 0,1 1 0 0 0,1 0 0 0 0,0 0 0 0 0,13-11 0 0 0,16-11 509 0 0,44-31 0 0 0,-77 60-535 0 0,34-25 425 0 0,1 2-1 0 0,1 2 1 0 0,74-34-1 0 0,-100 53-391 0 0,0 1 0 0 0,0 0 0 0 0,0 2 0 0 0,1 0 1 0 0,0 1-1 0 0,0 0 0 0 0,-1 2 0 0 0,2 0 0 0 0,-1 0 0 0 0,0 2 0 0 0,0 0 0 0 0,0 1 0 0 0,-1 1 0 0 0,23 6 0 0 0,-32-7-116 0 0,-1 1 1 0 0,1-1-1 0 0,-1 1 0 0 0,0 0 0 0 0,0 1 1 0 0,0-1-1 0 0,-1 1 0 0 0,1 1 0 0 0,-1-1 0 0 0,6 7 1 0 0,-8-8-57 0 0,0 1 0 0 0,-1-1 0 0 0,1 0 0 0 0,-1 1 0 0 0,0 0 0 0 0,0 0 0 0 0,-1-1 1 0 0,1 1-1 0 0,-1 0 0 0 0,0 0 0 0 0,0 0 0 0 0,0 1 0 0 0,0-1 0 0 0,-1 0 0 0 0,0 0 0 0 0,0 0 1 0 0,0 0-1 0 0,-1 5 0 0 0,0 0-9 0 0,-1 0 0 0 0,-1-1 0 0 0,1 1 0 0 0,-1-1 0 0 0,-1 0 0 0 0,0 0 0 0 0,0 0 0 0 0,0 0 0 0 0,-1-1 0 0 0,0 1 0 0 0,-10 9 0 0 0,-6 6 18 0 0,-49 38 0 0 0,46-41-39 0 0,-27 18-454 0 0,-2-1 1 0 0,-1-4-1 0 0,-92 44 1 0 0,123-67-933 0 0,-1-2-3642 0 0,3-2-1263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8 12319 0 0,'16'-6'564'0'0,"-13"5"-9"0"0,-1 1-359 0 0,-1 0-168 0 0,1 0 1 0 0,0 0-1 0 0,-1 1 0 0 0,1-1 0 0 0,-1 1 1 0 0,1-1-1 0 0,-1 1 0 0 0,0 0 1 0 0,1-1-1 0 0,-1 1 0 0 0,1 0 0 0 0,-1 0 1 0 0,0 0-1 0 0,0 0 0 0 0,1 0 1 0 0,-1 0-1 0 0,0 0 0 0 0,0 1 1 0 0,0-1-1 0 0,0 0 0 0 0,-1 0 0 0 0,1 1 1 0 0,0-1-1 0 0,0 1 0 0 0,-1-1 1 0 0,1 1-1 0 0,-1-1 0 0 0,1 1 0 0 0,-1-1 1 0 0,0 1-1 0 0,0-1 0 0 0,1 1 1 0 0,-1 1-1 0 0,-1 4 134 0 0,1 0 0 0 0,-1 0 0 0 0,0 0 0 0 0,-1 0 0 0 0,-3 10-1 0 0,3-11-17 0 0,-7 20 305 0 0,-1 0 0 0 0,-2-1 0 0 0,0 0 1 0 0,-24 34-1 0 0,-73 88 1134 0 0,52-73-956 0 0,-255 405 1474 0 0,237-353-4426 0 0,74-124 1411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10135 0 0,'0'-6'196'0'0,"1"0"0"0"0,-1 1 0 0 0,1-1 0 0 0,1 1-1 0 0,-1-1 1 0 0,1 1 0 0 0,0-1 0 0 0,0 1 0 0 0,0 0-1 0 0,1 0 1 0 0,0 0 0 0 0,0 0 0 0 0,0 0 0 0 0,8-7 0 0 0,3-3 845 0 0,1 1 0 0 0,30-22 0 0 0,-24 21-1270 0 0,26-21 229 0 0,1 3 0 0 0,1 2 0 0 0,2 2 0 0 0,73-31 0 0 0,35 0 120 0 0,-114 45 193 0 0,72-14 1 0 0,-108 28-128 0 0,0 0 1 0 0,0 0-1 0 0,0 1 1 0 0,0 0-1 0 0,17 2 0 0 0,-24-2-132 0 0,0 1-1 0 0,0-1 1 0 0,0 0-1 0 0,0 1 1 0 0,0 0-1 0 0,0-1 1 0 0,0 1-1 0 0,0 0 1 0 0,0 0-1 0 0,0 0 0 0 0,0 0 1 0 0,-1 0-1 0 0,1 1 1 0 0,0-1-1 0 0,-1 0 1 0 0,1 1-1 0 0,-1-1 1 0 0,1 1-1 0 0,-1 0 1 0 0,0 0-1 0 0,0-1 1 0 0,0 1-1 0 0,0 0 1 0 0,0 0-1 0 0,0 0 1 0 0,0 0-1 0 0,0 0 0 0 0,-1 0 1 0 0,1 0-1 0 0,-1 3 1 0 0,0 1 27 0 0,0 0 0 0 0,0 0 0 0 0,-1-1-1 0 0,0 1 1 0 0,0 0 0 0 0,0-1 0 0 0,-1 1 0 0 0,-2 6 0 0 0,-24 42 402 0 0,26-50-447 0 0,-16 26 168 0 0,-1-2 0 0 0,-1 0 1 0 0,-2-1-1 0 0,-28 26 0 0 0,-106 90 150 0 0,152-139-357 0 0,-189 153-175 0 0,156-130-159 0 0,-2-2 0 0 0,0-2-1 0 0,-60 26 1 0 0,98-48 308 0 0,-7 2-234 0 0,1 0-1 0 0,-1 0 1 0 0,0 0-1 0 0,0-1 0 0 0,0 0 1 0 0,-1 0-1 0 0,-15 0 1 0 0,11-4-1295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203 395 8375 0 0,'-2'16'183'0'0,"0"-1"-1"0"0,-2 1 1 0 0,1-1-1 0 0,-13 30 0 0 0,11-33 306 0 0,0-1-1 0 0,-1 1 1 0 0,0-1-1 0 0,-1 0 1 0 0,0 0-1 0 0,-1-1 1 0 0,0 0-1 0 0,-1-1 1 0 0,0 1-1 0 0,-13 9 1 0 0,20-18-316 0 0,1 1-1 0 0,-1-1 1 0 0,0 0-1 0 0,0 0 1 0 0,0 0-1 0 0,0 0 1 0 0,0 0-1 0 0,0-1 1 0 0,0 1 0 0 0,-1-1-1 0 0,1 1 1 0 0,0-1-1 0 0,0 0 1 0 0,0 0-1 0 0,-1 0 1 0 0,1 0 0 0 0,0 0-1 0 0,0 0 1 0 0,0-1-1 0 0,-1 1 1 0 0,1-1-1 0 0,0 1 1 0 0,-4-3 0 0 0,4 2-46 0 0,0-1 1 0 0,0 1 0 0 0,0-1-1 0 0,0 0 1 0 0,0 0 0 0 0,0 1 0 0 0,0-1-1 0 0,1-1 1 0 0,-1 1 0 0 0,1 0-1 0 0,-1 0 1 0 0,1-1 0 0 0,0 1 0 0 0,0 0-1 0 0,0-1 1 0 0,0 1 0 0 0,1-1-1 0 0,-1 0 1 0 0,0-3 0 0 0,0-6-35 0 0,1 0-1 0 0,0 0 1 0 0,1 0 0 0 0,0 0 0 0 0,1 1-1 0 0,0-1 1 0 0,1 0 0 0 0,0 1 0 0 0,7-16-1 0 0,6-10 239 0 0,29-48 0 0 0,-27 53-496 0 0,1 2-1 0 0,2 1 1 0 0,1 0-1 0 0,1 1 1 0 0,47-43-1 0 0,-55 58-32 0 0,0 1 0 0 0,1 1 0 0 0,0 0 0 0 0,1 1-1 0 0,0 1 1 0 0,0 0 0 0 0,1 1 0 0 0,0 1 0 0 0,1 1 0 0 0,-1 1 0 0 0,1 0-1 0 0,27-2 1 0 0,-17 7-4661 0 0,-2 3-1372 0 0</inkml:trace>
  <inkml:trace contextRef="#ctx0" brushRef="#br0" timeOffset="1">773 222 9215 0 0,'-1'0'2783'0'0,"-32"31"3817"0"0,5-5-6129 0 0,-66 58-276 0 0,29-24-76 0 0,47-43 6 0 0,-23 27 0 0 0,34-36-8 0 0,1 0 1 0 0,0 0 0 0 0,1 1-1 0 0,0-1 1 0 0,0 1 0 0 0,-4 13 0 0 0,9-21-100 0 0,-1 0 0 0 0,1-1 0 0 0,0 1 0 0 0,-1 0 1 0 0,1 0-1 0 0,0 0 0 0 0,0-1 0 0 0,0 1 0 0 0,0 0 1 0 0,0 0-1 0 0,0 0 0 0 0,0-1 0 0 0,0 1 0 0 0,0 0 1 0 0,0 0-1 0 0,0 0 0 0 0,0 0 0 0 0,0-1 0 0 0,1 1 1 0 0,-1 0-1 0 0,0 0 0 0 0,1 0 0 0 0,-1-1 1 0 0,1 1-1 0 0,-1 0 0 0 0,1-1 0 0 0,-1 1 0 0 0,1 0 1 0 0,-1-1-1 0 0,1 1 0 0 0,0-1 0 0 0,-1 1 0 0 0,1-1 1 0 0,0 1-1 0 0,-1-1 0 0 0,1 1 0 0 0,0-1 0 0 0,0 0 1 0 0,-1 1-1 0 0,1-1 0 0 0,0 0 0 0 0,0 0 0 0 0,0 0 1 0 0,-1 1-1 0 0,1-1 0 0 0,0 0 0 0 0,1 0 0 0 0,3 0 86 0 0,1 0-1 0 0,-1 0 1 0 0,1-1-1 0 0,-1 1 1 0 0,10-3-1 0 0,0-1 26 0 0,-1-1 1 0 0,0 0-1 0 0,-1-1 0 0 0,0-1 0 0 0,25-16 1 0 0,59-51 315 0 0,-55 40-306 0 0,-9 9-59 0 0,46-39 275 0 0,-66 53-299 0 0,-1-1-1 0 0,-1-1 0 0 0,19-24 0 0 0,-28 34-234 0 0,0-1-1 0 0,0 1 1 0 0,0-1 0 0 0,0 0-1 0 0,-1 1 1 0 0,1-1 0 0 0,-1 0-1 0 0,0 0 1 0 0,1-6 0 0 0,-2 9 106 0 0,0 0 0 0 0,0 0 0 0 0,0 0 0 0 0,0 1 0 0 0,-1-1 0 0 0,1 0 0 0 0,0 0 0 0 0,0 0 0 0 0,0 1 0 0 0,-1-1 0 0 0,1 0 0 0 0,0 0 0 0 0,-1 0 0 0 0,1 1 0 0 0,-1-1 0 0 0,1 0 0 0 0,-1 1 0 0 0,1-1 0 0 0,-2-1 0 0 0,1 2 6 0 0,0-1-1 0 0,-1 0 1 0 0,1 1 0 0 0,0-1 0 0 0,-1 1 0 0 0,1-1 0 0 0,0 1 0 0 0,-1 0 0 0 0,1 0-1 0 0,0 0 1 0 0,-1-1 0 0 0,1 1 0 0 0,-1 1 0 0 0,1-1 0 0 0,0 0 0 0 0,-2 0 0 0 0,-13 4-1608 0 0,-3 1-48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1839 0 0,'0'0'83'0'0,"0"2"521"0"0,-1 38 7852 0 0,-2 0-3404 0 0,0 56-1509 0 0,4-79-3230 0 0,0-1 0 0 0,1 1 1 0 0,8 29-1 0 0,-6-33-181 0 0,0 0 0 0 0,1-1 0 0 0,0 0 1 0 0,1 0-1 0 0,1-1 0 0 0,0 1 0 0 0,0-1 0 0 0,1-1 0 0 0,15 16 1 0 0,-10-13-51 0 0,1-1 0 0 0,0-1 0 0 0,1 0 0 0 0,1-1 1 0 0,0 0-1 0 0,22 9 0 0 0,-4-5 239 0 0,71 21-1 0 0,38-2 276 0 0,-140-33-593 0 0,108 27 18 0 0,-87-19-578 0 0,-23-8 253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15631 0 0,'0'0'719'0'0,"-1"1"-20"0"0,-3 2-624 0 0,0 1 1 0 0,1-1 0 0 0,-1 1 0 0 0,1 0 0 0 0,0 0-1 0 0,0 0 1 0 0,0 0 0 0 0,1 1 0 0 0,0-1 0 0 0,0 1 0 0 0,0 0-1 0 0,0-1 1 0 0,-1 6 0 0 0,-8 19 273 0 0,5-19-285 0 0,-1 0 0 0 0,0-1 0 0 0,0 1 0 0 0,-1-1 0 0 0,0-1 0 0 0,-13 12 0 0 0,-63 43 3 0 0,32-26-26 0 0,-19 14-32 0 0,-17 13 185 0 0,82-59-174 0 0,-40 32 241 0 0,0 3 0 0 0,-52 59 1 0 0,82-74-1987 0 0,15-23 651 0 0</inkml:trace>
  <inkml:trace contextRef="#ctx0" brushRef="#br0" timeOffset="1">1249 208 15663 0 0,'0'0'1207'0'0,"-2"0"-788"0"0,-17 8 965 0 0,0 0 0 0 0,0 1 0 0 0,-29 19 1 0 0,-48 45-668 0 0,67-49-728 0 0,-47 43-47 0 0,67-58-199 0 0,1 0 0 0 0,0 0 0 0 0,0 1 0 0 0,1 0-1 0 0,1 1 1 0 0,-6 11 0 0 0,8-10-1016 0 0,4-12 1206 0 0,0 0 0 0 0,0 0-1 0 0,0 0 1 0 0,0 1 0 0 0,1-1-1 0 0,-1 0 1 0 0,0 0 0 0 0,0 0-1 0 0,0 1 1 0 0,0-1 0 0 0,0 0 0 0 0,0 0-1 0 0,0 0 1 0 0,0 1 0 0 0,0-1-1 0 0,1 0 1 0 0,-1 0 0 0 0,0 0 0 0 0,0 0-1 0 0,0 0 1 0 0,0 1 0 0 0,0-1-1 0 0,1 0 1 0 0,-1 0 0 0 0,0 0-1 0 0,0 0 1 0 0,0 0 0 0 0,1 0 0 0 0,-1 0-1 0 0,2 0-280 0 0,-1 0 0 0 0,1 0 0 0 0,0 0 0 0 0,0 0-1 0 0,0 0 1 0 0,-1-1 0 0 0,1 1 0 0 0,0-1 0 0 0,2 0 0 0 0,13-5-5210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10 358 17359 0 0,'0'0'1574'0'0,"-1"2"-1292"0"0,-7 17-195 0 0,8-17 1374 0 0,2-3-1495 0 0,0 0-1 0 0,0 0 1 0 0,0 0 0 0 0,0 0-1 0 0,-1-1 1 0 0,1 1-1 0 0,0-1 1 0 0,0 0 0 0 0,-1 1-1 0 0,1-1 1 0 0,-1 0-1 0 0,0 0 1 0 0,0 0-1 0 0,2-2 1 0 0,-1 0-38 0 0,70-108-1503 0 0,-14 20 1274 0 0,-48 77 308 0 0,0 2 0 0 0,1-1 0 0 0,16-13 0 0 0,-22 22 74 0 0,1 0 0 0 0,0 0 0 0 0,0 0-1 0 0,1 1 1 0 0,-1 0 0 0 0,1 1 0 0 0,0-1 0 0 0,0 1-1 0 0,12-3 1 0 0,-17 5-54 0 0,0 1 0 0 0,0-1 0 0 0,0 1 0 0 0,-1 0-1 0 0,1 0 1 0 0,0 0 0 0 0,0 0 0 0 0,0 0 0 0 0,0 1-1 0 0,0-1 1 0 0,0 0 0 0 0,0 1 0 0 0,0 0 0 0 0,0-1 0 0 0,-1 1-1 0 0,1 0 1 0 0,0 0 0 0 0,-1 0 0 0 0,1 0 0 0 0,0 0-1 0 0,-1 0 1 0 0,1 1 0 0 0,-1-1 0 0 0,0 0 0 0 0,1 1 0 0 0,-1-1-1 0 0,0 1 1 0 0,0 0 0 0 0,0-1 0 0 0,0 1 0 0 0,0 0 0 0 0,0-1-1 0 0,0 4 1 0 0,3 4 99 0 0,-1 0-1 0 0,-1 1 0 0 0,0 0 1 0 0,0-1-1 0 0,0 14 0 0 0,-1-15-125 0 0,0 5 2 0 0,0 0 0 0 0,-1 1 0 0 0,-1-1 0 0 0,0 0 0 0 0,-1 0 0 0 0,-5 22 0 0 0,6-33 146 0 0,4-2-135 0 0,0-1 0 0 0,-1 1 1 0 0,1-1-1 0 0,-1 0 1 0 0,1 0-1 0 0,-1 0 0 0 0,1 0 1 0 0,-1 0-1 0 0,1-1 1 0 0,-1 1-1 0 0,0-1 1 0 0,3-2-1 0 0,-2 2-5 0 0,38-29-326 0 0,63-62 1 0 0,-47 39 108 0 0,-46 44 113 0 0,1 1 0 0 0,20-13 0 0 0,-27 19 103 0 0,1 0 0 0 0,-1 0 0 0 0,0 1 0 0 0,1-1 0 0 0,-1 2 0 0 0,1-1 0 0 0,-1 0 0 0 0,1 1 0 0 0,8-1 0 0 0,-12 3 31 0 0,-1-1 0 0 0,1 0 0 0 0,-1 1 0 0 0,0-1 0 0 0,1 1 0 0 0,-1-1 0 0 0,0 1 0 0 0,1-1 0 0 0,-1 1 0 0 0,0 0 0 0 0,0 0 1 0 0,0 0-1 0 0,1 0 0 0 0,1 2 0 0 0,10 14 81 0 0,-9-12-105 0 0,-2 1-1 0 0,1 0 0 0 0,0 0 1 0 0,-1 0-1 0 0,0 0 1 0 0,-1 0-1 0 0,1 0 1 0 0,-1 1-1 0 0,0-1 1 0 0,-1 0-1 0 0,0 1 0 0 0,0-1 1 0 0,0 0-1 0 0,-1 1 1 0 0,1-1-1 0 0,-2 0 1 0 0,1 1-1 0 0,-3 6 0 0 0,-1 0-134 0 0,0-1 0 0 0,0 0-1 0 0,-1 0 1 0 0,-1 0-1 0 0,0-1 1 0 0,0 0 0 0 0,-16 17-1 0 0,13-11-1546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38 392 8751 0 0,'0'2'4490'0'0,"0"-1"-4175"0"0,0 0 1 0 0,0-1-1 0 0,0 1 1 0 0,0 0 0 0 0,0 0-1 0 0,0 0 1 0 0,0 0-1 0 0,0-1 1 0 0,0 1-1 0 0,-1 0 1 0 0,1 0 0 0 0,0 0-1 0 0,0-1 1 0 0,-1 1-1 0 0,1 0 1 0 0,-1 0-1 0 0,1-1 1 0 0,0 1 0 0 0,-1 0-1 0 0,1-1 1 0 0,-1 1-1 0 0,0 0 1 0 0,1-1-1 0 0,-1 1 1 0 0,-1 0 0 0 0,-9 4 282 0 0,10-5-586 0 0,0 0 0 0 0,1 0 0 0 0,-1 0-1 0 0,1-1 1 0 0,-1 1 0 0 0,0 0-1 0 0,1 0 1 0 0,-1 0 0 0 0,1 0-1 0 0,-1 0 1 0 0,1-1 0 0 0,-1 1-1 0 0,1 0 1 0 0,-1-1 0 0 0,1 1-1 0 0,-1 0 1 0 0,1-1 0 0 0,-1 1-1 0 0,1 0 1 0 0,-1-1 0 0 0,1 1-1 0 0,0-1 1 0 0,-1 1 0 0 0,1-1-1 0 0,0 1 1 0 0,-1-1 0 0 0,1 1-1 0 0,0-1 1 0 0,0 1 0 0 0,0-1-1 0 0,-1 1 1 0 0,1-2 0 0 0,-3-17 213 0 0,4 11-243 0 0,1-1 0 0 0,0 1 1 0 0,0-1-1 0 0,0 1 0 0 0,7-12 0 0 0,22-40-159 0 0,-24 47 149 0 0,4-7-135 0 0,2-1 0 0 0,1 2 0 0 0,0-1-1 0 0,2 2 1 0 0,0 0 0 0 0,1 1 0 0 0,0 1 0 0 0,1 0 0 0 0,34-21-1 0 0,-41 30 152 0 0,1 1-1 0 0,0 0 0 0 0,0 0 0 0 0,0 1 1 0 0,1 1-1 0 0,-1 0 0 0 0,1 0 1 0 0,0 1-1 0 0,1 1 0 0 0,-1 1 1 0 0,0-1-1 0 0,0 2 0 0 0,1 0 0 0 0,-1 1 1 0 0,0 0-1 0 0,1 1 0 0 0,-1 0 1 0 0,23 8-1 0 0,-30-8 140 0 0,0 0 0 0 0,0 1 0 0 0,0 0 1 0 0,0 0-1 0 0,-1 0 0 0 0,1 0 0 0 0,7 8 0 0 0,-10-8-58 0 0,-1-1 0 0 0,1 1 0 0 0,-1 0 0 0 0,0 0 0 0 0,0 0 0 0 0,0 0 0 0 0,-1 1 0 0 0,1-1-1 0 0,-1 1 1 0 0,1-1 0 0 0,-1 1 0 0 0,0-1 0 0 0,0 1 0 0 0,-1-1 0 0 0,1 5 0 0 0,0 4-16 0 0,-1 0 0 0 0,-1 0 0 0 0,0 0 1 0 0,0 0-1 0 0,-1 0 0 0 0,-1-1 0 0 0,0 1 0 0 0,0-1 1 0 0,-1 1-1 0 0,-1-1 0 0 0,0 0 0 0 0,-9 14 0 0 0,3-7 28 0 0,-1 0 0 0 0,-1-1 0 0 0,-1-1 0 0 0,0 0 0 0 0,-1-1-1 0 0,-19 14 1 0 0,15-14-327 0 0,0-1 0 0 0,-2 0 0 0 0,1-2 0 0 0,-28 12 0 0 0,36-18 90 0 0,0-2 0 0 0,0 0 0 0 0,-1 0-1 0 0,0-1 1 0 0,1 0 0 0 0,-1-1 0 0 0,0-1 0 0 0,0 0-1 0 0,-19-2 1 0 0,29 1-27 0 0,-1-1-1 0 0,1 1 1 0 0,0-1-1 0 0,0 0 1 0 0,0 0-1 0 0,0 0 0 0 0,0 0 1 0 0,0 0-1 0 0,0-1 1 0 0,0 0-1 0 0,1 1 1 0 0,-1-1-1 0 0,0 0 1 0 0,1 0-1 0 0,0 0 1 0 0,-1-1-1 0 0,1 1 1 0 0,0-1-1 0 0,-2-3 1 0 0,-3-6-1539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72 16095 0 0,'7'-6'1460'0'0,"-6"5"-1271"0"0,1 0 0 0 0,0 0 0 0 0,-1 0 0 0 0,1 0 1 0 0,0-1-1 0 0,-1 1 0 0 0,0-1 0 0 0,1 1 0 0 0,-1-1 0 0 0,0 0 0 0 0,0 1 0 0 0,0-1 0 0 0,0 0 0 0 0,0 0 0 0 0,0 0 0 0 0,0 1 0 0 0,0-4 0 0 0,-1 4-146 0 0,0 0-1 0 0,-1 0 1 0 0,1-1-1 0 0,0 1 1 0 0,-1 0-1 0 0,1 0 1 0 0,-1 0-1 0 0,0 0 1 0 0,1 0-1 0 0,-1-1 0 0 0,0 1 1 0 0,1 1-1 0 0,-1-1 1 0 0,0 0-1 0 0,0 0 1 0 0,0 0-1 0 0,0 0 1 0 0,0 0-1 0 0,0 1 1 0 0,0-1-1 0 0,0 1 1 0 0,-2-2-1 0 0,-1 0-97 0 0,1 0 0 0 0,-1 1 0 0 0,0-1 0 0 0,0 1 0 0 0,0-1 0 0 0,0 1 0 0 0,0 1 0 0 0,0-1 0 0 0,-1 0 0 0 0,1 1 1 0 0,-6 0-1 0 0,3 1 31 0 0,-1 0 0 0 0,1 0 0 0 0,0 0 0 0 0,0 1 0 0 0,-14 5 0 0 0,3 2 139 0 0,1 0 1 0 0,0 1-1 0 0,-31 23 1 0 0,39-26-32 0 0,1 0 1 0 0,-1 1-1 0 0,1 1 1 0 0,0-1-1 0 0,1 1 1 0 0,-12 19-1 0 0,15-21-27 0 0,1 0 1 0 0,-1 0-1 0 0,1 0 0 0 0,1 0 0 0 0,-1 0 1 0 0,1 1-1 0 0,1-1 0 0 0,-1 1 1 0 0,1 0-1 0 0,1-1 0 0 0,-1 11 0 0 0,2-15-21 0 0,-1 0-1 0 0,0 0 1 0 0,0-1-1 0 0,1 1 0 0 0,-1 0 1 0 0,1-1-1 0 0,0 1 0 0 0,0 0 1 0 0,0-1-1 0 0,0 1 0 0 0,1-1 1 0 0,-1 1-1 0 0,1-1 0 0 0,-1 0 1 0 0,1 0-1 0 0,0 0 0 0 0,3 3 1 0 0,-2-3-10 0 0,-1 0 0 0 0,2 0 1 0 0,-1 0-1 0 0,0-1 1 0 0,0 1-1 0 0,0-1 1 0 0,1 0-1 0 0,-1 0 1 0 0,1 0-1 0 0,-1-1 1 0 0,8 2-1 0 0,4-2-11 0 0,0-1-1 0 0,0-1 1 0 0,0 0 0 0 0,-1 0-1 0 0,16-5 1 0 0,-17 3-84 0 0,-1-1 1 0 0,21-10-1 0 0,10-3-343 0 0,-41 17 292 0 0,4 23-413 0 0,-6-16 351 0 0,-1 1-1 0 0,-1 0 1 0 0,1 0 0 0 0,-1-1-1 0 0,0 1 1 0 0,-5 9 0 0 0,-4 12-2032 0 0,6-10 652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9671 0 0,'-2'1'6843'0'0,"-19"18"-6274"0"0,1 1 0 0 0,0 1 0 0 0,1 1 0 0 0,2 1 1 0 0,0 0-1 0 0,-17 32 0 0 0,11-12-105 0 0,3 2 0 0 0,-30 87 0 0 0,-68 220 1642 0 0,96-298-2111 0 0,-32 61-1 0 0,43-94-668 0 0,-2-1-1 0 0,0 0 0 0 0,-1-1 0 0 0,-1-1 0 0 0,-31 29 1 0 0,21-26-1024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 16783 0 0,'0'0'1522'0'0,"-5"-5"-1220"0"0,0-1-218 0 0,4 5 347 0 0,3 0-283 0 0,0 0-1 0 0,0 0 1 0 0,0 0 0 0 0,0 1 0 0 0,0-1 0 0 0,0 1-1 0 0,-1-1 1 0 0,2 1 0 0 0,2 0 0 0 0,-1-1 43 0 0,40-3 223 0 0,51 0 1 0 0,-25 3-212 0 0,233-20-3956 0 0,-300 20 3603 0 0,29-1-2062 0 0,37 1 0 0 0,-60 1 1563 0 0,-1 1 1 0 0,1 0-1 0 0,-1 0 0 0 0,0 1 0 0 0,1 0 1 0 0,-1 0-1 0 0,0 1 0 0 0,0 0 0 0 0,12 7 1 0 0,-17-8 431 0 0,-1-1 1 0 0,0 1 0 0 0,1 0 0 0 0,-1 0 0 0 0,0 0-1 0 0,-1 0 1 0 0,1 0 0 0 0,0 1 0 0 0,0-1-1 0 0,-1 0 1 0 0,3 6 0 0 0,-2-2 341 0 0,0 1 1 0 0,0-1 0 0 0,1 10-1 0 0,2 6 1572 0 0,-2 8 2328 0 0,-3-27-3545 0 0,0 0 1 0 0,0 1-1 0 0,0-1 1 0 0,0 0-1 0 0,1 0 1 0 0,0 0-1 0 0,-1 0 1 0 0,1 1-1 0 0,0-1 1 0 0,0 0-1 0 0,1-1 1 0 0,-1 1-1 0 0,3 3 1 0 0,-2-4-200 0 0,1 0 0 0 0,0 0 1 0 0,-1-1-1 0 0,1 1 1 0 0,0-1-1 0 0,0 0 1 0 0,0 0-1 0 0,0 0 0 0 0,0 0 1 0 0,1-1-1 0 0,-1 1 1 0 0,6 0-1 0 0,-5-1-144 0 0,1 0 0 0 0,0-1 0 0 0,0 1 0 0 0,-1-1 1 0 0,1 0-1 0 0,0 0 0 0 0,-1 0 0 0 0,1-1 0 0 0,-1 1 0 0 0,0-1 0 0 0,1 0 0 0 0,-1-1 0 0 0,0 1 0 0 0,5-5 0 0 0,-7 6-106 0 0,-8 2-318 0 0,1 0 206 0 0,-1 0-1 0 0,1 1 1 0 0,0 0-1 0 0,-1 0 1 0 0,1 0-1 0 0,0 1 1 0 0,-7 4-1 0 0,-3 1-24 0 0,-104 59 124 0 0,103-56-15 0 0,0 1 0 0 0,1 0 0 0 0,1 1 0 0 0,0 0 0 0 0,-14 18-1 0 0,28-30-32 0 0,-1 0-1 0 0,0 0 1 0 0,0 0-1 0 0,0 0 0 0 0,1 0 1 0 0,-1 0-1 0 0,1 0 0 0 0,-1 0 1 0 0,0 0-1 0 0,1 0 0 0 0,0 0 1 0 0,-1 1-1 0 0,1-1 0 0 0,0 0 1 0 0,0 0-1 0 0,0 0 0 0 0,-1 1 1 0 0,1-1-1 0 0,1 0 0 0 0,-1 0 1 0 0,0 1-1 0 0,0 0 0 0 0,1 0-106 0 0,0-1-1 0 0,0 0 1 0 0,0 0-1 0 0,-1 0 1 0 0,1 0-1 0 0,0-1 1 0 0,0 1-1 0 0,1 0 1 0 0,-1 0-1 0 0,0-1 1 0 0,0 1-1 0 0,0 0 1 0 0,0-1-1 0 0,1 1 1 0 0,-1-1-1 0 0,0 0 1 0 0,0 1-1 0 0,1-1 0 0 0,-1 0 1 0 0,0 0-1 0 0,3 1 1 0 0,19-1-6586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5983 0 0,'12'14'623'0'0,"-10"-10"-35"0"0,0-1 0 0 0,-1 1 0 0 0,1 0 0 0 0,-1-1-1 0 0,0 1 1 0 0,0 0 0 0 0,0 0 0 0 0,0 0 0 0 0,-1-1 0 0 0,0 9 0 0 0,0-6 71 0 0,0 0 1 0 0,0 0-1 0 0,-1 0 0 0 0,0-1 1 0 0,0 1-1 0 0,-3 8 1 0 0,3-13 176 0 0,-8 1 544 0 0,8-3-1273 0 0,0 1 0 0 0,0 0 0 0 0,0-1 1 0 0,0 1-1 0 0,-1 0 0 0 0,1-1 0 0 0,0 0 0 0 0,0 1 1 0 0,0-1-1 0 0,0 1 0 0 0,0-1 0 0 0,0 0 1 0 0,0 0-1 0 0,0 0 0 0 0,1 0 0 0 0,-1 0 1 0 0,0 1-1 0 0,0-1 0 0 0,1-1 0 0 0,-2 0 1 0 0,1-1 11 0 0,1 1 0 0 0,-1 0 0 0 0,0-1 1 0 0,1 1-1 0 0,0 0 0 0 0,-1-1 1 0 0,1 1-1 0 0,0-1 0 0 0,1-4 0 0 0,0-2 36 0 0,1-1 0 0 0,1 0 0 0 0,-1 0 0 0 0,6-9 0 0 0,-3 6-160 0 0,1 0 0 0 0,1 1 0 0 0,0 0 0 0 0,0 0-1 0 0,1 1 1 0 0,1 0 0 0 0,0 0 0 0 0,1 1 0 0 0,0 0-1 0 0,0 0 1 0 0,1 2 0 0 0,19-14 0 0 0,-14 13-99 0 0,1 0 0 0 0,-1 1 0 0 0,1 1 0 0 0,1 0 0 0 0,-1 2 0 0 0,1 0 0 0 0,0 1 1 0 0,1 0-1 0 0,20 0 0 0 0,-29 3 69 0 0,0 1 0 0 0,0 1 0 0 0,0 0 0 0 0,0 0 1 0 0,0 1-1 0 0,0 0 0 0 0,18 6 0 0 0,-22-5 31 0 0,1-1-1 0 0,-1 1 1 0 0,0 0 0 0 0,0 1 0 0 0,0 0-1 0 0,-1 0 1 0 0,1 0 0 0 0,-1 0-1 0 0,0 1 1 0 0,0 0 0 0 0,0 0-1 0 0,5 9 1 0 0,-7-9 38 0 0,-1 0 0 0 0,0 0 0 0 0,0 1 0 0 0,-1-1 0 0 0,0 1 0 0 0,0-1 0 0 0,0 1 0 0 0,0-1 0 0 0,-1 1 0 0 0,0 0 0 0 0,0-1 0 0 0,-1 1 0 0 0,1 0 0 0 0,-1-1 0 0 0,0 1 0 0 0,-4 10-1 0 0,0-6-37 0 0,1 1 0 0 0,-2-1-1 0 0,1 0 1 0 0,-1 0-1 0 0,-1-1 1 0 0,0 1-1 0 0,0-2 1 0 0,-1 1 0 0 0,0-1-1 0 0,0 0 1 0 0,-1-1-1 0 0,0 1 1 0 0,-15 7-1 0 0,1-1-217 0 0,-1-1 0 0 0,0-2 0 0 0,0 0-1 0 0,-44 11 1 0 0,60-19 127 0 0,-18 5-226 0 0,-1-1 0 0 0,-1-2 0 0 0,-28 3 1 0 0,53-7 187 0 0,0-1 1 0 0,1 0 0 0 0,-1 0 0 0 0,0-1-1 0 0,0 1 1 0 0,1 0 0 0 0,-1-1 0 0 0,0 0-1 0 0,1 1 1 0 0,-6-3 0 0 0,9-11-10827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10135 0 0,'0'0'464'0'0,"-2"0"-9"0"0,-2 1-378 0 0,-1 1 1 0 0,1-1-1 0 0,-1 1 0 0 0,1 0 1 0 0,0 0-1 0 0,0 0 0 0 0,0 1 1 0 0,-6 4-1 0 0,-29 29 2711 0 0,14-11-1424 0 0,-17 14-848 0 0,3 2 1 0 0,1 1-1 0 0,3 2 1 0 0,1 2-1 0 0,2 1 1 0 0,2 1-1 0 0,3 2 1 0 0,1 1-1 0 0,3 0 1 0 0,-28 95-1 0 0,20-13-1211 0 0,25-76-6542 0 0,5-46 1337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62 14743 0 0,'21'-62'7079'0'0,"-20"63"-6891"0"0,0 0-188 0 0,1 0 1 0 0,-1 0-1 0 0,0 0 1 0 0,0 0 0 0 0,0 0-1 0 0,0 0 1 0 0,0 0-1 0 0,0 0 1 0 0,0 0-1 0 0,-1 0 1 0 0,1 1-1 0 0,0-1 1 0 0,-1 0-1 0 0,1 0 1 0 0,-1 1 0 0 0,1-1-1 0 0,0 3 1 0 0,-1-1-8 0 0,1 1 1 0 0,-1-1-1 0 0,0 0 1 0 0,0 1 0 0 0,-1-1-1 0 0,1 0 1 0 0,-2 6-1 0 0,0 0-12 0 0,-2 1 0 0 0,1 0-1 0 0,-1-1 1 0 0,-8 13-1 0 0,-74 118 408 0 0,-20 35 215 0 0,43-54-311 0 0,-58 103-90 0 0,-28 38-426 0 0,138-241-370 0 0,1 0 0 0 0,1 0-1 0 0,1 1 1 0 0,-7 28 0 0 0,15-48 296 0 0,-4-13-182 0 0,2 1 600 0 0,1 1 0 0 0,0-1 0 0 0,0 1 0 0 0,1-1 0 0 0,0 1 0 0 0,0-1 0 0 0,1 1 0 0 0,3-13 0 0 0,-2 15-25 0 0,0 0 1 0 0,0 0-1 0 0,1 1 0 0 0,0-1 1 0 0,0 1-1 0 0,1 0 0 0 0,0 0 1 0 0,0 0-1 0 0,0 0 0 0 0,1 1 1 0 0,9-10-1 0 0,13-7 56 0 0,1 2-1 0 0,1 1 0 0 0,39-19 1 0 0,-30 17-129 0 0,-10 6-30 0 0,0 2 0 0 0,2 1 0 0 0,-1 1 0 0 0,2 1 0 0 0,-1 2 0 0 0,1 1 0 0 0,0 2 0 0 0,44-3 0 0 0,-65 8 19 0 0,0 0 1 0 0,1 0-1 0 0,-1 1 0 0 0,1 0 0 0 0,-1 1 0 0 0,0 0 0 0 0,0 1 1 0 0,0 0-1 0 0,0 1 0 0 0,11 5 0 0 0,-16-7 33 0 0,-1 1-1 0 0,0 0 0 0 0,1 0 1 0 0,-1 0-1 0 0,-1 0 0 0 0,1 1 1 0 0,0-1-1 0 0,-1 1 0 0 0,0 0 1 0 0,0 0-1 0 0,0 0 0 0 0,0 1 1 0 0,-1-1-1 0 0,0 1 0 0 0,1-1 1 0 0,-2 1-1 0 0,1 0 0 0 0,0-1 1 0 0,-1 1-1 0 0,0 0 0 0 0,0 0 1 0 0,0 10-1 0 0,-2-6 24 0 0,1-1-1 0 0,-1 1 1 0 0,-1-1-1 0 0,1 1 1 0 0,-1-1-1 0 0,-1 0 1 0 0,0 0-1 0 0,0 0 1 0 0,0 0-1 0 0,-1 0 1 0 0,0-1-1 0 0,-6 8 1 0 0,-3 3 7 0 0,-1-1 1 0 0,0 0-1 0 0,-25 22 1 0 0,26-27-74 0 0,-1 0 0 0 0,-1-1 1 0 0,0 0-1 0 0,0-1 0 0 0,-1-1 1 0 0,0 0-1 0 0,-23 7 0 0 0,-2 2-45 0 0,24-11 6 0 0,0 0 0 0 0,-26 7 0 0 0,19-13-345 0 0,26-4 19 0 0,5-11-959 0 0,6-7-414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14567 0 0,'0'0'664'0'0,"2"1"-8"0"0,9 11-63 0 0,1 0 0 0 0,-1 1 1 0 0,-1 0-1 0 0,0 0 0 0 0,14 27 0 0 0,6 9 790 0 0,-15-28-668 0 0,33 37 0 0 0,-38-48-654 0 0,1-1 0 0 0,0 0 1 0 0,0 0-1 0 0,1-1 0 0 0,13 7 0 0 0,-14-9-92 0 0,0-1 1 0 0,0 0 0 0 0,0-1 0 0 0,0 0-1 0 0,1-1 1 0 0,0 0 0 0 0,20 2-1 0 0,-24-4-113 0 0,-1-1 0 0 0,0-1 0 0 0,1 1 0 0 0,-1-1 0 0 0,0 0 0 0 0,0-1 0 0 0,0 0 0 0 0,0 0 0 0 0,0 0 0 0 0,0-1 0 0 0,0 0 0 0 0,-1 0 0 0 0,0-1 0 0 0,7-4 0 0 0,4-5-422 0 0,0-1-1 0 0,-1-1 0 0 0,0 0 1 0 0,-1-1-1 0 0,14-20 0 0 0,-7 5-243 0 0,-2 0 0 0 0,19-41 0 0 0,-26 46 1030 0 0,2 0 0 0 0,0 1 0 0 0,2 0 0 0 0,1 1 1 0 0,37-38-1 0 0,-48 55 418 0 0,0 2 0 0 0,12-9 0 0 0,-4 7 4482 0 0,-16 10-4437 0 0,-5 9-372 0 0,0 1 0 0 0,-1-1 1 0 0,0-1-1 0 0,-12 14 0 0 0,-40 45 220 0 0,28-36-269 0 0,-42 48 169 0 0,-93 117 156 0 0,0 60-399 0 0,145-219-181 0 0,1 1-1 0 0,3 0 1 0 0,1 1 0 0 0,-19 82-1 0 0,14 46-247 0 0,18-138 33 0 0,0-4-747 0 0,0-5-293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758 185 6447 0 0,'0'0'298'0'0,"3"2"-10"0"0,30 17-237 0 0,-31-19-157 0 0,0 1-1 0 0,0 0 1 0 0,0-1-1 0 0,0 0 1 0 0,0 0-1 0 0,1 1 1 0 0,2-2 0 0 0,-4 1 71 0 0,1-1 7 0 0,-1 0 0 0 0,0-1 1 0 0,1 0-1 0 0,-1 1 0 0 0,0-1 0 0 0,0 0 0 0 0,0 0 0 0 0,0 1 1 0 0,0-1-1 0 0,0-2 0 0 0,-1 4 38 0 0,1-2 35 0 0,-1 1 0 0 0,0-1 0 0 0,0 1 1 0 0,0-1-1 0 0,-1 1 0 0 0,1 0 0 0 0,0-1 0 0 0,0 1 0 0 0,-1 0 0 0 0,1-1 0 0 0,-1 1 0 0 0,1 0 0 0 0,-1-1 1 0 0,0 1-1 0 0,-1-2 0 0 0,1 1 121 0 0,0 1 12 0 0,0-1-1 0 0,-1 1 1 0 0,1-1-1 0 0,-1 1 1 0 0,0-1 0 0 0,1 1-1 0 0,-1 0 1 0 0,0 0-1 0 0,0 0 1 0 0,1 0 0 0 0,-1 0-1 0 0,0 0 1 0 0,0 1-1 0 0,-3-2 1 0 0,2 1 153 0 0,-5-1 172 0 0,0-1 1 0 0,-1 2 0 0 0,1-1 0 0 0,-1 1 0 0 0,1 0-1 0 0,-16 1 1 0 0,-51 8 1053 0 0,39-3-1388 0 0,34-5-222 0 0,0 0-1 0 0,1 0 1 0 0,-1 0 0 0 0,0 0 0 0 0,0 0 0 0 0,0 0 0 0 0,0-1 0 0 0,1 1 0 0 0,-1-1 0 0 0,-2 0 0 0 0,-1-1-375 0 0,-2 13 1562 0 0,0 3-190 0 0,1 0-1 0 0,-4 18 1 0 0,6-20-557 0 0,0-1 0 0 0,0 0 0 0 0,-1 0 1 0 0,-7 13-1 0 0,9-20-168 0 0,-2 2 1646 0 0,2-12-779 0 0,2 2-1458 0 0,-2-10 459 0 0,0-1-1 0 0,1 1 1 0 0,1 0-1 0 0,1-27 1 0 0,9-59-81 0 0,-5 67-129 0 0,3-3-122 0 0,-6 34 65 0 0,-1 1-27 0 0,0 0 185 0 0,0 1-1 0 0,0-1 0 0 0,0 0 1 0 0,0 1-1 0 0,-1-1 0 0 0,1 0 1 0 0,0 1-1 0 0,0-1 0 0 0,-1 1 1 0 0,1-1-1 0 0,0 0 0 0 0,-1 1 1 0 0,1-1-1 0 0,-1 1 0 0 0,1-1 1 0 0,-1 0-1 0 0,-2 2 1 0 0,-1 1-1 0 0,1-1 1 0 0,0 1-1 0 0,1 0 1 0 0,-1-1-1 0 0,0 1 1 0 0,0 1-1 0 0,1-1 1 0 0,-1 0-1 0 0,-1 3 1 0 0,-25 32-123 0 0,20-24 89 0 0,-180 203-255 0 0,34-42 302 0 0,127-138 235 0 0,-41 73-1 0 0,67-106-40 0 0,7 8 243 0 0,-2-7-209 0 0,3-2-162 0 0,-1 0-1 0 0,1 0 1 0 0,-1-1 0 0 0,1 1-1 0 0,-1-1 1 0 0,1-1 0 0 0,0 1 0 0 0,-1-1-1 0 0,1 0 1 0 0,0 0 0 0 0,-1-1 0 0 0,1 0-1 0 0,0 0 1 0 0,-1 0 0 0 0,1 0 0 0 0,9-5-1 0 0,9-4 93 0 0,-1-2-1 0 0,34-21 1 0 0,-19 11 30 0 0,-22 13-140 0 0,76-47 122 0 0,-91 56-171 0 0,-1 0 1 0 0,1 0-1 0 0,-1 0 0 0 0,0 1 1 0 0,1-1-1 0 0,-1 0 0 0 0,0 0 0 0 0,1 0 1 0 0,-1 0-1 0 0,0 0 0 0 0,1 1 1 0 0,-1-1-1 0 0,0 0 0 0 0,1 0 1 0 0,-1 1-1 0 0,0-1 0 0 0,1 0 0 0 0,-1 0 1 0 0,0 1-1 0 0,0-1 0 0 0,1 0 1 0 0,-1 1-1 0 0,0-1 0 0 0,0 0 1 0 0,0 1-1 0 0,0-1 0 0 0,1 0 0 0 0,-1 1 1 0 0,0-1-1 0 0,0 1 0 0 0,0-1 1 0 0,0 0-1 0 0,0 1 0 0 0,0 0 1 0 0,3 11-172 0 0,-1-3 31 0 0,-1 0 1 0 0,-1 17-1 0 0,0-10-425 0 0,14-21 471 0 0,-5-1 163 0 0,-6 4-37 0 0,0-1-1 0 0,0 1 0 0 0,1 1 0 0 0,-1-1 1 0 0,7-2-1 0 0,-8 3-27 0 0,0 3-579 0 0,9 6-579 0 0,-1 1-4117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59 3679 0 0,'5'-7'327'0'0,"7"-9"-480"0"0,2-5 3108 0 0,-6 7 8563 0 0,-18 25-10529 0 0,-87 126 319 0 0,-5 1-1040 0 0,-113 206 0 0 0,97-100-829 0 0,115-237 304 0 0,0-1 1 0 0,1 1-1 0 0,-3 13 0 0 0,5-20 158 0 0,0 1-1 0 0,0-1 0 0 0,0 1 1 0 0,0-1-1 0 0,0 1 1 0 0,1-1-1 0 0,-1 1 1 0 0,0-1-1 0 0,0 0 1 0 0,0 1-1 0 0,0-1 0 0 0,1 1 1 0 0,-1-1-1 0 0,0 0 1 0 0,0 1-1 0 0,1-1 1 0 0,-1 1-1 0 0,0-1 0 0 0,0 0 1 0 0,1 1-1 0 0,-1-1 1 0 0,1 0-1 0 0,-1 0 1 0 0,0 1-1 0 0,1-1 0 0 0,-1 0 1 0 0,1 1-1 0 0,8-1-1436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10135 0 0,'0'0'8095'0'0,"-2"2"-7694"0"0,-59 100 474 0 0,-59 134-1 0 0,40-73-756 0 0,-148 232-609 0 0,198-348 12 0 0,-20 30-474 0 0,40-63-903 0 0,-18 18 0 0 0,20-25-3656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7831 0 0,'-2'1'5132'0'0,"-44"39"278"0"0,21-17-5113 0 0,0 1 1 0 0,-25 33 0 0 0,20-18 231 0 0,-49 83-1 0 0,-107 218 84 0 0,153-279-612 0 0,-28 45-18 0 0,39-74-90 0 0,7-10-446 0 0,-21 40 0 0 0,35-59 194 0 0,-2 2 146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15 169 7831 0 0,'-7'-2'810'0'0,"0"0"3631"0"0,18-1-1977 0 0,88-17 1311 0 0,-65 14-2917 0 0,1-1 0 0 0,34-12 0 0 0,20-10 151 0 0,25-10-586 0 0,-40 6-4017 0 0,-57 25-3644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0,'0'0'831'0'0,"1"2"-686"0"0,4 6 252 0 0,0 1 0 0 0,-1-1 0 0 0,0 1 0 0 0,-1 0 0 0 0,4 13 0 0 0,8 51 4144 0 0,-8-32-4290 0 0,3 27-155 0 0,-9-39-3078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38 6447 0 0,'1'-2'499'0'0,"-1"0"-162"0"0,13-31 10297 0 0,-19 41-10006 0 0,-14 21-346 0 0,-25 50 0 0 0,12-19-144 0 0,-152 269 205 0 0,-41 67 34 0 0,125-218-633 0 0,74-124-59 0 0,-27 77 1 0 0,46-108-846 0 0,6-19-345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14999 0 0,'0'3'687'0'0,"-8"14"-461"0"0,1-1 0 0 0,-2 0 0 0 0,-17 24 0 0 0,5-7-150 0 0,-89 130 885 0 0,21-35-767 0 0,-7 10-183 0 0,9-12-12 0 0,-7 0 285 0 0,78-111-441 0 0,14-14-736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31 171 9215 0 0,'10'-16'344'0'0,"0"1"0"0"0,1 1-1 0 0,0 0 1 0 0,1 0 0 0 0,20-16-1 0 0,-23 22 167 0 0,0 0-1 0 0,1 1 0 0 0,0 0 0 0 0,1 1 1 0 0,-1 0-1 0 0,1 1 0 0 0,1 0 0 0 0,22-6 1 0 0,-29 9-354 0 0,1 1 0 0 0,0 1 1 0 0,-1-1-1 0 0,1 1 0 0 0,0 0 1 0 0,-1 0-1 0 0,1 0 0 0 0,0 1 1 0 0,-1 0-1 0 0,1 0 0 0 0,-1 1 1 0 0,1-1-1 0 0,7 5 0 0 0,-6-3-50 0 0,0 1 0 0 0,-1 1 0 0 0,1-1 0 0 0,-1 1 0 0 0,0 0 0 0 0,0 0 0 0 0,-1 1 0 0 0,10 12 0 0 0,-5-4-32 0 0,-1 1 0 0 0,0 1 1 0 0,-1-1-1 0 0,-1 2 0 0 0,0-1 0 0 0,-2 1 1 0 0,0 0-1 0 0,3 17 0 0 0,-3-8 157 0 0,2 35 0 0 0,-7-52-119 0 0,1 0 1 0 0,-2 0-1 0 0,1 0 0 0 0,-1 0 0 0 0,-1-1 1 0 0,0 1-1 0 0,-5 15 0 0 0,3-16 10 0 0,0-1-1 0 0,0 1 0 0 0,-1-1 1 0 0,0-1-1 0 0,0 1 0 0 0,-9 8 1 0 0,-42 35 169 0 0,36-33-209 0 0,-25 21-5 0 0,-53 35 0 0 0,80-62-289 0 0,1-1 1 0 0,-1 0-1 0 0,0-1 0 0 0,-1-1 0 0 0,0-1 1 0 0,-38 9-1 0 0,56-16 92 0 0,0 0 0 0 0,0 1 0 0 0,0-1 1 0 0,0 0-1 0 0,0 0 0 0 0,0 0 0 0 0,0 0 1 0 0,0 0-1 0 0,0 0 0 0 0,0 0 0 0 0,0 0 0 0 0,-1 0 1 0 0,1-1-1 0 0,0 1 0 0 0,0 0 0 0 0,0-1 0 0 0,0 1 1 0 0,-1-1-1 0 0,-2-6-1195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64 14279 0 0,'3'16'322'0'0,"0"-1"0"0"0,-2 0 0 0 0,0 1 1 0 0,-1-1-1 0 0,-1 19 0 0 0,0 6 545 0 0,4 47 1909 0 0,17-89-1584 0 0,-17 1-1110 0 0,0-1 1 0 0,0 1-1 0 0,-1 0 0 0 0,1-1 1 0 0,0 0-1 0 0,-1 1 0 0 0,1-1 1 0 0,-1 0-1 0 0,1 0 0 0 0,-1-1 0 0 0,0 1 1 0 0,0 0-1 0 0,3-5 0 0 0,3-5 69 0 0,12-23 0 0 0,-10 16 7 0 0,-4 9-116 0 0,-1-1 0 0 0,0 0 0 0 0,-1 0-1 0 0,6-22 1 0 0,-9 28-57 0 0,0 1 1 0 0,0 0-1 0 0,-1-1 0 0 0,1 1 0 0 0,-1 0 0 0 0,0-1 1 0 0,0 1-1 0 0,-1 0 0 0 0,1-1 0 0 0,-1 1 0 0 0,0 0 1 0 0,0 0-1 0 0,-1 0 0 0 0,1 0 0 0 0,-1 0 0 0 0,-3-7 0 0 0,4 10 5 0 0,1 1 0 0 0,-1-1 0 0 0,0 0-1 0 0,1 1 1 0 0,-1-1 0 0 0,1 1 0 0 0,-1-1-1 0 0,0 0 1 0 0,0 1 0 0 0,1 0 0 0 0,-1-1-1 0 0,0 1 1 0 0,0-1 0 0 0,1 1 0 0 0,-1 0-1 0 0,0 0 1 0 0,0-1 0 0 0,0 1 0 0 0,0 0-1 0 0,-1 0 1 0 0,0 0-5 0 0,0 0 0 0 0,0 1 1 0 0,0-1-1 0 0,0 0 0 0 0,0 1 0 0 0,0 0 1 0 0,0-1-1 0 0,-3 3 0 0 0,-3 1-18 0 0,0 2 0 0 0,0-1-1 0 0,-8 8 1 0 0,9-8 6 0 0,-236 205-146 0 0,204-175 165 0 0,36-32 8 0 0,-1 0 0 0 0,1 0 0 0 0,0 0 0 0 0,0 0 0 0 0,0 0 0 0 0,0 1 0 0 0,0-1 0 0 0,1 1 0 0 0,-4 7 0 0 0,6-11 0 0 0,-1 1 0 0 0,1-1 0 0 0,0 1 0 0 0,0-1 0 0 0,0 1 0 0 0,0-1 0 0 0,0 1 0 0 0,-1-1 0 0 0,1 1 0 0 0,0-1 0 0 0,0 1 0 0 0,0 0 0 0 0,1-1 0 0 0,-1 1 0 0 0,0-1 0 0 0,0 1 0 0 0,0 0 0 0 0,1 0-17 0 0,-1-1 0 0 0,1 1 0 0 0,0 0-1 0 0,-1-1 1 0 0,1 1 0 0 0,0 0 0 0 0,0-1 0 0 0,-1 1 0 0 0,1-1-1 0 0,0 1 1 0 0,0-1 0 0 0,0 0 0 0 0,0 1 0 0 0,0-1 0 0 0,0 0-1 0 0,-1 1 1 0 0,1-1 0 0 0,0 0 0 0 0,0 0 0 0 0,0 0-1 0 0,2 0 1 0 0,23-1-708 0 0,-21 0 575 0 0,58-6-6123 0 0,-26 0 63 0 0</inkml:trace>
  <inkml:trace contextRef="#ctx0" brushRef="#br0" timeOffset="1">563 530 12351 0 0,'-3'11'1315'0'0,"3"-10"-1293"0"0,0 2-38 0 0,-8 8 215 0 0,7-10-47 0 0,1 0 0 0 0,-1-1-1 0 0,1 1 1 0 0,-1-1-1 0 0,1 1 1 0 0,-1-1 0 0 0,0 1-1 0 0,1-1 1 0 0,-1 1 0 0 0,1-1-1 0 0,-1 0 1 0 0,0 1 0 0 0,1-1-1 0 0,-1 0 1 0 0,0 0-1 0 0,0 1 1 0 0,1-1 0 0 0,-1 0-1 0 0,0 0 1 0 0,0 0 0 0 0,1 0-1 0 0,-1 0 1 0 0,0 0-1 0 0,0 0 1 0 0,1 0 0 0 0,-1 0-1 0 0,-1-1 1 0 0,1 1 57 0 0,-1-1-1 0 0,1 0 1 0 0,-1 0-1 0 0,1 0 1 0 0,-1 0 0 0 0,1 0-1 0 0,0 0 1 0 0,0-1 0 0 0,-1 1-1 0 0,1 0 1 0 0,-1-3-1 0 0,-2-2 291 0 0,0 0 0 0 0,1-1 0 0 0,0 1 0 0 0,-4-14 0 0 0,6 15-362 0 0,1 0-1 0 0,-1 0 1 0 0,1-1 0 0 0,0 1-1 0 0,0 0 1 0 0,0 0 0 0 0,1-1 0 0 0,0 1-1 0 0,2-6 1 0 0,2-8 110 0 0,9-19 1 0 0,-13 37-245 0 0,8-21 33 0 0,1 2 0 0 0,1 0 0 0 0,1 0 0 0 0,1 1 0 0 0,1 0 0 0 0,0 1-1 0 0,31-28 1 0 0,-13 17-152 0 0,1 2 0 0 0,1 2 0 0 0,48-29 0 0 0,-59 42-560 0 0,-1 0 0 0 0,2 2 0 0 0,-1 0 0 0 0,36-8 0 0 0,-36 13-876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537 235 7543 0 0,'3'-18'271'0'0,"1"0"0"0"0,0 1-1 0 0,9-24 1 0 0,6-20 2408 0 0,-14 45-919 0 0,11-27 1 0 0,-8 24-368 0 0,-7 18-330 0 0,-13 10-723 0 0,-30 25-138 0 0,-59 62-1 0 0,17-14-280 0 0,78-76 144 0 0,5-5 617 0 0,3-1-616 0 0,10-3-2 0 0,1 0 0 0 0,0-1 0 0 0,-1 0 0 0 0,14-7 0 0 0,-13 4 28 0 0,2 1 1 0 0,27-7 0 0 0,-40 13-101 0 0,-1-1 1 0 0,0 1 0 0 0,1 0 0 0 0,-1 0 0 0 0,1-1 0 0 0,-1 1 0 0 0,1 0 0 0 0,0 0-1 0 0,-1 0 1 0 0,1 1 0 0 0,-1-1 0 0 0,1 0 0 0 0,-1 0 0 0 0,0 1 0 0 0,1-1 0 0 0,-1 1-1 0 0,1 0 1 0 0,-1-1 0 0 0,0 1 0 0 0,1 0 0 0 0,-1 0 0 0 0,0-1 0 0 0,2 3-1 0 0,-2-1-1 0 0,0 0-1 0 0,0 0 0 0 0,0 0 0 0 0,0 1 1 0 0,0-1-1 0 0,0 0 0 0 0,-1 0 0 0 0,1 1 1 0 0,-1-1-1 0 0,1 1 0 0 0,-1-1 0 0 0,0 0 1 0 0,0 1-1 0 0,-1 3 0 0 0,0 15-20 0 0,-2 1 0 0 0,-1 0 1 0 0,-11 36-1 0 0,-27 61 50 0 0,39-113-21 0 0,-34 85 93 0 0,-85 146-1 0 0,-81 65 414 0 0,193-287-380 0 0,1-2 101 0 0,-21 22 1 0 0,28-32-171 0 0,-1-1 1 0 0,1 0 0 0 0,-1 0-1 0 0,1 0 1 0 0,-1 0 0 0 0,1 0-1 0 0,-1 0 1 0 0,0-1 0 0 0,0 1-1 0 0,0-1 1 0 0,0 0 0 0 0,0 0-1 0 0,0 0 1 0 0,-1 0 0 0 0,-4 0-1 0 0,7-1-42 0 0,0 0 1 0 0,0 0-1 0 0,0 0 0 0 0,0 0 0 0 0,0-1 1 0 0,0 1-1 0 0,0 0 0 0 0,0 0 0 0 0,1-1 1 0 0,-1 1-1 0 0,0-1 0 0 0,0 1 0 0 0,0 0 1 0 0,0-1-1 0 0,1 0 0 0 0,-1 1 0 0 0,0-1 1 0 0,0 1-1 0 0,1-1 0 0 0,-1 0 0 0 0,0 0 1 0 0,1 1-1 0 0,-1-2 0 0 0,0-1 12 0 0,0 1-1 0 0,0 0 1 0 0,0 0 0 0 0,0-1-1 0 0,1 1 1 0 0,-1-1 0 0 0,1 1-1 0 0,0 0 1 0 0,0-4-1 0 0,2-24-1478 0 0,3 6-3334 0 0,3-6-1867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70 182 12439 0 0,'0'3'958'0'0,"2"21"-967"0"0,-2-11 714 0 0,1-1 0 0 0,1 0 0 0 0,3 14 0 0 0,-4-24-572 0 0,0 1 0 0 0,0 0 0 0 0,-1-1 0 0 0,2 1 0 0 0,-1-1 0 0 0,0 1 0 0 0,1-1 0 0 0,-1 0 1 0 0,1 1-1 0 0,-1-1 0 0 0,1 0 0 0 0,0 0 0 0 0,0 0 0 0 0,0 0 0 0 0,0-1 0 0 0,0 1 1 0 0,1 0-1 0 0,-1-1 0 0 0,4 2 0 0 0,-4-2-83 0 0,0-1-1 0 0,1 1 1 0 0,-1-1 0 0 0,0 0-1 0 0,0 0 1 0 0,1 0 0 0 0,-1 0-1 0 0,0 0 1 0 0,0 0 0 0 0,1-1-1 0 0,-1 1 1 0 0,0-1 0 0 0,0 1-1 0 0,0-1 1 0 0,0 0 0 0 0,4-2-1 0 0,4-3 198 0 0,19-13-1 0 0,-17 11-98 0 0,-2 1-79 0 0,102-73 401 0 0,-96 67-579 0 0,0 0 1 0 0,-2-2-1 0 0,0 1 1 0 0,21-30-1 0 0,-32 40 1 0 0,-1 0-1 0 0,1-1 1 0 0,-1 0 0 0 0,0 1-1 0 0,0-1 1 0 0,0 0 0 0 0,-1 0-1 0 0,1 0 1 0 0,0-10-1 0 0,-2 14 83 0 0,0 0 0 0 0,0-1 0 0 0,0 1 0 0 0,0 0 0 0 0,0-1 0 0 0,0 1 0 0 0,-1 0 0 0 0,1-1 0 0 0,0 1 0 0 0,-1 0 0 0 0,1-1 0 0 0,-1 1 0 0 0,1 0 0 0 0,-1 0 0 0 0,0 0 0 0 0,0 0 0 0 0,1-1 0 0 0,-1 1 0 0 0,0 0 0 0 0,0 0 0 0 0,0 0 0 0 0,0 1 0 0 0,0-1 0 0 0,0 0-1 0 0,0 0 1 0 0,0 0 0 0 0,-1 1 0 0 0,1-1 0 0 0,0 1 0 0 0,0-1 0 0 0,-1 1 0 0 0,1-1 0 0 0,0 1 0 0 0,-1 0 0 0 0,1 0 0 0 0,0-1 0 0 0,-1 1 0 0 0,1 0 0 0 0,0 0 0 0 0,-1 1 0 0 0,-1-1 0 0 0,-2 0-49 0 0,-1 1 1 0 0,0 0-1 0 0,1 0 1 0 0,-1 1-1 0 0,0 0 1 0 0,1 0-1 0 0,0 0 1 0 0,-11 6-1 0 0,-38 27-215 0 0,52-33 284 0 0,-21 16-69 0 0,0 0 0 0 0,-22 26 0 0 0,-38 47 10 0 0,47-49 27 0 0,21-25 47 0 0,0 1 0 0 0,-17 27 0 0 0,29-40 18 0 0,1-1 1 0 0,-1 0 0 0 0,1 1-1 0 0,0 0 1 0 0,0-1 0 0 0,1 1-1 0 0,-1 0 1 0 0,1 0 0 0 0,0 0-1 0 0,0 0 1 0 0,0 0-1 0 0,1 0 1 0 0,0 1 0 0 0,0-1-1 0 0,0 0 1 0 0,1 0 0 0 0,1 5-1 0 0,-1-6 13 0 0,1-1 0 0 0,0 0 0 0 0,0 0 0 0 0,0 0 0 0 0,0 0 0 0 0,0-1 0 0 0,1 1 0 0 0,-1 0 0 0 0,1-1 0 0 0,-1 0 0 0 0,1 1 0 0 0,0-1 0 0 0,0 0 0 0 0,0-1 0 0 0,0 1 0 0 0,1 0 0 0 0,5 1 0 0 0,-1 0-246 0 0,0-1 0 0 0,0 0 0 0 0,-1 0 0 0 0,1 0 0 0 0,1-1 0 0 0,14 0 0 0 0,1-4-5780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2759 0 0,'-1'0'207'0'0,"-5"0"968"0"0,1 0-1 0 0,0 1 1 0 0,-1 0 0 0 0,1 0-1 0 0,0 1 1 0 0,0-1 0 0 0,0 1-1 0 0,-8 4 1 0 0,-3 3 550 0 0,-18 13 0 0 0,-7 4-983 0 0,23-15-466 0 0,1 1 0 0 0,1 1 1 0 0,0 0-1 0 0,-17 19 0 0 0,21-20-76 0 0,1 0 0 0 0,-15 21 0 0 0,24-30-147 0 0,-1 0 1 0 0,1 1 0 0 0,0-1 0 0 0,0 0 0 0 0,1 1 0 0 0,-1 0 0 0 0,1-1-1 0 0,0 1 1 0 0,0 0 0 0 0,0 0 0 0 0,0 0 0 0 0,1-1 0 0 0,-1 1-1 0 0,1 0 1 0 0,0 0 0 0 0,1 7 0 0 0,0-9-5 0 0,0 1 1 0 0,0 0-1 0 0,1-1 0 0 0,-1 1 1 0 0,0-1-1 0 0,1 0 1 0 0,0 1-1 0 0,0-1 0 0 0,-1 0 1 0 0,1 0-1 0 0,0 0 1 0 0,1 0-1 0 0,-1-1 0 0 0,0 1 1 0 0,0 0-1 0 0,1-1 1 0 0,-1 0-1 0 0,1 1 1 0 0,-1-1-1 0 0,1 0 0 0 0,0 0 1 0 0,0-1-1 0 0,4 2 1 0 0,2 0 111 0 0,0-1 1 0 0,1 0-1 0 0,-1 0 0 0 0,1-1 1 0 0,16-2-1 0 0,-15 1-84 0 0,0-1-1 0 0,1-1 1 0 0,-1 0-1 0 0,-1 0 0 0 0,1-1 1 0 0,0 0-1 0 0,-1-1 0 0 0,0 0 1 0 0,0-1-1 0 0,0 0 0 0 0,-1-1 1 0 0,15-12-1 0 0,-20 15-93 0 0,0 0 1 0 0,0-1-1 0 0,0 0 1 0 0,0 1-1 0 0,-1-1 1 0 0,0 0-1 0 0,0 0 1 0 0,0-1-1 0 0,-1 1 1 0 0,0-1-1 0 0,0 1 1 0 0,0-1-1 0 0,-1 0 1 0 0,1 0-1 0 0,-1 0 0 0 0,-1 0 1 0 0,1 1-1 0 0,-1-1 1 0 0,0 0-1 0 0,0 0 1 0 0,-1 0-1 0 0,0 0 1 0 0,0 0-1 0 0,0 0 1 0 0,-4-9-1 0 0,-2-3-700 0 0,-10-18-1 0 0,-3 2-6284 0 0,11 19 567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60 294 14943 0 0,'0'0'687'0'0,"1"2"-16"0"0,0 3-491 0 0,1 22 8 0 0,-2-24 48 0 0,0 0 0 0 0,-1 1 0 0 0,1-1 0 0 0,-1 0 0 0 0,0 0 0 0 0,0 1 0 0 0,0-1 0 0 0,0 0 0 0 0,0 0 0 0 0,-1 0 0 0 0,1 0 0 0 0,-3 3 0 0 0,3-5-175 0 0,0 1-1 0 0,0-1 0 0 0,0 0 1 0 0,0 0-1 0 0,-1 0 0 0 0,1 0 1 0 0,0 0-1 0 0,0 0 0 0 0,-1 0 1 0 0,1 0-1 0 0,-1 0 0 0 0,1-1 1 0 0,0 1-1 0 0,-1 0 0 0 0,1-1 1 0 0,-1 1-1 0 0,0-1 0 0 0,1 0 1 0 0,-1 0-1 0 0,1 1 0 0 0,-1-1 1 0 0,0 0-1 0 0,1 0 0 0 0,-4-1 1 0 0,4 1 180 0 0,-1-6-203 0 0,0 1 1 0 0,0-1-1 0 0,1 1 0 0 0,0-1 0 0 0,0 0 0 0 0,0 0 0 0 0,1 1 1 0 0,0-1-1 0 0,0 0 0 0 0,0 0 0 0 0,1 1 0 0 0,0-1 1 0 0,0 0-1 0 0,1 0 0 0 0,-1 1 0 0 0,3-6 0 0 0,4-9-65 0 0,0 1 0 0 0,2 1-1 0 0,12-20 1 0 0,-13 24 17 0 0,0 0-1 0 0,1 1 1 0 0,18-18 0 0 0,-24 26 8 0 0,1 1 0 0 0,0 0 0 0 0,0 0 0 0 0,0 0 0 0 0,0 1 1 0 0,0-1-1 0 0,1 1 0 0 0,-1 0 0 0 0,1 1 0 0 0,0 0 0 0 0,0 0 1 0 0,9-2-1 0 0,-13 4 18 0 0,1-1 1 0 0,-1 1-1 0 0,0 0 0 0 0,1 0 1 0 0,-1 1-1 0 0,0-1 0 0 0,1 0 1 0 0,-1 1-1 0 0,0-1 0 0 0,1 1 1 0 0,-1 0-1 0 0,0 0 1 0 0,0 0-1 0 0,0 0 0 0 0,0 0 1 0 0,4 3-1 0 0,-3-2 9 0 0,0 1 0 0 0,0 0 0 0 0,-1 0 1 0 0,1 1-1 0 0,-1-1 0 0 0,1 0 0 0 0,-1 1 0 0 0,3 7 0 0 0,-1-2-3 0 0,-1 0 0 0 0,0 1 1 0 0,0 0-1 0 0,-1-1 0 0 0,0 1 0 0 0,-1 0 0 0 0,0 11 0 0 0,-1-20-18 0 0,0 8 26 0 0,0-1 1 0 0,-1 1-1 0 0,-3 13 0 0 0,4-21 40 0 0,7-10-5 0 0,45-58-343 0 0,-29 34-15 0 0,31-31 0 0 0,-43 52 220 0 0,1-1-2 0 0,1 0 1 0 0,15-11-1 0 0,-24 21 88 0 0,0 0-1 0 0,0 1 1 0 0,0-1-1 0 0,0 1 1 0 0,1 0-1 0 0,-1 0 1 0 0,0 1-1 0 0,1-1 1 0 0,0 1-1 0 0,-1 0 1 0 0,1 0-1 0 0,8-1 0 0 0,-11 2 15 0 0,1 1-1 0 0,-1-1 1 0 0,0 0-1 0 0,0 1 0 0 0,0-1 1 0 0,0 1-1 0 0,0-1 0 0 0,0 1 1 0 0,0 0-1 0 0,0 0 0 0 0,0 0 1 0 0,0 0-1 0 0,0 0 1 0 0,0 0-1 0 0,2 3 0 0 0,-1-1 4 0 0,0 0 0 0 0,-1 0-1 0 0,0 0 1 0 0,1 0 0 0 0,-1 1-1 0 0,0-1 1 0 0,0 1 0 0 0,1 3-1 0 0,1 5 16 0 0,-1 0 0 0 0,0 0 0 0 0,-1 0 0 0 0,2 19 0 0 0,-3-21-37 0 0,0-1 0 0 0,-1 1 0 0 0,0 0 0 0 0,0 0 0 0 0,-1 0 0 0 0,-1-1 0 0 0,-3 17 0 0 0,4-23 34 0 0,1-2-115 0 0,0 0 0 0 0,0 0 0 0 0,0 1 0 0 0,0-1-1 0 0,0 0 1 0 0,1 0 0 0 0,-1 0 0 0 0,0 0-1 0 0,1 0 1 0 0,-1 0 0 0 0,0 0 0 0 0,1 0-1 0 0,0 0 1 0 0,-1 0 0 0 0,1 0 0 0 0,-1 0 0 0 0,1 0-1 0 0,0-1 1 0 0,0 1 0 0 0,-1 0 0 0 0,1 0-1 0 0,0-1 1 0 0,0 1 0 0 0,0 0 0 0 0,0-1-1 0 0,0 1 1 0 0,0-1 0 0 0,0 1 0 0 0,0-1-1 0 0,0 0 1 0 0,0 1 0 0 0,0-1 0 0 0,0 0 0 0 0,0 0-1 0 0,1 0 1 0 0,-1 0 0 0 0,0 0 0 0 0,2 0-1 0 0,3 1-443 0 0,2 0-359 0 0,0 0 0 0 0,0 0-1 0 0,0-1 1 0 0,9-1 0 0 0,-4-1-4719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41 115 5063 0 0,'0'2'4675'0'0,"0"0"-4278"0"0,0-1 1 0 0,0 1-1 0 0,0 0 0 0 0,1 0 0 0 0,-1-1 1 0 0,0 1-1 0 0,1 0 0 0 0,-1-1 0 0 0,1 1 1 0 0,0 0-1 0 0,0-1 0 0 0,-1 1 1 0 0,1-1-1 0 0,0 0 0 0 0,0 1 0 0 0,0-1 1 0 0,1 1-1 0 0,-1-1 0 0 0,0 0 0 0 0,2 2 1 0 0,0-1-117 0 0,0-1 0 0 0,0 1 0 0 0,1-1 0 0 0,-1 1 0 0 0,0-1 0 0 0,1 0 0 0 0,-1 0 0 0 0,1 0 0 0 0,5 0-1 0 0,5 0 45 0 0,1-1 0 0 0,-1 0 0 0 0,28-5 0 0 0,-10 0-156 0 0,-1-1 0 0 0,-1-2 0 0 0,1 0 0 0 0,-1-3 0 0 0,-1 0 0 0 0,37-21-1 0 0,-60 29-168 0 0,0 0 0 0 0,0-1-1 0 0,-1 0 1 0 0,0 0-1 0 0,0 0 1 0 0,0-1 0 0 0,0 0-1 0 0,-1 0 1 0 0,0 0-1 0 0,0 0 1 0 0,0-1 0 0 0,5-11-1 0 0,-8 15-84 0 0,-18-4-293 0 0,8 7 319 0 0,0 1-1 0 0,0 0 1 0 0,-1 0-1 0 0,2 1 1 0 0,-1 1-1 0 0,0-1 1 0 0,-15 10-1 0 0,5-4 55 0 0,-35 17 5 0 0,-80 53 0 0 0,109-62 0 0 0,2 1 0 0 0,1 0 0 0 0,0 2 0 0 0,1 1 0 0 0,-25 31 0 0 0,43-48 0 0 0,-1 1 0 0 0,1 0 0 0 0,0 0 0 0 0,0 0 0 0 0,0 1 0 0 0,1-1 0 0 0,0 1 0 0 0,-2 8 0 0 0,4-12 0 0 0,-1-1 0 0 0,1 1 0 0 0,0 0 0 0 0,0 0 0 0 0,0-1 0 0 0,0 1 0 0 0,0 0 0 0 0,1 0 0 0 0,-1-1 0 0 0,0 1 0 0 0,1 0 0 0 0,-1 0 0 0 0,1-1 0 0 0,0 1 0 0 0,0-1 0 0 0,-1 1 0 0 0,1-1 0 0 0,0 1 0 0 0,0-1 0 0 0,1 1 0 0 0,-1-1 0 0 0,0 0 0 0 0,0 1 0 0 0,1-1 0 0 0,-1 0 0 0 0,0 0 0 0 0,1 0 0 0 0,-1 0 0 0 0,1 0 0 0 0,0-1 0 0 0,2 2 0 0 0,5 1-38 0 0,0 0-1 0 0,0 0 1 0 0,0-1 0 0 0,0-1-1 0 0,0 0 1 0 0,0 0-1 0 0,11 0 1 0 0,67-7-3057 0 0,-79 5 2575 0 0,25-3-4192 0 0,2 2-1246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229 115 11055 0 0,'0'0'7267'0'0,"1"1"-6511"0"0,1 0-675 0 0,0 1 0 0 0,0-1 0 0 0,1-1 0 0 0,-1 1 0 0 0,0 0 0 0 0,0 0 0 0 0,1-1 0 0 0,-1 1 0 0 0,0-1 0 0 0,1 0 0 0 0,-1 0 0 0 0,0 0 0 0 0,1 0 0 0 0,-1 0 0 0 0,1 0 0 0 0,-1-1 0 0 0,0 1 0 0 0,0-1 0 0 0,1 0 0 0 0,-1 1 0 0 0,0-1 0 0 0,0 0 0 0 0,0 0 0 0 0,3-2 0 0 0,2-1-58 0 0,0-1-1 0 0,0 1 0 0 0,0-1 0 0 0,0 0 1 0 0,-1-1-1 0 0,6-6 0 0 0,-11 11-49 0 0,0 0 0 0 0,0-1 0 0 0,0 1-1 0 0,0 0 1 0 0,0-1 0 0 0,-1 1 0 0 0,1-1-1 0 0,0 1 1 0 0,-1-1 0 0 0,1 1 0 0 0,-1-1 0 0 0,0 1-1 0 0,1-1 1 0 0,-1 0 0 0 0,0 1 0 0 0,0-1-1 0 0,0 0 1 0 0,0 1 0 0 0,0-1 0 0 0,0 0 0 0 0,-1 1-1 0 0,1-1 1 0 0,0 1 0 0 0,-2-3 0 0 0,1 1-29 0 0,0 1 0 0 0,0 0 1 0 0,-1-1-1 0 0,1 1 0 0 0,-1 0 0 0 0,1 0 1 0 0,-1 0-1 0 0,0 0 0 0 0,0 1 1 0 0,0-1-1 0 0,0 0 0 0 0,0 1 0 0 0,0-1 1 0 0,0 1-1 0 0,-3-1 0 0 0,3 1 33 0 0,0 1 0 0 0,0-1 0 0 0,0 1 1 0 0,0 0-1 0 0,0 0 0 0 0,0-1 0 0 0,0 2 0 0 0,0-1 0 0 0,0 0 0 0 0,0 0 0 0 0,0 1 0 0 0,1-1 0 0 0,-1 1 0 0 0,0-1 0 0 0,0 1 0 0 0,0 0 0 0 0,-3 1 1 0 0,-2 3-2 0 0,-1-1 1 0 0,-10 9 0 0 0,4-1 102 0 0,1 0 1 0 0,0 1-1 0 0,1 1 1 0 0,-14 19 0 0 0,-37 66 558 0 0,56-87-566 0 0,-52 99 635 0 0,50-90-608 0 0,1 0 0 0 0,1 0-1 0 0,-7 35 1 0 0,13-52-92 0 0,1-1-1 0 0,-1 1 1 0 0,1-1-1 0 0,0 0 1 0 0,0 1 0 0 0,0-1-1 0 0,1 1 1 0 0,-1-1-1 0 0,2 5 1 0 0,-1-7-10 0 0,-1 1 1 0 0,1-1-1 0 0,-1 0 1 0 0,1 0-1 0 0,0 0 1 0 0,0 1-1 0 0,-1-1 1 0 0,1 0-1 0 0,0 0 1 0 0,0 0-1 0 0,0 0 0 0 0,0-1 1 0 0,0 1-1 0 0,0 0 1 0 0,0 0-1 0 0,1-1 1 0 0,-1 1-1 0 0,0 0 1 0 0,0-1-1 0 0,1 1 1 0 0,-1-1-1 0 0,0 0 1 0 0,0 1-1 0 0,1-1 1 0 0,-1 0-1 0 0,2 0 1 0 0,4 0-46 0 0,0 0 1 0 0,0 0 0 0 0,0-1 0 0 0,0 0 0 0 0,-1-1 0 0 0,1 1 0 0 0,8-4 0 0 0,48-22-502 0 0,-49 20 453 0 0,201-103-1709 0 0,-164 79 1049 0 0,-2-1 0 0 0,49-44 0 0 0,-44 28-27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 11975 0 0,'-1'0'923'0'0,"-1"0"-671"0"0,0-1-1 0 0,1 1 1 0 0,-1 0 0 0 0,0 0 0 0 0,0-1-1 0 0,0 1 1 0 0,1 1 0 0 0,-1-1 0 0 0,0 0-1 0 0,0 0 1 0 0,1 1 0 0 0,-1-1 0 0 0,0 1 0 0 0,1-1-1 0 0,-1 1 1 0 0,0 0 0 0 0,1 0 0 0 0,-1-1-1 0 0,1 1 1 0 0,-3 2 0 0 0,0 1 589 0 0,0 0-1 0 0,1-1 1 0 0,0 1 0 0 0,0 1 0 0 0,-3 5 0 0 0,1-2-1069 0 0,-70 129 898 0 0,50-88-535 0 0,-157 395-188 0 0,65-138-6 0 0,107-282-24 0 0,-29 74-1063 0 0,35-83-314 0 0,2-2-3849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130 278 12439 0 0,'-16'2'452'0'0,"1"2"-1"0"0,-25 7 1 0 0,35-9 4 0 0,-1 1 0 0 0,1-1 0 0 0,0 1 0 0 0,0 0 0 0 0,0 1 0 0 0,0-1 0 0 0,0 1 0 0 0,1 0 0 0 0,-8 7 0 0 0,11-9 993 0 0,3-1-821 0 0,7 0-547 0 0,-1 0-1 0 0,1-1 1 0 0,0 0-1 0 0,-1 0 0 0 0,1-1 1 0 0,0 0-1 0 0,-1-1 1 0 0,11-2-1 0 0,68-25 124 0 0,-18-1-87 0 0,80-46 0 0 0,31-16-71 0 0,-106 62-509 0 0,119-35 0 0 0,-182 63-342 0 0,1-1 0 0 0,0 1 0 0 0,18 0 0 0 0,-6 3-1105 0 0</inkml:trace>
  <inkml:trace contextRef="#ctx0" brushRef="#br0" timeOffset="1">853 593 6447 0 0,'-1'10'315'0'0,"1"0"0"0"0,-2 0-1 0 0,1-1 1 0 0,-5 14-1 0 0,-7 16 12529 0 0,13-46-12487 0 0,1 1-1 0 0,0-1 0 0 0,0 1 0 0 0,1-1 1 0 0,0 1-1 0 0,0-1 0 0 0,0 1 1 0 0,1 0-1 0 0,4-7 0 0 0,6-9-222 0 0,17-21-1 0 0,-16 23 57 0 0,27-33-620 0 0,2 2 0 0 0,2 2 0 0 0,2 2 0 0 0,64-50 0 0 0,-81 73-2545 0 0,37-21 0 0 0,-35 27-3380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114 186 7831 0 0,'1'2'603'0'0,"0"7"-162"0"0,0-1 0 0 0,0 0-1 0 0,0 1 1 0 0,-1-1 0 0 0,0 1 0 0 0,-2 13 0 0 0,-12 52 5104 0 0,5-45-4366 0 0,-1-1 1 0 0,-1 0 0 0 0,-27 48 0 0 0,15-32-190 0 0,21-40-927 0 0,0 0 1 0 0,1 0-1 0 0,-1 1 0 0 0,1-1 1 0 0,0 0-1 0 0,0 1 1 0 0,0 4-1 0 0,2 8-7015 0 0</inkml:trace>
  <inkml:trace contextRef="#ctx0" brushRef="#br0" timeOffset="0.31">355 209 6447 0 0,'2'-37'288'0'0,"-1"20"56"0"0,1-6-280 0 0,0-1-64 0 0,0 1 0 0 0,0 4 0 0 0,1 1 2240 0 0,1 4 424 0 0,-1 3 88 0 0,2 3 24 0 0,3-1-2224 0 0,0 5-440 0 0,3 2-112 0 0,0 2-7288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3:5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16783 0 0,'0'0'1522'0'0,"-3"0"-1250"0"0,-9 5 23 0 0,0 1 1 0 0,0 0 0 0 0,1 0 0 0 0,-1 1 0 0 0,1 1 0 0 0,-17 15 0 0 0,-10 6 566 0 0,-15 12-243 0 0,-74 72 0 0 0,109-96-616 0 0,2 1 0 0 0,0 1-1 0 0,-19 27 1 0 0,34-44 9 0 0,0 0 1 0 0,0-1-1 0 0,0 1 0 0 0,0 0 0 0 0,0 0 1 0 0,0 0-1 0 0,1 0 0 0 0,-1 0 0 0 0,1 0 1 0 0,-1-1-1 0 0,1 1 0 0 0,0 0 0 0 0,-1 1 1 0 0,1-1-1 0 0,0 0 0 0 0,1 0 0 0 0,-1 0 1 0 0,0 0-1 0 0,0 0 0 0 0,2 2 0 0 0,-1-2 6 0 0,0-1-1 0 0,0 1 0 0 0,0 0 1 0 0,0 0-1 0 0,1-1 0 0 0,-1 1 1 0 0,1-1-1 0 0,0 1 0 0 0,-1-1 1 0 0,1 0-1 0 0,0 0 0 0 0,0 1 1 0 0,-1-1-1 0 0,1 0 0 0 0,0-1 1 0 0,0 1-1 0 0,0 0 0 0 0,4 0 1 0 0,6 2 42 0 0,-1-2 0 0 0,1 1-1 0 0,0-2 1 0 0,0 1 0 0 0,0-2 0 0 0,12-1 0 0 0,7 0 17 0 0,35-2-35 0 0,93-16 1 0 0,-48 3-2734 0 0,-90 15 1229 0 0,0 1 0 0 0,1 1-1 0 0,25 4 1 0 0,-29-1-5182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20 1375 0 0,'1'-1'107'0'0,"1"-1"-66"0"0,7-14 6685 0 0,-15 46-6584 0 0,-3-10 324 0 0,-1 0 1 0 0,0-1-1 0 0,-16 21 0 0 0,-18 32 1824 0 0,-32 85 2102 0 0,-44 85-2448 0 0,84-186-1890 0 0,6-11-55 0 0,16-22-35 0 0,12-21-160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376 305 12007 0 0,'-29'32'660'0'0,"-42"46"-68"0"0,62-70-508 0 0,-1 1 0 0 0,0-1 0 0 0,-1-1 0 0 0,1 0 0 0 0,-1 0 0 0 0,-12 4 0 0 0,22-10-38 0 0,1-1-1 0 0,0 0 0 0 0,0 0 0 0 0,-1 0 1 0 0,1 0-1 0 0,0 1 0 0 0,0-1 0 0 0,-1 0 1 0 0,1 0-1 0 0,0 0 0 0 0,-1 0 0 0 0,1 0 1 0 0,0 0-1 0 0,0 0 0 0 0,-1 0 0 0 0,1 0 1 0 0,0 0-1 0 0,-1 0 0 0 0,1 0 0 0 0,0 0 1 0 0,-1 0-1 0 0,1 0 0 0 0,0 0 1 0 0,0 0-1 0 0,-1 0 0 0 0,1 0 0 0 0,0 0 1 0 0,-1-1-1 0 0,1 1 0 0 0,0 0 0 0 0,0 0 1 0 0,-1 0-1 0 0,1 0 0 0 0,0-1 0 0 0,0 1 1 0 0,-1 0-1 0 0,1 0 0 0 0,0-1 0 0 0,0 1 1 0 0,0 0-1 0 0,0 0 0 0 0,-1-1 0 0 0,1 1 1 0 0,0 0-1 0 0,0 0 0 0 0,0-1 0 0 0,0 1 1 0 0,0 0-1 0 0,0-1 0 0 0,0 1 1 0 0,0 0-1 0 0,0-1 0 0 0,0 1 0 0 0,0 0 1 0 0,0 0-1 0 0,0-1 0 0 0,0 1 0 0 0,0 0 1 0 0,0-1-1 0 0,0 1 0 0 0,0 0 0 0 0,0-1 1 0 0,1 1-1 0 0,5-20 442 0 0,4 0-23 0 0,1 1 0 0 0,23-31 1 0 0,31-32-321 0 0,-62 79-122 0 0,97-106 221 0 0,-80 91-119 0 0,0 1-1 0 0,1 0 1 0 0,36-21-1 0 0,-32 24 41 0 0,1 1 0 0 0,41-15 0 0 0,-57 25-122 0 0,1 0 0 0 0,0 0 0 0 0,-1 1 0 0 0,1 0 0 0 0,1 1 0 0 0,-1 0 0 0 0,0 1 0 0 0,0 0 0 0 0,19 3 0 0 0,-25-2-42 0 0,-1 1 0 0 0,1-1 0 0 0,0 1 0 0 0,8 4 0 0 0,-1 1 14 0 0,-5 3 50 0 0,-5-7-59 0 0,-1 0 1 0 0,1 0 0 0 0,-1 0-1 0 0,0 0 1 0 0,0 1 0 0 0,0-1 0 0 0,0 0-1 0 0,-1 1 1 0 0,1-1 0 0 0,-1 0 0 0 0,0 1-1 0 0,0-1 1 0 0,0 1 0 0 0,0-1 0 0 0,-1 1-1 0 0,1-1 1 0 0,-1 0 0 0 0,0 1-1 0 0,-3 5 1 0 0,-1 3-6 0 0,-1-1-1 0 0,-1 0 0 0 0,0-1 1 0 0,-9 11-1 0 0,2-1-53 0 0,-20 21-8 0 0,0-2 0 0 0,-45 39-1 0 0,32-32 43 0 0,-89 76-70 0 0,109-100 100 0 0,-2 8-9 0 0,21-21-4 0 0,-1 1 0 0 0,0-2 0 0 0,-12 9 1 0 0,20-16-54 0 0,14-10-127 0 0,3-2 124 0 0,0 0-1 0 0,1 1 1 0 0,0 1 0 0 0,0 0 0 0 0,1 2-1 0 0,37-12 1 0 0,-29 13 45 0 0,0 1-1 0 0,1 1 1 0 0,0 1 0 0 0,49 2-1 0 0,-67 1 26 0 0,11 1-19 0 0,0 0 1 0 0,0 2-1 0 0,19 5 1 0 0,-34-7 19 0 0,0 0 0 0 0,-1 0 0 0 0,0 1 0 0 0,1 0 0 0 0,-1 0 0 0 0,0 0 0 0 0,0 0-1 0 0,0 1 1 0 0,0-1 0 0 0,0 1 0 0 0,0 0 0 0 0,-1 0 0 0 0,0 1 0 0 0,1-1 0 0 0,-1 1 0 0 0,-1 0 0 0 0,1-1 0 0 0,4 8 0 0 0,-6-7 19 0 0,0-1 0 0 0,0 1-1 0 0,0 0 1 0 0,-1-1 0 0 0,1 1-1 0 0,-1 0 1 0 0,0-1 0 0 0,0 1 0 0 0,0 0-1 0 0,0-1 1 0 0,-1 1 0 0 0,1 0 0 0 0,-1-1-1 0 0,0 1 1 0 0,0 0 0 0 0,0-1-1 0 0,-4 7 1 0 0,-2 3 194 0 0,-1 1 1 0 0,-19 23-1 0 0,19-26-138 0 0,-18 23 26 0 0,-2-1 0 0 0,-2-1 1 0 0,-45 38-1 0 0,48-48-92 0 0,0-2 1 0 0,-2-1-1 0 0,0-1 1 0 0,-54 24-1 0 0,67-36-7 0 0,-1-1-1 0 0,0-1 1 0 0,-1 0-1 0 0,1-1 1 0 0,-1-1-1 0 0,-21-1 1 0 0,21 0-25 0 0,-5-1-44 0 0,0-2 0 0 0,0 0 0 0 0,1-2 0 0 0,-43-12 0 0 0,57 14-6 0 0,-8-2-143 0 0,0-1 0 0 0,0 0 0 0 0,1-2-1 0 0,0 1 1 0 0,0-2 0 0 0,-23-15 0 0 0,28 12-598 0 0,10 11 748 0 0,0 0-1 0 0,0-1 0 0 0,0 1 1 0 0,0 0-1 0 0,1-1 0 0 0,-1 1 1 0 0,0 0-1 0 0,0 0 1 0 0,0-1-1 0 0,1 1 0 0 0,-1 0 1 0 0,0 0-1 0 0,0-1 0 0 0,1 1 1 0 0,-1 0-1 0 0,0 0 1 0 0,0 0-1 0 0,1-1 0 0 0,-1 1 1 0 0,0 0-1 0 0,1 0 1 0 0,-1 0-1 0 0,0 0 0 0 0,1 0 1 0 0,-1 0-1 0 0,0 0 0 0 0,1 0 1 0 0,-1 0-1 0 0,0 0 1 0 0,1 0-1 0 0,-1 0 0 0 0,0 0 1 0 0,1 0-1 0 0,-1 0 0 0 0,0 0 1 0 0,1 0-1 0 0,-1 0 1 0 0,17 0-1496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20159 0 0,'0'0'1826'0'0,"-1"0"-1504"0"0,-2 1-310 0 0,1-1 0 0 0,-1 1 0 0 0,0-1 0 0 0,1 1 0 0 0,-1 0-1 0 0,1 0 1 0 0,-1 0 0 0 0,1 0 0 0 0,0 1 0 0 0,-1-1 0 0 0,1 1 0 0 0,0-1 0 0 0,0 1-1 0 0,0 0 1 0 0,0 0 0 0 0,-2 2 0 0 0,-4 6 200 0 0,-15 21 1 0 0,18-23-156 0 0,-51 78 84 0 0,29-42-501 0 0,-55 67 0 0 0,62-90-61 0 0,19-20 69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128 258 6911 0 0,'-1'1'315'0'0,"-3"6"-105"0"0,-1-1 0 0 0,0 0 0 0 0,0 0 0 0 0,-11 10 0 0 0,-8 1 3240 0 0,21-15-2202 0 0,0-1 0 0 0,0 1 0 0 0,-1-1 0 0 0,1 0 0 0 0,-6 1 0 0 0,7-1-1132 0 0,1-1 0 0 0,-1 0 0 0 0,1 0 0 0 0,0 0 0 0 0,-1 0 0 0 0,1 0 0 0 0,-1 0 0 0 0,1-1 0 0 0,-1 1 0 0 0,1 0 0 0 0,0-1 0 0 0,-1 1 0 0 0,1-1 0 0 0,0 1 0 0 0,-1-1 0 0 0,1 0 0 0 0,0 0 0 0 0,0 1 0 0 0,-1-1 0 0 0,1 0 0 0 0,0 0 0 0 0,0 0 0 0 0,0 0 0 0 0,0 0 0 0 0,0-1 0 0 0,0 1 0 0 0,1 0 0 0 0,-1 0 0 0 0,0-1 0 0 0,1 1 0 0 0,-1 0 0 0 0,1-1 0 0 0,-1 1 0 0 0,1 0 0 0 0,-1-1 0 0 0,1 1 0 0 0,0-1 0 0 0,0-1 0 0 0,-1-4-18 0 0,0 0 1 0 0,1 0 0 0 0,0 0 0 0 0,0 0 0 0 0,1 0 0 0 0,1-11 0 0 0,2 7-57 0 0,0-1 0 0 0,0 1 1 0 0,1 0-1 0 0,0 1 0 0 0,1-1 1 0 0,1 1-1 0 0,-1 0 0 0 0,1 1 0 0 0,1-1 1 0 0,0 1-1 0 0,14-12 0 0 0,-8 9-63 0 0,0 0 0 0 0,1 1 0 0 0,0 0 0 0 0,1 1 0 0 0,0 1 0 0 0,28-11 0 0 0,-36 17 8 0 0,-1 0-1 0 0,0 1 1 0 0,1 0 0 0 0,-1 1 0 0 0,1 0-1 0 0,-1 0 1 0 0,1 0 0 0 0,8 1 0 0 0,-12 1 5 0 0,-1-1 0 0 0,0 1 0 0 0,0 0 0 0 0,1-1 0 0 0,-1 1 1 0 0,0 1-1 0 0,0-1 0 0 0,0 0 0 0 0,0 1 0 0 0,0 0 0 0 0,0-1 1 0 0,-1 1-1 0 0,1 0 0 0 0,-1 0 0 0 0,1 1 0 0 0,-1-1 0 0 0,0 1 0 0 0,1-1 1 0 0,2 5-1 0 0,0 2-38 0 0,-1 0 0 0 0,1 0 0 0 0,-2 0 1 0 0,1 1-1 0 0,-1 0 0 0 0,0-1 0 0 0,1 15 1 0 0,0 7-94 0 0,0 32 1 0 0,-4-47 31 0 0,-1 0-1 0 0,0 0 0 0 0,-1 0 1 0 0,-1 0-1 0 0,-1 0 0 0 0,-9 28 1 0 0,12-42-156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7831 0 0,'0'0'12023'0'0,"-1"2"-11842"0"0,-23 14-142 0 0,16-10-55 0 0,0 0 1 0 0,0 0-1 0 0,-13 14 0 0 0,-1 5-37 0 0,1 1-1 0 0,1 0 0 0 0,1 2 1 0 0,-28 56-1 0 0,44-78 88 0 0,1 1-1 0 0,0-1 0 0 0,0 1 1 0 0,1-1-1 0 0,0 1 1 0 0,0 0-1 0 0,1 0 0 0 0,0-1 1 0 0,0 10-1 0 0,0-14-15 0 0,0 0 0 0 0,1 0 0 0 0,-1 0 0 0 0,0 0 0 0 0,1 0 0 0 0,-1 0 0 0 0,1 0 0 0 0,0 0 0 0 0,0 0 0 0 0,0 0 0 0 0,0-1 0 0 0,0 1 0 0 0,0 0 0 0 0,0-1 0 0 0,0 1 0 0 0,1-1-1 0 0,-1 1 1 0 0,1-1 0 0 0,-1 1 0 0 0,1-1 0 0 0,-1 0 0 0 0,1 0 0 0 0,0 0 0 0 0,0 0 0 0 0,-1 0 0 0 0,1 0 0 0 0,0 0 0 0 0,0-1 0 0 0,0 1 0 0 0,0-1 0 0 0,0 1 0 0 0,0-1 0 0 0,0 0 0 0 0,4 0 0 0 0,1 0 74 0 0,1-1 0 0 0,-1 0 0 0 0,0-1 0 0 0,0 0 0 0 0,1 0 0 0 0,-1-1 0 0 0,-1 1-1 0 0,1-1 1 0 0,0-1 0 0 0,11-7 0 0 0,-7 3-6 0 0,-1 0 0 0 0,0 0-1 0 0,0-1 1 0 0,-1 0 0 0 0,12-15-1 0 0,-14 14-63 0 0,0-1-1 0 0,0 0 1 0 0,-1-1 0 0 0,-1 1-1 0 0,0-1 1 0 0,6-24 0 0 0,-8 26-394 0 0,-1-1-1 0 0,0 0 1 0 0,-1 0 0 0 0,0 0 0 0 0,-1 0-1 0 0,0 1 1 0 0,0-1 0 0 0,-4-15 0 0 0,1 15-1422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6447 0 0,'0'0'586'0'0,"1"2"-486"0"0,1 4 390 0 0,11 20 14551 0 0,-12-29-14840 0 0,-1-1 0 0 0,1 1 0 0 0,0-1 0 0 0,0 1 0 0 0,0 0 0 0 0,2-5 0 0 0,2-3 114 0 0,2-9-92 0 0,0 0 1 0 0,2 0-1 0 0,0 1 1 0 0,1 1 0 0 0,1-1-1 0 0,1 2 1 0 0,0-1-1 0 0,16-14 1 0 0,1 1-196 0 0,2 2 1 0 0,1 1-1 0 0,70-45 1 0 0,118-54-196 0 0,-208 121 168 0 0,17-10-502 0 0,2 2 1 0 0,-1 2-1 0 0,2 0 1 0 0,38-8-1 0 0,-41 15-1331 0 0,-1 3-3646 0 0,0 3-1656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8 244 8287 0 0,'0'0'639'0'0,"1"2"-415"0"0,0 4-674 0 0,6 18 10457 0 0,-8-24-9894 0 0,1 1 0 0 0,-1-1-1 0 0,1 0 1 0 0,-1 0 0 0 0,1 0-1 0 0,-1 0 1 0 0,0 0 0 0 0,1 0-1 0 0,-1 0 1 0 0,1 0 0 0 0,-1 0-1 0 0,1 0 1 0 0,-1 0 0 0 0,0 0-1 0 0,0 0 1 0 0,0-2-90 0 0,0 0 1 0 0,0 0-1 0 0,0-1 1 0 0,1 1-1 0 0,-1 0 1 0 0,0 0-1 0 0,1 0 1 0 0,0-1-1 0 0,-1 1 1 0 0,1 0-1 0 0,0 0 1 0 0,0-1-1 0 0,1 1 0 0 0,-1 0 1 0 0,0 0-1 0 0,1-1 1 0 0,-1 1-1 0 0,1 0 1 0 0,0 0-1 0 0,-1 0 1 0 0,1 0-1 0 0,0 0 1 0 0,1 0-1 0 0,0-3 1 0 0,6-7-50 0 0,-1 1 1 0 0,17-19 0 0 0,-21 26 38 0 0,22-27-144 0 0,-13 15-5 0 0,1 0 0 0 0,1 1 0 0 0,23-20 0 0 0,-27 27 67 0 0,-7 5 71 0 0,0 0 0 0 0,1 0 0 0 0,-1 0 0 0 0,1 0 0 0 0,-1 1-1 0 0,1 0 1 0 0,0 0 0 0 0,0 0 0 0 0,0 0 0 0 0,0 1 0 0 0,1-1-1 0 0,-1 1 1 0 0,0 0 0 0 0,8-1 0 0 0,-11 3 18 0 0,0-1 1 0 0,0 1 0 0 0,1-1-1 0 0,-1 1 1 0 0,0-1 0 0 0,0 1-1 0 0,0 0 1 0 0,0-1-1 0 0,0 1 1 0 0,0 0 0 0 0,0 0-1 0 0,0 0 1 0 0,0 0-1 0 0,0 0 1 0 0,0 0 0 0 0,1 2-1 0 0,0 0 38 0 0,1 2-11 0 0,1-1 0 0 0,-1 0 0 0 0,-1 1 0 0 0,1-1 0 0 0,-1 1 0 0 0,0 0 0 0 0,0 0 0 0 0,0 0 0 0 0,-1 0 0 0 0,1 0 1 0 0,-1 0-1 0 0,-1 0 0 0 0,1 6 0 0 0,-1-3 18 0 0,0 0 0 0 0,0 0 0 0 0,-1 0 0 0 0,0-1 0 0 0,-1 1 1 0 0,0 0-1 0 0,-5 13 0 0 0,6-19 4 0 0,12-20-882 0 0,0 2 612 0 0,0 1 1 0 0,1 1-1 0 0,0 0 1 0 0,2 0-1 0 0,-1 1 1 0 0,2 1-1 0 0,-1 0 1 0 0,2 1 0 0 0,-1 1-1 0 0,20-9 1 0 0,-33 17 276 0 0,1 1 1 0 0,0-1 0 0 0,-1 1 0 0 0,1 0 0 0 0,0 0 0 0 0,0 1 0 0 0,0-1 0 0 0,0 0 0 0 0,0 1-1 0 0,0 0 1 0 0,0-1 0 0 0,0 1 0 0 0,0 0 0 0 0,0 1 0 0 0,0-1 0 0 0,0 1 0 0 0,0-1 0 0 0,0 1-1 0 0,-1 0 1 0 0,1 0 0 0 0,0 0 0 0 0,0 0 0 0 0,-1 1 0 0 0,1-1 0 0 0,0 1 0 0 0,3 2 0 0 0,1 1-26 0 0,1 0 1 0 0,-1 0 0 0 0,-1 1 0 0 0,1 0 0 0 0,-1 0 0 0 0,0 0 0 0 0,0 1 0 0 0,6 10 0 0 0,-10-13-46 0 0,0-1-1 0 0,0 2 0 0 0,0-1 1 0 0,0 0-1 0 0,-1 0 0 0 0,0 0 1 0 0,0 1-1 0 0,0-1 0 0 0,0 1 1 0 0,-1-1-1 0 0,1 1 0 0 0,-1-1 1 0 0,0 1-1 0 0,-1-1 0 0 0,1 0 1 0 0,-1 1-1 0 0,0-1 0 0 0,-2 6 1 0 0,-1 2 74 0 0,-2 0 0 0 0,-8 16 0 0 0,-2 4 53 0 0,-2 1-129 0 0,12-24-587 0 0,1 1 1 0 0,-6 14-1 0 0,10-22-911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137 158 5983 0 0,'0'0'542'0'0,"1"-1"-446"0"0,26-16 3875 0 0,34-27 0 0 0,-51 36-3666 0 0,1-2 0 0 0,-2 1 0 0 0,1-1 0 0 0,-1-1 0 0 0,14-21 2209 0 0,-23 32-2426 0 0,0-1 1 0 0,0 1-1 0 0,0-1 1 0 0,0 1-1 0 0,0-1 1 0 0,0 1-1 0 0,0-1 0 0 0,0 1 1 0 0,0-1-1 0 0,0 1 1 0 0,0-1-1 0 0,0 1 1 0 0,0-1-1 0 0,-1 1 1 0 0,1-1-1 0 0,0 1 0 0 0,-1-1 1 0 0,-4-1-41 0 0,-1 1 1 0 0,1-1 0 0 0,-1 2-1 0 0,0-1 1 0 0,0 0-1 0 0,1 1 1 0 0,-1 0 0 0 0,0 1-1 0 0,1-1 1 0 0,-1 1-1 0 0,0 0 1 0 0,1 1 0 0 0,-1-1-1 0 0,1 1 1 0 0,-1 0-1 0 0,-6 4 1 0 0,0 0-52 0 0,0 1-1 0 0,0 0 1 0 0,0 0-1 0 0,1 2 1 0 0,-19 17-1 0 0,17-13 29 0 0,1 1-1 0 0,0 0 1 0 0,1 0-1 0 0,1 1 0 0 0,-14 25 1 0 0,20-30-12 0 0,0 0 0 0 0,1 0-1 0 0,0 1 1 0 0,0-1 0 0 0,1 1 0 0 0,1-1 0 0 0,-1 1 0 0 0,2 0-1 0 0,-1-1 1 0 0,3 20 0 0 0,-1-24-13 0 0,-1-5 0 0 0,0 1 0 0 0,1 0 0 0 0,-1 0 0 0 0,1 0 0 0 0,0-1 0 0 0,-1 1 0 0 0,1 0 0 0 0,0-1 0 0 0,0 1 0 0 0,0 0 0 0 0,0-1 0 0 0,0 1 0 0 0,0-1 0 0 0,2 2 0 0 0,0 0 3 0 0,-3-2 1 0 0,1 0-1 0 0,0 0 1 0 0,0 0 0 0 0,0 0 0 0 0,0 0 0 0 0,0 0 0 0 0,0 0-1 0 0,0 0 1 0 0,0-1 0 0 0,0 1 0 0 0,1-1 0 0 0,-1 1 0 0 0,0-1-1 0 0,0 1 1 0 0,3 0 0 0 0,-2-1 7 0 0,-1 1-1 0 0,1-1 1 0 0,0 1 0 0 0,0-1-1 0 0,0 0 1 0 0,0 0-1 0 0,0 0 1 0 0,0 0 0 0 0,0 0-1 0 0,0-1 1 0 0,0 1-1 0 0,0-1 1 0 0,0 1 0 0 0,0-1-1 0 0,0 1 1 0 0,0-1-1 0 0,-1 0 1 0 0,1 0 0 0 0,2-2-1 0 0,4-2 176 0 0,-1-1 0 0 0,13-11 0 0 0,-12 10 29 0 0,26-24 728 0 0,-33 30 57 0 0,-2 3-1232 0 0,0-1 98 0 0,0 1 1 0 0,0-1 0 0 0,0 0-1 0 0,0 1 1 0 0,0-1-1 0 0,0 0 1 0 0,-1 0-1 0 0,-1 2 1 0 0,0-1-626 0 0,2 0 413 0 0,-1-1-1 0 0,1 0 1 0 0,-1 1 0 0 0,0-1-1 0 0,0 0 1 0 0,1 0-1 0 0,-1 0 1 0 0,0 0-1 0 0,0-1 1 0 0,-3 2 0 0 0,2-1-166 0 0,0 0-1726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14855 0 0,'0'0'1350'0'0,"2"-1"-1110"0"0,0 0 227 0 0,0 1 1 0 0,0-1 0 0 0,0 0 0 0 0,0 0 0 0 0,0 0 0 0 0,0-1 0 0 0,3-1-1 0 0,-5 2-268 0 0,0 1 0 0 0,1-1 0 0 0,-1 1-1 0 0,0-1 1 0 0,1 1 0 0 0,-1-1-1 0 0,0 1 1 0 0,0-1 0 0 0,0 1 0 0 0,0-1-1 0 0,0 0 1 0 0,1 1 0 0 0,-1-1-1 0 0,0 1 1 0 0,0-1 0 0 0,-1 0 0 0 0,1 0-391 0 0,0 0 681 0 0,-1 0-296 0 0,-3-3-255 0 0,2 3-470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395 135 2303 0 0,'0'0'7276'0'0,"-11"-10"-5154"0"0,9 4-1755 0 0,-1 1 1 0 0,1-1-1 0 0,0 0 0 0 0,0 0 1 0 0,1 0-1 0 0,-1 0 1 0 0,1-6-1 0 0,0 7-204 0 0,1 0-1 0 0,-1 1 1 0 0,0-1-1 0 0,0 0 1 0 0,0 1-1 0 0,-1-1 1 0 0,1 1-1 0 0,-1-1 1 0 0,0 1-1 0 0,-1 0 1 0 0,1 0-1 0 0,-5-6 1 0 0,5 9-131 0 0,1 0 1 0 0,0 0-1 0 0,-1 0 0 0 0,1 1 1 0 0,-1-1-1 0 0,1 0 1 0 0,-1 1-1 0 0,1-1 1 0 0,-1 1-1 0 0,0 0 1 0 0,1-1-1 0 0,-1 1 1 0 0,0 0-1 0 0,1 0 1 0 0,-1 0-1 0 0,1 0 1 0 0,-1 0-1 0 0,0 1 1 0 0,1-1-1 0 0,-3 1 1 0 0,-5 1 10 0 0,0 1 0 0 0,-12 5 0 0 0,16-6-34 0 0,-14 7-14 0 0,0 1 1 0 0,1 0 0 0 0,-1 2-1 0 0,-23 19 1 0 0,11-4 5 0 0,-39 43 1 0 0,64-63 50 0 0,0 0-1 0 0,0 1 1 0 0,1-1-1 0 0,-8 16 1 0 0,11-19-5 0 0,0 1 1 0 0,1-1-1 0 0,-1 0 0 0 0,1 1 0 0 0,0-1 1 0 0,0 0-1 0 0,0 1 0 0 0,1 0 0 0 0,-1-1 1 0 0,1 1-1 0 0,1 6 0 0 0,-1-10-41 0 0,1 0 1 0 0,-1-1-1 0 0,0 1 0 0 0,1-1 0 0 0,-1 1 0 0 0,1-1 1 0 0,-1 1-1 0 0,1-1 0 0 0,-1 1 0 0 0,1-1 1 0 0,-1 1-1 0 0,1-1 0 0 0,-1 1 0 0 0,1-1 0 0 0,0 0 1 0 0,-1 0-1 0 0,1 1 0 0 0,0-1 0 0 0,-1 0 0 0 0,2 1 1 0 0,-1-1 10 0 0,2 1 0 0 0,0 0 0 0 0,0-1 0 0 0,0 1 0 0 0,0-1 0 0 0,-1 0 0 0 0,1 0 1 0 0,0 0-1 0 0,0 0 0 0 0,0 0 0 0 0,0 0 0 0 0,0-1 0 0 0,0 0 0 0 0,-1 1 0 0 0,1-1 0 0 0,5-2 0 0 0,4-3 61 0 0,0 0-1 0 0,12-8 1 0 0,-15 8-33 0 0,-2 2 0 0 0,129-85 975 0 0,-105 66-409 0 0,-30 23 81 0 0,-1 8-662 0 0,-1 0 0 0 0,0 0 0 0 0,0 0 0 0 0,-1 0 0 0 0,0-1 0 0 0,0 1 0 0 0,-6 13 0 0 0,-2-1-138 0 0,-18 27 0 0 0,7-13-256 0 0,18-28-206 0 0,4-4 189 0 0,9-8 18 0 0,12-16 58 0 0,12-15-1397 0 0,-15 16 76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50 15983 0 0,'2'-3'42'0'0,"3"-5"311"0"0,0 1 0 0 0,1-1 0 0 0,0 2 0 0 0,9-10 0 0 0,-13 15 50 0 0,-3 5-235 0 0,0 1 0 0 0,0 0 0 0 0,0-1 0 0 0,0 1 0 0 0,-1-1 1 0 0,1 1-1 0 0,-1-1 0 0 0,-1 0 0 0 0,-3 6 0 0 0,-2 7 36 0 0,-159 295 645 0 0,128-250-849 0 0,-150 258 0 0 0,161-258 84 0 0,26-54-339 0 0,-1 0 0 0 0,1-1 1 0 0,0 2-1 0 0,0-1 0 0 0,0 16 0 0 0,9-10-10836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15231 0 0,'0'0'2988'0'0,"-1"1"-2256"0"0,-17 15-258 0 0,1 0 1 0 0,-20 27-1 0 0,-6 6-385 0 0,-41 48-9 0 0,35-53-194 0 0,48-43-13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487 470 9215 0 0,'0'0'422'0'0,"0"2"-13"0"0,9 46-250 0 0,-8-32 1958 0 0,0 1 0 0 0,-1 0-1 0 0,-1 0 1 0 0,-5 31 0 0 0,5-47-1179 0 0,5-12-373 0 0,25-91 841 0 0,20-135 0 0 0,-23 97-1778 0 0,-18 102-806 0 0,24-68-1 0 0,-31 104 806 0 0,-5 17-430 0 0,-74 205-145 0 0,32-99 960 0 0,21-49-41 0 0,-157 384 474 0 0,0-98-253 0 0,160-303-142 0 0,18-43-161 0 0,0 0 0 0 0,-1 0 0 0 0,-1 0 0 0 0,1-1-1 0 0,-2 1 1 0 0,-13 17 0 0 0,18-26-326 0 0,-1-1 0 0 0,1 0 0 0 0,0 0 0 0 0,-1 0 0 0 0,1-1 0 0 0,-1 1 0 0 0,0 0 0 0 0,1-1 0 0 0,-1 0 0 0 0,0 0 0 0 0,0 0 0 0 0,0 0 0 0 0,0 0 0 0 0,0 0 0 0 0,-6 0 0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5983 0 0,'-7'3'7894'0'0,"70"-33"-4467"0"0,110-38 0 0 0,-142 58-3149 0 0,0 2 0 0 0,1 1 0 0 0,-1 2 0 0 0,1 1 0 0 0,62 0 0 0 0,-59 10-162 0 0,-27-4-925 0 0,0 0 0 0 0,0-1 0 0 0,12 0 0 0 0,-10-1-279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164 367 5983 0 0,'0'0'542'0'0,"-2"1"-446"0"0,-2 2 241 0 0,0 0 0 0 0,0 0 0 0 0,1 0 0 0 0,-1 1 0 0 0,1-1 0 0 0,0 1 0 0 0,0 0 0 0 0,0 0 0 0 0,-3 6 0 0 0,-3 7 1289 0 0,-8 20 1 0 0,11-21-2106 0 0,-38 89 5265 0 0,42-101-4554 0 0,0 0 1 0 0,0 0-1 0 0,0-1 0 0 0,-4 6 0 0 0,-1 0-43 0 0,6-6-27 0 0,0-2-146 0 0,1 0 1 0 0,-1-1 0 0 0,0 1 0 0 0,1 0 0 0 0,-1-1-1 0 0,1 1 1 0 0,-1-1 0 0 0,0 1 0 0 0,1-1 0 0 0,-1 1-1 0 0,0-1 1 0 0,0 0 0 0 0,1 1 0 0 0,-1-1 0 0 0,0 0-1 0 0,0 0 1 0 0,0 1 0 0 0,0-1 0 0 0,0 0-16 0 0,1 0 0 0 0,0 0 1 0 0,0 1-1 0 0,-1-1 0 0 0,1 0 1 0 0,0 0-1 0 0,0 0 0 0 0,-1 0 0 0 0,1 0 1 0 0,0 0-1 0 0,-1 0 0 0 0,1 1 1 0 0,0-1-1 0 0,-1 0 0 0 0,1 0 0 0 0,0 0 1 0 0,0 0-1 0 0,-1 0 0 0 0,1 0 1 0 0,0-1-1 0 0,-1 1 0 0 0,1 0 0 0 0,0 0 1 0 0,-1 0-1 0 0,1 0 0 0 0,0 0 1 0 0,0 0-1 0 0,-1 0 0 0 0,1-1 0 0 0,0 1 1 0 0,0 0-1 0 0,-1 0 0 0 0,1 0 1 0 0,0-1-1 0 0,0 1 0 0 0,-1 0 0 0 0,1 0 1 0 0,0-1-1 0 0,0 1 0 0 0,0 0 1 0 0,0 0-1 0 0,0-1 0 0 0,-1 1 1 0 0,1 0-1 0 0,0 0 0 0 0,0-1 0 0 0,0 1 1 0 0,0 0-1 0 0,0-1 0 0 0,0 1 1 0 0,0 0-1 0 0,0-1 0 0 0,0 1 0 0 0,0 0 1 0 0,0-1-1 0 0,0 1 0 0 0,0-3-3 0 0,0 0 0 0 0,0 0-1 0 0,0 0 1 0 0,0 0-1 0 0,0 0 1 0 0,1 1 0 0 0,0-1-1 0 0,-1 0 1 0 0,1 0 0 0 0,0 0-1 0 0,2-2 1 0 0,16-31-52 0 0,-10 22 32 0 0,89-147-222 0 0,-77 131 223 0 0,2 0 0 0 0,0 1 0 0 0,30-26 0 0 0,-26 32 1 0 0,1 0-1 0 0,1 2 1 0 0,0 1-1 0 0,2 2 1 0 0,51-23-1 0 0,-35 21 18 0 0,0 3 0 0 0,1 2 0 0 0,67-12-1 0 0,-109 25 6 0 0,1 1-1 0 0,0 1 1 0 0,-1-1-1 0 0,1 1 0 0 0,0 0 1 0 0,-1 0-1 0 0,1 1 1 0 0,-1 0-1 0 0,1 0 1 0 0,7 3-1 0 0,-4 2 63 0 0,-10-6-63 0 0,1 1 0 0 0,-1 0 0 0 0,1-1 0 0 0,-1 1 0 0 0,1 0-1 0 0,-1 0 1 0 0,0 0 0 0 0,1 0 0 0 0,-1-1 0 0 0,0 1 0 0 0,0 0 0 0 0,1 0-1 0 0,-1 0 1 0 0,0 0 0 0 0,0 0 0 0 0,0 0 0 0 0,0 0 0 0 0,0 0 0 0 0,0 0-1 0 0,-1-1 1 0 0,1 1 0 0 0,0 0 0 0 0,-1 1 0 0 0,-10 21 40 0 0,10-21-33 0 0,-6 9 7 0 0,-1 1 0 0 0,0-1 1 0 0,0-1-1 0 0,-19 17 1 0 0,-45 34 100 0 0,8-9-67 0 0,9 2-75 0 0,-63 79-1 0 0,108-121 25 0 0,0 1-1 0 0,1 0 1 0 0,0 0 0 0 0,1 1-1 0 0,-10 24 1 0 0,17-34 2 0 0,0 0 1 0 0,0 0-1 0 0,0 0 1 0 0,0-1-1 0 0,1 1 1 0 0,-1 0-1 0 0,1 0 0 0 0,0 0 1 0 0,0 0-1 0 0,0 0 1 0 0,1 0-1 0 0,1 5 0 0 0,-1-7 2 0 0,0 1-1 0 0,0 0 0 0 0,0 0 0 0 0,1-1 0 0 0,0 1 1 0 0,-1-1-1 0 0,1 1 0 0 0,0-1 0 0 0,0 0 1 0 0,0 1-1 0 0,0-1 0 0 0,1 0 0 0 0,-1 0 0 0 0,1-1 1 0 0,-1 1-1 0 0,1-1 0 0 0,0 1 0 0 0,2 0 1 0 0,5 2 127 0 0,0 0 0 0 0,0-1 0 0 0,17 2 1 0 0,-16-2 1 0 0,1-1 0 0 0,14 6 0 0 0,88 38 189 0 0,-39-18-308 0 0,-63-25-331 0 0,-1 0 0 0 0,1 0 0 0 0,0-1 0 0 0,20 0 1 0 0,-16-2-876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64 6911 0 0,'26'-36'665'0'0,"-23"33"-220"0"0,0 0-1 0 0,0 0 0 0 0,0 0 1 0 0,0 0-1 0 0,0 1 0 0 0,1-1 1 0 0,-1 1-1 0 0,8-4 4183 0 0,-12 21-3280 0 0,-1-9-1208 0 0,0 1 0 0 0,0-1 0 0 0,0 0 0 0 0,-1 1 0 0 0,0-1 0 0 0,0-1 0 0 0,-5 8 1 0 0,-30 37 444 0 0,30-41-476 0 0,-40 50 126 0 0,-3-2 1 0 0,-3-2-1 0 0,-62 48 0 0 0,72-67-300 0 0,-3-2-1 0 0,0-3 0 0 0,-53 27 1 0 0,96-56-19 0 0,0 0 0 0 0,0-1 1 0 0,0 1-1 0 0,0-1 0 0 0,0 0 1 0 0,-1 0-1 0 0,-7 0 0 0 0,14-10 24 0 0,0 7 67 0 0,0 0 0 0 0,0-1 0 0 0,0 1 1 0 0,0 0-1 0 0,0 0 0 0 0,0 0 0 0 0,1 0 1 0 0,-1 0-1 0 0,0 0 0 0 0,1 1 0 0 0,0-1 0 0 0,-1 1 1 0 0,1 0-1 0 0,3-2 0 0 0,7-1 36 0 0,23-5 0 0 0,151-15 241 0 0,-88 15-182 0 0,-7 2-2059 0 0,-90 6 919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5063 0 0,'-13'2'170'0'0,"-19"7"2002"0"0,11 3 2944 0 0,17-9-4717 0 0,1-1 1 0 0,0 1 0 0 0,1 0 0 0 0,-1 0 0 0 0,0 0 0 0 0,1 0-1 0 0,0 1 1 0 0,-1-1 0 0 0,1 1 0 0 0,-2 6 0 0 0,2-5-318 0 0,0 1 0 0 0,1 0 0 0 0,0 0 0 0 0,0 0 0 0 0,1 1 0 0 0,0 6 0 0 0,-2 26-53 0 0,-1 0 0 0 0,-2-1 1 0 0,-2 0-1 0 0,-1 0 1 0 0,-2-1-1 0 0,-2 0 0 0 0,-24 53 1 0 0,-5-4 62 0 0,-99 148-1 0 0,92-167-19 0 0,-3-2 0 0 0,-3-2 0 0 0,-2-3 0 0 0,-94 79 0 0 0,143-132-70 0 0,-10 9-54 0 0,16-16-207 0 0,3 0-416 0 0,27-7-905 0 0,-14-2 232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14 121 1839 0 0,'-14'-11'15950'0'0,"39"5"-14898"0"0,0 0 0 0 0,1 2 0 0 0,28 0 1 0 0,81 3 376 0 0,12-1-442 0 0,-120 0-940 0 0,73-8 225 0 0,-87 8-698 0 0,0-1 0 0 0,-1-1 0 0 0,1 0 0 0 0,-1-1 0 0 0,20-9-1 0 0,14-14-6699 0 0,-25 13 619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12439 0 0,'-1'2'7019'0'0,"-55"82"-3677"0"0,-25 26-3071 0 0,78-105-302 0 0,1-4-29 0 0,0 1 1 0 0,1 0 0 0 0,-1 0 0 0 0,1 0 0 0 0,0 0-1 0 0,0 0 1 0 0,0 1 0 0 0,0-1 0 0 0,0 0 0 0 0,-1 3-1 0 0,4-5-819 0 0,9-3-247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34 9671 0 0,'1'-1'440'0'0,"5"-7"4"0"0,9-17 5123 0 0,-18 26-5405 0 0,1-1 0 0 0,0 1 0 0 0,-1 0 0 0 0,1 0 0 0 0,0 0 0 0 0,0 0 0 0 0,0 0 0 0 0,-4 2-1 0 0,-5 3-489 0 0,-45 18-815 0 0,-40 19 59 0 0,81-35 1020 0 0,0 1-1 0 0,1 1 0 0 0,0 0 0 0 0,-16 14 1 0 0,10-4 320 0 0,0 1 0 0 0,1 1 1 0 0,-21 32-1 0 0,31-41-109 0 0,0 1 1 0 0,2 1-1 0 0,-1 0 1 0 0,2 0-1 0 0,0 0 1 0 0,1 0-1 0 0,-5 22 1 0 0,10-29-114 0 0,-1-1 0 0 0,1 1 0 0 0,0-1 1 0 0,0 1-1 0 0,1-1 0 0 0,2 14 0 0 0,-1-16-15 0 0,-1 0 0 0 0,1 0-1 0 0,-1 0 1 0 0,1 0 0 0 0,1 0 0 0 0,-1 0-1 0 0,1 0 1 0 0,0-1 0 0 0,0 0 0 0 0,4 6-1 0 0,-4-8 12 0 0,0 0 0 0 0,-1 0-1 0 0,1 0 1 0 0,0-1 0 0 0,0 1-1 0 0,0-1 1 0 0,1 1 0 0 0,-1-1-1 0 0,0 0 1 0 0,0 0 0 0 0,1-1-1 0 0,-1 1 1 0 0,6 0 0 0 0,6-1 262 0 0,28-1 0 0 0,-29 0-148 0 0,3-1 19 0 0,0 0 0 0 0,0-1 0 0 0,1 0 1 0 0,-2-1-1 0 0,1-2 0 0 0,0 1 0 0 0,-1-2 0 0 0,0 0 0 0 0,-1-1 0 0 0,0-1 0 0 0,26-18 0 0 0,-32 20-169 0 0,0-1-1 0 0,-1 0 0 0 0,0 0 0 0 0,0 0 0 0 0,-1-1 1 0 0,0-1-1 0 0,-1 1 0 0 0,0-1 0 0 0,0 0 0 0 0,-1 0 1 0 0,0 0-1 0 0,-1-1 0 0 0,0 0 0 0 0,-1 0 0 0 0,0 0 1 0 0,-1 0-1 0 0,0 0 0 0 0,-1-1 0 0 0,0-11 1 0 0,-1 11-102 0 0,0 0 1 0 0,-1 0 0 0 0,-1 0 0 0 0,0 0 0 0 0,-1 1 0 0 0,-3-12 0 0 0,3 16-34 0 0,1 1 0 0 0,-1 0 0 0 0,-1-1 0 0 0,1 1 0 0 0,-1 1 0 0 0,0-1 0 0 0,0 0 0 0 0,-1 1 0 0 0,0 0 0 0 0,0 0 0 0 0,-9-7 0 0 0,6 7-76 0 0,1 1 0 0 0,0 0 0 0 0,-1 1 0 0 0,0-1 0 0 0,0 1 0 0 0,0 1-1 0 0,0 0 1 0 0,0 0 0 0 0,-1 0 0 0 0,-14 0 0 0 0,-8 1-964 0 0,-48 5 0 0 0,76-4 1101 0 0,-33 4-1503 0 0,23-3-2592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1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37 8287 0 0,'0'0'756'0'0,"1"-1"-362"0"0,15-21 7438 0 0,-8 8-2355 0 0,-20 16-5407 0 0,0 0 1 0 0,0 0-1 0 0,0 1 0 0 0,0 1 1 0 0,1 0-1 0 0,-13 6 0 0 0,-4 1-13 0 0,-73 26-174 0 0,-84 30-440 0 0,125-49 330 0 0,-70 13 0 0 0,-10-9-1125 0 0,118-22-8 0 0,21 0 195 0 0,5-4-2163 0 0,-2 2 3145 0 0,1 0 0 0 0,0 0 0 0 0,0 0 0 0 0,0 0 0 0 0,1 0 1 0 0,-1 1-1 0 0,0-1 0 0 0,1 1 0 0 0,-1 0 0 0 0,1 0 0 0 0,5-1 0 0 0,1 1 256 0 0,0 1 0 0 0,0-1-1 0 0,15 2 1 0 0,-23 0 25 0 0,0-1-1 0 0,0 1 1 0 0,0-1 0 0 0,0 1 0 0 0,0-1-1 0 0,0 1 1 0 0,0 0 0 0 0,0 0 0 0 0,0 0-1 0 0,0 0 1 0 0,-1 1 0 0 0,1-1-1 0 0,0 0 1 0 0,-1 1 0 0 0,1-1 0 0 0,-1 1-1 0 0,1 0 1 0 0,-1-1 0 0 0,0 1 0 0 0,0 0-1 0 0,1 0 1 0 0,-1 0 0 0 0,-1 0 0 0 0,1 0-1 0 0,0 0 1 0 0,0 0 0 0 0,-1 0-1 0 0,1 0 1 0 0,-1 4 0 0 0,0-4-67 0 0,0 0 1 0 0,0 0-1 0 0,-1-1 1 0 0,1 1-1 0 0,-1 0 1 0 0,1 0-1 0 0,-1-1 1 0 0,0 1-1 0 0,1 0 1 0 0,-1-1-1 0 0,0 1 1 0 0,0-1-1 0 0,0 1 1 0 0,-2 1-1 0 0,0 0 22 0 0,-12 17 235 0 0,-31 31 0 0 0,29-33 90 0 0,-28 37 0 0 0,3 7 222 0 0,41-60-521 0 0,23 6 77 0 0,-10-6-123 0 0,-1-1 1 0 0,1 0-1 0 0,0-1 0 0 0,18-2 1 0 0,47-11 48 0 0,-30 5-54 0 0,-15 3-55 0 0,0 1 0 0 0,0 2 0 0 0,49 2 0 0 0,-68 1 18 0 0,0 1 0 0 0,-1 0 0 0 0,1 1 0 0 0,-1 0 0 0 0,1 1 0 0 0,-1 1 0 0 0,-1-1 0 0 0,1 2 0 0 0,-1 0 0 0 0,0 0 0 0 0,19 15 0 0 0,-15-9 160 0 0,-1 1 1 0 0,0 1-1 0 0,-1 0 0 0 0,-1 1 0 0 0,0 0 0 0 0,-1 1 0 0 0,13 24 1 0 0,-23-39-121 0 0,-1 1 1 0 0,1-1 0 0 0,0 0 0 0 0,-1 1 0 0 0,1-1 0 0 0,-1 0 0 0 0,1 1 0 0 0,-1-1 0 0 0,0 0 0 0 0,0 1 0 0 0,0-1-1 0 0,0 1 1 0 0,0-1 0 0 0,0 1 0 0 0,0-1 0 0 0,0 0 0 0 0,0 1 0 0 0,-1-1 0 0 0,1 1 0 0 0,0-1 0 0 0,-1 0 0 0 0,1 1 0 0 0,-1-1-1 0 0,0 0 1 0 0,1 0 0 0 0,-1 1 0 0 0,0-1 0 0 0,0 0 0 0 0,0 0 0 0 0,0 0 0 0 0,0 0 0 0 0,0 0 0 0 0,0 0 0 0 0,0 0-1 0 0,-2 1 1 0 0,-4 2 81 0 0,0-1-1 0 0,0 0 1 0 0,-1 0 0 0 0,1 0-1 0 0,-10 2 1 0 0,5-2-53 0 0,-178 45 513 0 0,83-22-509 0 0,-224 53-112 0 0,323-77-202 0 0,1 0-81 0 0,-1 0-1 0 0,-14 1 1 0 0,21-3 208 0 0,0 1 0 0 0,0-1 0 0 0,-1 0-1 0 0,1 0 1 0 0,0 0 0 0 0,0 0-1 0 0,-1-1 1 0 0,1 1 0 0 0,0 0 0 0 0,0-1-1 0 0,-1 1 1 0 0,1 0 0 0 0,0-1 0 0 0,0 1-1 0 0,0-1 1 0 0,0 0 0 0 0,-1 1-1 0 0,1-1 1 0 0,0 0 0 0 0,0 0 0 0 0,1 0-1 0 0,-1 1 1 0 0,0-1 0 0 0,-1-2 0 0 0,-1-5-1555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2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1209 6447 0 0,'0'-12'6490'0'0,"13"3"-3077"0"0,-9 6-3138 0 0,0-1-1 0 0,0 1 1 0 0,0-1 0 0 0,0 0 0 0 0,-1 0 0 0 0,1 0-1 0 0,-1 0 1 0 0,5-10 0 0 0,-2 4 79 0 0,9-15 84 0 0,-2 0 0 0 0,17-42 0 0 0,7-16-115 0 0,18-26-108 0 0,41-74 97 0 0,-82 158-258 0 0,20-32 30 0 0,-30 50 52 0 0,1 0 0 0 0,1 1 0 0 0,-1 0 0 0 0,1 0 0 0 0,10-8 0 0 0,-15 13 152 0 0,9 10-208 0 0,-2 0-80 0 0,-1 1 0 0 0,-1 0 0 0 0,0 0 0 0 0,0 1 0 0 0,-1-1 0 0 0,0 1 0 0 0,6 22 0 0 0,3 5 0 0 0,30 88 0 0 0,-9-24 0 0 0,-21-66 66 0 0,29 54 0 0 0,-37-79-51 0 0,1 0-1 0 0,0 0 1 0 0,1-1 0 0 0,0 0-1 0 0,1 0 1 0 0,0-1 0 0 0,0 0-1 0 0,17 12 1 0 0,-20-17 54 0 0,1-1 0 0 0,-1 0 0 0 0,1 0 0 0 0,0 0 0 0 0,0-1 0 0 0,0 0 1 0 0,0-1-1 0 0,1 1 0 0 0,-1-1 0 0 0,0-1 0 0 0,1 1 0 0 0,-1-1 0 0 0,1-1 0 0 0,-1 1 0 0 0,0-1 0 0 0,0-1 0 0 0,1 1 0 0 0,7-4 0 0 0,-12 4-9 0 0,-1 0 0 0 0,0 0 0 0 0,0-1 0 0 0,0 1 0 0 0,0-1 0 0 0,0 0 0 0 0,0 1 0 0 0,0-1 0 0 0,0 0 1 0 0,-1 0-1 0 0,1 0 0 0 0,-1 0 0 0 0,1-1 0 0 0,-1 1 0 0 0,2-4 0 0 0,1-4 34 0 0,-1 0 1 0 0,3-16 0 0 0,-2 11 116 0 0,24-116 832 0 0,10-34-637 0 0,31-24-355 0 0,-51 149-42 0 0,2 1 1 0 0,40-59-1 0 0,3 11-205 0 0,37-53-533 0 0,-80 107 568 0 0,-1 0 0 0 0,22-52 0 0 0,-40 84 65 0 0,-3 3-1129 0 0,-12 24-2634 0 0,7-8-3777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11055 0 0,'0'0'984'0'0,"-4"-7"-792"0"0,3 0-192 0 0,-3-2 0 0 0,-5-7 9864 0 0,11 27-10544 0 0,3 1-200 0 0,2 2-40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7367 0 0,'0'0'656'0'0,"-9"7"-528"0"0,1 3-128 0 0,-8 6 0 0 0,-2 4 1336 0 0,5-4 232 0 0,-2 2 56 0 0,2 3 8 0 0,3 2-1392 0 0,1-2-240 0 0,3-1-120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41 8143 0 0,'2'0'183'0'0,"61"-30"482"0"0,-25 20 7499 0 0,-59 20-7148 0 0,-69 38 210 0 0,28-8-1304 0 0,2 3 0 0 0,-65 58 0 0 0,-16 35-6 0 0,119-109 72 0 0,18-16-36 0 0,4-10 47 0 0,0 0 0 0 0,1 0 0 0 0,-1 0 0 0 0,0 0 0 0 0,1 0 0 0 0,-1 0 0 0 0,1 0 0 0 0,-1 0 0 0 0,1 0 0 0 0,-1 0 0 0 0,1 0 0 0 0,0 0 0 0 0,-1 0 0 0 0,1 0 0 0 0,0-1 0 0 0,0 1 0 0 0,-1 0 0 0 0,1-1 0 0 0,0 1 0 0 0,0 0 0 0 0,0-1 0 0 0,0 1 0 0 0,0-1 0 0 0,0 0 0 0 0,0 1 0 0 0,0-1 0 0 0,0 0 0 0 0,0 1 0 0 0,0-1 0 0 0,2 0 0 0 0,3 1-10 0 0,1 0 0 0 0,-1 0-1 0 0,12-1 1 0 0,85-8 75 0 0,38 0-3708 0 0,-107 8-2040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 4607 0 0,'0'0'354'0'0,"-10"-1"3792"0"0,-21-2 4074 0 0,30 3-7396 0 0,-18 6-98 0 0,12-1-725 0 0,2 0 0 0 0,-1 1 0 0 0,0 0 0 0 0,1-1 0 0 0,0 2 0 0 0,1-1 0 0 0,-1 0 0 0 0,1 1 0 0 0,-5 11 0 0 0,-10 15-1 0 0,-2-2 0 0 0,-25 53 0 0 0,28-37 94 0 0,18-44 207 0 0,21 4 148 0 0,-16-7-409 0 0,0-1-1 0 0,0 1 1 0 0,-1-1 0 0 0,1 0-1 0 0,0 0 1 0 0,-1 0-1 0 0,1 0 1 0 0,-1-1 0 0 0,7-3-1 0 0,40-25 92 0 0,-23 13-142 0 0,65-33-204 0 0,17-9-4843 0 0,-109 56 3189 0 0,-1 2 1615 0 0,0 0 1 0 0,0 1-1 0 0,-1-1 0 0 0,1 0 1 0 0,0 0-1 0 0,-1 1 0 0 0,1-1 0 0 0,-1 0 1 0 0,1 0-1 0 0,-1 1 0 0 0,1-1 0 0 0,-1 0 1 0 0,1 1-1 0 0,-1-1 0 0 0,0 1 1 0 0,1-1-1 0 0,-1 1 0 0 0,0-1 0 0 0,0 1 1 0 0,1 0-1 0 0,-1-1 0 0 0,0 1 0 0 0,0 0 1 0 0,0-1-1 0 0,1 1 0 0 0,-1 0 1 0 0,0 0-1 0 0,0 0 0 0 0,-1 0 0 0 0,-2-1-101 0 0,-1 1-1 0 0,1-1 0 0 0,0 1 0 0 0,-7 1 0 0 0,6 0 98 0 0,-29 3 1642 0 0,1-1-1 0 0,-37-2 1 0 0,67-2-1370 0 0,-20-2 2116 0 0,22 3-2190 0 0,1 0 1 0 0,-1 0-1 0 0,1-1 0 0 0,-1 1 0 0 0,1 0 0 0 0,-1 0 1 0 0,1-1-1 0 0,-1 1 0 0 0,1 0 0 0 0,-1-1 0 0 0,1 1 0 0 0,-1 0 1 0 0,1-1-1 0 0,0 1 0 0 0,-1-1 0 0 0,1 1 0 0 0,0 0 1 0 0,-1-1-1 0 0,1 1 0 0 0,0-1 0 0 0,-1 1 0 0 0,1-1 0 0 0,0 1 1 0 0,0-1-1 0 0,0 1 0 0 0,0-1 0 0 0,0 1 0 0 0,-1-1 1 0 0,1 0-1 0 0,0 1 0 0 0,0-1 0 0 0,0 1 0 0 0,0-1 0 0 0,0 1 1 0 0,1-1-1 0 0,-1 0 0 0 0,4-11-3167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86 323 9671 0 0,'0'0'748'0'0,"-2"2"-492"0"0,-3 1 206 0 0,0 1-1 0 0,0-1 0 0 0,-1-1 1 0 0,1 1-1 0 0,-1-1 0 0 0,-6 3 1 0 0,10-5-321 0 0,0 1 0 0 0,0-1 1 0 0,1 0-1 0 0,-1 1 0 0 0,0-1 1 0 0,0 0-1 0 0,0 0 0 0 0,0 0 1 0 0,0 0-1 0 0,1-1 1 0 0,-4 0-1 0 0,4 1-133 0 0,0-1 0 0 0,0 1 0 0 0,1-1 0 0 0,-1 1 0 0 0,0-1 0 0 0,0 1-1 0 0,0-1 1 0 0,1 1 0 0 0,-1-1 0 0 0,0 0 0 0 0,1 0 0 0 0,-1 1 0 0 0,1-1 0 0 0,-1 0 0 0 0,1 0 0 0 0,-1 0 0 0 0,1 0 0 0 0,-1 1 0 0 0,1-1 0 0 0,0 0-1 0 0,0 0 1 0 0,-1 0 0 0 0,1-2 0 0 0,0 0 23 0 0,0 0 0 0 0,0 0 0 0 0,0 0 0 0 0,0 0 0 0 0,1-1-1 0 0,-1 1 1 0 0,1 0 0 0 0,0 0 0 0 0,2-5 0 0 0,15-27 174 0 0,-15 29-173 0 0,11-18 7 0 0,1 1 1 0 0,1 1 0 0 0,1 1 0 0 0,0 0 0 0 0,2 1 0 0 0,1 1 0 0 0,0 1 0 0 0,1 1-1 0 0,30-19 1 0 0,-44 32-9 0 0,0 0 0 0 0,0 0 0 0 0,0 1 0 0 0,1 0 0 0 0,0 0 0 0 0,-1 1 0 0 0,15-3 0 0 0,-19 5-21 0 0,-1-1 1 0 0,0 1-1 0 0,0 0 0 0 0,1 0 0 0 0,-1 0 1 0 0,0 0-1 0 0,0 0 0 0 0,1 1 1 0 0,-1-1-1 0 0,0 1 0 0 0,0-1 1 0 0,0 1-1 0 0,0 0 0 0 0,1 0 0 0 0,-1 0 1 0 0,0 0-1 0 0,-1 0 0 0 0,1 0 1 0 0,0 1-1 0 0,0-1 0 0 0,0 1 1 0 0,-1-1-1 0 0,1 1 0 0 0,-1-1 0 0 0,1 1 1 0 0,-1 0-1 0 0,0 0 0 0 0,1 0 1 0 0,-1 0-1 0 0,0 0 0 0 0,1 4 1 0 0,0 1 58 0 0,0 1 0 0 0,-1 0 1 0 0,1-1-1 0 0,-1 1 0 0 0,-1 0 1 0 0,0 0-1 0 0,0 0 1 0 0,-1 0-1 0 0,1-1 0 0 0,-3 9 1 0 0,-3 11 71 0 0,-15 38 0 0 0,20-62-140 0 0,-23 59-2402 0 0,23-61 1506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8751 0 0,'0'0'9631'0'0,"3"-1"-9206"0"0,76-16 1343 0 0,83-19-228 0 0,180-41-862 0 0,-316 71-669 0 0,220-47-1633 0 0,-222 47-19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18 3679 0 0,'17'-18'6999'0'0,"-31"24"-398"0"0,-157 97-6369 0 0,167-101-232 0 0,3-2 0 0 0,0 1 0 0 0,-1-1 0 0 0,1 1 0 0 0,0 0 0 0 0,0 0 0 0 0,0-1 0 0 0,0 1 0 0 0,0 0 0 0 0,0 0 0 0 0,0 0 0 0 0,0 0 0 0 0,0 0 0 0 0,0 0 0 0 0,1 1 0 0 0,-1-1 0 0 0,0 0 0 0 0,1 0 0 0 0,-1 0 0 0 0,1 1 0 0 0,-1 0 0 0 0,1 0 7 0 0,-1 0 1 0 0,1 0-1 0 0,0-1 0 0 0,-1 1 0 0 0,1 0 1 0 0,0-1-1 0 0,0 1 0 0 0,0 0 0 0 0,1 0 0 0 0,-1-1 1 0 0,0 1-1 0 0,1 0 0 0 0,-1-1 0 0 0,1 1 0 0 0,-1 0 1 0 0,1-1-1 0 0,0 1 0 0 0,0-1 0 0 0,0 1 0 0 0,0-1 1 0 0,1 2-1 0 0,4 5 56 0 0,0-1-1 0 0,12 11 1 0 0,-8-9-10 0 0,-8-7-43 0 0,50 55 389 0 0,-45-49-267 0 0,0 1 0 0 0,-1 0-1 0 0,-1 0 1 0 0,1 1 0 0 0,4 12 0 0 0,-9-18-98 0 0,0 0-1 0 0,-1 0 1 0 0,1 0 0 0 0,-1 0-1 0 0,1 0 1 0 0,-1 0-1 0 0,0 1 1 0 0,-1-1-1 0 0,1 0 1 0 0,-1 0 0 0 0,0 0-1 0 0,0 0 1 0 0,0 0-1 0 0,-1 0 1 0 0,-2 6 0 0 0,-2 1-11 0 0,0 1 1 0 0,0-1 0 0 0,-16 18-1 0 0,12-17-248 0 0,-2-1 0 0 0,1 0-1 0 0,-1-1 1 0 0,-1-1 0 0 0,0 0-1 0 0,0 0 1 0 0,-1-1 0 0 0,-23 9-1 0 0,15-10-1258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16583 0 0,'0'0'1506'0'0,"-7"4"-986"0"0,0 0 501 0 0,-1 1 1 0 0,1 0 0 0 0,1 1 0 0 0,-8 6-1 0 0,-4 7-423 0 0,-16 24-1 0 0,10-13-798 0 0,4-8-223 0 0,-11 16-1057 0 0,13-13-6623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11975 0 0,'0'0'1083'0'0,"-1"0"-891"0"0,-6 2-37 0 0,0 0 0 0 0,1 0 0 0 0,-1 1 0 0 0,1 0 0 0 0,0 0-1 0 0,-1 0 1 0 0,-6 7 0 0 0,-42 35 2 0 0,18-14-1026 0 0,16-15 418 0 0,6-6 104 0 0,1 1 1 0 0,1 0 0 0 0,0 1 0 0 0,-13 16 0 0 0,25-27 173 0 0,1 0 149 0 0,1-1 0 0 0,-1 1 0 0 0,0 0 0 0 0,1-1 0 0 0,-1 1 0 0 0,0 0-1 0 0,1-1 1 0 0,-1 1 0 0 0,1-1 0 0 0,-1 1 0 0 0,1-1 0 0 0,0 1 0 0 0,-1-1 0 0 0,1 1 0 0 0,-1-1 0 0 0,1 1 0 0 0,0-1 0 0 0,-1 1 0 0 0,1-1-1 0 0,0 0 1 0 0,-1 0 0 0 0,3 1 0 0 0,16 4-510 0 0,30 5-1386 0 0,-29-8 1968 0 0,-1 2 0 0 0,0 1 0 0 0,0 0 0 0 0,19 8-1 0 0,-33-10 258 0 0,0-1-1 0 0,0 1 1 0 0,0 0-1 0 0,0 1 1 0 0,0-1-1 0 0,-1 1 1 0 0,1 0-1 0 0,-1 0 0 0 0,0 0 1 0 0,0 1-1 0 0,-1-1 1 0 0,1 1-1 0 0,-1 0 1 0 0,0 0-1 0 0,0 0 1 0 0,-1 1-1 0 0,1-1 0 0 0,1 7 1 0 0,-3-8-118 0 0,1 1 0 0 0,-1-1 1 0 0,0 1-1 0 0,-1 0 0 0 0,1 0 0 0 0,-1-1 1 0 0,0 1-1 0 0,0 0 0 0 0,0 0 0 0 0,-1-1 1 0 0,1 1-1 0 0,-1 0 0 0 0,-2 4 0 0 0,1-4-83 0 0,0 0 1 0 0,-1 0-1 0 0,0 0 0 0 0,0 0 0 0 0,0-1 0 0 0,0 1 0 0 0,-1-1 0 0 0,0 0 0 0 0,0 0 0 0 0,0 0 0 0 0,-5 3 1 0 0,-14 9-441 0 0,-1-1 0 0 0,0-1 0 0 0,-1-1 0 0 0,0-2 0 0 0,-1 0 0 0 0,-1-2 1 0 0,1-1-1 0 0,-32 6 0 0 0,35-10-519 0 0,2-4-9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36 9215 0 0,'0'-5'55'0'0,"-4"-26"2880"0"0,4 45 1679 0 0,-2-3-3975 0 0,0 0 0 0 0,-1 1 0 0 0,-1-1 0 0 0,-8 19 0 0 0,-25 42-1093 0 0,26-53 677 0 0,-410 825 612 0 0,364-726-660 0 0,-1 2-667 0 0,23-40-5466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 20015 0 0,'-25'-18'2180'0'0,"23"17"-1592"0"0,13 6-86 0 0,-7-1-432 0 0,5 0-63 0 0,0 0 0 0 0,0 0 0 0 0,1-1 0 0 0,-1 0 1 0 0,1-1-1 0 0,-1 0 0 0 0,20 1 0 0 0,72-3-13 0 0,-99 0 7 0 0,312-28-2975 0 0,-246 20-4436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20215 0 0,'0'0'1832'0'0,"-7"1"-1472"0"0,3 0-346 0 0,1 0 0 0 0,0 0 0 0 0,0 0 0 0 0,0 1 0 0 0,0-1-1 0 0,0 1 1 0 0,0 0 0 0 0,0 0 0 0 0,0 0 0 0 0,1 0 0 0 0,-1 0 0 0 0,1 0 0 0 0,-1 1-1 0 0,1 0 1 0 0,0-1 0 0 0,0 1 0 0 0,0 0 0 0 0,-1 4 0 0 0,-4 7-260 0 0,1 0 0 0 0,-9 29 0 0 0,-2 7-846 0 0,11-38 834 0 0,1 1 0 0 0,-7 22 0 0 0,11-30 254 0 0,0-1 0 0 0,0 1 0 0 0,1 0 0 0 0,-1 0 0 0 0,1 0 0 0 0,0 0 0 0 0,0-1 0 0 0,1 1 0 0 0,0 0 0 0 0,2 9 0 0 0,-2-12 72 0 0,1 0-1 0 0,0 1 1 0 0,0-1-1 0 0,0 0 1 0 0,0 0-1 0 0,0 0 1 0 0,0 0-1 0 0,1 0 1 0 0,-1 0-1 0 0,5 2 1 0 0,-3-2 88 0 0,12 9 456 0 0,-9-7-412 0 0,0 1 0 0 0,0-1 0 0 0,0 2 0 0 0,0-1 0 0 0,-1 1 0 0 0,0 0 0 0 0,0 0 0 0 0,6 9 0 0 0,-5-4-216 0 0,0-1 1 0 0,-1 1-1 0 0,-1 0 1 0 0,0 1-1 0 0,0-1 1 0 0,-1 1-1 0 0,2 12 1 0 0,-5-20-103 0 0,0-1 0 0 0,0 1 0 0 0,-1 0-1 0 0,0-1 1 0 0,0 1 0 0 0,0 0 0 0 0,0 0 0 0 0,-1-1 0 0 0,1 1 0 0 0,-1-1 0 0 0,0 1 0 0 0,0 0 0 0 0,0-1 0 0 0,-1 1-1 0 0,1-1 1 0 0,-1 0 0 0 0,0 1 0 0 0,0-1 0 0 0,0 0 0 0 0,0 0 0 0 0,0 0 0 0 0,-1-1 0 0 0,1 1 0 0 0,-1 0-1 0 0,0-1 1 0 0,0 0 0 0 0,-5 4 0 0 0,-1-2-51 0 0,0 1-1 0 0,-1-1 1 0 0,0 0 0 0 0,1-1-1 0 0,-1 0 1 0 0,-1-1-1 0 0,1 0 1 0 0,0 0 0 0 0,0-1-1 0 0,-1-1 1 0 0,-15 0 0 0 0,6-2 101 0 0,0 0 1 0 0,0-1 0 0 0,0-1 0 0 0,1-1-1 0 0,-20-8 1 0 0,27 9-189 0 0,0-2 0 0 0,0 1 0 0 0,-16-11 0 0 0,14 5-5604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10135 0 0,'0'0'1439'0'0,"-8"6"1806"0"0,-23 40-849 0 0,-43 50 0 0 0,40-54-2038 0 0,-45 73 0 0 0,76-112-340 0 0,2 0 1 0 0,-1 1-1 0 0,0-1 0 0 0,1 0 1 0 0,-1 1-1 0 0,1-1 0 0 0,0 1 0 0 0,0 0 1 0 0,1-1-1 0 0,-1 1 0 0 0,1 0 1 0 0,-1 0-1 0 0,1 4 0 0 0,1-8-7 0 0,-1 1 0 0 0,0-1 0 0 0,1 0 0 0 0,-1 1 0 0 0,1-1 1 0 0,-1 1-1 0 0,0-1 0 0 0,1 0 0 0 0,-1 1 0 0 0,1-1 0 0 0,-1 0 0 0 0,1 0 0 0 0,-1 1 0 0 0,1-1 0 0 0,-1 0 0 0 0,1 0 0 0 0,-1 0 0 0 0,1 0 0 0 0,0 0 0 0 0,-1 1 0 0 0,1-1 0 0 0,1 0 30 0 0,3 1 24 0 0,1-1 0 0 0,-1 0-1 0 0,1 1 1 0 0,-1-2 0 0 0,1 1-1 0 0,-1-1 1 0 0,1 0 0 0 0,-1 0-1 0 0,1 0 1 0 0,6-3 0 0 0,6-3 85 0 0,28-15 0 0 0,-9 3-9 0 0,50-37-1 0 0,-73 45-166 0 0,0 0 0 0 0,-1-1 0 0 0,0 0 0 0 0,-1-1 0 0 0,0-1 0 0 0,10-16 0 0 0,-19 26-20 0 0,0 0 0 0 0,-1-1 0 0 0,0 1 0 0 0,0-1 0 0 0,0 0-1 0 0,0 0 1 0 0,-1 0 0 0 0,0 0 0 0 0,0 0 0 0 0,0-7 0 0 0,-1 10-1 0 0,0 0 1 0 0,0 0-1 0 0,0 0 0 0 0,0 0 1 0 0,-1 0-1 0 0,1 0 0 0 0,-1 0 1 0 0,1 0-1 0 0,-1 0 0 0 0,0 1 1 0 0,1-1-1 0 0,-1 0 0 0 0,0 0 1 0 0,-1 0-1 0 0,1 1 0 0 0,0-1 1 0 0,0 1-1 0 0,-1-1 0 0 0,1 1 1 0 0,-1-1-1 0 0,1 1 0 0 0,-1 0 1 0 0,1 0-1 0 0,-1-1 0 0 0,0 1 1 0 0,0 0-1 0 0,1 1 1 0 0,-3-2-1 0 0,-2 0-205 0 0,0 0 0 0 0,0 1 0 0 0,1 0-1 0 0,-1 0 1 0 0,0 0 0 0 0,0 1 0 0 0,0 0 0 0 0,-9 0 0 0 0,-12 4-5110 0 0,13-2-22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508 919 10591 0 0,'0'0'819'0'0,"-1"1"-423"0"0,-4 10 817 0 0,5-11-1167 0 0,0 0 0 0 0,0 0 0 0 0,0 1 1 0 0,0-1-1 0 0,0 0 0 0 0,0 0 0 0 0,0 0 0 0 0,0 0 0 0 0,0 0 0 0 0,0 0 0 0 0,0 0 0 0 0,0 0 1 0 0,0 0-1 0 0,0 0 0 0 0,0 0 0 0 0,0 0 0 0 0,0 1 0 0 0,0-1 0 0 0,0 0 0 0 0,0 0 0 0 0,0 0 1 0 0,0 0-1 0 0,0 0 0 0 0,0 0 0 0 0,0 0 0 0 0,1 0 0 0 0,-1 0 0 0 0,0 0 0 0 0,0 0 1 0 0,0 0-1 0 0,0 0 0 0 0,0 0 0 0 0,0 1 0 0 0,0-1 0 0 0,0 0 0 0 0,0 0 0 0 0,0 0 0 0 0,0 0 1 0 0,0 0-1 0 0,0 0 0 0 0,0 0 0 0 0,0 0 0 0 0,1 0 0 0 0,-1 0 0 0 0,0 0 0 0 0,0 0 0 0 0,0 0 1 0 0,0 0-1 0 0,0 0 0 0 0,0 0 0 0 0,0 0 0 0 0,0 0 0 0 0,0 0 0 0 0,0 0 0 0 0,0 0 0 0 0,18-12 2937 0 0,-14 10-3365 0 0,12-12 916 0 0,0 1 0 0 0,0-2 1 0 0,20-25-1 0 0,33-55-102 0 0,-42 51-556 0 0,-1 0-1 0 0,-3-2 0 0 0,-2-1 1 0 0,-2 0-1 0 0,-2-1 1 0 0,-2-1-1 0 0,-2-1 0 0 0,-2 0 1 0 0,-3-1-1 0 0,4-86 1 0 0,-12 122 97 0 0,0-43-214 0 0,0 54 266 0 0,-1 0 0 0 0,1 0 0 0 0,-1 0 1 0 0,0 0-1 0 0,0 0 0 0 0,0 0 0 0 0,-1 1 0 0 0,1-1 0 0 0,-1 0 0 0 0,0 1 0 0 0,-2-4 0 0 0,3 6-9 0 0,0 0 1 0 0,0 0 0 0 0,0 1-1 0 0,1-1 1 0 0,-1 1 0 0 0,0-1-1 0 0,0 1 1 0 0,0-1 0 0 0,0 1-1 0 0,0-1 1 0 0,0 1-1 0 0,0 0 1 0 0,0 0 0 0 0,0-1-1 0 0,-1 1 1 0 0,1 0 0 0 0,0 0-1 0 0,0 0 1 0 0,0 0-1 0 0,0 0 1 0 0,0 0 0 0 0,0 1-1 0 0,0-1 1 0 0,0 0 0 0 0,-2 1-1 0 0,-1 0-17 0 0,1 1 1 0 0,-1-1-1 0 0,1 1 0 0 0,-1 0 0 0 0,1 0 0 0 0,-3 2 1 0 0,-18 17-65 0 0,1 2 0 0 0,1 0 1 0 0,-24 32-1 0 0,30-34 54 0 0,1 2 1 0 0,1 0 0 0 0,1 0-1 0 0,1 1 1 0 0,1 1-1 0 0,-10 32 1 0 0,-33 160 22 0 0,31-110-18 0 0,-77 232 284 0 0,-25-9 603 0 0,98-266-717 0 0,-57 99 1 0 0,61-125-424 0 0,-3-1 1 0 0,0-1-1 0 0,-51 51 1 0 0,59-68-814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3 146 19751 0 0,'0'0'903'0'0,"0"-2"-18"0"0,-3-3-479 0 0,4 4-366 0 0,-1 1 1 0 0,0-1-1 0 0,0 1 1 0 0,0-1 0 0 0,0 1-1 0 0,0 0 1 0 0,0-1 0 0 0,1 1-1 0 0,-1-1 1 0 0,0 1 0 0 0,0 0-1 0 0,0-1 1 0 0,1 1-1 0 0,-1 0 1 0 0,0-1 0 0 0,1 1-1 0 0,-1 0 1 0 0,0 0 0 0 0,1-1-1 0 0,-1 1 1 0 0,0 0 0 0 0,1 0-1 0 0,-1-1 1 0 0,0 1-1 0 0,1 0 1 0 0,-1 0 0 0 0,1 0-1 0 0,11-5 430 0 0,13-1 11 0 0,38-4 0 0 0,-13 3-372 0 0,408-78-1511 0 0,-416 78 220 0 0,5-2-354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430 233 1375 0 0,'0'0'14256'0'0,"2"-1"-13982"0"0,3 0-184 0 0,0-1 0 0 0,1 1 0 0 0,-1-1 0 0 0,0-1 0 0 0,-1 1 0 0 0,1-1 0 0 0,0 0 0 0 0,-1 0 0 0 0,1 0 0 0 0,-1 0 0 0 0,0-1 0 0 0,0 0 0 0 0,-1 0 1 0 0,1 0-1 0 0,-1 0 0 0 0,0-1 0 0 0,0 1 0 0 0,0-1 0 0 0,4-9 0 0 0,-2 4-50 0 0,-1 0 1 0 0,0-1-1 0 0,-1 1 1 0 0,0-1-1 0 0,0 0 1 0 0,-1 1-1 0 0,-1-1 0 0 0,0 0 1 0 0,0-1-1 0 0,-1 1 1 0 0,-2-14-1 0 0,2 25-40 0 0,0-1 0 0 0,0 0 0 0 0,0 1 0 0 0,0-1 0 0 0,-1 1 0 0 0,1-1 0 0 0,0 0 0 0 0,0 1 0 0 0,0-1 0 0 0,-1 1 0 0 0,1-1 0 0 0,0 0 0 0 0,-1 1 0 0 0,1-1 0 0 0,0 1 0 0 0,-1-1 0 0 0,1 1 0 0 0,-1-1 0 0 0,1 1 0 0 0,-1 0 0 0 0,1-1 0 0 0,-1 1 0 0 0,1 0 0 0 0,-1-1 0 0 0,1 1 0 0 0,-1 0 0 0 0,0-1 0 0 0,1 1 0 0 0,-1 0 0 0 0,1 0 0 0 0,-1 0 0 0 0,0 0 0 0 0,1 0 0 0 0,-1-1 0 0 0,0 1 0 0 0,1 0 0 0 0,-1 0 0 0 0,0 1 0 0 0,1-1 0 0 0,-1 0 0 0 0,0 0 0 0 0,-2 1-8 0 0,0 0 1 0 0,0 0 0 0 0,0 1 0 0 0,1-1 0 0 0,-1 1-1 0 0,-2 1 1 0 0,3-1-8 0 0,-116 87-723 0 0,52-36-115 0 0,-151 116-1050 0 0,165-127 2058 0 0,46-36 16 0 0,-1 0 0 0 0,2 1-1 0 0,-1-1 1 0 0,1 1-1 0 0,-8 12 1 0 0,12-17-132 0 0,1-1-1 0 0,-1 0 1 0 0,0 1-1 0 0,1-1 1 0 0,-1 0 0 0 0,1 1-1 0 0,-1-1 1 0 0,1 1-1 0 0,0-1 1 0 0,-1 1 0 0 0,1-1-1 0 0,0 1 1 0 0,0-1-1 0 0,0 1 1 0 0,0-1 0 0 0,1 1-1 0 0,-1-1 1 0 0,0 1-1 0 0,1-1 1 0 0,-1 1 0 0 0,1-1-1 0 0,-1 1 1 0 0,1-1 0 0 0,-1 0-1 0 0,1 1 1 0 0,0-1-1 0 0,0 0 1 0 0,0 0 0 0 0,0 1-1 0 0,0-1 1 0 0,0 0-1 0 0,0 0 1 0 0,0 0 0 0 0,0 0-1 0 0,1-1 1 0 0,-1 1-1 0 0,0 0 1 0 0,1 0 0 0 0,-1-1-1 0 0,3 2 1 0 0,4 1 46 0 0,0 0 1 0 0,0-1-1 0 0,0 0 1 0 0,0 0-1 0 0,0-1 1 0 0,10 1-1 0 0,-2-2 34 0 0,-1 0 0 0 0,1-1 0 0 0,0-1 0 0 0,0 0 0 0 0,-1-1-1 0 0,1-1 1 0 0,-1-1 0 0 0,0 0 0 0 0,20-10 0 0 0,-15 6-35 0 0,-1-2-1 0 0,-1 0 1 0 0,0-1 0 0 0,0-1-1 0 0,-2 0 1 0 0,23-23 0 0 0,-32 29-8 0 0,-1-1 0 0 0,0 0-1 0 0,-1 0 1 0 0,1 0 0 0 0,-1-1 0 0 0,-1 0 0 0 0,0 0 0 0 0,4-13 0 0 0,-7 22-58 0 0,-1-1 0 0 0,0 0 1 0 0,1 1-1 0 0,-1-1 1 0 0,0 0-1 0 0,0 1 1 0 0,0-1-1 0 0,1 0 1 0 0,-1 0-1 0 0,0 1 1 0 0,0-1-1 0 0,0 0 1 0 0,0 0-1 0 0,0 1 1 0 0,0-1-1 0 0,0 0 1 0 0,-1 0-1 0 0,1 1 1 0 0,0-1-1 0 0,0 0 1 0 0,-1 1-1 0 0,1-1 1 0 0,0 0-1 0 0,-1 1 1 0 0,1-1-1 0 0,0 0 1 0 0,-1 1-1 0 0,1-1 0 0 0,-1 1 1 0 0,1-1-1 0 0,-1 1 1 0 0,1-1-1 0 0,-1 1 1 0 0,0-1-1 0 0,1 1 1 0 0,-1 0-1 0 0,0-1 1 0 0,-1 1 2 0 0,1 0 0 0 0,-1-1 1 0 0,1 1-1 0 0,-1 0 0 0 0,1 1 0 0 0,-1-1 1 0 0,1 0-1 0 0,-1 0 0 0 0,1 1 1 0 0,-1-1-1 0 0,1 0 0 0 0,-1 1 0 0 0,1 0 1 0 0,-1-1-1 0 0,1 1 0 0 0,0 0 1 0 0,-2 1-1 0 0,-9 8-33 0 0,1 0 1 0 0,0 1-1 0 0,0 0 1 0 0,1 0-1 0 0,1 1 1 0 0,0 1-1 0 0,1 0 0 0 0,0 0 1 0 0,1 0-1 0 0,0 1 1 0 0,-4 15-1 0 0,9-24-13 0 0,1-1 0 0 0,-1 1 0 0 0,1 0 0 0 0,1 0 0 0 0,-1 0 0 0 0,1 0 0 0 0,-1 0-1 0 0,1 1 1 0 0,1-1 0 0 0,0 5 0 0 0,-1-7-52 0 0,1-1 0 0 0,0 0-1 0 0,-1 0 1 0 0,1 0 0 0 0,0 0-1 0 0,0 0 1 0 0,0 0 0 0 0,0 0 0 0 0,1 0-1 0 0,-1-1 1 0 0,0 1 0 0 0,1 0 0 0 0,-1-1-1 0 0,1 1 1 0 0,0-1 0 0 0,-1 1-1 0 0,1-1 1 0 0,0 0 0 0 0,0 0 0 0 0,0 0-1 0 0,0 0 1 0 0,0 0 0 0 0,0 0-1 0 0,0 0 1 0 0,3 0 0 0 0,14 2-4624 0 0,4-1-1501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8751 0 0,'-1'0'674'0'0,"-4"3"-268"0"0,0-1 1 0 0,0 0-1 0 0,1 1 1 0 0,-1 0 0 0 0,1 0-1 0 0,0 0 1 0 0,0 1-1 0 0,0-1 1 0 0,0 1-1 0 0,1 0 1 0 0,-1 0 0 0 0,1 1-1 0 0,0-1 1 0 0,-4 9-1 0 0,-26 48 375 0 0,4 1-1 0 0,1 1 0 0 0,-18 70 1 0 0,-83 192 52 0 0,96-257-741 0 0,-4-1 0 0 0,-71 99 0 0 0,62-111 151 0 0,-2-1 1 0 0,-3-3-1 0 0,-98 78 0 0 0,143-124-165 0 0,4-4-12 0 0,4-3-12 0 0,210-228-900 0 0,-192 213 686 0 0,-1 1-1 0 0,25-16 1 0 0,-33 26 112 0 0,-1 0 0 0 0,1 0 0 0 0,0 1 0 0 0,1 0 1 0 0,-1 1-1 0 0,20-5 0 0 0,-30 9 52 0 0,0 0 0 0 0,1-1-1 0 0,-1 1 1 0 0,1 0 0 0 0,-1 0-1 0 0,1 0 1 0 0,-1 0 0 0 0,1 0 0 0 0,-1 0-1 0 0,0 0 1 0 0,1 1 0 0 0,-1-1-1 0 0,1 0 1 0 0,-1 1 0 0 0,0-1 0 0 0,1 1-1 0 0,-1-1 1 0 0,0 1 0 0 0,1 0-1 0 0,-1 0 1 0 0,0-1 0 0 0,0 1 0 0 0,0 0-1 0 0,0 0 1 0 0,0 0 0 0 0,0 0-1 0 0,0 1 1 0 0,1 1 0 0 0,0 0 34 0 0,-1 0 0 0 0,0 1 1 0 0,1-1-1 0 0,-2 1 0 0 0,1 0 1 0 0,0-1-1 0 0,-1 1 1 0 0,0-1-1 0 0,1 1 0 0 0,-2 6 1 0 0,-1 12 165 0 0,0 0 1 0 0,-9 35 0 0 0,-4 28-71 0 0,6-36-52 0 0,7-34-663 0 0,2-12-88 0 0,0-2-721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73 9991 0 0,'1'-2'456'0'0,"9"-21"151"0"0,-3-2 128 0 0,-8 18 58 0 0,0 2-73 0 0,1 4-615 0 0,0 1-1 0 0,0-1 1 0 0,0 1 0 0 0,0-1-1 0 0,0 1 1 0 0,0-1-1 0 0,-1 1 1 0 0,1 0 0 0 0,0-1-1 0 0,0 1 1 0 0,-1-1 0 0 0,1 1-1 0 0,0 0 1 0 0,-1-1-1 0 0,1 1 1 0 0,0-1 0 0 0,-1 1-1 0 0,1 0 1 0 0,0 0 0 0 0,-1-1-1 0 0,1 1 1 0 0,-1 0 0 0 0,1 0-1 0 0,0-1 1 0 0,-1 1-1 0 0,1 0 1 0 0,-1 0 0 0 0,1 0-1 0 0,-1 0 1 0 0,1 0 0 0 0,-1 0-1 0 0,0 0 1 0 0,-15-1 736 0 0,15 1-783 0 0,-6 1 104 0 0,1 0 0 0 0,0 1 0 0 0,0-1 0 0 0,0 1 0 0 0,0 0 0 0 0,0 1 0 0 0,1-1 0 0 0,-9 7 1 0 0,-1 0 176 0 0,-25 22 0 0 0,18-10-114 0 0,2 1 0 0 0,-31 42 0 0 0,43-55-196 0 0,-45 65-13 0 0,48-66-16 0 0,4 1-13 0 0,2-6 5 0 0,0 1 0 0 0,0 0 0 0 0,1-1 0 0 0,-1 1 0 0 0,1-1 1 0 0,0 1-1 0 0,0-1 0 0 0,5 6 0 0 0,24 25 14 0 0,-6-7-8 0 0,26 28 22 0 0,-50-53-1 0 0,0-1-1 0 0,0 0 1 0 0,0 0-1 0 0,-1 0 1 0 0,1 1-1 0 0,0-1 0 0 0,-1 1 1 0 0,1-1-1 0 0,-1 0 1 0 0,1 1-1 0 0,-1-1 1 0 0,1 1-1 0 0,-1-1 1 0 0,0 1-1 0 0,0-1 1 0 0,0 1-1 0 0,0-1 1 0 0,0 3-1 0 0,-1-1 8 0 0,0 0 0 0 0,0 0 0 0 0,0 0 0 0 0,0 0 0 0 0,0 0 0 0 0,-1 0-1 0 0,1 0 1 0 0,-3 3 0 0 0,-3 2-1 0 0,1 0 0 0 0,-1-1 0 0 0,0 0-1 0 0,-13 10 1 0 0,9-9-117 0 0,0-1 0 0 0,-1 0 0 0 0,1-1-1 0 0,-1 0 1 0 0,-1-1 0 0 0,1 0 0 0 0,-1-1 0 0 0,0 0-1 0 0,0-1 1 0 0,0-1 0 0 0,0 0 0 0 0,0 0-1 0 0,0-2 1 0 0,-1 0 0 0 0,1 0 0 0 0,0-1 0 0 0,0-1-1 0 0,-19-4 1 0 0,24 4 11 0 0,-2 0-54 0 0,0-1-1 0 0,1 0 1 0 0,-1-1 0 0 0,-15-8 0 0 0,23 11 91 0 0,0-1 0 0 0,0 1 0 0 0,0 0-1 0 0,1-1 1 0 0,-1 1 0 0 0,0-1 0 0 0,1 0 0 0 0,-1 0 0 0 0,1 1 0 0 0,-1-1-1 0 0,1 0 1 0 0,0 0 0 0 0,0 0 0 0 0,0-1 0 0 0,0 1 0 0 0,0 0-1 0 0,0 0 1 0 0,1 0 0 0 0,-1-1 0 0 0,1 1 0 0 0,0 0 0 0 0,-1-1 0 0 0,1 1-1 0 0,0 0 1 0 0,0-1 0 0 0,1-2 0 0 0,5-16-1128 0 0,5 0-307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9 123 8287 0 0,'2'-1'639'0'0,"30"-3"1361"0"0,1 2 0 0 0,0 1 0 0 0,33 3 0 0 0,-5 6-208 0 0,-33-3-653 0 0,41 0-1 0 0,-69-5-1134 0 0,7 0 96 0 0,0 0 0 0 0,0 0 1 0 0,0-1-1 0 0,0 0 0 0 0,0 0 0 0 0,8-3 1 0 0,-13 4-96 0 0,-1-1 1 0 0,0 0-1 0 0,1 0 1 0 0,-1 0 0 0 0,0 0-1 0 0,1 0 1 0 0,-1 0 0 0 0,0 0-1 0 0,0-1 1 0 0,0 1-1 0 0,0 0 1 0 0,0-1 0 0 0,0 1-1 0 0,-1-1 1 0 0,1 1 0 0 0,1-4-1 0 0,-1 2-30 0 0,0 0 1 0 0,0 0-1 0 0,-1 0 0 0 0,1 0 0 0 0,-1 0 0 0 0,0 0 1 0 0,0-5-1 0 0,0 4-53 0 0,-1 0 1 0 0,1-1 0 0 0,-1 1-1 0 0,0 0 1 0 0,-1 0-1 0 0,1 0 1 0 0,-1 0-1 0 0,0 0 1 0 0,0 0 0 0 0,0 0-1 0 0,0 1 1 0 0,-5-6-1 0 0,6 7 49 0 0,-1 0 1 0 0,1 1-1 0 0,-1 0 0 0 0,0-1 1 0 0,0 1-1 0 0,1 0 0 0 0,-1 0 0 0 0,0-1 1 0 0,0 1-1 0 0,0 1 0 0 0,0-1 0 0 0,-1 0 1 0 0,1 1-1 0 0,0-1 0 0 0,0 1 0 0 0,0-1 1 0 0,0 1-1 0 0,-1 0 0 0 0,1 0 0 0 0,0 0 1 0 0,0 0-1 0 0,-1 0 0 0 0,1 1 0 0 0,0-1 1 0 0,0 1-1 0 0,-3 0 0 0 0,-11 7-32 0 0,-1 0 0 0 0,1 1 0 0 0,1 0 0 0 0,0 1 0 0 0,-24 21 0 0 0,20-16 51 0 0,-8 6 10 0 0,-3 2 0 0 0,1 0 0 0 0,1 2 0 0 0,-31 35 0 0 0,56-56 0 0 0,0 0 0 0 0,0 0 0 0 0,1 0 0 0 0,0 0 0 0 0,0 0 0 0 0,0 1 0 0 0,0-1 0 0 0,-2 10 0 0 0,4-13 0 0 0,0 0 0 0 0,-1 0 0 0 0,1 1 0 0 0,0-1 0 0 0,0 0 0 0 0,0 0 0 0 0,0 1 0 0 0,0-1 0 0 0,1 0 0 0 0,-1 0 0 0 0,0 1 0 0 0,0-1 0 0 0,1 0 0 0 0,-1 0 0 0 0,1 0 0 0 0,-1 0 0 0 0,1 0 0 0 0,0 1 0 0 0,-1-1 0 0 0,1 0 0 0 0,0 0 0 0 0,0 0 0 0 0,-1 0 0 0 0,1-1 0 0 0,0 1 0 0 0,0 0 0 0 0,0 0 0 0 0,0-1 0 0 0,0 1 0 0 0,0 0 0 0 0,1-1 0 0 0,-1 1 0 0 0,0-1 0 0 0,0 1 0 0 0,0-1 0 0 0,1 0 0 0 0,1 1 0 0 0,10 1-190 0 0,1-1-1 0 0,0-1 0 0 0,-1 0 1 0 0,1-1-1 0 0,-1 0 0 0 0,1-1 1 0 0,20-6-1 0 0,9-3-684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52 404 9671 0 0,'0'0'748'0'0,"-2"0"-172"0"0,0 1-169 0 0,0-1-1 0 0,1 0 1 0 0,-1 0-1 0 0,0 1 1 0 0,0-1 0 0 0,1 0-1 0 0,-1-1 1 0 0,0 1-1 0 0,0 0 1 0 0,1-1-1 0 0,-1 1 1 0 0,0 0-1 0 0,1-1 1 0 0,-1 0-1 0 0,0 0 1 0 0,1 1-1 0 0,-1-1 1 0 0,1 0-1 0 0,-1 0 1 0 0,1 0-1 0 0,-2-2 1 0 0,2 2-231 0 0,-1-1 0 0 0,1 0 1 0 0,0 0-1 0 0,0 0 0 0 0,0 0 0 0 0,0 0 1 0 0,0-1-1 0 0,0 1 0 0 0,1 0 0 0 0,-1 0 1 0 0,1-1-1 0 0,0 1 0 0 0,-1 0 0 0 0,1 0 1 0 0,0-1-1 0 0,1-3 0 0 0,-1-4-29 0 0,2-1 0 0 0,-1 1-1 0 0,2 0 1 0 0,-1-1 0 0 0,1 1-1 0 0,1 1 1 0 0,0-1 0 0 0,9-16-1 0 0,-5 13-73 0 0,1 0 1 0 0,0 0-1 0 0,1 1 0 0 0,1 0 0 0 0,14-13 0 0 0,0 4-336 0 0,1 2-1 0 0,1 0 0 0 0,1 2 1 0 0,0 1-1 0 0,32-13 0 0 0,-45 22-743 0 0,-1 0-1 0 0,1 2 1 0 0,0 0-1 0 0,0 0 1 0 0,22-2-1 0 0,-18 5-548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15031 0 0,'0'0'1358'0'0,"-2"2"-1006"0"0,-19 19 1364 0 0,1 1 0 0 0,-29 42 1 0 0,43-56-1645 0 0,1 0 0 0 0,0 0 0 0 0,1 0 1 0 0,0 1-1 0 0,1 0 0 0 0,-1 0 0 0 0,2 0 0 0 0,-1 0 1 0 0,1 0-1 0 0,1 0 0 0 0,-1 1 0 0 0,1 17 0 0 0,2 3-2382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105 140 11975 0 0,'2'-1'923'0'0,"-1"1"-919"0"0,201-80 7688 0 0,-187 74-7392 0 0,-1 0 0 0 0,25-14-1 0 0,10-7-1617 0 0,-152 87 1086 0 0,-44 22 232 0 0,121-65 0 0 0,1 1 0 0 0,1 1 0 0 0,-31 31 0 0 0,49-44 4 0 0,1 0 0 0 0,0 1 0 0 0,0-1 0 0 0,0 1 0 0 0,1 0 0 0 0,0 0 0 0 0,-3 10 0 0 0,6-15-3 0 0,0 0 0 0 0,0 0 0 0 0,1 0 0 0 0,-1 0 0 0 0,1 0 0 0 0,-1 0 0 0 0,1 0 0 0 0,0 0 0 0 0,0 0 0 0 0,0 0 0 0 0,0 0 0 0 0,0 1 0 0 0,1-1 0 0 0,-1 0 0 0 0,0 0 0 0 0,1 0 0 0 0,0 0 0 0 0,-1 0 0 0 0,1 0 0 0 0,0 0 0 0 0,0-1 0 0 0,0 1-1 0 0,0 0 1 0 0,0 0 0 0 0,1-1 0 0 0,-1 1 0 0 0,0 0 0 0 0,1-1 0 0 0,-1 0 0 0 0,1 1 0 0 0,0-1 0 0 0,2 2 0 0 0,2 0-64 0 0,0 0-1 0 0,0-1 0 0 0,0 0 1 0 0,0 0-1 0 0,0 0 1 0 0,0-1-1 0 0,1 0 0 0 0,-1 0 1 0 0,11 0-1 0 0,3-1-1250 0 0,35-5 0 0 0,-30 1-4814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0 919 0 0,'-2'0'14463'0'0,"-8"1"-14047"0"0,0 0 1 0 0,1 0-1 0 0,0 1 0 0 0,-1 0 1 0 0,1 1-1 0 0,-11 4 0 0 0,-53 27 1414 0 0,62-29-1317 0 0,9-4-194 0 0,1 0-142 0 0,-29 22 138 0 0,-4 7-244 0 0,-72 71-665 0 0,105-100 577 0 0,0 0-1 0 0,0 0 0 0 0,0 0 1 0 0,0 1-1 0 0,1-1 1 0 0,-1 0-1 0 0,0 0 1 0 0,1 1-1 0 0,-1-1 0 0 0,0 2 1 0 0,1-1-63 0 0,1-1 20 0 0,1 4 36 0 0,1-1 0 0 0,0 0 0 0 0,0 0 1 0 0,0 0-1 0 0,1-1 0 0 0,0 1 0 0 0,-1-1 0 0 0,1 0 1 0 0,0 0-1 0 0,0 0 0 0 0,1 0 0 0 0,-1-1 0 0 0,1 1 1 0 0,6 1-1 0 0,9 3 8 0 0,1 0 0 0 0,23 3-1 0 0,-26-6-28 0 0,0 0 14 0 0,0-1-33 0 0,0 1 0 0 0,0 1 0 0 0,-1 1-1 0 0,0 0 1 0 0,20 11 0 0 0,-36-17 66 0 0,0 1 0 0 0,-1-1-1 0 0,1 0 1 0 0,0 1 0 0 0,0-1 0 0 0,-1 1-1 0 0,1-1 1 0 0,0 1 0 0 0,-1-1 0 0 0,1 1-1 0 0,-1 0 1 0 0,1-1 0 0 0,0 1 0 0 0,-1 0-1 0 0,0-1 1 0 0,1 1 0 0 0,-1 0 0 0 0,1 0-1 0 0,-1-1 1 0 0,0 1 0 0 0,0 0 0 0 0,1 0-1 0 0,-1 0 1 0 0,0 0 0 0 0,0-1 0 0 0,0 1 0 0 0,0 0-1 0 0,0 0 1 0 0,0 0 0 0 0,0 0 0 0 0,0-1-1 0 0,0 1 1 0 0,0 0 0 0 0,-1 0 0 0 0,1 0-1 0 0,0-1 1 0 0,0 1 0 0 0,-1 0 0 0 0,1 0-1 0 0,-1 0 1 0 0,1-1 0 0 0,-1 1 0 0 0,1 0-1 0 0,-1-1 1 0 0,1 1 0 0 0,-1-1 0 0 0,1 1-1 0 0,-1 0 1 0 0,0-1 0 0 0,-1 1 0 0 0,-3 4 86 0 0,-1-1 1 0 0,1-1-1 0 0,-1 1 1 0 0,-12 5-1 0 0,-180 64 1392 0 0,122-47-1317 0 0,6-1-102 0 0,-47 17-144 0 0,93-37-332 0 0,22-4-839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50 1375 0 0,'1'-1'107'0'0,"15"-9"-466"0"0,0 0 5452 0 0,33-15 0 0 0,-48 25-4436 0 0,6-3 3488 0 0,-32 18-2925 0 0,1-1 88 0 0,-31 23 0 0 0,49-32-1179 0 0,-1 1 1 0 0,1-1-1 0 0,0 1 1 0 0,0 1-1 0 0,1-1 1 0 0,0 1-1 0 0,0 0 1 0 0,0 0-1 0 0,-3 8 1 0 0,3-4-92 0 0,1 0 1 0 0,0-1-1 0 0,0 2 0 0 0,1-1 1 0 0,-3 18-1 0 0,6-27-31 0 0,0 0 0 0 0,0 0 0 0 0,0 0 0 0 0,0 1 0 0 0,0-1 0 0 0,0 0 0 0 0,0 0 0 0 0,1 0 0 0 0,-1 0 0 0 0,1 1 0 0 0,-1-1 0 0 0,1 0 0 0 0,0 0 0 0 0,0 0 0 0 0,0 0 0 0 0,0 0 0 0 0,0-1 0 0 0,1 1 0 0 0,-1 0 0 0 0,0 0 0 0 0,1-1 0 0 0,-1 1 0 0 0,1-1 0 0 0,0 1 0 0 0,0-1 0 0 0,-1 0 0 0 0,1 1 0 0 0,0-1 0 0 0,0 0 0 0 0,0 0 0 0 0,0-1 0 0 0,0 1 0 0 0,0 0 0 0 0,1-1 0 0 0,-1 1 0 0 0,3-1 0 0 0,1 1 52 0 0,-1 0 0 0 0,1-1 0 0 0,0 0 0 0 0,0 0 0 0 0,0 0-1 0 0,0-1 1 0 0,0 0 0 0 0,-1 0 0 0 0,1-1 0 0 0,0 1 0 0 0,-1-1 0 0 0,1-1 0 0 0,-1 1-1 0 0,0-1 1 0 0,0 0 0 0 0,0 0 0 0 0,7-5 0 0 0,-5 2-53 0 0,0 0 0 0 0,0-1 0 0 0,-1 1 0 0 0,0-1 0 0 0,-1 0 0 0 0,1-1 0 0 0,-1 1 0 0 0,-1-1 0 0 0,1 0 0 0 0,5-15-1 0 0,-9 18-69 0 0,0 1-1 0 0,0 0 0 0 0,-1 0 0 0 0,1-1 0 0 0,-1 1 1 0 0,0 0-1 0 0,0 0 0 0 0,0-1 0 0 0,-1 1 0 0 0,0 0 0 0 0,1 0 1 0 0,-3-7-1 0 0,-3-5-546 0 0,-14-29 1 0 0,8 21-392 0 0,11 22 696 0 0,-1-1-141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801 821 14743 0 0,'-4'-14'1574'0'0,"3"12"-1515"0"0,-1 1 1 0 0,0-1 0 0 0,1 1 0 0 0,-1-1 0 0 0,0 1 0 0 0,0 0 0 0 0,0 0 0 0 0,0 0-1 0 0,0 0 1 0 0,0 0 0 0 0,0 0 0 0 0,-2 0 0 0 0,2 0 2 0 0,0 1 0 0 0,1 0 0 0 0,-1-1 0 0 0,1 1-1 0 0,-1-1 1 0 0,1 0 0 0 0,-1 1 0 0 0,1-1 0 0 0,0 0 0 0 0,-1 0 0 0 0,1 0 0 0 0,0 0 0 0 0,0 0-1 0 0,-1 0 1 0 0,1-1 0 0 0,0 1 0 0 0,0 0 0 0 0,0 0 0 0 0,0-1 0 0 0,1 1 0 0 0,-1-1-1 0 0,0 1 1 0 0,1-1 0 0 0,-1 1 0 0 0,0-1 0 0 0,1-2 0 0 0,0-3 72 0 0,0-1 1 0 0,1 1-1 0 0,0 0 1 0 0,1-1-1 0 0,0 1 0 0 0,0 0 1 0 0,0 0-1 0 0,4-7 1 0 0,-1 1 50 0 0,45-100 935 0 0,-10 28-588 0 0,-4-4-350 0 0,42-153 1 0 0,-76 233-212 0 0,11-54-334 0 0,-12 56 319 0 0,0 0 0 0 0,0-1 1 0 0,-1 1-1 0 0,-1 0 0 0 0,1-1 0 0 0,-3-10 0 0 0,3 18 43 0 0,0-1-1 0 0,0 1 1 0 0,0-1 0 0 0,0 1-1 0 0,0-1 1 0 0,0 1 0 0 0,0-1-1 0 0,-1 1 1 0 0,1-1-1 0 0,0 1 1 0 0,0-1 0 0 0,-1 1-1 0 0,1-1 1 0 0,0 1 0 0 0,-1 0-1 0 0,1-1 1 0 0,0 1 0 0 0,-1-1-1 0 0,1 1 1 0 0,0 0-1 0 0,-1-1 1 0 0,1 1 0 0 0,-1 0-1 0 0,1 0 1 0 0,-1-1 0 0 0,1 1-1 0 0,-1 0 1 0 0,1 0 0 0 0,-1 0-1 0 0,1 0 1 0 0,-1-1-1 0 0,1 1 1 0 0,-1 0 0 0 0,1 0-1 0 0,-1 0 1 0 0,1 0 0 0 0,-1 0-1 0 0,1 0 1 0 0,-1 0-1 0 0,1 0 1 0 0,-1 1 0 0 0,1-1-1 0 0,-1 0 1 0 0,1 0 0 0 0,-1 0-1 0 0,1 1 1 0 0,-1-1 0 0 0,0 1-1 0 0,-3 1-17 0 0,1 0 0 0 0,-1 1-1 0 0,1-1 1 0 0,0 1 0 0 0,-4 4 0 0 0,-33 40-144 0 0,-46 70 1 0 0,62-84 160 0 0,-66 101-20 0 0,6 3-1 0 0,-132 294 1 0 0,146-227 20 0 0,15 3 12 0 0,23-80 62 0 0,28-109-209 0 0,-2 0 0 0 0,0 0-1 0 0,-1-1 1 0 0,0 0 0 0 0,-2 0-1 0 0,0-1 1 0 0,-12 17 0 0 0,18-29-255 0 0,-1 1 0 0 0,0 0 1 0 0,0-1-1 0 0,0 0 1 0 0,-1 0-1 0 0,1 0 0 0 0,-1-1 1 0 0,0 1-1 0 0,0-1 0 0 0,-1 0 1 0 0,1-1-1 0 0,0 1 0 0 0,-1-1 1 0 0,0 0-1 0 0,1 0 0 0 0,-1-1 1 0 0,0 0-1 0 0,0 0 1 0 0,0 0-1 0 0,0-1 0 0 0,0 0 1 0 0,0 0-1 0 0,0 0 0 0 0,0-1 1 0 0,-11-2-1 0 0,-6-3-3799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25 203 10591 0 0,'0'0'819'0'0,"-8"-2"-271"0"0,-8-2 5455 0 0,18 3-5058 0 0,168-69 2252 0 0,-92 41-2724 0 0,76-28 472 0 0,-74 36-1827 0 0,0 7-5072 0 0,-44 10-1204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8751 0 0,'0'0'794'0'0,"-1"3"-652"0"0,-42 63 5599 0 0,-16 25-910 0 0,-155 311-3754 0 0,123-221-742 0 0,32-66-144 0 0,-42 79 83 0 0,-39 80-952 0 0,135-264-441 0 0,4-8-333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 7367 0 0,'0'0'568'0'0,"0"-1"-373"0"0,1-7 2036 0 0,-10 7 3513 0 0,8 1-5548 0 0,0 0-1 0 0,0 0 0 0 0,-1 0 0 0 0,1-1 0 0 0,0 1 0 0 0,0 0 0 0 0,0 0 1 0 0,0 1-1 0 0,0-1 0 0 0,0 0 0 0 0,0 0 0 0 0,-1 1 0 0 0,1-1 0 0 0,-1 1 1 0 0,-13 6 214 0 0,0 1 0 0 0,1 1 0 0 0,0 0 0 0 0,0 1 0 0 0,1 0 0 0 0,1 1 0 0 0,-16 17 0 0 0,7-5-258 0 0,2 1 0 0 0,1 1 1 0 0,-17 29-1 0 0,29-42-553 0 0,0 0 1 0 0,0-1-1 0 0,2 2 0 0 0,-1-1 1 0 0,-4 25-1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16095 0 0,'0'0'738'0'0,"-6"6"240"0"0,-11 12-701 0 0,0 0-1 0 0,-25 35 1 0 0,3-4 124 0 0,-72 92-181 0 0,68-79-3679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18487 0 0,'0'0'2390'0'0,"1"0"-1980"0"0,22-8-45 0 0,0 2 0 0 0,0 1-1 0 0,41-4 1 0 0,-17 3 89 0 0,117-17 631 0 0,92-14-428 0 0,-4-18-805 0 0,-189 34-1172 0 0,110-54 0 0 0,-62 25-6843 0 0,-84 39 2115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5063 0 0,'7'0'13187'0'0,"-7"0"-12998"0"0,0-19 2837 0 0,-5-24-2252 0 0,4 34-543 0 0,0 0 1 0 0,0-1-1 0 0,1 1 1 0 0,1 0-1 0 0,0-1 0 0 0,0 1 1 0 0,0 0-1 0 0,1 0 0 0 0,1 0 1 0 0,-1 0-1 0 0,2 0 0 0 0,6-13 1 0 0,-4 12-197 0 0,0-1 0 0 0,1 1 0 0 0,0 1 1 0 0,1-1-1 0 0,0 2 0 0 0,0-1 0 0 0,1 1 1 0 0,1 0-1 0 0,12-9 0 0 0,-8 9-134 0 0,0 0 0 0 0,0 0 0 0 0,1 2 0 0 0,26-9 0 0 0,63-11-2517 0 0,-68 19 1303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240 355 10591 0 0,'0'0'819'0'0,"-2"2"-166"0"0,-5 13 3992 0 0,-11 25 0 0 0,-2 20-2184 0 0,10-29-2320 0 0,-20 44-1 0 0,17-51-107 0 0,-26 34-1 0 0,8-13-33 0 0,2-5 73 0 0,3-6-1113 0 0,11-8-4339 0 0</inkml:trace>
  <inkml:trace contextRef="#ctx0" brushRef="#br0" timeOffset="1">683 0 3887 0 0,'0'0'376'0'0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54 5063 0 0,'0'0'390'0'0,"-7"-6"1332"0"0,-5-3 1243 0 0,5 3-2096 0 0,-1 0 0 0 0,0 1 0 0 0,0 0 0 0 0,-12-6 0 0 0,18 10-756 0 0,-1 0-1 0 0,0 0 1 0 0,0 1 0 0 0,0-1-1 0 0,0 0 1 0 0,0 1-1 0 0,0 0 1 0 0,0 0 0 0 0,0 0-1 0 0,0 0 1 0 0,0 0-1 0 0,0 1 1 0 0,0-1 0 0 0,0 1-1 0 0,0 0 1 0 0,1-1-1 0 0,-1 2 1 0 0,-4 1 0 0 0,-6 4 276 0 0,0 1 1 0 0,0 1 0 0 0,1 0 0 0 0,0 0 0 0 0,-15 18 0 0 0,1 0 184 0 0,-22 33-1 0 0,43-52-434 0 0,-1-1 0 0 0,2 1 0 0 0,-1-1 0 0 0,1 2 0 0 0,0-1 0 0 0,1 0 0 0 0,-5 16 0 0 0,7-20-65 0 0,1-1 0 0 0,-1 1 0 0 0,1 0 0 0 0,0-1 0 0 0,0 1 1 0 0,0 0-1 0 0,0-1 0 0 0,1 1 0 0 0,-1-1 0 0 0,1 1 0 0 0,0 0 0 0 0,0-1 1 0 0,0 0-1 0 0,1 1 0 0 0,-1-1 0 0 0,1 0 0 0 0,0 1 0 0 0,0-1 0 0 0,0 0 1 0 0,0 0-1 0 0,5 4 0 0 0,-5-5-24 0 0,0 0-1 0 0,0-1 1 0 0,0 0 0 0 0,0 1-1 0 0,0-1 1 0 0,1 0 0 0 0,-1 0-1 0 0,1 0 1 0 0,-1-1 0 0 0,0 1 0 0 0,1-1-1 0 0,-1 1 1 0 0,1-1 0 0 0,-1 0-1 0 0,1 0 1 0 0,0 0 0 0 0,-1 0-1 0 0,1 0 1 0 0,-1 0 0 0 0,1-1 0 0 0,3-1-1 0 0,7-1 33 0 0,0-2-1 0 0,23-10 0 0 0,-18 7-214 0 0,-8 6-1572 0 0,3 7-5364 0 0,-9-4 5214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9671 0 0,'0'0'440'0'0,"0"-1"-5"0"0,1-4-83 0 0,-7 34 2818 0 0,-4 14-1248 0 0,-22 45-829 0 0,-49 93 1 0 0,-2-2 121 0 0,38-80-688 0 0,26-56-204 0 0,-21 74 0 0 0,0 47-706 0 0,22-86-1332 0 0,13-62 607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 3223 0 0,'-1'-11'16945'0'0,"1"11"-16808"0"0,-14 11 1341 0 0,-13 15-2370 0 0,13-9 846 0 0,-24 36 34 0 0,35-48 6 0 0,0 0 0 0 0,1 0 0 0 0,-1 0 0 0 0,1 1 0 0 0,0-1-1 0 0,0 1 1 0 0,1-1 0 0 0,-2 10 0 0 0,3-11 5 0 0,0-1 0 0 0,0 1 0 0 0,1-1 0 0 0,-1 1 1 0 0,1-1-1 0 0,0 1 0 0 0,0-1 0 0 0,0 0 0 0 0,0 1 0 0 0,1-1 1 0 0,-1 0-1 0 0,1 0 0 0 0,0 0 0 0 0,3 4 0 0 0,4 4 1 0 0,0 0 0 0 0,16 12 1 0 0,6 8 0 0 0,-17-14 13 0 0,-8-10 11 0 0,1 0 1 0 0,-2 0 0 0 0,1 1-1 0 0,-1 0 1 0 0,0 0 0 0 0,5 13 0 0 0,-6-10 277 0 0,0 0 1 0 0,-1 0-1 0 0,2 18 1 0 0,-4-25-172 0 0,-1-1 1 0 0,0 1-1 0 0,0-1 0 0 0,0 1 0 0 0,0 0 1 0 0,0-1-1 0 0,-1 1 0 0 0,0-1 0 0 0,1 1 1 0 0,-1-1-1 0 0,-1 1 0 0 0,1-1 0 0 0,0 0 1 0 0,-1 1-1 0 0,-2 3 0 0 0,1-5-55 0 0,1 1 0 0 0,0-2 0 0 0,0 1 0 0 0,-1 0 0 0 0,1 0 0 0 0,-1-1 0 0 0,1 1 1 0 0,-1-1-1 0 0,0 0 0 0 0,1 0 0 0 0,-1 0 0 0 0,0 0 0 0 0,0 0 0 0 0,0 0 0 0 0,0-1 0 0 0,-5 1 0 0 0,2-1-20 0 0,0 0 1 0 0,0 0-1 0 0,0 0 1 0 0,0-1-1 0 0,1 0 1 0 0,-1 0-1 0 0,-8-3 0 0 0,3 0-822 0 0,1-1 0 0 0,-1-1-1 0 0,-18-11 1 0 0,29 16 656 0 0,-20-12-8198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9271 0 0,'0'0'838'0'0,"-1"-1"-692"0"0,1-14 10038 0 0,5 13-11081 0 0,-4 2 944 0 0,0-1 0 0 0,0 1 0 0 0,1-1 1 0 0,-1 1-1 0 0,0 0 0 0 0,1-1 0 0 0,-1 1 0 0 0,1 0 0 0 0,-1 0 1 0 0,0 0-1 0 0,1 0 0 0 0,-1 0 0 0 0,1 0 0 0 0,-1 1 1 0 0,0-1-1 0 0,1 0 0 0 0,-1 1 0 0 0,0-1 0 0 0,1 1 0 0 0,-1-1 1 0 0,0 1-1 0 0,0 0 0 0 0,0 0 0 0 0,0-1 0 0 0,1 1 0 0 0,-1 0 1 0 0,0 0-1 0 0,0 0 0 0 0,0 0 0 0 0,-1 0 0 0 0,1 0 1 0 0,0 1-1 0 0,0-1 0 0 0,-1 0 0 0 0,1 0 0 0 0,0 0 0 0 0,0 3 1 0 0,2 3 45 0 0,0 1-1 0 0,0 0 1 0 0,-1 0 0 0 0,3 16 0 0 0,6 128 385 0 0,-8-96-412 0 0,0-32 5 0 0,-2-24-65 0 0,-1 0 0 0 0,1 0 1 0 0,-1 0-1 0 0,1 1 0 0 0,0-1 1 0 0,-1 0-1 0 0,1 0 0 0 0,0 0 1 0 0,-1 0-1 0 0,1 0 0 0 0,0 0 0 0 0,-1-1 1 0 0,1 1-1 0 0,0 0 0 0 0,-1 0 1 0 0,1 0-1 0 0,0-1 0 0 0,0 1-1 0 0,3-2 3 0 0,0 1 0 0 0,0-1 0 0 0,0 0-1 0 0,0 0 1 0 0,-1-1 0 0 0,1 1 0 0 0,-1-1-1 0 0,5-4 1 0 0,25-28 31 0 0,-26 27-13 0 0,120-147 50 0 0,-127 155-76 0 0,0 1-1 0 0,0-1 0 0 0,0 0 1 0 0,0 0-1 0 0,0 0 1 0 0,0 0-1 0 0,0 1 0 0 0,0-1 1 0 0,0 0-1 0 0,0 0 1 0 0,0 0-1 0 0,0 0 1 0 0,0 1-1 0 0,0-1 0 0 0,0 0 1 0 0,1 0-1 0 0,-1 0 1 0 0,0 0-1 0 0,0 0 0 0 0,0 0 1 0 0,0 1-1 0 0,0-1 1 0 0,0 0-1 0 0,1 0 1 0 0,-1 0-1 0 0,0 0 0 0 0,0 0 1 0 0,0 0-1 0 0,0 0 1 0 0,1 0-1 0 0,-1 0 0 0 0,0 0 1 0 0,0 0-1 0 0,0 0 1 0 0,0 0-1 0 0,1 0 1 0 0,-1 0-1 0 0,0 0 0 0 0,0 0 1 0 0,0 0-1 0 0,0 0 1 0 0,1 0-1 0 0,-1 0 0 0 0,0 0 1 0 0,0 0-1 0 0,0 0 1 0 0,0 0-1 0 0,1 0 1 0 0,-1 0-1 0 0,0 0 0 0 0,0-1 1 0 0,0 1-1 0 0,0 0 1 0 0,0 0-1 0 0,0 0 0 0 0,1 0 1 0 0,-1 0-1 0 0,0 0 1 0 0,0-1-1 0 0,0 1 1 0 0,0 0-1 0 0,0 14-42 0 0,0-13 42 0 0,-1 16-4 0 0,-1 6-36 0 0,2 31-1 0 0,0-49 36 0 0,1 1 0 0 0,-1 0 1 0 0,1-1-1 0 0,1 1 0 0 0,-1-1 0 0 0,1 1 0 0 0,0-1 1 0 0,0 0-1 0 0,0 0 0 0 0,6 10 0 0 0,-5-13 28 0 0,-1 0 0 0 0,1 1-1 0 0,-1-1 1 0 0,1 0 0 0 0,0 0 0 0 0,0 0-1 0 0,0 0 1 0 0,0-1 0 0 0,0 1-1 0 0,0-1 1 0 0,0 0 0 0 0,1 0 0 0 0,-1 0-1 0 0,1 0 1 0 0,-1-1 0 0 0,0 1 0 0 0,1-1-1 0 0,-1 0 1 0 0,1 0 0 0 0,-1 0-1 0 0,7-1 1 0 0,5-1 119 0 0,-1-1-1 0 0,1-1 1 0 0,20-7-1 0 0,-16 5-92 0 0,0-2-1 0 0,-1 0 1 0 0,1-1-1 0 0,-2-1 0 0 0,1-1 1 0 0,-2 0-1 0 0,1-1 1 0 0,-2-1-1 0 0,16-16 1 0 0,-27 24-54 0 0,0 0 1 0 0,0 0 0 0 0,-1-1-1 0 0,0 1 1 0 0,0-1-1 0 0,-1 0 1 0 0,1 0-1 0 0,-1 0 1 0 0,-1 0-1 0 0,1-1 1 0 0,-1 1 0 0 0,1-10-1 0 0,4-16-703 0 0,-3 24-201 0 0,0-1 0 0 0,0 1 0 0 0,1 0 0 0 0,0 0 0 0 0,5-7 0 0 0,0 1-5701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1375 0 0,'1'2'107'0'0,"0"5"1733"0"0,0-1 0 0 0,0 1 0 0 0,-1 0 0 0 0,1-1 0 0 0,-2 1 0 0 0,0 13 0 0 0,-12 42 4693 0 0,12-57-6702 0 0,-15 59 2658 0 0,4 22-2001 0 0,6-61-1074 0 0,-1 0 1 0 0,-1-1-1 0 0,-21 45 0 0 0,15-38-3 0 0,10-21-1089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12895 0 0,'0'0'998'0'0,"-1"2"-402"0"0,-9 9 729 0 0,1 1 1 0 0,1-1-1 0 0,-10 20 0 0 0,0-2-97 0 0,-136 189-536 0 0,80-115-672 0 0,12-13 9 0 0,4 2 1 0 0,5 3-1 0 0,-60 142 0 0 0,93-177-2640 0 0,-24 116-1 0 0,38-147 1342 0 0,2-18-5333 0 0</inkml:trace>
  <inkml:trace contextRef="#ctx0" brushRef="#br0" timeOffset="1">0 752 3223 0 0,'3'1'8278'0'0,"28"16"-1485"0"0,1-3-3442 0 0,-14-9-3312 0 0,-1 0 0 0 0,1-1 1 0 0,0-1-1 0 0,0-1 0 0 0,0 0 1 0 0,0-1-1 0 0,24-3 0 0 0,7-2 57 0 0,0-3 0 0 0,-1-2 0 0 0,72-23 0 0 0,133-68-2208 0 0,-214 81 304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15719 0 0,'0'0'720'0'0,"0"2"-16"0"0,-2 21-517 0 0,-1 1 1 0 0,-1-1-1 0 0,-1 0 0 0 0,-11 31 0 0 0,9-31 175 0 0,-13 37 477 0 0,-52 109 0 0 0,-45 49-301 0 0,98-184-397 0 0,-31 52 205 0 0,-33 64 221 0 0,60-108-432 0 0,8-17-55 0 0,2 1 1 0 0,-14 35-1 0 0,25-53-107 0 0,22-30-490 0 0,9-12 304 0 0,0 2-1 0 0,40-32 0 0 0,-53 50 160 0 0,1 2 0 0 0,0 0 0 0 0,0 1 0 0 0,1 1 0 0 0,1 1 0 0 0,34-14 1 0 0,-49 22 59 0 0,-1 0 0 0 0,1 0 0 0 0,-1 1 0 0 0,0-1 0 0 0,1 1 0 0 0,-1-1 1 0 0,1 1-1 0 0,-1 0 0 0 0,1 0 0 0 0,6 2 0 0 0,-9-2 18 0 0,1 1-1 0 0,-1-1 1 0 0,0 1 0 0 0,1 0-1 0 0,-1-1 1 0 0,0 1-1 0 0,0 0 1 0 0,1 0-1 0 0,-1 0 1 0 0,0 0 0 0 0,0 0-1 0 0,0 0 1 0 0,0 0-1 0 0,0 1 1 0 0,0-1 0 0 0,-1 0-1 0 0,1 1 1 0 0,0-1-1 0 0,0 0 1 0 0,-1 1-1 0 0,1-1 1 0 0,-1 1 0 0 0,0-1-1 0 0,1 0 1 0 0,-1 1-1 0 0,0-1 1 0 0,0 4 0 0 0,1 5 77 0 0,-1 1 0 0 0,0 0 1 0 0,-1 0-1 0 0,0 0 0 0 0,-1-1 1 0 0,-4 15-1 0 0,-25 62 93 0 0,9-25-199 0 0,20-56 32 0 0,0 0-1 0 0,1 0 0 0 0,0 0 1 0 0,0 0-1 0 0,0 0 0 0 0,1 11 1 0 0,0-15-204 0 0,1 0 1 0 0,-1 0 0 0 0,0 0 0 0 0,1 1-1 0 0,0-1 1 0 0,-1 0 0 0 0,1 0-1 0 0,0 0 1 0 0,2 3 0 0 0,-2-4-255 0 0,0 0 0 0 0,0 0 0 0 0,0 1-1 0 0,0-1 1 0 0,0 0 0 0 0,0 0 0 0 0,1 0 0 0 0,-1 0 0 0 0,0 0 0 0 0,1 0 0 0 0,-1-1-1 0 0,1 1 1 0 0,-1 0 0 0 0,3 0 0 0 0,8 1-5660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0,'0'0'16176'0'0,"-1"0"-15589"0"0,-36 25 12 0 0,-58 52 1 0 0,58-46-193 0 0,-49 33 0 0 0,73-54-567 0 0,0 0 0 0 0,-19 21 0 0 0,30-30-72 0 0,4 0-1017 0 0,12 1 847 0 0,-1 1 1 0 0,0-2-1 0 0,1 1 1 0 0,13-2-1 0 0,-8 0 192 0 0,24 4-1 0 0,-36-3 203 0 0,0 0-1 0 0,-1 1 1 0 0,1 0-1 0 0,-1 0 0 0 0,1 1 1 0 0,-1 0-1 0 0,8 5 1 0 0,-3-1 111 0 0,-1 1 1 0 0,0 0 0 0 0,0 1-1 0 0,-1 0 1 0 0,0 1 0 0 0,-1-1 0 0 0,0 2-1 0 0,0-1 1 0 0,-1 1 0 0 0,0 0-1 0 0,-1 1 1 0 0,-1-1 0 0 0,0 1 0 0 0,0 1-1 0 0,-1-1 1 0 0,-1 0 0 0 0,0 1 0 0 0,2 17-1 0 0,-5-28-48 0 0,0 0 0 0 0,0 0 0 0 0,0 1 0 0 0,0-1 0 0 0,0 0 0 0 0,0 0 0 0 0,0 0-1 0 0,-1 1 1 0 0,1-1 0 0 0,-1 0 0 0 0,0 0 0 0 0,0 0 0 0 0,1 0 0 0 0,-1 0 0 0 0,0 0 0 0 0,-1 0 0 0 0,1 0 0 0 0,0-1-1 0 0,0 1 1 0 0,-1 0 0 0 0,1-1 0 0 0,-1 1 0 0 0,0-1 0 0 0,1 1 0 0 0,-4 1 0 0 0,-2 0 90 0 0,0 0 1 0 0,0-1-1 0 0,0 0 0 0 0,0 0 1 0 0,-1 0-1 0 0,-8 0 1 0 0,-99 12-936 0 0,-121-1 1 0 0,222-13 577 0 0,-35 0-1605 0 0,32 0 379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43 4607 0 0,'0'0'208'0'0,"1"-1"-9"0"0,4-3-231 0 0,0 0-1 0 0,0 1 1 0 0,0-1-1 0 0,1 1 1 0 0,-1 1 0 0 0,10-4-1 0 0,17-10 7515 0 0,-22 18-3893 0 0,-9-1-3448 0 0,1 0 0 0 0,-1 0 0 0 0,0 1 0 0 0,0-1 1 0 0,-1 1-1 0 0,1-1 0 0 0,0 1 0 0 0,0-1 0 0 0,-1 1 0 0 0,1 0 0 0 0,-1-1 0 0 0,1 1 1 0 0,-1 0-1 0 0,0-1 0 0 0,0 1 0 0 0,0 2 0 0 0,0-1 31 0 0,0 1 0 0 0,-1 0 0 0 0,1 0 0 0 0,-1 0 0 0 0,0 0 0 0 0,-3 6 0 0 0,0 1 127 0 0,-2-1-1 0 0,1 1 1 0 0,-14 17-1 0 0,-109 118 949 0 0,82-96-1042 0 0,13-16-142 0 0,11-12-15 0 0,-25 34 1 0 0,41-49-49 0 0,2 0 1 0 0,-1 0-1 0 0,1 1 1 0 0,0 0-1 0 0,0 0 0 0 0,1 0 1 0 0,0 0-1 0 0,1 0 1 0 0,-3 14-1 0 0,5-20-6 0 0,0 0 1 0 0,0-1-1 0 0,0 1 0 0 0,0-1 0 0 0,0 1 0 0 0,0 0 1 0 0,0-1-1 0 0,0 1 0 0 0,1-1 0 0 0,-1 1 0 0 0,1-1 1 0 0,-1 1-1 0 0,1-1 0 0 0,0 1 0 0 0,-1-1 0 0 0,1 0 1 0 0,0 1-1 0 0,0-1 0 0 0,2 2 0 0 0,-1-1-31 0 0,0 0 1 0 0,0-1-1 0 0,0 1 0 0 0,1-1 0 0 0,-1 0 0 0 0,0 1 0 0 0,1-1 0 0 0,-1 0 0 0 0,1 0 0 0 0,3 1 0 0 0,5-1-384 0 0,-1 1 0 0 0,1-1 0 0 0,0 0-1 0 0,17-2 1 0 0,4-2-1731 0 0,3-1-4308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 8751 0 0,'-2'-10'8755'0'0,"-1"10"-8651"0"0,-1 0 1 0 0,1 0-1 0 0,-1 0 1 0 0,1 0-1 0 0,-1 1 1 0 0,1-1-1 0 0,-1 1 0 0 0,1 0 1 0 0,0 0-1 0 0,-1 0 1 0 0,1 1-1 0 0,0-1 1 0 0,0 1-1 0 0,0 0 1 0 0,0 0-1 0 0,-4 3 0 0 0,-3 2-95 0 0,0 1-1 0 0,0 1 1 0 0,-10 11-1 0 0,10-8 22 0 0,1 0 0 0 0,0 1 0 0 0,0 0 0 0 0,-10 22 0 0 0,15-25 15 0 0,0-1 1 0 0,0 1 0 0 0,1 0 0 0 0,0 0 0 0 0,1 0 0 0 0,0 1-1 0 0,-1 17 1 0 0,3-25-22 0 0,0 0-1 0 0,0 0 0 0 0,0-1 1 0 0,0 1-1 0 0,1 0 1 0 0,-1 0-1 0 0,1-1 0 0 0,0 1 1 0 0,-1 0-1 0 0,1-1 0 0 0,1 1 1 0 0,-1-1-1 0 0,0 1 1 0 0,1-1-1 0 0,-1 0 0 0 0,1 1 1 0 0,-1-1-1 0 0,1 0 0 0 0,0 0 1 0 0,0 0-1 0 0,0 0 1 0 0,0-1-1 0 0,1 1 0 0 0,-1 0 1 0 0,0-1-1 0 0,1 0 1 0 0,-1 1-1 0 0,1-1 0 0 0,-1 0 1 0 0,1 0-1 0 0,0-1 0 0 0,-1 1 1 0 0,1 0-1 0 0,0-1 1 0 0,-1 0-1 0 0,1 1 0 0 0,0-1 1 0 0,3-1-1 0 0,13 1 144 0 0,0-1 0 0 0,35-7 0 0 0,-46 7-163 0 0,-1-1-1 0 0,0 0 1 0 0,-1 0 0 0 0,1-1-1 0 0,0 0 1 0 0,-1 0 0 0 0,1-1-1 0 0,-1 1 1 0 0,0-1 0 0 0,9-9 0 0 0,-14 12-20 0 0,0 0 0 0 0,0 0 0 0 0,0 0 1 0 0,0 0-1 0 0,0-1 0 0 0,0 1 0 0 0,0 0 1 0 0,-1-1-1 0 0,1 1 0 0 0,-1-1 0 0 0,1 1 1 0 0,-1-1-1 0 0,1 1 0 0 0,-1-1 0 0 0,0 1 1 0 0,0-1-1 0 0,0-2 0 0 0,0 1-18 0 0,0 0 1 0 0,-1 1-1 0 0,0-1 0 0 0,1 0 0 0 0,-1 0 1 0 0,0 1-1 0 0,0-1 0 0 0,-1 1 1 0 0,0-3-1 0 0,-5-5-279 0 0,0 1-1 0 0,0 0 1 0 0,-14-13 0 0 0,18 19 157 0 0,-21-19-1677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77 240 10135 0 0,'-25'38'1294'0'0,"19"-29"-445"0"0,1 1 0 0 0,-2-1 0 0 0,1-1-1 0 0,-1 1 1 0 0,-14 12 1307 0 0,22-23-2028 0 0,0 0 0 0 0,0 0 0 0 0,1 0 0 0 0,-1 0 1 0 0,0 0-1 0 0,0 0 0 0 0,1 0 0 0 0,0 0 0 0 0,2-2 1 0 0,1-1 87 0 0,57-62 614 0 0,140-117-1 0 0,-185 170-755 0 0,22-13 0 0 0,-34 23-51 0 0,1 1 0 0 0,-1 0 1 0 0,1 1-1 0 0,0-1 0 0 0,-1 1 1 0 0,1 0-1 0 0,0 1 0 0 0,0-1 1 0 0,8 0-1 0 0,-13 2-13 0 0,0 0 1 0 0,0 0-1 0 0,1 0 0 0 0,-1 0 0 0 0,0 0 1 0 0,0 0-1 0 0,0 0 0 0 0,1 1 0 0 0,-1-1 1 0 0,0 0-1 0 0,0 1 0 0 0,0-1 0 0 0,0 0 0 0 0,0 1 1 0 0,0 0-1 0 0,0-1 0 0 0,0 1 0 0 0,0 0 1 0 0,0-1-1 0 0,0 1 0 0 0,0 0 0 0 0,0 0 1 0 0,0 0-1 0 0,-1 0 0 0 0,1 0 0 0 0,0 0 1 0 0,-1 0-1 0 0,1 0 0 0 0,-1 0 0 0 0,1 0 0 0 0,-1 0 1 0 0,1 0-1 0 0,-1 0 0 0 0,0 0 0 0 0,1 1 1 0 0,-1 1-1 0 0,0 4 27 0 0,1 1 0 0 0,-2-1 1 0 0,1 1-1 0 0,-4 13 0 0 0,3-10 6 0 0,-5 18-1 0 0,-12 39 0 0 0,-4 19-119 0 0,21-64-958 0 0,2-21-418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34 11519 0 0,'-15'-15'887'0'0,"13"10"-583"0"0,2 5-40 0 0,1-1 0 0 0,-1 1 0 0 0,0 0 0 0 0,0-1 0 0 0,1 1 0 0 0,-1-1 0 0 0,0 1 0 0 0,0-1 0 0 0,0 1 0 0 0,0-1 0 0 0,0 0 0 0 0,1 1 0 0 0,-1-1 0 0 0,0 1 0 0 0,0-1 0 0 0,0 1 0 0 0,0-1 0 0 0,-1 1 0 0 0,1-1 0 0 0,0 1 0 0 0,0-1 0 0 0,0 1 0 0 0,0-1 0 0 0,-1 0 0 0 0,1 1-202 0 0,-1 0 1 0 0,1-1-1 0 0,-1 1 0 0 0,0 0 0 0 0,1 0 0 0 0,-1 0 0 0 0,1 0 0 0 0,-1 0 0 0 0,1 1 0 0 0,-1-1 0 0 0,1 0 0 0 0,-1 0 0 0 0,1 0 0 0 0,-1 0 0 0 0,1 0 1 0 0,-1 1-1 0 0,1-1 0 0 0,0 0 0 0 0,-1 1 0 0 0,-21 14-351 0 0,12-4 285 0 0,0 0 0 0 0,1 1 0 0 0,0 0 0 0 0,-11 20-1 0 0,-2 5-34 0 0,19-33 27 0 0,-1 0 0 0 0,0 0 0 0 0,1 0 0 0 0,-6 3 0 0 0,3-1 12 0 0,5-5 0 0 0,1 0 0 0 0,-1 0 0 0 0,1-1 0 0 0,-1 1 0 0 0,1 0 0 0 0,-1 0 0 0 0,1 0 0 0 0,0 0 0 0 0,-1 0 0 0 0,1 0 0 0 0,0 0 0 0 0,0-1 0 0 0,0 1 0 0 0,0 0 0 0 0,0 0 0 0 0,0 0 0 0 0,0 0 0 0 0,0 0 0 0 0,0 0 0 0 0,0 0 0 0 0,1 0 0 0 0,-1 0 0 0 0,0 0 0 0 0,1 0 0 0 0,-1-1 0 0 0,0 1 0 0 0,1 0 0 0 0,-1 0 0 0 0,1 0 0 0 0,0-1 0 0 0,-1 1 0 0 0,1 0 0 0 0,-1-1 0 0 0,2 2 0 0 0,4 4 0 0 0,0 1 0 0 0,12 9 0 0 0,-14-13 0 0 0,8 7 6 0 0,1-1 0 0 0,16 8 0 0 0,-15-9 8 0 0,-1 0 0 0 0,15 12 0 0 0,-24-16-7 0 0,0-1 0 0 0,-1 1 0 0 0,1 0 0 0 0,-1 0 0 0 0,0 0 0 0 0,0 0 0 0 0,0 1 0 0 0,0-1 1 0 0,-1 1-1 0 0,3 8 0 0 0,-2-5 61 0 0,-2 0 1 0 0,1 0 0 0 0,-1 0-1 0 0,0 0 1 0 0,-1 0 0 0 0,0 0 0 0 0,0 0-1 0 0,-1 1 1 0 0,0-1 0 0 0,0 0 0 0 0,-1 0-1 0 0,0 0 1 0 0,0-1 0 0 0,-1 1-1 0 0,0 0 1 0 0,0-1 0 0 0,-1 0 0 0 0,0 0-1 0 0,0 0 1 0 0,-1 0 0 0 0,0 0 0 0 0,0-1-1 0 0,-1 0 1 0 0,1 0 0 0 0,-1-1-1 0 0,-1 1 1 0 0,1-1 0 0 0,-1-1 0 0 0,1 1-1 0 0,-1-1 1 0 0,-1 0 0 0 0,-12 5-1 0 0,2-3-43 0 0,-1-1-1 0 0,1-1 0 0 0,-35 4 0 0 0,41-7-182 0 0,-1-1-1 0 0,0 0 1 0 0,1 0 0 0 0,-1-2-1 0 0,0 1 1 0 0,-19-6 0 0 0,12-2-753 0 0,7-3-44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1 10591 0 0,'0'0'819'0'0,"-1"1"-534"0"0,-19 14 2339 0 0,1 2-1 0 0,-28 32 0 0 0,-30 47-1176 0 0,55-68-1382 0 0,-238 353 1748 0 0,230-329-1600 0 0,-33 77 0 0 0,49-94-130 0 0,2 0 0 0 0,1 1-1 0 0,-8 51 1 0 0,17-62-77 0 0,0 0-1 0 0,2 0 1 0 0,4 36-1 0 0,-2-35-118 0 0,1-6-1821 0 0,-3-19 735 0 0</inkml:trace>
  <inkml:trace contextRef="#ctx0" brushRef="#br0" timeOffset="1">16 729 19007 0 0,'-13'-7'870'0'0,"10"5"-20"0"0,5 4-526 0 0,0 0-294 0 0,1 1 0 0 0,0-1-1 0 0,0 1 1 0 0,0-1 0 0 0,0 0 0 0 0,0 0-1 0 0,0 0 1 0 0,1 0 0 0 0,-1-1 0 0 0,1 0-1 0 0,-1 1 1 0 0,1-1 0 0 0,0 0-1 0 0,7 0 1 0 0,5 1-3 0 0,1-1 0 0 0,18-1 0 0 0,-28 0-16 0 0,62-4 70 0 0,0-3 0 0 0,70-15 0 0 0,134-44 74 0 0,-65 15-1492 0 0,-149 38 542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50 5063 0 0,'0'0'232'0'0,"-1"-15"32"0"0,1 14 633 0 0,0-1-1 0 0,-1 0 0 0 0,1 1 0 0 0,0-1 1 0 0,0 1-1 0 0,-1-1 0 0 0,1 0 0 0 0,-1 1 0 0 0,1-1 1 0 0,-1 1-1 0 0,-1-3 0 0 0,1 3-499 0 0,0 0 1 0 0,1 0-1 0 0,-1 0 0 0 0,0 0 0 0 0,0 0 1 0 0,0 1-1 0 0,0-1 0 0 0,0 0 0 0 0,0 1 0 0 0,0-1 1 0 0,0 0-1 0 0,-2 0 0 0 0,0 0-281 0 0,0 1-1 0 0,0-1 1 0 0,0 1-1 0 0,0 0 1 0 0,0-1 0 0 0,0 1-1 0 0,0 1 1 0 0,0-1-1 0 0,-4 1 1 0 0,-7 2-109 0 0,-1 1-1 0 0,1 0 1 0 0,0 2 0 0 0,0-1 0 0 0,0 2 0 0 0,1-1-1 0 0,-20 15 1 0 0,-4 7 8 0 0,-37 34 0 0 0,53-44-14 0 0,11-9 21 0 0,0 0 0 0 0,-9 12-1 0 0,17-18-15 0 0,-1 0 0 0 0,1 0 0 0 0,1 0 0 0 0,-1 0 0 0 0,0 0-1 0 0,1 0 1 0 0,-1 0 0 0 0,1 0 0 0 0,0 1 0 0 0,0-1-1 0 0,0 0 1 0 0,1 1 0 0 0,-1 3 0 0 0,1-6-4 0 0,0-1 0 0 0,0 1 0 0 0,1-1 0 0 0,-1 1 1 0 0,0-1-1 0 0,1 1 0 0 0,-1-1 0 0 0,0 1 0 0 0,1-1 0 0 0,-1 1 0 0 0,0-1 1 0 0,1 0-1 0 0,-1 1 0 0 0,1-1 0 0 0,-1 0 0 0 0,0 1 0 0 0,1-1 0 0 0,-1 0 0 0 0,1 0 1 0 0,-1 1-1 0 0,1-1 0 0 0,-1 0 0 0 0,1 0 0 0 0,-1 0 0 0 0,1 0 0 0 0,0 1 1 0 0,14 1-8 0 0,-4-2-28 0 0,-1 0-1 0 0,1-1 1 0 0,0 0-1 0 0,0-1 1 0 0,17-5-1 0 0,12-2-303 0 0,4 2-981 0 0,3-3-426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17 968 5063 0 0,'0'0'390'0'0,"0"2"-252"0"0,-11 26 2062 0 0,5-10 11982 0 0,12-19-12330 0 0,-3 0-2174 0 0,5-3 526 0 0,-1 0 0 0 0,0 0-1 0 0,0 0 1 0 0,12-10 0 0 0,6-4 41 0 0,-1 2-115 0 0,36-23-580 0 0,90-43 1 0 0,-148 81 418 0 0,-1 0-1 0 0,1 0 1 0 0,0 1 0 0 0,0-1-1 0 0,-1 1 1 0 0,1-1 0 0 0,0 1 0 0 0,0 0-1 0 0,0 0 1 0 0,-1 0 0 0 0,1-1 0 0 0,0 2-1 0 0,0-1 1 0 0,0 0 0 0 0,0 0-1 0 0,-1 1 1 0 0,4 0 0 0 0,-4 0 22 0 0,0-1 1 0 0,0 1-1 0 0,0 0 1 0 0,0 0-1 0 0,0 0 1 0 0,0 0-1 0 0,-1-1 1 0 0,1 1-1 0 0,0 0 1 0 0,0 1-1 0 0,-1-1 1 0 0,1 0-1 0 0,-1 0 0 0 0,1 0 1 0 0,-1 0-1 0 0,1 0 1 0 0,-1 1-1 0 0,0-1 1 0 0,0 0-1 0 0,1 0 1 0 0,-1 0-1 0 0,0 1 1 0 0,0-1-1 0 0,0 0 1 0 0,0 0-1 0 0,-1 3 0 0 0,-1 11 0 0 0,0-1 0 0 0,-2 1-1 0 0,0 0 1 0 0,-7 17 0 0 0,0 2 2 0 0,8-15-132 0 0,3-17-10 0 0,8 7-364 0 0,-7-7 194 0 0,1-1 0 0 0,0 1 0 0 0,-1 0-1 0 0,1-1 1 0 0,0 0 0 0 0,0 0 0 0 0,0 1 0 0 0,3 0 0 0 0,6 2-1392 0 0</inkml:trace>
  <inkml:trace contextRef="#ctx0" brushRef="#br0" timeOffset="1">1443 1 11519 0 0,'0'0'1426'0'0,"-1"2"-181"0"0,-27 42 2897 0 0,-10 30-2667 0 0,13-25-1324 0 0,-87 150 871 0 0,-48 97 233 0 0,133-238-1120 0 0,2 1 0 0 0,3 0 0 0 0,-18 82 0 0 0,33-108-116 0 0,1-12-316 0 0,2 0 0 0 0,0 0 0 0 0,-1 28 0 0 0,6-44 360 0 0,-1-2-1968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43 149 17047 0 0,'-14'-6'1818'0'0,"13"5"-1758"0"0,-1 1 1 0 0,1-1 0 0 0,0 1 0 0 0,-1 0 0 0 0,1 0-1 0 0,0 0 1 0 0,-1-1 0 0 0,1 1 0 0 0,0 1 0 0 0,-1-1-1 0 0,1 0 1 0 0,0 0 0 0 0,-1 0 0 0 0,1 1 0 0 0,0-1-1 0 0,-1 1 1 0 0,1-1 0 0 0,0 1 0 0 0,-3 1 1325 0 0,5-1-1265 0 0,-1 0 0 0 0,0 0 0 0 0,0 1 1 0 0,1-1-1 0 0,-1 0 0 0 0,0 0 0 0 0,1 0 0 0 0,-1 0 0 0 0,1 0 1 0 0,0 0-1 0 0,-1 0 0 0 0,1 0 0 0 0,0 0 0 0 0,-1 0 0 0 0,1 0 1 0 0,0 0-1 0 0,0 0 0 0 0,0-1 0 0 0,0 1 0 0 0,0 0 1 0 0,0-1-1 0 0,0 1 0 0 0,0-1 0 0 0,0 1 0 0 0,0-1 0 0 0,0 1 1 0 0,2 0-1 0 0,3 0-164 0 0,0 1 0 0 0,-1-1 0 0 0,1 0 0 0 0,8 0 0 0 0,31-1 139 0 0,0-3-1 0 0,89-15 1 0 0,-92 11-85 0 0,476-98-173 0 0,-373 72-1628 0 0,-96 23 691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9671 0 0,'0'0'748'0'0,"1"2"-312"0"0,0 2-173 0 0,0-1 1 0 0,0 1-1 0 0,0-1 0 0 0,-1 1 0 0 0,1-1 0 0 0,-1 1 0 0 0,0-1 1 0 0,0 1-1 0 0,0-1 0 0 0,0 1 0 0 0,-1-1 0 0 0,1 1 0 0 0,-1-1 1 0 0,0 1-1 0 0,-2 5 0 0 0,-4 8 476 0 0,-16 30 1 0 0,17-35-775 0 0,-54 88 939 0 0,37-65-504 0 0,-28 59 0 0 0,-6 45-88 0 0,-16 34-437 0 0,54-135-174 0 0,-1-1-1 0 0,-36 50 1 0 0,52-81 223 0 0,0-1 0 0 0,0 0 0 0 0,-1 0 0 0 0,1 0 0 0 0,-1 0 0 0 0,0-1 0 0 0,-1 0 0 0 0,1 0 0 0 0,-1 0 0 0 0,1 0 0 0 0,-11 3 0 0 0,7-6-646 0 0,2-5-28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10479 0 0,'0'0'950'0'0,"2"0"-782"0"0,4-1-163 0 0,0-1 0 0 0,0 0 0 0 0,1 0 0 0 0,-2 0 0 0 0,1-1 0 0 0,0 0 1 0 0,0 0-1 0 0,-1 0 0 0 0,0-1 0 0 0,1 1 0 0 0,-2-1 0 0 0,8-7 0 0 0,-6 1 70 0 0,1-2 0 0 0,-2 1-1 0 0,0 0 1 0 0,5-17-1 0 0,9-17 653 0 0,4-1 547 0 0,38-58 0 0 0,-47 83-1080 0 0,1 1-1 0 0,1 1 1 0 0,1 1 0 0 0,36-32-1 0 0,-43 42-57 0 0,1 1-1 0 0,-1 1 0 0 0,1 0 1 0 0,0 0-1 0 0,0 1 1 0 0,1 0-1 0 0,23-5 0 0 0,-17 6 25 0 0,0 1-1 0 0,0 1 1 0 0,0 0 0 0 0,33 3-1 0 0,-9 3-52 0 0,-1 3-1 0 0,1 1 0 0 0,75 26 1 0 0,-104-30-93 0 0,14 5 11 0 0,50 23 0 0 0,-70-28-20 0 0,-1-1-1 0 0,1 1 1 0 0,-1 1 0 0 0,0-1 0 0 0,0 1 0 0 0,0 0 0 0 0,-1 0 0 0 0,1 1 0 0 0,-1 0 0 0 0,-1-1 0 0 0,1 2 0 0 0,4 7 0 0 0,-8-12 23 0 0,0 1-1 0 0,-1-1 1 0 0,1 1 0 0 0,0-1 0 0 0,-1 1-1 0 0,0-1 1 0 0,1 1 0 0 0,-1 0 0 0 0,0-1 0 0 0,0 1-1 0 0,0-1 1 0 0,-1 1 0 0 0,1-1 0 0 0,-1 1-1 0 0,1-1 1 0 0,-1 1 0 0 0,0-1 0 0 0,0 1-1 0 0,0-1 1 0 0,0 0 0 0 0,-1 1 0 0 0,1-1-1 0 0,-1 0 1 0 0,1 0 0 0 0,-1 0 0 0 0,-3 4 0 0 0,-3 1 225 0 0,-1 1 0 0 0,1-1 0 0 0,-1 0 0 0 0,-18 10 0 0 0,-154 72 1086 0 0,78-41-1232 0 0,-140 66-619 0 0,187-89-360 0 0,-65 18 0 0 0,119-42 779 0 0,-1-1-1 0 0,0 1 0 0 0,0-1 1 0 0,1 0-1 0 0,-1 1 1 0 0,0-1-1 0 0,-4-1 0 0 0,6 1 46 0 0,1 0 0 0 0,-1 0 0 0 0,1 0 0 0 0,-1 0 0 0 0,1 0-1 0 0,-1 0 1 0 0,1-1 0 0 0,-1 1 0 0 0,1 0 0 0 0,-1 0-1 0 0,1-1 1 0 0,-1 1 0 0 0,1 0 0 0 0,-1 0 0 0 0,1-1-1 0 0,0 1 1 0 0,-1-1 0 0 0,1 1 0 0 0,0 0 0 0 0,-1-1 0 0 0,1 1-1 0 0,0-1 1 0 0,-1 1 0 0 0,1-1 0 0 0,0 1 0 0 0,0-1-1 0 0,0 1 1 0 0,-1-1 0 0 0,1 1 0 0 0,0-1 0 0 0,0 1 0 0 0,0-1-1 0 0,0 1 1 0 0,0-1 0 0 0,0 1 0 0 0,0-1 0 0 0,0 1-1 0 0,0-1 1 0 0,0 1 0 0 0,0-1 0 0 0,0 0 0 0 0,1 1-1 0 0,-1-1 1 0 0,0 1 0 0 0,1-1 0 0 0,8-15-4189 0 0,9-3-1249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48 14135 0 0,'0'0'647'0'0,"1"-2"-11"0"0,0 1-548 0 0,-1 1 1 0 0,1-1-1 0 0,0 0 0 0 0,-1 0 0 0 0,1 0 1 0 0,0 0-1 0 0,-1 0 0 0 0,0 0 1 0 0,1 0-1 0 0,-1-1 0 0 0,1 1 1 0 0,-1 0-1 0 0,0-2 0 0 0,0 3-31 0 0,0-1 0 0 0,0 1 0 0 0,0-1 0 0 0,-1 1 0 0 0,1 0 0 0 0,0-1 0 0 0,0 1 0 0 0,-1-1 0 0 0,1 1 0 0 0,0 0 0 0 0,0-1 0 0 0,-1 1 0 0 0,1-1 0 0 0,-1 1-1 0 0,1 0 1 0 0,0-1 0 0 0,-1 1 0 0 0,-3-3 229 0 0,3 2 184 0 0,-12-10 753 0 0,10 10-1183 0 0,0 0 1 0 0,-1-1-1 0 0,1 1 0 0 0,-1 0 1 0 0,1 1-1 0 0,-1-1 1 0 0,0 1-1 0 0,1-1 0 0 0,-1 1 1 0 0,1 0-1 0 0,-1 1 0 0 0,0-1 1 0 0,1 1-1 0 0,-1-1 1 0 0,1 1-1 0 0,-1 0 0 0 0,-5 2 1 0 0,-4 3-44 0 0,-1 0-1 0 0,-23 16 1 0 0,-15 12-31 0 0,1 2 0 0 0,1 3 0 0 0,-60 60 0 0 0,93-84 33 0 0,13-11-1 0 0,0-1 0 0 0,0 1-1 0 0,0 0 1 0 0,0 0 0 0 0,0 0-1 0 0,1 1 1 0 0,0-1 0 0 0,0 1 0 0 0,-4 7-1 0 0,6-10-114 0 0,3 0-14 0 0,0 0 111 0 0,0 1 1 0 0,0-1-1 0 0,1 0 0 0 0,-1 0 0 0 0,1 0 1 0 0,-1 0-1 0 0,1 0 0 0 0,0-1 0 0 0,0 1 1 0 0,0-1-1 0 0,0 0 0 0 0,0 0 0 0 0,0 0 1 0 0,5 1-1 0 0,9 2-143 0 0,26 1 1 0 0,-27-4 135 0 0,8 1 87 0 0,0 2-1 0 0,0 1 1 0 0,26 8-1 0 0,-41-10-32 0 0,0 0 0 0 0,0 1 0 0 0,-1 0 0 0 0,1 1-1 0 0,-1-1 1 0 0,0 2 0 0 0,0-1 0 0 0,-1 1 0 0 0,1 0 0 0 0,-2 1-1 0 0,8 7 1 0 0,-13-12-14 0 0,1 0 0 0 0,0 1 0 0 0,-1-1 0 0 0,1 0 0 0 0,-1 0 0 0 0,0 1 0 0 0,0-1-1 0 0,0 1 1 0 0,0-1 0 0 0,0 1 0 0 0,-1-1 0 0 0,1 1 0 0 0,-1 0 0 0 0,1-1 0 0 0,-1 1 0 0 0,0 0 0 0 0,0-1 0 0 0,0 1-1 0 0,-1 0 1 0 0,1-1 0 0 0,-1 1 0 0 0,1 0 0 0 0,-1-1 0 0 0,0 1 0 0 0,0-1 0 0 0,0 1 0 0 0,0-1 0 0 0,0 1 0 0 0,-1-1-1 0 0,1 0 1 0 0,-1 0 0 0 0,-3 4 0 0 0,-1 0 25 0 0,0 1 0 0 0,-1-1 0 0 0,0-1 0 0 0,0 1 0 0 0,-1-1 0 0 0,1 0 0 0 0,-1-1 0 0 0,-13 6 0 0 0,-27 9-62 0 0,-2-2-1 0 0,-51 11 0 0 0,71-22 0 0 0,0-1 0 0 0,0-1 0 0 0,-1-2-1 0 0,-55-3 1 0 0,80 1-57 0 0,1-1 0 0 0,-1 0 0 0 0,1 0 0 0 0,0 0-1 0 0,-1-1 1 0 0,1 0 0 0 0,0 0 0 0 0,-9-5 0 0 0,13 6 8 0 0,-1 1 1 0 0,1-1 0 0 0,0 0 0 0 0,0 0-1 0 0,-1 0 1 0 0,1-1 0 0 0,0 1-1 0 0,0 0 1 0 0,0 0 0 0 0,0-1-1 0 0,1 1 1 0 0,-1 0 0 0 0,0-1-1 0 0,0 1 1 0 0,1-1 0 0 0,-1 1-1 0 0,1-1 1 0 0,0 1 0 0 0,-1-1 0 0 0,1 1-1 0 0,0-1 1 0 0,0 0 0 0 0,0 1-1 0 0,0-1 1 0 0,0 1 0 0 0,0-1-1 0 0,0 1 1 0 0,0-1 0 0 0,1 0-1 0 0,-1 1 1 0 0,1-1 0 0 0,-1 1 0 0 0,2-3-1 0 0,0-1-252 0 0,0 1 1 0 0,1 0-1 0 0,-1-1 0 0 0,1 1 0 0 0,0 0 1 0 0,0 0-1 0 0,0 1 0 0 0,8-8 0 0 0,9-4-846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0 573 9215 0 0,'0'0'4832'0'0,"1"-2"-3556"0"0,4-4-916 0 0,-1 0 1 0 0,-1 0-1 0 0,1 0 0 0 0,-1-1 0 0 0,-1 1 0 0 0,5-14 0 0 0,9-48 709 0 0,-11 42-680 0 0,0 1-104 0 0,1-3-42 0 0,0-1-1 0 0,2 1 0 0 0,1 0 1 0 0,22-47-1 0 0,-20 56-136 0 0,0 1 0 0 0,1 0 0 0 0,0 1 0 0 0,2 0-1 0 0,21-21 1 0 0,-25 29-399 0 0,0 0-1 0 0,1 1 1 0 0,20-12-1 0 0,-19 15-883 0 0,-1-1 1 0 0,1 2-1 0 0,0-1 0 0 0,18-3 1 0 0,-2 2-5010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6447 0 0,'0'0'9371'0'0,"-1"2"-9076"0"0,-35 23 157 0 0,-1-1 0 0 0,-45 22 0 0 0,-43 28 118 0 0,17 5 30 0 0,105-76-551 0 0,-1 1 0 0 0,1-1 0 0 0,0 1 0 0 0,0 0 0 0 0,0 0 0 0 0,0 0 0 0 0,-3 7 0 0 0,6-10-38 0 0,0-1-1 0 0,0 1 1 0 0,0-1-1 0 0,-1 0 1 0 0,1 1-1 0 0,0-1 1 0 0,0 1-1 0 0,0-1 0 0 0,0 0 1 0 0,1 1-1 0 0,-1-1 1 0 0,0 1-1 0 0,0-1 1 0 0,0 0-1 0 0,0 1 1 0 0,0-1-1 0 0,0 1 1 0 0,1-1-1 0 0,-1 0 1 0 0,0 1-1 0 0,0-1 1 0 0,0 0-1 0 0,1 1 1 0 0,-1-1-1 0 0,0 0 0 0 0,1 1 1 0 0,-1-1-1 0 0,9 6 164 0 0,-1-4-82 0 0,-1 0 1 0 0,1-1-1 0 0,-1 0 1 0 0,1 0-1 0 0,0-1 1 0 0,-1 0-1 0 0,1 0 1 0 0,9-2-1 0 0,-12 1-55 0 0,48-4 193 0 0,0-3 0 0 0,-1-3 0 0 0,88-28 0 0 0,-134 37-221 0 0,-1 0-1 0 0,0 0 1 0 0,0-1-1 0 0,1 1 0 0 0,-2-1 1 0 0,1-1-1 0 0,0 1 1 0 0,6-6-1 0 0,-11 8-4 0 0,1 1-1 0 0,0 0 1 0 0,-1-1-1 0 0,1 1 1 0 0,-1 0-1 0 0,1-1 1 0 0,-1 1-1 0 0,0-1 0 0 0,1 1 1 0 0,-1-1-1 0 0,1 1 1 0 0,-1-1-1 0 0,0 1 1 0 0,1-1-1 0 0,-1 1 1 0 0,0-1-1 0 0,0 1 1 0 0,0-1-1 0 0,1 0 1 0 0,-1 1-1 0 0,0-1 1 0 0,0 0-1 0 0,0 1 1 0 0,0-1-1 0 0,0 1 1 0 0,0-1-1 0 0,0 0 1 0 0,0 0-1 0 0,-1-1 10 0 0,1-1-17 0 0,0 0 1 0 0,0 1-1 0 0,-1-1 1 0 0,1 0 0 0 0,-1 0-1 0 0,0 1 1 0 0,1-1-1 0 0,-1 0 1 0 0,-1 1 0 0 0,1-1-1 0 0,0 1 1 0 0,-1-1 0 0 0,1 1-1 0 0,-1-1 1 0 0,0 1-1 0 0,1 0 1 0 0,-1 0 0 0 0,0 0-1 0 0,-5-3 1 0 0,-4-4-257 0 0,-2 0 0 0 0,-20-11 0 0 0,11 8-348 0 0,7 2-904 0 0,-26-21 0 0 0,26 16-550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13823 0 0,'0'0'1062'0'0,"-1"1"-693"0"0,-17 33 1186 0 0,-17 46-1 0 0,11-24-1160 0 0,-208 509-368 0 0,110-207 114 0 0,104-306 148 0 0,-3-1-1 0 0,-1-1 0 0 0,-3-2 1 0 0,-2 0-1 0 0,-49 67 0 0 0,27-58-258 0 0,42-49-19 0 0,-1 0-1 0 0,-1-1 1 0 0,1 0 0 0 0,-17 10 0 0 0,17-14 59 0 0,7-3-64 0 0,1 0 0 0 0,0 0 0 0 0,-1 0 1 0 0,1 0-1 0 0,0 0 0 0 0,-1 0 0 0 0,1 0 0 0 0,-1 0 1 0 0,1 0-1 0 0,0 0 0 0 0,-1-1 0 0 0,1 1 0 0 0,0 0 1 0 0,-1 0-1 0 0,1 0 0 0 0,0-1 0 0 0,-1 1 0 0 0,1 0 1 0 0,0 0-1 0 0,0-1 0 0 0,-1 1 0 0 0,1 0 0 0 0,0-1 0 0 0,0 1 1 0 0,0 0-1 0 0,-1-1 0 0 0,-4-8 128 0 0,4 6-92 0 0,0 0 0 0 0,0-1 0 0 0,0 1-1 0 0,1-1 1 0 0,-1 0 0 0 0,1 1 0 0 0,0-1 0 0 0,0 1 0 0 0,0-1-1 0 0,1-3 1 0 0,8-39 48 0 0,-5 32-79 0 0,7-34-266 0 0,2 2 0 0 0,34-83 0 0 0,-41 119 224 0 0,0-1-1 0 0,0 1 1 0 0,1 0-1 0 0,1 1 1 0 0,0 0-1 0 0,0 0 1 0 0,0 0-1 0 0,1 1 1 0 0,1 0-1 0 0,-1 1 1 0 0,1 0 0 0 0,1 1-1 0 0,18-9 1 0 0,10-2-540 0 0,1 2 1 0 0,62-16-1 0 0,-87 27 305 0 0,6-2 93 0 0,1 1 0 0 0,0 1 0 0 0,0 1 0 0 0,0 1 1 0 0,0 1-1 0 0,26 2 0 0 0,-39-1 275 0 0,1 2 0 0 0,0-1 0 0 0,0 1 0 0 0,-1 1 0 0 0,1 0 0 0 0,-1 0 0 0 0,0 1 0 0 0,0 0 0 0 0,0 1 0 0 0,0 0 0 0 0,-1 0 0 0 0,1 1 0 0 0,-2 0 0 0 0,1 0 0 0 0,-1 1 0 0 0,8 8 0 0 0,-10-9-28 0 0,0 1 0 0 0,-1 0-1 0 0,1 0 1 0 0,-2 0 0 0 0,1 0-1 0 0,-1 1 1 0 0,0 0 0 0 0,0-1 0 0 0,-1 1-1 0 0,0 0 1 0 0,-1 0 0 0 0,1 0-1 0 0,-2 1 1 0 0,1-1 0 0 0,-1 0-1 0 0,0 0 1 0 0,-1 0 0 0 0,0 0 0 0 0,-2 9-1 0 0,0-5-3 0 0,0 0 0 0 0,-1 0 0 0 0,0 0 0 0 0,-1-1 0 0 0,0 1 0 0 0,-1-1 0 0 0,-1 0 0 0 0,1-1 0 0 0,-2 1 0 0 0,1-2 0 0 0,-17 17 0 0 0,2-7 79 0 0,0 0 0 0 0,-1-2 1 0 0,-1-1-1 0 0,-1-1 1 0 0,-45 21-1 0 0,36-22-105 0 0,0-2-1 0 0,0-1 0 0 0,-1-1 1 0 0,-42 5-1 0 0,-5-6-32 0 0,72-8-77 0 0,1-1-1 0 0,-1 0 0 0 0,1-1 0 0 0,-1 0 1 0 0,1-1-1 0 0,-16-4 0 0 0,7-4-215 0 0,17 9 209 0 0,0 1 0 0 0,1-1-1 0 0,-1 1 1 0 0,1-1 0 0 0,-1 1 0 0 0,1-1-1 0 0,-1 0 1 0 0,1 1 0 0 0,-1-1-1 0 0,1 0 1 0 0,-1 1 0 0 0,1-1 0 0 0,0 0-1 0 0,0 0 1 0 0,-1 1 0 0 0,1-1-1 0 0,0 0 1 0 0,0 0 0 0 0,0 1 0 0 0,0-1-1 0 0,0 0 1 0 0,0 0 0 0 0,0 0-1 0 0,0 0 1 0 0,6-13-1722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0,'0'0'1418'0'0,"1"2"-936"0"0,0 2 57 0 0,10 35 4893 0 0,-10-36-5541 0 0,-1 0 0 0 0,0 1 0 0 0,0-1 0 0 0,0 0 0 0 0,0 1 0 0 0,-1 2 0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1225 919 0 0,'-1'1'67'0'0,"-17"11"14668"0"0,8-34-13109 0 0,9 19-1519 0 0,1 0 0 0 0,0 0 0 0 0,0 0 0 0 0,1 0 0 0 0,-1 0-1 0 0,0 0 1 0 0,1 0 0 0 0,0 0 0 0 0,0 0 0 0 0,0 0 0 0 0,0 0 0 0 0,3-5 0 0 0,2-2 92 0 0,1 1 0 0 0,9-12 1 0 0,5-7 92 0 0,10-18-85 0 0,51-58-1 0 0,46-34-182 0 0,-115 124-25 0 0,290-334 1 0 0,-237 268 0 0 0,233-251 124 0 0,-291 323-111 0 0,-3 4-5 0 0,-1 1-1 0 0,0-2 1 0 0,-1 1-1 0 0,1 0 1 0 0,-1-1-1 0 0,3-4 1 0 0,-15 28-3 0 0,-1 0 0 0 0,-16 23 1 0 0,15-25-26 0 0,1 0 1 0 0,0 0 0 0 0,-14 38-1 0 0,3 8 18 0 0,-23 81-60 0 0,27-68 98 0 0,-9 87 0 0 0,2 21 28 0 0,20-148-50 0 0,2 1-1 0 0,2-1 0 0 0,7 64 1 0 0,5-24-485 0 0,-11-73-222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10135 0 0,'0'0'3704'0'0,"2"-1"-2254"0"0,63-16-288 0 0,-1-3 0 0 0,102-46 0 0 0,-147 57-1096 0 0,132-59 821 0 0,-129 60-970 0 0,0 1-1 0 0,0 1 1 0 0,0 1 0 0 0,1 1 0 0 0,26-1 0 0 0,6 8-4789 0 0,-51-3 3034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1260 919 0 0,'0'0'6855'0'0,"0"3"-6640"0"0,-3 6 298 0 0,0 0 0 0 0,0-1 0 0 0,0 1 0 0 0,-1-1 1 0 0,0 0-1 0 0,-1 0 0 0 0,0 0 0 0 0,0 0 0 0 0,-8 7 1 0 0,12-14-172 0 0,0 0-225 0 0,1 1-1 0 0,-1-1 1 0 0,0 0-1 0 0,1 0 1 0 0,-1 0-1 0 0,0 0 1 0 0,0 0-1 0 0,0 0 1 0 0,0 0-1 0 0,0 0 1 0 0,-5 5 3303 0 0,56-85-2646 0 0,-19 30-626 0 0,118-191 126 0 0,50-77-196 0 0,-173 275-78 0 0,2 2 0 0 0,2 1 0 0 0,48-49 0 0 0,-77 88-1 0 0,-1 0 1 0 0,0-1-1 0 0,1 1 0 0 0,-1-1 0 0 0,1 1 0 0 0,-1 0 1 0 0,0-1-1 0 0,1 1 0 0 0,-1 0 0 0 0,1-1 0 0 0,-1 1 1 0 0,1 0-1 0 0,-1 0 0 0 0,1-1 0 0 0,-1 1 0 0 0,1 0 1 0 0,-1 0-1 0 0,1 0 0 0 0,1 0 0 0 0,-2 0-3 0 0,1 1 1 0 0,-1 0-1 0 0,1-1 0 0 0,-1 1 1 0 0,0 0-1 0 0,1 0 0 0 0,-1-1 0 0 0,0 1 1 0 0,1 0-1 0 0,-1 0 0 0 0,0 0 0 0 0,0-1 1 0 0,0 1-1 0 0,0 0 0 0 0,0 0 0 0 0,0 0 1 0 0,0 1-1 0 0,0 19-25 0 0,-4 2 12 0 0,-1 0-1 0 0,-1-1 0 0 0,-11 27 1 0 0,3-6 7 0 0,-19 55 10 0 0,-22 81 0 0 0,52-167 0 0 0,-8 32 0 0 0,2 1 0 0 0,1 0 0 0 0,-1 61 0 0 0,9-100 0 0 0,0 0 0 0 0,1 0 0 0 0,0 0 0 0 0,2 7 0 0 0,3 1 0 0 0,-5-13 4 0 0,1 0-1 0 0,-1 0 1 0 0,1 0-1 0 0,-1 0 1 0 0,1 0-1 0 0,-1-1 1 0 0,1 1-1 0 0,0 0 1 0 0,-1-1-1 0 0,1 1 1 0 0,0-1-1 0 0,-1 1 1 0 0,1-1-1 0 0,0 0 1 0 0,0 0-1 0 0,-1 0 1 0 0,1 0-1 0 0,0 0 1 0 0,0 0-1 0 0,-1 0 1 0 0,1-1-1 0 0,0 1 1 0 0,-1 0-1 0 0,1-1 1 0 0,2-1-1 0 0,5-1 32 0 0,-1-1-1 0 0,0 0 0 0 0,12-8 1 0 0,-19 12-32 0 0,14-11 27 0 0,-1 0-1 0 0,1 0 1 0 0,-2-2-1 0 0,0 1 1 0 0,0-2 0 0 0,-1 0-1 0 0,-1 0 1 0 0,-1-1-1 0 0,18-32 1 0 0,-1-9 104 0 0,32-96 1 0 0,2-6 412 0 0,-28 91-313 0 0,3 2-1 0 0,2 1 0 0 0,4 2 1 0 0,52-61-1 0 0,-51 75-373 0 0,2 1-1 0 0,1 2 0 0 0,3 2 1 0 0,106-71-1 0 0,-152 113 117 0 0,1-2-108 0 0,0 0 0 0 0,1 0-1 0 0,-1 1 1 0 0,1-1-1 0 0,0 1 1 0 0,-1 0 0 0 0,1 0-1 0 0,0 1 1 0 0,0 0 0 0 0,6-1-1 0 0,-11 2 54 0 0,0 0-1 0 0,1 1 1 0 0,-1-1-1 0 0,0 0 1 0 0,1 1-1 0 0,-1-1 1 0 0,0 1-1 0 0,1-1 1 0 0,-1 0-1 0 0,0 1 1 0 0,0-1-1 0 0,1 1 1 0 0,-1-1-1 0 0,0 1 1 0 0,0-1-1 0 0,0 1 0 0 0,0-1 1 0 0,0 1-1 0 0,0-1 1 0 0,0 1-1 0 0,0-1 1 0 0,0 1-1 0 0,0 0 1 0 0,0 0-118 0 0,-1 15-1642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261 121 8495 0 0,'-2'0'388'0'0,"-7"7"-193"0"0,0 0 0 0 0,-12 12-1 0 0,20-18-114 0 0,1-1-1 0 0,0 0 0 0 0,-1 0 0 0 0,1 1 1 0 0,0-1-1 0 0,0 0 0 0 0,-1 0 0 0 0,1 1 1 0 0,0-1-1 0 0,0 0 0 0 0,-1 1 0 0 0,1-1 1 0 0,0 0-1 0 0,0 1 0 0 0,0-1 0 0 0,0 1 1 0 0,-1-1-1 0 0,1 0 0 0 0,0 1 0 0 0,0-1 1 0 0,0 0-1 0 0,0 1 0 0 0,0-1 0 0 0,0 1 1 0 0,0-1-1 0 0,0 0 0 0 0,0 1 0 0 0,0-1 1 0 0,0 1-1 0 0,1-1 0 0 0,-1 1-34 0 0,1-1 0 0 0,-1 1 0 0 0,1-1 0 0 0,-1 0 0 0 0,1 1 0 0 0,-1-1 0 0 0,1 0 0 0 0,0 1 0 0 0,-1-1 0 0 0,1 0 0 0 0,-1 0 0 0 0,1 1 0 0 0,0-1 0 0 0,-1 0 1 0 0,2 0-1 0 0,24 0 405 0 0,-13-4-83 0 0,0-1 0 0 0,0 0-1 0 0,0-1 1 0 0,23-13-1 0 0,43-36 767 0 0,-59 39-895 0 0,-14 12-170 0 0,0 0 0 0 0,0-1 0 0 0,-1 0 0 0 0,9-10 0 0 0,-13 14-59 0 0,0 0-1 0 0,0 0 0 0 0,-1 0 1 0 0,1 0-1 0 0,0 0 1 0 0,-1 0-1 0 0,1 0 0 0 0,-1 0 1 0 0,1-1-1 0 0,-1 1 1 0 0,0 0-1 0 0,0 0 0 0 0,1 0 1 0 0,-1-2-1 0 0,0 2-13 0 0,0 1 0 0 0,0 0 1 0 0,-1-1-1 0 0,1 1 0 0 0,0-1 0 0 0,0 1 0 0 0,0 0 0 0 0,0-1 0 0 0,-1 1 0 0 0,1 0 0 0 0,0-1 0 0 0,0 1 1 0 0,-1 0-1 0 0,1 0 0 0 0,0-1 0 0 0,-1 1 0 0 0,1 0 0 0 0,0 0 0 0 0,-1-1 0 0 0,1 1 0 0 0,0 0 1 0 0,-1 0-1 0 0,1 0 0 0 0,0 0 0 0 0,-1 0 0 0 0,0-1 0 0 0,-1 1-89 0 0,-1 0 0 0 0,0 0 0 0 0,1 0 0 0 0,-1 0 0 0 0,0 0-1 0 0,-4 1 1 0 0,7-1 86 0 0,-13 3-263 0 0,1 1 0 0 0,-1 1 0 0 0,1 0 1 0 0,0 0-1 0 0,0 1 0 0 0,0 1 0 0 0,-19 14 0 0 0,-68 62-227 0 0,97-81 508 0 0,-45 42 265 0 0,3 2 0 0 0,-64 84-1 0 0,101-120-94 0 0,-11 21 1 0 0,16-28-153 0 0,1 0 0 0 0,0 0 0 0 0,-1 0 1 0 0,1 0-1 0 0,0 0 0 0 0,1 0 1 0 0,-1 0-1 0 0,0 1 0 0 0,1-1 0 0 0,0 0 1 0 0,0 0-1 0 0,0 5 0 0 0,1-6-17 0 0,-1-1-1 0 0,0 1 0 0 0,1-1 1 0 0,0 0-1 0 0,-1 1 0 0 0,1-1 0 0 0,0 0 1 0 0,-1 1-1 0 0,1-1 0 0 0,0 0 1 0 0,0 0-1 0 0,0 0 0 0 0,0 0 1 0 0,0 0-1 0 0,1 0 0 0 0,-1 0 1 0 0,0 0-1 0 0,0-1 0 0 0,0 1 1 0 0,1 0-1 0 0,-1-1 0 0 0,1 1 0 0 0,-1-1 1 0 0,0 1-1 0 0,1-1 0 0 0,-1 1 1 0 0,1-1-1 0 0,1 0 0 0 0,1 0-138 0 0,1 1 0 0 0,-1-1 0 0 0,1-1 0 0 0,-1 1-1 0 0,1-1 1 0 0,-1 0 0 0 0,0 0 0 0 0,5-1 0 0 0,19-8-4898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4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1375 0 0,'-2'0'107'0'0,"-47"12"4399"0"0,-6 1 4 0 0,46-12-4624 0 0,1-1 0 0 0,-14 1-1 0 0,0-1 395 0 0,-11-2 347 0 0,27 1-494 0 0,1 0 0 0 0,-1 1 0 0 0,0 0 0 0 0,0 0 0 0 0,1 1 0 0 0,-1-1 0 0 0,0 1 0 0 0,1 0 0 0 0,-1 1 0 0 0,1-1 0 0 0,-1 1 1 0 0,1 0-1 0 0,0 1 0 0 0,0-1 0 0 0,0 1 0 0 0,0 0 0 0 0,0 0 0 0 0,1 0 0 0 0,-1 1 0 0 0,1 0 0 0 0,-7 7 0 0 0,1 0 51 0 0,2 0 0 0 0,-1 0 0 0 0,2 1 0 0 0,-1 0 0 0 0,2 0 0 0 0,-1 1 0 0 0,-7 24 0 0 0,12-30-35 0 0,0 0 1 0 0,1 1-1 0 0,0-1 1 0 0,0 0-1 0 0,0 10 1 0 0,1-17-135 0 0,1 1 1 0 0,-1-1-1 0 0,0 1 1 0 0,0-1-1 0 0,0 0 1 0 0,0 1-1 0 0,1-1 0 0 0,-1 1 1 0 0,0-1-1 0 0,0 1 1 0 0,1-1-1 0 0,-1 0 1 0 0,0 1-1 0 0,1-1 0 0 0,-1 0 1 0 0,1 1-1 0 0,-1-1 1 0 0,0 0-1 0 0,1 0 1 0 0,-1 1-1 0 0,1-1 0 0 0,-1 0 1 0 0,1 0-1 0 0,-1 0 1 0 0,1 1-1 0 0,-1-1 1 0 0,1 0-1 0 0,-1 0 0 0 0,0 0 1 0 0,1 0-1 0 0,-1 0 1 0 0,1 0-1 0 0,-1 0 1 0 0,1 0-1 0 0,-1 0 1 0 0,2-1-1 0 0,19-2 312 0 0,-19 3-312 0 0,5-2 40 0 0,1 0 0 0 0,-1-1-1 0 0,0 1 1 0 0,0-2 0 0 0,0 1-1 0 0,0-1 1 0 0,11-8 0 0 0,0-2-54 0 0,20-21 0 0 0,4-3-457 0 0,-40 37 280 0 0,-6 14-560 0 0,-68 229 48 0 0,-31 155-521 0 0,61-220 637 0 0,22-93 548 0 0,10-37 215 0 0,-1 0 1 0 0,-30 73 0 0 0,38-114-46 0 0,1 0 0 0 0,-1-1 0 0 0,0 1 1 0 0,0-1-1 0 0,-1 0 0 0 0,0 0 0 0 0,0 0 1 0 0,0 0-1 0 0,0-1 0 0 0,-1 1 0 0 0,0-1 1 0 0,0 0-1 0 0,0-1 0 0 0,0 1 0 0 0,-11 4 1 0 0,15-8-99 0 0,-1 1 0 0 0,0-1 0 0 0,0 0 0 0 0,0 0 0 0 0,0 0 0 0 0,0 0 0 0 0,0 0 0 0 0,1 0 0 0 0,-1-1 0 0 0,0 1 1 0 0,0-1-1 0 0,0 1 0 0 0,0-1 0 0 0,1 0 0 0 0,-1 1 0 0 0,0-1 0 0 0,1 0 0 0 0,-1 0 0 0 0,-2-2 0 0 0,-4-3 89 0 0,1 0-1 0 0,-11-12 0 0 0,13 13-96 0 0,-3-3-32 0 0,1 0 0 0 0,1-1 0 0 0,-1 0 0 0 0,1 0 0 0 0,1-1 0 0 0,-1 1 0 0 0,2-1 0 0 0,-1 0 0 0 0,-3-13 0 0 0,5 10-1393 0 0,-1-1 0 0 0,2 0 0 0 0,-2-26 0 0 0,3 0-4091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394 302 7111 0 0,'0'0'644'0'0,"-1"1"-532"0"0,-11 3 5392 0 0,13-8-6237 0 0,1-4 965 0 0,1-1-1 0 0,1 1 1 0 0,-1 0 0 0 0,2 0-1 0 0,-1 0 1 0 0,10-14 0 0 0,0 1-21 0 0,6-11 509 0 0,-1-1 0 0 0,27-68 0 0 0,-45 99-698 0 0,-1-1 1 0 0,1 1-1 0 0,0-1 0 0 0,-1 0 0 0 0,1 1 0 0 0,-1-1 0 0 0,0 1 1 0 0,0-1-1 0 0,0 0 0 0 0,-1-2 0 0 0,1 4-22 0 0,0 0 1 0 0,0 0-1 0 0,-1 1 0 0 0,1-1 1 0 0,-1 0-1 0 0,1 1 0 0 0,-1-1 1 0 0,1 0-1 0 0,-1 1 0 0 0,1-1 1 0 0,-1 1-1 0 0,1-1 0 0 0,-1 1 1 0 0,0-1-1 0 0,1 1 0 0 0,-1-1 1 0 0,0 1-1 0 0,1 0 0 0 0,-1-1 1 0 0,0 1-1 0 0,0 0 0 0 0,1-1 0 0 0,-1 1 1 0 0,0 0-1 0 0,0 0 0 0 0,0 0 1 0 0,1 0-1 0 0,-1 0 0 0 0,0 0 1 0 0,0 0-1 0 0,0 0 0 0 0,1 0 1 0 0,-1 0-1 0 0,0 1 0 0 0,0-1 1 0 0,1 0-1 0 0,-2 1 0 0 0,-5 1-21 0 0,0 0 0 0 0,1 0-1 0 0,-1 1 1 0 0,1 0-1 0 0,-1 0 1 0 0,1 0 0 0 0,-7 6-1 0 0,-40 33-197 0 0,29-21 147 0 0,-130 95 42 0 0,-20 17-83 0 0,149-108 102 0 0,24-25 11 0 0,1 1 0 0 0,0-1 0 0 0,-1 0 0 0 0,1 0 0 0 0,0 1 0 0 0,-1-1 0 0 0,1 0 0 0 0,0 1 0 0 0,0-1 0 0 0,0 0 0 0 0,-1 1 0 0 0,1-1 0 0 0,0 1 0 0 0,0-1 0 0 0,0 0 0 0 0,0 1 0 0 0,0-1 0 0 0,-1 1 0 0 0,1-1 0 0 0,0 0 0 0 0,0 1 0 0 0,0 0 0 0 0,1 0 4 0 0,0-1 0 0 0,0 1-1 0 0,0 0 1 0 0,0 0-1 0 0,0-1 1 0 0,0 1 0 0 0,0 0-1 0 0,1-1 1 0 0,-1 1 0 0 0,0-1-1 0 0,0 0 1 0 0,0 1 0 0 0,1-1-1 0 0,-1 0 1 0 0,0 0 0 0 0,0 0-1 0 0,1 0 1 0 0,1 0 0 0 0,27-1 101 0 0,-6-2-41 0 0,0-1 1 0 0,0-2-1 0 0,-1 0 0 0 0,30-13 1 0 0,88-45 67 0 0,-61 25-121 0 0,-75 37-11 0 0,0-1 0 0 0,0 1 0 0 0,1 0 0 0 0,9-3 0 0 0,-15 5 0 0 0,1 0 0 0 0,0 0 0 0 0,0 0 0 0 0,0 0 0 0 0,-1 0 0 0 0,1 0 0 0 0,0 0 0 0 0,0 0 0 0 0,0 0 0 0 0,-1 0 0 0 0,1 0 0 0 0,0 1 0 0 0,1-1 0 0 0,-1 1 1 0 0,0 0-1 0 0,0 0 0 0 0,0 0 1 0 0,0 0-1 0 0,0 1 0 0 0,0-1 1 0 0,0 0-1 0 0,-1 0 0 0 0,1 1 1 0 0,0-1-1 0 0,-1 0 0 0 0,1 1 0 0 0,-1-1 1 0 0,1 1-1 0 0,-1-1 0 0 0,0 0 1 0 0,1 1-1 0 0,-1-1 0 0 0,0 1 1 0 0,0-1-1 0 0,0 1 0 0 0,0-1 1 0 0,-1 1-1 0 0,1-1 0 0 0,0 1 1 0 0,0-1-1 0 0,-1 2 0 0 0,-1 4 48 0 0,0-1 0 0 0,0 1 0 0 0,0-1 1 0 0,-6 11-1 0 0,-44 61 265 0 0,51-76-432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7831 0 0,'0'0'356'0'0,"2"1"-6"0"0,-2-1-324 0 0,0 0 1 0 0,0 0-1 0 0,0 0 1 0 0,1 0 0 0 0,-1 0-1 0 0,0 0 1 0 0,0 0-1 0 0,0 0 1 0 0,1 0 0 0 0,-1 0-1 0 0,0 0 1 0 0,0 0-1 0 0,0 0 1 0 0,0 0-1 0 0,1 0 1 0 0,-1 0 0 0 0,0 0-1 0 0,0 0 1 0 0,0 1-1 0 0,0-1 1 0 0,0 0 0 0 0,1 0-1 0 0,-1 0 1 0 0,0 0-1 0 0,0 0 1 0 0,0 1 0 0 0,0-1-1 0 0,0 0 1 0 0,0 0-1 0 0,0 0 1 0 0,0 0-1 0 0,1 0 1 0 0,-1 1 0 0 0,0-1-1 0 0,0 0 1 0 0,0 0-1 0 0,0 0 1 0 0,0 1 0 0 0,0-1-1 0 0,0 0 1 0 0,0 0-1 0 0,0 0 1 0 0,0 0-1 0 0,0 1 1 0 0,0-1 0 0 0,0 0-1 0 0,0 0 1 0 0,0 0-1 0 0,-1 1 1 0 0,1-1 0 0 0,0 0-1 0 0,0 0 1 0 0,0 0-1 0 0,0 0 1 0 0,0 0 0 0 0,0 1-1 0 0,0-1 1 0 0,0 0-1 0 0,-1 0 1 0 0,1 0-1 0 0,0 0 1 0 0,-10 9 1454 0 0,9-8-1058 0 0,-6 6 936 0 0,-1-2 1 0 0,-11 8 0 0 0,-39 17 192 0 0,7-4-962 0 0,-36 23-40 0 0,-56 34-427 0 0,97-51 154 0 0,2 2 0 0 0,1 2 0 0 0,2 2 0 0 0,-41 49 1 0 0,76-80-171 0 0,0 0 1 0 0,1 0 0 0 0,0 1-1 0 0,0-1 1 0 0,0 1 0 0 0,1 0-1 0 0,-5 15 1 0 0,8-21-87 0 0,1 0 1 0 0,-1 1-1 0 0,1-1 0 0 0,0 0 1 0 0,-1 0-1 0 0,1 0 1 0 0,0 0-1 0 0,0 0 0 0 0,0 0 1 0 0,1 0-1 0 0,-1 1 1 0 0,0-1-1 0 0,1 0 0 0 0,-1 0 1 0 0,1 0-1 0 0,0 0 1 0 0,0 0-1 0 0,0 0 1 0 0,0 0-1 0 0,0-1 0 0 0,0 1 1 0 0,0 0-1 0 0,1-1 1 0 0,-1 1-1 0 0,1 0 0 0 0,-1-1 1 0 0,1 0-1 0 0,-1 1 1 0 0,1-1-1 0 0,0 0 0 0 0,0 0 1 0 0,0 0-1 0 0,-1 0 1 0 0,1 0-1 0 0,0 0 0 0 0,0 0 1 0 0,4 0-1 0 0,0 1-40 0 0,0-1-1 0 0,1 1 1 0 0,-1-1-1 0 0,0-1 1 0 0,1 1 0 0 0,-1-1-1 0 0,0 0 1 0 0,9-2-1 0 0,1-1-664 0 0,-1 0 0 0 0,19-7 1 0 0,-3 0-511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11487 0 0,'0'0'1040'0'0,"-1"2"-773"0"0,-16 33 1044 0 0,-22 62-1 0 0,12-28-726 0 0,2-7-92 0 0,-157 426 1902 0 0,149-372-2230 0 0,-35 117 45 0 0,55-195-240 0 0,-2-1 0 0 0,-37 68 1 0 0,7-34-5929 0 0,32-54 271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14279 0 0,'0'0'1103'0'0,"0"-1"-720"0"0,0-1-287 0 0,-1 1 1 0 0,1 0 0 0 0,0-1-1 0 0,0 1 1 0 0,0 0 0 0 0,1 0-1 0 0,-1-1 1 0 0,0 1 0 0 0,0 0-1 0 0,1 0 1 0 0,-1-1 0 0 0,0 1-1 0 0,1 0 1 0 0,-1 0 0 0 0,1 0-1 0 0,0 0 1 0 0,-1 0-1 0 0,1-1 1 0 0,0 1 0 0 0,0 0-1 0 0,0 1 1 0 0,-1-1 0 0 0,1 0-1 0 0,0 0 1 0 0,2-1 0 0 0,3-1 664 0 0,-1 0 0 0 0,1 0 0 0 0,-1 0 0 0 0,9-1 0 0 0,2-2-714 0 0,16-5 205 0 0,62-13 1 0 0,-34 11-153 0 0,-27 4-266 0 0,0 3 1 0 0,51-5-1 0 0,-69 11-184 0 0,1-1 0 0 0,-1 2-1 0 0,0 0 1 0 0,0 1 0 0 0,0 1 0 0 0,0 0 0 0 0,27 10 0 0 0,-19-4-6760 0 0</inkml:trace>
  <inkml:trace contextRef="#ctx0" brushRef="#br0" timeOffset="1">720 236 19407 0 0,'0'0'2551'0'0,"0"2"-2075"0"0,-5 13-181 0 0,0 0-1 0 0,1 0 1 0 0,-1 19 0 0 0,-4 12-274 0 0,7-36-458 0 0,-5 22 731 0 0,7-12-7752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7831 0 0,'0'0'832'0'0</inkml:trace>
  <inkml:trace contextRef="#ctx0" brushRef="#br0" timeOffset="1">69 278 16271 0 0,'0'0'1470'0'0,"0"2"-1209"0"0,-4 12-97 0 0,0 0 0 0 0,-6 15 0 0 0,-4 10 517 0 0,-13 98 531 0 0,21-99-920 0 0,5-34-247 0 0,0-2 1 0 0,1 1 0 0 0,-1-1 0 0 0,1 0 0 0 0,0 1 0 0 0,-1-1 1 0 0,1 0-1 0 0,0 1 0 0 0,0-1 0 0 0,1 0 0 0 0,-1 1 0 0 0,0-1 1 0 0,1 0-1 0 0,0 0 0 0 0,-1 1 0 0 0,1-1 0 0 0,1 2 1 0 0,-2-4-41 0 0,1 1 0 0 0,-1-1 0 0 0,1 0 0 0 0,-1 0 0 0 0,1 1 0 0 0,-1-1 0 0 0,1 0 0 0 0,-1 0 0 0 0,1 0 0 0 0,-1 0 1 0 0,1 0-1 0 0,-1 0 0 0 0,1 0 0 0 0,-1 0 0 0 0,1 0 0 0 0,-1 0 0 0 0,1 0 0 0 0,-1 0 0 0 0,1 0 0 0 0,-1 0 0 0 0,1 0 1 0 0,0-1-1 0 0,12-4 42 0 0,-12 5-30 0 0,6-4 41 0 0,0 0-1 0 0,0 0 0 0 0,0-1 1 0 0,-1 1-1 0 0,0-2 1 0 0,0 1-1 0 0,8-9 0 0 0,34-47 74 0 0,-30 36-140 0 0,117-147-1572 0 0,-101 129-3524 0 0,-10 14-1615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51 247 11055 0 0,'0'0'1347'0'0,"2"0"-270"0"0,6 2-542 0 0,0 0 1 0 0,0 0-1 0 0,0-1 0 0 0,0 0 0 0 0,0-1 0 0 0,0 0 0 0 0,0 0 0 0 0,0-1 1 0 0,0 0-1 0 0,15-4 0 0 0,1-2-173 0 0,0-1 1 0 0,-1-1-1 0 0,43-23 1 0 0,-32 11-141 0 0,55-41 1 0 0,-77 52-324 0 0,-1 0 1 0 0,0 0 0 0 0,0 0 0 0 0,-1-2 0 0 0,-1 1-1 0 0,12-18 1 0 0,-21 28 66 0 0,1 1-1 0 0,-1-1 1 0 0,1 1-1 0 0,-1-1 1 0 0,0 1-1 0 0,1-1 1 0 0,-1 0-1 0 0,0 1 1 0 0,1-1-1 0 0,-1 0 1 0 0,0 0-1 0 0,0 1 1 0 0,0-1-1 0 0,0 0 1 0 0,1 1-1 0 0,-1-1 1 0 0,0 0-1 0 0,0 0 1 0 0,0 1 0 0 0,-1-1-1 0 0,1-1 1 0 0,0 2-4 0 0,-1 0 1 0 0,1 0 0 0 0,-1 0-1 0 0,0 0 1 0 0,1 0 0 0 0,-1-1-1 0 0,1 1 1 0 0,-1 1 0 0 0,1-1-1 0 0,-1 0 1 0 0,1 0-1 0 0,-1 0 1 0 0,0 0 0 0 0,1 0-1 0 0,-1 0 1 0 0,1 1 0 0 0,-1-1-1 0 0,1 0 1 0 0,-1 0 0 0 0,0 1-1 0 0,-32 20-814 0 0,32-20 855 0 0,-65 48-355 0 0,-98 94-1 0 0,122-100 655 0 0,2 1 1 0 0,2 2-1 0 0,-33 54 0 0 0,65-91-201 0 0,0 1-1 0 0,0 0 1 0 0,1 1-1 0 0,1-1 0 0 0,-5 15 1 0 0,9-23-69 0 0,-1 0 0 0 0,1 1 1 0 0,-1-1-1 0 0,1 1 0 0 0,0 0 0 0 0,0-1 1 0 0,0 1-1 0 0,0-1 0 0 0,1 1 0 0 0,-1-1 1 0 0,1 1-1 0 0,1 4 0 0 0,-1-6-5 0 0,0 1 0 0 0,0-1 0 0 0,0 1 0 0 0,0-1 0 0 0,0 1 0 0 0,1-1 0 0 0,-1 0 0 0 0,0 1 0 0 0,1-1 0 0 0,-1 0 0 0 0,1 0 0 0 0,-1 0 0 0 0,1 0 0 0 0,0 0 0 0 0,-1-1 0 0 0,1 1 0 0 0,0 0 0 0 0,0-1 0 0 0,3 1 0 0 0,5 1 83 0 0,-1-1 0 0 0,1 0 1 0 0,0-1-1 0 0,0 0 1 0 0,0-1-1 0 0,0 0 1 0 0,-1 0-1 0 0,16-5 1 0 0,74-28 205 0 0,-6-7-1282 0 0,-47 16-276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 8287 0 0,'0'0'639'0'0,"1"-1"-415"0"0,4-4 20 0 0,-5 5-72 0 0,1-1 0 0 0,0 1 0 0 0,0-1 0 0 0,-1 1 0 0 0,1 0 0 0 0,0-1-1 0 0,0 1 1 0 0,0 0 0 0 0,-1 0 0 0 0,1 0 0 0 0,0 0 0 0 0,0 0 0 0 0,0 0 0 0 0,0 0 0 0 0,0 0 0 0 0,-1 0 0 0 0,1 0 0 0 0,0 0-1 0 0,0 0 1 0 0,1 1 0 0 0,13 4 1893 0 0,-13-1-1228 0 0,-3 10-503 0 0,-1 0 0 0 0,0 0 0 0 0,-1-1 0 0 0,0 1-1 0 0,-1-1 1 0 0,-11 25 0 0 0,-43 77 772 0 0,-72 99-576 0 0,38-66-463 0 0,74-117-239 0 0,-59 93 485 0 0,18-48-3481 0 0,51-69 1712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57 229 10591 0 0,'0'0'819'0'0,"-9"2"-386"0"0,6 0-201 0 0,0-1 0 0 0,0 0-1 0 0,1 1 1 0 0,-1-1 0 0 0,0 1-1 0 0,1 0 1 0 0,-1 0 0 0 0,1 0-1 0 0,0 0 1 0 0,-1 1 0 0 0,1-1-1 0 0,0 1 1 0 0,1-1 0 0 0,-1 1-1 0 0,-3 4 1448 0 0,9-7-1543 0 0,-1-1 0 0 0,0 0 0 0 0,0 0 0 0 0,0 0 0 0 0,0 0 0 0 0,-1-1 0 0 0,6-2 0 0 0,-4 2-14 0 0,157-98 1037 0 0,-95 57-976 0 0,80-39 1 0 0,-136 77-167 0 0,0 0 0 0 0,1 1 0 0 0,-1 1 0 0 0,1-1 0 0 0,0 2 1 0 0,0-1-1 0 0,17 0 0 0 0,-24 3-12 0 0,0 0-1 0 0,0 0 1 0 0,0 0 0 0 0,-1 1-1 0 0,1 0 1 0 0,0-1 0 0 0,0 1-1 0 0,-1 1 1 0 0,1-1 0 0 0,-1 1-1 0 0,1-1 1 0 0,-1 1 0 0 0,0 0-1 0 0,1 0 1 0 0,-1 0 0 0 0,0 1-1 0 0,0-1 1 0 0,-1 1 0 0 0,1-1-1 0 0,0 1 1 0 0,-1 0 0 0 0,0 0-1 0 0,1 0 1 0 0,-1 1 0 0 0,2 5-1 0 0,0 0 8 0 0,0 0 0 0 0,-1 0 0 0 0,-1 1 0 0 0,0-1 0 0 0,0 1 0 0 0,0-1 0 0 0,-1 1 0 0 0,-1 0 0 0 0,0 0 0 0 0,0-1 0 0 0,-1 1 0 0 0,0 0 0 0 0,-1-1 0 0 0,0 1 0 0 0,-5 14 0 0 0,2-8 10 0 0,-2 0-1 0 0,1-1 0 0 0,-2 1 1 0 0,0-1-1 0 0,-1-1 0 0 0,-1 0 1 0 0,0 0-1 0 0,-13 14 0 0 0,7-13-40 0 0,0-1 0 0 0,-1 0 0 0 0,0-1 0 0 0,-1 0 0 0 0,-26 13 0 0 0,-102 41-535 0 0,79-39 310 0 0,33-15 118 0 0,32-13 54 0 0,15 0-386 0 0,8-3 421 0 0,1 0-1 0 0,32-11 1 0 0,-1 1 21 0 0,-9 3 27 0 0,85-14 107 0 0,-112 21-90 0 0,1 2 0 0 0,-1 1 0 0 0,1 0 0 0 0,-1 1-1 0 0,25 4 1 0 0,-38-4 2 0 0,-1 0-1 0 0,1-1 0 0 0,0 1 1 0 0,0 1-1 0 0,-1-1 0 0 0,1 0 1 0 0,-1 1-1 0 0,1 0 0 0 0,-1 0 1 0 0,0 0-1 0 0,0 0 0 0 0,0 0 1 0 0,0 1-1 0 0,0 0 0 0 0,0-1 1 0 0,-1 1-1 0 0,1 0 0 0 0,-1 0 1 0 0,0 0-1 0 0,0 1 0 0 0,0-1 1 0 0,0 0-1 0 0,0 1 0 0 0,-1-1 1 0 0,0 1-1 0 0,0 0 0 0 0,0-1 1 0 0,0 1-1 0 0,0 0 0 0 0,-1 0 1 0 0,1 0-1 0 0,-1-1 0 0 0,0 1 1 0 0,0 0-1 0 0,-1 0 0 0 0,1 0 1 0 0,-2 6-1 0 0,-2 4 77 0 0,-1 0 0 0 0,0 0 0 0 0,0-1 0 0 0,-1 1 0 0 0,-1-1 0 0 0,0 0 0 0 0,-16 20 0 0 0,5-10 29 0 0,-2 0-1 0 0,-40 36 1 0 0,37-39-83 0 0,-2-1 1 0 0,0-1 0 0 0,-1-1-1 0 0,-1-1 1 0 0,0-1-1 0 0,-1-2 1 0 0,-1 0 0 0 0,-51 13-1 0 0,70-23-34 0 0,0-1 1 0 0,0-1-1 0 0,0 0 0 0 0,-1 0 0 0 0,1-1 1 0 0,0-1-1 0 0,-1 1 0 0 0,1-2 0 0 0,0 1 0 0 0,-13-5 1 0 0,16 4-57 0 0,0-1 0 0 0,0 0 0 0 0,0 0 0 0 0,0 0 0 0 0,0-1 0 0 0,1 0 0 0 0,0 0 0 0 0,0-1 1 0 0,0 0-1 0 0,0 0 0 0 0,1-1 0 0 0,-1 1 0 0 0,2-1 0 0 0,-7-9 0 0 0,7 10-166 0 0,-3-3-44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38 12439 0 0,'-1'-9'1126'0'0,"0"8"-1034"0"0,1-1 28 0 0,0 1 0 0 0,0-1 0 0 0,-1 0 0 0 0,1 0 0 0 0,-1 0 0 0 0,1 1 0 0 0,-1-1 0 0 0,0 0 0 0 0,0 0 0 0 0,0 1 0 0 0,0-1 0 0 0,-2-2 0 0 0,2 3 192 0 0,-1 1 0 0 0,1 0 0 0 0,0-1 0 0 0,0 1 0 0 0,0 0 0 0 0,0 0 0 0 0,-1 0 0 0 0,1 0 0 0 0,0 0 0 0 0,0 0 0 0 0,0 0 0 0 0,-1 0 0 0 0,1 1 0 0 0,0-1 0 0 0,-2 1 0 0 0,0 0-62 0 0,0 1 0 0 0,1-1 1 0 0,-1 1-1 0 0,0-1 1 0 0,-4 5-1 0 0,-2 3-434 0 0,1-1-1 0 0,-10 14 0 0 0,12-14 539 0 0,-2 0-354 0 0,4-4-3 0 0,1 1 0 0 0,-1-1-1 0 0,1 1 1 0 0,-3 5 0 0 0,5-9-77 0 0,0 11-5900 0 0,-1 1-656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2 323 17479 0 0,'0'0'1580'0'0,"-1"-8"-1264"0"0,1 4-258 0 0,0 0 0 0 0,0 0 0 0 0,1 0 0 0 0,0 0 0 0 0,-1 0 0 0 0,1 1 0 0 0,1-1 0 0 0,-1 0 1 0 0,1 1-1 0 0,-1-1 0 0 0,4-3 0 0 0,27-41 949 0 0,-21 34-880 0 0,2-3-115 0 0,1 1 1 0 0,0 0-1 0 0,18-14 1 0 0,53-37 2 0 0,-72 58-28 0 0,0 0 0 0 0,0 2 0 0 0,1-1 0 0 0,15-5 1 0 0,-24 11 5 0 0,1 0 1 0 0,-1 0 0 0 0,1 1 0 0 0,-1 0 0 0 0,1-1 0 0 0,0 2 0 0 0,-1-1 0 0 0,1 1 0 0 0,0 0 0 0 0,0 0 0 0 0,0 1 0 0 0,-1-1 0 0 0,12 4 0 0 0,-7 2-61 0 0,-8-3 62 0 0,0 0-1 0 0,0 0 1 0 0,-1 0-1 0 0,1 1 1 0 0,-1-1 0 0 0,0 0-1 0 0,0 1 1 0 0,0-1-1 0 0,0 0 1 0 0,-1 1-1 0 0,1-1 1 0 0,-1 7 0 0 0,-2 43 169 0 0,-2-18 37 0 0,-12 40 1 0 0,1-5-1300 0 0,15-68-389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23 15487 0 0,'-1'-15'712'0'0,"0"12"-16"0"0,0 1-245 0 0,1 2-421 0 0,0 0 1 0 0,0 0 0 0 0,0 0-1 0 0,0 0 1 0 0,0 0-1 0 0,0-1 1 0 0,0 1-1 0 0,0 0 1 0 0,0 0 0 0 0,0 0-1 0 0,0 0 1 0 0,-1 0-1 0 0,1 0 1 0 0,0 0-1 0 0,0-1 1 0 0,0 1 0 0 0,0 0-1 0 0,0 0 1 0 0,0 0-1 0 0,0 0 1 0 0,0 0-1 0 0,0 0 1 0 0,0 0 0 0 0,-1 0-1 0 0,1 0 1 0 0,0 0-1 0 0,0 0 1 0 0,0-1-1 0 0,0 1 1 0 0,0 0 0 0 0,0 0-1 0 0,-1 0 1 0 0,1 0-1 0 0,0 0 1 0 0,0 0-1 0 0,0 0 1 0 0,0 0 0 0 0,0 0-1 0 0,0 0 1 0 0,-1 0-1 0 0,-2 1 41 0 0,-1 0 1 0 0,1 0-1 0 0,-1 0 0 0 0,1 0 1 0 0,0 0-1 0 0,-1 1 0 0 0,1-1 0 0 0,0 1 1 0 0,0 0-1 0 0,-5 4 0 0 0,-4 5-69 0 0,0 0 1 0 0,1 0-1 0 0,0 1 0 0 0,1 1 0 0 0,0 0 1 0 0,1 0-1 0 0,0 1 0 0 0,1 0 0 0 0,1 0 1 0 0,1 1-1 0 0,-1 0 0 0 0,2 0 0 0 0,0 0 1 0 0,1 1-1 0 0,-2 22 0 0 0,5-32 31 0 0,0 0 0 0 0,1 0-1 0 0,0 1 1 0 0,0-1 0 0 0,0 0 0 0 0,1 1-1 0 0,0-1 1 0 0,1 0 0 0 0,-1 0-1 0 0,1 0 1 0 0,0 0 0 0 0,5 10 0 0 0,-6-14 159 0 0,32 6 760 0 0,-28-8-885 0 0,1-1 0 0 0,-1 0 0 0 0,1 0 0 0 0,-1-1 0 0 0,0 1 0 0 0,1-1 1 0 0,-1 0-1 0 0,0-1 0 0 0,0 1 0 0 0,7-6 0 0 0,3-2 72 0 0,-1-1 0 0 0,13-12 0 0 0,-17 13-115 0 0,0 0-1 0 0,0 0 1 0 0,-2-1-1 0 0,1-1 1 0 0,11-21-1 0 0,-15 24-106 0 0,-1 0 1 0 0,0 0 0 0 0,-1 0-1 0 0,0 0 1 0 0,0-1-1 0 0,-1 0 1 0 0,0 1-1 0 0,-1-1 1 0 0,1-11-1 0 0,-3 15-49 0 0,1 0 0 0 0,0 1-1 0 0,-1-1 1 0 0,0 0 0 0 0,-1 1-1 0 0,1-1 1 0 0,-1 0 0 0 0,0 1-1 0 0,0 0 1 0 0,-4-8 0 0 0,4 11 50 0 0,1 0 1 0 0,0 0-1 0 0,-1 0 1 0 0,1 1-1 0 0,-1-1 1 0 0,0 0-1 0 0,1 1 1 0 0,-1-1-1 0 0,0 1 1 0 0,0-1-1 0 0,0 1 1 0 0,0 0-1 0 0,0 0 1 0 0,-1 0 0 0 0,1 0-1 0 0,0 0 1 0 0,0 0-1 0 0,-1 1 1 0 0,1-1-1 0 0,0 1 1 0 0,-1 0-1 0 0,1-1 1 0 0,0 1-1 0 0,-1 0 1 0 0,1 0-1 0 0,-1 1 1 0 0,-2-1-1 0 0,4 1 27 0 0,-2-1-40 0 0,0 0 0 0 0,0 1 0 0 0,1 0 0 0 0,-1-1 0 0 0,0 1 0 0 0,1 0 0 0 0,-1 0 0 0 0,1 1 0 0 0,-1-1 0 0 0,-1 2 0 0 0,3-2-97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132 170 12695 0 0,'-1'1'580'0'0,"-7"6"-387"0"0,1 0 1 0 0,0 0-1 0 0,1 0 0 0 0,-1 1 0 0 0,1 0 0 0 0,-8 14 0 0 0,-25 56 1533 0 0,37-74-1609 0 0,-26 50 1100 0 0,27-53-711 0 0,-3 4 861 0 0,2-4-499 0 0,3-9-1010 0 0,1 0 155 0 0,0-1 1 0 0,1 1 0 0 0,0 0-1 0 0,0 0 1 0 0,0 1 0 0 0,1-1-1 0 0,0 1 1 0 0,1 0 0 0 0,5-7-1 0 0,9-11-188 0 0,24-22-1 0 0,-40 44 160 0 0,21-21-212 0 0,44-35 0 0 0,-63 55 206 0 0,-4 3 19 0 0,1 0 1 0 0,-1 0 0 0 0,1 0-1 0 0,0 0 1 0 0,-1 0-1 0 0,1 0 1 0 0,0 1-1 0 0,0-1 1 0 0,-1 0-1 0 0,1 1 1 0 0,0-1-1 0 0,0 1 1 0 0,0 0 0 0 0,0 0-1 0 0,0 0 1 0 0,3 0-1 0 0,-3 0 8 0 0,0 0 1 0 0,0 0-1 0 0,0 0 0 0 0,0 0 1 0 0,0 1-1 0 0,0-1 0 0 0,1 1 1 0 0,-1-1-1 0 0,0 1 0 0 0,0 0 0 0 0,-1 0 1 0 0,1 0-1 0 0,0 0 0 0 0,0 0 1 0 0,0 0-1 0 0,-1 1 0 0 0,1-1 1 0 0,0 1-1 0 0,-1-1 0 0 0,1 1 0 0 0,-1-1 1 0 0,0 1-1 0 0,0 0 0 0 0,1 0 1 0 0,-1 0-1 0 0,0-1 0 0 0,-1 1 1 0 0,1 0-1 0 0,1 4 0 0 0,0 0 37 0 0,-1-1 1 0 0,1 1-1 0 0,-1-1 0 0 0,-1 1 0 0 0,1-1 1 0 0,-1 1-1 0 0,0 0 0 0 0,0-1 1 0 0,0 1-1 0 0,-2 7 0 0 0,-2 17 454 0 0,4-28-282 0 0,-1 3-115 0 0,1-3-85 0 0,1-2 57 0 0,42-49-548 0 0,2 1 1 0 0,70-57-1 0 0,-102 95 347 0 0,1 0 0 0 0,24-14 0 0 0,-34 22 138 0 0,1 0-1 0 0,-1 0 1 0 0,1 0 0 0 0,0 1 0 0 0,0-1-1 0 0,0 1 1 0 0,0 0 0 0 0,0 0 0 0 0,0 1 0 0 0,0 0-1 0 0,0 0 1 0 0,9 1 0 0 0,-13-1 15 0 0,0 1 0 0 0,0 0 0 0 0,0-1 1 0 0,0 1-1 0 0,-1 0 0 0 0,1 0 0 0 0,0 0 0 0 0,-1 0 1 0 0,1-1-1 0 0,0 1 0 0 0,-1 0 0 0 0,1 0 0 0 0,-1 0 1 0 0,0 0-1 0 0,1 0 0 0 0,-1 1 0 0 0,0-1 0 0 0,1 0 0 0 0,-1 0 1 0 0,0 2-1 0 0,0-2 17 0 0,2 8 164 0 0,-2-1 1 0 0,1 1-1 0 0,-1 0 1 0 0,0 0-1 0 0,-1 0 1 0 0,-3 15 0 0 0,-17 55 700 0 0,13-52-808 0 0,5-16-42 0 0,0 1-1 0 0,-1 21 1 0 0,3-9-4419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99 9671 0 0,'2'0'4603'0'0,"9"0"-2887"0"0,1-1 0 0 0,19-4 0 0 0,52-19-62 0 0,-10 2-1029 0 0,-60 19-606 0 0,-1 1-36 0 0,1-1-1 0 0,-1-1 0 0 0,0 0 0 0 0,-1-1 0 0 0,1 0 0 0 0,18-11 0 0 0,-29 15-211 0 0,-2 0-106 0 0,-1 1 239 0 0,0-1 0 0 0,0 1 0 0 0,0-1 0 0 0,1 1-1 0 0,-1 0 1 0 0,0-1 0 0 0,0 1 0 0 0,-4 1 0 0 0,-3-1-50 0 0,-1 1 0 0 0,0 0 1 0 0,1 1-1 0 0,-1 0 0 0 0,1 0 0 0 0,-10 4 0 0 0,-53 27-53 0 0,32-14 140 0 0,-38 20 627 0 0,-130 87 0 0 0,193-116-399 0 0,-21 18-1 0 0,32-25-135 0 0,1 1 1 0 0,-1 0-1 0 0,0 0 1 0 0,1 0 0 0 0,0 0-1 0 0,0 0 1 0 0,0 1-1 0 0,1-1 1 0 0,-4 10-1 0 0,5-13-28 0 0,1 1 0 0 0,0-1 0 0 0,-1 0-1 0 0,1 1 1 0 0,0-1 0 0 0,0 0 0 0 0,0 1-1 0 0,0-1 1 0 0,0 1 0 0 0,0-1 0 0 0,0 0 0 0 0,0 1-1 0 0,1-1 1 0 0,-1 0 0 0 0,0 1 0 0 0,1-1 0 0 0,-1 0-1 0 0,1 1 1 0 0,1 1 0 0 0,-1-1 4 0 0,1-1 1 0 0,-1 1-1 0 0,1 0 0 0 0,0-1 1 0 0,0 0-1 0 0,-1 1 0 0 0,1-1 1 0 0,0 0-1 0 0,0 0 0 0 0,0 0 1 0 0,3 1-1 0 0,4 1-187 0 0,0-1 0 0 0,1 0 1 0 0,-1 0-1 0 0,16 1 0 0 0,34-2-2719 0 0,-27-4-3405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61 422 4143 0 0,'0'-28'8490'0'0,"-9"52"2831"0"0,7-18-10140 0 0,-32 116-1832 0 0,20-61-3786 0 0,12-51 2701 0 0</inkml:trace>
  <inkml:trace contextRef="#ctx0" brushRef="#br0" timeOffset="1">255 1 6911 0 0,'0'0'744'0'0,"2"10"-3800"0"0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8287 0 0,'0'0'8395'0'0,"-7"0"-8670"0"0,-4 0 280 0 0,0 1 1 0 0,1 1-1 0 0,-1 0 0 0 0,1 0 0 0 0,0 1 1 0 0,-1 0-1 0 0,1 1 0 0 0,1 0 0 0 0,-1 0 1 0 0,-13 9-1 0 0,-2 0 89 0 0,11-6-158 0 0,-8 4 579 0 0,1 0 1 0 0,-37 27 0 0 0,53-35-338 0 0,0 1 0 0 0,0 0 0 0 0,1 1 0 0 0,-1-1 0 0 0,1 1 0 0 0,0 0 1 0 0,1 0-1 0 0,-1 1 0 0 0,1-1 0 0 0,0 1 0 0 0,0-1 0 0 0,1 1 0 0 0,-1 0 0 0 0,1 0 1 0 0,0 0-1 0 0,0 7 0 0 0,1-10-127 0 0,1-1 1 0 0,0 1-1 0 0,0-1 1 0 0,0 1-1 0 0,1-1 1 0 0,-1 0-1 0 0,1 1 1 0 0,-1-1-1 0 0,1 0 1 0 0,0 1 0 0 0,0-1-1 0 0,0 0 1 0 0,0 0-1 0 0,0 0 1 0 0,2 4-1 0 0,0-3 10 0 0,0 0 0 0 0,0 0 0 0 0,0 0 1 0 0,0 0-1 0 0,1 0 0 0 0,-1 0 0 0 0,1-1 0 0 0,5 3 0 0 0,-3-2-25 0 0,0 0-1 0 0,0-1 1 0 0,0 1 0 0 0,0-1-1 0 0,1-1 1 0 0,-1 1-1 0 0,1-1 1 0 0,0 0-1 0 0,-1-1 1 0 0,1 0 0 0 0,10 0-1 0 0,43-11-1816 0 0,-44 6 82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4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53 6911 0 0,'2'-5'301'0'0,"0"2"-292"0"0,-1 1 1 0 0,0-1-1 0 0,0 1 0 0 0,-1-1 0 0 0,1 1 1 0 0,0-6-1 0 0,-1-16 8026 0 0,-3 28-6441 0 0,0-1-297 0 0,-69 89 3792 0 0,39-51-5292 0 0,-42 67 1 0 0,63-89 110 0 0,-34 58 313 0 0,-68 159 0 0 0,103-205-302 0 0,1 0-1 0 0,2 1 1 0 0,-6 42-1 0 0,11-51-296 0 0,2 0-1 0 0,0 0 1 0 0,2 0-1 0 0,0 0 1 0 0,8 37 0 0 0,-4-36-840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8751 0 0,'0'0'9510'0'0,"-1"2"-9280"0"0,-80 136 846 0 0,10-14-856 0 0,-10 0-977 0 0,72-110 321 0 0,8-12-561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1839 0 0,'0'0'160'0'0,"-4"14"2768"0"0,-1 2 552 0 0,0 1 104 0 0,1 3-8024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95 229 9559 0 0,'0'0'860'0'0,"1"2"-705"0"0,0 1-44 0 0,1 1 0 0 0,0 0 0 0 0,-1-1 0 0 0,0 1 0 0 0,1 0-1 0 0,-2 0 1 0 0,1 0 0 0 0,0 0 0 0 0,-1 0 0 0 0,0 7 0 0 0,0-9 22 0 0,0 12 4630 0 0,1-12-4718 0 0,-1 0-1 0 0,1 0 1 0 0,-1 0 0 0 0,1 0-1 0 0,-1 0 1 0 0,0-1 0 0 0,1 1-1 0 0,-1 0 1 0 0,-1 3 0 0 0,0 8 45 0 0,-2-1 1 0 0,1 0-1 0 0,-2 1 1 0 0,1-1-1 0 0,-2 0 1 0 0,-11 21-1 0 0,2-7-38 0 0,-33 44 0 0 0,34-55 17 0 0,12-14 6 0 0,12-48 176 0 0,66-134-86 0 0,-57 145-115 0 0,1 0-1 0 0,45-58 1 0 0,-53 78 16 0 0,0 1 0 0 0,1 1 0 0 0,1 0 0 0 0,0 1 0 0 0,1 0 0 0 0,27-16 0 0 0,-35 25-40 0 0,-1 0 1 0 0,1 0-1 0 0,0 1 0 0 0,0 0 0 0 0,0 1 0 0 0,0-1 1 0 0,0 2-1 0 0,1-1 0 0 0,-1 1 0 0 0,1 0 1 0 0,-1 1-1 0 0,0 0 0 0 0,1 0 0 0 0,-1 1 0 0 0,1 0 1 0 0,-1 1-1 0 0,0-1 0 0 0,9 4 0 0 0,-9-1-8 0 0,0-1 0 0 0,0 1-1 0 0,-1 0 1 0 0,0 0 0 0 0,1 1-1 0 0,-2 0 1 0 0,1 0 0 0 0,-1 0-1 0 0,1 1 1 0 0,-2 0 0 0 0,9 11-1 0 0,-11-13-7 0 0,0 0-1 0 0,0 1 0 0 0,-1-1 0 0 0,0 1 1 0 0,1 0-1 0 0,-2 0 0 0 0,1-1 0 0 0,0 1 1 0 0,-1 0-1 0 0,0 1 0 0 0,0-1 1 0 0,-1 0-1 0 0,1 0 0 0 0,-1 0 0 0 0,0 1 1 0 0,-1-1-1 0 0,1 0 0 0 0,-1 0 0 0 0,-3 10 1 0 0,-1-1 22 0 0,-1 1 1 0 0,-1-1 0 0 0,0 0 0 0 0,-17 24 0 0 0,-43 47 37 0 0,51-67-78 0 0,7-5-1232 0 0,0-1 0 0 0,-12 23 0 0 0,15-24-4824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268 491 16615 0 0,'0'0'1254'0'0,"1"1"-844"0"0,0 0-390 0 0,0 0 0 0 0,0 1 0 0 0,0-1 0 0 0,0 0 0 0 0,0 0 0 0 0,-1 1 0 0 0,1-1 0 0 0,0 1 0 0 0,-1-1 0 0 0,1 1-1 0 0,-1-1 1 0 0,0 1 0 0 0,1-1 0 0 0,-1 1 0 0 0,0-1 0 0 0,0 1 0 0 0,0-1 0 0 0,0 1 0 0 0,0-1 0 0 0,0 1 0 0 0,0 0 0 0 0,-1-1 0 0 0,1 1 0 0 0,-1-1-1 0 0,1 1 1 0 0,-1 1 0 0 0,-1-1 27 0 0,1 0 0 0 0,0 0 0 0 0,-1-1 0 0 0,1 1 0 0 0,-1 0 0 0 0,1-1 0 0 0,-1 1 0 0 0,0 0 0 0 0,0-1 0 0 0,0 0 0 0 0,0 0 0 0 0,0 1 0 0 0,-3 0 0 0 0,0 0 23 0 0,-1-1 0 0 0,0 1 0 0 0,1-1 0 0 0,-1 0 0 0 0,0-1 0 0 0,0 1 0 0 0,0-1 0 0 0,-11-2 0 0 0,-47-9 670 0 0,62 11-726 0 0,-6-2 19 0 0,-1 0 1 0 0,0-1-1 0 0,0 0 0 0 0,1 0 0 0 0,0-1 0 0 0,0 0 1 0 0,-12-8-1 0 0,16 10-31 0 0,1-1 1 0 0,0 0 0 0 0,0 0-1 0 0,0 0 1 0 0,0 0 0 0 0,1-1-1 0 0,-1 1 1 0 0,1-1 0 0 0,0 1-1 0 0,0-1 1 0 0,0 0 0 0 0,0 0-1 0 0,1 0 1 0 0,0 0 0 0 0,0 0-1 0 0,0 0 1 0 0,0 0 0 0 0,0-7-1 0 0,1 1-15 0 0,0 1 0 0 0,1-1 0 0 0,0 0 0 0 0,0 1-1 0 0,1 0 1 0 0,0-1 0 0 0,1 1 0 0 0,0 0 0 0 0,7-14-1 0 0,5-6-107 0 0,28-40-1 0 0,-30 49 89 0 0,0 0-12 0 0,1 0 0 0 0,2 1 0 0 0,-1 1-1 0 0,2 1 1 0 0,1 0 0 0 0,0 1 0 0 0,1 1 0 0 0,31-20-1 0 0,-39 29 47 0 0,1 0 0 0 0,0 0 0 0 0,0 2 0 0 0,1-1-1 0 0,-1 1 1 0 0,1 1 0 0 0,19-3 0 0 0,-21 6 58 0 0,-1-1-1 0 0,1 1 1 0 0,-1 1 0 0 0,1 0 0 0 0,-1 0 0 0 0,0 1 0 0 0,1 0-1 0 0,-1 1 1 0 0,0 0 0 0 0,12 6 0 0 0,-17-7-40 0 0,0 1-1 0 0,0-1 1 0 0,-1 1 0 0 0,1 0-1 0 0,-1 0 1 0 0,0 1 0 0 0,0-1 0 0 0,0 1-1 0 0,0 0 1 0 0,-1 0 0 0 0,0 0 0 0 0,1 0-1 0 0,2 6 1 0 0,-5-6-7 0 0,1-1 0 0 0,-1 1-1 0 0,1 0 1 0 0,-1 0 0 0 0,0-1 0 0 0,-1 1 0 0 0,1 0 0 0 0,-1 0-1 0 0,1 0 1 0 0,-1 0 0 0 0,0 0 0 0 0,-1 0 0 0 0,1 0 0 0 0,-1 0-1 0 0,0-1 1 0 0,0 1 0 0 0,0 0 0 0 0,0 0 0 0 0,-2 3 0 0 0,-4 7 28 0 0,-1 0 1 0 0,0-1-1 0 0,-1 0 1 0 0,0-1 0 0 0,-1 1-1 0 0,0-2 1 0 0,-17 16 0 0 0,-91 64 20 0 0,96-75-94 0 0,-23 16-1135 0 0,-2-1 1 0 0,-63 30-1 0 0,98-56-3390 0 0,-1-1-1392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13823 0 0,'0'0'1527'0'0,"2"1"-994"0"0,-1-1-458 0 0,0 0-1 0 0,1 1 0 0 0,-1-1 1 0 0,1 1-1 0 0,-1 0 1 0 0,0-1-1 0 0,1 1 0 0 0,-1 0 1 0 0,0 0-1 0 0,0 0 1 0 0,1 0-1 0 0,-1 0 0 0 0,0 0 1 0 0,0 0-1 0 0,0 0 1 0 0,0 0-1 0 0,0 0 0 0 0,-1 1 1 0 0,1-1-1 0 0,0 0 1 0 0,-1 0-1 0 0,1 1 0 0 0,0-1 1 0 0,-1 1-1 0 0,0-1 1 0 0,1 1-1 0 0,-1-1 0 0 0,0 1 1 0 0,0-1-1 0 0,0 1 1 0 0,0 2-1 0 0,0 5-84 0 0,0 0-1 0 0,-1 0 0 0 0,-5 18 1 0 0,6-26 25 0 0,-6 22 19 0 0,-1 0 1 0 0,-1 0 0 0 0,-2-1 0 0 0,-14 27 0 0 0,-56 81 373 0 0,64-105-292 0 0,-182 271-12 0 0,155-217-787 0 0,23-41-1055 0 0,8-17 463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 10135 0 0,'0'3'778'0'0,"0"8"-275"0"0,1 0 1 0 0,0 1 0 0 0,1-1 0 0 0,0 0-1 0 0,0 0 1 0 0,2 0 0 0 0,-1 0 0 0 0,1 0-1 0 0,10 16 1 0 0,-12-23-383 0 0,0 0 1 0 0,0-1-1 0 0,0 0 0 0 0,1 1 0 0 0,-1-1 1 0 0,1 0-1 0 0,0 0 0 0 0,0 0 0 0 0,0-1 0 0 0,1 1 1 0 0,-1-1-1 0 0,0 0 0 0 0,1 0 0 0 0,0 0 1 0 0,-1 0-1 0 0,1 0 0 0 0,0-1 0 0 0,0 0 1 0 0,0 0-1 0 0,0 0 0 0 0,0 0 0 0 0,0-1 1 0 0,0 1-1 0 0,0-1 0 0 0,0 0 0 0 0,1 0 1 0 0,-1-1-1 0 0,0 1 0 0 0,0-1 0 0 0,5-1 1 0 0,2-2 186 0 0,1-1 0 0 0,-1 0 0 0 0,0-1 0 0 0,-1 0 0 0 0,14-11 0 0 0,-18 13-225 0 0,6-5 38 0 0,0 0 0 0 0,-1-1 0 0 0,0-1 0 0 0,-1 0 0 0 0,0-1-1 0 0,0 0 1 0 0,13-22 0 0 0,-22 31-237 0 0,0 0 0 0 0,1 0 0 0 0,-1 1 0 0 0,0-1 0 0 0,0 0 0 0 0,-1 0 0 0 0,1 0 0 0 0,-1 0 0 0 0,1 0 0 0 0,-1 0 0 0 0,0 0 0 0 0,0 0 0 0 0,0 0 0 0 0,-1-4 0 0 0,1 6 48 0 0,0 0 1 0 0,-1 0-1 0 0,1 0 0 0 0,-1 1 1 0 0,1-1-1 0 0,0 0 0 0 0,-1 0 1 0 0,0 0-1 0 0,1 0 0 0 0,-1 1 1 0 0,1-1-1 0 0,-1 0 0 0 0,0 0 0 0 0,0 1 1 0 0,1-1-1 0 0,-1 1 0 0 0,0-1 1 0 0,-1 0-1 0 0,0 0 16 0 0,1 1 1 0 0,-1-1-1 0 0,1 1 1 0 0,-1 0-1 0 0,0 0 0 0 0,1-1 1 0 0,-1 1-1 0 0,0 0 1 0 0,1 0-1 0 0,-1 1 1 0 0,0-1-1 0 0,1 0 0 0 0,-1 0 1 0 0,-2 2-1 0 0,-2 0-111 0 0,-1 0 0 0 0,1 1 0 0 0,0 0 0 0 0,0 1 0 0 0,0-1 0 0 0,0 1 0 0 0,-8 7 0 0 0,-36 37-283 0 0,30-27 380 0 0,-84 87 409 0 0,81-81 16 0 0,0 2 0 0 0,-20 34 0 0 0,38-55-295 0 0,1 0-1 0 0,0 0 1 0 0,0 0 0 0 0,1 1-1 0 0,-3 12 1 0 0,5-18-44 0 0,1 0-1 0 0,-1-1 1 0 0,1 1-1 0 0,0 0 1 0 0,0 0-1 0 0,0-1 1 0 0,0 1-1 0 0,1 0 1 0 0,0 4-1 0 0,0-5-8 0 0,0-1 0 0 0,-1 1 0 0 0,1-1 1 0 0,0 0-1 0 0,0 1 0 0 0,-1-1 0 0 0,1 0 0 0 0,0 0 0 0 0,0 1 0 0 0,0-1 0 0 0,1 0 0 0 0,-1 0 1 0 0,0 0-1 0 0,0 0 0 0 0,1-1 0 0 0,-1 1 0 0 0,0 0 0 0 0,3 1 0 0 0,2-1 7 0 0,0 1 0 0 0,0-1 0 0 0,0 0 0 0 0,1 0 0 0 0,-1-1 0 0 0,0 1 0 0 0,0-1 0 0 0,1-1 0 0 0,-1 1 0 0 0,0-1 0 0 0,8-2 0 0 0,11-4-95 0 0,33-13 1 0 0,-49 17 23 0 0,-6 2 10 0 0,17-7-1027 0 0,34-17 0 0 0,6-10-222 0 0,-7 3-11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584 197 5063 0 0,'0'0'390'0'0,"-1"3"-252"0"0,-1 5 1443 0 0,0 0 0 0 0,-1 0 0 0 0,0-1 0 0 0,-8 14 0 0 0,-3 8 2120 0 0,-99 219 588 0 0,-94 106-4128 0 0,62-160-345 0 0,96-140-112 0 0,16-20-3538 0 0</inkml:trace>
  <inkml:trace contextRef="#ctx0" brushRef="#br0" timeOffset="1.01">399 215 10135 0 0,'1'-2'778'0'0,"7"-11"-273"0"0,0 0 0 0 0,0 0 0 0 0,2 1 1 0 0,-1 0-1 0 0,2 1 0 0 0,-1-1 0 0 0,1 2 0 0 0,1 0 1 0 0,0 0-1 0 0,1 1 0 0 0,15-8 0 0 0,-7 5-27 0 0,1 2 0 0 0,0 0-1 0 0,0 1 1 0 0,1 1 0 0 0,0 2-1 0 0,36-7 1 0 0,-43 12-268 0 0,1 0 0 0 0,-1 1-1 0 0,0 0 1 0 0,0 2 0 0 0,0 0 0 0 0,-1 0-1 0 0,1 2 1 0 0,0 0 0 0 0,-1 1 0 0 0,0 0-1 0 0,0 1 1 0 0,24 14 0 0 0,-34-18-188 0 0,-1 1-1 0 0,1 0 1 0 0,-1 0 0 0 0,0 1-1 0 0,0-1 1 0 0,0 1 0 0 0,0 0 0 0 0,0 0-1 0 0,-1 0 1 0 0,0 1 0 0 0,0-1-1 0 0,0 1 1 0 0,-1 0 0 0 0,1-1 0 0 0,-1 1-1 0 0,0 0 1 0 0,0 1 0 0 0,-1-1-1 0 0,0 0 1 0 0,0 0 0 0 0,0 1 0 0 0,0-1-1 0 0,-1 0 1 0 0,0 1 0 0 0,0-1 0 0 0,0 1-1 0 0,-1-1 1 0 0,0 0 0 0 0,0 1-1 0 0,-3 9 1 0 0,-2-4 0 0 0,1 0-1 0 0,-1 0 1 0 0,-1 0 0 0 0,0-1-1 0 0,0 0 1 0 0,-15 15 0 0 0,-4 0 35 0 0,-30 23 1 0 0,18-19-217 0 0,0-2 0 0 0,-2-2-1 0 0,-50 24 1 0 0,51-31-1447 0 0,-72 22 0 0 0,77-31-3440 0 0,7-5-1470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1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12607 0 0,'0'0'6488'0'0,"1"-1"-5648"0"0,58-59-202 0 0,3 3-1 0 0,79-56 0 0 0,-84 66-834 0 0,-38 31 136 0 0,0 1-1 0 0,31-20 1 0 0,-49 35 118 0 0,0 1-31 0 0,0 1 0 0 0,0-1 0 0 0,0 1 0 0 0,0-1 0 0 0,0 1 1 0 0,-1 0-1 0 0,1-1 0 0 0,-1 1 0 0 0,1 0 0 0 0,0 2 0 0 0,-1 4 67 0 0,0 0-1 0 0,-1 1 1 0 0,1-1 0 0 0,-2 0-1 0 0,1 0 1 0 0,-1 0 0 0 0,-5 13-1 0 0,-3 19 220 0 0,5-21-152 0 0,0 1 1 0 0,-15 31-1 0 0,14-37-167 0 0,1-1 0 0 0,0 1 0 0 0,1 0 0 0 0,0 1 0 0 0,1-1 0 0 0,-2 27 0 0 0,5-39-147 0 0,0 0 0 0 0,0 1-1 0 0,0-1 1 0 0,0 0 0 0 0,1 0 0 0 0,-1 0-1 0 0,1 0 1 0 0,0 0 0 0 0,0 0 0 0 0,0 0-1 0 0,0 0 1 0 0,0 0 0 0 0,0 0 0 0 0,0 0-1 0 0,0-1 1 0 0,1 1 0 0 0,-1 0 0 0 0,3 1 0 0 0,5 3-1924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4607 0 0,'0'0'208'0'0,"0"2"-9"0"0,14 53 892 0 0,-3 3 9463 0 0,-9-49-7822 0 0,-2-7-2653 0 0,0 0 0 0 0,1 0 0 0 0,-1 0-1 0 0,1 0 1 0 0,-1-1 0 0 0,1 1 0 0 0,0 0-1 0 0,0 0 1 0 0,0-1 0 0 0,0 1 0 0 0,0-1-1 0 0,0 1 1 0 0,0-1 0 0 0,1 1 0 0 0,-1-1-1 0 0,0 0 1 0 0,1 1 0 0 0,-1-1 0 0 0,1 0 0 0 0,-1 0-1 0 0,1 0 1 0 0,0 0 0 0 0,-1-1 0 0 0,1 1-1 0 0,0 0 1 0 0,0-1 0 0 0,0 1 0 0 0,-1-1-1 0 0,1 1 1 0 0,0-1 0 0 0,0 0 0 0 0,0 0 0 0 0,0 0-1 0 0,0 0 1 0 0,0 0 0 0 0,-1 0 0 0 0,1-1-1 0 0,3 0 1 0 0,5-2 35 0 0,-1 0-1 0 0,0 0 1 0 0,0-1-1 0 0,-1 0 0 0 0,1 0 1 0 0,-1-1-1 0 0,0 0 1 0 0,15-13-1 0 0,2-4-129 0 0,25-30-1 0 0,-47 48-30 0 0,18-23-637 0 0,-20 26 384 0 0,-2 1-84 0 0,-1 0 326 0 0,1 1 0 0 0,0-1 0 0 0,0 1 0 0 0,-1 0 0 0 0,1-1 0 0 0,0 1 0 0 0,0 0 0 0 0,-1 0 0 0 0,1 0 0 0 0,0 0 0 0 0,-2 2 0 0 0,-1 0-21 0 0,-174 143 89 0 0,134-111 122 0 0,1 2 0 0 0,2 2 0 0 0,-45 55 0 0 0,80-86-130 0 0,3-5-3 0 0,1-1-1 0 0,0 1 0 0 0,1-1 0 0 0,-1 1 0 0 0,0 0 0 0 0,1 0 0 0 0,0 0 0 0 0,-1 0 0 0 0,1 0 0 0 0,-1 3 1 0 0,3-6-1 0 0,-1 0 1 0 0,0 0 0 0 0,0 0-1 0 0,0 0 1 0 0,0 0 0 0 0,0 0 0 0 0,0 0-1 0 0,0 0 1 0 0,0 0 0 0 0,0 0-1 0 0,0 0 1 0 0,0-1 0 0 0,0 1 0 0 0,0 0-1 0 0,0 0 1 0 0,0 0 0 0 0,0 0 0 0 0,1 0-1 0 0,-1 0 1 0 0,0 0 0 0 0,0 0-1 0 0,0 0 1 0 0,0 0 0 0 0,0 0 0 0 0,0 0-1 0 0,0 0 1 0 0,0 0 0 0 0,0 0 0 0 0,0 0-1 0 0,0 0 1 0 0,0 0 0 0 0,1 0-1 0 0,-1 0 1 0 0,0 0 0 0 0,0 1 0 0 0,0-1-1 0 0,0 0 1 0 0,0 0 0 0 0,0 0-1 0 0,0 0 1 0 0,0 0 0 0 0,0 0 0 0 0,0 0-1 0 0,0 0 1 0 0,0 0 0 0 0,0 0 0 0 0,0 0-1 0 0,0 0 1 0 0,0 0 0 0 0,0 0-1 0 0,0 0 1 0 0,0 0 0 0 0,1 1 0 0 0,-1-1-1 0 0,0 0 1 0 0,0 0 0 0 0,0 0 0 0 0,0 0-1 0 0,0 0 1 0 0,0 0 0 0 0,0 0-1 0 0,0 0 1 0 0,0 0 0 0 0,0 0 0 0 0,0 0-1 0 0,-1 0 1 0 0,1 1 0 0 0,17-4-519 0 0,0-1 0 0 0,0 0 1 0 0,0-1-1 0 0,-1-1 0 0 0,19-9 0 0 0,4-3-568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17 275 8751 0 0,'0'0'399'0'0,"-1"1"-4"0"0,0-1-55 0 0,1 0 1 0 0,-1 0-1 0 0,1 1 1 0 0,-1-1-1 0 0,1 0 1 0 0,-1 0-1 0 0,1 0 1 0 0,-1 0-1 0 0,1 0 1 0 0,-1 0 0 0 0,1 0-1 0 0,-1 0 1 0 0,1 0-1 0 0,-1 0 1 0 0,1 0-1 0 0,-1 0 1 0 0,1 0-1 0 0,-1 0 1 0 0,1 0-1 0 0,-1-1 1 0 0,1 1-1 0 0,0 0 1 0 0,-1 0-1 0 0,1 0 1 0 0,-1-1 0 0 0,0 0 1021 0 0,0 0-1022 0 0,1 0-168 0 0,-1 0-1 0 0,1 0 1 0 0,0 0-1 0 0,0 0 1 0 0,0 0-1 0 0,0 0 0 0 0,0 1 1 0 0,0-1-1 0 0,1 0 1 0 0,-1 0-1 0 0,0 0 1 0 0,0 0-1 0 0,1 0 1 0 0,0-1-1 0 0,17-29 7 0 0,1 5-86 0 0,1 2 0 0 0,1 0 0 0 0,1 1 0 0 0,1 1 0 0 0,1 1 0 0 0,42-27 0 0 0,-56 42-91 0 0,1 0 0 0 0,-1 1 0 0 0,1 0 0 0 0,0 1 0 0 0,16-4-1 0 0,-23 7-3 0 0,0 0-1 0 0,0 0 1 0 0,1 1-1 0 0,-1-1 0 0 0,0 1 1 0 0,1 0-1 0 0,-1 0 0 0 0,0 0 1 0 0,1 1-1 0 0,-1-1 1 0 0,0 1-1 0 0,1 0 0 0 0,-1 0 1 0 0,0 1-1 0 0,0-1 0 0 0,0 1 1 0 0,6 4-1 0 0,-7-4 4 0 0,-1 1-1 0 0,1-1 0 0 0,-1 1 1 0 0,0 0-1 0 0,1 0 0 0 0,-1 0 1 0 0,0 0-1 0 0,-1 0 0 0 0,1 1 1 0 0,-1-1-1 0 0,1 0 0 0 0,-1 1 1 0 0,0-1-1 0 0,0 1 0 0 0,-1 0 1 0 0,1-1-1 0 0,-1 1 0 0 0,1 0 1 0 0,-1-1-1 0 0,0 1 0 0 0,-1 0 1 0 0,0 4-1 0 0,-2 10 2 0 0,0 0 0 0 0,-2-1-1 0 0,-8 23 1 0 0,8-24-1 0 0,-9 18-948 0 0,-34 65-1 0 0,20-46-8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40 393 17191 0 0,'0'0'2328'0'0,"0"-8"-2176"0"0,-4-12-113 0 0,-7-27-1 0 0,-1-4 13 0 0,7 23 109 0 0,2 0-1 0 0,-1-35 0 0 0,4 54-113 0 0,0 1 1 0 0,1-1-1 0 0,0 1 0 0 0,0 0 1 0 0,1-1-1 0 0,0 1 0 0 0,1 0 1 0 0,-1 0-1 0 0,2 0 0 0 0,-1 1 1 0 0,1-1-1 0 0,5-7 0 0 0,-7 12-15 0 0,1 0-1 0 0,-1 0 0 0 0,1 1 1 0 0,0-1-1 0 0,0 1 0 0 0,0 0 1 0 0,0-1-1 0 0,0 1 0 0 0,0 1 1 0 0,0-1-1 0 0,1 0 0 0 0,-1 1 1 0 0,1 0-1 0 0,-1 0 1 0 0,1 0-1 0 0,0 0 0 0 0,-1 0 1 0 0,1 1-1 0 0,0-1 0 0 0,-1 1 1 0 0,1 0-1 0 0,0 0 0 0 0,0 1 1 0 0,4 0-1 0 0,9 3 143 0 0,0 0 1 0 0,-1 1-1 0 0,0 1 0 0 0,17 8 0 0 0,-8-3-110 0 0,22 8-55 0 0,100 43 61 0 0,-143-61-43 0 0,-1 1 0 0 0,1 0 0 0 0,-1 0 0 0 0,0 0 0 0 0,0 0 0 0 0,4 4 0 0 0,-6-5-12 0 0,0 0-1 0 0,-1-1 1 0 0,1 1-1 0 0,-1 0 0 0 0,1 0 1 0 0,-1 0-1 0 0,1-1 1 0 0,-1 1-1 0 0,1 0 0 0 0,-1 0 1 0 0,0 0-1 0 0,0 0 1 0 0,1 0-1 0 0,-1 0 0 0 0,0 0 1 0 0,0 0-1 0 0,0 0 1 0 0,0 0-1 0 0,0-1 0 0 0,0 1 1 0 0,0 0-1 0 0,-1 0 1 0 0,1 0-1 0 0,0 0 0 0 0,0 0 1 0 0,-1 0-1 0 0,1 0 1 0 0,0 0-1 0 0,-1 0 0 0 0,1-1 1 0 0,-2 2-1 0 0,-4 6 56 0 0,-1 0-1 0 0,-1 0 1 0 0,1-1-1 0 0,-1 0 1 0 0,-1 0 0 0 0,1-1-1 0 0,-16 9 1 0 0,-4 4 33 0 0,-98 67-149 0 0,94-67-854 0 0,0-1 0 0 0,-39 14 1 0 0,63-29 460 0 0,0 1-749 0 0,-1-1 0 0 0,0 0 0 0 0,-16 3 0 0 0,10-7-4813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11519 0 0,'0'0'887'0'0,"-1"2"-382"0"0,-30 71 3612 0 0,-23 55-1008 0 0,-86 167-2521 0 0,107-233-460 0 0,-26 76 0 0 0,47-107-130 0 0,3 0 1 0 0,0 1-1 0 0,2 1 0 0 0,-4 54 1 0 0,10-77-422 0 0,0 0 1 0 0,0 0 0 0 0,0 0 0 0 0,-2 0 0 0 0,1 0 0 0 0,-1 0 0 0 0,0-1 0 0 0,-10 18 0 0 0,3-12-881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101 196 12895 0 0,'2'1'4527'0'0,"5"3"-4143"0"0,0 0 0 0 0,1 0-1 0 0,-1-1 1 0 0,1 0 0 0 0,-1 0 0 0 0,1-1 0 0 0,0 0 0 0 0,0-1-1 0 0,0 1 1 0 0,0-1 0 0 0,0-1 0 0 0,16 0 0 0 0,-7-2-412 0 0,1-1 0 0 0,-1 0-1 0 0,1-1 1 0 0,32-12 0 0 0,-28 8 34 0 0,-6 2-56 0 0,1 0 0 0 0,18-11 0 0 0,-22 9-16 0 0,3-1-141 0 0,0 0-1 0 0,25-21 1 0 0,-37 27 135 0 0,-1 0 0 0 0,1-1 0 0 0,-1 0 0 0 0,0 1 0 0 0,0-1 0 0 0,0 0 0 0 0,0-1 1 0 0,-1 1-1 0 0,1 0 0 0 0,-1-1 0 0 0,0 1 0 0 0,-1-1 0 0 0,1 0 0 0 0,-1 0 0 0 0,1-5 1 0 0,-2 9 52 0 0,0 0 0 0 0,1 0 0 0 0,-1-1 1 0 0,0 1-1 0 0,0 0 0 0 0,0 0 1 0 0,0 0-1 0 0,-1 0 0 0 0,1-1 1 0 0,0 1-1 0 0,0 0 0 0 0,-1 0 0 0 0,1 0 1 0 0,-1 0-1 0 0,1 0 0 0 0,-1 0 1 0 0,1 0-1 0 0,-1 0 0 0 0,0 0 1 0 0,1 0-1 0 0,-3-2 0 0 0,2 2-3 0 0,-1 0-1 0 0,1 1 0 0 0,-1-1 1 0 0,1 0-1 0 0,-1 1 1 0 0,1-1-1 0 0,-1 1 1 0 0,1-1-1 0 0,-1 1 0 0 0,0 0 1 0 0,1 0-1 0 0,-1 0 1 0 0,-3 0-1 0 0,-2 0-44 0 0,0 1 0 0 0,0 0 0 0 0,0 1 0 0 0,0 0 0 0 0,-14 5 0 0 0,-4 5 18 0 0,0 2 0 0 0,0 0 0 0 0,2 1 0 0 0,-36 31 0 0 0,-78 83 780 0 0,130-122-687 0 0,-23 22 234 0 0,1 1 0 0 0,2 1 0 0 0,-38 57 0 0 0,63-83-274 0 0,-1-1 1 0 0,1 1-1 0 0,0 0 1 0 0,-3 8-1 0 0,5-13-4 0 0,0 1 0 0 0,0-1 0 0 0,0 1 0 0 0,0-1 0 0 0,0 1 0 0 0,0-1 0 0 0,0 1 0 0 0,0-1 0 0 0,0 1 0 0 0,0-1 0 0 0,0 1 0 0 0,0-1 0 0 0,0 1 0 0 0,0-1 0 0 0,0 0 0 0 0,1 1 0 0 0,-1 0 0 0 0,1 0 1 0 0,0 0-1 0 0,0 0 1 0 0,0 0 0 0 0,1 0-1 0 0,-1-1 1 0 0,0 1-1 0 0,0 0 1 0 0,1-1 0 0 0,-1 1-1 0 0,0-1 1 0 0,1 1-1 0 0,-1-1 1 0 0,1 1 0 0 0,-1-1-1 0 0,0 0 1 0 0,1 0 0 0 0,-1 0-1 0 0,1 0 1 0 0,-1 0-1 0 0,1 0 1 0 0,-1 0 0 0 0,3-1-1 0 0,33-8-199 0 0,-5-3-769 0 0,4-2-351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1125 3223 0 0,'-13'22'-52'0'0,"-16"25"3180"0"0,9-20 5184 0 0,17-25-7590 0 0,0 0 0 0 0,0 1-1 0 0,0-1 1 0 0,0 0 0 0 0,0 0 0 0 0,-5 1-1 0 0,6-1 821 0 0,31-21-748 0 0,69-83 2 0 0,-70 71-741 0 0,0 1 1 0 0,51-41 0 0 0,-74 67-48 0 0,1 0 0 0 0,-1 1 0 0 0,1 0 0 0 0,0 0 0 0 0,0 0-1 0 0,0 0 1 0 0,13-2 0 0 0,-18 4-10 0 0,0 1-1 0 0,1 0 1 0 0,-1 0-1 0 0,1 0 0 0 0,-1-1 1 0 0,0 1-1 0 0,1 0 1 0 0,-1 1-1 0 0,1-1 0 0 0,-1 0 1 0 0,0 0-1 0 0,1 1 1 0 0,-1-1-1 0 0,0 1 0 0 0,1-1 1 0 0,-1 1-1 0 0,0-1 1 0 0,0 1-1 0 0,1 0 1 0 0,-1-1-1 0 0,0 1 0 0 0,0 0 1 0 0,0 0-1 0 0,0 0 1 0 0,0 0-1 0 0,0 0 0 0 0,0 0 1 0 0,0 0-1 0 0,-1 1 1 0 0,1-1-1 0 0,0 0 0 0 0,-1 0 1 0 0,1 1-1 0 0,0-1 1 0 0,-1 0-1 0 0,0 1 0 0 0,1-1 1 0 0,-1 0-1 0 0,0 1 1 0 0,0-1-1 0 0,0 3 0 0 0,1 6 5 0 0,-2 0-1 0 0,1 1 1 0 0,-1-1-1 0 0,-1 0 1 0 0,-4 16-1 0 0,0-1 81 0 0,5-21-83 0 0,-2 13-23 0 0,-1 0 0 0 0,2 0 0 0 0,0 0 1 0 0,1 1-1 0 0,1-1 0 0 0,2 21 0 0 0,-2-36-185 0 0,11-4-7544 0 0,0-3 1339 0 0</inkml:trace>
  <inkml:trace contextRef="#ctx0" brushRef="#br0" timeOffset="1">1138 0 17791 0 0,'0'0'1618'0'0,"-1"2"-1332"0"0,-4 6-258 0 0,0 1 0 0 0,0 0 0 0 0,-5 16 0 0 0,2-5 119 0 0,-72 172 1267 0 0,-61 228 0 0 0,16 71-469 0 0,117-455-969 0 0,-6 25 410 0 0,12-54-833 0 0,0 0 1 0 0,-1 0 0 0 0,1 0 0 0 0,-2-1 0 0 0,1 1 0 0 0,-5 5 0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17503 0 0,'-16'-11'4984'0'0,"27"6"-2220"0"0,-5 4-2324 0 0,179-49 729 0 0,-47 16-1137 0 0,413-104-117 0 0,-434 117-1788 0 0,-67 15-5126 0 0,-20 4-737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204 286 1839 0 0,'2'-1'134'0'0,"3"-3"368"0"0,0-1-1 0 0,0 0 1 0 0,-1 0 0 0 0,1 0 0 0 0,-1-1-1 0 0,3-6 1 0 0,5-4 102 0 0,29-50 243 0 0,-29 45 33 0 0,0 2 1 0 0,23-30-1 0 0,-21 34 480 0 0,-1 1 0 0 0,2 1 0 0 0,21-16 4389 0 0,-37 32-5645 0 0,0-1 0 0 0,0 1-1 0 0,1 0 1 0 0,-1 0 0 0 0,1 0 0 0 0,-1 4 0 0 0,-2 12 113 0 0,-10 14-6 0 0,-2-1 1 0 0,-1 0-1 0 0,-24 35 0 0 0,12-25-176 0 0,-2-2-1 0 0,-2-1 0 0 0,-1-1 1 0 0,-60 51-1 0 0,59-57-71 0 0,-53 45-926 0 0,86-76 635 0 0,13-14-2284 0 0,5-5-1750 0 0,7-2-1280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318 228 5063 0 0,'0'0'232'0'0,"-8"-4"32"0"0,6 4-62 0 0,-1-1-1 0 0,1 1 0 0 0,-1 0 1 0 0,0-1-1 0 0,1 1 1 0 0,-1 0-1 0 0,0 1 0 0 0,1-1 1 0 0,-1 0-1 0 0,0 1 0 0 0,1 0 1 0 0,-1-1-1 0 0,1 1 0 0 0,-1 0 1 0 0,1 0-1 0 0,-1 0 0 0 0,1 1 1 0 0,0-1-1 0 0,0 1 0 0 0,-3 2 1 0 0,-1 0 342 0 0,1 0 1 0 0,0 1 0 0 0,0 0 0 0 0,1 0-1 0 0,0 1 1 0 0,-7 10 3712 0 0,13-17-4139 0 0,13-7 441 0 0,0 1 1 0 0,-1-2-1 0 0,20-15 1 0 0,24-22-18 0 0,68-44 1 0 0,-98 74-523 0 0,0 0 0 0 0,1 2 0 0 0,0 1 0 0 0,1 1 0 0 0,34-9 0 0 0,-56 20 19 0 0,-1-1 0 0 0,0 1 1 0 0,1 0-1 0 0,-1 1 0 0 0,1 0 0 0 0,-1 0 1 0 0,1 1-1 0 0,-1-1 0 0 0,12 4 0 0 0,-16-3-16 0 0,0 0 0 0 0,0 0-1 0 0,0 0 1 0 0,0 0-1 0 0,0 1 1 0 0,-1-1 0 0 0,1 1-1 0 0,0-1 1 0 0,-1 1 0 0 0,0 0-1 0 0,1 0 1 0 0,-1 0 0 0 0,0 1-1 0 0,0-1 1 0 0,0 0 0 0 0,0 1-1 0 0,0 0 1 0 0,-1-1 0 0 0,1 1-1 0 0,-1 0 1 0 0,0 0 0 0 0,0-1-1 0 0,0 1 1 0 0,0 0-1 0 0,1 5 1 0 0,-1 1-12 0 0,-1 0 0 0 0,0 0-1 0 0,0 0 1 0 0,-1-1 0 0 0,0 1 0 0 0,0 0-1 0 0,-1 0 1 0 0,-4 13 0 0 0,2-10-8 0 0,-1 0 1 0 0,0-1-1 0 0,-1 1 1 0 0,0-1-1 0 0,-11 15 1 0 0,12-21-68 0 0,0 0 1 0 0,0 0 0 0 0,0 0 0 0 0,0-1 0 0 0,0 0 0 0 0,-13 7 0 0 0,-41 18-383 0 0,24-12 248 0 0,-21 11-85 0 0,-215 125-210 0 0,236-127 465 0 0,27-19-49 0 0,26-18 9 0 0,4-2 50 0 0,0 1 1 0 0,0 1-1 0 0,1 1 0 0 0,0 1 1 0 0,1 1-1 0 0,30-7 0 0 0,-36 12 77 0 0,0 0-1 0 0,1 1 0 0 0,-1 1 1 0 0,1 1-1 0 0,-1 0 0 0 0,0 2 1 0 0,1 0-1 0 0,-1 1 0 0 0,21 6 1 0 0,-33-8-41 0 0,0 2-1 0 0,0-1 1 0 0,0 1 0 0 0,-1-1-1 0 0,1 2 1 0 0,-1-1 0 0 0,0 1-1 0 0,0-1 1 0 0,0 1 0 0 0,0 1-1 0 0,-1-1 1 0 0,6 6 0 0 0,-8-6-9 0 0,1 0 1 0 0,-1-1-1 0 0,1 1 1 0 0,-1 0-1 0 0,-1 0 1 0 0,1 1-1 0 0,0-1 1 0 0,-1 0-1 0 0,0 0 1 0 0,0 1-1 0 0,0-1 1 0 0,0 1-1 0 0,-1-1 1 0 0,0 1 0 0 0,0-1-1 0 0,0 1 1 0 0,-2 7-1 0 0,0-3-4 0 0,-1 0 0 0 0,0 0 0 0 0,-1 0 0 0 0,0-1 0 0 0,0 0 0 0 0,-1 1 0 0 0,0-2 0 0 0,0 1 0 0 0,-1-1 0 0 0,0 1 0 0 0,0-2 0 0 0,-9 9 1 0 0,-5 2 14 0 0,0-1 0 0 0,-2-1 1 0 0,-27 16-1 0 0,15-12 24 0 0,-1-2-1 0 0,-1-1 1 0 0,-1-2 0 0 0,-68 17 0 0 0,77-25-33 0 0,-1-1 0 0 0,0-1 1 0 0,0-2-1 0 0,0-1 0 0 0,0-1 1 0 0,0-1-1 0 0,-33-7 0 0 0,52 7-80 0 0,-7-3-903 0 0,-35-1 0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65 6911 0 0,'0'0'528'0'0,"0"2"-341"0"0,4 15 1244 0 0,-3-13-655 0 0,-1 0 0 0 0,1 0 0 0 0,0 0 0 0 0,0 0 0 0 0,1 0 0 0 0,2 6 0 0 0,-3-9-679 0 0,0 0-1 0 0,0 0 1 0 0,-1 0 0 0 0,1 0-1 0 0,0 0 1 0 0,1 0-1 0 0,-1 0 1 0 0,0-1-1 0 0,0 1 1 0 0,0 0-1 0 0,0 0 1 0 0,1-1 0 0 0,-1 1-1 0 0,0-1 1 0 0,0 1-1 0 0,1-1 1 0 0,-1 0-1 0 0,0 1 1 0 0,1-1-1 0 0,-1 0 1 0 0,1 0 0 0 0,-1 0-1 0 0,0 0 1 0 0,3 0-1 0 0,9-2 535 0 0,0 0-1 0 0,0 0 1 0 0,0-1-1 0 0,23-10 0 0 0,48-25 1109 0 0,-33 13-941 0 0,38-20-298 0 0,-87 44-560 0 0,-7 1-216 0 0,0 0 136 0 0,0 1 0 0 0,0-1-1 0 0,0 1 1 0 0,0 1 0 0 0,0-1-1 0 0,1 0 1 0 0,-9 5 0 0 0,2-2-61 0 0,-28 13-423 0 0,0 0 1 0 0,-53 35 0 0 0,-66 55 244 0 0,134-90 386 0 0,-35 23 14 0 0,-37 28 590 0 0,93-66-569 0 0,1 0 0 0 0,0 0 0 0 0,0 0 0 0 0,0 0 0 0 0,0 1 0 0 0,1-1 0 0 0,-3 3 0 0 0,3-3 126 0 0,15 5 95 0 0,-9-6-249 0 0,1 1 0 0 0,-1-1 0 0 0,1 0 0 0 0,-1 0 0 0 0,1 0-1 0 0,0-1 1 0 0,-1 0 0 0 0,8-1 0 0 0,47-8-849 0 0,-43 6 389 0 0,20-4-350 0 0,2-1-11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37 10135 0 0,'0'0'778'0'0,"0"-1"-506"0"0,3-7 1406 0 0,-12-6 4728 0 0,7 13-6344 0 0,1-1 0 0 0,-1 1 0 0 0,0 0 0 0 0,0-1 0 0 0,0 1 0 0 0,0 0 0 0 0,0 0 0 0 0,0 1 0 0 0,0-1 0 0 0,0 0 0 0 0,0 1 0 0 0,0-1 0 0 0,0 1 0 0 0,0 0 0 0 0,-1-1 0 0 0,1 1 1 0 0,0 0-1 0 0,0 1 0 0 0,0-1 0 0 0,-1 0 0 0 0,1 0 0 0 0,0 1 0 0 0,0 0 0 0 0,0-1 0 0 0,-4 3 0 0 0,-4 1-103 0 0,0 1 0 0 0,0 1 1 0 0,-16 11-1 0 0,17-10 129 0 0,-68 51-88 0 0,17-10 0 0 0,-12 13 0 0 0,-11 7 0 0 0,3-7 21 0 0,70-52 26 0 0,0 0 1 0 0,1 1 0 0 0,0 0-1 0 0,1 1 1 0 0,-10 15 0 0 0,18-26-28 0 0,-1 1 0 0 0,1-1 0 0 0,-1 1 0 0 0,1 0 0 0 0,0-1 0 0 0,-1 1 1 0 0,1 0-1 0 0,0 0 0 0 0,-1-1 0 0 0,1 1 0 0 0,0 0 0 0 0,0 0 0 0 0,0 0 0 0 0,0-1 0 0 0,0 1 0 0 0,0 0 1 0 0,0 0-1 0 0,0 0 0 0 0,0-1 0 0 0,0 1 0 0 0,0 0 0 0 0,0 0 0 0 0,0-1 0 0 0,1 1 0 0 0,-1 0 0 0 0,0 0 1 0 0,1-1-1 0 0,-1 1 0 0 0,0 0 0 0 0,1-1 0 0 0,-1 1 0 0 0,1 0 0 0 0,-1-1 0 0 0,1 1 0 0 0,-1-1 0 0 0,1 1 1 0 0,0-1-1 0 0,-1 1 0 0 0,1-1 0 0 0,0 1 0 0 0,-1-1 0 0 0,1 1 0 0 0,0-1 0 0 0,0 0 0 0 0,-1 0 0 0 0,1 1 1 0 0,0-1-1 0 0,0 0 0 0 0,-1 0 0 0 0,1 0 0 0 0,1 0 0 0 0,5 1 37 0 0,0 0 0 0 0,0 0 0 0 0,0-1 0 0 0,10-1 0 0 0,-2-1-22 0 0,-1 0 0 0 0,0 0-1 0 0,0-2 1 0 0,0 1-1 0 0,0-2 1 0 0,-1 0-1 0 0,23-12 1 0 0,-16 5-117 0 0,0-1 0 0 0,-2-1 0 0 0,1 0 0 0 0,16-18 0 0 0,68-69-492 0 0,-112 123 500 0 0,4-9 85 0 0,-9 15-9 0 0,-2 6-280 0 0,11-9-5557 0 0,5-12-857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59 428 5527 0 0,'0'0'423'0'0,"-1"-1"-278"0"0,-4-3 1052 0 0,0 0 0 0 0,1 0 0 0 0,-1-1 0 0 0,1 1 0 0 0,0-1 0 0 0,0 0 0 0 0,0-1 0 0 0,1 1 0 0 0,-1 0 0 0 0,-2-9 0 0 0,4 9-972 0 0,0 0 0 0 0,1 0-1 0 0,0 0 1 0 0,0 0-1 0 0,0-1 1 0 0,0 1 0 0 0,1 0-1 0 0,0-1 1 0 0,0 1 0 0 0,0 0-1 0 0,1-1 1 0 0,0 1 0 0 0,1-5-1 0 0,3-6-52 0 0,1 0 0 0 0,0 1 0 0 0,1 0-1 0 0,0 1 1 0 0,17-24 0 0 0,-10 18-183 0 0,1 0 0 0 0,2 1 0 0 0,20-19 0 0 0,-24 27-397 0 0,0 0 1 0 0,17-10 0 0 0,11-1-6140 0 0,-16 11-191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79 290 6911 0 0,'0'0'315'0'0,"-2"1"-7"0"0,-34 29 942 0 0,-4-3 12461 0 0,41-38-13263 0 0,1 5-415 0 0,1-1-1 0 0,0 1 1 0 0,0 0-1 0 0,0 0 1 0 0,1 1-1 0 0,0-1 1 0 0,6-6-1 0 0,4-4 42 0 0,17-14 0 0 0,6-1-339 0 0,59-39 0 0 0,46-16-437 0 0,-126 77 504 0 0,0 0-1 0 0,0 1 0 0 0,30-10 1 0 0,-40 17 171 0 0,-1-1-1 0 0,1 1 1 0 0,0 1 0 0 0,0-1-1 0 0,0 1 1 0 0,10 0 0 0 0,-13 1 60 0 0,1-1-1 0 0,-1 1 1 0 0,0 0 0 0 0,1 0-1 0 0,-1 0 1 0 0,0 0 0 0 0,0 1 0 0 0,0-1-1 0 0,0 1 1 0 0,0 0 0 0 0,0 0-1 0 0,4 4 1 0 0,-4-3 9 0 0,0 0 0 0 0,-1 1 0 0 0,1 0 1 0 0,-1-1-1 0 0,1 1 0 0 0,-1 0 0 0 0,-1 0 0 0 0,1 0 0 0 0,0 1 0 0 0,-1-1 0 0 0,0 0 0 0 0,0 1 1 0 0,0-1-1 0 0,-1 0 0 0 0,1 1 0 0 0,-1-1 0 0 0,-1 6 0 0 0,1 4 26 0 0,-2 0-1 0 0,0 0 1 0 0,0 0 0 0 0,-6 15-1 0 0,2-12-25 0 0,0 0-1 0 0,-1 0 1 0 0,-10 16 0 0 0,-1 2-54 0 0,17-33-306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6911 0 0,'0'0'528'0'0,"0"2"54"0"0,-3 5 1360 0 0,1 0 0 0 0,-1 0 0 0 0,-8 12-1 0 0,-17 20 1356 0 0,9-17-2964 0 0,-28 24 0 0 0,32-33-333 0 0,-6 5 0 0 0,-27 31 0 0 0,28-26 16 0 0,12-15 8 0 0,0 1-1 0 0,0 1 1 0 0,1 0-1 0 0,0 0 1 0 0,-6 12-1 0 0,12-19-19 0 0,0 0 0 0 0,0 0 0 0 0,0 0 0 0 0,0 0 0 0 0,0 0 0 0 0,1 0 0 0 0,-1 0 0 0 0,1 0 0 0 0,0 1 0 0 0,0-1 0 0 0,0 0 0 0 0,0 0 0 0 0,1 0 0 0 0,-1 1 0 0 0,1-1 0 0 0,0 0 0 0 0,0 0 0 0 0,0 0-1 0 0,0 0 1 0 0,0 0 0 0 0,1 0 0 0 0,0-1 0 0 0,-1 1 0 0 0,4 3 0 0 0,-2-2 57 0 0,1 0 0 0 0,0 0 0 0 0,0 0 0 0 0,0 0 0 0 0,0-1 0 0 0,1 0-1 0 0,-1 0 1 0 0,1 0 0 0 0,0 0 0 0 0,0-1 0 0 0,0 0 0 0 0,0 0 0 0 0,0 0 0 0 0,1-1 0 0 0,-1 1 0 0 0,0-1-1 0 0,1 0 1 0 0,-1-1 0 0 0,10 0 0 0 0,-9 0 12 0 0,0 0-1 0 0,0-1 0 0 0,0 0 1 0 0,0 0-1 0 0,0-1 0 0 0,0 1 0 0 0,0-1 1 0 0,0 0-1 0 0,-1-1 0 0 0,1 0 1 0 0,-1 0-1 0 0,1 0 0 0 0,-1 0 1 0 0,0-1-1 0 0,-1 0 0 0 0,1 0 1 0 0,6-7-1 0 0,-9 8-36 0 0,0 0 0 0 0,0-1 0 0 0,0 1 0 0 0,-1-1 0 0 0,1 1-1 0 0,-1-1 1 0 0,0 0 0 0 0,0 0 0 0 0,0 1 0 0 0,0-1 0 0 0,-1 0 0 0 0,1-7 0 0 0,-1-6-77 0 0,-4-27 1 0 0,2 25-102 0 0,1 6 4 0 0,-6-41-824 0 0,6 49 569 0 0,0-1 0 0 0,0 1 0 0 0,-1 0 0 0 0,0 0-1 0 0,0-1 1 0 0,-1 1 0 0 0,-3-6 0 0 0,0 3-1118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108 538 10591 0 0,'0'0'1422'0'0,"-1"2"254"0"0,-18 56 5352 0 0,-18 30-5539 0 0,-3 10-1400 0 0,31-68-21 0 0,7-18-133 0 0,5-1-6 0 0,-3-9 77 0 0,1-1-1 0 0,0 1 0 0 0,0 0 1 0 0,0-1-1 0 0,0 1 1 0 0,0-1-1 0 0,0 1 1 0 0,1-1-1 0 0,-1 1 1 0 0,0-1-1 0 0,1 0 0 0 0,-1 0 1 0 0,1 0-1 0 0,-1 0 1 0 0,1 0-1 0 0,2 1 1 0 0,0-1 5 0 0,-1 0 0 0 0,0 0 1 0 0,1 0-1 0 0,-1-1 0 0 0,0 1 1 0 0,1-1-1 0 0,-1 0 0 0 0,6 0 0 0 0,4-2 118 0 0,0 0 0 0 0,-1-1 0 0 0,22-7 0 0 0,-30 8-67 0 0,6-1 130 0 0,-1 0 1 0 0,1-2-1 0 0,-1 1 0 0 0,0-1 0 0 0,0 0 0 0 0,14-11 0 0 0,-17 11-115 0 0,-1-1 0 0 0,0 1 0 0 0,0 0 0 0 0,-1-1 0 0 0,1 0 0 0 0,-1 0 0 0 0,0-1 0 0 0,-1 1 0 0 0,0-1 0 0 0,3-8 0 0 0,6-25-135 0 0,-1 0 0 0 0,6-56 0 0 0,-7 35-1633 0 0,-6 42 84 0 0</inkml:trace>
  <inkml:trace contextRef="#ctx0" brushRef="#br0" timeOffset="1">836 1 6911 0 0,'0'0'623'0'0,"0"2"-514"0"0,-30 115 15096 0 0,23-94-14839 0 0,-57 165-68 0 0,-10 40-203 0 0,54-158-1287 0 0,-19 88-3569 0 0,38-154 4339 0 0,1-1-729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 17567 0 0,'-4'-7'1588'0'0,"4"7"-1583"0"0,0 0 1 0 0,0-1-1 0 0,0 1 0 0 0,0 0 1 0 0,0 0-1 0 0,0-1 0 0 0,0 1 0 0 0,0 0 1 0 0,-1 0-1 0 0,1 0 0 0 0,0-1 1 0 0,0 1-1 0 0,0 0 0 0 0,0 0 0 0 0,0 0 1 0 0,0 0-1 0 0,-1-1 0 0 0,1 1 1 0 0,0 0-1 0 0,0 0 0 0 0,0 0 0 0 0,-1 0 1 0 0,1 0-1 0 0,0-1 0 0 0,0 1 1 0 0,0 0-1 0 0,-1 0 0 0 0,1 0 0 0 0,0 0 1 0 0,0 0-1 0 0,0 0 0 0 0,-1 0 1 0 0,1 0-1 0 0,0 0 0 0 0,0 0 0 0 0,-1 0 1 0 0,1 0-1 0 0,0 0 0 0 0,0 0 1 0 0,0 0-1 0 0,-1 0 0 0 0,1 0 0 0 0,0 0 1 0 0,0 0-1 0 0,-1 0 0 0 0,1 0 1 0 0,0 1-1 0 0,0-1 0 0 0,0 0 0 0 0,-1 0 1 0 0,1 0-1 0 0,0 0 0 0 0,0 0 0 0 0,0 1 1 0 0,0-1-1 0 0,-1 0 0 0 0,1 0 1 0 0,0 0-1 0 0,0 1 0 0 0,0-1 0 0 0,0 0 1 0 0,0 0-1 0 0,0 0 0 0 0,0 1 1 0 0,0-1-1 0 0,-1 0 32 0 0,-13 21 446 0 0,1 0 1 0 0,1 0-1 0 0,-14 34 1 0 0,2-5-320 0 0,-4 9 71 0 0,3 1 0 0 0,-23 83-1 0 0,-19 131 65 0 0,63-253-292 0 0,-11 46 84 0 0,-10 121 0 0 0,25-185-221 0 0,-1-1-1 0 0,1 1 1 0 0,0-1-1 0 0,0 1 1 0 0,0-1 0 0 0,1 0-1 0 0,-1 1 1 0 0,1-1-1 0 0,-1 1 1 0 0,1-1 0 0 0,0 0-1 0 0,0 1 1 0 0,0-1-1 0 0,0 0 1 0 0,2 3 0 0 0,4 3-1080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38 447 12895 0 0,'0'1'5587'0'0,"-11"28"-876"0"0,5-14-4426 0 0,1 1 1 0 0,1-1 0 0 0,-5 29-1 0 0,7-24-304 0 0,2 0 0 0 0,0 0 0 0 0,1 0-1 0 0,7 35 1 0 0,-7-34-1302 0 0,0-19 12 0 0</inkml:trace>
  <inkml:trace contextRef="#ctx0" brushRef="#br0" timeOffset="1">233 0 11055 0 0,'0'0'1200'0'0,"-7"7"-16"0"0,0 2 208 0 0,0 2 48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57 10943 0 0,'0'0'987'0'0,"-2"0"-810"0"0,-7 1 58 0 0,-1 0 1 0 0,1 0-1 0 0,0 1 0 0 0,-1 0 0 0 0,1 0 0 0 0,0 1 0 0 0,1 1 0 0 0,-13 5 0 0 0,-66 44 737 0 0,56-33-640 0 0,24-16-142 0 0,-1 2 0 0 0,1-1 1 0 0,1 1-1 0 0,-1 0 0 0 0,1 0 0 0 0,0 1 0 0 0,0 0 0 0 0,1 0 0 0 0,0 0 0 0 0,0 0 0 0 0,1 1 0 0 0,0 0 0 0 0,-4 10 0 0 0,6-12-106 0 0,0 0 0 0 0,1-1 0 0 0,0 1 0 0 0,0 0 0 0 0,0 0 0 0 0,1 0 0 0 0,0 0-1 0 0,0 0 1 0 0,0 0 0 0 0,1 0 0 0 0,0-1 0 0 0,0 1 0 0 0,0 0 0 0 0,1 0 0 0 0,0-1-1 0 0,0 1 1 0 0,0-1 0 0 0,1 1 0 0 0,0-1 0 0 0,5 8 0 0 0,-4-8-45 0 0,0-1-1 0 0,0 1 1 0 0,0-1 0 0 0,0 1 0 0 0,1-1 0 0 0,0-1 0 0 0,-1 1-1 0 0,1-1 1 0 0,1 0 0 0 0,-1 0 0 0 0,0 0 0 0 0,11 3-1 0 0,-8-4 12 0 0,0 0 0 0 0,1 0 0 0 0,-1-1 0 0 0,0 0 0 0 0,1-1-1 0 0,-1 0 1 0 0,1 0 0 0 0,11-2 0 0 0,-2-2 27 0 0,1-1 0 0 0,-1 0 0 0 0,0-1 0 0 0,0-1 0 0 0,-1-1 0 0 0,0 0 0 0 0,24-17 0 0 0,-17 9 8 0 0,0-1 1 0 0,-2-1-1 0 0,40-42 0 0 0,-53 50-94 0 0,0 0-1 0 0,0-1 0 0 0,-2 0 0 0 0,1-1 0 0 0,-2 1 0 0 0,1-1 1 0 0,-1-1-1 0 0,-1 1 0 0 0,-1-1 0 0 0,6-22 1 0 0,-9 31-35 0 0,-1 0 0 0 0,0 0 0 0 0,1 0 0 0 0,-1 0 0 0 0,-1-1 1 0 0,1 1-1 0 0,-1 0 0 0 0,0 0 0 0 0,0 0 0 0 0,0 0 1 0 0,0 0-1 0 0,0 0 0 0 0,-1 0 0 0 0,0 1 0 0 0,0-1 0 0 0,0 1 1 0 0,0-1-1 0 0,-1 1 0 0 0,1 0 0 0 0,-1-1 0 0 0,0 1 1 0 0,0 1-1 0 0,0-1 0 0 0,0 0 0 0 0,-1 1 0 0 0,1-1 0 0 0,-1 1 1 0 0,1 0-1 0 0,-1 0 0 0 0,0 1 0 0 0,0-1 0 0 0,1 1 1 0 0,-1 0-1 0 0,0 0 0 0 0,-7-1 0 0 0,-5 0-147 0 0,0 1-1 0 0,0 1 1 0 0,0 1 0 0 0,-1 0-1 0 0,-22 5 1 0 0,-79 25-1549 0 0,88-22 1074 0 0,28-9-525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543 669 12871 0 0,'0'0'588'0'0,"-1"2"-12"0"0,-10 30-410 0 0,8-26 351 0 0,1 1-1 0 0,0-1 0 0 0,-1 1 0 0 0,2 0 1 0 0,-1 0-1 0 0,0 9 0 0 0,3-18-344 0 0,-1 0-1 0 0,1 0 0 0 0,0 0 1 0 0,0 0-1 0 0,0 0 1 0 0,0 0-1 0 0,0 1 0 0 0,2-4 1 0 0,4-5 327 0 0,43-83 1734 0 0,30-58-1273 0 0,-56 101-758 0 0,-3-1 0 0 0,20-71-1 0 0,-36 105-217 0 0,-1 0-1 0 0,-1 0 0 0 0,-1-1 0 0 0,0 1 0 0 0,-1-1 1 0 0,-1 0-1 0 0,-1 1 0 0 0,0-1 0 0 0,-1 1 0 0 0,-1 0 1 0 0,-8-25-1 0 0,11 40-1 0 0,0 1 1 0 0,-1-1 0 0 0,1 1-1 0 0,-1-1 1 0 0,1 1 0 0 0,-1 0-1 0 0,0-1 1 0 0,0 1 0 0 0,1 0-1 0 0,-1 0 1 0 0,0-1 0 0 0,0 1-1 0 0,0 0 1 0 0,0 0 0 0 0,0 0-1 0 0,-1 0 1 0 0,1 0 0 0 0,0 0-1 0 0,0 1 1 0 0,-1-1 0 0 0,1 0-1 0 0,0 1 1 0 0,-1-1 0 0 0,1 1-1 0 0,-3-2 1 0 0,1 3-6 0 0,1-1-1 0 0,0 0 1 0 0,0 1 0 0 0,-1-1 0 0 0,1 1-1 0 0,0 0 1 0 0,0 0 0 0 0,0 0 0 0 0,0 0 0 0 0,0 0-1 0 0,0 0 1 0 0,0 0 0 0 0,0 1 0 0 0,0-1-1 0 0,-3 4 1 0 0,-10 10-68 0 0,1 0 0 0 0,0 2 0 0 0,2-1 0 0 0,-13 22-1 0 0,-38 75-68 0 0,63-113 160 0 0,-43 89-58 0 0,-51 153 0 0 0,-7 104 57 0 0,70-237 25 0 0,-8 44-221 0 0,-45 136-201 0 0,77-273-154 0 0,0 0-1 0 0,-1 0 1 0 0,-1-1-1 0 0,0-1 1 0 0,-1 0-1 0 0,-1 0 1 0 0,0-1-1 0 0,-1 0 1 0 0,0 0-1 0 0,-20 14 1 0 0,12-12-1035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7367 0 0,'-5'4'35'0'0,"0"0"0"0"0,0 0 0 0 0,1 1 0 0 0,-1-1 0 0 0,1 1 0 0 0,-3 6 0 0 0,3-5 477 0 0,0 0 0 0 0,1 0 0 0 0,-1 1 0 0 0,2-1 0 0 0,-1 1 0 0 0,1 0 0 0 0,0 0-1 0 0,0 0 1 0 0,0 8 0 0 0,1-11-187 0 0,1 0 0 0 0,0 0 0 0 0,0 1-1 0 0,0-1 1 0 0,1 0 0 0 0,-1 0 0 0 0,1 0-1 0 0,0 0 1 0 0,0 0 0 0 0,0 0 0 0 0,1 0 0 0 0,0 0-1 0 0,-1 0 1 0 0,1 0 0 0 0,4 5 0 0 0,-3-6-293 0 0,0 0 0 0 0,-1 0 0 0 0,1 0 0 0 0,1-1 0 0 0,-1 1-1 0 0,0-1 1 0 0,1 0 0 0 0,-1 0 0 0 0,1 0 0 0 0,-1 0 0 0 0,7 2 0 0 0,-2-2 117 0 0,0 0 0 0 0,1-1 0 0 0,-1 0 0 0 0,0 0 0 0 0,1 0 0 0 0,-1-1 0 0 0,1-1-1 0 0,-1 1 1 0 0,15-4 0 0 0,8-3 427 0 0,37-14 0 0 0,-59 17-481 0 0,140-53 974 0 0,-19 6-818 0 0,101-26-3853 0 0,-186 65-3284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24 10135 0 0,'18'-24'1310'0'0,"-44"32"3196"0"0,-3 4-3626 0 0,1 2-1 0 0,-33 20 1 0 0,-50 40-978 0 0,82-54 301 0 0,-42 34-107 0 0,-93 88 0 0 0,145-123-85 0 0,34-17 42 0 0,-5-3-53 0 0,0 0 0 0 0,0-1 0 0 0,0 0 0 0 0,14-4 0 0 0,11-4 0 0 0,-16 7 35 0 0,-1 1 0 0 0,1 1 0 0 0,-1 0 0 0 0,1 1 0 0 0,-1 1 0 0 0,1 1 1 0 0,30 7-1 0 0,-37-6-1 0 0,0 0 0 0 0,0 1 0 0 0,0 1 0 0 0,-1 0 0 0 0,1 0 0 0 0,-1 1 0 0 0,0 0 1 0 0,-1 1-1 0 0,0 0 0 0 0,0 1 0 0 0,0 0 0 0 0,10 12 0 0 0,-17-16-26 0 0,0-1 0 0 0,0 1 0 0 0,-1 0 0 0 0,1 0 0 0 0,-1 0 0 0 0,0 0 0 0 0,0 0 0 0 0,-1 0 0 0 0,1 1 0 0 0,-1-1 0 0 0,0 0 0 0 0,0 1 0 0 0,-1-1 1 0 0,1 1-1 0 0,-1 5 0 0 0,0-4-3 0 0,-1 0 1 0 0,0 0 0 0 0,0-1 0 0 0,-1 1 0 0 0,0 0 0 0 0,0-1-1 0 0,0 1 1 0 0,0-1 0 0 0,-1 0 0 0 0,-5 8 0 0 0,-1-1-5 0 0,-1 0 0 0 0,0-1 1 0 0,0 0-1 0 0,-1 0 0 0 0,-1-2 0 0 0,0 1 1 0 0,0-1-1 0 0,-18 9 0 0 0,-1-3-36 0 0,-1 0 0 0 0,0-2-1 0 0,-2-2 1 0 0,1-1 0 0 0,-1-1 0 0 0,-58 6 0 0 0,57-11-42 0 0,-50-1 0 0 0,69-4-223 0 0,0 0 0 0 0,0-1 0 0 0,0-1 0 0 0,0 0 0 0 0,-20-8 0 0 0,10-1-4046 0 0,4-2-1388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48 498 5063 0 0,'-1'1'2955'0'0,"0"0"-2264"0"0,-2 1 549 0 0,1 0 0 0 0,-1-1 0 0 0,0 1 1 0 0,1 0-1 0 0,-1-1 0 0 0,-4 2 0 0 0,6-3-1120 0 0,0 0 0 0 0,1 0 0 0 0,-1 0 0 0 0,0 1 0 0 0,1-1 0 0 0,-1 0 0 0 0,0 0 0 0 0,0 0 1 0 0,1-1-1 0 0,-1 1 0 0 0,0 0 0 0 0,1 0 0 0 0,-1 0 0 0 0,0 0 0 0 0,1-1 0 0 0,-1 1 0 0 0,0 0 0 0 0,1-1 0 0 0,-1 1 0 0 0,1 0 0 0 0,-1-1 0 0 0,0 1 0 0 0,1-1 0 0 0,-1 1 0 0 0,1-1 0 0 0,-1 1 0 0 0,1-1 0 0 0,0 1 0 0 0,-1-1 0 0 0,1 0 0 0 0,-1 1 0 0 0,1-1 0 0 0,0 0 0 0 0,0 1 0 0 0,-1-1 0 0 0,1 0 0 0 0,0-1 0 0 0,-1-1 33 0 0,1-1 1 0 0,-1 1-1 0 0,1-1 0 0 0,0 0 0 0 0,0 1 0 0 0,1-1 0 0 0,-1 0 1 0 0,1 1-1 0 0,-1-1 0 0 0,1 1 0 0 0,0-1 0 0 0,1 1 1 0 0,-1-1-1 0 0,3-4 0 0 0,2-4 52 0 0,1 0-1 0 0,12-17 1 0 0,3 3-117 0 0,0 1 0 0 0,1 1 0 0 0,49-39 1 0 0,90-52-1296 0 0,-102 74-224 0 0,-40 27 400 0 0,1 1-1 0 0,0 1 1 0 0,1 1 0 0 0,0 1 0 0 0,1 0-1 0 0,27-6 1 0 0,-19 9-4737 0 0</inkml:trace>
  <inkml:trace contextRef="#ctx0" brushRef="#br0" timeOffset="1">932 58 12871 0 0,'0'0'1164'0'0,"-1"2"-958"0"0,-4 10 736 0 0,-1 0 1 0 0,-1-1-1 0 0,0 1 1 0 0,0-2 0 0 0,-1 1-1 0 0,-18 18 1 0 0,-19 27 648 0 0,30-34-1453 0 0,-38 61 811 0 0,43-66-2423 0 0,-8 22 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189 114 15463 0 0,'0'0'1400'0'0,"-1"1"-1154"0"0,-8 6-96 0 0,1 0 0 0 0,0 1 0 0 0,1 0 1 0 0,0 1-1 0 0,1 0 0 0 0,-12 18 0 0 0,-3 5 57 0 0,12-19-194 0 0,-14 18 202 0 0,1 2 0 0 0,-19 38 0 0 0,40-68-151 0 0,-1-1 1 0 0,1 1 0 0 0,0 0-1 0 0,0 0 1 0 0,1 0 0 0 0,-1 0 0 0 0,1-1-1 0 0,-1 1 1 0 0,1 0 0 0 0,0 0-1 0 0,0 0 1 0 0,0 0 0 0 0,0 0 0 0 0,1 0-1 0 0,-1 0 1 0 0,1 0 0 0 0,1 3 0 0 0,-1-4-6 0 0,0 0 1 0 0,0 0 0 0 0,1 0 0 0 0,-1 0-1 0 0,0-1 1 0 0,1 1 0 0 0,-1-1 0 0 0,1 1-1 0 0,-1-1 1 0 0,1 1 0 0 0,0-1-1 0 0,0 0 1 0 0,0 0 0 0 0,-1 0 0 0 0,1 0-1 0 0,0 0 1 0 0,0 0 0 0 0,0-1 0 0 0,1 1-1 0 0,-1-1 1 0 0,0 1 0 0 0,0-1 0 0 0,0 0-1 0 0,3 0 1 0 0,3 0 49 0 0,0 0 0 0 0,-1-1 0 0 0,1 0 0 0 0,-1 0-1 0 0,1-1 1 0 0,-1 0 0 0 0,0 0 0 0 0,1-1 0 0 0,-1 0 0 0 0,-1 0-1 0 0,11-7 1 0 0,-4 2 28 0 0,0-2 0 0 0,0 0 0 0 0,-1 0 0 0 0,16-17 0 0 0,-13 9-56 0 0,0-1 1 0 0,-1 0-1 0 0,-1 0 1 0 0,-1-1-1 0 0,17-40 0 0 0,-17 31-1307 0 0,-2 0 0 0 0,-1-1 0 0 0,10-58 0 0 0,-16 72-551 0 0,0 3-57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13359 0 0,'0'0'1027'0'0,"-2"2"-486"0"0,-45 34 3332 0 0,-19 17-2103 0 0,-65 53-1142 0 0,-2 2-587 0 0,110-88-44 0 0,9-9 14 0 0,1 1 0 0 0,0 1 1 0 0,1 0-1 0 0,0 1 0 0 0,0 0 1 0 0,-9 16-1 0 0,20-28-6 0 0,0 0 0 0 0,1-1 0 0 0,-1 1 1 0 0,0 0-1 0 0,0 0 0 0 0,1-1 0 0 0,-1 1 0 0 0,1 0 0 0 0,0 0 0 0 0,0 0 0 0 0,-1 0 0 0 0,1 0 0 0 0,0 0 0 0 0,0-1 1 0 0,1 1-1 0 0,-1 0 0 0 0,0 0 0 0 0,1 0 0 0 0,-1 0 0 0 0,2 2 0 0 0,-1-1 17 0 0,1-1 0 0 0,-1 0 0 0 0,1 0-1 0 0,0 0 1 0 0,0 0 0 0 0,0 0 0 0 0,0 0 0 0 0,0-1 0 0 0,0 1-1 0 0,0 0 1 0 0,1-1 0 0 0,4 2 0 0 0,3 2 75 0 0,0-2 0 0 0,1 1 0 0 0,0-2-1 0 0,0 1 1 0 0,20 1 0 0 0,-16-3-279 0 0,0-1-1 0 0,0 0 1 0 0,0-1-1 0 0,0 0 1 0 0,0-1-1 0 0,-1-1 1 0 0,26-8-1 0 0,-16 1-1589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6911 0 0,'0'0'528'0'0,"0"2"11"0"0,0 14 1868 0 0,-1-1 0 0 0,-1 1 0 0 0,-3 15 0 0 0,1-15-1712 0 0,-1 0-1 0 0,-10 24 1 0 0,4-17-782 0 0,-2 0-1 0 0,0 0 1 0 0,-33 40 0 0 0,28-41 137 0 0,-3 3 293 0 0,2 0 1 0 0,-25 43-1 0 0,40-61-208 0 0,0 1 1 0 0,0 0-1 0 0,1 0 1 0 0,0 1-1 0 0,1-1 0 0 0,-1 1 1 0 0,2 0-1 0 0,-1-1 1 0 0,1 1-1 0 0,0 0 0 0 0,1 0 1 0 0,0 0-1 0 0,3 17 1 0 0,-3-23-110 0 0,1 0 0 0 0,0-1 1 0 0,0 1-1 0 0,0 0 1 0 0,0-1-1 0 0,0 1 0 0 0,1 0 1 0 0,-1-1-1 0 0,1 0 1 0 0,0 1-1 0 0,-1-1 0 0 0,1 0 1 0 0,0 0-1 0 0,4 4 1 0 0,-2-4-2 0 0,0 1 0 0 0,-1-1 1 0 0,1 0-1 0 0,0 0 0 0 0,0-1 0 0 0,0 1 1 0 0,0-1-1 0 0,9 2 0 0 0,3-2-39 0 0,-1 0-1 0 0,1 0 1 0 0,0-1-1 0 0,19-4 1 0 0,-35 4 9 0 0,20-2-540 0 0,-1-1-1 0 0,27-8 1 0 0,-33 7-1740 0 0,-1 0 0 0 0,16-9-1 0 0,-3-1-3918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53 3679 0 0,'0'0'167'0'0,"-2"1"-7"0"0,-17 16-680 0 0,1 1 3290 0 0,15-15-1808 0 0,1 1 0 0 0,-1-1 0 0 0,1 0 0 0 0,0 1 0 0 0,0 0-1 0 0,0-1 1 0 0,0 1 0 0 0,1 0 0 0 0,0 0 0 0 0,-2 6 0 0 0,3-9-923 0 0,0 0 0 0 0,0 0 1 0 0,0 0-1 0 0,0 0 1 0 0,0 0-1 0 0,0 0 0 0 0,1 1 1 0 0,-1-1-1 0 0,0 0 1 0 0,1 0-1 0 0,-1 0 0 0 0,1 0 1 0 0,-1 0-1 0 0,1 0 1 0 0,-1 0-1 0 0,1 0 0 0 0,-1-1 1 0 0,1 1-1 0 0,0 0 1 0 0,0 0-1 0 0,0 0 0 0 0,-1-1 1 0 0,1 1-1 0 0,0 0 1 0 0,0-1-1 0 0,0 1 0 0 0,0-1 1 0 0,0 1-1 0 0,0-1 1 0 0,0 1-1 0 0,0-1 0 0 0,0 0 1 0 0,0 1-1 0 0,0-1 1 0 0,2 0-1 0 0,4 1 142 0 0,0 0-1 0 0,-1 0 1 0 0,1-1-1 0 0,8 0 1 0 0,29-4 437 0 0,-2-2 0 0 0,1-2 0 0 0,-1-2 0 0 0,57-22 0 0 0,-97 32-613 0 0,22-8 47 0 0,-1 0 0 0 0,0-1 1 0 0,-1-2-1 0 0,39-23 0 0 0,-58 32-75 0 0,-1 0 0 0 0,0 0 1 0 0,1 0-1 0 0,-1 0 0 0 0,0 0 1 0 0,-1 0-1 0 0,1 0 0 0 0,0-1 1 0 0,1-2-1 0 0,-3 5 12 0 0,0-1 0 0 0,0 1 0 0 0,0 0 0 0 0,0-1 0 0 0,0 1 1 0 0,0 0-1 0 0,0 0 0 0 0,0-1 0 0 0,0 1 0 0 0,0 0 0 0 0,0-1 0 0 0,0 1 0 0 0,0 0 0 0 0,-1 0 0 0 0,1-1 0 0 0,0 1 0 0 0,0 0 0 0 0,0 0 0 0 0,0-1 0 0 0,-1 1 0 0 0,1 0 1 0 0,0 0-1 0 0,0 0 0 0 0,0-1 0 0 0,-1 1 0 0 0,1 0 0 0 0,0 0 0 0 0,0 0 0 0 0,-1 0 0 0 0,1-1 0 0 0,0 1 0 0 0,-1 0 0 0 0,1 0 0 0 0,0 0 0 0 0,-1 0 0 0 0,-9-3-256 0 0,2 4 133 0 0,-1-1 0 0 0,1 2 0 0 0,0-1 0 0 0,0 1 0 0 0,0 1 0 0 0,1 0 0 0 0,-1 0 0 0 0,-8 4 0 0 0,-5 2-52 0 0,19-8 175 0 0,-206 90-1063 0 0,181-77 1044 0 0,0 2 0 0 0,1 1 0 0 0,1 1 1 0 0,1 1-1 0 0,-30 30 0 0 0,44-39 127 0 0,1 1 1 0 0,1 0 0 0 0,0 0-1 0 0,1 1 1 0 0,0 0 0 0 0,0 0-1 0 0,2 0 1 0 0,-5 14-1 0 0,8-20-16 0 0,0 0 0 0 0,1 1-1 0 0,0-1 1 0 0,0 0-1 0 0,0 0 1 0 0,1 0 0 0 0,0 1-1 0 0,2 10 1 0 0,-2-13-49 0 0,1 0 1 0 0,0 0-1 0 0,1-1 1 0 0,-1 1-1 0 0,0 0 1 0 0,1-1-1 0 0,0 0 1 0 0,0 1-1 0 0,0-1 1 0 0,0 0-1 0 0,1 0 1 0 0,-1 0-1 0 0,1 0 1 0 0,0 0-1 0 0,4 2 1 0 0,-3-1-26 0 0,1-1 1 0 0,0-1 0 0 0,0 1-1 0 0,0-1 1 0 0,0 1 0 0 0,1-1-1 0 0,-1-1 1 0 0,0 1-1 0 0,1-1 1 0 0,6 1 0 0 0,-2-1-391 0 0,0-1 1 0 0,1 0 0 0 0,-1 0-1 0 0,17-3 1 0 0,13-5-6549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31 15343 0 0,'-1'-2'704'0'0,"0"-2"-225"0"0,0 2-259 0 0,0 0-1 0 0,1 1 1 0 0,-1-1-1 0 0,1 0 1 0 0,-1 0-1 0 0,1 0 1 0 0,0 1-1 0 0,0-1 1 0 0,0 0 0 0 0,0 0-1 0 0,0-3 1 0 0,-1 7-214 0 0,0-1 0 0 0,0 0 0 0 0,0 0 1 0 0,0 0-1 0 0,-1 0 0 0 0,1 0 0 0 0,0-1 1 0 0,0 1-1 0 0,-1 0 0 0 0,-1 0 0 0 0,-1 1 8 0 0,-13 12 120 0 0,0 0-1 0 0,2 2 0 0 0,-1-1 0 0 0,2 2 1 0 0,-17 23-1 0 0,-1 1 33 0 0,26-34-96 0 0,1 1 1 0 0,-1-1-1 0 0,1 1 1 0 0,1 0 0 0 0,-1 0-1 0 0,2 1 1 0 0,-1-1 0 0 0,-4 16-1 0 0,7-19-37 0 0,1-1 0 0 0,-1 1-1 0 0,1 0 1 0 0,-1 0-1 0 0,1 0 1 0 0,1 0 0 0 0,-1 0-1 0 0,1-1 1 0 0,0 1-1 0 0,0 0 1 0 0,0 0 0 0 0,1-1-1 0 0,-1 1 1 0 0,1-1-1 0 0,0 1 1 0 0,1-1 0 0 0,4 8-1 0 0,0-3 5 0 0,1-1 0 0 0,0 0 0 0 0,0 0 0 0 0,11 8 0 0 0,20 19-6 0 0,-37-33-29 0 0,0 0 0 0 0,-1 0-1 0 0,1 0 1 0 0,0 0 0 0 0,-1 1 0 0 0,1-1 0 0 0,-1 0-1 0 0,0 1 1 0 0,0 0 0 0 0,0-1 0 0 0,0 1-1 0 0,0 0 1 0 0,0-1 0 0 0,-1 1 0 0 0,1 0-1 0 0,-1 0 1 0 0,0-1 0 0 0,0 1 0 0 0,0 0 0 0 0,0 0-1 0 0,-1-1 1 0 0,1 1 0 0 0,-1 0 0 0 0,1 0-1 0 0,-1-1 1 0 0,0 1 0 0 0,0 0 0 0 0,0-1-1 0 0,0 1 1 0 0,-1-1 0 0 0,1 0 0 0 0,-3 3 0 0 0,-1 2-68 0 0,0-1 0 0 0,-1 0 0 0 0,0-1 1 0 0,0 1-1 0 0,0-1 0 0 0,-1 0 1 0 0,0-1-1 0 0,0 1 0 0 0,-13 5 1 0 0,5-4-275 0 0,0 0 0 0 0,-31 8 0 0 0,41-13 261 0 0,-1 0 0 0 0,1 0 0 0 0,-1-1 0 0 0,0 0 0 0 0,0 0 0 0 0,1 0 0 0 0,-1 0 0 0 0,0-1 0 0 0,1 0 0 0 0,-1 0 0 0 0,-10-4 0 0 0,15 4-6 0 0,-1 1 1 0 0,1-1 0 0 0,-1 0 0 0 0,1 0 0 0 0,-1 0 0 0 0,1 0 0 0 0,-1 0 0 0 0,1 0 0 0 0,0 0 0 0 0,0-1 0 0 0,0 1-1 0 0,0 0 1 0 0,-1-1 0 0 0,0-1 0 0 0,-2-11-640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 17791 0 0,'0'0'1618'0'0,"-8"-4"-1300"0"0,6 3-292 0 0,1 1-1 0 0,-1-1 1 0 0,0 1 0 0 0,0 0-1 0 0,0-1 1 0 0,0 1-1 0 0,0 0 1 0 0,0 0 0 0 0,0 0-1 0 0,0 1 1 0 0,0-1-1 0 0,-3 1 1 0 0,-24 9 369 0 0,19-6-303 0 0,0 0-87 0 0,-94 37-321 0 0,90-34 253 0 0,-1 1 0 0 0,2 0-1 0 0,-1 0 1 0 0,-22 21-1 0 0,33-27 52 0 0,0 1-1 0 0,0 0 1 0 0,1-1-1 0 0,-1 1 1 0 0,1 1-1 0 0,0-1 0 0 0,0 0 1 0 0,0 0-1 0 0,0 1 1 0 0,0-1-1 0 0,1 1 1 0 0,0 0-1 0 0,0-1 1 0 0,0 1-1 0 0,0 0 1 0 0,0 6-1 0 0,1-5-8 0 0,0 1 0 0 0,1 0 0 0 0,0-1 0 0 0,0 1 0 0 0,0-1 0 0 0,1 1 0 0 0,-1-1 0 0 0,1 1 0 0 0,1-1 0 0 0,4 7 0 0 0,-1-1 18 0 0,1 0 1 0 0,0-1-1 0 0,1 0 0 0 0,14 14 0 0 0,40 31 8 0 0,-15-15 72 0 0,-38-31 131 0 0,0 1 0 0 0,-1-1 0 0 0,15 22 0 0 0,-22-29 96 0 0,-2 0-259 0 0,1 1 0 0 0,0 0 0 0 0,-1-1 0 0 0,1 1 0 0 0,-1-1 0 0 0,0 1 0 0 0,0-1 0 0 0,0 1 0 0 0,0-1 0 0 0,0 1 0 0 0,-1-1 0 0 0,1 0 1 0 0,-1 0-1 0 0,1 0 0 0 0,-1 0 0 0 0,0 0 0 0 0,0 0 0 0 0,0 0 0 0 0,0 0 0 0 0,0-1 0 0 0,0 1 0 0 0,-1-1 0 0 0,1 0 0 0 0,0 1 0 0 0,-5 0 0 0 0,-5 3 80 0 0,-1 0-1 0 0,0-2 1 0 0,-24 5 0 0 0,27-6-56 0 0,-150 21-265 0 0,91-20-6588 0 0,51-3 137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6447 0 0,'-2'1'3199'0'0,"-1"1"-2090"0"0,0 1 0 0 0,0-1 0 0 0,-1 1 0 0 0,2-1 0 0 0,-4 5 0 0 0,-12 18 1564 0 0,-9 31-2481 0 0,20-40 126 0 0,-110 278 62 0 0,87-213-78 0 0,-3-2 0 0 0,-3-2 0 0 0,-64 100 0 0 0,96-171-419 0 0,-1 2-165 0 0,0-1 0 0 0,0 1 0 0 0,-1-1-1 0 0,0 1 1 0 0,-1-2 0 0 0,-9 9 0 0 0,13-14-606 0 0,-3-1-28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246 385 11167 0 0,'-31'50'1015'0'0,"-29"45"-671"0"0,48-78-285 0 0,-1-1-1 0 0,-1 0 0 0 0,-20 18 0 0 0,28-29 65 0 0,1-1 1 0 0,-1 1-1 0 0,0-1 0 0 0,0-1 0 0 0,-13 7 0 0 0,18-10-61 0 0,0 1 1 0 0,0-1-1 0 0,0 0 0 0 0,-1 0 1 0 0,1 1-1 0 0,0-1 0 0 0,0 0 1 0 0,0 0-1 0 0,-1 0 0 0 0,1 0 1 0 0,0 0-1 0 0,0 0 0 0 0,0 0 1 0 0,-1-1-1 0 0,1 1 0 0 0,0 0 1 0 0,-1-1-1 0 0,1 0 16 0 0,0 0 0 0 0,0 0 0 0 0,0 0 0 0 0,0 0-1 0 0,0 0 1 0 0,0 0 0 0 0,1 0 0 0 0,-1 0 0 0 0,1 0 0 0 0,-1 0 0 0 0,0 0-1 0 0,1 0 1 0 0,0 0 0 0 0,-1-1 0 0 0,1 1 0 0 0,0 0 0 0 0,0 0 0 0 0,-1 0 0 0 0,1-1-1 0 0,0-1 1 0 0,0-11 210 0 0,1 1 0 0 0,0 0-1 0 0,1-1 1 0 0,0 1-1 0 0,1 0 1 0 0,0 0 0 0 0,1 0-1 0 0,9-18 1 0 0,0 1-200 0 0,2 1 0 0 0,26-37 1 0 0,-17 31-81 0 0,2 2 0 0 0,1 1 1 0 0,1 1-1 0 0,1 2 0 0 0,2 1 1 0 0,1 1-1 0 0,39-25 0 0 0,-49 38 25 0 0,2 1 1 0 0,-1 1-1 0 0,2 1 0 0 0,0 1 1 0 0,27-7-1 0 0,-39 14 84 0 0,0 0-1 0 0,1 0 1 0 0,0 1 0 0 0,0 1-1 0 0,-1 1 1 0 0,1 0 0 0 0,0 0-1 0 0,0 1 1 0 0,0 1 0 0 0,-1 1-1 0 0,21 5 1 0 0,-30-6-74 0 0,0-1 0 0 0,0 1-1 0 0,1 0 1 0 0,-1 1 0 0 0,-1-1-1 0 0,1 1 1 0 0,0-1 0 0 0,-1 1-1 0 0,1 0 1 0 0,-1 1 0 0 0,0-1-1 0 0,0 0 1 0 0,2 5 0 0 0,-1-2 28 0 0,-1 0 1 0 0,1 0 0 0 0,-2 1 0 0 0,1-1-1 0 0,-1 1 1 0 0,0-1 0 0 0,2 13 0 0 0,-2 2 141 0 0,-1 0 0 0 0,0 1 1 0 0,-2-1-1 0 0,-4 33 1 0 0,2-34-112 0 0,-1 1 0 0 0,-1-1-1 0 0,-1 0 1 0 0,0 0 0 0 0,-13 26 0 0 0,14-36-98 0 0,0 0-1 0 0,-1 0 1 0 0,0-1-1 0 0,-1 0 1 0 0,0 0 0 0 0,0 0-1 0 0,-1-1 1 0 0,0 0 0 0 0,0-1-1 0 0,-1 0 1 0 0,-15 10-1 0 0,-2-3-87 0 0,-1-1 0 0 0,-37 12-1 0 0,-60 13-315 0 0,78-25 216 0 0,-151 34-1333 0 0,193-46 1208 0 0,0 0 0 0 0,0-1-1 0 0,0 0 1 0 0,0 1 0 0 0,0-1 0 0 0,-5-1 0 0 0,1-4-6618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378 289 6911 0 0,'0'0'7428'0'0,"2"-1"-6857"0"0,2-2-427 0 0,0 1 1 0 0,-1-1-1 0 0,1-1 1 0 0,-1 1-1 0 0,1 0 1 0 0,-1-1-1 0 0,0 0 1 0 0,0 1-1 0 0,-1-1 0 0 0,1 0 1 0 0,-1-1-1 0 0,0 1 1 0 0,0 0-1 0 0,2-7 1 0 0,2-8-161 0 0,-1-1 1 0 0,2-23 0 0 0,0 8 143 0 0,-4 22-240 0 0,0-1-1 0 0,-1 1 0 0 0,-1-1 1 0 0,0 0-1 0 0,-1-18 0 0 0,0 31 87 0 0,-1 1 0 0 0,1-1 0 0 0,0 1 0 0 0,0 0 0 0 0,0-1 0 0 0,-1 1 0 0 0,1-1 0 0 0,0 1-1 0 0,0-1 1 0 0,-1 1 0 0 0,1 0 0 0 0,0-1 0 0 0,-1 1 0 0 0,1 0 0 0 0,0-1 0 0 0,-1 1 0 0 0,1 0 0 0 0,-1-1 0 0 0,1 1 0 0 0,-1 0-1 0 0,1 0 1 0 0,0 0 0 0 0,-1-1 0 0 0,1 1 0 0 0,-1 0 0 0 0,1 0 0 0 0,-1 0 0 0 0,1 0 0 0 0,-1 0 0 0 0,1 0 0 0 0,-1 0-1 0 0,1 0 1 0 0,-1 0 0 0 0,1 0 0 0 0,-1 0 0 0 0,1 0 0 0 0,-1 0 0 0 0,1 0 0 0 0,-1 1 0 0 0,1-1 0 0 0,-1 0 0 0 0,0 1-1 0 0,-22 10-31 0 0,11-2-1 0 0,1 0 0 0 0,-1 1 0 0 0,2 1 0 0 0,-1 0 0 0 0,1 0 0 0 0,-11 17 0 0 0,-14 16-81 0 0,-88 88-27 0 0,-27 30-1 0 0,127-133 283 0 0,22-27 141 0 0,4-1 45 0 0,4-1-215 0 0,-1 1 0 0 0,1 0 0 0 0,-1-1 0 0 0,1-1 0 0 0,-1 1 0 0 0,1-1 0 0 0,-1 0 0 0 0,1 0 0 0 0,-1-1 0 0 0,8-2 0 0 0,63-28 566 0 0,-75 31-642 0 0,152-88 839 0 0,-33 16-810 0 0,-113 68-142 0 0,-7 3 9 0 0,1 1 0 0 0,-1 0 0 0 0,1 0 0 0 0,-1 1 0 0 0,1-1 0 0 0,-1 0 0 0 0,1 0 0 0 0,0 1 0 0 0,2-1 1 0 0,-5 4-9 0 0,-2 5 81 0 0,-1 0-1 0 0,0 0 1 0 0,0-1-1 0 0,0 1 0 0 0,-1-1 1 0 0,-1 0-1 0 0,1 0 1 0 0,-10 8-1 0 0,-7 11 24 0 0,3-3-2 0 0,-29 26 0 0 0,12-14-12 0 0,58-46-571 0 0,-7 5-195 0 0,53-34-2081 0 0,-27 15 1387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9 239 3679 0 0,'0'0'167'0'0,"0"2"-7"0"0,-2 5 364 0 0,-5 12 11051 0 0,8-24-11461 0 0,0-1 0 0 0,1 1 1 0 0,0 0-1 0 0,0 0 0 0 0,0 0 1 0 0,0 0-1 0 0,1 0 1 0 0,0 0-1 0 0,6-7 0 0 0,-3 3-56 0 0,12-18 44 0 0,2 1 0 0 0,1 1 0 0 0,1 1 0 0 0,32-28 1 0 0,-46 46 60 0 0,0 0 1 0 0,0 0 0 0 0,1 1-1 0 0,-1 0 1 0 0,1 0 0 0 0,0 1-1 0 0,15-5 1 0 0,-23 9-146 0 0,-1 0 1 0 0,1 0-1 0 0,-1 0 1 0 0,1 0-1 0 0,-1 1 1 0 0,1-1-1 0 0,-1 0 1 0 0,0 0-1 0 0,1 0 1 0 0,-1 0-1 0 0,1 0 1 0 0,-1 1 0 0 0,1-1-1 0 0,-1 0 1 0 0,0 0-1 0 0,1 1 1 0 0,-1-1-1 0 0,0 0 1 0 0,1 1-1 0 0,-1-1 1 0 0,0 0-1 0 0,1 1 1 0 0,-1-1-1 0 0,0 0 1 0 0,0 1-1 0 0,1-1 1 0 0,-1 1-1 0 0,0 0 1 0 0,5 11 168 0 0,-3-4-153 0 0,-1 0 0 0 0,0 0 0 0 0,0 0 0 0 0,-1 0 0 0 0,0 1-1 0 0,0-1 1 0 0,-1 0 0 0 0,0 0 0 0 0,-1 0 0 0 0,0 0 0 0 0,-4 12 0 0 0,-2 1-11 0 0,0 0 1 0 0,-23 38-1 0 0,18-39-647 0 0,0-1 0 0 0,-1 0-1 0 0,-28 28 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15031 0 0,'0'0'1600'0'0,"-7"12"-1600"0"0,1 1 0 0 0,1-2-88 0 0,-1-2 0 0 0,3 1 0 0 0,-1 1-920 0 0,1 2-184 0 0,-1-1-40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361 389 6911 0 0,'-2'1'4338'0'0,"-2"0"-3960"0"0,1 1 0 0 0,-1-1 1 0 0,0 0-1 0 0,1 0 0 0 0,-1 0 1 0 0,0-1-1 0 0,0 1 0 0 0,1-1 1 0 0,-1 0-1 0 0,0 0 0 0 0,0 0 1 0 0,0-1-1 0 0,-7-1 1 0 0,-6-2-179 0 0,-29-9 0 0 0,17 3-30 0 0,0 1-7 0 0,0-2 0 0 0,-28-14 0 0 0,50 21-100 0 0,-1 0-1 0 0,1-1 0 0 0,1 1 1 0 0,-1-1-1 0 0,1-1 0 0 0,0 1 0 0 0,0-1 1 0 0,0 0-1 0 0,1 0 0 0 0,0-1 1 0 0,0 1-1 0 0,-6-13 0 0 0,10 16-36 0 0,0 0-1 0 0,0 1 1 0 0,0-1-1 0 0,0 0 0 0 0,0 0 1 0 0,1 0-1 0 0,0 0 1 0 0,-1 0-1 0 0,1 0 1 0 0,0 0-1 0 0,1 0 1 0 0,-1-1-1 0 0,0 1 0 0 0,2-4 1 0 0,0 2-4 0 0,-1 0 0 0 0,2 0 0 0 0,-1 0 0 0 0,1 0 0 0 0,-1 0 0 0 0,1 0 0 0 0,5-6 0 0 0,2 1-19 0 0,0-1 1 0 0,0 1-1 0 0,1 1 1 0 0,0 0-1 0 0,16-10 1 0 0,-9 8-44 0 0,1 1 0 0 0,1 1 0 0 0,-1 1 1 0 0,1 0-1 0 0,1 2 0 0 0,41-9 0 0 0,-35 11 35 0 0,1 1 0 0 0,0 1 0 0 0,0 2 0 0 0,53 6 0 0 0,-68-4 65 0 0,0 0-1 0 0,0 2 1 0 0,0-1 0 0 0,-1 2 0 0 0,0 0-1 0 0,1 0 1 0 0,-2 1 0 0 0,1 0 0 0 0,11 9-1 0 0,-18-10-7 0 0,1-1-1 0 0,0 1 0 0 0,-1 0 0 0 0,0 1 0 0 0,0-1 1 0 0,-1 1-1 0 0,8 11 0 0 0,-10-12-23 0 0,0-1-1 0 0,0 1 1 0 0,0 0-1 0 0,-1-1 1 0 0,1 1-1 0 0,-1 0 1 0 0,0 0-1 0 0,-1 0 1 0 0,1 0 0 0 0,-1 0-1 0 0,0 0 1 0 0,-1 7-1 0 0,0-4-15 0 0,-1 0 0 0 0,0-1-1 0 0,-1 1 1 0 0,0-1 0 0 0,0 1 0 0 0,-1-1-1 0 0,0 0 1 0 0,0 0 0 0 0,0-1 0 0 0,-1 1 0 0 0,0-1-1 0 0,0 0 1 0 0,-11 9 0 0 0,-1 0-137 0 0,-1-1 0 0 0,0 0-1 0 0,-32 17 1 0 0,10-9-1360 0 0,-1-2 0 0 0,-66 22-1 0 0,69-31-4178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10135 0 0,'-2'0'778'0'0,"-4"2"-394"0"0,-1 0 0 0 0,1 0 1 0 0,0 1-1 0 0,0-1 0 0 0,0 2 0 0 0,0-1 1 0 0,1 0-1 0 0,-1 1 0 0 0,-9 9 1 0 0,-4 6 2124 0 0,-20 24 0 0 0,20-21-2473 0 0,-78 89-761 0 0,-140 206-1 0 0,223-295 616 0 0,-61 101 246 0 0,58-92-580 0 0,2 1 0 0 0,-13 36 0 0 0,19-40-226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 2303 0 0,'-2'-1'167'0'0,"0"-1"-48"0"0,0 1 1 0 0,-1 0-1 0 0,1 0 1 0 0,0 0-1 0 0,-1 0 0 0 0,1 0 1 0 0,-4 0-1 0 0,5 1 380 0 0,-1 0 1 0 0,0 0-1 0 0,0 0 1 0 0,0 1 0 0 0,0-1-1 0 0,0 0 1 0 0,0 1-1 0 0,0-1 1 0 0,0 1-1 0 0,1 0 1 0 0,-1-1-1 0 0,0 1 1 0 0,0 0-1 0 0,1 0 1 0 0,-1 0-1 0 0,0 0 1 0 0,1 1-1 0 0,-1-1 1 0 0,1 0-1 0 0,0 1 1 0 0,-1-1-1 0 0,1 1 1 0 0,0-1 0 0 0,0 1-1 0 0,-1 2 1 0 0,-3 3-142 0 0,1 1 1 0 0,0 0 0 0 0,1 0 0 0 0,0 0 0 0 0,0 1 0 0 0,1-1 0 0 0,0 1 0 0 0,-1 13 0 0 0,-2 69 380 0 0,5-88-691 0 0,1 27 133 0 0,1 0-1 0 0,1 0 1 0 0,2 0 0 0 0,0 0-1 0 0,3-1 1 0 0,0 0 0 0 0,2 0-1 0 0,0-1 1 0 0,22 38-1 0 0,-17-41-95 0 0,2 0 0 0 0,1-1-1 0 0,1-1 1 0 0,1-1-1 0 0,0 0 1 0 0,2-2-1 0 0,1 0 1 0 0,0-2-1 0 0,37 22 1 0 0,2-4 167 0 0,2-2 1 0 0,117 42-1 0 0,-177-75-261 0 0,9 4-455 0 0,-1 0 0 0 0,23 13-1 0 0,-32-16 381 0 0,-1-1 1 0 0,0 0-1 0 0,0 1 0 0 0,0-1 1 0 0,0 1-1 0 0,0-1 0 0 0,0 1 1 0 0,0 0-1 0 0,-1 0 0 0 0,1 0 1 0 0,-1 0-1 0 0,1 0 0 0 0,-1 0 1 0 0,0 1-1 0 0,0-1 0 0 0,0 0 1 0 0,0 1-1 0 0,0-1 0 0 0,-1 0 1 0 0,1 1-1 0 0,0-1 0 0 0,-1 5 1 0 0,-2 6-1279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3223 0 0,'-8'2'283'0'0,"5"-2"-130"0"0,-1 1 1 0 0,0 0-1 0 0,1-1 0 0 0,-1 1 1 0 0,0 1-1 0 0,1-1 0 0 0,-7 4 1 0 0,6-3 888 0 0,1 1 0 0 0,-1 0 1 0 0,1-1-1 0 0,0 1 0 0 0,0 1 1 0 0,0-1-1 0 0,0 0 0 0 0,0 1 0 0 0,1 0 1 0 0,-4 6-1 0 0,-2 7-362 0 0,-10 27 0 0 0,-2 5-591 0 0,5-20 97 0 0,-1-1 0 0 0,-2 0 1 0 0,-1-2-1 0 0,-27 31 0 0 0,3-10 96 0 0,-60 48 0 0 0,-101 73-165 0 0,57-47-73 0 0,129-106-33 0 0,1-1 0 0 0,1 2-1 0 0,0 0 1 0 0,1 1 0 0 0,-14 21-1 0 0,28-37-165 0 0,0 1 0 0 0,0-1-1 0 0,0 1 1 0 0,1-1 0 0 0,-1 1 0 0 0,0 0-1 0 0,1-1 1 0 0,-1 1 0 0 0,1 0-1 0 0,-1 2 1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 6911 0 0,'0'0'315'0'0,"0"-2"-7"0"0,0-4-2561 0 0,1-9 13461 0 0,-1 24-8244 0 0,0 7-2910 0 0,-2 0 1 0 0,0 0-1 0 0,-1 0 1 0 0,-1 0-1 0 0,-9 27 1 0 0,-39 74 40 0 0,49-109-91 0 0,1-5-40 0 0,-4 8-249 0 0,1 1 0 0 0,0 0 0 0 0,1 0 0 0 0,-4 16 0 0 0,8-26-559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0,'0'0'4080'0'0,"1"16"-2584"0"0,5 4-6224 0 0,3 5-1240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40 15719 0 0,'0'-4'51'0'0,"1"2"28"0"0,-1 1 1 0 0,0 0-1 0 0,0-1 0 0 0,0 1 0 0 0,0 0 1 0 0,-1-1-1 0 0,1 1 0 0 0,0 0 0 0 0,0 0 0 0 0,-1-1 1 0 0,1 1-1 0 0,-1 0 0 0 0,1 0 0 0 0,-1-1 1 0 0,0 1-1 0 0,1 0 0 0 0,-1 0 0 0 0,0 0 0 0 0,0 0 1 0 0,-1-1-1 0 0,1 1-75 0 0,1 0-1 0 0,0 1 1 0 0,-1-1 0 0 0,1 1 0 0 0,0 0 0 0 0,-1-1-1 0 0,1 1 1 0 0,-1-1 0 0 0,1 1 0 0 0,-1 0-1 0 0,1-1 1 0 0,-1 1 0 0 0,1 0 0 0 0,-1-1 0 0 0,0 1-1 0 0,1 0 1 0 0,-1 0 0 0 0,1 0 0 0 0,-1-1-1 0 0,1 1 1 0 0,-1 0 0 0 0,0 0 0 0 0,1 0 0 0 0,-2 0-1 0 0,0 0 10 0 0,-3 0-56 0 0,0 0-1 0 0,-1 0 1 0 0,1 0 0 0 0,-1 1 0 0 0,1 0 0 0 0,0 0 0 0 0,-6 2 0 0 0,-10 1 114 0 0,12-2 27 0 0,-72 13 1025 0 0,70-12-1058 0 0,1 0 1 0 0,0 0-1 0 0,0 1 0 0 0,0 1 0 0 0,-15 8 0 0 0,23-11-62 0 0,-1 0-1 0 0,1 0 1 0 0,-1 0-1 0 0,1 0 0 0 0,0 0 1 0 0,0 0-1 0 0,0 1 1 0 0,0-1-1 0 0,1 1 1 0 0,-1-1-1 0 0,0 1 1 0 0,1-1-1 0 0,0 1 0 0 0,0 0 1 0 0,0 0-1 0 0,0 0 1 0 0,0 0-1 0 0,0 0 1 0 0,1 0-1 0 0,0 0 0 0 0,-1 0 1 0 0,1 0-1 0 0,0 0 1 0 0,1 0-1 0 0,-1 0 1 0 0,0 0-1 0 0,1 0 1 0 0,0 0-1 0 0,-1 0 0 0 0,3 5 1 0 0,1 1 27 0 0,0 0 1 0 0,1 0-1 0 0,0 0 1 0 0,0 0-1 0 0,1-1 0 0 0,0 0 1 0 0,1 0-1 0 0,7 7 1 0 0,9 6 5 0 0,47 33-1 0 0,-47-38-12 0 0,0 1-1 0 0,35 35 0 0 0,-57-51-21 0 0,1 0 0 0 0,-1 1 0 0 0,0-1 0 0 0,0 1 0 0 0,0-1 0 0 0,0 1 0 0 0,0-1-1 0 0,-1 1 1 0 0,1 0 0 0 0,0-1 0 0 0,-1 1 0 0 0,1 0 0 0 0,-1 0 0 0 0,1-1 0 0 0,-1 1 0 0 0,0 0 0 0 0,0 0-1 0 0,0 0 1 0 0,0-1 0 0 0,0 3 0 0 0,-1-1 3 0 0,0 0 0 0 0,0 0-1 0 0,0-1 1 0 0,0 1 0 0 0,0-1 0 0 0,-1 1-1 0 0,1-1 1 0 0,-1 0 0 0 0,0 0 0 0 0,0 1-1 0 0,-3 2 1 0 0,-3 2 12 0 0,-1 0 0 0 0,1-1 0 0 0,-1-1 0 0 0,0 1 0 0 0,-19 7 0 0 0,6-5 52 0 0,0 0-1 0 0,-35 7 0 0 0,43-13-63 0 0,0 0 1 0 0,0 0-1 0 0,0-2 0 0 0,0 0 0 0 0,-21-2 0 0 0,16-2-1325 0 0,8-3-2870 0 0,0-3-1932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13359 0 0,'0'0'1210'0'0,"2"0"-996"0"0,0 0-178 0 0,-1 0-1 0 0,1 0 0 0 0,-1-1 1 0 0,0 1-1 0 0,1 0 0 0 0,-1 1 0 0 0,1-1 1 0 0,-1 0-1 0 0,0 0 0 0 0,1 1 1 0 0,-1-1-1 0 0,1 1 0 0 0,-1-1 1 0 0,0 1-1 0 0,0-1 0 0 0,1 1 0 0 0,-1 0 1 0 0,0 0-1 0 0,2 1 0 0 0,-2-1 113 0 0,1 1 0 0 0,-1 0 0 0 0,0 0 0 0 0,1 0 0 0 0,-1 0 0 0 0,0 0 0 0 0,0 0 0 0 0,0 0 0 0 0,-1 0 1 0 0,1 0-1 0 0,0 3 0 0 0,0 3 145 0 0,0 0 0 0 0,0 0 0 0 0,-1 0 0 0 0,0 0 0 0 0,-1-1 0 0 0,-1 13 0 0 0,-4 6-186 0 0,-1 0 0 0 0,-1-1 0 0 0,-14 32 1 0 0,-42 70 327 0 0,49-99-313 0 0,-27 54 148 0 0,-178 343 719 0 0,143-264-357 0 0,39-81-1647 0 0,-1-2-4866 0 0,28-57-698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10591 0 0,'0'0'819'0'0,"1"-1"-534"0"0,5-1 210 0 0,0-1-1 0 0,0 1 1 0 0,1 1 0 0 0,-1-1-1 0 0,1 1 1 0 0,-1 0-1 0 0,11 0 1 0 0,10-3 1503 0 0,357-85 920 0 0,-236 51-2260 0 0,-144 37-657 0 0,150-39 691 0 0,-53 10-3770 0 0,-69 19-3804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13823 0 0,'0'0'1062'0'0,"0"2"-520"0"0,-1 20 464 0 0,-1-1-1 0 0,-1 1 0 0 0,0-1 1 0 0,-10 31-1 0 0,-35 83-1486 0 0,36-105 739 0 0,-149 375-179 0 0,156-393-76 0 0,-68 172 160 0 0,-14-7-32 0 0,78-160-110 0 0,0-2 0 0 0,-1 1 1 0 0,-1-2-1 0 0,0 1 0 0 0,-1-1 0 0 0,-14 12 0 0 0,25-25-17 0 0,1 0 0 0 0,-1-1 0 0 0,0 1-1 0 0,1-1 1 0 0,-1 1 0 0 0,0-1 0 0 0,1 1 0 0 0,-1-1-1 0 0,0 0 1 0 0,0 1 0 0 0,0-1 0 0 0,1 0-1 0 0,-1 1 1 0 0,0-1 0 0 0,0 0 0 0 0,0 0 0 0 0,0 0-1 0 0,1 0 1 0 0,-3 0 0 0 0,3 0-1 0 0,-1 0 0 0 0,1-1 1 0 0,0 1-1 0 0,-1 0 0 0 0,1-1 0 0 0,-1 1 0 0 0,1 0 1 0 0,0-1-1 0 0,-1 1 0 0 0,1-1 0 0 0,0 1 0 0 0,0-1 0 0 0,-1 1 1 0 0,1 0-1 0 0,0-1 0 0 0,0 1 0 0 0,0-1 0 0 0,-1 1 1 0 0,1-1-1 0 0,0 1 0 0 0,0-1 0 0 0,0 1 0 0 0,0-2 1 0 0,0-1 1 0 0,0-1 0 0 0,0 0 0 0 0,0 0 0 0 0,1 0 0 0 0,-1 0 0 0 0,3-7 0 0 0,1 0-14 0 0,1 0 0 0 0,1 0 1 0 0,0 0-1 0 0,0 1 0 0 0,1 0 0 0 0,0 0 0 0 0,9-9 0 0 0,2 0-12 0 0,1 0-1 0 0,24-18 0 0 0,-36 32 51 0 0,1-1 0 0 0,-1 1 0 0 0,1 0 1 0 0,0 1-1 0 0,0 0 0 0 0,0 0 0 0 0,14-3 0 0 0,-18 6-2 0 0,-1 0 0 0 0,1 0 0 0 0,-1 1 0 0 0,1 0 1 0 0,-1-1-1 0 0,1 1 0 0 0,-1 1 0 0 0,1-1 0 0 0,0 0 0 0 0,-1 1 1 0 0,1 0-1 0 0,-1 0 0 0 0,1 0 0 0 0,-1 0 0 0 0,0 0 0 0 0,0 1 1 0 0,1 0-1 0 0,-1-1 0 0 0,0 1 0 0 0,0 0 0 0 0,0 1 0 0 0,2 2 1 0 0,3 2 136 0 0,-1 2 1 0 0,0-1-1 0 0,0 1 1 0 0,-1 0 0 0 0,0 1-1 0 0,-1-1 1 0 0,0 1 0 0 0,0 0-1 0 0,-1 0 1 0 0,5 18-1 0 0,-5-9-335 0 0,5 32 0 0 0,-6 19-4292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21 11743 0 0,'0'0'1970'0'0,"-2"0"-1208"0"0,-19 9-269 0 0,-1 0 0 0 0,1 1 0 0 0,1 1-1 0 0,0 1 1 0 0,1 0 0 0 0,-33 29 0 0 0,20-12-243 0 0,1 2-1 0 0,-46 60 1 0 0,69-81-94 0 0,0 0 0 0 0,1 1 0 0 0,1 0 0 0 0,0 0 0 0 0,0 1 0 0 0,1 0 0 0 0,1 0 0 0 0,0 0 0 0 0,-4 17 0 0 0,8-28-112 0 0,0 0 0 0 0,0 1 0 0 0,0-1 0 0 0,0 0 0 0 0,0 0 0 0 0,0 0 0 0 0,0 0 0 0 0,0 0 0 0 0,0 0 0 0 0,0 0 0 0 0,1 0 0 0 0,-1 0 0 0 0,0 0 0 0 0,1 0 0 0 0,-1 0 0 0 0,1 0 0 0 0,-1 0 0 0 0,1 0 0 0 0,0 0 0 0 0,-1 0 0 0 0,1-1 0 0 0,0 1 0 0 0,0 0 0 0 0,-1 0 0 0 0,3 0 0 0 0,-1 1 36 0 0,1-1-1 0 0,0 1 1 0 0,0-1 0 0 0,0 0-1 0 0,0 0 1 0 0,0 0 0 0 0,0-1-1 0 0,3 1 1 0 0,5 0 58 0 0,1 0 0 0 0,-1-1 0 0 0,0 0 0 0 0,0-1 0 0 0,14-2 1 0 0,56-17 180 0 0,-58 14-230 0 0,-5 1-51 0 0,0-1 0 0 0,0 0-1 0 0,-1-2 1 0 0,0 0-1 0 0,0-1 1 0 0,0 0-1 0 0,25-21 1 0 0,-32 21-26 0 0,0 0 1 0 0,-1 0-1 0 0,0-1 1 0 0,0 0-1 0 0,-1 0 1 0 0,-1-1-1 0 0,0 0 1 0 0,0 0-1 0 0,-1-1 1 0 0,0 0-1 0 0,-1 0 1 0 0,3-13-1 0 0,20-103 48 0 0,-27 121-176 0 0,0 0 0 0 0,-1 1-1 0 0,0-1 1 0 0,0 0 0 0 0,-2-8 0 0 0,1 13-251 0 0,0 1-206 0 0,-7-1-864 0 0,-2 5-377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246 152 17391 0 0,'0'0'1574'0'0,"0"2"-1292"0"0,1-1-285 0 0,0 4 49 0 0,0 0 1 0 0,1 0-1 0 0,0-1 0 0 0,0 1 0 0 0,1 0 0 0 0,3 5 0 0 0,1-3 28 0 0,-6-6-69 0 0,0 0 1 0 0,0 0 0 0 0,0 0 0 0 0,0 0 0 0 0,0 0 0 0 0,0-1 0 0 0,1 1 0 0 0,-1 0 0 0 0,0-1 0 0 0,0 1 0 0 0,1-1 0 0 0,-1 1 0 0 0,0-1 0 0 0,1 0-1 0 0,-1 1 1 0 0,1-1 0 0 0,1 0 0 0 0,3 0 85 0 0,1 1 2 0 0,0-1 0 0 0,0 0 0 0 0,0-1 0 0 0,1 0 0 0 0,-1 0 0 0 0,0 0 0 0 0,0-1 0 0 0,-1 0 1 0 0,12-5-1 0 0,5-2 72 0 0,30-20 0 0 0,-51 28-163 0 0,15-8 1 0 0,-1-2 1 0 0,23-18 0 0 0,-35 26 0 0 0,-1 0 0 0 0,1-1 0 0 0,-1 1 0 0 0,0-1 0 0 0,0 0 0 0 0,0 1 0 0 0,0-1 0 0 0,-1-1 0 0 0,0 1 0 0 0,0 0-1 0 0,0-1 1 0 0,0 1 0 0 0,-1-1 0 0 0,1 1 0 0 0,0-10 0 0 0,-2 13-3 0 0,0-1-1 0 0,1 1 1 0 0,-1 0-1 0 0,-1-1 1 0 0,1 1-1 0 0,0 0 1 0 0,0-1-1 0 0,0 1 1 0 0,-1 0-1 0 0,1 0 1 0 0,-1-1-1 0 0,1 1 1 0 0,-1 0-1 0 0,1 0 1 0 0,-1 0-1 0 0,0 0 1 0 0,1 0-1 0 0,-1-1 1 0 0,0 1-1 0 0,-2-1 1 0 0,2 1-4 0 0,-1 0 1 0 0,0 0-1 0 0,0 0 1 0 0,0 0-1 0 0,0 0 1 0 0,1 0 0 0 0,-1 1-1 0 0,0-1 1 0 0,0 1-1 0 0,0-1 1 0 0,-1 1 0 0 0,-1 0-1 0 0,-3 0-20 0 0,-1 0 0 0 0,0 1 0 0 0,1 0 0 0 0,-1 0 0 0 0,1 1 0 0 0,-9 3 0 0 0,-18 8-8 0 0,0 2 0 0 0,0 1 0 0 0,2 2 1 0 0,-42 29-1 0 0,18-5 8 0 0,-70 66 1 0 0,115-97 19 0 0,-1 1 0 0 0,2 0 0 0 0,-15 22 0 0 0,21-29 3 0 0,1 0 0 0 0,0 1 0 0 0,0 0 1 0 0,1-1-1 0 0,-1 1 0 0 0,1 0 0 0 0,0 0 0 0 0,1 1 0 0 0,0-1 0 0 0,0 0 0 0 0,0 1 0 0 0,0 6 0 0 0,2-11 0 0 0,-1 1 0 0 0,0 0 0 0 0,1 0 0 0 0,0 0 0 0 0,0-1 0 0 0,0 1 0 0 0,0 0 0 0 0,0-1 0 0 0,0 1 0 0 0,0-1 0 0 0,1 1 0 0 0,0-1 0 0 0,-1 0 0 0 0,1 1 0 0 0,0-1 0 0 0,0 0 0 0 0,0 0 0 0 0,0 0 0 0 0,1-1 0 0 0,-1 1 0 0 0,0-1 0 0 0,1 1 0 0 0,-1-1 0 0 0,1 0 0 0 0,4 2 0 0 0,5 1 0 0 0,-1-1 0 0 0,1 0 0 0 0,-1-1 0 0 0,23 2 0 0 0,-4-3-169 0 0,0-2 0 0 0,31-4 0 0 0,-39 3-494 0 0,17-1-647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110 209 5527 0 0,'0'0'423'0'0,"-1"2"-278"0"0,-1 7 1377 0 0,0-1-1 0 0,1 1 1 0 0,0 0-1 0 0,0 10 1 0 0,-3 25 2390 0 0,-2-20-3442 0 0,-1 0-1 0 0,-1 0 0 0 0,-1-1 1 0 0,0 0-1 0 0,-2-1 0 0 0,-19 30 1 0 0,28-48-493 0 0,-7 8 207 0 0,5-13-45 0 0,2-7-61 0 0,1 1-68 0 0,1 0 0 0 0,1 0 0 0 0,-1 1 0 0 0,1-1 0 0 0,0 0 0 0 0,1 0 0 0 0,3-9 0 0 0,19-46-32 0 0,-8 29-40 0 0,2 0 1 0 0,1 1-1 0 0,1 1 1 0 0,2 1-1 0 0,1 0 1 0 0,1 2-1 0 0,2 1 1 0 0,38-32-1 0 0,-52 49 86 0 0,1 1 1 0 0,1 1-1 0 0,0 0 0 0 0,0 0 1 0 0,0 2-1 0 0,1 0 0 0 0,0 0 0 0 0,0 1 1 0 0,26-4-1 0 0,-33 8 30 0 0,1 0 0 0 0,-1 0-1 0 0,1 0 1 0 0,-1 1 0 0 0,1 1 0 0 0,-1 0 0 0 0,0 0 0 0 0,1 0 0 0 0,-1 1 0 0 0,0 0-1 0 0,0 1 1 0 0,0 0 0 0 0,0 0 0 0 0,0 1 0 0 0,-1 0 0 0 0,1 0 0 0 0,-1 1-1 0 0,0 0 1 0 0,9 8 0 0 0,-10-7-17 0 0,0 1-1 0 0,0 0 0 0 0,-1 0 1 0 0,0 1-1 0 0,0 0 1 0 0,-1 0-1 0 0,0 0 0 0 0,0 0 1 0 0,-1 0-1 0 0,0 1 1 0 0,0-1-1 0 0,-1 1 0 0 0,0 0 1 0 0,-1 0-1 0 0,0 0 1 0 0,0 0-1 0 0,-1 0 0 0 0,-1 11 1 0 0,-1 1-16 0 0,-1 0-1 0 0,-1-1 1 0 0,-1 1 0 0 0,-1-1 0 0 0,0-1 0 0 0,-17 36-1 0 0,14-38-115 0 0,0 0-1 0 0,0-1 0 0 0,-18 22 1 0 0,20-31-1269 0 0,1 0 0 0 0,-12 10 0 0 0,9-10-5463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13415 0 0,'0'0'1216'0'0,"0"2"-960"0"0,1 3-160 0 0,0-1 0 0 0,-1 1 0 0 0,1 0 0 0 0,-1 0 0 0 0,0-1-1 0 0,0 1 1 0 0,-1 0 0 0 0,-1 6 0 0 0,-13 42 475 0 0,7-24-317 0 0,7-25-223 0 0,-9 28 360 0 0,3 0-1 0 0,0 1 0 0 0,-3 59 0 0 0,10-86-326 0 0,0 1 1 0 0,0-1-1 0 0,1 1 0 0 0,0-1 0 0 0,1 0 1 0 0,-1 1-1 0 0,1-1 0 0 0,0 0 0 0 0,1 0 1 0 0,-1 0-1 0 0,1 0 0 0 0,5 7 0 0 0,-6-10 3 0 0,1-1 0 0 0,-1 1 0 0 0,1 0 0 0 0,0-1-1 0 0,-1 1 1 0 0,1-1 0 0 0,1 0 0 0 0,-1 0 0 0 0,0 0 0 0 0,0 0-1 0 0,1-1 1 0 0,-1 1 0 0 0,1-1 0 0 0,-1 0 0 0 0,1 0-1 0 0,-1 0 1 0 0,1 0 0 0 0,0-1 0 0 0,0 0 0 0 0,-1 1 0 0 0,1-1-1 0 0,6-1 1 0 0,4-1 63 0 0,0-1-1 0 0,0 0 0 0 0,-1-1 1 0 0,1-1-1 0 0,-1 0 0 0 0,0 0 1 0 0,0-1-1 0 0,0-1 0 0 0,-1 0 0 0 0,0-1 1 0 0,-1-1-1 0 0,0 1 0 0 0,0-2 1 0 0,0 1-1 0 0,-1-2 0 0 0,8-11 1 0 0,41-66-319 0 0,-11 15-3875 0 0,-34 54-2750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6911 0 0,'0'0'528'0'0,"0"2"38"0"0,2 37 9300 0 0,-2-37-8630 0 0,0-13-1168 0 0,2-1-133 0 0,0 1 0 0 0,0 0 1 0 0,1-1-1 0 0,1 1 0 0 0,-1 0 0 0 0,2 1 0 0 0,0-1 0 0 0,8-13 0 0 0,0 3-116 0 0,1 2 0 0 0,1 0 0 0 0,17-18 0 0 0,-28 33 177 0 0,-1 0 0 0 0,1 0 0 0 0,0 0-1 0 0,1 0 1 0 0,-1 1 0 0 0,0 0 0 0 0,1 0-1 0 0,0 0 1 0 0,0 0 0 0 0,-1 1 0 0 0,10-3 0 0 0,-14 5 29 0 0,1 0 0 0 0,0 0 0 0 0,0 0 0 0 0,0 0 0 0 0,0 0-1 0 0,0 0 1 0 0,-1 0 0 0 0,1 1 0 0 0,0-1 0 0 0,0 0 0 0 0,0 1 0 0 0,0-1 0 0 0,-1 1 0 0 0,1-1 0 0 0,0 0 0 0 0,-1 1 0 0 0,1 0 0 0 0,0-1 0 0 0,-1 1 0 0 0,1-1 0 0 0,0 2 0 0 0,10 14 224 0 0,-9-8-163 0 0,1-1 0 0 0,-1 1 0 0 0,0-1 0 0 0,-1 1 0 0 0,0-1 0 0 0,1 16 0 0 0,-5 48 219 0 0,3-70-302 0 0,-3 20 74 0 0,3-19-24 0 0,4-3-62 0 0,-1-1 0 0 0,1 1 0 0 0,-1-1 0 0 0,1 0 0 0 0,-1 0 0 0 0,0-1 0 0 0,0 1 0 0 0,0-1 0 0 0,0 1 0 0 0,0-1 0 0 0,3-5 0 0 0,4-2-137 0 0,13-11-64 0 0,1 1 0 0 0,1 1 1 0 0,0 1-1 0 0,2 1 0 0 0,0 1 1 0 0,1 2-1 0 0,56-21 0 0 0,-79 33 300 0 0,0 0 0 0 0,0 1-1 0 0,0 0 1 0 0,0 1 0 0 0,1-1-1 0 0,-1 1 1 0 0,0 0 0 0 0,10 1-1 0 0,-13-1-23 0 0,0 0-1 0 0,0 1 1 0 0,0 0 0 0 0,0-1-1 0 0,0 1 1 0 0,-1 0-1 0 0,1 0 1 0 0,0 0-1 0 0,0 0 1 0 0,-1 0 0 0 0,1 0-1 0 0,-1 0 1 0 0,1 1-1 0 0,-1-1 1 0 0,1 0-1 0 0,-1 1 1 0 0,0-1-1 0 0,0 1 1 0 0,0 0 0 0 0,0-1-1 0 0,0 1 1 0 0,0 0-1 0 0,0 0 1 0 0,-1 0-1 0 0,1-1 1 0 0,0 4 0 0 0,1 8 60 0 0,-1 0 0 0 0,0 0 0 0 0,-1-1 0 0 0,-1 1 1 0 0,-4 25-1 0 0,2-15-134 0 0,2-14 62 0 0,0-6-118 0 0,1 0 0 0 0,-1-1-1 0 0,1 1 1 0 0,0 0 0 0 0,0 0-1 0 0,1 5 1 0 0,-1-6-285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5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5983 0 0,'-1'1'464'0'0,"-6"13"456"0"0,1 0-1 0 0,1 0 0 0 0,0 1 0 0 0,1 0 0 0 0,-3 18 1 0 0,-3 10 1946 0 0,-33 160-365 0 0,7-28-1785 0 0,33-164-669 0 0,-67 248 607 0 0,53-206-585 0 0,-3-1 1 0 0,-47 88-1 0 0,63-134-48 0 0,1-1 0 0 0,-1 0 0 0 0,0 0-1 0 0,0 0 1 0 0,0 0 0 0 0,-6 4 0 0 0,8-7-5 0 0,-1 0-1 0 0,1-1 1 0 0,-1 1-1 0 0,1 0 1 0 0,-1-1-1 0 0,0 1 1 0 0,0-1 0 0 0,0 0-1 0 0,1 0 1 0 0,-1 0-1 0 0,0-1 1 0 0,0 1 0 0 0,-6 0-1 0 0,9-1-5 0 0,-1 0 0 0 0,0 0 0 0 0,1-1 1 0 0,-1 1-1 0 0,1 0 0 0 0,-1 0 0 0 0,0-1 0 0 0,1 1 0 0 0,-1 0 0 0 0,1 0 0 0 0,-1-1 0 0 0,1 1 0 0 0,-1-1 0 0 0,1 1 0 0 0,-1-1 1 0 0,1 1-1 0 0,0-1 0 0 0,-1 1 0 0 0,1-1 0 0 0,-1 1 0 0 0,1-1 0 0 0,0 1 0 0 0,0-1 0 0 0,-1 1 0 0 0,1-1 0 0 0,0 0 0 0 0,0 1 1 0 0,0-1-1 0 0,0 1 0 0 0,0-1 0 0 0,-1 0 0 0 0,1 1 0 0 0,1-2 0 0 0,-1-20 149 0 0,2 13-151 0 0,1 1 0 0 0,0-1 1 0 0,0 1-1 0 0,0 0 1 0 0,1 0-1 0 0,0 0 1 0 0,1 0-1 0 0,7-10 1 0 0,6-5-318 0 0,26-25 0 0 0,-12 16-39 0 0,2 2 0 0 0,57-40 0 0 0,-85 66 408 0 0,0 0-1 0 0,0 0 1 0 0,0 1-1 0 0,1 0 0 0 0,-1 0 1 0 0,1 1-1 0 0,0-1 1 0 0,11-1-1 0 0,-15 4 8 0 0,0-1-1 0 0,0 1 1 0 0,0 0 0 0 0,0 1-1 0 0,0-1 1 0 0,0 1-1 0 0,0-1 1 0 0,0 1 0 0 0,0 0-1 0 0,0 0 1 0 0,0 0-1 0 0,0 0 1 0 0,-1 0-1 0 0,1 1 1 0 0,-1-1 0 0 0,1 1-1 0 0,-1 0 1 0 0,1 0-1 0 0,-1 0 1 0 0,0 0 0 0 0,0 0-1 0 0,2 3 1 0 0,19 23 248 0 0,-2 0 0 0 0,19 35 0 0 0,-38-60-303 0 0,-1 0-1 0 0,1 0 0 0 0,-1 1 1 0 0,0-1-1 0 0,0 0 1 0 0,0 1-1 0 0,0-1 1 0 0,-1 1-1 0 0,1-1 0 0 0,-1 1 1 0 0,0-1-1 0 0,0 1 1 0 0,-1 4-1 0 0,0-3 33 0 0,0 1 0 0 0,0-1 0 0 0,-1 0 0 0 0,0 0 0 0 0,0 0 0 0 0,0 0 0 0 0,-6 9 0 0 0,-2-1 42 0 0,1-1-1 0 0,-2 0 0 0 0,0 0 0 0 0,0-1 1 0 0,-13 9-1 0 0,15-14-108 0 0,1 0 0 0 0,-1 0 0 0 0,0-2 0 0 0,-1 1 0 0 0,1-1 0 0 0,-1 0 0 0 0,1-1 0 0 0,-1 0-1 0 0,0-1 1 0 0,0 0 0 0 0,-1 0 0 0 0,-14 0 0 0 0,8-2-272 0 0,-1 0 0 0 0,0-1 1 0 0,0-1-1 0 0,1-1 0 0 0,-1 0 0 0 0,-24-9 0 0 0,3-4-1024 0 0,16 1-3723 0 0,9 1-793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12895 0 0,'2'0'998'0'0,"30"11"825"0"0,133 38 3043 0 0,-147-45-4810 0 0,0-1 0 0 0,1-1 0 0 0,-1-1 0 0 0,0 0 1 0 0,1-1-1 0 0,-1-1 0 0 0,23-4 0 0 0,-35 4-34 0 0,0-1 0 0 0,0 0-1 0 0,0 0 1 0 0,0 0 0 0 0,0-1-1 0 0,0 1 1 0 0,-1-1 0 0 0,1-1-1 0 0,6-4 1 0 0,-11 6-28 0 0,1 1 0 0 0,0-1 0 0 0,-1 1 0 0 0,0-1 1 0 0,1 1-1 0 0,-1-1 0 0 0,0 0 0 0 0,0 0 0 0 0,0 0 0 0 0,0 0 0 0 0,0 0 0 0 0,0 0 0 0 0,0 0 0 0 0,-1 0 0 0 0,1 0 0 0 0,-1 0 0 0 0,1 0 1 0 0,-1 0-1 0 0,0 0 0 0 0,0 0 0 0 0,0-1 0 0 0,0 1 0 0 0,0 0 0 0 0,-1 0 0 0 0,1 0 0 0 0,-1 0 0 0 0,1 0 0 0 0,-1 0 0 0 0,0 0 0 0 0,-1-2 1 0 0,2 2-4 0 0,-1 1 0 0 0,0-1 1 0 0,0 1-1 0 0,0 0 1 0 0,0 0-1 0 0,0-1 1 0 0,0 1-1 0 0,0 0 1 0 0,-1 0-1 0 0,1 0 1 0 0,0 0-1 0 0,-1 0 1 0 0,1 1-1 0 0,0-1 0 0 0,-1 0 1 0 0,1 1-1 0 0,-1-1 1 0 0,1 0-1 0 0,-1 1 1 0 0,0 0-1 0 0,1-1 1 0 0,-1 1-1 0 0,1 0 1 0 0,-1 0-1 0 0,0 0 1 0 0,1 0-1 0 0,-1 0 1 0 0,-2 1-1 0 0,-5 0-52 0 0,1 1 0 0 0,-1 0 0 0 0,-15 7 0 0 0,18-7 55 0 0,-32 15 75 0 0,1 1 1 0 0,-47 30-1 0 0,79-44-62 0 0,-25 15 132 0 0,-28 23-1 0 0,44-31-48 0 0,1 1-1 0 0,1 0 0 0 0,0 1 1 0 0,-12 16-1 0 0,21-25-44 0 0,0 0 0 0 0,1 1 0 0 0,-1 0 0 0 0,1-1 0 0 0,0 1 0 0 0,0 0 0 0 0,1 0 0 0 0,-1 0 0 0 0,1 0 0 0 0,0 0 0 0 0,0 10 0 0 0,1-12-38 0 0,0 0 0 0 0,0-1 0 0 0,1 1 0 0 0,-1 0 0 0 0,1 0 0 0 0,-1-1 0 0 0,1 1 0 0 0,0-1 0 0 0,0 1 0 0 0,0-1 0 0 0,1 1 0 0 0,-1-1 0 0 0,1 0 0 0 0,-1 1 0 0 0,1-1 0 0 0,0 0 0 0 0,-1 0 1 0 0,1 0-1 0 0,0 0 0 0 0,1-1 0 0 0,-1 1 0 0 0,0 0 0 0 0,0-1 0 0 0,4 2 0 0 0,0 0-168 0 0,0-1 1 0 0,0 0-1 0 0,0 0 0 0 0,1 0 1 0 0,10 1-1 0 0,10-1-442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39 705 5527 0 0,'0'-2'12927'0'0,"-1"-14"-12026"0"0,-1 0 0 0 0,-1-1 1 0 0,0 1-1 0 0,-6-17 0 0 0,2 10-127 0 0,-3-26 0 0 0,8 37-553 0 0,1 0-1 0 0,1 0 0 0 0,0-1 0 0 0,0 1 0 0 0,1 0 0 0 0,1 0 0 0 0,4-16 0 0 0,-4 19-172 0 0,1 1-1 0 0,0-1 0 0 0,1 1 1 0 0,0 0-1 0 0,0 0 1 0 0,1 0-1 0 0,0 1 1 0 0,1 0-1 0 0,-1 0 1 0 0,13-11-1 0 0,8-5-77 0 0,2 1-1 0 0,1 1 1 0 0,45-25 0 0 0,101-41-588 0 0,-56 30-296 0 0,-20 5-3590 0 0,-75 37-3099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11519 0 0,'0'0'1415'0'0,"-2"1"-224"0"0,-28 20 1921 0 0,13-10-1992 0 0,-28 25 1 0 0,-74 86-682 0 0,111-115-360 0 0,2 0 0 0 0,-1 1 0 0 0,1 0 1 0 0,0 0-1 0 0,-8 15 0 0 0,13-21-50 0 0,0 0 1 0 0,1 0-1 0 0,-1 0 0 0 0,0 1 0 0 0,1-1 0 0 0,-1 0 0 0 0,1 0 1 0 0,0 1-1 0 0,0-1 0 0 0,0 0 0 0 0,0 1 0 0 0,0-1 0 0 0,0 0 1 0 0,1 0-1 0 0,-1 1 0 0 0,1-1 0 0 0,-1 0 0 0 0,1 0 0 0 0,0 0 1 0 0,0 1-1 0 0,0-1 0 0 0,0 0 0 0 0,0 0 0 0 0,0-1 1 0 0,1 1-1 0 0,-1 0 0 0 0,1 0 0 0 0,-1-1 0 0 0,1 1 0 0 0,2 2 1 0 0,2-1 51 0 0,-1 1 1 0 0,0-1-1 0 0,1 0 1 0 0,0 0 0 0 0,-1 0-1 0 0,1-1 1 0 0,0 0-1 0 0,0 0 1 0 0,10 1 0 0 0,8 1 249 0 0,26 0 0 0 0,-49-4-322 0 0,13 1 51 0 0,0 0-1 0 0,1-1 1 0 0,-1-1-1 0 0,1 0 1 0 0,-1-1-1 0 0,0-1 1 0 0,26-8-1 0 0,-37 10-39 0 0,0 0 0 0 0,-1 0 0 0 0,1-1-1 0 0,-1 1 1 0 0,0-1 0 0 0,1 0-1 0 0,-1 0 1 0 0,0 0 0 0 0,0 0 0 0 0,0 0-1 0 0,0 0 1 0 0,-1 0 0 0 0,1-1-1 0 0,0 1 1 0 0,-1-1 0 0 0,0 1-1 0 0,0-1 1 0 0,1 0 0 0 0,-2 1 0 0 0,1-1-1 0 0,0 0 1 0 0,0 0 0 0 0,-1 0-1 0 0,0 1 1 0 0,1-1 0 0 0,-1 0-1 0 0,0 0 1 0 0,-1 0 0 0 0,0-5 0 0 0,-1-7 81 0 0,-1 0 0 0 0,-1 1 0 0 0,0-1 0 0 0,-9-18 0 0 0,7 19-126 0 0,5 11 25 0 0,-5-13-30 0 0,-16-31-1 0 0,19 43-38 0 0,1-1-1 0 0,-1 1 0 0 0,0 0 1 0 0,-1 0-1 0 0,1 0 0 0 0,-1 1 1 0 0,1-1-1 0 0,-1 1 0 0 0,0 0 1 0 0,0 0-1 0 0,-6-3 0 0 0,8 6-223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505 614 9671 0 0,'2'-1'748'0'0,"5"-3"2666"0"0,0 2-2546 0 0,-1 0 1 0 0,1 0 0 0 0,7-3-1 0 0,3-4 267 0 0,0-1-1 0 0,24-17 1 0 0,-18 12-375 0 0,-2-1-261 0 0,0 0 0 0 0,0-2 0 0 0,-2 0 0 0 0,31-37 0 0 0,-27 25-176 0 0,-1-1 0 0 0,32-60 0 0 0,-45 73-261 0 0,-1-1 0 0 0,0 0 0 0 0,5-22 0 0 0,-11 32-12 0 0,0 0 0 0 0,0 1 0 0 0,-1-1 0 0 0,-1 0 1 0 0,1 0-1 0 0,-1 0 0 0 0,-1 0 0 0 0,0 0 0 0 0,-3-14 0 0 0,3 20 17 0 0,1 0-1 0 0,-2-1 0 0 0,1 1 0 0 0,0 0 0 0 0,-1 0 0 0 0,1 0 0 0 0,-1 1 1 0 0,0-1-1 0 0,0 0 0 0 0,0 1 0 0 0,0-1 0 0 0,-1 1 0 0 0,1-1 0 0 0,-1 1 1 0 0,-2-2-1 0 0,1 2-114 0 0,0 0 0 0 0,0 0 0 0 0,-1 0-1 0 0,1 0 1 0 0,0 1 0 0 0,-1 0 0 0 0,1 0 0 0 0,-1 0 0 0 0,-8 0 0 0 0,-2 1-176 0 0,0 1 0 0 0,1 0 0 0 0,-1 2 0 0 0,1-1 0 0 0,-25 9 0 0 0,11-2 202 0 0,1 1 1 0 0,0 1 0 0 0,1 2-1 0 0,1 0 1 0 0,-29 20 0 0 0,39-22 16 0 0,0 1 1 0 0,0 1 0 0 0,1 0 0 0 0,1 1-1 0 0,0 0 1 0 0,1 1 0 0 0,0 1-1 0 0,-16 29 1 0 0,9-7 1 0 0,2 1-1 0 0,2 0 1 0 0,2 1 0 0 0,-12 59-1 0 0,-16 171-26 0 0,0-5 13 0 0,25-197-32 0 0,-3-1-1 0 0,-4 0 1 0 0,-52 108 0 0 0,70-163-151 0 0,-1-1 0 0 0,-14 19 1 0 0,16-26-298 0 0,1-1 1 0 0,0 1 0 0 0,-1-1 0 0 0,1 1 0 0 0,-1-1-1 0 0,0 0 1 0 0,0-1 0 0 0,0 1 0 0 0,-1-1 0 0 0,-5 3 0 0 0,-5-1-6394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35 215 18399 0 0,'-8'-6'277'0'0,"5"4"-36"0"0,0-1-1 0 0,0 1 0 0 0,0-1 1 0 0,0 0-1 0 0,0 0 1 0 0,-2-4-1 0 0,4 7-238 0 0,1 0 0 0 0,0 0 0 0 0,0 0 0 0 0,-1-1 0 0 0,1 1 1 0 0,0 0-1 0 0,0-1 0 0 0,-1 1 0 0 0,1 0 0 0 0,0 0 0 0 0,0-1 0 0 0,0 1 0 0 0,0 0 0 0 0,0-1 0 0 0,0 1 0 0 0,-1 0 0 0 0,1-1 0 0 0,0 1 0 0 0,0 0 0 0 0,0-1 0 0 0,0 1 0 0 0,0 0 0 0 0,0-1 0 0 0,0 1 1 0 0,0 0-1 0 0,1-1 0 0 0,-1 1 0 0 0,0 0 0 0 0,0-1 0 0 0,0 1 0 0 0,0 0 0 0 0,0-1 0 0 0,0 1 0 0 0,1 0 0 0 0,-1-1 0 0 0,0 1 0 0 0,0 0 0 0 0,1 0 0 0 0,-1-1 0 0 0,0 1 0 0 0,0 0 0 0 0,1 0 0 0 0,-1-1 1 0 0,0 1-1 0 0,0 0 0 0 0,1 0 0 0 0,0 0 0 0 0,-1-1 31 0 0,3-1 108 0 0,1 0 1 0 0,-1 0-1 0 0,0 1 0 0 0,1-1 0 0 0,-1 1 0 0 0,1-1 1 0 0,0 1-1 0 0,4 0 0 0 0,35-6 760 0 0,-24 5-593 0 0,105-15 111 0 0,295-37 67 0 0,-185 18-1443 0 0,-80 4-2449 0 0,-110 22 1836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85 5063 0 0,'77'-41'798'0'0,"-45"19"4702"0"0,-3 1 4817 0 0,-36 30-9958 0 0,4-7-313 0 0,-8 9-19 0 0,-1 0 0 0 0,0-1 0 0 0,-25 16 1 0 0,-46 22-43 0 0,31-20 21 0 0,44-23-11 0 0,-70 43 20 0 0,67-40-38 0 0,0 0-1 0 0,1 1 0 0 0,0 0 0 0 0,-14 16 0 0 0,23-23 1 0 0,-1 0 0 0 0,1 0 0 0 0,0 0 0 0 0,0 0 0 0 0,0 0 0 0 0,0 1-1 0 0,0-1 1 0 0,0 0 0 0 0,1 1 0 0 0,-1-1 0 0 0,1 0 0 0 0,0 1 0 0 0,-1 2 0 0 0,1 12-93 0 0,2-14 91 0 0,0 0-3 0 0,0 2 3 0 0,1-1 1 0 0,-1 1 0 0 0,1-1-1 0 0,0 0 1 0 0,0 0-1 0 0,0 0 1 0 0,0 0 0 0 0,7 5-1 0 0,36 26-229 0 0,-29-23 185 0 0,-6-4 5 0 0,6 3-10 0 0,0 2 0 0 0,-1 0 0 0 0,-1 1 0 0 0,23 25 0 0 0,-35-35 85 0 0,-1-1 0 0 0,1 1 0 0 0,-1-1 0 0 0,0 1 0 0 0,-1 0 0 0 0,1 0 0 0 0,0 0 0 0 0,-1 0 0 0 0,0 0 0 0 0,0 0 0 0 0,0 0 0 0 0,-1 0 0 0 0,1 1 0 0 0,-1-1 0 0 0,0 0 0 0 0,-1 7 0 0 0,0-8 32 0 0,0 0-1 0 0,0 0 0 0 0,0 1 0 0 0,0-1 1 0 0,0 0-1 0 0,-1 0 0 0 0,1 0 0 0 0,-1 0 0 0 0,0 0 1 0 0,0-1-1 0 0,0 1 0 0 0,-1-1 0 0 0,1 1 1 0 0,0-1-1 0 0,-1 0 0 0 0,0 1 0 0 0,1-1 0 0 0,-1-1 1 0 0,0 1-1 0 0,-5 2 0 0 0,-9 3 47 0 0,-1 0-1 0 0,0-1 0 0 0,0-1 1 0 0,0-1-1 0 0,0-1 1 0 0,-1 0-1 0 0,-20-1 1 0 0,-133-7 686 0 0,131 2-730 0 0,33 3-57 0 0,-5-1-122 0 0,0 0 0 0 0,-15-3 1 0 0,26 3 87 0 0,-1 0-1 0 0,0 1 1 0 0,0-1 0 0 0,0 0 0 0 0,1-1 0 0 0,-1 1 0 0 0,1 0-1 0 0,-1-1 1 0 0,1 1 0 0 0,-1-1 0 0 0,1 0 0 0 0,0 0 0 0 0,0 0-1 0 0,0 0 1 0 0,-3-3 0 0 0,1-6-1292 0 0,4-3-380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87 163 5063 0 0,'0'0'11904'0'0,"-1"1"-11608"0"0,-12 24-105 0 0,2 1-1 0 0,1 1 0 0 0,1-1 1 0 0,-10 48-1 0 0,12-46-179 0 0,1 1 0 0 0,2-1-1 0 0,0 1 1 0 0,2 49 0 0 0,3-69 13 0 0,-1-7 45 0 0,22 6 238 0 0,-19-8-252 0 0,1 0 0 0 0,-1-1 1 0 0,1 1-1 0 0,-1-1 1 0 0,1 0-1 0 0,-1 0 1 0 0,0 0-1 0 0,1-1 1 0 0,-1 1-1 0 0,0-1 1 0 0,0 0-1 0 0,0 0 1 0 0,0 0-1 0 0,4-4 0 0 0,2-3 38 0 0,1 0-1 0 0,11-18 1 0 0,-6 8-42 0 0,27-29-189 0 0,2 2 0 0 0,88-71 0 0 0,-126 113 285 0 0,-7 7 285 0 0,-3 9-227 0 0,-11 48 77 0 0,-1 6-166 0 0,15-59-113 0 0,1-1-1 0 0,-1 1 1 0 0,1 0-1 0 0,0 0 1 0 0,1-1 0 0 0,-1 1-1 0 0,4 12 1 0 0,7 6 66 0 0,-11-24-61 0 0,0 0 0 0 0,1 0-1 0 0,-1 0 1 0 0,1 0 0 0 0,-1-1-1 0 0,1 1 1 0 0,-1 0 0 0 0,1 0-1 0 0,-1 0 1 0 0,1 0 0 0 0,0-1-1 0 0,0 1 1 0 0,-1 0 0 0 0,1-1-1 0 0,0 1 1 0 0,0-1 0 0 0,0 1-1 0 0,-1-1 1 0 0,1 1 0 0 0,0-1-1 0 0,1 1 1 0 0,0-1 6 0 0,0 1 0 0 0,0-1 1 0 0,0 0-1 0 0,0 0 0 0 0,0 0 0 0 0,0 0 0 0 0,0 0 1 0 0,0 0-1 0 0,0-1 0 0 0,2 0 0 0 0,2-1 24 0 0,-1 0 1 0 0,1 0-1 0 0,-1-1 0 0 0,0 0 0 0 0,0 0 0 0 0,8-6 0 0 0,4-7 99 0 0,0 0 1 0 0,27-36-1 0 0,22-43 509 0 0,-19 24-424 0 0,-21 34-273 0 0,-4 5-198 0 0,37-42 0 0 0,-51 66 198 0 0,0-1 1 0 0,1 2 0 0 0,0-1-1 0 0,0 1 1 0 0,1 0-1 0 0,0 1 1 0 0,0 0 0 0 0,1 1-1 0 0,11-5 1 0 0,-15 8-233 0 0,-1 0 1 0 0,1 1-1 0 0,-1 0 0 0 0,10 0 1 0 0,-5 0-1212 0 0,0 1-538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544 107 13359 0 0,'-13'-107'4055'0'0,"11"111"-2675"0"0,-4 13-819 0 0,-5 24-981 0 0,-53 183 476 0 0,16-59 720 0 0,-69 218 1330 0 0,-40-15-1556 0 0,53-149-1771 0 0,89-180-1771 0 0,8-26-3699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3223 0 0,'0'0'20923'0'0,"2"1"-20815"0"0,2 3-63 0 0,1 0 1 0 0,0 0 0 0 0,0-1-1 0 0,1 0 1 0 0,-1 0 0 0 0,0 0-1 0 0,1-1 1 0 0,0 0 0 0 0,-1 0-1 0 0,1 0 1 0 0,0-1 0 0 0,0 1-1 0 0,0-2 1 0 0,8 1-1 0 0,11 0 124 0 0,0-1 0 0 0,29-4 0 0 0,-29 1-111 0 0,23-2 20 0 0,87-23 1 0 0,45-26 48 0 0,-149 44-123 0 0,192-64-357 0 0,40-12-221 0 0,-246 81-22 0 0,-1 1-1 0 0,1 0 0 0 0,0 2 0 0 0,30-2 1 0 0,-45 4-1167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49 461 7831 0 0,'0'0'603'0'0,"-1"2"-396"0"0,-46 122 17615 0 0,51-137-16962 0 0,1-3-620 0 0,1 1 0 0 0,1 0-1 0 0,1 0 1 0 0,10-15 0 0 0,43-54 17 0 0,-30 43-177 0 0,90-116-478 0 0,-86 117-1207 0 0,68-61 0 0 0,-90 89 949 0 0,-3 3-42 0 0,22-16 0 0 0,-30 24 334 0 0,1-1-1 0 0,0 1 1 0 0,-1-1-1 0 0,1 1 1 0 0,0 0-1 0 0,0 0 1 0 0,-1 0-1 0 0,1 0 1 0 0,0 0-1 0 0,0 1 0 0 0,0-1 1 0 0,0 1-1 0 0,0 0 1 0 0,5 0-1 0 0,3 3-6231 0 0</inkml:trace>
  <inkml:trace contextRef="#ctx0" brushRef="#br0" timeOffset="1">686 195 16039 0 0,'2'1'731'0'0,"1"1"-598"0"0,0-1 0 0 0,-1 1 0 0 0,1-1-1 0 0,-1 1 1 0 0,1 0 0 0 0,-1 0 0 0 0,0 0 0 0 0,1 0 0 0 0,-1 0 0 0 0,0 1 0 0 0,2 2 0 0 0,-3-3 64 0 0,0 0 0 0 0,-1 0 0 0 0,1 0 0 0 0,0 0 1 0 0,-1 0-1 0 0,0-1 0 0 0,1 1 0 0 0,-1 0 0 0 0,0 0 1 0 0,0 0-1 0 0,0 0 0 0 0,0 0 0 0 0,0 0 0 0 0,0 0 1 0 0,-1 0-1 0 0,1 0 0 0 0,-1 0 0 0 0,1 0 0 0 0,-1 0 1 0 0,-1 2-1 0 0,-6 12 530 0 0,-1 0 0 0 0,-1-1 0 0 0,-19 23 0 0 0,14-18-331 0 0,-14 22 0 0 0,4 0-839 0 0,2 0 0 0 0,-29 77-1 0 0,51-117-902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16759 0 0,'0'0'1632'0'0,"-7"-1"-1448"0"0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34 11055 0 0,'0'0'852'0'0,"-8"-14"1742"0"0,7 13-2388 0 0,-1-1 1 0 0,1 1 0 0 0,0-1 0 0 0,-1 1-1 0 0,1-1 1 0 0,-1 1 0 0 0,0 0-1 0 0,1 0 1 0 0,-1 0 0 0 0,0 0 0 0 0,0 0-1 0 0,1 0 1 0 0,-1 0 0 0 0,-4 0 0 0 0,3 0-246 0 0,-1 1 1 0 0,0-1 0 0 0,0 1-1 0 0,0 0 1 0 0,0 1 0 0 0,0-1 0 0 0,-5 2-1 0 0,-12 2-98 0 0,0 2 0 0 0,-38 15 0 0 0,-38 24 1106 0 0,62-28-405 0 0,27-13-324 0 0,0 0 1 0 0,-1 0 0 0 0,1 1 0 0 0,1 0 0 0 0,-8 7 0 0 0,13-11 452 0 0,14 3-369 0 0,-4-2-242 0 0,-1-1-1 0 0,1 0 1 0 0,0 0 0 0 0,0-1-1 0 0,0 0 1 0 0,13-2 0 0 0,48-11 458 0 0,-56 9-471 0 0,0 1 1 0 0,0 0 0 0 0,0 1 0 0 0,0 0-1 0 0,1 2 1 0 0,-1-1 0 0 0,16 3-1 0 0,-29-2-78 0 0,1 0 0 0 0,-1 0 0 0 0,1 1 0 0 0,-1-1 0 0 0,1 0-1 0 0,-1 1 1 0 0,1-1 0 0 0,-1 0 0 0 0,1 1 0 0 0,-1-1-1 0 0,1 1 1 0 0,-1-1 0 0 0,0 1 0 0 0,1-1 0 0 0,-1 1-1 0 0,0-1 1 0 0,1 1 0 0 0,-1-1 0 0 0,0 1 0 0 0,0-1-1 0 0,1 1 1 0 0,-1-1 0 0 0,0 1 0 0 0,0 0 0 0 0,0-1 0 0 0,0 1-1 0 0,0 0 1 0 0,0-1 0 0 0,0 1 0 0 0,0-1 0 0 0,0 1-1 0 0,0 1 1 0 0,-4 18-157 0 0,0-10 29 0 0,-1 0 0 0 0,0-1-1 0 0,0 0 1 0 0,0 0 0 0 0,-12 13 0 0 0,1 1-1709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15319 0 0,'0'0'1386'0'0,"-9"0"-1116"0"0,6 1-256 0 0,0 0 0 0 0,0 0 0 0 0,0 0 0 0 0,0 0-1 0 0,0 1 1 0 0,0-1 0 0 0,0 1 0 0 0,1 0 0 0 0,-1 0 0 0 0,1 0-1 0 0,-1 0 1 0 0,1 0 0 0 0,-5 5 0 0 0,-2 4 141 0 0,-13 21 0 0 0,-15 27 1311 0 0,-55 126 0 0 0,-6 73-238 0 0,63-164-2242 0 0,-67 129-1 0 0,89-198-290 0 0,4-4-57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 13359 0 0,'0'0'1027'0'0,"-8"-2"-454"0"0,3 1-226 0 0,0 1 0 0 0,0 0-1 0 0,0 0 1 0 0,0 0 0 0 0,0 1-1 0 0,1 0 1 0 0,-1 0 0 0 0,0 0-1 0 0,1 0 1 0 0,-1 1-1 0 0,0 0 1 0 0,1 0 0 0 0,0 0-1 0 0,-1 0 1 0 0,1 1 0 0 0,-6 4-1 0 0,2 0-330 0 0,0-1-1 0 0,0 1 0 0 0,0 1 0 0 0,1 0 1 0 0,0 0-1 0 0,-9 14 0 0 0,12-15-29 0 0,0 0 0 0 0,1 1-1 0 0,-1-1 1 0 0,1 1 0 0 0,1-1-1 0 0,0 1 1 0 0,0 0 0 0 0,0 0-1 0 0,1 0 1 0 0,0 0 0 0 0,1 14-1 0 0,1-12-4 0 0,0 1 0 0 0,0-1 0 0 0,1 0 0 0 0,1 1 0 0 0,0-1 0 0 0,0 0-1 0 0,1 0 1 0 0,7 13 0 0 0,-3-8 32 0 0,-1 0 1 0 0,-1 1-1 0 0,0 0 0 0 0,-1 1 0 0 0,-1-1 0 0 0,0 1 0 0 0,-1 0 1 0 0,-1 0-1 0 0,0 28 0 0 0,-3-30 3 0 0,0 0 1 0 0,-1 0-1 0 0,-1-1 1 0 0,0 1-1 0 0,-1-1 1 0 0,0 1-1 0 0,-1-1 1 0 0,-1 0-1 0 0,0-1 1 0 0,-1 0-1 0 0,-10 16 1 0 0,6-14 154 0 0,0 0 1 0 0,-1-1 0 0 0,0-1 0 0 0,-1 1 0 0 0,-26 20 0 0 0,29-28-94 0 0,1 1 1 0 0,-1-2 0 0 0,0 1 0 0 0,0-1 0 0 0,0-1 0 0 0,-1 0 0 0 0,0 0 0 0 0,0-1 0 0 0,0-1 0 0 0,-19 3 0 0 0,10-4-441 0 0,-26-2 0 0 0,2-3-5137 0 0,4-2-1635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13359 0 0,'0'0'1550'0'0,"-1"2"-657"0"0,-5 13 51 0 0,0-2 0 0 0,-1 1 0 0 0,-10 13 0 0 0,-180 299 96 0 0,125-196-968 0 0,-65 136-42 0 0,16 8-9 0 0,80-181-19 0 0,-61 151-578 0 0,99-236 51 0 0,-1 0 0 0 0,0 0-1 0 0,-1 0 1 0 0,1-1 0 0 0,-2 0-1 0 0,1 0 1 0 0,-1 0 0 0 0,-9 9-1 0 0,4-9-1074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7 185 17647 0 0,'0'0'811'0'0,"-1"1"-19"0"0,0 4-739 0 0,-1-1 1 0 0,1 0 0 0 0,1 0-1 0 0,-1 1 1 0 0,1-1-1 0 0,-1 0 1 0 0,1 1 0 0 0,1-1-1 0 0,-1 0 1 0 0,0 0-1 0 0,1 1 1 0 0,2 6 0 0 0,-2-8 2 0 0,-1-1 0 0 0,1 0 0 0 0,0-1 0 0 0,-1 1 0 0 0,1 0 1 0 0,0 0-1 0 0,0 0 0 0 0,1 0 0 0 0,-1-1 0 0 0,0 1 0 0 0,1 0 1 0 0,-1-1-1 0 0,1 1 0 0 0,-1-1 0 0 0,1 0 0 0 0,-1 0 0 0 0,1 1 0 0 0,0-1 1 0 0,0 0-1 0 0,0 0 0 0 0,0 0 0 0 0,0-1 0 0 0,0 1 0 0 0,0 0 1 0 0,0-1-1 0 0,0 0 0 0 0,0 1 0 0 0,3-1 0 0 0,3 0 102 0 0,-1-1 0 0 0,1 0-1 0 0,-1 0 1 0 0,0-1 0 0 0,1 0 0 0 0,9-4-1 0 0,43-23 504 0 0,-28 13-362 0 0,428-174 374 0 0,-439 182-1552 0 0,-1 1 0 0 0,2 0 0 0 0,-1 2-1 0 0,1 1 1 0 0,31-3 0 0 0,-25 7-991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6911 0 0,'0'0'978'0'0,"-1"2"306"0"0,-12 12 594 0 0,0 0-1 0 0,-11 18 1 0 0,-18 38-231 0 0,25-34-1272 0 0,1 1 0 0 0,-11 38 0 0 0,24-66-272 0 0,0 1 0 0 0,1-1-1 0 0,0 0 1 0 0,0 13 0 0 0,2-20-76 0 0,0 0 0 0 0,0 0-1 0 0,0 0 1 0 0,1 0 0 0 0,-1 0 0 0 0,0 0-1 0 0,1 0 1 0 0,0 0 0 0 0,-1 0-1 0 0,1 0 1 0 0,1 2 0 0 0,-1-3-4 0 0,0 0 1 0 0,-1 0-1 0 0,1 0 1 0 0,0 0 0 0 0,0 0-1 0 0,0 0 1 0 0,0-1-1 0 0,0 1 1 0 0,0 0-1 0 0,0-1 1 0 0,0 1-1 0 0,0-1 1 0 0,1 1-1 0 0,-1-1 1 0 0,0 0 0 0 0,0 1-1 0 0,0-1 1 0 0,1 0-1 0 0,-1 0 1 0 0,2 1-1 0 0,5-1 115 0 0,0-1-1 0 0,0 0 1 0 0,0 0-1 0 0,0 0 1 0 0,0-1-1 0 0,0 0 1 0 0,10-4-1 0 0,52-27 399 0 0,-46 21-421 0 0,-1-2 0 0 0,37-27-1 0 0,-51 34-112 0 0,-1-1-1 0 0,1 1 1 0 0,-2-1 0 0 0,1-1-1 0 0,-1 1 1 0 0,-1-1-1 0 0,0-1 1 0 0,0 1 0 0 0,6-15-1 0 0,-10 21-1 0 0,-1 0-1 0 0,0-1 1 0 0,0 1 0 0 0,-1-1-1 0 0,1 1 1 0 0,0-1 0 0 0,-1 1-1 0 0,0-1 1 0 0,0 1 0 0 0,0-1-1 0 0,0 1 1 0 0,-1-1-1 0 0,0 1 1 0 0,1-1 0 0 0,-1 1-1 0 0,0 0 1 0 0,-1-1 0 0 0,1 1-1 0 0,0 0 1 0 0,-1 0 0 0 0,0 0-1 0 0,-3-5 1 0 0,2 4-19 0 0,-1 1 0 0 0,1-1 1 0 0,-1 0-1 0 0,0 1 0 0 0,0 0 0 0 0,0 0 1 0 0,-1 0-1 0 0,1 0 0 0 0,-1 1 0 0 0,1 0 1 0 0,-1 0-1 0 0,0 0 0 0 0,0 0 1 0 0,-9-1-1 0 0,-5 0-191 0 0,0 1 0 0 0,0 1 1 0 0,-1 1-1 0 0,-22 2 0 0 0,-17 6-1352 0 0,2 3-3586 0 0,29-4-396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227 220 9671 0 0,'0'0'875'0'0,"-3"1"-719"0"0,-34 9 8417 0 0,39-10-8241 0 0,17 1-122 0 0,-1-1 0 0 0,0-1 0 0 0,0-1 0 0 0,0-1 0 0 0,0 0 0 0 0,0-1 0 0 0,29-11 0 0 0,-29 8-184 0 0,-1 0 0 0 0,1-2 1 0 0,-1 0-1 0 0,22-16 0 0 0,-27 17-38 0 0,-1-1-1 0 0,0 0 1 0 0,-1-1 0 0 0,0-1 0 0 0,0 1 0 0 0,12-20 0 0 0,-20 27-15 0 0,0 0 0 0 0,-1 0 1 0 0,1 0-1 0 0,-1 0 0 0 0,0 0 1 0 0,0 0-1 0 0,0-1 0 0 0,0 1 1 0 0,-1 0-1 0 0,1-6 0 0 0,-1 9 16 0 0,0-1 0 0 0,0 0 0 0 0,-1 1 0 0 0,1-1 0 0 0,0 0 1 0 0,-1 1-1 0 0,1-1 0 0 0,0 0 0 0 0,-1 1 0 0 0,1-1 0 0 0,-1 0 0 0 0,1 1 0 0 0,-1-1 0 0 0,1 1 0 0 0,-1-1 0 0 0,0 1 0 0 0,1-1 0 0 0,-1 1 0 0 0,0 0 0 0 0,0-1 0 0 0,-14-5-119 0 0,12 5 104 0 0,-1 1 0 0 0,1 0 0 0 0,0 0 1 0 0,0 0-1 0 0,-1 0 0 0 0,1 1 0 0 0,0-1 0 0 0,-6 3 0 0 0,-27 9-98 0 0,31-9 105 0 0,-24 10-25 0 0,0 1-1 0 0,0 2 1 0 0,-32 24-1 0 0,-74 64 117 0 0,109-81-29 0 0,0 0 0 0 0,2 2 0 0 0,1 0 0 0 0,-34 48 1 0 0,53-67-29 0 0,0 1 0 0 0,1 0 1 0 0,-1 0-1 0 0,1 0 1 0 0,0 0-1 0 0,1 1 1 0 0,0-1-1 0 0,-2 14 0 0 0,3-18 4 0 0,1 0-1 0 0,0-1 1 0 0,0 1-1 0 0,0 0 0 0 0,0-1 1 0 0,0 1-1 0 0,1 0 0 0 0,-1-1 1 0 0,1 1-1 0 0,0 0 1 0 0,0-1-1 0 0,0 1 0 0 0,0-1 1 0 0,0 1-1 0 0,0-1 0 0 0,1 0 1 0 0,-1 1-1 0 0,1-1 1 0 0,0 0-1 0 0,-1 0 0 0 0,1 0 1 0 0,0 0-1 0 0,0 0 1 0 0,0-1-1 0 0,0 1 0 0 0,1-1 1 0 0,-1 1-1 0 0,3 0 1 0 0,3 2 36 0 0,0-2 0 0 0,0 1 1 0 0,0-1-1 0 0,0-1 0 0 0,0 1 1 0 0,0-1-1 0 0,0-1 0 0 0,10 0 1 0 0,67-7 245 0 0,-74 6-267 0 0,307-57 630 0 0,-184 27-3897 0 0,-109 25-3821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469 208 5063 0 0,'0'-1'3882'0'0,"1"-1"-3468"0"0,0 0 1 0 0,0 0 0 0 0,0-1 0 0 0,0 1-1 0 0,-1 0 1 0 0,1 0 0 0 0,-1 0 0 0 0,0-1-1 0 0,0 1 1 0 0,1 0 0 0 0,-1 0 0 0 0,-1-5 0 0 0,-7-30 1730 0 0,1 7-849 0 0,5 20-766 0 0,0-1 0 0 0,-7-19-1 0 0,7 25-410 0 0,0 1 0 0 0,1 0 0 0 0,-2 0 0 0 0,1 0-1 0 0,0 0 1 0 0,-1 0 0 0 0,0 1 0 0 0,1-1-1 0 0,-6-4 1 0 0,6 7-111 0 0,0-1-1 0 0,0 1 0 0 0,0 0 0 0 0,0 0 1 0 0,0 0-1 0 0,0 0 0 0 0,0 0 1 0 0,0 1-1 0 0,0-1 0 0 0,0 1 1 0 0,0-1-1 0 0,-1 1 0 0 0,1 0 1 0 0,0 0-1 0 0,-3 0 0 0 0,1 0-37 0 0,-1 1 0 0 0,1 0 0 0 0,-1 0 0 0 0,1 0-1 0 0,0 0 1 0 0,-9 4 0 0 0,1 2-133 0 0,-1 0 0 0 0,1 1 1 0 0,-18 15-1 0 0,-21 24 253 0 0,-52 61 0 0 0,89-93-42 0 0,5-5-25 0 0,-45 53 233 0 0,46-53-126 0 0,1 0 0 0 0,0 1 0 0 0,1 0 0 0 0,-7 17 0 0 0,12-27-105 0 0,0 0-1 0 0,1 1 1 0 0,-1-1-1 0 0,1 1 1 0 0,-1-1-1 0 0,1 0 1 0 0,0 1-1 0 0,-1-1 1 0 0,1 1-1 0 0,0-1 1 0 0,0 1 0 0 0,0-1-1 0 0,0 1 1 0 0,0-1-1 0 0,1 0 1 0 0,-1 1-1 0 0,0-1 1 0 0,1 1-1 0 0,-1-1 1 0 0,1 1-1 0 0,-1-1 1 0 0,1 0-1 0 0,0 0 1 0 0,0 2-1 0 0,1-1 12 0 0,0-1 0 0 0,0 0-1 0 0,0 0 1 0 0,0 1 0 0 0,0-1-1 0 0,0-1 1 0 0,0 1 0 0 0,0 0-1 0 0,0 0 1 0 0,0-1 0 0 0,0 1-1 0 0,0-1 1 0 0,1 0 0 0 0,-1 1-1 0 0,3-1 1 0 0,6-1 28 0 0,0 1-1 0 0,0-1 0 0 0,0-1 1 0 0,0 0-1 0 0,0 0 1 0 0,-1-1-1 0 0,1-1 1 0 0,15-7-1 0 0,80-47-361 0 0,-83 44 86 0 0,-10 7-614 0 0,22-10-1 0 0,-33 16 475 0 0,-3 3-640 0 0,-6 11 770 0 0,0 0 1 0 0,-18 23-1 0 0,35-33-514 0 0,-1-3-12 0 0,0 0 0 0 0,0-1 0 0 0,17-3 0 0 0,8-1-2148 0 0,-6 2 794 0 0,0 2-1 0 0,37 3 1 0 0,-54-1 2008 0 0,-1 1 0 0 0,0 0 0 0 0,16 6 0 0 0,-18-5 671 0 0,-1 0 0 0 0,-1 0 1 0 0,1 1-1 0 0,0 0 0 0 0,10 9 0 0 0,-16-13-359 0 0,-1 1 0 0 0,1-1 0 0 0,0 1 0 0 0,-1 0 0 0 0,1-1 0 0 0,0 1 0 0 0,-1 0 1 0 0,1 0-1 0 0,-1-1 0 0 0,1 1 0 0 0,-1 0 0 0 0,1 0 0 0 0,-1 0 0 0 0,0 0 0 0 0,0-1 0 0 0,1 1 0 0 0,-1 0 0 0 0,0 0 0 0 0,0 0 0 0 0,0 0 0 0 0,0 1 0 0 0,0-2-14 0 0,0 1 1 0 0,0 0-1 0 0,0-1 0 0 0,-1 1 0 0 0,1-1 0 0 0,0 1 0 0 0,0-1 1 0 0,-1 1-1 0 0,1 0 0 0 0,0-1 0 0 0,-1 0 0 0 0,1 1 0 0 0,-1-1 0 0 0,1 1 1 0 0,-1-1-1 0 0,1 1 0 0 0,-1-1 0 0 0,1 0 0 0 0,-1 1 0 0 0,1-1 0 0 0,-1 0 0 0 0,1 0 1 0 0,-1 1-1 0 0,0-1 0 0 0,1 0 0 0 0,-1 0 0 0 0,-1 1 435 0 0,3-9-432 0 0,0 1 0 0 0,0-1 0 0 0,0 1-1 0 0,1-1 1 0 0,0 1 0 0 0,1 0 0 0 0,0 0 0 0 0,0 0 0 0 0,0 0 0 0 0,1 0 0 0 0,0 1-1 0 0,9-12 1 0 0,3-1-209 0 0,0 0-1 0 0,32-25 0 0 0,-30 29-61 0 0,0 0-1 0 0,0 2 0 0 0,1 0 1 0 0,1 1-1 0 0,0 1 1 0 0,28-11-1 0 0,-45 21 51 0 0,0 0-1 0 0,-1 0 1 0 0,1 0-1 0 0,1 1 1 0 0,-1-1-1 0 0,0 1 1 0 0,0 0-1 0 0,0 0 1 0 0,0 0-1 0 0,0 0 1 0 0,0 0-1 0 0,0 0 1 0 0,0 1-1 0 0,0 0 1 0 0,0 0-1 0 0,0 0 1 0 0,0 0-1 0 0,0 0 1 0 0,4 3-1 0 0,-4-2 13 0 0,0 1-1 0 0,0-1 0 0 0,0 1 1 0 0,0 0-1 0 0,-1 0 1 0 0,0 0-1 0 0,1 0 0 0 0,-1 1 1 0 0,0-1-1 0 0,-1 0 0 0 0,1 1 1 0 0,0 0-1 0 0,-1-1 0 0 0,0 1 1 0 0,1 4-1 0 0,1 8 36 0 0,-1 1-1 0 0,0-1 1 0 0,-2 1 0 0 0,-1 24-1 0 0,0-22-132 0 0,1-1 0 0 0,4 31 0 0 0,-4-49 24 0 0,0 1 1 0 0,0-1-1 0 0,0 1 1 0 0,0-1-1 0 0,0 1 1 0 0,1-1-1 0 0,-1 1 1 0 0,0-1-1 0 0,0 1 1 0 0,1-1-1 0 0,-1 0 1 0 0,0 1-1 0 0,0-1 1 0 0,1 1-1 0 0,-1-1 1 0 0,1 0-1 0 0,-1 1 1 0 0,1-1-1 0 0,0 1-340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303 413 9671 0 0,'0'0'748'0'0,"0"2"-352"0"0,-1 2-165 0 0,1-1-1 0 0,-1 1 1 0 0,1-1-1 0 0,-1 0 0 0 0,0 1 1 0 0,0-1-1 0 0,-1 0 1 0 0,1 0-1 0 0,-1 1 1 0 0,0-1-1 0 0,0 0 0 0 0,0-1 1 0 0,0 1-1 0 0,0 0 1 0 0,0-1-1 0 0,-1 1 0 0 0,1-1 1 0 0,-1 1-1 0 0,0-1 1 0 0,0 0-1 0 0,0 0 1 0 0,0-1-1 0 0,0 1 0 0 0,0 0 1 0 0,0-1-1 0 0,0 0 1 0 0,-1 0-1 0 0,1 0 1 0 0,-1 0-1 0 0,1-1 0 0 0,0 1 1 0 0,-8-1-1 0 0,-14 1 353 0 0,-60-4 548 0 0,77 2-1075 0 0,0 0-1 0 0,0 0 0 0 0,0-1 1 0 0,0 0-1 0 0,0-1 0 0 0,1 0 1 0 0,-1 0-1 0 0,-7-5 0 0 0,12 6-44 0 0,1 1 1 0 0,0-1-1 0 0,-1 0 0 0 0,1 0 0 0 0,0 0 0 0 0,0 0 1 0 0,0 0-1 0 0,1 0 0 0 0,-1 0 0 0 0,1-1 0 0 0,-1 1 0 0 0,1-1 1 0 0,0 1-1 0 0,-2-5 0 0 0,2 2 1 0 0,0 1-1 0 0,0 0 1 0 0,1-1 0 0 0,-1 1 0 0 0,1-1-1 0 0,0 1 1 0 0,0 0 0 0 0,2-8-1 0 0,1-3-4 0 0,2 0-1 0 0,0 0 0 0 0,0 1 0 0 0,9-17 0 0 0,-2 7-49 0 0,1 1 0 0 0,1 0 0 0 0,1 1 0 0 0,1 1 0 0 0,1 1 0 0 0,20-20 0 0 0,-24 26 29 0 0,2 2 1 0 0,0 0-1 0 0,0 0 0 0 0,1 1 1 0 0,0 1-1 0 0,1 1 1 0 0,0 1-1 0 0,1 0 0 0 0,20-6 1 0 0,-28 11 98 0 0,-1 2 0 0 0,1-1 0 0 0,-1 1 0 0 0,1 1 0 0 0,-1 0 0 0 0,1 0 0 0 0,-1 1 0 0 0,1 0 0 0 0,-1 0 0 0 0,1 1 0 0 0,10 4 1 0 0,12 5 276 0 0,55 28 0 0 0,-49-21-350 0 0,-31-15-9 0 0,0 1-1 0 0,0 0 1 0 0,0 1-1 0 0,0-1 1 0 0,-1 1-1 0 0,11 11 1 0 0,-15-15-3 0 0,0 1-1 0 0,-1 0 1 0 0,1 0 0 0 0,-1 0 0 0 0,1 0 0 0 0,-1 0 0 0 0,0 0 0 0 0,0 0 0 0 0,0 1 0 0 0,0-1 0 0 0,0 0 0 0 0,0 1 0 0 0,-1-1 0 0 0,1 0 0 0 0,-1 1 0 0 0,0-1 0 0 0,0 1 0 0 0,1-1 0 0 0,-2 1 0 0 0,1-1-1 0 0,0 1 1 0 0,0-1 0 0 0,-1 0 0 0 0,1 1 0 0 0,-1-1 0 0 0,-1 4 0 0 0,-3 2-20 0 0,0 1-1 0 0,0-1 0 0 0,0 0 1 0 0,-1-1-1 0 0,-9 9 1 0 0,-36 34-157 0 0,51-50 177 0 0,-23 20-726 0 0,-1 0 1 0 0,0-2-1 0 0,-1 0 0 0 0,-1-2 0 0 0,-55 26 1 0 0,44-29-901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16271 0 0,'0'0'1470'0'0,"0"2"-1209"0"0,1 4-200 0 0,-1 1 0 0 0,0-1 0 0 0,-1 1-1 0 0,0-1 1 0 0,0 1 0 0 0,0-1 0 0 0,-1 0 0 0 0,0 0 0 0 0,0 1 0 0 0,-5 8 0 0 0,-5 10 334 0 0,-18 25 0 0 0,26-43-356 0 0,-8 12 112 0 0,-123 210 830 0 0,111-182-929 0 0,3 0-1 0 0,1 2 1 0 0,-14 55-1 0 0,27-76-89 0 0,1 0-1 0 0,1 0 1 0 0,2 0-1 0 0,1 0 1 0 0,1 38 0 0 0,2-35-1889 0 0,-1-19 780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15407 0 0,'0'0'1394'0'0,"0"2"-1150"0"0,-1 3-170 0 0,0 0 1 0 0,0 0 0 0 0,-1 0 0 0 0,0 0-1 0 0,1 0 1 0 0,-2 0 0 0 0,1 0 0 0 0,-3 5 0 0 0,-6 11 777 0 0,-8 20 25 0 0,-3 0-1 0 0,-1-1 1 0 0,-36 47-1 0 0,25-41-860 0 0,20-28-3743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25 435 7831 0 0,'0'0'603'0'0,"-2"-2"-396"0"0,0 1 110 0 0,0 0 1 0 0,1-1 0 0 0,-1 0-1 0 0,0 1 1 0 0,1-1 0 0 0,-1 0-1 0 0,1 0 1 0 0,0 0 0 0 0,-1 0-1 0 0,1 0 1 0 0,0 0 0 0 0,0 0-1 0 0,0 0 1 0 0,1 0 0 0 0,-1-1-1 0 0,0-3 1 0 0,0 4 50 0 0,1 0 0 0 0,0 0 1 0 0,1 0-1 0 0,-1 0 0 0 0,0-1 1 0 0,1 1-1 0 0,-1 0 0 0 0,1 0 0 0 0,-1 0 1 0 0,2-2-1 0 0,9-14-734 0 0,26-28 814 0 0,2 2-1 0 0,78-70 1 0 0,-92 94-380 0 0,0 0 0 0 0,2 2-1 0 0,0 0 1 0 0,2 2 0 0 0,-1 1 0 0 0,51-18-1 0 0,-73 31-35 0 0,1 0 0 0 0,-1 0 1 0 0,1 1-1 0 0,-1 0 0 0 0,8-1 0 0 0,-13 2-10 0 0,1 0 1 0 0,-1 0-1 0 0,0 0 1 0 0,0 0-1 0 0,0 0 1 0 0,0 1-1 0 0,1-1 1 0 0,-1 0-1 0 0,0 0 1 0 0,0 1-1 0 0,0-1 1 0 0,0 1-1 0 0,0-1 0 0 0,0 1 1 0 0,0-1-1 0 0,0 1 1 0 0,0 0-1 0 0,0-1 1 0 0,0 1-1 0 0,0 0 1 0 0,-1 0-1 0 0,1 0 1 0 0,0 0-1 0 0,0 0 1 0 0,-1 0-1 0 0,1 0 1 0 0,-1 0-1 0 0,1 0 0 0 0,-1 0 1 0 0,1 0-1 0 0,-1 0 1 0 0,1 0-1 0 0,-1 0 1 0 0,0 0-1 0 0,0 0 1 0 0,0 2-1 0 0,1 4 54 0 0,-1 1 0 0 0,-1-1-1 0 0,1 0 1 0 0,-1 0 0 0 0,-1 0-1 0 0,-2 10 1 0 0,-18 44 88 0 0,14-42-99 0 0,-33 77 59 0 0,19-48-105 0 0,-16 55 1 0 0,35-95-138 0 0,2-1 1 0 0,-1 1 0 0 0,1 0-1 0 0,0 14 1 0 0,3 1-5638 0 0,1-10-761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22 16759 0 0,'6'-4'256'0'0,"-4"3"-92"0"0,-1 0 1 0 0,1 0 0 0 0,0 0-1 0 0,-1-1 1 0 0,1 1-1 0 0,-1 0 1 0 0,1-1-1 0 0,-1 0 1 0 0,2-2 0 0 0,-2 3 101 0 0,-3 2 254 0 0,-10 9 925 0 0,-14 15 566 0 0,-93 123-2180 0 0,-108 177 1 0 0,218-312 108 0 0,4-6-11 0 0,0 0 0 0 0,0 1 0 0 0,1-1 0 0 0,0 1 0 0 0,0 0 0 0 0,1 0 0 0 0,0 0-1 0 0,1 1 1 0 0,-3 9 0 0 0,5-17 69 0 0,0-1 0 0 0,0 1-1 0 0,0 0 1 0 0,0-1 0 0 0,0 1-1 0 0,0-1 1 0 0,0 1 0 0 0,0 0-1 0 0,0-1 1 0 0,1 1 0 0 0,-1 0 0 0 0,0-1-1 0 0,0 1 1 0 0,1-1 0 0 0,-1 1-1 0 0,0-1 1 0 0,0 1 0 0 0,1-1-1 0 0,-1 1 1 0 0,1-1 0 0 0,-1 1 0 0 0,0-1-1 0 0,1 1 1 0 0,-1-1 0 0 0,1 1-1 0 0,0-1 1 0 0,0 1 1 0 0,1-1 0 0 0,-1 1 0 0 0,1-1 0 0 0,-1 1 0 0 0,0-1 0 0 0,1 0 0 0 0,-1 0 0 0 0,1 0 0 0 0,-1 0 0 0 0,1 0 0 0 0,1 0 0 0 0,5-1 39 0 0,0-1 0 0 0,0 0 0 0 0,9-4 0 0 0,-16 6-23 0 0,7-3-17 0 0,217-80-873 0 0,-188 67-569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12 9671 0 0,'13'-9'748'0'0,"-10"7"763"0"0,-1 4-1225 0 0,0 1-1 0 0,0 0 1 0 0,0 0-1 0 0,-1-1 1 0 0,1 1-1 0 0,-1 0 1 0 0,0 0-1 0 0,0 0 1 0 0,0 1-1 0 0,0-1 1 0 0,0 0-1 0 0,-1 0 1 0 0,0 1-1 0 0,1-1 1 0 0,-1 0 0 0 0,0 0-1 0 0,0 1 1 0 0,-1-1-1 0 0,1 0 1 0 0,-2 4-1 0 0,-1 8-29 0 0,-1 0 0 0 0,-11 27-1 0 0,13-36 14 0 0,-171 348 3387 0 0,67-149-2794 0 0,17 7-751 0 0,87-204-441 0 0,-6 15 707 0 0,-6 28 1 0 0,10-13-2073 0 0,4-34 750 0 0,1 0-1 0 0,-1 0 1 0 0,1 0-1 0 0,-1 0 1 0 0,1 0 0 0 0,3 6-1 0 0,1 0-5822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0,'-1'2'5206'0'0,"-6"5"-3592"0"0,1 1 1 0 0,-8 10-1 0 0,-10 22-427 0 0,-14 44-1208 0 0,33-73 541 0 0,-1 5-202 0 0,0-1 1 0 0,1 1-1 0 0,1 0 1 0 0,-3 20-1 0 0,6-29-202 0 0,0 0 0 0 0,1 0-1 0 0,0 1 1 0 0,0-1 0 0 0,1 0-1 0 0,-1 0 1 0 0,2 1 0 0 0,-1-1-1 0 0,1 0 1 0 0,0 0-1 0 0,0 0 1 0 0,4 7 0 0 0,-4-11-85 0 0,0 0 0 0 0,0 0 0 0 0,0 0 0 0 0,0 0 0 0 0,1 0 0 0 0,-1 0 0 0 0,1-1 0 0 0,0 1 0 0 0,0-1 0 0 0,0 0 0 0 0,0 1 0 0 0,0-1 0 0 0,0-1 0 0 0,1 1 0 0 0,-1 0 0 0 0,0-1 0 0 0,1 0 0 0 0,0 0 0 0 0,-1 0 0 0 0,1 0 0 0 0,0 0 0 0 0,-1-1 0 0 0,1 0 0 0 0,0 0 0 0 0,6 0 0 0 0,-3-1-4 0 0,1 0 0 0 0,0-1 0 0 0,-1 1 0 0 0,1-2 1 0 0,-1 1-1 0 0,1-1 0 0 0,-1 0 0 0 0,0-1 0 0 0,0 1 0 0 0,0-1 1 0 0,7-7-1 0 0,7-6-89 0 0,-1-1-1 0 0,-1 0 1 0 0,0-2 0 0 0,22-31 0 0 0,-18 18-1919 0 0,-1-1-1 0 0,21-49 1 0 0,-32 62-63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257 285 6911 0 0,'2'9'715'0'0,"-1"-7"-556"0"0,0 1 0 0 0,0 0 0 0 0,-1 0 0 0 0,1 0 0 0 0,-1-1 1 0 0,1 1-1 0 0,-1 0 0 0 0,0 0 0 0 0,0 0 0 0 0,-1 0 0 0 0,1 0 0 0 0,-1-1 0 0 0,0 5 0 0 0,-1-2 313 0 0,0 1 0 0 0,0-1 0 0 0,-1 0 0 0 0,0 0 0 0 0,0 0 1 0 0,-4 6-1 0 0,-1-1 296 0 0,-1-1 0 0 0,0 0 0 0 0,0 0 0 0 0,-1 0 0 0 0,-14 9 0 0 0,11-10-289 0 0,-1 0 0 0 0,0 0 0 0 0,0-2 0 0 0,0 1 0 0 0,-1-2 0 0 0,-17 5 0 0 0,30-10-420 0 0,0 1 0 0 0,0-1 0 0 0,0 1-1 0 0,0-1 1 0 0,1 0 0 0 0,-1 0 0 0 0,0 0 0 0 0,0 0 0 0 0,0 0-1 0 0,0 0 1 0 0,0 0 0 0 0,0-1 0 0 0,1 1 0 0 0,-1-1 0 0 0,0 0-1 0 0,0 1 1 0 0,1-1 0 0 0,-1 0 0 0 0,0 0 0 0 0,1 0 0 0 0,-1 0-1 0 0,-1-1 1 0 0,2 0-5 0 0,0 0-1 0 0,-1 1 1 0 0,1-1 0 0 0,1 0-1 0 0,-1 0 1 0 0,0 1-1 0 0,0-1 1 0 0,0 0 0 0 0,1 0-1 0 0,-1 0 1 0 0,1 0-1 0 0,0 0 1 0 0,0 0 0 0 0,-1 0-1 0 0,1 0 1 0 0,1 0-1 0 0,-1 0 1 0 0,0 0 0 0 0,0 0-1 0 0,1-3 1 0 0,3-8 18 0 0,0 0 1 0 0,0 0-1 0 0,2 0 1 0 0,-1 1-1 0 0,1 0 1 0 0,13-19-1 0 0,53-63-132 0 0,-72 93 61 0 0,115-126-539 0 0,-99 111 400 0 0,1 1 0 0 0,1 1-1 0 0,0 0 1 0 0,1 1 0 0 0,32-15 0 0 0,-46 25 115 0 0,0 1 0 0 0,1 0 0 0 0,-1 0 0 0 0,1 1 1 0 0,-1-1-1 0 0,1 1 0 0 0,0 1 0 0 0,0-1 0 0 0,-1 1 0 0 0,1 0 0 0 0,8 1 0 0 0,-10-1 18 0 0,-1 1-1 0 0,1 0 1 0 0,0 0 0 0 0,-1 1-1 0 0,0-1 1 0 0,1 1 0 0 0,-1-1 0 0 0,0 1-1 0 0,0 0 1 0 0,0 0 0 0 0,0 0-1 0 0,0 1 1 0 0,0-1 0 0 0,-1 1-1 0 0,1 0 1 0 0,-1-1 0 0 0,0 1-1 0 0,4 6 1 0 0,-1 0 50 0 0,-1 1 0 0 0,0-1 1 0 0,-1 1-1 0 0,0 0 0 0 0,-1 0 0 0 0,0 0 0 0 0,0 0 0 0 0,-1 0 0 0 0,0 0 0 0 0,-1 1 1 0 0,0-1-1 0 0,0 0 0 0 0,-4 15 0 0 0,0-3 113 0 0,-1 1 0 0 0,-1-1 0 0 0,-1 0 0 0 0,-19 39-1 0 0,18-44-45 0 0,-1-1 0 0 0,-1-1 0 0 0,0 0 0 0 0,-1 0 0 0 0,-1-1 0 0 0,0-1 0 0 0,-1 0 0 0 0,-15 13 0 0 0,16-17-383 0 0,-1 0 0 0 0,1-1-1 0 0,-2 0 1 0 0,-13 5-1 0 0,15-8-1136 0 0,0 0 0 0 0,-1-1 0 0 0,1-1 0 0 0,-1 0 0 0 0,-13 1 0 0 0,9-2-5040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14335 0 0,'0'0'1306'0'0,"0"2"-1077"0"0,-4 13-183 0 0,-1 0 0 0 0,0 0 0 0 0,-1 0 0 0 0,0-1 0 0 0,-15 25 0 0 0,-51 65 102 0 0,14-21 173 0 0,13-10 516 0 0,3 2 0 0 0,-37 95 0 0 0,57-113-480 0 0,3 1 0 0 0,2 1 0 0 0,-18 112 0 0 0,33-156-362 0 0,-1 7-187 0 0,1 1 1 0 0,0-1 0 0 0,2 24-1 0 0,2-39-1530 0 0</inkml:trace>
  <inkml:trace contextRef="#ctx0" brushRef="#br0" timeOffset="1">507 856 11055 0 0,'-34'30'2163'0'0,"1"1"0"0"0,2 1 0 0 0,1 2 0 0 0,-38 58 0 0 0,62-83-2030 0 0,1-1 0 0 0,0 1 0 0 0,0-1 0 0 0,1 1 1 0 0,0 1-1 0 0,-3 10 0 0 0,7-18-668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379 273 2303 0 0,'0'0'13751'0'0,"2"-1"-13278"0"0,3 0-366 0 0,0-1-1 0 0,0 0 0 0 0,-1-1 0 0 0,1 1 1 0 0,-1-1-1 0 0,1 0 0 0 0,-1 0 0 0 0,0 0 1 0 0,4-5-1 0 0,36-40 198 0 0,-32 33-271 0 0,6-5 2 0 0,-1 0 0 0 0,-1-2-1 0 0,-2 0 1 0 0,0-1 0 0 0,15-32-1 0 0,-26 44-135 0 0,-2 9-98 0 0,-2 1 182 0 0,1 1-1 0 0,0 0 0 0 0,0 0 0 0 0,-1-1 1 0 0,1 1-1 0 0,-1 0 0 0 0,1 0 1 0 0,0 0-1 0 0,-1-1 0 0 0,1 1 0 0 0,0 0 1 0 0,-1 0-1 0 0,1 0 0 0 0,-1 0 1 0 0,1 0-1 0 0,0 0 0 0 0,-1 0 1 0 0,1 0-1 0 0,-1 0 0 0 0,1 0 0 0 0,-1 0 1 0 0,1 0-1 0 0,0 0 0 0 0,-1 0 1 0 0,-12 2-154 0 0,-4 3-37 0 0,1 2-1 0 0,-1 0 1 0 0,1 1 0 0 0,0 1 0 0 0,-27 20 0 0 0,18-12 116 0 0,-42 26-9 0 0,2 4 0 0 0,-102 94 0 0 0,151-124 205 0 0,1 0-1 0 0,0 0 1 0 0,2 2-1 0 0,0 0 1 0 0,1 0 0 0 0,-19 42-1 0 0,29-58-36 0 0,1 1 0 0 0,-1 0 0 0 0,1 0 0 0 0,0 0 0 0 0,0 1-1 0 0,0-1 1 0 0,0 0 0 0 0,1 0 0 0 0,0 0 0 0 0,0 1 0 0 0,0-1 0 0 0,0 0 0 0 0,1 0-1 0 0,-1 1 1 0 0,1-1 0 0 0,0 0 0 0 0,1 0 0 0 0,-1 0 0 0 0,4 6 0 0 0,-4-8 11 0 0,1 1 0 0 0,1-1 0 0 0,-1 0 0 0 0,0 0 0 0 0,0 0 0 0 0,1-1 0 0 0,-1 1 0 0 0,1-1 0 0 0,0 1 0 0 0,-1-1 0 0 0,6 2 1 0 0,1 1 93 0 0,22 12 256 0 0,-24-13-542 0 0,0 0-1 0 0,0 0 1 0 0,0-1 0 0 0,0 0 0 0 0,0 0 0 0 0,10 1-1 0 0,-4-2-1098 0 0,6 2-4993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121 291 13591 0 0,'-2'2'622'0'0,"-12"11"-155"0"0,-2-1 1 0 0,-27 18-1 0 0,-3 0 6565 0 0,48-31-6988 0 0,0 1 0 0 0,0-1 0 0 0,0 0-1 0 0,0-1 1 0 0,0 1 0 0 0,0 0 0 0 0,-1 0-1 0 0,1-1 1 0 0,1-1 0 0 0,3-2-14 0 0,206-177 30 0 0,-108 89 272 0 0,-85 78-217 0 0,1 1 0 0 0,0 1 0 0 0,39-20 0 0 0,-54 31-11 0 0,-2 1-36 0 0,-1 0 0 0 0,0 0 0 0 0,1 0 0 0 0,-1 0 0 0 0,0 0 0 0 0,1 1 0 0 0,3-1 0 0 0,0 12 301 0 0,-5-7-346 0 0,0 0-1 0 0,0 0 1 0 0,0 0-1 0 0,-1-1 0 0 0,1 1 1 0 0,-1 0-1 0 0,0 0 1 0 0,0 0-1 0 0,0 0 0 0 0,-1 0 1 0 0,-1 5-1 0 0,-2 8 28 0 0,-7 19 0 0 0,7-23-39 0 0,-20 45 30 0 0,-2 9 195 0 0,24-61-501 0 0,0 1 0 0 0,1-1 0 0 0,0 1 1 0 0,0 0-1 0 0,0-1 0 0 0,1 1 0 0 0,1 13 0 0 0,1-17-2151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13 4607 0 0,'-1'0'6434'0'0,"-23"0"171"0"0,0-6-3605 0 0,20 5-2865 0 0,-1-1 1 0 0,0 1-1 0 0,0 0 1 0 0,1 0-1 0 0,-1 1 0 0 0,0-1 1 0 0,0 1-1 0 0,0 0 0 0 0,0 1 1 0 0,-6 0-1 0 0,0 3-116 0 0,0 0 1 0 0,0 1-1 0 0,-14 9 0 0 0,2-2-5 0 0,15-9 14 0 0,7-2-87 0 0,3-2-232 0 0,0 1 254 0 0,1 0 0 0 0,-1-1-1 0 0,0 1 1 0 0,0-1-1 0 0,0 0 1 0 0,0 1 0 0 0,1-1-1 0 0,-1 0 1 0 0,-1 0-1 0 0,1-1 1 0 0,3-1 0 0 0,-2 1 9 0 0,1 0 1 0 0,-1 0 0 0 0,1 0-1 0 0,0 0 1 0 0,-1 0 0 0 0,1 1-1 0 0,0 0 1 0 0,6-1 0 0 0,-8 1 144 0 0,-1 14-52 0 0,-1-11-65 0 0,0 0 0 0 0,0 0 0 0 0,0 0 0 0 0,0 0 0 0 0,0 0 0 0 0,0 0 0 0 0,0 0-1 0 0,-1 0 1 0 0,1 0 0 0 0,-1 0 0 0 0,1 0 0 0 0,-2 3 0 0 0,-75 141 0 0 0,-153 392-736 0 0,122-229 868 0 0,30-106 1600 0 0,11-31 65 0 0,63-161-1940 0 0,1 0 0 0 0,-3 15 0 0 0,6-24-614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588 106 13823 0 0,'63'-89'3719'0'0,"-51"73"-1030"0"0,-11 15-2055 0 0,0 13-452 0 0,-3-1-178 0 0,-1 1 0 0 0,-1-1 0 0 0,-8 21 0 0 0,1-4 7 0 0,-114 287 582 0 0,70-181-325 0 0,-103 207 1 0 0,122-276-258 0 0,-2-1-1 0 0,-4-2 1 0 0,-2-2-1 0 0,-82 85 0 0 0,126-144-92 0 0,0-1-1 0 0,0 0 1 0 0,-1 1-1 0 0,1-1 0 0 0,0 0 1 0 0,0 1-1 0 0,-1-1 0 0 0,1 0 1 0 0,0 0-1 0 0,-1 1 1 0 0,1-1-1 0 0,0 0 0 0 0,0 0 1 0 0,-1 1-1 0 0,1-1 0 0 0,0 0 1 0 0,-1 0-1 0 0,1 0 1 0 0,-1 0-1 0 0,1 0 0 0 0,0 0 1 0 0,-1 0-1 0 0,1 1 0 0 0,0-1 1 0 0,-1 0-1 0 0,0-11-2396 0 0,3-4 345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101 316 8287 0 0,'-1'-1'639'0'0,"0"-1"-304"0"0,-1 0-1 0 0,1 0 1 0 0,-1 0-1 0 0,0 0 1 0 0,0 1 0 0 0,0-1-1 0 0,0 1 1 0 0,0 0-1 0 0,0-1 1 0 0,0 1 0 0 0,0 0-1 0 0,-1 0 1 0 0,1 0-1 0 0,0 1 1 0 0,-1-1 0 0 0,1 1-1 0 0,0-1 1 0 0,-1 1-1 0 0,-4-1 1 0 0,3 2 48 0 0,1-1 0 0 0,-1 1 0 0 0,1 0 0 0 0,-1 0 0 0 0,1 0 0 0 0,-1 1 0 0 0,1-1 0 0 0,0 1 1 0 0,0-1-1 0 0,-1 1 0 0 0,1 0 0 0 0,-5 5 0 0 0,8-7-371 0 0,-1 1-1 0 0,1-1 1 0 0,0 0 0 0 0,-1 1 0 0 0,1-1 0 0 0,0 0-1 0 0,0 1 1 0 0,-1-1 0 0 0,1 0 0 0 0,0 1 0 0 0,0-1-1 0 0,0 1 1 0 0,0-1 0 0 0,-1 0 0 0 0,1 1 0 0 0,0-1-1 0 0,0 1 1 0 0,0-1 0 0 0,0 1 0 0 0,0 1 24 0 0,1 7 76 0 0,0-8-107 0 0,0 1-1 0 0,0-1 1 0 0,0 0 0 0 0,1 1-1 0 0,-1-1 1 0 0,1 0 0 0 0,-1 0-1 0 0,1 0 1 0 0,-1 0 0 0 0,1 0-1 0 0,-1 0 1 0 0,1 0 0 0 0,0 0-1 0 0,0-1 1 0 0,-1 1 0 0 0,1-1-1 0 0,4 1 1 0 0,34 3 100 0 0,-8-4-11 0 0,0-2 1 0 0,45-8-1 0 0,59-19-21 0 0,286-109 66 0 0,-353 112-134 0 0,209-89-2275 0 0,-242 98-21 0 0,-5 0-4076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38 9215 0 0,'3'-3'289'0'0,"0"-1"0"0"0,0 1 0 0 0,0 0 0 0 0,1 0 0 0 0,-1 1 0 0 0,1-1 0 0 0,0 0 0 0 0,0 1 0 0 0,0 0 0 0 0,0 0 0 0 0,0 1 0 0 0,8-3 0 0 0,-10 3-105 0 0,0 1 0 0 0,0-1 0 0 0,0 1 0 0 0,0 0-1 0 0,0 0 1 0 0,0 0 0 0 0,0 0 0 0 0,0 0 0 0 0,0 1 0 0 0,1-1-1 0 0,-1 0 1 0 0,-1 1 0 0 0,1 0 0 0 0,0-1 0 0 0,0 1 0 0 0,0 0-1 0 0,0 0 1 0 0,0 0 0 0 0,-1 0 0 0 0,1 0 0 0 0,0 1 0 0 0,-1-1 0 0 0,1 0-1 0 0,-1 1 1 0 0,1-1 0 0 0,-1 1 0 0 0,0 0 0 0 0,0-1 0 0 0,0 1-1 0 0,2 3 1 0 0,0 2-38 0 0,0 0-1 0 0,-1 0 0 0 0,0 1 1 0 0,0-1-1 0 0,-1 1 1 0 0,1 0-1 0 0,-2 0 0 0 0,1-1 1 0 0,-1 1-1 0 0,-1 14 0 0 0,-3 8 87 0 0,-11 41 0 0 0,13-64-180 0 0,-22 84 285 0 0,-42 103 0 0 0,-56 80-83 0 0,79-190-221 0 0,-56 82 1 0 0,64-114-18 0 0,-3-1 1 0 0,-68 70 0 0 0,105-121-17 0 0,-53 50-66 0 0,48-45 55 0 0,-1 0-1 0 0,0 0 0 0 0,0-1 0 0 0,0 0 1 0 0,0-1-1 0 0,-14 6 0 0 0,20-9 12 0 0,0 1-1 0 0,0-1 0 0 0,0 0 1 0 0,0 0-1 0 0,0 1 1 0 0,0-1-1 0 0,1 0 1 0 0,-1 0-1 0 0,0 0 0 0 0,0 0 1 0 0,0 0-1 0 0,0 0 1 0 0,0 0-1 0 0,0-1 0 0 0,0 1 1 0 0,0 0-1 0 0,0 0 1 0 0,0-1-1 0 0,0 1 1 0 0,1-1-1 0 0,-1 1 0 0 0,0-1 1 0 0,-1 0-1 0 0,1 0 2 0 0,0 0-1 0 0,1 0 0 0 0,-1 0 0 0 0,0 0 1 0 0,1-1-1 0 0,-1 1 0 0 0,1 0 1 0 0,-1 0-1 0 0,1-1 0 0 0,0 1 1 0 0,0 0-1 0 0,-1 0 0 0 0,1-1 0 0 0,0 1 1 0 0,0-2-1 0 0,1-3-17 0 0,-1 0 0 0 0,1 0 1 0 0,0 0-1 0 0,1 0 0 0 0,-1 0 0 0 0,3-6 0 0 0,2-1-61 0 0,1 1 0 0 0,0 0-1 0 0,0 0 1 0 0,1 0 0 0 0,1 1-1 0 0,0 1 1 0 0,12-12-1 0 0,-1 3-35 0 0,1 2-1 0 0,39-27 1 0 0,-40 32 105 0 0,0 0-1 0 0,35-13 1 0 0,-47 21 37 0 0,0 2 1 0 0,-1-1-1 0 0,1 1 1 0 0,0 0-1 0 0,0 1 1 0 0,1 0-1 0 0,-1 0 1 0 0,0 1-1 0 0,0 0 1 0 0,17 2-1 0 0,-21-1-14 0 0,-1 0 0 0 0,1 0 1 0 0,0 1-1 0 0,-1-1 0 0 0,1 1 0 0 0,-1 0 0 0 0,1 0 0 0 0,-1 0 0 0 0,0 0 1 0 0,0 1-1 0 0,0-1 0 0 0,5 6 0 0 0,-4-3 27 0 0,0 0-1 0 0,-1 0 1 0 0,0 1 0 0 0,1-1 0 0 0,-2 1 0 0 0,1 0-1 0 0,2 7 1 0 0,-1 3 34 0 0,0 1 0 0 0,-1-1 0 0 0,-1 1 0 0 0,-1 0 0 0 0,0 17 0 0 0,-3 30-2021 0 0,4-66 434 0 0,7-10-382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5063 0 0,'0'2'390'0'0,"-2"40"1461"0"0,1 2 5611 0 0,6 5-2997 0 0,-5-49-4384 0 0,0 1 0 0 0,0-1 0 0 0,1 1 0 0 0,-1-1-1 0 0,0 1 1 0 0,1-1 0 0 0,-1 1 0 0 0,0-1 0 0 0,1 1 0 0 0,-1-1 0 0 0,1 1-1 0 0,-1-1 1 0 0,0 1 0 0 0,1-1 0 0 0,-1 0 0 0 0,1 1 0 0 0,-1-1-1 0 0,1 0 1 0 0,0 1 0 0 0,-1-1 0 0 0,1 0 0 0 0,0 0 0 0 0,14 4 730 0 0,-12-4-676 0 0,1-1 1 0 0,0 0 0 0 0,0 0-1 0 0,-1 0 1 0 0,1 0 0 0 0,0 0-1 0 0,-1-1 1 0 0,0 0 0 0 0,1 1-1 0 0,3-4 1 0 0,31-25 493 0 0,-26 20-611 0 0,-1 0 0 0 0,0-1 0 0 0,-1-1 0 0 0,13-17-1 0 0,-23 27-98 0 0,-9 4-375 0 0,-1 3 399 0 0,1 1-1 0 0,0 0 1 0 0,0 1 0 0 0,0 0-1 0 0,-9 9 1 0 0,-1 2-15 0 0,-112 103-68 0 0,101-90 109 0 0,2 2 1 0 0,-28 41-1 0 0,53-69 32 0 0,-1 0 0 0 0,1 1 0 0 0,1-1-1 0 0,-1 1 1 0 0,-3 10 0 0 0,6-15-2 0 0,0 1 1 0 0,-1-1-1 0 0,1 0 1 0 0,0 0-1 0 0,0 0 0 0 0,-1 0 1 0 0,1 0-1 0 0,0 1 0 0 0,0-1 1 0 0,1 0-1 0 0,-1 0 0 0 0,0 0 1 0 0,0 0-1 0 0,0 1 0 0 0,1-1 1 0 0,-1 0-1 0 0,1 0 0 0 0,-1 0 1 0 0,1 0-1 0 0,-1 0 0 0 0,1 0 1 0 0,0 0-1 0 0,-1 0 0 0 0,1 0 1 0 0,0 0-1 0 0,0-1 0 0 0,-1 1 1 0 0,1 0-1 0 0,0 0 0 0 0,0-1 1 0 0,0 1-1 0 0,0 0 0 0 0,0-1 1 0 0,0 1-1 0 0,0-1 0 0 0,1 0 1 0 0,1 1-1 0 0,3 1-22 0 0,0-1-1 0 0,0 0 1 0 0,0-1-1 0 0,0 0 1 0 0,1 0 0 0 0,-1 0-1 0 0,0-1 1 0 0,9-1-1 0 0,50-16-217 0 0,-53 14 142 0 0,90-29-2080 0 0,-47 14 881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35 8951 0 0,'1'-3'57'0'0,"1"0"0"0"0,0 1 0 0 0,0-1 0 0 0,0 1 0 0 0,0 0 0 0 0,1-1 0 0 0,-1 1 0 0 0,1 0 0 0 0,-1 1 0 0 0,1-1 0 0 0,0 0 0 0 0,-1 1 0 0 0,1-1 0 0 0,0 1-1 0 0,0 0 1 0 0,5-1 0 0 0,-7 2 16 0 0,0 0-1 0 0,0 0 1 0 0,0 0-1 0 0,0 0 1 0 0,0 0-1 0 0,0 0 1 0 0,0 0 0 0 0,0 0-1 0 0,0 0 1 0 0,-1 1-1 0 0,1-1 1 0 0,0 0-1 0 0,0 1 1 0 0,0-1-1 0 0,0 1 1 0 0,0-1-1 0 0,0 1 1 0 0,0 0-1 0 0,-1-1 1 0 0,2 2-1 0 0,0 0 348 0 0,-1 0 0 0 0,1 0 0 0 0,0 0-1 0 0,-1 0 1 0 0,1 1 0 0 0,-1-1 0 0 0,2 4 0 0 0,-1 2 572 0 0,1 0 0 0 0,-1 0 0 0 0,0-1 1 0 0,1 12-1 0 0,-1 17-886 0 0,-1 1-1 0 0,-1 0 1 0 0,-2-1 0 0 0,-11 61-1 0 0,2-50 160 0 0,-2 0-1 0 0,-1 0 1 0 0,-22 44 0 0 0,-2-13 111 0 0,-3-1 1 0 0,-4-1-1 0 0,-86 109 1 0 0,-91 77-377 0 0,121-147 0 0 0,95-107-548 0 0,0 0 0 0 0,0 1 1 0 0,0 0-1 0 0,-4 12 0 0 0,10-21 543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37 174 18287 0 0,'-8'-3'1944'0'0,"6"3"-1909"0"0,1 0 0 0 0,0 0 0 0 0,-1 0 0 0 0,1 1 0 0 0,0-1 0 0 0,0 1 0 0 0,-1-1 0 0 0,1 1 0 0 0,0-1 0 0 0,0 1 0 0 0,0 0 0 0 0,-1-1 0 0 0,1 1 0 0 0,0 0 0 0 0,0 0 0 0 0,0 0 0 0 0,0 0 0 0 0,0 0 0 0 0,1 0 0 0 0,-1 0 0 0 0,-1 2 0 0 0,0-1 51 0 0,1-1 276 0 0,16 4-36 0 0,-7-2-238 0 0,1-2-1 0 0,0 1 0 0 0,-1-1 1 0 0,1 0-1 0 0,0-1 0 0 0,-1 0 1 0 0,1-1-1 0 0,9-1 0 0 0,4-1 225 0 0,43-14-1 0 0,95-40 414 0 0,16-5-390 0 0,-13 20-230 0 0,-127 35-152 0 0,1 2 0 0 0,57-1-1 0 0,-87 6-412 0 0,1 0-1 0 0,0 1 1 0 0,-1-1-1 0 0,1 2 1 0 0,-1-1 0 0 0,0 1-1 0 0,1 0 1 0 0,8 4-1 0 0,-1 3-6923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81 250 2759 0 0,'0'0'2392'0'0,"-6"8"4735"0"0,4 0-6629 0 0,0-1 0 0 0,1 1 0 0 0,0-1 0 0 0,0 1 0 0 0,1 14 0 0 0,-1 11 598 0 0,-17 94 1437 0 0,14-101-2223 0 0,-1 17 636 0 0,-11-48-442 0 0,14 3-474 0 0,0 0 0 0 0,0 0-1 0 0,0 0 1 0 0,1 0 0 0 0,-1 0-1 0 0,0 0 1 0 0,1 0 0 0 0,-1-1-1 0 0,1 1 1 0 0,0 0 0 0 0,0-1 0 0 0,0 1-1 0 0,0-1 1 0 0,0 0 0 0 0,1 1-1 0 0,-1-1 1 0 0,1 0 0 0 0,0 1-1 0 0,-1-1 1 0 0,1 0 0 0 0,1-4-1 0 0,-1-3 15 0 0,1 0 0 0 0,1 0 0 0 0,0 1-1 0 0,4-16 1 0 0,2 5-26 0 0,0 0 1 0 0,1 1-1 0 0,1 0 0 0 0,1 1 0 0 0,0 0 1 0 0,2 1-1 0 0,21-25 0 0 0,0 7 16 0 0,2 1 0 0 0,45-33 0 0 0,-57 48-34 0 0,2 1 0 0 0,0 1 0 0 0,52-24 0 0 0,-71 37-14 0 0,1 2-1 0 0,-1-1 0 0 0,1 1 1 0 0,0 0-1 0 0,0 1 0 0 0,0 0 0 0 0,15-1 1 0 0,-20 2 1 0 0,0 1 0 0 0,0-1 0 0 0,0 0 0 0 0,0 1 0 0 0,0 0 1 0 0,0-1-1 0 0,0 1 0 0 0,0 0 0 0 0,0 1 0 0 0,-1-1 0 0 0,1 0 0 0 0,-1 1 0 0 0,1 0 0 0 0,-1-1 1 0 0,1 1-1 0 0,-1 0 0 0 0,0 0 0 0 0,0 0 0 0 0,0 1 0 0 0,0-1 0 0 0,0 0 0 0 0,0 1 0 0 0,2 4 1 0 0,-2-4-330 0 0,-1 1 1 0 0,1-1-1 0 0,-1 1 1 0 0,0 0-1 0 0,0 0 1 0 0,0 0-1 0 0,0-1 1 0 0,-1 1-1 0 0,1 5 1 0 0,-1 5-6234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7831 0 0,'-1'2'3108'0'0,"-11"39"4008"0"0,5-18-6031 0 0,0 0 0 0 0,-16 32 0 0 0,2-18-967 0 0,-2 0 0 0 0,-2-1 1 0 0,-1-1-1 0 0,-2-2 0 0 0,-58 56 0 0 0,64-72-1572 0 0,15-12-3629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 5983 0 0,'0'0'6418'0'0,"-15"-9"-2877"0"0,11 11-3482 0 0,1-1-1 0 0,0 1 1 0 0,-1-1 0 0 0,1 1 0 0 0,0 0-1 0 0,0 1 1 0 0,0-1 0 0 0,1 0 0 0 0,-1 1-1 0 0,-3 4 1 0 0,-24 31-88 0 0,8-3 29 0 0,-28 60 0 0 0,25-45 0 0 0,17-34-7 0 0,-10 31-1 0 0,16-41 36 0 0,0 0 0 0 0,0 1 0 0 0,1-1 0 0 0,0 1 0 0 0,0 0 0 0 0,1-1 1 0 0,0 12-1 0 0,1-16 8 0 0,0 0 0 0 0,0-1 0 0 0,0 1 0 0 0,0 0 0 0 0,0-1 0 0 0,0 1 0 0 0,1-1 0 0 0,-1 0 0 0 0,0 1 0 0 0,1-1 0 0 0,-1 0 0 0 0,1 0 0 0 0,0 0 0 0 0,-1 0 0 0 0,1 0 0 0 0,0 0 0 0 0,3 1 0 0 0,-4-2-5 0 0,1 1 0 0 0,-1-1 0 0 0,1 0 0 0 0,-1 0 0 0 0,0-1 1 0 0,1 1-1 0 0,-1 0 0 0 0,1 0 0 0 0,-1-1 0 0 0,0 1 0 0 0,1-1 0 0 0,-1 1 1 0 0,0-1-1 0 0,0 1 0 0 0,1-1 0 0 0,1-1 0 0 0,1 0 45 0 0,90-51 641 0 0,-82 45-693 0 0,0 0 1 0 0,0-1 0 0 0,-1-1 0 0 0,0 0-1 0 0,12-15 1 0 0,-19 19-20 0 0,-1 0-1 0 0,1 0 1 0 0,-1 0-1 0 0,0-1 1 0 0,0 0-1 0 0,-1 1 1 0 0,0-1 0 0 0,0 0-1 0 0,-1 0 1 0 0,0-1-1 0 0,1-13 1 0 0,-2 11-16 0 0,0-1 0 0 0,-1 0 1 0 0,0 1-1 0 0,0 0 0 0 0,-1-1 1 0 0,0 1-1 0 0,-7-16 1 0 0,6 18-102 0 0,0 1 1 0 0,-1-1-1 0 0,-1 1 0 0 0,1 0 1 0 0,-1 0-1 0 0,0 0 1 0 0,-1 0-1 0 0,1 1 1 0 0,-1 0-1 0 0,-13-10 1 0 0,19 16 56 0 0,-1 0 1 0 0,0-1-1 0 0,1 1 0 0 0,-1 0 1 0 0,0 0-1 0 0,1 0 1 0 0,-1 0-1 0 0,1-1 0 0 0,-1 1 1 0 0,0 0-1 0 0,1 0 1 0 0,-1 0-1 0 0,0 0 0 0 0,1 0 1 0 0,-1 1-1 0 0,0-1 1 0 0,1 0-1 0 0,-1 0 0 0 0,0 0 1 0 0,1 1-1 0 0,-1-1 0 0 0,1 0 1 0 0,-1 0-1 0 0,0 1 1 0 0,1-1-1 0 0,-1 1 0 0 0,0-1 1 0 0,0 1-129 0 0,1 0-1 0 0,-1 0 1 0 0,0 0 0 0 0,0-1 0 0 0,0 1-1 0 0,0 0 1 0 0,1 0 0 0 0,-1 0 0 0 0,1 0-1 0 0,-1 0 1 0 0,0 0 0 0 0,1 0 0 0 0,-1 3-1 0 0,-1 5-640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16615 0 0,'0'0'1800'0'0,"-6"14"-1800"0"0,1 7 0 0 0,-2 2-4888 0 0,-2 2-1008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549 113 13991 0 0,'0'0'639'0'0,"0"-1"-10"0"0,2-5-402 0 0,-1 0-35 0 0,0 1 0 0 0,0 0 1 0 0,0-1-1 0 0,-1 1 0 0 0,0-1 0 0 0,0 1 0 0 0,0-1 1 0 0,0 1-1 0 0,-1 0 0 0 0,0-1 0 0 0,-2-5 1 0 0,2 7-131 0 0,0 2-21 0 0,1 0 0 0 0,-1 1 0 0 0,0-1 0 0 0,0 0 0 0 0,0 1 0 0 0,-1-1 0 0 0,1 1 0 0 0,0-1 0 0 0,0 1 0 0 0,-1-1 0 0 0,1 1 0 0 0,-1 0 0 0 0,1 0 0 0 0,-1 0 0 0 0,0 0 0 0 0,0 0 0 0 0,1 0 0 0 0,-1 0 0 0 0,0 0 0 0 0,0 1 0 0 0,0-1 0 0 0,0 1 0 0 0,1-1 0 0 0,-1 1 0 0 0,0 0 0 0 0,-3 0 0 0 0,-4-1 93 0 0,-1 1 0 0 0,1 0 0 0 0,-1 0-1 0 0,-9 3 1 0 0,-4 1-65 0 0,1 1 0 0 0,0 2 0 0 0,0 0 0 0 0,-35 17 0 0 0,-78 53-50 0 0,116-65 115 0 0,-1 2-1 0 0,2 0 0 0 0,0 1 1 0 0,1 1-1 0 0,0 1 0 0 0,-17 23 1 0 0,31-36-84 0 0,0 0 0 0 0,1 1 0 0 0,-1-1 0 0 0,1 1 0 0 0,0-1 1 0 0,0 1-1 0 0,0 0 0 0 0,1-1 0 0 0,-1 1 0 0 0,1 0 0 0 0,1 0 0 0 0,-1 6 1 0 0,1-8-46 0 0,0-1 1 0 0,0 0-1 0 0,0 1 1 0 0,0-1-1 0 0,1 0 1 0 0,-1 1-1 0 0,1-1 1 0 0,0 0-1 0 0,0 1 1 0 0,0-1-1 0 0,0 0 1 0 0,0 0-1 0 0,0 0 1 0 0,0 0-1 0 0,1 0 1 0 0,-1 0-1 0 0,1 0 1 0 0,0-1 0 0 0,-1 1-1 0 0,1 0 1 0 0,0-1-1 0 0,0 1 1 0 0,0-1-1 0 0,0 0 1 0 0,0 0-1 0 0,0 0 1 0 0,3 1-1 0 0,3 1-2 0 0,-1-1 1 0 0,1 0-1 0 0,0-1 0 0 0,-1 0 0 0 0,1 0 0 0 0,0-1 1 0 0,0 0-1 0 0,0 0 0 0 0,14-3 0 0 0,4-2 13 0 0,38-12 0 0 0,-36 8-16 0 0,32-14 0 0 0,-50 18 0 0 0,0 0 0 0 0,0-1 0 0 0,0 0 0 0 0,0-1 0 0 0,-1 0 0 0 0,8-8 0 0 0,-12 7 11 0 0,-5 1 44 0 0,-1 7-44 0 0,-1 0 0 0 0,1-1 1 0 0,0 1-1 0 0,0 0 1 0 0,-1 0-1 0 0,1 0 1 0 0,0-1-1 0 0,-1 2 1 0 0,1-1-1 0 0,0 0 0 0 0,-3 0 1 0 0,1 2-11 0 0,0-1 1 0 0,0 0-1 0 0,0 0 0 0 0,1 1 1 0 0,-1 0-1 0 0,0-1 0 0 0,1 1 1 0 0,-1 0-1 0 0,-2 4 0 0 0,3-5-1 0 0,-1 2 0 0 0,-1 11 0 0 0,4-11 7 0 0,0 1 1 0 0,0 0-1 0 0,0 0 0 0 0,1 0 0 0 0,-1 0 0 0 0,1-1 0 0 0,0 1 1 0 0,0 0-1 0 0,0 0 0 0 0,0-1 0 0 0,1 1 0 0 0,-1-1 0 0 0,1 1 1 0 0,0-1-1 0 0,0 0 0 0 0,0 0 0 0 0,0 0 0 0 0,6 6 0 0 0,-1-2-371 0 0,0-1 0 0 0,1 1 0 0 0,-1-1 0 0 0,1 0-1 0 0,1-1 1 0 0,10 6 0 0 0,-8-7-6703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10135 0 0,'0'0'778'0'0,"2"1"-328"0"0,2 3-74 0 0,0-1 0 0 0,-1 1-1 0 0,1-1 1 0 0,-1 1 0 0 0,0 1 0 0 0,1-1-1 0 0,-2 0 1 0 0,1 1 0 0 0,-1-1-1 0 0,1 1 1 0 0,-1 0 0 0 0,0 0 0 0 0,-1 0-1 0 0,2 8 1 0 0,1 4-18 0 0,-2-1 0 0 0,0 1 0 0 0,0 24 0 0 0,-2-24-23 0 0,1 4 45 0 0,-2 0 1 0 0,0 0-1 0 0,-1 0 0 0 0,-1 0 0 0 0,-6 23 0 0 0,0-19-272 0 0,-1 1-1 0 0,-1-1 1 0 0,-17 26 0 0 0,-49 70 22 0 0,36-58-35 0 0,6-10-67 0 0,-77 128 140 0 0,94-148-266 0 0,1 1 0 0 0,2 1 0 0 0,-16 56 0 0 0,27-77-1069 0 0,1-1 0 0 0,-1 26 0 0 0,3-22-5440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4607 0 0,'0'0'5903'0'0,"-1"2"-5302"0"0,-18 18 732 0 0,-1-1 0 0 0,-32 25 0 0 0,-26 24-149 0 0,4 17-416 0 0,62-70-550 0 0,1 0 0 0 0,1 1 1 0 0,-15 35-1 0 0,24-50-194 0 0,1 0 0 0 0,-1 0 1 0 0,1 0-1 0 0,-1 0 0 0 0,1 0 0 0 0,0 0 0 0 0,-1 0 0 0 0,1 0 0 0 0,0 1 1 0 0,0-1-1 0 0,0 0 0 0 0,0 0 0 0 0,0 0 0 0 0,0 0 0 0 0,0 1 0 0 0,1-1 0 0 0,-1 0 1 0 0,0 0-1 0 0,1 0 0 0 0,-1 0 0 0 0,0 0 0 0 0,1 0 0 0 0,0 0 0 0 0,0 2 0 0 0,0-2 2 0 0,1 0-1 0 0,-1 0 0 0 0,0 0 0 0 0,1-1 1 0 0,-1 1-1 0 0,1 0 0 0 0,-1 0 0 0 0,1-1 1 0 0,-1 1-1 0 0,1-1 0 0 0,0 1 0 0 0,-1-1 0 0 0,1 0 1 0 0,0 0-1 0 0,-1 0 0 0 0,1 0 0 0 0,1 0 1 0 0,10 0 81 0 0,-1-1 1 0 0,0-1-1 0 0,0 0 1 0 0,19-7 0 0 0,46-19 166 0 0,-50 16-232 0 0,-1-1 0 0 0,48-31 0 0 0,-58 32-96 0 0,0 0 0 0 0,-1-1 0 0 0,-1 0 0 0 0,0-1 0 0 0,16-21 0 0 0,-28 33 43 0 0,0-1 0 0 0,0 0 0 0 0,0 0 0 0 0,0-1 0 0 0,-1 1 0 0 0,1 0 0 0 0,-1-1 0 0 0,0 1 0 0 0,0 0 0 0 0,0-1 0 0 0,-1 0 0 0 0,1 1 0 0 0,-1-8 0 0 0,0 9 7 0 0,0 0 0 0 0,-1 0 0 0 0,1 0-1 0 0,-1 0 1 0 0,1 0 0 0 0,-1 0 0 0 0,0 0-1 0 0,0 1 1 0 0,0-1 0 0 0,0 0 0 0 0,0 0-1 0 0,-1 1 1 0 0,1-1 0 0 0,0 1 0 0 0,-1-1 0 0 0,1 1-1 0 0,-1-1 1 0 0,0 1 0 0 0,1 0 0 0 0,-1 0-1 0 0,0 0 1 0 0,0 0 0 0 0,0 0 0 0 0,0 0-1 0 0,-2-1 1 0 0,-6-1-21 0 0,0 0-1 0 0,1 1 1 0 0,-1 0-1 0 0,0 1 1 0 0,0-1-1 0 0,-16 2 1 0 0,-62 6-299 0 0,37-1 193 0 0,32-3 2 0 0,6-1-176 0 0,0 0-1 0 0,0-1 1 0 0,-20-2-1 0 0,31 2-180 0 0,4-1-568 0 0,9-5-246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144 329 10135 0 0,'-1'2'778'0'0,"0"2"-613"0"0,-1-1 1 0 0,-1 0 0 0 0,1 1-1 0 0,0-1 1 0 0,-1 0 0 0 0,0 0-1 0 0,1 0 1 0 0,-1 0 0 0 0,0-1 0 0 0,-1 1-1 0 0,1-1 1 0 0,0 0 0 0 0,-1 0-1 0 0,1 0 1 0 0,-1 0 0 0 0,0-1-1 0 0,1 1 1 0 0,-1-1 0 0 0,0 0-1 0 0,-4 1 1 0 0,5-2-72 0 0,1 1-1 0 0,-1-1 1 0 0,1 1-1 0 0,0-1 1 0 0,-1 0-1 0 0,1 0 1 0 0,-1-1-1 0 0,1 1 1 0 0,-1 0-1 0 0,1-1 1 0 0,0 1 0 0 0,-1-1-1 0 0,1 0 1 0 0,0 0-1 0 0,-1 0 1 0 0,1 0-1 0 0,0 0 1 0 0,0 0-1 0 0,0-1 1 0 0,0 1-1 0 0,0-1 1 0 0,0 1-1 0 0,0-1 1 0 0,1 0 0 0 0,-1 0-1 0 0,1 0 1 0 0,-1 0-1 0 0,1 0 1 0 0,0 0-1 0 0,-1 0 1 0 0,1 0-1 0 0,0 0 1 0 0,1-1-1 0 0,-2-1 1 0 0,0-3 63 0 0,1 0 0 0 0,0 0 0 0 0,0 0 0 0 0,1 0 0 0 0,0 0 0 0 0,0 0 0 0 0,0 0 0 0 0,1 0 0 0 0,0 0 0 0 0,1 0 0 0 0,-1 1 0 0 0,1-1 0 0 0,1 0 0 0 0,-1 1 0 0 0,1 0 0 0 0,0-1 0 0 0,1 1 0 0 0,-1 0 0 0 0,1 0 0 0 0,5-5 0 0 0,1-1-87 0 0,1 0 1 0 0,1 0-1 0 0,0 1 1 0 0,1 0 0 0 0,0 1-1 0 0,0 0 1 0 0,20-10-1 0 0,-21 14-74 0 0,87-46-183 0 0,-79 43 34 0 0,1 0 0 0 0,41-10 0 0 0,-59 18 152 0 0,0 0 1 0 0,0 1 0 0 0,0-1 0 0 0,0 1 0 0 0,0 0 0 0 0,0 0 0 0 0,-1 0 0 0 0,1 0 0 0 0,0 0 0 0 0,0 1 0 0 0,0-1 0 0 0,0 1 0 0 0,0 0-1 0 0,0 0 1 0 0,0 0 0 0 0,2 2 0 0 0,-3-2 12 0 0,1 1 0 0 0,-1 0 0 0 0,0 0-1 0 0,0 0 1 0 0,-1 0 0 0 0,1 0 0 0 0,0 0-1 0 0,-1 1 1 0 0,0-1 0 0 0,1 1 0 0 0,-1-1 0 0 0,0 1-1 0 0,0-1 1 0 0,0 1 0 0 0,0 0 0 0 0,-1-1-1 0 0,1 4 1 0 0,0 3 30 0 0,0-1-1 0 0,0 1 1 0 0,-1-1 0 0 0,0 0-1 0 0,-1 1 1 0 0,0-1-1 0 0,-2 10 1 0 0,-3 6 80 0 0,-10 25 0 0 0,9-30-108 0 0,1-1 0 0 0,1 1-1 0 0,-3 22 1 0 0,8-36-321 0 0,0 0 0 0 0,0 0 1 0 0,0 0-1 0 0,1 0 0 0 0,0 0 0 0 0,1 5 0 0 0,-1-8-865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 8287 0 0,'-1'-1'70'0'0,"0"1"-1"0"0,1-1 1 0 0,-1 1 0 0 0,0-1-1 0 0,0 1 1 0 0,0-1-1 0 0,0 1 1 0 0,0 0-1 0 0,0 0 1 0 0,0-1-1 0 0,0 1 1 0 0,-2 0-1 0 0,1 2 102 0 0,-1-1-1 0 0,1 0 1 0 0,0 1-1 0 0,0 0 1 0 0,0-1-1 0 0,0 1 0 0 0,0 0 1 0 0,0 0-1 0 0,0 0 1 0 0,1 0-1 0 0,-1 1 1 0 0,1-1-1 0 0,-1 0 0 0 0,1 1 1 0 0,0-1-1 0 0,-1 4 1 0 0,-3 6 1700 0 0,-5 26 0 0 0,8-30-1677 0 0,-3 24 543 0 0,1 0 1 0 0,1 0-1 0 0,2 0 1 0 0,4 52 0 0 0,-2-62-477 0 0,-1 51 103 0 0,0-72-247 0 0,11-23-6 0 0,-2 5-83 0 0,51-108 25 0 0,-58 123-53 0 0,-1-1 0 0 0,1 1 0 0 0,-1 0 0 0 0,1 0 0 0 0,0 0 0 0 0,-1 1 0 0 0,1-1 0 0 0,3-2 0 0 0,9-5 3 0 0,-10 9-6 0 0,-3 0-11 0 0,0 1 6 0 0,0-1 1 0 0,0 0 0 0 0,0 0 0 0 0,-1 0 0 0 0,1 0 0 0 0,0 0 0 0 0,0 1 0 0 0,-1-1 0 0 0,1 0 0 0 0,0 1-1 0 0,0-1 1 0 0,-1 1 0 0 0,1-1 0 0 0,0 0 0 0 0,-1 1 0 0 0,1 0 0 0 0,0-1 0 0 0,-1 1 0 0 0,1 0 0 0 0,9 13 11 0 0,-6-2 3 0 0,0-1 1 0 0,-1 1-1 0 0,0 0 0 0 0,-1 0 1 0 0,1 19-1 0 0,5 27 178 0 0,-6-52-169 0 0,0 0 0 0 0,0 0 0 0 0,0 0 0 0 0,0 0 0 0 0,1 0 0 0 0,0 0 0 0 0,4 5 1 0 0,-5-8-1 0 0,0-1 1 0 0,1 1 0 0 0,-1-1 0 0 0,0 0 0 0 0,1 1 0 0 0,-1-1 0 0 0,1 0 0 0 0,0-1 0 0 0,0 1-1 0 0,0 0 1 0 0,0-1 0 0 0,0 1 0 0 0,6 1 0 0 0,-3-2 40 0 0,-1 0 1 0 0,1 0-1 0 0,0-1 0 0 0,0 1 1 0 0,0-1-1 0 0,-1 0 0 0 0,9-2 0 0 0,4-2 128 0 0,0 0 0 0 0,-1-1 0 0 0,0-1-1 0 0,18-9 1 0 0,-14 5-63 0 0,0 0 0 0 0,-1-2 1 0 0,0-1-1 0 0,-1 0 0 0 0,24-22 0 0 0,-32 25-67 0 0,-1 0 1 0 0,0-1-1 0 0,0 0 1 0 0,-2 0 0 0 0,1-1-1 0 0,-1-1 1 0 0,-1 1-1 0 0,0-1 1 0 0,9-26-1 0 0,-13 31-224 0 0,-1 0 1 0 0,0-1-1 0 0,-1 0 1 0 0,0 1-1 0 0,0-1 0 0 0,-1-15 1 0 0,-1 13-1335 0 0,-1 1 0 0 0,-4-20 0 0 0,2 18-344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9671 0 0,'0'0'1143'0'0,"0"2"-546"0"0,1 8-148 0 0,-1 0-1 0 0,0 0 1 0 0,0-1-1 0 0,-1 1 1 0 0,-3 11-1 0 0,-15 51 736 0 0,13-50-855 0 0,-53 160 1342 0 0,-110 237 0 0 0,137-349-1619 0 0,-3-1 1 0 0,-51 75 0 0 0,69-116 123 0 0,-25 54 0 0 0,14-24 68 0 0,10-27-5 0 0,18-29-94 0 0,7-13-61 0 0,11-14-209 0 0,2 1 1 0 0,0 1-1 0 0,33-28 0 0 0,77-53-699 0 0,-81 66 639 0 0,-45 34 151 0 0,5-4 114 0 0,1 1 1 0 0,-1 0 0 0 0,1 0-1 0 0,0 1 1 0 0,1 0 0 0 0,0 1-1 0 0,11-4 1 0 0,-20 9-28 0 0,0-1-1 0 0,0 1 1 0 0,0-1 0 0 0,0 1 0 0 0,1 0-1 0 0,-1 0 1 0 0,0 0 0 0 0,0 0 0 0 0,0 0-1 0 0,0 1 1 0 0,0-1 0 0 0,0 1 0 0 0,1-1-1 0 0,-1 1 1 0 0,0 0 0 0 0,0 0 0 0 0,-1 0-1 0 0,5 2 1 0 0,-4-1-2 0 0,1 0-1 0 0,-1 1 0 0 0,0-1 1 0 0,1 1-1 0 0,-1-1 1 0 0,-1 1-1 0 0,1 0 0 0 0,0 0 1 0 0,-1 0-1 0 0,1 0 1 0 0,0 4-1 0 0,1 3 37 0 0,0 1 0 0 0,-1 0 0 0 0,0 0 1 0 0,-1 0-1 0 0,0 0 0 0 0,-1 15 0 0 0,-3 25 139 0 0,0-19-174 0 0,3 41 1 0 0,0-69-351 0 0,1-1 0 0 0,0 1 1 0 0,0-1-1 0 0,0 1 0 0 0,0-1 1 0 0,3 7-1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97 486 15231 0 0,'0'0'1379'0'0,"1"1"-1079"0"0,1 2-177 0 0,0-1 0 0 0,-1 1 0 0 0,1 0 0 0 0,-1 0 0 0 0,0 0 0 0 0,0 0 0 0 0,0 0 0 0 0,0 0 0 0 0,-1 0 0 0 0,1 0 0 0 0,-1 0 0 0 0,0 0 0 0 0,0 0 0 0 0,0 0 1 0 0,0 1-1 0 0,0-1 0 0 0,-1 0 0 0 0,1 0 0 0 0,-2 3 0 0 0,-3 10 626 0 0,0-1 0 0 0,-12 24 0 0 0,3-7-208 0 0,-18 71 408 0 0,14-45-1274 0 0,1-10-4477 0 0</inkml:trace>
  <inkml:trace contextRef="#ctx0" brushRef="#br0" timeOffset="1">432 9 10135 0 0,'-7'-3'896'0'0,"-2"-1"-712"0"0,-2 2-184 0 0,1 4 0 0 0,-3 3 1088 0 0,3 2 192 0 0,1 0 32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15575 0 0,'0'0'1410'0'0,"-1"0"-1160"0"0,-3 0-194 0 0,1 1 1 0 0,0 0-1 0 0,-1-1 0 0 0,1 1 1 0 0,0 1-1 0 0,0-1 0 0 0,0 0 0 0 0,0 1 1 0 0,0-1-1 0 0,0 1 0 0 0,1 0 0 0 0,-1 0 1 0 0,0 0-1 0 0,1 1 0 0 0,-4 2 0 0 0,-6 9 508 0 0,-17 24 0 0 0,18-24-528 0 0,-22 29 79 0 0,1-4-52 0 0,2 2 1 0 0,-44 79 0 0 0,69-111-42 0 0,2-1 1 0 0,-1 1 0 0 0,1 0 0 0 0,0 0-1 0 0,1 0 1 0 0,-2 17 0 0 0,3-23-12 0 0,1 0 1 0 0,0-1-1 0 0,0 1 0 0 0,1 0 1 0 0,-1-1-1 0 0,0 1 0 0 0,1-1 0 0 0,0 1 1 0 0,-1 0-1 0 0,1-1 0 0 0,0 1 1 0 0,1-1-1 0 0,-1 0 0 0 0,0 1 1 0 0,0-1-1 0 0,1 0 0 0 0,0 0 0 0 0,-1 0 1 0 0,1 0-1 0 0,0 0 0 0 0,0 0 1 0 0,0 0-1 0 0,0-1 0 0 0,0 1 1 0 0,0-1-1 0 0,1 1 0 0 0,4 1 1 0 0,4 1 44 0 0,0 0 0 0 0,0-1 0 0 0,1 0 0 0 0,0-1 1 0 0,-1 0-1 0 0,1-1 0 0 0,0 0 0 0 0,19-2 0 0 0,-6-1-720 0 0,1-1-1 0 0,47-13 1 0 0,-41 7-442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14423 0 0,'0'0'1307'0'0,"-1"2"-1072"0"0,-29 38 384 0 0,-31 57 0 0 0,55-88-535 0 0,-39 70 1240 0 0,-57 143-1 0 0,-5 96 214 0 0,101-297-1504 0 0,-76 249 108 0 0,81-268 150 0 0,2-5-244 0 0,1 0-1 0 0,-1 0 1 0 0,1 1-1 0 0,0-1 0 0 0,0 0 1 0 0,4-4-1 0 0,-2 3 12 0 0,58-64 78 0 0,-50 56-136 0 0,0 1 0 0 0,1-1 0 0 0,1 2 0 0 0,21-14 0 0 0,-22 18 0 0 0,-3 4 0 0 0,-1 8 0 0 0,-6-4 3 0 0,-1 1 0 0 0,0 0 0 0 0,-1 0 0 0 0,1 0 0 0 0,0 0 0 0 0,-1 0 0 0 0,1 0-1 0 0,-1 0 1 0 0,1 6 0 0 0,6 33 165 0 0,-5-26-101 0 0,2 20-16 0 0,-4-23-34 0 0,0-1 0 0 0,1 1 0 0 0,1-1 0 0 0,8 23 0 0 0,-10-32-147 0 0,0-1 0 0 0,1 0 1 0 0,-1 0-1 0 0,1 1 0 0 0,-1-1 0 0 0,1 0 0 0 0,0 0 0 0 0,0-1 0 0 0,0 1 1 0 0,0 0-1 0 0,0-1 0 0 0,0 1 0 0 0,0-1 0 0 0,4 2 0 0 0,4 1-922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72 11431 0 0,'5'-8'167'0'0,"2"-4"224"0"0,-1 0-1 0 0,8-19 1 0 0,-14 30 118 0 0,0-2 458 0 0,0 3-922 0 0,0 0 1 0 0,0 0-1 0 0,0 0 1 0 0,0 0-1 0 0,0-1 1 0 0,0 1 0 0 0,0 0-1 0 0,0 0 1 0 0,0 0-1 0 0,0 0 1 0 0,0 0-1 0 0,0-1 1 0 0,0 1-1 0 0,0 0 1 0 0,0 0 0 0 0,0 0-1 0 0,-1 0 1 0 0,1 0-1 0 0,0-1 1 0 0,0 1-1 0 0,0 0 1 0 0,0 0-1 0 0,0 0 1 0 0,0 0 0 0 0,0 0-1 0 0,0 0 1 0 0,-1 0-1 0 0,1-1 1 0 0,0 1-1 0 0,0 0 1 0 0,0 0-1 0 0,0 0 1 0 0,0 0 0 0 0,0 0-1 0 0,-1 0 1 0 0,1 0-1 0 0,-4 1 20 0 0,0 1-1 0 0,1-1 0 0 0,-1 1 1 0 0,0 0-1 0 0,1 0 0 0 0,-1 0 1 0 0,1 1-1 0 0,0-1 0 0 0,0 1 1 0 0,0 0-1 0 0,0 0 1 0 0,0 0-1 0 0,-2 4 0 0 0,-3 3 50 0 0,1 1 0 0 0,-12 21 0 0 0,9-5-58 0 0,0 0 0 0 0,1 0 1 0 0,2 1-1 0 0,1 0 0 0 0,-3 30 0 0 0,7-47-54 0 0,0 0 0 0 0,2 0 0 0 0,-1 0 0 0 0,1 0 0 0 0,2 13-1 0 0,-2-22 21 0 0,1 0 0 0 0,-1 0-1 0 0,0 0 1 0 0,1 1 0 0 0,0-1-1 0 0,-1 0 1 0 0,1 0-1 0 0,0 0 1 0 0,0 0 0 0 0,0 0-1 0 0,1 0 1 0 0,-1-1-1 0 0,0 1 1 0 0,1 0 0 0 0,-1 0-1 0 0,1-1 1 0 0,-1 1-1 0 0,1-1 1 0 0,0 0 0 0 0,0 1-1 0 0,0-1 1 0 0,-1 0-1 0 0,1 0 1 0 0,0 0 0 0 0,0 0-1 0 0,1 0 1 0 0,-1-1-1 0 0,0 1 1 0 0,0-1 0 0 0,0 1-1 0 0,4-1 1 0 0,6 1 170 0 0,1-1 0 0 0,-1-1 1 0 0,0 0-1 0 0,0-1 0 0 0,0-1 0 0 0,18-5 0 0 0,-11 1-75 0 0,1 0 0 0 0,-2-2-1 0 0,21-11 1 0 0,-31 14-103 0 0,0 1 1 0 0,0-1-1 0 0,0 0 1 0 0,-1-1 0 0 0,0 0-1 0 0,0 0 1 0 0,-1-1-1 0 0,1 0 1 0 0,6-12-1 0 0,1-5-133 0 0,20-52 1 0 0,-30 66 41 0 0,-1 3-386 0 0,1 0 1 0 0,0 0-1 0 0,0 0 1 0 0,1 1-1 0 0,0 0 1 0 0,7-8-1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15 7367 0 0,'0'0'334'0'0,"-1"-1"-1"0"0,0 0-326 0 0,1 0 0 0 0,-1 0 0 0 0,0 0 1 0 0,0 0-1 0 0,0 0 0 0 0,0 0 0 0 0,0 0 0 0 0,0 1 0 0 0,0-1 0 0 0,0 0 1 0 0,0 1-1 0 0,0-1 0 0 0,-1 1 0 0 0,1-1 0 0 0,0 1 0 0 0,0-1 0 0 0,-1 1 0 0 0,1 0 1 0 0,0 0-1 0 0,0-1 0 0 0,-1 1 0 0 0,-1 0 0 0 0,1 1 429 0 0,-1-1 0 0 0,0 1-1 0 0,1 0 1 0 0,-1 0 0 0 0,1 0 0 0 0,-1 0 0 0 0,1 0-1 0 0,0 0 1 0 0,0 1 0 0 0,-4 2 0 0 0,0 1 1036 0 0,0 0 1 0 0,0 1 0 0 0,-8 9 0 0 0,-1 5-855 0 0,-1 9-45 0 0,1 0 1 0 0,0 0-1 0 0,-13 44 1 0 0,-21 98 178 0 0,31-104-439 0 0,-57 243 518 0 0,-52 168-544 0 0,123-468-385 0 0,-16 43-95 0 0,18-47-308 0 0,-1-1 0 0 0,0-1 0 0 0,1 1 0 0 0,-1 0 0 0 0,-1-1 0 0 0,1 0 0 0 0,-8 8 0 0 0,2-6-6739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18743 0 0,'0'0'1699'0'0,"2"1"-1399"0"0,4 2-225 0 0,0 0 0 0 0,0-1 0 0 0,1 0 0 0 0,-1 0-1 0 0,1 0 1 0 0,0-1 0 0 0,-1 1 0 0 0,1-2 0 0 0,0 1 0 0 0,9-1 0 0 0,11-1 641 0 0,34-6 0 0 0,-45 4-395 0 0,75-11 831 0 0,64-8-125 0 0,19 9-752 0 0,30-3-728 0 0,-70 2-2740 0 0,-97 8 340 0 0,-6-1-4382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7367 0 0,'-1'1'334'0'0,"-15"16"-21"0"0,-20 28 0 0 0,-32 60 5684 0 0,35-51-2308 0 0,-56 81-1813 0 0,18-30-1017 0 0,-70 140 0 0 0,-36 146-163 0 0,172-379-694 0 0,0-3 23 0 0,2 0 0 0 0,-5 16 0 0 0,8-23 273 0 0,2-3-256 0 0,0 1 1 0 0,0-1-1 0 0,0 0 0 0 0,1 0 1 0 0,-1 0-1 0 0,0 0 1 0 0,0-1-1 0 0,0 1 1 0 0,-1 0-1 0 0,1-1 0 0 0,0 1 1 0 0,-1-1-1 0 0,3-2 1 0 0,2-2 47 0 0,65-60 18 0 0,28-24 78 0 0,-78 74-162 0 0,0 0 0 0 0,0 2-1 0 0,28-14 1 0 0,-22 15 24 0 0,32-12 0 0 0,-51 22-35 0 0,0 1 0 0 0,0 0 0 0 0,0 0-1 0 0,1 0 1 0 0,-1 1 0 0 0,0 0 0 0 0,1 1 0 0 0,-1 0-1 0 0,10 1 1 0 0,-15 0-6 0 0,-1 0-1 0 0,0 0 1 0 0,1-1 0 0 0,-1 1-1 0 0,0 1 1 0 0,0-1 0 0 0,0 0-1 0 0,0 0 1 0 0,0 1 0 0 0,0-1-1 0 0,0 1 1 0 0,0 0 0 0 0,-1 0-1 0 0,1-1 1 0 0,0 1 0 0 0,-1 0-1 0 0,0 0 1 0 0,1 0 0 0 0,-1 1-1 0 0,0-1 1 0 0,0 0-1 0 0,1 4 1 0 0,1 6 10 0 0,1 0 1 0 0,-2 0-1 0 0,2 16 0 0 0,-2-13 28 0 0,0-3-73 0 0,-1 1 1 0 0,-1-1-1 0 0,0 0 1 0 0,-1 13-1 0 0,0-17-739 0 0,-1 0 0 0 0,0 0-1 0 0,-5 15 1 0 0,3-13-4349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5983 0 0,'9'-12'563'0'0,"2"-1"0"0"0,0 2 0 0 0,0-1 0 0 0,1 2 0 0 0,0 0 0 0 0,1 0 0 0 0,0 1 0 0 0,0 0 0 0 0,1 1-1 0 0,0 1 1 0 0,1 1 0 0 0,0 0 0 0 0,0 0 0 0 0,0 1 0 0 0,16-2 0 0 0,-21 6-318 0 0,-9 1 117 0 0,1 2 48 0 0,2 1 79 0 0,0 1-1 0 0,0 0 0 0 0,6 9 0 0 0,-9-10-282 0 0,1 0 0 0 0,0-1-1 0 0,0 1 1 0 0,1-1 0 0 0,-1 1 0 0 0,0-1-1 0 0,1 0 1 0 0,0 0 0 0 0,-1 0-1 0 0,1 0 1 0 0,0 0 0 0 0,0-1-1 0 0,0 1 1 0 0,5 1 0 0 0,-2-2 22 0 0,1 0 0 0 0,-1 0 0 0 0,0-1 0 0 0,0 0 0 0 0,0 0 0 0 0,1 0 0 0 0,-1-1 0 0 0,10-2 0 0 0,50-16 714 0 0,-49 13-766 0 0,-1 0-133 0 0,0 0 0 0 0,0-1 0 0 0,-1-1-1 0 0,18-11 1 0 0,-28 16-59 0 0,-1 0 0 0 0,1-1 0 0 0,0 1 0 0 0,-1-1 0 0 0,0 0 0 0 0,0-1 0 0 0,0 1 1 0 0,0-1-1 0 0,-1 1 0 0 0,0-1 0 0 0,0 0 0 0 0,0 0 0 0 0,0-1 0 0 0,-1 1 0 0 0,3-10 0 0 0,-5 13-68 0 0,-11-2-281 0 0,8 3 324 0 0,-1 1 1 0 0,1-1 0 0 0,0 1-1 0 0,-1 0 1 0 0,1 0-1 0 0,-1 1 1 0 0,1-1-1 0 0,0 1 1 0 0,-1-1 0 0 0,-4 3-1 0 0,-34 14-161 0 0,36-14 171 0 0,-40 19-7 0 0,2 1 0 0 0,-53 37-1 0 0,78-47 122 0 0,2 1-1 0 0,-1 1 0 0 0,2 0 0 0 0,0 1 0 0 0,1 1 1 0 0,0 0-1 0 0,-17 29 0 0 0,28-41-59 0 0,1 2 1 0 0,0-1-1 0 0,0 0 1 0 0,1 0-1 0 0,-1 1 0 0 0,1 0 1 0 0,1-1-1 0 0,-1 1 0 0 0,1 0 1 0 0,0 0-1 0 0,1 0 0 0 0,0 13 1 0 0,1-15-8 0 0,0 0 0 0 0,0-1 0 0 0,0 1 0 0 0,1 0 0 0 0,0-1 0 0 0,0 0 0 0 0,0 1 0 0 0,0-1 0 0 0,0 0 0 0 0,1 0 0 0 0,0 0 0 0 0,0-1 0 0 0,0 1 0 0 0,0 0 0 0 0,1-1 0 0 0,-1 0 0 0 0,1 0 0 0 0,0 0 0 0 0,7 3 0 0 0,-1 0 3 0 0,1-1 0 0 0,0 0 0 0 0,0-1-1 0 0,0-1 1 0 0,0 1 0 0 0,1-2 0 0 0,0 0 0 0 0,-1 0-1 0 0,16 0 1 0 0,5-2 30 0 0,1-1 1 0 0,35-6-1 0 0,-53 4-849 0 0,23-6 0 0 0,-22 4-1397 0 0,0-1 1 0 0,27-13-1 0 0,-25 8-4853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86 5527 0 0,'0'0'250'0'0,"-3"-9"90"0"0,2 7-322 0 0,-6-8 257 0 0,6 10-46 0 0,0 0 1 0 0,1-1-1 0 0,-1 1 0 0 0,0-1 0 0 0,1 1 1 0 0,-1 0-1 0 0,0 0 0 0 0,0 0 0 0 0,1-1 1 0 0,-1 1-1 0 0,0 0 0 0 0,0 0 0 0 0,1 0 1 0 0,-1 0-1 0 0,0 0 0 0 0,0 0 0 0 0,1 0 0 0 0,-1 0 1 0 0,0 1-1 0 0,0-1 0 0 0,-1 1 0 0 0,-13 5 2080 0 0,5 0-2116 0 0,1 0 0 0 0,-1 1 0 0 0,2 0 0 0 0,-1 0 0 0 0,1 1 0 0 0,-9 11 0 0 0,0 1 258 0 0,-21 36 0 0 0,34-49-375 0 0,-6 7 141 0 0,1 2 1 0 0,1-1 0 0 0,0 1-1 0 0,1 1 1 0 0,-5 17 0 0 0,8-21 86 0 0,1 1 0 0 0,1-1 0 0 0,0 1 0 0 0,0 15 0 0 0,5-29 130 0 0,4-1-234 0 0,0-1 0 0 0,0 1 0 0 0,-1-1-1 0 0,1-1 1 0 0,-1 1 0 0 0,1-1 0 0 0,9-6 0 0 0,45-33 615 0 0,-36 24-525 0 0,146-117 403 0 0,-51 25-1267 0 0,-48 30-3499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14335 0 0,'0'0'1098'0'0,"-1"1"-753"0"0,-5 4-324 0 0,1 1 1 0 0,-1 1-1 0 0,1-1 0 0 0,1 1 1 0 0,-1 0-1 0 0,1 0 0 0 0,-3 8 1 0 0,-5 6 104 0 0,-203 372 1946 0 0,87-152-1629 0 0,93-178-343 0 0,-196 332 253 0 0,212-366-345 0 0,-8 13-15 0 0,-2-1 0 0 0,-2-1 0 0 0,-49 49 0 0 0,89-107-1897 0 0,19-27 728 0 0,13-14-8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15463 0 0,'1'-1'706'0'0,"4"-11"-500"0"0,2 0 0 0 0,-1 0 0 0 0,1 0 0 0 0,1 1 0 0 0,0 1 0 0 0,11-12 0 0 0,63-57 1340 0 0,-26 27-842 0 0,-37 33-562 0 0,133-127 560 0 0,-116 114-620 0 0,2 3 0 0 0,56-36 0 0 0,-88 62-68 0 0,0 0-1 0 0,0 0 0 0 0,0 0 1 0 0,0 0-1 0 0,0 1 0 0 0,1 0 1 0 0,-1 0-1 0 0,1 1 0 0 0,8-1 1 0 0,-12 2-9 0 0,-1 0 0 0 0,1 0 0 0 0,-1 0 0 0 0,0 1 0 0 0,1-1 0 0 0,-1 1 1 0 0,0 0-1 0 0,0-1 0 0 0,1 1 0 0 0,-1 0 0 0 0,0 0 0 0 0,0 1 1 0 0,0-1-1 0 0,0 0 0 0 0,0 1 0 0 0,0-1 0 0 0,-1 1 0 0 0,1-1 0 0 0,0 1 1 0 0,-1 0-1 0 0,1 0 0 0 0,-1 0 0 0 0,0 0 0 0 0,1 0 0 0 0,-1 0 1 0 0,0 0-1 0 0,0 0 0 0 0,-1 0 0 0 0,2 4 0 0 0,2 7 48 0 0,-1 0 0 0 0,-1 0-1 0 0,0 0 1 0 0,-1 0 0 0 0,0 0 0 0 0,-1 0-1 0 0,-2 22 1 0 0,-20 93 336 0 0,19-116-360 0 0,-6 27 108 0 0,-2 0-1 0 0,-25 59 0 0 0,25-73-84 0 0,-2 0 0 0 0,-1-1 0 0 0,0-1 0 0 0,-30 36 0 0 0,40-54-17 0 0,0 0-1 0 0,0-1 1 0 0,-1 0-1 0 0,0 0 0 0 0,1 0 1 0 0,-1 0-1 0 0,-1-1 0 0 0,1 0 1 0 0,0 0-1 0 0,-1-1 0 0 0,-7 4 1 0 0,8-5 2 0 0,1 0 0 0 0,-1 0 0 0 0,1-1 0 0 0,-1 0 0 0 0,0 1 0 0 0,1-2 0 0 0,-1 1 0 0 0,1 0 0 0 0,-1-1 0 0 0,0 0 0 0 0,1 0 1 0 0,0 0-1 0 0,-1-1 0 0 0,1 1 0 0 0,-7-4 0 0 0,-2-3-705 0 0,0 1 1 0 0,1-1 0 0 0,-19-17 0 0 0,9 4-6963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36 203 8839 0 0,'0'0'800'0'0,"0"2"-656"0"0,3 21 1106 0 0,-1 1-1 0 0,-2 0 1 0 0,-3 39-1 0 0,-15 74 1863 0 0,12-103-2389 0 0,0-8-8 0 0,3 0-1 0 0,-2 27 0 0 0,7-45-312 0 0,-2-7-383 0 0,0 0 0 0 0,1 0 0 0 0,-1 0 1 0 0,1 0-1 0 0,-1 0 0 0 0,0 0 0 0 0,0 0 1 0 0,0 0-1 0 0,0 0 0 0 0,0 0 0 0 0,1 0 1 0 0,-2 0-1 0 0,1 0 0 0 0,0 0 0 0 0,0 1 1 0 0,7-39-18 0 0,-3 5-16 0 0,1 0 1 0 0,2 1-1 0 0,1 0 0 0 0,19-49 0 0 0,-10 42-29 0 0,2 0-1 0 0,1 1 1 0 0,27-35 0 0 0,-34 52-5 0 0,2 0 0 0 0,0 2 1 0 0,2-1-1 0 0,0 2 0 0 0,0 0 1 0 0,2 1-1 0 0,22-15 0 0 0,-27 22 110 0 0,0 0 0 0 0,1 1 0 0 0,25-10-1 0 0,-33 16-29 0 0,0 0-1 0 0,0 0 0 0 0,0 1 1 0 0,0 0-1 0 0,0 0 0 0 0,1 1 1 0 0,-1 0-1 0 0,0 0 0 0 0,1 0 1 0 0,12 4-1 0 0,3 2 0 0 0,34 14 1 0 0,10 3-695 0 0,-42-18-1729 0 0,-14-5 968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298 226 4143 0 0,'11'-55'177'0'0,"-6"27"2174"0"0,1-1-1 0 0,1 1 1 0 0,2 1 0 0 0,13-31 1385 0 0,-22 63-3509 0 0,-1-1 0 0 0,0 1 0 0 0,0 0 0 0 0,0 0 0 0 0,-4 8 0 0 0,-1 3-6 0 0,-180 641 3028 0 0,145-520-3138 0 0,32-112-110 0 0,-2-1 1 0 0,-1 0-1 0 0,-19 30 0 0 0,21-40-418 0 0,-2 0 0 0 0,-17 17 1 0 0,27-30-494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 5527 0 0,'-7'7'7131'0'0,"18"-2"-3600"0"0,-6-4-3159 0 0,0-1 0 0 0,0 0 0 0 0,10-1 0 0 0,6-3 204 0 0,-1 0-1 0 0,1-2 1 0 0,-1-1 0 0 0,0 0 0 0 0,26-15 0 0 0,1 2 34 0 0,-39 16-543 0 0,160-60 1562 0 0,-140 55-1678 0 0,1 2 0 0 0,0 0 0 0 0,0 2 0 0 0,32-2-1 0 0,-30 8-1285 0 0,-19-1 257 0 0,-1 0 0 0 0,17-3 0 0 0,-7 0-970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 17191 0 0,'5'-7'2344'0'0,"-21"34"-1948"0"0,-26 35 0 0 0,3-4-241 0 0,-67 104 184 0 0,-57 94-137 0 0,82-111-400 0 0,-68 166-1 0 0,149-310 101 0 0,-14 38-845 0 0,11-20-4459 0 0,3-9-710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 9215 0 0,'3'-7'310'0'0,"0"0"-1"0"0,0 1 0 0 0,7-11 5046 0 0,-3 30-2915 0 0,-6-8-2356 0 0,0 0 0 0 0,-1 0 0 0 0,1 0 1 0 0,-1 1-1 0 0,0-1 0 0 0,0 0 0 0 0,-2 7 0 0 0,-8 37 323 0 0,8-41-320 0 0,-72 237 1538 0 0,18-71-947 0 0,41-123-591 0 0,-10 39-15 0 0,-65 154 0 0 0,84-229-80 0 0,-2 0 0 0 0,0-1 0 0 0,-1 0 0 0 0,0 0 0 0 0,-1-1 0 0 0,0 0 0 0 0,-18 15 0 0 0,19-21 8 0 0,9-7 2 0 0,0 0-1 0 0,-1 1 1 0 0,1-1-1 0 0,0 0 1 0 0,0 0-1 0 0,-1 1 1 0 0,1-1-1 0 0,0 0 1 0 0,-1 0-1 0 0,1 0 0 0 0,0 0 1 0 0,-1 1-1 0 0,1-1 1 0 0,0 0-1 0 0,-1 0 1 0 0,1 0-1 0 0,0 0 1 0 0,-1 0-1 0 0,1 0 1 0 0,0 0-1 0 0,-1 0 1 0 0,1 0-1 0 0,-1 0 1 0 0,1 0-1 0 0,0 0 1 0 0,-1 0-1 0 0,1 0 1 0 0,0-1-1 0 0,-1 1 1 0 0,1 0-1 0 0,0 0 1 0 0,-1 0-1 0 0,1 0 1 0 0,0-1-1 0 0,-1 1 1 0 0,1 0-1 0 0,0 0 1 0 0,0 0-1 0 0,-1-1 0 0 0,1 1 1 0 0,0 0-1 0 0,0-1 1 0 0,-1 1-1 0 0,1-1 1 0 0,-1 0-9 0 0,0 0-1 0 0,0-1 1 0 0,0 1 0 0 0,0-1 0 0 0,1 1 0 0 0,-1-1-1 0 0,0 0 1 0 0,1 1 0 0 0,-1-1 0 0 0,1 0 0 0 0,0 1-1 0 0,0-1 1 0 0,-1 0 0 0 0,1 1 0 0 0,0-1-1 0 0,0 0 1 0 0,1 1 0 0 0,-1-1 0 0 0,0 0 0 0 0,0 0-1 0 0,1 1 1 0 0,1-4 0 0 0,0-4-80 0 0,1 0 0 0 0,8-14 0 0 0,-4 8-23 0 0,2 0 0 0 0,12-17 0 0 0,-18 27 95 0 0,1 1-1 0 0,0 0 1 0 0,-1 0 0 0 0,1 0-1 0 0,1 0 1 0 0,-1 1-1 0 0,0-1 1 0 0,1 1 0 0 0,0 0-1 0 0,0 1 1 0 0,5-3 0 0 0,-8 4 10 0 0,0 0 0 0 0,-1 1 0 0 0,1 0 1 0 0,0-1-1 0 0,0 1 0 0 0,0 0 0 0 0,-1 0 1 0 0,1 0-1 0 0,0 0 0 0 0,0 0 1 0 0,0 0-1 0 0,-1 1 0 0 0,1-1 0 0 0,0 1 1 0 0,0-1-1 0 0,-1 1 0 0 0,1-1 0 0 0,1 2 1 0 0,0 0-1 0 0,0 0 0 0 0,0 0 0 0 0,0 0 0 0 0,-1 1 0 0 0,1-1-1 0 0,-1 1 1 0 0,0-1 0 0 0,4 7 0 0 0,1 2 7 0 0,-1 1-1 0 0,0 1 1 0 0,7 21-1 0 0,-3 0 116 0 0,6 38-1 0 0,-11-44-82 0 0,1-1-1 0 0,18 48 1 0 0,-23-72-144 0 0,-1-1 0 0 0,2 1 1 0 0,-1-1-1 0 0,0 0 1 0 0,0 1-1 0 0,1-1 0 0 0,-1 0 1 0 0,1 0-1 0 0,0 0 1 0 0,-1 0-1 0 0,1 0 1 0 0,0 0-1 0 0,0-1 0 0 0,1 1 1 0 0,2 1-1 0 0,7 0-6770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78 4143 0 0,'17'-12'254'0'0,"1"0"0"0"0,-1 0 0 0 0,22-9 0 0 0,3 4 4370 0 0,-41 16-4313 0 0,1 1 0 0 0,0-1 0 0 0,-1 1 0 0 0,1-1 0 0 0,0 1 0 0 0,-1 0-1 0 0,1 0 1 0 0,0 0 0 0 0,-1 0 0 0 0,1 0 0 0 0,0 0 0 0 0,0 0 0 0 0,-1 0-1 0 0,1 1 1 0 0,0-1 0 0 0,-1 1 0 0 0,1-1 0 0 0,0 1 0 0 0,-1-1 0 0 0,2 2 0 0 0,-2-1-237 0 0,0 0 0 0 0,0 0 0 0 0,0 0 0 0 0,-1 0 0 0 0,1 0 0 0 0,0 0 1 0 0,-1 0-1 0 0,1 1 0 0 0,-1-1 0 0 0,1 0 0 0 0,-1 0 0 0 0,1 0 0 0 0,-1 1 1 0 0,0-1-1 0 0,0 0 0 0 0,0 0 0 0 0,1 1 0 0 0,-1-1 0 0 0,-1 0 1 0 0,1 1-1 0 0,0-1 0 0 0,0 0 0 0 0,0 0 0 0 0,-1 1 0 0 0,1-1 0 0 0,0 0 1 0 0,-1 0-1 0 0,0 2 0 0 0,-3 5 40 0 0,1-1-1 0 0,-1 1 1 0 0,-1-1 0 0 0,1 0 0 0 0,-1 0-1 0 0,-1 0 1 0 0,-6 6 0 0 0,-5 4 126 0 0,-24 19 1 0 0,-19 10 52 0 0,-2-4 0 0 0,-2-2 1 0 0,-2-4-1 0 0,-108 45 0 0 0,164-77-236 0 0,-1 0-1 0 0,1 0 0 0 0,-1-1 1 0 0,0 0-1 0 0,0-1 0 0 0,-19 1 1 0 0,28-3 120 0 0,15 1-485 0 0,-8-1 261 0 0,-1 1 1 0 0,1 0-1 0 0,0 1 0 0 0,0-1 0 0 0,0 1 0 0 0,-1 0 0 0 0,1 0 0 0 0,-1 1 1 0 0,1-1-1 0 0,-1 1 0 0 0,4 3 0 0 0,8 7-46 0 0,20 22 0 0 0,-16-15 20 0 0,-6-6 69 0 0,89 89-75 0 0,-84-85 79 0 0,-14-12 2 0 0,1-1 0 0 0,-1 0 1 0 0,0 1-1 0 0,9 13 0 0 0,-14-18 6 0 0,1 0 1 0 0,-1 0-1 0 0,1 0 0 0 0,-1 0 1 0 0,0 0-1 0 0,0 0 0 0 0,1 0 1 0 0,-1 0-1 0 0,0 0 1 0 0,0 0-1 0 0,0 0 0 0 0,0 0 1 0 0,0 0-1 0 0,0 0 0 0 0,0 0 1 0 0,-1 0-1 0 0,1 0 0 0 0,0 0 1 0 0,-1 0-1 0 0,0 1 1 0 0,0 1 8 0 0,0-1 0 0 0,-1 0 1 0 0,1 0-1 0 0,-1 0 0 0 0,0 0 1 0 0,0 0-1 0 0,1 0 0 0 0,-4 1 1 0 0,-3 3 46 0 0,0-1 0 0 0,0 0 1 0 0,-13 6-1 0 0,-43 17 34 0 0,-1-3 0 0 0,-2-2 0 0 0,-96 19 0 0 0,148-39-108 0 0,0 0-1 0 0,0-1 1 0 0,-1 0-1 0 0,1-2 1 0 0,-1 0-1 0 0,-26-3 1 0 0,42 3-9 0 0,-1 0 0 0 0,1 0 0 0 0,0 0 0 0 0,-1 0 0 0 0,1 0 0 0 0,0 0 0 0 0,-1 0 0 0 0,1 0 0 0 0,0-1 0 0 0,0 1 0 0 0,-1 0 0 0 0,1 0 0 0 0,0 0 0 0 0,-1 0 0 0 0,1-1 0 0 0,0 1 0 0 0,0 0-1 0 0,-1 0 1 0 0,1-1 0 0 0,0 1 0 0 0,0 0 0 0 0,0 0 0 0 0,-1-1 0 0 0,1 1 0 0 0,0 0 0 0 0,0-1 0 0 0,0 1 0 0 0,0 0 0 0 0,0-1 0 0 0,0 1 0 0 0,-1-1 0 0 0,7-10-424 0 0,16-8-406 0 0,0 5-542 0 0,4 2-332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45 8287 0 0,'-1'1'3930'0'0,"-3"2"-3288"0"0,0 0 0 0 0,0 0 0 0 0,0 1 0 0 0,0-1 0 0 0,1 1 0 0 0,-1 0 0 0 0,-3 7 0 0 0,-21 36 296 0 0,22-36-398 0 0,-2 6-349 0 0,1-1 1 0 0,0 1-1 0 0,2 0 0 0 0,0 0 1 0 0,0 0-1 0 0,2 1 0 0 0,0 0 0 0 0,1-1 1 0 0,1 1-1 0 0,2 34 0 0 0,-1-45-155 0 0,1 0 0 0 0,1 0-1 0 0,-1 0 1 0 0,1 0 0 0 0,0 0 0 0 0,1 0-1 0 0,3 7 1 0 0,-5-12-16 0 0,0 1 0 0 0,1-1 0 0 0,-1 0 1 0 0,0 0-1 0 0,1 0 0 0 0,-1 0 0 0 0,1 0 0 0 0,0-1 0 0 0,0 1 0 0 0,-1 0 0 0 0,1-1 0 0 0,0 1 0 0 0,1-1 0 0 0,-1 0 0 0 0,0 0 1 0 0,0 0-1 0 0,0 0 0 0 0,1 0 0 0 0,-1 0 0 0 0,1-1 0 0 0,-1 1 0 0 0,0-1 0 0 0,5 1 0 0 0,2-2 38 0 0,-1 1 0 0 0,1-2 0 0 0,0 0 0 0 0,-1 0 0 0 0,0 0 0 0 0,1-1 0 0 0,-1 0 0 0 0,0-1 0 0 0,0 0 0 0 0,0 0 0 0 0,7-6 1 0 0,-3 2 6 0 0,0-1 0 0 0,-1-1 0 0 0,0 1 1 0 0,-1-2-1 0 0,18-21 0 0 0,-10 6-80 0 0,-2 1 1 0 0,-1-2-1 0 0,0-1 0 0 0,14-40 1 0 0,-21 46-850 0 0,-1-1 0 0 0,-1-1 0 0 0,4-34 0 0 0,-9 36-787 0 0,0 2-249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10591 0 0,'0'0'488'0'0,"2"0"-12"0"0,-1 0-474 0 0,0-1-1 0 0,0 1 0 0 0,-1 0 1 0 0,1 0-1 0 0,0-1 0 0 0,0 1 1 0 0,0 0-1 0 0,0 0 0 0 0,0 0 1 0 0,0 0-1 0 0,0 0 0 0 0,0 0 1 0 0,-1 1-1 0 0,1-1 0 0 0,0 0 0 0 0,0 0 1 0 0,0 1-1 0 0,0-1 0 0 0,0 0 1 0 0,-1 1-1 0 0,1-1 0 0 0,0 1 1 0 0,0-1-1 0 0,0 2 0 0 0,5 1 3684 0 0,-3 4-105 0 0,-1 8-2588 0 0,-2-13-898 0 0,0 1 0 0 0,-1-1 1 0 0,1 1-1 0 0,-1-1 1 0 0,0 0-1 0 0,0 1 1 0 0,0-1-1 0 0,0 0 1 0 0,0 1-1 0 0,0-1 1 0 0,0 0-1 0 0,-3 3 1 0 0,-22 24 577 0 0,16-19-442 0 0,-62 63 791 0 0,-44 49 35 0 0,110-114-1043 0 0,-9 9 52 0 0,1 1 0 0 0,-14 22 0 0 0,25-34-55 0 0,0-1 0 0 0,0 0 0 0 0,1 1 0 0 0,-1 0 1 0 0,1 0-1 0 0,1 0 0 0 0,-1 0 0 0 0,1 0 0 0 0,0 0 0 0 0,0 0 0 0 0,1 0 0 0 0,0 12 0 0 0,0-16-6 0 0,1 0 0 0 0,-1 0-1 0 0,1 0 1 0 0,-1 0 0 0 0,1 0 0 0 0,0 0-1 0 0,0 0 1 0 0,0-1 0 0 0,0 1 0 0 0,0 0-1 0 0,0 0 1 0 0,0-1 0 0 0,0 1-1 0 0,1-1 1 0 0,2 3 0 0 0,-1-2 11 0 0,0 0 1 0 0,0 0-1 0 0,0 0 0 0 0,0 0 0 0 0,1-1 1 0 0,-1 0-1 0 0,1 1 0 0 0,4 0 1 0 0,6 0 48 0 0,0 0 0 0 0,1-1 1 0 0,21-1-1 0 0,-24 0-50 0 0,12 0-300 0 0,1-2-1 0 0,36-6 0 0 0,-46 5-781 0 0,-1-1-1 0 0,0 0 1 0 0,14-7-1 0 0,-11 2-922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5527 0 0,'-1'1'10367'0'0,"-86"69"-6851"0"0,50-38-2977 0 0,2 2 0 0 0,2 1 1 0 0,-43 57-1 0 0,70-83-441 0 0,0 0-1 0 0,1 0 1 0 0,0 1-1 0 0,1 0 1 0 0,0 0-1 0 0,0 0 1 0 0,1 0 0 0 0,-3 14-1 0 0,5-20-67 0 0,1 0 0 0 0,-1 0 0 0 0,1 0 0 0 0,0 0 0 0 0,0 0 0 0 0,0 0 0 0 0,1 0 0 0 0,-1 0-1 0 0,1 0 1 0 0,0 0 0 0 0,0 0 0 0 0,0-1 0 0 0,1 1 0 0 0,0 0 0 0 0,-1-1 0 0 0,1 1 0 0 0,0-1 0 0 0,0 1 0 0 0,1-1 0 0 0,-1 0 0 0 0,1 0-1 0 0,0 0 1 0 0,0 0 0 0 0,0-1 0 0 0,4 4 0 0 0,0-2-37 0 0,1 0 0 0 0,0 0 0 0 0,-1-1 0 0 0,2 0 0 0 0,-1-1 0 0 0,0 1 0 0 0,0-1 0 0 0,1-1 0 0 0,-1 0 0 0 0,1 0 0 0 0,9-1 0 0 0,4 0-22 0 0,-1-2 0 0 0,1-1 0 0 0,28-6 0 0 0,-38 6 177 0 0,5-1-1516 0 0,32-11-1 0 0,-43 13 781 0 0,-1-1-1 0 0,0 0 0 0 0,0 1 0 0 0,0-1 1 0 0,-1-1-1 0 0,1 1 0 0 0,-1-1 0 0 0,1 0 0 0 0,-1 0 1 0 0,4-5-1 0 0,4-9-1186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77 11687 0 0,'0'0'5280'0'0,"1"1"-4664"0"0,2 2-423 0 0,0-1 0 0 0,0 1 0 0 0,0-1 0 0 0,0 1 1 0 0,0-1-1 0 0,1-1 0 0 0,-1 1 0 0 0,1 0 0 0 0,0-1 0 0 0,-1 1 0 0 0,1-1 0 0 0,0 0 0 0 0,0 0 0 0 0,-1-1 0 0 0,1 1 0 0 0,8-1 0 0 0,1 0 28 0 0,1 0 0 0 0,-1-1 0 0 0,24-5-1 0 0,-27 4-208 0 0,1-1 0 0 0,-1-1-1 0 0,0 1 1 0 0,0-1 0 0 0,0-1-1 0 0,-1 0 1 0 0,1 0-1 0 0,-1-1 1 0 0,12-10 0 0 0,-19 14-75 0 0,0 0 1 0 0,0-1 0 0 0,-1 1 0 0 0,1-1 0 0 0,0 1 0 0 0,-1-1 0 0 0,0 1 0 0 0,1-1 0 0 0,-1 0 0 0 0,0-3 0 0 0,-1 6 40 0 0,1-1 1 0 0,-1 1-1 0 0,-1-1 0 0 0,1 1 1 0 0,0-1-1 0 0,0 1 0 0 0,0-1 1 0 0,0 1-1 0 0,0-1 0 0 0,0 1 1 0 0,-1-1-1 0 0,1 1 0 0 0,0-1 1 0 0,0 1-1 0 0,0-1 0 0 0,-1 1 1 0 0,1 0-1 0 0,0-1 1 0 0,-1 1-1 0 0,1 0 0 0 0,0-1 1 0 0,-1 1-1 0 0,1 0 0 0 0,-1-1 1 0 0,1 1-1 0 0,-1 0 0 0 0,1 0 1 0 0,0-1-1 0 0,-1 1 0 0 0,1 0 1 0 0,-1 0-1 0 0,1 0 0 0 0,-1 0 1 0 0,1 0-1 0 0,-1-1 0 0 0,1 1 1 0 0,-1 0-1 0 0,0 0 1 0 0,-19 0-526 0 0,8 3 398 0 0,0 0-1 0 0,0 1 1 0 0,1 1-1 0 0,-1 0 1 0 0,1 1 0 0 0,0 0-1 0 0,-12 9 1 0 0,-68 57 218 0 0,87-69-52 0 0,-93 86 517 0 0,84-75-284 0 0,1 1 1 0 0,0 0-1 0 0,1 0 1 0 0,-18 34 0 0 0,27-44-193 0 0,0-1 0 0 0,1 0 0 0 0,-1 1 0 0 0,1-1 0 0 0,0 1 0 0 0,-1 8 0 0 0,2-12-49 0 0,0 1 0 0 0,0-1 0 0 0,0 0 0 0 0,0 0 0 0 0,0 1 0 0 0,0-1 0 0 0,0 0 0 0 0,0 0 0 0 0,1 0 0 0 0,-1 0 0 0 0,1 1 0 0 0,-1-1 0 0 0,1 0 0 0 0,-1 0 0 0 0,1 0 0 0 0,-1 0 0 0 0,1 0 0 0 0,0 0 0 0 0,0 0 0 0 0,0 0 0 0 0,-1-1 0 0 0,1 1 0 0 0,0 0 0 0 0,0 0 0 0 0,0-1 0 0 0,0 1 0 0 0,0 0 0 0 0,0-1 0 0 0,0 1 0 0 0,1-1 0 0 0,-1 0 0 0 0,0 1 0 0 0,2-1 0 0 0,8 2-167 0 0,0-2 0 0 0,0 0 1 0 0,0 0-1 0 0,0-1 0 0 0,0 0 1 0 0,0-1-1 0 0,11-3 1 0 0,-16 4-9 0 0,29-8-661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16 17135 0 0,'0'0'786'0'0,"-9"-12"284"0"0,7 11-1052 0 0,-1 0 0 0 0,1 1 0 0 0,0-1 0 0 0,-1 1 0 0 0,1-1 0 0 0,-1 1 0 0 0,1 0 0 0 0,0 0-1 0 0,-1 0 1 0 0,1 0 0 0 0,-4 1 0 0 0,-28 8 524 0 0,26-7-443 0 0,-24 7 116 0 0,1 1 0 0 0,0 2 0 0 0,1 1 0 0 0,0 1-1 0 0,1 1 1 0 0,-46 34 0 0 0,74-49-220 0 0,0 1-1 0 0,0 0 1 0 0,0-1 0 0 0,0 1-1 0 0,1 0 1 0 0,-1-1 0 0 0,0 1-1 0 0,0 0 1 0 0,1 0-1 0 0,-1 0 1 0 0,0 0 0 0 0,1-1-1 0 0,-1 1 1 0 0,1 0-1 0 0,-1 0 1 0 0,1 0 0 0 0,-1 0-1 0 0,1 0 1 0 0,0 1 0 0 0,-1-1-1 0 0,1 0 1 0 0,0 0-1 0 0,0 0 1 0 0,0 0 0 0 0,0 0-1 0 0,0 2 1 0 0,1-1-21 0 0,0 0 0 0 0,1 0 1 0 0,-1 0-1 0 0,1 0 0 0 0,-1 0 0 0 0,1 0 0 0 0,-1 0 1 0 0,1 0-1 0 0,0-1 0 0 0,0 1 0 0 0,2 1 1 0 0,22 16-420 0 0,1-1 1 0 0,37 17 0 0 0,33 23 127 0 0,-86-51 325 0 0,-1 1 0 0 0,0 0 0 0 0,0 1 0 0 0,-1 0 0 0 0,0 1 0 0 0,11 16 0 0 0,-17-21 45 0 0,1 1-1 0 0,-1 0 1 0 0,-1 0 0 0 0,1-1-1 0 0,-1 1 1 0 0,0 1-1 0 0,0-1 1 0 0,-1 0 0 0 0,0 0-1 0 0,0 1 1 0 0,-1-1-1 0 0,1 0 1 0 0,-2 13-1 0 0,1-15 10 0 0,-1 0 0 0 0,0 0 0 0 0,0 0 0 0 0,0 0 0 0 0,-1 0 0 0 0,1 0 0 0 0,-1 0 0 0 0,0 0 0 0 0,0-1-1 0 0,0 1 1 0 0,0-1 0 0 0,-1 1 0 0 0,1-1 0 0 0,-1 0 0 0 0,0 0 0 0 0,0 0 0 0 0,0 0 0 0 0,0-1 0 0 0,-1 1-1 0 0,1-1 1 0 0,-1 0 0 0 0,-4 2 0 0 0,-4 1-10 0 0,-1 0-1 0 0,0-1 0 0 0,0 0 1 0 0,0-1-1 0 0,-1-1 1 0 0,1 0-1 0 0,-1-1 0 0 0,1-1 1 0 0,-1 0-1 0 0,-15-2 0 0 0,12-2-1844 0 0,1-3-5523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24 17359 0 0,'4'-6'267'0'0,"11"-11"2453"0"0,-24 26-1726 0 0,7-8-859 0 0,-108 80 492 0 0,64-50-588 0 0,1 3 0 0 0,-40 40 0 0 0,84-73-73 0 0,0 0-1 0 0,0 0 1 0 0,-1 0 0 0 0,1 0-1 0 0,0 0 1 0 0,1 0-1 0 0,-1 1 1 0 0,0-1 0 0 0,0 0-1 0 0,0 1 1 0 0,1-1-1 0 0,-1 1 1 0 0,1-1 0 0 0,-1 0-1 0 0,1 1 1 0 0,-1-1-1 0 0,1 1 1 0 0,0 0-1 0 0,0-1 1 0 0,0 1 0 0 0,0-1-1 0 0,0 3 1 0 0,1-1-65 0 0,0 0 0 0 0,1-1 0 0 0,-1 1 0 0 0,1-1 0 0 0,-1 1 0 0 0,1-1-1 0 0,0 0 1 0 0,0 1 0 0 0,0-1 0 0 0,0 0 0 0 0,3 2 0 0 0,4 3-132 0 0,0 0 1 0 0,1-1-1 0 0,15 8 0 0 0,-13-7 153 0 0,-1-1 0 0 0,13 11 0 0 0,-16-10 124 0 0,0 1 0 0 0,-1 0 1 0 0,0 1-1 0 0,0-1 0 0 0,-1 2 0 0 0,0-1 1 0 0,-1 0-1 0 0,0 1 0 0 0,0 0 1 0 0,-1 0-1 0 0,0 1 0 0 0,-1-1 0 0 0,0 1 1 0 0,-1-1-1 0 0,0 1 0 0 0,-1 0 0 0 0,0 0 1 0 0,-1 0-1 0 0,-1 16 0 0 0,1-20 51 0 0,-1-1 0 0 0,0 1 0 0 0,-1-1 0 0 0,1 0 0 0 0,-1 0 0 0 0,-1 0 0 0 0,1 0 0 0 0,-1 0 0 0 0,0 0-1 0 0,0 0 1 0 0,0-1 0 0 0,-7 9 0 0 0,4-8 22 0 0,0-1 0 0 0,0 1 0 0 0,0-1-1 0 0,-1 0 1 0 0,1-1 0 0 0,-1 0 0 0 0,-1 0 0 0 0,1 0-1 0 0,-11 4 1 0 0,6-4 43 0 0,-1 0 0 0 0,1 0 0 0 0,-1-1 0 0 0,-18 1 0 0 0,24-3-220 0 0,0-1 0 0 0,-1 0 0 0 0,1 0 0 0 0,0-1 0 0 0,0 0 0 0 0,-1 0 0 0 0,1-1 0 0 0,0 1 0 0 0,-9-5-1 0 0,-4-4-418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14 2303 0 0,'0'0'102'0'0,"2"-1"-1"0"0,0-1-37 0 0,15-9 13683 0 0,-34 23-11817 0 0,-44 18-349 0 0,46-23-1303 0 0,0 0-1 0 0,0 1 0 0 0,1 0 1 0 0,-21 16-1 0 0,25-15-135 0 0,0 0-1 0 0,1 1 1 0 0,0 0-1 0 0,1 0 1 0 0,0 1-1 0 0,1 0 1 0 0,0 1-1 0 0,0-1 0 0 0,1 1 1 0 0,-5 16-1 0 0,9-22-87 0 0,0 0 0 0 0,0 0-1 0 0,1 0 1 0 0,0 0-1 0 0,0 0 1 0 0,0 1-1 0 0,1-1 1 0 0,0 0-1 0 0,0 1 1 0 0,1-1-1 0 0,0 0 1 0 0,0 1-1 0 0,0-1 1 0 0,1 0 0 0 0,0 0-1 0 0,0 0 1 0 0,0 0-1 0 0,1 0 1 0 0,0-1-1 0 0,0 1 1 0 0,1-1-1 0 0,-1 0 1 0 0,8 9-1 0 0,-7-10-49 0 0,0-1-1 0 0,0 1 1 0 0,0 0-1 0 0,1-1 0 0 0,-1 0 1 0 0,1 0-1 0 0,0-1 0 0 0,0 1 1 0 0,0-1-1 0 0,0 0 1 0 0,0 0-1 0 0,0 0 0 0 0,8 0 1 0 0,-5-1 4 0 0,0 0 0 0 0,-1-1 1 0 0,1 0-1 0 0,0-1 0 0 0,0 1 1 0 0,0-2-1 0 0,0 1 0 0 0,10-4 1 0 0,3-3 8 0 0,0 0-1 0 0,-1-2 1 0 0,0 0 0 0 0,-1-1-1 0 0,28-22 1 0 0,-34 24-112 0 0,-1-2-1 0 0,-1 1 1 0 0,1-1-1 0 0,-2-1 1 0 0,0 0-1 0 0,0 0 1 0 0,8-16-1 0 0,-14 23 39 0 0,-2-1-1 0 0,1 1 1 0 0,-1-1-1 0 0,0 0 1 0 0,0 0-1 0 0,0 0 1 0 0,-1 0-1 0 0,0 0 1 0 0,1-8-1 0 0,-2 10 36 0 0,0 0-1 0 0,-1 0 0 0 0,1 0 0 0 0,-1 0 0 0 0,0 1 0 0 0,0-1 1 0 0,0 0-1 0 0,-1 0 0 0 0,1 1 0 0 0,-1-1 0 0 0,0 0 0 0 0,0 1 1 0 0,0 0-1 0 0,0-1 0 0 0,-5-4 0 0 0,3 4-83 0 0,-1-1 0 0 0,0 1 0 0 0,0 0 1 0 0,-1 1-1 0 0,1-1 0 0 0,-1 1 0 0 0,0 0 0 0 0,1 1 0 0 0,-1-1 0 0 0,0 1 0 0 0,-1 0 0 0 0,1 1 0 0 0,0-1 0 0 0,-13 0 1 0 0,2 1-99 0 0,0 0 0 0 0,-1 2 1 0 0,1 0-1 0 0,-23 4 1 0 0,22-1 45 0 0,0 1 0 0 0,1 1 0 0 0,-1 1 1 0 0,1 0-1 0 0,-19 11 0 0 0,20-9-161 0 0,14-9-482 0 0,16 2-2374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5527 0 0,'27'-5'15481'0'0,"-36"5"-12946"0"0,-10 2-4901 0 0,13 0 3724 0 0,-6 3-1334 0 0,1 0 0 0 0,0 0-1 0 0,0 2 1 0 0,1-1 0 0 0,-19 16 0 0 0,-43 46 78 0 0,60-56-99 0 0,-5 5 3 0 0,-6 5 48 0 0,0 2 1 0 0,-25 35 0 0 0,43-52-41 0 0,1 0 0 0 0,-1 0 0 0 0,1 0 0 0 0,0 1-1 0 0,1-1 1 0 0,0 1 0 0 0,0 0 0 0 0,1 0 0 0 0,0 0-1 0 0,0 0 1 0 0,1 0 0 0 0,0 1 0 0 0,0-1 0 0 0,2 12 0 0 0,-1-17 18 0 0,0 0 0 0 0,1 0 0 0 0,-1 0 0 0 0,1 0 0 0 0,0 0 0 0 0,0-1 0 0 0,0 1 1 0 0,0 0-1 0 0,1-1 0 0 0,-1 1 0 0 0,1 0 0 0 0,0-1 0 0 0,0 0 0 0 0,-1 1 1 0 0,1-1-1 0 0,4 3 0 0 0,-3-2 1 0 0,1-1 0 0 0,0 0-1 0 0,0 0 1 0 0,0 0 0 0 0,0 0 0 0 0,0 0 0 0 0,0-1 0 0 0,0 0 0 0 0,1 0-1 0 0,4 1 1 0 0,6-1-2 0 0,1 0 0 0 0,-1-1 0 0 0,0-1 0 0 0,0 0 0 0 0,21-5 0 0 0,-17 2-1048 0 0,-1-1 0 0 0,32-13 0 0 0,-18 4-6683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152 394 5527 0 0,'2'0'423'0'0,"5"0"225"0"0,0 1-1 0 0,1 0 1 0 0,9 3 0 0 0,-10-2 1848 0 0,1 0 0 0 0,-1-1 0 0 0,13 1 2842 0 0,-33 1-5210 0 0,1-1-193 0 0,1 0 0 0 0,-1 0 0 0 0,0-2 0 0 0,-1 1-1 0 0,1-2 1 0 0,0 1 0 0 0,0-2 0 0 0,0 1 0 0 0,1-2 0 0 0,-1 0 0 0 0,0 0-1 0 0,1-1 1 0 0,-12-5 0 0 0,20 7 54 0 0,0 1 1 0 0,0-1-1 0 0,0 0 0 0 0,0 0 1 0 0,1 0-1 0 0,-1 0 0 0 0,1 0 0 0 0,-1-1 1 0 0,1 1-1 0 0,0-1 0 0 0,0 0 0 0 0,0 1 1 0 0,0-1-1 0 0,0 0 0 0 0,1 0 1 0 0,-1 0-1 0 0,-1-6 0 0 0,2 5-1 0 0,1-1-1 0 0,-1 1 1 0 0,1-1-1 0 0,0 1 1 0 0,0 0-1 0 0,1-1 1 0 0,-1 1 0 0 0,1 0-1 0 0,0-1 1 0 0,0 1-1 0 0,0 0 1 0 0,2-5-1 0 0,2-2-17 0 0,1 0-1 0 0,0 0 1 0 0,1 0-1 0 0,0 1 1 0 0,0 0-1 0 0,1 0 1 0 0,0 1-1 0 0,15-12 1 0 0,2 1 10 0 0,0 1 0 0 0,2 1 0 0 0,1 2 1 0 0,0 0-1 0 0,0 2 0 0 0,2 1 0 0 0,0 2 1 0 0,0 1-1 0 0,32-7 0 0 0,-24 9 161 0 0,1 2 0 0 0,-1 2 0 0 0,1 1 0 0 0,0 2 0 0 0,0 1 0 0 0,0 3 0 0 0,39 6 1 0 0,-69-7-102 0 0,0-1 1 0 0,-1 2-1 0 0,0-1 1 0 0,14 6-1 0 0,-21-7-37 0 0,1 0-1 0 0,0-1 1 0 0,-1 1-1 0 0,1 0 1 0 0,-1 0 0 0 0,1 0-1 0 0,-1 1 1 0 0,1-1-1 0 0,-1 0 1 0 0,0 1-1 0 0,1-1 1 0 0,-1 0 0 0 0,0 1-1 0 0,0-1 1 0 0,0 1-1 0 0,0 0 1 0 0,0-1-1 0 0,-1 1 1 0 0,1 0 0 0 0,0-1-1 0 0,-1 1 1 0 0,0 0-1 0 0,1 0 1 0 0,-1 0-1 0 0,0 0 1 0 0,0-1 0 0 0,0 5-1 0 0,-1-1-4 0 0,0 0 0 0 0,0 0-1 0 0,-1 1 1 0 0,0-1 0 0 0,0-1 0 0 0,0 1-1 0 0,-1 0 1 0 0,1 0 0 0 0,-1-1 0 0 0,0 0-1 0 0,-4 5 1 0 0,-7 6-83 0 0,-24 21-1 0 0,26-25-2 0 0,-40 32-682 0 0,-87 53 1 0 0,67-48-210 0 0,-18 7-2293 0 0,76-48 1476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11055 0 0,'0'0'852'0'0,"2"0"-560"0"0,4 0-22 0 0,-5 0-32 0 0,0 1 0 0 0,0-1 0 0 0,0 0 0 0 0,0 0 0 0 0,1 1 0 0 0,-1-1 0 0 0,0 1 0 0 0,0-1 0 0 0,0 1 0 0 0,0-1 0 0 0,0 1 1 0 0,0 0-1 0 0,0-1 0 0 0,0 1 0 0 0,0 0 0 0 0,0 0 0 0 0,-1 0 0 0 0,1-1 0 0 0,0 1 0 0 0,0 0 0 0 0,-1 0 0 0 0,2 2 0 0 0,-1 0 31 0 0,0 0 0 0 0,1-1-1 0 0,-1 1 1 0 0,-1 0 0 0 0,1 0-1 0 0,0 0 1 0 0,0 4 0 0 0,-1-4-139 0 0,0 0 0 0 0,-1 0 1 0 0,1 0-1 0 0,-1 0 0 0 0,1 0 0 0 0,-1 0 0 0 0,0-1 1 0 0,0 1-1 0 0,0 0 0 0 0,-1 0 0 0 0,1-1 1 0 0,-1 1-1 0 0,1-1 0 0 0,-4 4 0 0 0,-4 5 509 0 0,-18 17 0 0 0,17-18-516 0 0,-9 11 26 0 0,13-14-90 0 0,0 0 1 0 0,-13 11-1 0 0,-9 4-39 0 0,1 1-1 0 0,-25 27 1 0 0,43-40-7 0 0,0 1 0 0 0,0 1 1 0 0,1-1-1 0 0,1 1 0 0 0,0 1 0 0 0,0 0 0 0 0,-8 26 0 0 0,14-37 0 0 0,0 1 1 0 0,0 0-1 0 0,1-1 0 0 0,-1 1 0 0 0,1 0 1 0 0,0-1-1 0 0,0 1 0 0 0,0 0 0 0 0,0 0 1 0 0,0-1-1 0 0,1 1 0 0 0,-1 0 1 0 0,1-1-1 0 0,0 1 0 0 0,0 0 0 0 0,0-1 1 0 0,1 3-1 0 0,-1-3-4 0 0,1 0 0 0 0,-1 0 0 0 0,1 0 0 0 0,-1 0 0 0 0,1-1 0 0 0,0 1 0 0 0,-1-1 0 0 0,1 1 0 0 0,0-1 0 0 0,0 1 1 0 0,0-1-1 0 0,0 0 0 0 0,0 0 0 0 0,1 0 0 0 0,-1-1 0 0 0,0 1 0 0 0,0 0 0 0 0,1-1 0 0 0,3 1 0 0 0,6 0-48 0 0,-1-1 0 0 0,0 0 0 0 0,0-1-1 0 0,1 0 1 0 0,20-5 0 0 0,4-5-6859 0 0,-18 4-513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62 112 5527 0 0,'3'-11'13696'0'0,"-19"13"-12818"0"0,14 0-815 0 0,-1-1-1 0 0,0 1 1 0 0,1 0 0 0 0,-1 0 0 0 0,1 0 0 0 0,0 0 0 0 0,0 0 0 0 0,0 1 0 0 0,0-1 0 0 0,0 1 0 0 0,0-1 0 0 0,1 1 0 0 0,-1 0 0 0 0,1 0 0 0 0,0-1 0 0 0,0 1 0 0 0,0 0 0 0 0,-1 4 0 0 0,-2 7 186 0 0,1 0 0 0 0,-1 20 0 0 0,3-34-247 0 0,1 10 30 0 0,-1 0 0 0 0,1-1 1 0 0,1 1-1 0 0,-1 0 0 0 0,2-1 1 0 0,-1 1-1 0 0,1-1 0 0 0,1 0 1 0 0,0 1-1 0 0,0-1 0 0 0,1 0 1 0 0,0-1-1 0 0,0 1 0 0 0,1-1 1 0 0,11 15-1 0 0,-9-12 97 0 0,2 1 0 0 0,0-1-1 0 0,0-1 1 0 0,1 0 0 0 0,0 0 0 0 0,21 15-1 0 0,-29-24-78 0 0,0 0-1 0 0,0 0 0 0 0,1 0 1 0 0,-1 0-1 0 0,0 0 0 0 0,1-1 1 0 0,-1 1-1 0 0,1-1 0 0 0,-1 1 1 0 0,0-1-1 0 0,1 0 0 0 0,-1 0 1 0 0,1 0-1 0 0,-1-1 0 0 0,1 1 1 0 0,-1 0-1 0 0,0-1 0 0 0,1 0 1 0 0,-1 1-1 0 0,0-1 0 0 0,1 0 1 0 0,-1 0-1 0 0,2-2 0 0 0,5-2 77 0 0,-1-1 0 0 0,0 0-1 0 0,0 0 1 0 0,8-10 0 0 0,-8 9-47 0 0,11-12-25 0 0,0-1 0 0 0,-1-1 0 0 0,-1-1 0 0 0,-1 0 0 0 0,15-26 0 0 0,-26 37-246 0 0,0 0 0 0 0,0-1 0 0 0,-1 1 0 0 0,-1-1 0 0 0,0 0 0 0 0,0 0 0 0 0,-1 0 0 0 0,-1 0 0 0 0,0 0 0 0 0,-1 0 0 0 0,0 0 0 0 0,-1 0 0 0 0,0 0 0 0 0,-1-1 0 0 0,0 2 0 0 0,-1-1 0 0 0,0 0 0 0 0,-1 0 0 0 0,-8-16 1 0 0,11 27-81 0 0,-6-11 133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18367 0 0,'0'0'2480'0'0,"1"-2"-1957"0"0,11-10-237 0 0,0-1-1 0 0,22-16 1 0 0,15-15 126 0 0,12-21-79 0 0,-3-3-1 0 0,50-77 0 0 0,-87 109-311 0 0,-2-2 0 0 0,-1 0 0 0 0,19-58 0 0 0,-35 89-25 0 0,1-1-141 0 0,-2 6-79 0 0,0 4-837 0 0,5 5 366 0 0,0 0 0 0 0,-1 0 1 0 0,5 11-1 0 0,-7-14 315 0 0,7 12-1060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42 14943 0 0,'0'0'687'0'0,"1"-2"-16"0"0,-1 1-589 0 0,3-2 22 0 0,-4-11-24 0 0,1 13 53 0 0,-1 0 0 0 0,1 0 0 0 0,-1-1 0 0 0,1 1 0 0 0,-1 0 0 0 0,0 0 0 0 0,0 0-1 0 0,1 0 1 0 0,-1 0 0 0 0,0 0 0 0 0,0 0 0 0 0,0 0 0 0 0,0 0 0 0 0,0 0 0 0 0,0 0 0 0 0,0 1 0 0 0,-1-1-1 0 0,1 0 1 0 0,0 1 0 0 0,0-1 0 0 0,0 1 0 0 0,-1 0 0 0 0,1-1 0 0 0,0 1 0 0 0,-1 0 0 0 0,1-1 0 0 0,0 1-1 0 0,-1 0 1 0 0,1 0 0 0 0,0 0 0 0 0,-3 1 0 0 0,-3-1 326 0 0,0 1 0 0 0,-1 0-1 0 0,1 1 1 0 0,-10 3 0 0 0,-93 40 1044 0 0,48-19-1210 0 0,42-17-228 0 0,-1 2 0 0 0,2 0 1 0 0,-33 25-1 0 0,49-34-59 0 0,0 1-1 0 0,0-1 1 0 0,0 1-1 0 0,0 0 1 0 0,0 0-1 0 0,1 1 0 0 0,0-1 1 0 0,-3 4-1 0 0,5-6-9 0 0,0-1-1 0 0,0 0 0 0 0,0 1 0 0 0,0-1 1 0 0,0 1-1 0 0,0-1 0 0 0,0 1 0 0 0,0-1 1 0 0,0 1-1 0 0,0-1 0 0 0,0 0 0 0 0,0 1 1 0 0,0-1-1 0 0,0 1 0 0 0,1-1 0 0 0,-1 1 1 0 0,0-1-1 0 0,0 0 0 0 0,0 1 0 0 0,1-1 1 0 0,-1 1-1 0 0,0-1 0 0 0,1 0 0 0 0,-1 1 1 0 0,0-1-1 0 0,1 1 0 0 0,9 6-79 0 0,-10-7 72 0 0,8 4-173 0 0,0 0-1 0 0,0-1 1 0 0,0 0-1 0 0,1-1 1 0 0,-1 1-1 0 0,1-2 1 0 0,0 1-1 0 0,13 0 1 0 0,-9-1-274 0 0,0 0 1 0 0,24 8-1 0 0,-28-6 296 0 0,1 0-1 0 0,-1 1 1 0 0,1 1-1 0 0,-1 0 1 0 0,0 0-1 0 0,11 10 1 0 0,-14-11 187 0 0,-1 1 1 0 0,0 0 0 0 0,0 1-1 0 0,-1-1 1 0 0,0 1 0 0 0,0 0-1 0 0,0 0 1 0 0,0 0 0 0 0,-1 0-1 0 0,3 8 1 0 0,46 145 1935 0 0,-50-153-1853 0 0,-1-1 1 0 0,0 1-1 0 0,0 0 1 0 0,0-1-1 0 0,-1 12 1 0 0,-1-14-56 0 0,1-1 1 0 0,0 0 0 0 0,-1 1 0 0 0,1-1 0 0 0,-1 1-1 0 0,0-1 1 0 0,0 0 0 0 0,0 0 0 0 0,0 1-1 0 0,0-1 1 0 0,-1 0 0 0 0,1 0 0 0 0,-1 0 0 0 0,1 0-1 0 0,-4 3 1 0 0,0-1-6 0 0,0 0 0 0 0,-1 0 1 0 0,1-1-1 0 0,-1 1 0 0 0,0-1 0 0 0,0 0 0 0 0,0-1 0 0 0,0 0 0 0 0,-1 0 1 0 0,1 0-1 0 0,-1-1 0 0 0,1 1 0 0 0,-1-2 0 0 0,1 1 0 0 0,-1-1 0 0 0,0 0 1 0 0,1 0-1 0 0,-1-1 0 0 0,1 0 0 0 0,-1 0 0 0 0,1 0 0 0 0,-1-1 1 0 0,1 0-1 0 0,-10-4 0 0 0,8 0-1149 0 0,2-1-351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17967 0 0,'0'0'1600'0'0,"7"-6"-1280"0"0,-1 1 3760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3223 0 0,'0'0'9055'0'0,"-1"1"-8534"0"0,-1 1-344 0 0,1 0-1 0 0,0 0 1 0 0,-1 0-1 0 0,1 0 0 0 0,0 0 1 0 0,0 0-1 0 0,0 0 1 0 0,0 0-1 0 0,1 0 0 0 0,-1 1 1 0 0,1-1-1 0 0,-1 0 1 0 0,1 5-1 0 0,0-4 37 0 0,0 1 0 0 0,1 0 0 0 0,0-1 0 0 0,-1 1 0 0 0,1-1 0 0 0,1 1 0 0 0,-1-1 0 0 0,3 7 0 0 0,11 15 344 0 0,0 0 0 0 0,2 0 0 0 0,0-2-1 0 0,39 41 1 0 0,93 73 209 0 0,-136-126-701 0 0,119 96 358 0 0,26 25-82 0 0,-123-101-324 0 0,-2 2-1 0 0,39 51 1 0 0,-47-50-43 0 0,33 59-1 0 0,-52-80 16 0 0,-1-3 1 0 0,-6-9-12 0 0,1 0 1 0 0,0-1 0 0 0,0 1-1 0 0,0-1 1 0 0,-1 0 0 0 0,1 1-1 0 0,0-1 1 0 0,-1 1 0 0 0,1-1-1 0 0,0 1 1 0 0,-1-1 0 0 0,1 0-1 0 0,-1 1 1 0 0,1-1 0 0 0,0 0-1 0 0,-1 1 1 0 0,1-1 0 0 0,-1 0-1 0 0,1 1 1 0 0,-1-1 0 0 0,1 0-1 0 0,-1 0 1 0 0,1 0 0 0 0,-1 0-1 0 0,0 0 1 0 0,1 1 0 0 0,-1-1-1 0 0,-11-1-1251 0 0,-2-3-3468 0 0,1-4-1685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82 8287 0 0,'4'-12'668'0'0,"0"0"0"0"0,12-21 0 0 0,-3 9 6643 0 0,-14 27-6764 0 0,-9 25-230 0 0,-2-1 0 0 0,-1 0 0 0 0,-1-1 1 0 0,-29 39-1 0 0,-81 92-126 0 0,-128 135-34 0 0,-45 39 29 0 0,287-322-182 0 0,0 0 1 0 0,0 0-1 0 0,-1-1 1 0 0,-13 8-1 0 0,16-13 67 0 0,8-7-48 0 0,4-5-37 0 0,-4 8 13 0 0,10-13-416 0 0,0 1 1 0 0,1 0-1 0 0,0 0 1 0 0,14-11-1 0 0,10-9-6183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18 318 6447 0 0,'0'0'298'0'0,"-1"1"-10"0"0,-2 1-236 0 0,-10 19 7760 0 0,26-33-2779 0 0,-6 6-6828 0 0,58-75 3141 0 0,-12 14-785 0 0,85-85 228 0 0,-123 135-709 0 0,-14 17-79 0 0,-1-1 0 0 0,1 1 0 0 0,0-1 0 0 0,-1 1 0 0 0,1-1 0 0 0,-1 1-1 0 0,1-1 1 0 0,0 1 0 0 0,-1-1 0 0 0,1 1 0 0 0,0 0 0 0 0,-1 0 0 0 0,1-1 0 0 0,0 1 0 0 0,0 0-1 0 0,-1 0 1 0 0,2 0 0 0 0,-1 0 0 0 0,0 0 0 0 0,0 1 0 0 0,0-1-1 0 0,0 0 1 0 0,-1 1 0 0 0,1-1 0 0 0,0 1 0 0 0,0-1-1 0 0,-1 1 1 0 0,1 0 0 0 0,-1-1 0 0 0,1 1 0 0 0,0 0-1 0 0,0 1 1 0 0,7 13 58 0 0,-5 0 4 0 0,-1 0 0 0 0,0-1 0 0 0,-1 1 0 0 0,-1 27 0 0 0,1 4 73 0 0,0-11-9 0 0,2 0 1 0 0,2-1 0 0 0,1 0-1 0 0,18 60 1 0 0,-22-88-101 0 0,1 0 0 0 0,-1 0-1 0 0,1 0 1 0 0,1 0 0 0 0,-1-1-1 0 0,1 0 1 0 0,0 1 0 0 0,0-1 0 0 0,0 0-1 0 0,1-1 1 0 0,0 1 0 0 0,0-1-1 0 0,0 0 1 0 0,0 0 0 0 0,0-1 0 0 0,1 1-1 0 0,0-1 1 0 0,0 0 0 0 0,0-1-1 0 0,0 0 1 0 0,0 0 0 0 0,0 0-1 0 0,1 0 1 0 0,-1-1 0 0 0,1 0 0 0 0,-1-1-1 0 0,1 1 1 0 0,-1-1 0 0 0,1 0-1 0 0,8-2 1 0 0,10-2 162 0 0,-1-1 0 0 0,1-2 1 0 0,-2 0-1 0 0,1-1 0 0 0,-1-1 0 0 0,0-2 0 0 0,23-13 0 0 0,-26 12-110 0 0,23-17 0 0 0,-39 26-69 0 0,-1 1 0 0 0,0-1 0 0 0,0 1 0 0 0,0-1 0 0 0,0 0 0 0 0,-1 0 0 0 0,1 0 0 0 0,-1 0 0 0 0,0-1 0 0 0,3-3 0 0 0,0-2 5 0 0,3-6-55 0 0,0 0 0 0 0,-1-1 0 0 0,8-25 0 0 0,-9 23-38 0 0,1 0 1 0 0,13-26-1 0 0,-3 19-1591 0 0,1 0-1 0 0,36-39 1 0 0,-38 46 45 0 0,-4 5-399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26 782 7367 0 0,'-1'2'568'0'0,"-7"18"-308"0"0,-5 13 167 0 0,10-10 3237 0 0,6-9-589 0 0,0-14-2477 0 0,2-1-431 0 0,0 0-1 0 0,0 0 1 0 0,0 0 0 0 0,0 0-1 0 0,0-1 1 0 0,0 0 0 0 0,-1 0-1 0 0,1 0 1 0 0,-1-1-1 0 0,0 1 1 0 0,1-1 0 0 0,-1 0-1 0 0,0-1 1 0 0,-1 1-1 0 0,5-5 1 0 0,4-5 166 0 0,0 0 0 0 0,-2 0 1 0 0,14-22-1 0 0,-1-9 35 0 0,-1 0 1 0 0,-2-2-1 0 0,16-58 0 0 0,15-35 452 0 0,-41 114-741 0 0,-4 9-41 0 0,1 1-1 0 0,0 0 1 0 0,17-25-1 0 0,-23 38-149 0 0,4 13-601 0 0,-2-7 641 0 0,4 14-73 0 0,-1 0 1 0 0,-1 0-1 0 0,5 35 0 0 0,-4-22 63 0 0,9 47 78 0 0,23 103-8 0 0,-28-146 26 0 0,0-2 1 0 0,2 1 0 0 0,20 36 0 0 0,-30-66 21 0 0,0-1 1 0 0,0 1 0 0 0,0-1 0 0 0,0 1 0 0 0,1-1 0 0 0,0 0 0 0 0,-1 0 0 0 0,1 0 0 0 0,0-1 0 0 0,7 5 0 0 0,-8-5 8 0 0,1-1-1 0 0,-1 0 1 0 0,1 0-1 0 0,0 0 1 0 0,-1-1-1 0 0,1 1 1 0 0,0-1 0 0 0,-1 1-1 0 0,1-1 1 0 0,0 0-1 0 0,0 0 1 0 0,0 0-1 0 0,-1 0 1 0 0,1-1-1 0 0,0 1 1 0 0,2-2 0 0 0,4 0 83 0 0,-1-1 1 0 0,1-1 0 0 0,-1 1 0 0 0,0-2 0 0 0,0 1 0 0 0,0-1 0 0 0,-1 0 0 0 0,14-12-1 0 0,2-6 179 0 0,23-27-1 0 0,-43 48-293 0 0,15-21 18 0 0,0-1 1 0 0,-2 0 0 0 0,0-1-1 0 0,-2-1 1 0 0,13-30-1 0 0,43-141 157 0 0,-53 144-176 0 0,0-7-13 0 0,15-107 0 0 0,-21 94-72 0 0,-7 57-167 0 0,0-3-631 0 0,-3 6-8703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16959 0 0,'0'0'778'0'0,"-3"1"-20"0"0,-1 0-730 0 0,0 1-1 0 0,0 0 1 0 0,1 0-1 0 0,-1 0 0 0 0,0 0 1 0 0,1 0-1 0 0,-1 1 1 0 0,1 0-1 0 0,0 0 1 0 0,0 0-1 0 0,0 0 0 0 0,-4 6 1 0 0,-5 8 110 0 0,-14 26 0 0 0,15-23 95 0 0,-112 200 575 0 0,103-177-789 0 0,1 1 0 0 0,2 1 0 0 0,-13 59 0 0 0,26-85-88 0 0,1 1 0 0 0,0 25 1 0 0,2-8-5701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39 2759 0 0,'49'-25'-453'0'0,"-35"18"4624"0"0,0 1 6405 0 0,-20 19-9903 0 0,-8 12-332 0 0,-1-1-1 0 0,-19 22 1 0 0,5-6-138 0 0,-54 76 170 0 0,-56 82-223 0 0,-235 317 103 0 0,323-448-1702 0 0,37-47-2743 0 0,-1-2-1863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232 222 5983 0 0,'-2'2'7758'0'0,"-4"3"-3315"0"0,10-13-3396 0 0,13-18-713 0 0,-7 16-116 0 0,2 1 1 0 0,-1 0-1 0 0,1 0 0 0 0,1 1 1 0 0,16-7-1 0 0,70-28 255 0 0,-34 17-422 0 0,50-20-51 0 0,-100 42 0 0 0,0-1 0 0 0,1 2 0 0 0,-1 0 0 0 0,1 1 0 0 0,28 0 0 0 0,-41 2 1 0 0,0 0 0 0 0,0 0 0 0 0,-1 0 0 0 0,1 1 0 0 0,0 0 0 0 0,-1-1 0 0 0,1 1 0 0 0,0 0 0 0 0,-1 0 0 0 0,1 0 0 0 0,-1 0 0 0 0,1 1 0 0 0,2 1 0 0 0,-4-2 3 0 0,0 1 0 0 0,0-1-1 0 0,0 0 1 0 0,0 1 0 0 0,0-1-1 0 0,0 1 1 0 0,0 0 0 0 0,0-1-1 0 0,0 1 1 0 0,-1 0-1 0 0,1-1 1 0 0,-1 1 0 0 0,1 0-1 0 0,-1 0 1 0 0,0-1 0 0 0,0 1-1 0 0,0 0 1 0 0,0 0 0 0 0,0 0-1 0 0,0 2 1 0 0,-2 6 45 0 0,1-1 1 0 0,-2 0 0 0 0,1 0-1 0 0,-1 0 1 0 0,-1 0-1 0 0,1-1 1 0 0,-1 1-1 0 0,-1-1 1 0 0,-10 15 0 0 0,-6 4 92 0 0,-33 33 1 0 0,38-43-135 0 0,-15 14 55 0 0,-1-1-1 0 0,-52 36 1 0 0,-79 41-488 0 0,146-97 92 0 0,0 0 0 0 0,0-1 0 0 0,-1-2 0 0 0,-29 10 0 0 0,45-17 163 0 0,2 0-274 0 0,1-1 426 0 0,-1 0 0 0 0,1 0 0 0 0,0 0 0 0 0,-1 1 1 0 0,1-1-1 0 0,0 0 0 0 0,0 1 0 0 0,-1-1 0 0 0,1 0 1 0 0,2 0-1 0 0,-2 0-15 0 0,11-7-41 0 0,-1 1 1 0 0,1 1-1 0 0,1 0 0 0 0,-1 0 1 0 0,1 1-1 0 0,22-5 0 0 0,83-11 167 0 0,-109 20-66 0 0,-1 1 0 0 0,1-1-1 0 0,-1 1 1 0 0,1 1 0 0 0,-1 0-1 0 0,1 0 1 0 0,-1 1 0 0 0,0 0-1 0 0,1 0 1 0 0,-1 1 0 0 0,12 5-1 0 0,-14-5 15 0 0,0 1 0 0 0,0 0-1 0 0,0 0 1 0 0,-1 0 0 0 0,0 0 0 0 0,1 1-1 0 0,-2 0 1 0 0,1 0 0 0 0,-1 1-1 0 0,1-1 1 0 0,-2 1 0 0 0,1 0-1 0 0,0 0 1 0 0,4 11 0 0 0,-4-4 108 0 0,0-1 1 0 0,0 0-1 0 0,-1 1 0 0 0,-1-1 1 0 0,0 1-1 0 0,0 22 0 0 0,-2-33-134 0 0,-1-1 1 0 0,1 1-1 0 0,0 0 0 0 0,-1 0 0 0 0,1 0 0 0 0,-1-1 0 0 0,0 1 1 0 0,0 0-1 0 0,0-1 0 0 0,0 1 0 0 0,0-1 0 0 0,0 1 0 0 0,0-1 1 0 0,0 1-1 0 0,0-1 0 0 0,-1 0 0 0 0,1 1 0 0 0,-3 1 0 0 0,-2 1 34 0 0,1-1-1 0 0,-1 1 0 0 0,-8 3 1 0 0,-16 6 159 0 0,-1-1 0 0 0,-37 9 0 0 0,-68 9 76 0 0,10-2-167 0 0,0 11-59 0 0,34-11-84 0 0,90-27-76 0 0,2-1-16 0 0,-1 0 101 0 0,1-1 0 0 0,-1 1 0 0 0,1 0 0 0 0,-1 0 0 0 0,1 0 0 0 0,-1 0 0 0 0,1-1 0 0 0,0 1 0 0 0,-1 0 0 0 0,1 0 0 0 0,-1-1 0 0 0,1 1 0 0 0,0 0 0 0 0,-1-1 0 0 0,1 1 0 0 0,0-1 0 0 0,-1 1 0 0 0,1 0 0 0 0,0-1 0 0 0,0 1 0 0 0,-1-1 0 0 0,1 1 0 0 0,0-1 0 0 0,0 1 0 0 0,0 0 0 0 0,0-1 0 0 0,0 1 0 0 0,-1-1 0 0 0,1 1 0 0 0,0-1 0 0 0,0 1 0 0 0,0-1 0 0 0,0 1 0 0 0,0-1 0 0 0,1 1 0 0 0,-1-1 0 0 0,0-1-39 0 0,0-1 0 0 0,0 1 0 0 0,1 0 0 0 0,-1 0 0 0 0,1 0 0 0 0,-1 0 0 0 0,2-3 0 0 0,3-1-399 0 0,-1 0 0 0 0,1 1 0 0 0,0 0 0 0 0,1-1 0 0 0,-1 2 0 0 0,13-9 0 0 0,-2 1-3379 0 0,5-5-2333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521 128 10943 0 0,'2'-1'498'0'0,"27"-29"209"0"0,-21 21-603 0 0,0 1 0 0 0,1 0 0 0 0,0 0 0 0 0,11-7 1 0 0,-3 5 516 0 0,-7 4 75 0 0,1-1-1 0 0,-1 0 0 0 0,13-11 1840 0 0,-37 30-1721 0 0,-56 47 147 0 0,-53 51-528 0 0,58-40-361 0 0,-97 135-1 0 0,-25 98-62 0 0,180-292-13 0 0,-2 6 7 0 0,0-1-1 0 0,1 1 1 0 0,-10 30 0 0 0,17-42-7 0 0,0 0 0 0 0,0 0 0 0 0,0 0 0 0 0,1 0 0 0 0,-1 0 0 0 0,1 0 1 0 0,0 0-1 0 0,1 0 0 0 0,-1 0 0 0 0,1 0 0 0 0,0 0 0 0 0,0 0 1 0 0,0 0-1 0 0,1-1 0 0 0,0 1 0 0 0,0 0 0 0 0,0-1 0 0 0,5 8 1 0 0,6 4 13 0 0,0 0 1 0 0,29 26 0 0 0,37 24 281 0 0,-42-36-82 0 0,50 38 355 0 0,25 21-358 0 0,-101-79-196 0 0,-9-9 42 0 0,-1-11-624 0 0,-1 7 226 0 0,0-1 0 0 0,0 1 0 0 0,0-1 1 0 0,-1 1-1 0 0,0-7 0 0 0,-3-2-647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4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69 119 2759 0 0,'0'0'427'0'0,"-1"0"750"0"0,-1 1-437 0 0,1-1 0 0 0,-1 0-1 0 0,1 1 1 0 0,0-1-1 0 0,-1 1 1 0 0,1 0-1 0 0,0-1 1 0 0,0 1 0 0 0,0 0-1 0 0,-1 0 1 0 0,1 0-1 0 0,0 0 1 0 0,-2 2-1 0 0,2-1-598 0 0,1 0-1 0 0,-1 1 0 0 0,0-1 0 0 0,0 1 1 0 0,1-1-1 0 0,-1 0 0 0 0,1 5 0 0 0,-11 73 908 0 0,3-21-298 0 0,-2 75 0 0 0,10-130-743 0 0,0 15 29 0 0,-1 1 1 0 0,-1 0 0 0 0,-5 25 0 0 0,4-33-4 0 0,2-10 1062 0 0,2-5-1029 0 0,-1 1 0 0 0,1-1 1 0 0,0 1-1 0 0,-1-1 1 0 0,1 0-1 0 0,2-3 1 0 0,3-8 78 0 0,32-141 252 0 0,13-50-319 0 0,-47 189-71 0 0,1 1 1 0 0,1 0 0 0 0,1 0-1 0 0,0 1 1 0 0,0-1 0 0 0,18-22-1 0 0,-23 34-10 0 0,1 1 0 0 0,-1 0 0 0 0,0 0 0 0 0,1 0 0 0 0,-1 0-1 0 0,1 1 1 0 0,-1-1 0 0 0,1 1 0 0 0,0-1 0 0 0,0 1 0 0 0,-1 0 0 0 0,1 0 0 0 0,0 0 0 0 0,0 0-1 0 0,0 1 1 0 0,0-1 0 0 0,1 1 0 0 0,-1 0 0 0 0,0 0 0 0 0,3 0 0 0 0,8 1-20 0 0,1 1 0 0 0,-1 1 1 0 0,15 3-1 0 0,-3 0 38 0 0,51 8 368 0 0,1-3 0 0 0,104 0 0 0 0,-163-11-313 0 0,29-4-1 0 0,-35 0-27 0 0,-13 3-57 0 0,1 1-1 0 0,-1 0 0 0 0,0-1 0 0 0,1 1 0 0 0,-1 0 0 0 0,0-1 0 0 0,1 1 0 0 0,-1 0 0 0 0,0-1 0 0 0,0 1 0 0 0,1-1 0 0 0,-1 1 0 0 0,0 0 0 0 0,0-1 0 0 0,0 1 0 0 0,0-1 0 0 0,0 1 0 0 0,0-1 0 0 0,0 1 0 0 0,0-1 0 0 0,0 1 0 0 0,0-1 0 0 0,0 1 0 0 0,0 0 0 0 0,0-1 0 0 0,0 1 0 0 0,0-1 0 0 0,0 1 0 0 0,0-1 0 0 0,-1 0 0 0 0,1 0-106 0 0,-1 0 1 0 0,0 0-1 0 0,1 0 1 0 0,-1 0-1 0 0,0 0 1 0 0,0 0-1 0 0,1 0 1 0 0,-1 1 0 0 0,0-1-1 0 0,0 0 1 0 0,-2-1-1 0 0,-12-5-946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6:4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 11055 0 0,'0'0'852'0'0,"-2"-1"-560"0"0,-17-7 5270 0 0,19 12-5523 0 0,0 0 0 0 0,1 0 1 0 0,0 0-1 0 0,0-1 1 0 0,0 1-1 0 0,0 0 0 0 0,0 0 1 0 0,5 6-1 0 0,17 27 145 0 0,-14-25-105 0 0,86 111 1032 0 0,-38-52-370 0 0,-52-64-682 0 0,1 0 0 0 0,-1 1-1 0 0,-1 0 1 0 0,1 0 0 0 0,-2 0 0 0 0,1 0 0 0 0,-1 1 0 0 0,0 0-1 0 0,-1-1 1 0 0,0 1 0 0 0,1 9 0 0 0,-2-11-19 0 0,-1 0-1 0 0,0-1 1 0 0,-1 1-1 0 0,1-1 1 0 0,-1 0 0 0 0,-1 1-1 0 0,1-1 1 0 0,-1 0 0 0 0,0 1-1 0 0,0-1 1 0 0,-1 0 0 0 0,0-1-1 0 0,0 1 1 0 0,-1 0 0 0 0,1-1-1 0 0,-6 6 1 0 0,-9 9-61 0 0,-2 0 0 0 0,0-2 1 0 0,-1 0-1 0 0,-1-2 0 0 0,0 0 0 0 0,-42 20 1 0 0,56-31-138 0 0,-1-2 1 0 0,0 0-1 0 0,0 0 1 0 0,0 0-1 0 0,0-1 1 0 0,-1-1-1 0 0,1 1 1 0 0,-14-1-1 0 0,22-1 53 0 0,1 0 0 0 0,-1 0 0 0 0,0-1 0 0 0,0 1 0 0 0,1 0 0 0 0,-1 0 0 0 0,0-1 0 0 0,1 1 0 0 0,-1 0 0 0 0,0-1 0 0 0,1 1 0 0 0,-1-1 0 0 0,0 1 1 0 0,1-1-1 0 0,-1 1 0 0 0,1-1 0 0 0,-1 1 0 0 0,1-1 0 0 0,-1 0 0 0 0,1 1 0 0 0,-1-1 0 0 0,1 0 0 0 0,0 1 0 0 0,-1-1 0 0 0,1 0 0 0 0,0 0 0 0 0,0 1 0 0 0,-1-3 0 0 0,1 3-48 0 0,-2-12-1698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1839 0 0,'0'0'16279'0'0,"-2"1"-15776"0"0,0 1-403 0 0,-1-1 0 0 0,1 1 0 0 0,-1 0 1 0 0,1 0-1 0 0,0 0 0 0 0,0 0 1 0 0,0 0-1 0 0,0 0 0 0 0,0 0 1 0 0,1 1-1 0 0,-1-1 0 0 0,1 1 1 0 0,-1-1-1 0 0,1 1 0 0 0,-1 3 1 0 0,-4 9 64 0 0,-5 26 1 0 0,6-22 8 0 0,-122 399 393 0 0,127-417-567 0 0,-56 156 107 0 0,53-146-263 0 0,-1-1 1 0 0,0 1 0 0 0,-1-1-1 0 0,0 0 1 0 0,-1 0 0 0 0,0 0-1 0 0,-1-1 1 0 0,0 0 0 0 0,0 0-1 0 0,-1-1 1 0 0,-9 8 0 0 0,-2 0-2988 0 0,-33 21 0 0 0,42-31-1897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12 497 9071 0 0,'0'0'816'0'0,"-1"2"-672"0"0,1-2-158 0 0,-11 21 4039 0 0,13-25-1337 0 0,5-11 1592 0 0,-4 6-5709 0 0,9-39 1638 0 0,12-49 434 0 0,-19 83-570 0 0,1 1 0 0 0,0-1 1 0 0,0 1-1 0 0,15-22 0 0 0,-6 15-69 0 0,0 1 0 0 0,1 1 0 0 0,1 0 0 0 0,1 1-1 0 0,1 1 1 0 0,0 1 0 0 0,1 1 0 0 0,26-15 0 0 0,-19 14 11 0 0,2 2 0 0 0,-1 1 0 0 0,2 1 0 0 0,-1 2 0 0 0,63-12 1 0 0,-62 16 203 0 0,-1 2 0 0 0,50 0 1 0 0,-65 4-126 0 0,-1 0 0 0 0,1 1 0 0 0,-1 0 0 0 0,1 1 0 0 0,-1 0 0 0 0,0 1 0 0 0,0 1 0 0 0,14 6-1 0 0,-25-10-85 0 0,0 1-1 0 0,0-1 0 0 0,0 0 0 0 0,0 1 0 0 0,-1-1 0 0 0,1 1 0 0 0,0 0 0 0 0,-1-1 0 0 0,1 1 0 0 0,-1 0 0 0 0,1 0 0 0 0,-1 0 0 0 0,0 0 0 0 0,0 0 0 0 0,2 4 0 0 0,-2-2 9 0 0,0 0 0 0 0,0 0 1 0 0,-1 0-1 0 0,1 0 0 0 0,-1 0 0 0 0,0 0 1 0 0,0 0-1 0 0,-1 7 0 0 0,-2 2 40 0 0,0-1 1 0 0,0 1-1 0 0,-1 0 0 0 0,-9 18 0 0 0,-1-4-35 0 0,0-1 0 0 0,-1 0-1 0 0,-37 45 1 0 0,21-35 9 0 0,-63 56 0 0 0,72-75-24 0 0,-1 0 0 0 0,0-1-1 0 0,-2-2 1 0 0,1 0 0 0 0,-2-2 0 0 0,-33 13-1 0 0,-2-5 3 0 0,-103 21-1 0 0,154-40-251 0 0,1 0 0 0 0,-1 0 1 0 0,-10-1-1 0 0,22-2-153 0 0,1-3-117 0 0,0 1 0 0 0,1 0-1 0 0,-1 0 1 0 0,9-6 0 0 0,7-3-998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7:0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50 8751 0 0,'-129'-32'983'0'0,"74"15"7829"0"0,56 17-8764 0 0,0 0 1 0 0,0 0-1 0 0,0 0 0 0 0,1 0 1 0 0,-1 1-1 0 0,0-1 1 0 0,0 0-1 0 0,0 1 0 0 0,1-1 1 0 0,-1 1-1 0 0,0-1 1 0 0,1 2-1 0 0,4 1 63 0 0,31 13 163 0 0,0 3-1 0 0,-1 0 1 0 0,41 31-1 0 0,-48-30-171 0 0,284 218 589 0 0,-280-210-579 0 0,0 0 0 0 0,-2 2 1 0 0,45 57-1 0 0,-66-74-20 0 0,-1 1 0 0 0,-1 0 0 0 0,-1 0 0 0 0,0 1 0 0 0,7 22 1 0 0,-10-26-11 0 0,-2 1 1 0 0,1-1 0 0 0,-2 1-1 0 0,1 0 1 0 0,-2 0 0 0 0,1-1 0 0 0,-2 1-1 0 0,-2 17 1 0 0,0-12 12 0 0,-1-1-1 0 0,-1 0 0 0 0,0-1 1 0 0,-1 1-1 0 0,-1-1 1 0 0,0 0-1 0 0,-1 0 1 0 0,-1-1-1 0 0,-19 24 0 0 0,-9 4 153 0 0,-65 59-1 0 0,77-78-203 0 0,-47 45-184 0 0,-138 98 1 0 0,208-165-99 0 0,-2 2 208 0 0,0-1-2175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367 338 10135 0 0,'-15'-8'603'0'0,"1"-1"-1"0"0,0 0 1 0 0,-17-16-1 0 0,23 18 289 0 0,1-1 0 0 0,0 1 0 0 0,1-1 0 0 0,0-1 0 0 0,0 1 0 0 0,-8-16 0 0 0,3 1-778 0 0,-33-59 623 0 0,24 45-288 0 0,19 35-337 0 0,-1-1 27 0 0,2 3-127 0 0,0 0 0 0 0,0 0 0 0 0,0-1 1 0 0,0 1-1 0 0,0 0 0 0 0,0 0 0 0 0,0 0 1 0 0,-1-1-1 0 0,1 1 0 0 0,0 0 0 0 0,0 0 1 0 0,0 0-1 0 0,0-1 0 0 0,0 1 0 0 0,-1 0 1 0 0,1 0-1 0 0,0 0 0 0 0,0-1 0 0 0,0 1 1 0 0,0 0-1 0 0,-1 0 0 0 0,1 0 0 0 0,0 0 1 0 0,0 0-1 0 0,-1 0 0 0 0,1 0 0 0 0,0-1 1 0 0,0 1-1 0 0,0 0 0 0 0,-1 0 0 0 0,1 0 1 0 0,0 0-1 0 0,0 0 0 0 0,-1 0 0 0 0,1 0 1 0 0,-6 15-54 0 0,1-1 1 0 0,1 1-1 0 0,-5 26 1 0 0,-2 51-163 0 0,8-58 160 0 0,1-16 30 0 0,-51 398-180 0 0,-6 65 194 0 0,57-436 0 0 0,2 1 0 0 0,2 0 0 0 0,2 0 0 0 0,13 55 0 0 0,-13-84-4 0 0,1 0 1 0 0,1 0-1 0 0,1-1 0 0 0,0 0 0 0 0,1 0 0 0 0,1-1 1 0 0,1 0-1 0 0,0-1 0 0 0,0 0 0 0 0,2 0 0 0 0,-1-1 0 0 0,2-1 1 0 0,14 12-1 0 0,-17-17-7 0 0,0 0 0 0 0,0 0 0 0 0,0-2 0 0 0,1 1 0 0 0,0-1 0 0 0,0-1 1 0 0,0 0-1 0 0,15 4 0 0 0,-9-5 5 0 0,0-1 0 0 0,-1 0-1 0 0,1-1 1 0 0,0 0 0 0 0,22-3 0 0 0,-8-3 67 0 0,1-1 1 0 0,-1-1-1 0 0,0-1 0 0 0,-1-2 1 0 0,52-24-1 0 0,-51 19 56 0 0,0-2 0 0 0,0-1 0 0 0,-2-1 0 0 0,39-33 0 0 0,-52 37-55 0 0,0 0-1 0 0,-1-1 1 0 0,-1 0 0 0 0,-1-1-1 0 0,0-1 1 0 0,-1 0 0 0 0,-1-1 0 0 0,12-28-1 0 0,-3-5 51 0 0,-3 0 0 0 0,-2-2 0 0 0,10-62 0 0 0,10-167-55 0 0,-19 24-582 0 0,-17 213 94 0 0,-1 1 1 0 0,-2-1 0 0 0,-18-74 0 0 0,20 108 282 0 0,-2 1 0 0 0,0-1 0 0 0,0 1 0 0 0,-1 0 0 0 0,0 0-1 0 0,-1 0 1 0 0,0 0 0 0 0,-1 1 0 0 0,0 0 0 0 0,0 1 0 0 0,-1 0 0 0 0,-1 0 0 0 0,0 0 0 0 0,0 1 0 0 0,0 1 0 0 0,-1-1 0 0 0,-15-8 0 0 0,-4 1 3 0 0,0 2 1 0 0,-1 1 0 0 0,0 1-1 0 0,-55-12 1 0 0,-131-13 1024 0 0,179 31-630 0 0,9 1 32 0 0,0 1 1 0 0,0 2 0 0 0,-40 2 0 0 0,54 1-190 0 0,1 0 1 0 0,0 0 0 0 0,0 2 0 0 0,0-1 0 0 0,1 2 0 0 0,-1-1-1 0 0,1 2 1 0 0,0 0 0 0 0,-15 10 0 0 0,15-9-13 0 0,1 1 0 0 0,1 1 0 0 0,-17 15 0 0 0,24-19-79 0 0,-1-1 1 0 0,1 0-1 0 0,-1 1 1 0 0,1 0-1 0 0,1 0 1 0 0,-1 0-1 0 0,1 0 0 0 0,-1 0 1 0 0,2 0-1 0 0,-1 1 1 0 0,-2 9-1 0 0,3-4-289 0 0,1 1 1 0 0,-1-1-1 0 0,2 1 0 0 0,-1-1 0 0 0,2 1 1 0 0,-1-1-1 0 0,2 0 0 0 0,0 1 0 0 0,0-1 0 0 0,1 0 1 0 0,4 10-1 0 0,11 16-5752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 6911 0 0,'-109'-6'1715'0'0,"62"5"9474"0"0,47 2-11177 0 0,1 0-1 0 0,-1 0 0 0 0,1 0 0 0 0,-1-1 1 0 0,1 1-1 0 0,-1 0 0 0 0,1 0 1 0 0,0-1-1 0 0,0 1 0 0 0,-1 0 1 0 0,3 0-1 0 0,-1 2-3 0 0,18 14-23 0 0,0-1 0 0 0,1-1 1 0 0,1 0-1 0 0,25 11 0 0 0,34 24-35 0 0,-29-12 13 0 0,-1 3 0 0 0,-3 2 0 0 0,-1 3 0 0 0,-2 1-1 0 0,-3 2 1 0 0,44 65 0 0 0,-35-41-106 0 0,249 326-1666 0 0,-286-383 1771 0 0,1-1-1 0 0,1 0 0 0 0,0-1 1 0 0,1-1-1 0 0,1 0 0 0 0,0-2 1 0 0,0 0-1 0 0,1 0 0 0 0,1-2 1 0 0,20 7-1 0 0,-35-14-101 0 0,0-1 0 0 0,0 0 1 0 0,0 1-1 0 0,6-1 0 0 0,2-1-760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124 176 14279 0 0,'-18'3'525'0'0,"8"-1"-268"0"0,-1 0 0 0 0,1 0-1 0 0,-12 6 1 0 0,-4 2 963 0 0,24-9 151 0 0,-10 10 1324 0 0,10-8-2646 0 0,1-1 0 0 0,0 0 0 0 0,-1 1 0 0 0,1-1 0 0 0,0 1 0 0 0,0 0 0 0 0,0-1 0 0 0,1 1 0 0 0,-1 0 0 0 0,1-1 0 0 0,-1 1 0 0 0,1 0 0 0 0,0 0 0 0 0,0 0 0 0 0,0-1 0 0 0,0 1 0 0 0,1 4 1 0 0,2 6-55 0 0,0 0 0 0 0,7 17 0 0 0,-5-15 35 0 0,16 44-51 0 0,3-1 1 0 0,37 66-1 0 0,77 100-445 0 0,-54-107 27 0 0,-62-90 274 0 0,1-1 0 0 0,29 26 0 0 0,-43-44 104 0 0,0 0 1 0 0,1 0 0 0 0,15 7-1 0 0,-14-12 61 0 0,-9-4 34 0 0,0 1-1 0 0,0-1 0 0 0,-1 0 1 0 0,1 0-1 0 0,0 0 0 0 0,-1 0 1 0 0,1 0-1 0 0,-1-1 0 0 0,1 1 1 0 0,-1 0-1 0 0,1-1 0 0 0,-1 1 1 0 0,0-1-1 0 0,0 0 0 0 0,0 1 1 0 0,0-1-1 0 0,0 0 0 0 0,0 1 1 0 0,0-1-1 0 0,-1 0 0 0 0,1 0 1 0 0,0-3-1 0 0,2-7 212 0 0,0 0 1 0 0,1-15-1 0 0,2-53 398 0 0,-5-101 0 0 0,-2 56-296 0 0,1-148-1028 0 0,-21 2-67 0 0,21 271 745 0 0,-1-10-103 0 0,0 0 1 0 0,1-15-1 0 0,0 21 73 0 0,0 3 79 0 0,1 1-29 0 0,0 1 0 0 0,-1-1 0 0 0,1 1 1 0 0,0 0-1 0 0,0-1 0 0 0,-1 1 0 0 0,1 0 0 0 0,0-1 0 0 0,-1 1 0 0 0,1 0 0 0 0,0 1 0 0 0,0 0 18 0 0,15 20 207 0 0,20 37 0 0 0,1 1-65 0 0,10 10-224 0 0,57 115 0 0 0,-95-167-41 0 0,-3-1-184 0 0,2-1 1 0 0,0-1-1 0 0,1 0 1 0 0,1 0-1 0 0,20 23 1 0 0,-14-26-975 0 0,1-4-318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2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13759 0 0,'0'0'1388'0'0,"-2"2"-1256"0"0,-12 8-53 0 0,1 1 0 0 0,0 0 0 0 0,1 1 0 0 0,1 0 0 0 0,0 1 0 0 0,0 1 0 0 0,-13 21 0 0 0,-54 113 483 0 0,64-118-276 0 0,10-21-217 0 0,-4 7 83 0 0,0 0 0 0 0,2 0 0 0 0,0 0-1 0 0,-5 22 1 0 0,11-36-131 0 0,-1-1-1 0 0,1 1 1 0 0,0 0-1 0 0,0 0 0 0 0,0 0 1 0 0,0-1-1 0 0,0 1 1 0 0,0 0-1 0 0,1 0 0 0 0,-1-1 1 0 0,0 1-1 0 0,1 0 1 0 0,-1 0-1 0 0,1-1 1 0 0,0 1-1 0 0,0-1 0 0 0,0 1 1 0 0,1 2-1 0 0,0-3 22 0 0,0-1 0 0 0,0 1 0 0 0,-1-1-1 0 0,1 0 1 0 0,0 0 0 0 0,0 1 0 0 0,-1-1 0 0 0,1 0 0 0 0,0-1-1 0 0,0 1 1 0 0,-1 0 0 0 0,1 0 0 0 0,2-2 0 0 0,4 0 60 0 0,0 0 1 0 0,0-1 0 0 0,0-1 0 0 0,-1 1-1 0 0,12-8 1 0 0,34-27 240 0 0,-44 31-280 0 0,110-82 64 0 0,130-102 58 0 0,-229 177-119 0 0,-18 13 23 0 0,-3 7-9 0 0,1-1 0 0 0,-1 1-1 0 0,0-1 1 0 0,0 0 0 0 0,-1 1 0 0 0,0-1 0 0 0,0 0-1 0 0,-2 5 1 0 0,-25 40 125 0 0,18-32-107 0 0,-16 26-36 0 0,2-4 27 0 0,-35 76 0 0 0,57-111-89 0 0,1 0 0 0 0,1 0 0 0 0,-1 0 0 0 0,1 0 0 0 0,-2 10 0 0 0,4-5-17 0 0,0-9 9 0 0,0 0 1 0 0,-1-1-1 0 0,1 1 0 0 0,0 0 1 0 0,-1-1-1 0 0,1 1 0 0 0,0-1 1 0 0,0 1-1 0 0,-1-1 0 0 0,1 1 1 0 0,0-1-1 0 0,0 1 1 0 0,0-1-1 0 0,0 0 0 0 0,0 0 1 0 0,0 1-1 0 0,0-1 0 0 0,1 0 1 0 0,19 1-278 0 0,-16-1 163 0 0,2 0-203 0 0,0-1 1 0 0,0 1-1 0 0,-1-1 1 0 0,11-3-1 0 0,12-7-4453 0 0,1-3-1396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20591 0 0,'-16'3'457'0'0,"1"1"0"0"0,0 0 0 0 0,0 1 0 0 0,-21 10 0 0 0,30-12-397 0 0,0 0 0 0 0,1 0 1 0 0,0 1-1 0 0,-1-1 0 0 0,1 1 1 0 0,1 0-1 0 0,-1 1 0 0 0,1-1 1 0 0,-1 1-1 0 0,1 0 0 0 0,0 0 1 0 0,1 1-1 0 0,-6 9 0 0 0,5-3 50 0 0,0 0 0 0 0,1 0-1 0 0,0 0 1 0 0,1 0-1 0 0,0 0 1 0 0,1 1-1 0 0,0-1 1 0 0,2 16-1 0 0,2 12-122 0 0,10 47-1 0 0,3-10-362 0 0,3-1 0 0 0,3-1 0 0 0,4 0 0 0 0,58 115 0 0 0,-81-184 239 0 0,7 16-311 0 0,20 26 0 0 0,-27-42-55 0 0,2-1 0 0 0,-1 0 0 0 0,0 0 1 0 0,1 0-1 0 0,0 0 0 0 0,0-1 0 0 0,0 0 0 0 0,1 0 1 0 0,10 6-1 0 0,-2-4-5756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64 159 15319 0 0,'0'0'672'0'0,"-16"-6"312"0"0,0-4-984 0 0,4-1 0 0 0,1 2 672 0 0,6-2 96 0 0,2-1 16 0 0,3 0 8 0 0,3-1-608 0 0,6-1-120 0 0,2-2-64 0 0,6-3-5376 0 0,8-6-1104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16127 0 0,'0'0'7796'0'0,"0"-2"-7200"0"0,1-11-550 0 0,0 0-1 0 0,1 0 1 0 0,0 0-1 0 0,1 1 1 0 0,0-1-1 0 0,1 1 1 0 0,1 0-1 0 0,10-21 1 0 0,8-7-241 0 0,32-43 0 0 0,-14 22-38 0 0,-34 51 138 0 0,26-38-382 0 0,-29 43 362 0 0,0 0 0 0 0,0 0-1 0 0,1 1 1 0 0,-1-1 0 0 0,1 1-1 0 0,9-5 1 0 0,-13 9 86 0 0,-1-1 0 0 0,1 1-1 0 0,0 0 1 0 0,-1 0 0 0 0,1 0 0 0 0,-1 0 0 0 0,1 0-1 0 0,0 0 1 0 0,-1 0 0 0 0,1 0 0 0 0,-1 0-1 0 0,1 0 1 0 0,0 0 0 0 0,-1 0 0 0 0,1 0-1 0 0,-1 1 1 0 0,1-1 0 0 0,-1 0 0 0 0,1 0-1 0 0,-1 1 1 0 0,1-1 0 0 0,-1 0 0 0 0,1 1 0 0 0,-1-1-1 0 0,1 1 1 0 0,-1-1 0 0 0,1 0 0 0 0,-1 1-1 0 0,0-1 1 0 0,1 1 0 0 0,-1-1 0 0 0,0 1-1 0 0,1-1 1 0 0,-1 1 0 0 0,0 0 0 0 0,0-1 0 0 0,1 1-1 0 0,-1 0 1 0 0,1 1 49 0 0,3 7-97 0 0,0 0 1 0 0,0 1-1 0 0,-1-1 0 0 0,0 1 0 0 0,-1 0 0 0 0,0 0 1 0 0,0 18-1 0 0,-2 74-412 0 0,-1-87 392 0 0,-15 205-807 0 0,10-132 785 0 0,-2 104-74 0 0,25 39 557 0 0,-9-167-153 0 0,27 100 0 0 0,-30-147-153 0 0,0-1 1 0 0,10 21 0 0 0,-13-33-29 0 0,0 0 0 0 0,0-1 0 0 0,0 1 0 0 0,0-1 0 0 0,1 1 0 0 0,-1-1 0 0 0,1 0 0 0 0,0 0 0 0 0,0 0 0 0 0,0 0 0 0 0,1-1 0 0 0,-1 1 0 0 0,0-1 0 0 0,1 0 0 0 0,4 2 0 0 0,-7-3-14 0 0,0-1 0 0 0,0 0 0 0 0,0 0 1 0 0,0 0-1 0 0,0 0 0 0 0,0 1 0 0 0,0-1 1 0 0,0-1-1 0 0,0 1 0 0 0,0 0 0 0 0,1 0 1 0 0,-1 0-1 0 0,0 0 0 0 0,0-1 1 0 0,0 1-1 0 0,0-1 0 0 0,1 0 0 0 0,2 0 46 0 0,2-1 21 0 0,0-1 1 0 0,0 0-1 0 0,0 0 0 0 0,0 0 0 0 0,0 0 0 0 0,-1-1 1 0 0,0 0-1 0 0,8-7 0 0 0,37-43 498 0 0,-33 34-411 0 0,75-83 712 0 0,143-124 0 0 0,-52 83-712 0 0,-130 108-1983 0 0,93-48 0 0 0,-97 62-5839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15175 0 0,'-2'0'695'0'0,"-24"5"224"0"0,17-4-929 0 0,-7 2 3029 0 0,25 8-2834 0 0,23 33-321 0 0,-1 2 0 0 0,-3 1 0 0 0,-1 1 0 0 0,24 63 0 0 0,61 213-1232 0 0,-87-246 1051 0 0,217 778-8151 0 0,-183-524 6843 0 0,-52-300 2288 0 0,-5-24-109 0 0,0 0 0 0 0,-1 0 0 0 0,2 14 1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1654 1375 0 0,'-25'36'-347'0'0,"6"-12"4815"0"0,8-5 7122 0 0,13-16-11535 0 0,-1-1 0 0 0,1 1 1 0 0,-1-1-1 0 0,1 0 0 0 0,0 0 0 0 0,0 0 1 0 0,0 0-1 0 0,0 0 0 0 0,0 0 0 0 0,0 0 1 0 0,1-1-1 0 0,-1 1 0 0 0,0-1 0 0 0,5 2 1 0 0,2 1 12 0 0,-1-2 0 0 0,1 1 1 0 0,11 1-1 0 0,-14-3 7 0 0,1-1-20 0 0,0 1 0 0 0,0-1 0 0 0,0 0 1 0 0,1-1-1 0 0,-1 0 0 0 0,0 0 0 0 0,0 0 0 0 0,0-1 0 0 0,0 0 0 0 0,-1 0 0 0 0,1-1 0 0 0,0 0 0 0 0,-1 0 0 0 0,12-8 0 0 0,3-3 137 0 0,-1-2-1 0 0,34-31 0 0 0,-6-4 88 0 0,-2-2 0 0 0,51-78 0 0 0,-89 120-252 0 0,97-146 106 0 0,-7-4 0 0 0,-7-5 0 0 0,70-179 0 0 0,-81 153-457 0 0,66-154-2810 0 0,-119 288 1164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0,'1'3'9803'0'0,"2"44"-1900"0"0,-2-25-7000 0 0,4 27 0 0 0,110 397-501 0 0,-80-328-597 0 0,43 142-1203 0 0,86 334-4987 0 0,-158-566 6186 0 0,0 0 0 0 0,2 53 4773 0 0,-10-82-3944 0 0,-2-2-528 0 0,0-1 1 0 0,1 1 0 0 0,0-1 0 0 0,-1 1 0 0 0,1-1 0 0 0,0 0 0 0 0,1-1-1 0 0,-1 1 1 0 0,1 0 0 0 0,-2-7 0 0 0,-4-8 69 0 0,-5-25 0 0 0,3 12-93 0 0,-21-69-17 0 0,5 0 0 0 0,4-2 0 0 0,-10-121 0 0 0,29 185-59 0 0,3-59-1 0 0,1 77-15 0 0,2 1 0 0 0,0-1 0 0 0,1 1 0 0 0,11-31 0 0 0,-13 45 12 0 0,1 1 0 0 0,-1 0 0 0 0,1 0 1 0 0,0 0-1 0 0,0 0 0 0 0,0 0 0 0 0,1 1 0 0 0,0-1 0 0 0,0 1 0 0 0,0 0 0 0 0,8-6 0 0 0,-5 5 1 0 0,0 1 0 0 0,1 0 0 0 0,-1 0 0 0 0,1 1 0 0 0,-1 0 0 0 0,1 1 0 0 0,12-3 0 0 0,1 1 1 0 0,-1 2 1 0 0,1 1-1 0 0,0 0 0 0 0,0 2 0 0 0,34 4 0 0 0,-35-2-85 0 0,0 1 0 0 0,0 0-1 0 0,-1 2 1 0 0,1 0 0 0 0,27 13 0 0 0,-35-12 9 0 0,1 0 0 0 0,-2 0 1 0 0,1 1-1 0 0,-1 1 0 0 0,0 0 1 0 0,-1 0-1 0 0,0 1 0 0 0,16 20 1 0 0,-10-7-102 0 0,-1 1-1 0 0,-1 1 1 0 0,21 50 0 0 0,20 84-969 0 0,12 32 364 0 0,-64-184 771 0 0,0 0-1 0 0,1 0 1 0 0,0-1-1 0 0,0 1 1 0 0,0-1-1 0 0,1 1 1 0 0,0-1-1 0 0,0-1 0 0 0,9 9 1 0 0,-8-14-67 0 0,-2-1-2 0 0,1-1 0 0 0,0 0 1 0 0,-1 0-1 0 0,0-1 0 0 0,1 1 1 0 0,-1-1-1 0 0,0 0 0 0 0,-1 0 1 0 0,1 0-1 0 0,0-1 0 0 0,-1 1 1 0 0,0-1-1 0 0,5-6 0 0 0,14-25-493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8287 0 0,'-10'21'292'0'0,"-2"0"-1"0"0,-22 31 0 0 0,18-30-40 0 0,-19 38 0 0 0,25-40 1304 0 0,1 1 1 0 0,2 1-1 0 0,0-1 0 0 0,1 1 0 0 0,1 0 0 0 0,1 0 0 0 0,-1 31 0 0 0,5-26-1373 0 0,0-1-1 0 0,2 1 1 0 0,1-1 0 0 0,1 0-1 0 0,1 0 1 0 0,9 25-1 0 0,7 8-634 0 0,2 0 1 0 0,3-2-1 0 0,3-2 0 0 0,36 55 0 0 0,-59-101 251 0 0,0-1 0 0 0,1 1 0 0 0,0-1-1 0 0,0-1 1 0 0,1 1 0 0 0,-1-1 0 0 0,15 9-1 0 0,-19-14 152 0 0,0 0-1 0 0,0 0 1 0 0,0 0-1 0 0,0-1 1 0 0,0 0-1 0 0,0 1 1 0 0,0-1-1 0 0,0 0 0 0 0,1-1 1 0 0,-1 1-1 0 0,0 0 1 0 0,1-1-1 0 0,-1 0 1 0 0,0 0-1 0 0,1 0 1 0 0,-1 0-1 0 0,1 0 0 0 0,-1-1 1 0 0,0 0-1 0 0,0 1 1 0 0,1-1-1 0 0,-1-1 1 0 0,0 1-1 0 0,0 0 1 0 0,0-1-1 0 0,0 1 0 0 0,4-4 1 0 0,14-16-1124 0 0,-1-6-325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16583 0 0,'0'0'1800'0'0,"14"-3"-1800"0"0,2-4 0 0 0,4-6-136 0 0,5-1-64 0 0,3 2-16 0 0,2-4 0 0 0,2-2-1000 0 0,2-3-192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0,'2'2'7414'0'0,"8"3"-3723"0"0,21 10 1893 0 0,-1 4-4375 0 0,-26-16-1223 0 0,0 0-1 0 0,0 0 0 0 0,0 0 0 0 0,-1 1 0 0 0,1 0 0 0 0,-1-1 0 0 0,0 1 1 0 0,0 1-1 0 0,0-1 0 0 0,-1 0 0 0 0,4 9 0 0 0,-2-2-12 0 0,-2 0 1 0 0,1 0-1 0 0,-2 0 0 0 0,1 1 1 0 0,-2-1-1 0 0,1 0 0 0 0,-2 1 0 0 0,-2 18 1 0 0,-3 9-432 0 0,-15 43 1 0 0,10-39 28 0 0,-37 179-1769 0 0,42-196 2445 0 0,1 0 1 0 0,-4 48-1 0 0,9-72 97 0 0,8 10 368 0 0,-6-10-653 0 0,-1 0 0 0 0,1-1-1 0 0,0 1 1 0 0,0-1 0 0 0,0 0-1 0 0,0 1 1 0 0,0-1 0 0 0,1 0-1 0 0,-1 0 1 0 0,0-1-1 0 0,0 1 1 0 0,1 0 0 0 0,-1-1-1 0 0,1 1 1 0 0,-1-1 0 0 0,5 0-1 0 0,5 0 142 0 0,-1 0 0 0 0,16-3 0 0 0,-9 1-10 0 0,97-13 565 0 0,-54 7-530 0 0,0 2-1 0 0,69 1 1 0 0,-115 6-213 0 0,0 1-1 0 0,0 0 0 0 0,0 0 0 0 0,0 2 1 0 0,-1 0-1 0 0,1 0 0 0 0,-1 1 1 0 0,19 11-1 0 0,-26-12-58 0 0,0 0-1 0 0,0 0 1 0 0,0 1-1 0 0,-1 0 1 0 0,0 1-1 0 0,0-1 1 0 0,0 1 0 0 0,-1 0-1 0 0,0 1 1 0 0,0-1-1 0 0,-1 1 1 0 0,0 0-1 0 0,0 0 1 0 0,0 1 0 0 0,-1-1-1 0 0,0 1 1 0 0,3 10-1 0 0,-3-2-245 0 0,-1-1-1 0 0,-1 1 1 0 0,0 0-1 0 0,0 0 1 0 0,-2 0-1 0 0,0 0 1 0 0,-1 0-1 0 0,0-1 1 0 0,-2 1-1 0 0,1 0 1 0 0,-2-1-1 0 0,0 0 1 0 0,-1 0-1 0 0,-1-1 1 0 0,-9 17-1 0 0,12-25 187 0 0,0-1 1 0 0,1 0-1 0 0,-2 0 0 0 0,1-1 0 0 0,0 1 1 0 0,-8 5-1 0 0,10-9 85 0 0,1 0 0 0 0,0 0-1 0 0,-1 0 1 0 0,0-1 0 0 0,1 1 0 0 0,-1 0 0 0 0,1 0 0 0 0,-1-1-1 0 0,0 1 1 0 0,1-1 0 0 0,-1 0 0 0 0,0 1 0 0 0,0-1 0 0 0,1 0-1 0 0,-1 0 1 0 0,0 0 0 0 0,0 0 0 0 0,1 0 0 0 0,-1-1 0 0 0,0 1-1 0 0,0 0 1 0 0,1-1 0 0 0,-1 1 0 0 0,0-1 0 0 0,1 0 0 0 0,-1 0-1 0 0,-2-1 1 0 0,-14-15-1078 0 0,0-7-328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121 762 15199 0 0,'-10'4'376'0'0,"1"0"-1"0"0,0 1 1 0 0,0 0 0 0 0,0 0-1 0 0,0 0 1 0 0,-9 9-1 0 0,14-10-122 0 0,1 0-1 0 0,-1 0 1 0 0,0 0 0 0 0,1 1-1 0 0,0-1 1 0 0,0 1-1 0 0,0 0 1 0 0,1 0 0 0 0,0 0-1 0 0,0 0 1 0 0,0 0-1 0 0,0 1 1 0 0,0 6 0 0 0,-2 11-100 0 0,2 0 1 0 0,0 0 0 0 0,2 0-1 0 0,1 0 1 0 0,3 23 0 0 0,2-1-134 0 0,21 69 0 0 0,-8-55-24 0 0,51 108 0 0 0,44 48-68 0 0,-97-182 72 0 0,73 116 0 0 0,-77-131 0 0 0,0 0 0 0 0,1-1 0 0 0,1-1 0 0 0,0-1 0 0 0,34 26 0 0 0,-35-33 0 0 0,-13-7 11 0 0,0-1 0 0 0,-1 0-1 0 0,1 0 1 0 0,-1 1 0 0 0,1-1-1 0 0,0 0 1 0 0,-1 0 0 0 0,1 0-1 0 0,0 0 1 0 0,-1 0 0 0 0,1 0-1 0 0,0 0 1 0 0,-1 0 0 0 0,1 0 0 0 0,0-1-1 0 0,-1 1 1 0 0,1 0 0 0 0,-1 0-1 0 0,1-1 1 0 0,0 1 0 0 0,-1 0-1 0 0,1-1 1 0 0,-1 1 0 0 0,1 0-1 0 0,-1-1 1 0 0,1 1 0 0 0,-1-1 0 0 0,1 1-1 0 0,-1-1 1 0 0,1 1 0 0 0,-1-1-1 0 0,0 1 1 0 0,1-1 0 0 0,-1 1-1 0 0,0-1 1 0 0,1 1 0 0 0,-1-1-1 0 0,0 0 1 0 0,0 1 0 0 0,0-1-1 0 0,1 0 1 0 0,-1 1 0 0 0,0-1 0 0 0,0 0-1 0 0,0 0 1 0 0,1-5 81 0 0,-1 1 0 0 0,1-1 0 0 0,-1 0 0 0 0,-1-6 0 0 0,-15-107 953 0 0,-1 2-573 0 0,16 98-448 0 0,0 0 1 0 0,1 0 0 0 0,1 0-1 0 0,4-20 1 0 0,-5 36-27 0 0,1 0 0 0 0,0 0-1 0 0,0 0 1 0 0,0 0 0 0 0,0 0 0 0 0,0 0 0 0 0,0 0-1 0 0,1 0 1 0 0,-1 0 0 0 0,1 1 0 0 0,0-1 0 0 0,0 0-1 0 0,0 1 1 0 0,0 0 0 0 0,0-1 0 0 0,1 1 0 0 0,-1 0-1 0 0,0 0 1 0 0,1 1 0 0 0,0-1 0 0 0,-1 0-1 0 0,1 1 1 0 0,4-2 0 0 0,-1 1-19 0 0,-1 1-1 0 0,1 0 1 0 0,0 0 0 0 0,-1 1-1 0 0,1 0 1 0 0,0 0 0 0 0,0 0-1 0 0,-1 0 1 0 0,1 1 0 0 0,-1 0-1 0 0,1 0 1 0 0,7 3-1 0 0,18 8-143 0 0,-1 1-1 0 0,0 1 0 0 0,29 19 1 0 0,33 16-218 0 0,-63-35 253 0 0,0-2-1 0 0,1-1 1 0 0,43 9-1 0 0,-63-17 128 0 0,1-1 1 0 0,0-1-1 0 0,0 0 0 0 0,0-1 0 0 0,1 0 0 0 0,-1 0 1 0 0,0-1-1 0 0,0-1 0 0 0,-1 0 0 0 0,1 0 0 0 0,0-1 0 0 0,-1 0 1 0 0,15-7-1 0 0,-18 7 29 0 0,1-1 154 0 0,0 0 1 0 0,0-1 0 0 0,0 0 0 0 0,10-8 0 0 0,-16 11-107 0 0,0 0 0 0 0,0 0 0 0 0,0 0 0 0 0,-1 0 0 0 0,1-1 0 0 0,-1 1 0 0 0,1 0 0 0 0,-1-1 0 0 0,0 1 0 0 0,0-1 0 0 0,0 1 0 0 0,0-1 0 0 0,0 1-1 0 0,-1-1 1 0 0,1 0 0 0 0,-1 1 0 0 0,0-1 0 0 0,0 0 0 0 0,0-4 0 0 0,0 2 86 0 0,-1-1-1 0 0,0 1 0 0 0,-1-1 1 0 0,1 1-1 0 0,-1-1 1 0 0,0 1-1 0 0,0 0 0 0 0,0 0 1 0 0,-5-6-1 0 0,-3-4 351 0 0,-19-21 0 0 0,-3-5 92 0 0,12 9-447 0 0,2 0 1 0 0,1-2-1 0 0,2 0 0 0 0,1 0 0 0 0,2-1 1 0 0,1-1-1 0 0,-7-44 0 0 0,6 7-255 0 0,4-1 0 0 0,1-121-1 0 0,25-69-511 0 0,17 2-671 0 0,-23 182 660 0 0,3-4-527 0 0,1 29-3619 0 0,-10 41-2991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3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382 110 4143 0 0,'28'-15'747'0'0,"28"-21"-1"0"0,23-23 10457 0 0,-89 62-10323 0 0,-10 6-577 0 0,1 2 1 0 0,1-1-1 0 0,-1 2 0 0 0,-23 20 0 0 0,25-18-184 0 0,-225 172 361 0 0,233-179-437 0 0,8-7-43 0 0,1 0 0 0 0,0 0 0 0 0,0 0 0 0 0,0 0 0 0 0,0 0 1 0 0,-1 0-1 0 0,1 0 0 0 0,0 1 0 0 0,0-1 0 0 0,0 0 1 0 0,0 0-1 0 0,0 0 0 0 0,-1 0 0 0 0,1 0 0 0 0,0 0 1 0 0,0 0-1 0 0,0 1 0 0 0,0-1 0 0 0,0 0 0 0 0,0 0 1 0 0,-1 0-1 0 0,1 0 0 0 0,0 0 0 0 0,0 1 0 0 0,0-1 1 0 0,0 0-1 0 0,0 0 0 0 0,0 0 0 0 0,0 0 0 0 0,0 1 0 0 0,0-1 1 0 0,0 0-1 0 0,0 0 0 0 0,0 0 0 0 0,0 0 0 0 0,0 1 1 0 0,0-1-1 0 0,0 0 0 0 0,0 0 0 0 0,0 0 0 0 0,0 0 1 0 0,0 1-1 0 0,0-1 0 0 0,0 0 0 0 0,0 0 0 0 0,0 0 1 0 0,1 0-1 0 0,-1 1 0 0 0,0-1 0 0 0,0 0 0 0 0,0 0 0 0 0,0 0 1 0 0,0 0-1 0 0,0 0 0 0 0,1 0 0 0 0,-1 1 0 0 0,0-1 1 0 0,0 0-1 0 0,0 0 0 0 0,1 0 0 0 0,7 1-1 0 0,-8-1 1 0 0,67 0-314 0 0,-45-1 181 0 0,0 1 0 0 0,0 0 0 0 0,40 8 0 0 0,-56-6 127 0 0,0-1 0 0 0,0 1 0 0 0,0 0 0 0 0,0 1 0 0 0,0 0 0 0 0,0 0 1 0 0,-1 0-1 0 0,1 0 0 0 0,-1 1 0 0 0,0 0 0 0 0,0 0 0 0 0,-1 0 0 0 0,1 1 1 0 0,-1 0-1 0 0,0-1 0 0 0,0 1 0 0 0,6 10 0 0 0,-5-5 11 0 0,-1-1-1 0 0,0 1 1 0 0,0-1-1 0 0,-1 1 1 0 0,0 1-1 0 0,3 18 1 0 0,-5-25 36 0 0,-1 0 0 0 0,0-1 0 0 0,1 1-1 0 0,-1 0 1 0 0,-1-1 0 0 0,1 1 0 0 0,0 0 0 0 0,-1-1 0 0 0,0 1 0 0 0,0 0 0 0 0,0-1 0 0 0,0 1-1 0 0,-1-1 1 0 0,1 0 0 0 0,-1 1 0 0 0,0-1 0 0 0,0 0 0 0 0,0 0 0 0 0,0 0 0 0 0,0 0-1 0 0,-1-1 1 0 0,-5 6 0 0 0,0-3 114 0 0,-1 0-1 0 0,0-1 1 0 0,0 0 0 0 0,-1 0-1 0 0,1-1 1 0 0,-1 0 0 0 0,0 0-1 0 0,1-1 1 0 0,-16 1-1 0 0,-4-1 77 0 0,-57-3 0 0 0,32-1-169 0 0,16 1-600 0 0,-75-12 0 0 0,93 7-1828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 8087 0 0,'0'0'352'0'0,"-7"-6"88"0"0,0-1-352 0 0,0 2-88 0 0,0-4 920 0 0,0 4-920 0 0,-2-1-160 0 0,0 5-72 0 0,-9-1-24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142 339 1375 0 0,'-5'6'455'0'0,"-7"11"-945"0"0,-29 30 0 0 0,36-42 1102 0 0,-1 0 0 0 0,0-1 0 0 0,-8 5 0 0 0,8-6 1400 0 0,1 0 0 0 0,-1 0-1 0 0,1-1 1 0 0,-11 3 0 0 0,7-2 2690 0 0,4-1-1525 0 0,6-11-1855 0 0,4-7-1512 0 0,1 1 0 0 0,0-1 0 0 0,2 1 0 0 0,11-18 0 0 0,43-56-493 0 0,-15 24 297 0 0,-30 38 268 0 0,49-65-199 0 0,-58 81 324 0 0,1 2 0 0 0,0-1 0 0 0,0 1-1 0 0,1 1 1 0 0,1-1 0 0 0,14-8-1 0 0,-24 17 3 0 0,-1-1 0 0 0,1 1 0 0 0,0 0 0 0 0,-1-1 0 0 0,1 1 0 0 0,0 0 0 0 0,-1 0 0 0 0,1-1 0 0 0,0 1 0 0 0,0 0 0 0 0,-1 0 0 0 0,1 0 0 0 0,0 0 0 0 0,0 0-1 0 0,-1 0 1 0 0,2 0 0 0 0,0 1 23 0 0,-1-1-21 0 0,0 0-1 0 0,0 0 1 0 0,-1 0 0 0 0,1 0-1 0 0,0 0 1 0 0,0 0-1 0 0,-1 0 1 0 0,1 1 0 0 0,0-1-1 0 0,-1 0 1 0 0,1 1 0 0 0,0-1-1 0 0,-1 0 1 0 0,1 1-1 0 0,-1-1 1 0 0,1 1 0 0 0,-1-1-1 0 0,1 1 1 0 0,-1-1-1 0 0,1 1 1 0 0,-1 0 0 0 0,1 0-1 0 0,1 1 26 0 0,1 2-9 0 0,0 0 0 0 0,-1 0 0 0 0,1 1 0 0 0,-1-1 0 0 0,1 1 0 0 0,-1 0 0 0 0,-1 0 0 0 0,1 0 0 0 0,-1 0 0 0 0,1 7 0 0 0,2 9-23 0 0,-1 23-1 0 0,-1 27-366 0 0,-4-1 1 0 0,-3 1-1 0 0,-3-1 0 0 0,-3 0 0 0 0,-3-1 0 0 0,-3 0 0 0 0,-42 107 1 0 0,50-153 297 0 0,-1 0 0 0 0,-1 0 0 0 0,-1-1 0 0 0,-1-1 0 0 0,0 0 0 0 0,-2-1 0 0 0,-21 23 0 0 0,36-43 82 0 0,-1 1 1 0 0,1 0 0 0 0,-1-1 0 0 0,0 1 0 0 0,1-1 0 0 0,-1 1 0 0 0,0-1-1 0 0,1 1 1 0 0,-1-1 0 0 0,0 0 0 0 0,0 1 0 0 0,0-1 0 0 0,-1 1 0 0 0,0 0 42 0 0,-1 0 210 0 0,1-1 164 0 0,1 0-373 0 0,1 1 1 0 0,-1-1 0 0 0,0 0 0 0 0,0 0-1 0 0,1 0 1 0 0,-1 0 0 0 0,0 0 0 0 0,0 0-1 0 0,1 0 1 0 0,-1 0 0 0 0,0 0 0 0 0,0 0-1 0 0,-1-1 1 0 0,1 1-13 0 0,0-1 0 0 0,1 1 0 0 0,-1-1 0 0 0,0 0 0 0 0,0 0-1 0 0,1 1 1 0 0,-1-1 0 0 0,1 0 0 0 0,-1 0 0 0 0,0 0 0 0 0,1 1 0 0 0,-1-1 0 0 0,1 0 0 0 0,0 0-1 0 0,-1 0 1 0 0,1 0 0 0 0,0 0 0 0 0,0 0 0 0 0,-1 0 0 0 0,1-2 0 0 0,0 1-27 0 0,0 0-1 0 0,1 0 1 0 0,-1 0 0 0 0,0 0 0 0 0,1 0 0 0 0,0 0 0 0 0,-1 0 0 0 0,1 0 0 0 0,0 0 0 0 0,1-2-1 0 0,0 1-2 0 0,1-1-1 0 0,-1 1 0 0 0,1 0 1 0 0,-1 0-1 0 0,1 0 0 0 0,0 0 0 0 0,0 0 1 0 0,0 0-1 0 0,1 1 0 0 0,-1 0 1 0 0,4-3-1 0 0,10-1 90 0 0,-1 0 0 0 0,1 0 0 0 0,0 2 0 0 0,19-3 0 0 0,72-4 247 0 0,-74 8-345 0 0,53 0-14 0 0,133 10 0 0 0,-215-7-41 0 0,0 1 0 0 0,0-1 0 0 0,-1 1-1 0 0,1 0 1 0 0,0 1 0 0 0,-1-1 0 0 0,1 1 0 0 0,-1 0 0 0 0,1 0-1 0 0,-1 0 1 0 0,0 0 0 0 0,6 5 0 0 0,-8-4-25 0 0,1-1 1 0 0,-1 1-1 0 0,1 0 0 0 0,-1 0 1 0 0,0 0-1 0 0,0 0 1 0 0,0 0-1 0 0,-1 0 1 0 0,1 0-1 0 0,-1 1 0 0 0,0-1 1 0 0,0 1-1 0 0,0-1 1 0 0,0 1-1 0 0,0-1 0 0 0,-1 1 1 0 0,0 5-1 0 0,0 2-101 0 0,0 0 1 0 0,-1 0-1 0 0,-1 0 0 0 0,-4 17 1 0 0,-17 43-345 0 0,13-41 307 0 0,-2 6 1 0 0,-1 0-1 0 0,-2-1 0 0 0,-38 66 1 0 0,23-52-67 0 0,29-48-88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 5983 0 0,'0'0'542'0'0,"-1"0"-446"0"0,-19-9 14686 0 0,19 10-14722 0 0,1 0-1 0 0,-1 0 0 0 0,0-1 1 0 0,0 1-1 0 0,1 0 1 0 0,-1 0-1 0 0,1 0 0 0 0,-1-1 1 0 0,1 1-1 0 0,-1 0 1 0 0,0 2-1 0 0,1-3 5 0 0,-2 5-10 0 0,1-1 0 0 0,-1 0-1 0 0,1 1 1 0 0,0 0 0 0 0,0-1-1 0 0,1 1 1 0 0,-1-1-1 0 0,1 8 1 0 0,4 40 118 0 0,-3-43-136 0 0,73 388 101 0 0,31-5 9 0 0,-25-103-101 0 0,-33-98-170 0 0,81 270-505 0 0,-109-405 442 0 0,52 132-388 0 0,-60-164 495 0 0,1-1 1 0 0,1 0-1 0 0,1-1 1 0 0,2 0-1 0 0,26 29 1 0 0,-37-46-61 0 0,0 0 0 0 0,0-1 0 0 0,7 6 0 0 0,8 0-5362 0 0,-8-6-1004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114 133 15863 0 0,'-19'-33'1035'0'0,"-1"0"0"0"0,-28-32 1 0 0,47 63 89 0 0,-1 5-828 0 0,-1 2-237 0 0,0 0 0 0 0,0 1-1 0 0,0 0 1 0 0,1-1 0 0 0,0 1 0 0 0,0 0-1 0 0,0 0 1 0 0,1 1 0 0 0,0-1 0 0 0,0 0-1 0 0,1 8 1 0 0,-1 13 44 0 0,5 34 1 0 0,-3-46-59 0 0,15 161-208 0 0,54 248-1 0 0,-65-404 115 0 0,18 67-151 0 0,-19-77 142 0 0,-1 0-1 0 0,2-1 1 0 0,-1 1-1 0 0,2-1 1 0 0,-1 0-1 0 0,9 11 1 0 0,-12-18-7 0 0,-1 0 0 0 0,1-1 0 0 0,-1 1 0 0 0,1 0 0 0 0,0-1 0 0 0,0 0 0 0 0,0 1 0 0 0,-1-1 0 0 0,1 0 0 0 0,0 0 0 0 0,0 0 0 0 0,1 0 0 0 0,-1 0 0 0 0,0-1 0 0 0,0 1 0 0 0,0-1 0 0 0,0 1 0 0 0,1-1 0 0 0,-1 0 0 0 0,0 0 0 0 0,0 0 0 0 0,1 0 0 0 0,-1 0 0 0 0,0 0 0 0 0,0-1 0 0 0,1 1 0 0 0,-1-1 0 0 0,0 0 0 0 0,0 1 0 0 0,0-1 0 0 0,0 0 0 0 0,0 0 0 0 0,0 0 0 0 0,2-2 0 0 0,9-9-846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9671 0 0,'0'0'11760'0'0,"1"3"-11518"0"0,20 94-27 0 0,-13-57-487 0 0,23 74 1 0 0,-9-59-341 0 0,45 82 1 0 0,-50-108 487 0 0,2 0-1 0 0,1 0 1 0 0,1-2 0 0 0,27 27 0 0 0,-43-49 125 0 0,0-1 0 0 0,0 1 1 0 0,1-1-1 0 0,0 0 1 0 0,-1 0-1 0 0,1 0 1 0 0,1-1-1 0 0,-1 0 1 0 0,0 0-1 0 0,13 3 1 0 0,-15-5 44 0 0,0-1 1 0 0,0 1-1 0 0,0-1 1 0 0,1 0 0 0 0,-1 0-1 0 0,0 0 1 0 0,0 0-1 0 0,0-1 1 0 0,0 0 0 0 0,0 0-1 0 0,0 0 1 0 0,0 0-1 0 0,0-1 1 0 0,0 1 0 0 0,0-1-1 0 0,0 0 1 0 0,-1 0-1 0 0,1-1 1 0 0,3-3 0 0 0,2-2 125 0 0,0 0 1 0 0,-1-1 0 0 0,0 0 0 0 0,-1 0 0 0 0,0-1 0 0 0,0 0 0 0 0,-1 0 0 0 0,-1-1 0 0 0,0 0 0 0 0,0 0-1 0 0,-1 0 1 0 0,0-1 0 0 0,3-15 0 0 0,0-13 236 0 0,-1 0-1 0 0,0-65 1 0 0,-5 59-335 0 0,-2 1 1 0 0,-2-1-1 0 0,-2 1 0 0 0,-2 0 1 0 0,-1 0-1 0 0,-16-44 0 0 0,20 76-153 0 0,-1 1 0 0 0,-1-1-1 0 0,0 1 1 0 0,0 0 0 0 0,-1 0 0 0 0,-1 1-1 0 0,-10-13 1 0 0,15 21 51 0 0,0-1 1 0 0,0 1-1 0 0,0 0 0 0 0,0 1 0 0 0,-1-1 0 0 0,1 0 1 0 0,-1 1-1 0 0,0 0 0 0 0,1 0 0 0 0,-1 0 1 0 0,0 0-1 0 0,0 1 0 0 0,-1 0 0 0 0,1-1 0 0 0,0 1 1 0 0,0 1-1 0 0,-1-1 0 0 0,1 1 0 0 0,0 0 1 0 0,-1 0-1 0 0,1 0 0 0 0,0 0 0 0 0,0 1 1 0 0,-1-1-1 0 0,1 1 0 0 0,-6 2 0 0 0,-3 3-88 0 0,1 0-1 0 0,0 1 1 0 0,0 0-1 0 0,1 1 1 0 0,0 0 0 0 0,-19 18-1 0 0,-5 4-195 0 0,28-24-177 0 0,-1 0-1 0 0,1 1 1 0 0,0 0-1 0 0,-9 11 1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45 617 3223 0 0,'0'0'143'0'0,"-2"2"-3"0"0,-16 16-111 0 0,11-8 400 0 0,-4 4 5476 0 0,7-15-3726 0 0,2-9-2426 0 0,2-45 2069 0 0,2-1 1 0 0,12-68-1 0 0,-9 87-1291 0 0,3-22 109 0 0,2 0-1 0 0,3 1 0 0 0,23-63 1 0 0,-33 112-613 0 0,1 0 0 0 0,1-1 0 0 0,0 2 0 0 0,0-1 0 0 0,7-8 0 0 0,0 5-27 0 0,-10 11-19 0 0,0 0 0 0 0,0 0-1 0 0,0 0 1 0 0,0 1 0 0 0,0-1-1 0 0,0 0 1 0 0,0 1 0 0 0,1 0-1 0 0,-1-1 1 0 0,0 1 0 0 0,0 0-1 0 0,1 0 1 0 0,-1 0 0 0 0,0 0-1 0 0,0 1 1 0 0,0-1 0 0 0,1 1-1 0 0,-1-1 1 0 0,0 1 0 0 0,0 0 0 0 0,0 0-1 0 0,0 0 1 0 0,0 0 0 0 0,0 0-1 0 0,0 0 1 0 0,0 0 0 0 0,0 1-1 0 0,-1-1 1 0 0,4 4 0 0 0,2 2-114 0 0,0 1 0 0 0,0 0 0 0 0,-1 1 0 0 0,0-1 0 0 0,6 12 0 0 0,-3-3-127 0 0,-1 0-1 0 0,-1 1 1 0 0,10 36 0 0 0,3 58-690 0 0,-16-65 701 0 0,-3 0-1 0 0,-2 0 1 0 0,-8 48-1 0 0,3-20 280 0 0,-39 298 359 0 0,-20-2-267 0 0,44-253-162 0 0,6-51 157 0 0,-24 75-1 0 0,33-128 214 0 0,5-12 536 0 0,6-2-868 0 0,0-1 0 0 0,-1 1 0 0 0,1-1 0 0 0,0-1 0 0 0,-1 1 0 0 0,0-1 0 0 0,1 1 0 0 0,-1-1 0 0 0,0-1 0 0 0,0 1 0 0 0,0 0 0 0 0,0-1 0 0 0,6-5 0 0 0,4-4-79 0 0,25-30-1 0 0,-36 38 93 0 0,31-39-9 0 0,-2-2-1 0 0,26-49 1 0 0,-16 25 47 0 0,-42 69-49 0 0,255-394-80 0 0,-173 280-324 0 0,-63 92-103 0 0,0 1-1 0 0,42-36 1 0 0,-50 49 49 0 0,0 1 0 0 0,0 1 0 0 0,19-9 0 0 0,-6 4-3359 0 0,-7 2-622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18199 0 0,'-12'18'800'0'0,"3"-6"176"0"0,-2 2-784 0 0,3 0-192 0 0,0 1 0 0 0,1-1 0 0 0,-1-4 576 0 0,-1-1 1392 0 0,9 5-2464 0 0,9 1-1120 0 0,3-7 8 0 0,2-2-48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9671 0 0,'0'0'9216'0'0,"-1"1"-8348"0"0,0 3-783 0 0,0-1 1 0 0,0 1-1 0 0,0 0 0 0 0,0-1 0 0 0,1 1 0 0 0,-1 0 1 0 0,1-1-1 0 0,0 1 0 0 0,0 0 0 0 0,0-1 0 0 0,2 8 1 0 0,2 7-161 0 0,6 20 0 0 0,-1-8 129 0 0,5 38-525 0 0,-3 0 1 0 0,-3 1-1 0 0,-3 0 1 0 0,-4 74-1 0 0,-37 275-2222 0 0,19-261 3396 0 0,16-147-626 0 0,-4 37 641 0 0,2 87 0 0 0,3-119-677 0 0,2 0-1 0 0,0-1 0 0 0,1 1 0 0 0,0-1 1 0 0,2 1-1 0 0,-1-1 0 0 0,2-1 0 0 0,-1 1 1 0 0,2-1-1 0 0,9 15 0 0 0,-11-21-43 0 0,0 0-1 0 0,0-1 0 0 0,0 0 1 0 0,1 0-1 0 0,0 0 0 0 0,0-1 0 0 0,0 0 1 0 0,1 0-1 0 0,8 4 0 0 0,-11-6 5 0 0,1-1-1 0 0,0 0 0 0 0,0 0 0 0 0,0 0 0 0 0,0-1 0 0 0,1 0 0 0 0,-1 0 1 0 0,0 0-1 0 0,1 0 0 0 0,-1-1 0 0 0,0 0 0 0 0,1 0 0 0 0,-1-1 0 0 0,0 1 0 0 0,6-3 1 0 0,4-2 169 0 0,1-1 0 0 0,-2 0 0 0 0,1-1 0 0 0,-1-1 1 0 0,0 0-1 0 0,22-17 0 0 0,-15 9 20 0 0,58-38 424 0 0,-3-4-1 0 0,82-80 1 0 0,37-73-360 0 0,-173 182-178 0 0,-2 0 0 0 0,-2-1 1 0 0,0-2-1 0 0,-2 1 0 0 0,-2-2 0 0 0,-1 0 1 0 0,10-38-1 0 0,-18 55-61 0 0,-1 0 1 0 0,-1-1-1 0 0,0 0 0 0 0,-2 0 0 0 0,0 1 0 0 0,0-1 1 0 0,-4-31-1 0 0,1 38-15 0 0,0 0 0 0 0,0 0 0 0 0,-1 1 0 0 0,0-1 1 0 0,-1 0-1 0 0,0 1 0 0 0,-1 0 0 0 0,1 0 0 0 0,-2 0 0 0 0,1 1 1 0 0,-1 0-1 0 0,-1 0 0 0 0,0 0 0 0 0,-8-7 0 0 0,3 5 31 0 0,0 0 0 0 0,-1 1 0 0 0,0 0 0 0 0,0 1 0 0 0,-22-9 0 0 0,26 13-14 0 0,0 1 0 0 0,-1-1 0 0 0,0 2 0 0 0,0-1 0 0 0,0 1 0 0 0,0 1 0 0 0,0 0 0 0 0,0 0 0 0 0,-14 2 0 0 0,17-1-6 0 0,1 1-1 0 0,-1 0 1 0 0,1 1 0 0 0,0 0-1 0 0,-1 0 1 0 0,1 0 0 0 0,0 0-1 0 0,0 1 1 0 0,0 0-1 0 0,0 1 1 0 0,1-1 0 0 0,-1 1-1 0 0,-4 5 1 0 0,5-4-25 0 0,-1 1-1 0 0,1 0 1 0 0,1 0-1 0 0,-1 0 1 0 0,1 0 0 0 0,1 1-1 0 0,-1 0 1 0 0,1 0 0 0 0,-5 14-1 0 0,3-2-48 0 0,1 1 0 0 0,1 0 0 0 0,1 0 0 0 0,1 1 0 0 0,0-1 0 0 0,2 0 0 0 0,4 32 0 0 0,5 15-60 0 0,2 1 0 0 0,29 85 0 0 0,-28-113 14 0 0,2-1-1 0 0,2-1 1 0 0,1-1-1 0 0,2 0 0 0 0,27 36 1 0 0,-36-58-59 0 0,1 1-1 0 0,26 23 1 0 0,-31-33-102 0 0,0 0-1 0 0,0 0 1 0 0,1-1 0 0 0,0 0-1 0 0,0-1 1 0 0,0 1-1 0 0,17 5 1 0 0,4-4-925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1:08:3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10218 15575 0 0,'19'-7'270'0'0,"-1"0"0"0"0,-1-1 0 0 0,1-1-1 0 0,-1 0 1 0 0,-1-1 0 0 0,19-15 0 0 0,86-82 254 0 0,-102 89-150 0 0,667-720 2425 0 0,-586 620-2436 0 0,287-354 1032 0 0,-54 26-241 0 0,-253 336-917 0 0,278-395 779 0 0,-106 145-518 0 0,369-473 202 0 0,43 32-156 0 0,401-319 336 0 0,-931 990-811 0 0,875-831 385 0 0,-309 320-262 0 0,619-513-16 0 0,-753 693-176 0 0,-376 309 0 0 0,648-490 0 0 0,-422 371 0 0 0,-379 250 0 0 0,2 2 0 0 0,0 1 0 0 0,71-21 0 0 0,-106 38-9 0 0,-1 0-1 0 0,0 0 1 0 0,1 0-1 0 0,-1 0 1 0 0,1 1 0 0 0,0-1-1 0 0,-1 1 1 0 0,1 0-1 0 0,-1 0 1 0 0,1 1 0 0 0,0-1-1 0 0,-1 1 1 0 0,1 0-1 0 0,-1 0 1 0 0,1 0 0 0 0,-1 0-1 0 0,4 2 1 0 0,-5-1-8 0 0,-1 0 0 0 0,1 0-1 0 0,-1 0 1 0 0,1 0 0 0 0,-1 0 0 0 0,0 0 0 0 0,0 1 0 0 0,0-1 0 0 0,0 0 0 0 0,0 1 0 0 0,0-1-1 0 0,-1 1 1 0 0,1 3 0 0 0,0-4 2 0 0,0 5-30 0 0,-1 1 1 0 0,1-1-1 0 0,-1 1 0 0 0,0-1 0 0 0,-1 1 1 0 0,0-1-1 0 0,0 1 0 0 0,-1-1 0 0 0,-4 13 0 0 0,-3 5-221 0 0,-18 33-1 0 0,-2-3-883 0 0,-54 76 1 0 0,49-82-259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63 6911 0 0,'50'-23'1716'0'0,"21"-17"9827"0"0,-92 46-11002 0 0,-31 16-436 0 0,-143 70 366 0 0,158-68-452 0 0,1 2 0 0 0,2 1-1 0 0,-40 40 1 0 0,11-2 24 0 0,55-55-10 0 0,0 0 1 0 0,1 0-1 0 0,0 0 1 0 0,1 1-1 0 0,-6 13 1 0 0,11-22-13 0 0,0 1 0 0 0,0-1 0 0 0,0 0 0 0 0,1 1 0 0 0,-1-1 0 0 0,1 1 0 0 0,0-1-1 0 0,-1 1 1 0 0,1-1 0 0 0,1 1 0 0 0,-1-1 0 0 0,0 1 0 0 0,0-1 0 0 0,1 1 0 0 0,-1-1 0 0 0,2 4 0 0 0,0-3 13 0 0,-1 0-1 0 0,1 0 1 0 0,0 0-1 0 0,0 0 1 0 0,0 0-1 0 0,1 0 1 0 0,-1-1-1 0 0,1 1 1 0 0,-1-1-1 0 0,5 3 1 0 0,5 4 78 0 0,1-2 0 0 0,1 0 0 0 0,-1 0 0 0 0,21 6 0 0 0,-21-8-61 0 0,-6-3-43 0 0,1 1 0 0 0,-1-1 1 0 0,1-1-1 0 0,0 1 0 0 0,0-2 0 0 0,0 1 1 0 0,0-1-1 0 0,-1 0 0 0 0,1 0 0 0 0,0-1 1 0 0,11-2-1 0 0,-10 1-643 0 0,0-1 0 0 0,1 0-1 0 0,-1 0 1 0 0,0-1 0 0 0,10-6 0 0 0,-1-1-700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3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203 143 2303 0 0,'1'1'524'0'0,"15"23"7573"0"0,-11-17-7341 0 0,-1-1-1 0 0,1 1 1 0 0,0-1 0 0 0,7 7-1 0 0,-10-11-661 0 0,0 0-1 0 0,0-1 1 0 0,0 1 0 0 0,1-1-1 0 0,-1 0 1 0 0,1 1-1 0 0,-1-1 1 0 0,1 0-1 0 0,-1 0 1 0 0,1-1-1 0 0,-1 1 1 0 0,1-1-1 0 0,0 1 1 0 0,-1-1 0 0 0,1 0-1 0 0,5 0 1 0 0,3-1 96 0 0,-1-1 1 0 0,0 0-1 0 0,1-1 1 0 0,-1 0-1 0 0,0-1 1 0 0,0 0-1 0 0,12-7 1 0 0,2-2 8 0 0,36-28 0 0 0,-43 27-119 0 0,26-24 0 0 0,-36 31-119 0 0,-1 0 0 0 0,0 0 0 0 0,0-1 1 0 0,-1 0-1 0 0,0 0 0 0 0,5-10 0 0 0,-10 17 8 0 0,1 0 0 0 0,-1 0 0 0 0,1 1 0 0 0,-1-1 0 0 0,0 0 0 0 0,0 0 0 0 0,1 0 0 0 0,-1 1 0 0 0,0-1 0 0 0,0 0 0 0 0,0 0 0 0 0,0 0 0 0 0,0 0 0 0 0,0 1 0 0 0,0-1 0 0 0,0 0 0 0 0,0 0 0 0 0,0 0 0 0 0,0 0 0 0 0,-1 1 0 0 0,0-3 0 0 0,1 3 18 0 0,-1-1-1 0 0,1 1 0 0 0,-1 0 0 0 0,0-1 0 0 0,1 1 0 0 0,-1 0 0 0 0,1-1 0 0 0,-1 1 0 0 0,0 0 1 0 0,1 0-1 0 0,-1 0 0 0 0,0-1 0 0 0,1 1 0 0 0,-1 0 0 0 0,0 0 0 0 0,0 0 0 0 0,1 0 0 0 0,-1 0 1 0 0,0 0-1 0 0,0 1 0 0 0,-5 0-28 0 0,0 0 0 0 0,-1 1 0 0 0,1 0 0 0 0,-7 3 1 0 0,-26 16 21 0 0,1 1 0 0 0,1 1 0 0 0,-44 38 0 0 0,57-43 90 0 0,-25 21 168 0 0,2 3 0 0 0,3 1 0 0 0,-60 74 0 0 0,91-102-177 0 0,1 2 0 0 0,-11 18 0 0 0,21-31-35 0 0,-1 0 0 0 0,1 1 0 0 0,0-1 1 0 0,0 1-1 0 0,1-1 0 0 0,-1 1 0 0 0,1 0 1 0 0,0-1-1 0 0,0 1 0 0 0,1 0 0 0 0,-1 0 0 0 0,1 0 1 0 0,0 0-1 0 0,1 7 0 0 0,0-10-13 0 0,0 0 1 0 0,-1 0-1 0 0,1 0 0 0 0,0-1 0 0 0,0 1 0 0 0,0-1 1 0 0,0 1-1 0 0,1-1 0 0 0,-1 1 0 0 0,0-1 1 0 0,1 1-1 0 0,-1-1 0 0 0,1 0 0 0 0,-1 0 0 0 0,1 0 1 0 0,0 0-1 0 0,-1 0 0 0 0,1 0 0 0 0,0 0 0 0 0,2 0 1 0 0,5 2 52 0 0,0-1 0 0 0,18 3 1 0 0,-21-4-40 0 0,27 3 109 0 0,-1-1 1 0 0,56-4-1 0 0,62-15 7 0 0,-56-2-288 0 0,-42 7-592 0 0,-30 6 299 0 0,-3-1-2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537 105 7167 0 0,'0'0'652'0'0,"0"1"-540"0"0,-13 23 310 0 0,10-19 121 0 0,0 0 1 0 0,1 0-1 0 0,0 0 1 0 0,-1 0-1 0 0,-1 9 1 0 0,4-12-63 0 0,-1 1-5 0 0,1 5 931 0 0,4-7 2128 0 0,6-8-511 0 0,-2 1-4034 0 0,7-7 1257 0 0,-1-1-1 0 0,17-21 1 0 0,-26 29-216 0 0,0-1 0 0 0,-1 1 0 0 0,0-1 1 0 0,0 0-1 0 0,-1 0 0 0 0,0 0 0 0 0,0 0 1 0 0,-1-1-1 0 0,2-9 0 0 0,-3 8-19 0 0,-5 0-28 0 0,3 8-1 0 0,0 0 1 0 0,-1 0-1 0 0,0 0 0 0 0,1 0 1 0 0,-1 0-1 0 0,1 0 0 0 0,-1 0 0 0 0,0 1 1 0 0,0-1-1 0 0,1 1 0 0 0,-1-1 0 0 0,0 1 1 0 0,0 0-1 0 0,0-1 0 0 0,1 1 1 0 0,-1 0-1 0 0,0 0 0 0 0,0 1 0 0 0,0-1 1 0 0,1 0-1 0 0,-4 1 0 0 0,-4 1-121 0 0,-1 1 0 0 0,-14 6 0 0 0,20-8 99 0 0,-32 15-136 0 0,-62 39 1 0 0,81-45 148 0 0,-18 13 21 0 0,1 1 0 0 0,-31 30 0 0 0,-55 59 8 0 0,105-98-3 0 0,-5 4-12 0 0,1 0 0 0 0,-20 28 0 0 0,35-41 9 0 0,-1 1 1 0 0,1-1-1 0 0,1 1 0 0 0,-1 0 0 0 0,1 0 1 0 0,0 0-1 0 0,1 1 0 0 0,0-1 0 0 0,0 0 1 0 0,0 1-1 0 0,1 0 0 0 0,0 8 0 0 0,3 1 3 0 0,4-3 0 0 0,-5-13 7 0 0,1 0-1 0 0,-1 0 1 0 0,0 1-1 0 0,1-1 1 0 0,-1 0-1 0 0,1-1 1 0 0,0 1-1 0 0,-1 0 1 0 0,1 0-1 0 0,0-1 1 0 0,-1 1-1 0 0,1-1 1 0 0,0 1-1 0 0,0-1 1 0 0,-1 0-1 0 0,1 0 1 0 0,0 0-1 0 0,0 0 1 0 0,-1 0-1 0 0,1 0 1 0 0,0 0 0 0 0,0 0-1 0 0,0-1 1 0 0,-1 1-1 0 0,1-1 1 0 0,2-1-1 0 0,6-1 62 0 0,0-2-1 0 0,-1 1 1 0 0,13-9-1 0 0,-10 6-25 0 0,20-13 85 0 0,56-44-1 0 0,21-33-87 0 0,-89 79-13 0 0,-3 4-26 0 0,-16 13-56 0 0,-1 20 17 0 0,-1-14 26 0 0,1 0 0 0 0,0 0 0 0 0,0 0 0 0 0,0 0 0 0 0,0 0-1 0 0,1 0 1 0 0,0-1 0 0 0,0 1 0 0 0,1 0 0 0 0,-1 0 0 0 0,1-1 0 0 0,0 1 0 0 0,4 6 0 0 0,-1-4-12 0 0,0 0-1 0 0,0 0 1 0 0,1-1 0 0 0,0 0-1 0 0,0 0 1 0 0,1 0-1 0 0,0-1 1 0 0,0 0 0 0 0,12 6-1 0 0,-13-8 0 0 0,0 0 0 0 0,0-1 1 0 0,0 0-1 0 0,0 0 0 0 0,1 0 0 0 0,-1-1 0 0 0,0 0 0 0 0,1 0 0 0 0,-1-1 1 0 0,1 1-1 0 0,-1-2 0 0 0,1 1 0 0 0,6-2 0 0 0,38-3-2492 0 0,-41 5-3524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28 6447 0 0,'0'0'499'0'0,"1"-1"-328"0"0,4-3-42 0 0,3-2 3319 0 0,1 0-2494 0 0,7-4 1448 0 0,-16 12-2242 0 0,0 0-1 0 0,0 0 1 0 0,0 0 0 0 0,0 1 0 0 0,0-1-1 0 0,-1 0 1 0 0,1 0 0 0 0,-1 0 0 0 0,-1 3-1 0 0,-7 17 441 0 0,0 0 0 0 0,-2-1 0 0 0,-18 27 0 0 0,-46 57 361 0 0,27-41-715 0 0,6-7-117 0 0,-3-2 1 0 0,-57 53-1 0 0,101-106-205 0 0,12-12-403 0 0,11-13-679 0 0,-1-2 0 0 0,-1 0-1 0 0,27-45 1 0 0,-46 68 1025 0 0,19-28-1405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420 255 8263 0 0,'0'0'619'0'0,"-1"1"-422"0"0,-31 36 2748 0 0,-55 78-1 0 0,71-93-2619 0 0,-29 31 2056 0 0,53-62-1768 0 0,26-35-480 0 0,3 1 1 0 0,1 2-1 0 0,2 2 0 0 0,1 2 0 0 0,3 2 0 0 0,0 1 0 0 0,97-53 1 0 0,-104 66 211 0 0,2 1 1 0 0,0 3 0 0 0,76-24-1 0 0,-93 36-136 0 0,1 1 0 0 0,0 1-1 0 0,0 1 1 0 0,-1 1 0 0 0,1 1 0 0 0,26 4-1 0 0,-47-4-204 0 0,0 0 0 0 0,0 1-1 0 0,1-1 1 0 0,-1 1-1 0 0,0 0 1 0 0,0-1-1 0 0,0 1 1 0 0,0 0-1 0 0,0 0 1 0 0,0 0-1 0 0,0 1 1 0 0,0-1-1 0 0,0 0 1 0 0,-1 1-1 0 0,1-1 1 0 0,0 1-1 0 0,-1 0 1 0 0,1-1-1 0 0,-1 1 1 0 0,0 0-1 0 0,0 0 1 0 0,1 0-1 0 0,-1 0 1 0 0,0 0-1 0 0,-1 0 1 0 0,1 0-1 0 0,0 0 1 0 0,-1 1-1 0 0,1-1 1 0 0,-1 0-1 0 0,1 0 1 0 0,-1 3 0 0 0,0 2-5 0 0,0 0 0 0 0,0 0 0 0 0,-1 0 0 0 0,0 0 0 0 0,0-1 0 0 0,0 1 0 0 0,-1 0 0 0 0,0 0 0 0 0,-4 8 0 0 0,-2 2-2 0 0,-1-1-1 0 0,-1-1 1 0 0,0 1-1 0 0,-21 23 0 0 0,-58 51-128 0 0,49-51 9 0 0,-3 1 37 0 0,-2-3 0 0 0,0-1 0 0 0,-3-2-1 0 0,-1-3 1 0 0,-1-2 0 0 0,-80 34 0 0 0,113-55 54 0 0,-57 21 72 0 0,64-26-128 0 0,0 0-1 0 0,0-1 1 0 0,0 0-1 0 0,0 0 1 0 0,-12-1 0 0 0,20-1 1 0 0,3-9-76 0 0,0 7 157 0 0,0-1 0 0 0,1 1-1 0 0,-1-1 1 0 0,0 1 0 0 0,1 0-1 0 0,0 0 1 0 0,-1 0 0 0 0,1 0 0 0 0,0 0-1 0 0,0 0 1 0 0,0 0 0 0 0,0 0-1 0 0,4-1 1 0 0,34-19-126 0 0,-25 14 112 0 0,-1 2 19 0 0,0 0 1 0 0,0 0-1 0 0,1 2 0 0 0,15-4 1 0 0,63-7 37 0 0,-51 9 55 0 0,-28 4-71 0 0,0 0 0 0 0,0 2 0 0 0,0-1 0 0 0,-1 2 0 0 0,1 0 0 0 0,0 1 0 0 0,15 3 0 0 0,-23-3-21 0 0,0 0 1 0 0,0 0-1 0 0,-1 0 1 0 0,1 1-1 0 0,-1 0 1 0 0,1 0-1 0 0,9 8 1 0 0,-12-9-1 0 0,0 1 0 0 0,0 0-1 0 0,-1 0 1 0 0,1 0 0 0 0,-1 0 0 0 0,0 1 0 0 0,1-1 0 0 0,-2 1 0 0 0,1-1 0 0 0,0 1 0 0 0,-1-1-1 0 0,1 1 1 0 0,0 6 0 0 0,-1-5 3 0 0,-1 0-1 0 0,0 0 1 0 0,0 0 0 0 0,0 1-1 0 0,-1-1 1 0 0,0 0-1 0 0,0 0 1 0 0,0 0 0 0 0,-1 0-1 0 0,1 0 1 0 0,-1 0-1 0 0,0 0 1 0 0,-1 0 0 0 0,1-1-1 0 0,-1 1 1 0 0,-3 4-1 0 0,-6 7 76 0 0,0-1-1 0 0,-28 26 0 0 0,15-18-56 0 0,0-1 0 0 0,-2-2 1 0 0,0 0-1 0 0,-1-2 0 0 0,-1-1 0 0 0,-34 14 0 0 0,-114 44 43 0 0,118-53-32 0 0,-66 15 0 0 0,113-34-28 0 0,-1 0 0 0 0,0-1-1 0 0,0-1 1 0 0,-22 0 0 0 0,30-1-2 0 0,0-1 0 0 0,0 1 0 0 0,0-1 1 0 0,0 0-1 0 0,1 0 0 0 0,-1-1 0 0 0,1 1 0 0 0,-1-1 0 0 0,1 0 1 0 0,-1 0-1 0 0,1 0 0 0 0,0-1 0 0 0,0 0 0 0 0,0 0 0 0 0,-6-6 1 0 0,7 6-29 0 0,1 0 0 0 0,0 0 1 0 0,-1 0-1 0 0,2 0 1 0 0,-1-1-1 0 0,0 1 1 0 0,1-1-1 0 0,-1 1 0 0 0,1-1 1 0 0,0 0-1 0 0,0 1 1 0 0,1-1-1 0 0,-1 0 1 0 0,1-4-1 0 0,-1 5-20 0 0,1 0-1 0 0,1 0 0 0 0,-1 1 1 0 0,0-1-1 0 0,1 0 1 0 0,0 0-1 0 0,-1 0 1 0 0,1 1-1 0 0,0-1 0 0 0,0 1 1 0 0,1-1-1 0 0,-1 1 1 0 0,0-1-1 0 0,1 1 1 0 0,0-1-1 0 0,-1 1 1 0 0,1 0-1 0 0,0 0 0 0 0,3-2 1 0 0,-3 2-140 0 0,0 0 1 0 0,0 0-1 0 0,0 1 1 0 0,0-1 0 0 0,0 1-1 0 0,1 0 1 0 0,-1 0-1 0 0,1-1 1 0 0,-1 1-1 0 0,1 1 1 0 0,-1-1-1 0 0,1 0 1 0 0,0 1-1 0 0,-1-1 1 0 0,1 1-1 0 0,0 0 1 0 0,-1 0-1 0 0,5 0 1 0 0,2 2-942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17823 0 0,'0'0'407'0'0,"-2"0"60"0"0,-2 0-402 0 0,0 0 1 0 0,0 0-1 0 0,0 1 1 0 0,0-1-1 0 0,0 1 1 0 0,0 0 0 0 0,0 1-1 0 0,0-1 1 0 0,1 1-1 0 0,-1 0 1 0 0,0-1-1 0 0,1 2 1 0 0,-1-1 0 0 0,1 0-1 0 0,0 1 1 0 0,-5 4-1 0 0,-6 4 95 0 0,2 0-1 0 0,0 1 1 0 0,0 0 0 0 0,1 1-1 0 0,1 1 1 0 0,0-1-1 0 0,1 1 1 0 0,0 1 0 0 0,-9 23-1 0 0,17-37-337 0 0,1 0-1 0 0,-1 0 1 0 0,1 0-1 0 0,-1 0 1 0 0,1 0-1 0 0,0 1 1 0 0,0-1-1 0 0,-1 0 1 0 0,1 0-1 0 0,0 0 0 0 0,0 1 1 0 0,0-1-1 0 0,0 1 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89 312 7367 0 0,'0'0'568'0'0,"-1"1"-373"0"0,-33 23 2474 0 0,31-22-2096 0 0,-1-1 0 0 0,1 1 1 0 0,0 0-1 0 0,-1-1 1 0 0,0 0-1 0 0,1 0 0 0 0,-1 0 1 0 0,0 0-1 0 0,-4 0 1 0 0,7-1-540 0 0,0 0 0 0 0,1 0 0 0 0,-1 0 0 0 0,1-1 0 0 0,-1 1 0 0 0,1 0 0 0 0,-1 0 1 0 0,0 0-1 0 0,1-1 0 0 0,-1 1 0 0 0,1 0 0 0 0,-1-1 0 0 0,1 1 0 0 0,-1 0 0 0 0,1-1 1 0 0,0 1-1 0 0,-1-1 0 0 0,1 1 0 0 0,-1-1 0 0 0,1 1 0 0 0,0-1 0 0 0,-1 1 0 0 0,1-1 1 0 0,0 1-1 0 0,0-1 0 0 0,-1 1 0 0 0,1-1 0 0 0,0 0 0 0 0,0 1 0 0 0,0-1 0 0 0,0 1 0 0 0,0-1 1 0 0,0 0-1 0 0,0 1 0 0 0,0-1 0 0 0,0 1 0 0 0,0-2 0 0 0,4-23 166 0 0,0 15-167 0 0,1 0 1 0 0,0 0-1 0 0,0 0 1 0 0,1 0 0 0 0,0 1-1 0 0,0 0 1 0 0,14-13-1 0 0,62-54-10 0 0,-36 36 0 0 0,-33 29 32 0 0,0 0 1 0 0,1 1-1 0 0,0 0 0 0 0,1 1 0 0 0,0 0 1 0 0,1 1-1 0 0,0 1 0 0 0,0 1 0 0 0,0 0 0 0 0,1 1 1 0 0,17-3-1 0 0,-28 7 46 0 0,-1 1 0 0 0,1 0 1 0 0,-1 0-1 0 0,1 0 0 0 0,0 1 0 0 0,-1 0 1 0 0,1 0-1 0 0,-1 0 0 0 0,1 1 0 0 0,-1 0 1 0 0,0 0-1 0 0,1 0 0 0 0,-1 1 0 0 0,0-1 1 0 0,-1 1-1 0 0,1 0 0 0 0,0 1 0 0 0,-1-1 1 0 0,0 1-1 0 0,0 0 0 0 0,0 0 0 0 0,0 0 1 0 0,0 1-1 0 0,-1-1 0 0 0,0 1 0 0 0,0 0 0 0 0,0 0 1 0 0,-1 0-1 0 0,0 0 0 0 0,4 11 0 0 0,-5-8-48 0 0,0 1-1 0 0,0 0 0 0 0,-1 0 0 0 0,0 0 1 0 0,-1-1-1 0 0,0 1 0 0 0,0 0 0 0 0,-1-1 0 0 0,0 1 1 0 0,0-1-1 0 0,-6 14 0 0 0,-5 6-1463 0 0,-30 50 1 0 0,36-68 462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7831 0 0,'0'0'706'0'0,"-2"0"-284"0"0,-6 2 957 0 0,0 0-1 0 0,0 1 0 0 0,0 0 0 0 0,0 0 0 0 0,-14 8 1 0 0,-35 28-700 0 0,53-37-636 0 0,-7 6-21 0 0,2 1 0 0 0,-1-1-1 0 0,1 2 1 0 0,0-1 0 0 0,1 1-1 0 0,0 0 1 0 0,1 1 0 0 0,-11 20-1 0 0,11-16-17 0 0,0 0 1 0 0,1 1-1 0 0,1 0 0 0 0,0 0 0 0 0,1 0 0 0 0,-2 21 0 0 0,5-34 21 0 0,1-1-1 0 0,0 1 1 0 0,0 0-1 0 0,0-1 1 0 0,0 1 0 0 0,0-1-1 0 0,0 1 1 0 0,1-1-1 0 0,-1 1 1 0 0,1-1-1 0 0,0 1 1 0 0,0-1-1 0 0,0 1 1 0 0,0-1 0 0 0,0 0-1 0 0,0 1 1 0 0,1-1-1 0 0,-1 0 1 0 0,1 0-1 0 0,-1 0 1 0 0,1 0-1 0 0,0 0 1 0 0,0-1 0 0 0,0 1-1 0 0,0-1 1 0 0,0 1-1 0 0,0-1 1 0 0,1 1-1 0 0,-1-1 1 0 0,0 0 0 0 0,1 0-1 0 0,-1 0 1 0 0,3 0-1 0 0,2 1 99 0 0,-1-1 0 0 0,1 0 0 0 0,0 0 1 0 0,-1-1-1 0 0,1 0 0 0 0,0 0 0 0 0,-1 0 0 0 0,1-1 0 0 0,0 0 0 0 0,-1 0 0 0 0,11-4 0 0 0,-5 0-46 0 0,0-1 1 0 0,0 0-1 0 0,-1 0 0 0 0,0-2 1 0 0,0 1-1 0 0,-1-1 0 0 0,1-1 0 0 0,-2 0 1 0 0,1 0-1 0 0,8-11 0 0 0,-4 1-42 0 0,0 0 0 0 0,0-1 0 0 0,-2-1-1 0 0,16-36 1 0 0,-23 47-71 0 0,-1-1-1 0 0,-1 1 0 0 0,4-16 1 0 0,-7 23-21 0 0,1 0 0 0 0,-1 0 0 0 0,1 0 1 0 0,-1 0-1 0 0,0 0 0 0 0,-1 0 0 0 0,1 0 0 0 0,0 1 1 0 0,-1-1-1 0 0,0 0 0 0 0,1 0 0 0 0,-1 0 0 0 0,0 0 1 0 0,-1 0-1 0 0,1 1 0 0 0,-3-6 0 0 0,3 7-3 0 0,0 1-1 0 0,0-1 0 0 0,0 0 1 0 0,0 1-1 0 0,0-1 1 0 0,0 0-1 0 0,0 1 0 0 0,0-1 1 0 0,-1 1-1 0 0,1 0 1 0 0,0-1-1 0 0,0 1 1 0 0,0 0-1 0 0,-1 0 0 0 0,1 0 1 0 0,-2-1-1 0 0,-19 3-559 0 0,-80 26-2879 0 0,100-28 2238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136 271 4607 0 0,'0'0'208'0'0,"-1"2"-9"0"0,-2 3-83 0 0,-1 0 1 0 0,0 0-1 0 0,0 0 0 0 0,-7 7 1 0 0,6-8 1069 0 0,0 0 0 0 0,1-1 0 0 0,-2 1 0 0 0,1-1 0 0 0,0 0 0 0 0,0 0 0 0 0,-1-1 0 0 0,0 0 0 0 0,-6 2 0 0 0,-17 0 620 0 0,28-4-1757 0 0,0 0 0 0 0,0 0 0 0 0,0-1 0 0 0,0 1 0 0 0,0 0 0 0 0,0-1 0 0 0,0 1 0 0 0,1-1 0 0 0,-1 1 0 0 0,0-1 0 0 0,0 1 0 0 0,0-1-1 0 0,1 0 1 0 0,-1 1 0 0 0,0-1 0 0 0,1 0 0 0 0,-1 1 0 0 0,0-1 0 0 0,1 0 0 0 0,-1 0 0 0 0,1 0 0 0 0,0 0 0 0 0,-1 1 0 0 0,1-1 0 0 0,0 0 0 0 0,-1 0 0 0 0,1 0 0 0 0,0 0 0 0 0,0 0 0 0 0,0 0 0 0 0,0-1 0 0 0,-1-2-30 0 0,1 0 1 0 0,-1 0-1 0 0,1 0 1 0 0,0 0-1 0 0,2-8 1 0 0,0 3-45 0 0,1 1 0 0 0,0-1-1 0 0,1 1 1 0 0,0 0 0 0 0,0 0 0 0 0,1 0 0 0 0,0 1 0 0 0,1-1-1 0 0,-1 1 1 0 0,1 0 0 0 0,1 1 0 0 0,-1-1 0 0 0,1 1 0 0 0,0 1 0 0 0,1-1-1 0 0,7-3 1 0 0,0 0-10 0 0,-1 1 1 0 0,2 0-1 0 0,-1 2 0 0 0,1-1 0 0 0,0 2 0 0 0,0 0 0 0 0,29-4 0 0 0,-38 8 84 0 0,-1 1-1 0 0,0-1 0 0 0,1 1 0 0 0,-1 1 1 0 0,12 1-1 0 0,-16-1 13 0 0,1-1 0 0 0,0 1 0 0 0,0 0 0 0 0,0 0 0 0 0,-1 0 0 0 0,1 1-1 0 0,-1-1 1 0 0,1 0 0 0 0,-1 1 0 0 0,1 0 0 0 0,-1 0 0 0 0,0 0 0 0 0,4 4 0 0 0,-5-4-29 0 0,0 0 1 0 0,0 0 0 0 0,-1 0-1 0 0,1 0 1 0 0,-1 0 0 0 0,1 0-1 0 0,-1 0 1 0 0,0 0-1 0 0,0 0 1 0 0,0 0 0 0 0,0 4-1 0 0,-1-2 26 0 0,1 2-2 0 0,-1 1-1 0 0,0-1 0 0 0,0 1 1 0 0,0-1-1 0 0,-1 0 0 0 0,0 0 1 0 0,0 0-1 0 0,-6 10 0 0 0,-30 45 112 0 0,22-36-115 0 0,11-17-53 0 0,4-7-64 0 0,7-14-310 0 0,7-8 97 0 0,2 1 0 0 0,0 0 1 0 0,1 1-1 0 0,27-24 0 0 0,-30 29 189 0 0,18-17-221 0 0,59-47-1 0 0,-79 70 336 0 0,0 1 0 0 0,1 0-1 0 0,0 0 1 0 0,0 1 0 0 0,1 0-1 0 0,-1 1 1 0 0,1 1 0 0 0,0 0-1 0 0,25-3 1 0 0,-26 7 153 0 0,-1 0 0 0 0,0 1 0 0 0,1 1-1 0 0,-1 0 1 0 0,0 0 0 0 0,0 1 0 0 0,0 0-1 0 0,12 7 1 0 0,-17-9-93 0 0,-4 0-66 0 0,0-1-1 0 0,0 1 1 0 0,-1 0-1 0 0,1 0 1 0 0,0 0-1 0 0,0 0 1 0 0,-1 0-1 0 0,1 0 1 0 0,-1 0-1 0 0,1 1 1 0 0,-1-1-1 0 0,2 2 0 0 0,4 6 57 0 0,-5-6-61 0 0,-1-1-1 0 0,0 1 0 0 0,0 0 1 0 0,0 0-1 0 0,0 0 0 0 0,0 0 1 0 0,-1 0-1 0 0,0 0 1 0 0,1 0-1 0 0,-1 0 0 0 0,0 0 1 0 0,0 0-1 0 0,0 0 1 0 0,-1 0-1 0 0,1 0 0 0 0,-1 0 1 0 0,0 0-1 0 0,-2 5 1 0 0,-2 4 77 0 0,-1-1 1 0 0,0 0-1 0 0,-10 14 1 0 0,-4 7 31 0 0,-22 40-18 0 0,22-41-54 0 0,-15 35 1 0 0,31-59-173 0 0,3-5-509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116 482 8287 0 0,'0'0'12376'0'0,"-2"1"-11846"0"0,-8 11-133 0 0,1 0 1 0 0,0 1 0 0 0,0 0 0 0 0,-8 20 0 0 0,-3 1-228 0 0,15-23-150 0 0,-1-1-1 0 0,2 1 0 0 0,-5 12 0 0 0,-6 16-1128 0 0,15-37 40 0 0</inkml:trace>
  <inkml:trace contextRef="#ctx0" brushRef="#br0" timeOffset="1">453 1 7367 0 0,'0'0'2448'0'0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93 2303 0 0,'1'-1'167'0'0,"27"-14"338"0"0,12-15 6158 0 0,0 0-424 0 0,-11 14-3349 0 0,-31 16-2696 0 0,-2 0-179 0 0,0-1 0 0 0,0 1 1 0 0,0 0-1 0 0,0 1 1 0 0,0-1-1 0 0,0 1 0 0 0,0 0 1 0 0,0 0-1 0 0,0 0 1 0 0,-4 2-1 0 0,-41 19 135 0 0,34-14-135 0 0,-20 10-24 0 0,0 2 0 0 0,2 2 0 0 0,0 1 0 0 0,1 1-1 0 0,2 2 1 0 0,-51 54 0 0 0,77-75 8 0 0,0-1 5 0 0,0 1 1 0 0,0 1-1 0 0,-5 8 0 0 0,10-13 5 0 0,-1-1 1 0 0,1 1-1 0 0,-1-1 0 0 0,1 0 0 0 0,0 1 1 0 0,-1-1-1 0 0,1 0 0 0 0,-1 1 0 0 0,1-1 0 0 0,0 0 1 0 0,-1 0-1 0 0,1 1 0 0 0,0-1 0 0 0,-1 0 1 0 0,2 0-1 0 0,-2 0-6 0 0,5 1 20 0 0,-1-1 0 0 0,1 0 0 0 0,0 0 1 0 0,0 0-1 0 0,0 0 0 0 0,0-1 0 0 0,-1 1 1 0 0,1-1-1 0 0,7-3 0 0 0,43-18 99 0 0,-28 10-139 0 0,3 0-46 0 0,-6 1-47 0 0,1 2 1 0 0,29-7-1 0 0,-45 14 98 0 0,-8 2 7 0 0,-1 0-1 0 0,1 1 0 0 0,-1-1 1 0 0,1 0-1 0 0,-1 1 1 0 0,1-1-1 0 0,-1 0 1 0 0,1 1-1 0 0,-1-1 0 0 0,1 1 1 0 0,-1-1-1 0 0,0 1 1 0 0,1-1-1 0 0,-1 1 0 0 0,0-1 1 0 0,0 1-1 0 0,1-1 1 0 0,-1 1-1 0 0,0 0 0 0 0,1 0 1 0 0,-1 0-4 0 0,1 1 7 0 0,-1 0 1 0 0,1 1 0 0 0,-1-1 0 0 0,1 1-1 0 0,-1-1 1 0 0,0 1 0 0 0,0-1 0 0 0,0 1-1 0 0,0-1 1 0 0,0 1 0 0 0,-1 3 0 0 0,-9 31 44 0 0,4-18 6 0 0,6-18-49 0 0,-1 1-12 0 0,0 1 0 0 0,0 0 0 0 0,0 0-1 0 0,0 0 1 0 0,1 0 0 0 0,0 0 0 0 0,-1 0 0 0 0,1 0 0 0 0,0 0-1 0 0,0 1 1 0 0,1-1 0 0 0,-1 0 0 0 0,1 0 0 0 0,-1 0 0 0 0,1 0 0 0 0,0 0-1 0 0,2 3 1 0 0,0-4-1410 0 0,7 3-4924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38 427 12607 0 0,'0'0'579'0'0,"-1"3"-15"0"0,-34 70 6133 0 0,35-75-6145 0 0,-1-7-347 0 0,1 1 0 0 0,0-1 1 0 0,0 1-1 0 0,1-1 0 0 0,0 1 0 0 0,1-1 0 0 0,-1 1 0 0 0,5-11 0 0 0,27-66 164 0 0,-31 79-337 0 0,18-37-5 0 0,36-63-1 0 0,-45 90-22 0 0,-1 0 0 0 0,2 1 0 0 0,0 0 0 0 0,1 1 0 0 0,0 1 0 0 0,27-21 0 0 0,-32 28-252 0 0,1 1-1 0 0,0 0 1 0 0,0 1-1 0 0,0 0 1 0 0,1 0-1 0 0,-1 1 1 0 0,1 0-1 0 0,19-2 1 0 0,5 1-1974 0 0,45 2 0 0 0,-5-1-319 0 0,-40 0-2790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26 17479 0 0,'0'0'796'0'0,"0"-9"272"0"0,0 6-1107 0 0,-1-1 306 0 0,0-5 2921 0 0,-3 35-2804 0 0,-1-7-288 0 0,1 0-10 0 0,-1 0 1 0 0,-14 35-1 0 0,5-17-8 0 0,-82 192 68 0 0,-17-4-21 0 0,112-223-125 0 0,-8 14 1 0 0,-56 114 65 0 0,50-95-29 0 0,-20 65-1 0 0,34-98-201 0 0,-11 53 429 0 0,10-31-7081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252 393 2759 0 0,'0'0'12112'0'0,"-9"2"-11641"0"0,-5 1-376 0 0,-1 0 1 0 0,0-2-1 0 0,0 0 1 0 0,-16 0-1 0 0,23-2-3 0 0,0 0 0 0 0,-1-1 0 0 0,1 1 0 0 0,0-2 0 0 0,0 1 0 0 0,0-1 0 0 0,1 0 0 0 0,-15-8 0 0 0,17 8-79 0 0,1 0 1 0 0,-1 0-1 0 0,0 0 0 0 0,1-1 0 0 0,0 0 1 0 0,0 0-1 0 0,0 0 0 0 0,0 0 0 0 0,1-1 1 0 0,0 1-1 0 0,0-1 0 0 0,0 0 0 0 0,-3-7 1 0 0,4 6-14 0 0,0 0 1 0 0,0 0-1 0 0,1 0 1 0 0,0-1-1 0 0,0 1 1 0 0,1 0 0 0 0,0-1-1 0 0,0 1 1 0 0,0 0-1 0 0,1-1 1 0 0,2-10-1 0 0,0 3-36 0 0,1 0 0 0 0,0 1 0 0 0,1-1 0 0 0,1 1 0 0 0,0 0 0 0 0,0 0 0 0 0,1 1 0 0 0,1 0 0 0 0,0 0 0 0 0,17-18 0 0 0,-18 24 31 0 0,-1-1 0 0 0,1 1 1 0 0,1 1-1 0 0,-1-1 1 0 0,1 1-1 0 0,-1 0 0 0 0,2 1 1 0 0,-1 0-1 0 0,0 0 0 0 0,1 1 1 0 0,-1 0-1 0 0,1 0 0 0 0,0 1 1 0 0,0 1-1 0 0,0-1 1 0 0,0 1-1 0 0,16 1 0 0 0,28 4 844 0 0,87 20 1 0 0,-66-9-65 0 0,93 9 391 0 0,-158-22-1107 0 0,-8-2-57 0 0,-1 0 1 0 0,0 1 0 0 0,1-1-1 0 0,-1 0 1 0 0,1 0 0 0 0,-1 1-1 0 0,0-1 1 0 0,1 0-1 0 0,-1 1 1 0 0,0-1 0 0 0,1 0-1 0 0,-1 1 1 0 0,0-1-1 0 0,0 1 1 0 0,1-1 0 0 0,-1 0-1 0 0,0 1 1 0 0,0-1 0 0 0,0 1-1 0 0,0-1 1 0 0,1 1-1 0 0,-1-1 1 0 0,0 1 0 0 0,0-1-1 0 0,0 1 1 0 0,0 0-1 0 0,-1 12-7 0 0,0-8 5 0 0,0-1 0 0 0,-1 1 0 0 0,0 0 0 0 0,0-1 0 0 0,-1 0 0 0 0,1 1 0 0 0,-1-1 0 0 0,0 0 0 0 0,0 0 0 0 0,-6 5 0 0 0,-5 6 0 0 0,-22 15 0 0 0,17-15 0 0 0,-24 21 39 0 0,-2-2-1 0 0,-1-1 0 0 0,-2-3 1 0 0,-87 41-1 0 0,125-67-71 0 0,0 0 0 0 0,-1 0 0 0 0,1-1 0 0 0,-1-1-1 0 0,0 1 1 0 0,-19 0 0 0 0,29-3-12 0 0,0 0-1 0 0,0 0 1 0 0,0 0 0 0 0,1 0-1 0 0,-1 0 1 0 0,0 0 0 0 0,0-1-1 0 0,0 1 1 0 0,1 0 0 0 0,-1-1-1 0 0,0 1 1 0 0,0 0 0 0 0,1-1-1 0 0,-1 1 1 0 0,0-1 0 0 0,1 1-1 0 0,-1-1 1 0 0,0 1-1 0 0,1-1 1 0 0,-1 0 0 0 0,1 1-1 0 0,-1-1 1 0 0,1 0 0 0 0,-2-1-1 0 0,2 1-178 0 0,-1-1 0 0 0,1 0-1 0 0,-1 1 1 0 0,1-1 0 0 0,0 0 0 0 0,-1 0-1 0 0,1 1 1 0 0,0-1 0 0 0,0 0-1 0 0,0 0 1 0 0,1-2 0 0 0,2-10-1743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14279 0 0,'0'0'1496'0'0,"-1"1"-1410"0"0,-28 20 51 0 0,1 3 1 0 0,1 0 0 0 0,1 1 0 0 0,1 2 0 0 0,2 1 0 0 0,-32 47 0 0 0,-135 241 3 0 0,65-106-141 0 0,108-181 11 0 0,-1-1 0 0 0,-1-1-1 0 0,-1-1 1 0 0,-2 0 0 0 0,0-2-1 0 0,-33 27 1 0 0,-77 43-1231 0 0,88-64-623 0 0,28-19 783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 1839 0 0,'-7'-9'8434'0'0,"2"9"-6781"0"0,0 1 0 0 0,-1-1 1 0 0,1 1-1 0 0,0 0 1 0 0,-10 4-1 0 0,5-1-978 0 0,-1 1 1 0 0,-10 6 0 0 0,-53 41-849 0 0,67-46 188 0 0,0-1 1 0 0,0 1-1 0 0,1 0 0 0 0,0 0 0 0 0,0 1 0 0 0,0 0 1 0 0,1 0-1 0 0,0 0 0 0 0,-7 15 0 0 0,4-1-54 0 0,9-13-14 0 0,0-5-58 0 0,-1-2-600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 17359 0 0,'0'0'1574'0'0,"-2"-1"-1292"0"0,-1 0-204 0 0,0 1 1 0 0,0-1-1 0 0,0 1 0 0 0,0 0 0 0 0,0 0 0 0 0,-1 0 0 0 0,1 0 1 0 0,0 1-1 0 0,0-1 0 0 0,0 1 0 0 0,0-1 0 0 0,0 1 0 0 0,0 0 1 0 0,0 1-1 0 0,1-1 0 0 0,-6 3 0 0 0,1 0 80 0 0,1 0-1 0 0,-1 0 1 0 0,1 1 0 0 0,0 0-1 0 0,-10 9 1 0 0,4 1-129 0 0,-13 20 0 0 0,-10 12-34 0 0,32-43-34 0 0,0-1 0 0 0,1 0 0 0 0,-1 1 0 0 0,1-1 0 0 0,0 1 0 0 0,0 0 0 0 0,0-1-1 0 0,1 1 1 0 0,-1 0 0 0 0,0 5 0 0 0,1-6 4 0 0,1 0 0 0 0,0-1 0 0 0,0 1 0 0 0,0 0 0 0 0,0 0 0 0 0,0 0 0 0 0,1-1 0 0 0,-1 1 0 0 0,1 0 0 0 0,0-1 0 0 0,0 1 0 0 0,0 0 0 0 0,0-1 0 0 0,0 1 0 0 0,0-1 0 0 0,3 4 0 0 0,6 6 3 0 0,-1-1 0 0 0,2 0 0 0 0,0 0 0 0 0,0-1 0 0 0,1-1 0 0 0,21 14 0 0 0,-16-11 60 0 0,1 1 0 0 0,14 15 0 0 0,-30-26-17 0 0,-1 0 1 0 0,0-1 0 0 0,0 1-1 0 0,1 0 1 0 0,-1 0-1 0 0,0-1 1 0 0,-1 1 0 0 0,1 0-1 0 0,0 0 1 0 0,0 0-1 0 0,-1 0 1 0 0,1 0 0 0 0,-1 0-1 0 0,0 0 1 0 0,0 1-1 0 0,1-1 1 0 0,-1 0 0 0 0,-1 0-1 0 0,1 0 1 0 0,0 0-1 0 0,0 0 1 0 0,-1 0 0 0 0,1 0-1 0 0,-1 0 1 0 0,0 0-1 0 0,0 0 1 0 0,1 0 0 0 0,-1 0-1 0 0,0 0 1 0 0,-3 3-1 0 0,-2 3 48 0 0,0 1 0 0 0,0-1 0 0 0,-1-1-1 0 0,-13 12 1 0 0,0-2-45 0 0,-1-2-1 0 0,0 0 0 0 0,-1-1 1 0 0,0-1-1 0 0,-1-2 0 0 0,-1 0 1 0 0,0-1-1 0 0,0-1 0 0 0,-1-2 1 0 0,0 0-1 0 0,-1-2 0 0 0,1 0 1 0 0,-43 1-1 0 0,61-6 23 0 0,0 0 0 0 0,0 0 0 0 0,0-1 0 0 0,1 1 1 0 0,-1-1-1 0 0,-12-4 0 0 0,17 4-134 0 0,0 0 0 0 0,1 1 0 0 0,-1-1 0 0 0,0 0 0 0 0,0-1 0 0 0,0 1-1 0 0,1 0 1 0 0,-1 0 0 0 0,1-1 0 0 0,-1 1 0 0 0,-1-3 0 0 0,2 3-256 0 0,0-1 0 0 0,0 0 0 0 0,0 1 0 0 0,1-1 0 0 0,-1 0 0 0 0,1 1-1 0 0,-1-1 1 0 0,1 0 0 0 0,-1 1 0 0 0,1-1 0 0 0,0 0 0 0 0,0 0 0 0 0,0 0 0 0 0,0 1 0 0 0,0-3 0 0 0,3-14-5940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46 16127 0 0,'0'-32'1460'0'0,"0"31"-1452"0"0,0 1 0 0 0,0-1 0 0 0,0 0-1 0 0,-1 1 1 0 0,1-1 0 0 0,0 1 0 0 0,0-1 0 0 0,0 1-1 0 0,-1-1 1 0 0,1 1 0 0 0,0-1 0 0 0,-1 1-1 0 0,1-1 1 0 0,0 1 0 0 0,-1-1 0 0 0,1 1 0 0 0,-1-1-1 0 0,1 1 1 0 0,0 0 0 0 0,-1-1 0 0 0,1 1 0 0 0,-1 0-1 0 0,1-1 1 0 0,-1 1 0 0 0,0 0 0 0 0,1 0-1 0 0,-1-1 1 0 0,1 1 0 0 0,-1 0 0 0 0,1 0 0 0 0,-1 0-1 0 0,0 0 1 0 0,1 0 0 0 0,-1 0 0 0 0,1 0-1 0 0,-1 0 1 0 0,0 0 0 0 0,0 0 0 0 0,0 0 47 0 0,-4 1 96 0 0,1 0-1 0 0,-1-1 1 0 0,1 1-1 0 0,0 1 1 0 0,-1-1 0 0 0,1 1-1 0 0,0 0 1 0 0,0 0 0 0 0,0 0-1 0 0,-7 5 1 0 0,-1 1-17 0 0,1 1 0 0 0,-12 13 0 0 0,5-3-11 0 0,0 2 0 0 0,2 0 0 0 0,1 1 0 0 0,-18 31 0 0 0,-41 101 375 0 0,47-94-469 0 0,-47 89 41 0 0,-112 168 0 0 0,138-242-85 0 0,-67 98-191 0 0,83-128-73 0 0,-69 70 1 0 0,100-114-708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46 292 7367 0 0,'-15'-11'341'0'0,"-15"-14"8001"0"0,33 19-4825 0 0,-2 3-3151 0 0,2 0-148 0 0,-1-1-1 0 0,1 1 1 0 0,0 0 0 0 0,0 0 0 0 0,1 1 0 0 0,-1-1 0 0 0,1 0 0 0 0,-1 1 0 0 0,1 0 0 0 0,7-3 0 0 0,43-15 641 0 0,-52 19-825 0 0,237-60 1707 0 0,-50 15-1197 0 0,-112 23-510 0 0,155-35-1466 0 0,-223 56 847 0 0,0 1 0 0 0,0 0 0 0 0,1 0 0 0 0,-1 1 1 0 0,0 0-1 0 0,0 1 0 0 0,0 0 0 0 0,1 0 0 0 0,-1 1 0 0 0,15 5 1 0 0,-7 2-1110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35 437 7831 0 0,'0'0'706'0'0,"-1"0"-578"0"0,-5-1 230 0 0,5 0 158 0 0,-1 1 0 0 0,1 0 0 0 0,0-1-1 0 0,-1 1 1 0 0,1-1 0 0 0,0 1-1 0 0,0-1 1 0 0,0 1 0 0 0,-1-1 0 0 0,1 0-1 0 0,0 0 1 0 0,0 1 0 0 0,0-1-1 0 0,0 0 1 0 0,0 0 0 0 0,0 0 0 0 0,1 0-1 0 0,-3-3 1 0 0,3 3-284 0 0,-1-1-1 0 0,0 0 1 0 0,1 0 0 0 0,-1 0-1 0 0,1 0 1 0 0,-1 0-1 0 0,1 0 1 0 0,0 0 0 0 0,0 0-1 0 0,0 0 1 0 0,0-3-1 0 0,1 0-122 0 0,0-1-1 0 0,1 0 1 0 0,-1 1-1 0 0,1-1 0 0 0,0 1 1 0 0,1 0-1 0 0,3-8 0 0 0,30-49 764 0 0,17-26-142 0 0,-37 63-619 0 0,2 1 0 0 0,31-32 0 0 0,-40 47-82 0 0,0 0 0 0 0,1 1 0 0 0,1 1 0 0 0,-1 0 0 0 0,1 0 0 0 0,1 1-1 0 0,-1 0 1 0 0,18-6 0 0 0,-17 8-432 0 0,1 1-1 0 0,-1 0 1 0 0,18-2 0 0 0,-15 4-924 0 0,1 1 1 0 0,-1 0-1 0 0,1 1 0 0 0,24 5 1 0 0,-12-1-5756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233 686 11519 0 0,'0'0'2887'0'0,"-8"2"917"0"0,-1 2-3320 0 0,-1-1 0 0 0,1 2 1 0 0,-1-1-1 0 0,2 1 0 0 0,-1 0 0 0 0,0 1 1 0 0,-8 7-1 0 0,-5 6-55 0 0,-24 27 1 0 0,36-37-383 0 0,2 2 0 0 0,-1-1 0 0 0,1 1 1 0 0,1 0-1 0 0,0 1 0 0 0,0-1 0 0 0,2 1 0 0 0,-8 19 0 0 0,13-30-68 0 0,0 0 1 0 0,-1 0-1 0 0,1 0 0 0 0,0 0 1 0 0,0 0-1 0 0,0 0 0 0 0,-1 0 0 0 0,1 0 1 0 0,0 0-1 0 0,1 0 0 0 0,-1 0 0 0 0,0 0 1 0 0,0 0-1 0 0,0 0 0 0 0,0 0 1 0 0,1 0-1 0 0,-1 0 0 0 0,1 0 0 0 0,-1 0 1 0 0,0 0-1 0 0,1 0 0 0 0,1 1 1 0 0,-2-1-84 0 0,1 0 0 0 0,1-1 0 0 0,-1 1 1 0 0,0 0-1 0 0,0-1 0 0 0,0 1 1 0 0,0-1-1 0 0,0 0 0 0 0,0 1 1 0 0,1-1-1 0 0,-1 0 0 0 0,0 0 1 0 0,0 1-1 0 0,1-1 0 0 0,-1 0 1 0 0,0 0-1 0 0,0 0 0 0 0,3-1 1 0 0,14-2-1739 0 0</inkml:trace>
  <inkml:trace contextRef="#ctx0" brushRef="#br0" timeOffset="1">873 78 10999 0 0,'3'-24'480'0'0,"-1"15"112"0"0,0 0-472 0 0,1 0-120 0 0,-1 0 0 0 0,2 0-3232 0 0,-1 1-672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15807 0 0,'0'0'1432'0'0,"-1"1"-1180"0"0,-21 23 41 0 0,14-17-137 0 0,1 1 0 0 0,1-1 0 0 0,-9 13 1 0 0,-37 83 711 0 0,12-21-562 0 0,-73 138-174 0 0,3-7 37 0 0,-13-8-86 0 0,-64 67-3123 0 0,182-266 2622 0 0,-2 3-247 0 0,5-5-2904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 5983 0 0,'0'0'464'0'0,"-1"2"-305"0"0,-6 11 1667 0 0,-16 19 1 0 0,10-12 1297 0 0,9-16-2199 0 0,-8 15 124 0 0,8-7 3852 0 0,4-11-4839 0 0,0 0 0 0 0,0-1 0 0 0,1 1-1 0 0,-1 0 1 0 0,0-1 0 0 0,1 1 0 0 0,-1 0 0 0 0,0-1 0 0 0,1 1 0 0 0,-1 0 0 0 0,1-1 0 0 0,-1 1 0 0 0,1-1-1 0 0,0 1 1 0 0,-1-1 0 0 0,1 0 0 0 0,-1 1 0 0 0,1-1 0 0 0,0 1 0 0 0,-1-1 0 0 0,1 0 0 0 0,0 0 0 0 0,0 1-1 0 0,0-1 1 0 0,20 5 383 0 0,-11-5-342 0 0,-1 0 1 0 0,0-1 0 0 0,0 1-1 0 0,1-2 1 0 0,-1 1-1 0 0,18-7 1 0 0,-7 1 7 0 0,38-19-1 0 0,-48 21-116 0 0,11-6-188 0 0,0 0 1 0 0,-1-2-1 0 0,23-16 0 0 0,-43 29 172 0 0,0-1-1 0 0,0 1 0 0 0,0 0 1 0 0,1 0-1 0 0,-1 0 0 0 0,0 0 1 0 0,0 0-1 0 0,0 0 0 0 0,1-1 1 0 0,-1 1-1 0 0,0 0 0 0 0,0 0 1 0 0,0 0-1 0 0,0 0 0 0 0,0-1 1 0 0,1 1-1 0 0,-1 0 1 0 0,0 0-1 0 0,0-1 0 0 0,0 1 1 0 0,0 0-1 0 0,0 0 0 0 0,0 0 1 0 0,0-1-1 0 0,0 1 0 0 0,0 0 1 0 0,0 0-1 0 0,0-1 0 0 0,0 1 1 0 0,0 0-1 0 0,0 0 0 0 0,0-1 1 0 0,0 1-1 0 0,0 0 1 0 0,0 0-1 0 0,0 0 0 0 0,0-1 1 0 0,0 1-1 0 0,-1 0 0 0 0,1 0 1 0 0,0-1-1 0 0,0 1 0 0 0,0 0 1 0 0,-13-4-413 0 0,-18 2 34 0 0,-15 7-20 0 0,-83 19 0 0 0,105-18 416 0 0,0 1 0 0 0,1 1 0 0 0,0 2 0 0 0,-32 17 0 0 0,-81 60 127 0 0,99-63 20 0 0,27-19-91 0 0,1 1 0 0 0,-1 0 0 0 0,1 1 1 0 0,0 0-1 0 0,1 0 0 0 0,0 1 0 0 0,0 0 0 0 0,-8 11 1 0 0,9-9 33 0 0,0 1 0 0 0,1 0 0 0 0,0 0 0 0 0,1 0 0 0 0,0 1 0 0 0,-4 16 0 0 0,8-25-70 0 0,1 0 0 0 0,-1 0 0 0 0,1 1-1 0 0,-1-1 1 0 0,1 0 0 0 0,0 0 0 0 0,0 1-1 0 0,1-1 1 0 0,-1 0 0 0 0,1 0 0 0 0,-1 0-1 0 0,1 1 1 0 0,0-1 0 0 0,0 0 0 0 0,1 0 0 0 0,-1 0-1 0 0,1-1 1 0 0,-1 1 0 0 0,1 0 0 0 0,0 0-1 0 0,0-1 1 0 0,0 1 0 0 0,0-1 0 0 0,0 0-1 0 0,1 1 1 0 0,-1-1 0 0 0,1 0 0 0 0,0-1-1 0 0,4 4 1 0 0,4 0 27 0 0,1 1 1 0 0,-1-2-1 0 0,1 0 0 0 0,0 0 0 0 0,0-1 1 0 0,0-1-1 0 0,24 3 0 0 0,-10-4-34 0 0,-1-1 0 0 0,48-6-1 0 0,109-33-1166 0 0,-107 20-553 0 0,-18 5 382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1839 0 0,'44'-80'465'0'0,"19"-41"4617"0"0,-21 41-3159 0 0,-39 75-1637 0 0,0-1 0 0 0,1 1 1 0 0,-1 0-1 0 0,1 0 0 0 0,0 0 1 0 0,8-6-1 0 0,-9 9-181 0 0,-1 0-1 0 0,1 0 0 0 0,-1 0 1 0 0,1 0-1 0 0,0 1 1 0 0,0-1-1 0 0,0 1 0 0 0,0 0 1 0 0,0 0-1 0 0,0 0 1 0 0,0 0-1 0 0,1 0 0 0 0,-1 1 1 0 0,4-1-1 0 0,-1 1 35 0 0,1 1 0 0 0,0-1 0 0 0,-1 1-1 0 0,1 0 1 0 0,-1 0 0 0 0,1 1-1 0 0,-1 0 1 0 0,1 0 0 0 0,-1 1 0 0 0,0 0-1 0 0,0 0 1 0 0,0 0 0 0 0,-1 0 0 0 0,1 1-1 0 0,-1 0 1 0 0,0 1 0 0 0,7 6 0 0 0,16 19 812 0 0,-4-4-166 0 0,-2 0-1 0 0,24 36 0 0 0,-40-54-578 0 0,-1 1-1 0 0,-1 0 1 0 0,1 0-1 0 0,-1 0 1 0 0,-1 1 0 0 0,0-1-1 0 0,0 1 1 0 0,-1 0-1 0 0,0 0 1 0 0,-1 0 0 0 0,0 0-1 0 0,0 13 1 0 0,-2-18-124 0 0,1 1 0 0 0,-1-1 0 0 0,0 1 0 0 0,-1-1 0 0 0,1 0 0 0 0,-1 1-1 0 0,0-1 1 0 0,0 0 0 0 0,-1 0 0 0 0,0 0 0 0 0,-5 7 0 0 0,3-5-21 0 0,-1-1-1 0 0,0 0 1 0 0,0 0 0 0 0,-1 0-1 0 0,0-1 1 0 0,-13 9 0 0 0,0-4-17 0 0,0-1 1 0 0,0-1-1 0 0,0 0 1 0 0,-1-1-1 0 0,-23 3 0 0 0,-67 11 100 0 0,93-19-252 0 0,-2-1-1 0 0,1 0 0 0 0,-35-4 1 0 0,28-4-283 0 0,24 6 270 0 0,1 1 0 0 0,-1-1-1 0 0,1 0 1 0 0,-1 0 0 0 0,1 1 0 0 0,0-1 0 0 0,0 0 0 0 0,-1 0 0 0 0,1 0 0 0 0,0-1 0 0 0,0 1 0 0 0,0 0 0 0 0,0 0 0 0 0,0 0 0 0 0,0-2 0 0 0,-2-9-1482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12263 0 0,'0'0'563'0'0,"1"0"-14"0"0,0 0-488 0 0,0 0 0 0 0,0 0-1 0 0,0 0 1 0 0,-1 0-1 0 0,1 0 1 0 0,0 0 0 0 0,0 0-1 0 0,-1 0 1 0 0,1 0 0 0 0,0 1-1 0 0,-1-1 1 0 0,1 0-1 0 0,0 1 1 0 0,-1-1 0 0 0,1 0-1 0 0,0 1 1 0 0,-1-1-1 0 0,1 1 1 0 0,0-1 0 0 0,-1 1-1 0 0,1-1 1 0 0,-1 1 0 0 0,1 0-1 0 0,-1-1 1 0 0,0 1-1 0 0,1-1 1 0 0,-1 1 0 0 0,0 0-1 0 0,1-1 1 0 0,-1 2 0 0 0,1 17 1252 0 0,-1-19-1311 0 0,-2 10 373 0 0,0 1 1 0 0,-1-1-1 0 0,0 1 0 0 0,-1-1 1 0 0,-7 16-1 0 0,-32 47 592 0 0,15-26-527 0 0,19-32-241 0 0,0 0 1 0 0,2 1-1 0 0,0 0 1 0 0,0 0-1 0 0,-6 30 1 0 0,13-45-163 0 0,-1 1 0 0 0,1-1 0 0 0,0 0 0 0 0,0 0 0 0 0,0 0 0 0 0,0 1 1 0 0,0-1-1 0 0,0 0 0 0 0,0 0 0 0 0,1 1 0 0 0,-1-1 0 0 0,0 0 0 0 0,1 0 0 0 0,-1 0 0 0 0,1 0 1 0 0,-1 1-1 0 0,1-1 0 0 0,0 0 0 0 0,-1 0 0 0 0,1 0 0 0 0,0 0 0 0 0,0 0 0 0 0,0-1 0 0 0,-1 1 1 0 0,1 0-1 0 0,0 0 0 0 0,0 0 0 0 0,0-1 0 0 0,1 1 0 0 0,-1 0 0 0 0,0-1 0 0 0,0 1 0 0 0,0-1 1 0 0,0 0-1 0 0,0 1 0 0 0,1-1 0 0 0,-1 0 0 0 0,0 0 0 0 0,0 0 0 0 0,1 1 0 0 0,1-2 0 0 0,2 2-2 0 0,1-1-1 0 0,0-1 0 0 0,0 1 0 0 0,0-1 0 0 0,0 0 0 0 0,-1-1 1 0 0,9-2-1 0 0,12-8 35 0 0,-1-1 1 0 0,0-1-1 0 0,39-30 1 0 0,-25 16-79 0 0,119-78 9 0 0,-158 107 0 0 0,0-1 0 0 0,0 0 0 0 0,0 0 0 0 0,0 0 0 0 0,0 0 0 0 0,0 1 0 0 0,0-1 0 0 0,0 0 0 0 0,0 0 0 0 0,0 0 0 0 0,0 1 0 0 0,0-1 0 0 0,0 0 0 0 0,0 0 0 0 0,0 0 0 0 0,0 0 0 0 0,0 1 0 0 0,0-1 0 0 0,0 0 0 0 0,0 0 0 0 0,0 0 0 0 0,1 0 0 0 0,-1 0 0 0 0,0 1 0 0 0,0-1 0 0 0,0 0 0 0 0,0 0 0 0 0,0 0 0 0 0,0 0 0 0 0,1 0 0 0 0,-1 0 0 0 0,0 1 0 0 0,0-1 0 0 0,0 0 0 0 0,0 0 0 0 0,1 0 0 0 0,-1 0 0 0 0,0 0 0 0 0,0 0 0 0 0,0 0 0 0 0,0 0 0 0 0,1 0 0 0 0,-1 0 0 0 0,0 0 0 0 0,0 0 0 0 0,0 0 0 0 0,1 0 0 0 0,-1 0 0 0 0,0 0 0 0 0,0 0 0 0 0,0 0 0 0 0,0 0 0 0 0,1 0 0 0 0,-1 0 0 0 0,0 0 0 0 0,0 0 0 0 0,0-1 0 0 0,0 1 0 0 0,0 0 0 0 0,1 0 0 0 0,-1 0 0 0 0,0 0 0 0 0,0 0 0 0 0,0 0 0 0 0,0-1 0 0 0,0 1 0 0 0,1 0 0 0 0,-5 12 0 0 0,4-12 0 0 0,-1 2 0 0 0,0 1 0 0 0,0-1 0 0 0,1 0 0 0 0,-1 1 0 0 0,0-1 0 0 0,1 1 0 0 0,0-1 0 0 0,0 0 0 0 0,-1 1 0 0 0,2-1 0 0 0,-1 1 0 0 0,0-1 0 0 0,0 1 0 0 0,1-1 0 0 0,-1 0 0 0 0,1 1 0 0 0,1 3 0 0 0,-1-5 0 0 0,-1 1 0 0 0,0-1 0 0 0,0 1 0 0 0,0-1 0 0 0,0 1 0 0 0,0 0 0 0 0,0-1 0 0 0,0 1 0 0 0,0-1 0 0 0,0 1 0 0 0,-1-1 0 0 0,1 1 0 0 0,-1-1 0 0 0,0 3 0 0 0,-3 14 0 0 0,4-12-29 0 0,1-1 0 0 0,0 0-1 0 0,0 0 1 0 0,0 0 0 0 0,0 0 0 0 0,1 0-1 0 0,0 0 1 0 0,0 0 0 0 0,0 0 0 0 0,1-1 0 0 0,0 1-1 0 0,-1-1 1 0 0,2 0 0 0 0,-1 0 0 0 0,0 0-1 0 0,1 0 1 0 0,0 0 0 0 0,0-1 0 0 0,0 1-1 0 0,0-1 1 0 0,0 0 0 0 0,1-1 0 0 0,7 4 0 0 0,-8-4-793 0 0,1 0 0 0 0,0 0 1 0 0,0-1-1 0 0,-1 1 1 0 0,1-1-1 0 0,0-1 1 0 0,0 1-1 0 0,0-1 1 0 0,8 0-1 0 0,13-3-5493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16 2759 0 0,'3'-16'18669'0'0,"-9"22"-15535"0"0,-5 10-6113 0 0,7-9 4572 0 0,-19 31-1429 0 0,-75 141 44 0 0,43-62-184 0 0,-61 122 58 0 0,-16-7-33 0 0,7-47 83 0 0,19-32-2297 0 0,91-132-296 0 0,10-12 627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98 2759 0 0,'-21'0'171'0'0,"-24"3"-1"0"0,18 3 2737 0 0,13-2 196 0 0,1 1-1 0 0,-1 0 0 0 0,-17 11 1937 0 0,55-11-3122 0 0,8-4-1337 0 0,0-2 1 0 0,0-1-1 0 0,32-7 1 0 0,94-25 104 0 0,-137 29-580 0 0,81-20 201 0 0,-20 3-180 0 0,162-20 0 0 0,-221 40-485 0 0,1 1 0 0 0,-1 2 0 0 0,1 0 0 0 0,29 5 0 0 0,-41-3-529 0 0,0 0 0 0 0,-1 1 0 0 0,22 9-1 0 0,-24-8-354 0 0,0 0-1 0 0,-1 0 0 0 0,0 1 0 0 0,0 0 1 0 0,10 10-1 0 0,-14-12 591 0 0,0 0 0 0 0,0 0 1 0 0,0-1-1 0 0,1 1 0 0 0,5 2 0 0 0,6-2 4553 0 0,-16 7-1591 0 0,-1-6-1858 0 0,0 0-1 0 0,0 0 1 0 0,-1 0 0 0 0,1 0-1 0 0,-1 0 1 0 0,0 0-1 0 0,-1-1 1 0 0,-3 7 0 0 0,-27 36 1244 0 0,18-29-1086 0 0,-153 226 1459 0 0,165-239-2194 0 0,2-4-22 0 0,-1 1-1 0 0,1 0 1 0 0,0 0 0 0 0,0-1-1 0 0,0 1 1 0 0,1 0 0 0 0,-1 0-1 0 0,0 0 1 0 0,0 2-1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0,'0'0'208'0'0,"1"1"-9"0"0,0 4-176 0 0,1-1 0 0 0,0 0-1 0 0,0 0 1 0 0,0-1 0 0 0,1 1-1 0 0,-1 0 1 0 0,1-1 0 0 0,0 1 0 0 0,0-1-1 0 0,0 0 1 0 0,1 0 0 0 0,-1 0 0 0 0,1-1-1 0 0,-1 1 1 0 0,9 3 0 0 0,3 1-148 0 0,1 0 0 0 0,31 7 1 0 0,1 1 1358 0 0,-17 3 5594 0 0,-30-18-6651 0 0,-1 0 1 0 0,1 1-1 0 0,-1-1 1 0 0,1 0 0 0 0,-1 0-1 0 0,0 1 1 0 0,1-1-1 0 0,-1 0 1 0 0,1 1-1 0 0,-1-1 1 0 0,0 1-1 0 0,1-1 1 0 0,-1 1-1 0 0,0-1 1 0 0,1 0-1 0 0,-1 1 1 0 0,0-1-1 0 0,1 1 1 0 0,-1-1-1 0 0,0 1 1 0 0,0 0-1 0 0,0-1 1 0 0,0 1-1 0 0,0-1 1 0 0,0 1-1 0 0,1 0 1 0 0,2 16 1648 0 0,-3-14-1725 0 0,0-1 0 0 0,0 1 0 0 0,0 0 1 0 0,-1 0-1 0 0,1-1 0 0 0,-1 1 1 0 0,0 0-1 0 0,0-1 0 0 0,0 1 1 0 0,0 0-1 0 0,0-1 0 0 0,-1 1 0 0 0,-2 2 1 0 0,-3 5 184 0 0,-16 16 1 0 0,12-14-124 0 0,-101 126 269 0 0,106-129-416 0 0,0 0 0 0 0,1 1-1 0 0,0-1 1 0 0,-7 20 0 0 0,12-25 58 0 0,1 3 36 0 0,-1-5 55 0 0,1-1-142 0 0,-1 0-1 0 0,0-1 0 0 0,1 1 1 0 0,-1 0-1 0 0,0 0 1 0 0,1 0-1 0 0,-1-1 1 0 0,1 1-1 0 0,-1 0 1 0 0,1-1-1 0 0,-1 1 0 0 0,1 0 1 0 0,0-1-1 0 0,-1 1 1 0 0,1-1-1 0 0,0 1 1 0 0,0-1-1 0 0,-1 1 1 0 0,1-1-1 0 0,0 1 0 0 0,0-1 1 0 0,0 0-1 0 0,1 1 1 0 0,21 5 346 0 0,5-3-229 0 0,0-1 0 0 0,0-1 0 0 0,54-7 0 0 0,-77 6-113 0 0,12-1-227 0 0,-1-1 1 0 0,1-1-1 0 0,23-6 1 0 0,-35 8 125 0 0,0-1 0 0 0,0-1 0 0 0,0 1 0 0 0,0 0 0 0 0,-1-1 0 0 0,1 0 0 0 0,-1 0 0 0 0,0-1 0 0 0,0 1 1 0 0,0-1-1 0 0,0 0 0 0 0,0 0 0 0 0,-1 0 0 0 0,6-9 0 0 0,-5 6 49 0 0,-1-1 0 0 0,1 0 0 0 0,-1 1 1 0 0,-1-1-1 0 0,0 0 0 0 0,0-1 0 0 0,0 1 0 0 0,-1 0 0 0 0,0-12 0 0 0,-1 8-51 0 0,0 0-1 0 0,-1 0 1 0 0,-1 0-1 0 0,1 0 1 0 0,-8-23-1 0 0,7 30-112 0 0,-1 1 0 0 0,1 0-1 0 0,-1-1 1 0 0,1 1 0 0 0,-1 0-1 0 0,0 0 1 0 0,-1 1 0 0 0,1-1-1 0 0,-1 1 1 0 0,1-1 0 0 0,-1 1-1 0 0,-7-4 1 0 0,7 4-191 0 0,3 3 103 0 0,0-1 0 0 0,0 1 0 0 0,0-1 0 0 0,0 1 0 0 0,-1 0 0 0 0,1-1 0 0 0,0 1 0 0 0,0 0 0 0 0,0 0 0 0 0,-2 0 0 0 0,-2 0-3484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5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27 323 11375 0 0,'0'0'522'0'0,"0"2"-13"0"0,-10 16-308 0 0,6-13-146 0 0,-6 10 1659 0 0,8-10 2748 0 0,13-1-3126 0 0,-10-3-1294 0 0,0 0-1 0 0,0-1 1 0 0,0 1 0 0 0,0-1 0 0 0,0 0 0 0 0,1 1 0 0 0,-1-1-1 0 0,0 0 1 0 0,0 0 0 0 0,0 1 0 0 0,0-1 0 0 0,0 0-1 0 0,3 0 1 0 0,3-2 94 0 0,1 0-1 0 0,0 0 1 0 0,0-1 0 0 0,-1 0-1 0 0,14-7 1 0 0,35-26 43 0 0,-33 20-100 0 0,24-15 22 0 0,359-214 966 0 0,-397 241-1004 0 0,0-1 89 0 0,0 1 0 0 0,0 0 1 0 0,19-5-1 0 0,-27 8 312 0 0,0 4-384 0 0,1 7-53 0 0,0 1 0 0 0,-1-1-1 0 0,0 1 1 0 0,-1 19 0 0 0,-9 45 139 0 0,5-42-90 0 0,2-14-50 0 0,1 1 1 0 0,0-1-1 0 0,2 0 0 0 0,0 0 1 0 0,5 20-1 0 0,-3-24-11 0 0,0-1 0 0 0,1 0 1 0 0,1-1-1 0 0,0 1 0 0 0,1-1 1 0 0,0 0-1 0 0,11 16 0 0 0,14 8 42 0 0,-11-14-309 0 0,-11-14-1209 0 0,1 0-4023 0 0,3-2-2136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60 4607 0 0,'4'-17'461'0'0,"-4"11"113"0"0,1 1 0 0 0,0 0-1 0 0,1 1 1 0 0,3-9 1584 0 0,-1 3 4738 0 0,-7 33-5419 0 0,-10 14-1106 0 0,-1 0-1 0 0,-22 40 1 0 0,22-47-216 0 0,-68 143 296 0 0,-129 263-277 0 0,127-241-43 0 0,37-82-81 0 0,42-99-301 0 0,-2 0 0 0 0,0-1 0 0 0,0 0-1 0 0,-1 0 1 0 0,-1-1 0 0 0,0 0 0 0 0,-1 0 0 0 0,0-1-1 0 0,-15 13 1 0 0,24-23-306 0 0,2-6-1507 0 0,0 2 1831 0 0,1 0 0 0 0,-1 0 0 0 0,1 0 0 0 0,0 0 0 0 0,-1 1 0 0 0,1-1 0 0 0,1 0-1 0 0,-1 1 1 0 0,3-3 0 0 0,10-11-4351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24 128 5063 0 0,'-1'-1'390'0'0,"-21"-16"11219"0"0,24 16-10826 0 0,6-4-429 0 0,0 1 0 0 0,0 0 0 0 0,0 0 1 0 0,1 1-1 0 0,0 0 0 0 0,13-2 0 0 0,59-7 635 0 0,-34 6-455 0 0,26-5 148 0 0,253-31 1252 0 0,-25 32-952 0 0,-172 10-3524 0 0,-25 1-3758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1839 0 0,'0'2'2404'0'0,"-1"4"-679"0"0,-1 0-1 0 0,1-1 0 0 0,-5 11 0 0 0,-12 17 1554 0 0,-29 29-1969 0 0,21-30-310 0 0,-25 29-27 0 0,-6 7-279 0 0,49-57-517 0 0,0 0 0 0 0,1 1 0 0 0,0 0 0 0 0,-6 17 0 0 0,12-26-134 0 0,-1 0-1 0 0,1 0 1 0 0,0 1 0 0 0,1-1-1 0 0,-1 1 1 0 0,1-1-1 0 0,-1 0 1 0 0,1 1 0 0 0,0-1-1 0 0,0 1 1 0 0,1-1-1 0 0,-1 1 1 0 0,1-1 0 0 0,-1 0-1 0 0,1 1 1 0 0,0-1-1 0 0,3 6 1 0 0,-3-7-5 0 0,1 1-1 0 0,0 0 1 0 0,0-1-1 0 0,0 1 1 0 0,0-1-1 0 0,1 0 1 0 0,-1 0-1 0 0,1 0 1 0 0,-1 0 0 0 0,1 0-1 0 0,0-1 1 0 0,-1 1-1 0 0,1-1 1 0 0,0 1-1 0 0,0-1 1 0 0,0 0 0 0 0,0 0-1 0 0,0 0 1 0 0,5 0-1 0 0,4 0 91 0 0,0 0 1 0 0,1-1-1 0 0,-1-1 0 0 0,0 1 1 0 0,0-2-1 0 0,0 0 0 0 0,0 0 1 0 0,0-1-1 0 0,0-1 0 0 0,21-9 0 0 0,7-6 104 0 0,61-39-1 0 0,-85 48-209 0 0,0-2-1 0 0,18-15 1 0 0,-27 20-15 0 0,0 0 1 0 0,0 0-1 0 0,-1-1 1 0 0,0 1-1 0 0,0-1 1 0 0,5-12-1 0 0,-9 18-15 0 0,-1-1 0 0 0,0 1-1 0 0,0-1 1 0 0,0 1 0 0 0,-1-1-1 0 0,1 0 1 0 0,-1 1 0 0 0,1-1 0 0 0,-1 0-1 0 0,0 1 1 0 0,0-1 0 0 0,0 0-1 0 0,0 1 1 0 0,0-1 0 0 0,-1 0-1 0 0,1 1 1 0 0,-1-1 0 0 0,0 1 0 0 0,0-1-1 0 0,0 1 1 0 0,0-1 0 0 0,0 1-1 0 0,0-1 1 0 0,-1 1 0 0 0,1 0-1 0 0,-1 0 1 0 0,1 0 0 0 0,-1 0 0 0 0,0 0-1 0 0,0 0 1 0 0,0 0 0 0 0,0 0-1 0 0,-4-2 1 0 0,-3-1-36 0 0,0-1-1 0 0,0 2 1 0 0,0-1-1 0 0,-1 1 1 0 0,1 1-1 0 0,-1 0 1 0 0,-15-3-1 0 0,7 3-172 0 0,-23 0 0 0 0,19 1-364 0 0,22 2 474 0 0,-1 0 1 0 0,0 0 0 0 0,1 0 0 0 0,-1 0 0 0 0,1 0-1 0 0,-1 0 1 0 0,0 0 0 0 0,1 0 0 0 0,-1 0 0 0 0,1 0 0 0 0,-1-1-1 0 0,0 1 1 0 0,1 0 0 0 0,-1 0 0 0 0,1-1 0 0 0,-1 1 0 0 0,1 0-1 0 0,-1-1 1 0 0,1 1 0 0 0,-1-1 0 0 0,1 1 0 0 0,-1-1-1 0 0,1 1 1 0 0,0-1 0 0 0,-1 1 0 0 0,1-1 0 0 0,0 1 0 0 0,-1-1-1 0 0,1 1 1 0 0,0-1 0 0 0,0 1 0 0 0,-1-2 0 0 0,1 0-136 0 0,0 1 1 0 0,0-1 0 0 0,1 0-1 0 0,-1 0 1 0 0,0 1 0 0 0,1-1 0 0 0,-1 0-1 0 0,1 1 1 0 0,1-3 0 0 0,11-16-1596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408 384 6447 0 0,'0'0'4594'0'0,"2"-2"-3282"0"0,91-134 3045 0 0,-72 103-3574 0 0,25-54 1 0 0,-42 80-641 0 0,-3-2-77 0 0,0-4 82 0 0,0-8-14 0 0,-3 16-111 0 0,0 0 5 0 0,1 2-12 0 0,-1-1 1 0 0,1 0-1 0 0,-1 1 0 0 0,1-1 0 0 0,-1 1 0 0 0,0 0 1 0 0,-1 0-1 0 0,1-1 0 0 0,0 1 0 0 0,-1 1 0 0 0,0-1 1 0 0,0 0-1 0 0,1 1 0 0 0,-1-1 0 0 0,-1 1 1 0 0,1 0-1 0 0,0 0 0 0 0,-1 0 0 0 0,-4-2 0 0 0,3 3-17 0 0,1-1-1 0 0,-1 1 0 0 0,1 0 1 0 0,-1 0-1 0 0,0 1 0 0 0,0 0 1 0 0,1-1-1 0 0,-1 1 0 0 0,0 1 1 0 0,0-1-1 0 0,1 1 0 0 0,-1 0 1 0 0,0 0-1 0 0,1 0 0 0 0,-7 3 1 0 0,-12 7-29 0 0,0 0 0 0 0,1 1 0 0 0,1 1 0 0 0,0 2 1 0 0,0 0-1 0 0,2 1 0 0 0,0 0 0 0 0,1 2 1 0 0,0 0-1 0 0,2 1 0 0 0,-21 32 0 0 0,28-39 33 0 0,-94 153-11 0 0,91-143 23 0 0,1 0-1 0 0,1 0 0 0 0,2 2 0 0 0,0-1 0 0 0,-8 46 0 0 0,15-65 7 0 0,0 0 0 0 0,1 0-1 0 0,-1 1 1 0 0,1-1 0 0 0,0 0-1 0 0,0 0 1 0 0,1 0 0 0 0,-1 1-1 0 0,1-1 1 0 0,0 0 0 0 0,0 0-1 0 0,0 0 1 0 0,4 7 0 0 0,-4-10-2 0 0,0 0 1 0 0,0 1 0 0 0,1-1 0 0 0,-1 0 0 0 0,0 0 0 0 0,1 0 0 0 0,-1 0 0 0 0,1 0 0 0 0,-1-1 0 0 0,1 1 0 0 0,-1 0 0 0 0,1-1 0 0 0,0 1 0 0 0,-1-1 0 0 0,1 1 0 0 0,0-1 0 0 0,-1 0-1 0 0,1 0 1 0 0,3 0 0 0 0,0 0 46 0 0,0 0-1 0 0,1 0 1 0 0,-1-1 0 0 0,8-2-1 0 0,0-1-5 0 0,-1-1-1 0 0,0 0 1 0 0,0 0-1 0 0,-1-1 1 0 0,19-14 0 0 0,51-44 311 0 0,-58 44-340 0 0,21-19 107 0 0,74-85 0 0 0,-116 122 628 0 0,-3 5-700 0 0,-15 57 12 0 0,10-43-51 0 0,2-1-1 0 0,0 1 1 0 0,0 1-1 0 0,-1 25 1 0 0,5-42-43 0 0,1 0 0 0 0,-1 0-1 0 0,0 0 1 0 0,1 0 0 0 0,-1 0 0 0 0,0-1 0 0 0,1 1 0 0 0,-1 0 0 0 0,1 0 0 0 0,-1 0 0 0 0,1-1-1 0 0,0 1 1 0 0,-1 0 0 0 0,1 0 0 0 0,0-1 0 0 0,-1 1 0 0 0,1-1 0 0 0,0 1 0 0 0,0 0-1 0 0,0-1 1 0 0,1 1 0 0 0,19 6-1149 0 0,-5-8-119 0 0,1-6-55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28 11519 0 0,'1'-2'528'0'0,"20"-23"8256"0"0,-22 25-8682 0 0,6 9 1236 0 0,-5 0-1253 0 0,1-1 1 0 0,-2 1-1 0 0,1-1 0 0 0,-1 1 1 0 0,-1-1-1 0 0,1 1 0 0 0,-1-1 0 0 0,-1 1 1 0 0,0-1-1 0 0,0 0 0 0 0,-5 9 0 0 0,-7 11-13 0 0,-30 42-1 0 0,45-70-70 0 0,-239 334 204 0 0,-5 26-118 0 0,179-240-44 0 0,31-55-33 0 0,-53 102-877 0 0,83-159-319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15607 0 0,'0'0'1410'0'0,"-1"2"-1160"0"0,-3 10 197 0 0,-2 1-1 0 0,0-1 0 0 0,-11 18 1 0 0,-5 9 271 0 0,-98 209 877 0 0,-29 56-1412 0 0,-35 21 40 0 0,-14-11 113 0 0,171-273-293 0 0,-8 17-6 0 0,-39 83 1 0 0,73-138-118 0 0,5-6-1432 0 0,14-10-592 0 0,7-9-4699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1 630 10855 0 0,'-1'-11'320'0'0,"1"-1"-1"0"0,1 0 0 0 0,0 1 0 0 0,1-1 0 0 0,0 1 1 0 0,0-1-1 0 0,2 1 0 0 0,-1 0 0 0 0,1 0 0 0 0,10-18 1 0 0,0 4 236 0 0,1 1 0 0 0,1 0 0 0 0,24-27 0 0 0,-15 23-192 0 0,2 2 0 0 0,32-27-1 0 0,65-41 372 0 0,-114 87-674 0 0,37-28 180 0 0,53-27 1 0 0,-83 52-151 0 0,1 2 1 0 0,0 0-1 0 0,0 1 0 0 0,0 1 1 0 0,1 0-1 0 0,36-5 1 0 0,-50 10-54 0 0,0 1-1 0 0,0 0 1 0 0,0 0 0 0 0,0 0 0 0 0,0 0 0 0 0,0 1 0 0 0,-1 0 0 0 0,1 0 0 0 0,0 0 0 0 0,0 1 0 0 0,7 3 0 0 0,-8-3-10 0 0,-1 0 0 0 0,0 0-1 0 0,0 1 1 0 0,0-1 0 0 0,0 1-1 0 0,0 0 1 0 0,0 0 0 0 0,-1 0-1 0 0,1 0 1 0 0,-1 0 0 0 0,0 0-1 0 0,0 1 1 0 0,0-1 0 0 0,2 8-1 0 0,-2-3 2 0 0,0 1 0 0 0,0-1-1 0 0,0 0 1 0 0,-2 1 0 0 0,1 0 0 0 0,-1-1-1 0 0,0 1 1 0 0,0-1 0 0 0,-1 1 0 0 0,-1-1-1 0 0,1 1 1 0 0,-1-1 0 0 0,-1 0 0 0 0,1 0-1 0 0,-7 14 1 0 0,-4 4 25 0 0,-1 0 1 0 0,-1-1-1 0 0,-23 29 1 0 0,18-25-19 0 0,-2-1 0 0 0,-1-1 0 0 0,-1-2 1 0 0,-32 28-1 0 0,27-30-4 0 0,-1-2 0 0 0,-1-1 0 0 0,-54 26 0 0 0,65-37-173 0 0,0-1-1 0 0,0-1 1 0 0,-1 0 0 0 0,0-2-1 0 0,0 0 1 0 0,0-2 0 0 0,-39 2-1 0 0,57-5-83 0 0,0 0 1 0 0,0 0-1 0 0,0 0 0 0 0,0-1 0 0 0,0 1 1 0 0,0-1-1 0 0,0 0 0 0 0,0 0 1 0 0,1 0-1 0 0,-1 0 0 0 0,0 0 0 0 0,0-1 1 0 0,1 1-1 0 0,-1-1 0 0 0,1 0 0 0 0,-1 0 1 0 0,1 0-1 0 0,0 0 0 0 0,0 0 0 0 0,0 0 1 0 0,0 0-1 0 0,0-1 0 0 0,0 1 0 0 0,-2-6 1 0 0,-2-15-5350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11519 0 0,'0'0'1040'0'0,"1"2"-853"0"0,0-1-112 0 0,0 1 1 0 0,0 0-1 0 0,0 0 0 0 0,0-1 1 0 0,0 1-1 0 0,0 0 0 0 0,0 0 1 0 0,-1 0-1 0 0,1 0 0 0 0,-1 0 1 0 0,1 0-1 0 0,-1 0 0 0 0,0 0 1 0 0,0 0-1 0 0,0 1 0 0 0,0-1 1 0 0,0 0-1 0 0,-1 0 0 0 0,1 0 1 0 0,-1 0-1 0 0,0 3 0 0 0,-3 6 888 0 0,0 0-1 0 0,-7 17 1 0 0,9-24-789 0 0,-245 467 4515 0 0,41-87-4000 0 0,2-40-2457 0 0,156-280-1966 0 0,35-48 1816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4607 0 0,'43'-80'321'0'0,"-22"47"1839"0"0,1 1-1 0 0,1 2 1 0 0,1 0-1 0 0,41-38 1 0 0,19-1-1115 0 0,143-79 263 0 0,-178 121-1057 0 0,1 1 0 0 0,91-31-1 0 0,-128 53-90 0 0,0 0-1 0 0,1 1 1 0 0,0 1-1 0 0,-1 0 1 0 0,1 1-1 0 0,0 0 1 0 0,0 2-1 0 0,0-1 0 0 0,0 2 1 0 0,-1 0-1 0 0,25 6 1 0 0,-31-6-101 0 0,-1 0 0 0 0,1 1 0 0 0,0-1 0 0 0,-1 1 0 0 0,0 1-1 0 0,0-1 1 0 0,0 1 0 0 0,0 0 0 0 0,0 1 0 0 0,-1-1 0 0 0,0 1 0 0 0,0 0 0 0 0,0 0 0 0 0,-1 1 0 0 0,0 0 0 0 0,0-1 0 0 0,0 1 0 0 0,0 1 0 0 0,-1-1-1 0 0,0 0 1 0 0,-1 1 0 0 0,1 0 0 0 0,2 12 0 0 0,-4-12-22 0 0,-1 0 0 0 0,0 0 0 0 0,0 0-1 0 0,0 0 1 0 0,-1 0 0 0 0,0 0 0 0 0,0 0 0 0 0,-1 0 0 0 0,0 0-1 0 0,-3 9 1 0 0,-4 5 99 0 0,-21 36-1 0 0,12-28-37 0 0,-2 0-1 0 0,-1-1 1 0 0,-45 46-1 0 0,-87 62 73 0 0,121-111-118 0 0,-2-1 0 0 0,-60 33-1 0 0,74-47-204 0 0,0-1-1 0 0,-1-1 0 0 0,0 0 0 0 0,0-2 0 0 0,0 0 1 0 0,-37 3-1 0 0,53-8-268 0 0,-1-1 0 0 0,1 0 0 0 0,-1 0 0 0 0,1 0 0 0 0,-1-1 0 0 0,-9-2 1 0 0,-4-5-6725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59 393 13415 0 0,'0'0'1216'0'0,"0"2"-1000"0"0,-8 35-31 0 0,5-26 194 0 0,1 1 1 0 0,0 0-1 0 0,-1 17 1 0 0,3 0 559 0 0,-2 1 0 0 0,-6 38 0 0 0,7-66 9 0 0,0-4-678 0 0,-3-2-190 0 0,1 0 0 0 0,0-1 1 0 0,1 1-1 0 0,-1-1 1 0 0,1 0-1 0 0,0 1 1 0 0,0-1-1 0 0,0 0 1 0 0,1 0-1 0 0,0 0 1 0 0,0-1-1 0 0,0 1 1 0 0,0 0-1 0 0,1 0 1 0 0,0 0-1 0 0,0-1 0 0 0,1-8 1 0 0,2-6 5 0 0,0 0 0 0 0,2 0 1 0 0,7-25-1 0 0,-3 21-94 0 0,1 1 1 0 0,2 0-1 0 0,0 0 1 0 0,1 1-1 0 0,1 0 0 0 0,0 1 1 0 0,2 1-1 0 0,1 1 1 0 0,0 0-1 0 0,2 1 1 0 0,25-20-1 0 0,41-23-153 0 0,-68 51 128 0 0,0 0 0 0 0,2 1 1 0 0,18-7-1 0 0,-9 6 51 0 0,0 1 0 0 0,1 2 0 0 0,44-6 0 0 0,-59 11-248 0 0,-1 1 0 0 0,1 1 0 0 0,-1 0 0 0 0,1 1 0 0 0,-1 0 1 0 0,1 1-1 0 0,-1 0 0 0 0,0 1 0 0 0,0 1 0 0 0,13 5 0 0 0,-9 1-4610 0 0,-2 2-1491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1375 0 0,'1'-2'66'0'0,"9"-22"93"0"0,-6 10 300 0 0,-3 13 57 0 0,-1 1-1 0 0,1-1 0 0 0,-1 0 1 0 0,0 0-1 0 0,0 0 0 0 0,0 0 1 0 0,1 0-1 0 0,-1 0 0 0 0,0 0 1 0 0,0 0-1 0 0,0 1 0 0 0,0-1 1 0 0,-1 0-1 0 0,1 0 0 0 0,0 0 1 0 0,0 0-1 0 0,0 0 0 0 0,-1 0 1 0 0,0-1-1 0 0,1 1-228 0 0,-1 1 0 0 0,1-1 0 0 0,-1 1 0 0 0,0 0 0 0 0,1-1 0 0 0,-1 1 0 0 0,1-1 0 0 0,-1 1 0 0 0,0 0 0 0 0,1-1 0 0 0,-1 1 0 0 0,0 0 0 0 0,1 0 0 0 0,-1 0 0 0 0,0 0 0 0 0,0-1 0 0 0,1 1 0 0 0,-1 0 0 0 0,-1 0 0 0 0,-1 1-116 0 0,0-1 0 0 0,0 0 0 0 0,0 1 0 0 0,-1 0 0 0 0,1-1 0 0 0,0 1 1 0 0,0 1-1 0 0,-6 2 0 0 0,-6 6-144 0 0,0 1 0 0 0,0 0-1 0 0,1 1 1 0 0,0 1 0 0 0,1 0 0 0 0,1 1 0 0 0,-12 16 0 0 0,0 4-52 0 0,2 2 0 0 0,-19 39 0 0 0,37-67 23 0 0,1 0 0 0 0,0 0-1 0 0,0 0 1 0 0,1 0 0 0 0,0 0 0 0 0,0 1 0 0 0,0 13 0 0 0,1-20 4 0 0,1 0 0 0 0,0 0 0 0 0,0 0-1 0 0,0 0 1 0 0,1 0 0 0 0,-1 1 0 0 0,0-1 0 0 0,1 0 0 0 0,-1 0 0 0 0,1 0 0 0 0,0 0 0 0 0,-1-1 0 0 0,1 1 0 0 0,0 0 0 0 0,0 0 0 0 0,1 0 0 0 0,-1-1 0 0 0,0 1 0 0 0,0 0 0 0 0,1-1 0 0 0,-1 1 0 0 0,1-1 0 0 0,0 0 0 0 0,-1 0 0 0 0,1 1 0 0 0,0-1 0 0 0,-1 0-1 0 0,1 0 1 0 0,0 0 0 0 0,0-1 0 0 0,0 1 0 0 0,0 0 0 0 0,0-1 0 0 0,0 1 0 0 0,4-1 0 0 0,3 1 38 0 0,0-1 0 0 0,0-1 0 0 0,0 0 1 0 0,0 0-1 0 0,0-1 0 0 0,0 0 0 0 0,0 0 0 0 0,-1-1 0 0 0,1 0 0 0 0,7-4 0 0 0,5-3 48 0 0,-1-1 0 0 0,31-23-1 0 0,-42 27-73 0 0,0 0 1 0 0,0 0-1 0 0,-1-1 0 0 0,0 0 1 0 0,-1-1-1 0 0,0 1 0 0 0,0-1 0 0 0,-1-1 1 0 0,0 0-1 0 0,0 1 0 0 0,-1-2 0 0 0,-1 1 1 0 0,0 0-1 0 0,0-1 0 0 0,-1 0 1 0 0,3-15-1 0 0,-5 14-190 0 0,0 0 0 0 0,0 0 0 0 0,-1 0 0 0 0,-3-24 0 0 0,1 30-107 0 0,1-1 0 0 0,-1 0 1 0 0,0 1-1 0 0,-1-1 0 0 0,1 1 1 0 0,-1-1-1 0 0,-1 1 1 0 0,1 0-1 0 0,-8-9 0 0 0,10 15 126 0 0,1-1 0 0 0,-1 1 0 0 0,0-1 0 0 0,0 1 0 0 0,0-1 0 0 0,0 1 0 0 0,0 0 0 0 0,1 0 0 0 0,-1-1 0 0 0,0 1 0 0 0,0 0 0 0 0,0 0 0 0 0,0 0 0 0 0,0 0 0 0 0,0 0 0 0 0,0 0 0 0 0,0 0 0 0 0,-1 1 0 0 0,1-1-208 0 0,-8 2-1127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16095 0 0,'0'0'1782'0'0,"2"1"-1420"0"0,2 1-228 0 0,-1 0 0 0 0,1 0 0 0 0,-1 1 0 0 0,1-1 0 0 0,-1 1 1 0 0,0 0-1 0 0,0 0 0 0 0,0 0 0 0 0,0 0 0 0 0,0 0 0 0 0,-1 1 0 0 0,3 4 0 0 0,33 59 642 0 0,3-1 1 0 0,57 71-1 0 0,-85-121-757 0 0,20 25 78 0 0,54 51 0 0 0,13 9 31 0 0,-94-95-285 0 0,-1 0-1 0 0,0 1 0 0 0,0-1 1 0 0,-1 1-1 0 0,0 0 0 0 0,0 0 1 0 0,-1 1-1 0 0,0-1 0 0 0,0 1 1 0 0,-1 0-1 0 0,0 0 0 0 0,0-1 1 0 0,-1 1-1 0 0,1 12 0 0 0,-4-12-2155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8751 0 0,'0'0'674'0'0,"0"2"-438"0"0,0 3 847 0 0,-1 1 0 0 0,0-1-1 0 0,0 1 1 0 0,-1-1 0 0 0,0 1 0 0 0,-3 6 0 0 0,-16 32 1564 0 0,20-42-2685 0 0,-19 34 678 0 0,-1 0 1 0 0,-1-2-1 0 0,-48 56 0 0 0,-193 198-401 0 0,148-154-1244 0 0,113-131 386 0 0,-9 12-454 0 0,7-5-3611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5527 0 0,'7'-5'136'0'0,"1"1"-1"0"0,0-1 0 0 0,10-3 1 0 0,2 5 12144 0 0,-20 5-11762 0 0,1 3-355 0 0,0 0 1 0 0,0 0-1 0 0,-1 0 0 0 0,0 0 0 0 0,0 0 1 0 0,0 0-1 0 0,0 0 0 0 0,-1 0 0 0 0,-2 8 1 0 0,-2 6 321 0 0,-10 22 0 0 0,8-24-177 0 0,-6 27 0 0 0,8-20-251 0 0,-15 44 0 0 0,19-66-126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67 312 15119 0 0,'-66'102'6472'0'0,"66"-113"-6090"0"0,2-1-344 0 0,0 1 0 0 0,0-1 1 0 0,1 1-1 0 0,1 0 1 0 0,5-13-1 0 0,29-54-331 0 0,-28 59 270 0 0,-1 1-160 0 0,1 1 0 0 0,22-30 0 0 0,-27 41 102 0 0,0 0 0 0 0,0 0 0 0 0,1 1 0 0 0,0 0 0 0 0,0 0 0 0 0,1 0 0 0 0,-1 1 0 0 0,1 0 0 0 0,0 0 0 0 0,7-2 0 0 0,-11 5 93 0 0,0 0 0 0 0,-1 1 0 0 0,1-1 0 0 0,0 1 0 0 0,-1 0 0 0 0,1 0 0 0 0,0 0 0 0 0,-1 0 0 0 0,1 0 0 0 0,0 1-1 0 0,-1-1 1 0 0,1 1 0 0 0,0 0 0 0 0,-1 0 0 0 0,1 0 0 0 0,-1 0 0 0 0,1 0 0 0 0,-1 0 0 0 0,0 1 0 0 0,0-1 0 0 0,1 1 0 0 0,-1 0 0 0 0,0 0 0 0 0,0-1 0 0 0,2 5-1 0 0,4 3 134 0 0,0 0-1 0 0,-1 0 0 0 0,-1 1 1 0 0,8 15-1 0 0,-7-13-51 0 0,-1 0 0 0 0,-1 1 1 0 0,0 0-1 0 0,4 17 0 0 0,-8-22-83 0 0,1 1 0 0 0,-1 0-1 0 0,-1 0 1 0 0,1-1 0 0 0,-1 1 0 0 0,-1 0-1 0 0,-2 15 1 0 0,3-21-12 0 0,-4 8 52 0 0,-1 1 30 0 0,5-11-41 0 0,2-12-350 0 0,6-9-131 0 0,1 0 1 0 0,1 0-1 0 0,17-26 0 0 0,-16 28 143 0 0,2-5-85 0 0,2 1 0 0 0,1 0 0 0 0,1 1 1 0 0,0 1-1 0 0,2 1 0 0 0,0 0 1 0 0,1 1-1 0 0,23-15 0 0 0,-36 29 577 0 0,1 0 0 0 0,0 0 0 0 0,0 0-1 0 0,1 1 1 0 0,-1 1 0 0 0,1-1 0 0 0,-1 1 0 0 0,1 1-1 0 0,0 0 1 0 0,0 0 0 0 0,0 0 0 0 0,0 1 0 0 0,-1 1-1 0 0,1 0 1 0 0,0 0 0 0 0,0 0 0 0 0,0 1 0 0 0,-1 0-1 0 0,9 4 1 0 0,-14-5-172 0 0,-1 0-1 0 0,1 1 0 0 0,-1-1 1 0 0,1 1-1 0 0,-1 0 0 0 0,1-1 1 0 0,-1 1-1 0 0,0 0 0 0 0,0 0 1 0 0,0 0-1 0 0,0 1 0 0 0,0-1 1 0 0,-1 0-1 0 0,3 5 1 0 0,-2-3 13 0 0,0 1 1 0 0,-1-1 0 0 0,1 1-1 0 0,-1 0 1 0 0,0-1 0 0 0,0 1-1 0 0,-1 0 1 0 0,1 5 0 0 0,-2 9 123 0 0,-1-1 1 0 0,0 0 0 0 0,-9 30-1 0 0,8-32-42 0 0,-7 26 130 0 0,-10 49 94 0 0,17-74-314 0 0,1-1-1 0 0,1 1 1 0 0,1 25-1 0 0,2-31-25 0 0,-2-10 0 0 0,1 0 0 0 0,-1 0 0 0 0,0-1 0 0 0,0 1 0 0 0,1 0 0 0 0,-1 0 0 0 0,0-1 0 0 0,1 1 0 0 0,-1 0 0 0 0,1 0 0 0 0,-1-1 0 0 0,1 1 0 0 0,1 1 0 0 0,3-1 0 0 0,-4-1 0 0 0,1 0-126 0 0,0 0 0 0 0,0 1 1 0 0,1-1-1 0 0,-1 0 0 0 0,0 0 0 0 0,0 0 0 0 0,0 0 0 0 0,1-1 0 0 0,2 0 1 0 0,13-4-1305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50 9671 0 0,'-9'-1'875'0'0,"-13"-2"11734"0"0,66-5-11996 0 0,1 1 0 0 0,58 0-1 0 0,-83 6-558 0 0,147-6 70 0 0,64-4-55 0 0,-77 7 87 0 0,-78 9-2077 0 0,0 8-5632 0 0,-56-7 678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49 9671 0 0,'0'0'875'0'0,"-6"-6"-467"0"0,4 3 68 0 0,-1-1-1 0 0,0 1 1 0 0,0 0-1 0 0,0-1 1 0 0,-1 2 0 0 0,1-1-1 0 0,-1 0 1 0 0,1 1-1 0 0,-1-1 1 0 0,0 1 0 0 0,0 0-1 0 0,0 0 1 0 0,0 1-1 0 0,-8-3 1 0 0,6 3-322 0 0,1 1 0 0 0,-1-1 1 0 0,0 1-1 0 0,1 0 0 0 0,-1 0 1 0 0,0 1-1 0 0,1 0 0 0 0,-1 0 0 0 0,0 0 1 0 0,-6 3-1 0 0,-3 2-159 0 0,0 1 1 0 0,0 1-1 0 0,0 0 0 0 0,1 1 1 0 0,0 0-1 0 0,-22 21 1 0 0,8-5 185 0 0,-33 37 0 0 0,54-53-60 0 0,0-1 0 0 0,0 1 0 0 0,1 0 0 0 0,1 0 0 0 0,0 0 1 0 0,0 1-1 0 0,1 0 0 0 0,0 0 0 0 0,-4 14 0 0 0,8-23-106 0 0,0 0 0 0 0,0 0 0 0 0,1-1 0 0 0,-1 1 0 0 0,0 0 0 0 0,0 0 1 0 0,1-1-1 0 0,-1 1 0 0 0,0 0 0 0 0,1 0 0 0 0,-1-1 0 0 0,1 1 0 0 0,-1 0 0 0 0,1-1 0 0 0,-1 1 0 0 0,1-1 0 0 0,-1 1 1 0 0,1-1-1 0 0,0 1 0 0 0,-1-1 0 0 0,2 1 0 0 0,14 8 117 0 0,-8-7-100 0 0,1-1 0 0 0,-1 0-1 0 0,1 0 1 0 0,-1-1 0 0 0,1 0 0 0 0,-1-1 0 0 0,15-2 0 0 0,-11 1-22 0 0,105-17-66 0 0,-37 5 24 0 0,-70 13 22 0 0,-10 1 7 0 0,0 1 1 0 0,1-1 0 0 0,-1 1-1 0 0,1-1 1 0 0,-1 0 0 0 0,0 1 0 0 0,0-1-1 0 0,1 1 1 0 0,-1-1 0 0 0,0 0-1 0 0,0 1 1 0 0,1-1 0 0 0,-1 1 0 0 0,0-1-1 0 0,0 1 1 0 0,0-1 0 0 0,0 1-1 0 0,0-1 1 0 0,0 1 0 0 0,0-1 0 0 0,0 1-1 0 0,0 0 1 0 0,0-1 1 0 0,1 4-5 0 0,-1 0-1 0 0,0 0 0 0 0,0-1 1 0 0,0 1-1 0 0,-1 0 1 0 0,0 0-1 0 0,-1 7 1 0 0,0-4-30 0 0,0 0 0 0 0,1 0 0 0 0,0 1 0 0 0,0 8 0 0 0,1-15-21 0 0,1 0-1 0 0,-1 0 1 0 0,0-1-1 0 0,1 1 1 0 0,-1 0-1 0 0,0 0 1 0 0,1 0-1 0 0,-1 0 1 0 0,1-1-1 0 0,0 1 1 0 0,-1 0-1 0 0,1 0 1 0 0,-1-1-1 0 0,1 1 1 0 0,0-1-1 0 0,0 1 1 0 0,-1 0-1 0 0,1-1 1 0 0,0 1-1 0 0,0-1 1 0 0,0 0-1 0 0,1 1 1 0 0,20 6-2133 0 0,-8-7 302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17479 0 0,'0'0'2744'0'0,"-2"1"-2294"0"0,-7 7-174 0 0,1 0 0 0 0,0 0 0 0 0,0 1 0 0 0,1 0 0 0 0,0 1 0 0 0,1 0 1 0 0,-9 17-1 0 0,-30 83 658 0 0,32-76-751 0 0,-46 141 41 0 0,-2 10-216 0 0,-176 321-8 0 0,223-480-79 0 0,-3 6-684 0 0,-32 47 0 0 0,45-75-50 0 0,-6 8 188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52 14191 0 0,'-11'2'378'0'0,"-1"0"-1"0"0,1 0 0 0 0,0 1 1 0 0,0 1-1 0 0,0 0 0 0 0,0 0 1 0 0,-10 7-1 0 0,10-6 1391 0 0,14-6 943 0 0,21-10-1025 0 0,9 2-1466 0 0,1 1-1 0 0,1 2 1 0 0,61-3-1 0 0,-31 3-81 0 0,5-1-32 0 0,250-23 396 0 0,-284 29-532 0 0,0 2-1 0 0,59 7 1 0 0,-25 3-3216 0 0,-51-7 1495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152 217 3679 0 0,'2'0'11587'0'0,"11"2"-10000"0"0,0-1 1 0 0,0 0-1 0 0,23-3 1 0 0,-18 0-767 0 0,-1 0 1 0 0,25-8-1 0 0,-22 4-695 0 0,-1-2 1 0 0,1 1 0 0 0,-1-2-1 0 0,-1-1 1 0 0,26-17-1 0 0,-38 22-149 0 0,0 1-1 0 0,0-1 1 0 0,0 0 0 0 0,-1 0-1 0 0,0-1 1 0 0,6-8 0 0 0,-8 10-70 0 0,-1 1 1 0 0,0-1 0 0 0,-1 1-1 0 0,1-1 1 0 0,-1 0 0 0 0,1 0-1 0 0,-1 1 1 0 0,0-1 0 0 0,-1 0-1 0 0,1 0 1 0 0,-1 0 0 0 0,1 0-1 0 0,-2-7 1 0 0,1 9 50 0 0,0 1-1 0 0,0-1 1 0 0,0 1-1 0 0,-1-1 1 0 0,1 1-1 0 0,0 0 1 0 0,-1-1-1 0 0,1 1 1 0 0,-1 0-1 0 0,1-1 1 0 0,-1 1-1 0 0,0 0 1 0 0,0 0-1 0 0,0-1 1 0 0,1 1-1 0 0,-1 0 1 0 0,0 0-1 0 0,0 0 0 0 0,-1 0 1 0 0,1 0-1 0 0,0 0 1 0 0,0 1-1 0 0,0-1 1 0 0,-1 0-1 0 0,1 1 1 0 0,0-1-1 0 0,0 0 1 0 0,-1 1-1 0 0,1 0 1 0 0,-1-1-1 0 0,1 1 1 0 0,0 0-1 0 0,-1 0 1 0 0,1-1-1 0 0,-1 1 1 0 0,-1 1-1 0 0,-3-1-35 0 0,0 1 0 0 0,0-1-1 0 0,1 1 1 0 0,-1 1-1 0 0,0-1 1 0 0,1 1 0 0 0,-10 5-1 0 0,-32 15 204 0 0,2 2 0 0 0,0 2 0 0 0,2 2 0 0 0,-71 61 1 0 0,99-75 32 0 0,0 1 1 0 0,2 1-1 0 0,-1 0 1 0 0,2 1 0 0 0,0 0-1 0 0,-18 37 1 0 0,28-50-130 0 0,0 0 0 0 0,1 0 0 0 0,0 0 0 0 0,0 0-1 0 0,0 0 1 0 0,0 0 0 0 0,0 0 0 0 0,1 0 0 0 0,0 1 0 0 0,0 3 0 0 0,0-6-17 0 0,1 0 0 0 0,-1 0 1 0 0,1 0-1 0 0,-1 0 1 0 0,1-1-1 0 0,0 1 1 0 0,0 0-1 0 0,0 0 1 0 0,0-1-1 0 0,0 1 0 0 0,0-1 1 0 0,0 1-1 0 0,0-1 1 0 0,1 1-1 0 0,-1-1 1 0 0,0 0-1 0 0,1 1 1 0 0,0-1-1 0 0,-1 0 0 0 0,1 0 1 0 0,-1 0-1 0 0,1 0 1 0 0,3 1-1 0 0,5 1 44 0 0,0 0 0 0 0,1 0 0 0 0,-1-1 1 0 0,0-1-1 0 0,20 1 0 0 0,56-4 224 0 0,-44-1-150 0 0,33 1 109 0 0,176-3 599 0 0,-240 5-842 0 0,0 1 0 0 0,-1 0 1 0 0,1 0-1 0 0,0 1 0 0 0,-1 0 0 0 0,1 1 0 0 0,10 4 0 0 0,-19-6-741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22 9095 0 0,'0'0'2830'0'0,"0"-2"-1810"0"0,3-18 4699 0 0,-4 32-5944 0 0,-4 16 403 0 0,-1 0-1 0 0,-15 39 1 0 0,-26 52 171 0 0,45-113-336 0 0,-35 74 112 0 0,-60 98 1 0 0,-61 67 191 0 0,50-82-228 0 0,-40 60-89 0 0,143-215-16 0 0,4-7-70 0 0,2-5-1045 0 0,6-18-3438 0 0,4-11-1533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82 629 2303 0 0,'-2'1'167'0'0,"-21"14"-355"0"0,-33 19 12329 0 0,56-35-12085 0 0,0-1-1 0 0,-1 1 0 0 0,1 0 1 0 0,0-1-1 0 0,0 1 0 0 0,0 0 1 0 0,0 0-1 0 0,0-1 0 0 0,0 1 1 0 0,1 0-1 0 0,-1-1 0 0 0,0 1 1 0 0,1 0-1 0 0,0-3 1 0 0,-1 4-23 0 0,4-11 83 0 0,1 0 1 0 0,0 0-1 0 0,1 0 0 0 0,0 1 0 0 0,9-13 0 0 0,43-47-52 0 0,-39 48 34 0 0,43-46 633 0 0,132-112 1 0 0,-134 135 72 0 0,2 2 0 0 0,120-61 0 0 0,-164 94-580 0 0,1 1 0 0 0,0 1 1 0 0,22-6-1 0 0,-36 12-182 0 0,0 1 0 0 0,0 0 0 0 0,0 0 0 0 0,0 0 0 0 0,1 1 0 0 0,-1-1 0 0 0,0 1-1 0 0,0 1 1 0 0,0-1 0 0 0,1 1 0 0 0,-1 0 0 0 0,0 0 0 0 0,0 0 0 0 0,0 1 0 0 0,0 0 0 0 0,0 0 0 0 0,7 4 0 0 0,-8-3-33 0 0,0 0 1 0 0,0 0 0 0 0,-1 0 0 0 0,0 1 0 0 0,1-1 0 0 0,-1 1-1 0 0,0 0 1 0 0,0 0 0 0 0,-1 0 0 0 0,0 0 0 0 0,1 1 0 0 0,-1-1 0 0 0,0 1-1 0 0,-1-1 1 0 0,1 1 0 0 0,-1 0 0 0 0,0-1 0 0 0,0 1 0 0 0,-1 0-1 0 0,1 0 1 0 0,-1 6 0 0 0,-1 8 5 0 0,-1 1-1 0 0,-1 0 0 0 0,-9 36 1 0 0,8-40 3 0 0,-3 12-6 0 0,-1 0 0 0 0,-2-1 0 0 0,0 0 1 0 0,-2-1-1 0 0,-28 47 0 0 0,26-53-24 0 0,-1 0-1 0 0,-1-1 1 0 0,0 0 0 0 0,-1-2-1 0 0,-1 0 1 0 0,-1-1 0 0 0,-25 18-1 0 0,-23 7-66 0 0,-2-2-1 0 0,-77 30 1 0 0,18-24-42 0 0,75-28 106 0 0,51-16-76 0 0,12-14-1108 0 0,4-1-933 0 0,0 0 0 0 0,21-14 0 0 0,-30 24 1276 0 0,30-24-4776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5983 0 0,'1'2'464'0'0,"18"30"341"0"0,-8-9 11654 0 0,-11-41-12086 0 0,2 0 0 0 0,1 0 0 0 0,0 0-1 0 0,1 0 1 0 0,1 0 0 0 0,0 1 0 0 0,9-17-1 0 0,2-1-259 0 0,1 1 0 0 0,29-41-1 0 0,-24 44-107 0 0,1 2-1 0 0,2 0 0 0 0,1 1 1 0 0,1 2-1 0 0,1 1 0 0 0,40-27 1 0 0,-58 45-62 0 0,0 0 0 0 0,1 0 1 0 0,0 2-1 0 0,0-1 0 0 0,1 1 0 0 0,23-6 1 0 0,-26 9-310 0 0,0 0 1 0 0,1 1-1 0 0,-1 0 1 0 0,0 1-1 0 0,1 0 1 0 0,-1 0-1 0 0,1 1 1 0 0,-1 1-1 0 0,17 3 1 0 0,21 12-6003 0 0,-23-5 893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27 10135 0 0,'0'-8'1050'0'0,"0"-2"-753"0"0,0 10-152 0 0,0-1 1 0 0,-1 1-1 0 0,1-1 0 0 0,0 1 0 0 0,-1 0 1 0 0,1-1-1 0 0,0 1 0 0 0,0-1 1 0 0,-1 1-1 0 0,1 0 0 0 0,-1 0 0 0 0,1-1 1 0 0,0 1-1 0 0,-1 0 0 0 0,1 0 1 0 0,-1-1-1 0 0,1 1 0 0 0,0 0 0 0 0,-1 0 1 0 0,1 0-1 0 0,-1 0 0 0 0,1-1 1 0 0,-1 1-1 0 0,1 0 0 0 0,-1 0 0 0 0,-11-1 1251 0 0,1 1-1035 0 0,0 2-1 0 0,0-1 0 0 0,0 1 0 0 0,1 1 1 0 0,-1 0-1 0 0,-13 6 0 0 0,16-6-244 0 0,-19 7-99 0 0,2 2 0 0 0,-38 21 1 0 0,-45 38 3 0 0,75-49-20 0 0,-11 9 63 0 0,1 1 0 0 0,2 3-1 0 0,-45 46 1 0 0,43-30 76 0 0,38-44-134 0 0,0 0-1 0 0,0 0 0 0 0,1 0 0 0 0,1 1 1 0 0,-6 14-1 0 0,8-21-2 0 0,1 0 0 0 0,0 0 0 0 0,0-1 0 0 0,-1 1 0 0 0,1 0 0 0 0,0 0 0 0 0,0 0 0 0 0,0-1 0 0 0,0 1 0 0 0,0 0 0 0 0,0 0 0 0 0,0 0 0 0 0,1 1 1 0 0,0-1-8 0 0,0 0 1 0 0,0 0 0 0 0,0 0 0 0 0,0 0 0 0 0,0 0 0 0 0,0 0-1 0 0,0 0 1 0 0,1-1 0 0 0,-1 1 0 0 0,0 0 0 0 0,0-1 0 0 0,1 1 0 0 0,-1-1-1 0 0,1 1 1 0 0,-1-1 0 0 0,0 0 0 0 0,1 0 0 0 0,-1 1 0 0 0,1-1 0 0 0,-1 0-1 0 0,1 0 1 0 0,-1 0 0 0 0,3-1 0 0 0,3 0-20 0 0,0 1 1 0 0,0-1 0 0 0,11-4-1 0 0,-2-1-7 0 0,0-2 0 0 0,0 0 0 0 0,0 0 0 0 0,20-16 0 0 0,-16 10 2 0 0,24-17-9 0 0,53-51 1 0 0,-39 33 23 0 0,-43 35 170 0 0,19-19-1 0 0,-30 29-124 0 0,0 0-1 0 0,-1 0 1 0 0,0-1 0 0 0,0 1-1 0 0,0-1 1 0 0,0 0 0 0 0,-1 0-1 0 0,0 0 1 0 0,0 0 0 0 0,2-8 0 0 0,-4 12-28 0 0,0 0 0 0 0,0 0 1 0 0,1 0-1 0 0,-1 0 0 0 0,0 0 1 0 0,0-1-1 0 0,-1 1 0 0 0,1 0 1 0 0,0 0-1 0 0,0 0 0 0 0,-1 0 1 0 0,1 0-1 0 0,0 0 0 0 0,-1 0 1 0 0,1 0-1 0 0,-1 0 0 0 0,1 0 1 0 0,-1 0-1 0 0,1 1 0 0 0,-1-1 0 0 0,0 0 1 0 0,-1-1-1 0 0,0 1-47 0 0,1-1-1 0 0,-1 1 1 0 0,0 0-1 0 0,0 0 1 0 0,0 0 0 0 0,0 1-1 0 0,0-1 1 0 0,0 0-1 0 0,-1 1 1 0 0,-2-1-1 0 0,-4 0-262 0 0,1 1 0 0 0,-1 0 0 0 0,0 0-1 0 0,-12 2 1 0 0,0 2-1455 0 0,11-2 242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4143 0 0,'0'2'6474'0'0,"0"10"-5577"0"0,-1 0 1 0 0,-1 0-1 0 0,0-1 1 0 0,-1 1 0 0 0,-5 16-1 0 0,-28 57-308 0 0,24-56-351 0 0,-35 70-173 0 0,-100 159 0 0 0,137-242-56 0 0,-175 252 46 0 0,61-100-52 0 0,82-109 48 0 0,35-48-30 0 0,5-9 810 0 0,3-3-802 0 0,-1 0 0 0 0,1-1 1 0 0,-1 1-1 0 0,1-1 1 0 0,0 1-1 0 0,0 0 1 0 0,0-1-1 0 0,-1 1 0 0 0,3-1 1 0 0,0-3 34 0 0,75-114 230 0 0,1-3-436 0 0,-76 117 131 0 0,9-15-52 0 0,0 0-1 0 0,23-28 1 0 0,-31 43 80 0 0,0 1-1 0 0,0 0 1 0 0,0 0 0 0 0,1 0-1 0 0,-1 0 1 0 0,1 1 0 0 0,0 0-1 0 0,0 0 1 0 0,0 0 0 0 0,0 1-1 0 0,0-1 1 0 0,1 1 0 0 0,-1 1-1 0 0,1-1 1 0 0,11-1 0 0 0,0 3 156 0 0,0 1 0 0 0,-1 1 0 0 0,1 0 0 0 0,0 1-1 0 0,22 8 1 0 0,-1-1 100 0 0,-27-8-163 0 0,-1 1 0 0 0,1 0 1 0 0,-1 1-1 0 0,15 8 0 0 0,-22-11-94 0 0,-1 0 1 0 0,1 1-1 0 0,-1-1 1 0 0,0 1-1 0 0,0 0 1 0 0,1 0-1 0 0,-1-1 1 0 0,0 1 0 0 0,0 1-1 0 0,0-1 1 0 0,-1 0-1 0 0,1 0 1 0 0,-1 1-1 0 0,1-1 1 0 0,-1 1-1 0 0,0-1 1 0 0,0 1-1 0 0,0 0 1 0 0,0-1-1 0 0,0 1 1 0 0,0 0-1 0 0,0 4 1 0 0,-2-3 4 0 0,1-1 1 0 0,-1 0-1 0 0,0 1 1 0 0,0-1 0 0 0,0 0-1 0 0,-1 1 1 0 0,1-1-1 0 0,-1 0 1 0 0,0 0-1 0 0,1 0 1 0 0,-1-1-1 0 0,0 1 1 0 0,-5 5-1 0 0,-4 3 51 0 0,-19 15 0 0 0,-104 93 56 0 0,101-90-134 0 0,-58 44 19 0 0,81-66-23 0 0,1-1 0 0 0,-2-1 0 0 0,1 1 0 0 0,0-2 0 0 0,-1 1 0 0 0,0-1 0 0 0,-21 4 0 0 0,28-8-21 0 0,0 1 0 0 0,0-1 0 0 0,0 0 0 0 0,0 0 1 0 0,0 0-1 0 0,0 0 0 0 0,0-1 0 0 0,0 0 0 0 0,0 0 0 0 0,0 0 1 0 0,0 0-1 0 0,0 0 0 0 0,1-1 0 0 0,-1 0 0 0 0,0 0 0 0 0,1 0 1 0 0,0 0-1 0 0,-1 0 0 0 0,1-1 0 0 0,0 1 0 0 0,0-1 0 0 0,0 0 1 0 0,1 0-1 0 0,-1 0 0 0 0,1 0 0 0 0,-1-1 0 0 0,1 1 0 0 0,0-1 1 0 0,0 1-1 0 0,1-1 0 0 0,-1 0 0 0 0,1 1 0 0 0,0-1 0 0 0,0 0 1 0 0,0 0-1 0 0,0 0 0 0 0,1 0 0 0 0,-1-7 0 0 0,0 4-3542 0 0,-5 14-955 0 0,1 4-623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1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498 180 10103 0 0,'0'0'464'0'0,"-1"2"-9"0"0,-10 14-278 0 0,10-15-108 0 0,0 0 1 0 0,0 0-1 0 0,1 0 0 0 0,-1 1 0 0 0,0-1 0 0 0,1 0 0 0 0,-1 0 1 0 0,1 1-1 0 0,-1-1 0 0 0,1 0 0 0 0,0 0 0 0 0,-1 1 0 0 0,1-1 0 0 0,0 0 1 0 0,0 1-1 0 0,0-1 0 0 0,0 0 0 0 0,0 1 0 0 0,0-1 0 0 0,0 0 1 0 0,1 1-1 0 0,-1-1 0 0 0,0 0 0 0 0,1 1 0 0 0,-1-1 0 0 0,1 0 0 0 0,0 0 1 0 0,-1 0-1 0 0,1 0 0 0 0,0 1 0 0 0,-1-1 0 0 0,1 0 0 0 0,0 0 1 0 0,0 0-1 0 0,0 0 0 0 0,0-1 0 0 0,0 1 0 0 0,0 0 0 0 0,0 0 0 0 0,1-1 1 0 0,-1 1-1 0 0,0 0 0 0 0,0-1 0 0 0,2 1 0 0 0,1 1 246 0 0,0-1 0 0 0,-1 0-1 0 0,1 0 1 0 0,0 0 0 0 0,6 1-1 0 0,-8-2 761 0 0,-1-2-662 0 0,2 0-258 0 0,-1 0-1 0 0,0 0 0 0 0,1-1 0 0 0,-1 1 1 0 0,0-1-1 0 0,0 0 0 0 0,-1 1 0 0 0,1-1 1 0 0,-1 0-1 0 0,1 0 0 0 0,-1 0 1 0 0,0 0-1 0 0,1-5 0 0 0,0-2 52 0 0,-1 1-1 0 0,0-1 1 0 0,0-14 0 0 0,0-10-186 0 0,-1 17-108 0 0,1 0 1 0 0,-2 0-1 0 0,0 0 0 0 0,-5-19 0 0 0,6 35 47 0 0,0 0 0 0 0,0 0 0 0 0,-1 0 0 0 0,1 0 0 0 0,0 0 0 0 0,-1 0-1 0 0,1 0 1 0 0,-1 0 0 0 0,1 0 0 0 0,-1 1 0 0 0,0-1 0 0 0,1 0 0 0 0,-1 0 0 0 0,0 0 0 0 0,0 1 0 0 0,1-1-1 0 0,-1 0 1 0 0,0 1 0 0 0,0-1 0 0 0,0 1 0 0 0,0-1 0 0 0,0 1 0 0 0,-2-1 0 0 0,1 0-5 0 0,0 1 0 0 0,0 0 0 0 0,0 0 0 0 0,0 0 1 0 0,0 0-1 0 0,0 0 0 0 0,-1 1 0 0 0,1-1 0 0 0,0 0 0 0 0,0 1 1 0 0,-2 1-1 0 0,-6 2-53 0 0,1 0 1 0 0,0 1-1 0 0,-16 11 1 0 0,-52 45-89 0 0,20-15 138 0 0,52-43 45 0 0,-149 118-44 0 0,114-87 180 0 0,-60 68 1 0 0,98-99-111 0 0,-1 0 0 0 0,0 0 0 0 0,1 0 1 0 0,0 0-1 0 0,0 1 0 0 0,0-1 0 0 0,0 1 0 0 0,0-1 1 0 0,1 1-1 0 0,0 0 0 0 0,0 0 0 0 0,0-1 0 0 0,-1 7 1 0 0,2-8 87 0 0,4-1 2 0 0,2 0-77 0 0,0 1 0 0 0,0-2-1 0 0,0 1 1 0 0,0-1 0 0 0,1 0 0 0 0,-1 0 0 0 0,0 0-1 0 0,0-1 1 0 0,0 0 0 0 0,12-3 0 0 0,8-5 99 0 0,29-12 1 0 0,-50 19-123 0 0,31-14-102 0 0,0-1 0 0 0,-1-2 0 0 0,-1-1 1 0 0,-1-2-1 0 0,-1-1 0 0 0,53-50 0 0 0,-88 76 74 0 0,1 0 1 0 0,0 1 0 0 0,0-1-1 0 0,0 0 1 0 0,1 1-1 0 0,-1 0 1 0 0,-1 5-1 0 0,-4 8 63 0 0,2-7-21 0 0,-6 11 41 0 0,1 1-1 0 0,-10 33 1 0 0,19-54-146 0 0,1 1 0 0 0,0-1 0 0 0,-1 1-1 0 0,1 0 1 0 0,0-1 0 0 0,0 1 0 0 0,0-1 0 0 0,0 1-1 0 0,0 2 1 0 0,4 1-1548 0 0,-2-4 1472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95 13591 0 0,'0'0'1231'0'0,"-1"2"-1014"0"0,-1 8 160 0 0,0-1 1 0 0,0 1-1 0 0,1 0 0 0 0,0-1 0 0 0,1 1 0 0 0,1 14 1 0 0,-1-22-234 0 0,0 0 0 0 0,0 0 0 0 0,1 1 0 0 0,-1-1 1 0 0,1 0-1 0 0,0 0 0 0 0,0 1 0 0 0,0-1 0 0 0,0 0 0 0 0,0 0 1 0 0,0 0-1 0 0,0 0 0 0 0,1 0 0 0 0,-1-1 0 0 0,1 1 1 0 0,-1 0-1 0 0,1-1 0 0 0,0 1 0 0 0,0-1 0 0 0,-1 1 0 0 0,1-1 1 0 0,0 0-1 0 0,0 0 0 0 0,0 0 0 0 0,1 0 0 0 0,-1 0 1 0 0,0 0-1 0 0,0 0 0 0 0,0-1 0 0 0,1 1 0 0 0,-1-1 0 0 0,0 0 1 0 0,3 0-1 0 0,20 1 8 0 0,0-2 0 0 0,-1 0 1 0 0,1-2-1 0 0,-1-1 0 0 0,0 0 0 0 0,0-2 1 0 0,0-1-1 0 0,-1-1 0 0 0,0-1 0 0 0,0-1 1 0 0,-1-1-1 0 0,-1 0 0 0 0,1-2 0 0 0,-2-1 1 0 0,27-22-1 0 0,-47 35-161 0 0,30-29-358 0 0,-28 28 331 0 0,-1 1-1 0 0,0-1 1 0 0,0 1-1 0 0,0-1 1 0 0,0 0-1 0 0,0 1 1 0 0,0-1-1 0 0,0 0 1 0 0,-1 0-1 0 0,1 1 1 0 0,0-1-1 0 0,-1 0 1 0 0,0 0-1 0 0,1 0 1 0 0,-1 0-1 0 0,0 0 1 0 0,0 0-1 0 0,0-3 0 0 0,-1 4 4 0 0,1-1-1 0 0,-1 1 0 0 0,0 0 0 0 0,0 0 0 0 0,0 0 0 0 0,1 0 0 0 0,-1 0 0 0 0,0 0 0 0 0,0 0 0 0 0,0 0 0 0 0,-1 0 0 0 0,1 0 0 0 0,0 1 0 0 0,0-1 0 0 0,0 0 0 0 0,-1 1 0 0 0,1-1 0 0 0,0 1 0 0 0,-3-1 0 0 0,-27-5-355 0 0,4 6 304 0 0,0 1 0 0 0,0 1 0 0 0,0 1 0 0 0,0 1-1 0 0,0 2 1 0 0,1 0 0 0 0,0 2 0 0 0,0 1 0 0 0,-47 24-1 0 0,36-11 103 0 0,0 1-1 0 0,2 2 0 0 0,-39 36 1 0 0,44-35 191 0 0,-51 58 0 0 0,67-66-62 0 0,0-1 0 0 0,2 2 0 0 0,0 0-1 0 0,-19 40 1 0 0,29-53-99 0 0,0-1 0 0 0,0 1 0 0 0,1 0-1 0 0,-1 0 1 0 0,1 0 0 0 0,0 0 0 0 0,1 1 0 0 0,0-1-1 0 0,0 0 1 0 0,0 0 0 0 0,1 7 0 0 0,0-9-22 0 0,0 0 0 0 0,0 0-1 0 0,1 1 1 0 0,0-1 0 0 0,-1 0 0 0 0,1 0 0 0 0,1 0 0 0 0,-1-1 0 0 0,0 1 0 0 0,1-1 0 0 0,0 1 0 0 0,0-1-1 0 0,0 0 1 0 0,0 0 0 0 0,7 5 0 0 0,2 0 31 0 0,1 0-1 0 0,0-1 1 0 0,0-1 0 0 0,0 0-1 0 0,1 0 1 0 0,0-2-1 0 0,0 0 1 0 0,0 0 0 0 0,29 3-1 0 0,3-4 51 0 0,83-6-1 0 0,-113 3-104 0 0,207-24-326 0 0,-77-8-2892 0 0,-86 14-4593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29 7367 0 0,'1'-5'330'0'0,"-1"2"-249"0"0,0 1 0 0 0,1 0 0 0 0,-1 0 0 0 0,1 0 0 0 0,5-11 8975 0 0,-15 26-8049 0 0,-18 28-566 0 0,3 0 0 0 0,-27 64 0 0 0,49-101-434 0 0,-68 157 69 0 0,-11 26-168 0 0,-10-8-159 0 0,66-136 215 0 0,-1-1 0 0 0,-33 40-1 0 0,-2-11 45 0 0,-3-1 0 0 0,-101 85 0 0 0,164-154 1 0 0,0-1-1 0 0,0 1 1 0 0,0 0 0 0 0,0-1-1 0 0,0 1 1 0 0,0 0-1 0 0,0-1 1 0 0,0 1 0 0 0,0-1-1 0 0,0 0 1 0 0,0 1-1 0 0,-2-1 1 0 0,3 0-3 0 0,-1 0 0 0 0,1 0 0 0 0,0 0 0 0 0,-1 0 0 0 0,1 0 1 0 0,-1 0-1 0 0,1 0 0 0 0,0 0 0 0 0,-1 0 0 0 0,1-1 0 0 0,0 1 0 0 0,0 0 0 0 0,-1 0 0 0 0,1 0 0 0 0,0 0 0 0 0,-1-1 1 0 0,1 1-1 0 0,0 0 0 0 0,0 0 0 0 0,-1-1 0 0 0,1 1 0 0 0,0 0 0 0 0,0-1 0 0 0,0 1 0 0 0,-1 0 0 0 0,1-1 0 0 0,-1-1 8 0 0,1 0-1 0 0,-1 0 1 0 0,1-1-1 0 0,0 1 1 0 0,0 0-1 0 0,0 0 0 0 0,0-1 1 0 0,0 1-1 0 0,0 0 1 0 0,0 0-1 0 0,1-3 1 0 0,2-6 4 0 0,0 1 0 0 0,1-1 0 0 0,0 1 0 0 0,1 0 0 0 0,0 0 0 0 0,0 1 0 0 0,9-12 0 0 0,53-61-211 0 0,-53 66 108 0 0,188-206-1571 0 0,-194 214 1576 0 0,0-1 0 0 0,0 2-1 0 0,0-1 1 0 0,1 1 0 0 0,0 0-1 0 0,0 0 1 0 0,1 1 0 0 0,11-5 0 0 0,-20 11 97 0 0,0 0 1 0 0,0 0 0 0 0,0 0 0 0 0,0 0 0 0 0,0 0 0 0 0,0 0 0 0 0,0 0 0 0 0,0 1 0 0 0,-1-1 0 0 0,1 0 0 0 0,0 0 0 0 0,0 1-1 0 0,0-1 1 0 0,0 1 0 0 0,-1-1 0 0 0,1 1 0 0 0,0-1 0 0 0,0 1 0 0 0,-1-1 0 0 0,2 2 0 0 0,11 12 192 0 0,-4-1-52 0 0,-1 1 0 0 0,0 0 0 0 0,8 22-1 0 0,-3-7 50 0 0,1 2-61 0 0,-5-10 13 0 0,1-1 0 0 0,18 28 1 0 0,-26-46-91 0 0,-1 1 0 0 0,1-1 0 0 0,-1 0 0 0 0,0 1 0 0 0,0-1 0 0 0,0 1 1 0 0,0-1-1 0 0,0 1 0 0 0,0-1 0 0 0,-1 1 0 0 0,1 0 0 0 0,-1-1 1 0 0,0 1-1 0 0,0 0 0 0 0,0-1 0 0 0,0 1 0 0 0,0 0 0 0 0,0-1 0 0 0,-1 1 1 0 0,1 0-1 0 0,-1-1 0 0 0,0 1 0 0 0,0-1 0 0 0,0 1 0 0 0,0-1 1 0 0,0 1-1 0 0,-1-1 0 0 0,1 0 0 0 0,-4 5 0 0 0,-4 4 54 0 0,0 0-1 0 0,-1 0 1 0 0,0-1-1 0 0,-22 17 1 0 0,-53 30 38 0 0,63-43-111 0 0,-8 5-69 0 0,0-2 1 0 0,-1-1-1 0 0,0-1 0 0 0,-2-2 0 0 0,1-1 0 0 0,-1-2 0 0 0,-55 10 1 0 0,82-19-47 0 0,0-1 1 0 0,0 1 0 0 0,0-1 0 0 0,0 0-1 0 0,-12-2 1 0 0,17 2 34 0 0,-1-1-1 0 0,1 1 1 0 0,0 0 0 0 0,0-1-1 0 0,-1 1 1 0 0,1-1 0 0 0,0 1-1 0 0,0-1 1 0 0,0 1-1 0 0,0-1 1 0 0,0 0 0 0 0,0 0-1 0 0,0 1 1 0 0,0-1-1 0 0,0 0 1 0 0,0 0 0 0 0,0 0-1 0 0,1 0 1 0 0,-1 0-1 0 0,0 0 1 0 0,1 0 0 0 0,-1-1-1 0 0,0 1 1 0 0,1 0-1 0 0,0 0 1 0 0,-1 0 0 0 0,1-1-1 0 0,0 1 1 0 0,-1 0-1 0 0,1 0 1 0 0,0-1 0 0 0,0 1-1 0 0,0-2 1 0 0,1-3-117 0 0,0 1 0 0 0,0 0 0 0 0,0 0 1 0 0,1 1-1 0 0,0-1 0 0 0,0 0 0 0 0,0 0 0 0 0,0 1 0 0 0,1-1 0 0 0,0 1 1 0 0,0 0-1 0 0,0 0 0 0 0,0 0 0 0 0,6-5 0 0 0,7-6-1039 0 0,1 1-1 0 0,21-14 0 0 0,-2 4-186 0 0,0 3-10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 19407 0 0,'0'0'892'0'0,"-5"-6"286"0"0,-2 1-1144 0 0,6 5-7 0 0,1-1 0 0 0,-1 1 0 0 0,1 0 0 0 0,-1-1 0 0 0,0 1 0 0 0,1 0 0 0 0,-1-1 0 0 0,0 1 0 0 0,1 0 0 0 0,-1 0 0 0 0,0 0 0 0 0,1-1 0 0 0,-1 1 0 0 0,0 0 0 0 0,1 0 1 0 0,-1 0-1 0 0,0 0 0 0 0,1 0 0 0 0,-1 0 0 0 0,0 1 0 0 0,1-1 0 0 0,-1 0 0 0 0,0 0 0 0 0,1 0 0 0 0,-1 1 0 0 0,0-1 0 0 0,1 0 0 0 0,-1 0 0 0 0,0 1 0 0 0,1-1 0 0 0,-1 1 0 0 0,0 0 0 0 0,-1 0 163 0 0,-2 2-63 0 0,0 0 0 0 0,-1 0 0 0 0,1 1 1 0 0,0-1-1 0 0,0 1 0 0 0,1 0 1 0 0,-1 0-1 0 0,1 1 0 0 0,0-1 0 0 0,0 1 1 0 0,0-1-1 0 0,1 1 0 0 0,0 0 1 0 0,0 0-1 0 0,0 0 0 0 0,0 0 1 0 0,1 0-1 0 0,0 0 0 0 0,-1 8 0 0 0,1 4-184 0 0,1 0 0 0 0,0-1 0 0 0,1 1 0 0 0,7 32-1 0 0,-4-19-1764 0 0,-4-28 1327 0 0,-3 5-730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50 14279 0 0,'6'-7'408'0'0,"0"0"0"0"0,0 1 0 0 0,1 0-1 0 0,0 0 1 0 0,9-6 0 0 0,-5 6 1642 0 0,-6 7 870 0 0,-10 21-1440 0 0,5-22-1510 0 0,-12 33 277 0 0,-20 41 1 0 0,20-50-186 0 0,-54 109 281 0 0,-92 139 1 0 0,92-175-182 0 0,-31 53 19 0 0,80-121-248 0 0,2 1 0 0 0,0 0 0 0 0,-11 40-1 0 0,20-48-2010 0 0,6-21 851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15199 0 0,'0'0'2764'0'0,"0"2"-1506"0"0,-3 8-690 0 0,-1 1 1 0 0,1-1 0 0 0,-2 0 0 0 0,0 0 0 0 0,0-1-1 0 0,-11 15 1 0 0,-5 12-39 0 0,-5 9 2 0 0,9-15-409 0 0,1 1 0 0 0,-16 42-1 0 0,31-71-235 0 0,12-4-2719 0 0,2-6 1314 0 0,2-3-60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31 11975 0 0,'23'-31'7962'0'0,"-23"34"-7787"0"0,-1-1 1 0 0,1 0-1 0 0,-1 0 1 0 0,0 1 0 0 0,0-1-1 0 0,0 0 1 0 0,0 0-1 0 0,-1 2 1 0 0,-3 6 105 0 0,-23 57 578 0 0,-102 213 314 0 0,-9-11-980 0 0,87-165-161 0 0,-6 10-23 0 0,-148 266 46 0 0,80-204-1472 0 0,108-159-2322 0 0</inkml:trace>
  <inkml:trace contextRef="#ctx0" brushRef="#br0" timeOffset="1">1 1068 15663 0 0,'0'0'1207'0'0,"1"-1"-788"0"0,14-8 651 0 0,0 0 0 0 0,0 0 1 0 0,1 2-1 0 0,25-10 0 0 0,-5 3-299 0 0,94-37 1088 0 0,-100 42-1573 0 0,0 1-1 0 0,46-6 0 0 0,-54 12-351 0 0,-1 0 1 0 0,1 2-1 0 0,-1 1 0 0 0,1 0 1 0 0,-1 2-1 0 0,0 0 1 0 0,35 11-1 0 0,-29-5-1407 0 0,-1 1 1 0 0,-1 1-1 0 0,25 14 0 0 0,-28-12-830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182 286 10999 0 0,'0'0'994'0'0,"1"2"-816"0"0,-1 2-70 0 0,0 0 0 0 0,0-1 0 0 0,-1 1 0 0 0,1 0 1 0 0,-1-1-1 0 0,0 1 0 0 0,0 0 0 0 0,0-1 0 0 0,-2 4 0 0 0,-16 37 1831 0 0,13-32-1145 0 0,-10 17 935 0 0,-1-1 0 0 0,-38 47-1 0 0,1-2-28 0 0,47-63-3268 0 0</inkml:trace>
  <inkml:trace contextRef="#ctx0" brushRef="#br0" timeOffset="1">371 31 10591 0 0,'0'0'944'0'0,"2"-7"-752"0"0,-1 0-192 0 0,1 0 2480 0 0,5 1 272 0 0,4 3-2544 0 0,0 3-208 0 0,1 2-96 0 0,1-1-4472 0 0,0 3-888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82 15119 0 0,'0'0'1692'0'0,"1"2"-1220"0"0,4 2-118 0 0,-1 1 0 0 0,1-1 0 0 0,-1 0 0 0 0,1 0-1 0 0,0 0 1 0 0,1-1 0 0 0,-1 0 0 0 0,1 0 0 0 0,-1 0 0 0 0,1-1-1 0 0,0 0 1 0 0,0 0 0 0 0,9 2 0 0 0,-5-2-185 0 0,0-1 1 0 0,0 0-1 0 0,0 0 0 0 0,0-1 0 0 0,0 0 1 0 0,0-1-1 0 0,19-4 0 0 0,-24 4-173 0 0,0-1 1 0 0,0 1-1 0 0,-1-1 0 0 0,1-1 0 0 0,-1 1 0 0 0,1 0 1 0 0,-1-1-1 0 0,0 0 0 0 0,0 0 0 0 0,0 0 0 0 0,0-1 1 0 0,6-6-1 0 0,-8 7-44 0 0,0 0 0 0 0,0 1-1 0 0,0-1 1 0 0,-1 0 0 0 0,1 0 0 0 0,-1 0 0 0 0,0 0 0 0 0,0-1 0 0 0,0 1 0 0 0,0 0-1 0 0,0 0 1 0 0,0-1 0 0 0,-1 1 0 0 0,0 0 0 0 0,0-1 0 0 0,0 1 0 0 0,0 0-1 0 0,0-1 1 0 0,-2-6 0 0 0,2 9 25 0 0,-1 0 0 0 0,1 0 0 0 0,-1 0 0 0 0,0-1 0 0 0,1 1 0 0 0,-1 0 0 0 0,0 0-1 0 0,0 0 1 0 0,0 0 0 0 0,0 0 0 0 0,0 0 0 0 0,0 1 0 0 0,0-1 0 0 0,0 0 0 0 0,0 0 0 0 0,0 1 0 0 0,0-1 0 0 0,0 0 0 0 0,0 1-1 0 0,-1-1 1 0 0,1 1 0 0 0,0 0 0 0 0,0-1 0 0 0,-1 1 0 0 0,1 0 0 0 0,0 0 0 0 0,-1 0 0 0 0,1 0 0 0 0,0 0 0 0 0,-3 0 0 0 0,-4 1-40 0 0,0 0 0 0 0,1 0 0 0 0,-15 5 0 0 0,19-5 42 0 0,-18 6-24 0 0,-1 1 0 0 0,2 0 0 0 0,-35 21 0 0 0,-53 42-79 0 0,89-57 196 0 0,-33 31 0 0 0,46-39-57 0 0,1-1-1 0 0,-1 1 0 0 0,2 1 1 0 0,-1-1-1 0 0,0 1 1 0 0,1 0-1 0 0,1 0 0 0 0,-1 0 1 0 0,-3 11-1 0 0,6-16-8 0 0,1 0-1 0 0,-1 1 1 0 0,1-1 0 0 0,-1 0-1 0 0,1 0 1 0 0,0 1-1 0 0,0-1 1 0 0,0 0 0 0 0,0 1-1 0 0,0-1 1 0 0,1 0-1 0 0,-1 1 1 0 0,1-1 0 0 0,-1 0-1 0 0,1 0 1 0 0,0 0-1 0 0,0 0 1 0 0,2 4-1 0 0,-1-3 1 0 0,0-1 0 0 0,0 0 0 0 0,0 0-1 0 0,0 0 1 0 0,1 0 0 0 0,-1-1-1 0 0,0 1 1 0 0,1-1 0 0 0,-1 1 0 0 0,1-1-1 0 0,0 0 1 0 0,0 0 0 0 0,2 1-1 0 0,6 0-51 0 0,-1 0 0 0 0,1 0 0 0 0,0-1 0 0 0,0 0-1 0 0,0-1 1 0 0,20-3 0 0 0,37-4-1862 0 0,-30 0 769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2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13359 0 0,'0'0'1027'0'0,"-2"0"-670"0"0,-13 4 554 0 0,-1 1 0 0 0,1 1-1 0 0,0 0 1 0 0,1 1 0 0 0,0 1-1 0 0,-15 10 1 0 0,-5 2-623 0 0,-39 23 356 0 0,-78 64 1 0 0,118-78-839 0 0,23-20 23 0 0,-19 14 0 0 0,29-23-29 0 0,3 2 36 0 0,0 0 0 0 0,1 0 0 0 0,-1 0 0 0 0,1-1 0 0 0,0 0 0 0 0,-1 1 0 0 0,1-2 0 0 0,0 1 0 0 0,7 1 0 0 0,0 0-173 0 0,3 1 137 0 0,1 1 0 0 0,-1 0 1 0 0,0 1-1 0 0,-1 1 0 0 0,1 0 1 0 0,-1 1-1 0 0,0 1 0 0 0,21 15 1 0 0,-28-18 314 0 0,-1-1 0 0 0,0 1 1 0 0,0 1-1 0 0,0-1 0 0 0,0 0 0 0 0,-1 1 1 0 0,0 0-1 0 0,0 0 0 0 0,-1 1 1 0 0,0-1-1 0 0,0 1 0 0 0,0-1 0 0 0,-1 1 1 0 0,0 0-1 0 0,0 0 0 0 0,0 0 1 0 0,-1 0-1 0 0,0 0 0 0 0,-1 1 1 0 0,0 8-1 0 0,0-12 3 0 0,-1 0 1 0 0,1 0-1 0 0,-1 0 0 0 0,0 0 1 0 0,0 0-1 0 0,-1 0 0 0 0,1 0 1 0 0,-1 0-1 0 0,0 0 0 0 0,0-1 1 0 0,0 1-1 0 0,-5 5 0 0 0,3-4 17 0 0,-1-1 0 0 0,0 1 0 0 0,0-1 0 0 0,0 0 0 0 0,0-1 0 0 0,0 1 0 0 0,-10 4-1 0 0,-2-1 42 0 0,-1-1 0 0 0,1 0-1 0 0,-1-1 1 0 0,-33 4 0 0 0,14-4-165 0 0,0-2 0 0 0,0-2-1 0 0,0-1 1 0 0,1-2 0 0 0,-1-2 0 0 0,-43-9 0 0 0,75 12-28 0 0,-1 0-1 0 0,1-1 1 0 0,-1 0 0 0 0,1 0 0 0 0,-1 0 0 0 0,-4-4 0 0 0,8 5-75 0 0,1 1 1 0 0,0-1 0 0 0,0 0-1 0 0,-1 0 1 0 0,1 0 0 0 0,0 0 0 0 0,0 0-1 0 0,0-1 1 0 0,0 1 0 0 0,0 0-1 0 0,0 0 1 0 0,0-1 0 0 0,0 1-1 0 0,1 0 1 0 0,-1-1 0 0 0,1 1 0 0 0,-1-1-1 0 0,1 1 1 0 0,-1-1 0 0 0,1 1-1 0 0,0-1 1 0 0,0 1 0 0 0,-1-1-1 0 0,1 0 1 0 0,0 1 0 0 0,1-3 0 0 0,3-12-1183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1375 0 0,'0'0'17687'0'0,"0"2"-17439"0"0,2 1-172 0 0,-1 1-1 0 0,0 0 1 0 0,-1-1 0 0 0,1 1 0 0 0,-1 0 0 0 0,1-1-1 0 0,-1 1 1 0 0,0 0 0 0 0,-1 0 0 0 0,1-1 0 0 0,-1 1-1 0 0,-1 4 1 0 0,-14 48 222 0 0,15-52-269 0 0,-39 101 108 0 0,-5-2 0 0 0,-4-2 0 0 0,-90 136 0 0 0,93-160-93 0 0,24-39-49 0 0,-1 0-1 0 0,-56 66 1 0 0,77-102 112 0 0,-11 11-775 0 0,13-13 648 0 0,0 0 1 0 0,-1 0 0 0 0,1 0 0 0 0,0 0 0 0 0,0 0-1 0 0,0 0 1 0 0,0 0 0 0 0,0 0 0 0 0,0 0 0 0 0,0 0-1 0 0,0 0 1 0 0,0 0 0 0 0,0 0 0 0 0,0 0 0 0 0,-1 0-1 0 0,1 0 1 0 0,0 0 0 0 0,0 0 0 0 0,0 0 0 0 0,0 0 0 0 0,0 0-1 0 0,0 0 1 0 0,0 0 0 0 0,0 0 0 0 0,0 0 0 0 0,0 0-1 0 0,-1 0 1 0 0,1 0 0 0 0,0 0 0 0 0,0 0 0 0 0,0 0-1 0 0,0 0 1 0 0,0 0 0 0 0,0 0 0 0 0,0 0 0 0 0,0-1-1 0 0,0 1 1 0 0,0 0 0 0 0,0 0 0 0 0,0 0 0 0 0,0 0-1 0 0,0 0 1 0 0,0 0 0 0 0,0 0 0 0 0,-1 0 0 0 0,1 0-1 0 0,0 0 1 0 0,0-1 0 0 0,2-9-1070 0 0,4-10-559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213 299 4607 0 0,'0'0'354'0'0,"-2"1"-233"0"0,-65 38 3059 0 0,38-18-2622 0 0,19-13-191 0 0,-1 0 0 0 0,-1-1 0 0 0,-12 6-1 0 0,15-7-571 0 0,8-5 617 0 0,0-1-1 0 0,0 1 1 0 0,0 0 0 0 0,0-1 0 0 0,0 1 0 0 0,0-1-1 0 0,0 1 1 0 0,0-1 0 0 0,0 0 0 0 0,-2 1 0 0 0,2-1-266 0 0,0 0 0 0 0,1-1 0 0 0,-1 1 0 0 0,0 0 0 0 0,1 0 0 0 0,-1-1 1 0 0,1 1-1 0 0,-1 0 0 0 0,0-1 0 0 0,1 1 0 0 0,-1 0 0 0 0,1-1 1 0 0,-1 1-1 0 0,1-1 0 0 0,-1 1 0 0 0,1-1 0 0 0,0 1 0 0 0,-1-1 0 0 0,1 0 1 0 0,0 1-1 0 0,-1-1 0 0 0,1 1 0 0 0,-1-2 0 0 0,-3-11-31 0 0,-1 1 1 0 0,2-1-1 0 0,0 0 0 0 0,0 0 1 0 0,1 0-1 0 0,1 0 0 0 0,0 0 0 0 0,1-14 1 0 0,1 19-217 0 0,0-1 1 0 0,0 1 0 0 0,1 0-1 0 0,0 0 1 0 0,1 0 0 0 0,-1 0-1 0 0,2 1 1 0 0,-1-1 0 0 0,1 1 0 0 0,0 0-1 0 0,6-8 1 0 0,4-3-258 0 0,0 2 0 0 0,31-29 0 0 0,-37 39 307 0 0,1-1 0 0 0,-1 1-1 0 0,1 1 1 0 0,0 0 0 0 0,17-8-1 0 0,-4 5 154 0 0,32-8-1 0 0,-24 9 271 0 0,0 2-1 0 0,1 1 1 0 0,0 1-1 0 0,0 2 1 0 0,0 1 0 0 0,61 7-1 0 0,-86-6-311 0 0,0 0 0 0 0,0 1 1 0 0,-1-1-1 0 0,1 1 0 0 0,0 1 0 0 0,0-1 0 0 0,-1 1 0 0 0,0 0 0 0 0,9 5 0 0 0,-12-6-44 0 0,0 0 0 0 0,0 0 0 0 0,0 0 0 0 0,0 1-1 0 0,0-1 1 0 0,0 0 0 0 0,-1 1 0 0 0,1-1 0 0 0,-1 1 0 0 0,0 0-1 0 0,0-1 1 0 0,0 1 0 0 0,0 0 0 0 0,0 0 0 0 0,0 0 0 0 0,-1-1-1 0 0,1 1 1 0 0,-1 0 0 0 0,0 0 0 0 0,0 0 0 0 0,-1 6 0 0 0,0-1-5 0 0,-1 0 1 0 0,0 0 0 0 0,0 0 0 0 0,-1 0 0 0 0,0 0 0 0 0,0-1 0 0 0,-1 1 0 0 0,0-1 0 0 0,0 0 0 0 0,-11 12 0 0 0,2-3 12 0 0,-1-1 0 0 0,0-1-1 0 0,-22 17 1 0 0,12-13-35 0 0,-1-1-1 0 0,-1-1 1 0 0,-31 14-1 0 0,-88 31-61 0 0,64-28 56 0 0,-28 14 3 0 0,108-47-58 0 0,1-2 45 0 0,1-1 0 0 0,-1 1 1 0 0,1-1-1 0 0,-1 1 1 0 0,1 0-1 0 0,0-1 1 0 0,0 1-1 0 0,0 0 1 0 0,0 0-1 0 0,1-1 1 0 0,-1 1-1 0 0,1 0 1 0 0,1-2-1 0 0,26-24-450 0 0,-20 20-29 0 0,3-3-477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70 1375 0 0,'2'0'107'0'0,"10"-4"287"0"0,-1 0-1 0 0,18-10 1 0 0,-7 2 3251 0 0,30-24 4161 0 0,-58 46-5961 0 0,-130 236 3393 0 0,64-114-4532 0 0,45-88-597 0 0,-1-1-1 0 0,-39 43 0 0 0,25-45-1099 0 0,41-40 63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74 368 7831 0 0,'-37'41'1713'0'0,"0"-1"5248"0"0,39-42-6675 0 0,53-53 834 0 0,-13 12-569 0 0,112-127 1703 0 0,-76 81-1292 0 0,-68 77-863 0 0,1 0 1 0 0,1 1-1 0 0,0 0 1 0 0,19-13-1 0 0,-27 22-112 0 0,0-1 0 0 0,1 1 0 0 0,0 0 0 0 0,-1 0 0 0 0,1 0 0 0 0,0 1 0 0 0,0-1 0 0 0,0 1 0 0 0,0 0 0 0 0,0 1 0 0 0,0-1 0 0 0,0 1-1 0 0,0 0 1 0 0,0 0 0 0 0,0 1 0 0 0,0-1 0 0 0,0 1 0 0 0,6 2 0 0 0,55 17-2505 0 0,-50-13 1236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69 12295 0 0,'0'0'563'0'0,"1"-2"-14"0"0,33-30-267 0 0,3-3 5612 0 0,-51 36-4879 0 0,8 1-858 0 0,-1 0 0 0 0,1 0 0 0 0,0 1 0 0 0,0 0 0 0 0,0 0 0 0 0,-9 6 0 0 0,-34 27-156 0 0,43-32 36 0 0,-27 24-37 0 0,-49 50 0 0 0,67-62 0 0 0,0 2 0 0 0,2-1 0 0 0,0 2 0 0 0,-20 38 0 0 0,22-25 0 0 0,9-18 0 0 0,2-12 8 0 0,1 0 0 0 0,-1 0 0 0 0,1-1 0 0 0,-1 1-1 0 0,1 0 1 0 0,0-1 0 0 0,-1 1 0 0 0,1-1 0 0 0,0 1 0 0 0,0-1 0 0 0,0 1-1 0 0,1-1 1 0 0,-1 1 0 0 0,0-1 0 0 0,0 0 0 0 0,1 0 0 0 0,-1 0-1 0 0,1 0 1 0 0,-1 0 0 0 0,1 0 0 0 0,-1 0 0 0 0,1 0 0 0 0,0-1 0 0 0,-1 1-1 0 0,1-1 1 0 0,0 1 0 0 0,-1-1 0 0 0,4 1 0 0 0,1 0 71 0 0,1 0 1 0 0,0 0-1 0 0,-1-1 1 0 0,1 0-1 0 0,0 0 1 0 0,8-1-1 0 0,-5-1 6 0 0,1-1 0 0 0,-1 0-1 0 0,0 0 1 0 0,-1-1 0 0 0,1-1-1 0 0,-1 1 1 0 0,1-1 0 0 0,-1-1-1 0 0,13-10 1 0 0,-16 11-62 0 0,-1 1 0 0 0,0-1-1 0 0,0 0 1 0 0,-1 0 0 0 0,1 0 0 0 0,-1-1-1 0 0,0 1 1 0 0,0-1 0 0 0,-1 0-1 0 0,0 0 1 0 0,0-1 0 0 0,0 1 0 0 0,-1-1-1 0 0,0 1 1 0 0,2-12 0 0 0,-2-5 1 0 0,0-32-1 0 0,-3 45-175 0 0,0 0 1 0 0,0 1-1 0 0,0-1 0 0 0,-1 0 0 0 0,-6-16 0 0 0,7 25-172 0 0,-1-3-416 0 0,0 2-651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3679 0 0,'0'-2'284'0'0,"1"-2"-546"0"0,1-12 1870 0 0,0 1-1 0 0,1 0 1 0 0,1 0-1 0 0,0 0 0 0 0,10-23 1 0 0,-6 24-1274 0 0,0 1 0 0 0,0 0-1 0 0,1 1 1 0 0,1 0 0 0 0,19-19 2130 0 0,-24 42-1490 0 0,-2-4-686 0 0,-1 0 0 0 0,-1 1 1 0 0,1-1-1 0 0,-1 1 0 0 0,-1-1 1 0 0,0 1-1 0 0,0 0 0 0 0,-1 7 1 0 0,-11 63 801 0 0,9-65-958 0 0,-1 10-27 0 0,-2-1 0 0 0,0 0 0 0 0,-2 0 0 0 0,0 0 0 0 0,-22 38 0 0 0,23-46-94 0 0,4-7 8 0 0,0-1-1 0 0,-1 1 1 0 0,-5 7 0 0 0,2-5 38 0 0,6-7 28 0 0,0-8-7 0 0,1 1 0 0 0,1-1 0 0 0,-1 0 0 0 0,1 0-1 0 0,0 1 1 0 0,0-1 0 0 0,1 1 0 0 0,4-11-1 0 0,4-7-7 0 0,2 1-1 0 0,1 1 1 0 0,0 0-1 0 0,32-36 1 0 0,-20 30 23 0 0,2 0 0 0 0,48-35 0 0 0,72-43-839 0 0,-109 82 373 0 0,1 0 1 0 0,42-16-1 0 0,-76 37-107 0 0,1 0 1 0 0,0 0-1 0 0,-1 1 0 0 0,7-2 1 0 0,-9 3-451 0 0,0 0 0 0 0,0-1 0 0 0,0 1 0 0 0,0 1 0 0 0,-1-1 0 0 0,4 1 0 0 0,6 2-4994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6447 0 0,'0'0'14626'0'0,"-1"1"-13980"0"0,-8 8-415 0 0,0 1 0 0 0,2 0 0 0 0,-1 0 0 0 0,1 1 0 0 0,0-1 0 0 0,-8 22 0 0 0,-12 17-8 0 0,-5-3-124 0 0,-38 43 1 0 0,34-45-203 0 0,35-42-24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0,'0'0'2080'0'0,"9"2"-1032"0"0,0-2 24 0 0,2 2 232 0 0,1 2-1240 0 0,1-1-64 0 0,-1 3 0 0 0,3 1-936 0 0,-1 2-224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198 289 9671 0 0,'-2'8'1004'0'0,"-1"8"-765"0"0,2-11 501 0 0,0 1-1 0 0,-1-1 1 0 0,1 1-1 0 0,-1-1 1 0 0,-2 5-1 0 0,3-7-368 0 0,0-1-1 0 0,0 1 0 0 0,1-1 0 0 0,-1 1 1 0 0,1-1-1 0 0,-1 5 0 0 0,1-5-212 0 0,0-1-1 0 0,0 1 0 0 0,0 0 1 0 0,-1 0-1 0 0,1 0 0 0 0,0 0 1 0 0,-1-1-1 0 0,0 1 0 0 0,1 0 1 0 0,-3 2-1 0 0,3-3 200 0 0,-1 0-313 0 0,1 0-1 0 0,0 0 0 0 0,-1-1 0 0 0,1 1 1 0 0,-1 0-1 0 0,1 0 0 0 0,-1-1 1 0 0,1 1-1 0 0,-1 0 0 0 0,1-1 1 0 0,-1 1-1 0 0,0 0 0 0 0,1-1 1 0 0,-1 1-1 0 0,0-1 0 0 0,0 1 1 0 0,1-1-1 0 0,-1 0 0 0 0,0 1 1 0 0,0-1-1 0 0,0 0 0 0 0,0 1 1 0 0,-20 5 455 0 0,17-6-437 0 0,-1 0-1 0 0,1 0 1 0 0,0 0 0 0 0,0-1-1 0 0,0 1 1 0 0,0-1 0 0 0,0 0-1 0 0,0 0 1 0 0,0 0 0 0 0,0-1-1 0 0,0 1 1 0 0,1-1 0 0 0,-1 0-1 0 0,-4-3 1 0 0,3 1-25 0 0,1 0 0 0 0,-1 0 0 0 0,1 0 0 0 0,0-1 1 0 0,0 1-1 0 0,0-1 0 0 0,1 0 0 0 0,-6-11 0 0 0,4 5-31 0 0,0 0 0 0 0,1 0-1 0 0,0 0 1 0 0,1-1 0 0 0,1 0-1 0 0,-1 1 1 0 0,2-1 0 0 0,0 0-1 0 0,0-16 1 0 0,2 21-28 0 0,-1 0 0 0 0,1 0 0 0 0,1 0 0 0 0,-1 0 0 0 0,1 0 0 0 0,1 0 0 0 0,-1 0 0 0 0,1 1 0 0 0,0 0 0 0 0,0-1 0 0 0,5-5 0 0 0,-2 4-43 0 0,1 0 1 0 0,-1 1-1 0 0,1 0 1 0 0,0 1-1 0 0,0 0 1 0 0,1 0-1 0 0,11-7 1 0 0,1 2-83 0 0,1 1 0 0 0,0 1 0 0 0,0 1 0 0 0,1 1 0 0 0,0 0 0 0 0,26-3 0 0 0,-36 8 111 0 0,0 0 1 0 0,0 1 0 0 0,-1 0-1 0 0,1 1 1 0 0,0 0 0 0 0,0 1-1 0 0,17 3 1 0 0,-25-3 44 0 0,0 0 1 0 0,-1 0-1 0 0,1 1 0 0 0,0-1 0 0 0,-1 0 1 0 0,1 1-1 0 0,-1 0 0 0 0,0 0 0 0 0,1 0 0 0 0,-1 1 1 0 0,0-1-1 0 0,0 1 0 0 0,-1-1 0 0 0,1 1 1 0 0,0 0-1 0 0,-1 0 0 0 0,0 0 0 0 0,1 0 1 0 0,-1 1-1 0 0,-1-1 0 0 0,1 1 0 0 0,0-1 1 0 0,-1 1-1 0 0,0-1 0 0 0,0 1 0 0 0,1 5 1 0 0,0 2 60 0 0,-2-1 1 0 0,1 1-1 0 0,-2-1 1 0 0,1 0-1 0 0,-1 1 1 0 0,-1-1-1 0 0,0 0 1 0 0,0 0-1 0 0,-1 0 1 0 0,0 0-1 0 0,-1 0 1 0 0,-8 15-1 0 0,-1-2 44 0 0,0-1 0 0 0,-2-1 0 0 0,-33 38 0 0 0,35-46-157 0 0,-1-1 0 0 0,-1 0 0 0 0,0-1 0 0 0,-1 0 0 0 0,0-2 0 0 0,0 0 1 0 0,-31 12-1 0 0,40-18-291 0 0,0 0-1 0 0,0-1 1 0 0,-1 0 0 0 0,1-1-1 0 0,-1 0 1 0 0,1 0 0 0 0,-1 0-1 0 0,0-1 1 0 0,1 0 0 0 0,-1-1-1 0 0,-9-1 1 0 0,4-3-1517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8751 0 0,'0'0'11086'0'0,"-1"2"-10852"0"0,-83 135 681 0 0,16-22-886 0 0,-11 17-29 0 0,-31 47 0 0 0,81-136 0 0 0,-31 61 0 0 0,-68 133 0 0 0,122-227-162 0 0,-1-1 1 0 0,0 0-1 0 0,-16 16 0 0 0,15-18-955 0 0,0 0 0 0 0,-11 7 0 0 0,4-5-5173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74 17711 0 0,'0'0'1935'0'0,"1"2"-1667"0"0,2 2-108 0 0,0 0 0 0 0,0 0-1 0 0,1-1 1 0 0,-1 1 0 0 0,1-1 0 0 0,0 0 0 0 0,-1 0 0 0 0,2 0 0 0 0,-1 0-1 0 0,0-1 1 0 0,0 1 0 0 0,1-1 0 0 0,0 0 0 0 0,-1-1 0 0 0,1 1 0 0 0,0-1-1 0 0,0 0 1 0 0,9 1 0 0 0,-7-2-30 0 0,13 2 155 0 0,1-2-1 0 0,40-3 1 0 0,-31-2-245 0 0,42-14 0 0 0,-59 16-86 0 0,-11 3 36 0 0,0 0 0 0 0,1-1 0 0 0,-1 1 0 0 0,0-1 0 0 0,0 0 0 0 0,0 0 0 0 0,0 0 0 0 0,0 0-1 0 0,0 0 1 0 0,0 0 0 0 0,0 0 0 0 0,0-1 0 0 0,-1 1 0 0 0,1 0 0 0 0,0-1 0 0 0,-1 0-1 0 0,1 1 1 0 0,-1-1 0 0 0,2-3 0 0 0,7-5-22 0 0,-8 8 24 0 0,-1 1 0 0 0,0 0 0 0 0,1 0 0 0 0,-1-1-1 0 0,0 1 1 0 0,0-1 0 0 0,1 1 0 0 0,-1-1 0 0 0,0 0 0 0 0,-1 1-1 0 0,1-1 1 0 0,0 0 0 0 0,0 0 0 0 0,-1 0 0 0 0,1-3-1 0 0,-1 4-2 0 0,0 1 0 0 0,0-1 0 0 0,0 0-1 0 0,0 0 1 0 0,0 1 0 0 0,0-1 0 0 0,0 0-1 0 0,-1 0 1 0 0,1 1 0 0 0,0-1 0 0 0,-1 0-1 0 0,1 1 1 0 0,0-1 0 0 0,-1 0 0 0 0,1 1-1 0 0,-1-1 1 0 0,1 1 0 0 0,-1-1 0 0 0,0 1-1 0 0,0-2 1 0 0,-13-7-59 0 0,8 7 48 0 0,-1 0 0 0 0,1 0 0 0 0,0 1 0 0 0,-1 0 0 0 0,1 0 0 0 0,-1 0 0 0 0,0 1 0 0 0,1 0 0 0 0,-1 1 0 0 0,1-1 0 0 0,-1 1 0 0 0,-10 3 0 0 0,1 1-7 0 0,-1 0 1 0 0,0 1-1 0 0,-23 13 1 0 0,15-5-19 0 0,1 1 1 0 0,-41 33 0 0 0,-38 45 26 0 0,93-83 37 0 0,-69 73 121 0 0,68-70-114 0 0,1 1 0 0 0,0 0 1 0 0,1 1-1 0 0,-10 24 0 0 0,17-34-22 0 0,0 0 0 0 0,0 0 1 0 0,1 1-1 0 0,-1 5 0 0 0,3 2 40 0 0,-1-11-43 0 0,2-1 0 0 0,-1 1 0 0 0,0 0 0 0 0,0-1 0 0 0,1 1-1 0 0,-1-1 1 0 0,0 1 0 0 0,1-1 0 0 0,0 1 0 0 0,-1-1 0 0 0,1 0-1 0 0,0 0 1 0 0,-1 0 0 0 0,1 0 0 0 0,0 0 0 0 0,0-1 0 0 0,0 1-1 0 0,0 0 1 0 0,0-1 0 0 0,0 1 0 0 0,3-1 0 0 0,4 1-63 0 0,-1 0 1 0 0,0-1-1 0 0,17-1 0 0 0,126-23-4587 0 0,-135 20 3409 0 0,21-3-5118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203 341 8287 0 0,'9'8'437'0'0,"-5"-5"-200"0"0,-1 0 1 0 0,0 0-1 0 0,0 0 1 0 0,0 0-1 0 0,-1 1 0 0 0,1-1 1 0 0,-1 1-1 0 0,0 0 1 0 0,3 4-1 0 0,-4-6 168 0 0,-1-1-1 0 0,1 0 1 0 0,0 0 0 0 0,-1 0-1 0 0,1 1 1 0 0,-1-1 0 0 0,0 0 0 0 0,1 1-1 0 0,-1-1 1 0 0,0 0 0 0 0,0 1-1 0 0,0-1 1 0 0,0 1 0 0 0,0-1-1 0 0,0 0 1 0 0,0 1 0 0 0,-1 1-1 0 0,1-2-227 0 0,-1-1-1 0 0,1 1 1 0 0,-1 0-1 0 0,1-1 0 0 0,-1 1 1 0 0,1-1-1 0 0,-1 1 1 0 0,1-1-1 0 0,-1 1 1 0 0,0-1-1 0 0,1 1 0 0 0,-1-1 1 0 0,0 1-1 0 0,1-1 1 0 0,-1 0-1 0 0,0 1 0 0 0,0-1 1 0 0,1 0-1 0 0,-1 0 1 0 0,0 0-1 0 0,-1 1 0 0 0,-3-1-8 0 0,0 0-1 0 0,1 0 0 0 0,-1-1 0 0 0,0 1 0 0 0,1-1 0 0 0,-1 0 0 0 0,1-1 0 0 0,-8-2 0 0 0,-7-3-114 0 0,0-1-1 0 0,0-1 1 0 0,-32-23-1 0 0,45 28-65 0 0,0-1-1 0 0,0 0 1 0 0,1 0-1 0 0,0 0 1 0 0,0-1-1 0 0,0 0 1 0 0,1 0-1 0 0,0 0 1 0 0,0 0-1 0 0,0-1 1 0 0,1 1 0 0 0,0-1-1 0 0,0 0 1 0 0,-2-10-1 0 0,3 8-54 0 0,1 1-1 0 0,-1 0 1 0 0,2 0-1 0 0,-1-1 1 0 0,1 1-1 0 0,1-1 1 0 0,-1 1-1 0 0,1 0 0 0 0,1 0 1 0 0,0-1-1 0 0,0 1 1 0 0,0 0-1 0 0,1 0 1 0 0,0 1-1 0 0,1-1 1 0 0,0 1-1 0 0,0-1 1 0 0,1 1-1 0 0,-1 0 1 0 0,1 1-1 0 0,1-1 1 0 0,-1 1-1 0 0,13-10 1 0 0,-9 8 41 0 0,1 1 0 0 0,0 1 0 0 0,0-1 0 0 0,0 2 0 0 0,0-1 0 0 0,1 2 0 0 0,0-1-1 0 0,0 1 1 0 0,1 1 0 0 0,-1 0 0 0 0,1 1 0 0 0,-1 0 0 0 0,1 0 0 0 0,0 2 0 0 0,-1-1 0 0 0,20 3 0 0 0,-9 1 193 0 0,1 0 0 0 0,-1 2-1 0 0,29 10 1 0 0,-39-10-91 0 0,0 0 1 0 0,0 0-1 0 0,0 2 1 0 0,-1-1-1 0 0,0 2 1 0 0,0-1-1 0 0,12 12 1 0 0,-21-18-75 0 0,0 1 0 0 0,0 0 1 0 0,-1 0-1 0 0,1 0 0 0 0,0 1 1 0 0,-1-1-1 0 0,1 0 0 0 0,-1 1 1 0 0,1-1-1 0 0,-1 0 0 0 0,0 1 1 0 0,0 0-1 0 0,0-1 0 0 0,-1 1 1 0 0,1 0-1 0 0,-1-1 0 0 0,1 1 1 0 0,-1 0-1 0 0,0-1 0 0 0,0 1 1 0 0,0 0-1 0 0,0 0 0 0 0,-1-1 1 0 0,1 1-1 0 0,-2 5 0 0 0,0-3 1 0 0,-1 0-1 0 0,1 0 1 0 0,-1-1-1 0 0,0 1 1 0 0,0-1-1 0 0,0 1 1 0 0,-1-1-1 0 0,1 0 0 0 0,-1-1 1 0 0,0 1-1 0 0,0 0 1 0 0,-7 3-1 0 0,-2 1-5 0 0,0 0-1 0 0,0-2 1 0 0,-1 1-1 0 0,-24 6 1 0 0,-60 12-53 0 0,74-20 39 0 0,-20 5-430 0 0,-84 7 0 0 0,124-17-50 0 0,-1 0-1 0 0,1 0 1 0 0,0 0 0 0 0,0 0-1 0 0,0-1 1 0 0,0 0 0 0 0,-6-1-1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11055 0 0,'0'0'1342'0'0,"-1"2"-290"0"0,-6 7 47 0 0,-1 0 0 0 0,0 0 1 0 0,0 0-1 0 0,-18 14 0 0 0,-1 1-473 0 0,24-22-570 0 0,-32 31 489 0 0,1 1 0 0 0,2 2 0 0 0,-29 41 0 0 0,50-61-494 0 0,-84 129 289 0 0,69-100-243 0 0,-28 64-1 0 0,38-71-62 0 0,-2 6-4 0 0,-1-2-1 0 0,-34 54 1 0 0,7-29-18 0 0,-2-2 1 0 0,-68 69-1 0 0,65-80-345 0 0,49-52 66 0 0,6-3-1786 0 0,12-3-5126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0,'0'0'2227'0'0,"1"2"-1298"0"0,18 113 2057 0 0,-2-10-2888 0 0,13 48-240 0 0,58 255-2181 0 0,142 414-9740 0 0,-115-475 11421 0 0,-49-187 6662 0 0,-47-118-4635 0 0,9 17 306 0 0,-28-57-1502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200 437 5527 0 0,'-40'52'208'0'0,"-11"29"4309"0"0,-1 0-270 0 0,52-81-4162 0 0,-1 0-1 0 0,1 1 0 0 0,0-1 0 0 0,0 1 1 0 0,-1-1-1 0 0,1 1 0 0 0,0-1 0 0 0,-1 0 1 0 0,1 1-1 0 0,0-1 0 0 0,-1 1 0 0 0,1-1 1 0 0,-1 0-1 0 0,1 0 0 0 0,0 1 0 0 0,-1-1 1 0 0,1 0-1 0 0,-1 0 0 0 0,1 1 0 0 0,-1-1 1 0 0,1 0-1 0 0,-1 0 0 0 0,1 0 0 0 0,-1 0 1 0 0,0 0-1 0 0,0 0-42 0 0,1 0 0 0 0,-1-1 0 0 0,1 1 0 0 0,-1-1 0 0 0,1 1 0 0 0,-1 0 0 0 0,1-1 0 0 0,-1 1 0 0 0,1-1 1 0 0,0 1-1 0 0,-1-1 0 0 0,1 1 0 0 0,0-1 0 0 0,0 1 0 0 0,-1-1 0 0 0,1 1 0 0 0,0-1 0 0 0,0 0 0 0 0,-2-4 38 0 0,1 1-1 0 0,0-1 1 0 0,1 0 0 0 0,-1-6-1 0 0,2-1 20 0 0,0 1-1 0 0,0 0 0 0 0,2 1 1 0 0,-1-1-1 0 0,1 0 0 0 0,1 1 1 0 0,0-1-1 0 0,10-17 0 0 0,5-7 22 0 0,27-33 0 0 0,-44 65-117 0 0,25-35-14 0 0,1 2 0 0 0,2 1 0 0 0,2 1 0 0 0,1 2 0 0 0,1 1 0 0 0,1 2 0 0 0,53-33 0 0 0,-61 45-3 0 0,2 2-1 0 0,0 1 0 0 0,0 2 1 0 0,2 0-1 0 0,-1 2 0 0 0,42-8 1 0 0,-68 17 27 0 0,0 1 1 0 0,0-1-1 0 0,0 1 1 0 0,0-1-1 0 0,0 1 1 0 0,1 1-1 0 0,-1-1 1 0 0,0 0-1 0 0,0 1 1 0 0,0 0-1 0 0,0 0 1 0 0,0 0 0 0 0,0 1-1 0 0,-1-1 1 0 0,1 1-1 0 0,0 0 1 0 0,-1 0-1 0 0,1 0 1 0 0,-1 0-1 0 0,1 1 1 0 0,-1-1-1 0 0,0 1 1 0 0,0 0-1 0 0,0 0 1 0 0,-1 0-1 0 0,1 0 1 0 0,-1 1 0 0 0,0-1-1 0 0,1 1 1 0 0,-2-1-1 0 0,1 1 1 0 0,2 6-1 0 0,0 3-13 0 0,0 1 0 0 0,-1 0 0 0 0,0-1 0 0 0,-2 1 0 0 0,1 23 0 0 0,-6 70 0 0 0,2-81 27 0 0,-2 0 1 0 0,-1 0-1 0 0,-1 0 0 0 0,-1-1 0 0 0,-13 30 1 0 0,5-22 63 0 0,-1-1 1 0 0,-1 0 0 0 0,-27 35-1 0 0,-6-2 109 0 0,-4-3-1 0 0,-99 90 0 0 0,127-127 19 0 0,-2-1 1 0 0,-1-2-1 0 0,0-1 0 0 0,-2-1 1 0 0,0-2-1 0 0,-60 25 0 0 0,82-40-149 0 0,1 0-1 0 0,-1-1 1 0 0,0 0-1 0 0,1 0 1 0 0,-1-1 0 0 0,0 0-1 0 0,0-1 1 0 0,-10 0-1 0 0,16 0-79 0 0,0-1-1 0 0,0 1 0 0 0,0-1 0 0 0,0 1 1 0 0,0-1-1 0 0,1 0 0 0 0,-1 0 1 0 0,0 0-1 0 0,0 0 0 0 0,0-1 0 0 0,1 1 1 0 0,-1-1-1 0 0,1 1 0 0 0,-1-1 1 0 0,1 0-1 0 0,0 0 0 0 0,0 0 0 0 0,0-1 1 0 0,0 1-1 0 0,0 0 0 0 0,0-1 0 0 0,0 1 1 0 0,1-1-1 0 0,0 0 0 0 0,-1 1 1 0 0,1-1-1 0 0,0 0 0 0 0,-1-3 0 0 0,2 4-23 0 0,0 0-1 0 0,0 0 0 0 0,0-1 0 0 0,0 1 0 0 0,0 0 0 0 0,0 0 1 0 0,0 0-1 0 0,1 0 0 0 0,-1 0 0 0 0,2-3 0 0 0,1-7-1257 0 0,-4 0-3495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9671 0 0,'0'0'7668'0'0,"1"0"-7102"0"0,2-2-406 0 0,-1 0 0 0 0,1 1 0 0 0,0 0 0 0 0,0 0 0 0 0,-1-1 1 0 0,1 2-1 0 0,0-1 0 0 0,0 0 0 0 0,0 1 0 0 0,5-1 1 0 0,35 1 821 0 0,-20 1-541 0 0,223-9 1684 0 0,-157 4-1774 0 0,998-75 1330 0 0,-246 8-1308 0 0,-230 50-202 0 0,-134 30-118 0 0,-234-2-34 0 0,-225-6-49 0 0,-2 0-169 0 0,0-1-1 0 0,0 0 1 0 0,32-6 0 0 0,-44 5 146 0 0,-1 0 0 0 0,1 0 1 0 0,0 0-1 0 0,0-1 0 0 0,0 1 0 0 0,-1-1 1 0 0,1 0-1 0 0,-1 0 0 0 0,1 0 0 0 0,-1-1 1 0 0,0 1-1 0 0,0-1 0 0 0,0 0 0 0 0,0 1 0 0 0,-1-1 1 0 0,1-1-1 0 0,-1 1 0 0 0,0 0 0 0 0,1-1 1 0 0,-2 1-1 0 0,3-5 0 0 0,-3 7-377 0 0,1-6-2804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6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210 206 1375 0 0,'0'0'11939'0'0,"1"2"-11430"0"0,-1 4-232 0 0,0 0 0 0 0,0 0 0 0 0,0 0 0 0 0,0 0-1 0 0,-1 0 1 0 0,0-1 0 0 0,0 1 0 0 0,-1 0 0 0 0,-2 7 0 0 0,-26 53 819 0 0,20-46-922 0 0,-12 30 142 0 0,-17 32 129 0 0,32-70-382 0 0,3-4-8 0 0,0 0 0 0 0,-1 0-1 0 0,1-1 1 0 0,-2 0 0 0 0,1 0 0 0 0,-1-1 0 0 0,0 1-1 0 0,0-1 1 0 0,-11 7 0 0 0,-5-2 230 0 0,20-11-149 0 0,-1 2-90 0 0,3-2-36 0 0,-1 0 1 0 0,1 0-1 0 0,0 0 1 0 0,0 0-1 0 0,0 0 1 0 0,0 0-1 0 0,0 0 1 0 0,0 0-1 0 0,0 0 0 0 0,0 0 1 0 0,0 0-1 0 0,0 0 1 0 0,0 0-1 0 0,0 0 1 0 0,-1 0-1 0 0,1 0 1 0 0,0 0-1 0 0,0 0 1 0 0,0 0-1 0 0,0 0 1 0 0,0 0-1 0 0,0 0 1 0 0,0 0-1 0 0,0 0 1 0 0,0 0-1 0 0,0 0 1 0 0,0 0-1 0 0,0 0 1 0 0,-1 0-1 0 0,1 0 1 0 0,0 0-1 0 0,0 0 1 0 0,0 0-1 0 0,0-1 1 0 0,0 1-1 0 0,0 0 1 0 0,0 0-1 0 0,0 0 1 0 0,0 0-1 0 0,0 0 1 0 0,0 0-1 0 0,0 0 1 0 0,0 0-1 0 0,0 0 1 0 0,0 0-1 0 0,0 0 1 0 0,0 0-1 0 0,0-1 1 0 0,0 1-1 0 0,0 0 1 0 0,0 0-1 0 0,0 0 1 0 0,0 0-1 0 0,0 0 1 0 0,0 0-1 0 0,0 0 1 0 0,0 0-1 0 0,0 0 1 0 0,0 0-1 0 0,0 0 1 0 0,0 0-1 0 0,0-1 1 0 0,0 1-1 0 0,0 0 1 0 0,0 0-1 0 0,0 0 1 0 0,0 0-1 0 0,1 0 1 0 0,4-10 72 0 0,0 0 0 0 0,1 0 0 0 0,1 0 0 0 0,0 1 0 0 0,16-17 0 0 0,-7 8-87 0 0,33-44-114 0 0,57-97-1 0 0,-30 42-484 0 0,-9 29 219 0 0,-61 82 425 0 0,0-1-1 0 0,1 1 1 0 0,0 0 0 0 0,0 0-1 0 0,1 1 1 0 0,0 0-1 0 0,0 0 1 0 0,0 1 0 0 0,0 0-1 0 0,0 1 1 0 0,1 0-1 0 0,0 0 1 0 0,0 0-1 0 0,0 1 1 0 0,0 1 0 0 0,0-1-1 0 0,12 1 1 0 0,-12 2-21 0 0,1 1 1 0 0,-1 0-1 0 0,0 1 1 0 0,0-1-1 0 0,0 2 0 0 0,0-1 1 0 0,15 9-1 0 0,-4-1 20 0 0,33 10 0 0 0,-45-18-19 0 0,-7-3 32 0 0,-1 2 11 0 0,0 2-31 0 0,-1-1-1 0 0,0 1 0 0 0,0-1 1 0 0,0 1-1 0 0,0-1 1 0 0,0 1-1 0 0,-1-1 1 0 0,1 0-1 0 0,-1 0 0 0 0,-4 6 1 0 0,-26 31 312 0 0,28-37-319 0 0,-29 34 82 0 0,11-13 159 0 0,-29 39 1 0 0,45-54-230 0 0,1 0 0 0 0,-1 0 0 0 0,2 0 0 0 0,-1 1-1 0 0,2 0 1 0 0,-1-1 0 0 0,1 1 0 0 0,-3 19 0 0 0,5-23-34 0 0,1-3 5 0 0,-1 1 0 0 0,1 0 0 0 0,0-1 0 0 0,1 1 0 0 0,-1 0 0 0 0,0-1 0 0 0,3 8 0 0 0,-2-4 31 0 0,-1-4-32 0 0,1-1 0 0 0,-1 1 0 0 0,1 0-1 0 0,0-1 1 0 0,-1 0 0 0 0,1 1 0 0 0,0-1-1 0 0,1 1 1 0 0,-1-1 0 0 0,0 0 0 0 0,3 3-1 0 0,19 36 197 0 0,11 17 366 0 0,-31-53-523 0 0,1-1 1 0 0,-1 0-1 0 0,1 1 0 0 0,0-1 0 0 0,0-1 0 0 0,0 1 0 0 0,1 0 0 0 0,-1-1 1 0 0,7 3-1 0 0,-1-2 18 0 0,0 0 1 0 0,0-1-1 0 0,1 0 1 0 0,-1 0-1 0 0,1-1 0 0 0,0-1 1 0 0,0 0-1 0 0,-1 0 1 0 0,1-1-1 0 0,0-1 1 0 0,13-1-1 0 0,-12-1 40 0 0,-8 1-83 0 0,1 1 1 0 0,0 0-1 0 0,-1-1 1 0 0,1 2 0 0 0,10-2-1 0 0,-8 2-11 0 0,-5 0-1 0 0,0-2-998 0 0,0 0 152 0 0,0-1 1 0 0,0 1-1 0 0,-1-1 1 0 0,1 1-1 0 0,1-4 1 0 0,-3 6 1173 0 0,2-3-2080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 10735 0 0,'0'0'496'0'0,"2"0"-13"0"0,21-8-305 0 0,-17 5 1026 0 0,0 1 0 0 0,0 0 0 0 0,9-1-1 0 0,-15 3-1145 0 0,0-1 1 0 0,1 1-1 0 0,-1 0 0 0 0,0 0 0 0 0,0 0 0 0 0,1 0 1 0 0,-1 0-1 0 0,0 0 0 0 0,1 0 0 0 0,-1 0 0 0 0,0 0 1 0 0,0 0-1 0 0,1 0 0 0 0,-1 0 0 0 0,0 0 0 0 0,0 0 1 0 0,1 0-1 0 0,-1 1 0 0 0,0-1 0 0 0,1 0 0 0 0,-1 0 1 0 0,0 0-1 0 0,0 0 0 0 0,0 0 0 0 0,1 1 0 0 0,-1-1 1 0 0,0 0-1 0 0,0 0 0 0 0,0 0 0 0 0,1 1 0 0 0,-1-1 1 0 0,0 0-1 0 0,0 0 0 0 0,0 0 0 0 0,0 1 0 0 0,0-1 1 0 0,1 0-1 0 0,-1 0 0 0 0,0 1 0 0 0,0-1 0 0 0,0 0 1 0 0,0 1-1 0 0,-4 15 414 0 0,-16 17-563 0 0,-1-6 116 0 0,-2-1 0 0 0,-1-1 0 0 0,-37 30-1 0 0,-88 56 98 0 0,47-38-87 0 0,78-55-64 0 0,9-8-9 0 0,1 1-1 0 0,-21 21 1 0 0,30-25 86 0 0,5-7-48 0 0,0 0 0 0 0,0 0 0 0 0,-1 0 0 0 0,1 0 0 0 0,0 0 0 0 0,0 0 0 0 0,0 0 0 0 0,0 1 0 0 0,0-1 0 0 0,0 0 0 0 0,0 0 0 0 0,0 0 0 0 0,0 0 1 0 0,0 1-1 0 0,0-1 0 0 0,0 0 0 0 0,0 0 0 0 0,0 0 0 0 0,0 0 0 0 0,0 0 0 0 0,0 1 0 0 0,0-1 0 0 0,0 0 0 0 0,0 0 0 0 0,0 0 0 0 0,0 0 0 0 0,0 1 0 0 0,0-1 0 0 0,0 0 0 0 0,0 0 0 0 0,0 0 0 0 0,0 0 0 0 0,0 0 0 0 0,0 1 0 0 0,0-1 0 0 0,0 0 0 0 0,1 0 0 0 0,-1 0 0 0 0,0 0 0 0 0,0 0 0 0 0,0 0 0 0 0,0 0 0 0 0,0 1 0 0 0,0-1 0 0 0,1 0 0 0 0,-1 0 0 0 0,0 0 0 0 0,0 0 0 0 0,8 1 8 0 0,-8-1-5 0 0,12 1 83 0 0,0 0-1 0 0,0-1 1 0 0,-1 0 0 0 0,1-1-1 0 0,14-3 1 0 0,8 0 127 0 0,17-1 221 0 0,60-6 477 0 0,-76 7-732 0 0,0 1-1 0 0,0 2 0 0 0,0 2 1 0 0,48 6-1 0 0,-83-7-295 0 0,16 3 148 0 0,-12-1-3038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1839 0 0,'-24'4'18243'0'0,"27"-5"-17660"0"0,71-14 685 0 0,1 2 1 0 0,111-4 0 0 0,-141 18-1414 0 0,-32-1 33 0 0,1 1 1 0 0,24-4-1 0 0,25-12-3169 0 0,-62 14 2441 0 0,3 2-938 0 0,-1 0 801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5063 0 0,'0'0'760'0'0,"8"-7"3779"0"0,16-9 8549 0 0,-23 17-13120 0 0,3 5 33 0 0,-4-6 4 0 0,0 1 0 0 0,1-1 0 0 0,-1 0 0 0 0,0 1 0 0 0,1-1 0 0 0,-1 0 1 0 0,0 0-1 0 0,1 0 0 0 0,-1 1 0 0 0,0-1 0 0 0,1 0 0 0 0,-1 0 0 0 0,1 0 0 0 0,-1 0 0 0 0,0 0 0 0 0,1 0 0 0 0,-1 0 0 0 0,1 1 0 0 0,-1-1 0 0 0,0 0 0 0 0,1-1 0 0 0,-1 1 0 0 0,1 0 1 0 0,-1 0-1 0 0,0 0 0 0 0,1 0 0 0 0,-1 0 0 0 0,1 0 0 0 0,9-6 95 0 0,-4 0-89 0 0,-3 0-30 0 0,-5 11 21 0 0,-11 15 49 0 0,7-13-40 0 0,4-5 31 0 0,-3 3-87 0 0,4-4-238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 9671 0 0,'0'0'9008'0'0,"-1"1"-8758"0"0,-49 41 434 0 0,18-16-498 0 0,-2 3-64 0 0,-9 6 234 0 0,1 3 1 0 0,-59 67 0 0 0,94-97-238 0 0,1 1 0 0 0,0-1 1 0 0,1 1-1 0 0,0 0 0 0 0,0 1 0 0 0,1-1 0 0 0,0 1 0 0 0,-4 19 0 0 0,7-27-91 0 0,1-1 0 0 0,0 1 1 0 0,0 0-1 0 0,0-1 0 0 0,0 1 0 0 0,0-1 0 0 0,0 1 0 0 0,1 0 1 0 0,-1-1-1 0 0,0 1 0 0 0,1-1 0 0 0,0 1 0 0 0,-1-1 0 0 0,1 1 1 0 0,0-1-1 0 0,-1 0 0 0 0,1 1 0 0 0,1 1 0 0 0,0-1 20 0 0,0 0-1 0 0,1 0 1 0 0,-1 0-1 0 0,0-1 1 0 0,1 1-1 0 0,-1 0 1 0 0,1-1-1 0 0,-1 1 1 0 0,4 0-1 0 0,2 1 34 0 0,-1-1-1 0 0,1 0 1 0 0,0 0-1 0 0,-1-1 1 0 0,1 0-1 0 0,10 0 0 0 0,2-1-48 0 0,-1-2 0 0 0,0 0 0 0 0,1-2 0 0 0,-1 0 0 0 0,0-1 0 0 0,-1-1 0 0 0,35-15 0 0 0,-32 11-2 0 0,-1-1 0 0 0,0-1 0 0 0,-1-1 1 0 0,-1 0-1 0 0,0-2 0 0 0,23-23 0 0 0,-32 28-75 0 0,0-1-1 0 0,-1 0 1 0 0,-1 0 0 0 0,1 0-1 0 0,9-24 1 0 0,-8 12-59 0 0,0 0 0 0 0,6-32 0 0 0,-11 40 35 0 0,3-21-86 0 0,-6 34 131 0 0,-1-1 0 0 0,0 1-1 0 0,0-1 1 0 0,0 1 0 0 0,0-1-1 0 0,0 1 1 0 0,-1-1 0 0 0,1 1-1 0 0,-1-1 1 0 0,0 1-1 0 0,-1-3 1 0 0,2 3 6 0 0,-1 1 0 0 0,0 0 0 0 0,0 0 1 0 0,0-1-1 0 0,0 1 0 0 0,-1 0 0 0 0,1 0 0 0 0,0 0 0 0 0,0 0 0 0 0,-1 1 0 0 0,1-1 0 0 0,0 0 1 0 0,-1 0-1 0 0,1 1 0 0 0,-1-1 0 0 0,1 1 0 0 0,-1-1 0 0 0,1 1 0 0 0,-1 0 0 0 0,1-1 0 0 0,-1 1 0 0 0,-2 0 1 0 0,0 0-19 0 0,-1 0 0 0 0,1 1 0 0 0,0-1 0 0 0,0 1 0 0 0,-1 0 0 0 0,-5 2 0 0 0,8-3 25 0 0,0 1-1 0 0,0-1 0 0 0,1 1 0 0 0,-1 0 0 0 0,0-1 0 0 0,1 1 0 0 0,-1 0 0 0 0,0 0 1 0 0,1 0-1 0 0,-1 1 0 0 0,1-1 0 0 0,0 0 0 0 0,-3 3 0 0 0,0 0-35 0 0,-2 3-481 0 0,0 1-1 0 0,0-1 1 0 0,1 1-1 0 0,0 0 1 0 0,1 0-1 0 0,-8 17 0 0 0,2-2-2431 0 0,5-12 1092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0 8287 0 0,'0'0'9726'0'0,"-2"2"-9288"0"0,-70 34 1637 0 0,-9 6-1272 0 0,30-18-717 0 0,32-15-77 0 0,1-1-1 0 0,-1-1 0 0 0,-31 7 1 0 0,-61 6 24 0 0,104-19-36 0 0,-7 1-116 0 0,-1 0-1 0 0,1-2 1 0 0,-1 0-1 0 0,0 0 1 0 0,1-1 0 0 0,-1-1-1 0 0,1-1 1 0 0,0 0-1 0 0,0 0 1 0 0,0-2-1 0 0,0 1 1 0 0,0-2 0 0 0,-14-8-1 0 0,27 14 95 0 0,0 0 0 0 0,0-1 0 0 0,0 1 0 0 0,0 0 0 0 0,0 0 0 0 0,0 0 0 0 0,-1 0-1 0 0,1 0 1 0 0,0 0 0 0 0,0 0 0 0 0,0 0 0 0 0,0 0 0 0 0,0 1 0 0 0,0-1 0 0 0,0 0 0 0 0,0 1 0 0 0,0-1-1 0 0,0 1 1 0 0,0-1 0 0 0,0 1 0 0 0,0-1 0 0 0,0 1 0 0 0,0 0 0 0 0,0-1 0 0 0,0 1 0 0 0,0 1 0 0 0,-25 26 282 0 0,17-17-245 0 0,-19 18 251 0 0,-2-1 0 0 0,-45 33 1 0 0,-35 21 149 0 0,109-81-220 0 0,16-5-27 0 0,96-29-65 0 0,-56 15-110 0 0,89-16 1 0 0,-136 32 16 0 0,0 1 0 0 0,0 1 0 0 0,0-1 0 0 0,1 2 0 0 0,-1-1 0 0 0,0 1 0 0 0,0 0 0 0 0,0 1 0 0 0,0-1 0 0 0,0 2 0 0 0,0-1 1 0 0,0 1-1 0 0,-1 0 0 0 0,14 8 0 0 0,-4 2 43 0 0,0 1 0 0 0,-1 0 1 0 0,24 27-1 0 0,-35-36-4 0 0,0 1 0 0 0,-1 0 0 0 0,0 1 0 0 0,0-1 0 0 0,0 1 0 0 0,-1 0 0 0 0,0 0 0 0 0,0 0 0 0 0,-1 0 1 0 0,0 0-1 0 0,0 0 0 0 0,-1 1 0 0 0,1 14 0 0 0,-2-20-8 0 0,0 1 0 0 0,0-1 0 0 0,-1 1 0 0 0,1-1 0 0 0,-1 1 1 0 0,0-1-1 0 0,0 1 0 0 0,0-1 0 0 0,0 0 0 0 0,0 1 0 0 0,0-1 0 0 0,-1 0 0 0 0,1 0 0 0 0,-1 0 0 0 0,-2 3 1 0 0,-3 2 86 0 0,0-1 0 0 0,0-1 0 0 0,-8 6 0 0 0,-4 2 25 0 0,-9 9-72 0 0,-2-1 0 0 0,-1-2 0 0 0,-58 28 0 0 0,63-35-37 0 0,-1-2 0 0 0,0-1 0 0 0,-1-1 0 0 0,0-2 0 0 0,-36 5 0 0 0,44-9 15 0 0,-31-1 1 0 0,45-1-46 0 0,0-1 0 0 0,1 1-1 0 0,-1-1 1 0 0,1 0 0 0 0,-1-1 0 0 0,1 1 0 0 0,-1-1 0 0 0,1 0 0 0 0,0-1 0 0 0,-7-3-1 0 0,10 4 0 0 0,0 1-1 0 0,0-1 0 0 0,0 0 0 0 0,0 0 0 0 0,1 0 0 0 0,-1 0 1 0 0,1 0-1 0 0,-1 0 0 0 0,1 0 0 0 0,0 0 0 0 0,0-1 0 0 0,0 1 1 0 0,0 0-1 0 0,0-1 0 0 0,-1-4 0 0 0,3-1-10 0 0,5 0-11 0 0,0 2-83 0 0,-4 6 47 0 0,-1-1 1 0 0,0 1-1 0 0,1-1 1 0 0,-1 1-1 0 0,1-1 1 0 0,-1 1-1 0 0,1 0 1 0 0,-1 0-1 0 0,1 0 1 0 0,-1 0-1 0 0,1 0 1 0 0,-1 0-1 0 0,0 0 1 0 0,1 0-1 0 0,-1 1 1 0 0,2-1-1 0 0,1 1-73 0 0,27 3-2025 0 0,-17-3 122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40 654 9383 0 0,'0'0'852'0'0,"-1"1"-704"0"0,-3 6 629 0 0,0 0 0 0 0,0 0 0 0 0,1 0-1 0 0,0 1 1 0 0,0 0 0 0 0,-1 7 0 0 0,3-13-638 0 0,1 0 1 0 0,-1 0-1 0 0,1-1 1 0 0,-1 1-1 0 0,0 0 1 0 0,1-1 0 0 0,-1 1-1 0 0,0-1 1 0 0,0 1-1 0 0,0-1 1 0 0,-3 3-1 0 0,3-2 47 0 0,0-1-146 0 0,1-1 1 0 0,0 1-1 0 0,0-1 1 0 0,0 1-1 0 0,0-1 1 0 0,0 1 0 0 0,0-1-1 0 0,0 1 1 0 0,0-1-1 0 0,0 1 1 0 0,1-1-1 0 0,-1 1 1 0 0,0-1 0 0 0,0 1-1 0 0,0-1 1 0 0,0 1-1 0 0,1-1 1 0 0,-1 1-1 0 0,0-1 1 0 0,1 1 0 0 0,-1-1-1 0 0,1 1 1 0 0,5 7 359 0 0,-4-6-284 0 0,-1-1 1 0 0,1 1-1 0 0,-1-1 1 0 0,1 1-1 0 0,-1-1 0 0 0,1 1 1 0 0,0-1-1 0 0,0 0 1 0 0,-1 0-1 0 0,1 0 0 0 0,0 0 1 0 0,0 0-1 0 0,0 0 1 0 0,0-1-1 0 0,0 1 0 0 0,0-1 1 0 0,3 1-1 0 0,-2-1 1 0 0,1 0 0 0 0,-1 0 0 0 0,0-1 0 0 0,0 1 0 0 0,1-1 0 0 0,-1 0 0 0 0,0 1 0 0 0,0-1-1 0 0,0-1 1 0 0,4-1 0 0 0,4-3 117 0 0,0-1 0 0 0,0 0 0 0 0,-1-1 0 0 0,13-12 0 0 0,-20 17-189 0 0,7-7 0 0 0,0 0 1 0 0,0-1-1 0 0,-2 0 1 0 0,10-16 0 0 0,27-53 194 0 0,-31 53-215 0 0,18-33 43 0 0,33-90 0 0 0,-65 150-68 0 0,0 0 0 0 0,0 0 0 0 0,0 0 0 0 0,0 0-1 0 0,0 0 1 0 0,0 0 0 0 0,0 0 0 0 0,0 0 0 0 0,0-1 0 0 0,0 1-1 0 0,0 0 1 0 0,0 0 0 0 0,0 0 0 0 0,0 0 0 0 0,0 0 0 0 0,0 0 0 0 0,0 0-1 0 0,0 0 1 0 0,0-1 0 0 0,0 1 0 0 0,0 0 0 0 0,0 0 0 0 0,0 0-1 0 0,0 0 1 0 0,0 0 0 0 0,0 0 0 0 0,0 0 0 0 0,0 0 0 0 0,0 0 0 0 0,0 0-1 0 0,0 0 1 0 0,0-1 0 0 0,0 1 0 0 0,0 0 0 0 0,0 0 0 0 0,1 0-1 0 0,-1 0 1 0 0,0 0 0 0 0,0 0 0 0 0,0 0 0 0 0,0 0 0 0 0,0 0-1 0 0,0 0 1 0 0,0 0 0 0 0,0 0 0 0 0,0 0 0 0 0,1 0 0 0 0,-1 0 0 0 0,0 0-1 0 0,0 0 1 0 0,0 0 0 0 0,0 0 0 0 0,0 0 0 0 0,0 0 0 0 0,0 0-1 0 0,0 0 1 0 0,0 0 0 0 0,1 0 0 0 0,-1 0 0 0 0,0 0 0 0 0,0 0 0 0 0,0 0-1 0 0,0 0 1 0 0,0 0 0 0 0,2 9-22 0 0,-2 12-10 0 0,-3 23 32 0 0,0-24 0 0 0,2-1 0 0 0,0 0 0 0 0,4 34 0 0 0,2-20 1 0 0,-4-17 1 0 0,1-1-1 0 0,1 0 0 0 0,0 0 1 0 0,1 1-1 0 0,0-2 0 0 0,2 1 1 0 0,9 20-1 0 0,-4-18 241 0 0,1 0 0 0 0,0 0 1 0 0,1-1-1 0 0,15 14 0 0 0,-4-1 296 0 0,-23-28-438 0 0,-1-1-95 0 0,0 0 0 0 0,0 1 0 0 0,0-1 0 0 0,-1 0-1 0 0,1 0 1 0 0,0 0 0 0 0,0 0 0 0 0,0 0-1 0 0,0 0 1 0 0,0 0 0 0 0,0 1 0 0 0,0-1-1 0 0,0 0 1 0 0,0 0 0 0 0,0 0 0 0 0,0 0 0 0 0,0 0-1 0 0,0 1 1 0 0,0-1 0 0 0,0 0 0 0 0,0 0-1 0 0,0 0 1 0 0,0 0 0 0 0,0 0 0 0 0,0 1 0 0 0,0-1-1 0 0,0 0 1 0 0,0 0 0 0 0,0 0 0 0 0,0 0-1 0 0,0 0 1 0 0,0 0 0 0 0,1 0 0 0 0,-1 1 0 0 0,0-1-1 0 0,0 0 1 0 0,0 0 0 0 0,0 0 0 0 0,0 0-1 0 0,0 0 1 0 0,0 0 0 0 0,0 0 0 0 0,1 0-1 0 0,4 8 96 0 0,-4-7-87 0 0,0 0 9 0 0,0-1-1 0 0,0 1 0 0 0,0-1 1 0 0,0 1-1 0 0,0-1 1 0 0,0 0-1 0 0,0 1 0 0 0,1-1 1 0 0,-1 0-1 0 0,0 0 1 0 0,0 0-1 0 0,0 0 0 0 0,0 0 1 0 0,0 0-1 0 0,1 0 1 0 0,-1 0-1 0 0,0 0 0 0 0,0 0 1 0 0,0-1-1 0 0,0 1 1 0 0,0 0-1 0 0,0-1 0 0 0,0 1 1 0 0,0-1-1 0 0,0 1 1 0 0,0-1-1 0 0,0 0 0 0 0,0 1 1 0 0,0-1-1 0 0,1-1 1 0 0,3-3 66 0 0,1 0 0 0 0,-1-1 1 0 0,8-9-1 0 0,-6 5 31 0 0,37-37 229 0 0,38-47-176 0 0,-53 55-161 0 0,137-193-6 0 0,-151 209-17 0 0,74-127-463 0 0,-79 129 387 0 0,-1 1-1 0 0,-1-1 0 0 0,-1-1 1 0 0,-1 0-1 0 0,7-38 0 0 0,-10 29-124 0 0,-3 29 133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57:0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19807 0 0,'0'0'5264'0'0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24 10423 0 0,'2'-1'474'0'0,"24"-16"267"0"0,-14 12 8064 0 0,-55 16-8375 0 0,-50 19 1 0 0,68-21-397 0 0,-93 37 21 0 0,-30 10-3 0 0,78-32-40 0 0,22-6-122 0 0,-1-3 0 0 0,-53 10 0 0 0,94-24 57 0 0,0 0 1 0 0,0-1-1 0 0,1 0 0 0 0,-1 0 0 0 0,0 0 1 0 0,1-1-1 0 0,-1 0 0 0 0,-14-5 0 0 0,20 5 13 0 0,-1 1-1 0 0,1-1 1 0 0,0 0 0 0 0,0 0-1 0 0,0 0 1 0 0,1 0-1 0 0,-1 0 1 0 0,0-1 0 0 0,0 1-1 0 0,1 0 1 0 0,-1-1-1 0 0,1 1 1 0 0,-1-1 0 0 0,1 0-1 0 0,-1 1 1 0 0,1-1-1 0 0,0 0 1 0 0,0 0 0 0 0,0 0-1 0 0,0 0 1 0 0,0 0-1 0 0,1 0 1 0 0,-1 0 0 0 0,0 0-1 0 0,1 0 1 0 0,0-1-1 0 0,-1 1 1 0 0,1 0 0 0 0,0 0-1 0 0,0 0 1 0 0,0-1-1 0 0,0 1 1 0 0,1 0 0 0 0,-1 0-1 0 0,1-3 1 0 0,1-2-203 0 0,0 1 0 0 0,1-1 0 0 0,0 1 0 0 0,4-9 0 0 0,-6 13-29 0 0,0 1 46 0 0,3-3 204 0 0,-4 2 294 0 0,0 6-202 0 0,-1 0 1 0 0,-1 0-1 0 0,1 0 0 0 0,0-1 0 0 0,-1 1 0 0 0,0 0 0 0 0,0-1 0 0 0,-3 5 1 0 0,-1 2 89 0 0,-7 13 79 0 0,-2-1 1 0 0,-26 32-1 0 0,-42 37-148 0 0,55-62-14 0 0,-14 13 4 0 0,36-37-14 0 0,5-5 163 0 0,3 0-175 0 0,93-19-331 0 0,16 9-97 0 0,-89 9 253 0 0,1 2 1 0 0,41 5 0 0 0,-40-1 210 0 0,1 0 0 0 0,-1 2 0 0 0,-1 1-1 0 0,30 14 1 0 0,-40-16-40 0 0,-1 0-1 0 0,-1 1 1 0 0,1 0 0 0 0,-1 1-1 0 0,0 0 1 0 0,-1 1-1 0 0,0 1 1 0 0,0-1 0 0 0,11 16-1 0 0,-19-22 11 0 0,0 1 0 0 0,1-1-1 0 0,-1 1 1 0 0,-1 0 0 0 0,1 0-1 0 0,0 0 1 0 0,-1 0 0 0 0,0 0-1 0 0,0 0 1 0 0,0 0 0 0 0,0 0-1 0 0,-1 0 1 0 0,0 0 0 0 0,0 1-1 0 0,0-1 1 0 0,0 0 0 0 0,0 0-1 0 0,-1 0 1 0 0,0 0 0 0 0,0 1-1 0 0,0-1 1 0 0,0 0 0 0 0,-4 6-1 0 0,-4 4 110 0 0,-1-1-1 0 0,0-1 0 0 0,-1 0 1 0 0,-1 0-1 0 0,1-1 0 0 0,-25 17 1 0 0,14-14-111 0 0,-1 0 1 0 0,0-1 0 0 0,-35 13-1 0 0,35-16-18 0 0,-1-1 0 0 0,0-1 0 0 0,0-1 0 0 0,-51 7 0 0 0,48-11-23 0 0,-3 0 48 0 0,0-2-1 0 0,-31-1 1 0 0,52-1-55 0 0,0 0 1 0 0,1-1 0 0 0,-1 1-1 0 0,0-2 1 0 0,1 1 0 0 0,-1-1 0 0 0,1 0-1 0 0,0-1 1 0 0,0 0 0 0 0,1-1-1 0 0,-11-6 1 0 0,7 0-363 0 0,11 11 325 0 0,0 0-1 0 0,0 0 0 0 0,0 0 0 0 0,0 0 1 0 0,0 0-1 0 0,0-1 0 0 0,0 1 1 0 0,0 0-1 0 0,0 0 0 0 0,-1 0 1 0 0,1 0-1 0 0,0 0 0 0 0,0-1 0 0 0,0 1 1 0 0,0 0-1 0 0,0 0 0 0 0,0 0 1 0 0,0 0-1 0 0,0-1 0 0 0,0 1 0 0 0,0 0 1 0 0,0 0-1 0 0,0 0 0 0 0,1 0 1 0 0,-1-1-1 0 0,0 1 0 0 0,0 0 1 0 0,0 0-1 0 0,0 0 0 0 0,0 0 0 0 0,0 0 1 0 0,0-1-1 0 0,0 1 0 0 0,2 0-235 0 0,-1-1 0 0 0,0 1 0 0 0,0-1 0 0 0,1 1 0 0 0,-1 0 0 0 0,0 0 0 0 0,1 0 0 0 0,-1 0 0 0 0,3 0 0 0 0,2-1-824 0 0,11 0-3482 0 0,1-1-1347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 15575 0 0,'0'0'712'0'0,"0"-1"-14"0"0,3-5-448 0 0,2 0-139 0 0,-4 5 52 0 0,1 0-1 0 0,0 1 1 0 0,-1-1 0 0 0,1 0 0 0 0,0 0-1 0 0,0 1 1 0 0,-1-1 0 0 0,1 1 0 0 0,0 0-1 0 0,0 0 1 0 0,0-1 0 0 0,0 1 0 0 0,0 0-1 0 0,0 0 1 0 0,2 1 0 0 0,-2-1-77 0 0,0 1 1 0 0,0-1 0 0 0,0 1-1 0 0,0-1 1 0 0,0 1-1 0 0,0 0 1 0 0,0-1 0 0 0,0 1-1 0 0,-1 0 1 0 0,1 1 0 0 0,0-1-1 0 0,-1 0 1 0 0,1 0-1 0 0,0 1 1 0 0,-1-1 0 0 0,0 1-1 0 0,1-1 1 0 0,-1 1-1 0 0,0 0 1 0 0,0-1 0 0 0,1 1-1 0 0,-2 0 1 0 0,1 0-1 0 0,0 0 1 0 0,0 0 0 0 0,0 0-1 0 0,-1 0 1 0 0,1 3-1 0 0,0 1-13 0 0,0 0 1 0 0,0 0-1 0 0,-1 0 0 0 0,0 0 0 0 0,0 0 0 0 0,0 0 0 0 0,-1 0 0 0 0,-2 9 0 0 0,-1-1-28 0 0,-1-1 0 0 0,0 0-1 0 0,-1 0 1 0 0,-1-1 0 0 0,0 0 0 0 0,-1 0 0 0 0,0 0-1 0 0,-15 16 1 0 0,-8 5-2015 0 0,-46 38 0 0 0,65-61 369 0 0,2-2-237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38 10591 0 0,'68'-38'7675'0'0,"-70"38"-7199"0"0,-7 3-365 0 0,0-1 0 0 0,1 1 1 0 0,-1 0-1 0 0,1 1 0 0 0,0 0 0 0 0,0 1 1 0 0,0-1-1 0 0,0 1 0 0 0,-10 10 1 0 0,-5 5-124 0 0,-31 36 0 0 0,28-26 10 0 0,-37 52 0 0 0,56-71 2 0 0,0 1-1 0 0,1-1 1 0 0,0 1-1 0 0,1 0 1 0 0,0 1 0 0 0,1-1-1 0 0,0 1 1 0 0,-3 23-1 0 0,7-32 13 0 0,-1 0 1 0 0,1 0-1 0 0,0-1 0 0 0,1 1 0 0 0,-1 0 1 0 0,1 0-1 0 0,0 0 0 0 0,0 0 0 0 0,0-1 1 0 0,0 1-1 0 0,0 0 0 0 0,1-1 0 0 0,0 1 1 0 0,0-1-1 0 0,3 5 0 0 0,-3-5 1 0 0,0-1-1 0 0,0 0 0 0 0,0 0 1 0 0,1 0-1 0 0,-1 0 0 0 0,1 0 1 0 0,-1-1-1 0 0,1 1 1 0 0,0-1-1 0 0,-1 0 0 0 0,1 0 1 0 0,0 0-1 0 0,0 0 1 0 0,0 0-1 0 0,0 0 0 0 0,0-1 1 0 0,0 1-1 0 0,0-1 0 0 0,0 0 1 0 0,4 0-1 0 0,-4 0 7 0 0,15-1 158 0 0,33-6 1 0 0,-46 6-154 0 0,1-1 0 0 0,-1 1 0 0 0,1-1 1 0 0,-1 0-1 0 0,0-1 0 0 0,0 0 0 0 0,0 0 1 0 0,0 0-1 0 0,9-7 0 0 0,9-10 58 0 0,-1-2-1 0 0,25-31 1 0 0,-38 41-48 0 0,-1 0 0 0 0,0 0 0 0 0,-1-1-1 0 0,0 0 1 0 0,-1 0 0 0 0,-1 0 0 0 0,5-17 0 0 0,-2-10 122 0 0,6-62 0 0 0,-11 77-172 0 0,-3 24-49 0 0,0 1 0 0 0,1-1 0 0 0,-1 1 0 0 0,0-1 0 0 0,0 1 0 0 0,0-1 0 0 0,0 1 0 0 0,0-1-1 0 0,0 1 1 0 0,0-1 0 0 0,0 1 0 0 0,0-1 0 0 0,0 1 0 0 0,0-1 0 0 0,0 0 0 0 0,-1 1 0 0 0,1-1 0 0 0,0 1 0 0 0,0-1 0 0 0,0 1 0 0 0,-1-1-1 0 0,1 1 1 0 0,0 0 0 0 0,-1-1 0 0 0,1 1 0 0 0,0-1 0 0 0,-1 1 0 0 0,1 0 0 0 0,0-1 0 0 0,-1 1 0 0 0,1 0 0 0 0,-1-1 0 0 0,1 1 0 0 0,-1 0 0 0 0,1-1-1 0 0,-1 1 1 0 0,1 0 0 0 0,-1 0 0 0 0,1 0 0 0 0,-2-1 0 0 0,0 2-175 0 0,0-1 0 0 0,0 0 0 0 0,0 1 0 0 0,0-1 0 0 0,-1 1 0 0 0,1 0 0 0 0,0 0 0 0 0,0 0 0 0 0,0 0 0 0 0,-2 2 0 0 0,3-3-78 0 0,-3 3 462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18 13647 0 0,'-9'1'1239'0'0,"-14"5"-941"0"0,1 1 0 0 0,-1 1 0 0 0,1 1 0 0 0,1 1 0 0 0,-1 1 1 0 0,2 0-1 0 0,0 2 0 0 0,0 1 0 0 0,1 0 0 0 0,1 1 0 0 0,-26 28 0 0 0,32-30-141 0 0,1 1 0 0 0,1 0 0 0 0,0 0 0 0 0,-16 32 0 0 0,23-39-106 0 0,-1 1 0 0 0,1 0 1 0 0,1 0-1 0 0,-1 0 0 0 0,1 1 0 0 0,1-1 0 0 0,-1 0 1 0 0,2 1-1 0 0,-1-1 0 0 0,1 1 0 0 0,0-1 1 0 0,2 12-1 0 0,-1-16-25 0 0,0 0-1 0 0,1 0 1 0 0,-1 0 0 0 0,1 0 0 0 0,0 0 0 0 0,-1 0-1 0 0,2 0 1 0 0,-1-1 0 0 0,0 1 0 0 0,1-1 0 0 0,0 1-1 0 0,3 2 1 0 0,0-1 27 0 0,-1-1-1 0 0,1 1 1 0 0,0-2 0 0 0,0 1-1 0 0,0-1 1 0 0,13 6 0 0 0,-5-4 15 0 0,1-1 0 0 0,0 0 0 0 0,0-1 0 0 0,1-1 1 0 0,-1-1-1 0 0,18 1 0 0 0,-23-3-37 0 0,0 0-1 0 0,0 0 1 0 0,0-1-1 0 0,0-1 1 0 0,-1 1-1 0 0,1-1 0 0 0,-1-1 1 0 0,0 0-1 0 0,0 0 1 0 0,0-1-1 0 0,0 0 1 0 0,-1-1-1 0 0,0 0 1 0 0,0 0-1 0 0,11-11 1 0 0,-6 4 13 0 0,-1-1 1 0 0,-1 0 0 0 0,0 0 0 0 0,0-1-1 0 0,-2-1 1 0 0,0 1 0 0 0,12-32-1 0 0,-14 29-3 0 0,-1 0 0 0 0,6-37-1 0 0,-11 45-26 0 0,0 1-1 0 0,0-1 1 0 0,-1 0 0 0 0,0 0-1 0 0,0 0 1 0 0,-2 0 0 0 0,-2-14-1 0 0,2 18-4 0 0,0 1 0 0 0,-1 0-1 0 0,1 0 1 0 0,-1 0 0 0 0,0 0 0 0 0,-1 1 0 0 0,1-1-1 0 0,-1 1 1 0 0,0 0 0 0 0,0 0 0 0 0,0 0-1 0 0,0 0 1 0 0,-1 1 0 0 0,0 0 0 0 0,0 0-1 0 0,0 0 1 0 0,0 0 0 0 0,-10-3 0 0 0,2 1-147 0 0,-1 1 0 0 0,0 0 0 0 0,1 1 0 0 0,-1 1 0 0 0,0 0 0 0 0,-23 0 1 0 0,0 5-885 0 0,35-2 541 0 0,4 11-9662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 3679 0 0,'-7'-2'14071'0'0,"5"4"-13889"0"0,1 1-1 0 0,0-1 1 0 0,-1 0 0 0 0,1 0-1 0 0,-1 1 1 0 0,-2 1 0 0 0,-1 3 46 0 0,-65 84 625 0 0,58-74-823 0 0,-66 103 324 0 0,64-93-451 0 0,13-25-40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7855 0 0,'0'0'856'0'0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8751 0 0,'-2'1'4160'0'0,"-5"2"-3779"0"0,0 1-1 0 0,0-1 1 0 0,0 1-1 0 0,0 1 1 0 0,0-1-1 0 0,1 1 0 0 0,0 0 1 0 0,0 1-1 0 0,1 0 1 0 0,-1-1-1 0 0,1 2 1 0 0,0-1-1 0 0,-4 9 1 0 0,-8 14-347 0 0,-24 57 1 0 0,36-76 176 0 0,-10 26-125 0 0,9-18-38 0 0,-2 0 1 0 0,0-1-1 0 0,0 0 1 0 0,-2-1 0 0 0,-19 26-1 0 0,12-24-10 0 0,10-10-15 0 0,0-1 0 0 0,0 1-1 0 0,0 0 1 0 0,1 1-1 0 0,1-1 1 0 0,-1 1 0 0 0,1 1-1 0 0,1-1 1 0 0,-1 1-1 0 0,-4 16 1 0 0,0 7 76 0 0,-26 62 0 0 0,-23 27 26 0 0,55-116-119 0 0,-125 225 200 0 0,118-214-253 0 0,-20 24 0 0 0,10-20-5709 0 0</inkml:trace>
  <inkml:trace contextRef="#ctx0" brushRef="#br0" timeOffset="1">6 667 16439 0 0,'-4'-3'1047'0'0,"4"3"-1007"0"0,0 0 0 0 0,0 0 1 0 0,0 0-1 0 0,0 0 0 0 0,-1 0 0 0 0,1 0 0 0 0,0 0 0 0 0,0 0 0 0 0,0 0 0 0 0,0 0 0 0 0,0 0 0 0 0,0 0 0 0 0,0 0 0 0 0,0 0 0 0 0,0 0 0 0 0,0-1 0 0 0,0 1 0 0 0,0 0 0 0 0,-1 0 1 0 0,1 0-1 0 0,0 0 0 0 0,0 0 0 0 0,0 0 0 0 0,0 0 0 0 0,0 0 0 0 0,0 0 0 0 0,0 0 0 0 0,0 0 0 0 0,0-1 0 0 0,0 1 0 0 0,0 0 0 0 0,0 0 0 0 0,0 0 0 0 0,0 0 0 0 0,0 0 0 0 0,0 0 0 0 0,0 0 1 0 0,0 0-1 0 0,0 0 0 0 0,0 0 0 0 0,0-1 0 0 0,0 1 0 0 0,0 0 0 0 0,0 0 0 0 0,0 0 0 0 0,0 0 0 0 0,0 0 0 0 0,0 0 0 0 0,1 0 0 0 0,-1 0 0 0 0,0 0 0 0 0,0 0 0 0 0,0 0 0 0 0,0 0 1 0 0,0 0-1 0 0,0-1 0 0 0,0 1 0 0 0,0 0 0 0 0,0 0 0 0 0,0 0 0 0 0,35-10 566 0 0,-1 2 0 0 0,1 1 0 0 0,45-2 0 0 0,-61 6-569 0 0,166-24 274 0 0,128-10-2759 0 0,-262 39-192 0 0,-29-1 825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172 160 12871 0 0,'0'0'1164'0'0,"0"3"-958"0"0,0 5-80 0 0,0-7-36 0 0,1-1-1 0 0,-1 1 1 0 0,0 0-1 0 0,0 0 1 0 0,0-1-1 0 0,1 1 1 0 0,-1 0-1 0 0,0-1 1 0 0,1 1-1 0 0,-1 0 1 0 0,0-1-1 0 0,1 1 1 0 0,-1-1-1 0 0,1 1 1 0 0,-1-1-1 0 0,1 1 1 0 0,0-1-1 0 0,-1 1 1 0 0,1-1-1 0 0,-1 1 1 0 0,1-1-1 0 0,0 1 1 0 0,-1-1-1 0 0,1 0 1 0 0,1 1-1 0 0,16 3 1015 0 0,-7-4-789 0 0,0 0 0 0 0,-1-1 0 0 0,1-1 0 0 0,0 0 0 0 0,-1 0 0 0 0,1-1 0 0 0,10-4 0 0 0,2 0-171 0 0,-15 4-92 0 0,146-47 482 0 0,-133 42-609 0 0,0-2 0 0 0,0 0 0 0 0,-1-1 0 0 0,37-28 0 0 0,-38 21-408 0 0,-17 16 212 0 0,-12-5-323 0 0,6 6 517 0 0,1-1 0 0 0,-1 1 0 0 0,1 0 0 0 0,-1 0 1 0 0,1 1-1 0 0,-1-1 0 0 0,1 1 0 0 0,-1-1 1 0 0,-6 1-1 0 0,-34 6-249 0 0,36-5 310 0 0,-27 5 22 0 0,-1 3-1 0 0,2 1 0 0 0,-1 1 1 0 0,1 2-1 0 0,-43 23 1 0 0,36-14 178 0 0,1 3 1 0 0,0 1-1 0 0,-58 51 1 0 0,87-67-28 0 0,0 1 0 0 0,-15 19 0 0 0,23-26-115 0 0,1-1 0 0 0,-1 0-1 0 0,1 1 1 0 0,0 0 0 0 0,0-1 0 0 0,1 1 0 0 0,-1 0 0 0 0,1 0 0 0 0,0 0 0 0 0,0 0 0 0 0,0 0 0 0 0,0 0 0 0 0,1 0 0 0 0,-1 6 0 0 0,2-9-31 0 0,-1 1 1 0 0,1 0 0 0 0,-1-1-1 0 0,1 0 1 0 0,-1 1-1 0 0,1-1 1 0 0,0 1 0 0 0,0-1-1 0 0,0 0 1 0 0,0 1-1 0 0,0-1 1 0 0,0 0-1 0 0,0 0 1 0 0,0 0 0 0 0,0 0-1 0 0,1 0 1 0 0,-1 0-1 0 0,0 0 1 0 0,1 0 0 0 0,-1 0-1 0 0,1-1 1 0 0,-1 1-1 0 0,1-1 1 0 0,1 1 0 0 0,2 1 25 0 0,1 0 0 0 0,-1-1 0 0 0,1 0 1 0 0,0 0-1 0 0,8-1 0 0 0,44-2-1914 0 0,90-17 1 0 0,-140 18 1728 0 0,26-5-1991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27 274 10943 0 0,'0'0'987'0'0,"0"2"-810"0"0,-8 32 230 0 0,-4 0 5598 0 0,5-28-2089 0 0,9-15-3870 0 0,1 1 0 0 0,0 0 0 0 0,0 1 0 0 0,0-1 0 0 0,1 0 0 0 0,0 1 1 0 0,0 0-1 0 0,1 0 0 0 0,9-10 0 0 0,3-2-419 0 0,36-33 1 0 0,-38 39 314 0 0,0 1 0 0 0,1 0 0 0 0,0 1 0 0 0,1 0 0 0 0,0 2-1 0 0,0 0 1 0 0,1 1 0 0 0,0 0 0 0 0,34-8 0 0 0,-50 16 207 0 0,4 7 5 0 0,-5-7-141 0 0,0 1 0 0 0,0-1 0 0 0,-1 1 0 0 0,1-1 0 0 0,0 1 0 0 0,0 0 1 0 0,-1 0-1 0 0,1-1 0 0 0,0 1 0 0 0,-1 0 0 0 0,1 0 0 0 0,-1 0 0 0 0,2 1 0 0 0,-1 2 33 0 0,0 1 0 0 0,0-1 0 0 0,0 0-1 0 0,-1 0 1 0 0,1 1 0 0 0,-1-1-1 0 0,0 1 1 0 0,0-1 0 0 0,-1 0-1 0 0,-1 8 1 0 0,-1-1-4 0 0,-2 1 0 0 0,0-1 0 0 0,-10 19 0 0 0,6-12-7 0 0,9-17-114 0 0,20-9-815 0 0,-11 2 741 0 0,0 0 0 0 0,-1-1 0 0 0,1 0 0 0 0,-1 0 1 0 0,-1-1-1 0 0,9-11 0 0 0,-5 6 1 0 0,13-12 44 0 0,1 0 1 0 0,0 2-1 0 0,2 1 0 0 0,55-35 1 0 0,-81 56 137 0 0,0 0 1 0 0,1 1-1 0 0,-1-1 1 0 0,0 0-1 0 0,0 1 1 0 0,1-1-1 0 0,-1 1 1 0 0,1 0-1 0 0,-1-1 1 0 0,0 1-1 0 0,1 0 1 0 0,-1 0 0 0 0,1 0-1 0 0,-1 0 1 0 0,1 0-1 0 0,-1 0 1 0 0,1 0-1 0 0,-1 0 1 0 0,0 0-1 0 0,1 1 1 0 0,-1-1-1 0 0,1 1 1 0 0,-1-1 0 0 0,2 2-1 0 0,-1-1 24 0 0,0 1 0 0 0,0 0 0 0 0,-1-1 0 0 0,1 1 0 0 0,0 0 1 0 0,-1 0-1 0 0,0 0 0 0 0,1 0 0 0 0,-1 0 0 0 0,0 1 0 0 0,0-1 0 0 0,0 0 0 0 0,0 1 0 0 0,0 2 0 0 0,3 10 76 0 0,-1 0 0 0 0,-1 1-1 0 0,-1-1 1 0 0,0 1 0 0 0,-2 23 0 0 0,0-5-33 0 0,1-23-107 0 0,-1-1 0 0 0,-1 0 0 0 0,0 1 0 0 0,-4 14 0 0 0,-18 41-125 0 0,21-59 114 0 0,-13 30-377 0 0,10-24 17 0 0,0 0 0 0 0,1 0-1 0 0,-6 24 1 0 0,11-37 345 0 0,0 1 1 0 0,0 0-1 0 0,0-1 0 0 0,0 1 1 0 0,0-1-1 0 0,0 1 1 0 0,0 0-1 0 0,0-1 1 0 0,0 1-1 0 0,0-1 0 0 0,0 1 1 0 0,0-1-1 0 0,0 1 1 0 0,0 0-1 0 0,1-1 0 0 0,-1 1 1 0 0,0-1-1 0 0,0 1 1 0 0,1-1-1 0 0,-1 1 0 0 0,0-1 1 0 0,1 1-1 0 0,-1-1 1 0 0,0 1-1 0 0,2 0 0 0 0,-1-1-44 0 0,0 1-1 0 0,0-1 0 0 0,0 1 0 0 0,0-1 0 0 0,0 0 0 0 0,0 0 0 0 0,0 1 1 0 0,0-1-1 0 0,0 0 0 0 0,0 0 0 0 0,0 0 0 0 0,3 0 0 0 0,2-1-1274 0 0,0 0-1 0 0,0-1 1 0 0,11-3-1 0 0,9-6-4228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5 13015 0 0,'0'0'3930'0'0,"9"-5"-349"0"0,-149 92-1785 0 0,81-51-1732 0 0,37-23-42 0 0,0 1 0 0 0,-29 23 1 0 0,28-16-13 0 0,17-12-31 0 0,6-9 7 0 0,0 1 0 0 0,0 0 0 0 0,0-1 0 0 0,0 1 0 0 0,0 0 1 0 0,0-1-1 0 0,0 1 0 0 0,0 0 0 0 0,1-1 0 0 0,-1 1 0 0 0,0 0 0 0 0,0-1 0 0 0,1 1 1 0 0,-1-1-1 0 0,0 1 0 0 0,1-1 0 0 0,-1 1 0 0 0,1-1 0 0 0,-1 1 0 0 0,1-1 0 0 0,-1 1 0 0 0,1-1 1 0 0,-1 1-1 0 0,1-1 0 0 0,-1 0 0 0 0,1 1 0 0 0,0-1 0 0 0,-1 0 0 0 0,1 1 0 0 0,-1-1 1 0 0,1 0-1 0 0,0 0 0 0 0,0 0 0 0 0,24 7-320 0 0,-3-5-147 0 0,37-1 0 0 0,-43-1 421 0 0,-1 0 0 0 0,0 0 1 0 0,0 2-1 0 0,0 0 0 0 0,23 6 0 0 0,-33-7 52 0 0,-1 1 0 0 0,1 0 0 0 0,-1 1-1 0 0,0-1 1 0 0,1 1 0 0 0,-1 0 0 0 0,-1 0 0 0 0,1 0 0 0 0,0 1-1 0 0,-1-1 1 0 0,5 6 0 0 0,1 3 9 0 0,-1 2-1 0 0,9 15 1 0 0,-14-24 19 0 0,-2-3 22 0 0,0 1 1 0 0,-1 0-1 0 0,1-1 0 0 0,0 1 0 0 0,-1 0 1 0 0,0-1-1 0 0,1 1 0 0 0,-1 0 0 0 0,0 0 1 0 0,-1-1-1 0 0,1 1 0 0 0,0 0 0 0 0,-1-1 1 0 0,1 1-1 0 0,-1 0 0 0 0,-1 3 0 0 0,-3 6 212 0 0,0-1-1 0 0,-7 13 1 0 0,11-23-221 0 0,-4 7 102 0 0,1 0 0 0 0,-2-1 0 0 0,1 0 0 0 0,-1 0 0 0 0,0-1 0 0 0,-1 1 0 0 0,1-1 0 0 0,-10 6 0 0 0,5-4 35 0 0,-1-1-1 0 0,-1 0 0 0 0,0-1 0 0 0,-22 9 0 0 0,11-8-49 0 0,0-1-1 0 0,-1 0 0 0 0,0-2 0 0 0,0-1 0 0 0,-37 0 0 0 0,40-3-93 0 0,-23-3 0 0 0,38 2-22 0 0,0 0-1 0 0,0-1 1 0 0,0 0-1 0 0,1 0 1 0 0,-1 0-1 0 0,0-1 1 0 0,-7-4-1 0 0,13 6-105 0 0,0 1 0 0 0,0-1 0 0 0,0 0 0 0 0,0 0 0 0 0,0 1 0 0 0,0-1 0 0 0,1 0 0 0 0,-1 0 0 0 0,0 0 0 0 0,0 0 0 0 0,1 0 0 0 0,-1 0 0 0 0,1 0 0 0 0,-1 0 0 0 0,1 0 0 0 0,-1 0 0 0 0,1 0 0 0 0,0-1 0 0 0,-1-1 0 0 0,1 1-399 0 0,0 0 0 0 0,0 0 0 0 0,0 0 0 0 0,0 0 0 0 0,1 1 0 0 0,-1-1 0 0 0,0 0-1 0 0,1 0 1 0 0,0 0 0 0 0,1-3 0 0 0,3-4-6843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22 1839 0 0,'-14'-8'2390'0'0,"-6"-6"5156"0"0,21 15-7471 0 0,0-1 0 0 0,0 0 0 0 0,0 1 0 0 0,0-1 0 0 0,0 1 0 0 0,0-1 0 0 0,0 1 0 0 0,-1 0 0 0 0,1-1 0 0 0,0 1 0 0 0,0 0 0 0 0,-1 0 0 0 0,1-1 0 0 0,0 1 0 0 0,-1 0-1 0 0,1 0 1 0 0,0 1 0 0 0,11 19 1146 0 0,-11-19-1119 0 0,23 43 931 0 0,14 27-161 0 0,-34-63-696 0 0,0 0 0 0 0,-1 1 0 0 0,0 0 0 0 0,-1 0 1 0 0,3 17-1 0 0,-5-22-102 0 0,0 0 0 0 0,0 0 1 0 0,0 0-1 0 0,-1 0 0 0 0,0 0 1 0 0,0-1-1 0 0,0 1 0 0 0,0 0 1 0 0,-1 0-1 0 0,0-1 1 0 0,-4 9-1 0 0,2-6-2 0 0,-1-1-1 0 0,0 1 1 0 0,0-1 0 0 0,0 0-1 0 0,-1 0 1 0 0,-10 7 0 0 0,-3 1-15 0 0,0-2-1 0 0,-1 0 1 0 0,-1-1 0 0 0,-22 8 0 0 0,-43 13-6 0 0,84-32-162 0 0,3-9-2770 0 0,3 1 1222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 4143 0 0,'-2'-6'11698'0'0,"-1"7"-11586"0"0,0 1 1 0 0,0 0-1 0 0,0 0 0 0 0,0 0 1 0 0,0 1-1 0 0,0-1 1 0 0,0 1-1 0 0,1-1 1 0 0,-1 1-1 0 0,1 0 1 0 0,0 0-1 0 0,-4 6 1 0 0,-1 5 246 0 0,-11 27 0 0 0,5-10-101 0 0,-73 138 606 0 0,78-154-814 0 0,-9 29-1 0 0,11-26-8 0 0,0-7-27 0 0,0 1 0 0 0,-1-1-1 0 0,0-1 1 0 0,0 0 0 0 0,-1 0-1 0 0,-1 0 1 0 0,-15 13 0 0 0,1 1 32 0 0,-6 8-62 0 0,28-31-97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81 11055 0 0,'10'-9'485'0'0,"1"1"0"0"0,0 0 0 0 0,1 0 0 0 0,0 1 0 0 0,0 1 0 0 0,24-9 0 0 0,7-5 4818 0 0,-45 21-5221 0 0,1 1 1 0 0,-1-1 0 0 0,0 1 0 0 0,1-1 0 0 0,-1 1 0 0 0,1 0 0 0 0,-2 1-1 0 0,-5 7 85 0 0,-159 124 858 0 0,75-65-985 0 0,43-35-22 0 0,38-28-5 0 0,0 2 0 0 0,0-1-1 0 0,0 1 1 0 0,1 1 0 0 0,1 0-1 0 0,-10 11 1 0 0,18-19-114 0 0,4-1-250 0 0,9 3 210 0 0,1-2 0 0 0,-1 0 0 0 0,16 0 0 0 0,-11-1 11 0 0,22 3 1 0 0,-27-2 49 0 0,1 2 0 0 0,-1 0 0 0 0,0 0 0 0 0,21 9 0 0 0,-28-9 58 0 0,1 0 0 0 0,-1 1 0 0 0,0-1 0 0 0,0 1 0 0 0,0 0 0 0 0,0 0 0 0 0,0 1 0 0 0,-1-1 0 0 0,0 1 0 0 0,0 0 0 0 0,4 8 0 0 0,-2-4 20 0 0,-2 0 1 0 0,1 0-1 0 0,-1 1 0 0 0,-1 0 0 0 0,1 0 1 0 0,-2 0-1 0 0,1 0 0 0 0,1 20 0 0 0,-4-28 27 0 0,0 1 0 0 0,0-1 0 0 0,0 1 0 0 0,0-1 1 0 0,0 0-1 0 0,-1 1 0 0 0,1-1 0 0 0,-1 0 0 0 0,1 0 0 0 0,-1 1 0 0 0,0-1 0 0 0,0 0 0 0 0,0 0 0 0 0,0 0 0 0 0,0 0 0 0 0,-1 0 0 0 0,1 0 0 0 0,-1 0 1 0 0,1 0-1 0 0,-1-1 0 0 0,1 1 0 0 0,-1 0 0 0 0,0-1 0 0 0,0 0 0 0 0,0 1 0 0 0,0-1 0 0 0,0 0 0 0 0,-3 2 0 0 0,-6 0 82 0 0,1 1 0 0 0,0-2-1 0 0,-1 1 1 0 0,0-1-1 0 0,-10 0 1 0 0,4 0-30 0 0,-123 14 74 0 0,-112 20-218 0 0,244-34-137 0 0,0 0 0 0 0,0-1 0 0 0,0 0 0 0 0,-1-1 0 0 0,1 0 0 0 0,-10 0 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97 5063 0 0,'70'-19'703'0'0,"-68"19"362"0"0,6-1 5479 0 0,-18 7-6395 0 0,-1 0-1 0 0,1 0 0 0 0,-1-2 0 0 0,-12 5 1 0 0,-28 13 271 0 0,34-11-164 0 0,0 0 0 0 0,0 1 0 0 0,1 1 0 0 0,-15 15 0 0 0,25-21-117 0 0,0-1 1 0 0,0 1 0 0 0,1 0-1 0 0,0 1 1 0 0,0-1 0 0 0,1 1-1 0 0,0 0 1 0 0,0 0-1 0 0,1 0 1 0 0,-4 12 0 0 0,6-16-67 0 0,1-1 0 0 0,-1 1 0 0 0,1-1 0 0 0,-1 0 0 0 0,1 1 0 0 0,0-1 0 0 0,0 1 0 0 0,1-1 0 0 0,-1 1 0 0 0,1-1 0 0 0,-1 1 0 0 0,1-1 0 0 0,0 0 0 0 0,1 1 0 0 0,-1-1 0 0 0,0 0 0 0 0,1 0 0 0 0,0 0 0 0 0,0 0 0 0 0,0 0 0 0 0,0 0 0 0 0,0-1 0 0 0,0 1 0 0 0,1-1 0 0 0,-1 1 0 0 0,1-1 0 0 0,0 0 0 0 0,0 0 0 0 0,3 2 0 0 0,-1-2 18 0 0,0 0-1 0 0,1 0 0 0 0,-1 0 1 0 0,1 0-1 0 0,0-1 1 0 0,-1 0-1 0 0,1 0 1 0 0,0 0-1 0 0,0-1 0 0 0,-1 0 1 0 0,1 0-1 0 0,0 0 1 0 0,0-1-1 0 0,10-2 0 0 0,-1-1-14 0 0,0 0 0 0 0,-1-1 0 0 0,1-1 0 0 0,19-11 0 0 0,-19 9-67 0 0,0-1 0 0 0,-1-1-1 0 0,0 0 1 0 0,-1-1 0 0 0,20-21 0 0 0,-27 26-69 0 0,0-1 1 0 0,-1 0 0 0 0,0 0 0 0 0,0 0 0 0 0,-1-1 0 0 0,1 0-1 0 0,-2 0 1 0 0,1 0 0 0 0,-1 0 0 0 0,-1 0 0 0 0,1-1 0 0 0,-1 1-1 0 0,1-9 1 0 0,-3 14 20 0 0,0 0-1 0 0,0 0 1 0 0,-1 1 0 0 0,1-1-1 0 0,0 0 1 0 0,-1 1-1 0 0,0-1 1 0 0,0 1 0 0 0,1-1-1 0 0,-2 1 1 0 0,1-1-1 0 0,0 1 1 0 0,0-1 0 0 0,-1 1-1 0 0,1 0 1 0 0,-4-4-1 0 0,-2-1-2 0 0,0 1-1 0 0,0-1 0 0 0,-11-6 0 0 0,-7-6 4 0 0,20 16 35 0 0,3 2-1 0 0,1 0 0 0 0,0 1-1 0 0,0-1 1 0 0,0 0 0 0 0,0 0 0 0 0,0 0 0 0 0,0 0-1 0 0,0 0 1 0 0,0 0 0 0 0,0 0 0 0 0,0 0-1 0 0,0-2 1 0 0,0 3 5 0 0,1-1 0 0 0,-1 1 0 0 0,1 0 0 0 0,0-1 0 0 0,-1 1 0 0 0,1-1 0 0 0,0 1 0 0 0,-1 0 0 0 0,1-1 0 0 0,0 1 0 0 0,0-1 0 0 0,-1 1 0 0 0,1-1 0 0 0,0 1 0 0 0,0-1 0 0 0,0 1 0 0 0,0-1 0 0 0,0 1 0 0 0,-1-1 0 0 0,1 1 0 0 0,0-1 0 0 0,0 1 0 0 0,0-1 0 0 0,1 0 0 0 0,-1 1 0 0 0,0-1 0 0 0,0 1 0 0 0,0-1 0 0 0,1-1 0 0 0,-1 1-23 0 0,0 0 0 0 0,0-1 0 0 0,0 1 0 0 0,0-1 0 0 0,0 1 0 0 0,1-1 0 0 0,-1 1 0 0 0,0-1 0 0 0,1 1 0 0 0,0 0 0 0 0,-1-1 0 0 0,1 1 0 0 0,0 0 0 0 0,-1 0 0 0 0,1-1 0 0 0,0 1 0 0 0,0 0 0 0 0,0 0 0 0 0,0 0 0 0 0,0 0 0 0 0,0 0 0 0 0,2-1 0 0 0,1-1-144 0 0,-4 2-167 0 0,18-3-3481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38 8287 0 0,'0'0'5500'0'0,"-3"1"-4938"0"0,-45 7 171 0 0,1 2 0 0 0,0 3 1 0 0,-74 29-1 0 0,109-36-658 0 0,0 0 1 0 0,0 0-1 0 0,0 1 0 0 0,1 0 1 0 0,0 1-1 0 0,0 1 1 0 0,1-1-1 0 0,0 2 0 0 0,0-1 1 0 0,-11 17-1 0 0,17-21-48 0 0,0 1 1 0 0,0 1-1 0 0,1-1 0 0 0,0 0 0 0 0,0 1 1 0 0,0 0-1 0 0,1-1 0 0 0,0 1 1 0 0,1 0-1 0 0,-1 0 0 0 0,1 0 0 0 0,0 0 1 0 0,1 1-1 0 0,0-1 0 0 0,0 0 1 0 0,0 0-1 0 0,1 0 0 0 0,0 0 0 0 0,1 0 1 0 0,0 0-1 0 0,3 10 0 0 0,-3-12 13 0 0,1 1 1 0 0,-1-1-1 0 0,1 0 0 0 0,0 0 0 0 0,1 0 1 0 0,-1 0-1 0 0,1-1 0 0 0,0 1 0 0 0,0-1 1 0 0,1 0-1 0 0,-1 0 0 0 0,1 0 0 0 0,0-1 1 0 0,0 0-1 0 0,0 0 0 0 0,0 0 0 0 0,1 0 0 0 0,-1-1 1 0 0,1 0-1 0 0,-1 0 0 0 0,1 0 0 0 0,0-1 1 0 0,0 0-1 0 0,0 0 0 0 0,11 0 0 0 0,-4-1 37 0 0,-1-1-1 0 0,1 0 1 0 0,-1 0-1 0 0,0-1 1 0 0,1-1-1 0 0,-1 0 1 0 0,0-1-1 0 0,0 0 1 0 0,-1-1-1 0 0,1 0 1 0 0,15-10-1 0 0,-13 6-56 0 0,-1-1 0 0 0,0 0 0 0 0,-1 0 0 0 0,0-1 0 0 0,-1-1 0 0 0,0 0 0 0 0,-1-1 0 0 0,0 0 0 0 0,-1 0 0 0 0,-1-1 0 0 0,0 0 0 0 0,-1-1 0 0 0,0 0 0 0 0,-1 0 0 0 0,-1 0 0 0 0,0-1 0 0 0,-1 1 0 0 0,-1-1 0 0 0,0 0 0 0 0,0-23 0 0 0,-3 33-31 0 0,0 0-1 0 0,0-1 1 0 0,-1 1-1 0 0,0 0 1 0 0,0 0-1 0 0,-1 0 1 0 0,1-1-1 0 0,-1 1 1 0 0,-5-9-1 0 0,5 12 0 0 0,0 0 1 0 0,0 0-1 0 0,0 0 0 0 0,-1 0 1 0 0,1 1-1 0 0,-1-1 0 0 0,0 1 0 0 0,1 0 1 0 0,-1 0-1 0 0,0 0 0 0 0,0 0 1 0 0,-1 0-1 0 0,1 1 0 0 0,0-1 1 0 0,-1 1-1 0 0,1 0 0 0 0,0 0 1 0 0,-5-1-1 0 0,-4 1-101 0 0,1 0 0 0 0,0 0 0 0 0,0 1 1 0 0,-1 1-1 0 0,1 0 0 0 0,0 0 0 0 0,0 1 0 0 0,0 1 0 0 0,0 0 1 0 0,0 0-1 0 0,0 1 0 0 0,-19 10 0 0 0,29-13-461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1447 69 8319 0 0,'2'0'382'0'0,"154"-59"7484"0"0,-154 50-6035 0 0,-5 9-1816 0 0,0 0 0 0 0,-1 0 0 0 0,1 0 0 0 0,0 0 0 0 0,0 0 0 0 0,0 1 0 0 0,-1 0 1 0 0,1 0-1 0 0,0 0 0 0 0,-3 1 0 0 0,-36 18-76 0 0,24-11-20 0 0,-56 26-195 0 0,-79 36-280 0 0,117-56 486 0 0,-1-2 0 0 0,-50 10 1 0 0,10-7-37 0 0,0-4 1 0 0,-1-3 0 0 0,-106-2-1 0 0,13-18-1158 0 0,168 10 1264 0 0,0 1 0 0 0,0-1 0 0 0,0 0 0 0 0,0 0 0 0 0,0 0 0 0 0,-3-1 0 0 0,5 2 0 0 0,1 0 1 0 0,0 0-1 0 0,-1 0 0 0 0,1-1 0 0 0,0 1 0 0 0,0 0 1 0 0,-1 0-1 0 0,1 0 0 0 0,0 0 0 0 0,0 0 0 0 0,-1 0 1 0 0,1-1-1 0 0,0 1 0 0 0,0 0 0 0 0,0 0 0 0 0,-1 0 1 0 0,1-1-1 0 0,0 1 0 0 0,0 0 0 0 0,0 0 0 0 0,-1 0 1 0 0,1-1-1 0 0,0 1 0 0 0,0 0 0 0 0,0-1 0 0 0,0 1 1 0 0,0 0-1 0 0,0 0 0 0 0,0-1 0 0 0,0 1 0 0 0,0 0 1 0 0,0 0-1 0 0,0-1 0 0 0,0 1 0 0 0,0 0 0 0 0,0-1 1 0 0,0 1-1 0 0,0 0 0 0 0,0 0 0 0 0,0-1 0 0 0,0 1 1 0 0,0 0-1 0 0,0 0 0 0 0,0-1 0 0 0,0 1 0 0 0,1 0 1 0 0,-1 0-1 0 0,0-1 0 0 0,0 1 0 0 0,0 0 0 0 0,1 0 1 0 0,-1-1-1 0 0,0 1 0 0 0,0 0 0 0 0,0 0 0 0 0,1 0 1 0 0,-1 0-1 0 0,0-1 0 0 0,1 1 0 0 0,3-4 25 0 0,1 1-1 0 0,0-1 0 0 0,0 1 0 0 0,0 0 1 0 0,1 0-1 0 0,-1 0 0 0 0,8-2 1 0 0,12-6 75 0 0,-6 1-77 0 0,0 2 0 0 0,34-10 0 0 0,-50 17-15 0 0,0 0-1 0 0,-1 0 1 0 0,1 1-1 0 0,0 0 1 0 0,0-1-1 0 0,-1 1 1 0 0,4 0-1 0 0,5 3 5 0 0,-10-2-10 0 0,0 0-1 0 0,0 1 1 0 0,0-1-1 0 0,0 0 1 0 0,0 1-1 0 0,0-1 0 0 0,0 0 1 0 0,0 1-1 0 0,-1-1 1 0 0,1 1-1 0 0,0-1 1 0 0,-1 1-1 0 0,0 0 1 0 0,1-1-1 0 0,-1 1 1 0 0,0-1-1 0 0,1 1 0 0 0,-1 0 1 0 0,0-1-1 0 0,0 1 1 0 0,-1 2-1 0 0,0 2 10 0 0,0 0 1 0 0,0 1-1 0 0,0-1 0 0 0,-4 9 0 0 0,-19 41 87 0 0,-2 0-1 0 0,-39 59 0 0 0,-130 173-37 0 0,40-99-96 0 0,55-74-1 0 0,64-73-34 0 0,-59 54-1 0 0,87-90 72 0 0,1-1 11 0 0,6-4 686 0 0,5-9-309 0 0,-1 3-312 0 0,1 0 0 0 0,0 1-1 0 0,0-1 1 0 0,0 1 0 0 0,1 0-1 0 0,-1 0 1 0 0,1 0 0 0 0,0 1 0 0 0,0 0-1 0 0,0 0 1 0 0,1 0 0 0 0,-1 0-1 0 0,12-3 1 0 0,-3 1 40 0 0,0 1 0 0 0,0 1 0 0 0,0 0 0 0 0,27-1 0 0 0,51 7 233 0 0,-20-1-139 0 0,-23-4-138 0 0,-1-2 1 0 0,0-3-1 0 0,67-17 0 0 0,-43 11-403 0 0,-39 8 149 0 0,-25 6 405 0 0,-6 0-1379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9215 0 0,'0'0'831'0'0,"2"0"-686"0"0,19-3 751 0 0,84-14 3811 0 0,-84 12-4089 0 0,0-1-1 0 0,39-15 0 0 0,112-54 566 0 0,31-13-949 0 0,-175 74-422 0 0,-2 2-794 0 0,1 0 0 0 0,31-9 0 0 0,-46 19-420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5527 0 0,'-2'2'2434'0'0,"0"0"-1916"0"0,1 0 1 0 0,-1 1-1 0 0,0-1 1 0 0,0 1 0 0 0,1-1-1 0 0,0 1 1 0 0,-1 0-1 0 0,1-1 1 0 0,0 1 0 0 0,0 0-1 0 0,0 0 1 0 0,0 3-1 0 0,0 1-221 0 0,1-1-1 0 0,0 0 1 0 0,0 1 0 0 0,0-1-1 0 0,2 9 1 0 0,0-2-203 0 0,1-1 0 0 0,0 1 1 0 0,1-1-1 0 0,1-1 0 0 0,7 17 0 0 0,20 24 789 0 0,72 91-1 0 0,8 12 104 0 0,-63-71-611 0 0,19 29-205 0 0,-66-110-209 0 0,-1 0-1 0 0,1-1 0 0 0,0 1 0 0 0,0-1 1 0 0,0 1-1 0 0,0-1 0 0 0,1 1 1 0 0,-1-1-1 0 0,1 0 0 0 0,0 0 1 0 0,-1 0-1 0 0,1-1 0 0 0,0 1 1 0 0,0-1-1 0 0,0 1 0 0 0,6 1 1 0 0,-8-4-54 0 0,0 1 0 0 0,1 0 0 0 0,-1 0 0 0 0,0-1 0 0 0,1 1 1 0 0,-1-1-1 0 0,0 1 0 0 0,1-1 0 0 0,-1 1 0 0 0,0-1 0 0 0,0 0 0 0 0,0 0 1 0 0,0 0-1 0 0,1 1 0 0 0,-1-1 0 0 0,1-2 0 0 0,1 0-814 0 0,11-9-5333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82 6911 0 0,'2'-9'-220'0'0,"0"4"796"0"0,-1-1-1 0 0,1 0 0 0 0,-1 0 1 0 0,-1 0-1 0 0,1-8 0 0 0,-1 12-461 0 0,0 1 0 0 0,0 0-1 0 0,0 0 1 0 0,-1-1 0 0 0,1 1-1 0 0,0 0 1 0 0,-1 0 0 0 0,1 0-1 0 0,-1 0 1 0 0,1 0 0 0 0,-1 0-1 0 0,1-1 1 0 0,-1 1-1 0 0,0 0 1 0 0,1 1 0 0 0,-1-1-1 0 0,0 0 1 0 0,0 0 0 0 0,0 0-1 0 0,0 0 1 0 0,0 1 0 0 0,0-1-1 0 0,0 0 1 0 0,0 1 0 0 0,0-1-1 0 0,0 1 1 0 0,0-1 0 0 0,-1 1-1 0 0,1-1 1 0 0,0 1 0 0 0,0 0-1 0 0,-2 0 1 0 0,-4-1-7 0 0,0 1-1 0 0,0 0 1 0 0,0 1-1 0 0,0-1 1 0 0,1 1 0 0 0,-1 1-1 0 0,0-1 1 0 0,1 1 0 0 0,-1 0-1 0 0,1 1 1 0 0,0-1-1 0 0,0 1 1 0 0,0 1 0 0 0,0-1-1 0 0,0 1 1 0 0,-8 7 0 0 0,-7 7 246 0 0,1 1 1 0 0,-31 37-1 0 0,-155 194 821 0 0,186-224-1159 0 0,-61 74 44 0 0,78-96-93 0 0,-2 0-1 0 0,1 0 1 0 0,0-1 0 0 0,-1 1-1 0 0,1-1 1 0 0,-1-1-1 0 0,0 1 1 0 0,0 0 0 0 0,-7 1-1 0 0,12-4 2 0 0,-1 1 0 0 0,1-1-1 0 0,-1 0 1 0 0,1 0 0 0 0,-1 0 0 0 0,1 1-1 0 0,-1-1 1 0 0,1 0 0 0 0,-1 0 0 0 0,1 0-1 0 0,-1 0 1 0 0,1 0 0 0 0,-1 0-1 0 0,1 0 1 0 0,-1 0 0 0 0,1 0 0 0 0,-1-1-1 0 0,1 1 1 0 0,-1 0 0 0 0,1 0 0 0 0,-1 0-1 0 0,1 0 1 0 0,-1-1 0 0 0,1 1-1 0 0,0 0 1 0 0,-1-1 0 0 0,1 1 0 0 0,-1 0-1 0 0,1-1 1 0 0,0 1 0 0 0,-1 0 0 0 0,1-1-1 0 0,0 1 1 0 0,-1-1 0 0 0,1 1-1 0 0,0 0 1 0 0,0-1 0 0 0,-1 1 0 0 0,1-1-1 0 0,0 1 1 0 0,0-1 0 0 0,0 1 0 0 0,0-1-1 0 0,-1 1 1 0 0,1-1 0 0 0,0 0-1 0 0,0-2-75 0 0,0 0 0 0 0,0 1 1 0 0,0-1-1 0 0,0 0 0 0 0,1 1 0 0 0,0-5 0 0 0,1 3-556 0 0,0 0 0 0 0,0 0 0 0 0,0 0 1 0 0,0 1-1 0 0,0-1 0 0 0,4-4 0 0 0,5-4-3939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7831 0 0,'0'0'696'0'0,"5"-7"-560"0"0,0-11 8512 0 0,-1 9-8240 0 0,1 2-864 0 0,1 0-4880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0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8287 0 0,'0'0'888'0'0,"9"-16"7336"0"0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1058 3679 0 0,'0'0'167'0'0,"-2"1"-7"0"0,-43 19 14489 0 0,168-193-14017 0 0,-70 102-584 0 0,90-95 0 0 0,-27 35-184 0 0,-46 43 34 0 0,115-129 12 0 0,-162 193 90 0 0,27-30 0 0 0,-26 28-86 0 0,46-41 1 0 0,-45 45 64 0 0,-13 9 19 0 0,18-13 15 0 0,-29 25 104 0 0,-6 12-53 0 0,-7 9-64 0 0,6-9 0 0 0,-11 23 0 0 0,-4 19 0 0 0,-16 50 0 0 0,25-57-13 0 0,3 0-1 0 0,2 1 1 0 0,2 0 0 0 0,1 74-1 0 0,9-20 166 0 0,20 108-1 0 0,-24-195-129 0 0,1-4 10 0 0,-1-1 1 0 0,1 1-1 0 0,5 14 0 0 0,-2-15-351 0 0,0-12-2403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3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13647 0 0,'0'0'1239'0'0,"1"-1"-1022"0"0,7-4 137 0 0,-1 0 1 0 0,1 1-1 0 0,0 0 0 0 0,8-4 0 0 0,13-5 451 0 0,-26 12-666 0 0,0-1 0 0 0,1 1 0 0 0,-1 0 0 0 0,1 1 0 0 0,-1-1 1 0 0,1 0-1 0 0,-1 1 0 0 0,1 0 0 0 0,4 0 0 0 0,10-1 354 0 0,-14 1-425 0 0,0 0 0 0 0,0 0 0 0 0,0 0 0 0 0,1 1 1 0 0,-1 0-1 0 0,0 0 0 0 0,0 0 0 0 0,0 0 0 0 0,6 3 0 0 0,-6-2-60 0 0,-1-1 0 0 0,0 0 0 0 0,1 1 0 0 0,-1-1 0 0 0,1-1 0 0 0,0 1 0 0 0,-1-1 0 0 0,1 1 0 0 0,-1-1 0 0 0,1 0 0 0 0,4-1 1 0 0,6-2-76 0 0,1-1 0 0 0,-1-1 1 0 0,0 0-1 0 0,24-13 0 0 0,-1-4-3446 0 0,-28 17 2266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8751 0 0,'1'-1'7871'0'0,"3"-2"-7548"0"0,1 0-1 0 0,0 1 1 0 0,0-1 0 0 0,0 1 0 0 0,0 0 0 0 0,0 1-1 0 0,0-1 1 0 0,7 0 0 0 0,48-5 1350 0 0,-16 2-735 0 0,76-13 779 0 0,241-33-133 0 0,-60 16-1709 0 0,-285 33-362 0 0,29-7-1 0 0,-37 6-1177 0 0,0 0 0 0 0,14-7-1 0 0,-11 3-5542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4143 0 0,'0'0'319'0'0,"-1"1"-210"0"0,-17 12 2533 0 0,10-8-1333 0 0,1 0 1 0 0,0 0 0 0 0,-9 10-1 0 0,13-12-1235 0 0,1-1-1 0 0,0 1 0 0 0,0 0 1 0 0,0 1-1 0 0,0-1 0 0 0,0 0 1 0 0,-1 5-1 0 0,-134 365 2928 0 0,72-223-2631 0 0,49-116-305 0 0,-4 7 10 0 0,-3-1 0 0 0,-39 52 0 0 0,-5 6 77 0 0,62-89-409 0 0,-7 8 663 0 0,9-5-5360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1 919 0 0,'-2'1'67'0'0,"-47"13"8896"0"0,14-4-4867 0 0,2 3-4278 0 0,16-5 716 0 0,-31 21 0 0 0,41-23-376 0 0,0 0 0 0 0,0 0 0 0 0,1 1 0 0 0,-1-1 0 0 0,1 1 0 0 0,-6 9 0 0 0,7-8-88 0 0,0-1 1 0 0,1 1-1 0 0,-1 0 1 0 0,2 0-1 0 0,-1 0 1 0 0,1 0-1 0 0,0 1 1 0 0,1-1-1 0 0,-1 1 1 0 0,2 0-1 0 0,-1 0 1 0 0,2-1-1 0 0,-1 1 1 0 0,1 0-1 0 0,2 17 1 0 0,-2-24 37 0 0,1-1 10 0 0,1 1-48 0 0,-1 0-1 0 0,1 0 0 0 0,0-1 1 0 0,0 1-1 0 0,0-1 0 0 0,0 1 1 0 0,0-1-1 0 0,0 0 0 0 0,0 0 1 0 0,0 0-1 0 0,0 0 0 0 0,1 0 1 0 0,-1 0-1 0 0,0-1 0 0 0,1 1 1 0 0,-1-1-1 0 0,1 1 0 0 0,-1-1 1 0 0,0 0-1 0 0,1 0 0 0 0,-1 0 1 0 0,1 0-1 0 0,2-1 0 0 0,5-1 79 0 0,0 0-1 0 0,0-1 0 0 0,0 0 1 0 0,0 0-1 0 0,0-1 1 0 0,13-8-1 0 0,53-35 30 0 0,-74 46-178 0 0,3-2 0 0 0,7-5-4 0 0,0-1 0 0 0,21-19 0 0 0,-30 26-24 0 0,0-1 0 0 0,-1 0-1 0 0,0 0 1 0 0,1 0 0 0 0,-1 0 0 0 0,0-1 0 0 0,0 1 0 0 0,-1-1-1 0 0,1 1 1 0 0,-1-1 0 0 0,0 0 0 0 0,0 1 0 0 0,0-1 0 0 0,0 0 0 0 0,-1 0-1 0 0,1-4 1 0 0,-2 6-6 0 0,1 0-1 0 0,-1 0 1 0 0,0 0 0 0 0,0 0-1 0 0,0 0 1 0 0,-1 1 0 0 0,1-1-1 0 0,0 0 1 0 0,-1 0 0 0 0,1 1-1 0 0,-1-1 1 0 0,1 1 0 0 0,-1-1-1 0 0,0 1 1 0 0,0 0-1 0 0,-2-2 1 0 0,2 2-21 0 0,-12-8-95 0 0,-1 1 1 0 0,0 1-1 0 0,0 0 0 0 0,-1 1 1 0 0,-18-5-1 0 0,31 10 127 0 0,-81-24-800 0 0,83 25 625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8 7831 0 0,'0'0'603'0'0,"-2"-2"-396"0"0,0 1-56 0 0,1 1 0 0 0,-1-1 1 0 0,0 0-1 0 0,0 0 0 0 0,0 1 1 0 0,0 0-1 0 0,0-1 0 0 0,0 1 1 0 0,0 0-1 0 0,0 0 0 0 0,0 0 1 0 0,0 0-1 0 0,0 0 0 0 0,0 0 1 0 0,0 0-1 0 0,1 1 0 0 0,-1-1 1 0 0,0 1-1 0 0,0 0 0 0 0,0-1 1 0 0,0 1-1 0 0,0 0 0 0 0,-3 2 1 0 0,-4 4 1536 0 0,-1-1 0 0 0,-17 17 0 0 0,18-15-1798 0 0,-10 9 161 0 0,1 2-1 0 0,1 0 1 0 0,1 1-1 0 0,0 0 1 0 0,2 2 0 0 0,0-1-1 0 0,1 2 1 0 0,2 0-1 0 0,0 0 1 0 0,-10 36-1 0 0,-43 148 30 0 0,48-154-70 0 0,-3-1-1 0 0,-2-1 0 0 0,-3-1 1 0 0,-1-1-1 0 0,-3-1 0 0 0,-1-2 1 0 0,-3 0-1 0 0,-41 44 0 0 0,-75 86 610 0 0,135-156-1694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50 104 15263 0 0,'-50'3'2664'0'0,"58"6"-1960"0"0,-5-7-637 0 0,-1-1 0 0 0,1 1-1 0 0,-1-1 1 0 0,1 0 0 0 0,0 0-1 0 0,0 0 1 0 0,-1 0 0 0 0,1 0 0 0 0,0-1-1 0 0,0 1 1 0 0,3-1 0 0 0,36 1 521 0 0,-32-2-411 0 0,38-2 635 0 0,53-11 1 0 0,-44 4-549 0 0,192-35 465 0 0,30-5-298 0 0,-254 47-809 0 0,-1 1 0 0 0,1 1 0 0 0,-1 2 0 0 0,1 0 0 0 0,27 6 0 0 0,-32-2-1894 0 0,-4 2-4635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15 2303 0 0,'0'0'8419'0'0,"-8"3"-7332"0"0,-16 7-72 0 0,0-1-262 0 0,1 0 0 0 0,0 1 0 0 0,0 2 1 0 0,1 0-1 0 0,-30 24 0 0 0,-20 29 12 0 0,63-56-691 0 0,1 0 0 0 0,1 0 0 0 0,0 0-1 0 0,0 1 1 0 0,-11 21 0 0 0,17-28-50 0 0,0-1-1 0 0,0 0 0 0 0,0 0 1 0 0,1 1-1 0 0,-1-1 1 0 0,1 0-1 0 0,-1 1 0 0 0,1-1 1 0 0,0 0-1 0 0,0 1 0 0 0,0-1 1 0 0,0 1-1 0 0,0-1 1 0 0,0 0-1 0 0,1 1 0 0 0,0 3 1 0 0,0-5 0 0 0,0 0 1 0 0,0 1-1 0 0,0-1 0 0 0,0 0 1 0 0,0 1-1 0 0,0-1 1 0 0,1 0-1 0 0,-1 0 1 0 0,0 0-1 0 0,1 0 0 0 0,-1 0 1 0 0,0 0-1 0 0,1 0 1 0 0,-1-1-1 0 0,1 1 0 0 0,0 0 1 0 0,-1-1-1 0 0,1 1 1 0 0,0-1-1 0 0,-1 0 1 0 0,1 0-1 0 0,0 1 0 0 0,-1-1 1 0 0,3 0-1 0 0,7-1 35 0 0,1 1-1 0 0,-1-1 0 0 0,1-1 1 0 0,-1 0-1 0 0,0-1 1 0 0,0 0-1 0 0,0 0 1 0 0,0-1-1 0 0,0-1 1 0 0,-1 0-1 0 0,0 0 0 0 0,0-1 1 0 0,0 0-1 0 0,-1-1 1 0 0,0 0-1 0 0,9-9 1 0 0,-14 11-107 0 0,0 1 1 0 0,0-2 0 0 0,-1 1 0 0 0,1 0-1 0 0,-1-1 1 0 0,0 0 0 0 0,-1 1 0 0 0,1-1-1 0 0,-1 0 1 0 0,0 0 0 0 0,-1-1 0 0 0,0 1-1 0 0,0 0 1 0 0,0 0 0 0 0,0-1 0 0 0,-1-8-1 0 0,-1 2-226 0 0,0 0 0 0 0,-1 0 0 0 0,0 0 0 0 0,-1 1 0 0 0,0-1 0 0 0,-1 1 0 0 0,-7-14 0 0 0,10 24-111 0 0,-2-6 234 0 0,2 2-4835 0 0,3-1-194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547 682 7831 0 0,'0'0'8335'0'0,"1"-1"-7871"0"0,29-31 489 0 0,-2-1 0 0 0,32-49 1 0 0,38-81-1319 0 0,-85 140 101 0 0,-2 0 1 0 0,16-45 0 0 0,-1 3-377 0 0,-20 53 419 0 0,0-1 0 0 0,-1 0 0 0 0,0 0 0 0 0,-1 0 0 0 0,-1 0 0 0 0,0-1 0 0 0,2-25 0 0 0,-4 36 188 0 0,-1 1-1 0 0,0 0 0 0 0,0-1 1 0 0,0 1-1 0 0,-1-1 0 0 0,1 1 1 0 0,-1 0-1 0 0,1-1 0 0 0,-1 1 1 0 0,0 0-1 0 0,0 0 0 0 0,0-1 1 0 0,0 1-1 0 0,0 0 0 0 0,0 0 1 0 0,0 0-1 0 0,-1 0 0 0 0,1 0 1 0 0,-1 1-1 0 0,0-1 0 0 0,1 0 1 0 0,-1 1-1 0 0,0-1 0 0 0,0 1 1 0 0,0 0-1 0 0,0-1 0 0 0,0 1 1 0 0,0 0-1 0 0,0 0 0 0 0,-1 0 1 0 0,1 1-1 0 0,0-1 0 0 0,-1 0 1 0 0,1 1-1 0 0,0 0 0 0 0,-1-1 1 0 0,-2 1-1 0 0,-1 0 36 0 0,-1 1 0 0 0,1-1 0 0 0,0 1 1 0 0,0 0-1 0 0,0 0 0 0 0,0 1 0 0 0,0 0 0 0 0,0 0 0 0 0,0 1 0 0 0,0-1 1 0 0,1 1-1 0 0,-1 0 0 0 0,-5 5 0 0 0,1 0 54 0 0,1 1 0 0 0,1 0 0 0 0,0 1 0 0 0,0-1 0 0 0,0 1 0 0 0,2 1 0 0 0,-1 0 0 0 0,-9 22 0 0 0,4-4 65 0 0,2 0-1 0 0,-11 44 0 0 0,12-32-50 0 0,-60 240 419 0 0,-22-6 248 0 0,64-210-435 0 0,-38 66-1 0 0,47-99-127 0 0,-2-2-1 0 0,-2 0 0 0 0,-46 52 0 0 0,4-20 125 0 0,32-33-130 0 0,2 1-1 0 0,2 2 1 0 0,-28 37-1 0 0,47-55-107 0 0,9-13-68 0 0,0-1 0 0 0,0 0 0 0 0,-1 0 0 0 0,1 1 0 0 0,0-1 1 0 0,0 0-1 0 0,0 1 0 0 0,-1-1 0 0 0,1 1 0 0 0,0-1 0 0 0,0 0 0 0 0,0 1 0 0 0,0-1 0 0 0,0 0 0 0 0,0 1 0 0 0,0-1 0 0 0,0 1 0 0 0,0-1 0 0 0,0 0 0 0 0,0 1 0 0 0,0-1 0 0 0,0 1 0 0 0,0 0 1 0 0,1-1-68 0 0,0 0 0 0 0,0 0 1 0 0,0 0-1 0 0,-1 0 0 0 0,1 0 1 0 0,0 0-1 0 0,0 0 0 0 0,0 0 1 0 0,0 0-1 0 0,0 0 0 0 0,0 0 1 0 0,-1-1-1 0 0,3 1 0 0 0,19-8-1301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29 210 12439 0 0,'-2'-1'958'0'0,"-25"-17"3804"0"0,28 16-4592 0 0,0 1-1 0 0,-1-1 0 0 0,1 1 0 0 0,0-1 1 0 0,0 1-1 0 0,0 0 0 0 0,0 0 0 0 0,1-1 1 0 0,-1 1-1 0 0,0 0 0 0 0,1 0 1 0 0,-1 0-1 0 0,0 0 0 0 0,2 0 0 0 0,-1-1 54 0 0,22-12 446 0 0,0 0 0 0 0,44-18 0 0 0,57-14 159 0 0,-77 29-566 0 0,-14 5-952 0 0,2 2 0 0 0,0 1 1 0 0,46-5-1 0 0,-65 12-1386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2759 0 0,'-17'16'1013'0'0,"0"0"-1"0"0,2 2 0 0 0,0 0 0 0 0,1 0 0 0 0,-17 32 0 0 0,-46 109 6393 0 0,2-5-6740 0 0,-38 23 75 0 0,88-140-605 0 0,-5 5-14 0 0,-1-2 0 0 0,-2-2 0 0 0,-2 0 0 0 0,-2-3 0 0 0,-57 45 0 0 0,74-68-6126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75 628 5983 0 0,'-1'1'464'0'0,"-30"23"427"0"0,-3-2 5521 0 0,33-22-6341 0 0,1 0 0 0 0,-1 0 1 0 0,1-1-1 0 0,-1 1 0 0 0,1 0 0 0 0,-1 0 0 0 0,1 0 0 0 0,0-1 1 0 0,-1 1-1 0 0,1 0 0 0 0,-1-1 0 0 0,1 1 0 0 0,0 0 1 0 0,-1-1-1 0 0,1 1 0 0 0,0 0 0 0 0,-1-1 0 0 0,1-3 27 0 0,0 0-1 0 0,0 0 0 0 0,0 0 0 0 0,1 0 0 0 0,-1 0 1 0 0,1 1-1 0 0,0-1 0 0 0,0 0 0 0 0,1 1 1 0 0,-1-1-1 0 0,1 1 0 0 0,2-5 0 0 0,5-8 50 0 0,14-18 0 0 0,-17 25-59 0 0,71-93-360 0 0,5 4 1 0 0,124-117 0 0 0,-184 194 137 0 0,1 1-1 0 0,42-28 1 0 0,-52 40 184 0 0,-1 1 1 0 0,1 0-1 0 0,0 1 1 0 0,0 0 0 0 0,1 1-1 0 0,0 1 1 0 0,23-5 0 0 0,-31 8 14 0 0,1 1 0 0 0,-1-1 0 0 0,0 1 0 0 0,0 0 1 0 0,1 1-1 0 0,-1 0 0 0 0,0 0 0 0 0,0 0 0 0 0,0 0 1 0 0,0 1-1 0 0,0 0 0 0 0,8 4 0 0 0,-11-4-15 0 0,1 1 0 0 0,0-1-1 0 0,-1 1 1 0 0,1 0-1 0 0,-1 0 1 0 0,0 0 0 0 0,0 0-1 0 0,0 0 1 0 0,-1 1 0 0 0,1-1-1 0 0,-1 1 1 0 0,1 0-1 0 0,-1 0 1 0 0,-1 0 0 0 0,1 0-1 0 0,0 0 1 0 0,-1 0 0 0 0,1 6-1 0 0,0 4 33 0 0,0 0 0 0 0,-1 0 0 0 0,-1 0-1 0 0,0 0 1 0 0,-1 0 0 0 0,-1 0 0 0 0,0 0 0 0 0,0 0-1 0 0,-2-1 1 0 0,-7 22 0 0 0,-2-2 106 0 0,-2 0 0 0 0,-36 60 0 0 0,32-65-115 0 0,0-1-1 0 0,-2 0 0 0 0,0-2 1 0 0,-2 0-1 0 0,-1-2 0 0 0,-1 0 1 0 0,-48 32-1 0 0,62-48-87 0 0,0 0 1 0 0,0-1-1 0 0,-1-1 1 0 0,1 0-1 0 0,-1 0 0 0 0,-1-1 1 0 0,1-1-1 0 0,0 0 1 0 0,-1-1-1 0 0,0 0 1 0 0,0-1-1 0 0,-23-1 1 0 0,32 0-82 0 0,0-1 1 0 0,1 1 0 0 0,-1-1 0 0 0,0 0-1 0 0,1 0 1 0 0,-1-1 0 0 0,1 1 0 0 0,-1-1-1 0 0,1 0 1 0 0,-1 1 0 0 0,1-2 0 0 0,0 1-1 0 0,-4-4 1 0 0,5 4-175 0 0,0 1-1 0 0,1-1 0 0 0,-1 0 1 0 0,1 0-1 0 0,0 0 1 0 0,-1 0-1 0 0,1-1 1 0 0,0 1-1 0 0,0 0 1 0 0,0-1-1 0 0,1 1 0 0 0,-1 0 1 0 0,0-5-1 0 0,0-7-5101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457 169 2303 0 0,'0'0'8015'0'0,"-6"-7"-6068"0"0,5 4-1687 0 0,1 1 1 0 0,-1-1 0 0 0,0 0 0 0 0,1 0-1 0 0,-1 0 1 0 0,1 0 0 0 0,0 0-1 0 0,0 0 1 0 0,0 0 0 0 0,1 0 0 0 0,0-4-1 0 0,13-35 581 0 0,-10 33-670 0 0,-1-1 1 0 0,4-16 0 0 0,-4 7-143 0 0,-3 18-25 0 0,1 0 1 0 0,-1 1-1 0 0,0-1 0 0 0,0 0 1 0 0,0 1-1 0 0,0-1 0 0 0,0 1 1 0 0,0-1-1 0 0,0 0 0 0 0,0 1 1 0 0,0-1-1 0 0,-1 0 0 0 0,1 1 1 0 0,0-1-1 0 0,0 1 0 0 0,0-1 1 0 0,-1 1-1 0 0,1-1 0 0 0,0 1 1 0 0,-1-1-1 0 0,1 0 0 0 0,0 1 1 0 0,-1 0-1 0 0,0-2 0 0 0,-8 2 46 0 0,8 0-53 0 0,-2 0 10 0 0,-1 0 1 0 0,1 0-1 0 0,-1 1 1 0 0,1-1 0 0 0,0 1-1 0 0,-1 0 1 0 0,1 0-1 0 0,0 0 1 0 0,-1 1 0 0 0,1-1-1 0 0,-3 3 1 0 0,-34 23 42 0 0,35-23-41 0 0,-156 133 262 0 0,122-101-139 0 0,20-19-78 0 0,-11 8 134 0 0,2 2 0 0 0,1 1-1 0 0,-25 33 1 0 0,49-58-155 0 0,1 0 0 0 0,0 0 0 0 0,0 1 0 0 0,0-1 0 0 0,0 0 0 0 0,1 1-1 0 0,0-1 1 0 0,-1 1 0 0 0,1-1 0 0 0,0 1 0 0 0,0 0 0 0 0,1 0 0 0 0,-1-1 0 0 0,1 5 0 0 0,0-7-18 0 0,1 0 1 0 0,-1 0 0 0 0,1 0 0 0 0,-1 0-1 0 0,1-1 1 0 0,-1 1 0 0 0,1 0 0 0 0,-1 0 0 0 0,1 0-1 0 0,0-1 1 0 0,0 1 0 0 0,-1-1 0 0 0,1 1 0 0 0,0 0-1 0 0,0-1 1 0 0,0 1 0 0 0,-1-1 0 0 0,1 0-1 0 0,0 1 1 0 0,0-1 0 0 0,2 1 0 0 0,18 3 146 0 0,-11-3-109 0 0,0-1 0 0 0,0-1 0 0 0,0 0 0 0 0,0 0 0 0 0,0-1 0 0 0,0 0 0 0 0,-1-1 0 0 0,16-6 0 0 0,-4 0-10 0 0,0-1 0 0 0,32-21 1 0 0,-33 17-122 0 0,-1-1 1 0 0,0-2 0 0 0,-2 1 0 0 0,22-27 0 0 0,20-21-139 0 0,-54 73 96 0 0,-4-3 119 0 0,-1 1 0 0 0,0 0-1 0 0,0 0 1 0 0,0-1 0 0 0,-1 1-1 0 0,1 0 1 0 0,-2-1 0 0 0,-2 11-1 0 0,-3 18 2 0 0,6-21-364 0 0,-2 32 478 0 0,3-41-1260 0 0,0-1-1 0 0,1 1 0 0 0,0 0 0 0 0,1 6 0 0 0,2 0-4525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86 535 13039 0 0,'0'0'1186'0'0,"-1"1"-978"0"0,-4 6-323 0 0,2-3 436 0 0,0 0-1 0 0,0 0 1 0 0,0 0-1 0 0,-1-1 1 0 0,1 1-1 0 0,-1-1 1 0 0,0 0-1 0 0,0 0 1 0 0,-6 3-1 0 0,9-5 788 0 0,-1-1-941 0 0,1 0 0 0 0,0 0 0 0 0,-1 0 0 0 0,1-1 0 0 0,-1 1-1 0 0,1 0 1 0 0,-1 0 0 0 0,1-1 0 0 0,0 1 0 0 0,-1-1 0 0 0,1 1 0 0 0,-1-1-1 0 0,1 0 1 0 0,0 1 0 0 0,0-1 0 0 0,0 0 0 0 0,-1 0 0 0 0,1 0 0 0 0,0 0-1 0 0,0 0 1 0 0,-1-2 0 0 0,1 1-34 0 0,0 0 0 0 0,0 0 1 0 0,0 0-1 0 0,0 0 0 0 0,1 0 0 0 0,-1-1 0 0 0,1 1 0 0 0,-1 0 0 0 0,1 0 1 0 0,0 0-1 0 0,0-1 0 0 0,0-3 0 0 0,2-3 62 0 0,-1 0 0 0 0,1 0 0 0 0,1-1 0 0 0,-1 1 0 0 0,7-13 0 0 0,1 3-168 0 0,0 0 0 0 0,1 1 0 0 0,1 0 0 0 0,0 0 1 0 0,19-18-1 0 0,-9 13 53 0 0,1 1 0 0 0,50-36 0 0 0,-9 16 24 0 0,2 3 1 0 0,77-32-1 0 0,-27 20-308 0 0,-90 42 91 0 0,0 0-1 0 0,42-7 1 0 0,-68 16 61 0 0,1 0 1 0 0,-1 0-1 0 0,1 0 0 0 0,0 0 0 0 0,-1 0 0 0 0,1 0 1 0 0,-1 0-1 0 0,1 1 0 0 0,-1-1 0 0 0,1 0 0 0 0,-1 0 1 0 0,1 0-1 0 0,-1 1 0 0 0,1-1 0 0 0,-1 0 0 0 0,1 0 1 0 0,-1 1-1 0 0,1-1 0 0 0,-1 1 0 0 0,1-1 0 0 0,-1 0 1 0 0,0 1-1 0 0,1 0 0 0 0,6 4-5107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9215 0 0,'0'0'10359'0'0,"1"-1"-9740"0"0,13-21 7 0 0,0 0 0 0 0,18-44 0 0 0,11-21 414 0 0,-42 86-1040 0 0,22-37-202 0 0,1 1 1 0 0,53-62-1 0 0,-45 67-618 0 0,2 2-1 0 0,1 2 1 0 0,2 1 0 0 0,0 2 0 0 0,74-38 0 0 0,-78 47-590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26 11975 0 0,'0'-1'547'0'0,"-1"-2"-280"0"0,-6-17 402 0 0,6 19 296 0 0,-1 2 321 0 0,-2 0-965 0 0,0 2 1 0 0,0-1-1 0 0,0 1 1 0 0,0-1-1 0 0,0 1 1 0 0,1 0 0 0 0,0 0-1 0 0,-1 1 1 0 0,1-1-1 0 0,-3 5 1 0 0,-29 42-104 0 0,34-48-123 0 0,-60 100 245 0 0,-56 128 0 0 0,-33 84 52 0 0,132-280-337 0 0,-2 0 1 0 0,-26 34-1 0 0,2-5 9 0 0,3 2-58 0 0,-92 138-907 0 0,116-175-680 0 0,8-9-2265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79 114 11519 0 0,'-2'0'38'0'0,"-36"5"954"0"0,35-4-953 0 0,0-1-1 0 0,1 1 0 0 0,-1 0 1 0 0,0 0-1 0 0,1 0 1 0 0,-1 0-1 0 0,0 1 0 0 0,1-1 1 0 0,-1 1-1 0 0,-3 2 0 0 0,6-3 235 0 0,-1-1-1 0 0,1 1 1 0 0,-1-1-1 0 0,1 1 0 0 0,0-1 1 0 0,-1 1-1 0 0,1-1 1 0 0,0 1-1 0 0,-1-1 1 0 0,1 1-1 0 0,0-1 1 0 0,0 1-1 0 0,-1 0 0 0 0,1-1 1 0 0,0 1-1 0 0,0-1 1 0 0,0 1-1 0 0,0 1 1 0 0,0-2-199 0 0,0 1 0 0 0,0-1 1 0 0,1 1-1 0 0,-1 0 1 0 0,0-1-1 0 0,0 1 1 0 0,1-1-1 0 0,-1 1 0 0 0,0-1 1 0 0,0 1-1 0 0,1-1 1 0 0,-1 0-1 0 0,1 1 1 0 0,-1-1-1 0 0,0 1 0 0 0,2-1 1 0 0,-1 1-54 0 0,1 0 0 0 0,-1 0 0 0 0,1 0 1 0 0,0 0-1 0 0,-1 0 0 0 0,1-1 0 0 0,0 1 0 0 0,0-1 0 0 0,0 1 1 0 0,2-1-1 0 0,20 0 464 0 0,1-2 1 0 0,-1-1-1 0 0,1-1 0 0 0,38-11 1 0 0,-31 7-269 0 0,165-44 764 0 0,27-7-2154 0 0,-193 52-456 0 0,33-2-1 0 0,-35 7-290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 11055 0 0,'7'-7'8248'0'0,"-15"16"-7201"0"0,-7 6-506 0 0,0-1 0 0 0,-32 21 0 0 0,6-5-151 0 0,-7 8-268 0 0,-166 145 624 0 0,206-176-742 0 0,6-5-8 0 0,-1 1 0 0 0,0-1 1 0 0,1 1-1 0 0,-1 0 0 0 0,-2 4 0 0 0,4-6-97 0 0,21 13-386 0 0,-7-9 235 0 0,-1 0-1 0 0,24 5 0 0 0,11 4-12 0 0,-33-8 246 0 0,21 7-80 0 0,57 32-1 0 0,-73-34 216 0 0,-1 1-1 0 0,20 16 0 0 0,-33-24-75 0 0,0 1 0 0 0,1 0 0 0 0,-2 1-1 0 0,1-1 1 0 0,-1 1 0 0 0,0 0 0 0 0,0 0 0 0 0,0 0 0 0 0,-1 1-1 0 0,3 7 1 0 0,-5-13-13 0 0,-1 1 0 0 0,0-1-1 0 0,0 0 1 0 0,0 0 0 0 0,0 0-1 0 0,0 0 1 0 0,-1 0 0 0 0,1 0-1 0 0,0 0 1 0 0,0 0 0 0 0,-1 0-1 0 0,1 0 1 0 0,-1 0 0 0 0,1 0-1 0 0,-1 0 1 0 0,1 0 0 0 0,-1 0-1 0 0,1 0 1 0 0,-1 0 0 0 0,0 0 0 0 0,0-1-1 0 0,1 1 1 0 0,-1 0 0 0 0,-1 0-1 0 0,-21 16 310 0 0,23-17-328 0 0,-17 7 149 0 0,0 1 0 0 0,0-2-1 0 0,0-1 1 0 0,-1 0 0 0 0,0-1 0 0 0,-22 2 0 0 0,11-1-58 0 0,-268 29-22 0 0,294-34-138 0 0,-18 2-488 0 0,1-1 1 0 0,0 0 0 0 0,-32-5 0 0 0,35-1-1155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6 919 0 0,'-2'-1'5408'0'0,"-1"0"-4803"0"0,1 0 0 0 0,-1 0 0 0 0,0 1 0 0 0,0-1 0 0 0,0 1 0 0 0,0 0 0 0 0,0 0 0 0 0,1 0 0 0 0,-1 0 0 0 0,-4 1 0 0 0,1 0-264 0 0,0 0 0 0 0,0 1-1 0 0,0 0 1 0 0,-7 4-1 0 0,-4 3-382 0 0,-33 22 0 0 0,47-29 232 0 0,-171 141 905 0 0,159-130-998 0 0,-55 50 463 0 0,-103 120 0 0 0,169-178-483 0 0,0-1-1 0 0,1 1 1 0 0,-1 0-1 0 0,1 1 1 0 0,1-1-1 0 0,-1 0 1 0 0,1 1-1 0 0,-2 6 1 0 0,4-11-48 0 0,-1 1 0 0 0,1-1 0 0 0,0 1 0 0 0,0 0 0 0 0,0-1 1 0 0,0 1-1 0 0,0-1 0 0 0,0 1 0 0 0,0-1 0 0 0,0 1 0 0 0,1-1 0 0 0,-1 1 0 0 0,1 0 1 0 0,-1-1-1 0 0,1 0 0 0 0,-1 1 0 0 0,1-1 0 0 0,0 1 0 0 0,0-1 0 0 0,0 0 1 0 0,0 1-1 0 0,0-1 0 0 0,0 0 0 0 0,0 0 0 0 0,0 0 0 0 0,0 0 0 0 0,1 0 0 0 0,-1 0 1 0 0,0 0-1 0 0,1 0 0 0 0,-1-1 0 0 0,0 1 0 0 0,1 0 0 0 0,-1-1 0 0 0,3 1 1 0 0,7 2 24 0 0,0 0 1 0 0,0-1 0 0 0,0 0-1 0 0,0 0 1 0 0,0-2 0 0 0,16 0 0 0 0,69-9-20 0 0,-52 3-76 0 0,-19 3-503 0 0,27-8-1 0 0,-20 2-4383 0 0,-8 3-754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67 13503 0 0,'0'0'1980'0'0,"-8"-3"-830"0"0,6 3-1052 0 0,-1 0 0 0 0,0-1 0 0 0,1 1 0 0 0,-1 1 0 0 0,0-1 1 0 0,0 0-1 0 0,1 1 0 0 0,-1-1 0 0 0,1 1 0 0 0,-4 1 0 0 0,-27 13 128 0 0,20-9-143 0 0,3-1-60 0 0,1 1 0 0 0,-1 0 1 0 0,1 0-1 0 0,0 1 1 0 0,0 1-1 0 0,1-1 1 0 0,0 2-1 0 0,-12 14 1 0 0,6-4-29 0 0,1 1 1 0 0,1 0 0 0 0,-11 25 0 0 0,19-37 13 0 0,2-4 7 0 0,0 0-1 0 0,0 0 0 0 0,0 0 1 0 0,1 0-1 0 0,0 0 0 0 0,0 0 1 0 0,0 1-1 0 0,0-1 0 0 0,1 0 1 0 0,0 1-1 0 0,-1-1 1 0 0,2 0-1 0 0,-1 6 0 0 0,1-9 25 0 0,-1 0 0 0 0,1 1 0 0 0,-1-1 0 0 0,0 0-1 0 0,1 1 1 0 0,0-1 0 0 0,-1 0 0 0 0,1 0 0 0 0,0 0 0 0 0,0 0-1 0 0,0 0 1 0 0,0 0 0 0 0,0 0 0 0 0,0 0 0 0 0,0 0 0 0 0,0 0-1 0 0,0 0 1 0 0,0 0 0 0 0,0-1 0 0 0,0 1 0 0 0,1 0-1 0 0,-1-1 1 0 0,0 1 0 0 0,1-1 0 0 0,-1 0 0 0 0,0 1 0 0 0,1-1-1 0 0,1 0 1 0 0,4 1 60 0 0,-1 0 0 0 0,1 0 0 0 0,0-1 0 0 0,10-1 0 0 0,1-2-11 0 0,0 0 1 0 0,-1-1-1 0 0,0-1 1 0 0,31-13-1 0 0,-12 1-22 0 0,37-23 0 0 0,-59 31-56 0 0,0-1 0 0 0,-1 0 0 0 0,0 0 0 0 0,-1-2 0 0 0,0 0 0 0 0,15-20-1 0 0,-20 23-62 0 0,-1 1-1 0 0,0-1 0 0 0,-1-1 1 0 0,0 1-1 0 0,0-1 0 0 0,-1 0 1 0 0,0 0-1 0 0,-1 0 0 0 0,0 0 1 0 0,-1-1-1 0 0,1-12 0 0 0,-2 21 23 0 0,-1 0 0 0 0,0 0-1 0 0,0 0 1 0 0,0 0-1 0 0,0 1 1 0 0,-1-1 0 0 0,1 0-1 0 0,-1 0 1 0 0,1 0 0 0 0,-1 0-1 0 0,1 0 1 0 0,-1 0 0 0 0,0 1-1 0 0,0-1 1 0 0,0 0 0 0 0,0 1-1 0 0,0-1 1 0 0,0 0 0 0 0,-1 1-1 0 0,1-1 1 0 0,-2 0 0 0 0,0 0-32 0 0,0 0 1 0 0,1 1 0 0 0,-1-1-1 0 0,0 1 1 0 0,-1-1 0 0 0,1 1 0 0 0,0 0-1 0 0,0 1 1 0 0,0-1 0 0 0,-1 1-1 0 0,-4-1 1 0 0,-6 1-105 0 0,0 0 1 0 0,0 1-1 0 0,0 1 0 0 0,-23 6 0 0 0,30-7 134 0 0,-67 20-71 0 0,64-18 99 0 0,0 1 0 0 0,1 1 0 0 0,-1 0 0 0 0,1 0-1 0 0,-10 7 1 0 0,18-11-152 0 0,37 0-1693 0 0,-11-4 358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142 334 5983 0 0,'-34'31'988'0'0,"20"-21"981"0"0,1-1 0 0 0,-1 0 0 0 0,-1-1-1 0 0,-21 9 1 0 0,35-16-1613 0 0,-6-6 353 0 0,7 4-674 0 0,-1 1 0 0 0,1 0 0 0 0,-1-1 0 0 0,1 1 0 0 0,-1 0 0 0 0,1-1 0 0 0,-1 1 0 0 0,1-1 0 0 0,0 1 0 0 0,-1-1 0 0 0,1 1 0 0 0,-1-1 0 0 0,1 1 0 0 0,0-1 0 0 0,0 0 0 0 0,-1 1 0 0 0,1-1 0 0 0,0 1 0 0 0,0-1 0 0 0,0 0 0 0 0,-1 1 0 0 0,1-1 0 0 0,0 0 0 0 0,0 1 0 0 0,0-1 0 0 0,0 1 0 0 0,0-1 0 0 0,1-1 0 0 0,-1-2 11 0 0,1 0 0 0 0,0 0 1 0 0,0 1-1 0 0,0-1 0 0 0,1 0 0 0 0,-1 1 0 0 0,1-1 0 0 0,0 0 0 0 0,0 1 0 0 0,0 0 0 0 0,5-6 1 0 0,4-3-54 0 0,20-17 0 0 0,-4 2-107 0 0,0 0-121 0 0,1 1 1 0 0,1 1 0 0 0,2 1 0 0 0,47-28-1 0 0,-17 18 18 0 0,99-41 0 0 0,-154 72 310 0 0,0 0-1 0 0,0 1 0 0 0,0 0 1 0 0,1 0-1 0 0,-1 0 1 0 0,0 1-1 0 0,1 0 0 0 0,-1 1 1 0 0,10-1-1 0 0,-15 1-74 0 0,0 1-1 0 0,-1-1 1 0 0,1 0 0 0 0,0 1-1 0 0,-1-1 1 0 0,1 1 0 0 0,0-1-1 0 0,-1 1 1 0 0,1-1-1 0 0,-1 1 1 0 0,1-1 0 0 0,-1 1-1 0 0,1 0 1 0 0,-1-1-1 0 0,0 1 1 0 0,1 0 0 0 0,-1-1-1 0 0,1 1 1 0 0,-1 0-1 0 0,0-1 1 0 0,0 1 0 0 0,0 0-1 0 0,1 1 1 0 0,1 16 173 0 0,-2-10-125 0 0,-1 0 0 0 0,0 0 0 0 0,-1 0 0 0 0,1 0 1 0 0,-2 0-1 0 0,1-1 0 0 0,-6 12 0 0 0,-30 51 313 0 0,23-44-251 0 0,-15 21-93 0 0,20-35-22 0 0,2 1 0 0 0,-1 1-1 0 0,-10 24 1 0 0,-7 27-60 0 0,-8 21-970 0 0,32-67-24 0 0,2-15-2619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13903 0 0,'0'0'2626'0'0,"-2"2"-2278"0"0,-2 1-295 0 0,1 1 1 0 0,-1 0 0 0 0,1 0-1 0 0,0 0 1 0 0,0 1 0 0 0,1-1 0 0 0,-1 1-1 0 0,1-1 1 0 0,-3 8 0 0 0,-14 51 399 0 0,16-50-349 0 0,-102 290 536 0 0,-22-8-12 0 0,113-264-620 0 0,-178 362 174 0 0,179-371-238 0 0,-2 0 0 0 0,0-1 1 0 0,-26 29-1 0 0,39-48-186 0 0,-1 1 400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10 297 8287 0 0,'0'0'639'0'0,"-2"-1"-415"0"0,-5-2 4335 0 0,8 2-4404 0 0,0 0 1 0 0,0-1-1 0 0,1 1 0 0 0,-1 0 1 0 0,0 0-1 0 0,1 0 1 0 0,-1 0-1 0 0,1 0 1 0 0,-1 0-1 0 0,3-1 0 0 0,-3 1-15 0 0,23-10 359 0 0,1 0 0 0 0,-1 2 0 0 0,2 1 0 0 0,29-6 0 0 0,-22 6-15 0 0,209-47 2323 0 0,-41 11-1223 0 0,-159 34-1837 0 0,1-3 0 0 0,-2-1 0 0 0,48-24 1 0 0,-70 29-1738 0 0,-1 0 1 0 0,1 2 0 0 0,33-9-1 0 0,-41 14 366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63 13039 0 0,'-7'-6'1186'0'0,"-6"-9"-965"0"0,11 12-15 0 0,0 0 0 0 0,0 1-1 0 0,0 0 1 0 0,0-1-1 0 0,0 1 1 0 0,-1 0-1 0 0,1 0 1 0 0,-5-3 0 0 0,2 2-105 0 0,-1 1 0 0 0,0-1 0 0 0,1 1 0 0 0,-1 1 0 0 0,0-1 0 0 0,0 1 0 0 0,0 0 0 0 0,0 0 0 0 0,-1 0 0 0 0,-6 1 0 0 0,3 1-42 0 0,0 0 0 0 0,0 0 0 0 0,0 1 0 0 0,1 0 0 0 0,-18 7-1 0 0,6 0 18 0 0,0 1-1 0 0,0 2 0 0 0,1 0 1 0 0,-30 24-1 0 0,12-4 424 0 0,-66 73-1 0 0,97-97-399 0 0,0 0 0 0 0,0 1 0 0 0,1 0 0 0 0,0 0 0 0 0,1 0 0 0 0,0 0 0 0 0,0 1-1 0 0,1 0 1 0 0,0 0 0 0 0,-3 13 0 0 0,7-22 797 0 0,2 0-656 0 0,2-1-188 0 0,1 0-1 0 0,0 0 1 0 0,-1 0-1 0 0,1-1 1 0 0,-1 0-1 0 0,0 0 1 0 0,1 0 0 0 0,-1 0-1 0 0,9-4 1 0 0,40-22 26 0 0,-32 15-88 0 0,40-24-88 0 0,63-50 1 0 0,-59 39-324 0 0,-65 47 417 0 0,0 0 0 0 0,0 0 0 0 0,0 0 0 0 0,1 0 0 0 0,-1 0 0 0 0,0-1 0 0 0,0 1 0 0 0,0 0 0 0 0,0 0 0 0 0,1 0 0 0 0,-1 0-1 0 0,0 0 1 0 0,0 0 0 0 0,1 0 0 0 0,-1 0 0 0 0,0 0 0 0 0,0 0 0 0 0,0 0 0 0 0,1 0 0 0 0,-1 0 0 0 0,0 0 0 0 0,0 0 0 0 0,1 0 0 0 0,-1 0 0 0 0,0 0 0 0 0,0 0 0 0 0,0 0-1 0 0,1 0 1 0 0,-1 0 0 0 0,0 0 0 0 0,0 0 0 0 0,0 0 0 0 0,1 1 0 0 0,-1-1 0 0 0,0 0 0 0 0,0 0 0 0 0,0 0 0 0 0,0 0 0 0 0,1 0 0 0 0,-1 1 0 0 0,0-1 0 0 0,0 0 0 0 0,0 0 0 0 0,0 0-1 0 0,0 1 1 0 0,1-1 0 0 0,1 17 69 0 0,-2-10 8 0 0,-1 0 1 0 0,0 1 0 0 0,-2 7-1 0 0,-8 18 158 0 0,-28 58-1 0 0,36-84-213 0 0,0-2-14 0 0,-1 6-8 0 0,-1-1 1 0 0,-13 18-1 0 0,17-26-167 0 0,-1 0 1 0 0,1 1-1 0 0,0 0 0 0 0,0-1 1 0 0,0 1-1 0 0,0-1 1 0 0,0 1-1 0 0,0 0 1 0 0,1 0-1 0 0,-1 0 0 0 0,1-1 1 0 0,0 6-1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3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8751 0 0,'0'0'1172'0'0,"-1"2"216"0"0,-27 85 5536 0 0,9-39-6074 0 0,-2 0-1 0 0,-31 50 0 0 0,-154 240 18 0 0,158-261-679 0 0,4 1 0 0 0,-56 140 0 0 0,76-145-13 0 0,13-38-4 0 0,-19 44 0 0 0,25-69-105 0 0,-1-1 1 0 0,0 0-1 0 0,0-1 0 0 0,-1 1 1 0 0,0-1-1 0 0,-11 9 0 0 0,11-10-27 0 0,6-6-14 0 0,12-10-766 0 0,16-11-975 0 0,-11 7 153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153 338 13359 0 0,'0'0'1547'0'0,"-1"2"-670"0"0,-27 30 2765 0 0,16-19-3227 0 0,1 0 1 0 0,1 0 0 0 0,0 1-1 0 0,-8 16 1 0 0,14-23-317 0 0,-9 20 338 0 0,-20 54 0 0 0,26-61-426 0 0,1 9-8475 0 0</inkml:trace>
  <inkml:trace contextRef="#ctx0" brushRef="#br0" timeOffset="1">429 1 11975 0 0,'0'0'2920'0'0,"0"16"-11616"0"0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16 329 5983 0 0,'-16'11'14863'0'0,"22"-15"-16038"0"0,6-7 1441 0 0,-1-1 0 0 0,11-14-1 0 0,-12 14-192 0 0,0 0 0 0 0,16-13 0 0 0,11-6-38 0 0,24-21-353 0 0,128-82 0 0 0,-153 119 433 0 0,-25 10 75 0 0,-9 5-43 0 0,2 12 178 0 0,-3-7-263 0 0,0-1 0 0 0,0 1-1 0 0,-1 0 1 0 0,0-1 0 0 0,0 1-1 0 0,0 0 1 0 0,0-1 0 0 0,-1 1-1 0 0,-2 7 1 0 0,-2 6 174 0 0,-8 19 0 0 0,5-16-144 0 0,-8 25-110 0 0,3 0-1 0 0,-10 64 0 0 0,21-102-453 0 0,1 0-1 0 0,1 0 0 0 0,-1 0 0 0 0,2 14 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1: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88 2759 0 0,'15'-15'-875'0'0,"13"-13"4884"0"0,11-17 11843 0 0,-40 46-15766 0 0,-15 6-66 0 0,1 2-1 0 0,-22 15 0 0 0,7-5-13 0 0,2-1-6 0 0,0 1 0 0 0,1 1 0 0 0,-48 46 0 0 0,41-35 0 0 0,27-26 0 0 0,-1 2 0 0 0,1-1 0 0 0,0 1 0 0 0,1 0 0 0 0,-9 11 0 0 0,10-9 11 0 0,4 0 31 0 0,2-8-41 0 0,0 0 0 0 0,0 1 0 0 0,0-1-1 0 0,0 0 1 0 0,0 0 0 0 0,0 0 0 0 0,0 0-1 0 0,0 0 1 0 0,0 0 0 0 0,1-1 0 0 0,-1 1-1 0 0,0 0 1 0 0,0 0 0 0 0,1-1 0 0 0,-1 1-1 0 0,1-1 1 0 0,-1 0 0 0 0,0 1-1 0 0,4-1 1 0 0,28 4-100 0 0,2-4-115 0 0,59 7-1 0 0,-88-5 210 0 0,-1-1 0 0 0,0 1 0 0 0,0 0 0 0 0,0 0-1 0 0,0 0 1 0 0,0 1 0 0 0,0-1 0 0 0,-1 1 0 0 0,1 0 0 0 0,-1 1 0 0 0,0-1-1 0 0,0 1 1 0 0,0 0 0 0 0,0 0 0 0 0,0 0 0 0 0,3 6 0 0 0,-3-3 32 0 0,0-1 0 0 0,0 1 0 0 0,-1-1 0 0 0,0 1 1 0 0,-1 0-1 0 0,1 0 0 0 0,-1 0 0 0 0,0 0 0 0 0,-1 0 1 0 0,0 1-1 0 0,1 10 0 0 0,-3-15 5 0 0,1-1 0 0 0,0 0 0 0 0,0 0 1 0 0,-1 0-1 0 0,1 0 0 0 0,-1 0 0 0 0,0 0 0 0 0,1 0 1 0 0,-1 0-1 0 0,0 0 0 0 0,0 0 0 0 0,0 0 0 0 0,-1 0 1 0 0,1-1-1 0 0,0 1 0 0 0,-1 0 0 0 0,1-1 0 0 0,-1 1 0 0 0,1-1 1 0 0,-1 0-1 0 0,0 1 0 0 0,1-1 0 0 0,-1 0 0 0 0,0 0 1 0 0,0 0-1 0 0,0 0 0 0 0,0-1 0 0 0,0 1 0 0 0,-3 0 1 0 0,-6 2 62 0 0,0-1 0 0 0,0 0 1 0 0,0-1-1 0 0,-14 0 0 0 0,18-1-59 0 0,-77 3 237 0 0,-184 11-107 0 0,250-11-39 0 0,-5 1-3819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47 5983 0 0,'-1'2'464'0'0,"-8"4"-2"0"0,0-1 0 0 0,0 0-1 0 0,-16 7 1 0 0,-20 11 3150 0 0,32-15-3313 0 0,1 1-1 0 0,1 0 1 0 0,-1 1 0 0 0,2 1-1 0 0,-1-1 1 0 0,2 2 0 0 0,-1-1-1 0 0,-7 14 1 0 0,13-18-228 0 0,0-1 1 0 0,1 0-1 0 0,-1 1 1 0 0,2 0-1 0 0,-1 0 1 0 0,1 0-1 0 0,0 0 0 0 0,0 0 1 0 0,1 0-1 0 0,0 0 1 0 0,0 1-1 0 0,1-1 1 0 0,-1 0-1 0 0,2 1 1 0 0,-1-1-1 0 0,1 0 0 0 0,0 0 1 0 0,3 9-1 0 0,0-3 90 0 0,1-1 0 0 0,0 0 0 0 0,13 21 0 0 0,-17-31-131 0 0,1 1 0 0 0,0 0-1 0 0,0-1 1 0 0,0 1 0 0 0,0-1-1 0 0,0 1 1 0 0,0-1-1 0 0,1 0 1 0 0,-1 0 0 0 0,1 0-1 0 0,0 0 1 0 0,0 0 0 0 0,-1-1-1 0 0,1 1 1 0 0,0-1-1 0 0,0 0 1 0 0,1 0 0 0 0,-1 0-1 0 0,0 0 1 0 0,0-1 0 0 0,4 1-1 0 0,-4-1 21 0 0,0-1 0 0 0,0 1-1 0 0,1-1 1 0 0,-1 0 0 0 0,0 0 0 0 0,0 0-1 0 0,0-1 1 0 0,0 1 0 0 0,-1-1 0 0 0,1 1-1 0 0,0-1 1 0 0,4-4 0 0 0,2-1 215 0 0,16-19-1 0 0,-10 9-135 0 0,0-2 1 0 0,22-36-1 0 0,-30 44-123 0 0,-1-1 0 0 0,-1-1 1 0 0,0 1-1 0 0,0-1 0 0 0,-2 0 1 0 0,4-18-1 0 0,-4 19-5 0 0,-2-1 0 0 0,1 0 0 0 0,-2 1 0 0 0,0-15 0 0 0,-1 23-5 0 0,1 0 0 0 0,-1-1 0 0 0,0 1 0 0 0,-1 0 0 0 0,1 0 0 0 0,-1 0 0 0 0,0 0 0 0 0,1 0 0 0 0,-2 0 0 0 0,1 0 0 0 0,0 1 0 0 0,-1-1-1 0 0,0 1 1 0 0,0 0 0 0 0,-4-4 0 0 0,0 0-33 0 0,0 1-1 0 0,-1 0 0 0 0,0 1 1 0 0,0-1-1 0 0,-14-5 1 0 0,5 4-68 0 0,-1 1 1 0 0,-22-5 0 0 0,39 11 13 0 0,15 0-2021 0 0,2 0 705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262 792 8287 0 0,'0'0'6786'0'0,"2"-1"-5928"0"0,10-10-78 0 0,0-1 0 0 0,0 1 0 0 0,16-24 0 0 0,27-46 181 0 0,-5 7-650 0 0,-3 10-324 0 0,-2-3-1 0 0,-4-1 0 0 0,41-92 1 0 0,-52 80-302 0 0,-27 71 279 0 0,0 0 1 0 0,-1-1-1 0 0,-1 1 1 0 0,0 0 0 0 0,0-1-1 0 0,-1-18 1 0 0,0 26 30 0 0,0 0 1 0 0,-1 0 0 0 0,1 0-1 0 0,0 0 1 0 0,-1 0-1 0 0,0 0 1 0 0,1 1 0 0 0,-1-1-1 0 0,0 0 1 0 0,0 0-1 0 0,0 1 1 0 0,0-1-1 0 0,0 0 1 0 0,0 1 0 0 0,-1-1-1 0 0,1 1 1 0 0,0 0-1 0 0,-1-1 1 0 0,-2-1 0 0 0,1 2-20 0 0,0-1 1 0 0,1 1 0 0 0,-1 0 0 0 0,0 1 0 0 0,0-1 0 0 0,1 0 0 0 0,-1 1 0 0 0,0-1 0 0 0,0 1-1 0 0,0 0 1 0 0,0 0 0 0 0,-3 1 0 0 0,-3 0 16 0 0,0 1 1 0 0,0 0-1 0 0,0 0 0 0 0,0 1 0 0 0,1 0 1 0 0,-1 1-1 0 0,-12 7 0 0 0,11-5 11 0 0,1 1 0 0 0,0 0 0 0 0,0 1 0 0 0,1-1 0 0 0,0 2 0 0 0,0-1 0 0 0,1 1 0 0 0,0 0 0 0 0,0 1 0 0 0,1 0 0 0 0,1 0 0 0 0,-1 0 0 0 0,2 0 0 0 0,-1 1 0 0 0,1 0 0 0 0,1 0 0 0 0,-2 12 0 0 0,-23 148-87 0 0,-7 37 318 0 0,-29 19-11 0 0,39-155-186 0 0,-37 74 0 0 0,-40 58 37 0 0,52-120 127 0 0,-9 19-219 0 0,58-101-144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60 7919 0 0,'-2'0'363'0'0,"-10"2"-75"0"0,1 1 0 0 0,0 1-1 0 0,0 0 1 0 0,0 0 0 0 0,1 1-1 0 0,-18 10 1 0 0,21-10 365 0 0,1 0-1 0 0,-1 0 1 0 0,1 0-1 0 0,0 0 0 0 0,0 1 1 0 0,-6 8 1957 0 0,16-12-2430 0 0,0-1 0 0 0,-1 0 0 0 0,1 0 0 0 0,0 0 0 0 0,0-1 0 0 0,0 1 0 0 0,0-1 0 0 0,0 0 0 0 0,6 0 0 0 0,33-7 406 0 0,-16-1 107 0 0,50-20 0 0 0,-1 0-43 0 0,-21 10-324 0 0,132-31 272 0 0,-182 48-608 0 0,18-4-6250 0 0,-10 0-582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9615 0 0,'0'0'724'0'0,"-1"0"-494"0"0,-6 1-184 0 0,0 1 9 0 0,6-2 26 0 0,-1 1-1 0 0,1 0 1 0 0,0 0-1 0 0,-1-1 1 0 0,1 1-1 0 0,0 0 1 0 0,0 0-1 0 0,0 0 1 0 0,0 0-1 0 0,-1 0 1 0 0,1 0 0 0 0,1 1-1 0 0,-1-1 1 0 0,0 0-1 0 0,0 0 1 0 0,0 1-1 0 0,1-1 1 0 0,-1 1-1 0 0,1-1 1 0 0,-1 1 0 0 0,1-1-1 0 0,-1 2 1 0 0,-1 4 98 0 0,1 0 1 0 0,0 0-1 0 0,-1 8 1 0 0,2 22 682 0 0,1-1 0 0 0,7 40 1 0 0,-1-6-53 0 0,-6-49-671 0 0,-1-9-69 0 0,1 0-1 0 0,0 0 0 0 0,1 0 0 0 0,0 0 0 0 0,1-1 1 0 0,6 18-1 0 0,-8-28 155 0 0,0-1-119 0 0,3 0-67 0 0,-1-1 0 0 0,0 1-1 0 0,0-1 1 0 0,0 0 0 0 0,0 0-1 0 0,0 0 1 0 0,0 0 0 0 0,0-1-1 0 0,0 1 1 0 0,0-1 0 0 0,-1 1-1 0 0,1-1 1 0 0,0 0 0 0 0,-1 0-1 0 0,0-1 1 0 0,3-2 0 0 0,6-6 58 0 0,-2-1 0 0 0,10-16 0 0 0,-10 15-57 0 0,100-148-687 0 0,-101 150 577 0 0,-5 7 65 0 0,-1 0 0 0 0,1 1-1 0 0,0-1 1 0 0,0 1 0 0 0,5-5 0 0 0,-7 7-54 0 0,-2 46 145 0 0,0-28 36 0 0,0 0-1 0 0,2 0 1 0 0,0 0 0 0 0,6 30-1 0 0,-6-42-84 0 0,1-1 0 0 0,-1 1-1 0 0,1-1 1 0 0,0 1 0 0 0,1-1 0 0 0,-1 0-1 0 0,1 1 1 0 0,0-1 0 0 0,4 4 0 0 0,2 2 100 0 0,1-1 1 0 0,13 9 0 0 0,-20-15-110 0 0,1-2 0 0 0,-1 1 0 0 0,0 0 0 0 0,1-1 0 0 0,-1 1 0 0 0,1-1 0 0 0,-1 0 0 0 0,1 0 0 0 0,0-1 0 0 0,0 1 0 0 0,-1-1 0 0 0,1 1 0 0 0,0-1 0 0 0,0-1 0 0 0,-1 1 0 0 0,1 0 0 0 0,0-1 0 0 0,-1 0 0 0 0,1 0 0 0 0,5-2 0 0 0,-3 1 8 0 0,1 0 0 0 0,-1-1 1 0 0,0 0-1 0 0,0-1 1 0 0,0 1-1 0 0,-1-1 0 0 0,1 0 1 0 0,-1 0-1 0 0,0-1 1 0 0,7-7-1 0 0,-2-2-13 0 0,0 0 0 0 0,0-1-1 0 0,-2-1 1 0 0,10-21 0 0 0,22-70 142 0 0,-11 26-105 0 0,-29 80-61 0 0,1-1-125 0 0,-1 0 1 0 0,1-1-1 0 0,0 1 0 0 0,0 0 0 0 0,0 0 0 0 0,0 0 1 0 0,1 0-1 0 0,-1 1 0 0 0,0-1 0 0 0,1 0 0 0 0,-1 1 1 0 0,1-1-1 0 0,0 0 0 0 0,2-1 0 0 0,-3 2-439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12695 0 0,'0'0'2619'0'0,"2"1"-2519"0"0,0 4-79 0 0,1-1 0 0 0,-1 1 0 0 0,1 0 0 0 0,-1-1 0 0 0,0 1 1 0 0,-1 0-1 0 0,0 0 0 0 0,1 0 0 0 0,-1 1 0 0 0,-1-1 0 0 0,1 0 0 0 0,-1 7 0 0 0,0 12 79 0 0,-6 32 0 0 0,6-55-91 0 0,-13 95 143 0 0,-4-1 1 0 0,-4 0-1 0 0,-5-2 1 0 0,-42 103-1 0 0,47-147-107 0 0,-2-2-1 0 0,-1 0 0 0 0,-39 53 1 0 0,44-74-18 0 0,5-4 50 0 0,-2-2 0 0 0,-19 21 0 0 0,34-40-58 0 0,0 0-1 0 0,1 0 0 0 0,-1 0 0 0 0,0-1 1 0 0,0 1-1 0 0,0 0 0 0 0,0-1 1 0 0,0 1-1 0 0,0 0 0 0 0,0-1 1 0 0,0 0-1 0 0,0 1 0 0 0,-2 0 1 0 0,3-1-17 0 0,0 0 0 0 0,-1 0 0 0 0,1 0 0 0 0,0 0 0 0 0,0-1 1 0 0,-1 1-1 0 0,1 0 0 0 0,0 0 0 0 0,0 0 0 0 0,0 0 1 0 0,-1 0-1 0 0,1 0 0 0 0,0-1 0 0 0,0 1 0 0 0,-1 0 1 0 0,1 0-1 0 0,0 0 0 0 0,0-1 0 0 0,0 1 0 0 0,0 0 0 0 0,-1 0 1 0 0,1 0-1 0 0,0-1 0 0 0,0 1 0 0 0,0 0 0 0 0,0 0 1 0 0,0-1-1 0 0,0 1 0 0 0,0 0 0 0 0,0 0 0 0 0,0-1 1 0 0,1-19 81 0 0,1 14-82 0 0,1 0 1 0 0,-1 0-1 0 0,2 0 1 0 0,-1 0-1 0 0,1 0 1 0 0,0 1-1 0 0,0 0 1 0 0,6-7-1 0 0,42-35-211 0 0,-41 37 161 0 0,176-127-348 0 0,-178 131 552 0 0,1 1 1 0 0,-1 0-1 0 0,1 0 0 0 0,0 1 0 0 0,0 0 0 0 0,18-3 1 0 0,-24 6-71 0 0,-1 1 0 0 0,0 0 1 0 0,0 1-1 0 0,0-1 0 0 0,1 0 1 0 0,-1 1-1 0 0,0 0 0 0 0,0 0 1 0 0,0 0-1 0 0,0 0 0 0 0,0 0 1 0 0,0 0-1 0 0,4 3 0 0 0,-2 0-46 0 0,1 0 0 0 0,-1 0-1 0 0,0 0 1 0 0,1 0 0 0 0,3 6-1 0 0,-7-7-12 0 0,0 0-1 0 0,0 0 1 0 0,0 0-1 0 0,-1 0 1 0 0,1 0-1 0 0,-1 0 1 0 0,0 1-1 0 0,0-1 1 0 0,0 1-1 0 0,0-1 1 0 0,0 1-1 0 0,-1-1 1 0 0,0 1-1 0 0,0-1 0 0 0,0 7 1 0 0,-1 2 136 0 0,-1-1 1 0 0,0 0-1 0 0,-6 17 1 0 0,-11 23 66 0 0,12-38 211 0 0,1-3-1933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11055 0 0,'-2'1'3784'0'0,"-2"2"-3364"0"0,0 0 0 0 0,0 1 0 0 0,0-1-1 0 0,1 1 1 0 0,-1 0 0 0 0,1 0 0 0 0,0 0 0 0 0,-4 6-1 0 0,-21 43-410 0 0,22-40 356 0 0,-23 48-183 0 0,-24 77 0 0 0,52-136-278 0 0,3-3-132 0 0,3-1-31 0 0,0 0-1 0 0,-1-1 0 0 0,1 1 1 0 0,-1-1-1 0 0,0 0 0 0 0,0 0 1 0 0,5-6-1 0 0,10-8-5863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0,'0'0'3344'0'0,"-4"13"-2536"0"0,1-1-680 0 0,1 1-128 0 0,4 1 0 0 0,-2-1-3880 0 0,0-2-728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14079 0 0,'0'0'1599'0'0,"-14"-1"236"0"0,11 2-1708 0 0,1-1 0 0 0,0 1 1 0 0,0 1-1 0 0,0-1 0 0 0,0 0 1 0 0,0 0-1 0 0,0 1 0 0 0,0-1 1 0 0,0 1-1 0 0,0-1 0 0 0,1 1 1 0 0,-1 0-1 0 0,-1 3 0 0 0,-18 29 672 0 0,13-19-366 0 0,-33 68 747 0 0,31-58-1060 0 0,-2-1 1 0 0,-25 39-1 0 0,24-48 446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7367 0 0,'-1'0'4579'0'0,"-3"1"-4104"0"0,0 0-1 0 0,0 0 1 0 0,1 1 0 0 0,-1-1-1 0 0,1 1 1 0 0,-1 0 0 0 0,1 0-1 0 0,0 0 1 0 0,0 1-1 0 0,-6 4 1 0 0,-1 4-696 0 0,-15 19 0 0 0,6-6 507 0 0,-9 11-231 0 0,2 0 0 0 0,1 2-1 0 0,-34 66 1 0 0,57-97 29 0 0,-1 0 0 0 0,1 0-1 0 0,0 0 1 0 0,0 0 0 0 0,0 0 0 0 0,1 1 0 0 0,0-1 0 0 0,0 12 0 0 0,2-17-40 0 0,0 1 0 0 0,0 0 1 0 0,0-1-1 0 0,0 1 1 0 0,0-1-1 0 0,1 1 0 0 0,-1-1 1 0 0,0 0-1 0 0,1 0 1 0 0,-1 0-1 0 0,1 1 1 0 0,-1-1-1 0 0,1-1 0 0 0,0 1 1 0 0,2 1-1 0 0,5 2-41 0 0,0-1 0 0 0,1 0 0 0 0,0-1 0 0 0,0 0 0 0 0,-1 0 0 0 0,1-1 0 0 0,17 0 1 0 0,-13-2-932 0 0,-1 0 1 0 0,24-4 0 0 0,-16 0-380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6911 0 0,'0'2'7394'0'0,"-3"12"-6325"0"0,1-1 0 0 0,-8 22 0 0 0,-29 56-736 0 0,14-34 117 0 0,-84 224 422 0 0,2-6-700 0 0,-4-8-36 0 0,65-179 60 0 0,60-113-316 0 0,24-32 0 0 0,-17 27-106 0 0,3-4-324 0 0,34-38 0 0 0,-47 59 344 0 0,1 1 1 0 0,1 1-1 0 0,0 0 1 0 0,0 0-1 0 0,28-15 0 0 0,-37 24 214 0 0,1-1 0 0 0,-1 1 1 0 0,1 0-1 0 0,0 1 0 0 0,-1-1 0 0 0,1 1 0 0 0,0 0 0 0 0,0 0 0 0 0,0 1 0 0 0,0 0 1 0 0,0-1-1 0 0,5 2 0 0 0,-7-1 38 0 0,0 1-1 0 0,0 0 1 0 0,-1-1 0 0 0,1 1 0 0 0,0 1 0 0 0,-1-1 0 0 0,1 0 0 0 0,-1 0-1 0 0,1 1 1 0 0,-1 0 0 0 0,0-1 0 0 0,0 1 0 0 0,0 0 0 0 0,0 0-1 0 0,0 0 1 0 0,0 0 0 0 0,0 0 0 0 0,0 1 0 0 0,-1-1 0 0 0,1 1 0 0 0,-1-1-1 0 0,2 5 1 0 0,1 2 94 0 0,1 1 0 0 0,-2-1 0 0 0,1 1 0 0 0,-1 0 0 0 0,-1 0 0 0 0,0 0 0 0 0,0 0 0 0 0,-1 1 0 0 0,0-1 0 0 0,-1 0 0 0 0,-1 15 0 0 0,-20 115 540 0 0,18-117-685 0 0,1-13 25 0 0,1 0 0 0 0,0 0 0 0 0,1 16 0 0 0,0-24-16 0 0,0 0 0 0 0,0 0 0 0 0,0 0 0 0 0,0-1 0 0 0,1 1 1 0 0,-1 0-1 0 0,1 0 0 0 0,-1 0 0 0 0,1-1 0 0 0,0 1 0 0 0,1 3 0 0 0,0-1-14 0 0,-1-3-196 0 0,1 0-1587 0 0,8 0 726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0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304 241 2303 0 0,'3'-3'8182'0'0,"6"-3"-7052"0"0,8-8-575 0 0,0-1 0 0 0,-1 0 0 0 0,-1-1 0 0 0,20-29 0 0 0,-32 40-527 0 0,0 0 0 0 0,-1 0 0 0 0,1-1-1 0 0,-1 1 1 0 0,-1 0 0 0 0,1-1 0 0 0,-1 1 0 0 0,0-1 0 0 0,0 0-1 0 0,-1 1 1 0 0,1-1 0 0 0,-1 0 0 0 0,0 1 0 0 0,-1-1 0 0 0,0 0 0 0 0,0 1-1 0 0,-2-9 1 0 0,2 13-17 0 0,1-1 0 0 0,-1 1 0 0 0,0 0 0 0 0,1 0 0 0 0,-1 0 0 0 0,0 0 0 0 0,0 0 0 0 0,1 0 0 0 0,-1 1 0 0 0,0-1 0 0 0,0 0 0 0 0,0 0 0 0 0,0 1 0 0 0,0-1 0 0 0,-1 0 0 0 0,1 1 0 0 0,0-1 0 0 0,0 1 0 0 0,0 0 0 0 0,0-1 0 0 0,-2 1 0 0 0,0-1 14 0 0,0 1 1 0 0,1-1-1 0 0,-1 1 0 0 0,0 0 0 0 0,0 0 0 0 0,1 0 0 0 0,-1 0 0 0 0,-3 1 0 0 0,-4 3 12 0 0,0-1 0 0 0,0 2 0 0 0,0-1 0 0 0,0 1-1 0 0,1 1 1 0 0,0 0 0 0 0,0 0 0 0 0,-9 9 0 0 0,-4 5 26 0 0,-34 39 1 0 0,-107 150 112 0 0,155-198-155 0 0,2-1 1 0 0,-1 1-1 0 0,1 0 0 0 0,1 0 1 0 0,-6 16-1 0 0,11-26-10 0 0,0-1 0 0 0,0 1-1 0 0,1 0 1 0 0,-1-1 0 0 0,0 1 0 0 0,0-1-1 0 0,1 1 1 0 0,-1 0 0 0 0,0-1 0 0 0,1 1 0 0 0,-1-1-1 0 0,1 1 1 0 0,-1-1 0 0 0,1 1 0 0 0,-1-1 0 0 0,1 0-1 0 0,-1 1 1 0 0,1-1 0 0 0,-1 1 0 0 0,1-1 0 0 0,0 0-1 0 0,0 1 1 0 0,-1-1 12 0 0,2 1 8 0 0,0-1 0 0 0,-1 1 0 0 0,1 0 0 0 0,0-1 0 0 0,0 1 0 0 0,-1-1 0 0 0,1 0 0 0 0,0 0 0 0 0,0 0 0 0 0,0 0 0 0 0,-1 0 0 0 0,1 0 0 0 0,0 0 0 0 0,2-1 0 0 0,27-7 230 0 0,-22 5-226 0 0,51-18-65 0 0,0-3 0 0 0,67-37 1 0 0,-50 25 117 0 0,-78 37-45 0 0,0 1 0 0 0,0-1 1 0 0,0 1-1 0 0,0-1 0 0 0,0 1 1 0 0,1-1-1 0 0,-1 1 0 0 0,0 2 1 0 0,-2 1 59 0 0,-18 31 457 0 0,14-26-458 0 0,0 1 0 0 0,1 0 1 0 0,-8 19-1 0 0,14-29-127 0 0,-1 1-1 0 0,1-1 1 0 0,0 1 0 0 0,0 0-1 0 0,-1-1 1 0 0,1 1-1 0 0,0-1 1 0 0,1 1 0 0 0,-1 0-1 0 0,0-1 1 0 0,0 1-1 0 0,1-1 1 0 0,-1 1 0 0 0,1-1-1 0 0,-1 1 1 0 0,1-1-1 0 0,-1 1 1 0 0,1-1 0 0 0,0 1-1 0 0,0-1 1 0 0,0 0 0 0 0,0 1-1 0 0,0-1 1 0 0,0 0-1 0 0,2 2 1 0 0,-1-1-351 0 0,0 0 0 0 0,1-1-1 0 0,-1 1 1 0 0,1-1 0 0 0,-1 1 0 0 0,1-1 0 0 0,-1 0 0 0 0,1 0-1 0 0,0 0 1 0 0,-1 0 0 0 0,1 0 0 0 0,3 0 0 0 0,5-1-1170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5983 0 0,'1'-2'8896'0'0,"1"-10"-7665"0"0,1-1 0 0 0,1 1 1 0 0,0 0-1 0 0,7-15 0 0 0,-2 9-635 0 0,1 1 0 0 0,14-19 0 0 0,10-8-919 0 0,42-39-1 0 0,-54 59 726 0 0,-8 9-411 0 0,87-87-132 0 0,-85 88-740 0 0,1 0 0 0 0,0 1-1 0 0,1 1 1 0 0,30-15 0 0 0,-39 22 116 0 0,1 2-1 0 0,0-1 1 0 0,-1 1 0 0 0,12-2-1 0 0,-1 3-4494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129 159 12151 0 0,'0'0'5076'0'0,"7"10"-3605"0"0,-5-7-1407 0 0,1-1 0 0 0,0 0 1 0 0,0 0-1 0 0,1 0 0 0 0,-1 0 1 0 0,0-1-1 0 0,1 1 0 0 0,-1-1 0 0 0,1 0 1 0 0,-1 0-1 0 0,1 0 0 0 0,0 0 0 0 0,-1-1 1 0 0,1 1-1 0 0,0-1 0 0 0,0 0 1 0 0,-1 0-1 0 0,1 0 0 0 0,0-1 0 0 0,-1 1 1 0 0,1-1-1 0 0,0 0 0 0 0,6-3 1 0 0,0 1-57 0 0,1-2 0 0 0,-1 0 1 0 0,0 0-1 0 0,0-1 0 0 0,0 0 1 0 0,15-13-1 0 0,-21 16-113 0 0,0-1 0 0 0,0 0 1 0 0,-1 0-1 0 0,1 0 0 0 0,-1 0 0 0 0,0-1 0 0 0,0 1 0 0 0,0-1 0 0 0,-1 0 1 0 0,0 0-1 0 0,0 1 0 0 0,0-2 0 0 0,0 1 0 0 0,-1 0 0 0 0,0 0 0 0 0,0-1 0 0 0,0 1 1 0 0,-1 0-1 0 0,1-1 0 0 0,-1 1 0 0 0,-1 0 0 0 0,-1-9 0 0 0,2 13 84 0 0,0 0 0 0 0,-1 0-1 0 0,1 0 1 0 0,-1 1 0 0 0,1-1-1 0 0,-1 0 1 0 0,1 0-1 0 0,-1 1 1 0 0,0-1 0 0 0,1 0-1 0 0,-1 1 1 0 0,0-1 0 0 0,1 0-1 0 0,-1 1 1 0 0,0-1 0 0 0,0 1-1 0 0,0 0 1 0 0,0-1 0 0 0,1 1-1 0 0,-1 0 1 0 0,0-1 0 0 0,0 1-1 0 0,-2 0 1 0 0,0-1-1 0 0,1 1 1 0 0,-1-1 0 0 0,0 1-1 0 0,0 0 1 0 0,0 0-1 0 0,-3 1 1 0 0,-3 1 37 0 0,0 0 0 0 0,0 1-1 0 0,0 0 1 0 0,1 1 0 0 0,-1-1 0 0 0,1 2 0 0 0,0-1 0 0 0,1 1 0 0 0,-1 1 0 0 0,1-1 0 0 0,0 1 0 0 0,-10 11 0 0 0,-3 6 221 0 0,1 1 0 0 0,-23 37 1 0 0,32-44-191 0 0,-12 20 145 0 0,-22 52 0 0 0,34-69-137 0 0,5-9-4 0 0,0 0 0 0 0,1 0 1 0 0,0 0-1 0 0,0 1 0 0 0,1-1 0 0 0,1 1 1 0 0,0 0-1 0 0,0 21 0 0 0,2-30-10 0 0,0 0 0 0 0,1 0 0 0 0,0 0 0 0 0,-1 0 0 0 0,1 0 0 0 0,0 0 0 0 0,1 0 0 0 0,-1 0 0 0 0,1 0 0 0 0,-1-1 0 0 0,1 1 0 0 0,0 0 0 0 0,0-1 0 0 0,0 0 0 0 0,0 1 0 0 0,0-1 0 0 0,0 0 0 0 0,1 0 0 0 0,-1 0 0 0 0,1 0 1 0 0,-1-1-1 0 0,1 1 0 0 0,0-1 0 0 0,0 1 0 0 0,0-1 0 0 0,0 0 0 0 0,4 1 0 0 0,4 1 160 0 0,1-1 0 0 0,-1 1 0 0 0,1-2 1 0 0,0 0-1 0 0,22-1 0 0 0,76-9 1201 0 0,-25 0-324 0 0,-53 4-742 0 0,-13 3-1146 0 0,-15 6-372 0 0,-2-2 1326 0 0,-1 0-526 0 0,-1 0-460 0 0,10 36-2619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128 413 2759 0 0,'2'1'4691'0'0,"46"0"987"0"0,-35-1-4588 0 0,-12 0-908 0 0,0 0 0 0 0,0 0 0 0 0,0 0 0 0 0,0 0 0 0 0,0 0 0 0 0,0 0 0 0 0,0 0 0 0 0,-1 0 0 0 0,1 1 0 0 0,0-1 0 0 0,0 0 0 0 0,0 0 0 0 0,0 1 0 0 0,0-1 0 0 0,-1 1 0 0 0,1-1 0 0 0,0 1 0 0 0,0-1 0 0 0,-1 1 0 0 0,1-1 0 0 0,0 1 0 0 0,-1 0 0 0 0,2 1 0 0 0,-2-1-124 0 0,1 0-1 0 0,-1 0 1 0 0,0 0 0 0 0,0 0-1 0 0,0 0 1 0 0,0 0 0 0 0,0 0-1 0 0,0 0 1 0 0,0 0 0 0 0,0 0-1 0 0,0 1 1 0 0,0-1 0 0 0,-1 0-1 0 0,1 0 1 0 0,0 0 0 0 0,-1 1-1 0 0,-2 3-1 0 0,1 0-1 0 0,-1-1 0 0 0,0 1 1 0 0,0-1-1 0 0,0 0 0 0 0,-7 7 1 0 0,4-7-26 0 0,1-1 1 0 0,-1 1-1 0 0,0-1 0 0 0,-1-1 1 0 0,1 1-1 0 0,0-1 1 0 0,-1 0-1 0 0,1-1 0 0 0,-1 1 1 0 0,0-1-1 0 0,1-1 0 0 0,-1 1 1 0 0,-11-2-1 0 0,14 1-23 0 0,1-1 0 0 0,0 1 0 0 0,0-1-1 0 0,-1 0 1 0 0,1 0 0 0 0,0 0 0 0 0,0 0 0 0 0,0-1 0 0 0,0 1-1 0 0,1-1 1 0 0,-1 0 0 0 0,0 0 0 0 0,1 0 0 0 0,-1 0 0 0 0,-2-3-1 0 0,2 1-2 0 0,-1-1 1 0 0,1 1-1 0 0,1 0 0 0 0,-1-1 0 0 0,1 0 0 0 0,-1 0 0 0 0,1 0 0 0 0,-2-9 0 0 0,1 3-22 0 0,1-1-1 0 0,1 0 1 0 0,0 0-1 0 0,0 0 1 0 0,1 0 0 0 0,1 0-1 0 0,3-20 1 0 0,-1 15-64 0 0,1 0 0 0 0,1 0 0 0 0,0 1 1 0 0,1 0-1 0 0,1 0 0 0 0,0 0 0 0 0,2 1 0 0 0,-1 0 1 0 0,2 1-1 0 0,12-15 0 0 0,-10 15-33 0 0,0 0 1 0 0,1 1-1 0 0,1 1 0 0 0,26-19 1 0 0,-31 25 76 0 0,1 0 1 0 0,1 0-1 0 0,-1 1 1 0 0,1 1-1 0 0,0 0 1 0 0,0 0-1 0 0,0 1 1 0 0,21-2-1 0 0,3 3 71 0 0,0 1-1 0 0,0 3 0 0 0,0 0 1 0 0,39 9-1 0 0,-42-6 116 0 0,-24-4-112 0 0,-1 1 1 0 0,1 0 0 0 0,-1 0 0 0 0,0 0-1 0 0,0 1 1 0 0,0 0 0 0 0,0 0-1 0 0,11 7 1 0 0,-16-8-25 0 0,0 0-1 0 0,1-1 0 0 0,-1 1 0 0 0,0 0 1 0 0,0 0-1 0 0,0 0 0 0 0,0 0 1 0 0,-1 1-1 0 0,1-1 0 0 0,-1 1 1 0 0,1-1-1 0 0,-1 1 0 0 0,0-1 1 0 0,0 1-1 0 0,0-1 0 0 0,0 1 0 0 0,-1 0 1 0 0,1 0-1 0 0,-1-1 0 0 0,1 1 1 0 0,-1 0-1 0 0,0 0 0 0 0,0 0 1 0 0,0 0-1 0 0,0-1 0 0 0,-1 4 1 0 0,-2 3 45 0 0,0 0 1 0 0,0-1-1 0 0,-1 1 1 0 0,0-1-1 0 0,0 0 1 0 0,0-1-1 0 0,-1 1 1 0 0,-1-1-1 0 0,1 0 0 0 0,-14 13 1 0 0,-5 3 86 0 0,-44 30-1 0 0,57-44-157 0 0,-21 13-126 0 0,0-1-1 0 0,-1-2 1 0 0,-1-1 0 0 0,-1-1-1 0 0,-1-3 1 0 0,0 0 0 0 0,-64 13-1 0 0,95-26 46 0 0,-1 0-1 0 0,0-1 1 0 0,0 1-1 0 0,0-1 1 0 0,0-1-1 0 0,0 1 1 0 0,0-1-1 0 0,0 0 1 0 0,-7-3-1 0 0,12 4 55 0 0,0 0 0 0 0,-1-1 1 0 0,1 1-1 0 0,0-1 0 0 0,-1 1 0 0 0,1-1 0 0 0,0 1 1 0 0,0-1-1 0 0,0 0 0 0 0,0 0 0 0 0,-1 1 0 0 0,1-1 1 0 0,0 0-1 0 0,0 0 0 0 0,1 0 0 0 0,-1 0 0 0 0,0 0 1 0 0,0 0-1 0 0,0-1 0 0 0,1 1 0 0 0,-1 0 0 0 0,0 0 1 0 0,1-1-1 0 0,0 1 0 0 0,-1 0 0 0 0,1 0 0 0 0,0-1 1 0 0,-1 1-1 0 0,1-1 0 0 0,0 1 0 0 0,0 0 0 0 0,0-1 1 0 0,0 1-1 0 0,0 0 0 0 0,0-1 0 0 0,1 1 0 0 0,-1 0 1 0 0,0-1-1 0 0,1 1 0 0 0,-1 0 0 0 0,1-1 0 0 0,-1 1 1 0 0,1 0-1 0 0,0 0 0 0 0,0-1 0 0 0,17-25-1555 0 0,-5 13 704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15 11975 0 0,'2'-1'547'0'0,"12"-12"1713"0"0,-22 18-2192 0 0,1 0 0 0 0,-1 1 1 0 0,1 1-1 0 0,0-1 0 0 0,-10 12 0 0 0,-35 43 70 0 0,3 2 0 0 0,3 2 0 0 0,-71 131 0 0 0,71-107 276 0 0,-4-2-1 0 0,-106 139 0 0 0,10-68-151 0 0,140-153-239 0 0,7-8-339 0 0,8-11-690 0 0,1 1 179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140 175 6911 0 0,'0'0'528'0'0,"2"2"-341"0"0,13 10 1912 0 0,0 2 1 0 0,-2 0-1 0 0,18 21 0 0 0,-27-29-1881 0 0,1 0 0 0 0,0 0 0 0 0,0 0 0 0 0,0-1 0 0 0,1 0-1 0 0,0 0 1 0 0,0-1 0 0 0,9 6 0 0 0,-12-9-180 0 0,0 0 0 0 0,0 1-1 0 0,0-1 1 0 0,0 0 0 0 0,0-1-1 0 0,0 1 1 0 0,1 0 0 0 0,-1-1 0 0 0,0 0-1 0 0,1 0 1 0 0,-1 0 0 0 0,0 0-1 0 0,0 0 1 0 0,1-1 0 0 0,-1 0 0 0 0,0 1-1 0 0,0-1 1 0 0,0 0 0 0 0,0-1-1 0 0,0 1 1 0 0,5-3 0 0 0,14-10-4 0 0,-1 0 0 0 0,-1-2 0 0 0,0 0 0 0 0,33-37 1 0 0,-50 50-91 0 0,56-66-924 0 0,-54 61 749 0 0,1 0 1 0 0,-2 0-1 0 0,1 0 0 0 0,-1 0 1 0 0,0-1-1 0 0,0 0 0 0 0,2-13 0 0 0,-5 20 160 0 0,-1 1-1 0 0,0-1 1 0 0,1 0 0 0 0,-1 0-1 0 0,0 0 1 0 0,0 0-1 0 0,0 0 1 0 0,0 1-1 0 0,-1-1 1 0 0,1 0 0 0 0,-2-3-1 0 0,2 4 46 0 0,0 0-1 0 0,-1 1 0 0 0,1-1 1 0 0,-1 0-1 0 0,1 0 0 0 0,-1 1 1 0 0,0-1-1 0 0,1 0 1 0 0,-1 1-1 0 0,0-1 0 0 0,1 1 1 0 0,-1-1-1 0 0,0 1 0 0 0,0-1 1 0 0,0 1-1 0 0,1 0 1 0 0,-1-1-1 0 0,0 1 0 0 0,0 0 1 0 0,0 0-1 0 0,0 0 0 0 0,0-1 1 0 0,0 1-1 0 0,1 0 1 0 0,-1 0-1 0 0,-2 0 0 0 0,-8 1-94 0 0,-1 0-1 0 0,0 1 1 0 0,0 0-1 0 0,0 1 0 0 0,1 0 1 0 0,0 1-1 0 0,-1 0 1 0 0,-14 9-1 0 0,-11 7 46 0 0,-35 26 0 0 0,68-43 81 0 0,-34 23 174 0 0,2 2 0 0 0,1 1 0 0 0,1 2 1 0 0,1 2-1 0 0,2 0 0 0 0,2 2 0 0 0,-41 63 0 0 0,67-92-145 0 0,0-1-1 0 0,0 0 1 0 0,1 1 0 0 0,-1-1-1 0 0,1 1 1 0 0,1 0-1 0 0,-1 0 1 0 0,1 0 0 0 0,0 0-1 0 0,0-1 1 0 0,1 8-1 0 0,0-11-8 0 0,0 0 0 0 0,0 1-1 0 0,1-1 1 0 0,-1 0-1 0 0,1 0 1 0 0,-1 0 0 0 0,1 0-1 0 0,0 0 1 0 0,0 0-1 0 0,0-1 1 0 0,0 1 0 0 0,0 0-1 0 0,0 0 1 0 0,0-1-1 0 0,1 1 1 0 0,-1 0 0 0 0,1-1-1 0 0,-1 0 1 0 0,1 1-1 0 0,0-1 1 0 0,-1 0 0 0 0,1 0-1 0 0,0 0 1 0 0,0 0-1 0 0,0 0 1 0 0,0 0-1 0 0,0 0 1 0 0,0-1 0 0 0,0 1-1 0 0,0-1 1 0 0,0 1-1 0 0,0-1 1 0 0,0 0 0 0 0,4 0-1 0 0,2 1 55 0 0,1-2-1 0 0,-1 1 1 0 0,1-1-1 0 0,-1 0 1 0 0,12-3-1 0 0,42-16 179 0 0,-38 12-169 0 0,75-28-475 0 0,-59 17-3774 0 0,-9 1-1099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655 783 2303 0 0,'-23'55'1354'0'0,"7"-18"8674"0"0,20-50-8650 0 0,33-71-93 0 0,4-10-194 0 0,71-196-1295 0 0,-43 115-1398 0 0,-54 127 528 0 0,17-86 1 0 0,-32 134 1072 0 0,1-2-1 0 0,-1 1-1 0 0,1-1 1 0 0,-1 0-1 0 0,0 1 1 0 0,0-1-1 0 0,0 1 0 0 0,0-1 1 0 0,0 0-1 0 0,0 1 1 0 0,0-1-1 0 0,-1 0 1 0 0,1 1-1 0 0,0-1 1 0 0,-1 1-1 0 0,1-1 0 0 0,-1 1 1 0 0,-1-3-1 0 0,1 3 9 0 0,1 1-1 0 0,-1-1 0 0 0,0 1 1 0 0,1-1-1 0 0,-1 1 0 0 0,0-1 1 0 0,0 1-1 0 0,1 0 0 0 0,-1-1 1 0 0,0 1-1 0 0,0 0 0 0 0,0 0 1 0 0,0 0-1 0 0,1-1 0 0 0,-1 1 1 0 0,0 0-1 0 0,0 0 0 0 0,0 0 1 0 0,0 0-1 0 0,0 0 0 0 0,1 1 1 0 0,-1-1-1 0 0,0 0 0 0 0,0 0 1 0 0,0 0-1 0 0,0 1 0 0 0,1-1 1 0 0,-1 1-1 0 0,0-1 0 0 0,0 0 1 0 0,1 1-1 0 0,-2 0 0 0 0,0 0 7 0 0,-3 2-10 0 0,1 0-1 0 0,-1 0 0 0 0,1 0 0 0 0,0 1 0 0 0,0 0 1 0 0,0 0-1 0 0,0 0 0 0 0,1 0 0 0 0,-1 0 0 0 0,1 1 1 0 0,-4 8-1 0 0,-3 6-2 0 0,-12 35 0 0 0,8-18 0 0 0,-52 123 310 0 0,-40 92 422 0 0,101-241-698 0 0,-102 214 330 0 0,-17-10-239 0 0,5-22 938 0 0,14-19 550 0 0,75-130-1329 0 0,-64 73 0 0 0,83-103-288 0 0,8-8 4 0 0,-1-1-1 0 0,0 0 1 0 0,0 0 0 0 0,0 0-1 0 0,-5 3 1 0 0,7-6-99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14279 0 0,'0'0'2624'0'0,"2"0"-2225"0"0,87-8 2058 0 0,-50 3-1922 0 0,69-9 448 0 0,-23 3-730 0 0,92-1 0 0 0,-157 12-257 0 0,52 2-2601 0 0,-50 1 1142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13559 0 0,'0'0'622'0'0,"-8"0"204"0"0,5 1-799 0 0,0 1 0 0 0,0-1-1 0 0,0 0 1 0 0,0 1 0 0 0,0 0-1 0 0,0 0 1 0 0,0 0 0 0 0,1 0-1 0 0,-1 0 1 0 0,1 0-1 0 0,-1 1 1 0 0,1-1 0 0 0,0 1-1 0 0,-4 5 1 0 0,-5 6 311 0 0,-4 3 206 0 0,0 1 1 0 0,-22 38-1 0 0,-18 46 597 0 0,37-67-901 0 0,-181 382 752 0 0,184-382-962 0 0,-184 388 212 0 0,196-417-237 0 0,-2 1 3 0 0,-16 16 111 0 0,17-18-96 0 0,0-14 30 0 0,3 4-56 0 0,1 0 1 0 0,-1 1-1 0 0,1-1 0 0 0,1 0 0 0 0,-1 0 1 0 0,1 0-1 0 0,0 1 0 0 0,0-1 0 0 0,0 0 1 0 0,0 1-1 0 0,4-7 0 0 0,3-9-72 0 0,14-21 0 0 0,-15 28 42 0 0,16-24-154 0 0,1 2-1 0 0,42-49 1 0 0,-55 72 138 0 0,0 0 0 0 0,1 1 1 0 0,0 0-1 0 0,1 1 1 0 0,0 0-1 0 0,1 1 0 0 0,15-8 1 0 0,-18 12 17 0 0,0 0-1 0 0,1 0 1 0 0,0 1 0 0 0,0 1 0 0 0,0 0-1 0 0,0 0 1 0 0,0 1 0 0 0,1 1-1 0 0,22 0 1 0 0,-24 1 69 0 0,0 1-1 0 0,0 1 1 0 0,0 0-1 0 0,0 0 1 0 0,-1 1-1 0 0,1 0 1 0 0,-1 1-1 0 0,13 6 1 0 0,-19-8-22 0 0,0 1 1 0 0,1-1 0 0 0,-1 1 0 0 0,-1 0 0 0 0,1 1-1 0 0,0-1 1 0 0,-1 0 0 0 0,1 1 0 0 0,-1 0 0 0 0,0 0 0 0 0,0 0-1 0 0,-1 0 1 0 0,1 1 0 0 0,-1-1 0 0 0,0 1 0 0 0,0-1 0 0 0,-1 1-1 0 0,1 0 1 0 0,-1-1 0 0 0,1 9 0 0 0,-1-3 50 0 0,-1 1 0 0 0,0-1 0 0 0,-1 1 0 0 0,0-1-1 0 0,-1 0 1 0 0,0 1 0 0 0,0-1 0 0 0,-1 0 0 0 0,-1 0 0 0 0,1-1 0 0 0,-2 1 0 0 0,-10 17 0 0 0,1-4 217 0 0,-1-2 0 0 0,-1 1 0 0 0,-36 35 0 0 0,33-39-149 0 0,0-1-1 0 0,-1-1 1 0 0,0 0-1 0 0,-33 17 1 0 0,42-26-86 0 0,-1-1 0 0 0,0-1 1 0 0,-1 0-1 0 0,1-1 0 0 0,-1 0 1 0 0,0-1-1 0 0,0 0 0 0 0,0-1 1 0 0,0 0-1 0 0,-19-1 0 0 0,22-1-82 0 0,-1-1 0 0 0,1 0 0 0 0,0-1 0 0 0,0 0 0 0 0,0-1 0 0 0,0 0 0 0 0,0 0 0 0 0,0-1 0 0 0,-10-6-1 0 0,18 9-196 0 0,2 0-49 0 0,0 0 239 0 0,0 0-1 0 0,-1 0 1 0 0,1 0 0 0 0,0 0-1 0 0,0 0 1 0 0,0 0 0 0 0,0 0 0 0 0,0 0-1 0 0,0 0 1 0 0,1 0 0 0 0,-1 0-1 0 0,0 0 1 0 0,0 0 0 0 0,1 0 0 0 0,-1 0-1 0 0,1 0 1 0 0,-1 0 0 0 0,0 0-1 0 0,1 0 1 0 0,0 1 0 0 0,-1-1 0 0 0,1 0-1 0 0,0 0 1 0 0,-1 1 0 0 0,1-1-1 0 0,0 0 1 0 0,0 1 0 0 0,-1-1 0 0 0,1 1-1 0 0,0-1 1 0 0,1 0 0 0 0,4-3-407 0 0,-1 1 1 0 0,1 0 0 0 0,10-3 0 0 0,5-1-1160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209 127 12439 0 0,'0'0'1434'0'0,"0"2"-662"0"0,1 1-507 0 0,1 0 0 0 0,-1 1 0 0 0,1-1 0 0 0,-1 0 0 0 0,1 0 0 0 0,0 0 0 0 0,0 0 0 0 0,1 0 0 0 0,-1 0 0 0 0,0 0 0 0 0,1-1 0 0 0,0 1 0 0 0,0-1 0 0 0,-1 0 0 0 0,1 0 0 0 0,5 2 0 0 0,-3-1-38 0 0,1-1 1 0 0,-1 0-1 0 0,1-1 1 0 0,0 1-1 0 0,-1-1 0 0 0,1 0 1 0 0,0 0-1 0 0,0-1 1 0 0,8 0-1 0 0,2-1-65 0 0,0-1 0 0 0,-1-1-1 0 0,1 0 1 0 0,0-1 0 0 0,-1-1 0 0 0,26-11-1 0 0,-29 10-233 0 0,1-1-1 0 0,-1 0 0 0 0,-1 0 0 0 0,15-13 1 0 0,-22 17-45 0 0,0-1 1 0 0,-1 1 0 0 0,1-1 0 0 0,-1 1 0 0 0,0-1 0 0 0,0 0 0 0 0,0 0 0 0 0,0 0 0 0 0,-1-1 0 0 0,0 1 0 0 0,1-1 0 0 0,-2 1-1 0 0,1-1 1 0 0,-1 0 0 0 0,2-7 0 0 0,-3 11 53 0 0,1 0 0 0 0,-1-1-1 0 0,0 1 1 0 0,0-1 0 0 0,0 1 0 0 0,-1 0-1 0 0,1-1 1 0 0,0 1 0 0 0,0 0 0 0 0,-1-1 0 0 0,1 1-1 0 0,-1 0 1 0 0,1-1 0 0 0,-1 1 0 0 0,0 0-1 0 0,1 0 1 0 0,-1-1 0 0 0,0 1 0 0 0,0 0-1 0 0,0 0 1 0 0,0 0 0 0 0,-1-1 0 0 0,0 1 2 0 0,1 0 0 0 0,-1 0 0 0 0,0 0 0 0 0,0 1 1 0 0,0-1-1 0 0,0 1 0 0 0,0-1 0 0 0,0 1 1 0 0,0-1-1 0 0,0 1 0 0 0,0 0 0 0 0,0 0 0 0 0,-3 1 1 0 0,-7 0-69 0 0,0 1 1 0 0,1 1 0 0 0,-1 0 0 0 0,-12 6 0 0 0,21-8 106 0 0,-41 17-83 0 0,-67 36 1 0 0,-37 34 377 0 0,142-84-257 0 0,-72 49 291 0 0,71-47-237 0 0,-1 1-1 0 0,1 0 0 0 0,0 0 0 0 0,0 1 1 0 0,1 0-1 0 0,0 0 0 0 0,-6 11 1 0 0,11-18-58 0 0,0 1 0 0 0,0-1 0 0 0,0 1 0 0 0,1-1 0 0 0,-1 1 0 0 0,1 0 1 0 0,-1 0-1 0 0,1-1 0 0 0,-1 1 0 0 0,1 0 0 0 0,0-1 0 0 0,0 1 0 0 0,0 0 1 0 0,0 0-1 0 0,0 0 0 0 0,1-1 0 0 0,-1 1 0 0 0,0 0 0 0 0,1-1 0 0 0,1 4 1 0 0,-1-3 0 0 0,0 0 1 0 0,1 0 0 0 0,-1 0 0 0 0,1 0 0 0 0,0 0 0 0 0,0 0 0 0 0,0-1 0 0 0,0 1 0 0 0,0-1 0 0 0,0 1-1 0 0,0-1 1 0 0,5 2 0 0 0,2 1 7 0 0,0-1-1 0 0,0 0 0 0 0,0-1 1 0 0,1 0-1 0 0,-1 0 1 0 0,16 0-1 0 0,9-3-984 0 0,0-2 0 0 0,-1 0-1 0 0,65-17 1 0 0,-64 11-4603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5527 0 0,'2'-1'423'0'0,"12"-3"-150"0"0,8-3 334 0 0,-8 1 5838 0 0,-13 7-6301 0 0,0 0-1 0 0,-1 0 1 0 0,1 0-1 0 0,0 0 0 0 0,-1 0 1 0 0,1 0-1 0 0,-1 0 1 0 0,0 0-1 0 0,1 0 1 0 0,-1 0-1 0 0,0 0 0 0 0,0 0 1 0 0,1 2-1 0 0,-2 1-26 0 0,0 0 0 0 0,0-1 0 0 0,0 1 0 0 0,-1 0-1 0 0,1-1 1 0 0,-1 1 0 0 0,0-1 0 0 0,0 0 0 0 0,0 1 0 0 0,0-1 0 0 0,-1 0-1 0 0,-2 3 1 0 0,-4 3 71 0 0,-1 0 0 0 0,-13 10 0 0 0,-68 46 341 0 0,-52 42-167 0 0,111-80-250 0 0,-40 36 176 0 0,61-52-199 0 0,1 0 0 0 0,0 1 1 0 0,1 0-1 0 0,-9 15 0 0 0,16-25-59 0 0,0 1-1 0 0,1 0 0 0 0,0-1 1 0 0,0 1-1 0 0,0 0 0 0 0,0 0 1 0 0,0 0-1 0 0,0 0 0 0 0,1 0 1 0 0,-1 0-1 0 0,1 0 0 0 0,0 0 1 0 0,0 0-1 0 0,0 0 0 0 0,0 0 1 0 0,1 0-1 0 0,-1 0 0 0 0,1-1 1 0 0,-1 1-1 0 0,1 0 0 0 0,0 0 1 0 0,2 4-1 0 0,-1-4 3 0 0,1 0 0 0 0,-1 0-1 0 0,1 1 1 0 0,0-2 0 0 0,-1 1 0 0 0,1 0 0 0 0,0 0 0 0 0,1-1-1 0 0,-1 0 1 0 0,0 1 0 0 0,1-1 0 0 0,-1-1 0 0 0,1 1 0 0 0,0 0 0 0 0,0-1-1 0 0,4 1 1 0 0,4 1 22 0 0,-1 0 0 0 0,1-1 0 0 0,1-1 0 0 0,-1 0 0 0 0,0-1 0 0 0,20-2 0 0 0,72-17-41 0 0,-95 17-34 0 0,13-3-375 0 0,26-11 0 0 0,-1-3-4310 0 0,-45 18 4265 0 0,42-16-5902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 9215 0 0,'0'0'707'0'0,"1"-1"-464"0"0,2-7 3065 0 0,-5 8-3159 0 0,0 1 1 0 0,0-1 0 0 0,1 0 0 0 0,-1 1-1 0 0,0-1 1 0 0,0 1 0 0 0,1 0 0 0 0,-1-1-1 0 0,0 1 1 0 0,1 0 0 0 0,-1 0-1 0 0,0 0 1 0 0,1 0 0 0 0,0 1 0 0 0,-1-1-1 0 0,-1 2 1 0 0,-19 26 180 0 0,14-18-15 0 0,-28 44 732 0 0,-50 102 1 0 0,16-26-568 0 0,-17 51-293 0 0,-2 3-129 0 0,21-75 44 0 0,-155 188 0 0 0,196-264-166 0 0,12-15-268 0 0,0 0-1 0 0,-1-2 1 0 0,-33 30 0 0 0,39-40-4136 0 0,3 0-1479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85 151 10135 0 0,'-7'2'154'0'0,"-1"0"0"0"0,1 1 0 0 0,0 0 0 0 0,1 0 0 0 0,-1 1 0 0 0,0 0-1 0 0,-7 6 1 0 0,-8 12 7907 0 0,34-15-7313 0 0,-6-5-638 0 0,-1 0 1 0 0,0-1-1 0 0,1 0 0 0 0,-1 0 1 0 0,1 0-1 0 0,0-1 0 0 0,-1 0 1 0 0,1 0-1 0 0,9-1 0 0 0,7-2 260 0 0,23-8 1 0 0,-35 9-287 0 0,386-110 839 0 0,-351 97-1000 0 0,94-29 102 0 0,-100 34-1049 0 0,63-9 1 0 0,-95 18 225 0 0,1 0 0 0 0,-1 1 0 0 0,0 0 0 0 0,9 1 0 0 0</inkml:trace>
  <inkml:trace contextRef="#ctx0" brushRef="#br0" timeOffset="1">868 138 3223 0 0,'0'0'143'0'0,"0"2"-3"0"0,-1 16 2816 0 0,0-1 0 0 0,-1 1 0 0 0,-5 20 0 0 0,1-17-1315 0 0,0 0 0 0 0,-11 24-1 0 0,3-15-1019 0 0,-2-1 0 0 0,0-1 0 0 0,-35 44 0 0 0,34-46-495 0 0,12-18-264 0 0,-1 1 0 0 0,-9 10 0 0 0,13-18-419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218 105 10591 0 0,'0'0'819'0'0,"-2"1"-534"0"0,-4 3 288 0 0,1 0-1 0 0,0 0 1 0 0,-1 1 0 0 0,2-1-1 0 0,-1 1 1 0 0,0 1-1 0 0,1-1 1 0 0,0 0-1 0 0,0 1 1 0 0,1 0 0 0 0,0 0-1 0 0,0 0 1 0 0,-3 9-1 0 0,2-7-412 0 0,0 0-1 0 0,-1 0 1 0 0,-9 14-1 0 0,-9 15 159 0 0,-79 194 1213 0 0,102-231-1514 0 0,-1 0 0 0 0,1 0 0 0 0,0 0 0 0 0,0 0 0 0 0,0 0 0 0 0,0 0 0 0 0,0 0 0 0 0,0 1 0 0 0,0-1 0 0 0,0 0 0 0 0,0 0 0 0 0,0 0 0 0 0,0 0 0 0 0,0 0 0 0 0,0 0 0 0 0,0 0 0 0 0,0 0 0 0 0,0 0 0 0 0,0 0 0 0 0,0 0 0 0 0,0 1 1 0 0,0-1-1 0 0,0 0 0 0 0,0 0 0 0 0,0 0 0 0 0,0 0 0 0 0,0 0 0 0 0,0 0 0 0 0,0 0 0 0 0,0 0 0 0 0,0 0 0 0 0,0 0 0 0 0,0 0 0 0 0,1 0 0 0 0,-1 0 0 0 0,0 1 0 0 0,0-1 0 0 0,0 0 0 0 0,0 0 0 0 0,0 0 0 0 0,0 0 0 0 0,0 0 0 0 0,0 0 0 0 0,0 0 0 0 0,0 0 0 0 0,0 0 0 0 0,0 0 0 0 0,0 0 0 0 0,1 0 0 0 0,-1 0 0 0 0,0 0 0 0 0,0 0 0 0 0,0 0 0 0 0,0 0 1 0 0,0 0-1 0 0,0 0 0 0 0,0 0 0 0 0,0 0 0 0 0,0 0 0 0 0,0 0 0 0 0,0 0 0 0 0,1 0 0 0 0,-1 0 0 0 0,0 0 0 0 0,0 0 0 0 0,10-5 546 0 0,19-12-204 0 0,-20 11-140 0 0,13-9-72 0 0,-2 0 0 0 0,29-28-1 0 0,4-2 14 0 0,12-8-137 0 0,55-42-3 0 0,-66 54-199 0 0,-3 3-1194 0 0,83-49 1 0 0,-72 53-2349 0 0,-46 25 2219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108 196 4143 0 0,'0'0'191'0'0,"-5"7"1521"0"0,4-3 1544 0 0,1-3-2863 0 0,-1 1 0 0 0,1-1 0 0 0,0 0 0 0 0,0 1 0 0 0,0-1 0 0 0,0 0 0 0 0,0 1 0 0 0,1-1 0 0 0,-1 0 0 0 0,0 1 0 0 0,1-1 0 0 0,-1 0 0 0 0,0 0 0 0 0,1 1 0 0 0,0-1 0 0 0,-1 0 0 0 0,1 0 0 0 0,0 0 0 0 0,-1 0 0 0 0,2 2 0 0 0,0-2-173 0 0,0 1 1 0 0,0-1 0 0 0,0 1 0 0 0,0-1 0 0 0,0 0 0 0 0,1 0 0 0 0,-1 1 0 0 0,0-2 0 0 0,1 1-1 0 0,2 1 1 0 0,5 0-23 0 0,0-1 1 0 0,-1 0-1 0 0,1 0 0 0 0,17-1 0 0 0,-14-2-131 0 0,0 0 0 0 0,1 0 0 0 0,-1-2-1 0 0,0 1 1 0 0,0-2 0 0 0,20-9 0 0 0,-7 1-327 0 0,0-2 0 0 0,24-17 0 0 0,-31 18-174 0 0,-1-1-1 0 0,0 0 0 0 0,-1-1 1 0 0,-1-1-1 0 0,25-33 0 0 0,-23 17-581 0 0,-17 32 680 0 0,-31 5-326 0 0,10 3 797 0 0,-1 1 0 0 0,1 1 0 0 0,-30 18 0 0 0,-53 42 711 0 0,88-59-738 0 0,-13 10 54 0 0,-15 9 216 0 0,2 2 1 0 0,-40 38-1 0 0,69-57-243 0 0,1 0 0 0 0,1 0 0 0 0,0 1 1 0 0,0 0-1 0 0,2 1 0 0 0,-1 0 0 0 0,2 0 1 0 0,0 1-1 0 0,1 0 0 0 0,-9 29 0 0 0,13-36-63 0 0,1-1-1 0 0,-1 1 0 0 0,1 0 1 0 0,1 0-1 0 0,-1 0 1 0 0,1 0-1 0 0,1 9 1 0 0,0-13-15 0 0,0-1 0 0 0,0 1 0 0 0,0 0 0 0 0,1-1 1 0 0,-1 1-1 0 0,1-1 0 0 0,0 1 0 0 0,0-1 0 0 0,0 0 1 0 0,0 0-1 0 0,0 1 0 0 0,1-2 0 0 0,0 1 1 0 0,-1 0-1 0 0,1 0 0 0 0,6 3 0 0 0,-1-1 108 0 0,0 0 0 0 0,1 0 0 0 0,-1-1 0 0 0,1 0 0 0 0,0-1 1 0 0,0 0-1 0 0,0 0 0 0 0,14 1 0 0 0,8 0 432 0 0,39 0 0 0 0,-25-3-329 0 0,-33 1-412 0 0,0-1 0 0 0,1-1 0 0 0,-1 0 0 0 0,0-1-1 0 0,0 0 1 0 0,0-1 0 0 0,0-1 0 0 0,15-4 0 0 0,-13 2-1251 0 0,1 0-69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 1375 0 0,'0'0'11275'0'0,"9"-9"-4088"0"0,-20 14-6884 0 0,-1 0 0 0 0,1 0 1 0 0,1 1-1 0 0,-11 8 1 0 0,20-13-144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1290 24 9671 0 0,'7'-6'426'0'0,"0"1"0"0"0,17-8 6333 0 0,-25 14-6665 0 0,0 0-1 0 0,1 0 1 0 0,-1 0 0 0 0,1-1-1 0 0,-1 1 1 0 0,0 0 0 0 0,0 0 0 0 0,1-1-1 0 0,-1 1 1 0 0,0-1 0 0 0,-1 2-1 0 0,0-1 52 0 0,-17 11 560 0 0,-40 20 1 0 0,23-13-237 0 0,-324 142 835 0 0,282-133-1282 0 0,-42 18 20 0 0,-34 37-198 0 0,128-67 111 0 0,1 2 1 0 0,1 1-1 0 0,-36 37 1 0 0,57-53 3 0 0,0 0 1 0 0,1 0 0 0 0,-1 0 0 0 0,1 0 0 0 0,0 0 0 0 0,-1 1 0 0 0,1-1 0 0 0,1 1 0 0 0,-1 0 0 0 0,1-1 0 0 0,-1 1-1 0 0,1 0 1 0 0,0 0 0 0 0,0 4 0 0 0,1-6-117 0 0,52-5-206 0 0,0-2 1 0 0,57-12-1 0 0,-91 13 264 0 0,1 2 62 0 0,-1 1 0 0 0,1 0 0 0 0,-1 1 0 0 0,1 1 0 0 0,-1 1 0 0 0,1 0 0 0 0,20 6 0 0 0,-28-4 22 0 0,0 0 0 0 0,0 1 0 0 0,14 8 0 0 0,-6-3 3 0 0,-14-7 27 0 0,0-1-1 0 0,-1 1 0 0 0,1 0 1 0 0,-1 1-1 0 0,1-1 0 0 0,-1 1 1 0 0,0 0-1 0 0,-1 0 1 0 0,1 0-1 0 0,-1 1 0 0 0,1-1 1 0 0,-1 1-1 0 0,0 0 0 0 0,-1 0 1 0 0,1 0-1 0 0,1 6 1 0 0,-3-8 6 0 0,0 1 0 0 0,-1-1 0 0 0,1 0 0 0 0,-1 1 0 0 0,1-1 0 0 0,-1 1 0 0 0,0-1 0 0 0,-1 1 0 0 0,1-1 0 0 0,0 1 0 0 0,-1-1 0 0 0,0 1 1 0 0,0-1-1 0 0,0 0 0 0 0,0 1 0 0 0,-1-1 0 0 0,1 0 0 0 0,-1 0 0 0 0,0 0 0 0 0,0 0 0 0 0,0 0 0 0 0,0 0 0 0 0,0-1 0 0 0,-1 1 0 0 0,1-1 0 0 0,-5 4 1 0 0,0-2-5 0 0,1 1 0 0 0,-1-2 0 0 0,0 1 0 0 0,0-1 0 0 0,-15 5 0 0 0,-10 5 35 0 0,-122 44 124 0 0,81-36-152 0 0,0-4 0 0 0,-99 11 0 0 0,155-27-24 0 0,-1 0 0 0 0,0-2 0 0 0,1 0 0 0 0,-1-1 0 0 0,-26-7 0 0 0,11 3 0 0 0,21 4-110 0 0,0 1 0 0 0,0 0 0 0 0,-1 1 0 0 0,1 1 0 0 0,0 0 0 0 0,0 0 0 0 0,-15 5 0 0 0,26-6-275 0 0,12-6-4607 0 0,3-1-231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137 194 2303 0 0,'-1'1'167'0'0,"-4"0"702"0"0,-1 1 1 0 0,2 0-1 0 0,-1 0 0 0 0,0 0 1 0 0,0 1-1 0 0,1-1 0 0 0,-1 1 0 0 0,1 1 1 0 0,0-1-1 0 0,0 0 0 0 0,0 1 0 0 0,0 0 1 0 0,1 0-1 0 0,-5 6 0 0 0,-1 2-240 0 0,1 1-1 0 0,0 0 1 0 0,-12 27-1 0 0,16-29-402 0 0,0 0 0 0 0,1 1 0 0 0,0-1 0 0 0,-2 23 0 0 0,4-28-134 0 0,1-1 1 0 0,-1 1-1 0 0,2 0 1 0 0,-1-1-1 0 0,0 1 1 0 0,1-1-1 0 0,0 1 1 0 0,1-1-1 0 0,-1 1 1 0 0,1-1-1 0 0,0 1 1 0 0,4 6-1 0 0,-5-10-30 0 0,1 0 1 0 0,-1 1-1 0 0,1-1 0 0 0,0 0 0 0 0,0 0 1 0 0,0 0-1 0 0,0 0 0 0 0,0 0 0 0 0,1-1 1 0 0,-1 1-1 0 0,0 0 0 0 0,1-1 0 0 0,-1 0 1 0 0,1 0-1 0 0,0 0 0 0 0,4 2 0 0 0,-3-3-8 0 0,0 1-1 0 0,-1-1 1 0 0,1 0-1 0 0,0 0 0 0 0,0 0 1 0 0,0-1-1 0 0,0 1 1 0 0,0-1-1 0 0,-1 0 0 0 0,8-3 1 0 0,4-2 60 0 0,-1-2 0 0 0,0 0 0 0 0,0 0-1 0 0,20-17 1 0 0,-30 22-85 0 0,33-26-100 0 0,-1-1 0 0 0,-1-2 0 0 0,-2-1 0 0 0,-1-2 0 0 0,-1-1 0 0 0,-3-2 0 0 0,0-1 0 0 0,36-70 1 0 0,-56 93-570 0 0,7-15-300 0 0,-6 13-4968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17303 0 0,'0'0'1572'0'0,"0"2"-1294"0"0,-1 4-145 0 0,-1 1 0 0 0,0-1 0 0 0,0 0 0 0 0,-1 0 0 0 0,0 0 1 0 0,-5 9-1 0 0,-27 35 963 0 0,0 1-280 0 0,-36 78-210 0 0,-102 162-434 0 0,152-262-180 0 0,-10 17-21 0 0,-3-2-1 0 0,-52 54 1 0 0,61-72-161 0 0,-27 38 0 0 0,1-2-447 0 0,63-82-1663 0 0,14-18-11 0 0,-5 12 195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27 8751 0 0,'12'-11'674'0'0,"-11"11"-507"0"0,-1-1 1 0 0,0 1-1 0 0,0 0 0 0 0,1-1 1 0 0,-1 1-1 0 0,0-1 1 0 0,0 1-1 0 0,0-1 1 0 0,0 1-1 0 0,0-1 1 0 0,0 1-1 0 0,0-1 1 0 0,-6-9 8936 0 0,2 11-9000 0 0,1 1 0 0 0,-1-1 1 0 0,0 1-1 0 0,1 0 0 0 0,0 0 0 0 0,-1 0 1 0 0,1 1-1 0 0,0-1 0 0 0,0 1 0 0 0,0 0 1 0 0,1 0-1 0 0,-1 0 0 0 0,1 0 0 0 0,-1 0 1 0 0,1 0-1 0 0,0 1 0 0 0,-2 4 1 0 0,-2 4-43 0 0,0 1 0 0 0,1 0 0 0 0,-6 23 0 0 0,-2 9 89 0 0,8-31-107 0 0,0 1 0 0 0,2 0 0 0 0,0 0 0 0 0,-2 18 0 0 0,5-21 2 0 0,0-1 0 0 0,0 0 0 0 0,1 1 1 0 0,0-1-1 0 0,5 19 0 0 0,-5-28 34 0 0,0 0-41 0 0,1-1 0 0 0,-1 1-1 0 0,1-1 1 0 0,-1 1 0 0 0,1-1 0 0 0,0 1-1 0 0,-1-1 1 0 0,1 0 0 0 0,0 0 0 0 0,0 0-1 0 0,0 0 1 0 0,0 0 0 0 0,0 0 0 0 0,3 1-1 0 0,1-3-36 0 0,0 1 0 0 0,0-1-1 0 0,0-1 1 0 0,0 1-1 0 0,0-1 1 0 0,0 0-1 0 0,0 0 1 0 0,0-1 0 0 0,-1 1-1 0 0,1-1 1 0 0,-1 0-1 0 0,10-8 1 0 0,4-5-3 0 0,-1-1 0 0 0,17-19 0 0 0,0 0 2 0 0,94-88-65 0 0,-125 119 66 0 0,12-11-17 0 0,0 0-1 0 0,2 1 1 0 0,-1 1 0 0 0,29-17-1 0 0,-44 30-38 0 0,-5 14-29 0 0,0 0 77 0 0,-1-1-1 0 0,-1 0 1 0 0,0 0-1 0 0,-1 0 1 0 0,0-1-1 0 0,-11 15 1 0 0,6-10-2 0 0,-14 32 1 0 0,20-36 7 0 0,-2 3 0 0 0,-6 24 0 0 0,12-35 0 0 0,0 1 0 0 0,0 0 0 0 0,0-1 0 0 0,1 1 0 0 0,0 0 0 0 0,0-1 0 0 0,0 1 0 0 0,0 0 0 0 0,3 8 0 0 0,-4-12 0 0 0,2 0 0 0 0,-1 0 0 0 0,0 0 0 0 0,0-1 0 0 0,0 1 0 0 0,0 0 0 0 0,0 0 0 0 0,1-1 0 0 0,-1 1 0 0 0,0 0 0 0 0,1 0 0 0 0,-1-1 0 0 0,0 1 0 0 0,1 0 0 0 0,-1-1 0 0 0,1 1 0 0 0,-1-1 0 0 0,1 1 0 0 0,-1-1 0 0 0,1 1 0 0 0,0-1 0 0 0,-1 1 0 0 0,2 0 0 0 0,0 0 0 0 0,14 14-17 0 0,-9-10-318 0 0,1-1 1 0 0,-1 0-1 0 0,1-1 1 0 0,0 0 0 0 0,0 0-1 0 0,0 0 1 0 0,1-1-1 0 0,-1 0 1 0 0,1-1-1 0 0,-1 0 1 0 0,13 0 0 0 0,-7-1-1076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2 386 13559 0 0,'-1'-7'256'0'0,"1"1"0"0"0,0-1 0 0 0,0 0-1 0 0,1 0 1 0 0,-1 1 0 0 0,2-1-1 0 0,-1 0 1 0 0,1 1 0 0 0,0-1 0 0 0,0 1-1 0 0,1 0 1 0 0,-1 0 0 0 0,2 0 0 0 0,-1 0-1 0 0,1 0 1 0 0,-1 0 0 0 0,1 1 0 0 0,1 0-1 0 0,-1 0 1 0 0,7-5 0 0 0,9-8-77 0 0,1 1-1 0 0,1 1 1 0 0,0 2 0 0 0,1 0-1 0 0,36-16 1 0 0,130-41 275 0 0,-141 55-441 0 0,-35 11-16 0 0,89-28 35 0 0,-82 28-21 0 0,1 1 0 0 0,-1 0 1 0 0,24-1-1 0 0,-41 5-11 0 0,0 0 1 0 0,0 0-1 0 0,1 0 0 0 0,-1 0 0 0 0,0 1 0 0 0,0 0 1 0 0,0-1-1 0 0,1 1 0 0 0,-1 0 0 0 0,0 0 0 0 0,5 3 1 0 0,-7-3 7 0 0,0 0 0 0 0,0-1-1 0 0,0 2 1 0 0,0-1 0 0 0,0 0 0 0 0,0 0 0 0 0,-1 0 0 0 0,1 0 0 0 0,0 0 0 0 0,0 1 0 0 0,-1-1 0 0 0,1 0 0 0 0,-1 1 0 0 0,1-1 0 0 0,-1 1 0 0 0,0-1 0 0 0,1 0 0 0 0,-1 1 0 0 0,0-1 0 0 0,0 1 0 0 0,0-1 0 0 0,0 1 0 0 0,0-1 0 0 0,0 0 0 0 0,-1 1 0 0 0,1-1 0 0 0,0 1 0 0 0,-1 1 0 0 0,-4 11 118 0 0,0 1 0 0 0,0-1 0 0 0,-1 0 1 0 0,-1-1-1 0 0,0 0 0 0 0,-1 0 1 0 0,-17 22-1 0 0,7-13-1 0 0,-2-2 0 0 0,0 1 0 0 0,-28 21 0 0 0,-55 28 4 0 0,58-40-95 0 0,14-10-21 0 0,0-1-1 0 0,0-2 1 0 0,-65 26-1 0 0,92-42-172 0 0,-1 0 0 0 0,0 0 0 0 0,1 0 0 0 0,-1 0-1 0 0,-7-1 1 0 0,11 0-680 0 0,1-9-5593 0 0,3-3 278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10135 0 0,'0'0'778'0'0,"1"2"-506"0"0,2 0-26 0 0,-1 1 1 0 0,0 0 0 0 0,1 0-1 0 0,-1 0 1 0 0,-1 0-1 0 0,1 0 1 0 0,0 0 0 0 0,-1 0-1 0 0,0 1 1 0 0,1-1-1 0 0,-1 0 1 0 0,-1 1 0 0 0,2 3-1 0 0,-2-1 120 0 0,1 1-1 0 0,-1-1 0 0 0,-1 1 1 0 0,1-1-1 0 0,-1 0 0 0 0,-2 11 1 0 0,-4 4 145 0 0,0-1 1 0 0,-1-1-1 0 0,-15 27 1 0 0,-80 117 821 0 0,23-40-660 0 0,-171 259 311 0 0,242-370-1131 0 0,-55 75-26 0 0,19-30-3107 0 0,32-42 1552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11975 0 0,'26'-52'1341'0'0,"-22"40"-830"0"0,1 1 1 0 0,1-1-1 0 0,0 1 1 0 0,1 1 0 0 0,0-1-1 0 0,10-11 1 0 0,-1 7-239 0 0,0 1 0 0 0,1 0 1 0 0,0 1-1 0 0,1 1 1 0 0,1 1-1 0 0,0 0 1 0 0,0 2-1 0 0,29-11 1 0 0,3 3-243 0 0,0 3 1 0 0,65-10 0 0 0,-77 17-29 0 0,57-1 1 0 0,-78 8 9 0 0,0 0 0 0 0,0 1 0 0 0,0 1 0 0 0,-1 1 0 0 0,28 7 0 0 0,-40-8 37 0 0,-1 0-1 0 0,1 0 1 0 0,0 0 0 0 0,-1 0-1 0 0,1 1 1 0 0,-1 0 0 0 0,0 0 0 0 0,0 0-1 0 0,0 0 1 0 0,0 0 0 0 0,-1 1-1 0 0,6 7 1 0 0,-7-9 0 0 0,-1 1 1 0 0,1 0-1 0 0,-1-1 1 0 0,1 1-1 0 0,-1 0 0 0 0,0 0 1 0 0,0 0-1 0 0,-1-1 1 0 0,1 1-1 0 0,-1 0 0 0 0,1 0 1 0 0,-1 0-1 0 0,0 0 1 0 0,0 0-1 0 0,0 0 0 0 0,-1 0 1 0 0,1 0-1 0 0,-1 0 1 0 0,1 0-1 0 0,-1 0 0 0 0,0 0 1 0 0,-2 4-1 0 0,-1 1 69 0 0,-1 0 0 0 0,1 0 0 0 0,-2-1-1 0 0,1 0 1 0 0,-11 10 0 0 0,-35 30 411 0 0,49-45-509 0 0,-42 32 185 0 0,-1-2 0 0 0,-57 30 0 0 0,62-39-187 0 0,-1 2-47 0 0,-101 56-1309 0 0,133-77-883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69 12439 0 0,'1'-1'566'0'0,"2"0"-356"0"0,17-13 526 0 0,-19 13 134 0 0,-1 1-779 0 0,0 0 1 0 0,1 0 0 0 0,-1 0 0 0 0,0 0 0 0 0,0 1-1 0 0,0-1 1 0 0,0 0 0 0 0,1 0 0 0 0,-1 0 0 0 0,0 0 0 0 0,0 0-1 0 0,0 0 1 0 0,0 0 0 0 0,0 0 0 0 0,1 0 0 0 0,-1 0-1 0 0,0 0 1 0 0,0 0 0 0 0,0 1 0 0 0,0-1 0 0 0,0 0 0 0 0,0 0-1 0 0,0 0 1 0 0,1 0 0 0 0,-1 0 0 0 0,0 0 0 0 0,0 1-1 0 0,0-1 1 0 0,0 0 0 0 0,0 0 0 0 0,0 0 0 0 0,0 0-1 0 0,0 1 1 0 0,0-1 0 0 0,0 0 0 0 0,0 0 0 0 0,0 0 0 0 0,0 0-1 0 0,0 1 1 0 0,0-1 0 0 0,0 0 0 0 0,0 0 0 0 0,0 0-1 0 0,0 0 1 0 0,0 0 0 0 0,0 1 0 0 0,0-1 0 0 0,0 0-1 0 0,0 0 1 0 0,0 0 0 0 0,-1 0 0 0 0,1 1 0 0 0,-8 13 864 0 0,-16 14-1145 0 0,-30 24 359 0 0,23-25-110 0 0,2 2 0 0 0,-30 40 1 0 0,47-54-54 0 0,2 1 0 0 0,-10 18 1 0 0,17-27 7 0 0,0-1 0 0 0,1 1 1 0 0,-1 0-1 0 0,1-1 0 0 0,1 1 1 0 0,-1 0-1 0 0,1 0 0 0 0,0 11 1 0 0,1-17 1 0 0,0 0 1 0 0,0-1 0 0 0,0 1-1 0 0,1 0 1 0 0,-1 0 0 0 0,0-1-1 0 0,0 1 1 0 0,1 0 0 0 0,-1 0 0 0 0,0-1-1 0 0,1 1 1 0 0,-1 0 0 0 0,1-1-1 0 0,-1 1 1 0 0,1-1 0 0 0,-1 1 0 0 0,1-1-1 0 0,-1 1 1 0 0,1-1 0 0 0,0 1-1 0 0,-1-1 1 0 0,1 1 0 0 0,0-1 0 0 0,-1 1-1 0 0,1-1 1 0 0,0 0 0 0 0,-1 0-1 0 0,1 1 1 0 0,0-1 0 0 0,0 0-1 0 0,-1 0 1 0 0,2 0 0 0 0,25 0 393 0 0,-11-3-259 0 0,0-1 0 0 0,0 0 0 0 0,-1-2 0 0 0,1 0 0 0 0,14-8 0 0 0,-18 8-89 0 0,11-4-18 0 0,-1-2-1 0 0,0 0 1 0 0,-1-1-1 0 0,-1-1 0 0 0,0-2 1 0 0,22-21-1 0 0,-31 26-87 0 0,-1 0-1 0 0,-1 0 0 0 0,0-1 1 0 0,0-1-1 0 0,-1 1 0 0 0,-1-1 0 0 0,0-1 1 0 0,-1 1-1 0 0,0-1 0 0 0,-1 0 1 0 0,6-25-1 0 0,-11 37 32 0 0,2-6-165 0 0,-1 0 0 0 0,0 0-1 0 0,0 0 1 0 0,-1 0 0 0 0,0-12 0 0 0,0 19 122 0 0,-1-1 1 0 0,1 0-1 0 0,0 1 1 0 0,-1-1-1 0 0,1 0 1 0 0,-1 1-1 0 0,1-1 1 0 0,-1 1-1 0 0,0-1 0 0 0,0 1 1 0 0,0-1-1 0 0,0 1 1 0 0,0 0-1 0 0,0-1 1 0 0,0 1-1 0 0,0 0 1 0 0,0 0-1 0 0,-1 0 1 0 0,1 0-1 0 0,0 0 1 0 0,-1 0-1 0 0,1 0 1 0 0,-1 0-1 0 0,1 1 0 0 0,-1-1 1 0 0,1 1-1 0 0,-1-1 1 0 0,0 1-1 0 0,1-1 1 0 0,-1 1-1 0 0,0 0 1 0 0,-2 0-1 0 0,-4 0-102 0 0,0 1 0 0 0,0 0 0 0 0,0 0 1 0 0,1 1-1 0 0,-1 0 0 0 0,0 0 0 0 0,1 1 0 0 0,0 0 0 0 0,-1 0 0 0 0,-8 7 0 0 0,-28 9-1437 0 0,44-19 1522 0 0,-1 0 0 0 0,1 1-1 0 0,0-1 1 0 0,-1 0 0 0 0,1 0 0 0 0,0 0-1 0 0,-1 0 1 0 0,1 1 0 0 0,0-1-1 0 0,0 0 1 0 0,-1 0 0 0 0,1 1 0 0 0,0-1-1 0 0,0 0 1 0 0,-1 1 0 0 0,1-1 0 0 0,0 0-1 0 0,0 0 1 0 0,0 1 0 0 0,-1-1-1 0 0,1 0 1 0 0,0 1 0 0 0,0 0-266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41 13559 0 0,'8'-6'221'0'0,"-1"-1"242"0"0,1 2 0 0 0,14-9 2632 0 0,-18 6 1397 0 0,-6 8-4492 0 0,-1 0 1 0 0,1-1 0 0 0,0 1-1 0 0,-1 0 1 0 0,1 0 0 0 0,0 1-1 0 0,-1-1 1 0 0,1 0 0 0 0,0 1-1 0 0,0-1 1 0 0,-1 1 0 0 0,1 0-1 0 0,0 0 1 0 0,-3 2 0 0 0,1-1-1 0 0,0 1 0 0 0,0 0 0 0 0,0 0 0 0 0,1 0 1 0 0,-1 0-1 0 0,-4 8 0 0 0,1-2 0 0 0,1 1 0 0 0,0 0 0 0 0,0 0-1 0 0,1 0 1 0 0,-5 17 0 0 0,1 2-16 0 0,1 2 0 0 0,1-1 0 0 0,-3 44 0 0 0,10-66 47 0 0,0 0 1 0 0,1 0-1 0 0,0 0 0 0 0,0 0 1 0 0,0 0-1 0 0,1 0 0 0 0,1 0 1 0 0,3 10-1 0 0,11 37 79 0 0,-14-36-39 0 0,-2-17-63 0 0,-1-1 1 0 0,0 0-1 0 0,0 1 1 0 0,0-1-1 0 0,0 0 1 0 0,0 1-1 0 0,0-1 0 0 0,-1 0 1 0 0,1 0-1 0 0,0 1 1 0 0,-1-1-1 0 0,1 0 1 0 0,-1 0-1 0 0,1 1 1 0 0,-1-1-1 0 0,0 0 0 0 0,1 0 1 0 0,-2 2-1 0 0,0-1 7 0 0,0 0 0 0 0,0-1 1 0 0,0 1-1 0 0,-1 0 0 0 0,1-1 0 0 0,0 1 0 0 0,-1-1 0 0 0,-3 2 0 0 0,-3 0 43 0 0,-1 0 1 0 0,0 0-1 0 0,-16 2 0 0 0,25-5-51 0 0,-151 11 231 0 0,61-8-506 0 0,52-2-116 0 0,36-1 256 0 0,0 0 1 0 0,0-1 0 0 0,0 1 0 0 0,0-1 0 0 0,0 1-1 0 0,0-1 1 0 0,1 0 0 0 0,-1 0 0 0 0,0-1 0 0 0,-4-1 0 0 0,6 0-1448 0 0,-1-4-412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72 14511 0 0,'0'0'2499'0'0,"2"1"-1998"0"0,50 51 2811 0 0,-48-50-3211 0 0,-1 0 0 0 0,0 0 1 0 0,1 0-1 0 0,-1 0 0 0 0,1-1 0 0 0,-1 0 0 0 0,1 1 0 0 0,0-1 0 0 0,0 0 1 0 0,7 0-1 0 0,41 1 494 0 0,-38-2-528 0 0,12-2-61 0 0,1 0-1 0 0,-2-2 1 0 0,1-1 0 0 0,0-1 0 0 0,40-15-1 0 0,-45 13-347 0 0,-1-1-1 0 0,0-1 1 0 0,-1-1-1 0 0,21-15 0 0 0,-37 23 274 0 0,1 0 0 0 0,-1 0 0 0 0,0-1-1 0 0,-1 1 1 0 0,5-6 0 0 0,-3 2-20 0 0,-3 6 11 0 0,-19-6 4 0 0,10 8 74 0 0,0-1 0 0 0,1 2 0 0 0,-1-1 0 0 0,0 1 0 0 0,1 0 0 0 0,-1 0 0 0 0,1 1 0 0 0,0 0 0 0 0,-10 5 0 0 0,-6 2 0 0 0,-18 10-12 0 0,1 2 0 0 0,1 1-1 0 0,2 1 1 0 0,-42 36 0 0 0,50-37 162 0 0,2 1 1 0 0,1 0-1 0 0,2 2 1 0 0,0 1-1 0 0,1 1 1 0 0,-36 60-1 0 0,55-80-53 0 0,1 0 0 0 0,-1-1 0 0 0,1 1 0 0 0,1 0 0 0 0,-4 15 0 0 0,5-19-39 0 0,1-1-1 0 0,-1 1 1 0 0,1-1-1 0 0,0 1 1 0 0,0-1-1 0 0,0 1 1 0 0,1-1-1 0 0,-1 1 1 0 0,1-1-1 0 0,0 1 1 0 0,0-1-1 0 0,0 1 1 0 0,0-1 0 0 0,1 0-1 0 0,-1 0 1 0 0,3 4-1 0 0,-2-5-6 0 0,-1-1 0 0 0,1 1-1 0 0,0 0 1 0 0,0-1 0 0 0,0 0 0 0 0,0 1-1 0 0,0-1 1 0 0,0 0 0 0 0,0 0 0 0 0,0 0-1 0 0,0 0 1 0 0,1 0 0 0 0,-1-1 0 0 0,0 1 0 0 0,1 0-1 0 0,2-1 1 0 0,5 1 139 0 0,0 0 0 0 0,15-2 1 0 0,-20 1-132 0 0,42-4 355 0 0,61-13-1 0 0,-32 4-205 0 0,151-28 65 0 0,-217 41 251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54 3679 0 0,'0'0'284'0'0,"1"-1"-186"0"0,7-9-311 0 0,-3 6 2558 0 0,0 0 0 0 0,1-1 0 0 0,9-5 0 0 0,-1 4-1800 0 0,-13 5 207 0 0,10-6-118 0 0,-2 2-342 0 0,-7 4 808 0 0,-1 4-892 0 0,0 0-149 0 0,0 0 0 0 0,-1 0 0 0 0,1 0 0 0 0,-1 0 0 0 0,1 1 0 0 0,-1-1 0 0 0,0 0 0 0 0,0 0 0 0 0,-1 1 0 0 0,1-1-1 0 0,0 0 1 0 0,-1 0 0 0 0,0 0 0 0 0,0 0 0 0 0,-1 4 0 0 0,-4 7 125 0 0,-1 0-1 0 0,-7 13 1 0 0,7-15-87 0 0,-75 120 624 0 0,-13 26-343 0 0,-109 202-364 0 0,168-299 30 0 0,-16 27-15 0 0,41-71-15 0 0,-1-2 0 0 0,0 0-1 0 0,-18 17 1 0 0,1 1 98 0 0,4-3-2978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18 158 4143 0 0,'-6'7'428'0'0,"5"-6"-31"0"0,0 0 0 0 0,0 0-1 0 0,0 0 1 0 0,0 0 0 0 0,1 0-1 0 0,-1 0 1 0 0,0 0 0 0 0,0 0-1 0 0,1 0 1 0 0,-1 0-1 0 0,1 1 1 0 0,-1-1 0 0 0,1 0-1 0 0,0 0 1 0 0,-1 1 0 0 0,1 1-1 0 0,0-2-237 0 0,0 0 0 0 0,0 0 0 0 0,0-1 0 0 0,1 1 0 0 0,-1 0 0 0 0,0 0 0 0 0,1-1 0 0 0,-1 1 0 0 0,0 0 0 0 0,1-1 0 0 0,-1 1-1 0 0,1 0 1 0 0,-1-1 0 0 0,1 1 0 0 0,-1-1 0 0 0,1 1 0 0 0,0 0 0 0 0,-1-1 0 0 0,2 1 0 0 0,3 2 68 0 0,-1-1-1 0 0,1 0 1 0 0,0-1 0 0 0,-1 1 0 0 0,11 1 0 0 0,-11-2-50 0 0,12 1 46 0 0,-1 0-1 0 0,1-1 0 0 0,0 0 1 0 0,0-1-1 0 0,0-1 1 0 0,26-5-1 0 0,93-27 386 0 0,-109 25-494 0 0,416-111 794 0 0,-415 112-944 0 0,15-6-647 0 0,1 2 1 0 0,77-10-1 0 0,-119 21 633 0 0,-1-1 0 0 0,0 1 1 0 0,1 0-1 0 0,-1 0 0 0 0,0 0 0 0 0,1 0 0 0 0,-1 0 1 0 0,0 0-1 0 0,1 0 0 0 0,-1 0 0 0 0,1 0 1 0 0,-1 0-1 0 0,0 0 0 0 0,1 0 0 0 0,-1 0 0 0 0,0 1 1 0 0,1-1-1 0 0,-1 0 0 0 0,0 0 0 0 0,0 0 0 0 0,1 0 1 0 0,-1 1-1 0 0,0-1 0 0 0,1 0 0 0 0,-1 0 1 0 0,0 0-1 0 0,0 1 0 0 0,1-1 0 0 0,-1 0 0 0 0,0 0 1 0 0,0 1-1 0 0,0-1 0 0 0,1 0 0 0 0,-1 1 1 0 0,0-1-1 0 0,0 0 0 0 0,0 1 0 0 0,0 0 0 0 0,0 0-172 0 0,0 0-1 0 0,0 1 0 0 0,0-1 0 0 0,-1 0 1 0 0,1 1-1 0 0,-1-1 0 0 0,1 0 0 0 0,-1 0 1 0 0,1 0-1 0 0,-2 2 0 0 0,-5 8-4504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9215 0 0,'0'0'707'0'0,"-2"1"-464"0"0,-12 8 179 0 0,2 2 0 0 0,-1 0 1 0 0,-17 19-1 0 0,-31 45 1401 0 0,20-24-1154 0 0,-50 64 849 0 0,-93 153 0 0 0,124-172-1347 0 0,-5-4 0 0 0,-125 139 0 0 0,177-217-12 0 0,-1-1 0 0 0,0 0-1 0 0,-1-1 1 0 0,0-1 0 0 0,-23 14-1 0 0,37-24 498 0 0,2-3-529 0 0,1-3-97 0 0,0 0 0 0 0,0 1-1 0 0,1-1 1 0 0,-1 1 0 0 0,1-1 0 0 0,0 1 0 0 0,7-7 0 0 0,31-26-122 0 0,-13 12 17 0 0,111-98-589 0 0,-114 104 462 0 0,0 1 0 0 0,1 1 0 0 0,57-26 0 0 0,-77 41 236 0 0,0 0 1 0 0,0 0-1 0 0,0 1 1 0 0,0-1-1 0 0,0 1 1 0 0,10 0-1 0 0,-15 1-25 0 0,-1 0 0 0 0,1 0 0 0 0,0 1 0 0 0,-1-1 0 0 0,1 0 0 0 0,-1 0 0 0 0,1 1 0 0 0,0-1 0 0 0,-1 0 0 0 0,1 1 0 0 0,-1-1 0 0 0,1 0 0 0 0,-1 1 0 0 0,1-1 0 0 0,-1 1-1 0 0,1-1 1 0 0,0 1 0 0 0,1 2 14 0 0,29 15 57 0 0,-19-8-1 0 0,-10-4-50 0 0,0-1 0 0 0,0 1 0 0 0,0 0 0 0 0,0 0 0 0 0,0 8-1 0 0,0-4 40 0 0,0 6 36 0 0,-1-1 0 0 0,-1 1 0 0 0,0 0 0 0 0,-1-1 0 0 0,0 1 0 0 0,-1-1 0 0 0,-6 21 0 0 0,5-26-67 0 0,1-1-1 0 0,-9 18 0 0 0,4-10-531 0 0,7-15 112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50 6447 0 0,'2'0'298'0'0,"28"0"100"0"0,-21-4 764 0 0,-1 1 3612 0 0,-8 2-4670 0 0,0 0-1 0 0,1-1 0 0 0,-1 1 1 0 0,0 0-1 0 0,0 0 1 0 0,0 0-1 0 0,0 0 0 0 0,0-1 1 0 0,0 1-1 0 0,0 0 0 0 0,-1 0 1 0 0,1 0-1 0 0,0 0 1 0 0,-1-2-1 0 0,-2 0-43 0 0,1 1 0 0 0,-1 0 0 0 0,0 0-1 0 0,0 0 1 0 0,0 0 0 0 0,0 0 0 0 0,0 1 0 0 0,0 0 0 0 0,0-1 0 0 0,0 1-1 0 0,0 0 1 0 0,-1 0 0 0 0,1 1 0 0 0,-5-1 0 0 0,2 0 6 0 0,0 1 0 0 0,0 1-1 0 0,0-1 1 0 0,0 1 0 0 0,0 0 0 0 0,0 0 0 0 0,-8 3 0 0 0,-5 4 231 0 0,-1 1-1 0 0,2 0 1 0 0,-29 20 0 0 0,23-13 193 0 0,0 2 0 0 0,1 0 0 0 0,0 2 0 0 0,2 1 0 0 0,-22 26 0 0 0,42-46 47 0 0,10 8-301 0 0,-7-8-218 0 0,1 0 1 0 0,-1 1-1 0 0,0-1 0 0 0,1 0 0 0 0,-1-1 1 0 0,1 1-1 0 0,-1 0 0 0 0,1-1 0 0 0,-1 1 1 0 0,1-1-1 0 0,-1 0 0 0 0,1 0 0 0 0,-1 0 1 0 0,4 0-1 0 0,5-2 39 0 0,0 0-1 0 0,11-3 1 0 0,-5 0 7 0 0,69-18 67 0 0,-85 23-196 0 0,3 7-1080 0 0,-3-5 1039 0 0,-1-1 1 0 0,1 1-1 0 0,0 0 1 0 0,0 0-1 0 0,0-1 0 0 0,0 1 1 0 0,0-1-1 0 0,0 1 1 0 0,0-1-1 0 0,0 1 0 0 0,1-1 1 0 0,-1 0-1 0 0,0 0 1 0 0,1 1-1 0 0,0-1 1 0 0,-1 0-1 0 0,1 0 0 0 0,-1 0 1 0 0,1-1-1 0 0,0 1 1 0 0,0 0-1 0 0,-1-1 0 0 0,4 1 1 0 0,10 3-4306 0 0,1-2-1373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20 4143 0 0,'16'-20'16631'0'0,"-16"22"-16215"0"0,-12 22 51 0 0,0-1 0 0 0,-17 23 0 0 0,19-31-347 0 0,-109 177 399 0 0,-136 203-318 0 0,216-336-218 0 0,3 1-1 0 0,-33 75 1 0 0,21-21-3831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39 13847 0 0,'38'-38'3122'0'0,"-40"40"-2890"0"0,-21 31 245 0 0,-43 47 0 0 0,25-33-130 0 0,3 2 140 0 0,-54 90-1 0 0,-18 64 99 0 0,26-47-443 0 0,18-45-77 0 0,25-44-7 0 0,-49 110 0 0 0,88-173-60 0 0,-7 12-110 0 0,8-14-488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12439 0 0,'0'0'2595'0'0,"2"-1"-1184"0"0,39-18 7 0 0,2 2 1 0 0,-1 2-1 0 0,48-10 1 0 0,138-20-453 0 0,-204 41-708 0 0,185-22 630 0 0,-122 18-1908 0 0,101-23 0 0 0,-154 23-204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583 155 3223 0 0,'-15'-2'257'0'0,"0"1"-1"0"0,0 0 1 0 0,0 1 0 0 0,-18 2-1 0 0,-57 14 6822 0 0,68-12-3265 0 0,38-11-2635 0 0,-8 3-888 0 0,52-22 666 0 0,97-41-287 0 0,-25 23-464 0 0,-107 37-40 0 0,1 1 1 0 0,0 1-1 0 0,33-1 1 0 0,-56 6-135 0 0,-1 0 1 0 0,1 0 0 0 0,-1 0-1 0 0,0 0 1 0 0,1 1 0 0 0,-1-1-1 0 0,0 1 1 0 0,1-1 0 0 0,-1 1-1 0 0,0 0 1 0 0,0 0 0 0 0,1 0-1 0 0,-1 0 1 0 0,0 0 0 0 0,0 1-1 0 0,2 1 1 0 0,-3-2-19 0 0,1 1 1 0 0,-1-1 0 0 0,0 0-1 0 0,0 1 1 0 0,0 0-1 0 0,-1-1 1 0 0,1 1-1 0 0,0-1 1 0 0,-1 1 0 0 0,1 0-1 0 0,-1-1 1 0 0,1 1-1 0 0,-1 0 1 0 0,0 0-1 0 0,0-1 1 0 0,1 1 0 0 0,-1 0-1 0 0,-1 0 1 0 0,1-1-1 0 0,0 1 1 0 0,0 0-1 0 0,-1 0 1 0 0,0 1 0 0 0,-1 6 9 0 0,-1-1 1 0 0,-1 0-1 0 0,0 0 1 0 0,0 0-1 0 0,0 0 1 0 0,-1-1 0 0 0,-10 13-1 0 0,-47 45 173 0 0,58-60-187 0 0,-24 20 51 0 0,-1-1-1 0 0,-44 28 1 0 0,-70 33 61 0 0,97-58-113 0 0,-125 63 109 0 0,33-19-45 0 0,118-60-64 0 0,-1-2-1 0 0,0 0 1 0 0,0-1 0 0 0,-1-1-1 0 0,0-1 1 0 0,-43 5 0 0 0,57-11 14 0 0,7 0 38 0 0,12 0 12 0 0,20-1-70 0 0,33-6 0 0 0,3-1 79 0 0,54 2 1017 0 0,147 10-1 0 0,-132 7-937 0 0,-4-4-6945 0 0,-120-7 4922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5063 0 0,'0'0'9568'0'0,"-9"0"-8624"0"0,3 0-736 0 0,-1 1-1 0 0,0 0 1 0 0,1 0 0 0 0,-1 0-1 0 0,1 1 1 0 0,-1 0-1 0 0,1 0 1 0 0,0 1-1 0 0,0 0 1 0 0,-6 4-1 0 0,-7 5 376 0 0,-29 24-1 0 0,17-12-1155 0 0,1 0 310 0 0,1 1 0 0 0,-38 42 0 0 0,-42 67 1307 0 0,98-120-800 0 0,0 2 1 0 0,1-1 0 0 0,1 2 0 0 0,0-1 0 0 0,-11 31 0 0 0,20-45-204 0 0,-1 0 1 0 0,0 1-1 0 0,1-1 0 0 0,-1 0 1 0 0,1 1-1 0 0,0-1 0 0 0,0 0 1 0 0,0 1-1 0 0,0-1 0 0 0,0 0 1 0 0,0 1-1 0 0,1-1 0 0 0,-1 0 1 0 0,1 0-1 0 0,0 1 0 0 0,-1-1 1 0 0,1 0-1 0 0,0 0 1 0 0,0 0-1 0 0,1 0 0 0 0,-1 0 1 0 0,0 0-1 0 0,1 0 0 0 0,-1 0 1 0 0,3 2-1 0 0,0-1 25 0 0,-1-1-1 0 0,1 0 1 0 0,0 1 0 0 0,0-1 0 0 0,0 0-1 0 0,0-1 1 0 0,1 1 0 0 0,-1-1-1 0 0,0 0 1 0 0,1 0 0 0 0,-1 0-1 0 0,8 0 1 0 0,12 2 39 0 0,1-2 0 0 0,0 0 0 0 0,0-2 1 0 0,0 0-1 0 0,42-9 0 0 0,-33 1-66 0 0,0-2 0 0 0,-1-1 0 0 0,53-26-1 0 0,-70 29-23 0 0,1-1 0 0 0,-2-1 0 0 0,1 0 0 0 0,-1-1 0 0 0,-1-1 0 0 0,0 0-1 0 0,-1-1 1 0 0,17-22 0 0 0,-16 15-124 0 0,-1 0 0 0 0,0-1 0 0 0,15-37-1 0 0,-24 48 64 0 0,0 0 0 0 0,0-1-1 0 0,-1 1 1 0 0,-1-1-1 0 0,0 0 1 0 0,-1 0-1 0 0,0 0 1 0 0,0 0-1 0 0,-3-19 1 0 0,2 29 36 0 0,0 0 0 0 0,-1 0 1 0 0,1 0-1 0 0,-1 0 0 0 0,1 1 1 0 0,-1-1-1 0 0,0 0 0 0 0,1 0 1 0 0,-1 0-1 0 0,0 0 0 0 0,-1 1 0 0 0,1-1 1 0 0,0 1-1 0 0,0-1 0 0 0,-1 1 1 0 0,1-1-1 0 0,-3-1 0 0 0,1 1-13 0 0,1 1-1 0 0,-1 0 1 0 0,1 0-1 0 0,-1 0 1 0 0,1 0 0 0 0,-1 0-1 0 0,0 0 1 0 0,0 1-1 0 0,1-1 1 0 0,-1 1-1 0 0,-4 0 1 0 0,-6 1-120 0 0,0 0 1 0 0,-1 1-1 0 0,2 1 0 0 0,-20 6 1 0 0,19-5-4 0 0,-67 19-2083 0 0,58-16 1146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9671 0 0,'0'0'6838'0'0,"0"3"-6404"0"0,1 3-257 0 0,0 0 0 0 0,0 0-1 0 0,-1 0 1 0 0,0 0 0 0 0,0 0-1 0 0,0 0 1 0 0,-1 0 0 0 0,0 0-1 0 0,-3 11 1 0 0,-23 58 653 0 0,19-53-743 0 0,0-3-57 0 0,-1 0 0 0 0,-1-1-1 0 0,-24 35 1 0 0,0-9-6229 0 0,27-35 371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0,'0'0'3264'0'0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33 15119 0 0,'1'-2'694'0'0,"0"-1"-336"0"0,0 1-300 0 0,0 0 0 0 0,0 0 0 0 0,-1 0 0 0 0,0 0 0 0 0,1 0 0 0 0,-1 0 0 0 0,0 0 0 0 0,0-1 0 0 0,0 1 0 0 0,0-3 0 0 0,0 3 606 0 0,-2 3-601 0 0,1 0 0 0 0,-1-1 0 0 0,1 1 0 0 0,-1 0 0 0 0,1 0 0 0 0,0 0 0 0 0,0 0-1 0 0,-1 0 1 0 0,1 0 0 0 0,0 0 0 0 0,0 1 0 0 0,-1 0 0 0 0,0 1-4 0 0,-9 10 7 0 0,1 0 0 0 0,0 0 0 0 0,1 1 0 0 0,-8 17 0 0 0,-26 62 400 0 0,33-69-377 0 0,-94 266 444 0 0,11-30-347 0 0,58-174-141 0 0,-104 245 99 0 0,135-324-262 0 0,0 4-262 0 0,-1 0 0 0 0,-1 0 1 0 0,0 0-1 0 0,-15 18 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17535 0 0,'-2'-4'265'0'0,"1"3"-181"0"0,1 0 1 0 0,-1 0-1 0 0,1 0 1 0 0,-1 0 0 0 0,1 0-1 0 0,0 0 1 0 0,0 0-1 0 0,-1 0 1 0 0,1 0 0 0 0,0 0-1 0 0,0 0 1 0 0,0 0 0 0 0,0 0-1 0 0,0 0 1 0 0,0 0-1 0 0,0 0 1 0 0,0 0 0 0 0,1-2-1 0 0,-1 2-39 0 0,1-1 0 0 0,-1 1 0 0 0,1 0 0 0 0,0-1 0 0 0,-1 1 0 0 0,1 0 0 0 0,0-1 0 0 0,0 1 0 0 0,0 0 0 0 0,0 0 0 0 0,0-1 0 0 0,0 1 0 0 0,0 0-1 0 0,0 0 1 0 0,0 0 0 0 0,0 1 0 0 0,1-1 0 0 0,-1 0 0 0 0,0 0 0 0 0,1 1 0 0 0,1-2 0 0 0,4-1 120 0 0,1 0 0 0 0,13-2 0 0 0,-17 4-106 0 0,94-19 949 0 0,102-7 1 0 0,-98 15-649 0 0,-65 6-1390 0 0,-1 3 0 0 0,1 1 0 0 0,0 1 0 0 0,40 6 0 0 0,-38 5-2925 0 0,-34-8 1940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74 169 10591 0 0,'0'0'819'0'0,"1"11"1600"0"0,0-9-2199 0 0,1 1 0 0 0,-1-1 1 0 0,1 0-1 0 0,0 0 1 0 0,0 0-1 0 0,0 0 1 0 0,0 0-1 0 0,0 0 1 0 0,0-1-1 0 0,0 1 0 0 0,1-1 1 0 0,-1 1-1 0 0,1-1 1 0 0,-1 0-1 0 0,4 1 1 0 0,-1-1-33 0 0,0 1 1 0 0,0-1-1 0 0,0-1 1 0 0,0 1-1 0 0,0-1 1 0 0,1 0-1 0 0,7-1 1 0 0,3-1 75 0 0,0-1 1 0 0,0-1-1 0 0,0-1 0 0 0,19-8 1 0 0,-4 0-125 0 0,0-1 0 0 0,-1-2 0 0 0,-1-1 0 0 0,-1-1 0 0 0,0-2 0 0 0,29-26 0 0 0,-54 43-208 0 0,0 0-1 0 0,0 0 1 0 0,0 0 0 0 0,0-1 0 0 0,-1 1 0 0 0,3-4 0 0 0,-5 6 34 0 0,0 1 1 0 0,0 0 0 0 0,0-1 0 0 0,0 1 0 0 0,0-1 0 0 0,0 1 0 0 0,0 0 0 0 0,0-1-1 0 0,0 1 1 0 0,0 0 0 0 0,0-1 0 0 0,0 1 0 0 0,0 0 0 0 0,0-1 0 0 0,0 1 0 0 0,0 0-1 0 0,0-1 1 0 0,0 1 0 0 0,0 0 0 0 0,-1-1 0 0 0,1 1 0 0 0,0 0 0 0 0,0-1 0 0 0,0 1 0 0 0,-1 0-1 0 0,1-1 1 0 0,0 1 0 0 0,0 0 0 0 0,-1 0 0 0 0,1 0 0 0 0,0-1 0 0 0,-1 1 0 0 0,1 0-1 0 0,0 0 1 0 0,-1 0 0 0 0,1-1 0 0 0,0 1 0 0 0,-1 0 0 0 0,-13-4-565 0 0,7 4 451 0 0,-1 0-1 0 0,1 1 1 0 0,-1 0 0 0 0,1 0-1 0 0,0 1 1 0 0,-1-1-1 0 0,-11 6 1 0 0,-50 26 23 0 0,46-21 115 0 0,-22 11 334 0 0,-59 42 0 0 0,77-46 13 0 0,2 1-1 0 0,1 1 1 0 0,-30 33-1 0 0,46-45-147 0 0,0 0-1 0 0,1 1 1 0 0,0-1-1 0 0,-8 18 1 0 0,13-24-133 0 0,1 0 1 0 0,0 0 0 0 0,0 0 0 0 0,0 1 0 0 0,1-1-1 0 0,-1 0 1 0 0,1 0 0 0 0,-1 0 0 0 0,1 6-1 0 0,1-7-25 0 0,-1 0 0 0 0,0 0-1 0 0,1 0 1 0 0,-1 0 0 0 0,1-1 0 0 0,0 1-1 0 0,0 0 1 0 0,0 0 0 0 0,0 0-1 0 0,0-1 1 0 0,0 1 0 0 0,0 0-1 0 0,0-1 1 0 0,1 1 0 0 0,-1-1-1 0 0,3 3 1 0 0,2 0-54 0 0,0 0 0 0 0,0-1 0 0 0,0 1-1 0 0,0-1 1 0 0,0-1 0 0 0,1 1 0 0 0,0-1-1 0 0,-1 0 1 0 0,11 1 0 0 0,9 1-1407 0 0,30-1 0 0 0,-46-2 728 0 0,12-1-1134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2759 0 0,'0'0'17720'0'0,"2"-1"-17496"0"0,3-1-153 0 0,0 0 0 0 0,1 0 0 0 0,-1-1 0 0 0,-1 0 0 0 0,1 0 0 0 0,0 0 0 0 0,-1-1 0 0 0,5-4 0 0 0,35-37 120 0 0,-23 22-197 0 0,17-19-57 0 0,39-37-176 0 0,-67 70 213 0 0,0 1 0 0 0,0 0 0 0 0,1 1-1 0 0,0 0 1 0 0,1 1 0 0 0,15-7 0 0 0,-22 11 13 0 0,-1 1-1 0 0,1 0 1 0 0,0 0 0 0 0,8-1-1 0 0,-2 3 4 0 0,-10-1 9 0 0,1 1 1 0 0,-1 0 0 0 0,0 0 0 0 0,0 0 0 0 0,1 0 0 0 0,-1 0 0 0 0,0 0-1 0 0,0 0 1 0 0,0 0 0 0 0,0 1 0 0 0,0-1 0 0 0,-1 0 0 0 0,1 1 0 0 0,0-1-1 0 0,0 0 1 0 0,-1 1 0 0 0,1-1 0 0 0,-1 1 0 0 0,0-1 0 0 0,1 1 0 0 0,-1-1-1 0 0,0 3 1 0 0,1 5 38 0 0,0 0 1 0 0,-2 15-1 0 0,1-19-37 0 0,-1 4 20 0 0,0-1 0 0 0,0 0 0 0 0,0 0 1 0 0,-1 0-1 0 0,-1 0 0 0 0,-5 13 1 0 0,-3 2 78 0 0,-15 22 0 0 0,15-26-40 0 0,10-18 69 0 0,1-6-143 0 0,1 0 0 0 0,-1 0 1 0 0,1 0-1 0 0,1 0 0 0 0,-1 1 0 0 0,1-1 0 0 0,0 0 0 0 0,0 1 0 0 0,4-8 0 0 0,3-2-173 0 0,17-21 0 0 0,-10 16 52 0 0,0 0 0 0 0,2 1 0 0 0,0 1 0 0 0,0 1 0 0 0,2 0 0 0 0,0 2 0 0 0,1 0 0 0 0,32-16 0 0 0,-46 27 137 0 0,0 0-1 0 0,1 1 0 0 0,-1 0 0 0 0,0 0 1 0 0,1 0-1 0 0,-1 1 0 0 0,1 0 1 0 0,13 1-1 0 0,-18 0 26 0 0,1 0 0 0 0,-1 1 0 0 0,0-1 0 0 0,1 1 0 0 0,-1-1 0 0 0,0 1 0 0 0,1 1 0 0 0,-1-1 0 0 0,0 0 0 0 0,0 1 0 0 0,0-1 0 0 0,0 1 0 0 0,0 0 0 0 0,0 0-1 0 0,-1 0 1 0 0,1 0 0 0 0,-1 1 0 0 0,1-1 0 0 0,-1 1 0 0 0,0-1 0 0 0,0 1 0 0 0,2 3 0 0 0,1 4 41 0 0,-1 0 0 0 0,0 1 0 0 0,0-1-1 0 0,-1 0 1 0 0,0 1 0 0 0,-1 0 0 0 0,-1 0 0 0 0,1 0-1 0 0,-2 17 1 0 0,0-8-22 0 0,-2-1 0 0 0,-1 1-1 0 0,0 0 1 0 0,-8 25 0 0 0,4-26 7 0 0,-11 23-1 0 0,-1 6-61 0 0,18-47-106 0 0,15-6-4845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0 944 3223 0 0,'2'-2'240'0'0,"46"-86"5758"0"0,48-78 3183 0 0,-21 60-7738 0 0,-18 41-657 0 0,92-81 1 0 0,-65 68-743 0 0,-60 55-146 0 0,-6 7-144 0 0,-1-1 1 0 0,-1-1-1 0 0,17-23 1 0 0,-16 13-626 0 0,15-34 0 0 0,-3 7-511 0 0,-6 24-1465 0 0,-21 29 1735 0 0,7 2-2018 0 0,-7 0 1452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51 142 15863 0 0,'-8'-1'175'0'0,"4"0"-12"0"0,1 1 0 0 0,-1-1-1 0 0,0 1 1 0 0,1 0 0 0 0,-1 0 0 0 0,0 0 0 0 0,1 1-1 0 0,-1-1 1 0 0,-4 2 0 0 0,6-2 813 0 0,24-1-119 0 0,0-1 0 0 0,24-6 0 0 0,-4 1-360 0 0,406-57 1680 0 0,-313 45-1663 0 0,255-21 1057 0 0,-375 40-1573 0 0,0 0-1 0 0,0 1 0 0 0,-1 1 1 0 0,16 3-1 0 0,-28-4-206 0 0,0 8-364 0 0,-1-8 540 0 0,-1 0 0 0 0,0 0 1 0 0,0-1-1 0 0,1 1 0 0 0,-1 0 0 0 0,0 0 1 0 0,0 0-1 0 0,0 0 0 0 0,0 0 0 0 0,0 0 1 0 0,0 0-1 0 0,0-1 0 0 0,0 1 1 0 0,-1 1-1 0 0,0 2-372 0 0,-1 1 0 0 0,0-1 0 0 0,0 0 1 0 0,0 0-1 0 0,0 0 0 0 0,-1 0 0 0 0,-2 3 1 0 0,-13 14-4638 0 0,15-17 3502 0 0,-12 12-4895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30 13935 0 0,'0'0'1262'0'0,"2"-1"-1037"0"0,31-23 1275 0 0,-32 23-693 0 0,-1 0-634 0 0,0 1 1 0 0,1 0-1 0 0,-1-1 1 0 0,0 1-1 0 0,1 0 1 0 0,-1 0 0 0 0,0-1-1 0 0,1 1 1 0 0,-1 0-1 0 0,1 0 1 0 0,-1 0 0 0 0,0 0-1 0 0,1-1 1 0 0,-1 1-1 0 0,1 0 1 0 0,-1 0 0 0 0,0 0-1 0 0,1 0 1 0 0,-1 0-1 0 0,1 0 1 0 0,-3 6-161 0 0,-1 0 0 0 0,1 0 0 0 0,-1 0 0 0 0,-1 0 0 0 0,1-1 0 0 0,-1 1 0 0 0,0-1 0 0 0,-6 6 0 0 0,-41 37 21 0 0,43-40-32 0 0,-150 120-2 0 0,146-113 1 0 0,10-12-4 0 0,0 0 0 0 0,0 1 1 0 0,0-1-1 0 0,-6 5 0 0 0,9-6-20 0 0,1-1 0 0 0,-1 1 0 0 0,1-1 0 0 0,0 1 0 0 0,0-1 1 0 0,3 2-1 0 0,-5-3 20 0 0,16 8-70 0 0,0-1-1 0 0,0-1 0 0 0,0-1 1 0 0,27 6-1 0 0,-14-3 13 0 0,-2 0 26 0 0,-2 2 1 0 0,1 0-1 0 0,29 18 0 0 0,-51-26 51 0 0,1 1 0 0 0,-1 0 0 0 0,0 0 1 0 0,0 0-1 0 0,-1 1 0 0 0,1-1 0 0 0,0 1 0 0 0,-1 0 0 0 0,0 0 0 0 0,0 0 0 0 0,0 0 0 0 0,-1 1 0 0 0,0-1 0 0 0,1 1 1 0 0,-2-1-1 0 0,1 1 0 0 0,0 0 0 0 0,-1 0 0 0 0,0 0 0 0 0,0 0 0 0 0,0 6 0 0 0,0-8 44 0 0,-1 1-1 0 0,0 0 1 0 0,-1 0 0 0 0,1 0-1 0 0,-1-1 1 0 0,1 1-1 0 0,-1 0 1 0 0,0-1 0 0 0,-1 1-1 0 0,1-1 1 0 0,0 1-1 0 0,-1-1 1 0 0,0 1 0 0 0,0-1-1 0 0,0 0 1 0 0,0 0 0 0 0,-1 0-1 0 0,1 0 1 0 0,-1 0-1 0 0,1-1 1 0 0,-1 1 0 0 0,0-1-1 0 0,0 0 1 0 0,0 1-1 0 0,-1-1 1 0 0,1-1 0 0 0,0 1-1 0 0,-6 1 1 0 0,-9 4 223 0 0,-1-2 0 0 0,0-1 0 0 0,-31 4 0 0 0,-59-1-170 0 0,97-7-629 0 0,-40 0 1310 0 0,27-4-2518 0 0,3-5-4272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505 135 4143 0 0,'0'0'1263'0'0,"1"0"-1079"0"0,-1 0-1 0 0,1 0 1 0 0,-1 0 0 0 0,0 0 0 0 0,1 0-1 0 0,-1 0 1 0 0,1 0 0 0 0,-1 0-1 0 0,0 1 1 0 0,1-1 0 0 0,-1 0 0 0 0,0 0-1 0 0,1 0 1 0 0,-1 1 0 0 0,0-1-1 0 0,1 0 1 0 0,-1 0 0 0 0,0 1 0 0 0,0-1-1 0 0,1 0 1 0 0,-1 1 0 0 0,0-1-1 0 0,-7 8 553 0 0,1 0 0 0 0,0 1 0 0 0,0 0 0 0 0,1 0 0 0 0,-8 16 0 0 0,13-24-405 0 0,-1 0-280 0 0,1-1 1 0 0,-1 0-1 0 0,1 0 1 0 0,0 1-1 0 0,0-1 0 0 0,-1 0 1 0 0,1 1-1 0 0,0-1 1 0 0,-1 0-1 0 0,1 1 0 0 0,0-1 1 0 0,0 1-1 0 0,0-1 1 0 0,0 1-1 0 0,-1-1 0 0 0,1 0 1 0 0,0 1-1 0 0,0-1 1 0 0,0 1-1 0 0,0-1 0 0 0,0 1 1 0 0,0 0-1 0 0,-2 5 3210 0 0,-4-13-1979 0 0,4 0-1237 0 0,-1 0 1 0 0,1 0-1 0 0,0 0 0 0 0,1 0 0 0 0,-1-14 1 0 0,1-39 232 0 0,1 35-236 0 0,0 19-58 0 0,1 0-106 0 0,-1 0 0 0 0,0-1 0 0 0,-1 1 0 0 0,1 0 0 0 0,-1-1 0 0 0,-1 1 0 0 0,-3-12 0 0 0,5 18 94 0 0,-1-1-1 0 0,0 0 1 0 0,1 1 0 0 0,-1-1-1 0 0,1 1 1 0 0,-1-1 0 0 0,0 1-1 0 0,0-1 1 0 0,1 1 0 0 0,-1 0-1 0 0,0-1 1 0 0,0 1-1 0 0,1 0 1 0 0,-1 0 0 0 0,0-1-1 0 0,0 1 1 0 0,0 0 0 0 0,1 0-1 0 0,-1 0 1 0 0,0 0 0 0 0,0 0-1 0 0,0 0 1 0 0,0 0-1 0 0,-1 0 1 0 0,-19 5-215 0 0,11-2 189 0 0,1 2 0 0 0,-1-1 0 0 0,1 1-1 0 0,0 1 1 0 0,0 0 0 0 0,-13 10 0 0 0,-47 49-12 0 0,57-53 47 0 0,-33 34 101 0 0,2 2-1 0 0,2 1 0 0 0,-45 72 1 0 0,83-116-56 0 0,0 0 0 0 0,1 0 0 0 0,-1 0 1 0 0,1 1-1 0 0,0-1 0 0 0,1 0 1 0 0,-1 1-1 0 0,0 7 0 0 0,1-12-17 0 0,1 1-1 0 0,0-1 0 0 0,0 1 1 0 0,1-1-1 0 0,-1 1 1 0 0,0-1-1 0 0,0 1 0 0 0,1-1 1 0 0,-1 0-1 0 0,1 1 0 0 0,-1-1 1 0 0,1 1-1 0 0,-1-1 1 0 0,1 0-1 0 0,0 0 0 0 0,0 1 1 0 0,0-1-1 0 0,0 0 0 0 0,0 0 1 0 0,0 0-1 0 0,0 0 1 0 0,0 0-1 0 0,0 0 0 0 0,0 0 1 0 0,1-1-1 0 0,-1 1 0 0 0,0 0 1 0 0,0 0-1 0 0,1-1 1 0 0,-1 1-1 0 0,1-1 0 0 0,-1 0 1 0 0,0 1-1 0 0,1-1 0 0 0,-1 0 1 0 0,3 0-1 0 0,2 1 15 0 0,1 0 0 0 0,-1-1 0 0 0,1 0 0 0 0,-1-1 0 0 0,1 0-1 0 0,-1 0 1 0 0,11-2 0 0 0,44-18 99 0 0,-57 19-107 0 0,25-9-139 0 0,0-2-1 0 0,-1-1 0 0 0,-1-1 1 0 0,0-2-1 0 0,-1 0 1 0 0,34-30-1 0 0,-36 21 23 0 0,-23 25 1102 0 0,-3 4-770 0 0,-8 10-66 0 0,1 1-1 0 0,-11 23 0 0 0,17-31-125 0 0,0 0-1 0 0,1 0 0 0 0,0 0 1 0 0,0 1-1 0 0,0-1 1 0 0,1 1-1 0 0,0 0 0 0 0,0-1 1 0 0,0 12-1 0 0,1-16-114 0 0,0 1 0 0 0,1-1-1 0 0,-1 1 1 0 0,0-1 0 0 0,1 1-1 0 0,0-1 1 0 0,-1 0 0 0 0,1 1-1 0 0,0-1 1 0 0,0 0 0 0 0,0 0 0 0 0,1 0-1 0 0,-1 0 1 0 0,1 0 0 0 0,-1 0-1 0 0,1 0 1 0 0,-1 0 0 0 0,1-1-1 0 0,0 1 1 0 0,0 0 0 0 0,0-1 0 0 0,0 0-1 0 0,0 1 1 0 0,2 0 0 0 0,-2-1-19 0 0,7 4-1121 0 0,2-1-50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0 586 8319 0 0,'0'0'1531'0'0,"0"1"-827"0"0,4-22 7757 0 0,1 3-7837 0 0,1-1 0 0 0,16-33 0 0 0,-2 18-416 0 0,2 0 0 0 0,31-35-1 0 0,59-57-555 0 0,-77 91-162 0 0,57-46 0 0 0,-71 65 129 0 0,1 1 0 0 0,1 1 0 0 0,0 1 0 0 0,36-15 0 0 0,-53 26 203 0 0,0 0 0 0 0,0 0 0 0 0,1 0 1 0 0,-1 1-1 0 0,1 0 0 0 0,-1 0 0 0 0,1 1 1 0 0,0 0-1 0 0,11 1 0 0 0,-15-1 4 0 0,-1 1-1 0 0,1-1 1 0 0,0 1 0 0 0,0 0-1 0 0,-1 0 1 0 0,1 0-1 0 0,0 0 1 0 0,-1 1 0 0 0,1-1-1 0 0,-1 1 1 0 0,1-1-1 0 0,-1 1 1 0 0,0 0 0 0 0,0 0-1 0 0,0 0 1 0 0,0 0 0 0 0,0 1-1 0 0,0-1 1 0 0,-1 0-1 0 0,1 1 1 0 0,-1-1 0 0 0,1 1-1 0 0,-1 0 1 0 0,1 2-1 0 0,1 6-520 0 0,0-1-1 0 0,-1 1 1 0 0,-1 0-1 0 0,1 0 1 0 0,-2 0-1 0 0,0 0 0 0 0,-1 14 1 0 0,-5 27 734 0 0,-3-4 4870 0 0,9-47-4768 0 0,0 0-1 0 0,0 0 0 0 0,-1 0 0 0 0,1 0 1 0 0,1 0-1 0 0,-1-1 0 0 0,0 1 0 0 0,0 0 0 0 0,0 0 1 0 0,0 0-1 0 0,1 0 0 0 0,-1-1 0 0 0,0 1 1 0 0,1 0-1 0 0,-1 0 0 0 0,0 0 0 0 0,1-1 1 0 0,-1 1-1 0 0,1 0 0 0 0,0-1 0 0 0,-1 1 1 0 0,1 0-1 0 0,-1-1 0 0 0,1 1 0 0 0,0-1 0 0 0,0 1 1 0 0,-1-1-1 0 0,1 1 0 0 0,0-1 0 0 0,0 0 1 0 0,-1 1-1 0 0,1-1 0 0 0,0 0 0 0 0,0 1 1 0 0,0-1-1 0 0,0 0 0 0 0,0 0 0 0 0,-1 0 1 0 0,1 0-1 0 0,1 0 0 0 0,5 1 248 0 0,0-1-1 0 0,0 0 1 0 0,12-1 0 0 0,-16 0-201 0 0,24-3 148 0 0,-1-1 0 0 0,-1-1 0 0 0,1-2 0 0 0,-1 0-1 0 0,-1-2 1 0 0,0 0 0 0 0,29-18 0 0 0,-42 21-328 0 0,0 0 1 0 0,0 0 0 0 0,-1-1-1 0 0,0 0 1 0 0,-1-1 0 0 0,15-16-1 0 0,-24 24-59 0 0,1 0 1 0 0,0 0-1 0 0,0 0 0 0 0,-1-1 0 0 0,1 1 0 0 0,-1 0 0 0 0,1 0 1 0 0,-1 0-1 0 0,1-1 0 0 0,-1 1 0 0 0,0 0 0 0 0,0-1 1 0 0,0 1-1 0 0,0 0 0 0 0,1 0 0 0 0,-2-1 0 0 0,1 1 1 0 0,0-2-1 0 0,0 2 8 0 0,-1 0 0 0 0,1 1 0 0 0,-1-1 0 0 0,1 0 0 0 0,-1 0 0 0 0,1 1 0 0 0,-1-1 0 0 0,1 0 0 0 0,-1 1 0 0 0,0-1 0 0 0,1 0 0 0 0,-1 1 0 0 0,0-1 0 0 0,0 1 0 0 0,1 0 0 0 0,-1-1 0 0 0,0 1 0 0 0,0-1 0 0 0,0 1 0 0 0,0 0 0 0 0,1 0 0 0 0,-1-1 0 0 0,0 1 0 0 0,0 0 0 0 0,0 0 0 0 0,0 0 0 0 0,0 0 0 0 0,0 0 0 0 0,-1 0 0 0 0,-3 1-41 0 0,-1-1 0 0 0,0 1 0 0 0,0 0 1 0 0,1 1-1 0 0,-1-1 0 0 0,1 1 0 0 0,-9 4 0 0 0,-38 22 120 0 0,39-20-93 0 0,-21 13 253 0 0,0 2 1 0 0,1 1 0 0 0,2 1-1 0 0,0 2 1 0 0,2 1 0 0 0,1 1-1 0 0,1 1 1 0 0,-39 59 0 0 0,61-82-92 0 0,1 1 0 0 0,0-1 0 0 0,0 1 1 0 0,0 0-1 0 0,1 0 0 0 0,-2 11 0 0 0,4-17-80 0 0,1 0-1 0 0,-1 0 1 0 0,1 0 0 0 0,0 0-1 0 0,0 0 1 0 0,0 0 0 0 0,0 1-1 0 0,0-1 1 0 0,0 0 0 0 0,1 0-1 0 0,-1 0 1 0 0,1 0 0 0 0,-1 0-1 0 0,1 0 1 0 0,0 0 0 0 0,-1 0-1 0 0,1 0 1 0 0,0-1 0 0 0,1 1-1 0 0,-1 0 1 0 0,0 0 0 0 0,0-1-1 0 0,1 1 1 0 0,-1-1 0 0 0,1 1-1 0 0,-1-1 1 0 0,1 0-1 0 0,0 1 1 0 0,-1-1 0 0 0,4 1-1 0 0,2 1-15 0 0,0 0-1 0 0,0-1 0 0 0,0 0 0 0 0,0-1 1 0 0,0 1-1 0 0,0-1 0 0 0,0-1 0 0 0,13 1 0 0 0,60-9-168 0 0,-65 6 80 0 0,26-4-319 0 0,-1-2 0 0 0,51-17 0 0 0,-20-2-5685 0 0,-36 11-150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97 1839 0 0,'87'-37'741'0'0,"-51"23"5631"0"0,58-32 2555 0 0,-107 50-8433 0 0,-19 9-297 0 0,0 2 1 0 0,1 1 0 0 0,1 1-1 0 0,-35 26 1 0 0,-23 14-45 0 0,30-24-106 0 0,-1-4 0 0 0,-76 28 0 0 0,43-22-63 0 0,90-34-64 0 0,14-4-175 0 0,-8 2 221 0 0,30-6-145 0 0,58-4-1 0 0,-77 11 184 0 0,0 0-1 0 0,-1 0 1 0 0,1 2-1 0 0,0 0 0 0 0,-1 0 1 0 0,23 8-1 0 0,4 6 30 0 0,-1 1-1 0 0,-1 2 0 0 0,46 31 1 0 0,-83-49 75 0 0,1 3 27 0 0,-3-4-120 0 0,0 0-1 0 0,1 0 1 0 0,-1 0 0 0 0,0 0-1 0 0,0 0 1 0 0,0 0-1 0 0,1 0 1 0 0,-1 0-1 0 0,0 1 1 0 0,0-1 0 0 0,0 0-1 0 0,0 0 1 0 0,1 0-1 0 0,-1 0 1 0 0,0 1-1 0 0,0-1 1 0 0,0 0-1 0 0,0 0 1 0 0,0 0 0 0 0,0 1-1 0 0,0-1 1 0 0,1 0-1 0 0,-1 0 1 0 0,0 0-1 0 0,0 1 1 0 0,0-1 0 0 0,0 0-1 0 0,0 0 1 0 0,0 1-1 0 0,0-1 1 0 0,0 0-1 0 0,0 0 1 0 0,0 0 0 0 0,0 1-1 0 0,0-1 1 0 0,-1 0-1 0 0,0 5 53 0 0,-1-1 0 0 0,0 0 1 0 0,-1 0-1 0 0,1 0 0 0 0,-1-1 0 0 0,0 1 0 0 0,0-1 0 0 0,-3 4 0 0 0,-33 27 282 0 0,16-14-296 0 0,-95 78 58 0 0,96-82-99 0 0,-1-1 0 0 0,-1-2 0 0 0,-41 18 1 0 0,52-26 8 0 0,0-1 0 0 0,-1-1 1 0 0,0 0-1 0 0,1-1 1 0 0,-1-1-1 0 0,0 0 1 0 0,0-1-1 0 0,0 0 1 0 0,0-1-1 0 0,0-1 1 0 0,0 0-1 0 0,1-1 1 0 0,-1 0-1 0 0,1-1 1 0 0,0-1-1 0 0,0 0 1 0 0,-14-8-1 0 0,6 3 8 0 0,13 7-17 0 0,-1-1 1 0 0,1 0-1 0 0,0-1 0 0 0,0 0 1 0 0,1 0-1 0 0,0-1 1 0 0,-9-8-1 0 0,15 13-113 0 0,12-1-1800 0 0,44 0-2222 0 0,-39 2 2528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51 6447 0 0,'0'0'586'0'0,"-2"1"-486"0"0,-18 20 759 0 0,15-15 1180 0 0,0 0 0 0 0,0 1 0 0 0,-6 12 1 0 0,10-18-1332 0 0,1-1-647 0 0,0 1 1 0 0,0-1 0 0 0,-1 0 0 0 0,1 1-1 0 0,0-1 1 0 0,0 1 0 0 0,0-1 0 0 0,0 1 0 0 0,0-1-1 0 0,-1 1 1 0 0,1-1 0 0 0,0 0 0 0 0,0 1-1 0 0,0-1 1 0 0,0 1 0 0 0,1-1 0 0 0,-1 1-1 0 0,0-1 1 0 0,0 1 0 0 0,0-1 0 0 0,0 0 0 0 0,0 1-1 0 0,0-1 1 0 0,1 1 0 0 0,-1-1 0 0 0,0 1-1 0 0,0-1 1 0 0,1 0 0 0 0,-1 1 0 0 0,0-1-1 0 0,1 0 1 0 0,-1 1 0 0 0,0-1 0 0 0,1 1 0 0 0,13 8 1174 0 0,-8-7-1060 0 0,1-1 1 0 0,-1 0-1 0 0,1 0 0 0 0,-1-1 0 0 0,1 0 0 0 0,0 0 1 0 0,8-2-1 0 0,50-10 290 0 0,-46 7-374 0 0,12-2 46 0 0,56-22 0 0 0,-69 22-352 0 0,-1-1 0 0 0,0-1 1 0 0,-1-1-1 0 0,23-16 0 0 0,-32 20-169 0 0,-6 4 10 0 0,-5-4-590 0 0,2 4 905 0 0,1 1 1 0 0,-1 0-1 0 0,1 0 0 0 0,-1 0 0 0 0,0 0 1 0 0,0 0-1 0 0,0 1 0 0 0,1-1 0 0 0,-1 0 1 0 0,0 1-1 0 0,0-1 0 0 0,0 1 0 0 0,0 0 1 0 0,0 0-1 0 0,0 0 0 0 0,0 0 0 0 0,0 0 1 0 0,0 0-1 0 0,-2 1 0 0 0,-8 0-237 0 0,-22 7 1 0 0,26-6 228 0 0,-59 19-128 0 0,-74 34 0 0 0,80-30 184 0 0,26-11 184 0 0,-56 31 0 0 0,78-37 13 0 0,0 1 0 0 0,0 0 0 0 0,0 1 0 0 0,1 1 0 0 0,1 0 0 0 0,-18 21 1 0 0,18-17 52 0 0,1 0 1 0 0,0 1-1 0 0,1 0 1 0 0,-13 30 0 0 0,19-40-205 0 0,1 0 1 0 0,0 0-1 0 0,0 0 1 0 0,1 0-1 0 0,0 1 1 0 0,0-1-1 0 0,0 1 1 0 0,1-1-1 0 0,0 1 1 0 0,0-1-1 0 0,0 1 1 0 0,1-1-1 0 0,0 1 1 0 0,0-1-1 0 0,1 1 1 0 0,4 10 0 0 0,-4-13-34 0 0,0-1 0 0 0,0 1-1 0 0,1-1 1 0 0,-1 0 0 0 0,1 0 0 0 0,0 0 0 0 0,0 0 0 0 0,0 0 0 0 0,0 0 0 0 0,0-1 0 0 0,7 4 0 0 0,-4-3 5 0 0,1 0-1 0 0,0 0 0 0 0,0 0 0 0 0,0-1 0 0 0,0 0 1 0 0,8 0-1 0 0,3 0 6 0 0,0 0 0 0 0,0-2-1 0 0,1 0 1 0 0,24-5 0 0 0,-10 0-226 0 0,-1-2 0 0 0,0-1 0 0 0,55-22 0 0 0,-37 8-473 0 0,70-41 0 0 0,-79 37-795 0 0,1-2-366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12895 0 0,'0'0'998'0'0,"-2"2"-537"0"0,-25 21 1412 0 0,-47 55 1 0 0,20-11-1074 0 0,-56 94 1 0 0,-34 82 150 0 0,113-188-853 0 0,-61 122 201 0 0,-42 68-174 0 0,118-223-116 0 0,-23 26 0 0 0,0-1-307 0 0,38-46 84 0 0,4-2-1352 0 0,11-8-432 0 0,7-4-4304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56 9215 0 0,'0'0'707'0'0,"0"2"-464"0"0,-2 23 1619 0 0,1-21-1262 0 0,0 0 1 0 0,0 0-1 0 0,1-1 0 0 0,-1 1 1 0 0,1 0-1 0 0,0 0 0 0 0,1 0 1 0 0,-1 0-1 0 0,0 0 0 0 0,1-1 1 0 0,0 1-1 0 0,2 4 0 0 0,-2-7-519 0 0,0 0 1 0 0,1 0-1 0 0,0 0 0 0 0,-1-1 1 0 0,1 1-1 0 0,-1-1 0 0 0,1 1 0 0 0,0-1 1 0 0,-1 0-1 0 0,1 1 0 0 0,0-1 1 0 0,0 0-1 0 0,-1 0 0 0 0,1 0 0 0 0,2-1 1 0 0,-2 1 21 0 0,17 0 192 0 0,0-2-1 0 0,-1 0 1 0 0,26-7-1 0 0,54-20 28 0 0,-79 23-418 0 0,0 0 0 0 0,-1-2-1 0 0,0 0 1 0 0,-1-1 0 0 0,0 0-1 0 0,0-2 1 0 0,-1 0 0 0 0,24-20 0 0 0,-39 29-199 0 0,-3 3-666 0 0,0-1 886 0 0,0 1 0 0 0,0-1 0 0 0,0 1 0 0 0,0 0 0 0 0,0-1 0 0 0,0 1 0 0 0,-2 2 0 0 0,-4 1-43 0 0,-79 31-245 0 0,39-17 542 0 0,0 3-1 0 0,1 1 1 0 0,-50 34 0 0 0,89-51-131 0 0,-83 62 689 0 0,80-58-602 0 0,0 1-1 0 0,1 0 0 0 0,0 0 0 0 0,1 1 1 0 0,-13 21-1 0 0,20-29-117 0 0,0-1 1 0 0,1 1-1 0 0,-1 0 1 0 0,1 0 0 0 0,0 0-1 0 0,0 0 1 0 0,0 0-1 0 0,1 0 1 0 0,-1 0-1 0 0,1 0 1 0 0,-1 1-1 0 0,1-1 1 0 0,0 6 0 0 0,1-7-26 0 0,-1 0 0 0 0,1 0 0 0 0,0 0 0 0 0,0 0 0 0 0,0 0 0 0 0,0 0 0 0 0,0 0 0 0 0,0 0 1 0 0,0 0-1 0 0,1 0 0 0 0,-1 0 0 0 0,1-1 0 0 0,-1 1 0 0 0,1-1 0 0 0,0 1 0 0 0,0-1 1 0 0,0 0-1 0 0,-1 1 0 0 0,5 1 0 0 0,3 1-599 0 0,1 0 1 0 0,0 0 0 0 0,-1-1-1 0 0,21 4 1 0 0,-8-4-945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 13823 0 0,'2'-11'3290'0'0,"-7"18"189"0"0,-5 5-3872 0 0,-80 104 450 0 0,33-42 30 0 0,37-48-62 0 0,-25 40 0 0 0,40-57 10 0 0,0 1-1 0 0,0-1 1 0 0,1 1-1 0 0,0 0 0 0 0,1 1 1 0 0,0-1-1 0 0,1 0 1 0 0,-2 16-1 0 0,4-22 6 0 0,-1 0-1 0 0,1 0 1 0 0,1 0-1 0 0,-1 0 1 0 0,0 0-1 0 0,1 0 1 0 0,0 0-1 0 0,0 0 1 0 0,0 0-1 0 0,0-1 1 0 0,1 1-1 0 0,0 0 1 0 0,0-1-1 0 0,0 1 1 0 0,0-1-1 0 0,0 0 1 0 0,0 1-1 0 0,1-1 1 0 0,0 0-1 0 0,-1-1 1 0 0,1 1-1 0 0,0 0 1 0 0,1-1-1 0 0,-1 0 1 0 0,0 1-1 0 0,1-1 1 0 0,-1-1-1 0 0,1 1 1 0 0,-1 0-1 0 0,1-1 1 0 0,7 2-1 0 0,1 0-88 0 0,-1-1 0 0 0,1 0 0 0 0,0-1 0 0 0,0 0 0 0 0,0-1 0 0 0,0-1 0 0 0,0 1 0 0 0,0-2 0 0 0,17-3 0 0 0,-1-3-1190 0 0,36-15 0 0 0,-27 7-793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14599 0 0,'0'0'3762'0'0,"-2"1"-3421"0"0,-9 6-175 0 0,0 1 0 0 0,0 1 0 0 0,1 0 1 0 0,0 0-1 0 0,1 0 0 0 0,0 2 0 0 0,-8 11 0 0 0,-166 283 1096 0 0,20 13-633 0 0,136-263-536 0 0,-92 155 119 0 0,69-125-139 0 0,41-69-75 0 0,-93 172 67 0 0,99-182-134 0 0,1 0 0 0 0,-1 0 0 0 0,-2 14 0 0 0,5-19-85 0 0,3-1-848 0 0,0 0 745 0 0,0 0 0 0 0,0-1-1 0 0,0 1 1 0 0,0-1 0 0 0,0 0-1 0 0,0 0 1 0 0,0 0 0 0 0,0 0-1 0 0,-1-1 1 0 0,1 1 0 0 0,0-1-1 0 0,2-2 1 0 0,11-9-1226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16 127 9215 0 0,'0'0'831'0'0,"-16"-5"8321"0"0,38-4-8361 0 0,1 1 0 0 0,45-10 0 0 0,-27 8-524 0 0,49-13 162 0 0,1 4 1 0 0,1 4 0 0 0,0 4-1 0 0,140 2 1 0 0,-134 10-912 0 0,-34 0-3898 0 0,-52-1 2683 0 0</inkml:trace>
  <inkml:trace contextRef="#ctx0" brushRef="#br0" timeOffset="1">872 134 5527 0 0,'0'0'423'0'0,"0"2"-278"0"0,-10 22 8341 0 0,11-23-8211 0 0,0 0 0 0 0,0 0 1 0 0,0 0-1 0 0,0 0 0 0 0,0 0 1 0 0,1 0-1 0 0,-1 0 0 0 0,0 0 1 0 0,1 0-1 0 0,-1-1 0 0 0,0 1 1 0 0,1 0-1 0 0,-1-1 0 0 0,1 1 0 0 0,0-1 1 0 0,-1 0-1 0 0,1 1 0 0 0,-1-1 1 0 0,1 0-1 0 0,2 0 0 0 0,37-2 583 0 0,-34 1-375 0 0,21-2-335 0 0,0-1 0 0 0,-1-2 0 0 0,0 0 0 0 0,0-2 0 0 0,0-1 0 0 0,-1-2 0 0 0,0 0 0 0 0,25-16 0 0 0,-22 13-287 0 0,-27 13-250 0 0,-18 9 88 0 0,-166 91-274 0 0,138-69 690 0 0,2 3 0 0 0,-72 70-1 0 0,109-98-88 0 0,-54 58 292 0 0,51-54-254 0 0,0 1 0 0 0,1 0 0 0 0,0 1 0 0 0,-9 19 0 0 0,15-27-60 0 0,0-1-1 0 0,0 0 0 0 0,0 0 1 0 0,1 1-1 0 0,-1-1 1 0 0,1 1-1 0 0,-1-1 1 0 0,1 1-1 0 0,0-1 0 0 0,0 0 1 0 0,0 1-1 0 0,0-1 1 0 0,0 1-1 0 0,1-1 0 0 0,-1 1 1 0 0,1-1-1 0 0,0 4 1 0 0,1-5-19 0 0,-1 1-1 0 0,0 0 1 0 0,0-1 0 0 0,0 1 0 0 0,1-1 0 0 0,-1 1 0 0 0,1-1 0 0 0,0 1 0 0 0,-1-1-1 0 0,1 0 1 0 0,0 0 0 0 0,-1 0 0 0 0,1 0 0 0 0,0 0 0 0 0,0 0 0 0 0,0-1 0 0 0,0 1 0 0 0,0-1-1 0 0,0 1 1 0 0,4-1 0 0 0,5 2-615 0 0,-1-2 0 0 0,14 0 0 0 0,2-1-1320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200 358 9671 0 0,'0'0'10818'0'0,"0"1"-9965"0"0,1 2-724 0 0,0 0 1 0 0,0 0-1 0 0,-1 0 0 0 0,1-1 1 0 0,-1 1-1 0 0,0 0 0 0 0,1 0 1 0 0,-1 0-1 0 0,-1 0 1 0 0,1 0-1 0 0,0-1 0 0 0,-1 1 1 0 0,0 0-1 0 0,1 0 0 0 0,-1 0 1 0 0,0-1-1 0 0,0 1 1 0 0,-1-1-1 0 0,1 1 0 0 0,-2 2 1 0 0,-6 9 72 0 0,0 0 0 0 0,-15 16 0 0 0,15-19-77 0 0,-34 38 91 0 0,-15 18 131 0 0,52-58-696 0 0,-1 0 0 0 0,1 1 0 0 0,0 0 0 0 0,1 0 0 0 0,-5 14 0 0 0</inkml:trace>
  <inkml:trace contextRef="#ctx0" brushRef="#br0" timeOffset="1">569 20 10047 0 0,'0'0'448'0'0,"9"-5"88"0"0,-1-4-432 0 0,1 3 1424 0 0,-2 14-2072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13359 0 0,'0'0'9104'0'0,"0"-2"-8735"0"0,2-8-287 0 0,0 1-1 0 0,0-1 0 0 0,1 0 0 0 0,0 1 0 0 0,0-1 0 0 0,9-14 0 0 0,-4 7-118 0 0,-7 14 34 0 0,18-40-378 0 0,2 0 1 0 0,27-42 0 0 0,-41 73 233 0 0,1 2 1 0 0,0-1 0 0 0,1 1-1 0 0,-1 0 1 0 0,2 1 0 0 0,0 0-1 0 0,0 0 1 0 0,0 1 0 0 0,1 1-1 0 0,0 0 1 0 0,1 0 0 0 0,18-7 0 0 0,-19 10 130 0 0,1 1 1 0 0,-1 1 0 0 0,1 0 0 0 0,-1 1 0 0 0,1 0-1 0 0,0 1 1 0 0,0 0 0 0 0,0 0 0 0 0,-1 2 0 0 0,13 2-1 0 0,5 2 141 0 0,-1 1 0 0 0,51 22 1 0 0,-72-26-16 0 0,0 0 0 0 0,0 1 0 0 0,0 0 1 0 0,0 0-1 0 0,-1 0 0 0 0,0 1 1 0 0,9 8-1 0 0,-13-11-59 0 0,0 0 0 0 0,0 0 0 0 0,-1 0-1 0 0,1 1 1 0 0,-1-1 0 0 0,1 1 0 0 0,-1-1 0 0 0,0 1 0 0 0,0 0 0 0 0,0-1 0 0 0,0 1 0 0 0,0 0 0 0 0,-1 0-1 0 0,1-1 1 0 0,-1 1 0 0 0,1 0 0 0 0,-1 0 0 0 0,0 0 0 0 0,-1 0 0 0 0,1 0 0 0 0,0 0 0 0 0,-1-1 0 0 0,0 4-1 0 0,-3 5 35 0 0,0-1 0 0 0,-1 0 0 0 0,0-1-1 0 0,0 1 1 0 0,-1-1 0 0 0,0 0-1 0 0,0 0 1 0 0,-1-1 0 0 0,-1 0 0 0 0,-10 10-1 0 0,-12 7-20 0 0,-48 33 0 0 0,65-49-54 0 0,-9 7-101 0 0,-1-2 0 0 0,0 0 1 0 0,-1-1-1 0 0,-39 15 0 0 0,55-26-103 0 0,0 1 1 0 0,1-1-1 0 0,-1 0 0 0 0,0-1 0 0 0,0 0 0 0 0,0 0 0 0 0,0-1 0 0 0,0 0 1 0 0,0 0-1 0 0,0-1 0 0 0,0 0 0 0 0,0-1 0 0 0,1 1 0 0 0,-1-1 0 0 0,0-1 1 0 0,1 0-1 0 0,-1 0 0 0 0,1 0 0 0 0,-13-9 0 0 0,5 0-1080 0 0,3-3-3304 0 0,4-1-1250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10135 0 0,'-2'2'3623'0'0,"-53"63"65"0"0,-156 181-1431 0 0,127-134-1307 0 0,-76 137 0 0 0,135-207-827 0 0,-112 166 277 0 0,106-164-359 0 0,28-38-41 0 0,-4 4 0 0 0,0 0 0 0 0,1 0 0 0 0,0 1 0 0 0,1 0 0 0 0,-5 11 0 0 0,10-21 0 0 0,0-1-1 0 0,0 1 1 0 0,-1 0-1 0 0,1-1 0 0 0,0 1 1 0 0,0-1-1 0 0,0 1 1 0 0,0-1-1 0 0,0 1 1 0 0,0 0-1 0 0,0-1 1 0 0,0 1-1 0 0,0-1 0 0 0,0 1 1 0 0,0 0-1 0 0,1-1 1 0 0,-1 1-1 0 0,0-1 1 0 0,1 2-1 0 0,3 0-76 0 0,-3-2 45 0 0,0 0-69 0 0,0 1 0 0 0,0-1-1 0 0,0 1 1 0 0,1-1 0 0 0,-1 1-1 0 0,0-1 1 0 0,0 0 0 0 0,1 0-1 0 0,-1 0 1 0 0,0 0 0 0 0,1 0-1 0 0,-1 0 1 0 0,2 0 0 0 0,10-3-729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464 295 2303 0 0,'0'0'10530'0'0,"11"-6"-6904"0"0,71-48-670 0 0,-74 49-2876 0 0,1 0-1 0 0,-2-1 0 0 0,1 0 1 0 0,-1 0-1 0 0,13-15 1 0 0,-17 17-71 0 0,0 1 0 0 0,0-1 0 0 0,-1 0 0 0 0,0-1 0 0 0,1 1 0 0 0,-1 0 0 0 0,-1-1 0 0 0,1 1 0 0 0,-1-1 0 0 0,1 1 0 0 0,-1-1 0 0 0,-1 0 0 0 0,1-8 0 0 0,0 8-6 0 0,0 1 0 0 0,0-1 0 0 0,0 0 0 0 0,1 0 0 0 0,-1 1 1 0 0,3-6-1 0 0,-2 6-34 0 0,0 0 0 0 0,0-1 1 0 0,-1 1-1 0 0,1-1 0 0 0,-1 1 1 0 0,-1-1-1 0 0,2-6 0 0 0,-3 9 11 0 0,1 1 0 0 0,0 0 0 0 0,0-1-1 0 0,-1 1 1 0 0,1-1 0 0 0,-1 1 0 0 0,1 0-1 0 0,-1-1 1 0 0,0 1 0 0 0,0 0 0 0 0,1-1-1 0 0,-1 1 1 0 0,0 0 0 0 0,0 0 0 0 0,0 0-1 0 0,0 0 1 0 0,0 0 0 0 0,-1 0 0 0 0,1 0-1 0 0,0 0 1 0 0,0 1 0 0 0,-1-1 0 0 0,1 0-1 0 0,0 1 1 0 0,-1-1 0 0 0,1 1 0 0 0,-1-1-1 0 0,-1 0 1 0 0,-6 0-80 0 0,1-1-1 0 0,0 1 1 0 0,0 0 0 0 0,0 0-1 0 0,-1 1 1 0 0,1 0 0 0 0,0 1-1 0 0,-12 2 1 0 0,-67 18-454 0 0,84-20 545 0 0,-28 10-48 0 0,0 0-1 0 0,0 2 1 0 0,-42 25 0 0 0,32-12 275 0 0,-67 53 1 0 0,31-8 441 0 0,67-61-500 0 0,0 1-1 0 0,1 1 1 0 0,0 0 0 0 0,1 0-1 0 0,-7 15 1 0 0,14-25-131 0 0,0 0-1 0 0,0 0 0 0 0,1 0 1 0 0,-1 0-1 0 0,0 0 1 0 0,1 0-1 0 0,0 0 0 0 0,-1 0 1 0 0,1 0-1 0 0,0 0 1 0 0,0 0-1 0 0,0 0 0 0 0,0 0 1 0 0,0 0-1 0 0,1 0 1 0 0,-1 0-1 0 0,0 0 0 0 0,1 0 1 0 0,1 3-1 0 0,-1-3-5 0 0,0-1-1 0 0,0 1 1 0 0,1-1-1 0 0,-1 1 1 0 0,0-1-1 0 0,1 1 1 0 0,-1-1-1 0 0,1 0 0 0 0,0 0 1 0 0,-1 0-1 0 0,1 0 1 0 0,0 0-1 0 0,0 0 1 0 0,-1 0-1 0 0,1 0 1 0 0,0-1-1 0 0,0 1 1 0 0,0-1-1 0 0,4 1 1 0 0,13 0 123 0 0,-1 0 0 0 0,1-2 1 0 0,0 0-1 0 0,-1-1 1 0 0,21-4-1 0 0,0 0 78 0 0,62-15 210 0 0,0 1-284 0 0,-98 19-151 0 0,15 3-14 0 0,-16-2-68 0 0,-1 2-20 0 0,1 0 63 0 0,-1-2 32 0 0,-1 1-1 0 0,1 0 1 0 0,0 0-1 0 0,-1 0 1 0 0,1 0-1 0 0,0 0 1 0 0,-1 0-1 0 0,1 0 1 0 0,-1 0-1 0 0,0 0 1 0 0,1 1-1 0 0,-1-1 1 0 0,0 0-1 0 0,0 0 1 0 0,1 0-1 0 0,-1 0 1 0 0,0 1 0 0 0,0-1-1 0 0,0 0 1 0 0,-1 1-1 0 0,0 7-3 0 0,-6 5 12 0 0,-2-1 0 0 0,9-13 0 0 0,0 0 0 0 0,0 1 0 0 0,-1-1 0 0 0,1 0 0 0 0,0 1 0 0 0,0-1 0 0 0,0 0 0 0 0,0 1 0 0 0,-1-1 0 0 0,1 0 0 0 0,0 1 0 0 0,0-1 0 0 0,0 1 0 0 0,0-1 0 0 0,0 0 0 0 0,0 1 0 0 0,0-1 0 0 0,0 0 0 0 0,0 1 0 0 0,0-1 0 0 0,0 1 0 0 0,0-1 0 0 0,0 0 0 0 0,1 1 0 0 0,-1-1 0 0 0,0 0 0 0 0,0 1 0 0 0,0-1 0 0 0,0 0 0 0 0,1 1 0 0 0,-1-1 0 0 0,0 0 0 0 0,0 0 0 0 0,1 1 0 0 0,-1-1 0 0 0,0 0 0 0 0,0 0 0 0 0,1 1 0 0 0,-1-1 0 0 0,0 0 0 0 0,1 0 0 0 0,-1 0 0 0 0,0 1 0 0 0,1-1 0 0 0,-1 0 0 0 0,0 0 0 0 0,1 0 0 0 0,-1 0 0 0 0,1 0 0 0 0,6 4-297 0 0,1-1 0 0 0,0 0 0 0 0,-1-1 0 0 0,1 1 0 0 0,0-1 0 0 0,1-1 0 0 0,-1 0 0 0 0,12 0 0 0 0,-3 1-316 0 0,-1 0-925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14079 0 0,'0'0'1276'0'0,"-1"1"-1049"0"0,-11 9 199 0 0,1 1 1 0 0,1 0-1 0 0,0 0 1 0 0,0 1-1 0 0,-15 25 0 0 0,12-12 215 0 0,0 0 0 0 0,-13 37 0 0 0,4-2-125 0 0,-51 138 200 0 0,49-144-584 0 0,-2-1 0 0 0,-42 65 0 0 0,-78 92-13 0 0,130-187-108 0 0,-107 130 108 0 0,17-22-318 0 0,105-130-219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8751 0 0,'0'0'11458'0'0,"2"0"-10945"0"0,90 6 2459 0 0,-30-3-1955 0 0,-6 0-245 0 0,90-9 0 0 0,55-20-357 0 0,-19-8-310 0 0,66-10-57 0 0,-208 38-353 0 0,127-18 171 0 0,-57 7-4703 0 0,-89 13-3087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182 355 9415 0 0,'0'0'852'0'0,"-1"2"-704"0"0,-16 22 1322 0 0,2 0 0 0 0,1 1 0 0 0,-21 52-1 0 0,-4 6 75 0 0,-21 35 161 0 0,59-117-830 0 0,3-16-390 0 0,2 0-409 0 0,1 1 1 0 0,0-1-1 0 0,1 1 0 0 0,12-22 1 0 0,-7 14-51 0 0,36-65-646 0 0,73-101 0 0 0,-98 156 455 0 0,1 1 0 0 0,2 1-1 0 0,1 2 1 0 0,1 0 0 0 0,41-31-1 0 0,-54 47 265 0 0,1 2 0 0 0,1 0 0 0 0,0 0-1 0 0,0 2 1 0 0,1 0 0 0 0,0 1 0 0 0,0 0-1 0 0,1 2 1 0 0,0 0 0 0 0,0 1 0 0 0,0 1-1 0 0,0 0 1 0 0,19 1 0 0 0,-24 2-5 0 0,0 1-1 0 0,0 0 1 0 0,0 1 0 0 0,0 1 0 0 0,-1 0 0 0 0,1 1-1 0 0,17 7 1 0 0,-9-1-119 0 0,-1 1 0 0 0,-1 1-1 0 0,26 19 1 0 0,-37-25-125 0 0,1-1 0 0 0,-1 1 0 0 0,15 5 0 0 0,-19-9-103 0 0,0 0-1 0 0,0-1 0 0 0,0 0 1 0 0,1 0-1 0 0,-1 0 1 0 0,0 0-1 0 0,0-1 1 0 0,1 0-1 0 0,-1 0 0 0 0,8 0 1 0 0,5-5-1022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14 9871 0 0,'0'0'455'0'0,"-1"0"-12"0"0,-17-1 1120 0 0,-34-5 0 0 0,39 3-85 0 0,-27 0 0 0 0,34 3-1470 0 0,1 0 1 0 0,0 1-1 0 0,0-1 1 0 0,-1 1-1 0 0,1 1 1 0 0,0-1-1 0 0,0 1 1 0 0,-7 3-1 0 0,-38 21 353 0 0,1 2 0 0 0,-53 40-1 0 0,-82 79 2062 0 0,162-128-1961 0 0,-23 26 0 0 0,40-40-392 0 0,0 0 1 0 0,1 0-1 0 0,0 1 1 0 0,0 0 0 0 0,0 0-1 0 0,1 0 1 0 0,0 0-1 0 0,0 1 1 0 0,1-1-1 0 0,-4 13 1 0 0,7-18-64 0 0,-1 0 1 0 0,0 0-1 0 0,1 0 1 0 0,-1-1-1 0 0,1 1 1 0 0,-1 0-1 0 0,1 0 0 0 0,-1 0 1 0 0,1-1-1 0 0,0 1 1 0 0,-1 0-1 0 0,1 0 1 0 0,0-1-1 0 0,0 1 1 0 0,-1-1-1 0 0,1 1 1 0 0,0-1-1 0 0,0 1 0 0 0,0-1 1 0 0,0 1-1 0 0,0-1 1 0 0,-1 0-1 0 0,1 0 1 0 0,2 1-1 0 0,1 0 1 0 0,0-1 1 0 0,0 0-1 0 0,0 0 0 0 0,0 0 1 0 0,0 0-1 0 0,0 0 0 0 0,0-1 0 0 0,0 1 1 0 0,-1-1-1 0 0,9-3 0 0 0,37-18 54 0 0,-40 18-55 0 0,139-76-85 0 0,-120 62-189 0 0,-1-2 0 0 0,-1 0 0 0 0,26-26 0 0 0,-38 31-110 0 0,19-30 0 0 0,-16 22 153 0 0,-16 22 538 0 0,-2 3-269 0 0,1 0 0 0 0,-1 0-1 0 0,0 0 1 0 0,0 0 0 0 0,-1 0 0 0 0,1 0-1 0 0,0-1 1 0 0,-3 4 0 0 0,-4 5 42 0 0,-5 15-19 0 0,-22 44 269 0 0,31-61-300 0 0,0 1-1 0 0,1 0 1 0 0,1 0-1 0 0,-1 0 1 0 0,-1 18-1 0 0,4-25-160 0 0,0 0 1 0 0,0 1-1 0 0,0-1 0 0 0,0 0 0 0 0,1 0 1 0 0,-1 1-1 0 0,1-1 0 0 0,-1 0 0 0 0,1 0 1 0 0,0 0-1 0 0,0 0 0 0 0,0 0 0 0 0,0 0 1 0 0,0 0-1 0 0,0 0 0 0 0,0 0 0 0 0,1 0 1 0 0,-1 0-1 0 0,1-1 0 0 0,-1 1 0 0 0,4 2 1 0 0,-2-2-208 0 0,1 0 1 0 0,0 0 0 0 0,0 0-1 0 0,-1 0 1 0 0,1 0 0 0 0,1-1-1 0 0,-1 0 1 0 0,0 0 0 0 0,0 0-1 0 0,6 0 1 0 0,6 0-1480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24 366 5527 0 0,'11'-4'15132'0'0,"-22"2"-14386"0"0,10 2-693 0 0,0 0 0 0 0,-1 0 1 0 0,1 0-1 0 0,0 0 1 0 0,-1-1-1 0 0,1 1 0 0 0,0-1 1 0 0,0 1-1 0 0,-1-1 1 0 0,1 1-1 0 0,0-1 1 0 0,0 0-1 0 0,0 1 0 0 0,0-1 1 0 0,0 0-1 0 0,-2-1 1 0 0,3 1-41 0 0,0 0 1 0 0,0 0-1 0 0,-1 0 1 0 0,1 0-1 0 0,0 0 1 0 0,0 0-1 0 0,0 0 1 0 0,0 0 0 0 0,0-1-1 0 0,0 1 1 0 0,0 0-1 0 0,0 0 1 0 0,1 0-1 0 0,-1 0 1 0 0,0 0-1 0 0,0 0 1 0 0,1 1 0 0 0,-1-1-1 0 0,1 0 1 0 0,-1 0-1 0 0,1 0 1 0 0,-1 0-1 0 0,2-1 1 0 0,9-13-63 0 0,1 0 0 0 0,1 1 0 0 0,0 0 0 0 0,0 1 0 0 0,28-20 0 0 0,10-10-287 0 0,-30 24 242 0 0,1 1-1 0 0,1 1 1 0 0,1 0-1 0 0,42-21 0 0 0,-31 20 112 0 0,40-17-5 0 0,-66 31 107 0 0,1 1 0 0 0,-1 0 0 0 0,1 1 0 0 0,-1 0 0 0 0,1 1 0 0 0,13-1-1 0 0,-21 2-101 0 0,-1 0 0 0 0,1 0-1 0 0,-1 0 1 0 0,1 0-1 0 0,-1 1 1 0 0,1-1-1 0 0,-1 0 1 0 0,1 1-1 0 0,-1-1 1 0 0,0 1-1 0 0,1-1 1 0 0,-1 1-1 0 0,0 0 1 0 0,1 0-1 0 0,-1-1 1 0 0,0 1 0 0 0,0 0-1 0 0,0 0 1 0 0,0 0-1 0 0,0 0 1 0 0,0 1-1 0 0,0-1 1 0 0,0 0-1 0 0,0 0 1 0 0,0 0-1 0 0,0 1 1 0 0,-1-1-1 0 0,1 1 1 0 0,-1-1-1 0 0,1 0 1 0 0,-1 1 0 0 0,1-1-1 0 0,-1 1 1 0 0,0-1-1 0 0,0 1 1 0 0,0-1-1 0 0,0 1 1 0 0,0-1-1 0 0,0 3 1 0 0,0 2-11 0 0,-1 1-1 0 0,0 0 1 0 0,0 0 0 0 0,-1-1 0 0 0,0 1 0 0 0,0-1 0 0 0,-5 10-1 0 0,-16 26 67 0 0,-2-1-1 0 0,-2-1 0 0 0,-34 37 1 0 0,31-39-79 0 0,18-23-30 0 0,1 1 0 0 0,0-1 0 0 0,1 2 1 0 0,1 0-1 0 0,-9 22 0 0 0,13-19-440 0 0,5-9-1138 0 0,4-1-4690 0 0,2-2-69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85 530 16583 0 0,'0'0'6391'0'0,"-4"-7"-6094"0"0,-24-32-27 0 0,22 32-297 0 0,0 0-1 0 0,1 0 0 0 0,0-1 0 0 0,0 0 0 0 0,1 0 1 0 0,0 0-1 0 0,0 0 0 0 0,-4-15 0 0 0,6 14-52 0 0,1 0 0 0 0,0 0-1 0 0,0 0 1 0 0,1 0 0 0 0,0 0-1 0 0,1-1 1 0 0,-1 1 0 0 0,5-17-1 0 0,-1 13-51 0 0,1 0-1 0 0,0 0 0 0 0,0 0 1 0 0,1 1-1 0 0,12-17 1 0 0,-7 13-6 0 0,1-1 1 0 0,1 2 0 0 0,1 0 0 0 0,0 0 0 0 0,1 1-1 0 0,0 1 1 0 0,1 0 0 0 0,1 2 0 0 0,0 0 0 0 0,0 0-1 0 0,32-13 1 0 0,-33 18 207 0 0,0 0-1 0 0,0 1 1 0 0,0 1-1 0 0,1 0 1 0 0,-1 1-1 0 0,1 1 1 0 0,0 1-1 0 0,-1 0 1 0 0,1 1-1 0 0,0 1 1 0 0,0 0-1 0 0,0 1 1 0 0,-1 1-1 0 0,24 8 0 0 0,-36-10-23 0 0,0 0 0 0 0,0 1-1 0 0,0 0 1 0 0,-1 0-1 0 0,1 0 1 0 0,-1 0-1 0 0,1 0 1 0 0,-1 1 0 0 0,0 0-1 0 0,0-1 1 0 0,0 1-1 0 0,0 0 1 0 0,0 0-1 0 0,-1 1 1 0 0,0-1 0 0 0,1 1-1 0 0,-1-1 1 0 0,2 8-1 0 0,-2-7-5 0 0,-1 1 0 0 0,0 0-1 0 0,0 0 1 0 0,0-1 0 0 0,-1 1 0 0 0,1 0-1 0 0,-1 0 1 0 0,0 0 0 0 0,-1 0-1 0 0,1 0 1 0 0,-1 0 0 0 0,0 0 0 0 0,0-1-1 0 0,-1 1 1 0 0,-2 6 0 0 0,-3 3-1 0 0,0-1 0 0 0,-1 0 0 0 0,0 0 0 0 0,-1-1 0 0 0,0 0 0 0 0,-20 19 0 0 0,-73 57 192 0 0,96-83-230 0 0,-58 50-1083 0 0,33-27-565 0 0,-55 37-1 0 0,79-61 149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35 2759 0 0,'7'-4'104'0'0,"-1"0"0"0"0,0 0 0 0 0,0 0 0 0 0,0-1 0 0 0,8-9 11430 0 0,-24 23-10669 0 0,-18 19-388 0 0,0 0 1 0 0,2 2-1 0 0,-34 49 0 0 0,34-43-255 0 0,-42 51 20 0 0,-3-3 0 0 0,-82 76 0 0 0,85-91-208 0 0,-62 84-1 0 0,117-137-25 0 0,-7 8 5 0 0,1 1 1 0 0,2 0-1 0 0,-28 54 0 0 0,42-74-84 0 0,1 1 0 0 0,0-1-1 0 0,0 1 1 0 0,0 0 0 0 0,1 0-1 0 0,0 0 1 0 0,0-1 0 0 0,1 1-1 0 0,0 0 1 0 0,-1 0 0 0 0,2 7-1 0 0,-1-13-2 0 0,1 1 0 0 0,-1-1-1 0 0,0 1 1 0 0,0-1 0 0 0,0 1-1 0 0,0-1 1 0 0,1 1 0 0 0,-1-1 0 0 0,0 1-1 0 0,0-1 1 0 0,1 0 0 0 0,-1 1-1 0 0,0-1 1 0 0,1 1 0 0 0,-1-1 0 0 0,0 0-1 0 0,2 1 1 0 0,-1 0-287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7831 0 0,'0'0'8356'0'0,"-1"2"-7625"0"0,-62 89 1386 0 0,19-30-1853 0 0,9-10-7 0 0,11-17 46 0 0,1 2 0 0 0,-20 40 0 0 0,42-74-241 0 0,0 1 1 0 0,1-1-1 0 0,-1 0 1 0 0,0 0-1 0 0,1 1 1 0 0,-1-1-1 0 0,1 0 1 0 0,0 1-1 0 0,0-1 1 0 0,0 0-1 0 0,0 1 1 0 0,0-1-1 0 0,0 0 1 0 0,1 0-1 0 0,-1 1 1 0 0,1-1-1 0 0,0 0 1 0 0,-1 0-1 0 0,1 1 1 0 0,0-1-1 0 0,0 0 1 0 0,1 0-1 0 0,-1 0 1 0 0,3 3-1 0 0,-3-4-14 0 0,1 0 0 0 0,-1 0 0 0 0,1-1 0 0 0,0 1 0 0 0,-1 0 1 0 0,1-1-1 0 0,0 1 0 0 0,0-1 0 0 0,-1 1 0 0 0,1-1 0 0 0,0 0 0 0 0,0 0 0 0 0,3 0 0 0 0,3 1 92 0 0,5 2-82 0 0,0-2 0 0 0,0 0-1 0 0,1 0 1 0 0,-1-1-1 0 0,0-1 1 0 0,0 0-1 0 0,0-1 1 0 0,0 0-1 0 0,20-7 1 0 0,-25 6-47 0 0,0 1-1 0 0,0-2 1 0 0,0 1-1 0 0,-1-1 1 0 0,0 0-1 0 0,1-1 1 0 0,-2 0-1 0 0,1 0 1 0 0,0 0-1 0 0,-1-1 1 0 0,0 0-1 0 0,-1 0 1 0 0,1-1 0 0 0,-1 1-1 0 0,0-1 1 0 0,4-9-1 0 0,-2 4 0 0 0,-2 0-1 0 0,1 0 1 0 0,-2-1-1 0 0,1 0 1 0 0,-2 1-1 0 0,0-2 1 0 0,2-14-1 0 0,-4 16-134 0 0,0 0 0 0 0,0 0 0 0 0,-2 0 0 0 0,-2-22 0 0 0,2 31 89 0 0,0-1 0 0 0,0 0 0 0 0,0 1 0 0 0,0-1-1 0 0,-1 1 1 0 0,0 0 0 0 0,1-1 0 0 0,-1 1-1 0 0,0 0 1 0 0,-1 0 0 0 0,1 0 0 0 0,-1 1-1 0 0,1-1 1 0 0,-1 0 0 0 0,0 1 0 0 0,0 0 0 0 0,0-1-1 0 0,0 1 1 0 0,-6-2 0 0 0,4 1-19 0 0,-1 1 0 0 0,0 0 0 0 0,0 0 0 0 0,-1 1 0 0 0,1 0 0 0 0,0 0 0 0 0,0 0 0 0 0,-1 1 0 0 0,1 0 0 0 0,0 0 0 0 0,-10 2 0 0 0,-2 1-273 0 0,1 0-1 0 0,-31 12 1 0 0,33-8-1270 0 0,8-2-2858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49 13935 0 0,'117'-48'6943'0'0,"-117"51"-6891"0"0,-1 0 0 0 0,1 0 0 0 0,-1 0 1 0 0,0 1-1 0 0,0-1 0 0 0,0 0 0 0 0,0 0 0 0 0,0 0 0 0 0,-1 0 1 0 0,1-1-1 0 0,-5 6 0 0 0,-26 29-120 0 0,15-18 103 0 0,0 1-35 0 0,-59 75 0 0 0,68-84 0 0 0,1 1 0 0 0,0 0 0 0 0,1 1 0 0 0,0-1 0 0 0,1 1 0 0 0,-6 23 0 0 0,11-34 14 0 0,-1 1-1 0 0,1-1 0 0 0,0 1 1 0 0,-1-1-1 0 0,1 1 0 0 0,1-1 1 0 0,-1 1-1 0 0,0-1 1 0 0,0 1-1 0 0,1-1 0 0 0,0 1 1 0 0,-1-1-1 0 0,1 0 1 0 0,0 1-1 0 0,0-1 0 0 0,0 0 1 0 0,0 1-1 0 0,1-1 0 0 0,-1 0 1 0 0,1 0-1 0 0,1 2 1 0 0,-1-3 17 0 0,-1 1 0 0 0,1-1 0 0 0,0 0 0 0 0,0 0 0 0 0,0 1 0 0 0,0-1 0 0 0,0-1 0 0 0,0 1 1 0 0,0 0-1 0 0,0 0 0 0 0,0-1 0 0 0,0 1 0 0 0,0-1 0 0 0,1 1 0 0 0,-1-1 0 0 0,0 0 0 0 0,0 0 0 0 0,1 0 1 0 0,-1 0-1 0 0,0-1 0 0 0,0 1 0 0 0,0-1 0 0 0,0 1 0 0 0,3-2 0 0 0,4-1 12 0 0,-1-1-1 0 0,0 0 1 0 0,0 0-1 0 0,0-1 1 0 0,-1 0-1 0 0,10-9 1 0 0,40-40 78 0 0,-43 40-79 0 0,15-15-169 0 0,-1-2 0 0 0,36-51 0 0 0,-59 74 60 0 0,0-1 1 0 0,-1 0-1 0 0,1 0 0 0 0,-2 0 1 0 0,5-14-1 0 0,-8 22 3 0 0,-4-6-212 0 0,3 4 189 0 0,-1 1-1 0 0,0 0 0 0 0,0 0 1 0 0,0 0-1 0 0,0 0 0 0 0,-1 1 1 0 0,1-1-1 0 0,0 0 0 0 0,-1 1 1 0 0,1 0-1 0 0,-1-1 0 0 0,1 1 1 0 0,-1 0-1 0 0,0 0 0 0 0,1 1 1 0 0,-1-1-1 0 0,0 0 1 0 0,0 1-1 0 0,1 0 0 0 0,-1 0 1 0 0,-5 0-1 0 0,-6 1-270 0 0,0 0 0 0 0,-1 1 1 0 0,-14 4-1 0 0,9-2 145 0 0,17-3 220 0 0,0 0-289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2:4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83 213 14479 0 0,'0'0'663'0'0,"0"2"-12"0"0,-5 15-468 0 0,3-10 18 0 0,0-1 0 0 0,0 1 0 0 0,0-1 0 0 0,-1 1 0 0 0,0-1 0 0 0,0 0 0 0 0,-1 0 0 0 0,-4 5 0 0 0,-5 5 675 0 0,8-9-399 0 0,-1-1 1 0 0,0 1 0 0 0,-9 6 1472 0 0,15-14-1927 0 0,-1 0-1 0 0,1-1 1 0 0,-1 1-1 0 0,1 0 1 0 0,0 0-1 0 0,-1 0 1 0 0,1 0-1 0 0,0 0 1 0 0,0-1-1 0 0,0 1 1 0 0,0 0-1 0 0,0 0 1 0 0,0-2-1 0 0,1-3-14 0 0,0 1-1 0 0,0 0 0 0 0,1-1 1 0 0,-1 1-1 0 0,1 0 0 0 0,0 0 1 0 0,1 0-1 0 0,-1 0 0 0 0,1 0 1 0 0,0 1-1 0 0,4-6 1 0 0,7-5-132 0 0,25-24 1 0 0,-18 18-4 0 0,-3 3 17 0 0,0 2 1 0 0,39-28-1 0 0,-46 38 102 0 0,-1 0-1 0 0,1 0 1 0 0,-1 1-1 0 0,2 0 1 0 0,-1 1-1 0 0,0 1 1 0 0,1 0-1 0 0,13-2 1 0 0,-19 4 6 0 0,-3 0 26 0 0,0 1 1 0 0,0-1 0 0 0,0 1 0 0 0,0 0-1 0 0,0 0 1 0 0,0 0 0 0 0,4 1 0 0 0,-6 0-15 0 0,1-1 1 0 0,-1 1-1 0 0,0-1 1 0 0,0 1 0 0 0,0 0-1 0 0,0-1 1 0 0,1 1-1 0 0,-1 0 1 0 0,0 0 0 0 0,-1 0-1 0 0,1 0 1 0 0,0 0-1 0 0,0 0 1 0 0,0 0 0 0 0,0 0-1 0 0,-1 1 1 0 0,1-1-1 0 0,-1 0 1 0 0,1 0 0 0 0,0 3-1 0 0,2 3 13 0 0,-1 0 0 0 0,-1 1 0 0 0,1-1 0 0 0,-1 1 0 0 0,0 0 0 0 0,-1-1 0 0 0,-1 16 0 0 0,-11 56 113 0 0,3-25-117 0 0,2-17 34 0 0,5-20-41 0 0,2-16 192 0 0,2-1-140 0 0,8-5-64 0 0,0 0-1 0 0,0 0 1 0 0,-1-1-1 0 0,1 0 1 0 0,-1-1-1 0 0,11-10 1 0 0,-3 3-40 0 0,61-49-539 0 0,-22 16-212 0 0,2 2-1 0 0,64-36 1 0 0,-121 80 789 0 0,16-9 6 0 0,1 1-1 0 0,19-7 0 0 0,-32 14 79 0 0,0 1-1 0 0,0-1 1 0 0,0 1-1 0 0,0 0 0 0 0,0 0 1 0 0,0 1-1 0 0,0-1 1 0 0,0 1-1 0 0,0 0 1 0 0,0 1-1 0 0,0-1 0 0 0,0 1 1 0 0,8 2-1 0 0,10 3 347 0 0,-17-5-370 0 0,0 1 0 0 0,0 0 1 0 0,0 0-1 0 0,0 0 0 0 0,-1 0 0 0 0,1 1 0 0 0,7 5 0 0 0,-11-7-57 0 0,0 1 0 0 0,0-1-1 0 0,0 1 1 0 0,0-1 0 0 0,0 1-1 0 0,0 0 1 0 0,-1 0 0 0 0,1 0-1 0 0,-1 0 1 0 0,1 0 0 0 0,-1 0-1 0 0,0 0 1 0 0,0 0 0 0 0,0 0-1 0 0,0 1 1 0 0,0-1-1 0 0,0 1 1 0 0,0-1 0 0 0,0 3-1 0 0,-1 2 25 0 0,0-1 0 0 0,0 1 0 0 0,0-1 0 0 0,-1 1-1 0 0,-1 7 1 0 0,1-5 56 0 0,-4 19 310 0 0,-13 39 0 0 0,2-8 71 0 0,5-18-278 0 0,6-27-126 0 0,1 0-1 0 0,1 1 0 0 0,1-1 1 0 0,-2 23-1 0 0,4-28-4 0 0,0-8-47 0 0,0 0 0 0 0,0 0 1 0 0,0 0-1 0 0,0 0 0 0 0,1 0 0 0 0,-1 0 0 0 0,0-1 1 0 0,0 1-1 0 0,1 0 0 0 0,-1 0 0 0 0,0 0 0 0 0,1 0 0 0 0,-1 0 1 0 0,1 0-1 0 0,-1-1 0 0 0,1 1 0 0 0,-1 0 0 0 0,1 0 0 0 0,0-1 1 0 0,-1 1-1 0 0,1 0 0 0 0,0-1 0 0 0,0 1 0 0 0,-1-1 0 0 0,2 1 1 0 0,1 1 8 0 0,0 0-8 0 0,0 0 1 0 0,1 0-1 0 0,-1 0 0 0 0,1-1 1 0 0,-1 0-1 0 0,1 1 0 0 0,-1-1 0 0 0,1 0 1 0 0,0-1-1 0 0,5 2 0 0 0,42-1-395 0 0,-33-2 80 0 0,17-1-1454 0 0,-19-1 76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11055 0 0,'0'0'1002'0'0,"-1"2"-824"0"0,-34 83 129 0 0,-43 114 718 0 0,60-152-803 0 0,-3 0-1 0 0,-38 62 1 0 0,-65 81 487 0 0,87-135-507 0 0,-30 51 178 0 0,37-55-214 0 0,-3-2-1 0 0,-53 63 0 0 0,71-97-90 0 0,14-14 461 0 0,1-3-237 0 0,0-5-247 0 0,1-1 1 0 0,0 1-1 0 0,1-1 1 0 0,0 1 0 0 0,0 0-1 0 0,0 0 1 0 0,1 0 0 0 0,0 0-1 0 0,6-9 1 0 0,6-10 164 0 0,20-23 0 0 0,-29 42-211 0 0,7-10-68 0 0,1 0 0 0 0,0 1 0 0 0,2 1 0 0 0,0 0 0 0 0,0 1 0 0 0,1 1 0 0 0,1 0 0 0 0,0 2 0 0 0,39-19 0 0 0,-51 28 57 0 0,1-1 0 0 0,-1 1 0 0 0,1 0 0 0 0,0 1 0 0 0,-1 0 0 0 0,1 0 0 0 0,0 0 1 0 0,0 1-1 0 0,0 0 0 0 0,0 0 0 0 0,-1 1 0 0 0,11 2 0 0 0,-12-2 12 0 0,0 0 0 0 0,0 1-1 0 0,0 0 1 0 0,0 0 0 0 0,0 1 0 0 0,-1-1 0 0 0,1 1 0 0 0,-1 0 0 0 0,0 0 0 0 0,0 1 0 0 0,0-1 0 0 0,0 1 0 0 0,-1 0 0 0 0,1 0 0 0 0,-1 0 0 0 0,5 8 0 0 0,-1 1 46 0 0,0 0 1 0 0,-1 0 0 0 0,-1 0-1 0 0,0 1 1 0 0,-1 0 0 0 0,-1 0 0 0 0,0 0-1 0 0,2 15 1 0 0,-5-19 28 0 0,1 0 0 0 0,-1 0-1 0 0,-1 0 1 0 0,1 0 0 0 0,-2 0 0 0 0,1-1 0 0 0,-2 1-1 0 0,1 0 1 0 0,-1-1 0 0 0,-1 1 0 0 0,1-1-1 0 0,-9 13 1 0 0,8-15-40 0 0,-1 0 1 0 0,-1-1-1 0 0,0 0 0 0 0,1 0 0 0 0,-2 0 0 0 0,1 0 1 0 0,-12 7-1 0 0,6-6-8 0 0,0 0 1 0 0,0-1 0 0 0,0 0-1 0 0,-14 4 1 0 0,6-3 17 0 0,-1-2 0 0 0,-37 6 0 0 0,45-10-24 0 0,0 0 0 0 0,0-1 1 0 0,0 0-1 0 0,0-1 0 0 0,-23-4 0 0 0,30 3-27 0 0,0 1-1 0 0,0-1 1 0 0,1 0-1 0 0,-1 0 0 0 0,1-1 1 0 0,-9-5-1 0 0,13 8-118 0 0,0-1 0 0 0,-1 0 0 0 0,1 0-1 0 0,0 0 1 0 0,0-1 0 0 0,0 1-1 0 0,0 0 1 0 0,0 0 0 0 0,0 0 0 0 0,0-1-1 0 0,0 1 1 0 0,1-1 0 0 0,-1 1-1 0 0,1-1 1 0 0,-1 1 0 0 0,1-1 0 0 0,-1 1-1 0 0,1-1 1 0 0,0 1 0 0 0,-1-1-1 0 0,1 1 1 0 0,0-1 0 0 0,0 1 0 0 0,0-1-1 0 0,0 0 1 0 0,1 1 0 0 0,-1-1 0 0 0,0 1-1 0 0,2-4 1 0 0,4-12-5841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93 12263 0 0,'0'0'274'0'0,"1"9"375"0"0,6 25-132 0 0,-6-32-368 0 0,-1 0 1 0 0,1 0-1 0 0,0 0 0 0 0,-1 0 0 0 0,1-1 0 0 0,0 1 0 0 0,0 0 0 0 0,0 0 1 0 0,1-1-1 0 0,-1 1 0 0 0,0-1 0 0 0,0 1 0 0 0,1-1 0 0 0,-1 0 1 0 0,1 1-1 0 0,-1-1 0 0 0,1 0 0 0 0,0 0 0 0 0,0 0 0 0 0,-1 0 0 0 0,1-1 1 0 0,0 1-1 0 0,0 0 0 0 0,0-1 0 0 0,0 1 0 0 0,0-1 0 0 0,-1 1 0 0 0,5-1 1 0 0,4 1 122 0 0,0-1 0 0 0,0 0-1 0 0,0-1 1 0 0,12-2 0 0 0,-18 2-101 0 0,17-3 3 0 0,-1-2 1 0 0,0 0-1 0 0,-1-1 0 0 0,1-1 1 0 0,-1-1-1 0 0,18-12 0 0 0,-22 13-168 0 0,-1-2-1 0 0,14-10 1 0 0,-23 16-66 0 0,-1 0 1 0 0,1 0 0 0 0,-1-1-1 0 0,0 1 1 0 0,0-1 0 0 0,-1 0-1 0 0,1 0 1 0 0,4-11 0 0 0,-7 15-116 0 0,-1 0 142 0 0,0 1 0 0 0,0-1 0 0 0,0 1 0 0 0,0-1 0 0 0,0 0-1 0 0,0 1 1 0 0,0-1 0 0 0,-1 1 0 0 0,1-1 0 0 0,0 1 0 0 0,0-1 0 0 0,-1 1 0 0 0,1-1-1 0 0,0 1 1 0 0,-1-1 0 0 0,1 1 0 0 0,0-1 0 0 0,-1 1 0 0 0,1 0 0 0 0,-1-1 0 0 0,1 1-1 0 0,0 0 1 0 0,-1-1 0 0 0,0 0 0 0 0,-1 1-7 0 0,1-1 1 0 0,-1 1-1 0 0,1-1 0 0 0,-1 1 1 0 0,0 0-1 0 0,1-1 1 0 0,-1 1-1 0 0,-3 0 0 0 0,-1 1-16 0 0,0-1 1 0 0,-1 1-1 0 0,-9 3 0 0 0,-77 27-138 0 0,43-13 196 0 0,2-1 9 0 0,1 1 0 0 0,-59 33-1 0 0,89-41 38 0 0,-1 1 0 0 0,2 0 0 0 0,-1 2 0 0 0,2 0 0 0 0,0 0 0 0 0,0 2 0 0 0,1 0 0 0 0,-20 28 0 0 0,29-36-31 0 0,1 0-1 0 0,0 0 1 0 0,0 1 0 0 0,1 0-1 0 0,0-1 1 0 0,0 1 0 0 0,1 0-1 0 0,0 0 1 0 0,-2 15 0 0 0,4-19-2 0 0,0 1 0 0 0,0-1 0 0 0,0 1 1 0 0,1 0-1 0 0,-1-1 0 0 0,1 1 1 0 0,0-1-1 0 0,1 0 0 0 0,-1 1 0 0 0,1-1 1 0 0,0 0-1 0 0,0 0 0 0 0,0 0 1 0 0,0 0-1 0 0,1 0 0 0 0,-1 0 0 0 0,1-1 1 0 0,0 1-1 0 0,4 2 0 0 0,0 1 43 0 0,1-1 1 0 0,0-1-1 0 0,1 1 0 0 0,-1-1 1 0 0,1-1-1 0 0,0 1 0 0 0,0-1 0 0 0,0-1 1 0 0,19 5-1 0 0,5-2 206 0 0,51 4 0 0 0,-50-8-142 0 0,-1-2 0 0 0,1-2-1 0 0,-1-1 1 0 0,0-1 0 0 0,37-10 0 0 0,159-56-3434 0 0,-211 62 1814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 7855 0 0,'0'0'4028'0'0,"-18"-2"-1904"0"0,11 2-2043 0 0,0 1 0 0 0,0 0 0 0 0,0 1 0 0 0,0-1 0 0 0,1 1 0 0 0,-1 1 0 0 0,1-1 0 0 0,-1 1 0 0 0,1 0 0 0 0,0 1 0 0 0,0 0 0 0 0,0-1 0 0 0,1 2-1 0 0,-1-1 1 0 0,1 1 0 0 0,-7 8 0 0 0,-30 35 583 0 0,3 2-1 0 0,-54 91 1 0 0,89-136-555 0 0,1 1 0 0 0,0-1 1 0 0,0 0-1 0 0,1 1 0 0 0,0-1 0 0 0,0 1 0 0 0,0 0 1 0 0,0 0-1 0 0,1 0 0 0 0,-1 9 0 0 0,3-14-80 0 0,0 1-1 0 0,0-1 1 0 0,1 0 0 0 0,-1 0-1 0 0,0 0 1 0 0,0 0-1 0 0,1 0 1 0 0,-1 0-1 0 0,1 0 1 0 0,-1 0 0 0 0,1-1-1 0 0,-1 1 1 0 0,3 0-1 0 0,2 1 45 0 0,1 0 0 0 0,0-1 0 0 0,0 0-1 0 0,0 0 1 0 0,0-1 0 0 0,0 0 0 0 0,0 0 0 0 0,0-1-1 0 0,13-2 1 0 0,6-3 94 0 0,31-11 0 0 0,-49 14-135 0 0,27-9-22 0 0,0-2 0 0 0,-1 0 0 0 0,-1-3 0 0 0,-1-1 1 0 0,34-24-1 0 0,-62 38-54 0 0,0 1 0 0 0,0-1 1 0 0,0 0-1 0 0,0 0 0 0 0,-1 0 1 0 0,0 0-1 0 0,0-1 0 0 0,0 1 1 0 0,-1-1-1 0 0,1 0 0 0 0,-1 0 1 0 0,0 0-1 0 0,0 0 0 0 0,-1 0 1 0 0,1 0-1 0 0,0-10 0 0 0,-2 12 8 0 0,0 0 1 0 0,1-1-1 0 0,-1 1 0 0 0,-1 0 0 0 0,1 0 0 0 0,-1 0 0 0 0,1 0 1 0 0,-1-1-1 0 0,0 1 0 0 0,0 0 0 0 0,0 0 0 0 0,0 0 1 0 0,-1 1-1 0 0,1-1 0 0 0,-1 0 0 0 0,0 0 0 0 0,1 1 0 0 0,-1-1 1 0 0,-1 1-1 0 0,1 0 0 0 0,0-1 0 0 0,-1 1 0 0 0,1 0 0 0 0,-1 0 1 0 0,1 0-1 0 0,-1 1 0 0 0,0-1 0 0 0,0 1 0 0 0,-3-2 1 0 0,-7-1-19 0 0,0 1 1 0 0,-1 1-1 0 0,1-1 1 0 0,-1 2-1 0 0,1 0 1 0 0,-1 1-1 0 0,1 0 1 0 0,-21 3-1 0 0,-35 12-226 0 0,67-15 168 0 0,17-13-3664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648 590 9215 0 0,'0'0'707'0'0,"-18"2"532"0"0,5-8 2702 0 0,11 5-3406 0 0,3 0-30 0 0,1-7-314 0 0,2 0-1 0 0,-1 1 1 0 0,1 0 0 0 0,0 0 0 0 0,0 0-1 0 0,1 0 1 0 0,0 1 0 0 0,0 0-1 0 0,6-6 1 0 0,10-13-17 0 0,85-135 48 0 0,-53 76-204 0 0,-40 64-94 0 0,0 0 0 0 0,-2-2 0 0 0,0 1 0 0 0,-2-1-1 0 0,0-1 1 0 0,-1 1 0 0 0,4-28 0 0 0,-11 48 75 0 0,-1 1 0 0 0,0-1 1 0 0,1 0-1 0 0,-1 0 0 0 0,0 1 1 0 0,0-1-1 0 0,0 0 0 0 0,0 0 1 0 0,0 0-1 0 0,-1 1 0 0 0,1-1 0 0 0,-1 0 1 0 0,1 0-1 0 0,-1 1 0 0 0,-1-4 1 0 0,1 4-3 0 0,0 0 0 0 0,1 1 0 0 0,-1-1 0 0 0,0 0 0 0 0,0 1 0 0 0,0-1 0 0 0,-1 0 0 0 0,1 1 0 0 0,0-1 0 0 0,0 1 1 0 0,0 0-1 0 0,0-1 0 0 0,0 1 0 0 0,-1 0 0 0 0,1 0 0 0 0,0 0 0 0 0,0 0 0 0 0,0 0 0 0 0,-1 0 0 0 0,1 0 0 0 0,0 0 0 0 0,0 0 0 0 0,-2 1 1 0 0,-8 1-13 0 0,-1 0 0 0 0,1 2 0 0 0,-1-1 0 0 0,1 2 1 0 0,0-1-1 0 0,1 1 0 0 0,-1 1 0 0 0,1 0 0 0 0,0 1 1 0 0,0 0-1 0 0,1 0 0 0 0,0 1 0 0 0,-10 10 0 0 0,4-1 9 0 0,1-1-1 0 0,0 2 1 0 0,2 0-1 0 0,0 0 0 0 0,1 1 1 0 0,-12 28-1 0 0,-121 333 63 0 0,118-306-24 0 0,12-35 72 0 0,-2 0 0 0 0,-2-1 0 0 0,-41 66 0 0 0,30-61 220 0 0,-2-1 0 0 0,-2-2 0 0 0,-66 63 0 0 0,-66 35-1500 0 0,158-134 681 0 0,7-7-894 0 0,9-10-95 0 0,0 1 692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13359 0 0,'0'0'2146'0'0,"2"-1"-1772"0"0,16-9 222 0 0,1 1 0 0 0,0 0-1 0 0,36-9 1 0 0,66-11 1014 0 0,-59 15-907 0 0,90-24 810 0 0,96-21-1235 0 0,-161 41-3974 0 0,-62 15 2297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15 12207 0 0,'0'0'562'0'0,"6"-7"175"0"0,1 1 796 0 0,-17 5-873 0 0,1 1-619 0 0,1 1 0 0 0,-1 1-1 0 0,0-1 1 0 0,1 1 0 0 0,-1 0-1 0 0,1 1 1 0 0,-17 8 0 0 0,-54 34 290 0 0,34-18-136 0 0,-67 44-64 0 0,18-11-78 0 0,49-29-53 0 0,44-31 0 0 0,1 0 0 0 0,-1 1 0 0 0,0-1 0 0 0,1 0 0 0 0,-1 1 0 0 0,1-1 0 0 0,-1 0 0 0 0,1 1 0 0 0,-1-1 0 0 0,1 1 0 0 0,0-1 0 0 0,-1 1 0 0 0,1-1 0 0 0,-1 1 0 0 0,1-1 0 0 0,0 1 0 0 0,-1 0 0 0 0,1-1 0 0 0,0 1 0 0 0,0-1 0 0 0,0 1 0 0 0,-1 1 0 0 0,5 2 0 0 0,-4-4 0 0 0,3 3-8 0 0,-1-1 0 0 0,1 1 1 0 0,-1-1-1 0 0,1 0 0 0 0,0 0 0 0 0,0 0 0 0 0,0 0 0 0 0,0 0 0 0 0,0 0 0 0 0,0-1 0 0 0,5 2 1 0 0,5 1-85 0 0,23 3 0 0 0,-24-5 51 0 0,0 0 1 0 0,11 4-1 0 0,-20-5 33 0 0,18 7-60 0 0,0 0-1 0 0,38 21 1 0 0,-52-25 89 0 0,-1 0 0 0 0,0 1 0 0 0,0 0-1 0 0,0 0 1 0 0,-1 1 0 0 0,0-1 0 0 0,0 1 0 0 0,0 0 0 0 0,-1 0 0 0 0,0 1 0 0 0,0 0 0 0 0,4 10 0 0 0,-7-15-1 0 0,0 0-1 0 0,0 0 1 0 0,-1 0-1 0 0,1 0 1 0 0,-1 0-1 0 0,0 0 1 0 0,0 0 0 0 0,0 0-1 0 0,1 0 1 0 0,-2 0-1 0 0,1 0 1 0 0,0 1 0 0 0,0-1-1 0 0,-1 0 1 0 0,1 0-1 0 0,-1 0 1 0 0,0 0-1 0 0,1-1 1 0 0,-1 1 0 0 0,0 0-1 0 0,0 0 1 0 0,0 0-1 0 0,-1-1 1 0 0,1 1 0 0 0,0 0-1 0 0,0-1 1 0 0,-1 1-1 0 0,1-1 1 0 0,-1 0-1 0 0,0 1 1 0 0,1-1 0 0 0,-1 0-1 0 0,-3 2 1 0 0,-2 0 21 0 0,1 0-1 0 0,-1 0 1 0 0,0 0 0 0 0,1-1-1 0 0,-1 0 1 0 0,0 0 0 0 0,-1-1-1 0 0,-10 1 1 0 0,-314 24-661 0 0,279-23 190 0 0,-63 11 0 0 0,114-13 301 0 0,12-3-1011 0 0,51-15-527 0 0,-28 9 968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209 155 11055 0 0,'0'0'3318'0'0,"2"-1"-2146"0"0,45-9 1050 0 0,24-7-1220 0 0,250-90 502 0 0,-305 99-2559 0 0,-16 7 676 0 0,-2 0-415 0 0,-5-1 563 0 0,0 0 1 0 0,0 0 0 0 0,0 1-1 0 0,0 0 1 0 0,0 0 0 0 0,-1 0-1 0 0,1 1 1 0 0,0 0 0 0 0,-1 1-1 0 0,1 0 1 0 0,0 0 0 0 0,0 0-1 0 0,-8 4 1 0 0,-15 4 112 0 0,-50 24 0 0 0,61-24 69 0 0,-6 2 94 0 0,-159 76 1292 0 0,157-72-969 0 0,1 1-1 0 0,0 1 0 0 0,2 1 1 0 0,-34 31-1 0 0,52-42-281 0 0,0-1 0 0 0,1 1 0 0 0,-1 0 0 0 0,1 1 0 0 0,1-1 0 0 0,0 1 0 0 0,0 0 0 0 0,0 0 1 0 0,1 1-1 0 0,-3 9 0 0 0,5-15-76 0 0,1-1 0 0 0,-1 1 1 0 0,1 0-1 0 0,-1 0 0 0 0,1 0 1 0 0,0 0-1 0 0,0 0 0 0 0,0 0 1 0 0,0 0-1 0 0,1 0 0 0 0,-1 0 1 0 0,1 0-1 0 0,0 0 0 0 0,0 0 1 0 0,0 0-1 0 0,0-1 0 0 0,0 1 1 0 0,0 0-1 0 0,1-1 0 0 0,0 1 1 0 0,-1-1-1 0 0,1 1 0 0 0,0-1 1 0 0,0 0-1 0 0,0 0 0 0 0,1 0 1 0 0,-1 0-1 0 0,0 0 1 0 0,1 0-1 0 0,-1-1 0 0 0,1 1 1 0 0,3 1-1 0 0,4 1 7 0 0,1-1 1 0 0,0 0-1 0 0,0 0 1 0 0,0-1-1 0 0,0-1 1 0 0,0 1-1 0 0,1-2 1 0 0,-1 0-1 0 0,22-2 1 0 0,2-3 2 0 0,62-17 1 0 0,-16-2-1874 0 0,80-37-1 0 0,-112 40-3890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13823 0 0,'0'0'2158'0'0,"0"2"-1417"0"0,-3 4-532 0 0,1-1-1 0 0,0 1 1 0 0,-1-1-1 0 0,0 0 1 0 0,-1 0 0 0 0,1 0-1 0 0,-1 0 1 0 0,-7 7 0 0 0,-8 12-87 0 0,-98 172 1333 0 0,69-109-1062 0 0,11-23-198 0 0,-89 149 145 0 0,93-163-303 0 0,-3-2-1 0 0,-46 50 1 0 0,-30 31 63 0 0,98-112-78 0 0,12-15-92 0 0,12 0-1016 0 0,4-2-13 0 0,4-6-1065 0 0,5-4-4107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15719 0 0,'0'0'2778'0'0,"1"-2"-2202"0"0,6-25 1124 0 0,-5 20-1414 0 0,0 0 0 0 0,0 0 1 0 0,0 0-1 0 0,1 0 0 0 0,0 0 1 0 0,0 1-1 0 0,1-1 0 0 0,8-10 1 0 0,26-24-340 0 0,2 2 0 0 0,55-42 0 0 0,-59 53-243 0 0,2 2 0 0 0,0 1-1 0 0,1 2 1 0 0,2 1 0 0 0,75-28 0 0 0,-108 47 276 0 0,-5 2 28 0 0,0 0 1 0 0,-1 0-1 0 0,1 0 1 0 0,0 0-1 0 0,-1 1 1 0 0,1-1-1 0 0,0 1 1 0 0,0 0-1 0 0,0 0 1 0 0,3 0-1 0 0,-4 0 192 0 0,-2 7-42 0 0,-1 1-1 0 0,1 0 0 0 0,-1-1 0 0 0,-1 1 1 0 0,1-1-1 0 0,-1 1 0 0 0,-1-1 1 0 0,-3 10-1 0 0,-16 30 291 0 0,9-21-186 0 0,-16 48 0 0 0,28-70-255 0 0,1 0 1 0 0,-1 0-1 0 0,1 0 0 0 0,0-1 0 0 0,0 1 1 0 0,0 0-1 0 0,1 5 0 0 0,0-5 2 0 0,-1 0 0 0 0,1 0-1 0 0,-1 0 1 0 0,0 0 0 0 0,-1-1-1 0 0,0 8 1 0 0,-10 17 40 0 0,9-25-49 0 0,0 1 1 0 0,0-1-1 0 0,0 1 0 0 0,1-1 1 0 0,0 1-1 0 0,0 0 0 0 0,0 0 1 0 0,0 0-1 0 0,1-1 0 0 0,-1 1 1 0 0,1 0-1 0 0,0 6 0 0 0,4 0-12 0 0,-1-8-251 0 0,-1 1 0 0 0,1-1-1 0 0,0 1 1 0 0,0-1 0 0 0,0 0 0 0 0,0 0-1 0 0,0-1 1 0 0,0 1 0 0 0,0-1 0 0 0,1 1 0 0 0,-1-1-1 0 0,1 0 1 0 0,6 1 0 0 0,8 1-7240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127 149 3223 0 0,'1'2'11254'0'0,"3"0"-10989"0"0,0 0 0 0 0,0 1 0 0 0,-1-1 0 0 0,2 0 0 0 0,-1-1 0 0 0,0 1 0 0 0,0-1 0 0 0,0 0 0 0 0,1 0 0 0 0,-1 0 0 0 0,1-1 0 0 0,-1 1 0 0 0,0-1 0 0 0,1 0 0 0 0,-1-1 0 0 0,6 0 0 0 0,9-2 301 0 0,0-1-1 0 0,27-9 1 0 0,-28 7-303 0 0,29-7-31 0 0,-1-3 1 0 0,0-2-1 0 0,70-37 0 0 0,-110 51-313 0 0,-1 1 0 0 0,1-1 0 0 0,-1 0 0 0 0,0-1-1 0 0,-1 0 1 0 0,8-8 0 0 0,-11 11-104 0 0,-29 3-775 0 0,0 8 814 0 0,1 1-1 0 0,0 1 1 0 0,0 2-1 0 0,-25 15 1 0 0,9-5 63 0 0,-23 14 269 0 0,1 2-1 0 0,-103 83 0 0 0,147-104-141 0 0,-25 27 0 0 0,39-34 4 0 0,7-10-47 0 0,0 0-1 0 0,-1 0 1 0 0,1 0-1 0 0,0 0 0 0 0,0 0 1 0 0,0 0-1 0 0,0 0 1 0 0,0 0-1 0 0,1 0 1 0 0,-1 0-1 0 0,0 0 1 0 0,0 0-1 0 0,1 0 1 0 0,-1 0-1 0 0,0 0 0 0 0,1-1 1 0 0,-1 1-1 0 0,1 0 1 0 0,-1 0-1 0 0,1 0 1 0 0,-1 0-1 0 0,1-1 1 0 0,0 1-1 0 0,0 0 1 0 0,-1-1-1 0 0,1 1 0 0 0,0 0 1 0 0,0-1-1 0 0,0 1 1 0 0,-1-1-1 0 0,1 1 1 0 0,0-1-1 0 0,0 0 1 0 0,0 1-1 0 0,1-1 1 0 0,4 2-41 0 0,0 0 1 0 0,0 0 0 0 0,0-1-1 0 0,8 1 1 0 0,8-1-496 0 0,-1-1 0 0 0,1-1 0 0 0,0-1 0 0 0,29-6 0 0 0,-39 5-43 0 0,27-3-889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10 13503 0 0,'4'-9'3858'0'0,"-12"9"-3713"0"0,0 1 0 0 0,0 0 0 0 0,0 1 1 0 0,0 0-1 0 0,0 0 0 0 0,0 1 0 0 0,1 0 1 0 0,-1 0-1 0 0,-10 7 0 0 0,-9 7-203 0 0,-28 22-1 0 0,35-24 177 0 0,-45 30 18 0 0,-30 23 82 0 0,83-59-168 0 0,2 1 1 0 0,-1 0 0 0 0,1 1-1 0 0,1 0 1 0 0,-15 21-1 0 0,22-28-33 0 0,-1 0 0 0 0,1 0 0 0 0,0 1-1 0 0,0-1 1 0 0,0 1 0 0 0,1-1 0 0 0,0 1 0 0 0,0 0-1 0 0,0 0 1 0 0,0 6 0 0 0,1-10-14 0 0,0 1-1 0 0,0 0 1 0 0,0 0 0 0 0,1 0 0 0 0,-1-1-1 0 0,1 1 1 0 0,-1 0 0 0 0,1 0-1 0 0,0-1 1 0 0,-1 1 0 0 0,1-1 0 0 0,0 1-1 0 0,0-1 1 0 0,0 1 0 0 0,1-1 0 0 0,-1 1-1 0 0,0-1 1 0 0,0 0 0 0 0,1 0-1 0 0,-1 1 1 0 0,1-1 0 0 0,-1 0 0 0 0,1 0-1 0 0,-1-1 1 0 0,1 1 0 0 0,0 0 0 0 0,-1 0-1 0 0,1-1 1 0 0,0 1 0 0 0,2 0 0 0 0,3 0-2 0 0,0 0 1 0 0,0 0 0 0 0,1 0 0 0 0,-1-1 0 0 0,0 0-1 0 0,1 0 1 0 0,-1-1 0 0 0,8-1 0 0 0,59-17-117 0 0,-65 17 76 0 0,152-58-1049 0 0,-116 41-57 0 0,17-6-626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10 11055 0 0,'0'0'506'0'0,"-7"-5"168"0"0,6 4-562 0 0,0 0 0 0 0,-1 1 0 0 0,1-1 0 0 0,0 1 0 0 0,0 0 0 0 0,0-1 0 0 0,0 1 0 0 0,0 0 0 0 0,-1-1 0 0 0,1 1 0 0 0,0 0 0 0 0,0 0 0 0 0,-1 0 0 0 0,1 0 0 0 0,0 0 0 0 0,0 1 0 0 0,0-1 0 0 0,-1 0 0 0 0,1 0 0 0 0,0 1-1 0 0,0-1 1 0 0,0 1 0 0 0,0-1 0 0 0,0 1 0 0 0,0-1 0 0 0,0 1 0 0 0,0 0 0 0 0,-2 1 0 0 0,0 0 413 0 0,-6 4-190 0 0,1 0 0 0 0,0 0-1 0 0,0 0 1 0 0,0 1 0 0 0,1 1 0 0 0,0-1-1 0 0,0 1 1 0 0,-7 12 0 0 0,-3 8 32 0 0,-18 39 1 0 0,6-10 211 0 0,-155 302 198 0 0,-111 153-585 0 0,253-448-380 0 0,-69 79 0 0 0,88-116-1064 0 0</inkml:trace>
  <inkml:trace contextRef="#ctx0" brushRef="#br0" timeOffset="1">136 699 15231 0 0,'-16'3'332'0'0,"1"1"-1"0"0,0 1 0 0 0,0 0 1 0 0,0 1-1 0 0,1 1 0 0 0,0 0 1 0 0,-14 9-1 0 0,28-15-289 0 0,-1-1 0 0 0,1 0 0 0 0,0 0 0 0 0,0 0 0 0 0,0 0 1 0 0,0 0-1 0 0,0 0 0 0 0,-1 0 0 0 0,1 0 0 0 0,0 0 0 0 0,0 0 0 0 0,0 1 0 0 0,0-1 1 0 0,0 0-1 0 0,0 0 0 0 0,-1 0 0 0 0,1 0 0 0 0,0 0 0 0 0,0 0 0 0 0,0 1 0 0 0,0-1 0 0 0,0 0 1 0 0,0 0-1 0 0,0 0 0 0 0,0 0 0 0 0,0 1 0 0 0,0-1 0 0 0,0 0 0 0 0,0 0 0 0 0,0 0 0 0 0,0 0 1 0 0,0 1-1 0 0,0-1 0 0 0,0 0 0 0 0,0 0 0 0 0,0 0 0 0 0,0 0 0 0 0,0 1 0 0 0,0-1 1 0 0,0 0-1 0 0,0 0 0 0 0,0 0 0 0 0,0 0 0 0 0,1 1 0 0 0,-1-1 0 0 0,0 0 0 0 0,0 0 0 0 0,0 0 1 0 0,0 0-1 0 0,0 0 0 0 0,0 0 0 0 0,0 0 0 0 0,1 1 0 0 0,-1-1 0 0 0,0 0 0 0 0,0 0 1 0 0,17 5 658 0 0,21-3-262 0 0,7-6-27 0 0,1-2-1 0 0,-1-3 1 0 0,47-14-1 0 0,-1 1-189 0 0,-15 4-189 0 0,232-41-155 0 0,-238 54-1440 0 0,-61 5 1097 0 0,0 0 0 0 0,0 1 0 0 0,0 0 1 0 0,0 0-1 0 0,12 4 0 0 0,-19-4 295 0 0,-1-1-1 0 0,1 1 1 0 0,-1-1-1 0 0,1 1 1 0 0,-1 0-1 0 0,0-1 1 0 0,1 1-1 0 0,-1 0 1 0 0,0 0-1 0 0,0 0 1 0 0,1 0-1 0 0,-1 0 1 0 0,0 0-1 0 0,0 0 0 0 0,0 1 1 0 0,0-1-1 0 0,1 3 1 0 0,1 10-1437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33 3223 0 0,'0'2'240'0'0,"-2"3"1338"0"0,0 0-1 0 0,0 1 0 0 0,0-1 0 0 0,1 1 0 0 0,0 0 1 0 0,0-1-1 0 0,0 1 0 0 0,1 10 0 0 0,0-15-1430 0 0,0 1 965 0 0,1 0-86 0 0,1 1-869 0 0,0-1 0 0 0,0 1 0 0 0,1 0 0 0 0,-1-1 0 0 0,0 1 0 0 0,1-1 0 0 0,0 0 0 0 0,0 0 0 0 0,-1 0 0 0 0,1 0 1 0 0,0 0-1 0 0,1-1 0 0 0,-1 1 0 0 0,0-1 0 0 0,0 0 0 0 0,1 0 0 0 0,-1 0 0 0 0,0 0 0 0 0,1-1 0 0 0,-1 1 0 0 0,4-1 0 0 0,12 0-80 0 0,-1 0 0 0 0,0-1-1 0 0,0-1 1 0 0,0-1 0 0 0,0-1 0 0 0,-1 0 0 0 0,1-1 0 0 0,-1-1 0 0 0,0-1 0 0 0,-1 0 0 0 0,0-2-1 0 0,0 1 1 0 0,0-2 0 0 0,23-19 0 0 0,-30 21-608 0 0,-1 0 1 0 0,11-16-1 0 0,-18 23 71 0 0,-4 1-131 0 0,-1 0 499 0 0,0 0 1 0 0,1 0-1 0 0,-1 0 0 0 0,0 0 1 0 0,1 1-1 0 0,-1 0 0 0 0,0 0 1 0 0,1 0-1 0 0,-7 2 0 0 0,-369 191 260 0 0,311-151 8 0 0,18-11 96 0 0,49-32-144 0 0,32 3-297 0 0,2-7-1472 0 0,54-16 0 0 0,-45 9-765 0 0,4 0-3585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210 292 6911 0 0,'0'0'528'0'0,"1"2"-341"0"0,3 4 411 0 0,-1 1 0 0 0,0-1 0 0 0,-1 0 0 0 0,1 1 0 0 0,-1-1 0 0 0,-1 1 0 0 0,1 0 0 0 0,-1-1 0 0 0,1 14 1 0 0,-2-17-374 0 0,0 1 0 0 0,-1-1 0 0 0,1 0 1 0 0,-1 1-1 0 0,0-1 0 0 0,0 1 1 0 0,0-1-1 0 0,0 0 0 0 0,0 0 1 0 0,-1 0-1 0 0,1 1 0 0 0,-1-1 0 0 0,0-1 1 0 0,0 1-1 0 0,0 0 0 0 0,0 0 1 0 0,0-1-1 0 0,-1 1 0 0 0,1-1 1 0 0,-1 0-1 0 0,-5 4 0 0 0,1-3-63 0 0,1 0-1 0 0,0 0 0 0 0,-1-1 1 0 0,0 0-1 0 0,1 0 1 0 0,-1-1-1 0 0,0 0 0 0 0,0 0 1 0 0,0 0-1 0 0,0-1 0 0 0,0 0 1 0 0,0 0-1 0 0,0-1 1 0 0,0 0-1 0 0,0 0 0 0 0,1-1 1 0 0,-11-3-1 0 0,13 3-119 0 0,0 1 0 0 0,0-1 0 0 0,0 0 0 0 0,0 0 0 0 0,0-1 0 0 0,0 1 0 0 0,1-1 0 0 0,-1 0 0 0 0,1 0 0 0 0,0 0 0 0 0,0 0 0 0 0,-4-5 0 0 0,5 5-32 0 0,1 0 1 0 0,-1 0 0 0 0,1 0 0 0 0,0-1-1 0 0,0 1 1 0 0,0 0 0 0 0,0 0 0 0 0,0-1-1 0 0,1 1 1 0 0,-1 0 0 0 0,1-1 0 0 0,0 1-1 0 0,0 0 1 0 0,0-1 0 0 0,0 1 0 0 0,1-1-1 0 0,1-5 1 0 0,4-7-113 0 0,0 0 0 0 0,1 1 0 0 0,1 0 0 0 0,0 0 0 0 0,1 1-1 0 0,1 0 1 0 0,0 0 0 0 0,0 1 0 0 0,15-12 0 0 0,-3 3-23 0 0,1 1 1 0 0,1 1-1 0 0,1 1 1 0 0,0 1-1 0 0,30-15 1 0 0,-37 23 62 0 0,-1 2 0 0 0,1 0 1 0 0,1 1-1 0 0,-1 1 1 0 0,1 1-1 0 0,0 1 1 0 0,1 0-1 0 0,-1 1 1 0 0,23 0-1 0 0,-35 3 96 0 0,0 1 0 0 0,0-1 0 0 0,0 1 0 0 0,0 1 0 0 0,0-1 0 0 0,0 1 0 0 0,0 0 0 0 0,0 1 0 0 0,-1-1 0 0 0,1 1 0 0 0,-1 1 0 0 0,9 5 0 0 0,-12-6-8 0 0,1 0 1 0 0,0 0-1 0 0,-1 0 0 0 0,0 1 1 0 0,1 0-1 0 0,-1-1 0 0 0,-1 1 1 0 0,1 0-1 0 0,-1 1 0 0 0,1-1 0 0 0,-1 0 1 0 0,0 1-1 0 0,-1-1 0 0 0,1 1 1 0 0,-1-1-1 0 0,0 1 0 0 0,0 0 1 0 0,0 0-1 0 0,-1 4 0 0 0,1 0 35 0 0,-2 0 1 0 0,1 0-1 0 0,-1 0 0 0 0,0-1 0 0 0,-1 1 0 0 0,0-1 1 0 0,0 1-1 0 0,-1-1 0 0 0,0 1 0 0 0,-5 8 0 0 0,3-8-16 0 0,-1 1-1 0 0,-1-1 0 0 0,1 0 0 0 0,-2-1 0 0 0,1 1 0 0 0,-1-1 1 0 0,-9 7-1 0 0,-1-1 1 0 0,-1 0 0 0 0,-33 17 1 0 0,-45 16-25 0 0,54-27-21 0 0,31-14-9 0 0,-15 8-459 0 0,-1-1-1 0 0,0-2 1 0 0,-49 13 0 0 0,75-23 339 0 0,0-1 1 0 0,0 0 0 0 0,0 0 0 0 0,0 1 0 0 0,0-1 0 0 0,0-1 0 0 0,-4 1 0 0 0,5-1 12 0 0,1 1 0 0 0,-1 0 0 0 0,0 0 0 0 0,1 0 0 0 0,-1-1-1 0 0,1 1 1 0 0,-1 0 0 0 0,0-1 0 0 0,1 1 0 0 0,-1-1 0 0 0,1 1 0 0 0,-1-1-1 0 0,1 1 1 0 0,-1-1 0 0 0,1 1 0 0 0,-1-1 0 0 0,1 1 0 0 0,0-1 0 0 0,-1 1-1 0 0,1-1 1 0 0,0 0 0 0 0,-1 1 0 0 0,1-1 0 0 0,0 0 0 0 0,-1-1 0 0 0,1-8-1494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8 11519 0 0,'0'0'887'0'0,"2"-1"-583"0"0,4-5 3241 0 0,-9 7-3379 0 0,1 0 0 0 0,0 0 0 0 0,0 1 1 0 0,0-1-1 0 0,0 0 0 0 0,0 1 0 0 0,1-1 0 0 0,-1 1 0 0 0,-2 2 0 0 0,0 0 0 0 0,-27 29 319 0 0,0 2 1 0 0,-29 44-1 0 0,53-69-432 0 0,-86 111 607 0 0,-90 132-42 0 0,44-13-488 0 0,132-227-229 0 0,2 0 0 0 0,-7 21 1 0 0,6-9-5907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14135 0 0,'0'0'6862'0'0,"1"2"-6742"0"0,0 2-87 0 0,-1 0 0 0 0,0 0 1 0 0,0 0-1 0 0,0-1 1 0 0,0 1-1 0 0,0 0 1 0 0,-1 0-1 0 0,0 0 1 0 0,0 0-1 0 0,0-1 1 0 0,0 1-1 0 0,-2 5 1 0 0,-6 9 155 0 0,-11 20 1 0 0,12-24-90 0 0,1 0-69 0 0,-11 21 154 0 0,-2-2-1 0 0,-39 54 0 0 0,50-77-639 0 0,-1 0-1 0 0,0-1 1 0 0,0 0-1 0 0,-19 13 1 0 0,26-21-1114 0 0,-5 1-65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13903 0 0,'0'0'1360'0'0,"-6"-7"-1208"0"0,17 7-5048 0 0,2 0 296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26 16207 0 0,'-3'-25'3799'0'0,"1"25"-3606"0"0,1 1-159 0 0,-1 0 1 0 0,1-1-1 0 0,-1 1 0 0 0,1 0 0 0 0,-1 0 1 0 0,1 0-1 0 0,-1 1 0 0 0,1-1 0 0 0,0 0 0 0 0,-1 0 1 0 0,1 1-1 0 0,0-1 0 0 0,-1 3 0 0 0,-16 25 262 0 0,13-20-200 0 0,-76 152 674 0 0,29-51-379 0 0,-183 282-76 0 0,-28-17-20 0 0,203-292-281 0 0,53-73-39 0 0,-20 28-2339 0 0,-49 53 1 0 0</inkml:trace>
  <inkml:trace contextRef="#ctx0" brushRef="#br0" timeOffset="1">9 803 16671 0 0,'0'0'763'0'0,"-1"0"-14"0"0,-5 0-461 0 0,4 0 626 0 0,4 1-465 0 0,23 2 190 0 0,0-1-1 0 0,1-1 1 0 0,37-4 0 0 0,-31 1-477 0 0,326-26 1 0 0,-205 8-4126 0 0,-117 14-2933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41 7831 0 0,'0'3'9176'0'0,"-1"-3"-9084"0"0,1 1 0 0 0,0-1-1 0 0,0 1 1 0 0,0-1 0 0 0,0 1-1 0 0,0-1 1 0 0,0 1 0 0 0,0 0-1 0 0,0-1 1 0 0,0 1 0 0 0,1-1 0 0 0,-1 1-1 0 0,0-1 1 0 0,0 1 0 0 0,0-1-1 0 0,1 1 1 0 0,-1-1 0 0 0,0 1-1 0 0,1-1 1 0 0,-1 1 0 0 0,1 0-1 0 0,0-1-5 0 0,0 1 0 0 0,0 0 0 0 0,0-1 0 0 0,0 1 0 0 0,0-1 0 0 0,0 1 0 0 0,1-1 0 0 0,-1 0 1 0 0,0 1-1 0 0,0-1 0 0 0,2 0 0 0 0,10 1 208 0 0,-1 0 0 0 0,1-1 0 0 0,-1 0 1 0 0,1-1-1 0 0,-1-1 0 0 0,18-4 0 0 0,71-25-1241 0 0,-97 30 879 0 0,46-20-1578 0 0,-48 20 1230 0 0,-4 1-416 0 0,-21 5 784 0 0,1 1 0 0 0,-1 1 0 0 0,1 1-1 0 0,1 1 1 0 0,-27 14 0 0 0,11-2 390 0 0,1 1 0 0 0,-35 30 1 0 0,50-35 0 0 0,1 0 0 0 0,-23 28 1 0 0,34-35-178 0 0,1 0 1 0 0,0 1 0 0 0,1-1 0 0 0,1 2-1 0 0,-1-1 1 0 0,-7 23 0 0 0,13-32-158 0 0,0 0 1 0 0,0 0-1 0 0,1 1 1 0 0,-1-1-1 0 0,1 0 1 0 0,-1 1-1 0 0,1-1 1 0 0,0 0-1 0 0,0 1 1 0 0,0-1-1 0 0,0 0 1 0 0,1 0-1 0 0,-1 1 1 0 0,0-1-1 0 0,1 0 1 0 0,0 1-1 0 0,0-1 1 0 0,-1 0 0 0 0,1 0-1 0 0,0 0 1 0 0,1 0-1 0 0,-1 0 1 0 0,0 0-1 0 0,1 0 1 0 0,-1 0-1 0 0,1-1 1 0 0,-1 1-1 0 0,1 0 1 0 0,0-1-1 0 0,0 0 1 0 0,-1 1-1 0 0,1-1 1 0 0,0 0-1 0 0,5 2 1 0 0,0 0-334 0 0,1 0-1 0 0,0-1 1 0 0,-1 1 0 0 0,1-2 0 0 0,0 1 0 0 0,1-1 0 0 0,-1-1 0 0 0,14 0 0 0 0,1-1-1707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57 13823 0 0,'0'-2'1062'0'0,"1"0"-818"0"0,-1-1 0 0 0,0 1 1 0 0,0 0-1 0 0,0 0 0 0 0,0-1 1 0 0,0 1-1 0 0,0 0 0 0 0,0 0 1 0 0,-1-1-1 0 0,1 1 0 0 0,-1 0 1 0 0,0 0-1 0 0,0 0 0 0 0,0 0 1 0 0,0 0-1 0 0,-1-3 0 0 0,0 4-67 0 0,1-1 0 0 0,0 1-1 0 0,0 0 1 0 0,-1 0 0 0 0,1 0-1 0 0,-1 0 1 0 0,1 0 0 0 0,-1 0 0 0 0,1 0-1 0 0,-1 1 1 0 0,0-1 0 0 0,1 0-1 0 0,-1 1 1 0 0,0-1 0 0 0,0 1-1 0 0,1 0 1 0 0,-1 0 0 0 0,0-1 0 0 0,0 1-1 0 0,1 0 1 0 0,-1 1 0 0 0,0-1-1 0 0,-3 1 1 0 0,-3 1-90 0 0,1 1 0 0 0,-1 0 0 0 0,1 0-1 0 0,-1 1 1 0 0,1 0 0 0 0,0 0 0 0 0,0 1 0 0 0,1 0 0 0 0,-10 8-1 0 0,1 0-117 0 0,0-2-12 0 0,2 1-1 0 0,0 1 0 0 0,-22 27 0 0 0,28-31 43 0 0,0 0 1 0 0,1 1-1 0 0,1 0 0 0 0,0 0 0 0 0,0 0 1 0 0,1 0-1 0 0,-5 17 0 0 0,9-25-17 0 0,-1 0 1 0 0,1-1-1 0 0,0 1 0 0 0,0 0 0 0 0,0 0 0 0 0,0-1 1 0 0,0 1-1 0 0,1 0 0 0 0,-1-1 0 0 0,0 1 0 0 0,1 0 1 0 0,-1-1-1 0 0,1 1 0 0 0,0 0 0 0 0,0-1 0 0 0,-1 1 1 0 0,1-1-1 0 0,0 0 0 0 0,0 1 0 0 0,0-1 0 0 0,0 0 1 0 0,1 1-1 0 0,-1-1 0 0 0,0 0 0 0 0,0 0 0 0 0,1 0 1 0 0,-1 0-1 0 0,1 0 0 0 0,2 1 0 0 0,4 2-131 0 0,1 0-1 0 0,1 0 1 0 0,-1-1 0 0 0,10 2-1 0 0,-6-1-35 0 0,-2-1 93 0 0,0 1 0 0 0,0 0 1 0 0,0 0-1 0 0,-1 1 1 0 0,0 1-1 0 0,0 0 0 0 0,9 7 1 0 0,-14-9 48 0 0,0 1 0 0 0,0-1 0 0 0,-1 1 0 0 0,1 0 0 0 0,-1 0 0 0 0,0 1 1 0 0,-1-1-1 0 0,1 1 0 0 0,-1 0 0 0 0,-1 0 0 0 0,1 0 0 0 0,-1 0 0 0 0,3 11 0 0 0,2 19 372 0 0,-1 1 0 0 0,-2-1-1 0 0,-2 1 1 0 0,-1 0-1 0 0,-6 58 1 0 0,5-91-284 0 0,-1 0 1 0 0,1 0-1 0 0,-1 0 0 0 0,0 0 1 0 0,0-1-1 0 0,0 1 0 0 0,0 0 0 0 0,-1 0 1 0 0,0-1-1 0 0,1 1 0 0 0,-1-1 1 0 0,-1 0-1 0 0,1 1 0 0 0,0-1 0 0 0,-1 0 1 0 0,1 0-1 0 0,-1 0 0 0 0,0-1 1 0 0,0 1-1 0 0,0-1 0 0 0,-1 0 1 0 0,1 1-1 0 0,0-1 0 0 0,-1-1 0 0 0,0 1 1 0 0,1 0-1 0 0,-1-1 0 0 0,0 0 1 0 0,0 0-1 0 0,-6 1 0 0 0,-186 24 794 0 0,172-23-806 0 0,-50 0 67 0 0,67-3-111 0 0,0 0 0 0 0,0-1-1 0 0,0 0 1 0 0,0-1 0 0 0,0 1 0 0 0,0-1-1 0 0,0-1 1 0 0,-8-3 0 0 0,13 5-92 0 0,0 0 1 0 0,0-1 0 0 0,1 1-1 0 0,-1 0 1 0 0,1-1 0 0 0,-1 1-1 0 0,1-1 1 0 0,-1 0 0 0 0,1 1-1 0 0,0-1 1 0 0,0 0 0 0 0,0 0-1 0 0,0 0 1 0 0,0 0-1 0 0,0 0 1 0 0,0-2 0 0 0,-3-10-1613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46 280 5983 0 0,'0'0'464'0'0,"-2"1"-53"0"0,-41 21 9537 0 0,51-29-9227 0 0,66-46-138 0 0,-27 20-556 0 0,79-73-287 0 0,-57 45 137 0 0,-64 57 157 0 0,0 1 0 0 0,0-1 0 0 0,0 1 0 0 0,0 0 1 0 0,0 0-1 0 0,1 0 0 0 0,-1 1 0 0 0,1 0 0 0 0,11-3 0 0 0,-14 5 70 0 0,6 2-6 0 0,-7-2-90 0 0,-1 0 1 0 0,0 0-1 0 0,1 0 1 0 0,-1 1 0 0 0,0-1-1 0 0,1 1 1 0 0,-1-1 0 0 0,0 1-1 0 0,1-1 1 0 0,-1 1 0 0 0,0 0-1 0 0,0 0 1 0 0,0 0-1 0 0,0-1 1 0 0,0 1 0 0 0,0 0-1 0 0,0 0 1 0 0,0 0 0 0 0,0 1-1 0 0,1 0 1 0 0,1 2 79 0 0,1 1 124 0 0,1 0-1 0 0,-1 1 1 0 0,0-1 0 0 0,-1 1 0 0 0,1 0-1 0 0,-1 0 1 0 0,0 0 0 0 0,-1 1 0 0 0,4 10-1 0 0,-5-11-134 0 0,0-1 0 0 0,-1 1-1 0 0,1-1 1 0 0,-1 1-1 0 0,0-1 1 0 0,-1 1 0 0 0,1-1-1 0 0,-1 1 1 0 0,0-1-1 0 0,-1 1 1 0 0,1-1 0 0 0,-4 8-1 0 0,-7 15 128 0 0,-32 51 0 0 0,43-77-76 0 0,2-3-120 0 0,0 1 0 0 0,0-1 1 0 0,0 1-1 0 0,-1-1 0 0 0,1 1 0 0 0,0-1 0 0 0,0 1 0 0 0,-1-1 0 0 0,1 0 0 0 0,0 0 1 0 0,0-1-1 0 0,2-1-3 0 0,98-102-931 0 0,-43 41 167 0 0,-45 51 631 0 0,-3 1 12 0 0,0 1-1 0 0,2 1 1 0 0,-1-1 0 0 0,1 2-1 0 0,19-12 1 0 0,-25 16 69 0 0,-4 4 45 0 0,0-1 0 0 0,0 1 0 0 0,0-1 0 0 0,1 1 1 0 0,-1 0-1 0 0,0 0 0 0 0,1 0 0 0 0,2-1 0 0 0,-2 1 79 0 0,1 0 0 0 0,-1 0 0 0 0,1 1-1 0 0,-1 0 1 0 0,1-1 0 0 0,0 1 0 0 0,-1 0-1 0 0,1 1 1 0 0,4 0 0 0 0,10 0 246 0 0,-17-1-264 0 0,0 1 0 0 0,0-1 0 0 0,0 0-1 0 0,1 1 1 0 0,-1-1 0 0 0,0 0 0 0 0,0 1 0 0 0,0-1 0 0 0,0 1 0 0 0,0 0 0 0 0,0-1-1 0 0,0 1 1 0 0,0 0 0 0 0,0 0 0 0 0,0-1 0 0 0,0 1 0 0 0,0 0 0 0 0,-1 0 0 0 0,1 0 0 0 0,0 0-1 0 0,-1 0 1 0 0,1 0 0 0 0,0 2 0 0 0,1 1 5 0 0,0 0 0 0 0,-1 0 0 0 0,0 0 0 0 0,1 0 0 0 0,-1 6 0 0 0,0-3 3 0 0,-1 1 0 0 0,0-1-1 0 0,0 1 1 0 0,-1 0 0 0 0,0-1-1 0 0,0 1 1 0 0,-4 11 0 0 0,-22 54 406 0 0,17-51-396 0 0,7-12-48 0 0,-53 115 255 0 0,52-119-336 0 0,3-4-262 0 0,4-3-461 0 0,9-3-540 0 0,1 0 0 0 0,20-10 0 0 0,-4 1-628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13 6447 0 0,'16'-13'14984'0'0,"-17"17"-14927"0"0,0 0 0 0 0,0 0 0 0 0,-1 0 0 0 0,1-1 0 0 0,-1 1 1 0 0,0-1-1 0 0,0 1 0 0 0,0-1 0 0 0,-4 5 0 0 0,1 0 28 0 0,-13 16 32 0 0,-1-1 0 0 0,-1 0 0 0 0,-43 36-1 0 0,34-32-79 0 0,-5 0-37 0 0,27-19 0 0 0,4-1-29 0 0,2-6-115 0 0,3 3-1174 0 0,11 6 1257 0 0,-8-6 15 0 0,1-1-1 0 0,-1-1 0 0 0,1 1 0 0 0,0-1 1 0 0,0 0-1 0 0,0 0 0 0 0,0 0 1 0 0,0-1-1 0 0,1 0 0 0 0,-1-1 1 0 0,0 1-1 0 0,8-1 0 0 0,-7 0-21 0 0,0 0 0 0 0,0 0 0 0 0,0 1 0 0 0,0 0 0 0 0,-1 1 0 0 0,1-1 0 0 0,0 1-1 0 0,-1 0 1 0 0,12 6 0 0 0,-15-6 97 0 0,0 1 1 0 0,-1-1-1 0 0,1 0 0 0 0,-1 1 1 0 0,0 0-1 0 0,0-1 0 0 0,0 1 0 0 0,0 0 1 0 0,0 0-1 0 0,0 0 0 0 0,-1 0 0 0 0,1 0 1 0 0,-1 1-1 0 0,0-1 0 0 0,0 0 1 0 0,0 1-1 0 0,0 3 0 0 0,1 8 265 0 0,-1 0-1 0 0,-1 25 1 0 0,0-23-124 0 0,-1-10-84 0 0,1-1 1 0 0,-1 0-1 0 0,-1 0 1 0 0,1 0 0 0 0,-1 0-1 0 0,0 0 1 0 0,-4 8 0 0 0,-22 39 626 0 0,23-44-585 0 0,-10 15 128 0 0,-17 22 0 0 0,25-36-217 0 0,-1-1 0 0 0,0 0 0 0 0,-1-1 0 0 0,-18 15 0 0 0,22-20-23 0 0,0 0 0 0 0,0 0 0 0 0,-10 3 0 0 0,11-5 6 0 0,1 1 1 0 0,-1-1-1 0 0,0 0 1 0 0,0-1-1 0 0,-5 2 1 0 0,-6-5-9 0 0,7 0 2 0 0,-2 1 11 0 0,0-1-1 0 0,0 0 0 0 0,0-1 1 0 0,1 0-1 0 0,-1 0 1 0 0,-11-8-1 0 0,15 7-192 0 0,-1 1-1 0 0,1-1 1 0 0,0 0 0 0 0,0 0-1 0 0,0-1 1 0 0,1 1 0 0 0,0-1-1 0 0,0-1 1 0 0,-4-6 0 0 0,3-1-5277 0 0,2 0-1812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 2759 0 0,'0'0'355'0'0,"22"-16"14426"0"0,-33 22-14325 0 0,10-6-447 0 0,0 1 1 0 0,1-1-1 0 0,-1 0 0 0 0,0 1 0 0 0,0-1 0 0 0,0 1 1 0 0,1-1-1 0 0,-1 1 0 0 0,0-1 0 0 0,0 1 0 0 0,1-1 1 0 0,-1 1-1 0 0,1 0 0 0 0,-1 0 0 0 0,-1 1 0 0 0,-1 3-25 0 0,-17 11 2820 0 0,19-14-2739 0 0,-4 4-11 0 0,-6 5-42 0 0,9-8-16 0 0,-3 6-6 0 0,4-7-50 0 0,12-4-1437 0 0,-1-2-120 0 0,1-1-4973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94 10423 0 0,'2'-1'474'0'0,"42"-32"366"0"0,-24 18 635 0 0,0 1 1 0 0,24-12-1 0 0,-43 25-887 0 0,1 0-180 0 0,-2 1-366 0 0,0-1-1 0 0,0 1 1 0 0,0 0-1 0 0,0 0 1 0 0,0 0-1 0 0,0 0 1 0 0,0 0-1 0 0,1-1 1 0 0,-1 1-1 0 0,0 0 1 0 0,0 0-1 0 0,0 0 1 0 0,0 0-1 0 0,0 0 0 0 0,1 0 1 0 0,-1 0-1 0 0,0 0 1 0 0,0 0-1 0 0,0 0 1 0 0,0-1-1 0 0,1 1 1 0 0,-1 0-1 0 0,0 0 1 0 0,0 0-1 0 0,0 0 1 0 0,0 0-1 0 0,1 0 1 0 0,-1 0-1 0 0,0 0 1 0 0,0 0-1 0 0,0 0 1 0 0,0 0-1 0 0,1 1 1 0 0,-1-1-1 0 0,-1 9 7 0 0,0 1-1 0 0,-1-1 1 0 0,0 0-1 0 0,0 1 1 0 0,-1-1-1 0 0,0 0 1 0 0,0 0-1 0 0,-1-1 0 0 0,-9 15 1 0 0,-7 9 15 0 0,-27 31 1 0 0,45-60-58 0 0,-295 373 78 0 0,153-185-20 0 0,119-159-73 0 0,-39 38 0 0 0,49-56 2 0 0,-1 0 0 0 0,0-1 0 0 0,-1-1 0 0 0,-27 15 0 0 0,38-24-48 0 0,2 0-26 0 0,-1-1 1 0 0,1 1-1 0 0,-1-1 1 0 0,0 0 0 0 0,0-1-1 0 0,0 1 1 0 0,-7 0-1 0 0,12-3 39 0 0,0 0 0 0 0,-1-1 0 0 0,1 1 0 0 0,0-1 0 0 0,0 1 0 0 0,0-1 0 0 0,0 1 0 0 0,1-1 0 0 0,-1 1 0 0 0,1-3 0 0 0,0 1 9 0 0,1-1 1 0 0,0 1-1 0 0,0 0 1 0 0,0 0-1 0 0,0 0 1 0 0,0 0 0 0 0,0 0-1 0 0,1 1 1 0 0,0-1-1 0 0,-1 1 1 0 0,1-1-1 0 0,4-1 1 0 0,7-5-132 0 0,22-11 0 0 0,-15 10 44 0 0,6-4 210 0 0,1 1 0 0 0,1 2 0 0 0,0 0 0 0 0,0 2 0 0 0,1 2 0 0 0,0 1 0 0 0,40-4 0 0 0,-17 7 303 0 0,0 1 0 0 0,0 4 0 0 0,73 10 0 0 0,-32 1-318 0 0,-72-10-39 0 0,-21-3-116 0 0,1 0-33 0 0,5 1-28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240 147 5983 0 0,'-6'5'542'0'0,"-14"5"-491"0"0,14-7 691 0 0,1 0 1 0 0,-1 0-1 0 0,-7 6 0 0 0,8-3 2710 0 0,6-3-1388 0 0,14-3-811 0 0,22-10-1228 0 0,46-25 59 0 0,-74 31-78 0 0,0-2-1 0 0,0 1 0 0 0,-1-1 1 0 0,0 0-1 0 0,0-1 0 0 0,-1 0 1 0 0,0 0-1 0 0,0-1 0 0 0,-1 0 1 0 0,1 0-1 0 0,8-18 0 0 0,-15 26-5 0 0,7-16-1 0 0,-7 15 2 0 0,0-1 0 0 0,0 1 0 0 0,-1 0 0 0 0,1 0 0 0 0,-1 0 0 0 0,1 0 0 0 0,-1 0 0 0 0,1 0 0 0 0,-1 0 0 0 0,1 0 0 0 0,-1 0 0 0 0,-1-1 0 0 0,1 1 2 0 0,0-1-1 0 0,0 1 1 0 0,-1 0-1 0 0,1 0 0 0 0,0 0 1 0 0,0 0-1 0 0,-1 0 1 0 0,1 0-1 0 0,-1 1 0 0 0,1-1 1 0 0,-1 0-1 0 0,1 1 1 0 0,-1-1-1 0 0,1 1 0 0 0,-1-1 1 0 0,1 1-1 0 0,-1 0 1 0 0,0 0-1 0 0,1 0 1 0 0,-1 0-1 0 0,0 0 0 0 0,1 0 1 0 0,-1 0-1 0 0,1 0 1 0 0,-1 1-1 0 0,0-1 0 0 0,1 1 1 0 0,-1-1-1 0 0,-2 2 1 0 0,-5 2-70 0 0,1 0 0 0 0,0 1-1 0 0,-15 10 1 0 0,14-9 47 0 0,-154 123 9 0 0,156-124 10 0 0,-16 16-7 0 0,-29 30 1 0 0,42-40 39 0 0,1 0 0 0 0,1 1 1 0 0,0 0-1 0 0,0 0 1 0 0,-6 16-1 0 0,12-25 8 0 0,1 1 1 0 0,0-1-1 0 0,0 0 0 0 0,0 0 1 0 0,0 0-1 0 0,0 1 0 0 0,1-1 1 0 0,0 0-1 0 0,-1 1 1 0 0,1-1-1 0 0,1 1 0 0 0,-1-1 1 0 0,0 0-1 0 0,1 1 0 0 0,-1-1 1 0 0,1 0-1 0 0,0 0 0 0 0,3 6 1 0 0,-2-5 44 0 0,1 0 1 0 0,-1-1 0 0 0,1 1-1 0 0,0 0 1 0 0,0-1-1 0 0,0 0 1 0 0,1 0 0 0 0,-1 0-1 0 0,1 0 1 0 0,0-1-1 0 0,0 1 1 0 0,0-1 0 0 0,5 3-1 0 0,-1-2 28 0 0,1 0-1 0 0,-1-1 1 0 0,1 1-1 0 0,0-2 1 0 0,0 1-1 0 0,0-1 1 0 0,0-1-1 0 0,11 0 1 0 0,-3 0-276 0 0,-1-2-1 0 0,0 0 1 0 0,28-8 0 0 0,-8-3-1796 0 0,-13 1-2522 0 0,-5 0-847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18 7831 0 0,'0'0'603'0'0,"1"-2"-396"0"0,1 0-1641 0 0,1-12 9158 0 0,-9 15-6826 0 0,3 1-865 0 0,0-1 0 0 0,0 1 1 0 0,0 0-1 0 0,0 0 0 0 0,1 0 1 0 0,-1 0-1 0 0,0 0 0 0 0,-3 5 1 0 0,-18 25 207 0 0,20-27-204 0 0,-30 48 370 0 0,3 2 0 0 0,-26 60-1 0 0,-22 41 344 0 0,-135 166-336 0 0,71-114-338 0 0,39-55-12 0 0,39-64 35 0 0,37-52-2431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7367 0 0,'0'0'8032'0'0,"2"-1"-7094"0"0,56-18 1044 0 0,114-24 1 0 0,-52 16-1162 0 0,-100 22-777 0 0,154-37 796 0 0,-127 33-536 0 0,83-4 0 0 0,-116 12-879 0 0,-1 1 1 0 0,1 1-1 0 0,-1 0 1 0 0,0 1-1 0 0,18 4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 13903 0 0,'0'0'638'0'0,"-9"-2"211"0"0,7 2-837 0 0,0 1 1 0 0,-1-1-1 0 0,1 0 1 0 0,0 1-1 0 0,-1-1 1 0 0,1 1-1 0 0,0 0 1 0 0,0-1-1 0 0,0 1 1 0 0,-1 0-1 0 0,1 0 1 0 0,0 1-1 0 0,0-1 1 0 0,0 0-1 0 0,1 1 1 0 0,-1-1-1 0 0,0 1 1 0 0,0 0-1 0 0,1-1 0 0 0,-1 1 1 0 0,1 0-1 0 0,0 0 1 0 0,-3 4-1 0 0,1-1 64 0 0,0 1-1 0 0,1-1 1 0 0,-1 1-1 0 0,1 0 1 0 0,0 0-1 0 0,1 0 1 0 0,-1 0-1 0 0,0 8 1 0 0,1-1 41 0 0,1-1 0 0 0,1 1 0 0 0,0-1 0 0 0,1 1 0 0 0,0-1 1 0 0,0 0-1 0 0,2 0 0 0 0,-1 0 0 0 0,2 0 0 0 0,-1 0 1 0 0,11 17-1 0 0,-5-13 43 0 0,0-1 0 0 0,1 1 0 0 0,1-2 1 0 0,1 1-1 0 0,0-2 0 0 0,0 0 0 0 0,17 12 1 0 0,157 116 1557 0 0,-145-111-1412 0 0,90 60 297 0 0,-131-89-592 0 0,1 0-1 0 0,-1 0 0 0 0,1 0 1 0 0,-1 0-1 0 0,1 0 0 0 0,0 0 1 0 0,-1-1-1 0 0,1 1 0 0 0,0-1 0 0 0,-1 1 1 0 0,1-1-1 0 0,0 1 0 0 0,2-1 1 0 0,13 2-41 0 0,-16-2-138 0 0,4 2-3509 0 0,-3 0 2173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 10191 0 0,'0'0'920'0'0,"0"-1"-754"0"0,3-5 2946 0 0,-4 8-2992 0 0,0 0 0 0 0,0 0 0 0 0,0 0 0 0 0,0 0 0 0 0,-1-1 0 0 0,1 1 0 0 0,0 0 0 0 0,-1-1 0 0 0,0 1 0 0 0,-2 1 0 0 0,-1 2 101 0 0,-64 68 924 0 0,-40 39 179 0 0,-245 159 764 0 0,296-229-1942 0 0,-2-4 0 0 0,-93 46 0 0 0,137-76-126 0 0,13-6-3 0 0,0 0 1 0 0,0 0-1 0 0,-1-1 1 0 0,1 1-1 0 0,0-1 1 0 0,-1 0-1 0 0,-4 1 1 0 0,2-4-8 0 0,5 1-15 0 0,1 0-1 0 0,0 0 1 0 0,0 1-1 0 0,0-1 1 0 0,0 0-1 0 0,0 0 1 0 0,0 0 0 0 0,0 0-1 0 0,0 0 1 0 0,0 1-1 0 0,0-1 1 0 0,1 0-1 0 0,-1 0 1 0 0,0 0-1 0 0,1 0 1 0 0,-1 1-1 0 0,0-1 1 0 0,1 0 0 0 0,-1 0-1 0 0,1 1 1 0 0,0-2-1 0 0,13-16-1138 0 0,-14 18 1131 0 0,16-18-1510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587 110 1375 0 0,'8'-9'492'0'0,"0"0"-1"0"0,-1-1 0 0 0,10-16 1 0 0,1-3 4462 0 0,3 3 3820 0 0,-21 27-8651 0 0,-1 1 0 0 0,0 0 0 0 0,1 0 0 0 0,-1 0 0 0 0,1-1 0 0 0,-1 1 0 0 0,1 0 0 0 0,0 3 0 0 0,-1 3 83 0 0,-11 32 102 0 0,-1-2 0 0 0,-26 56 0 0 0,-47 70 784 0 0,53-104-963 0 0,-39 78-172 0 0,-38 67-110 0 0,-15-9 44 0 0,37-86-66 0 0,75-94 117 0 0,-12 19-1 0 0,16-21-247 0 0,0-1 0 0 0,-17 17 1 0 0,25-29 67 0 0,11-20-2011 0 0,-1 5 917 0 0,3-3-327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4607 0 0,'0'0'13328'0'0,"1"2"-12829"0"0,-1 2-428 0 0,1 0 0 0 0,0 0 1 0 0,-1 0-1 0 0,0 0 0 0 0,0 0 0 0 0,0 0 1 0 0,-1 0-1 0 0,1 0 0 0 0,-1 0 0 0 0,0 0 1 0 0,0-1-1 0 0,-2 7 0 0 0,-4 8 121 0 0,-12 22 1 0 0,12-28-99 0 0,-8 16 36 0 0,-36 46-1 0 0,21-32-89 0 0,-111 143 93 0 0,6-8-93 0 0,133-173-323 0 0,-6 8 552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58 259 9215 0 0,'-17'-3'668'0'0,"-24"-3"6263"0"0,44 7-6568 0 0,15 2 115 0 0,0 0-1 0 0,0-1 1 0 0,32 0 0 0 0,58-8 948 0 0,-52 2-991 0 0,447-9 1379 0 0,-489 12-1955 0 0,1 0 0 0 0,-1 0 0 0 0,0-1 0 0 0,0-1 0 0 0,0-1-1 0 0,0 0 1 0 0,0 0 0 0 0,-1-2 0 0 0,24-12 0 0 0,-21 8-427 0 0,0 0 1 0 0,0-2-1 0 0,-1 0 1 0 0,0-1-1 0 0,-1 0 1 0 0,22-28-1 0 0,18-23-3362 0 0,-38 46 2248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97 2303 0 0,'10'-15'666'0'0,"23"-34"-1319"0"0,-14 16 14207 0 0,-20 37-13329 0 0,-11 36 257 0 0,-32 97 768 0 0,-21 22-926 0 0,-123 219 0 0 0,71-187-221 0 0,93-157-82 0 0,-2-1 1 0 0,-1-1-1 0 0,-41 37 0 0 0,50-52 27 0 0,-37 30 264 0 0,54-46 176 0 0,1-3-416 0 0,1-3-65 0 0,-1 0-1 0 0,1 0 0 0 0,0 0 1 0 0,1 0-1 0 0,-1 0 1 0 0,1 0-1 0 0,0 1 0 0 0,0-1 1 0 0,0 0-1 0 0,4-4 1 0 0,33-45-334 0 0,-29 42 175 0 0,91-106-1123 0 0,-84 100 1038 0 0,-2 2 131 0 0,0 1-1 0 0,1 0 0 0 0,0 2 1 0 0,1-1-1 0 0,1 2 0 0 0,0 1 1 0 0,0 0-1 0 0,36-15 0 0 0,-49 25 191 0 0,1-1-1 0 0,0 1 1 0 0,-1 0-1 0 0,1 0 1 0 0,0 0-1 0 0,0 1 1 0 0,0 0-1 0 0,0 0 1 0 0,0 1-1 0 0,8 1 1 0 0,-11-2-27 0 0,0 1 1 0 0,0 0 0 0 0,0 0 0 0 0,-1 0 0 0 0,1 0-1 0 0,0 1 1 0 0,0-1 0 0 0,-1 1 0 0 0,1-1-1 0 0,-1 1 1 0 0,1 0 0 0 0,-1 0 0 0 0,0 0-1 0 0,0 0 1 0 0,0 1 0 0 0,0-1 0 0 0,0 0-1 0 0,-1 1 1 0 0,1 0 0 0 0,0-1 0 0 0,1 6 0 0 0,-1-1-6 0 0,0 1 1 0 0,0 0-1 0 0,-1 0 1 0 0,0 0 0 0 0,-1 1-1 0 0,1-1 1 0 0,-2 0-1 0 0,1 0 1 0 0,-3 10 0 0 0,0-2 24 0 0,-1 1 0 0 0,0 0 0 0 0,-10 20 0 0 0,5-16-134 0 0,-1-1 1 0 0,-1 0-1 0 0,0-1 0 0 0,-2 0 0 0 0,0-1 0 0 0,-1-1 0 0 0,-16 17 1 0 0,28-33-927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36 2303 0 0,'0'0'102'0'0,"1"-2"-1"0"0,4-4 4775 0 0,-10-2 347 0 0,-5 1-3816 0 0,-10-1-1008 0 0,14 6-325 0 0,-1 1 0 0 0,1 0 0 0 0,0 1 0 0 0,-1-1 0 0 0,1 1 0 0 0,-1 1-1 0 0,1-1 1 0 0,0 1 0 0 0,-1 0 0 0 0,1 1 0 0 0,0-1 0 0 0,0 1 0 0 0,-1 0 0 0 0,2 1 0 0 0,-10 4-1 0 0,-9 6 209 0 0,1 1 0 0 0,-27 21 0 0 0,30-19-68 0 0,1 0 0 0 0,0 1 0 0 0,2 1 0 0 0,0 1-1 0 0,1 0 1 0 0,1 1 0 0 0,-20 34 0 0 0,34-52-187 0 0,-4 5 201 0 0,1 1 0 0 0,1-1 0 0 0,-5 12 0 0 0,7-16-168 0 0,1-1 1 0 0,-1 1-1 0 0,1 0 1 0 0,0-1-1 0 0,-1 1 0 0 0,1 0 1 0 0,0 0-1 0 0,1-1 1 0 0,-1 1-1 0 0,0 0 1 0 0,1-1-1 0 0,0 1 1 0 0,1 4-1 0 0,0-6-35 0 0,-1 0 0 0 0,0 0 0 0 0,0-1 0 0 0,1 1 0 0 0,-1 0 0 0 0,0-1-1 0 0,1 1 1 0 0,-1-1 0 0 0,0 0 0 0 0,1 1 0 0 0,-1-1 0 0 0,1 0 0 0 0,-1 0 0 0 0,1 0 0 0 0,2 0 0 0 0,-3 0 16 0 0,7 0 13 0 0,-1 0 0 0 0,1-1 0 0 0,-1 0 0 0 0,1 0 0 0 0,-1-1 0 0 0,0 0 0 0 0,12-5 0 0 0,49-25 79 0 0,-51 23-120 0 0,49-30-246 0 0,-60 35 148 0 0,1-1 0 0 0,-1 0 1 0 0,-1 0-1 0 0,1-1 0 0 0,0 1 0 0 0,-1-1 1 0 0,6-9-1 0 0,-11 14 74 0 0,0 1 1 0 0,0 0-1 0 0,1 0 0 0 0,-1 0 1 0 0,0 0-1 0 0,0-1 0 0 0,0 1 1 0 0,0 0-1 0 0,1 0 0 0 0,-1 0 1 0 0,0-1-1 0 0,0 1 0 0 0,0 0 1 0 0,0 0-1 0 0,0-1 0 0 0,0 1 1 0 0,0 0-1 0 0,0 0 0 0 0,0 0 1 0 0,0-1-1 0 0,0 1 0 0 0,0 0 1 0 0,0 0-1 0 0,0-1 0 0 0,0 1 1 0 0,0 0-1 0 0,0 0 0 0 0,0-1 1 0 0,0 1-1 0 0,0 0 0 0 0,0 0 0 0 0,0-1 1 0 0,-8 3-102 0 0,-10 11 69 0 0,16-10 33 0 0,-1-1-1 0 0,1 1 0 0 0,0 0 1 0 0,0 0-1 0 0,-2 5 1 0 0,-8 31-15 0 0,11-36 2 0 0,0 14-66 0 0,1-6-7 0 0,0-10-25 0 0,0 1 0 0 0,0 0-1 0 0,0-1 1 0 0,1 1 0 0 0,-1 0-1 0 0,1-1 1 0 0,-1 1 0 0 0,1-1-1 0 0,-1 1 1 0 0,1-1 0 0 0,0 1-1 0 0,0-1 1 0 0,0 1 0 0 0,-1-1-1 0 0,2 0 1 0 0,-1 1 0 0 0,0-1-1 0 0,0 0 1 0 0,0 0 0 0 0,0 0-1 0 0,1 0 1 0 0,-1 0 0 0 0,1 0-1 0 0,1 1 1 0 0,7 0-678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651 101 11055 0 0,'16'-28'849'0'0,"-10"18"-285"0"0,0 1 1 0 0,-1-1-1 0 0,0-1 1 0 0,5-15 2590 0 0,-10 26-3092 0 0,-1-1 0 0 0,0 1 0 0 0,1-1 0 0 0,-1 1 0 0 0,1-1 0 0 0,-1 1 1 0 0,0-1-1 0 0,1 1 0 0 0,-1 0 0 0 0,0-1 0 0 0,1 1 0 0 0,-1 0 0 0 0,0 0 0 0 0,0-1 1 0 0,1 1-1 0 0,-3 0 0 0 0,1 0-30 0 0,0 1 1 0 0,0-1 0 0 0,0 1-1 0 0,0-1 1 0 0,0 1-1 0 0,0 0 1 0 0,0 0-1 0 0,0 0 1 0 0,0 0-1 0 0,0 0 1 0 0,0 0 0 0 0,1 1-1 0 0,-4 2 1 0 0,-21 23 167 0 0,21-21-136 0 0,-19 26 282 0 0,1 1 0 0 0,2 1 1 0 0,-24 51-1 0 0,4-7-31 0 0,-119 232 132 0 0,-7 45-320 0 0,37-132-1088 0 0,123-215 858 0 0,1 0-831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11975 0 0,'0'0'7539'0'0,"1"1"-7119"0"0,5 1-199 0 0,0 0 0 0 0,1 0 1 0 0,-1 0-1 0 0,0-1 0 0 0,1 0 1 0 0,-1 0-1 0 0,11 0 0 0 0,52-4 723 0 0,-38 1-650 0 0,56-5 426 0 0,87-20 0 0 0,-84 12-391 0 0,9-2-105 0 0,97-14 153 0 0,-145 26-569 0 0,94 2-1 0 0,-119 3-699 0 0,-24 0 77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406 224 919 0 0,'2'0'67'0'0,"12"0"137"0"0,17 0 17956 0 0,-22-9-17672 0 0,-3 4-448 0 0,1-1 0 0 0,-2 0 0 0 0,1 0 0 0 0,-1-1 0 0 0,0 1 0 0 0,0-1 0 0 0,-1 0 0 0 0,0-1 0 0 0,0 1 0 0 0,3-10 0 0 0,-5 11-55 0 0,0 1 1 0 0,-1-1-1 0 0,0 0 0 0 0,0 0 0 0 0,0 0 1 0 0,0 0-1 0 0,-1 0 0 0 0,0 0 0 0 0,-1 0 0 0 0,1 0 1 0 0,-1 0-1 0 0,0 0 0 0 0,-1 0 0 0 0,-3-11 1 0 0,4 15-7 0 0,0 0 1 0 0,0 0 0 0 0,0 0-1 0 0,0 0 1 0 0,0 0 0 0 0,0 1-1 0 0,-1-1 1 0 0,1 0 0 0 0,0 1 0 0 0,-1-1-1 0 0,0 1 1 0 0,1 0 0 0 0,-1-1-1 0 0,0 1 1 0 0,1 0 0 0 0,-1 0 0 0 0,-4-2-1 0 0,3 3-3 0 0,0-1 0 0 0,0 0 1 0 0,0 1-1 0 0,0 0 0 0 0,0-1 0 0 0,0 1 0 0 0,0 1 0 0 0,-1-1 0 0 0,1 0 0 0 0,0 1 0 0 0,-3 0 0 0 0,-7 3-48 0 0,0 1 0 0 0,1 0 0 0 0,0 1-1 0 0,-17 11 1 0 0,26-15 60 0 0,-45 28-75 0 0,-74 61-1 0 0,-34 49 567 0 0,150-135-437 0 0,1 1 0 0 0,0 0 1 0 0,0 0-1 0 0,0 0 0 0 0,-5 9 0 0 0,9-14-28 0 0,1 1 0 0 0,-1-1 0 0 0,0 0 1 0 0,1 0-1 0 0,-1 1 0 0 0,1-1 0 0 0,-1 1 0 0 0,1-1 0 0 0,0 0 0 0 0,-1 1 1 0 0,1-1-1 0 0,0 1 0 0 0,0-1 0 0 0,0 0 0 0 0,0 1 0 0 0,0-1 0 0 0,1 1 1 0 0,-1-1-1 0 0,0 0 0 0 0,1 1 0 0 0,-1-1 0 0 0,1 1 0 0 0,-1-1 0 0 0,1 0 1 0 0,-1 0-1 0 0,1 1 0 0 0,0-1 0 0 0,0 0 0 0 0,0 0 0 0 0,0 0 0 0 0,0 0 1 0 0,0 0-1 0 0,0 0 0 0 0,0 0 0 0 0,0 0 0 0 0,2 1 0 0 0,0-1 19 0 0,1 1 0 0 0,-1-1-1 0 0,1 1 1 0 0,-1-1 0 0 0,1 0 0 0 0,0 0-1 0 0,0-1 1 0 0,-1 1 0 0 0,1-1 0 0 0,0 0 0 0 0,0 0-1 0 0,0 0 1 0 0,0 0 0 0 0,-1-1 0 0 0,7-1-1 0 0,7-2 48 0 0,-1-1-1 0 0,19-9 0 0 0,-25 10-70 0 0,22-11-332 0 0,0-2 0 0 0,-1-1 0 0 0,33-25 0 0 0,-49 32 205 0 0,-1 0 0 0 0,0-1 1 0 0,-1 0-1 0 0,0-1 0 0 0,18-25 0 0 0,-30 36 721 0 0,-29 102-18 0 0,20-71-540 0 0,5-19-41 0 0,0 0-1 0 0,0 0 1 0 0,1 1 0 0 0,1-1 0 0 0,0 0-1 0 0,0 1 1 0 0,1-1 0 0 0,1 15 0 0 0,0-24-299 0 0,8 6-5790 0 0,0-1 162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15 502 9871 0 0,'0'0'6528'0'0,"-1"-2"-5741"0"0,-1-2-602 0 0,0 0 0 0 0,0 0 1 0 0,0 0-1 0 0,1 0 0 0 0,0 0 0 0 0,0 0 0 0 0,0-1 1 0 0,0 1-1 0 0,0-1 0 0 0,1 1 0 0 0,0-7 0 0 0,1 3-48 0 0,0 0 0 0 0,0 1-1 0 0,1-1 1 0 0,0 0-1 0 0,5-13 1 0 0,3 1-44 0 0,0 0 0 0 0,1 0 0 0 0,22-27 1 0 0,-4 8-70 0 0,1 2 1 0 0,42-39-1 0 0,-50 56-1002 0 0,34-24-1 0 0,-38 33-1235 0 0,0-1-1 0 0,33-13 1 0 0,-22 14-3013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195 195 8751 0 0,'0'0'399'0'0,"1"2"-4"0"0,-1 3-276 0 0,0-2-87 0 0,0-1 0 0 0,0 1-1 0 0,1-1 1 0 0,-1 1-1 0 0,1-1 1 0 0,-1 1-1 0 0,1-1 1 0 0,1 4 0 0 0,-1-5 312 0 0,0 1 0 0 0,-1 0 1 0 0,1-1-1 0 0,0 1 0 0 0,0 0 0 0 0,0-1 1 0 0,0 1-1 0 0,0-1 0 0 0,0 0 1 0 0,0 1-1 0 0,0-1 0 0 0,0 0 0 0 0,1 1 1 0 0,-1-1-1 0 0,1 0 0 0 0,-1 0 1 0 0,1 0-1 0 0,-1 0 0 0 0,3 0 1 0 0,-1 0-71 0 0,-1 0 0 0 0,1-1 1 0 0,0 1-1 0 0,0-1 1 0 0,0 0-1 0 0,0 0 1 0 0,0 0-1 0 0,0 0 1 0 0,0 0-1 0 0,5-2 0 0 0,4-1 87 0 0,0-1 0 0 0,0-1-1 0 0,0 0 1 0 0,13-8 0 0 0,-23 13-274 0 0,6-5-31 0 0,0 0-1 0 0,-1-1 1 0 0,1 0-1 0 0,-1 0 0 0 0,7-8 1 0 0,31-38 11 0 0,-35 40-68 0 0,-5 5-72 0 0,1-1 0 0 0,-1 1-1 0 0,0-1 1 0 0,-1 0 0 0 0,0 0 0 0 0,0 0 0 0 0,-1-1-1 0 0,0 1 1 0 0,0-1 0 0 0,-1 0 0 0 0,0 0-1 0 0,1-10 1 0 0,-3 17-67 0 0,-2 2-184 0 0,-2 0 281 0 0,1 0 0 0 0,0 0 0 0 0,-1 0-1 0 0,1 0 1 0 0,0 0 0 0 0,0 1 0 0 0,-1 0-1 0 0,1-1 1 0 0,-4 3 0 0 0,-31 14-76 0 0,14-6 65 0 0,-15 7 65 0 0,1 1 1 0 0,1 2 0 0 0,-43 32-1 0 0,53-32 85 0 0,1 0-1 0 0,2 2 1 0 0,0 0-1 0 0,-36 47 1 0 0,55-64-65 0 0,1 1 1 0 0,0 0-1 0 0,0 0 1 0 0,0 1-1 0 0,1-1 1 0 0,0 1 0 0 0,1-1-1 0 0,-1 1 1 0 0,2 0-1 0 0,-3 16 1 0 0,4-21-24 0 0,0 1 0 0 0,0-1 1 0 0,0 0-1 0 0,0 1 0 0 0,1-1 1 0 0,-1 0-1 0 0,1 1 0 0 0,0-1 0 0 0,0 0 1 0 0,0 0-1 0 0,0 0 0 0 0,1 0 1 0 0,-1 0-1 0 0,1 0 0 0 0,0 0 1 0 0,0 0-1 0 0,0-1 0 0 0,0 1 1 0 0,0-1-1 0 0,1 1 0 0 0,-1-1 1 0 0,1 0-1 0 0,-1 0 0 0 0,1 0 1 0 0,0 0-1 0 0,0-1 0 0 0,0 1 1 0 0,5 1-1 0 0,8 2 40 0 0,-1-1 0 0 0,0-1 0 0 0,1-1 1 0 0,0 0-1 0 0,22-1 0 0 0,4 1 100 0 0,-38-2-141 0 0,23 2 134 0 0,50 10-1 0 0,-71-11-614 0 0,1 0 0 0 0,0 0 0 0 0,0-1 0 0 0,0 0 0 0 0,0 0 0 0 0,0-1 0 0 0,9-1 0 0 0,-3-2-6198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49 11055 0 0,'4'-11'598'0'0,"2"-7"-32"0"0,4-1 3858 0 0,-11 29-4232 0 0,1-3-165 0 0,-1 3 25 0 0,-1 0-1 0 0,-1 0 1 0 0,1 1 0 0 0,-1-2 0 0 0,-6 12 0 0 0,-26 49 195 0 0,8-19-124 0 0,-45 91-25 0 0,-123 268 180 0 0,48-99-214 0 0,119-262-164 0 0,-3 0-1 0 0,-36 44 1 0 0,16-29-1048 0 0,50-63 853 0 0,-5 6-263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103 256 10135 0 0,'-19'2'576'0'0,"-37"-2"0"0"0,29 0 5755 0 0,29-1-5827 0 0,100-39 925 0 0,63-22 35 0 0,-109 43-940 0 0,59-10 0 0 0,110-13-68 0 0,-222 42-458 0 0,38-6-1934 0 0,-1-2-1 0 0,-1-1 1 0 0,63-23-1 0 0,-82 23-4427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92 132 5527 0 0,'-27'5'522'0'0,"-14"4"114"0"0,38-8-118 0 0,0 0 1 0 0,1 0 0 0 0,-1 0 0 0 0,1 0 0 0 0,-1 1 0 0 0,-5 3 4450 0 0,9-2-3930 0 0,0 0-953 0 0,0 0 1 0 0,0 1-1 0 0,1-1 0 0 0,-1 0 1 0 0,1-1-1 0 0,0 1 0 0 0,0 0 1 0 0,0 0-1 0 0,0-1 1 0 0,0 1-1 0 0,0-1 0 0 0,1 0 1 0 0,-1 1-1 0 0,1-1 0 0 0,-1 0 1 0 0,1-1-1 0 0,0 1 0 0 0,0 0 1 0 0,0-1-1 0 0,0 0 1 0 0,0 1-1 0 0,4 0 0 0 0,6 1 104 0 0,1 1-1 0 0,-1-2 0 0 0,1 0 1 0 0,18 0-1 0 0,78 0 770 0 0,-1-5 0 0 0,183-28-1 0 0,50-35 246 0 0,-122 21-676 0 0,-138 29-371 0 0,294-44 18 0 0,-313 54-614 0 0,112 3 1 0 0,-145 5-1274 0 0,0 1 1 0 0,0 2-1 0 0,39 10 0 0 0,-51-9 180 0 0,-3-2-4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14079 0 0,'0'0'1276'0'0,"0"1"-1049"0"0,-4 18 109 0 0,0-1 1 0 0,-11 27-1 0 0,-5 7 178 0 0,-54 115 266 0 0,-129 242-149 0 0,76-150-556 0 0,47-107-43 0 0,58-116-10 0 0,-53 67-1 0 0,66-93-2 0 0,0 0 0 0 0,-1-1-1 0 0,0 0 1 0 0,0 0 0 0 0,-1-1 0 0 0,-13 7 0 0 0,15-11 61 0 0,7-4 37 0 0,0-12 92 0 0,1 11-202 0 0,1-1 1 0 0,-1 1-1 0 0,1-1 1 0 0,0 1-1 0 0,0-1 1 0 0,-1 0 0 0 0,1 1-1 0 0,0-1 1 0 0,1-1-1 0 0,0-6 10 0 0,2 0-1 0 0,-1 1 1 0 0,1-1-1 0 0,0 1 0 0 0,1-1 1 0 0,0 1-1 0 0,7-11 1 0 0,42-52-122 0 0,-36 49-18 0 0,7-8 6 0 0,1 1 0 0 0,1 1 0 0 0,2 2 0 0 0,0 0 0 0 0,2 2 0 0 0,1 1 0 0 0,0 2 0 0 0,40-20 0 0 0,-61 36 160 0 0,0 0-1 0 0,0 1 1 0 0,1 0 0 0 0,-1 1 0 0 0,1 1-1 0 0,0-1 1 0 0,15 0 0 0 0,-22 3-16 0 0,-1-1 0 0 0,0 1 0 0 0,1 0 0 0 0,-1 1 0 0 0,0-1 0 0 0,1 1 0 0 0,-1-1 1 0 0,0 1-1 0 0,0 0 0 0 0,1 0 0 0 0,-1 1 0 0 0,0-1 0 0 0,0 1 0 0 0,0-1 0 0 0,-1 1 0 0 0,1 0 0 0 0,0 0 0 0 0,-1 0 0 0 0,1 1 0 0 0,-1-1 0 0 0,1 0 0 0 0,-1 1 1 0 0,0 0-1 0 0,0-1 0 0 0,0 1 0 0 0,-1 0 0 0 0,3 6 0 0 0,-1-1 13 0 0,-1 1 0 0 0,0-1 0 0 0,0 0 0 0 0,-1 1 0 0 0,0-1 0 0 0,-1 1 0 0 0,0 0 0 0 0,0-1 0 0 0,-1 1 0 0 0,0-1 0 0 0,0 1 0 0 0,-1-1 0 0 0,0 0 0 0 0,-1 1 1 0 0,-4 8-1 0 0,-2 6 70 0 0,-2 0 1 0 0,-1-1-1 0 0,-28 40 1 0 0,-38 36 80 0 0,35-46-656 0 0,42-51-17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113 171 3223 0 0,'1'1'240'0'0,"9"7"2188"0"0,1 0 0 0 0,0-1 0 0 0,18 9 0 0 0,-23-13-2043 0 0,1-1 1 0 0,-1 1-1 0 0,0-1 0 0 0,1-1 1 0 0,0 1-1 0 0,-1-1 0 0 0,1-1 1 0 0,0 1-1 0 0,7-1 1 0 0,10-3-60 0 0,-1 0 0 0 0,1-2 0 0 0,-1 0 0 0 0,0-2 1 0 0,0-1-1 0 0,-1 0 0 0 0,0-2 0 0 0,25-14 1 0 0,-37 18-314 0 0,0-1 1 0 0,0 0 0 0 0,-1 0-1 0 0,14-14 1 0 0,-20 18-66 0 0,0 1 1 0 0,-1-1-1 0 0,0 0 0 0 0,1 1 1 0 0,-1-1-1 0 0,0 0 0 0 0,0-1 1 0 0,-1 1-1 0 0,1 0 0 0 0,-1 0 0 0 0,1-1 1 0 0,-1 1-1 0 0,0-1 0 0 0,-1 1 1 0 0,1-1-1 0 0,0 0 0 0 0,-1 1 1 0 0,0-1-1 0 0,0-4 0 0 0,0 6-4 0 0,-1 1-1 0 0,0-1 1 0 0,1 0-1 0 0,-1 0 1 0 0,0 1-1 0 0,0-1 1 0 0,0 0-1 0 0,0 1 1 0 0,0-1-1 0 0,0 1 0 0 0,0-1 1 0 0,-1 1-1 0 0,1 0 1 0 0,0-1-1 0 0,-1 1 1 0 0,1 0-1 0 0,-1 0 1 0 0,1 0-1 0 0,-1 0 1 0 0,0 0-1 0 0,1 0 1 0 0,-1 1-1 0 0,0-1 1 0 0,0 1-1 0 0,0-1 1 0 0,0 1-1 0 0,1-1 1 0 0,-4 1-1 0 0,-3-1-191 0 0,-1 1-1 0 0,1 0 1 0 0,0 0-1 0 0,-17 3 1 0 0,5 1 79 0 0,0 1 0 0 0,0 1 0 0 0,0 0 0 0 0,1 2 1 0 0,0 0-1 0 0,1 1 0 0 0,0 1 0 0 0,0 1 0 0 0,-16 13 0 0 0,1 2 588 0 0,2 1 1 0 0,0 2-1 0 0,-38 47 0 0 0,54-57-72 0 0,1 0 0 0 0,0 0 0 0 0,-16 34 0 0 0,25-43-230 0 0,1 0 1 0 0,0 0 0 0 0,0 0 0 0 0,1 0-1 0 0,1 0 1 0 0,0 1 0 0 0,0 0-1 0 0,1-1 1 0 0,0 1 0 0 0,1 13 0 0 0,0-21-86 0 0,1 0 0 0 0,-1 0 1 0 0,1 0-1 0 0,0 0 1 0 0,0 0-1 0 0,0 0 0 0 0,0 0 1 0 0,0 0-1 0 0,1 0 1 0 0,-1-1-1 0 0,1 1 1 0 0,0 0-1 0 0,0-1 0 0 0,-1 1 1 0 0,4 1-1 0 0,-2-1 3 0 0,1 0 0 0 0,0 0-1 0 0,-1-1 1 0 0,1 0 0 0 0,0 0 0 0 0,0 0-1 0 0,0 0 1 0 0,0-1 0 0 0,8 3 0 0 0,1-2-7 0 0,0 0-1 0 0,0-1 1 0 0,1 0 0 0 0,-1-1 0 0 0,0-1 0 0 0,16-2 0 0 0,90-17-1037 0 0,-73 10-209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153 272 5527 0 0,'0'0'8276'0'0,"0"2"-7662"0"0,0 3-418 0 0,-1 0 0 0 0,0 1 1 0 0,0-1-1 0 0,0 0 1 0 0,-1 0-1 0 0,0 0 1 0 0,0 0-1 0 0,0 0 0 0 0,-3 5 1 0 0,-31 45 714 0 0,15-25-492 0 0,1 0-68 0 0,8-11-136 0 0,0 0-1 0 0,1 0 0 0 0,-12 29 0 0 0,22-46 66 0 0,3-4-254 0 0,-1 1-1 0 0,0 0 1 0 0,0-1 0 0 0,1 1-1 0 0,-1-1 1 0 0,0 0-1 0 0,0 1 1 0 0,0-3-1 0 0,2-1 8 0 0,61-88 100 0 0,-30 45-295 0 0,81-100-317 0 0,-93 123 414 0 0,1 2 1 0 0,2 1-1 0 0,45-32 0 0 0,-31 30 92 0 0,1 3-1 0 0,57-23 0 0 0,-66 30 106 0 0,-25 12-76 0 0,1-1 0 0 0,-1 1 1 0 0,0 0-1 0 0,1 0 0 0 0,0 1 1 0 0,-1 0-1 0 0,13-1 0 0 0,-17 2-33 0 0,0 0 0 0 0,0 1 0 0 0,0-1 0 0 0,0 0 0 0 0,0 1 0 0 0,0-1 0 0 0,0 1 0 0 0,0-1 0 0 0,-1 1 0 0 0,1 0 0 0 0,0 0 0 0 0,0 0 0 0 0,0 0 0 0 0,-1 0 0 0 0,1 1 0 0 0,-1-1 0 0 0,1 0 0 0 0,-1 1 0 0 0,1-1 0 0 0,-1 1 0 0 0,0-1 0 0 0,0 1 0 0 0,1 0 0 0 0,-1 0 0 0 0,0-1 0 0 0,-1 1 0 0 0,1 0 0 0 0,0 0 0 0 0,0 3 0 0 0,1 3 27 0 0,0 1 0 0 0,-1-1-1 0 0,-1 1 1 0 0,1-1 0 0 0,-1 1 0 0 0,0-1 0 0 0,-1 1 0 0 0,-3 13 0 0 0,0-2 77 0 0,-2 1 1 0 0,-10 25 0 0 0,-1-9-37 0 0,-1-1-1 0 0,-43 62 1 0 0,34-57-82 0 0,-3 8-370 0 0,29-48 74 0 0,5 7-3988 0 0,8-8-5338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64 12151 0 0,'0'0'4231'0'0,"0"2"-4015"0"0,0 5-82 0 0,-1 0 0 0 0,0 0-1 0 0,0 0 1 0 0,-1 0 0 0 0,0 0 0 0 0,0 0 0 0 0,-4 7-1 0 0,-26 49 342 0 0,3-6-243 0 0,24-47-126 0 0,1 0 0 0 0,0 0-1 0 0,1 1 1 0 0,0 0 0 0 0,0-1-1 0 0,-1 20 1 0 0,4-28-40 0 0,0-1 0 0 0,1 1 0 0 0,-1 0 0 0 0,1 0 0 0 0,-1-1 0 0 0,1 1 0 0 0,-1 0 0 0 0,1 0 0 0 0,0-1 0 0 0,0 1 1 0 0,0-1-1 0 0,0 1 0 0 0,0-1 0 0 0,0 1 0 0 0,0-1 0 0 0,0 0 0 0 0,1 1 0 0 0,-1-1 0 0 0,0 0 0 0 0,4 2 0 0 0,-2-1 80 0 0,1 0 1 0 0,-1 0-1 0 0,1-1 1 0 0,0 1-1 0 0,0-1 1 0 0,-1 1-1 0 0,9 0 1 0 0,-4-1 18 0 0,1 0-1 0 0,0 0 1 0 0,0-1 0 0 0,17-1 0 0 0,-21 0-136 0 0,0-1 0 0 0,0 1 1 0 0,0-1-1 0 0,0 0 0 0 0,0 0 1 0 0,0 0-1 0 0,-1-1 0 0 0,1 1 1 0 0,7-7-1 0 0,3-4 19 0 0,1 0-1 0 0,-2-2 1 0 0,0 0 0 0 0,16-23-1 0 0,43-72 21 0 0,-13 17-903 0 0,-50 78 491 0 0,14-18-1262 0 0,-7 14-2623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84 216 5063 0 0,'1'2'232'0'0,"1"6"-264"0"0,-1 0-1 0 0,1 0 0 0 0,-1 9 0 0 0,0-8 906 0 0,-1 1 0 0 0,-1-1 1 0 0,0 0-1 0 0,0 1 0 0 0,-3 9 1 0 0,2-13-339 0 0,1 0 1 0 0,-1 0-1 0 0,-1-1 1 0 0,1 1-1 0 0,-1 0 1 0 0,0-1-1 0 0,0 0 0 0 0,0 0 1 0 0,-1 0-1 0 0,0 0 1 0 0,0 0-1 0 0,0-1 1 0 0,-1 1-1 0 0,1-1 1 0 0,-9 5-1 0 0,12-8-501 0 0,1-1 0 0 0,-1 0 1 0 0,1 0-1 0 0,-1 1 0 0 0,1-1 0 0 0,-1 0 0 0 0,1 0 0 0 0,-1 0 0 0 0,1 0 1 0 0,-1 0-1 0 0,1 0 0 0 0,-1 0 0 0 0,1 0 0 0 0,-1 0 0 0 0,0 0 0 0 0,1 0 1 0 0,-1 0-1 0 0,1 0 0 0 0,-1 0 0 0 0,1 0 0 0 0,-1 0 0 0 0,1-1 0 0 0,-1 1 1 0 0,1 0-1 0 0,-1 0 0 0 0,1-1 0 0 0,0 1 0 0 0,-1 0 0 0 0,1-1 0 0 0,-1 1 0 0 0,1 0 1 0 0,0-1-1 0 0,-1 1 0 0 0,1 0 0 0 0,0-1 0 0 0,-1 1 0 0 0,1-1 0 0 0,0 1 1 0 0,-1-1-1 0 0,0-1-17 0 0,0 0 1 0 0,0 0 0 0 0,1 0-1 0 0,-1 0 1 0 0,0 0 0 0 0,1 0-1 0 0,-1-3 1 0 0,1 1 10 0 0,0 0 0 0 0,1 0 1 0 0,-1 0-1 0 0,1 0 0 0 0,0 0 1 0 0,0 0-1 0 0,0 0 0 0 0,1 0 0 0 0,0 0 1 0 0,2-3-1 0 0,23-36 110 0 0,-7 14-199 0 0,2 2 0 0 0,38-39-1 0 0,-52 58 47 0 0,1 0 0 0 0,0 0-1 0 0,1 1 1 0 0,0 1 0 0 0,0-1-1 0 0,0 2 1 0 0,1-1 0 0 0,0 2-1 0 0,0-1 1 0 0,0 1 0 0 0,17-3-1 0 0,-24 6 30 0 0,1 1 0 0 0,0 0 0 0 0,-1 0 0 0 0,1 0 0 0 0,-1 0-1 0 0,1 0 1 0 0,0 1 0 0 0,-1 0 0 0 0,1 0 0 0 0,-1 0 0 0 0,0 1 0 0 0,1 0-1 0 0,-1-1 1 0 0,4 4 0 0 0,-6-3-10 0 0,0-1 1 0 0,-1 1-1 0 0,1 0 0 0 0,-1 0 0 0 0,0 0 1 0 0,1 0-1 0 0,-1 0 0 0 0,0 0 0 0 0,0 0 0 0 0,0 0 1 0 0,0 0-1 0 0,-1 1 0 0 0,1-1 0 0 0,-1 0 1 0 0,1 3-1 0 0,-1-3 0 0 0,2 4-1 0 0,-1 1-1 0 0,-1-1 1 0 0,1 1 0 0 0,-1-1-1 0 0,0 1 1 0 0,0-1 0 0 0,-1 0-1 0 0,0 1 1 0 0,0-1-1 0 0,-3 10 1 0 0,-1-5 15 0 0,0 0 1 0 0,0-1-1 0 0,-1 1 0 0 0,0-1 1 0 0,-11 14-1 0 0,15-21 25 0 0,-3 4-22 0 0,4-5 10 0 0,5-23-314 0 0,3 5 177 0 0,0-1 0 0 0,1 1 0 0 0,1 0 0 0 0,1 1 0 0 0,17-23 0 0 0,-16 24 64 0 0,1 0-1 0 0,1 1 1 0 0,0 0 0 0 0,0 1-1 0 0,1 0 1 0 0,1 1 0 0 0,29-16-1 0 0,-21 15 9 0 0,0 1-1 0 0,1 1 0 0 0,1 2 1 0 0,48-12-1 0 0,-67 19 60 0 0,1 0 1 0 0,0 0-1 0 0,-1 1 1 0 0,1 0-1 0 0,0 0 0 0 0,0 1 1 0 0,-1 0-1 0 0,1 0 1 0 0,0 0-1 0 0,10 4 1 0 0,-14-4-1 0 0,0 0 0 0 0,0 1 0 0 0,0-1 1 0 0,0 1-1 0 0,0 0 0 0 0,0 0 1 0 0,0 0-1 0 0,-1 0 0 0 0,1 0 0 0 0,-1 1 1 0 0,0-1-1 0 0,1 1 0 0 0,-1-1 1 0 0,0 1-1 0 0,0 0 0 0 0,-1 0 0 0 0,1 0 1 0 0,-1 0-1 0 0,1 0 0 0 0,-1 0 1 0 0,0 0-1 0 0,1 7 0 0 0,-1 0 13 0 0,0 0 1 0 0,-1 0-1 0 0,0 1 0 0 0,-1-1 0 0 0,0 0 1 0 0,0 0-1 0 0,-1 0 0 0 0,-1-1 0 0 0,-4 13 1 0 0,-5 10 45 0 0,-24 42 1 0 0,6-15 41 0 0,27-51-132 0 0,2-6-106 0 0,9-12-1564 0 0,3-5-3074 0 0,5-4-1544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14135 0 0,'0'0'2802'0'0,"0"2"-2468"0"0,-8 41 459 0 0,-2 0-1 0 0,-30 80 0 0 0,10-36-513 0 0,-7 25-167 0 0,-5-2 0 0 0,-69 125 0 0 0,72-159 433 0 0,-83 116 0 0 0,119-187-476 0 0,2-4-4 0 0,2-12-1 0 0,3-10-135 0 0,2 1-1 0 0,1 0 0 0 0,0 0 1 0 0,17-29-1 0 0,-13 26 28 0 0,5-9-16 0 0,24-38 1 0 0,-29 54 17 0 0,0 0-1 0 0,1 1 1 0 0,28-27 0 0 0,-36 38 35 0 0,0 1 1 0 0,0 0 0 0 0,0 0-1 0 0,0 1 1 0 0,1-1 0 0 0,-1 1-1 0 0,1 0 1 0 0,0 0 0 0 0,0 0-1 0 0,6-1 1 0 0,-7 2 6 0 0,-1 1-1 0 0,1 0 1 0 0,-1 0 0 0 0,1 0-1 0 0,0 0 1 0 0,-1 0 0 0 0,1 1-1 0 0,-1-1 1 0 0,0 1 0 0 0,1 0-1 0 0,-1 0 1 0 0,0 1 0 0 0,1-1-1 0 0,-1 1 1 0 0,5 2 0 0 0,1 3 84 0 0,0-1 1 0 0,-1 2-1 0 0,0-1 1 0 0,0 1 0 0 0,-1 0-1 0 0,0 0 1 0 0,8 14-1 0 0,36 69 944 0 0,-47-84-951 0 0,-2-1-20 0 0,0-1 0 0 0,0 0 1 0 0,0 0-1 0 0,-1 1 0 0 0,1-1 0 0 0,-1 1 0 0 0,0-1 0 0 0,-1 1 1 0 0,0-1-1 0 0,1 1 0 0 0,-3 11 0 0 0,1-9 31 0 0,-1 0-1 0 0,0 0 1 0 0,-1 1-1 0 0,0-1 0 0 0,0-1 1 0 0,-1 1-1 0 0,-5 8 1 0 0,-4 4 68 0 0,-1-1 1 0 0,-2 0-1 0 0,1-1 1 0 0,-31 25-1 0 0,33-31-118 0 0,-1 0 1 0 0,0-1-1 0 0,-1-1 0 0 0,0 0 1 0 0,-31 14-1 0 0,38-20-25 0 0,0-2 0 0 0,0 1 0 0 0,0-1 0 0 0,-1 0 0 0 0,1-1 0 0 0,-1 0 0 0 0,1 0 0 0 0,0-1 0 0 0,-1 0-1 0 0,1 0 1 0 0,-1-1 0 0 0,1 0 0 0 0,-1 0 0 0 0,-13-5 0 0 0,18 4-52 0 0,0 1 0 0 0,1-1 0 0 0,-1 1 0 0 0,1-1 0 0 0,-1 0 0 0 0,1 0 0 0 0,0 0-1 0 0,0-1 1 0 0,0 1 0 0 0,0-1 0 0 0,0 0 0 0 0,1 1 0 0 0,-1-1 0 0 0,1-1 0 0 0,-4-5 0 0 0,4 4-103 0 0,0 0 0 0 0,0-1 0 0 0,0 1 1 0 0,0 0-1 0 0,1-1 0 0 0,0 0 0 0 0,0 1 0 0 0,1-1 1 0 0,0-10-1 0 0,1 1-166 0 0,1 0 0 0 0,1-1 0 0 0,0 1 0 0 0,1 0 0 0 0,0 1 0 0 0,2-1 0 0 0,6-13 1 0 0,-9 21-103 0 0,0 1 0 0 0,1 0 0 0 0,-1 1 0 0 0,1-1 0 0 0,0 0 0 0 0,1 1 0 0 0,-1 0 0 0 0,1 0 0 0 0,11-8 0 0 0,-4 6-352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111 112 6447 0 0,'0'0'13111'0'0,"1"1"-12748"0"0,0 1-275 0 0,1-1 1 0 0,-1 0-1 0 0,1 0 1 0 0,0 0-1 0 0,-1 0 1 0 0,1 0-1 0 0,0 0 1 0 0,0 0-1 0 0,-1-1 1 0 0,1 1-1 0 0,0-1 1 0 0,0 1-1 0 0,0-1 1 0 0,0 0-1 0 0,0 1 1 0 0,0-1-1 0 0,0 0 1 0 0,0 0-1 0 0,0-1 1 0 0,0 1-1 0 0,0 0 1 0 0,2-1-1 0 0,10-3 103 0 0,-1 1 0 0 0,16-8 0 0 0,-10 4-161 0 0,213-77-995 0 0,-214 74 276 0 0,-18 10 672 0 0,0 0 1 0 0,0 0 0 0 0,0 0-1 0 0,0 0 1 0 0,0 0 0 0 0,0-1 0 0 0,0 1-1 0 0,0 0 1 0 0,0 0 0 0 0,0 0-1 0 0,0 0 1 0 0,0 0 0 0 0,0 0 0 0 0,0 0-1 0 0,1 0 1 0 0,-1 0 0 0 0,0 0-1 0 0,0 0 1 0 0,-1-1 0 0 0,1 1-1 0 0,0 0 1 0 0,0 0 0 0 0,0 0 0 0 0,0 0-1 0 0,0 0 1 0 0,0 0 0 0 0,0 0-1 0 0,0 0 1 0 0,0 0 0 0 0,0 0 0 0 0,0 0-1 0 0,0-1 1 0 0,0 1 0 0 0,0 0-1 0 0,0 0 1 0 0,0 0 0 0 0,0 0 0 0 0,0 0-1 0 0,0 0 1 0 0,0 0 0 0 0,-1 0-1 0 0,1 0 1 0 0,0 0 0 0 0,0 0-1 0 0,0 0 1 0 0,0 0 0 0 0,0 0 0 0 0,0 0-1 0 0,0 0 1 0 0,0 0 0 0 0,0 0-1 0 0,-12-1-305 0 0,-10 1 329 0 0,1 2 0 0 0,-1 1 0 0 0,1 0 0 0 0,-27 9 0 0 0,12-1 109 0 0,-54 26 0 0 0,70-28-44 0 0,1 2 1 0 0,1 0-1 0 0,0 1 1 0 0,-27 22-1 0 0,36-26 1 0 0,0 1-1 0 0,1 0 0 0 0,0 0 0 0 0,0 1 1 0 0,1 0-1 0 0,0 0 0 0 0,1 0 1 0 0,0 1-1 0 0,-7 18 0 0 0,11-25-45 0 0,1 0 0 0 0,0-1 0 0 0,0 1 0 0 0,0 0 0 0 0,1 0 0 0 0,0 0 0 0 0,-1 0 0 0 0,1 1 0 0 0,0-1 0 0 0,1 0 0 0 0,-1 0 0 0 0,1 0 0 0 0,0 0 0 0 0,0 0 0 0 0,0-1 0 0 0,0 1 0 0 0,1 0 0 0 0,0 0 0 0 0,-1-1 0 0 0,1 1 0 0 0,1-1 0 0 0,-1 1 0 0 0,0-1 0 0 0,4 3 0 0 0,-1-1-14 0 0,0-1 0 0 0,0 0 0 0 0,0 0 0 0 0,1 0 1 0 0,0 0-1 0 0,-1-1 0 0 0,1 0 0 0 0,1 0 0 0 0,-1-1 0 0 0,0 1 0 0 0,1-2 1 0 0,-1 1-1 0 0,13 1 0 0 0,-7-2-315 0 0,0 0 0 0 0,0-1 1 0 0,0 0-1 0 0,0-1 0 0 0,0 0 1 0 0,15-4-1 0 0,3-4-813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3:4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51 569 2303 0 0,'-7'29'207'0'0,"4"-23"-193"0"0,-2 1 391 0 0,-7 25 5969 0 0,10-24-5068 0 0,0-1 0 0 0,-1 0 0 0 0,0 0 0 0 0,-1 0 0 0 0,-6 9 3518 0 0,12-31-3191 0 0,-2 4-1180 0 0,6-16-16 0 0,0 0 0 0 0,2 1 0 0 0,14-35 0 0 0,41-72-176 0 0,-62 130-250 0 0,16-29-35 0 0,2 1 0 0 0,0 1 0 0 0,2 0 1 0 0,1 2-1 0 0,2 0 0 0 0,0 2 0 0 0,2 1 0 0 0,1 1 0 0 0,1 1 0 0 0,0 1 0 0 0,40-22 0 0 0,-54 37 21 0 0,1 0-1 0 0,0 0 0 0 0,0 2 0 0 0,0 0 0 0 0,0 0 0 0 0,1 1 0 0 0,29-2 1 0 0,-21 4-109 0 0,0 2 0 0 0,0 0 0 0 0,0 1 0 0 0,37 8 0 0 0,11 0-3064 0 0,-52-7 1449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291 420 8783 0 0,'0'0'5216'0'0,"-5"7"-4226"0"0,3-6-893 0 0,0 1 1 0 0,0-1 0 0 0,-1 1 0 0 0,1-1 0 0 0,0 0 0 0 0,-1 0-1 0 0,1 0 1 0 0,0-1 0 0 0,-1 1 0 0 0,1 0 0 0 0,-1-1-1 0 0,1 0 1 0 0,-1 1 0 0 0,1-1 0 0 0,-1 0 0 0 0,-2-1 0 0 0,-8 0 136 0 0,-24-5 1 0 0,28 5-210 0 0,-3-2-2 0 0,1 0 1 0 0,-1-1-1 0 0,1 0 1 0 0,0-1-1 0 0,0 0 1 0 0,1 0-1 0 0,-11-8 1 0 0,13 7-2 0 0,0 1 0 0 0,1-1 0 0 0,0 0 0 0 0,0-1 0 0 0,1 0 0 0 0,0 0 0 0 0,0 0 0 0 0,0 0 0 0 0,-6-13 0 0 0,10 15-21 0 0,0 0 0 0 0,0 1-1 0 0,1-1 1 0 0,0 0 0 0 0,-1 1 0 0 0,2-1 0 0 0,-1 0 0 0 0,1 0 0 0 0,-1 0-1 0 0,1 0 1 0 0,1 0 0 0 0,-1 0 0 0 0,1 0 0 0 0,0 1 0 0 0,0-1 0 0 0,0 0 0 0 0,0 0-1 0 0,1 1 1 0 0,0-1 0 0 0,0 1 0 0 0,0-1 0 0 0,4-5 0 0 0,3-1-11 0 0,-1-1 0 0 0,1 2-1 0 0,1-1 1 0 0,0 1 0 0 0,0 0 0 0 0,19-12 0 0 0,-9 9 15 0 0,0 2-1 0 0,1 1 0 0 0,1 0 1 0 0,0 1-1 0 0,24-5 0 0 0,-26 7 24 0 0,12-3 68 0 0,48-9 0 0 0,-63 16 23 0 0,1 1 0 0 0,0 1 0 0 0,-1 0-1 0 0,28 3 1 0 0,-42-2-92 0 0,1 1 0 0 0,0-1 0 0 0,-1 1 0 0 0,1 0 0 0 0,0 0 0 0 0,-1 1 0 0 0,1-1 0 0 0,-1 1 0 0 0,0-1 0 0 0,1 1 0 0 0,-1 0 0 0 0,0 0 0 0 0,0 1 0 0 0,0-1 0 0 0,-1 1 0 0 0,1-1 0 0 0,-1 1 0 0 0,1 0 0 0 0,-1 0 0 0 0,0 0 0 0 0,3 5 0 0 0,-3-2-7 0 0,1-1 1 0 0,-1 1 0 0 0,-1 0-1 0 0,1 0 1 0 0,-1 1-1 0 0,0-1 1 0 0,0 0 0 0 0,-1 0-1 0 0,0 1 1 0 0,0-1-1 0 0,0 0 1 0 0,-2 8 0 0 0,0-3 2 0 0,-1 1 1 0 0,0-1-1 0 0,-1 0 1 0 0,0 0-1 0 0,-1 0 1 0 0,0 0-1 0 0,-1-1 1 0 0,0 0-1 0 0,0 0 1 0 0,-1-1-1 0 0,-14 15 1 0 0,10-12 7 0 0,-2 0 1 0 0,1-2-1 0 0,-1 1 0 0 0,-1-2 1 0 0,0 1-1 0 0,0-2 0 0 0,-26 12 1 0 0,10-9-85 0 0,0-2 1 0 0,0 0-1 0 0,-39 4 0 0 0,55-10-38 0 0,1-2 0 0 0,-1 0 0 0 0,-16-1 1 0 0,27 0-15 0 0,0 0 0 0 0,-1 0 1 0 0,1-1-1 0 0,0 1 0 0 0,0-1 1 0 0,-1 0-1 0 0,1 0 0 0 0,0 0 1 0 0,0 0-1 0 0,0-1 0 0 0,0 1 1 0 0,0-1-1 0 0,1 1 0 0 0,-1-1 1 0 0,0 0-1 0 0,1 0 1 0 0,-1-1-1 0 0,-3-4 0 0 0,5 5-33 0 0,0 0-1 0 0,0 0 0 0 0,1 0 1 0 0,-1 0-1 0 0,1 0 1 0 0,-1 0-1 0 0,1 0 0 0 0,0-1 1 0 0,0 1-1 0 0,0 0 1 0 0,0 0-1 0 0,0 0 0 0 0,1 0 1 0 0,-1-1-1 0 0,1 1 1 0 0,-1 0-1 0 0,1 0 0 0 0,1-2 1 0 0,2-7-500 0 0,0 1-1 0 0,7-11 1 0 0,-10 20 564 0 0,11-20-728 0 0,4 0 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401 150 7831 0 0,'7'-7'100'0'0,"146"-135"8152"0"0,-154 143-7796 0 0,-39 65 695 0 0,-90 164-748 0 0,-12 46-86 0 0,69-139-260 0 0,-70 110 7 0 0,113-198-118 0 0,29-48-221 0 0,14-5-2093 0 0,3-5 867 0 0,2-5-61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97 5527 0 0,'3'-7'279'0'0,"1"-1"-1"0"0,-1 1 0 0 0,1 0 1 0 0,6-7-1 0 0,-4 5 1375 0 0,1 1 0 0 0,0 0 0 0 0,0 0 1 0 0,18-13 3736 0 0,-28 37-4907 0 0,-1-1-363 0 0,-2 1 1 0 0,0-1 0 0 0,0-1 0 0 0,-13 22-1 0 0,1-3 7 0 0,-30 64 103 0 0,-107 159-1 0 0,-270 280 336 0 0,419-529-563 0 0,-112 128 71 0 0,113-128-61 0 0,2-4-8 0 0,0 1 1 0 0,-1-1-1 0 0,1 0 1 0 0,0-1-1 0 0,-7 5 1 0 0,7-5-88 0 0,4-7 25 0 0,-1 1 0 0 0,1-1 0 0 0,0 1 0 0 0,0-1 0 0 0,1 1 1 0 0,-1 0-1 0 0,1-1 0 0 0,0 1 0 0 0,0 0 0 0 0,4-6 0 0 0,4-5-159 0 0,16-16-1 0 0,-24 29 187 0 0,27-33-225 0 0,3 2-1 0 0,0 2 1 0 0,41-30-1 0 0,-57 48 261 0 0,1 2 0 0 0,0 0 0 0 0,1 1 1 0 0,0 1-1 0 0,1 0 0 0 0,0 2 0 0 0,0 0 0 0 0,1 1 0 0 0,25-4 0 0 0,-41 9 55 0 0,1 1-1 0 0,-1-1 1 0 0,0 1 0 0 0,1 0-1 0 0,-1 0 1 0 0,0 0 0 0 0,1 1 0 0 0,-1 0-1 0 0,0 0 1 0 0,0 0 0 0 0,0 0-1 0 0,1 1 1 0 0,3 1 0 0 0,-6-1-18 0 0,1-1 0 0 0,-1 1 0 0 0,0 0 1 0 0,0 0-1 0 0,0 0 0 0 0,0 0 0 0 0,0 0 0 0 0,0 0 0 0 0,-1 1 1 0 0,1-1-1 0 0,-1 1 0 0 0,0-1 0 0 0,0 1 0 0 0,1-1 1 0 0,-2 1-1 0 0,1 0 0 0 0,0-1 0 0 0,0 1 0 0 0,-1 0 0 0 0,0 0 1 0 0,1 3-1 0 0,-1 4 30 0 0,0 1 1 0 0,-1-1-1 0 0,0 0 1 0 0,0 1-1 0 0,-1-1 1 0 0,-1 0-1 0 0,0 0 1 0 0,0 0-1 0 0,-1-1 1 0 0,-8 17-1 0 0,-5 3-314 0 0,-39 52 0 0 0,55-80-588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9151 0 0,'0'0'831'0'0,"1"2"-686"0"0,5 103 2934 0 0,-5-102-2268 0 0,-1 0-571 0 0,0 1 0 0 0,1-1 1 0 0,0 0-1 0 0,0 1 1 0 0,0-1-1 0 0,0 0 0 0 0,0 0 1 0 0,1 0-1 0 0,-1 1 1 0 0,1-2-1 0 0,0 1 0 0 0,0 0 1 0 0,0 0-1 0 0,0 0 1 0 0,0-1-1 0 0,1 1 0 0 0,4 2 1 0 0,-4-2-114 0 0,1 0 0 0 0,0-1 1 0 0,0 0-1 0 0,0 0 1 0 0,0 0-1 0 0,0 0 0 0 0,1-1 1 0 0,-1 0-1 0 0,0 0 0 0 0,1 0 1 0 0,-1 0-1 0 0,10 0 0 0 0,3-2-2 0 0,-1 0 1 0 0,1-2-1 0 0,0 0 0 0 0,0 0 0 0 0,-1-2 0 0 0,20-7 1 0 0,-16 4-149 0 0,1-2 1 0 0,-1 0-1 0 0,-1-1 1 0 0,24-17-1 0 0,-39 25-74 0 0,-1 0 0 0 0,1 0 0 0 0,0 0 0 0 0,-1-1 0 0 0,0 1 0 0 0,0-1 0 0 0,0 0-1 0 0,0 0 1 0 0,0 0 0 0 0,-1 0 0 0 0,0 0 0 0 0,0-1 0 0 0,0 1 0 0 0,0-1 0 0 0,-1 1 0 0 0,2-7 0 0 0,-3 10 73 0 0,0 0 0 0 0,0 1 0 0 0,0-1 0 0 0,0 0 0 0 0,0 1 0 0 0,0-1 0 0 0,-1 0 0 0 0,1 1 0 0 0,0-1 0 0 0,0 0 0 0 0,0 1 0 0 0,-1-1 0 0 0,1 0 0 0 0,0 1 0 0 0,-1-1 0 0 0,1 1 0 0 0,0-1 0 0 0,-1 0 0 0 0,1 1 0 0 0,-1-1 0 0 0,1 1 0 0 0,-1-1 1 0 0,1 1-1 0 0,-1 0 0 0 0,1-1 0 0 0,-1 1 0 0 0,0-1 0 0 0,1 1 0 0 0,-1 0 0 0 0,1 0 0 0 0,-1-1 0 0 0,0 1 0 0 0,1 0 0 0 0,-1 0 0 0 0,0 0 0 0 0,1 0 0 0 0,-1 0 0 0 0,0-1 0 0 0,0 1 0 0 0,1 1 0 0 0,-1-1 0 0 0,-1 0 0 0 0,-3 0-9 0 0,0 0-1 0 0,0 1 1 0 0,0 0 0 0 0,-6 1-1 0 0,-13 4 73 0 0,0 2-1 0 0,1 1 1 0 0,0 0-1 0 0,0 2 1 0 0,1 1-1 0 0,0 0 0 0 0,1 2 1 0 0,1 0-1 0 0,0 2 1 0 0,1 0-1 0 0,1 1 1 0 0,0 0-1 0 0,1 2 1 0 0,1 0-1 0 0,1 1 1 0 0,1 1-1 0 0,1 0 1 0 0,0 1-1 0 0,-9 23 1 0 0,18-36 6 0 0,1 1 1 0 0,0 0-1 0 0,0 1 1 0 0,1-1-1 0 0,0 0 1 0 0,1 1-1 0 0,0-1 1 0 0,1 1 0 0 0,0 10-1 0 0,0-17-38 0 0,1 0 0 0 0,-1-1 0 0 0,1 1 0 0 0,0-1-1 0 0,0 1 1 0 0,0-1 0 0 0,0 1 0 0 0,0-1 0 0 0,1 0 0 0 0,0 0 0 0 0,-1 1-1 0 0,1-1 1 0 0,0 0 0 0 0,1 0 0 0 0,-1-1 0 0 0,1 1 0 0 0,-1 0 0 0 0,1-1-1 0 0,0 0 1 0 0,-1 0 0 0 0,1 1 0 0 0,1-1 0 0 0,-1-1 0 0 0,0 1 0 0 0,0-1-1 0 0,1 1 1 0 0,-1-1 0 0 0,0 0 0 0 0,7 1 0 0 0,0 0-35 0 0,1-1 0 0 0,-1-1 0 0 0,0 0 0 0 0,1 0 0 0 0,18-4 0 0 0,24-7-5349 0 0,-19 2-553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442 668 10135 0 0,'0'0'778'0'0,"2"0"-506"0"0,26 2 2482 0 0,-19-1-1694 0 0,0 0 1 0 0,16-1 0 0 0,-22-1-910 0 0,1 1 0 0 0,-1-1 0 0 0,1 0 0 0 0,-1 0-1 0 0,1 0 1 0 0,-1 0 0 0 0,0-1 0 0 0,0 1 0 0 0,0-1 0 0 0,6-4 0 0 0,5-5 168 0 0,-1-2 1 0 0,0 1-1 0 0,15-20 0 0 0,29-48-14 0 0,-32 43-283 0 0,-2-2 0 0 0,-2-1 0 0 0,-2 0-1 0 0,-2-1 1 0 0,21-74 0 0 0,-21 36-384 0 0,-15 70 278 0 0,-1 1 1 0 0,-1-1-1 0 0,0 0 1 0 0,0 1-1 0 0,-1-1 0 0 0,0 0 1 0 0,-2-9-1 0 0,3 16 60 0 0,-1 0-1 0 0,1 0 0 0 0,-1 0 0 0 0,0 1 1 0 0,1-1-1 0 0,-1 0 0 0 0,0 0 1 0 0,0 1-1 0 0,0-1 0 0 0,-1 1 1 0 0,1-1-1 0 0,0 1 0 0 0,0-1 1 0 0,-1 1-1 0 0,1 0 0 0 0,-1 0 0 0 0,1-1 1 0 0,-1 1-1 0 0,0 0 0 0 0,1 0 1 0 0,-1 1-1 0 0,0-1 0 0 0,-2-1 1 0 0,0 2 4 0 0,0-1 0 0 0,1 1 0 0 0,-1 0 0 0 0,0 0 0 0 0,1 0 1 0 0,-1 1-1 0 0,1-1 0 0 0,-1 1 0 0 0,0 0 0 0 0,1 0 0 0 0,-7 2 1 0 0,-1 2 7 0 0,-1 1 1 0 0,1 0 0 0 0,0 0 0 0 0,0 1 0 0 0,1 1 0 0 0,0 0 0 0 0,0 0 0 0 0,1 1-1 0 0,0 0 1 0 0,0 0 0 0 0,1 1 0 0 0,0 0 0 0 0,1 1 0 0 0,-10 19 0 0 0,3-1 13 0 0,2 1 1 0 0,0 0 0 0 0,3 1 0 0 0,-11 54-1 0 0,-3 21 266 0 0,-44 131 0 0 0,28-138-165 0 0,-4-1-1 0 0,-5-2 0 0 0,-3-3 1 0 0,-77 104-1 0 0,62-111 37 0 0,-7 9-82 0 0,72-93-210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11975 0 0,'0'0'6808'0'0,"1"-1"-6177"0"0,62-20 623 0 0,118-36 506 0 0,-153 51-1767 0 0,-1 0 1 0 0,2 2-1 0 0,-1 1 0 0 0,47 1 0 0 0,-8 12-3530 0 0,-57-10 2071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160 209 8719 0 0,'0'0'794'0'0,"0"1"-652"0"0,1 4 249 0 0,0-1 1 0 0,0 0-1 0 0,0 1 0 0 0,1-1 0 0 0,0 0 0 0 0,0 0 0 0 0,0 0 0 0 0,0 0 1 0 0,1 0-1 0 0,-1-1 0 0 0,1 1 0 0 0,0-1 0 0 0,0 0 0 0 0,0 1 0 0 0,1-1 0 0 0,-1-1 1 0 0,1 1-1 0 0,6 3 0 0 0,-5-3-144 0 0,0-1 0 0 0,0 0 1 0 0,0 0-1 0 0,0-1 0 0 0,1 0 1 0 0,-1 0-1 0 0,1 0 0 0 0,-1 0 1 0 0,1-1-1 0 0,-1 0 0 0 0,1 0 1 0 0,-1 0-1 0 0,1-1 0 0 0,9-2 1 0 0,19-6 142 0 0,0-1 0 0 0,58-27 1 0 0,-72 27-436 0 0,-1 0 1 0 0,0-1-1 0 0,-1-2 1 0 0,0 1-1 0 0,27-27 1 0 0,-32 26-505 0 0,-2-1 0 0 0,1 0 1 0 0,-2-1-1 0 0,17-29 1 0 0,-24 38 94 0 0,-1 1-1 0 0,0-1 1 0 0,2-10 0 0 0,-3 15-14 0 0,-11-3-477 0 0,9 4 912 0 0,0-1-1 0 0,-1 1 1 0 0,1-1 0 0 0,-1 1-1 0 0,1-1 1 0 0,0 1-1 0 0,-1 0 1 0 0,1 0 0 0 0,-1 0-1 0 0,1 0 1 0 0,-3 0-1 0 0,-14 4-49 0 0,0 1-1 0 0,1 1 1 0 0,0 0-1 0 0,0 2 0 0 0,-21 12 1 0 0,10-6 40 0 0,-213 119 967 0 0,194-101-562 0 0,1 1 0 0 0,-77 74 0 0 0,118-102-228 0 0,-1 0 1 0 0,1 1-1 0 0,0 0 1 0 0,1 0-1 0 0,-1 1 1 0 0,1-1 0 0 0,-4 11-1 0 0,7-15-103 0 0,0 1-1 0 0,0-1 1 0 0,1 1-1 0 0,-1-1 1 0 0,1 1 0 0 0,0-1-1 0 0,0 1 1 0 0,-1-1-1 0 0,2 1 1 0 0,-1-1 0 0 0,0 1-1 0 0,0-1 1 0 0,1 1-1 0 0,-1-1 1 0 0,1 0 0 0 0,0 1-1 0 0,0-1 1 0 0,0 0-1 0 0,0 1 1 0 0,0-1 0 0 0,1 0-1 0 0,-1 0 1 0 0,1 0-1 0 0,-1 0 1 0 0,1 0 0 0 0,2 2-1 0 0,3 2 38 0 0,-1-1 1 0 0,1 0-1 0 0,0 0 0 0 0,0-1 0 0 0,1 0 0 0 0,-1-1 1 0 0,1 1-1 0 0,0-1 0 0 0,0-1 0 0 0,0 0 0 0 0,0 0 0 0 0,1 0 1 0 0,-1-1-1 0 0,10 0 0 0 0,15 0-32 0 0,0-1 1 0 0,40-6-1 0 0,-69 5-72 0 0,33-3-1102 0 0,0-1-3309 0 0,2 0-1656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 3679 0 0,'16'-13'14208'0'0,"-27"21"-13581"0"0,-24 14-577 0 0,2 3 0 0 0,-44 39 1 0 0,-50 67 19 0 0,117-120-67 0 0,1 1 0 0 0,1 0-1 0 0,0 0 1 0 0,0 1 0 0 0,1 0-1 0 0,-8 21 1 0 0,14-31 22 0 0,1-1 0 0 0,-1 0 0 0 0,0 1 0 0 0,1-1-1 0 0,-1 0 1 0 0,1 1 0 0 0,0-1 0 0 0,0 1 0 0 0,0-1 0 0 0,0 0 0 0 0,0 1 0 0 0,0-1 0 0 0,1 1 0 0 0,-1-1-1 0 0,1 0 1 0 0,0 1 0 0 0,0-1 0 0 0,-1 0 0 0 0,2 0 0 0 0,-1 1 0 0 0,2 2 0 0 0,-1-2 28 0 0,1-1 0 0 0,-1 0 0 0 0,1 0 0 0 0,-1 0 0 0 0,1 0 0 0 0,0 0 0 0 0,0 0 0 0 0,0-1 1 0 0,0 1-1 0 0,0-1 0 0 0,0 0 0 0 0,0 0 0 0 0,0 0 0 0 0,0 0 0 0 0,5 0 0 0 0,4 0 39 0 0,0 0 0 0 0,1-1 0 0 0,-1 0 1 0 0,0-1-1 0 0,1 0 0 0 0,-1-1 0 0 0,0-1 0 0 0,12-4 0 0 0,94-38-733 0 0,-117 44 627 0 0,38-17-1268 0 0,2-4-394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76 8287 0 0,'6'-13'738'0'0,"0"1"0"0"0,-1-1-1 0 0,6-25 7957 0 0,-12 39-8671 0 0,0 0 0 0 0,0-1 0 0 0,0 1 0 0 0,0 0 0 0 0,0-1 0 0 0,1 1 1 0 0,-1 0-1 0 0,0 0 0 0 0,0 0 0 0 0,0 0 0 0 0,1 0 0 0 0,-2 1 0 0 0,-1 2 17 0 0,-24 30 52 0 0,-32 53 0 0 0,-16 45 132 0 0,43-75-191 0 0,-152 290-33 0 0,180-338 0 0 0,-110 216-63 0 0,-13-7-103 0 0,112-197-769 0 0,0-1 0 0 0,-26 27 0 0 0,33-40-415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90 121 9215 0 0,'-13'-2'633'0'0,"-33"-5"423"0"0,16 5 9103 0 0,44 0-9863 0 0,130-20 616 0 0,104-22-312 0 0,-48 6-1458 0 0,-154 34-2353 0 0,-25 4-3712 0 0</inkml:trace>
  <inkml:trace contextRef="#ctx0" brushRef="#br0" timeOffset="1">862 85 5983 0 0,'0'0'542'0'0,"-1"3"-446"0"0,-17 41 7178 0 0,1-3 667 0 0,5-14-8357 0 0,-4 7 475 0 0,0-1 0 0 0,-3-1 0 0 0,0-1 0 0 0,-2 0 0 0 0,-26 28 0 0 0,35-46-1378 0 0,6-4-425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0,'0'0'875'0'0,"1"2"-638"0"0,2 13 424 0 0,0 1 0 0 0,-1 0 0 0 0,0 1 0 0 0,-2-1 0 0 0,0 0 0 0 0,-2 20 0 0 0,0 14 788 0 0,2-9-99 0 0,2 0 1 0 0,10 61-1 0 0,-7-88-489 0 0,-5-14-834 0 0,0 0 1 0 0,1 0 0 0 0,-1 0-1 0 0,0 0 1 0 0,0 0 0 0 0,0 0-1 0 0,0 0 1 0 0,0 1 0 0 0,0-1-1 0 0,1 0 1 0 0,-1 0-1 0 0,0 0 1 0 0,0 0 0 0 0,0 0-1 0 0,0 0 1 0 0,1 0 0 0 0,-1 0-1 0 0,0 0 1 0 0,0 0 0 0 0,0 0-1 0 0,0 0 1 0 0,1 0 0 0 0,-1 0-1 0 0,0 0 1 0 0,0 0 0 0 0,0 0-1 0 0,0 0 1 0 0,1 0 0 0 0,-1 0-1 0 0,0 0 1 0 0,0-1 0 0 0,0 1-1 0 0,0 0 1 0 0,0 0 0 0 0,1 0-1 0 0,-1 0 1 0 0,0 0 0 0 0,0-1-1 0 0,12-20 1367 0 0,-7 12-1634 0 0,15-31 340 0 0,3 1 1 0 0,1 1-1 0 0,2 2 0 0 0,1 0 0 0 0,45-44 0 0 0,-50 59-417 0 0,1 1-1 0 0,1 2 0 0 0,0 0 0 0 0,2 2 1 0 0,0 0-1 0 0,1 2 0 0 0,0 1 0 0 0,53-17 1 0 0,-70 27-636 0 0,0 1 0 0 0,15-1 0 0 0,-7 1-518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177 199 8287 0 0,'-7'3'13079'0'0,"16"-2"-12997"0"0,1-1 1 0 0,-1 0 0 0 0,1 0-1 0 0,-1-1 1 0 0,1 0 0 0 0,-1 0-1 0 0,14-5 1 0 0,-3 0-87 0 0,-1-1 0 0 0,27-14 0 0 0,54-22-114 0 0,20-12-404 0 0,-112 51 459 0 0,0-2 0 0 0,-1 1 1 0 0,1-1-1 0 0,-1 0 0 0 0,-1-1 0 0 0,9-9 0 0 0,-14 15-26 0 0,-9-3-282 0 0,7 3 364 0 0,0 0 1 0 0,-1 0-1 0 0,1 1 1 0 0,0-1 0 0 0,-1 0-1 0 0,1 1 1 0 0,-1-1 0 0 0,1 1-1 0 0,0 0 1 0 0,-1 0 0 0 0,1-1-1 0 0,-1 1 1 0 0,1 0 0 0 0,-3 0-1 0 0,-16 2-60 0 0,0 1 0 0 0,1 1 0 0 0,-36 11 0 0 0,-55 28-261 0 0,88-32 277 0 0,0 0 0 0 0,1 2 0 0 0,1 0 0 0 0,0 1 0 0 0,1 2 0 0 0,-33 32 0 0 0,18-10 199 0 0,0 2 0 0 0,-33 53 0 0 0,58-79-64 0 0,0-1 25 0 0,0 1 0 0 0,-12 26 0 0 0,19-37-61 0 0,1 0 1 0 0,-1 1-1 0 0,1-1 1 0 0,0 1-1 0 0,0-1 0 0 0,1 1 1 0 0,-1-1-1 0 0,1 1 1 0 0,-1 0-1 0 0,1-1 1 0 0,0 1-1 0 0,1 0 1 0 0,-1-1-1 0 0,1 1 1 0 0,-1-1-1 0 0,1 1 1 0 0,0-1-1 0 0,2 4 1 0 0,-2-4 7 0 0,1-1 1 0 0,0 0-1 0 0,-1 0 1 0 0,1 0-1 0 0,0 0 1 0 0,0-1-1 0 0,0 1 1 0 0,0 0-1 0 0,1-1 1 0 0,-1 0-1 0 0,0 1 1 0 0,0-1-1 0 0,1 0 1 0 0,-1 0-1 0 0,1 0 1 0 0,-1 0 0 0 0,5 0-1 0 0,6 2 159 0 0,1-1 1 0 0,15 0-1 0 0,-20-1-118 0 0,75 2 461 0 0,24 1-1114 0 0,-82-2-1189 0 0,-9-2-4221 0 0,-4 0-616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4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94 6447 0 0,'1'1'2818'0'0,"5"5"-1389"0"0,0-1 0 0 0,0 0 0 0 0,0-1 1 0 0,0 1-1 0 0,9 3 0 0 0,-9-5-1162 0 0,0 0 1 0 0,0-1-1 0 0,0 0 0 0 0,0 0 0 0 0,0-1 1 0 0,1 1-1 0 0,-1-1 0 0 0,0-1 0 0 0,1 1 1 0 0,-1-1-1 0 0,9-1 0 0 0,16-2-82 0 0,0-1 0 0 0,0-2 0 0 0,-1-1 0 0 0,0-1 0 0 0,0-2 0 0 0,47-22 0 0 0,-44 10-432 0 0,-32 21 167 0 0,0-1 57 0 0,-1 0 0 0 0,0 1-1 0 0,0-1 1 0 0,0 1 0 0 0,0-1 0 0 0,0 0-1 0 0,0 1 1 0 0,0-1 0 0 0,0 1-1 0 0,-1-3 1 0 0,-1 2 10 0 0,1 0-1 0 0,0 0 1 0 0,-1 0-1 0 0,0 0 1 0 0,1 1-1 0 0,-1-1 1 0 0,0 0-1 0 0,0 1 1 0 0,0-1-1 0 0,0 1 1 0 0,0 0-1 0 0,0 0 1 0 0,-1 0-1 0 0,1 0 1 0 0,0 0-1 0 0,-1 0 1 0 0,1 0-1 0 0,0 1 1 0 0,-4-1-1 0 0,-4-1-42 0 0,0 1-1 0 0,0 1 1 0 0,-14 0-1 0 0,3 1 33 0 0,1 0 0 0 0,-1 2 0 0 0,1 1 0 0 0,0 0 0 0 0,0 2 0 0 0,0 0 0 0 0,1 1 0 0 0,0 1 0 0 0,-29 17 0 0 0,37-18 23 0 0,0 1 0 0 0,1 0 0 0 0,0 1 0 0 0,0 0 0 0 0,1 1 0 0 0,-14 17 0 0 0,5-2 100 0 0,-26 49 0 0 0,36-60-53 0 0,1 1 0 0 0,1 0 0 0 0,1 0 0 0 0,-8 29 0 0 0,12-38-26 0 0,0 0 0 0 0,0-1 0 0 0,1 1 0 0 0,-1 0 0 0 0,1 0 0 0 0,1 0 0 0 0,-1 0 0 0 0,1-1 0 0 0,0 1 0 0 0,0 0-1 0 0,1 0 1 0 0,-1-1 0 0 0,1 1 0 0 0,1-1 0 0 0,-1 0 0 0 0,5 8 0 0 0,-4-10 5 0 0,-1 0-1 0 0,1-1 0 0 0,0 1 1 0 0,0-1-1 0 0,0 0 1 0 0,0 1-1 0 0,0-2 0 0 0,0 1 1 0 0,1 0-1 0 0,-1-1 1 0 0,1 1-1 0 0,-1-1 0 0 0,1 0 1 0 0,4 1-1 0 0,9 1 168 0 0,31 2 0 0 0,-31-4-85 0 0,6 1-8 0 0,-1 1-1 0 0,1 1 1 0 0,-1 1-1 0 0,0 1 1 0 0,31 13-1 0 0,-49-18-472 0 0,0 0-1 0 0,-1 0 1 0 0,1 0-1 0 0,0 0 1 0 0,-1-1-1 0 0,1 0 1 0 0,6 0-1 0 0,3-1-6973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0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12895 0 0,'-7'-4'12808'0'0,"7"5"-13008"0"0,0 0 0 0 0,1 0 1 0 0,-1 0-1 0 0,0 1 0 0 0,1-1 0 0 0,-1 0 0 0 0,1 0 0 0 0,-1-1 0 0 0,1 1 1 0 0,-1 0-1 0 0,1 0 0 0 0,0 0 0 0 0,0 0 0 0 0,-1 0 0 0 0,1-1 1 0 0,0 1-1 0 0,1 1 0 0 0,10 4-7843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566 295 5639 0 0,'0'0'512'0'0,"-1"2"-418"0"0,-1 5 8 0 0,0 2 1393 0 0,3 3 5680 0 0,1-2-5449 0 0,9-28-1566 0 0,5-9-250 0 0,-2 0 0 0 0,-1-1-1 0 0,0-1 1 0 0,-3 0 0 0 0,0 0 0 0 0,7-39-1 0 0,-17 63 52 0 0,1 0-1 0 0,-1 0 1 0 0,1 0-1 0 0,-1 0 1 0 0,-1 0 0 0 0,1 0-1 0 0,-1 0 1 0 0,-2-8-1 0 0,3 11 19 0 0,-1 1 1 0 0,1-1-1 0 0,-1 1 0 0 0,0 0 0 0 0,0-1 1 0 0,1 1-1 0 0,-1 0 0 0 0,0-1 0 0 0,0 1 0 0 0,0 0 1 0 0,0 0-1 0 0,0 0 0 0 0,-1 0 0 0 0,1 0 1 0 0,0 0-1 0 0,0 0 0 0 0,-1 0 0 0 0,1 0 0 0 0,-1 1 1 0 0,1-1-1 0 0,0 1 0 0 0,-1-1 0 0 0,1 1 0 0 0,-1-1 1 0 0,1 1-1 0 0,-1 0 0 0 0,0 0 0 0 0,1 0 1 0 0,-1 0-1 0 0,1 0 0 0 0,-3 0 0 0 0,-11 2-129 0 0,1 0 0 0 0,0 2-1 0 0,0-1 1 0 0,0 2 0 0 0,0 0-1 0 0,1 0 1 0 0,0 1 0 0 0,0 1-1 0 0,-17 12 1 0 0,-7 7-49 0 0,-54 53 1 0 0,40-33-74 0 0,0-4 153 0 0,-39 37 297 0 0,82-71-99 0 0,-69 77 925 0 0,67-72-794 0 0,1-1-1 0 0,1 1 1 0 0,0 0 0 0 0,0 1 0 0 0,-7 20-1 0 0,14-30-163 0 0,-1 0-1 0 0,1-1 0 0 0,0 1 0 0 0,0 0 1 0 0,1 0-1 0 0,-1 1 0 0 0,1-1 0 0 0,0 0 1 0 0,0 0-1 0 0,0 0 0 0 0,1 0 0 0 0,-1 0 1 0 0,1 0-1 0 0,0 0 0 0 0,0 0 1 0 0,2 4-1 0 0,-1-5-27 0 0,0 0 0 0 0,-1-1 1 0 0,1 1-1 0 0,1 0 0 0 0,-1-1 1 0 0,0 1-1 0 0,1-1 0 0 0,-1 1 1 0 0,1-1-1 0 0,0 0 0 0 0,-1 0 1 0 0,1-1-1 0 0,0 1 0 0 0,0 0 1 0 0,1-1-1 0 0,-1 0 0 0 0,0 0 1 0 0,0 0-1 0 0,7 1 0 0 0,3 0 24 0 0,1 0 0 0 0,-1-2 0 0 0,1 1 0 0 0,-1-2 0 0 0,0 0 0 0 0,1 0 0 0 0,-1-1 0 0 0,0-1 0 0 0,0 0 0 0 0,0-1 0 0 0,0-1 1 0 0,0 0-1 0 0,16-9 0 0 0,7-6 163 0 0,0-2 1 0 0,-2-2 0 0 0,36-30 0 0 0,-36 23-135 0 0,-1 0 0 0 0,41-50-1 0 0,-68 74-70 0 0,-1-1 0 0 0,0 1 0 0 0,6-11 0 0 0,-7 7 0 0 0,-4 11 0 0 0,0-1-1 0 0,0 0 1 0 0,1 1-1 0 0,-1-1 1 0 0,0 1 0 0 0,0-1-1 0 0,0 0 1 0 0,0 1-1 0 0,0-1 1 0 0,0 0-1 0 0,0 1 1 0 0,0-1-1 0 0,0 0 1 0 0,0 1 0 0 0,0-1-1 0 0,0 0 1 0 0,-1 1-1 0 0,1-2 1 0 0,-1 2 4 0 0,1 0 1 0 0,0 0 0 0 0,-1 0-1 0 0,1 0 1 0 0,-1 0-1 0 0,1 0 1 0 0,0 0 0 0 0,-1 0-1 0 0,1 0 1 0 0,-1 0 0 0 0,1 0-1 0 0,0 0 1 0 0,-1 0-1 0 0,1 0 1 0 0,0 0 0 0 0,-1 1-1 0 0,1-1 1 0 0,0 0-1 0 0,-1 0 1 0 0,1 0 0 0 0,0 1-1 0 0,-1-1 1 0 0,1 0-1 0 0,0 0 1 0 0,-1 1 0 0 0,1-1-1 0 0,0 0 1 0 0,-1 1 0 0 0,-1 1-3 0 0,1-1-7 0 0,0 0 1 0 0,0 0-1 0 0,0 0 0 0 0,0 0 0 0 0,0 1 1 0 0,0-1-1 0 0,0 0 0 0 0,1 0 1 0 0,-1 0-1 0 0,0 1 0 0 0,1-1 1 0 0,0 0-1 0 0,-1 1 0 0 0,1-1 1 0 0,-1 1-1 0 0,1 1 0 0 0,-1 4 5 0 0,0 0-1 0 0,0 0 0 0 0,1 0 1 0 0,0 0-1 0 0,1 0 1 0 0,1 13-1 0 0,1 15 59 0 0,-2-17 22 0 0,-2 0 0 0 0,0-1 1 0 0,-2 1-1 0 0,1-1 1 0 0,-8 21-1 0 0,-7 27 560 0 0,16-64-576 0 0,1 1 1 0 0,0-1-52 0 0,0-1-1 0 0,0 0 1 0 0,0 1-1 0 0,0-1 1 0 0,0 0-1 0 0,0 0 1 0 0,0 1-1 0 0,0-1 1 0 0,0 0-1 0 0,0 1 1 0 0,0-1-1 0 0,0 0 1 0 0,0 0-1 0 0,0 1 1 0 0,0-1-1 0 0,0 0 1 0 0,0 1-1 0 0,0-1 1 0 0,0 0-1 0 0,1 0 1 0 0,-1 1-1 0 0,0-1 1 0 0,0 0-1 0 0,0 0 1 0 0,0 1-1 0 0,1-1 1 0 0,2 2 47 0 0,1-1 0 0 0,-1 0 0 0 0,1 1 0 0 0,-1-1 0 0 0,1-1 0 0 0,-1 1 0 0 0,1 0 0 0 0,0-1 0 0 0,6 0 0 0 0,0-1 115 0 0,0 0 0 0 0,16-5 0 0 0,-17 4-161 0 0,0-1 0 0 0,1 2 0 0 0,-1 0-1 0 0,0 0 1 0 0,1 0 0 0 0,-1 1 0 0 0,0 1-1 0 0,15 1 1 0 0,-4 4-4191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14743 0 0,'0'0'5402'0'0,"0"1"-4210"0"0,-16 26-456 0 0,13-22-676 0 0,-1 1 1 0 0,1-1-1 0 0,0 1 1 0 0,-3 8-1 0 0,4-5 4 0 0,3-1-309 0 0,0-7-788 0 0,0-1-310 0 0,8 2-52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 7743 0 0,'0'0'704'0'0,"2"-1"-581"0"0,5-7 4910 0 0,3 18-4278 0 0,-8-8-695 0 0,-1 1 1 0 0,1 0-1 0 0,-1 0 1 0 0,0-1-1 0 0,0 1 1 0 0,0 0-1 0 0,0 0 1 0 0,0 0-1 0 0,-1 0 1 0 0,1 0-1 0 0,-1 0 1 0 0,0 4-1 0 0,-4 38 235 0 0,3-32-215 0 0,-50 274 999 0 0,17-112-867 0 0,31-155 195 0 0,-1 41-1 0 0,7-63-191 0 0,4-2-90 0 0,1-2 0 0 0,-1 1-1 0 0,0-1 1 0 0,0 0 0 0 0,-1 0 0 0 0,8-10 0 0 0,34-51 195 0 0,-5 8-249 0 0,8-7-69 0 0,13-15-51 0 0,-54 69-48 0 0,1 0 0 0 0,1 2 0 0 0,0-1 0 0 0,19-11 0 0 0,-23 17 39 0 0,-8 5 56 0 0,0 0 0 0 0,1 0 0 0 0,-1 0 0 0 0,1 0 0 0 0,-1 0 1 0 0,1 0-1 0 0,-1 0 0 0 0,0 0 0 0 0,1 0 0 0 0,-1 0 0 0 0,1 0 0 0 0,-1 1 1 0 0,1-1-1 0 0,-1 0 0 0 0,0 0 0 0 0,1 0 0 0 0,-1 1 0 0 0,0-1 1 0 0,1 0-1 0 0,-1 0 0 0 0,0 1 0 0 0,1-1 0 0 0,-1 0 0 0 0,0 1 1 0 0,0-1-1 0 0,1 1 0 0 0,6 8-14 0 0,-5-5 18 0 0,0 0-1 0 0,0 0 0 0 0,-1 0 1 0 0,0 0-1 0 0,1 0 1 0 0,-1 0-1 0 0,-1 1 0 0 0,1-1 1 0 0,0 6-1 0 0,-2 42 28 0 0,0-35-18 0 0,-4 55 5 0 0,2-39 45 0 0,1 0 1 0 0,2 0-1 0 0,1 0 0 0 0,6 36 0 0 0,-7-67 283 0 0,3-2-160 0 0,1-1-107 0 0,1 1-1 0 0,-1-1 1 0 0,1 0 0 0 0,-1-1-1 0 0,1 1 1 0 0,-1-1 0 0 0,0 1-1 0 0,0-2 1 0 0,1 1 0 0 0,-2 0-1 0 0,1-1 1 0 0,0 1-1 0 0,0-1 1 0 0,-1 0 0 0 0,4-4-1 0 0,8-9 150 0 0,26-34-1 0 0,-31 37-203 0 0,14-18-7 0 0,98-134 55 0 0,-51 43-377 0 0,-6 11-219 0 0,-51 89 406 0 0,2 1 0 0 0,33-37 0 0 0,-45 55-37 0 0,-1-1-1 0 0,1 1 1 0 0,-1 0 0 0 0,1 1 0 0 0,0-1 0 0 0,0 1-1 0 0,1-1 1 0 0,6-2 0 0 0,-8 5-432 0 0,0-1-1 0 0,0 0 1 0 0,0 1-1 0 0,0-1 1 0 0,0 1-1 0 0,0 0 1 0 0,0 0 0 0 0,0 0-1 0 0,3 1 1 0 0,5 0-4221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88 5063 0 0,'1'-2'-29'0'0,"9"-11"418"0"0,1 0 0 0 0,0 1 0 0 0,14-12 0 0 0,-22 21-133 0 0,0 1 0 0 0,0 0 0 0 0,0 0 0 0 0,0 0 1 0 0,0 0-1 0 0,0 0 0 0 0,1 0 0 0 0,-1 1 0 0 0,1 0 1 0 0,-1 0-1 0 0,1 0 0 0 0,-1 0 0 0 0,1 0 1 0 0,0 1-1 0 0,-1-1 0 0 0,1 1 0 0 0,0 0 0 0 0,0 0 1 0 0,-1 0-1 0 0,5 2 0 0 0,-6-2-210 0 0,0 1 1 0 0,-1 0-1 0 0,1 0 1 0 0,-1 0-1 0 0,1 0 0 0 0,-1 0 1 0 0,1 1-1 0 0,-1-1 0 0 0,0 0 1 0 0,0 1-1 0 0,0-1 1 0 0,1 1-1 0 0,-1-1 0 0 0,-1 1 1 0 0,1-1-1 0 0,0 1 1 0 0,0 0-1 0 0,0 0 0 0 0,-1-1 1 0 0,1 1-1 0 0,-1 0 0 0 0,0 0 1 0 0,1-1-1 0 0,-1 1 1 0 0,0 0-1 0 0,0 3 0 0 0,0 5 79 0 0,0-1 0 0 0,-1 1-1 0 0,-3 16 1 0 0,-9 27 446 0 0,-32 80 1 0 0,18-59-358 0 0,12-30-99 0 0,-89 233 250 0 0,83-229-295 0 0,-3 0 1 0 0,-2-2-1 0 0,-50 68 0 0 0,17-38 535 0 0,-113 111 0 0 0,115-133 609 0 0,66-75-1066 0 0,14-18-198 0 0,3 1 0 0 0,1 2 1 0 0,2 0-1 0 0,1 2 0 0 0,1 1 0 0 0,2 2 0 0 0,2 1 0 0 0,1 2 0 0 0,59-37 1 0 0,-92 63 103 0 0,1 0 1 0 0,-1 1-1 0 0,1-1 1 0 0,-1 1-1 0 0,1 0 1 0 0,-1-1-1 0 0,1 2 1 0 0,0-1-1 0 0,0 0 1 0 0,-1 1-1 0 0,5 0 1 0 0,-7 0-34 0 0,1 0 0 0 0,-1 0 1 0 0,1 1-1 0 0,-1-1 1 0 0,0 0-1 0 0,1 1 0 0 0,-1-1 1 0 0,0 1-1 0 0,0 0 0 0 0,1-1 1 0 0,-1 1-1 0 0,0 0 0 0 0,0 0 1 0 0,0 0-1 0 0,0 0 0 0 0,0 0 1 0 0,0 0-1 0 0,0 0 0 0 0,0 0 1 0 0,0 0-1 0 0,0 0 0 0 0,-1 1 1 0 0,1-1-1 0 0,0 0 0 0 0,-1 0 1 0 0,1 1-1 0 0,-1-1 1 0 0,0 1-1 0 0,1-1 0 0 0,-1 0 1 0 0,0 3-1 0 0,3 18 10 0 0,-1 1 0 0 0,-1-1 0 0 0,0 1-1 0 0,-5 32 1 0 0,-22 88 188 0 0,24-135-220 0 0,1-1 20 0 0,-1 1 0 0 0,0-1 0 0 0,-5 9 0 0 0,7-15 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80 1375 0 0,'45'-18'1135'0'0,"-7"-4"7261"0"0,-10 5-5337 0 0,-27 17-2973 0 0,0-1 0 0 0,-1 1 0 0 0,1 0 0 0 0,0-1 1 0 0,0 1-1 0 0,-1 0 0 0 0,1-1 0 0 0,0 1 0 0 0,-1-1 1 0 0,1 1-1 0 0,0-1 0 0 0,-1 0 0 0 0,1 1 1 0 0,-1-1-1 0 0,1 0 0 0 0,-1 1 0 0 0,1-1 0 0 0,-1 0 1 0 0,0 0-1 0 0,1 1 0 0 0,-1-2 0 0 0,0 1-29 0 0,0 1 0 0 0,0 0-1 0 0,-1-1 1 0 0,1 1 0 0 0,0-1 0 0 0,-1 1-1 0 0,1 0 1 0 0,-1-1 0 0 0,1 1 0 0 0,0-1-1 0 0,-1 1 1 0 0,1 0 0 0 0,-1 0 0 0 0,1-1-1 0 0,-1 1 1 0 0,1 0 0 0 0,-1 0 0 0 0,1 0-1 0 0,-1-1 1 0 0,1 1 0 0 0,-1 0 0 0 0,1 0-1 0 0,-2 0 1 0 0,-3-1 20 0 0,0 1-1 0 0,-1-1 1 0 0,1 1-1 0 0,-1 0 0 0 0,-7 1 1 0 0,-2 3 3 0 0,0 0 0 0 0,-1 2 0 0 0,2-1 0 0 0,-1 2-1 0 0,1 0 1 0 0,0 0 0 0 0,0 2 0 0 0,-16 13 0 0 0,10-6 95 0 0,0 1 0 0 0,2 0 0 0 0,0 2 0 0 0,-22 29 1 0 0,35-41-106 0 0,2-3-21 0 0,0 0-1 0 0,0 0 1 0 0,0 1 0 0 0,1-1 0 0 0,-1 1 0 0 0,1-1-1 0 0,0 1 1 0 0,1 0 0 0 0,-1 0 0 0 0,1 0 0 0 0,-1 9 0 0 0,2-13-43 0 0,0-1 1 0 0,0 1 0 0 0,0-1-1 0 0,0 1 1 0 0,0-1 0 0 0,0 0 0 0 0,1 1-1 0 0,-1-1 1 0 0,0 1 0 0 0,0-1 0 0 0,1 0-1 0 0,-1 1 1 0 0,0-1 0 0 0,0 0-1 0 0,1 1 1 0 0,-1-1 0 0 0,0 0 0 0 0,1 1-1 0 0,-1-1 1 0 0,0 0 0 0 0,1 0 0 0 0,-1 0-1 0 0,1 1 1 0 0,-1-1 0 0 0,1 0-1 0 0,-1 0 1 0 0,1 0 0 0 0,10 3 55 0 0,-5-3-48 0 0,0-1 0 0 0,-1 0 0 0 0,1 0 0 0 0,-1 0 0 0 0,1-1 0 0 0,-1 0 0 0 0,0 0 0 0 0,6-3 0 0 0,42-26 56 0 0,-28 16-58 0 0,18-13-124 0 0,-41 27 27 0 0,-3 8-412 0 0,0 1 443 0 0,0-1 0 0 0,1 9 0 0 0,-1 9 54 0 0,0-18 0 0 0,0 2 0 0 0,0 0 0 0 0,1 0 0 0 0,1 17 0 0 0,-1-24-19 0 0,0-1-1 0 0,1 0 0 0 0,-1 1 0 0 0,0-1 1 0 0,0 1-1 0 0,1-1 0 0 0,-1 0 1 0 0,1 0-1 0 0,-1 1 0 0 0,1-1 1 0 0,0 0-1 0 0,-1 0 0 0 0,1 1 0 0 0,0-1 1 0 0,0 0-1 0 0,0 0 0 0 0,0 0 1 0 0,0 0-1 0 0,0 0 0 0 0,0-1 1 0 0,0 1-1 0 0,0 0 0 0 0,0 0 0 0 0,0-1 1 0 0,1 1-1 0 0,-1 0 0 0 0,0-1 1 0 0,1 0-1 0 0,2 1 0 0 0,-1 0-74 0 0,0-1-1 0 0,1 0 1 0 0,-1-1-1 0 0,1 1 1 0 0,-1-1 0 0 0,0 1-1 0 0,7-3 1 0 0,-10 3 70 0 0,14-5-720 0 0,-1 0 1 0 0,13-7 0 0 0,7-7-5065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15031 0 0,'6'-7'4032'0'0,"-6"14"-3841"0"0,0-1 0 0 0,-1 1-1 0 0,1-1 1 0 0,-1 1 0 0 0,-1-1 0 0 0,1 1 0 0 0,-1-1-1 0 0,-5 12 1 0 0,-1 5 172 0 0,2-3-186 0 0,-66 206 721 0 0,-15-5-800 0 0,-40 37-54 0 0,85-184-637 0 0,-69 95 0 0 0,74-118-2002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61 124 7831 0 0,'-2'1'603'0'0,"-15"6"-480"0"0,14-6 364 0 0,-1 0 1 0 0,0 1-1 0 0,1-1 1 0 0,-1 1-1 0 0,1 0 1 0 0,-1 0-1 0 0,1 1 1 0 0,0-1-1 0 0,0 0 1 0 0,-5 6 3517 0 0,10-7-3475 0 0,3 0-363 0 0,-1 1 0 0 0,0-1 1 0 0,1-1-1 0 0,-1 1 0 0 0,0 0 0 0 0,1-1 0 0 0,-1 0 0 0 0,1 0 0 0 0,-1-1 0 0 0,6 0 1 0 0,46-12 944 0 0,110-39 660 0 0,37-11-991 0 0,-31 30-336 0 0,-158 32-553 0 0,1 1-1 0 0,-1 0 0 0 0,19 2 0 0 0,12 0-2333 0 0,-27-2 1090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 2303 0 0,'6'-5'16312'0'0,"-4"10"-16149"0"0,-1-1 1 0 0,0 1-1 0 0,0 0 0 0 0,0 0 0 0 0,0 0 1 0 0,-1 1-1 0 0,1-1 0 0 0,-1 0 0 0 0,-1 0 1 0 0,1 0-1 0 0,-1 0 0 0 0,-1 6 0 0 0,-3 12 200 0 0,-10 27 0 0 0,14-48-331 0 0,-8 25 215 0 0,-25 51-1 0 0,33-76-343 0 0,-1 1-1 0 0,1-1 1 0 0,0 1-1 0 0,-1-1 1 0 0,0 0-1 0 0,1 0 0 0 0,-1 0 1 0 0,0 0-1 0 0,0 0 1 0 0,0 0-1 0 0,0 0 1 0 0,-4 1-1 0 0,1 1-1077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6647 0 0,'0'0'720'0'0,"19"11"-720"0"0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6447 0 0,'0'0'13010'0'0,"-1"2"-12829"0"0,-16 15-77 0 0,1 2 0 0 0,1 0 0 0 0,-12 22 0 0 0,-36 68 98 0 0,26-42-59 0 0,-123 175 135 0 0,-18-13-222 0 0,154-199-43 0 0,-87 112 40 0 0,101-130-67 0 0,1 0-42 0 0,-1-1 0 0 0,2 1 1 0 0,0 0-1 0 0,-6 14 0 0 0,13-24-120 0 0,14-5-1279 0 0,-8 2 900 0 0,1-1-1 0 0,-1 0 1 0 0,0-1-1 0 0,9-5 1 0 0,8-6-5376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15807 0 0,'0'0'1432'0'0,"-1"1"-1180"0"0,-14 5 126 0 0,1 1 0 0 0,0 1-1 0 0,0 0 1 0 0,1 1 0 0 0,-21 18 0 0 0,-1 0-323 0 0,-15 9 31 0 0,-68 53 154 0 0,103-76-169 0 0,13-12-52 0 0,28 15-929 0 0,10-3 735 0 0,-17-6 57 0 0,1 0 0 0 0,-2 1 0 0 0,21 12-1 0 0,-29-14 138 0 0,12 8 329 0 0,0 0 0 0 0,38 34 0 0 0,-58-47-324 0 0,-1 0 1 0 0,1 1 0 0 0,-1-1-1 0 0,1 1 1 0 0,-1 0-1 0 0,0 0 1 0 0,1-1 0 0 0,-1 1-1 0 0,0 0 1 0 0,0 0-1 0 0,0 0 1 0 0,-1 0 0 0 0,1 0-1 0 0,0 0 1 0 0,-1 0-1 0 0,1 1 1 0 0,-1-1 0 0 0,0 0-1 0 0,0 0 1 0 0,0 0-1 0 0,0 0 1 0 0,0 1 0 0 0,0-1-1 0 0,-1 0 1 0 0,1 0-1 0 0,0 0 1 0 0,-1 0 0 0 0,0 0-1 0 0,0 0 1 0 0,1 0-1 0 0,-1 0 1 0 0,-1 0 0 0 0,1 0-1 0 0,-2 2 1 0 0,0 1-19 0 0,-1-1 0 0 0,0 0 0 0 0,0-1 0 0 0,-1 1 1 0 0,1-1-1 0 0,-1 0 0 0 0,1 0 0 0 0,-1 0 0 0 0,0 0 0 0 0,0-1 0 0 0,-10 3 1 0 0,-4 0 15 0 0,0-2 1 0 0,0 0 0 0 0,-37-1 0 0 0,19 0 20 0 0,-153 14-415 0 0,109-2-2352 0 0,74-12 1672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47 2303 0 0,'0'-1'167'0'0,"15"-35"5333"0"0,-15 35-5303 0 0,0 1 0 0 0,0-1 0 0 0,0 1 0 0 0,1-1 0 0 0,-1 1 0 0 0,0 0 1 0 0,0-1-1 0 0,1 1 0 0 0,-1-1 0 0 0,0 1 0 0 0,1-1 0 0 0,-1 1 0 0 0,0 0 0 0 0,1-1 0 0 0,-1 1 0 0 0,1 0 0 0 0,-1-1 0 0 0,0 1 0 0 0,1 0 0 0 0,-1 0 0 0 0,1 0 1 0 0,-1-1-1 0 0,1 1 0 0 0,-1 0 0 0 0,1 0 0 0 0,-1 0 0 0 0,1 0 0 0 0,0 0 0 0 0,0 0-94 0 0,0 1 0 0 0,-1 0 0 0 0,1 0 0 0 0,0 0 0 0 0,-1 0 0 0 0,1 0 0 0 0,-1 0 0 0 0,1 0 1 0 0,-1 0-1 0 0,0 1 0 0 0,1-1 0 0 0,-1 0 0 0 0,0 0 0 0 0,0 0 0 0 0,0 2 0 0 0,2 8 101 0 0,-2-1 0 0 0,1 1 0 0 0,-1 0 0 0 0,-3 18 0 0 0,-11 43 383 0 0,9-47-413 0 0,-142 572 108 0 0,110-473-336 0 0,18-53 54 0 0,1-2 0 0 0,14-57-1 0 0,3-7 3 0 0,0 0-1 0 0,-1 0 0 0 0,0-1 0 0 0,0 1 1 0 0,-1 0-1 0 0,1-1 0 0 0,-1 0 1 0 0,-6 8-1 0 0,8-10 356 0 0,1-2-351 0 0,0 0 0 0 0,0-1 0 0 0,0 1 1 0 0,0 0-1 0 0,0 0 0 0 0,0 0 0 0 0,0 0 0 0 0,0-1 0 0 0,0 1 0 0 0,0 0 0 0 0,0 0 0 0 0,0 0 0 0 0,-1 0 0 0 0,1-1 0 0 0,0 1 1 0 0,0 0-1 0 0,0 0 0 0 0,0 0 0 0 0,0 0 0 0 0,0 0 0 0 0,0-1 0 0 0,0 1 0 0 0,0 0 0 0 0,-1 0 0 0 0,1 0 0 0 0,0 0 0 0 0,0 0 0 0 0,0 0 1 0 0,0 0-1 0 0,0-1 0 0 0,-1 1 0 0 0,1 0 0 0 0,0 0 11 0 0,-1 0 0 0 0,1 0 1 0 0,0-1-1 0 0,-1 1 0 0 0,1 0 0 0 0,0-1 1 0 0,-1 1-1 0 0,1 0 0 0 0,0-1 0 0 0,0 1 1 0 0,-1 0-1 0 0,1-1 0 0 0,0 1 0 0 0,0 0 1 0 0,0-1-1 0 0,0 1 0 0 0,-1-1 0 0 0,1 1 1 0 0,0 0-1 0 0,0-1 0 0 0,0 1 0 0 0,0-1 1 0 0,0 1-1 0 0,0-1 0 0 0,0-15 69 0 0,0 1-1 0 0,0-1 0 0 0,2 0 1 0 0,0 1-1 0 0,6-21 0 0 0,29-78 283 0 0,-23 77-413 0 0,40-91-318 0 0,-49 119 318 0 0,-1 1 0 0 0,1 1-1 0 0,1-1 1 0 0,-1 1 0 0 0,11-11 0 0 0,-13 16 35 0 0,0-1-1 0 0,0 1 1 0 0,0-1 0 0 0,0 1 0 0 0,0 0 0 0 0,1 0 0 0 0,-1 0 0 0 0,1 1 0 0 0,-1-1 0 0 0,1 1 0 0 0,0 0 0 0 0,0 0 0 0 0,-1 0 0 0 0,1 1 0 0 0,7-1 0 0 0,-5 1 15 0 0,0 0-1 0 0,0 0 1 0 0,1 1 0 0 0,-1 0-1 0 0,0 0 1 0 0,0 1 0 0 0,0 0-1 0 0,0 0 1 0 0,0 0 0 0 0,0 0-1 0 0,-1 1 1 0 0,1 0-1 0 0,-1 1 1 0 0,0-1 0 0 0,0 1-1 0 0,0 0 1 0 0,0 0 0 0 0,7 8-1 0 0,3 5 203 0 0,-1 1-1 0 0,0 0 0 0 0,-2 1 1 0 0,14 26-1 0 0,-25-42-161 0 0,1 1-1 0 0,-1-1 0 0 0,0 1 0 0 0,-1-1 1 0 0,1 1-1 0 0,0-1 0 0 0,-1 1 1 0 0,0 0-1 0 0,0-1 0 0 0,0 1 1 0 0,0 0-1 0 0,-1-1 0 0 0,0 1 1 0 0,1-1-1 0 0,-1 1 0 0 0,0-1 1 0 0,-2 5-1 0 0,-2 3-35 0 0,-1 1 0 0 0,0-1 1 0 0,-11 14-1 0 0,-4 7 8 0 0,-51 55 0 0 0,61-76-33 0 0,0 0-1 0 0,-1-1 0 0 0,0-1 1 0 0,-1 0-1 0 0,0 0 0 0 0,0-1 1 0 0,-25 11-1 0 0,27-16 18 0 0,0 1-1 0 0,0-2 0 0 0,0 1 1 0 0,0-1-1 0 0,-1-1 0 0 0,1 0 1 0 0,-18-1-1 0 0,24 0-21 0 0,-1-1 0 0 0,1 1 0 0 0,-1-1 0 0 0,1 0 1 0 0,-1 0-1 0 0,1-1 0 0 0,-1 0 0 0 0,1 0 0 0 0,0 0 0 0 0,0 0 0 0 0,0-1 1 0 0,0 0-1 0 0,0 0 0 0 0,1 0 0 0 0,0-1 0 0 0,-9-7 0 0 0,13 10 0 0 0,-1-1 0 0 0,0 1 0 0 0,1 0 0 0 0,-1-1 0 0 0,0 1 0 0 0,1 0 0 0 0,0-1 0 0 0,-1 1 0 0 0,1-1 0 0 0,0 1 0 0 0,0-1 0 0 0,-1 1 0 0 0,1-1 0 0 0,0 1 0 0 0,1 0 0 0 0,-1-1 0 0 0,0 1 0 0 0,0-1 0 0 0,1 1 0 0 0,-1-1 0 0 0,0 1 0 0 0,1 0 0 0 0,0-1 0 0 0,-1 1 0 0 0,1 0 0 0 0,0-1 0 0 0,1-1 0 0 0,3-4-1219 0 0,0 0 0 0 0,0 1 0 0 0,10-10 0 0 0,-12 14 90 0 0,15-14-4528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1839 0 0,'0'0'20183'0'0,"-5"7"-19903"0"0,-17 19 270 0 0,21-25 317 0 0,-1 0-814 0 0,0-2-45 0 0,-17 15-79 0 0,18-14 69 0 0,-6 6-46 0 0,1 0 47 0 0,5-5 170 0 0,1-1-161 0 0,0 0-1 0 0,0 0 1 0 0,0 0 0 0 0,0 0 0 0 0,0 1-1 0 0,0-1 1 0 0,0 0 0 0 0,0 0-1 0 0,0 0 1 0 0,0 0 0 0 0,0 0-1 0 0,0 0 1 0 0,0 1 0 0 0,0-1-1 0 0,0 0 1 0 0,-1 0 0 0 0,1 0-1 0 0,0 0 1 0 0,0 0 0 0 0,0 0-1 0 0,0 0 1 0 0,0 0 0 0 0,0 1-1 0 0,0-1 1 0 0,0 0 0 0 0,-1 0-1 0 0,1 0 1 0 0,0 0 0 0 0,0 0-1 0 0,0 0 1 0 0,0 0 0 0 0,0 0-1 0 0,0 0 1 0 0,0 0 0 0 0,-1 0 0 0 0,1 0-1 0 0,0 0 1 0 0,0 0 0 0 0,0 0-1 0 0,0 0 1 0 0,0 0 0 0 0,-1 0-1 0 0,1 0 1 0 0,-8-2 479 0 0,-3-1-519 0 0,4 5 19 0 0,-1 1 13 0 0,2 0-11 0 0,5-2-47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758 142 8087 0 0,'60'-14'470'0'0,"-8"1"2000"0"0,103-12 1 0 0,-137 24-2048 0 0,100-9 1306 0 0,-92 6-1322 0 0,-1-1 0 0 0,40-12 0 0 0,73-35 2481 0 0,-136 51-1696 0 0,-14 9-886 0 0,-159 77-150 0 0,121-63-138 0 0,-233 96-680 0 0,233-101 480 0 0,-1-3-1 0 0,0-1 1 0 0,-96 10-1 0 0,122-22 135 0 0,-1 0-1 0 0,1-2 0 0 0,-42-6 1 0 0,53 4 47 0 0,-1 0 1 0 0,1-1-1 0 0,-1 0 0 0 0,1-1 0 0 0,0-1 1 0 0,1 0-1 0 0,-19-13 0 0 0,29 18-2 0 0,0-1 0 0 0,0-1 0 0 0,1 1 0 0 0,-1 0 0 0 0,0-1 0 0 0,1 1 0 0 0,0-1 0 0 0,0 0 0 0 0,0 0 0 0 0,0 0 0 0 0,0 0 0 0 0,1 0 0 0 0,-1 0 0 0 0,1 0 0 0 0,-2-5 0 0 0,3 6-8 0 0,0 1 0 0 0,0-1 0 0 0,0 0 0 0 0,0 0 0 0 0,0 0 0 0 0,0 0-1 0 0,0 1 1 0 0,0-1 0 0 0,1 0 0 0 0,-1 0 0 0 0,1 0 0 0 0,0 1 0 0 0,-1-1 0 0 0,1 0 0 0 0,0 1 0 0 0,0-1 0 0 0,0 1-1 0 0,0-1 1 0 0,0 1 0 0 0,0-1 0 0 0,1 1 0 0 0,-1 0 0 0 0,0 0 0 0 0,1-1 0 0 0,-1 1 0 0 0,1 0 0 0 0,-1 0-1 0 0,1 0 1 0 0,0 1 0 0 0,2-2 0 0 0,-3 1 0 0 0,1 0 0 0 0,0 0 0 0 0,0 1 0 0 0,0-1 0 0 0,0 1-1 0 0,0-1 1 0 0,0 1 0 0 0,-1 0 0 0 0,1 0 0 0 0,0 0 0 0 0,0 0 0 0 0,0 0 0 0 0,0 0-1 0 0,0 0 1 0 0,0 0 0 0 0,0 1 0 0 0,2 0 0 0 0,-1 1-1 0 0,1-1-1 0 0,-1 1 1 0 0,-1-1 0 0 0,1 1-1 0 0,0 0 1 0 0,0 0 0 0 0,-1 1 0 0 0,1-1-1 0 0,2 4 1 0 0,2 3-12 0 0,0 1-1 0 0,0 0 1 0 0,-1 0-1 0 0,7 19 1 0 0,-4-9 25 0 0,-2 0 0 0 0,0 1-1 0 0,-1 0 1 0 0,-2 0 0 0 0,0 1 0 0 0,-1-1 0 0 0,-1 1-1 0 0,-1 0 1 0 0,-2 23 0 0 0,-1-16-64 0 0,-2 0 0 0 0,-2-1-1 0 0,0 0 1 0 0,-2 1 0 0 0,-1-2-1 0 0,-16 36 1 0 0,8-30 33 0 0,-1 0-1 0 0,-1-2 1 0 0,-39 48-1 0 0,-80 79-132 0 0,132-152 168 0 0,-14 14-5 0 0,-1-1 0 0 0,-1-1 0 0 0,-32 21 0 0 0,44-34 0 0 0,8-4 1 0 0,0 0 0 0 0,0 0 0 0 0,0 0 0 0 0,0 1-1 0 0,0-1 1 0 0,0 0 0 0 0,0 1 0 0 0,1-1 0 0 0,-1 1-1 0 0,0 0 1 0 0,1 0 0 0 0,-2 2 0 0 0,3-4 3 0 0,0 1 0 0 0,0-1-1 0 0,0 0 1 0 0,0 1 0 0 0,0-1 0 0 0,0 1 0 0 0,0-1-1 0 0,0 0 1 0 0,0 1 0 0 0,0-1 0 0 0,0 0 0 0 0,0 1-1 0 0,0-1 1 0 0,0 1 0 0 0,0-1 0 0 0,1 0 0 0 0,-1 1-1 0 0,0-1 1 0 0,0 0 0 0 0,0 1 0 0 0,1-1 0 0 0,-1 0 0 0 0,0 1-1 0 0,0-1 1 0 0,1 0 0 0 0,-1 0 0 0 0,1 1 0 0 0,7 6 6 0 0,-5-6 0 0 0,1 1 0 0 0,-1-1 0 0 0,1 0-1 0 0,-1 0 1 0 0,1-1 0 0 0,-1 1 0 0 0,1-1 0 0 0,-1 0-1 0 0,1 0 1 0 0,0 0 0 0 0,-1 0 0 0 0,1 0 0 0 0,5-2-1 0 0,6-1 111 0 0,26-10 0 0 0,-34 10-77 0 0,179-52 892 0 0,-153 48-810 0 0,-1 1 0 0 0,1 2 0 0 0,61 1 0 0 0,-73 3-93 0 0,-1 1-49 0 0,0 0 0 0 0,33 7 0 0 0,-51-8-57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 7831 0 0,'0'0'356'0'0,"-1"0"-6"0"0,-7-2 3499 0 0,9 4-3641 0 0,-1-1 0 0 0,0 0 0 0 0,0 1 0 0 0,1-1 0 0 0,-1 1 0 0 0,1-1 0 0 0,-1 0 1 0 0,1 0-1 0 0,0 1 0 0 0,-1-1 0 0 0,1 0 0 0 0,0 0 0 0 0,0 0 0 0 0,0 0 0 0 0,0 0 0 0 0,0 0 0 0 0,0 0 0 0 0,0 0 0 0 0,0 0 0 0 0,0 0 0 0 0,0 0 1 0 0,1-1-1 0 0,-1 1 0 0 0,0-1 0 0 0,0 1 0 0 0,3 0 0 0 0,3 1-101 0 0,0 0 0 0 0,0 0-1 0 0,13 1 1 0 0,16-2 349 0 0,1-1 0 0 0,-1-2 0 0 0,59-11 0 0 0,-54 7-241 0 0,102-19 615 0 0,-33 4-1564 0 0,-37 12-3146 0 0,-56 7-2327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14711 0 0,'0'0'1335'0'0,"0"2"-1096"0"0,0 13-23 0 0,1 1 0 0 0,0-1 0 0 0,0 0 0 0 0,2 0 0 0 0,0 0 1 0 0,0 0-1 0 0,2 0 0 0 0,-1-1 0 0 0,2 0 0 0 0,0 0 1 0 0,1 0-1 0 0,0 0 0 0 0,1-1 0 0 0,13 16 0 0 0,-7-14-43 0 0,0-1-1 0 0,0 0 1 0 0,1-1-1 0 0,1 0 1 0 0,1-2 0 0 0,19 12-1 0 0,-2-5-71 0 0,2-1 1 0 0,42 14-1 0 0,-49-20-288 0 0,28 9-113 0 0,-52-18-53 0 0,1-1 0 0 0,-1 0 0 0 0,0 0 1 0 0,1-1-1 0 0,-1 1 0 0 0,1-1 0 0 0,-1 0 0 0 0,8-2 1 0 0,0-1-1066 0 0</inkml:trace>
  <inkml:trace contextRef="#ctx0" brushRef="#br0" timeOffset="1">602 101 1839 0 0,'0'0'427'0'0,"-12"-9"7225"0"0,10 9-7473 0 0,-1 0-1 0 0,0 0 1 0 0,1 0 0 0 0,-1 0-1 0 0,0 0 1 0 0,1 1 0 0 0,-1-1 0 0 0,1 1-1 0 0,-1-1 1 0 0,1 1 0 0 0,-1 0-1 0 0,1 0 1 0 0,-3 2 0 0 0,-33 20 609 0 0,32-19-581 0 0,-45 33 822 0 0,-48 43 0 0 0,-42 51-107 0 0,31-28-696 0 0,88-83-207 0 0,0 0 0 0 0,2 2 0 0 0,-21 28 0 0 0,40-48-357 0 0,2-4-144 0 0,8-4-28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12871 0 0,'0'2'588'0'0,"-5"20"-131"0"0,0 0 0 0 0,-1 0 0 0 0,0-1 0 0 0,-13 26-1 0 0,-47 83 2482 0 0,33-70-2638 0 0,0 4 174 0 0,-4-2 1 0 0,-71 93 0 0 0,90-132-709 0 0,-64 75 1027 0 0,59-73-2679 0 0,-45 38-1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1839 0 0,'0'-2'83'0'0,"25"-29"-406"0"0,49-54 10121 0 0,-38 51-8173 0 0,13-9-552 0 0,99-66 1 0 0,-86 69-321 0 0,39-24 277 0 0,-78 51-640 0 0,0 2 1 0 0,38-14-1 0 0,-53 22-215 0 0,0 1 0 0 0,0-1 0 0 0,0 2 0 0 0,0-1 0 0 0,0 1-1 0 0,16 0 1 0 0,-21 1-132 0 0,-1 1-1 0 0,1-1 1 0 0,-1 1-1 0 0,1-1 1 0 0,-1 1-1 0 0,1 0 1 0 0,-1 0-1 0 0,0 0 1 0 0,1 0-1 0 0,-1 0 1 0 0,0 0-1 0 0,0 1 1 0 0,0-1-1 0 0,0 1 1 0 0,0-1 0 0 0,0 1-1 0 0,0 0 1 0 0,-1 0-1 0 0,1 0 1 0 0,-1 0-1 0 0,1 0 1 0 0,-1 0-1 0 0,0 0 1 0 0,1 1-1 0 0,-1-1 1 0 0,1 3-1 0 0,0 4 26 0 0,0 1 1 0 0,0-1-1 0 0,-1 0 0 0 0,0 0 1 0 0,0 1-1 0 0,-1-1 0 0 0,0 0 1 0 0,-2 14-1 0 0,-3 4 80 0 0,-11 42 0 0 0,7-36-37 0 0,-2-2 0 0 0,0 1 0 0 0,-2-2-1 0 0,-2 0 1 0 0,-28 46 0 0 0,35-66-85 0 0,0 0 1 0 0,-1-1-1 0 0,0 0 0 0 0,0 0 1 0 0,-1-1-1 0 0,0 0 0 0 0,0 0 1 0 0,-1-2-1 0 0,0 1 0 0 0,0-1 1 0 0,-19 7-1 0 0,16-8 2 0 0,-1-1-1 0 0,1 0 1 0 0,-1-1 0 0 0,0 0-1 0 0,0-2 1 0 0,0 1-1 0 0,0-2 1 0 0,0 0 0 0 0,-21-3-1 0 0,17 0-173 0 0,1 0-1 0 0,0-2 1 0 0,0 0 0 0 0,-20-9-1 0 0,29 11 59 0 0,1-1-1 0 0,0-1 1 0 0,0 1-1 0 0,0-1 1 0 0,1-1-1 0 0,0 0 1 0 0,0 0-1 0 0,0 0 1 0 0,0-1-1 0 0,-7-10 1 0 0,13 15-155 0 0,-1 0 1 0 0,1-1 0 0 0,-1 1-1 0 0,1-1 1 0 0,0 0 0 0 0,0 1-1 0 0,0-1 1 0 0,0-4 0 0 0,-1-7-1608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10591 0 0,'0'0'964'0'0,"1"-2"-794"0"0,1-8 1546 0 0,0 0 0 0 0,0 0 0 0 0,-1 0 0 0 0,0-19 0 0 0,-1 17-1079 0 0,0-1 1 0 0,1 0-1 0 0,4-15 0 0 0,-1 14-499 0 0,1-1 1 0 0,0 1 0 0 0,1 1-1 0 0,0-1 1 0 0,1 1 0 0 0,12-17-1 0 0,-5 12-147 0 0,0 0 0 0 0,1 2 0 0 0,27-25 0 0 0,7 2-595 0 0,2 2 0 0 0,57-30 0 0 0,-97 60 474 0 0,13-7-1036 0 0,36-16 1 0 0,-46 24-445 0 0,0 1 1 0 0,18-3-1 0 0,-21 6-197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3679 0 0,'0'0'167'0'0,"0"2"-7"0"0,-2 35-471 0 0,2 29 7391 0 0,0-58-6186 0 0,1 0-1 0 0,0-1 0 0 0,1 1 1 0 0,0-1-1 0 0,0 1 0 0 0,4 9 1 0 0,-4-14-704 0 0,-1 0 0 0 0,1-1 0 0 0,-1 1 0 0 0,1-1-1 0 0,0 0 1 0 0,0 1 0 0 0,0-1 0 0 0,0 0 0 0 0,0 0 0 0 0,0 0 0 0 0,1-1 0 0 0,-1 1 0 0 0,1 0 0 0 0,5 2 0 0 0,-3-2 20 0 0,0-1-1 0 0,0 1 1 0 0,1-1 0 0 0,-1 0-1 0 0,0 0 1 0 0,1-1-1 0 0,8 1 1 0 0,2-2 77 0 0,0-1-1 0 0,0-1 1 0 0,0 0 0 0 0,23-8-1 0 0,-20 5-181 0 0,-1-2-1 0 0,0 1 1 0 0,20-13-1 0 0,-30 15-187 0 0,1 0-1 0 0,-1-1 1 0 0,-1 0-1 0 0,1-1 1 0 0,-1 0-1 0 0,0 0 1 0 0,0 0 0 0 0,6-10-1 0 0,-13 17 45 0 0,1-1 0 0 0,0 0 0 0 0,-1 0-1 0 0,1 0 1 0 0,-1 1 0 0 0,1-1 0 0 0,-1 0 0 0 0,1 0-1 0 0,-1 0 1 0 0,0 0 0 0 0,0 0 0 0 0,1 0 0 0 0,-1 0-1 0 0,0 0 1 0 0,0 0 0 0 0,0 0 0 0 0,0 0 0 0 0,0 0-1 0 0,0 0 1 0 0,0 0 0 0 0,0 0 0 0 0,-1 0 0 0 0,1 0-1 0 0,0 0 1 0 0,-1 0 0 0 0,1 0 0 0 0,0 0 0 0 0,-1 1 0 0 0,0-3-1 0 0,-1 2-23 0 0,1 0-1 0 0,-1 0 1 0 0,1-1-1 0 0,-1 1 1 0 0,0 0-1 0 0,1 1 1 0 0,-1-1-1 0 0,0 0 1 0 0,0 1-1 0 0,1-1 1 0 0,-1 0-1 0 0,0 1 1 0 0,0 0-1 0 0,0 0 1 0 0,-3-1-1 0 0,-5 1-75 0 0,-1 1 0 0 0,1 0 0 0 0,0 0 0 0 0,0 1-1 0 0,0 0 1 0 0,0 1 0 0 0,-12 5 0 0 0,-67 33-200 0 0,74-33 290 0 0,-30 18 18 0 0,2 3 0 0 0,-76 64 1 0 0,102-80 31 0 0,-55 53 255 0 0,61-54-142 0 0,1 0 1 0 0,0 0-1 0 0,1 1 1 0 0,-9 16-1 0 0,15-25-98 0 0,1 0 0 0 0,0 1 0 0 0,1-1 0 0 0,-1 1 0 0 0,1 0 0 0 0,0 0 0 0 0,0-1 0 0 0,0 1 0 0 0,0 0 0 0 0,1 0 0 0 0,1 9 0 0 0,-1-12-28 0 0,0 0 0 0 0,1 0 1 0 0,-1 0-1 0 0,1 0 0 0 0,0 0 0 0 0,-1 0 0 0 0,1-1 0 0 0,0 1 0 0 0,0 0 0 0 0,0-1 1 0 0,0 1-1 0 0,1 0 0 0 0,-1-1 0 0 0,0 0 0 0 0,1 1 0 0 0,-1-1 0 0 0,1 0 0 0 0,-1 1 1 0 0,1-1-1 0 0,0 0 0 0 0,-1 0 0 0 0,1 0 0 0 0,0-1 0 0 0,0 1 0 0 0,0 0 0 0 0,-1-1 1 0 0,1 1-1 0 0,0-1 0 0 0,0 1 0 0 0,0-1 0 0 0,4 0 0 0 0,4 0-261 0 0,-1 0 1 0 0,1 0-1 0 0,0-1 0 0 0,0-1 0 0 0,-1 1 1 0 0,17-6-1 0 0,8-6-682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00:08:3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0,'0'0'6239'0'0,"1"3"-6032"0"0,80 180 183 0 0,37 104-1812 0 0,-63-102-2349 0 0,47 298 0 0 0,-32-140 3066 0 0,-53-293 1859 0 0,34 69-1 0 0,3 10-2217 0 0,-50-116 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49 10591 0 0,'32'-43'8346'0'0,"-41"38"-7054"0"0,6 5-1217 0 0,0 1 1 0 0,1-1 0 0 0,-1 1 0 0 0,0 0 0 0 0,0 0-1 0 0,1 0 1 0 0,-1 1 0 0 0,0-1 0 0 0,1 1 0 0 0,-1-1-1 0 0,1 1 1 0 0,0 0 0 0 0,-1 0 0 0 0,1 0 0 0 0,0 0-1 0 0,0 0 1 0 0,0 0 0 0 0,-2 4 0 0 0,-5 8-5 0 0,0 0-1 0 0,-7 16 1 0 0,13-24-62 0 0,-72 161 46 0 0,26-50-57 0 0,1-20 2 0 0,-3-2 0 0 0,-73 99 0 0 0,-89 83 58 0 0,147-194-41 0 0,21-26-57 0 0,-63 105 1 0 0,104-156-325 0 0,-4 9 638 0 0,5-5-4857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44 4143 0 0,'32'-44'15247'0'0,"-57"61"-14399"0"0,-15 9-343 0 0,-144 81-19 0 0,152-82-460 0 0,27-17 54 0 0,4-5-81 0 0,1 0-1 0 0,-1 0 0 0 0,1 0 0 0 0,0 0 1 0 0,0 0-1 0 0,0 0 0 0 0,1 0 1 0 0,-1 0-1 0 0,1 0 0 0 0,-1 0 1 0 0,1 0-1 0 0,0 0 0 0 0,0 0 1 0 0,1-1-1 0 0,-1 1 0 0 0,0 0 1 0 0,1-1-1 0 0,0 1 0 0 0,-1-1 1 0 0,1 1-1 0 0,3 2 0 0 0,5 5-22 0 0,0 0 0 0 0,1 0-1 0 0,12 8 1 0 0,-17-13 22 0 0,20 12 101 0 0,15 13 259 0 0,-38-27-328 0 0,0 0 0 0 0,0 0 0 0 0,0 0 0 0 0,0 1 0 0 0,0-1 0 0 0,-1 1 0 0 0,1 0 0 0 0,2 6 0 0 0,-4-8-7 0 0,-1-1 0 0 0,1 1 0 0 0,-1-1 0 0 0,0 1 0 0 0,1 0 0 0 0,-1-1 0 0 0,0 1 0 0 0,0 0 0 0 0,0-1 0 0 0,0 1 0 0 0,0 0 0 0 0,-1-1 0 0 0,1 1 0 0 0,0-1 0 0 0,-1 1 0 0 0,0 2 0 0 0,-1-1 6 0 0,0 0 0 0 0,0 0 0 0 0,0 0 1 0 0,0 0-1 0 0,0 0 0 0 0,0-1 0 0 0,-4 4 1 0 0,-4 3 16 0 0,-1-1 0 0 0,0-1 0 0 0,-13 8 0 0 0,20-13-38 0 0,-31 16 65 0 0,-46 18 1 0 0,25-13-158 0 0,40-16-178 0 0,1-1 1 0 0,-1-1 0 0 0,-24 5 0 0 0,39-10 170 0 0,0 1 1 0 0,0-1 0 0 0,-1 0 0 0 0,1 0 0 0 0,0 0 0 0 0,0 0 0 0 0,0 0 0 0 0,0 0 0 0 0,0-1 0 0 0,0 1 0 0 0,-1 0 0 0 0,0-1-1 0 0,2 1-109 0 0,-1-1-1 0 0,1 1 0 0 0,0 0 1 0 0,-1 0-1 0 0,1-1 0 0 0,0 1 0 0 0,-1 0 1 0 0,1-1-1 0 0,0 1 0 0 0,0-1 1 0 0,-1 1-1 0 0,1 0 0 0 0,0-1 0 0 0,0 1 1 0 0,0-1-1 0 0,-1 1 0 0 0,1 0 1 0 0,0-1-1 0 0,0 1 0 0 0,0-1 0 0 0,0 1 1 0 0,0-1-1 0 0,0 1 0 0 0,0-1 1 0 0,0 1-1 0 0,0-1 0 0 0,0 1 0 0 0,0 0 1 0 0,0-1-1 0 0,1 0 0 0 0,3-13-6007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10591 0 0,'0'0'819'0'0,"2"0"-534"0"0,9 0 4966 0 0,-12 12-2982 0 0,0-7-2215 0 0,-1 0 0 0 0,1 0 0 0 0,-1 0 0 0 0,0 0 1 0 0,0-1-1 0 0,-1 1 0 0 0,0-1 0 0 0,1 1 0 0 0,-1-1 0 0 0,-1 0 0 0 0,-5 6 0 0 0,-6 5 294 0 0,-25 18 1 0 0,33-27-247 0 0,-24 16 228 0 0,-1-2 0 0 0,0-1 0 0 0,-65 27 0 0 0,66-35-270 0 0,29-10-133 0 0,10 10-314 0 0,4 4 171 0 0,1-1 0 0 0,0 0 0 0 0,1-1 0 0 0,21 16 0 0 0,-15-13 159 0 0,0 2 1 0 0,-2 0-1 0 0,0 2 0 0 0,22 31 0 0 0,-20-22 227 0 0,-2 1 1 0 0,28 58-1 0 0,-44-83-134 0 0,3 7 140 0 0,0 0 1 0 0,-1 0 0 0 0,0 0-1 0 0,3 15 1 0 0,-7-24-123 0 0,1-1 0 0 0,-1 1 1 0 0,0-1-1 0 0,0 1 0 0 0,0-1 0 0 0,0 1 1 0 0,0 0-1 0 0,0-1 0 0 0,-1 1 0 0 0,1-1 0 0 0,-1 1 1 0 0,0-1-1 0 0,0 0 0 0 0,0 1 0 0 0,0-1 1 0 0,0 0-1 0 0,0 1 0 0 0,-1-1 0 0 0,1 0 0 0 0,-1 0 1 0 0,1 0-1 0 0,-1 0 0 0 0,0 0 0 0 0,0-1 0 0 0,0 1 1 0 0,0 0-1 0 0,-3 1 0 0 0,-10 4 155 0 0,-1-1 1 0 0,1 0-1 0 0,-1-2 0 0 0,-1 0 1 0 0,1 0-1 0 0,-20 0 0 0 0,7-1-151 0 0,-1-1 0 0 0,1-2-1 0 0,-1-2 1 0 0,1 0 0 0 0,0-2-1 0 0,-1-1 1 0 0,-52-16 0 0 0,76 18-375 0 0,0 1 1 0 0,0-1-1 0 0,0 0 1 0 0,1 0-1 0 0,-1-1 0 0 0,1 0 1 0 0,0 0-1 0 0,0 0 1 0 0,0 0-1 0 0,1-1 1 0 0,-8-8-1 0 0,2-2-1307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24 3223 0 0,'6'-1'524'0'0,"81"-14"-1561"0"0,-49 11 3246 0 0,-12 2 3329 0 0,2 1 4796 0 0,-43 2-10103 0 0,1 0 1 0 0,0 1-1 0 0,0 1 0 0 0,0 0 0 0 0,1 0 0 0 0,-16 8 1 0 0,-76 37-230 0 0,103-48 4 0 0,-36 21-131 0 0,0 2 0 0 0,-43 33 1 0 0,-63 63-134 0 0,139-115 255 0 0,-23 20-43 0 0,-36 39 0 0 0,57-55 40 0 0,0 1 1 0 0,1-1 0 0 0,0 1 0 0 0,0 0 0 0 0,1 0 0 0 0,0 1 0 0 0,1-1-1 0 0,0 1 1 0 0,-5 19 0 0 0,8-23 5 0 0,1 0 0 0 0,-1 1 0 0 0,1 9 0 0 0,3-1 0 0 0,-1-10 0 0 0,-1-1 1 0 0,1 1-1 0 0,1-1 0 0 0,-1 0 1 0 0,1 0-1 0 0,0 0 0 0 0,0 0 0 0 0,0 0 1 0 0,0 0-1 0 0,0-1 0 0 0,1 0 0 0 0,0 0 1 0 0,5 4-1 0 0,-3-3 38 0 0,1-1 1 0 0,0 1-1 0 0,1-1 0 0 0,-1 0 1 0 0,0-1-1 0 0,1 0 0 0 0,11 2 1 0 0,8-1 191 0 0,-1-2 0 0 0,0-1 1 0 0,47-5-1 0 0,-15-2 110 0 0,-25 2-21 0 0,60 0 1 0 0,-88 5-278 0 0,7 2-31 0 0,0 0-24 0 0,18 4-678 0 0,-27-6 495 0 0,0 1-608 0 0,-1-1 630 0 0,3 1 53 0 0,-1-1-3616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0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 13359 0 0,'13'-16'5083'0'0,"-15"17"-4619"0"0,0-1-1 0 0,0 1 1 0 0,0 0 0 0 0,0 0 0 0 0,0 1-1 0 0,0-1 1 0 0,0 0 0 0 0,-1 2 0 0 0,-3 2-190 0 0,-7 3-118 0 0,2-2-80 0 0,1 1 0 0 0,0 0 0 0 0,-10 8 0 0 0,19-13 13 0 0,0 0-16 0 0,-4 5-159 0 0,4-5-449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9 8287 0 0,'3'-9'2495'0'0,"-5"10"-692"0"0,-6 4-1219 0 0,0 0 1 0 0,0 0-1 0 0,0 1 1 0 0,1 0 0 0 0,0 0-1 0 0,0 1 1 0 0,-6 8-1 0 0,-40 57-857 0 0,36-47 782 0 0,-2 6-224 0 0,1 0 1 0 0,-26 62 0 0 0,-16 73 206 0 0,49-131-427 0 0,-88 239 88 0 0,-21-9-146 0 0,87-204 5 0 0,-82 142 129 0 0,90-164-115 0 0,-1-2-1 0 0,-2-1 1 0 0,-36 35 0 0 0,58-64-43 0 0,-1-1 0 0 0,0-1 0 0 0,0 1 0 0 0,-9 4 0 0 0,14-9-91 0 0,-1 0-165 0 0,-4 1 361 0 0,3-5-2814 0 0,-2-8 1309 0 0,4 8-14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 5527 0 0,'-5'-3'205'0'0,"-9"-2"78"0"0,-26-8-1 0 0,14 10 1708 0 0,23 3-1237 0 0,0 0 0 0 0,0 0 1 0 0,0 1-1 0 0,0-1 1 0 0,0 1-1 0 0,-5 2 1 0 0,7-3-563 0 0,0 1 1 0 0,0-1-1 0 0,1 1 1 0 0,-1 0-1 0 0,0-1 1 0 0,0 1 0 0 0,1 0-1 0 0,-1-1 1 0 0,0 1-1 0 0,1 0 1 0 0,-1 0-1 0 0,0 0 1 0 0,1 0 0 0 0,-1 0-1 0 0,1-1 1 0 0,0 1-1 0 0,-1 0 1 0 0,1 0-1 0 0,0 0 1 0 0,-1 0 0 0 0,1 0-1 0 0,0 2 1 0 0,0 0-136 0 0,0-1 0 0 0,0 1 1 0 0,0-1-1 0 0,0 0 1 0 0,0 1-1 0 0,1-1 0 0 0,1 5 1 0 0,-1-4-22 0 0,1 1 1 0 0,0-1-1 0 0,1 0 0 0 0,-1 1 1 0 0,1-1-1 0 0,-1 0 0 0 0,1 0 1 0 0,0-1-1 0 0,0 1 0 0 0,0-1 1 0 0,0 1-1 0 0,1-1 0 0 0,-1 0 1 0 0,1 0-1 0 0,-1 0 0 0 0,1-1 1 0 0,0 1-1 0 0,-1-1 0 0 0,5 1 1 0 0,10 3 212 0 0,0-1 1 0 0,30 3 0 0 0,-48-7-246 0 0,106 6 1099 0 0,159-10 1 0 0,-168 0-839 0 0,34-1-1400 0 0,146-25 0 0 0,-239 24-3854 0 0,-7 3-1508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6447 0 0,'0'0'499'0'0,"-2"2"-328"0"0,-13 13 1793 0 0,-1 0-1 0 0,-1-1 1 0 0,0 0 0 0 0,-20 11 0 0 0,-8 7-1958 0 0,-45 41 582 0 0,79-62-362 0 0,0 0 0 0 0,1 0 1 0 0,0 1-1 0 0,1 1 0 0 0,-11 19 0 0 0,15-22-100 0 0,0 0-1 0 0,1 0 0 0 0,0 0 1 0 0,1 1-1 0 0,0-1 0 0 0,1 1 1 0 0,0 0-1 0 0,1 0 0 0 0,-1 17 1 0 0,2-26-112 0 0,1 1 0 0 0,-1-1 0 0 0,0 1 0 0 0,1-1 0 0 0,-1 0 0 0 0,1 1 0 0 0,0-1 0 0 0,0 0 0 0 0,0 1 0 0 0,0-1 0 0 0,0 0 0 0 0,0 0 0 0 0,1 0 0 0 0,-1 0 0 0 0,1 0 0 0 0,-1 0 0 0 0,1 0 0 0 0,0 0 0 0 0,0-1 0 0 0,0 1 0 0 0,0-1 0 0 0,0 0 0 0 0,0 1 0 0 0,0-1 0 0 0,0 0 0 0 0,1 0 0 0 0,-1 0 0 0 0,0 0 0 0 0,1-1 0 0 0,-1 1 0 0 0,4 0 0 0 0,1 0 49 0 0,1-1 1 0 0,-1 1 0 0 0,0-1-1 0 0,1-1 1 0 0,-1 1-1 0 0,0-1 1 0 0,1 0-1 0 0,-1-1 1 0 0,10-3 0 0 0,16-8 291 0 0,-1 0 0 0 0,46-28 0 0 0,-61 31-266 0 0,0-2 0 0 0,0 0 0 0 0,-1 0-1 0 0,-1-2 1 0 0,23-25 0 0 0,-34 35-78 0 0,-1-1 0 0 0,0 1 0 0 0,0-1-1 0 0,0 1 1 0 0,0-1 0 0 0,-1 0 0 0 0,0 0 0 0 0,0 0 0 0 0,0 0-1 0 0,0 0 1 0 0,-1-1 0 0 0,0 1 0 0 0,0 0 0 0 0,0-1 0 0 0,-1 1-1 0 0,0-1 1 0 0,0 1 0 0 0,0-1 0 0 0,-1 1 0 0 0,0-1-1 0 0,0 1 1 0 0,0 0 0 0 0,-1-1 0 0 0,0 1 0 0 0,0 0 0 0 0,0 0-1 0 0,0 0 1 0 0,-1 1 0 0 0,0-1 0 0 0,0 0 0 0 0,0 1 0 0 0,0 0-1 0 0,-7-7 1 0 0,4 6-9 0 0,1 1 1 0 0,0-1-1 0 0,-1 1 0 0 0,0 0 0 0 0,0 1 0 0 0,0-1 1 0 0,0 1-1 0 0,0 1 0 0 0,-1-1 0 0 0,1 1 0 0 0,-1 0 1 0 0,0 0-1 0 0,0 1 0 0 0,-13-1 0 0 0,-2 2-49 0 0,-1 0 0 0 0,1 2 0 0 0,-28 5 0 0 0,34-4-34 0 0,3-1-232 0 0,0 1-1 0 0,0 0 0 0 0,0 1 1 0 0,-21 9-1 0 0,32-12-823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370 256 8207 0 0,'0'0'938'0'0,"-1"3"-593"0"0,-7 10-29 0 0,0 0 1 0 0,-1 0-1 0 0,-1-1 0 0 0,0-1 0 0 0,-20 19 1 0 0,-18 22 356 0 0,17-10-377 0 0,1 2 0 0 0,2 1 0 0 0,2 1 0 0 0,2 1 0 0 0,3 1 1 0 0,1 1-1 0 0,3 1 0 0 0,-21 96 0 0 0,34-122-166 0 0,1 2 0 0 0,0-1 0 0 0,2 0 0 0 0,3 40 0 0 0,0-49 31 0 0,0-1 1 0 0,1 0 0 0 0,0 0 0 0 0,2 0-1 0 0,-1 0 1 0 0,2-1 0 0 0,0 1 0 0 0,12 19-1 0 0,-17-33-131 0 0,-1 0 0 0 0,1 0-1 0 0,0 1 1 0 0,0-1-1 0 0,0-1 1 0 0,0 1 0 0 0,1 0-1 0 0,-1 0 1 0 0,0 0 0 0 0,0 0-1 0 0,0-1 1 0 0,1 1 0 0 0,-1-1-1 0 0,0 1 1 0 0,1-1 0 0 0,-1 1-1 0 0,0-1 1 0 0,1 0 0 0 0,-1 0-1 0 0,1 1 1 0 0,-1-1-1 0 0,0 0 1 0 0,1 0 0 0 0,1-1-1 0 0,0 1 37 0 0,1-1-1 0 0,-1 1 0 0 0,1-1 1 0 0,-1 0-1 0 0,0-1 1 0 0,0 1-1 0 0,6-3 0 0 0,9-8 207 0 0,-1 0 0 0 0,0-1 1 0 0,23-24-1 0 0,39-50 171 0 0,-32 34-320 0 0,12-15 114 0 0,66-101 1 0 0,37-86 248 0 0,12-19-223 0 0,-171 269-256 0 0,183-251 282 0 0,-185 255-465 0 0,-1 3-1026 0 0,-1-1 1096 0 0,1 0-1 0 0,0 0 0 0 0,-1 0 0 0 0,1 0 1 0 0,-1 0-1 0 0,0 0 0 0 0,1 0 0 0 0,-1 0 0 0 0,0 0 1 0 0,0 1-1 0 0,-3 2-592 0 0,-8 16-3805 0 0,-2-1-1324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7831 0 0,'0'0'1787'0'0,"-2"0"-720"0"0,-4 0-795 0 0,1 0 0 0 0,-1 0 1 0 0,0 1-1 0 0,1 0 0 0 0,-1 0 1 0 0,1 0-1 0 0,0 1 0 0 0,-1 0 1 0 0,1 0-1 0 0,-8 4 0 0 0,-54 34 45 0 0,50-29 65 0 0,-26 16 191 0 0,-1 0 368 0 0,1 1 0 0 0,-48 42 0 0 0,91-70-929 0 0,0 1 0 0 0,-1-1 1 0 0,1 0-1 0 0,0 0 0 0 0,-1 0 0 0 0,1 1 0 0 0,0-1 0 0 0,-1 0 0 0 0,1 1 0 0 0,0-1 0 0 0,0 0 1 0 0,-1 1-1 0 0,1-1 0 0 0,0 0 0 0 0,0 1 0 0 0,0-1 0 0 0,-1 1 0 0 0,1-1 0 0 0,0 0 0 0 0,0 1 1 0 0,0-1-1 0 0,0 1 0 0 0,0-1 0 0 0,0 0 0 0 0,0 1 0 0 0,0 0 0 0 0,9 4 126 0 0,-6-4-168 0 0,58 18 87 0 0,-42-14-62 0 0,26 10 1 0 0,-38-12 16 0 0,0 0 0 0 0,-1 1 0 0 0,1 0 0 0 0,-1 0 0 0 0,0 0 0 0 0,0 1 0 0 0,7 7 0 0 0,-5-2 31 0 0,-1 0 1 0 0,0 0-1 0 0,0 0 0 0 0,-1 1 1 0 0,0 0-1 0 0,-1 0 0 0 0,0 0 1 0 0,-1 1-1 0 0,0 0 0 0 0,-1 0 1 0 0,0 0-1 0 0,-1 0 0 0 0,0 0 1 0 0,-1 0-1 0 0,-1 1 0 0 0,1-1 1 0 0,-4 22-1 0 0,2-28-23 0 0,0-1 0 0 0,-1 0 0 0 0,1 1 0 0 0,-1-1 0 0 0,0 0 0 0 0,0 0 0 0 0,-1 0 0 0 0,0 0 0 0 0,0-1 0 0 0,0 1 0 0 0,0-1 1 0 0,-5 6-1 0 0,2-4 39 0 0,-1-1 0 0 0,1 0 0 0 0,-1 0 0 0 0,0 0 0 0 0,0-1 1 0 0,0 0-1 0 0,-12 4 0 0 0,-5 1 94 0 0,0-2 1 0 0,-1-1-1 0 0,0-1 1 0 0,-34 2-1 0 0,33-4-202 0 0,0-1 0 0 0,0-1 0 0 0,0-1 0 0 0,0-1 0 0 0,-47-9 0 0 0,47 0-581 0 0,23 6-960 0 0,0-9-4956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 7367 0 0,'0'0'568'0'0,"1"2"-373"0"0,9 23 2126 0 0,-1 1-1 0 0,-1 0 1 0 0,7 41-1 0 0,-3-11-1315 0 0,-7-43-271 0 0,-4-11-354 0 0,2 0 50 0 0,0-1-339 0 0,0 0 1 0 0,0 0 0 0 0,0 0 0 0 0,0 0 0 0 0,0 0 0 0 0,0-1 0 0 0,0 1-1 0 0,1-1 1 0 0,-1 0 0 0 0,0 0 0 0 0,0 0 0 0 0,1 0 0 0 0,-1 0 0 0 0,0-1-1 0 0,0 0 1 0 0,0 0 0 0 0,0 0 0 0 0,0 0 0 0 0,0 0 0 0 0,4-2 0 0 0,9-5 205 0 0,0-1 0 0 0,21-15 1 0 0,-23 15-208 0 0,0-1-19 0 0,5-2 54 0 0,34-29 1 0 0,-49 38-145 0 0,0-1 1 0 0,0 0 0 0 0,-1 0 0 0 0,1 0-1 0 0,-1-1 1 0 0,0 1 0 0 0,0-1 0 0 0,-1 1-1 0 0,1-1 1 0 0,-1 0 0 0 0,0 0-1 0 0,0 0 1 0 0,1-10 0 0 0,-2 14 2 0 0,-1 0 0 0 0,0-1 0 0 0,0 1 0 0 0,0-1 0 0 0,0 1 0 0 0,0-1 1 0 0,0 1-1 0 0,0-1 0 0 0,0 1 0 0 0,-1-1 0 0 0,1 1 0 0 0,-1 0 0 0 0,1-1 0 0 0,-1 1 0 0 0,1 0 1 0 0,-1-1-1 0 0,0 1 0 0 0,1 0 0 0 0,-1 0 0 0 0,0-1 0 0 0,0 1 0 0 0,0 0 0 0 0,0 0 0 0 0,0 0 1 0 0,0 0-1 0 0,0 0 0 0 0,-1 0 0 0 0,1 1 0 0 0,0-1 0 0 0,0 0 0 0 0,-1 1 0 0 0,1-1 0 0 0,-1 0 1 0 0,1 1-1 0 0,0 0 0 0 0,-1-1 0 0 0,1 1 0 0 0,-3 0 0 0 0,-1-1-20 0 0,-1 1-1 0 0,0 0 1 0 0,0 0-1 0 0,0 0 1 0 0,0 1-1 0 0,0 0 1 0 0,0 0-1 0 0,-8 3 1 0 0,-16 7-133 0 0,-1 2 1 0 0,2 1-1 0 0,0 1 1 0 0,0 2-1 0 0,2 0 1 0 0,0 2-1 0 0,-33 30 1 0 0,39-29 146 0 0,0 0 0 0 0,2 2 0 0 0,1 0-1 0 0,0 1 1 0 0,2 0 0 0 0,0 2 0 0 0,2 0 0 0 0,-19 44 0 0 0,31-63 16 0 0,0-1-1 0 0,1 0 1 0 0,-1 1 0 0 0,1 0-1 0 0,0-1 1 0 0,0 1-1 0 0,1-1 1 0 0,0 1 0 0 0,0 0-1 0 0,0 0 1 0 0,1-1-1 0 0,1 7 1 0 0,-1-9-2 0 0,0 0-1 0 0,0 0 1 0 0,0 0 0 0 0,0-1-1 0 0,1 1 1 0 0,0 0 0 0 0,-1-1-1 0 0,1 1 1 0 0,0-1 0 0 0,0 0-1 0 0,0 0 1 0 0,0 1-1 0 0,1-1 1 0 0,-1-1 0 0 0,1 1-1 0 0,-1 0 1 0 0,1-1 0 0 0,-1 1-1 0 0,1-1 1 0 0,0 0 0 0 0,0 1-1 0 0,0-2 1 0 0,0 1 0 0 0,3 1-1 0 0,6 0-30 0 0,-1-1 0 0 0,1 1 0 0 0,0-2-1 0 0,0 0 1 0 0,17-2 0 0 0,61-13 6 0 0,-58 9 37 0 0,111-20-145 0 0,-81 16-3399 0 0,-44 7 1399 0 0,24-4-3901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6 119 10135 0 0,'-5'-4'8228'0'0,"16"-3"-6640"0"0,14-7-434 0 0,31-13 0 0 0,3 0 59 0 0,-45 19-995 0 0,1 2 0 0 0,-1-1-1 0 0,30-7 1 0 0,-37 13-154 0 0,1-1 0 0 0,-1 1 0 0 0,1 1 0 0 0,-1-1 0 0 0,1 1 0 0 0,-1 1 0 0 0,1-1 0 0 0,0 1 0 0 0,-1 1 0 0 0,10 2 0 0 0,49 19-1403 0 0,30 9-2016 0 0,-82-28 1273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21 12495 0 0,'4'-5'192'0'0,"-2"3"-58"0"0,-1 0 0 0 0,1 1 0 0 0,-1-1 0 0 0,1 1 0 0 0,0-1 1 0 0,0 1-1 0 0,0 0 0 0 0,3-2 0 0 0,-4 3-108 0 0,-1-1 0 0 0,0 1 0 0 0,1 0 0 0 0,-1 0 0 0 0,0 0 0 0 0,1 0 0 0 0,-1 0 0 0 0,0 1 0 0 0,1-1 0 0 0,-1 0 0 0 0,0 0-1 0 0,0 0 1 0 0,1 0 0 0 0,-1 0 0 0 0,0 0 0 0 0,1 0 0 0 0,-1 1 0 0 0,0-1 0 0 0,0 0 0 0 0,1 0 0 0 0,-1 0 0 0 0,0 1 0 0 0,1-1 0 0 0,2 4 171 0 0,-2-3-133 0 0,0 1 1 0 0,1 0-1 0 0,-2 0 0 0 0,1-1 0 0 0,0 1 1 0 0,0 0-1 0 0,0 0 0 0 0,-1 0 1 0 0,1 0-1 0 0,-1 0 0 0 0,0 0 0 0 0,1 0 1 0 0,-1 0-1 0 0,0 0 0 0 0,0 0 1 0 0,0 0-1 0 0,-1 0 0 0 0,1 3 0 0 0,-1-4-20 0 0,0 13 160 0 0,-2 0-1 0 0,0 1 0 0 0,0-1 0 0 0,-9 20 1 0 0,-28 55 785 0 0,17-41-445 0 0,-73 157 550 0 0,-153 239 0 0 0,196-360-1086 0 0,-139 225-20 0 0,99-157-2067 0 0,92-149 1040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119 137 6447 0 0,'-11'0'132'0'0,"1"0"-1"0"0,0 0 0 0 0,-19 3 1 0 0,25-2 26 0 0,0-1 0 0 0,0 1 0 0 0,0 1 0 0 0,0-1 0 0 0,0 0 0 0 0,0 1 0 0 0,0 0 0 0 0,1 0 0 0 0,-1 0 0 0 0,1 1 0 0 0,-5 3 0 0 0,1 3 3175 0 0,5-4 423 0 0,5-4-3429 0 0,5 2-159 0 0,0 0 0 0 0,0-1 0 0 0,1 0 0 0 0,-1 0 1 0 0,0-1-1 0 0,1 0 0 0 0,15 0 0 0 0,66-9 781 0 0,-67 5-822 0 0,353-71 1031 0 0,-188 32-816 0 0,-12 10-282 0 0,-117 22-1196 0 0,-47 8-842 0 0,0 0-1 0 0,19-7 1 0 0,-9-1-3714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4 14279 0 0,'0'0'1298'0'0,"2"-1"-1069"0"0,6-1-146 0 0,-8 2-77 0 0,1-1 1 0 0,-1 1 0 0 0,0 0 0 0 0,0 0 0 0 0,0 0 0 0 0,0 0-1 0 0,0 0 1 0 0,0 0 0 0 0,0 0 0 0 0,0 0 0 0 0,0 0-1 0 0,1 0 1 0 0,-1 0 0 0 0,0 0 0 0 0,0 0 0 0 0,0 0 0 0 0,0 0-1 0 0,0 0 1 0 0,0 0 0 0 0,0 0 0 0 0,0 0 0 0 0,1 0 0 0 0,-1 0-1 0 0,0 1 1 0 0,0-1 0 0 0,0 0 0 0 0,0 0 0 0 0,0 0-1 0 0,0 0 1 0 0,0 0 0 0 0,0 0 0 0 0,0 0 0 0 0,0 0 0 0 0,1 0-1 0 0,-1 0 1 0 0,0 0 0 0 0,0 0 0 0 0,0 1 0 0 0,0-1-1 0 0,0 0 1 0 0,0 0 0 0 0,0 0 0 0 0,2 3 74 0 0,-1 0 1 0 0,1 1 0 0 0,-1-1-1 0 0,1 0 1 0 0,-1 1-1 0 0,0-1 1 0 0,0 1-1 0 0,-1-1 1 0 0,1 1-1 0 0,-1-1 1 0 0,0 1-1 0 0,0-1 1 0 0,0 1 0 0 0,0 0-1 0 0,0-1 1 0 0,-1 1-1 0 0,-1 5 1 0 0,-3 8 141 0 0,-1-1 0 0 0,-11 24 1 0 0,7-19-26 0 0,-250 481 1919 0 0,201-408-2097 0 0,-4-2 0 0 0,-96 108 0 0 0,49-82-20 0 0,42-46 0 0 0,54-55-103 0 0,13-14-16 0 0,-1-1-99 0 0,4-4-212 0 0,44-34-111 0 0,70-74 0 0 0,-92 86 481 0 0,-3 3 89 0 0,60-56-55 0 0,-71 69 227 0 0,0 0-1 0 0,1 1 1 0 0,0 0-1 0 0,0 0 1 0 0,0 2-1 0 0,17-7 1 0 0,-28 12-172 0 0,1-1 0 0 0,0 1 0 0 0,-1 0 0 0 0,1 0 0 0 0,-1 0 0 0 0,1 0 0 0 0,0 0 0 0 0,-1 0 1 0 0,1 0-1 0 0,0 0 0 0 0,-1 0 0 0 0,1 0 0 0 0,-1 0 0 0 0,1 0 0 0 0,0 0 0 0 0,-1 1 0 0 0,1-1 0 0 0,-1 0 0 0 0,1 0 0 0 0,0 1 1 0 0,1 0 68 0 0,2 3 254 0 0,0 2-327 0 0,0 0 0 0 0,-1 0 0 0 0,0 1 0 0 0,0-1 0 0 0,-1 1 0 0 0,1 0 0 0 0,-2 0 0 0 0,3 10 0 0 0,-3-5 29 0 0,0 1-1 0 0,0-1 0 0 0,-1 1 1 0 0,-3 16-1 0 0,-1-2 26 0 0,-2 1 0 0 0,-1-1 0 0 0,-17 44 0 0 0,18-58-97 0 0,0-1 0 0 0,0 1 0 0 0,-1-2-1 0 0,-9 13 1 0 0,9-14 1 0 0,6-8-73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140 163 13159 0 0,'2'-1'598'0'0,"9"-2"-216"0"0,0 0 1 0 0,0 0-1 0 0,0 2 0 0 0,0-1 1 0 0,0 1-1 0 0,23 1 1 0 0,-15 0 567 0 0,25-3 0 0 0,-8 1 28 0 0,-29 2-804 0 0,0 0 0 0 0,0-1 0 0 0,0 0-1 0 0,0 0 1 0 0,14-4 0 0 0,-13 2-117 0 0,-1 0 0 0 0,1 0 0 0 0,-1-1 0 0 0,0 1 0 0 0,0-2 0 0 0,0 1 0 0 0,-1-1 0 0 0,1 0-1 0 0,-1 0 1 0 0,-1-1 0 0 0,1 0 0 0 0,6-9 0 0 0,-10 13-44 0 0,0 0-2 0 0,-1 0 0 0 0,1 0 0 0 0,-1 0 1 0 0,0 0-1 0 0,1 0 0 0 0,-1 0 0 0 0,0 0 0 0 0,0 0 0 0 0,-1 0 0 0 0,1-1 0 0 0,0 1 0 0 0,-1 0 1 0 0,0-1-1 0 0,1 1 0 0 0,-1 0 0 0 0,0-1 0 0 0,0 1 0 0 0,0-3 0 0 0,0 4-7 0 0,0 0-1 0 0,-1 0 0 0 0,1 0 1 0 0,0 0-1 0 0,0 0 0 0 0,0 1 1 0 0,-1-1-1 0 0,1 0 0 0 0,0 0 1 0 0,-1 0-1 0 0,1 0 0 0 0,-1 1 1 0 0,1-1-1 0 0,-1 0 0 0 0,1 0 1 0 0,-1 1-1 0 0,0-1 0 0 0,1 0 1 0 0,-1 1-1 0 0,0-1 0 0 0,1 1 1 0 0,-1-1-1 0 0,0 1 1 0 0,0-1-1 0 0,1 1 0 0 0,-1 0 1 0 0,0-1-1 0 0,0 1 0 0 0,0 0 1 0 0,0-1-1 0 0,-1 1 0 0 0,-2-1-9 0 0,0 1 0 0 0,1 0-1 0 0,-1 0 1 0 0,0 0 0 0 0,0 0-1 0 0,-4 1 1 0 0,-22 6-173 0 0,-1 2-1 0 0,1 1 1 0 0,1 1 0 0 0,-42 22 0 0 0,51-23 188 0 0,0 2 1 0 0,0 0-1 0 0,1 2 0 0 0,0 0 1 0 0,2 1-1 0 0,-1 0 0 0 0,2 2 1 0 0,0 0-1 0 0,1 1 0 0 0,1 0 1 0 0,1 1-1 0 0,0 1 0 0 0,-13 28 1 0 0,23-40 12 0 0,-1 0 0 0 0,1 0 0 0 0,1 1 0 0 0,0 0 0 0 0,0-1 0 0 0,0 1 0 0 0,1 0 0 0 0,1 0 0 0 0,-1-1 0 0 0,2 14 0 0 0,0-17-14 0 0,-1-1 1 0 0,1 0-1 0 0,0 1 1 0 0,0-1-1 0 0,1 0 1 0 0,-1 0-1 0 0,1 0 1 0 0,0 0-1 0 0,0 0 1 0 0,1-1 0 0 0,-1 1-1 0 0,1 0 1 0 0,-1-1-1 0 0,1 0 1 0 0,0 0-1 0 0,0 0 1 0 0,1 0-1 0 0,-1 0 1 0 0,1 0-1 0 0,-1-1 1 0 0,1 0-1 0 0,0 0 1 0 0,4 2-1 0 0,3 0-119 0 0,-1 0 1 0 0,0-2-1 0 0,1 1 0 0 0,-1-1 0 0 0,17 1 1 0 0,55-3-1338 0 0,-38-1 627 0 0,-26 1-1086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29 11519 0 0,'2'-6'331'0'0,"-1"4"-245"0"0,0 0 0 0 0,0 0 0 0 0,0 0 0 0 0,0 0 0 0 0,1 0 0 0 0,-1 0 0 0 0,0 0 0 0 0,1 0 0 0 0,3-2 0 0 0,-15 14 266 0 0,-84 107 3385 0 0,-18 72-3420 0 0,16 9 295 0 0,-18 32-197 0 0,-41 27-481 0 0,-14-7-240 0 0,41-63 190 0 0,107-151 196 0 0,19-28-80 0 0,5-7-1 0 0,6-6-11 0 0,-9 5 9 0 0,13-9-22 0 0,-1 0-1 0 0,0-1 1 0 0,-1 0-1 0 0,19-22 1 0 0,34-54-131 0 0,-39 52 135 0 0,233-302-309 0 0,-244 319 340 0 0,0 0 1 0 0,1 1 0 0 0,1 1-1 0 0,19-13 1 0 0,-35 27 11 0 0,1 1 0 0 0,0 0-1 0 0,0-1 1 0 0,0 1 0 0 0,-1 0 0 0 0,1-1 0 0 0,0 1 0 0 0,0 0 0 0 0,0 0-1 0 0,0 0 1 0 0,0 0 0 0 0,0 0 0 0 0,-1 0 0 0 0,1 0 0 0 0,0 0-1 0 0,0 0 1 0 0,0 0 0 0 0,0 1 0 0 0,0-1 0 0 0,0 0 0 0 0,-1 1-1 0 0,1-1 1 0 0,0 0 0 0 0,0 1 0 0 0,1 0 0 0 0,16 15 18 0 0,-5 0-22 0 0,-1 1-1 0 0,0 0 1 0 0,-1 1-1 0 0,12 28 1 0 0,8 12 187 0 0,-10-23 147 0 0,41 52 0 0 0,-60-84-318 0 0,0 1 0 0 0,0-1 0 0 0,0 1 0 0 0,-1 0 1 0 0,1-1-1 0 0,-1 1 0 0 0,0 0 0 0 0,0 0 0 0 0,-1 0 0 0 0,1 0 0 0 0,-1 0 0 0 0,0 0 0 0 0,0 0 0 0 0,0 0 0 0 0,-1 0 0 0 0,1 0 0 0 0,-1 0 0 0 0,0 0 0 0 0,-3 7 1 0 0,1-4 15 0 0,-1 0 1 0 0,0-1 0 0 0,0 0 0 0 0,-1 0-1 0 0,1 0 1 0 0,-1 0 0 0 0,-1-1 0 0 0,1 0-1 0 0,-8 6 1 0 0,-7 3 147 0 0,-32 18-1 0 0,-151 74 326 0 0,171-91-493 0 0,-1-3 0 0 0,-1 0-1 0 0,0-3 1 0 0,-51 9 0 0 0,65-15-21 0 0,-44 5 46 0 0,57-8-54 0 0,1 0 0 0 0,-1 0 0 0 0,0 0 1 0 0,0-1-1 0 0,0 0 0 0 0,-12-4 0 0 0,18 5-9 0 0,0-1 0 0 0,0 1 0 0 0,0-1-1 0 0,0 1 1 0 0,0-1 0 0 0,0 1 0 0 0,0-1-1 0 0,0 0 1 0 0,0 1 0 0 0,0-1 0 0 0,0 0 0 0 0,0 0-1 0 0,0 0 1 0 0,0 0 0 0 0,1 0 0 0 0,-1 0-1 0 0,0 0 1 0 0,1 0 0 0 0,-1 0 0 0 0,1 0 0 0 0,-1 0-1 0 0,1 0 1 0 0,-1-2 0 0 0,1 1-32 0 0,0-1-1 0 0,0 1 1 0 0,0 0 0 0 0,0-1 0 0 0,0 1-1 0 0,1 0 1 0 0,-1 0 0 0 0,1 0-1 0 0,0-1 1 0 0,-1 1 0 0 0,3-3 0 0 0,2-4-191 0 0,0 0 1 0 0,1 1 0 0 0,0 0-1 0 0,12-13 1 0 0,-1 6-743 0 0,0 1 0 0 0,1 0-1 0 0,1 2 1 0 0,22-13 0 0 0,-10 8-4409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17103 0 0,'0'0'1879'0'0,"-1"2"-1578"0"0,-4 3-116 0 0,0 0-1 0 0,0-1 0 0 0,0 1 1 0 0,0-1-1 0 0,-10 5 0 0 0,-16 13 354 0 0,-24 26 255 0 0,-40 38 210 0 0,83-74-961 0 0,-4 4 60 0 0,1 1 0 0 0,-21 30 0 0 0,21-24-119 0 0,13-21-82 0 0,19-4-5237 0 0,2-3-1220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127 248 4607 0 0,'-16'23'884'0'0,"-35"39"0"0"0,36-46 3602 0 0,-22 16 0 0 0,30-27-525 0 0,18-15-4186 0 0,2-4 116 0 0,54-62-596 0 0,42-46 289 0 0,-85 97 481 0 0,2 1 0 0 0,1 1 0 0 0,1 2 0 0 0,33-21 0 0 0,-53 38 88 0 0,0 0 1 0 0,-1 0-1 0 0,1 1 1 0 0,0 0-1 0 0,1 0 1 0 0,-1 1-1 0 0,1 0 1 0 0,-1 1-1 0 0,1 0 1 0 0,-1 0-1 0 0,1 0 1 0 0,0 1-1 0 0,-1 1 0 0 0,1 0 1 0 0,-1 0-1 0 0,1 0 1 0 0,-1 1-1 0 0,17 6 1 0 0,-22-7-134 0 0,0 1 0 0 0,0-1 1 0 0,0 1-1 0 0,-1 0 0 0 0,1 0 1 0 0,0 0-1 0 0,-1 0 0 0 0,1 1 1 0 0,-1-1-1 0 0,0 1 0 0 0,1-1 0 0 0,-1 1 1 0 0,0 0-1 0 0,1 3 0 0 0,0-1 0 0 0,-1 0-1 0 0,0 1 1 0 0,-1-1-1 0 0,1 0 1 0 0,-1 1-1 0 0,0-1 1 0 0,0 1-1 0 0,-1 5 1 0 0,0 2-11 0 0,-1-1 0 0 0,0 1 0 0 0,0-1 0 0 0,-2 0 1 0 0,0 1-1 0 0,0-1 0 0 0,-5 12 0 0 0,-8 10-79 0 0,-2-2-1 0 0,0 0 1 0 0,-2 0 0 0 0,-37 43-1 0 0,4-14-1411 0 0,52-59 136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42 13359 0 0,'0'0'5446'0'0,"-2"2"-5120"0"0,-92 106-223 0 0,77-90-57 0 0,0 1 1 0 0,-23 17-1 0 0,-15 14 32 0 0,42-36-59 0 0,0 1-1 0 0,0 0 1 0 0,1 0-1 0 0,1 1 1 0 0,1 1-1 0 0,0 0 1 0 0,-10 27-1 0 0,19-42-14 0 0,0 1 40 0 0,0 0 0 0 0,-1 1-1 0 0,2-1 1 0 0,-1 0 0 0 0,0 1-1 0 0,1-1 1 0 0,-1 1 0 0 0,1-1-1 0 0,0 1 1 0 0,0-1 0 0 0,1 7-1 0 0,6 7 63 0 0,-4-15-79 0 0,-1 0 7 0 0,-1-1-15 0 0,0 0 0 0 0,0-1 0 0 0,0 1 0 0 0,0 0 0 0 0,0-1 0 0 0,0 1 1 0 0,0-1-1 0 0,0 1 0 0 0,0-1 0 0 0,1 1 0 0 0,-1-1 0 0 0,0 0 0 0 0,0 0 0 0 0,0 1 0 0 0,0-1 0 0 0,1 0 1 0 0,1 0-1 0 0,19-3 185 0 0,-21 3-179 0 0,7-2 93 0 0,0 0 1 0 0,0-1-1 0 0,0 0 0 0 0,-1 0 0 0 0,1-1 0 0 0,-1 0 1 0 0,13-9-1 0 0,-6 2-27 0 0,0 0 1 0 0,19-21-1 0 0,-27 24-75 0 0,1 0-1 0 0,-1-1 0 0 0,-1 1 1 0 0,0-1-1 0 0,0 0 0 0 0,0-1 1 0 0,4-16-1 0 0,-1 0 28 0 0,7-47-1 0 0,-13 60-28 0 0,-1 0-1 0 0,-1-1 1 0 0,0 1-1 0 0,-1 0 1 0 0,-3-17-1 0 0,-18-64 30 0 0,18 77-39 0 0,-3-4-300 0 0,-6 25-745 0 0,8-1 584 0 0,1-1 0 0 0,-1 1-1 0 0,1 1 1 0 0,-4 3 0 0 0,3-3-464 0 0,-12 10-5679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131 341 6911 0 0,'0'0'528'0'0,"-1"1"-341"0"0,-22 19 2944 0 0,-48 33-1 0 0,46-36-2662 0 0,23-15 224 0 0,-6 3 3235 0 0,162-160-2733 0 0,-138 138-1183 0 0,2-3 16 0 0,0 2 0 0 0,1 0 0 0 0,1 1 0 0 0,1 1-1 0 0,0 1 1 0 0,39-21 0 0 0,-46 29-52 0 0,-4 2 125 0 0,1-1 1 0 0,-1 2 0 0 0,1-1-1 0 0,0 1 1 0 0,0 1-1 0 0,1 0 1 0 0,-1 1 0 0 0,17-2-1 0 0,-26 4-72 0 0,1 0 0 0 0,-1 0 0 0 0,0 1 0 0 0,0-1 1 0 0,0 1-1 0 0,0-1 0 0 0,0 1 0 0 0,0 0 0 0 0,0 0 0 0 0,0-1 0 0 0,0 2 0 0 0,0-1 0 0 0,0 0 0 0 0,-1 0 0 0 0,1 0 0 0 0,0 1 0 0 0,-1-1 0 0 0,1 1 1 0 0,-1 0-1 0 0,0-1 0 0 0,1 1 0 0 0,-1 0 0 0 0,0 0 0 0 0,0 0 0 0 0,0 0 0 0 0,0-1 0 0 0,0 1 0 0 0,-1 1 0 0 0,1-1 0 0 0,0 2 0 0 0,0 2-2 0 0,0 0 1 0 0,0 0-1 0 0,0 0 0 0 0,-1 0 0 0 0,0 1 0 0 0,0-1 0 0 0,-1 0 0 0 0,1 0 0 0 0,-3 7 0 0 0,-3 3 24 0 0,0 0 0 0 0,-1-1 0 0 0,-1 1-1 0 0,0-1 1 0 0,-1-1 0 0 0,-16 20 0 0 0,13-18-49 0 0,11-14-1 0 0,-14 12-21 0 0,-15 12-231 0 0,28-25 165 0 0,0-1-562 0 0,-6-3 549 0 0,7 3 94 0 0,1 0 0 0 0,-1-1 0 0 0,1 1 0 0 0,0-1 0 0 0,-1 1-1 0 0,1-1 1 0 0,-1 1 0 0 0,1-1 0 0 0,0 1 0 0 0,0-1 0 0 0,-1 1 0 0 0,1-1 0 0 0,0 1 0 0 0,0-1-1 0 0,0 1 1 0 0,0-1 0 0 0,0 1 0 0 0,-1-1 0 0 0,1 1 0 0 0,0-1 0 0 0,0 0 0 0 0,1 0 0 0 0,-2 0-7 0 0,1-3 4 0 0,0-1-1 0 0,1 1 1 0 0,-1-1 0 0 0,1 1 0 0 0,0 0 0 0 0,0 0-1 0 0,0-1 1 0 0,0 1 0 0 0,1 0 0 0 0,0 0 0 0 0,2-5-1 0 0,5-7-52 0 0,13-18-1 0 0,-8 16 25 0 0,1 0-1 0 0,0 1 1 0 0,1 0 0 0 0,1 2 0 0 0,31-24-1 0 0,-7 11 11 0 0,70-35-1 0 0,-97 56 40 0 0,1 0 0 0 0,0 2 0 0 0,1-1 0 0 0,-1 2 0 0 0,23-4 0 0 0,-29 6 46 0 0,1 1 1 0 0,0 0-1 0 0,-1 1 0 0 0,1 0 1 0 0,0 1-1 0 0,-1 0 0 0 0,1 0 0 0 0,-1 1 1 0 0,1 1-1 0 0,12 4 0 0 0,-8 2 58 0 0,-10-7-95 0 0,-1 1 0 0 0,0 0-1 0 0,0 1 1 0 0,0-1 0 0 0,0 0 0 0 0,-1 1 0 0 0,1 0 0 0 0,-1-1 0 0 0,0 1-1 0 0,0 0 1 0 0,0 0 0 0 0,-1 0 0 0 0,1 0 0 0 0,0 5 0 0 0,-1-3 16 0 0,0-1 1 0 0,-1 1 0 0 0,0 0-1 0 0,0 0 1 0 0,0-1 0 0 0,-1 1-1 0 0,0 0 1 0 0,0-1 0 0 0,0 1-1 0 0,-4 7 1 0 0,-8 20 65 0 0,-2 0 0 0 0,-2-2 1 0 0,-27 41-1 0 0,37-61-100 0 0,-1 4 36 0 0,4-7-35 0 0,0-1 1 0 0,-1-1 0 0 0,-10 14 0 0 0,3-1-20 0 0,11-17-201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20 9671 0 0,'2'-1'748'0'0,"34"-16"4650"0"0,-34 17-4948 0 0,8-2-330 0 0,-8 2 940 0 0,-2 3-674 0 0,0 10 84 0 0,-2-1 0 0 0,1 1 0 0 0,-2-1 0 0 0,0 1 0 0 0,-7 20 0 0 0,-31 62 1536 0 0,26-63-1749 0 0,3-6-166 0 0,-1 0-1 0 0,0-1 0 0 0,-2 0 0 0 0,-27 33 0 0 0,-18 11-722 0 0,59-68 267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0,'1'0'13848'0'0,"3"3"-13432"0"0,0 0 0 0 0,0 1 0 0 0,0-1 1 0 0,0 0-1 0 0,-1 1 0 0 0,1 0 0 0 0,3 6 0 0 0,20 35 516 0 0,-20-31-638 0 0,15 20 0 0 0,-11-20-195 0 0,0 0 0 0 0,1-1 0 0 0,1-1 0 0 0,21 18 0 0 0,-30-27-288 0 0,0 0 0 0 0,1 0 0 0 0,-1 0 0 0 0,1-1 1 0 0,0 0-1 0 0,0 0 0 0 0,0 0 0 0 0,0 0 1 0 0,0-1-1 0 0,0 0 0 0 0,0 0 0 0 0,1 0 1 0 0,-1-1-1 0 0,0 1 0 0 0,1-1 0 0 0,-1 0 0 0 0,0-1 1 0 0,0 0-1 0 0,9-1 0 0 0,0-3-1611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10735 0 0,'0'0'1168'0'0,"11"9"-1168"0"0,-2-2-4752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401 133 3223 0 0,'0'-3'432'0'0,"-3"-8"817"0"0,0-1 0 0 0,-1 1 0 0 0,0 0 0 0 0,0 0-1 0 0,-7-11 1 0 0,8 18-1066 0 0,1 0 0 0 0,-1 1 0 0 0,0-1 0 0 0,0 1-1 0 0,0 0 1 0 0,0 0 0 0 0,0 0 0 0 0,-1 0 0 0 0,0 0 0 0 0,1 1-1 0 0,-1 0 1 0 0,0 0 0 0 0,0 0 0 0 0,0 0 0 0 0,0 1 0 0 0,-1-1-1 0 0,-6-1 1 0 0,5 2 4 0 0,0 1 0 0 0,0-1 0 0 0,0 1 0 0 0,0 0-1 0 0,0 0 1 0 0,0 1 0 0 0,-1 0 0 0 0,1 0 0 0 0,1 0 0 0 0,-8 3 0 0 0,3 0 3 0 0,0 0 0 0 0,0 1 0 0 0,1 0 0 0 0,0 1 1 0 0,-11 8-1 0 0,0 3 50 0 0,0 1 0 0 0,1 0-1 0 0,-29 40 1 0 0,41-48-215 0 0,0-1-1 0 0,1 1 0 0 0,0 0 1 0 0,1 1-1 0 0,0 0 1 0 0,1 0-1 0 0,0 0 1 0 0,-3 15-1 0 0,6-22-19 0 0,0 1 0 0 0,1-1-1 0 0,-1 1 1 0 0,1-1 0 0 0,0 1 0 0 0,1-1 0 0 0,-1 1 0 0 0,1-1 0 0 0,0 1-1 0 0,2 6 1 0 0,-1-8 1 0 0,-1 1 0 0 0,1-1 0 0 0,0-1 0 0 0,-1 1-1 0 0,1 0 1 0 0,1 0 0 0 0,-1-1 0 0 0,0 1 0 0 0,1-1 0 0 0,-1 0 0 0 0,1 0-1 0 0,0 0 1 0 0,-1 0 0 0 0,1 0 0 0 0,6 2 0 0 0,-5-2 1 0 0,-1 0 1 0 0,1-1 0 0 0,0 0-1 0 0,0 0 1 0 0,0 0-1 0 0,-1 0 1 0 0,1-1-1 0 0,0 0 1 0 0,0 0-1 0 0,0 0 1 0 0,0 0 0 0 0,0 0-1 0 0,0-1 1 0 0,5-1-1 0 0,-6 2-1 0 0,-1 0 0 0 0,1-1 0 0 0,0 0-1 0 0,0 0 1 0 0,0 0 0 0 0,0 0 0 0 0,0 0-1 0 0,-1 0 1 0 0,1-1 0 0 0,-1 1 0 0 0,1-1 0 0 0,3-3-1 0 0,1-1 4 0 0,-2 2 7 0 0,-1 0-1 0 0,1 0 1 0 0,0 0-1 0 0,-1-1 1 0 0,0 0 0 0 0,0 0-1 0 0,-1 0 1 0 0,1 0-1 0 0,3-9 1 0 0,28-42 34 0 0,-38 63-88 0 0,0 0 1 0 0,0 0 0 0 0,1 0 0 0 0,-2 11 0 0 0,0-3 9 0 0,3-11 5 0 0,-1 0 1 0 0,1 1-1 0 0,0-1 0 0 0,0 1 1 0 0,0 9-1 0 0,1-9-66 0 0,0-3-142 0 0,4 8-172 0 0,2-7-4146 0 0,16 2 2949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38 19087 0 0,'15'-35'1735'0'0,"-14"33"-534"0"0,-12 12-932 0 0,2-1-345 0 0,1 1-1 0 0,1 0 1 0 0,-1 0-1 0 0,-7 16 0 0 0,-22 50 61 0 0,26-50 22 0 0,-82 199 382 0 0,36-81-252 0 0,38-99-75 0 0,-64 147 92 0 0,-13-6-12 0 0,92-179-119 0 0,0 0 0 0 0,0 0 0 0 0,1 0 0 0 0,0 0 0 0 0,0 1 0 0 0,-2 13 0 0 0,4-19-64 0 0,1 0 1 0 0,0 0-1 0 0,0 0 0 0 0,0 0 0 0 0,0-1 1 0 0,0 1-1 0 0,0 0 0 0 0,0 0 0 0 0,1 0 1 0 0,-1 0-1 0 0,1 0 0 0 0,0 0 0 0 0,-1 0 0 0 0,1-1 1 0 0,0 1-1 0 0,0 0 0 0 0,0 0 0 0 0,0-1 1 0 0,0 1-1 0 0,1-1 0 0 0,-1 1 0 0 0,0-1 1 0 0,1 0-1 0 0,-1 1 0 0 0,1-1 0 0 0,-1 0 0 0 0,1 0 1 0 0,0 0-1 0 0,-1 0 0 0 0,1 0 0 0 0,0 0 1 0 0,3 0-1 0 0,-2 0-296 0 0,1 0 1 0 0,0 0-1 0 0,-1 0 1 0 0,1-1-1 0 0,0 0 1 0 0,-1 1-1 0 0,5-2 1 0 0,10 0-1054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467 231 3223 0 0,'0'0'7616'0'0,"0"3"-7490"0"0,1 2 246 0 0,0 1 1 0 0,0 0-1 0 0,0-1 1 0 0,-1 1 0 0 0,0 0-1 0 0,0-1 1 0 0,-1 1-1 0 0,0 0 1 0 0,0-1 0 0 0,-2 9-1 0 0,-11 24 1718 0 0,13-36-860 0 0,2-4-1110 0 0,20-52 151 0 0,-2 7-229 0 0,-2-2-1 0 0,22-99 1 0 0,-38 145-52 0 0,-1 0-1 0 0,0 0 0 0 0,0-1 1 0 0,0 1-1 0 0,0 0 0 0 0,0 0 1 0 0,-1 0-1 0 0,1-1 0 0 0,-3-5 1 0 0,3 9 5 0 0,0-1 1 0 0,-1 1-1 0 0,1-1 0 0 0,-1 1 1 0 0,1 0-1 0 0,-1-1 1 0 0,1 1-1 0 0,-1 0 1 0 0,1-1-1 0 0,-1 1 1 0 0,0 0-1 0 0,1 0 1 0 0,-1-1-1 0 0,1 1 1 0 0,-1 0-1 0 0,0 0 1 0 0,1 0-1 0 0,-1 0 1 0 0,0 0-1 0 0,1 0 1 0 0,-1 0-1 0 0,0 0 1 0 0,-14 1-46 0 0,4 1 5 0 0,0 1 0 0 0,0 0 0 0 0,0 1-1 0 0,-15 7 1 0 0,-41 25-155 0 0,52-27 172 0 0,-39 22-44 0 0,-66 52 0 0 0,91-60 121 0 0,2 1 0 0 0,1 1 0 0 0,-40 48 0 0 0,59-63 22 0 0,0 0 1 0 0,-10 19-1 0 0,15-26-51 0 0,1 0 0 0 0,-1 0-1 0 0,1 0 1 0 0,0 0 0 0 0,0 1 0 0 0,0-1-1 0 0,1 0 1 0 0,-1 0 0 0 0,1 1 0 0 0,0-1-1 0 0,0 0 1 0 0,0 0 0 0 0,0 1 0 0 0,0-1-1 0 0,1 4 1 0 0,0-5-8 0 0,0-1-1 0 0,0 1 1 0 0,0-1-1 0 0,0 1 1 0 0,0-1-1 0 0,0 0 1 0 0,0 1-1 0 0,0-1 1 0 0,1 0-1 0 0,-1 0 1 0 0,0 0-1 0 0,1 0 1 0 0,-1 0-1 0 0,1 0 1 0 0,-1 0-1 0 0,1 0 1 0 0,-1-1-1 0 0,1 1 1 0 0,0-1-1 0 0,1 1 1 0 0,5 1 17 0 0,0 0 1 0 0,-1-1 0 0 0,10 0-1 0 0,57 0 347 0 0,112-13 0 0 0,-40 1 166 0 0,-143 10-534 0 0,0 1 1 0 0,0 0 0 0 0,0 0-1 0 0,0 0 1 0 0,0 0 0 0 0,0 1-1 0 0,0-1 1 0 0,0 1 0 0 0,0 0 0 0 0,0 0-1 0 0,0 0 1 0 0,-1 0 0 0 0,1 0-1 0 0,4 3 1 0 0,3 8-9 0 0,-9-9-2 0 0,1 0 1 0 0,-1 0-1 0 0,1 0 0 0 0,-1 0 0 0 0,0 0 0 0 0,0 1 1 0 0,0-1-1 0 0,-1 0 0 0 0,1 1 0 0 0,-1-1 0 0 0,0 1 1 0 0,0-1-1 0 0,0 0 0 0 0,0 1 0 0 0,-1 4 1 0 0,-1 0-6 0 0,-1-1 1 0 0,1 1 0 0 0,-1-1 0 0 0,-1 0 0 0 0,1 1 0 0 0,-1-1 0 0 0,-6 7 0 0 0,9-12-69 0 0,2-5-499 0 0,-1-3 203 0 0,1 1 0 0 0,1-1 0 0 0,-1 1 0 0 0,4-7 0 0 0,3-7-728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54 4143 0 0,'58'-39'632'0'0,"-32"24"9480"0"0,-26 19-9482 0 0,-1 5-375 0 0,-1-1 1 0 0,0 0-1 0 0,0 0 1 0 0,-1 0-1 0 0,1 0 1 0 0,-7 9 0 0 0,-28 49 971 0 0,22-41-843 0 0,-101 152 1679 0 0,7-12-1174 0 0,18-17-577 0 0,-47 81-238 0 0,48-46-322 0 0,61-106-2181 0 0,25-66 1226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7831 0 0,'12'-29'743'0'0,"0"-1"-1"0"0,23-38 0 0 0,-24 50 46 0 0,0 1-1 0 0,1 1 1 0 0,1-1 0 0 0,28-25 0 0 0,4 5-144 0 0,1 1 0 0 0,2 2 0 0 0,96-50 0 0 0,-121 71-433 0 0,2 2 1 0 0,-1 1 0 0 0,38-9 0 0 0,-51 16-42 0 0,0 0 1 0 0,0 2-1 0 0,0-1 1 0 0,0 1-1 0 0,1 1 1 0 0,-1 0-1 0 0,0 1 1 0 0,1 0-1 0 0,-1 0 1 0 0,18 6-1 0 0,-25-6-118 0 0,0 0-1 0 0,0 1 0 0 0,0 0 0 0 0,-1-1 1 0 0,1 1-1 0 0,-1 1 0 0 0,1-1 1 0 0,-1 0-1 0 0,0 1 0 0 0,0 0 1 0 0,0 0-1 0 0,0 0 0 0 0,0 0 1 0 0,-1 0-1 0 0,1 0 0 0 0,-1 1 0 0 0,0-1 1 0 0,0 1-1 0 0,0 0 0 0 0,-1 0 1 0 0,1-1-1 0 0,1 8 0 0 0,-2-4-19 0 0,0 1 0 0 0,0-1-1 0 0,-1 1 1 0 0,0-1 0 0 0,0 1-1 0 0,-1-1 1 0 0,0 0 0 0 0,0 1-1 0 0,-1-1 1 0 0,0 0 0 0 0,-5 13-1 0 0,-2-2 35 0 0,0 0-1 0 0,-1 0 1 0 0,-1-1 0 0 0,-1 0-1 0 0,0-1 1 0 0,-1-1-1 0 0,-25 23 1 0 0,-8 3 286 0 0,-61 41 1 0 0,70-58-290 0 0,-1 0 0 0 0,-46 19 1 0 0,14-11-3933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 9671 0 0,'3'0'440'0'0,"1"0"-236"0"0,1-1-160 0 0,0 0-1 0 0,0 1 1 0 0,0 0 0 0 0,0 0 0 0 0,0 1 0 0 0,6 0 0 0 0,-9 0 33 0 0,0 0 1 0 0,0-1-1 0 0,-1 1 1 0 0,1 0-1 0 0,0 0 1 0 0,-1 0 0 0 0,1 0-1 0 0,-1 0 1 0 0,1 0-1 0 0,-1 1 1 0 0,1-1-1 0 0,-1 0 1 0 0,0 1-1 0 0,0-1 1 0 0,0 1-1 0 0,0 0 1 0 0,0-1-1 0 0,0 1 1 0 0,0 0-1 0 0,0-1 1 0 0,0 5-1 0 0,1 0 346 0 0,-1 1 1 0 0,0 0-1 0 0,0-1 0 0 0,-1 1 0 0 0,0 0 0 0 0,0-1 0 0 0,0 1 0 0 0,-1 0 0 0 0,0-1 0 0 0,0 1 1 0 0,-1-1-1 0 0,0 1 0 0 0,-5 11 0 0 0,-2 1-193 0 0,0 0 1 0 0,-2 0-1 0 0,-13 18 1 0 0,-104 125 1269 0 0,71-94-879 0 0,-40 48 96 0 0,-109 143 175 0 0,205-256-890 0 0,-213 286-157 0 0,206-279-308 0 0,0-1 1 0 0,1 1 0 0 0,-9 15 0 0 0,15-22-1224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2 472 7831 0 0,'-1'-11'136'0'0,"1"-1"0"0"0,0 1 0 0 0,1-1 0 0 0,0 1 0 0 0,1-1 0 0 0,1 1 0 0 0,-1-1 0 0 0,2 1 0 0 0,0 0 0 0 0,6-12 0 0 0,-4 11 768 0 0,1 1 1 0 0,0 0-1 0 0,0 0 1 0 0,1 1-1 0 0,14-13 1 0 0,40-33 1761 0 0,-34 34-2534 0 0,1 2 0 0 0,1 1-1 0 0,48-24 1 0 0,-50 30-113 0 0,73-33 623 0 0,-79 37-232 0 0,2 1 0 0 0,37-7 0 0 0,-50 12-233 0 0,1 2 0 0 0,0 0 0 0 0,-1 0-1 0 0,1 1 1 0 0,0 1 0 0 0,-1 0 0 0 0,14 2 0 0 0,-17-1-68 0 0,1 1 1 0 0,0 0-1 0 0,-1 0 0 0 0,0 1 0 0 0,0-1 0 0 0,0 2 0 0 0,0-1 0 0 0,-1 1 1 0 0,0 1-1 0 0,10 8 0 0 0,-10-7-81 0 0,0 1 1 0 0,0 0-1 0 0,-1 1 0 0 0,0-1 1 0 0,0 1-1 0 0,-1 0 0 0 0,-1 1 1 0 0,1-1-1 0 0,-2 1 0 0 0,1 0 1 0 0,-1 0-1 0 0,-1 0 0 0 0,2 11 1 0 0,-2-6-11 0 0,0 0 0 0 0,-1 0 0 0 0,-1 0 0 0 0,-1 0 0 0 0,0 0 0 0 0,-1 0 0 0 0,0 0 0 0 0,-8 22-1 0 0,7-29 7 0 0,0-1 0 0 0,0 0 0 0 0,-1 0 0 0 0,0 0 0 0 0,0 0 0 0 0,-1-1 0 0 0,0 0-1 0 0,0 0 1 0 0,-9 9 0 0 0,-7 3 159 0 0,-33 22 1 0 0,7-5-83 0 0,22-15-105 0 0,-16 15-64 0 0,-2-2-1 0 0,-71 41 1 0 0,108-71-29 0 0,-76 39-265 0 0,65-35-300 0 0,1 0 0 0 0,-1-2 0 0 0,-20 5 0 0 0,35-9 291 0 0,0-1 173 0 0,1 1 0 0 0,-1-1 0 0 0,1 1 0 0 0,-1-1 0 0 0,1 0 0 0 0,-1 0 0 0 0,1 0 0 0 0,-1 0 0 0 0,1 0 0 0 0,-1 0 0 0 0,1 0 0 0 0,0 0 0 0 0,-1-1 0 0 0,1 1-1 0 0,-1 0 1 0 0,1-1 0 0 0,-3-1 0 0 0,-3-5-1430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135 458 5983 0 0,'0'0'464'0'0,"0"3"-305"0"0,-2 10 363 0 0,-1 1-1 0 0,0-2 1 0 0,0 1-1 0 0,-1 0 1 0 0,-1-1-1 0 0,0 1 1 0 0,-11 16-1 0 0,-56 80 3763 0 0,50-80-1945 0 0,24-32-1965 0 0,14-31-39 0 0,2 0 0 0 0,2 1-1 0 0,35-46 1 0 0,2-3-300 0 0,0-5-99 0 0,5 3 1 0 0,100-107 0 0 0,-149 177 190 0 0,1 2-1 0 0,0 0 1 0 0,0 0-1 0 0,1 1 1 0 0,1 1-1 0 0,18-9 1 0 0,-32 18-46 0 0,1 2-8 0 0,18 5 1 0 0,-16-2-79 0 0,-2 0 8 0 0,9 6-16 0 0,19 23-1 0 0,-22-22-100 0 0,1-1 0 0 0,0 1 0 0 0,1-2-1 0 0,0 0 1 0 0,25 16 0 0 0,-32-23-1382 0 0,1 1 0 0 0,0-1-1 0 0,10 3 1 0 0,1-1-4263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93 14191 0 0,'0'0'1291'0'0,"0"-3"-1063"0"0,-1-16-123 0 0,0 17 306 0 0,0 0 124 0 0,0 0-452 0 0,0 0-1 0 0,0-1 1 0 0,0 1 0 0 0,-1 0 0 0 0,1 0 0 0 0,-1 0 0 0 0,0 0 0 0 0,1 0 0 0 0,-1 0 0 0 0,0 1 0 0 0,0-1 0 0 0,0 0 0 0 0,0 1 0 0 0,-1 0 0 0 0,1-1 0 0 0,0 1-1 0 0,-1 0 1 0 0,1 0 0 0 0,0 0 0 0 0,-1 1 0 0 0,1-1 0 0 0,-1 1 0 0 0,0-1 0 0 0,1 1 0 0 0,-1 0 0 0 0,1 0 0 0 0,-1 0 0 0 0,1 0 0 0 0,-1 0 0 0 0,0 1 0 0 0,1-1-1 0 0,-1 1 1 0 0,1-1 0 0 0,-4 3 0 0 0,-9 2-42 0 0,0 1 0 0 0,1 1-1 0 0,0 0 1 0 0,0 1-1 0 0,0 1 1 0 0,1 0 0 0 0,1 1-1 0 0,-21 20 1 0 0,12-9 46 0 0,2 1-1 0 0,0 0 1 0 0,-29 49-1 0 0,39-56-7 0 0,1 1 0 0 0,0 0-1 0 0,-9 30 1 0 0,15-41-60 0 0,1 1 0 0 0,-1-1 0 0 0,1 1 0 0 0,0-1 1 0 0,1 1-1 0 0,0 0 0 0 0,-1-1 0 0 0,2 1 0 0 0,-1-1 0 0 0,1 1 0 0 0,0 0 1 0 0,0-1-1 0 0,0 0 0 0 0,1 1 0 0 0,0-1 0 0 0,2 6 0 0 0,-3-9-4 0 0,1 1 0 0 0,0-1 0 0 0,0 1 0 0 0,0-1-1 0 0,0 0 1 0 0,0 0 0 0 0,0 0 0 0 0,0 0 0 0 0,1 0 0 0 0,-1 0-1 0 0,1 0 1 0 0,-1-1 0 0 0,6 3 0 0 0,-3-3 5 0 0,0 1 1 0 0,0-1 0 0 0,0 0-1 0 0,0 0 1 0 0,0 0 0 0 0,0-1-1 0 0,8 0 1 0 0,1-1 22 0 0,0 0-1 0 0,0-2 1 0 0,0 0 0 0 0,26-9 0 0 0,-24 5 3 0 0,0 0 0 0 0,0-1 0 0 0,-1-1-1 0 0,0 0 1 0 0,-1-1 0 0 0,0 0 0 0 0,-1-1 0 0 0,0-1 0 0 0,0 0 0 0 0,-1-1 0 0 0,17-24 0 0 0,-22 27-7 0 0,-1 1 0 0 0,-1-1 0 0 0,0-1 0 0 0,0 1 0 0 0,-1-1 0 0 0,0 1 1 0 0,-1-1-1 0 0,3-16 0 0 0,-5 19-27 0 0,0 0 0 0 0,-1 0 0 0 0,0-1 1 0 0,-1 1-1 0 0,1 0 0 0 0,-1 0 0 0 0,-1 0 0 0 0,0 0 0 0 0,0 0 1 0 0,0 0-1 0 0,-1 1 0 0 0,-6-12 0 0 0,5 12-213 0 0,0 1-1 0 0,0 0 1 0 0,0 0-1 0 0,-1 0 1 0 0,0 1-1 0 0,-1-1 1 0 0,1 1-1 0 0,-1 1 0 0 0,0-1 1 0 0,0 1-1 0 0,0 0 1 0 0,-1 0-1 0 0,1 1 1 0 0,-1-1-1 0 0,-7-1 1 0 0,-3-1-492 0 0,0 2 0 0 0,-1 0 0 0 0,1 0 0 0 0,-1 2 0 0 0,-20-1 0 0 0,20 3-1189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26 11575 0 0,'0'0'1047'0'0,"0"-1"-744"0"0,4-14 1249 0 0,-2 5 4303 0 0,-7 21-4059 0 0,-97 180-829 0 0,42-86-623 0 0,-153 249-230 0 0,-22-13 24 0 0,20-30-78 0 0,204-294-69 0 0,-159 258-1655 0 0,159-251 371 0 0,5-7-61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 11055 0 0,'-1'-2'195'0'0,"-1"0"0"0"0,0 1 0 0 0,0-1-1 0 0,0 0 1 0 0,0 1 0 0 0,0-1-1 0 0,0 1 1 0 0,0 0 0 0 0,0 0 0 0 0,-1-1-1 0 0,1 1 1 0 0,0 1 0 0 0,-1-1 0 0 0,1 0-1 0 0,-1 1 1 0 0,1-1 0 0 0,-1 1-1 0 0,1 0 1 0 0,-1 0 0 0 0,-3 0 0 0 0,6 0-141 0 0,-1 0 1 0 0,0 0-1 0 0,0 1 0 0 0,1-1 1 0 0,-1 0-1 0 0,0 1 1 0 0,1-1-1 0 0,-1 1 1 0 0,0-1-1 0 0,1 1 1 0 0,-1-1-1 0 0,0 1 1 0 0,1-1-1 0 0,-1 1 1 0 0,1 0-1 0 0,-1-1 1 0 0,1 1-1 0 0,-1 0 1 0 0,1-1-1 0 0,-1 2 1 0 0,0 0 53 0 0,-2 3-87 0 0,0 0 1 0 0,1 0 0 0 0,0 1 0 0 0,0-1 0 0 0,0 1 0 0 0,0-1 0 0 0,1 1 0 0 0,0-1 0 0 0,0 1 0 0 0,0 0 0 0 0,1 6 0 0 0,0 0 63 0 0,0 0 1 0 0,2 0-1 0 0,-1 0 1 0 0,5 16-1 0 0,-1-9 85 0 0,1-1 0 0 0,1 0-1 0 0,1-1 1 0 0,0 1 0 0 0,1-2 0 0 0,1 1-1 0 0,1-1 1 0 0,0-1 0 0 0,1 0 0 0 0,0 0-1 0 0,1-1 1 0 0,19 14 0 0 0,19 13 326 0 0,73 43 0 0 0,-8-6-15 0 0,-108-73-463 0 0,-1 0 0 0 0,-1 1 0 0 0,1-1 0 0 0,-1 1-1 0 0,0 1 1 0 0,0-1 0 0 0,-1 1 0 0 0,1 0 0 0 0,-2 0 0 0 0,1 1-1 0 0,-1 0 1 0 0,4 9 0 0 0,-7-14-24 0 0,0 0 0 0 0,0 0 0 0 0,0 0 0 0 0,0 0 0 0 0,0 0 0 0 0,-1 0 0 0 0,1 0 0 0 0,-1 1 0 0 0,0-1 0 0 0,0 0 0 0 0,-1 4 0 0 0,0 2-80 0 0,0 1-508 0 0,-1 0 1 0 0,-4 14 0 0 0,5-21-45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5527 0 0,'-2'3'5654'0'0,"-44"60"546"0"0,-8-2-4924 0 0,-61 55-1544 0 0,-75 39 851 0 0,95-81-140 0 0,67-52-313 0 0,-55 47-43 0 0,69-56-89 0 0,0 1 0 0 0,2 0-1 0 0,-18 24 1 0 0,29-36-5 0 0,-1 0-1 0 0,1 0 1 0 0,-1 1-1 0 0,1-1 1 0 0,0 0-1 0 0,0 1 1 0 0,0-1-1 0 0,0 0 1 0 0,0 1-1 0 0,0-1 1 0 0,1 1-1 0 0,-1 0 1 0 0,1-1-1 0 0,0 1 1 0 0,0-1-1 0 0,0 1 1 0 0,0 3 0 0 0,4-3-692 0 0,1-1 423 0 0,1-1 1 0 0,-1 1 0 0 0,0-1-1 0 0,1-1 1 0 0,-1 1-1 0 0,7-1 1 0 0,16-4-724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21311 0 0,'0'0'2288'0'0,"-2"2"-2149"0"0,-14 10-85 0 0,0 1-1 0 0,1 1 1 0 0,1 0 0 0 0,-25 33 0 0 0,16-19-30 0 0,0-2-27 0 0,1 2 0 0 0,2 0 0 0 0,1 1 0 0 0,1 1 0 0 0,-20 49-1 0 0,33-67-192 0 0,1 0-1 0 0,0 0 0 0 0,-3 21 1 0 0,7-30-328 0 0,2-1-20 0 0,-1 0 400 0 0,0-1 1 0 0,0 0 0 0 0,1 0 0 0 0,-1 0-1 0 0,0 0 1 0 0,1 0 0 0 0,-1 0-1 0 0,1 0 1 0 0,-1-1 0 0 0,1 1-1 0 0,0 0 1 0 0,-1-1 0 0 0,1 0-1 0 0,-1 1 1 0 0,4-1 0 0 0,13 0-1755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119 441 11055 0 0,'-3'1'506'0'0,"-20"10"161"0"0,7-3-27 0 0,-26 9 1 0 0,40-17 769 0 0,-12-1 1956 0 0,12 0-3330 0 0,1 0 1 0 0,-1 0-1 0 0,1 0 1 0 0,0 0-1 0 0,0-1 1 0 0,-1 1-1 0 0,1-1 1 0 0,0 1-1 0 0,0-1 1 0 0,0 1 0 0 0,1-1-1 0 0,-1 0 1 0 0,0 1-1 0 0,1-1 1 0 0,-1 0-1 0 0,1 0 1 0 0,-1 1-1 0 0,1-1 1 0 0,0 0-1 0 0,0 0 1 0 0,0 0 0 0 0,0 1-1 0 0,0-1 1 0 0,0 0-1 0 0,1-3 1 0 0,0-5 143 0 0,2 0 0 0 0,-1 1 0 0 0,7-15 0 0 0,-8 20-122 0 0,6-12-4 0 0,1 0 1 0 0,0 1 0 0 0,1 0-1 0 0,20-26 1 0 0,-9 15-59 0 0,41-37 0 0 0,-52 55-33 0 0,7-7-49 0 0,0 0 1 0 0,1 1-1 0 0,0 1 0 0 0,1 1 0 0 0,1 1 0 0 0,0 0 0 0 0,21-8 0 0 0,-38 18 128 0 0,0 0 0 0 0,0 0 0 0 0,1 0 0 0 0,-1 0 0 0 0,1 1 0 0 0,-1-1 0 0 0,0 1-1 0 0,1 0 1 0 0,-1-1 0 0 0,1 1 0 0 0,-1 0 0 0 0,1 0 0 0 0,-1 1 0 0 0,1-1 0 0 0,-1 1 0 0 0,0-1 0 0 0,1 1 0 0 0,3 1 0 0 0,-3 0-2 0 0,-1 0 0 0 0,1-1 1 0 0,-1 1-1 0 0,1 0 0 0 0,-1 1 0 0 0,1-1 0 0 0,-1 0 0 0 0,0 1 1 0 0,0-1-1 0 0,0 1 0 0 0,-1 0 0 0 0,3 4 0 0 0,1 3-4 0 0,-1 1 0 0 0,-1-1 0 0 0,0 1-1 0 0,0 0 1 0 0,-1 0 0 0 0,0 0-1 0 0,0 13 1 0 0,-3-13-31 0 0,1 1-1 0 0,-2-1 0 0 0,1 1 1 0 0,-2-1-1 0 0,1 1 1 0 0,-2-1-1 0 0,1 0 0 0 0,-1 0 1 0 0,-1 0-1 0 0,0-1 0 0 0,-1 0 1 0 0,0 0-1 0 0,0 0 1 0 0,-1 0-1 0 0,0-1 0 0 0,-14 13 1 0 0,-4-1-427 0 0,21-19-575 0 0,14-13 516 0 0,84-65-436 0 0,-34 30 627 0 0,114-111-565 0 0,-159 142 782 0 0,9-7 77 0 0,32-23 0 0 0,-48 39 182 0 0,-1 1-1 0 0,1 0 0 0 0,0 1 1 0 0,0 0-1 0 0,1 0 0 0 0,-1 1 1 0 0,1 0-1 0 0,17-4 0 0 0,-23 7-97 0 0,-1-1 1 0 0,1 1-1 0 0,-1 0 0 0 0,1 0 0 0 0,-1 0 0 0 0,1 0 1 0 0,-1 1-1 0 0,1-1 0 0 0,-1 1 0 0 0,1-1 0 0 0,-1 1 1 0 0,0 0-1 0 0,1 0 0 0 0,-1 0 0 0 0,0 0 0 0 0,1 0 1 0 0,-1 1-1 0 0,0-1 0 0 0,3 3 0 0 0,-3 0-19 0 0,0 0 0 0 0,1 0 0 0 0,-2 0 1 0 0,1 0-1 0 0,0 1 0 0 0,-1-1 0 0 0,0 0 0 0 0,0 1 0 0 0,0-1 0 0 0,0 1 0 0 0,-1-1 0 0 0,0 1 0 0 0,0-1 0 0 0,0 1 1 0 0,-2 7-1 0 0,0-1 46 0 0,0 0 1 0 0,-1-1 0 0 0,0 0 0 0 0,-1 0-1 0 0,-9 18 1 0 0,2-5 117 0 0,-16 51-1 0 0,7-18-142 0 0,-24 61-1502 0 0,43-115 697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329 195 4607 0 0,'61'-86'1235'0'0,"-46"69"1747"0"0,0 1 0 0 0,29-24 1 0 0,-43 39-2663 0 0,2-2 154 0 0,-3 3-397 0 0,1 0 1 0 0,-1-1-1 0 0,0 1 1 0 0,0 0-1 0 0,0 0 1 0 0,1 0-1 0 0,-1 0 1 0 0,0 0 0 0 0,0-1-1 0 0,0 1 1 0 0,0 0-1 0 0,1 0 1 0 0,-1 0-1 0 0,0 0 1 0 0,0-1-1 0 0,0 1 1 0 0,0 0-1 0 0,0 0 1 0 0,0-1-1 0 0,0 1 1 0 0,1 0-1 0 0,-1 0 1 0 0,0 0 0 0 0,0-1-1 0 0,0 1 1 0 0,0 0-1 0 0,0 0 1 0 0,0-1-1 0 0,0 1 1 0 0,0 0-1 0 0,0 0 1 0 0,0-1-1 0 0,0 1 1 0 0,-1 0-1 0 0,1-1 1 0 0,-1 0-23 0 0,0-1 0 0 0,-1 0-1 0 0,1 1 1 0 0,-1-1 0 0 0,1 1 0 0 0,-1-1 0 0 0,0 1 0 0 0,0 0 0 0 0,0-1-1 0 0,0 1 1 0 0,1 0 0 0 0,-2 0 0 0 0,1 1 0 0 0,-3-2 0 0 0,0 1-14 0 0,1 0 0 0 0,0 1 0 0 0,0-1 1 0 0,-1 1-1 0 0,1 0 0 0 0,0 0 0 0 0,-6 1 1 0 0,2 1-2 0 0,0 0 0 0 0,0 0 0 0 0,0 0 0 0 0,1 1 0 0 0,-1 0 0 0 0,1 1 0 0 0,-14 8 0 0 0,-26 24 103 0 0,-45 45-1 0 0,59-51-107 0 0,4-4 47 0 0,-30 38-1 0 0,50-54 14 0 0,0 2 0 0 0,1 0 0 0 0,0 0 0 0 0,1 0 0 0 0,1 1 0 0 0,-10 23 0 0 0,12-8 37 0 0,4-27-126 0 0,1 0-1 0 0,-1 0 1 0 0,0-1-1 0 0,1 1 1 0 0,-1 0-1 0 0,0-1 1 0 0,1 1 0 0 0,-1 0-1 0 0,1-1 1 0 0,-1 1-1 0 0,1-1 1 0 0,-1 1-1 0 0,1-1 1 0 0,0 1-1 0 0,-1-1 1 0 0,1 1 0 0 0,-1-1-1 0 0,1 0 1 0 0,0 1-1 0 0,0-1 1 0 0,1 1 8 0 0,2 2 2 0 0,0-1 0 0 0,0 0 0 0 0,0 0 0 0 0,0-1 0 0 0,1 1 1 0 0,-1-1-1 0 0,0 0 0 0 0,1 0 0 0 0,-1-1 0 0 0,1 1 0 0 0,-1-1 0 0 0,1 0 0 0 0,-1 0 1 0 0,9-1-1 0 0,4-2 35 0 0,0 0 0 0 0,25-10 0 0 0,-19 5-5 0 0,0 0 0 0 0,29-17 1 0 0,-41 19-60 0 0,0-1-1 0 0,-1 0 1 0 0,0 0 0 0 0,0-1 0 0 0,-1 0-1 0 0,12-13 1 0 0,-19 18-35 0 0,3-3 47 0 0,-5 6 1 0 0,0 0 1 0 0,0 0 0 0 0,0 0-1 0 0,0 0 1 0 0,0 0-1 0 0,1 0 1 0 0,-1 0 0 0 0,0 0-1 0 0,0 0 1 0 0,0-1 0 0 0,0 1-1 0 0,0 0 1 0 0,0 0-1 0 0,0 0 1 0 0,0 0 0 0 0,0 0-1 0 0,0 0 1 0 0,0 0-1 0 0,0 0 1 0 0,0 0 0 0 0,0 0-1 0 0,0 0 1 0 0,0 0-1 0 0,0 0 1 0 0,0 0 0 0 0,0 0-1 0 0,0 0 1 0 0,0 0 0 0 0,0 0-1 0 0,0-1 1 0 0,0 1-1 0 0,0 0 1 0 0,0 0 0 0 0,0 0-1 0 0,0 0 1 0 0,0 0-1 0 0,0 0 1 0 0,0 0 0 0 0,0 0-1 0 0,0 0 1 0 0,0 0-1 0 0,0 0 1 0 0,0 0 0 0 0,0 0-1 0 0,0 0 1 0 0,0 0-1 0 0,-1 0 1 0 0,1 0 0 0 0,0 0-1 0 0,0 0 1 0 0,0 0 0 0 0,0 0-1 0 0,0-1 1 0 0,0 1-1 0 0,0 0 1 0 0,0 0 0 0 0,0 0-1 0 0,0 0 1 0 0,0 0-1 0 0,0 0 1 0 0,0 0 0 0 0,0 0-1 0 0,0 0 1 0 0,0 0-1 0 0,0 0 1 0 0,0 0 0 0 0,-1 0-1 0 0,1 0 1 0 0,0 0 0 0 0,-11-3 9 0 0,7 4-10 0 0,0-1 0 0 0,-1 1 0 0 0,1 0 0 0 0,0 0 0 0 0,0 1 0 0 0,0-1 0 0 0,0 1 0 0 0,-4 2 0 0 0,7-4 0 0 0,0 1 0 0 0,-1-1 0 0 0,1 1 0 0 0,-1-1 0 0 0,1 1 0 0 0,-1-1 0 0 0,1 1 0 0 0,0 0 0 0 0,0 0 0 0 0,-1 0 0 0 0,1-1 0 0 0,0 1 0 0 0,-2 2 0 0 0,0 1 0 0 0,-5 6 0 0 0,8-9-20 0 0,-1 1-1 0 0,1 0 0 0 0,0 0 1 0 0,0 0-1 0 0,-1-1 0 0 0,1 1 1 0 0,0 0-1 0 0,1 0 0 0 0,-1 0 1 0 0,0 0-1 0 0,1 3 0 0 0,-1-5 11 0 0,1 2-912 0 0,0-1 696 0 0,0 0 0 0 0,0-1 0 0 0,0 1 0 0 0,0 0 1 0 0,0 0-1 0 0,0 0 0 0 0,-1 0 0 0 0,1 0 0 0 0,0-1 0 0 0,0 3 0 0 0,2-1-1053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47 6447 0 0,'6'-10'274'0'0,"-3"6"29"0"0,-1 0 0 0 0,1 1 0 0 0,-1-1-1 0 0,1 1 1 0 0,0 0 0 0 0,0-1 0 0 0,1 1-1 0 0,7-5 7773 0 0,-13 11-7007 0 0,-10 18-620 0 0,-1 1-1 0 0,-1-2 1 0 0,-29 33 0 0 0,3-3 90 0 0,9-9-84 0 0,2 2-1 0 0,-28 56 0 0 0,-145 309 947 0 0,77-164-1411 0 0,63-144-195 0 0,9-18-890 0 0,37-58 49 0 0,14-23 402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81 8751 0 0,'-43'-16'10700'0'0,"46"17"-10405"0"0,11 2-175 0 0,1-1-1 0 0,-1-1 1 0 0,1 0 0 0 0,16 0 0 0 0,63-9 364 0 0,-39 3-132 0 0,230-29 1849 0 0,-182 20-1353 0 0,-34 6-780 0 0,-1 4 0 0 0,70 3 0 0 0,-125 3-606 0 0,-1 0-1032 0 0,-4-2-4754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117 333 13591 0 0,'0'0'622'0'0,"3"1"-13"0"0,9 1-392 0 0,2 1-193 0 0,-2-1-13 0 0,-9-1 16 0 0,-4 2-235 0 0,-4 8 499 0 0,0 0 0 0 0,-1-1 0 0 0,0 1 0 0 0,-1-1 1 0 0,0 0-1 0 0,0-1 0 0 0,-16 15 0 0 0,8-7 1410 0 0,-15 21-1 0 0,20-21-1046 0 0,0 1-1 0 0,1 0 1 0 0,-9 24 0 0 0,17-40-649 0 0,1 1-1174 0 0,2 10-432 0 0,0-11 199 0 0,-1-1 942 0 0,0 0 336 0 0,-1-1 0 0 0,1 1 1 0 0,-1-1-1 0 0,1 1 0 0 0,-1-1 1 0 0,1 1-1 0 0,-1-1 0 0 0,1 0 1 0 0,-1 1-1 0 0,1-1 0 0 0,0 0 0 0 0,-1 1 1 0 0,1-1-1 0 0,0 0 0 0 0,-1 0 1 0 0,1 0-1 0 0,0 0 0 0 0,-1 1 1 0 0,1-1-1 0 0,0 0 0 0 0,0 0 1 0 0,0-1-1 0 0,22 1-1563 0 0</inkml:trace>
  <inkml:trace contextRef="#ctx0" brushRef="#br0" timeOffset="1">466 26 9671 0 0,'0'0'424'0'0,"7"-11"200"0"0,7 2-624 0 0,4 4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335 123 4143 0 0,'-2'0'8276'0'0,"-8"0"-7124"0"0,0 1-1 0 0,0 0 0 0 0,-13 4 1 0 0,7-1-853 0 0,-1 1-1 0 0,1 2 1 0 0,-1-1 0 0 0,2 2 0 0 0,-25 14 0 0 0,25-11-103 0 0,0 0 0 0 0,1 1 0 0 0,0 1 0 0 0,1 0 0 0 0,0 0 0 0 0,1 2 0 0 0,0-1 0 0 0,2 2 0 0 0,-17 29 0 0 0,24-36-58 0 0,0-1 1 0 0,1 1-1 0 0,-3 13 0 0 0,5-20 186 0 0,3 0-201 0 0,3 1-47 0 0,0 0 0 0 0,0 0 1 0 0,0 0-1 0 0,0-1 0 0 0,1 0 0 0 0,-1-1 1 0 0,1 1-1 0 0,0-1 0 0 0,-1 0 1 0 0,1-1-1 0 0,0 0 0 0 0,-1 0 0 0 0,1 0 1 0 0,0-1-1 0 0,-1 0 0 0 0,1 0 0 0 0,8-3 1 0 0,13-5 50 0 0,0-1-1 0 0,44-22 1 0 0,-64 28-128 0 0,-5 2 10 0 0,54-27 39 0 0,-51 25-48 0 0,-1 0-1 0 0,1 0 1 0 0,-1 0-1 0 0,0 0 1 0 0,0-1-1 0 0,-1 0 1 0 0,7-8-1 0 0,-6 2 1 0 0,-5 6-6 0 0,1 1-1 0 0,-1 0 1 0 0,-1-1-1 0 0,1 1 1 0 0,-1 0-1 0 0,1-1 1 0 0,-1 1-1 0 0,0 0 1 0 0,-1 0-1 0 0,1 0 0 0 0,-1 0 1 0 0,0 0-1 0 0,0 0 1 0 0,0 0-1 0 0,0 1 1 0 0,-3-5-1 0 0,-7-7-118 0 0,0 0-1 0 0,-17-15 0 0 0,-17-15-203 0 0,-52-39 1 0 0,97 82-223 0 0,-6-4 1136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35 348 12407 0 0,'0'2'566'0'0,"0"4"-419"0"0,-1 0 0 0 0,0 0 0 0 0,0 0 0 0 0,0-1 0 0 0,-1 1 1 0 0,0 0-1 0 0,0-1 0 0 0,0 1 0 0 0,0-1 0 0 0,-6 8 0 0 0,7-11 303 0 0,-10 1 3031 0 0,11-7-3196 0 0,1-1 0 0 0,0 0 0 0 0,0 1-1 0 0,0-1 1 0 0,1 1 0 0 0,-1 0 0 0 0,1-1 0 0 0,0 1 0 0 0,0 0 0 0 0,1 0 0 0 0,3-6 0 0 0,7-7 270 0 0,19-19 1 0 0,-18 21-198 0 0,9-9-209 0 0,1 2-1 0 0,1 0 1 0 0,1 1 0 0 0,1 2-1 0 0,1 0 1 0 0,40-19 0 0 0,3 5-402 0 0,115-37-1 0 0,-111 47 225 0 0,-66 21 51 0 0,1 0-1 0 0,-1 1 1 0 0,1-1-1 0 0,-1 2 1 0 0,19 0-1 0 0,-27 1 2 0 0,0-1-1 0 0,0 0 0 0 0,0 1 1 0 0,0 0-1 0 0,0-1 0 0 0,0 1 0 0 0,0-1 1 0 0,0 1-1 0 0,0 0 0 0 0,0 0 0 0 0,0 0 1 0 0,0 0-1 0 0,0 0 0 0 0,0 0 1 0 0,-1 0-1 0 0,1 0 0 0 0,0 1 0 0 0,8 18 236 0 0,-8-15-233 0 0,0-1 0 0 0,-1 1 0 0 0,0 0 0 0 0,0-1 0 0 0,0 1 0 0 0,-1-1 0 0 0,1 1 1 0 0,-3 6-1 0 0,-13 40 207 0 0,10-34-202 0 0,-2 7-22 0 0,1 0 0 0 0,1 0 0 0 0,-4 42 0 0 0,9-56-5 0 0,1-1-1 0 0,0 1 0 0 0,0-1 1 0 0,1 1-1 0 0,0 0 1 0 0,1-1-1 0 0,0 0 1 0 0,1 1-1 0 0,0-1 1 0 0,0 0-1 0 0,1 0 1 0 0,7 13-1 0 0,3 1-122 0 0,1-1 1 0 0,1 0-1 0 0,27 28 0 0 0,-38-45-46 0 0,1 0-1 0 0,-1 0 1 0 0,1 0-1 0 0,0-1 1 0 0,0 0-1 0 0,0 0 1 0 0,1 0-1 0 0,-1-1 1 0 0,1 0-1 0 0,0 0 1 0 0,0-1-1 0 0,0 0 1 0 0,0 0-1 0 0,1 0 1 0 0,-1-1-1 0 0,0 0 1 0 0,12-1-1 0 0,-4-1-7757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54 7367 0 0,'15'-25'500'0'0,"-14"23"-336"0"0,0 1 0 0 0,-1-1 1 0 0,1 1-1 0 0,-1 0 0 0 0,1-1 1 0 0,-1 1-1 0 0,0-1 0 0 0,0 1 1 0 0,1-1-1 0 0,-1 1 1 0 0,0-1-1 0 0,0 1 0 0 0,-4-9 7242 0 0,-4 11-5680 0 0,6 0-1531 0 0,-1 0-1 0 0,0 1 1 0 0,0-1-1 0 0,1 1 0 0 0,-1-1 1 0 0,1 1-1 0 0,-1 0 1 0 0,1 0-1 0 0,0 0 1 0 0,-2 3-1 0 0,-22 26 329 0 0,18-20-266 0 0,-96 146 938 0 0,53-76-849 0 0,-216 360 339 0 0,187-305-585 0 0,74-125-150 0 0,-103 169-1460 0 0,102-170-81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67 5983 0 0,'76'-66'10336'0'0,"-91"70"-9493"0"0,-5 5-496 0 0,0 1 1 0 0,-33 24-1 0 0,2-1-80 0 0,-266 167 245 0 0,253-154-512 0 0,13-9 0 0 0,-55 51 0 0 0,85-69 0 0 0,13-13 0 0 0,1 0 0 0 0,0 0 0 0 0,0 1 0 0 0,1 0 0 0 0,0 1 0 0 0,0-1 0 0 0,1 1 0 0 0,0 1 0 0 0,-5 9 0 0 0,9-16 2 0 0,0 1-1 0 0,0-1 1 0 0,0 1-1 0 0,0 0 1 0 0,1 0-1 0 0,-1 0 1 0 0,1-1-1 0 0,0 1 1 0 0,0 0-1 0 0,0 0 1 0 0,0 0-1 0 0,0 0 1 0 0,1-1-1 0 0,-1 1 1 0 0,1 0-1 0 0,-1 0 1 0 0,3 2-1 0 0,-2-1 22 0 0,1-1 1 0 0,1 0-1 0 0,-1 0 0 0 0,0 0 0 0 0,1-1 0 0 0,0 1 0 0 0,-1 0 1 0 0,6 2-1 0 0,-5-2 20 0 0,3 1 31 0 0,1 1 1 0 0,1-1-1 0 0,-1 0 1 0 0,0 0-1 0 0,1-1 0 0 0,0 0 1 0 0,0-1-1 0 0,13 3 1 0 0,67 7 223 0 0,-81-12-279 0 0,95 4-665 0 0,-89-4-108 0 0,0-1-1 0 0,1-1 1 0 0,-1 0-1 0 0,0-1 1 0 0,20-7 0 0 0,-4-2-892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27 10303 0 0,'0'0'472'0'0,"1"-2"-9"0"0,8-7-296 0 0,0-3 4369 0 0,-11 13-3942 0 0,-21 7 94 0 0,7-3-445 0 0,0 1 0 0 0,0 1 1 0 0,1 1-1 0 0,-15 9 0 0 0,-2 5 154 0 0,-47 44-1 0 0,64-51-347 0 0,0 0 0 0 0,2 1-1 0 0,-1 0 1 0 0,-17 31-1 0 0,28-41-19 0 0,0 1-1 0 0,0 0 1 0 0,0-1-1 0 0,1 1 1 0 0,0 0-1 0 0,1 0 1 0 0,-2 10-1 0 0,3-16-19 0 0,0 1 0 0 0,0-1 0 0 0,0 0 0 0 0,1 0 0 0 0,-1 0-1 0 0,0 0 1 0 0,0 0 0 0 0,1 0 0 0 0,-1 0 0 0 0,1 0 0 0 0,-1 0 0 0 0,1 0 0 0 0,-1 0 0 0 0,1-1-1 0 0,0 1 1 0 0,-1 0 0 0 0,1 0 0 0 0,0 0 0 0 0,0-1 0 0 0,1 2 0 0 0,18 10 108 0 0,-15-10-77 0 0,1 0-1 0 0,0-1 0 0 0,0 1 1 0 0,0-1-1 0 0,1-1 1 0 0,-1 1-1 0 0,0-1 0 0 0,0 0 1 0 0,0 0-1 0 0,0-1 1 0 0,0 0-1 0 0,1 0 0 0 0,-1 0 1 0 0,6-3-1 0 0,10-3 10 0 0,0-2 0 0 0,27-13 0 0 0,-38 16-185 0 0,0 0 0 0 0,0-1 0 0 0,-1 0 0 0 0,18-15 0 0 0,-24 18 72 0 0,0 0 1 0 0,0-1-1 0 0,0 0 1 0 0,0 0-1 0 0,-1 0 1 0 0,0 0-1 0 0,0 0 1 0 0,0-1-1 0 0,-1 1 1 0 0,1-1-1 0 0,-2 1 1 0 0,3-7-1 0 0,-2 0 32 0 0,0 0 1 0 0,-1 0-1 0 0,0 0 0 0 0,0-1 1 0 0,-3-19-1 0 0,1 25-4 0 0,0 1 1 0 0,-1-1-1 0 0,0 0 1 0 0,0 1-1 0 0,0-1 1 0 0,-1 1 0 0 0,0 0-1 0 0,0-1 1 0 0,0 2-1 0 0,-1-1 1 0 0,-4-6-1 0 0,6 10-66 0 0,0 0 0 0 0,-1 0 0 0 0,1 0 0 0 0,0 1 0 0 0,-1-1 0 0 0,-2-1 0 0 0,1 0-120 0 0,2 2-259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253 118 5983 0 0,'-2'2'464'0'0,"-5"10"30"0"0,-1-1 0 0 0,0-1-1 0 0,0 0 1 0 0,-1 0-1 0 0,-1 0 1 0 0,1-1-1 0 0,-13 8 1 0 0,-4 2 2261 0 0,-54 28 0 0 0,30-24-950 0 0,48-22-1566 0 0,0 0-14 0 0,2-1-214 0 0,0 0 1 0 0,-1 1-1 0 0,1-1 0 0 0,0 0 0 0 0,0 0 1 0 0,-1 0-1 0 0,1 0 0 0 0,0 0 0 0 0,0 1 0 0 0,-1-1 1 0 0,1 0-1 0 0,0 0 0 0 0,-1 0 0 0 0,1 0 1 0 0,0 0-1 0 0,0 0 0 0 0,-1 0 0 0 0,1 0 0 0 0,0 0 1 0 0,-1 0-1 0 0,1 0 0 0 0,0 0 0 0 0,0 0 1 0 0,-1 0-1 0 0,1 0 0 0 0,0 0 0 0 0,0-1 0 0 0,-1 1 1 0 0,1 0-1 0 0,0 0 0 0 0,-1 0 0 0 0,1 0 1 0 0,0-1-1 0 0,0 1 0 0 0,0 0 0 0 0,-1 0 0 0 0,3-12 61 0 0,1 7-86 0 0,-1 0 0 0 0,1 0 1 0 0,7-8-1 0 0,10-7-135 0 0,1 1 1 0 0,1 1-1 0 0,0 1 0 0 0,47-26 0 0 0,-45 31 85 0 0,-15 8 77 0 0,0 0 0 0 0,-1-1 0 0 0,15-10 0 0 0,-21 14 37 0 0,0 0-1 0 0,0 1 1 0 0,0-1-1 0 0,0 0 1 0 0,0 1-1 0 0,0-1 0 0 0,0 1 1 0 0,0 0-1 0 0,0-1 1 0 0,2 1-1 0 0,2 0 99 0 0,-3-1 96 0 0,-1 1 18 0 0,-1 0-215 0 0,0 0 0 0 0,0 0 0 0 0,0 0 0 0 0,0 0 0 0 0,1 1 0 0 0,-1-1 0 0 0,0 0 0 0 0,0 1 0 0 0,0-1 0 0 0,0 0 0 0 0,0 1 0 0 0,0-1 0 0 0,0 1-1 0 0,-1-1 1 0 0,1 1 0 0 0,0 0 0 0 0,0-1 0 0 0,0 1 0 0 0,0 0 0 0 0,-1 0 0 0 0,1 0 0 0 0,1 1 0 0 0,0 2 15 0 0,0 0-1 0 0,-1 0 0 0 0,0 0 0 0 0,1 0 0 0 0,0 4 1 0 0,-2-7-38 0 0,0 2 3 0 0,0 0-1 0 0,0 0 1 0 0,-1 0 0 0 0,1 0 0 0 0,-1 1 0 0 0,1-1 0 0 0,-1 0 0 0 0,0-1 0 0 0,0 1 0 0 0,0 0 0 0 0,-1 0 0 0 0,1 0 0 0 0,-1 0 0 0 0,0-1 0 0 0,-3 5 0 0 0,2-2-8 0 0,-1 2 7 0 0,0-1-6 0 0,-1-1-1 0 0,1 1 1 0 0,-1 0 0 0 0,-9 8-1 0 0,-4 4 32 0 0,16-17-126 0 0,0-11-341 0 0,2 9 399 0 0,0 1 1 0 0,-1-1 0 0 0,1 0 0 0 0,0 0-1 0 0,0 0 1 0 0,0 0 0 0 0,0 0 0 0 0,-1 0 0 0 0,1 0-1 0 0,1 0 1 0 0,-1 0 0 0 0,0 0 0 0 0,0 0-1 0 0,1-1 1 0 0,2-6-124 0 0,0 1 0 0 0,1-1-1 0 0,0 1 1 0 0,0 0 0 0 0,0 0 0 0 0,1 0-1 0 0,7-7 1 0 0,0 1-196 0 0,2 0-1 0 0,15-13 0 0 0,-9 11 292 0 0,1 0 0 0 0,1 2 0 0 0,0 0 0 0 0,0 2 0 0 0,2 0 0 0 0,-1 2 0 0 0,47-13 0 0 0,-61 20 234 0 0,0 1-1 0 0,0 0 0 0 0,0 0 1 0 0,0 1-1 0 0,0 0 1 0 0,0 1-1 0 0,0 0 0 0 0,0 0 1 0 0,-1 1-1 0 0,1 0 1 0 0,0 1-1 0 0,13 5 1 0 0,-20-7-27 0 0,7 12 98 0 0,-8-10-239 0 0,0-1 0 0 0,0 1 0 0 0,0 0 0 0 0,-1-1 0 0 0,1 1 0 0 0,-1 0 0 0 0,0 0 0 0 0,1 0 0 0 0,-1 0 0 0 0,0 0 0 0 0,-1-1 0 0 0,1 1 1 0 0,0 0-1 0 0,-1 0 0 0 0,0 0 0 0 0,-1 4 0 0 0,-3 5 11 0 0,0 0 1 0 0,-10 15 0 0 0,7-12 23 0 0,-7 15-49 0 0,-62 103-415 0 0,76-131-767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10591 0 0,'0'0'3398'0'0,"1"3"-2156"0"0,0 7-921 0 0,0 0 0 0 0,-1 0 0 0 0,0 1 0 0 0,-1-1 0 0 0,0 0 0 0 0,0 0 0 0 0,-1 0 0 0 0,-5 17 0 0 0,-4 5 213 0 0,-20 42 1 0 0,-64 99 354 0 0,49-94-810 0 0,-68 88-2 0 0,32-53-497 0 0,-4 6-3185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27 422 11519 0 0,'-7'-20'629'0'0,"2"8"-411"0"0,1 0-1 0 0,0 0 1 0 0,-3-23-1 0 0,7 32 119 0 0,0 0 1 0 0,1 0-1 0 0,-1 0 1 0 0,1 0-1 0 0,-1 0 0 0 0,1 0 1 0 0,0 1-1 0 0,0-1 0 0 0,0 0 1 0 0,1 1-1 0 0,-1-1 1 0 0,0 1-1 0 0,1-1 0 0 0,0 1 1 0 0,3-5-1 0 0,4-2 343 0 0,1 0 0 0 0,13-11 1 0 0,-8 8-791 0 0,16-15 169 0 0,1 1-1 0 0,1 2 0 0 0,1 1 1 0 0,1 1-1 0 0,55-24 0 0 0,-53 31 14 0 0,2 1 1 0 0,46-9-1 0 0,-65 19 14 0 0,0 0 0 0 0,0 2 0 0 0,0 0 0 0 0,0 1 0 0 0,0 2 0 0 0,27 2 1 0 0,-42-2-61 0 0,0 0 0 0 0,0 0 1 0 0,0 1-1 0 0,0-1 1 0 0,0 1-1 0 0,-1 0 0 0 0,1 0 1 0 0,-1 1-1 0 0,1-1 1 0 0,5 5-1 0 0,-8-5-11 0 0,0 1-1 0 0,1-1 1 0 0,-1 0-1 0 0,0 1 1 0 0,0-1 0 0 0,-1 1-1 0 0,1 0 1 0 0,-1 0-1 0 0,1 0 1 0 0,-1-1-1 0 0,0 1 1 0 0,0 0 0 0 0,0 0-1 0 0,0 1 1 0 0,-1-1-1 0 0,1 0 1 0 0,-1 5-1 0 0,0 1 5 0 0,0-1 0 0 0,-1 0-1 0 0,0 1 1 0 0,0-1-1 0 0,-1 0 1 0 0,0 0-1 0 0,-1 0 1 0 0,0 0-1 0 0,0-1 1 0 0,0 1-1 0 0,-1-1 1 0 0,-8 12-1 0 0,2-6 34 0 0,0-1 0 0 0,0 0-1 0 0,-2 0 1 0 0,1-1 0 0 0,-22 16-1 0 0,-17 12 127 0 0,-44 30 36 0 0,60-48-104 0 0,-61 27 1 0 0,74-39-154 0 0,-1-2 1 0 0,0 0 0 0 0,0-1 0 0 0,-30 4-1 0 0,46-9-339 0 0,0-1-1 0 0,0 1 0 0 0,0-1 1 0 0,0 0-1 0 0,0-1 0 0 0,0 0 0 0 0,0 0 1 0 0,0 0-1 0 0,-7-3 0 0 0,4-1-6612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388 354 2759 0 0,'0'3'8060'0'0,"-9"21"1663"0"0,9-26-9443 0 0,0-6-161 0 0,0-1 1 0 0,1 1 0 0 0,0-1-1 0 0,0 1 1 0 0,1 0-1 0 0,4-12 1 0 0,0-2-12 0 0,14-52 137 0 0,-9 34-295 0 0,11-62 1 0 0,-21 95-73 0 0,-1 0 1 0 0,1-1 0 0 0,-1 1-1 0 0,-1 0 1 0 0,1 0 0 0 0,-4-13-1 0 0,4 19 106 0 0,0 1 0 0 0,-1 0-1 0 0,1-1 1 0 0,-1 1 0 0 0,1-1 0 0 0,0 1-1 0 0,-1-1 1 0 0,1 1 0 0 0,-1 0 0 0 0,1-1-1 0 0,-1 1 1 0 0,1 0 0 0 0,-1 0-1 0 0,0-1 1 0 0,1 1 0 0 0,-1 0 0 0 0,1 0-1 0 0,-1 0 1 0 0,1-1 0 0 0,-1 1 0 0 0,0 0-1 0 0,0 0 1 0 0,0 0-28 0 0,-3 0 16 0 0,0-1 0 0 0,1 1-1 0 0,-1 0 1 0 0,0 0 0 0 0,0 1 0 0 0,1-1 0 0 0,-1 1 0 0 0,0 0 0 0 0,1 0 0 0 0,-1 0 0 0 0,0 0 0 0 0,1 0 0 0 0,0 1 0 0 0,-1 0 0 0 0,-4 3 0 0 0,-7 5-46 0 0,-26 21-1 0 0,34-26 51 0 0,-144 133-160 0 0,122-106 197 0 0,1 0-1 0 0,-41 65 1 0 0,64-89-27 0 0,0 1 0 0 0,0 0 0 0 0,-3 11 0 0 0,6-16 15 0 0,1 0 1 0 0,0 0-1 0 0,0 0 1 0 0,1 0-1 0 0,-1 1 1 0 0,1-1 0 0 0,0 0-1 0 0,0 0 1 0 0,0 0-1 0 0,2 6 1 0 0,4 7 57 0 0,-2-12-48 0 0,-1 0 0 0 0,1 0 0 0 0,1-1 0 0 0,-1 1 0 0 0,1-1 0 0 0,-1 0 0 0 0,1 0 1 0 0,0-1-1 0 0,0 0 0 0 0,1 1 0 0 0,-1-2 0 0 0,1 1 0 0 0,0-1 0 0 0,-1 1 1 0 0,1-2-1 0 0,0 1 0 0 0,11 1 0 0 0,1 0 34 0 0,-1-1 1 0 0,1-1-1 0 0,0-1 1 0 0,-1-1-1 0 0,20-2 1 0 0,-30 1-33 0 0,-1 1 0 0 0,0-1 1 0 0,0 0-1 0 0,0 0 0 0 0,0-1 0 0 0,0 0 0 0 0,-1 0 1 0 0,1-1-1 0 0,-1 1 0 0 0,0-1 0 0 0,0 0 1 0 0,0 0-1 0 0,0-1 0 0 0,-1 0 0 0 0,0 0 0 0 0,0 0 1 0 0,0 0-1 0 0,0 0 0 0 0,-1-1 0 0 0,0 1 1 0 0,0-1-1 0 0,-1 0 0 0 0,4-10 0 0 0,10-35 20 0 0,21-57 62 0 0,-33 104-95 0 0,-3 11 1 0 0,-2 11-12 0 0,-3 1-28 0 0,-1 1 0 0 0,-8 19 0 0 0,-1 7 38 0 0,-1 17-64 0 0,14-56-103 0 0,1 0 0 0 0,-1 0 1 0 0,1 0-1 0 0,0 0 1 0 0,1 0-1 0 0,2 13 1 0 0,-3-19 44 0 0,0-1 1 0 0,0 1 0 0 0,1 0 0 0 0,-1 0 0 0 0,0-1 0 0 0,0 1 0 0 0,1 0 0 0 0,-1-1-1 0 0,0 1 1 0 0,1 0 0 0 0,-1-1 0 0 0,1 1 0 0 0,-1-1 0 0 0,1 1 0 0 0,0 0-1 0 0,1 1-782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33 358 10591 0 0,'0'0'1370'0'0,"-2"-1"-128"0"0,-16-3 3656 0 0,16 3-3993 0 0,1 0-729 0 0,0 0-117 0 0,0-1 0 0 0,0 1 0 0 0,0 0-1 0 0,0-1 1 0 0,1 1 0 0 0,-1-1 0 0 0,0 1 0 0 0,1-1 0 0 0,-1 1 0 0 0,1-1 0 0 0,0 1 0 0 0,-1-1-1 0 0,1 0 1 0 0,0 1 0 0 0,0-1 0 0 0,0 1 0 0 0,0-1 0 0 0,0 0 0 0 0,0 1 0 0 0,0-1 0 0 0,1 0-1 0 0,-1 1 1 0 0,1-1 0 0 0,-1 1 0 0 0,1-1 0 0 0,0 1 0 0 0,-1-1 0 0 0,1 1 0 0 0,2-3 0 0 0,7-12 36 0 0,0 0 0 0 0,2 1 0 0 0,0 0 0 0 0,0 1 1 0 0,28-23-1 0 0,-6 9 105 0 0,52-33-1 0 0,-52 39-279 0 0,0 1 0 0 0,69-30 0 0 0,-81 45 91 0 0,-4 5 66 0 0,-16 2-53 0 0,-1 0 0 0 0,1 0 0 0 0,0-1 0 0 0,-1 1 0 0 0,1 0 0 0 0,-1 0 0 0 0,1 0 0 0 0,-1 1 0 0 0,0-1 0 0 0,1 0 0 0 0,-1 1 0 0 0,0-1 0 0 0,0 0 0 0 0,0 1 0 0 0,0-1 0 0 0,0 1 0 0 0,0 0 0 0 0,-1-1 0 0 0,1 1 1 0 0,0 0-1 0 0,-1-1 0 0 0,1 1 0 0 0,-1 0 0 0 0,1 2 0 0 0,0 4 62 0 0,0 0 1 0 0,0 0 0 0 0,-1 16 0 0 0,-4 24 18 0 0,-2 0 0 0 0,-3 0 0 0 0,-16 54 0 0 0,21-82-52 0 0,3-7-42 0 0,3 3-11 0 0,7 11-128 0 0,-9-27-17 0 0,1 1 0 0 0,-1 0 0 0 0,0-1 0 0 0,1 1 0 0 0,-1-1 0 0 0,1 1 0 0 0,-1 0 0 0 0,1-1-1 0 0,-1 1 1 0 0,1-1 0 0 0,0 0 0 0 0,-1 1 0 0 0,1-1 0 0 0,0 1 0 0 0,-1-1 0 0 0,1 0 0 0 0,0 1 0 0 0,-1-1 0 0 0,1 0 0 0 0,0 0 0 0 0,0 0 0 0 0,1 1-1 0 0,-1-1-291 0 0,11 3-6653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481 322 7367 0 0,'0'0'4327'0'0,"-2"1"-3990"0"0,-18 13 4781 0 0,22-16-5022 0 0,-1 1 0 0 0,1-1 1 0 0,-1 0-1 0 0,0 1 1 0 0,0-1-1 0 0,0 0 1 0 0,0 0-1 0 0,0 0 0 0 0,1-4 1 0 0,2-1 115 0 0,9-19-18 0 0,-1-1 0 0 0,17-55 1 0 0,-24 63-123 0 0,-1 0 1 0 0,-1 0 0 0 0,0-1-1 0 0,-1 1 1 0 0,-2-28-1 0 0,0 46-75 0 0,0 0 1 0 0,0 0-1 0 0,0-1 0 0 0,0 1 0 0 0,-1 0 0 0 0,1-1 1 0 0,0 1-1 0 0,-1 0 0 0 0,1 0 0 0 0,-1 0 1 0 0,1-1-1 0 0,-1 1 0 0 0,1 0 0 0 0,-1 0 0 0 0,0 0 1 0 0,0 0-1 0 0,0 0 0 0 0,1 0 0 0 0,-1 0 1 0 0,0 0-1 0 0,-2 0 0 0 0,1 0-7 0 0,1 0-1 0 0,-1 0 1 0 0,0 1 0 0 0,0-1 0 0 0,1 1 0 0 0,-1 0-1 0 0,0-1 1 0 0,0 1 0 0 0,0 0 0 0 0,0 0-1 0 0,0 0 1 0 0,1 0 0 0 0,-4 1 0 0 0,-5 1-48 0 0,0 1 1 0 0,0 1-1 0 0,0-1 1 0 0,-11 7-1 0 0,17-8 44 0 0,-27 13-95 0 0,2 2 1 0 0,0 1-1 0 0,2 1 1 0 0,-40 35 0 0 0,-88 104-78 0 0,154-157 185 0 0,-20 23-6 0 0,-23 33 0 0 0,39-50 7 0 0,0 0 0 0 0,1 1 0 0 0,0-1 0 0 0,1 1 1 0 0,-1 0-1 0 0,2 0 0 0 0,-1 0 0 0 0,1 0 0 0 0,0 1 0 0 0,0 8 0 0 0,2-15 6 0 0,0 0 0 0 0,0 1 0 0 0,0-1 0 0 0,0 0 0 0 0,0 0 0 0 0,1 0 0 0 0,-1 0 0 0 0,1-1 0 0 0,0 1 0 0 0,-1 0 0 0 0,1 0 0 0 0,0 0 0 0 0,0 0 0 0 0,0-1 0 0 0,0 1 0 0 0,1 0 0 0 0,-1-1 0 0 0,0 1 0 0 0,1-1 0 0 0,-1 1 0 0 0,1-1 0 0 0,3 3 0 0 0,-1-2 15 0 0,-1 0-1 0 0,1-1 1 0 0,0 1-1 0 0,0-1 1 0 0,0 1-1 0 0,0-1 1 0 0,0 0 0 0 0,1-1-1 0 0,-1 1 1 0 0,5 0-1 0 0,8-2 116 0 0,0 1 0 0 0,-1-2 0 0 0,1 0 0 0 0,-1-1 0 0 0,28-9 0 0 0,79-36 359 0 0,-48 16-366 0 0,-58 25-111 0 0,-3 2 34 0 0,-1 0-1 0 0,17-3 0 0 0,-27 8 261 0 0,-2 2-200 0 0,3 13-8 0 0,-4-10-94 0 0,0 1-1 0 0,0 0 1 0 0,-1-1 0 0 0,0 1-1 0 0,-1 0 1 0 0,1-1 0 0 0,-1 1-1 0 0,0-1 1 0 0,0 0 0 0 0,-1 1-1 0 0,1-1 1 0 0,-7 8 0 0 0,2-3-16 0 0,23-15-1520 0 0,4-6-76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2303 0 0,'0'0'602'0'0,"2"4"1684"0"0,0 2-1100 0 0,-1 1 0 0 0,1 0 0 0 0,-1 0 0 0 0,-1 1-1 0 0,1-1 1 0 0,-1 7 0 0 0,-1 0-142 0 0,0 0 1 0 0,-6 20-1 0 0,-4 4-239 0 0,-17 43-1 0 0,-225 488 2521 0 0,171-393-3179 0 0,-28 53-593 0 0,70-150 164 0 0,38-77-787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4 438 1375 0 0,'-2'-12'292'0'0,"2"4"-417"0"0,-1 0 0 0 0,1-15 0 0 0,1 21 390 0 0,-1-1-1 0 0,1 0 1 0 0,-1 1 0 0 0,1-1-1 0 0,0 0 1 0 0,0 1-1 0 0,0-1 1 0 0,0 1-1 0 0,1-1 1 0 0,-1 1-1 0 0,1 0 1 0 0,2-3-1 0 0,4-4 2160 0 0,0 1 0 0 0,0 1-1 0 0,13-9 1 0 0,57-31-654 0 0,-24 17-2363 0 0,19-17 231 0 0,127-71 3150 0 0,-175 105-2624 0 0,1 2 0 0 0,0 1 1 0 0,1 1-1 0 0,0 1 0 0 0,1 2 0 0 0,33-5 0 0 0,-47 10-88 0 0,1 0 0 0 0,-1 1 0 0 0,1 1 1 0 0,-1 0-1 0 0,0 0 0 0 0,1 2 0 0 0,14 4 0 0 0,-27-7-37 0 0,-1 0 1 0 0,0 1-1 0 0,1 0 0 0 0,-1-1 0 0 0,0 1 0 0 0,1 0 0 0 0,-1-1 0 0 0,0 1 1 0 0,0 0-1 0 0,0 0 0 0 0,1 0 0 0 0,-1 0 0 0 0,0 0 0 0 0,0 0 1 0 0,-1 1-1 0 0,1-1 0 0 0,0 0 0 0 0,0 0 0 0 0,-1 1 0 0 0,2 2 1 0 0,-1-2 10 0 0,-1 0 0 0 0,0 1 0 0 0,1-1 0 0 0,-1 1 0 0 0,0-1 0 0 0,-1 0 1 0 0,1 1-1 0 0,0-1 0 0 0,-1 1 0 0 0,1-1 0 0 0,-2 4 0 0 0,-2 5 71 0 0,-1-1 0 0 0,0 0 0 0 0,0 0-1 0 0,-9 11 1 0 0,7-12-57 0 0,-1 1 0 0 0,0-1 1 0 0,0-1-1 0 0,-1 0 0 0 0,-14 12 0 0 0,-53 29 329 0 0,-2 2 201 0 0,48-29-517 0 0,-2-1 0 0 0,0-1 0 0 0,-39 17 0 0 0,41-22-78 0 0,18-8-228 0 0,0-1 0 0 0,-20 7 0 0 0,30-13-224 0 0,20-21-5918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6911 0 0,'54'-74'1077'0'0,"-27"40"2456"0"0,2 2 0 0 0,60-54 1 0 0,-29 40-3100 0 0,-43 35-187 0 0,0 0 1 0 0,0 1-1 0 0,1 1 1 0 0,0 1-1 0 0,1 0 0 0 0,0 1 1 0 0,31-6-1 0 0,-40 11-171 0 0,-1 1 0 0 0,1 0 0 0 0,-1 0 0 0 0,1 1 0 0 0,0 0 0 0 0,-1 1 0 0 0,1 0 0 0 0,0 1 0 0 0,-1 0 0 0 0,0 0 0 0 0,1 1 0 0 0,-1 0 0 0 0,0 1 0 0 0,-1 0 0 0 0,1 0 0 0 0,0 1 0 0 0,14 11-1 0 0,-19-12-33 0 0,1-1-1 0 0,-1 1 0 0 0,0 0 0 0 0,-1 0 1 0 0,1 0-1 0 0,-1 0 0 0 0,0 1 0 0 0,0 0 0 0 0,0-1 1 0 0,0 1-1 0 0,-1 0 0 0 0,0 0 0 0 0,0 1 0 0 0,0-1 1 0 0,1 6-1 0 0,-2-3 6 0 0,-1 0 0 0 0,0-1-1 0 0,0 1 1 0 0,0 0 0 0 0,-1-1 0 0 0,0 1 0 0 0,0 0 0 0 0,-1-1-1 0 0,0 1 1 0 0,-4 9 0 0 0,-3 3 46 0 0,0 0 0 0 0,-1-1-1 0 0,-1 0 1 0 0,0-1 0 0 0,-2 0-1 0 0,0-1 1 0 0,-1-1 0 0 0,-1 0 0 0 0,-20 17-1 0 0,15-16-30 0 0,0-2-1 0 0,-2 0 1 0 0,0-1-1 0 0,0-1 0 0 0,-1-1 1 0 0,-1-1-1 0 0,-33 10 1 0 0,22-10-36 0 0,-59 11 0 0 0,82-20-179 0 0,-1-1 1 0 0,0 0-1 0 0,1-1 0 0 0,-1-1 0 0 0,1 1 1 0 0,-1-2-1 0 0,0 0 0 0 0,-17-5 0 0 0,28 7 6 0 0,0-1 1 0 0,0 0-1 0 0,0 1 0 0 0,0-1 1 0 0,0 0-1 0 0,0 0 0 0 0,0 0 1 0 0,0 0-1 0 0,0 0 0 0 0,1-1 1 0 0,-1 1-1 0 0,1-1 0 0 0,-1 1 1 0 0,1-1-1 0 0,-1 1 0 0 0,1-1 1 0 0,0 0-1 0 0,-1 0 1 0 0,1 1-1 0 0,0-1 0 0 0,0 0 1 0 0,0 0-1 0 0,1 0 0 0 0,-1 0 1 0 0,0 0-1 0 0,1 0 0 0 0,0-1 1 0 0,-1 1-1 0 0,1 0 0 0 0,0 0 1 0 0,0 0-1 0 0,0 0 0 0 0,0 0 1 0 0,0-1-1 0 0,1 1 0 0 0,-1 0 1 0 0,2-3-1 0 0,6-14-1576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7831 0 0,'0'0'5623'0'0,"1"4"-2956"0"0,0 2-2357 0 0,-1 1 0 0 0,1 0 0 0 0,-1-1 0 0 0,0 1 1 0 0,-1 0-1 0 0,0-1 0 0 0,0 1 0 0 0,0-1 0 0 0,-1 1 1 0 0,1-1-1 0 0,-2 1 0 0 0,1-1 0 0 0,-5 9 1 0 0,-6 10 57 0 0,-31 45 1 0 0,-123 151 1305 0 0,159-211-1622 0 0,-53 73 339 0 0,-53 94 0 0 0,-32 99-476 0 0,138-259-405 0 0,-10 29-1 0 0,16-39-1088 0 0,1-1 1 0 0,-1 0 0 0 0,1 1 0 0 0,0 10-1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10 482 18975 0 0,'-2'-10'270'0'0,"-1"0"-1"0"0,1 0 1 0 0,1 1-1 0 0,0-1 1 0 0,1 0-1 0 0,0-13 1 0 0,1 18-227 0 0,0-1 0 0 0,0 0 0 0 0,0 1 0 0 0,1-1 0 0 0,0 1 0 0 0,0 0 0 0 0,0 0 0 0 0,1 0 0 0 0,0 0 0 0 0,0 0 0 0 0,0 0 0 0 0,7-7 0 0 0,9-8 250 0 0,1 1 0 0 0,1 1 1 0 0,34-24-1 0 0,76-39-578 0 0,-61 39 106 0 0,-47 28 156 0 0,58-34-85 0 0,-65 39 92 0 0,1 2 0 0 0,-1 0 0 0 0,21-6 0 0 0,-32 12 39 0 0,0 0 1 0 0,0 0-1 0 0,-1 0 0 0 0,1 0 0 0 0,0 1 1 0 0,0 0-1 0 0,0 0 0 0 0,0 1 0 0 0,0-1 1 0 0,9 3-1 0 0,-11-2-6 0 0,0 0 0 0 0,-1 0-1 0 0,1 0 1 0 0,-1 1 0 0 0,1-1 0 0 0,-1 1 0 0 0,1 0 0 0 0,-1-1 0 0 0,0 1 0 0 0,0 0 0 0 0,0 0-1 0 0,0 0 1 0 0,0 1 0 0 0,0-1 0 0 0,-1 0 0 0 0,1 1 0 0 0,-1-1 0 0 0,1 1 0 0 0,0 3-1 0 0,2 4 45 0 0,-1 0 0 0 0,-1 0-1 0 0,0 1 1 0 0,0-1-1 0 0,-1 0 1 0 0,-1 1 0 0 0,0 11-1 0 0,-10 74 15 0 0,1-26-15 0 0,8-56-55 0 0,-1-1-1 0 0,0 1 0 0 0,-1-1 1 0 0,-1 0-1 0 0,0 0 0 0 0,-11 25 0 0 0,11-31-1 0 0,0 0-1 0 0,-1 1 0 0 0,1-1 0 0 0,-1-1 0 0 0,-1 1 1 0 0,1-1-1 0 0,-1 0 0 0 0,-1 0 0 0 0,1-1 1 0 0,-1 0-1 0 0,1 0 0 0 0,-11 6 0 0 0,3-5-62 0 0,-1 0 0 0 0,1 0 0 0 0,-1-2 0 0 0,0 0 1 0 0,0 0-1 0 0,-1-2 0 0 0,1 0 0 0 0,0 0 0 0 0,-1-1 0 0 0,0-1 0 0 0,1-1 0 0 0,-1 0 0 0 0,1-1 0 0 0,0-1 0 0 0,-1 0 0 0 0,1-1 0 0 0,-20-9 1 0 0,31 12 49 0 0,-82-35-197 0 0,78 32 53 0 0,0-1 0 0 0,0 0 0 0 0,0 0 0 0 0,1-1 0 0 0,-1 0-1 0 0,1 0 1 0 0,-11-13 0 0 0,8 3-294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158 373 3679 0 0,'0'0'167'0'0,"-1"1"-7"0"0,-13 8-69 0 0,-38 27 8894 0 0,35-21-7829 0 0,13-10-897 0 0,0-1-1 0 0,1 1 1 0 0,0 0 0 0 0,0 0 0 0 0,0 0-1 0 0,1 0 1 0 0,-1 0 0 0 0,1 1 0 0 0,0-1-1 0 0,1 1 1 0 0,0 0 0 0 0,0-1 0 0 0,0 1-1 0 0,0 0 1 0 0,1 8 0 0 0,0-10-242 0 0,0-1 85 0 0,7 26 32 0 0,-5-24-107 0 0,-2 19 70 0 0,-3-5-83 0 0,1-15-12 0 0,1-2 5 0 0,-2 2 36 0 0,-1 2-33 0 0,4-5-9 0 0,0-1 0 0 0,-1 1 0 0 0,1 0 0 0 0,0-1 0 0 0,-1 1 0 0 0,1 0 0 0 0,0-1 0 0 0,-1 1 0 0 0,1-1 0 0 0,-1 1 0 0 0,1-1 0 0 0,-1 1 0 0 0,1-1 0 0 0,-1 1 0 0 0,0-1 0 0 0,1 1 0 0 0,-1-1 0 0 0,1 0 0 0 0,-1 1 0 0 0,-1-1 0 0 0,-1 1 32 0 0,3-1-32 0 0,-1 1 1 0 0,1-1 0 0 0,-1 0-1 0 0,1 0 1 0 0,0 1 0 0 0,-1-1-1 0 0,1 0 1 0 0,0 0 0 0 0,-1 0-1 0 0,1 0 1 0 0,-1 0 0 0 0,1 0 0 0 0,-1 0-1 0 0,1 0 1 0 0,0 0 0 0 0,-1 0-1 0 0,1 0 1 0 0,-1 0 0 0 0,1 0-1 0 0,-1 0 1 0 0,1 0 0 0 0,0 0-1 0 0,-1 0 1 0 0,1 0 0 0 0,-1-1-1 0 0,1 1 1 0 0,0 0 0 0 0,-1 0 0 0 0,1-1-1 0 0,0 1 1 0 0,-1 0 0 0 0,1 0-1 0 0,0-1 1 0 0,-1 1 0 0 0,1 0-1 0 0,0-1 1 0 0,0 1 0 0 0,-1 0-1 0 0,1-1 1 0 0,0 1 0 0 0,0 0 0 0 0,0-1-1 0 0,0 1 1 0 0,-1-1 0 0 0,1 0 6 0 0,-1-1 6 0 0,0 0 0 0 0,0-1 0 0 0,1 1 1 0 0,-1 0-1 0 0,0-1 0 0 0,1 1 1 0 0,0 0-1 0 0,-1-1 0 0 0,1 1 0 0 0,0-1 1 0 0,0 1-1 0 0,0 0 0 0 0,1-1 1 0 0,-1 1-1 0 0,1 0 0 0 0,-1-1 0 0 0,2-3 1 0 0,3-6 84 0 0,0 1 1 0 0,7-14-1 0 0,-7 14-38 0 0,21-35 186 0 0,1 0 0 0 0,44-56 0 0 0,81-72-150 0 0,-134 156-30 0 0,1 1-1 0 0,0 1 1 0 0,1 0-1 0 0,1 2 1 0 0,0 0-1 0 0,1 1 1 0 0,0 1-1 0 0,1 2 1 0 0,36-13 0 0 0,-54 22 13 0 0,1-1 1 0 0,0 1 0 0 0,0 0 0 0 0,-1 0 0 0 0,1 1 0 0 0,0 0 0 0 0,0 0 0 0 0,0 0 0 0 0,10 2 0 0 0,-12-1-73 0 0,-1 1 1 0 0,1-1-1 0 0,-1 0 1 0 0,0 1-1 0 0,1 0 1 0 0,-1 0-1 0 0,0 0 1 0 0,0 0-1 0 0,0 0 1 0 0,-1 1-1 0 0,1-1 1 0 0,0 1-1 0 0,-1 0 0 0 0,0 0 1 0 0,1 0-1 0 0,2 5 1 0 0,1 4-135 0 0,0 1-1 0 0,-1 0 1 0 0,6 22 0 0 0,-10-33-188 0 0,3 10-6167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451 217 6911 0 0,'14'-25'616'0'0,"33"-69"2298"0"0,-46 91-2637 0 0,0 0 1 0 0,1 0-1 0 0,-2-1 0 0 0,1 1 1 0 0,0-1-1 0 0,-1 1 1 0 0,1-1-1 0 0,-1 1 1 0 0,0-1-1 0 0,0 1 1 0 0,-1-1-1 0 0,1 1 0 0 0,-1-1 1 0 0,1 1-1 0 0,-1 0 1 0 0,0-1-1 0 0,-2-3 1 0 0,2 5-182 0 0,-1-1 0 0 0,1 1 0 0 0,-1 0 0 0 0,0 0 1 0 0,1 0-1 0 0,-1 0 0 0 0,0 0 0 0 0,0 0 0 0 0,0 1 1 0 0,-1-1-1 0 0,1 1 0 0 0,0-1 0 0 0,-1 1 0 0 0,1 0 1 0 0,0 0-1 0 0,-1 0 0 0 0,0 0 0 0 0,1 0 0 0 0,-1 1 0 0 0,1-1 1 0 0,-1 1-1 0 0,0 0 0 0 0,-3 0 0 0 0,-5 0-6 0 0,0 1-1 0 0,0 0 1 0 0,0 0-1 0 0,0 2 1 0 0,1-1-1 0 0,-1 1 1 0 0,1 1-1 0 0,-1 0 1 0 0,-12 7-1 0 0,-10 7 28 0 0,-41 30-1 0 0,69-45-107 0 0,-97 72 210 0 0,87-63-160 0 0,1 1 0 0 0,1 0 1 0 0,0 1-1 0 0,-18 26 0 0 0,26-32-34 0 0,0-1 0 0 0,1 1 0 0 0,0 0 0 0 0,1 0 0 0 0,0 1 0 0 0,0-1 0 0 0,1 1 0 0 0,0-1 0 0 0,-2 17 0 0 0,4-21-17 0 0,0 0 1 0 0,0 0-1 0 0,0 1 1 0 0,0-1-1 0 0,1 0 0 0 0,0 0 1 0 0,0 0-1 0 0,0 0 1 0 0,0 0-1 0 0,1-1 1 0 0,-1 1-1 0 0,1 0 0 0 0,0-1 1 0 0,0 1-1 0 0,0-1 1 0 0,1 1-1 0 0,-1-1 1 0 0,1 0-1 0 0,0 0 0 0 0,0 0 1 0 0,0-1-1 0 0,0 1 1 0 0,4 2-1 0 0,1-1 22 0 0,0 0 0 0 0,0 0 0 0 0,0-1 0 0 0,1 0 0 0 0,-1 0 0 0 0,1-1 0 0 0,0 0 0 0 0,0 0 0 0 0,0-1 0 0 0,15 0 0 0 0,-4-2 106 0 0,0 0-1 0 0,0-1 1 0 0,34-8-1 0 0,-33 5-41 0 0,0-1 0 0 0,-1-1-1 0 0,0-1 1 0 0,0 0 0 0 0,24-15 0 0 0,-37 18-67 0 0,0 1 0 0 0,-1-1 0 0 0,0 0 0 0 0,0-1 0 0 0,-1 1 0 0 0,1-1-1 0 0,7-11 1 0 0,-10 12-16 0 0,-1 0 0 0 0,1 0 0 0 0,-1 1 0 0 0,0-2 0 0 0,0 1 0 0 0,-1 0 0 0 0,1 0 0 0 0,-1 0 0 0 0,0-1-1 0 0,-1 1 1 0 0,1-1 0 0 0,-1-7 0 0 0,-1 3-23 0 0,0-1 0 0 0,-1 1-1 0 0,0 0 1 0 0,-1 0 0 0 0,0 0-1 0 0,-6-14 1 0 0,-32-53-1380 0 0,39 72 1222 0 0,0 3-197 0 0,-1-3 106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6911 0 0,'-12'-66'942'0'0,"7"38"8280"0"0,5 43-8845 0 0,0-1-1 0 0,1 1 1 0 0,1-1-1 0 0,0 0 1 0 0,1 0-1 0 0,0 0 1 0 0,10 25-1 0 0,-3-18-176 0 0,0-1 0 0 0,2-1 0 0 0,0 1 0 0 0,18 20 0 0 0,65 65 136 0 0,-29-44-237 0 0,9 10-42 0 0,-63-58-55 0 0,41 47 153 0 0,-45-50-259 0 0,-1 1 0 0 0,0-1-1 0 0,11 24 1 0 0,-15-23-291 0 0,-3-8 209 0 0,0-1-1034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5063 0 0,'0'0'907'0'0,"-1"3"1077"0"0,-3 9 363 0 0,0 0 0 0 0,-10 17 0 0 0,-18 22 434 0 0,-44 44-1935 0 0,61-78-371 0 0,-26 31-265 0 0,-2-2 1 0 0,-2-2 0 0 0,-3-2 0 0 0,-53 37 0 0 0,60-51-214 0 0,7-6-7 0 0,1 2 1 0 0,1 1-1 0 0,-46 46 1 0 0,76-69-37 0 0,0 1 1 0 0,1-1-1 0 0,-1 1 1 0 0,0-1 0 0 0,1 1-1 0 0,-1 0 1 0 0,1-1-1 0 0,0 1 1 0 0,-1 4-1 0 0,2-6 25 0 0,0-1 0 0 0,0 1-1 0 0,0-1 1 0 0,1 1 0 0 0,-1 0 0 0 0,0-1-1 0 0,0 1 1 0 0,1-1 0 0 0,-1 1 0 0 0,0-1-1 0 0,1 1 1 0 0,-1-1 0 0 0,0 1 0 0 0,1-1-1 0 0,-1 1 1 0 0,1-1 0 0 0,-1 1 0 0 0,1-1-1 0 0,-1 0 1 0 0,1 1 0 0 0,-1-1 0 0 0,1 0-1 0 0,0 1 1 0 0,0-1 0 0 0,0 1-78 0 0,3 1-143 0 0,-1-1 0 0 0,1 1 0 0 0,0-1 0 0 0,0 0 1 0 0,0 0-1 0 0,0 0 0 0 0,0 0 0 0 0,0-1 0 0 0,0 1 0 0 0,0-1 1 0 0,0 0-1 0 0,0 0 0 0 0,8-2 0 0 0,17-1-1006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140 343 11055 0 0,'5'-7'236'0'0,"0"-1"0"0"0,0 1 0 0 0,1 1 0 0 0,9-10 0 0 0,-2 7-216 0 0,15 2 1911 0 0,-27 7-1750 0 0,-1 0 1 0 0,1 0-1 0 0,-1 0 1 0 0,1 0-1 0 0,0 0 1 0 0,-1 0-1 0 0,1 0 1 0 0,-1 0-1 0 0,1 0 1 0 0,-1 0-1 0 0,1 1 0 0 0,0-1 1 0 0,-1 0-1 0 0,1 0 1 0 0,-1 1-1 0 0,1-1 1 0 0,-1 0-1 0 0,1 1 1 0 0,-1-1-1 0 0,0 1 1 0 0,1-1-1 0 0,0 1 290 0 0,-1-1-362 0 0,1 1 0 0 0,-1-1 0 0 0,1 1 0 0 0,-1-1 1 0 0,0 1-1 0 0,1 0 0 0 0,-1-1 0 0 0,0 1 1 0 0,1-1-1 0 0,-1 1 0 0 0,0-1 0 0 0,0 1 1 0 0,1 0-1 0 0,-1-1 0 0 0,0 1 0 0 0,0 0 0 0 0,0-1 1 0 0,0 1-1 0 0,0 0 0 0 0,0-1 0 0 0,0 1 1 0 0,0 0-1 0 0,0 1 124 0 0,-1 4-196 0 0,1-1 0 0 0,0 0 1 0 0,-1 1-1 0 0,0-1 0 0 0,-1 0 1 0 0,1 0-1 0 0,-1 0 0 0 0,0 0 1 0 0,-3 6-1 0 0,-27 44 462 0 0,24-43-318 0 0,-81 106 712 0 0,15-21-2668 0 0,70-92 1560 0 0,1 0-990 0 0,-7 9-10477 0 0</inkml:trace>
  <inkml:trace contextRef="#ctx0" brushRef="#br0" timeOffset="1">393 68 17279 0 0,'-1'-30'768'0'0,"1"16"152"0"0,1 1-736 0 0,-1 2-856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101 193 8143 0 0,'0'0'1655'0'0,"1"2"-794"0"0,2 3-520 0 0,0 0 0 0 0,-1 1 0 0 0,0-1 0 0 0,0 1 0 0 0,0 0 0 0 0,-1-1 0 0 0,0 1-1 0 0,0 0 1 0 0,0 0 0 0 0,-1 0 0 0 0,1 0 0 0 0,-2 0 0 0 0,1 0 0 0 0,-1 0 0 0 0,0-1 0 0 0,-2 10-1 0 0,-2 4 31 0 0,0-1-1 0 0,-1-1 0 0 0,-1 1 1 0 0,-9 17-1 0 0,1-9 59 0 0,-1 0 1 0 0,-28 34-1 0 0,43-59 232 0 0,1-4-477 0 0,2-5-100 0 0,0-1-1 0 0,0 0 1 0 0,1 1-1 0 0,0-1 1 0 0,0 1-1 0 0,8-14 1 0 0,35-50 114 0 0,-31 49-213 0 0,2-3-140 0 0,2 1 0 0 0,1 0 0 0 0,25-23 0 0 0,-32 36 67 0 0,1 0-1 0 0,0 1 0 0 0,0 0 1 0 0,1 1-1 0 0,1 1 1 0 0,32-15-1 0 0,-44 23 117 0 0,1 0-1 0 0,-1-1 1 0 0,1 2 0 0 0,-1-1-1 0 0,1 0 1 0 0,0 1 0 0 0,-1 0-1 0 0,1 0 1 0 0,0 0-1 0 0,0 1 1 0 0,-1 0 0 0 0,1 0-1 0 0,-1 0 1 0 0,1 0 0 0 0,5 3-1 0 0,-4-2 22 0 0,0 1-1 0 0,1 1 1 0 0,-1-1 0 0 0,-1 1-1 0 0,1 0 1 0 0,0 1-1 0 0,-1-1 1 0 0,0 1 0 0 0,9 10-1 0 0,-11-11-14 0 0,-1-2-8 0 0,-1 0 0 0 0,0 0 0 0 0,1-1 0 0 0,-1 1 0 0 0,0 0 0 0 0,0 0 0 0 0,1 3 0 0 0,-1-1 14 0 0,0 0 0 0 0,0 0 0 0 0,-1 0 0 0 0,1 1 1 0 0,-1-1-1 0 0,0 8 0 0 0,-2 5 37 0 0,0-11-53 0 0,-3 13 33 0 0,-6 3 2 0 0,8-14-48 0 0,-16 27 62 0 0,5-12-87 0 0,45-45-173 0 0,46-47 0 0 0,85-97-1 0 0,-136 139 104 0 0,1 1-1 0 0,54-40 1 0 0,-79 65 227 0 0,8 11 5 0 0,-8-7-138 0 0,-1 0 1 0 0,1 0 0 0 0,-1 0-1 0 0,0 0 1 0 0,0 0 0 0 0,0 0-1 0 0,0 1 1 0 0,-1-1 0 0 0,1 0-1 0 0,-1 1 1 0 0,0-1 0 0 0,0 6 0 0 0,-1 6 20 0 0,-5 23 0 0 0,3-23-2 0 0,-5 26-18 0 0,3-15-9 0 0,1-1 1 0 0,2 1-1 0 0,0 0 0 0 0,3 41 1 0 0,-1-45 16 0 0,-1 0 1 0 0,-4 26-1 0 0,2-27-21 0 0,1 1 1 0 0,1 27-1 0 0,3-30-52 0 0,0-15 54 0 0,-1 2-362 0 0,2-6-115 0 0,-1 1 206 0 0,1-1 0 0 0,0 0 0 0 0,0-1 1 0 0,0 1-1 0 0,-1 0 0 0 0,1-1 0 0 0,0 0 0 0 0,5-1 1 0 0,11-7-6344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93 11887 0 0,'0'0'1083'0'0,"2"0"-891"0"0,4-2 139 0 0,-1 1 1 0 0,1-1-1 0 0,-1 1 0 0 0,1-1 1 0 0,-1-1-1 0 0,0 1 0 0 0,0-1 1 0 0,-1 0-1 0 0,1 0 0 0 0,0 0 1 0 0,-1-1-1 0 0,0 0 0 0 0,0 0 1 0 0,0 0-1 0 0,4-5 0 0 0,-7 8-268 0 0,-1 0 0 0 0,1-1 0 0 0,-1 1 0 0 0,0 0 0 0 0,1 0 0 0 0,-1 0 0 0 0,0-1 0 0 0,0 1 0 0 0,0 0 0 0 0,0 0-1 0 0,0-1 1 0 0,0 1 0 0 0,0 0 0 0 0,0 0 0 0 0,0-1 0 0 0,-1 1 0 0 0,1 0 0 0 0,0 0 0 0 0,-1 0 0 0 0,1 0 0 0 0,-1-1 0 0 0,1 1 0 0 0,-1 0 0 0 0,0 0 0 0 0,1 0-1 0 0,-1 0 1 0 0,0 0 0 0 0,0 0 0 0 0,0 0 0 0 0,0 1 0 0 0,0-1 0 0 0,0 0 0 0 0,0 0 0 0 0,0 1 0 0 0,0-1 0 0 0,0 1 0 0 0,0-1 0 0 0,0 1 0 0 0,0-1-1 0 0,-1 1 1 0 0,1-1 0 0 0,0 1 0 0 0,0 0 0 0 0,-3 0 0 0 0,-1 0-23 0 0,-1 0-1 0 0,0 0 1 0 0,0 1-1 0 0,1 0 0 0 0,-1 0 1 0 0,1 1-1 0 0,-8 2 1 0 0,-39 20-50 0 0,24-10 68 0 0,-13 6-64 0 0,1 2-1 0 0,1 1 0 0 0,1 2 1 0 0,1 2-1 0 0,2 2 0 0 0,1 0 1 0 0,1 3-1 0 0,-52 62 0 0 0,73-78 7 0 0,12-15 0 0 0,-1 0 0 0 0,1 0 0 0 0,-1 0 0 0 0,1 0 0 0 0,-1 0 0 0 0,1 0 0 0 0,0-1 0 0 0,0 1 0 0 0,-1 0 0 0 0,1 0 0 0 0,0 0 0 0 0,0 2 0 0 0,0-2 0 0 0,1 1 0 0 0,-1-1 0 0 0,0 1 0 0 0,1-1 0 0 0,0 1 0 0 0,-1-1 0 0 0,1 0 0 0 0,0 1 0 0 0,0-1 0 0 0,0 0 0 0 0,0 0 0 0 0,0 0 0 0 0,0 1 0 0 0,0-1 0 0 0,0 0 0 0 0,0 0 0 0 0,0-1 0 0 0,1 1 0 0 0,-1 0 0 0 0,0 0 0 0 0,1-1 0 0 0,-1 1 0 0 0,0 0 0 0 0,1-1 0 0 0,-1 1 0 0 0,1-1 0 0 0,1 0 0 0 0,3 2 0 0 0,0-1 0 0 0,0 0 0 0 0,0-1 0 0 0,0 0 0 0 0,11 0 0 0 0,18-5 2 0 0,0-1 0 0 0,-1-1 1 0 0,0-2-1 0 0,61-25 0 0 0,-74 23 12 0 0,-1 0-1 0 0,32-23 1 0 0,-41 25-72 0 0,-5 2-9 0 0,-30 17-68 0 0,17-7 143 0 0,4-1-13 0 0,-1 1 0 0 0,0-1 0 0 0,1 0 0 0 0,0 1-1 0 0,-1-1 1 0 0,1 1 0 0 0,0 0 0 0 0,1 0 0 0 0,-1 1 0 0 0,0-1 0 0 0,1 0-1 0 0,0 1 1 0 0,-3 5 0 0 0,0 0-21 0 0,4-7-102 0 0,4 0-109 0 0,0-1 133 0 0,0 0-1 0 0,0 1 1 0 0,0-1-1 0 0,0 0 1 0 0,0-1-1 0 0,0 1 1 0 0,0 0-1 0 0,0-1 1 0 0,5 0-1 0 0,15 0-1663 0 0,2-3-4820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537 110 11055 0 0,'24'-59'1180'0'0,"-23"55"-1104"0"0,1 1 0 0 0,-1-1-1 0 0,1 0 1 0 0,0 0-1 0 0,0 1 1 0 0,0 0 0 0 0,6-7-1 0 0,-3 4 816 0 0,2-3 4575 0 0,-13 20-4608 0 0,-58 87 17 0 0,4 2 0 0 0,-54 127-1 0 0,-146 243-362 0 0,243-443-679 0 0,1 0 0 0 0,1 2 0 0 0,-22 58 0 0 0,36-83-367 0 0,0 0 0 0 0,1 0 0 0 0,-1 0-1 0 0,1 0 1 0 0,0 5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117 119 7831 0 0,'0'0'603'0'0,"1"1"-124"0"0,7 8 1903 0 0,0 1 1 0 0,-1 0-1 0 0,10 18 1 0 0,-10-18-733 0 0,-6-8-1463 0 0,0-1 0 0 0,0 1 0 0 0,1-1 0 0 0,-1 0 0 0 0,1 1 0 0 0,-1-1 0 0 0,1 0 0 0 0,0 0 0 0 0,-1 0 1 0 0,1 0-1 0 0,0 0 0 0 0,0-1 0 0 0,0 1 0 0 0,-1 0 0 0 0,1-1 0 0 0,0 1 0 0 0,4-1 0 0 0,32 1 512 0 0,-21-2-577 0 0,1-2-1 0 0,-1 0 0 0 0,1 0 1 0 0,-1-2-1 0 0,0 0 0 0 0,18-10 1 0 0,4-3-207 0 0,50-32 0 0 0,-86 48 56 0 0,27-19-169 0 0,-29 20 163 0 0,0 0 0 0 0,0 0 0 0 0,0 0 0 0 0,0-1 0 0 0,0 1 0 0 0,0 0 0 0 0,0 0 0 0 0,0-1 0 0 0,0 1 0 0 0,0 0-1 0 0,-1-1 1 0 0,1 1 0 0 0,0-1 0 0 0,-1 1 0 0 0,0-1 0 0 0,1 1 0 0 0,-1-1 0 0 0,0 0 0 0 0,1-1 0 0 0,-2 2 18 0 0,1 0 0 0 0,0 1 1 0 0,-1-1-1 0 0,1 0 0 0 0,-1 0 0 0 0,1 1 0 0 0,-1-1 0 0 0,1 1 0 0 0,-1-1 1 0 0,1 0-1 0 0,-1 1 0 0 0,1-1 0 0 0,-1 1 0 0 0,0-1 0 0 0,1 1 0 0 0,-1 0 1 0 0,0-1-1 0 0,1 1 0 0 0,-1-1 0 0 0,0 1 0 0 0,0 0 0 0 0,1 0 1 0 0,-1 0-1 0 0,0-1 0 0 0,0 1 0 0 0,0 0 0 0 0,1 0 0 0 0,-3 0 0 0 0,-24 0-203 0 0,27 1 218 0 0,-19 1-47 0 0,1 1-1 0 0,-1 1 1 0 0,1 1-1 0 0,-1 1 0 0 0,-28 13 1 0 0,-81 51-183 0 0,100-54 240 0 0,1 2-1 0 0,1 1 1 0 0,1 1 0 0 0,1 1-1 0 0,1 2 1 0 0,-28 33-1 0 0,47-50-5 0 0,0-1 0 0 0,0 1-1 0 0,1 0 1 0 0,0 0-1 0 0,1 0 1 0 0,-1 0 0 0 0,1 0-1 0 0,0 0 1 0 0,-1 8-1 0 0,2-12-3 0 0,1 1 1 0 0,0-1-1 0 0,0 1 0 0 0,0-1 0 0 0,0 0 0 0 0,0 1 0 0 0,0-1 0 0 0,0 1 0 0 0,1-1 0 0 0,-1 0 0 0 0,1 1 1 0 0,0-1-1 0 0,0 0 0 0 0,0 0 0 0 0,0 1 0 0 0,0-1 0 0 0,0 0 0 0 0,1 0 0 0 0,-1 0 0 0 0,1 0 0 0 0,-1 0 1 0 0,1-1-1 0 0,0 1 0 0 0,-1 0 0 0 0,1-1 0 0 0,0 1 0 0 0,4 1 0 0 0,1 0-260 0 0,1 0 0 0 0,0 0 0 0 0,1-1-1 0 0,-1 0 1 0 0,0-1 0 0 0,1 1 0 0 0,-1-2 0 0 0,1 1 0 0 0,-1-1-1 0 0,10-1 1 0 0,7-1-1622 0 0</inkml:trace>
  <inkml:trace contextRef="#ctx0" brushRef="#br0" timeOffset="1">638 650 14999 0 0,'0'0'1358'0'0,"2"-11"-30"0"0,1-20 1573 0 0,1-34 1 0 0,-4 38-2169 0 0,2-1 0 0 0,7-34 0 0 0,-4 39-655 0 0,1 0 1 0 0,1 1-1 0 0,0-1 0 0 0,2 2 1 0 0,1-1-1 0 0,1 1 0 0 0,1 1 0 0 0,0 0 1 0 0,2 1-1 0 0,0 0 0 0 0,1 1 1 0 0,1 1-1 0 0,28-25 0 0 0,-15 19-78 0 0,61-39 0 0 0,-82 58-10 0 0,1 0 0 0 0,-1 0 0 0 0,1 1 1 0 0,0 1-1 0 0,0-1 0 0 0,17-1 0 0 0,58-2-14 0 0,-47 5-11 0 0,165 2-691 0 0,-117 9-7820 0 0,-65-6 1050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26 127 11975 0 0,'-5'-5'347'0'0,"-15"-8"7398"0"0,20 20-4924 0 0,0-2-2767 0 0,2-1 91 0 0,4 0-140 0 0,-1-1-1 0 0,1 0 0 0 0,0 0 1 0 0,0-1-1 0 0,0 0 1 0 0,0 0-1 0 0,0 0 1 0 0,1-1-1 0 0,-1 0 1 0 0,1 0-1 0 0,11 0 0 0 0,11-1 48 0 0,37-6-1 0 0,-62 6-46 0 0,88-15 343 0 0,140-40 0 0 0,-56 10-42 0 0,-121 34-277 0 0,68-6 0 0 0,-116 17-143 0 0,1-1-1 0 0,-1 1 0 0 0,1 0 0 0 0,-1 1 1 0 0,1 0-1 0 0,-1 0 0 0 0,0 1 0 0 0,1-1 0 0 0,-1 2 1 0 0,7 2-1 0 0,-12-4-144 0 0,-1 1 1 0 0,1-1-1 0 0,-1 0 0 0 0,0 1 1 0 0,0-1-1 0 0,0 1 1 0 0,0-1-1 0 0,0 1 0 0 0,0 0 1 0 0,0-1-1 0 0,0 1 1 0 0,-1 0-1 0 0,1 0 0 0 0,-1-1 1 0 0,1 5-1 0 0,0-5-364 0 0,1 13-6175 0 0</inkml:trace>
  <inkml:trace contextRef="#ctx0" brushRef="#br0" timeOffset="1">997 251 4607 0 0,'-1'2'3914'0'0,"-12"34"5360"0"0,-3-2-5094 0 0,0-5-3401 0 0,-29 42 1 0 0,34-57-711 0 0,-12 19-181 0 0,-2-1 0 0 0,-41 40 0 0 0,65-70-729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0,'0'0'1856'0'0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437 110 9671 0 0,'0'0'748'0'0,"-2"1"-492"0"0,-16 7 966 0 0,1 2 0 0 0,0 1-1 0 0,0 0 1 0 0,-18 16-1 0 0,-7 4-986 0 0,-52 29 0 0 0,-9 6 366 0 0,85-53-392 0 0,1 1-1 0 0,1 0 0 0 0,-22 25 0 0 0,36-37-112 0 0,2-2-84 0 0,0 1 0 0 0,0 0 0 0 0,-1-1 0 0 0,1 1 0 0 0,0 0 0 0 0,0-1 0 0 0,0 1 0 0 0,0-1 0 0 0,0 1 1 0 0,1 0-1 0 0,-1-1 0 0 0,0 1 0 0 0,0 0 0 0 0,0-1 0 0 0,1 1 0 0 0,-1-1 0 0 0,0 1 0 0 0,0 0 0 0 0,1-1 0 0 0,-1 1 0 0 0,1-1 0 0 0,-1 1 0 0 0,0-1 0 0 0,1 1 0 0 0,-1-1 0 0 0,1 0 0 0 0,-1 1 0 0 0,1-1 0 0 0,-1 0 0 0 0,1 1 0 0 0,0-1 0 0 0,-1 0 0 0 0,1 1 0 0 0,-1-1 0 0 0,1 0 0 0 0,0 0 0 0 0,-1 0 0 0 0,1 0 0 0 0,-1 1 0 0 0,1-1 0 0 0,1 0 1 0 0,4 1 70 0 0,0-1 0 0 0,0 1 0 0 0,-1-1 1 0 0,1 0-1 0 0,0 0 0 0 0,0 0 0 0 0,9-3 1 0 0,42-11 407 0 0,-43 9-420 0 0,33-9 77 0 0,-1-3 1 0 0,-2-1 0 0 0,1-3 0 0 0,79-50 0 0 0,-91 44 140 0 0,-31 25-168 0 0,-2 0-21 0 0,1 2-99 0 0,-1-1 0 0 0,0 0 0 0 0,0 0-1 0 0,0 1 1 0 0,1-1 0 0 0,-1 0 0 0 0,0 0-1 0 0,0 1 1 0 0,0-1 0 0 0,0 0 0 0 0,0 0-1 0 0,0 0 1 0 0,0 1 0 0 0,0-1 0 0 0,-1 0 0 0 0,1 0-1 0 0,0 1 1 0 0,0-1 0 0 0,-1 0 0 0 0,1 0-1 0 0,0 1 1 0 0,-1-1 0 0 0,0-1 0 0 0,-1 0 0 0 0,-1-4-7 0 0,-1 1 0 0 0,0-1 0 0 0,0 1 0 0 0,-1 0 0 0 0,1 1 0 0 0,-1-1 0 0 0,-7-5 0 0 0,-13-13-118 0 0,-37-33-192 0 0,7 9 10 0 0,50 42 54 0 0,0 0 0 0 0,0-1 0 0 0,1 1 0 0 0,0-1 0 0 0,-1 0 1 0 0,-4-10-1 0 0,8 14-1213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4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69 469 19319 0 0,'0'0'886'0'0,"-2"0"-21"0"0,0 0-836 0 0,0-1 1 0 0,1 1-1 0 0,-1 0 1 0 0,0 0-1 0 0,0 0 0 0 0,0 0 1 0 0,0 0-1 0 0,0 0 1 0 0,0 1-1 0 0,1-1 1 0 0,-5 2-1 0 0,6-2-20 0 0,-1 0 1 0 0,0 1-1 0 0,1-1 1 0 0,-1 0-1 0 0,0 0 1 0 0,1 0-1 0 0,-1 0 1 0 0,0 0-1 0 0,0 1 1 0 0,1-1-1 0 0,-1-1 1 0 0,0 1-1 0 0,1 0 1 0 0,-1 0-1 0 0,0 0 1 0 0,1 0-1 0 0,-1 0 0 0 0,0-1 1 0 0,1 1-1 0 0,-2-1 1 0 0,0 0 20 0 0,1 1 0 0 0,-1-1 0 0 0,1 0 0 0 0,-1 0 0 0 0,1 0 0 0 0,0 0 0 0 0,-1 0 0 0 0,1 0 0 0 0,0 0 0 0 0,0 0 0 0 0,0-1 0 0 0,0 1 1 0 0,0 0-1 0 0,0-1 0 0 0,0 1 0 0 0,0-1 0 0 0,0 1 0 0 0,1-1 0 0 0,-1 1 0 0 0,1-1 0 0 0,-1 0 0 0 0,1 1 0 0 0,-1-1 0 0 0,1 0 0 0 0,0 1 0 0 0,0-1 0 0 0,0 0 0 0 0,0 1 0 0 0,0-1 0 0 0,0 0 1 0 0,1 1-1 0 0,-1-1 0 0 0,0 0 0 0 0,1 1 0 0 0,0-1 0 0 0,0-1 0 0 0,7-19 27 0 0,1 1 0 0 0,1 0 0 0 0,1 1 0 0 0,22-32 0 0 0,-9 21 53 0 0,52-54 0 0 0,-57 67-183 0 0,1 0 0 0 0,1 2 0 0 0,1 0 0 0 0,1 2 0 0 0,-1 1 0 0 0,2 0 0 0 0,48-18 0 0 0,-48 24 21 0 0,1 1 0 0 0,34-4 0 0 0,-56 9 102 0 0,-1 1-17 0 0,1-1 0 0 0,-1 1 0 0 0,0-1-1 0 0,0 1 1 0 0,0 0 0 0 0,0 0 0 0 0,1 0 0 0 0,-1 0 0 0 0,0 1-1 0 0,0-1 1 0 0,4 1 0 0 0,-6 1-19 0 0,0-1 1 0 0,1 0-1 0 0,-1 0 0 0 0,0 0 0 0 0,0 1 1 0 0,0-1-1 0 0,0 0 0 0 0,0 0 1 0 0,0 0-1 0 0,0 1 0 0 0,0-1 0 0 0,-1 2 1 0 0,1-1 4 0 0,-1 4-12 0 0,0 0-1 0 0,0 0 1 0 0,-1 0-1 0 0,0 0 1 0 0,0-1-1 0 0,-1 1 0 0 0,-4 8 1 0 0,-28 38 96 0 0,13-22-7 0 0,9-10-62 0 0,0 0-1 0 0,2 1 1 0 0,0 0 0 0 0,-14 43-1 0 0,23-57-26 0 0,0 0-1 0 0,0 1 0 0 0,1-1 1 0 0,0 0-1 0 0,0 1 1 0 0,1-1-1 0 0,0 1 0 0 0,0 0 1 0 0,1-1-1 0 0,0 0 1 0 0,0 1-1 0 0,1-1 0 0 0,0 0 1 0 0,0 1-1 0 0,1-1 1 0 0,0 0-1 0 0,0-1 0 0 0,1 1 1 0 0,6 10-1 0 0,-3-10 2 0 0,1 1 0 0 0,-1-2-1 0 0,1 1 1 0 0,1-1 0 0 0,-1 0-1 0 0,1-1 1 0 0,11 5 0 0 0,-10-4-6 0 0,4 0-1190 0 0,0 0 0 0 0,25 8-1 0 0,-2-2-730 0 0,-22-7 579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85 919 0 0,'2'-1'67'0'0,"15"-11"1145"0"0,6 0 7709 0 0,-18 9-8481 0 0,12-6 851 0 0,-1-1 0 0 0,24-19-1 0 0,-27 22-267 0 0,-11 5 529 0 0,-1 5-1343 0 0,1 2-179 0 0,-1 0 0 0 0,1 0 0 0 0,-1-1 0 0 0,0 1 0 0 0,-1 0 0 0 0,1 0 0 0 0,-1 0 0 0 0,0 0 0 0 0,0 0 0 0 0,-1 0 0 0 0,1 0 0 0 0,-1 0 0 0 0,0-1 0 0 0,-1 1 0 0 0,-1 6-1 0 0,-6 12 99 0 0,-20 39 0 0 0,22-48-79 0 0,-78 146 346 0 0,-14 27-152 0 0,-20 52-222 0 0,85-170 27 0 0,-51 96 21 0 0,75-149-314 0 0,-1 1 0 0 0,-1-1 0 0 0,-1-1 1 0 0,0 0-1 0 0,-1-1 0 0 0,-1 0 0 0 0,0-1 0 0 0,-1-1 0 0 0,0-1 0 0 0,-1 0 0 0 0,0-1 0 0 0,-23 10 0 0 0,18-14-648 0 0,20-6 516 0 0,4-23-8793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68 9671 0 0,'-11'1'335'0'0,"1"1"0"0"0,0 1 0 0 0,1 0 0 0 0,-1 0 0 0 0,-16 8 3977 0 0,28-8-4100 0 0,2-1-151 0 0,-1 1 0 0 0,0-1 0 0 0,1 0 0 0 0,-1 1 0 0 0,1-2 0 0 0,0 1 0 0 0,0 0 0 0 0,-1-1 0 0 0,1 0 0 0 0,0 0 0 0 0,0 0 0 0 0,1 0 0 0 0,-1 0 0 0 0,0-1 0 0 0,4 0 0 0 0,12 0 425 0 0,40-6 0 0 0,-29 2-39 0 0,50-8 668 0 0,111-31 1 0 0,-69 13-385 0 0,-89 22-393 0 0,56-4 0 0 0,-80 11-313 0 0,1 1 1 0 0,-1 0 0 0 0,1 0-1 0 0,-1 1 1 0 0,0 1 0 0 0,1 0-1 0 0,-1 0 1 0 0,0 1 0 0 0,18 8-1 0 0,-25-10-93 0 0,-1 0 1 0 0,1 1-1 0 0,-1-1 0 0 0,1 1 1 0 0,-1 0-1 0 0,0 0 0 0 0,0 0 1 0 0,0 0-1 0 0,0 0 0 0 0,0 0 0 0 0,-1 0 1 0 0,1 0-1 0 0,-1 1 0 0 0,1-1 1 0 0,-1 1-1 0 0,0-1 0 0 0,0 1 1 0 0,0 0-1 0 0,1 2 0 0 0,-2-2-319 0 0,1 0 0 0 0,-1 1 0 0 0,0-1 0 0 0,0 0 0 0 0,0 0 0 0 0,0 0 0 0 0,-1 1 0 0 0,1-1-1 0 0,-1 0 1 0 0,-1 4 0 0 0,-3 6-1234 0 0,5-11-10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51 9151 0 0,'-2'1'422'0'0,"-30"17"148"0"0,14-7-367 0 0,9-10 241 0 0,8-1-412 0 0,1 0 0 0 0,-1 0 0 0 0,0 0 0 0 0,1 0 1 0 0,-1 0-1 0 0,0 0 0 0 0,0 0 0 0 0,1 0 0 0 0,-1 0 0 0 0,0 0 1 0 0,0 1-1 0 0,1-1 0 0 0,-1 0 0 0 0,0 1 0 0 0,1-1 0 0 0,-2 1 1 0 0,-21 9 1132 0 0,17-8-875 0 0,0 0 1 0 0,0 0-1 0 0,0 1 1 0 0,-6 4-1 0 0,2 0-60 0 0,-1 1 0 0 0,2 0 0 0 0,-1 0 0 0 0,1 1 0 0 0,0 0 1 0 0,1 1-1 0 0,0 0 0 0 0,1 0 0 0 0,0 1 0 0 0,0 0 0 0 0,1 0 0 0 0,1 0 0 0 0,-9 24 0 0 0,10-20 59 0 0,0 0-1 0 0,0 1 1 0 0,2 0-1 0 0,-2 25 1 0 0,4-35-182 0 0,0 0 0 0 0,0 0-1 0 0,0 1 1 0 0,1-1 0 0 0,0 0 0 0 0,0 0 0 0 0,1 0 0 0 0,0 0-1 0 0,0 0 1 0 0,0 0 0 0 0,1-1 0 0 0,0 1 0 0 0,0-1 0 0 0,6 9 0 0 0,-6-11-52 0 0,0 0 1 0 0,1 0-1 0 0,-1 0 1 0 0,1-1-1 0 0,0 1 1 0 0,-1-1 0 0 0,1 0-1 0 0,0 0 1 0 0,0 0-1 0 0,1-1 1 0 0,-1 1-1 0 0,0-1 1 0 0,0 0 0 0 0,1 0-1 0 0,-1-1 1 0 0,6 1-1 0 0,-1-1 29 0 0,1 0 0 0 0,-1 0-1 0 0,1-1 1 0 0,-1-1 0 0 0,1 1-1 0 0,12-5 1 0 0,-11 2-36 0 0,1 0 1 0 0,-1-1-1 0 0,0 0 0 0 0,0-1 0 0 0,0 0 0 0 0,-1-1 1 0 0,0 0-1 0 0,0-1 0 0 0,14-13 0 0 0,-15 10-63 0 0,0 0-1 0 0,0 0 1 0 0,-1-1-1 0 0,-1 0 1 0 0,0 0-1 0 0,0-1 1 0 0,-2 1-1 0 0,6-17 1 0 0,-7 16-78 0 0,0 0 0 0 0,0 0 0 0 0,-2 0 1 0 0,1-1-1 0 0,-2 1 0 0 0,0-1 0 0 0,0 1 0 0 0,-2-1 0 0 0,1 1 1 0 0,-2-1-1 0 0,0 0 0 0 0,-6-21 0 0 0,6 30 42 0 0,0-1 0 0 0,0 1 0 0 0,-1-1 0 0 0,0 1-1 0 0,0 0 1 0 0,0 0 0 0 0,-1 1 0 0 0,1-1 0 0 0,-1 1 0 0 0,0-1 0 0 0,-1 1-1 0 0,1 0 1 0 0,-1 1 0 0 0,1-1 0 0 0,-1 1 0 0 0,0 0 0 0 0,-1 0 0 0 0,1 1-1 0 0,0-1 1 0 0,-8-1 0 0 0,3 1-144 0 0,0 1-1 0 0,0 0 1 0 0,-1 0-1 0 0,1 1 1 0 0,-1 0-1 0 0,1 1 1 0 0,-1 0 0 0 0,1 1-1 0 0,-1 0 1 0 0,-13 4-1 0 0,-22 9-1394 0 0,17-1-2800 0 0,9 1-654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10591 0 0,'0'0'819'0'0,"-2"1"-534"0"0,-18 13 354 0 0,0 1-1 0 0,2 0 0 0 0,0 2 0 0 0,-17 19 1 0 0,32-33-625 0 0,-35 39 612 0 0,-46 67 0 0 0,-24 55 1248 0 0,35-51-1302 0 0,33-55-588 0 0,39-56-61 0 0,-2 4 146 0 0,1 0-2637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5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66 511 11519 0 0,'-3'0'528'0'0,"-2"1"-395"0"0,0-1 0 0 0,1 1 0 0 0,-1 1 0 0 0,0-1 0 0 0,1 1 0 0 0,0-1 0 0 0,-1 1-1 0 0,1 0 1 0 0,0 1 0 0 0,0-1 0 0 0,-9 8 1973 0 0,14-15-1928 0 0,0 0-1 0 0,1 0 1 0 0,0 0 0 0 0,0 1-1 0 0,0-1 1 0 0,0 1 0 0 0,1 0-1 0 0,5-8 1 0 0,-6 8-65 0 0,15-22 157 0 0,-1 0 43 0 0,38-46 0 0 0,170-151 131 0 0,-205 206-354 0 0,0 2-1 0 0,1 1 0 0 0,1 0 0 0 0,1 1 1 0 0,-1 2-1 0 0,2 0 0 0 0,0 1 1 0 0,30-8-1 0 0,-37 14 97 0 0,1 0 1 0 0,0 1-1 0 0,0 1 0 0 0,0 1 0 0 0,1 0 1 0 0,-1 1-1 0 0,0 1 0 0 0,0 1 0 0 0,0 0 1 0 0,0 1-1 0 0,0 1 0 0 0,28 10 1 0 0,-29-7-121 0 0,0 0 0 0 0,29 18 1 0 0,-37-19-64 0 0,0-1 1 0 0,-1 1-1 0 0,0 0 1 0 0,0 1-1 0 0,0 0 0 0 0,-1 0 1 0 0,6 8-1 0 0,-5-1-3 0 0,-7-13 2 0 0,1 0-1 0 0,-1 0 1 0 0,0 0-1 0 0,0 0 0 0 0,0 0 1 0 0,0 0-1 0 0,0 0 1 0 0,0 0-1 0 0,0 0 1 0 0,-1 1-1 0 0,1 0 0 0 0,-1 0 14 0 0,0 1-1 0 0,-1-1 0 0 0,1 1 1 0 0,-1-1-1 0 0,1 0 0 0 0,-1 0 0 0 0,0 0 1 0 0,0 1-1 0 0,0-2 0 0 0,0 1 1 0 0,-3 3-1 0 0,-30 17 132 0 0,23-15-78 0 0,-9 6-38 0 0,-230 153 481 0 0,155-92-709 0 0,-60 48-292 0 0,139-109 265 0 0,0 0-1 0 0,-1-2 1 0 0,-1 0 0 0 0,1-1 0 0 0,-2-1-1 0 0,1-1 1 0 0,-26 7 0 0 0,43-14-134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14079 0 0,'0'0'1276'0'0,"-3"1"-1008"0"0,-68 40 582 0 0,-147 86-474 0 0,176-101-220 0 0,-225 150 877 0 0,218-141-925 0 0,10-8 114 0 0,1 2 0 0 0,1 2-1 0 0,-35 38 1 0 0,68-64-167 0 0,0-1 0 0 0,1 1 1 0 0,-1 0-1 0 0,1 0 1 0 0,0 1-1 0 0,0-1 1 0 0,1 1-1 0 0,0-1 0 0 0,0 1 1 0 0,0 0-1 0 0,0 0 1 0 0,1 0-1 0 0,0 0 1 0 0,1 0-1 0 0,-1 0 0 0 0,1 0 1 0 0,0 0-1 0 0,0 0 1 0 0,1 0-1 0 0,0 0 0 0 0,3 11 1 0 0,-1-7-46 0 0,1 1 0 0 0,1-1 0 0 0,-1-1 0 0 0,2 1 0 0 0,-1-1 0 0 0,1 0-1 0 0,1 0 1 0 0,-1 0 0 0 0,1-1 0 0 0,1 0 0 0 0,11 9 0 0 0,-13-12-450 0 0,32 24-1732 0 0,-35-27 1246 0 0,1 1 0 0 0,0-2 0 0 0,0 1 0 0 0,0 0 0 0 0,5 0 0 0 0,11 1-4366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1307 229 2303 0 0,'0'0'102'0'0,"4"1"-1"0"0,25 7 12910 0 0,-28-8-12231 0 0,5 0-574 0 0,-1 0 0 0 0,0-1-1 0 0,0 1 1 0 0,0-1 0 0 0,0 0 0 0 0,0-1 0 0 0,0 1 0 0 0,0-1 0 0 0,-1 0 0 0 0,1 0 0 0 0,0-1 0 0 0,-1 1 0 0 0,0-1 0 0 0,1 0 0 0 0,-1 0 0 0 0,0 0 0 0 0,-1-1 0 0 0,1 1 0 0 0,-1-1 0 0 0,5-6 0 0 0,-3 3-93 0 0,0 0 0 0 0,0-1-1 0 0,-1 1 1 0 0,0-1 0 0 0,-1 1 0 0 0,0-1 0 0 0,4-16 0 0 0,-6 19-103 0 0,0 1 1 0 0,0-1 0 0 0,-1 0 0 0 0,1 1-1 0 0,-1-1 1 0 0,-1 0 0 0 0,1 1 0 0 0,0-1-1 0 0,-1 1 1 0 0,0-1 0 0 0,0 1-1 0 0,-1-1 1 0 0,1 1 0 0 0,-1 0 0 0 0,0-1-1 0 0,-3-3 1 0 0,3 5-30 0 0,0 0-1 0 0,0 1 1 0 0,-1 0-1 0 0,1-1 1 0 0,-1 1-1 0 0,0 0 0 0 0,1 0 1 0 0,-1 1-1 0 0,0-1 1 0 0,0 0-1 0 0,-1 1 1 0 0,1 0-1 0 0,0 0 1 0 0,0 0-1 0 0,0 0 1 0 0,-1 0-1 0 0,1 1 1 0 0,-1 0-1 0 0,1-1 1 0 0,0 1-1 0 0,-7 1 0 0 0,-5 0-94 0 0,-1 1-1 0 0,0 0 1 0 0,-17 6-1 0 0,-1 2 17 0 0,0 1 1 0 0,1 1-1 0 0,-44 25 0 0 0,-87 62 29 0 0,83-40 69 0 0,69-49 0 0 0,0 1 0 0 0,1 0 0 0 0,0 0 0 0 0,-11 17 0 0 0,19-24 17 0 0,1 0 0 0 0,-1 0 0 0 0,1 0-1 0 0,-3 9 1 0 0,5-12-12 0 0,0-1 0 0 0,-1 1 0 0 0,1-1 0 0 0,0 1 0 0 0,0 0 0 0 0,0-1-1 0 0,0 1 1 0 0,0 0 0 0 0,0-1 0 0 0,0 1 0 0 0,0 0 0 0 0,0-1 0 0 0,0 1 0 0 0,1 1 0 0 0,0-1 5 0 0,0 0 0 0 0,0 1 1 0 0,0-1-1 0 0,0 0 0 0 0,1 0 1 0 0,-1 0-1 0 0,0 0 0 0 0,1 0 1 0 0,-1 0-1 0 0,1 0 0 0 0,-1-1 1 0 0,1 1-1 0 0,-1-1 0 0 0,1 1 1 0 0,-1-1-1 0 0,1 1 1 0 0,0-1-1 0 0,-1 0 0 0 0,1 1 1 0 0,2-1-1 0 0,36 0 135 0 0,-21-2-100 0 0,0-1 0 0 0,1-1 0 0 0,22-7 0 0 0,55-24 61 0 0,-60 20-112 0 0,98-36-635 0 0,-133 50 561 0 0,-3 3-315 0 0,-5 6 336 0 0,0-1-1 0 0,-1 1 1 0 0,0-1-1 0 0,0 0 0 0 0,-15 10 1 0 0,-14 14-20 0 0,-25 34 122 0 0,-81 111-1 0 0,-37 86-51 0 0,25-33 91 0 0,90-135 18 0 0,-89 180 0 0 0,84-115-88 0 0,-19 36-30 0 0,83-185-20 0 0,-1 0 0 0 0,0-1 0 0 0,0 0 0 0 0,-1-1 1 0 0,0 1-1 0 0,-1-1 0 0 0,-13 11 0 0 0,17-16 26 0 0,0 0 1 0 0,0 0 0 0 0,-1-1-1 0 0,1 0 1 0 0,-1 1-1 0 0,1-1 1 0 0,-1-1-1 0 0,0 1 1 0 0,1-1 0 0 0,-1 0-1 0 0,0 0 1 0 0,0 0-1 0 0,0-1 1 0 0,0 1-1 0 0,0-1 1 0 0,0 0 0 0 0,0-1-1 0 0,0 1 1 0 0,-5-2-1 0 0,6 0 10 0 0,0 1 0 0 0,0-1 1 0 0,0 0-1 0 0,0 0 0 0 0,0 0 0 0 0,1-1 0 0 0,-1 1 0 0 0,1-1 0 0 0,0 0 0 0 0,-1 0 1 0 0,1 0-1 0 0,1 0 0 0 0,-1-1 0 0 0,0 1 0 0 0,1-1 0 0 0,0 0 0 0 0,-1 1 0 0 0,2-1 1 0 0,-1 0-1 0 0,-2-7 0 0 0,0-2 20 0 0,1 1 0 0 0,0 0 1 0 0,1-1-1 0 0,0 0 1 0 0,0-23-1 0 0,3 6-1 0 0,2-1-1 0 0,0 0 1 0 0,12-40 0 0 0,32-84-351 0 0,-35 122-152 0 0,3 0 0 0 0,30-52 0 0 0,-7 25-4472 0 0,-9 17-562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13703 0 0,'0'0'1599'0'0,"0"3"-1494"0"0,0 16 255 0 0,1 0-1 0 0,0 1 1 0 0,2-1-1 0 0,0 0 1 0 0,10 31 0 0 0,-9-37-115 0 0,1 0 0 0 0,1-1 1 0 0,0 0-1 0 0,0 0 0 0 0,1-1 1 0 0,0 1-1 0 0,1-1 0 0 0,15 15 1 0 0,9 6 329 0 0,42 34 0 0 0,-59-54-437 0 0,81 66 505 0 0,99 90-596 0 0,-193-166-175 0 0,-3-1-962 0 0,0 1 578 0 0,0-1 1 0 0,0 1-1 0 0,0-1 0 0 0,0 1 1 0 0,-1-1-1 0 0,1 0 1 0 0,0 0-1 0 0,-1 0 0 0 0,1 0 1 0 0,-2 1-1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10855 0 0,'0'0'980'0'0,"-1"2"-804"0"0,-2 3-160 0 0,-1 0-1 0 0,1-1 1 0 0,-1 0 0 0 0,0 0-1 0 0,0 0 1 0 0,-6 5-1 0 0,-34 21 538 0 0,18-12-131 0 0,-77 44 795 0 0,12-7-98 0 0,43-21-206 0 0,1 2-1 0 0,2 2 1 0 0,1 2-1 0 0,-46 55 1 0 0,-18 32-594 0 0,71-85-891 0 0,35-40 124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12815 0 0,'0'0'2832'0'0,"3"-1"-2317"0"0,31-10 601 0 0,0 1 0 0 0,39-6 0 0 0,75-5 120 0 0,-53 8-1143 0 0,-67 10-284 0 0,-15 3-7524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3679 0 0,'2'-1'3572'0'0,"3"-2"-1077"0"0,0 0-1 0 0,1 0 1 0 0,10-4-1 0 0,20-1 1827 0 0,45 3-4097 0 0,-22 3 473 0 0,39-10-1414 0 0,-82 9-1824 0 0,28-10-1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34 13015 0 0,'2'-1'596'0'0,"20"-9"194"0"0,-13 8 138 0 0,-11 7 1901 0 0,-15 9-1173 0 0,7-8-1465 0 0,0 0 0 0 0,0-1 1 0 0,0 0-1 0 0,-1-1 0 0 0,-15 4 1 0 0,-59 10 410 0 0,73-15-592 0 0,-33 4-51 0 0,-79 4 0 0 0,100-11-168 0 0,-1-1 0 0 0,1-1 0 0 0,0-1 0 0 0,-47-11 0 0 0,68 13 96 0 0,0 0 0 0 0,0-1 0 0 0,0 1 0 0 0,0 0 0 0 0,1-1 0 0 0,-1 1 0 0 0,0-1 0 0 0,1 0 0 0 0,-4-3 0 0 0,5 3-325 0 0,1-1-40 0 0,-1-2 285 0 0,1 2 51 0 0,0 1-1 0 0,0-1 0 0 0,0 1 0 0 0,0-1 1 0 0,0 1-1 0 0,0-1 0 0 0,1 1 0 0 0,-1-1 1 0 0,1 1-1 0 0,0-1 0 0 0,0 1 0 0 0,0 0 1 0 0,0-1-1 0 0,0 1 0 0 0,0 0 0 0 0,0 0 1 0 0,1-1-1 0 0,-1 1 0 0 0,1 0 0 0 0,0 1 1 0 0,-1-1-1 0 0,1 0 0 0 0,0 0 0 0 0,0 1 1 0 0,0-1-1 0 0,0 1 0 0 0,1 0 0 0 0,2-2 1 0 0,-4 2 843 0 0,0 1-681 0 0,-1 0 0 0 0,1 0 0 0 0,-1 0 0 0 0,0 0 0 0 0,1 0 0 0 0,-1 0 0 0 0,0 0 0 0 0,1 0 0 0 0,-1 0 0 0 0,1 0 0 0 0,-1 0 0 0 0,0 0 0 0 0,1 0 0 0 0,-1 0 0 0 0,0 0 0 0 0,1 0 0 0 0,-1 1 0 0 0,0-1 0 0 0,1 0 0 0 0,-1 0 0 0 0,0 0 0 0 0,1 1 0 0 0,-1-1 0 0 0,0 0 0 0 0,0 0 0 0 0,1 1 0 0 0,-1-1 0 0 0,0 0 0 0 0,0 1 0 0 0,1-1 0 0 0,-1 0 0 0 0,0 0 0 0 0,0 1 0 0 0,0-1 0 0 0,0 1 0 0 0,1-1 0 0 0,-1 0 0 0 0,0 1 0 0 0,0-1 0 0 0,0 0 0 0 0,0 1 0 0 0,0-1 0 0 0,0 0 0 0 0,0 1 0 0 0,0-1 0 0 0,0 1 0 0 0,0-1 0 0 0,0 0 0 0 0,0 1 0 0 0,-1-1 0 0 0,1 0 0 0 0,0 1 0 0 0,0-1 0 0 0,0 0 0 0 0,0 1 1 0 0,-1-1-1 0 0,1 0 0 0 0,0 1 0 0 0,0-1 0 0 0,0 0 0 0 0,-1 0 0 0 0,1 1 0 0 0,-3 2 100 0 0,1 1 0 0 0,-1-1 0 0 0,0 0 0 0 0,1 0 0 0 0,-5 2 0 0 0,-23 20 522 0 0,1 1 1 0 0,-32 36-1 0 0,35-34-548 0 0,18-20-61 0 0,0 0 0 0 0,0 1-1 0 0,-11 17 1 0 0,14-14-33 0 0,3-1 14 0 0,1-9 50 0 0,1 0-56 0 0,1-1 1 0 0,-1 0 0 0 0,1 0 0 0 0,-1 0 0 0 0,1 0-1 0 0,-1 0 1 0 0,1 0 0 0 0,0 0 0 0 0,-1 0 0 0 0,1 0 0 0 0,0 0-1 0 0,0 0 1 0 0,-1 0 0 0 0,1 0 0 0 0,0-1 0 0 0,0 1 0 0 0,0 0-1 0 0,2 0 1 0 0,18 11 72 0 0,-9-8-51 0 0,0 0 0 0 0,1-1 0 0 0,-1-1 0 0 0,0 0 0 0 0,1 0 0 0 0,16-1 0 0 0,76-5-2 0 0,-88 2-24 0 0,13 0 18 0 0,2-2-140 0 0,41 3 0 0 0,-64 1 107 0 0,0 1 1 0 0,0 0-1 0 0,0 0 0 0 0,0 1 1 0 0,-1 1-1 0 0,1-1 1 0 0,0 1-1 0 0,-1 1 1 0 0,11 5-1 0 0,-6 1 11 0 0,-10-7 0 0 0,1 1 0 0 0,0 1 0 0 0,-1-1-1 0 0,5 7 1 0 0,15 39 13 0 0,-16-34 450 0 0,7 28-1 0 0,-6-18 72 0 0,-7-23-513 0 0,0 0-1 0 0,-1 0 1 0 0,1 0 0 0 0,-1 0 0 0 0,0 1-1 0 0,0-1 1 0 0,0 0 0 0 0,0 0 0 0 0,-1 0-1 0 0,1 1 1 0 0,-1-1 0 0 0,0 0 0 0 0,0 0-1 0 0,0 0 1 0 0,0 0 0 0 0,-1 0 0 0 0,1 0-1 0 0,-1-1 1 0 0,1 1 0 0 0,-1 0 0 0 0,0-1-1 0 0,0 1 1 0 0,0-1 0 0 0,-4 4 0 0 0,-3 2 27 0 0,-1 0 1 0 0,0-1-1 0 0,0 0 1 0 0,-21 11-1 0 0,11-9-30 0 0,0-1 0 0 0,-1 0 0 0 0,0-2 0 0 0,0 0 0 0 0,-33 4 0 0 0,19-6 13 0 0,0-1 1 0 0,-60-4 0 0 0,88 1-28 0 0,-8-1 30 0 0,-28-5-1 0 0,39 5-29 0 0,0 0 0 0 0,0 0 0 0 0,0-1-1 0 0,0 1 1 0 0,0-1 0 0 0,1 0 0 0 0,-1 0 0 0 0,1 0 0 0 0,-1-1-1 0 0,1 1 1 0 0,-6-6 0 0 0,8 7-34 0 0,0 0 0 0 0,0 0 0 0 0,0-1 0 0 0,0 1 0 0 0,1 0 0 0 0,-1 0 0 0 0,0-1 0 0 0,1 1 0 0 0,-1-1 0 0 0,1 1 0 0 0,-1 0 0 0 0,1-1 0 0 0,-1 1 0 0 0,1-1 0 0 0,0 1 0 0 0,0-1 0 0 0,0 1 0 0 0,0-1 0 0 0,0-2 0 0 0,1 1-99 0 0,0 1-1 0 0,0-1 1 0 0,0 1-1 0 0,0-1 1 0 0,0 1 0 0 0,0 0-1 0 0,1-1 1 0 0,-1 1-1 0 0,1 0 1 0 0,2-3 0 0 0,4-4-634 0 0,1 1-1 0 0,1 0 1 0 0,18-12 0 0 0,-28 20 758 0 0,41-26-2068 0 0,2 2-21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10591 0 0,'0'0'1226'0'0,"-1"3"-570"0"0,0 10-391 0 0,-1 1-1 0 0,2-1 1 0 0,0 1 0 0 0,1 0 0 0 0,0-1 0 0 0,1 1 0 0 0,0-1 0 0 0,2 0 0 0 0,-1 0 0 0 0,8 17 0 0 0,-2-7-320 0 0,2-1 1 0 0,0 1 0 0 0,2-2 0 0 0,28 38-1 0 0,-5-16 4 0 0,2-2 0 0 0,75 64 0 0 0,98 55 127 0 0,-146-112 103 0 0,-40-31-28 0 0,-2 2 1 0 0,0 0-1 0 0,-1 2 1 0 0,32 38 0 0 0,-48-51-76 0 0,-1 0 0 0 0,0 0 0 0 0,0 0 0 0 0,-1 0 0 0 0,0 1 0 0 0,-1 0 1 0 0,0-1-1 0 0,3 13 0 0 0,-5-14-27 0 0,-1 0-1 0 0,1-1 1 0 0,-1 1 0 0 0,0 0 0 0 0,0-1 0 0 0,-1 1-1 0 0,0 0 1 0 0,0-1 0 0 0,-1 1 0 0 0,0-1-1 0 0,0 0 1 0 0,-6 13 0 0 0,2-7-36 0 0,-2-1 0 0 0,0 1 0 0 0,0-1 0 0 0,0-1 1 0 0,-2 0-1 0 0,1 0 0 0 0,-1 0 0 0 0,-12 8 0 0 0,-94 59 334 0 0,60-47-63 0 0,-2-2 0 0 0,-78 25 0 0 0,71-28-62 0 0,22-9-212 0 0,17-7-93 0 0,0 1-1 0 0,1 1 0 0 0,-29 17 1 0 0,54-27-21 0 0,-1-1 1 0 0,0 1 0 0 0,1-1 0 0 0,-1 0 0 0 0,0 1 0 0 0,1 0-1 0 0,-1-1 1 0 0,1 1 0 0 0,-1-1 0 0 0,1 1 0 0 0,-1 0 0 0 0,1-1 0 0 0,-1 1-1 0 0,1 0 1 0 0,0 0 0 0 0,-1-1 0 0 0,1 1 0 0 0,-1 1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14279 0 0,'0'0'7527'0'0,"-1"2"-7167"0"0,-15 30 2436 0 0,15-30-2696 0 0,1 0-438 0 0,-3 8-2163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 10623 0 0,'0'0'488'0'0,"2"-1"-12"0"0,6-5-306 0 0,2-3 3164 0 0,-12 12-3130 0 0,-5 8 148 0 0,-1 0-1 0 0,-1-1 1 0 0,1 0-1 0 0,-15 12 1 0 0,11-11-208 0 0,1 0 0 0 0,-19 26 0 0 0,17-14 63 0 0,0 0 1 0 0,1 1-1 0 0,1 0 1 0 0,-10 35 0 0 0,8-11 175 0 0,-10 68 1 0 0,22-106-378 0 0,0 1-1 0 0,1 12 1 0 0,0-9 56 0 0,3-13-4 0 0,0 0-42 0 0,0 0 0 0 0,-1-1-1 0 0,1 1 1 0 0,0-1 0 0 0,0 0 0 0 0,-1 0-1 0 0,1 0 1 0 0,0 0 0 0 0,0 0-1 0 0,0-1 1 0 0,-1 1 0 0 0,1-1 0 0 0,0 0-1 0 0,-1 0 1 0 0,1 0 0 0 0,0 0-1 0 0,-1 0 1 0 0,1 0 0 0 0,-1-1 0 0 0,3-1-1 0 0,8-7 84 0 0,0 1 0 0 0,15-16-1 0 0,-23 20-77 0 0,143-144 418 0 0,10-9-254 0 0,-84 87 134 0 0,-72 69 367 0 0,-4 5-622 0 0,-14 17 22 0 0,-1-1-1 0 0,-19 18 0 0 0,14-17-85 0 0,18-17 0 0 0,-12 14-11 0 0,-5 12-19 0 0,0 0 0 0 0,2 2 0 0 0,-22 47 1 0 0,39-73 24 0 0,1 0 1 0 0,-1 0 0 0 0,1 0-1 0 0,0 0 1 0 0,0 0 0 0 0,1 0-1 0 0,-1 0 1 0 0,1 0 0 0 0,0 0-1 0 0,2 10 1 0 0,-2-12 0 0 0,1 0-1 0 0,-1-1 0 0 0,1 1 1 0 0,0 0-1 0 0,0 0 1 0 0,0-1-1 0 0,1 1 0 0 0,-1 0 1 0 0,1-1-1 0 0,-1 0 1 0 0,1 1-1 0 0,0-1 0 0 0,0 0 1 0 0,0 0-1 0 0,0 0 0 0 0,0 0 1 0 0,0 0-1 0 0,1 0 1 0 0,-1-1-1 0 0,4 3 1 0 0,5 0 3 0 0,0 0 0 0 0,0-1 0 0 0,0 0 1 0 0,0-1-1 0 0,1 0 0 0 0,-1 0 0 0 0,1-2 1 0 0,-1 1-1 0 0,16-2 0 0 0,13-3-43 0 0,49-12 1 0 0,-61 8-220 0 0,-26 7-43 0 0,3-13-3308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 3223 0 0,'2'-2'240'0'0,"19"-17"12936"0"0,-16 29-10908 0 0,-1 17-2848 0 0,-5-14 790 0 0,0-1 0 0 0,0 1 0 0 0,-2-1 0 0 0,0 1 0 0 0,0-1 0 0 0,-1 0 0 0 0,-6 13 0 0 0,-44 80 711 0 0,30-61-690 0 0,-80 141 473 0 0,-46 88-288 0 0,85-137-324 0 0,-67 130-592 0 0,118-235-292 0 0,13-29 180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15175 0 0,'0'0'2155'0'0,"2"3"-1596"0"0,-1-2-463 0 0,-1 1-1 0 0,1 0 1 0 0,1 0 0 0 0,-1-1 0 0 0,0 1 0 0 0,0-1 0 0 0,0 1 0 0 0,1-1 0 0 0,-1 0 0 0 0,1 1 0 0 0,-1-1 0 0 0,1 0 0 0 0,-1 0 0 0 0,1 0 0 0 0,0 0 0 0 0,0 0 0 0 0,-1-1 0 0 0,1 1 0 0 0,0 0-1 0 0,0-1 1 0 0,0 1 0 0 0,0-1 0 0 0,0 0 0 0 0,2 1 0 0 0,13-1 305 0 0,0 0-1 0 0,0-1 1 0 0,0-1-1 0 0,-1 0 1 0 0,31-9 0 0 0,79-33 920 0 0,-58 18-879 0 0,180-65 567 0 0,-241 89-995 0 0,8-3-8 0 0,0 1 1 0 0,20-3-1 0 0,-35 7-15 0 0,1 0 0 0 0,-1 0-1 0 0,1-1 1 0 0,-1 1-1 0 0,1 0 1 0 0,-1 0-1 0 0,1 0 1 0 0,0 0-1 0 0,-1 0 1 0 0,1 0-1 0 0,-1 0 1 0 0,1 0-1 0 0,-1 0 1 0 0,1 1-1 0 0,-1-1 1 0 0,1 0 0 0 0,-1 0-1 0 0,2 1 1 0 0,4-1-1773 0 0,-5 3 661 0 0,0 2 349 0 0,0 0 0 0 0,0-1 1 0 0,0 1-1 0 0,-1 9 0 0 0,-1 4-6136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237 120 11055 0 0,'0'0'852'0'0,"-9"7"631"0"0,7-6-1067 0 0,0 0 0 0 0,0 0 0 0 0,1 1 0 0 0,-1-1 0 0 0,0 1 0 0 0,1 0 0 0 0,-1-1 0 0 0,1 1 0 0 0,-1 0 0 0 0,1 0 0 0 0,0 0 0 0 0,0 0 0 0 0,-2 3 0 0 0,3-4 109 0 0,5 10 711 0 0,-2-9-1151 0 0,0 1 0 0 0,0-1 0 0 0,1 0 0 0 0,-1 0 0 0 0,1 0 0 0 0,0 0 1 0 0,-1-1-1 0 0,1 1 0 0 0,0-1 0 0 0,0 0 0 0 0,0 0 0 0 0,0-1 0 0 0,0 1 0 0 0,0-1 0 0 0,0 0 0 0 0,5 0 0 0 0,10-1 97 0 0,0-1-1 0 0,22-6 1 0 0,-26 6-73 0 0,17-5-6 0 0,0-1 0 0 0,0-1 0 0 0,38-17 0 0 0,-64 23-130 0 0,-1 0 0 0 0,1 0 0 0 0,-1-1 0 0 0,0 1-1 0 0,0-1 1 0 0,0 0 0 0 0,-1-1 0 0 0,7-6 0 0 0,-10 9-1 0 0,0 1 0 0 0,0 0 0 0 0,0-1 0 0 0,0 1 0 0 0,0 0 0 0 0,0-1 0 0 0,0 1 0 0 0,-1-1 0 0 0,1 0 0 0 0,-1 1 0 0 0,1-1 0 0 0,-1 1 0 0 0,1-1 0 0 0,-1 0 0 0 0,0 1 0 0 0,0-1 0 0 0,0 0 0 0 0,0 1 0 0 0,0-1 0 0 0,0 0 0 0 0,-1 1 0 0 0,1-1 0 0 0,0 0 0 0 0,-1 1 0 0 0,1-1 0 0 0,-1 1 0 0 0,0-1 0 0 0,1 1 0 0 0,-1-1 0 0 0,0 1 0 0 0,0-1 0 0 0,0 1 0 0 0,0 0 0 0 0,0 0 0 0 0,0-1 0 0 0,-3 0 0 0 0,0-1-32 0 0,0 0 1 0 0,0 0-1 0 0,0 0 0 0 0,-1 1 0 0 0,1 0 0 0 0,-1 0 1 0 0,0 0-1 0 0,0 1 0 0 0,0-1 0 0 0,0 1 0 0 0,0 0 0 0 0,0 1 1 0 0,0-1-1 0 0,-6 1 0 0 0,-9 0-99 0 0,0 2-1 0 0,-25 4 1 0 0,42-6 134 0 0,-21 5-21 0 0,1 0-1 0 0,0 1 1 0 0,0 2 0 0 0,0 0-1 0 0,1 2 1 0 0,0 0-1 0 0,1 1 1 0 0,1 1 0 0 0,-34 26-1 0 0,32-20 237 0 0,1 0 0 0 0,0 2-1 0 0,-31 39 1 0 0,46-52-121 0 0,0 1-1 0 0,1 0 1 0 0,0 0 0 0 0,0 1 0 0 0,1-1 0 0 0,0 1-1 0 0,1 0 1 0 0,0 0 0 0 0,0 1 0 0 0,1-1 0 0 0,0 0-1 0 0,1 1 1 0 0,0-1 0 0 0,1 19 0 0 0,0-25-56 0 0,0 1 0 0 0,1-1-1 0 0,-1 0 1 0 0,1 0 0 0 0,0 1 0 0 0,0-1 0 0 0,1 0 0 0 0,-1 0-1 0 0,0 0 1 0 0,1 0 0 0 0,0 0 0 0 0,0-1 0 0 0,0 1 0 0 0,0 0 0 0 0,4 3-1 0 0,-2-3-3 0 0,0 0 0 0 0,-1-1-1 0 0,1 1 1 0 0,0-1 0 0 0,1 0 0 0 0,-1 0-1 0 0,0-1 1 0 0,1 1 0 0 0,-1-1-1 0 0,6 1 1 0 0,5 0-36 0 0,0-1 0 0 0,0 0 0 0 0,0-1 0 0 0,0-1 0 0 0,29-5-1 0 0,-12-1-845 0 0,42-15-1 0 0,-14 1-996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6:0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178 150 6447 0 0,'0'0'298'0'0,"2"-1"-10"0"0,1-1-237 0 0,21-7 8 0 0,18-7 3157 0 0,-39 16-1313 0 0,-1 5-1567 0 0,4 3 259 0 0,-5-3-247 0 0,0 1 0 0 0,0 0 1 0 0,-1-1-1 0 0,0 1 1 0 0,1 0-1 0 0,-2-1 0 0 0,1 1 1 0 0,-1-1-1 0 0,-2 11 1 0 0,-1 5 1132 0 0,4-19-226 0 0,0 0-679 0 0,0 0-490 0 0,0-1 1 0 0,1 0 0 0 0,-1 1 0 0 0,0-1 0 0 0,1 0 0 0 0,-1 1 0 0 0,1-1 0 0 0,-1 0 0 0 0,1 1 0 0 0,-1-1 0 0 0,1 0 0 0 0,0 0 0 0 0,0 0 0 0 0,-1 0-1 0 0,1 0 1 0 0,0 0 0 0 0,0 0 0 0 0,0 0 0 0 0,0 0 0 0 0,1 0 0 0 0,-1 0 0 0 0,0 0 0 0 0,0-1 0 0 0,0 1 0 0 0,1-1 0 0 0,-1 1 0 0 0,0-1-1 0 0,1 1 1 0 0,-1-1 0 0 0,0 0 0 0 0,1 1 0 0 0,-1-1 0 0 0,0 0 0 0 0,2 0 0 0 0,2 0-18 0 0,0 0 0 0 0,0 0-1 0 0,0 0 1 0 0,0 0 0 0 0,0-1 0 0 0,0 0 0 0 0,0 0 0 0 0,0 0-1 0 0,5-3 1 0 0,-4 1-29 0 0,-1 0 1 0 0,1 0-1 0 0,-1-1 0 0 0,0 0 0 0 0,0 1 0 0 0,-1-2 1 0 0,9-8-1 0 0,25-38-20 0 0,-16 19-18 0 0,-17 26 3 0 0,1-1-87 0 0,-1 1 0 0 0,1-1 0 0 0,-2-1 0 0 0,1 1 0 0 0,-1-1 0 0 0,0 0 0 0 0,5-15 0 0 0,-9 21 75 0 0,1 1-1 0 0,-1-1 0 0 0,0 1 1 0 0,0-1-1 0 0,1 1 0 0 0,-1-1 1 0 0,0 1-1 0 0,0-1 0 0 0,-1 1 1 0 0,1-1-1 0 0,0 1 0 0 0,0-1 1 0 0,-1 1-1 0 0,1-1 0 0 0,-1 1 0 0 0,0-3 1 0 0,-1 1-13 0 0,2 2-60 0 0,-7-2 5 0 0,-1 0 0 0 0,1 1 0 0 0,-1 0 0 0 0,1 0 1 0 0,-1 1-1 0 0,1 0 0 0 0,-1 0 0 0 0,-9 1 0 0 0,-62 5-522 0 0,77-4 584 0 0,-7-1-27 0 0,1 1 0 0 0,-1 0 0 0 0,1 1 0 0 0,0 0 0 0 0,0 0 0 0 0,0 1 0 0 0,0 0 0 0 0,0 0 0 0 0,0 1 0 0 0,1 0 0 0 0,-1 0 0 0 0,-7 7 0 0 0,-4 6 13 0 0,1 0 1 0 0,0 2-1 0 0,2 0 1 0 0,0 1-1 0 0,-20 33 0 0 0,20-26 30 0 0,2 1 0 0 0,1 0-1 0 0,1 0 1 0 0,-10 37-1 0 0,15-40 17 0 0,1 0-1 0 0,-5 43 1 0 0,10-59-1 0 0,1 1-1 0 0,0-1 0 0 0,0 0 1 0 0,1 1-1 0 0,0-1 1 0 0,1 0-1 0 0,0 0 1 0 0,0 0-1 0 0,1 0 1 0 0,8 17-1 0 0,-9-22-12 0 0,0-1-1 0 0,0 1 1 0 0,1-1-1 0 0,-1 0 0 0 0,1 0 1 0 0,0 0-1 0 0,0 0 1 0 0,0 0-1 0 0,0 0 1 0 0,1-1-1 0 0,-1 1 1 0 0,1-1-1 0 0,7 3 1 0 0,-5-3 0 0 0,-1 0 0 0 0,1 0 1 0 0,1-1-1 0 0,-1 0 1 0 0,0 0-1 0 0,0 0 0 0 0,0-1 1 0 0,10-1-1 0 0,0-1 20 0 0,1-1 1 0 0,-1 0-1 0 0,0-1 0 0 0,0-1 1 0 0,-1-1-1 0 0,18-8 0 0 0,-1-1-14 0 0,-1-2 1 0 0,0-1-1 0 0,-1-2 0 0 0,-1-1 0 0 0,-1-1 1 0 0,32-33-1 0 0,-41 33-1567 0 0,-6 1-5719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15607 0 0,'0'0'1410'0'0,"2"0"-1160"0"0,1 0-247 0 0,1 1 1 0 0,-1-1-1 0 0,0 1 0 0 0,0 0 0 0 0,0 0 1 0 0,-1 0-1 0 0,5 2 0 0 0,-6-2 4 0 0,0-1 0 0 0,-1 1 0 0 0,1-1-1 0 0,-1 1 1 0 0,1-1 0 0 0,0 1 0 0 0,-1 0-1 0 0,0-1 1 0 0,1 1 0 0 0,-1 0 0 0 0,1 0-1 0 0,-1-1 1 0 0,0 1 0 0 0,1 0 0 0 0,-1 0-1 0 0,0-1 1 0 0,0 1 0 0 0,0 0 0 0 0,1 0-1 0 0,-1 0 1 0 0,0 0 0 0 0,0-1 0 0 0,0 1 0 0 0,-1 0-1 0 0,1 0 1 0 0,0 0 0 0 0,0-1 0 0 0,0 1-1 0 0,0 0 1 0 0,-1 0 0 0 0,1 0 0 0 0,0-1-1 0 0,-1 1 1 0 0,0 1 0 0 0,-12 22 155 0 0,-2 0 1 0 0,0-1-1 0 0,-2 0 1 0 0,-34 35-1 0 0,-15 21-98 0 0,13-2 75 0 0,-52 96 0 0 0,-28 89 79 0 0,49-94-161 0 0,49-94-73 0 0,19-39-533 0 0,-2 0 0 0 0,-1-1-1 0 0,-33 46 1 0 0,45-72-2067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26 236 11055 0 0,'-2'0'852'0'0,"-21"-11"4988"0"0,25 10-5114 0 0,108-27 842 0 0,-24 7-1082 0 0,93-28 668 0 0,208-30-1 0 0,-266 59-1596 0 0,-41 2-2646 0 0,-51 10 1306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2303 0 0,'0'0'102'0'0,"1"2"-1"0"0,1 8 1224 0 0,1 0 0 0 0,-2 0 0 0 0,1 0 0 0 0,-1 1 0 0 0,-1-1 0 0 0,0 1 0 0 0,-2 13 0 0 0,-15 75 4082 0 0,15-89-5779 0 0,-20 94 868 0 0,-6 0 0 0 0,-3-2 0 0 0,-5-1 0 0 0,-73 142 0 0 0,99-223-492 0 0,-15 28-9 0 0,-42 60 0 0 0,58-96-26 0 0,0 1 0 0 0,-1-2 0 0 0,0 1 0 0 0,-1-1 0 0 0,-1-1 0 0 0,1 0 1 0 0,-2-1-1 0 0,1 0 0 0 0,-22 11 0 0 0,32-19 31 0 0,-1 0 0 0 0,0 0-1 0 0,1 0 1 0 0,-1 0 0 0 0,0-1 0 0 0,0 1 0 0 0,1-1 0 0 0,-1 1-1 0 0,0-1 1 0 0,-3 0 0 0 0,6 0 2 0 0,-1 0 0 0 0,0 0 0 0 0,1-1 0 0 0,-1 1-1 0 0,0 0 1 0 0,1 0 0 0 0,-1 0 0 0 0,1-1 0 0 0,-1 1 0 0 0,1 0 0 0 0,-1-1-1 0 0,1 1 1 0 0,-1 0 0 0 0,1-1 0 0 0,-1 1 0 0 0,1-1 0 0 0,-1 1 0 0 0,1-1-1 0 0,-1 0 1 0 0,1 0 1 0 0,-1 0 1 0 0,1 0-1 0 0,0 0 0 0 0,-1 0 0 0 0,1 0 0 0 0,0 0 0 0 0,0-1 0 0 0,0 1 0 0 0,0 0 0 0 0,0 0 1 0 0,0 0-1 0 0,0 0 0 0 0,1 0 0 0 0,-1 0 0 0 0,0-1 0 0 0,3-6-7 0 0,0 0 0 0 0,0 0 0 0 0,0 1 0 0 0,1 0 0 0 0,0 0 0 0 0,6-10 0 0 0,35-37-199 0 0,-25 31 66 0 0,-14 15 102 0 0,55-60-330 0 0,-54 61 336 0 0,1 1-1 0 0,0-1 0 0 0,0 1 0 0 0,1 0 1 0 0,-1 1-1 0 0,17-8 0 0 0,-24 12 43 0 0,1 1-1 0 0,-1-1 1 0 0,0 1 0 0 0,1-1-1 0 0,-1 1 1 0 0,1-1-1 0 0,-1 1 1 0 0,1 0 0 0 0,-1 0-1 0 0,1 0 1 0 0,-1 0-1 0 0,1 0 1 0 0,-1 0 0 0 0,1 0-1 0 0,-1 0 1 0 0,1 1-1 0 0,-1-1 1 0 0,1 1 0 0 0,-1-1-1 0 0,1 1 1 0 0,-1-1-1 0 0,2 2 1 0 0,-2-1 11 0 0,1 1 0 0 0,-1-1 0 0 0,1 1 0 0 0,-1-1 0 0 0,0 1 0 0 0,0 0 0 0 0,0-1 0 0 0,0 1 0 0 0,0 0 0 0 0,-1 0 0 0 0,1 0-1 0 0,0-1 1 0 0,-1 1 0 0 0,1 4 0 0 0,0 3 43 0 0,0 1-1 0 0,-1 0 1 0 0,0 0-1 0 0,0-1 1 0 0,-4 17-1 0 0,-11 43 143 0 0,8-45-186 0 0,2 0 0 0 0,1 0-1 0 0,-2 36 1 0 0,6-58-113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41 222 14511 0 0,'0'0'1314'0'0,"2"0"-1078"0"0,23 2-193 0 0,-17-1 247 0 0,0 0 1 0 0,0-1-1 0 0,9 0 0 0 0,-3-2 106 0 0,0-1 1 0 0,-1 0-1 0 0,0-1 1 0 0,0-1 0 0 0,13-6-1 0 0,61-35 247 0 0,-67 35-655 0 0,-1-2 1 0 0,25-20-1 0 0,-39 29-115 0 0,1-1 0 0 0,-2 0 0 0 0,1 0-1 0 0,-1 0 1 0 0,1 0 0 0 0,-1-1 0 0 0,-1 1 0 0 0,1-1 0 0 0,-1 0 0 0 0,0 0-1 0 0,-1 0 1 0 0,4-13 0 0 0,-5 19 117 0 0,-1 0-1 0 0,0-1 0 0 0,0 1 0 0 0,0-1 1 0 0,0 1-1 0 0,0 0 0 0 0,0-1 0 0 0,0 1 1 0 0,0 0-1 0 0,0-1 0 0 0,0 1 1 0 0,0-1-1 0 0,0 1 0 0 0,0 0 0 0 0,-1-1 1 0 0,1 1-1 0 0,0 0 0 0 0,0-1 1 0 0,0 1-1 0 0,0 0 0 0 0,-1-1 0 0 0,1 1 1 0 0,0 0-1 0 0,0-1 0 0 0,0 1 0 0 0,-1 0 1 0 0,1 0-1 0 0,0-1 0 0 0,-1 1 1 0 0,1 0-1 0 0,0 0 0 0 0,-1 0 0 0 0,1-1 1 0 0,0 1-1 0 0,-1 0 0 0 0,1 0 1 0 0,0 0-1 0 0,-1 0 0 0 0,1 0 0 0 0,0 0 1 0 0,-1 0-1 0 0,1 0 0 0 0,-1 0 1 0 0,1 0-1 0 0,0 0 0 0 0,-1 0 0 0 0,1 0 1 0 0,0 0-1 0 0,-1 0 0 0 0,1 0 0 0 0,0 0 1 0 0,-1 0-1 0 0,0 1 0 0 0,-20 6 2 0 0,5 3 54 0 0,1 0 0 0 0,0 1 0 0 0,1 0 0 0 0,-13 14 0 0 0,-49 57 250 0 0,18-18-45 0 0,18-24-60 0 0,15-17-27 0 0,2 1 0 0 0,0 2 0 0 0,-25 37 0 0 0,46-61-154 0 0,1 1-1 0 0,-1 0 1 0 0,1 0-1 0 0,0 0 1 0 0,0 0 0 0 0,0 0-1 0 0,0 0 1 0 0,0 0-1 0 0,1 0 1 0 0,-1 1-1 0 0,1-1 1 0 0,0 0-1 0 0,0 6 1 0 0,0-8-9 0 0,1 0 0 0 0,-1 1 1 0 0,0-1-1 0 0,1 0 0 0 0,-1 1 0 0 0,1-1 1 0 0,0 0-1 0 0,-1 0 0 0 0,1 1 0 0 0,0-1 1 0 0,0 0-1 0 0,0 0 0 0 0,0 0 0 0 0,0 0 1 0 0,0 0-1 0 0,0 0 0 0 0,0 0 0 0 0,0 0 1 0 0,1-1-1 0 0,-1 1 0 0 0,0 0 0 0 0,0-1 1 0 0,1 1-1 0 0,-1-1 0 0 0,0 1 0 0 0,1-1 1 0 0,-1 0-1 0 0,1 1 0 0 0,-1-1 0 0 0,1 0 1 0 0,-1 0-1 0 0,3 0 0 0 0,9 0-43 0 0,1-1 1 0 0,0 0-1 0 0,0-1 0 0 0,26-7 0 0 0,52-22-1587 0 0,-56 16 729 0 0,0 1-10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7367 0 0,'0'0'568'0'0,"2"2"-257"0"0,30 16 2004 0 0,40 16 1 0 0,-57-28-1822 0 0,0-1 1 0 0,0-1 0 0 0,0 0 0 0 0,1-1 0 0 0,22 2 0 0 0,0-1 3572 0 0,-56-4-2859 0 0,2-2-1058 0 0,0-1 1 0 0,1 0 0 0 0,-1-1 0 0 0,1-1-1 0 0,0 0 1 0 0,1-1 0 0 0,-1 0 0 0 0,1-1 0 0 0,0-1-1 0 0,-18-14 1 0 0,28 19-137 0 0,0 0 0 0 0,1 0 0 0 0,-1-1 0 0 0,1 1-1 0 0,0-1 1 0 0,0 0 0 0 0,0 0 0 0 0,1 0 0 0 0,-1 0 0 0 0,1-1 0 0 0,0 1-1 0 0,0-1 1 0 0,1 1 0 0 0,-2-6 0 0 0,2 3-45 0 0,0 1 0 0 0,1-1 0 0 0,0 1 0 0 0,0-1-1 0 0,0 1 1 0 0,1-1 0 0 0,0 1 0 0 0,0 0 0 0 0,3-10 0 0 0,3-1-143 0 0,0 1 0 0 0,0 0 0 0 0,2 0 0 0 0,0 0 0 0 0,1 1 0 0 0,19-23 0 0 0,-15 23 82 0 0,0 0 0 0 0,1 2 0 0 0,0-1 0 0 0,1 2 0 0 0,0 0 1 0 0,1 1-1 0 0,1 0 0 0 0,0 2 0 0 0,0 0 0 0 0,23-8 0 0 0,-36 16 97 0 0,0-1-1 0 0,0 1 0 0 0,0 0 0 0 0,0 0 1 0 0,0 1-1 0 0,0 0 0 0 0,0-1 1 0 0,0 2-1 0 0,0-1 0 0 0,0 1 1 0 0,0-1-1 0 0,0 1 0 0 0,0 1 1 0 0,0-1-1 0 0,0 1 0 0 0,6 3 1 0 0,-6-2 26 0 0,0 0 0 0 0,0 0 1 0 0,-1 1-1 0 0,1-1 1 0 0,-1 1-1 0 0,0 0 0 0 0,0 1 1 0 0,0-1-1 0 0,-1 1 0 0 0,0 0 1 0 0,0-1-1 0 0,0 1 0 0 0,0 1 1 0 0,2 5-1 0 0,0 3 19 0 0,0 0-1 0 0,-1 1 1 0 0,-1-1-1 0 0,0 1 1 0 0,-1 0-1 0 0,0 29 1 0 0,-2-34-34 0 0,-1-1 0 0 0,1 1 0 0 0,-2-1 0 0 0,1 0 0 0 0,-1 1 0 0 0,-1-1 0 0 0,0 0 0 0 0,0 0 0 0 0,-1 0 0 0 0,0 0 0 0 0,-10 15 0 0 0,9-18 3 0 0,-1 0 1 0 0,1 0 0 0 0,-2-1-1 0 0,1 0 1 0 0,0 0 0 0 0,-1 0-1 0 0,0-1 1 0 0,0 0 0 0 0,-1 0-1 0 0,1 0 1 0 0,-1-1-1 0 0,0-1 1 0 0,1 1 0 0 0,-1-1-1 0 0,-9 1 1 0 0,-9 1-29 0 0,-1-1 0 0 0,1-2 0 0 0,-36-1 1 0 0,47-1-8 0 0,0 0 0 0 0,-19-4 0 0 0,2-6-1425 0 0,29 9 595 0 0,0 1 1 0 0,-1-1 0 0 0,1 0 0 0 0,0 0 0 0 0,1-1-1 0 0,-5-3 1 0 0,-3-6-5359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24 7831 0 0,'3'-5'230'0'0,"3"-13"2851"0"0,-12 18-2662 0 0,0 1 0 0 0,0 0 0 0 0,0 0 0 0 0,0 1 0 0 0,0-1 0 0 0,0 1 0 0 0,0 0 0 0 0,1 1 0 0 0,-10 5 0 0 0,5-2-346 0 0,0 1 0 0 0,0 0-1 0 0,-17 17 1 0 0,12-8 91 0 0,1 1-1 0 0,0 0 1 0 0,-16 29-1 0 0,-28 62 346 0 0,38-69-368 0 0,-97 200 699 0 0,93-183-603 0 0,2 2 1 0 0,-18 79-1 0 0,35-115-190 0 0,1 0 0 0 0,1-1 0 0 0,1 2 0 0 0,1-1 0 0 0,0 0-1 0 0,6 43 1 0 0,-5-64-399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12895 0 0,'0'0'998'0'0,"-1"1"-657"0"0,-19 17 1039 0 0,12-10-577 0 0,0 0 1 0 0,0 0-1 0 0,0 0 1 0 0,-9 15-1 0 0,4-1-568 0 0,0 0 1 0 0,1 2-1 0 0,1-1 0 0 0,-7 27 0 0 0,17-32 83 0 0,-1-2-3940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51 5527 0 0,'28'-10'731'0'0,"31"-13"572"0"0,-20 6 9429 0 0,-63 30-9915 0 0,-26 20 1 0 0,19-13-799 0 0,-18 15 47 0 0,1 1-1 0 0,-71 72 0 0 0,114-104-64 0 0,4-3 3 0 0,0 0 0 0 0,-1 0 0 0 0,1 0 0 0 0,0 0 0 0 0,0 0 0 0 0,0 0-1 0 0,0 0 1 0 0,1 1 0 0 0,-1-1 0 0 0,0 0 0 0 0,0 1 0 0 0,1-1 0 0 0,-1 0 0 0 0,1 1 0 0 0,-2 2 0 0 0,1-2-4 0 0,0 1 0 0 0,3 12 0 0 0,0-8 0 0 0,0 1 0 0 0,1 0 0 0 0,0-1 0 0 0,8 14 0 0 0,-6-12 0 0 0,-1 1 0 0 0,5 13 0 0 0,33 101 303 0 0,-38-101-54 0 0,-3-22-243 0 0,-1 0 0 0 0,0 0-1 0 0,0 0 1 0 0,0 0-1 0 0,1 0 1 0 0,-1 0 0 0 0,0 0-1 0 0,0 0 1 0 0,0 0 0 0 0,-1 0-1 0 0,1 0 1 0 0,0 0 0 0 0,0 0-1 0 0,-1 0 1 0 0,1 0 0 0 0,0 0-1 0 0,-1 0 1 0 0,1 0 0 0 0,-1 0-1 0 0,1 0 1 0 0,-1 0 0 0 0,1-1-1 0 0,-1 1 1 0 0,0 0 0 0 0,1 0-1 0 0,-1-1 1 0 0,-1 2 0 0 0,0 0 9 0 0,-1 0 5 0 0,1 0 0 0 0,-1 0 0 0 0,0-1 0 0 0,0 1 0 0 0,1 0 0 0 0,-1-1 0 0 0,0 0 0 0 0,0 0 0 0 0,0 0 0 0 0,-1 0 0 0 0,1 0 0 0 0,0 0 0 0 0,0-1 0 0 0,0 0 0 0 0,-1 1 1 0 0,-3-2-1 0 0,-7 1 44 0 0,0-2 1 0 0,-20-4 0 0 0,18 3-22 0 0,-32-5-44 0 0,16 3-649 0 0,0-1 0 0 0,-42-15-1 0 0,58 14-4166 0 0,3-2-1526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77 7367 0 0,'2'-6'321'0'0,"0"-1"0"0"0,1 1 0 0 0,-1 0 0 0 0,1-1 0 0 0,0 1 0 0 0,6-7 0 0 0,-7 9 431 0 0,1 1-1 0 0,0 0 0 0 0,0 0 1 0 0,0 1-1 0 0,0-1 0 0 0,0 1 0 0 0,6-4 1613 0 0,-10 20-2178 0 0,-4 12 13 0 0,-2 0 0 0 0,-1 0 1 0 0,0 0-1 0 0,-20 37 0 0 0,11-23-63 0 0,-57 133 281 0 0,-48 118-179 0 0,79-191-173 0 0,-4-2 1 0 0,-5-3-1 0 0,-95 133 0 0 0,115-181-227 0 0,-43 78-1 0 0,74-124-154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19:5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14887 0 0,'0'0'1350'0'0,"-2"0"-1110"0"0,-72 18 1261 0 0,42-11-813 0 0,-1 3 1 0 0,2 0-1 0 0,-1 2 0 0 0,2 1 1 0 0,0 2-1 0 0,-52 33 0 0 0,50-25-488 0 0,-39 37 0 0 0,58-47-160 0 0,0 1 0 0 0,0 1 0 0 0,1 0 0 0 0,-17 31 0 0 0,27-43-33 0 0,-8 14 36 0 0,1 2 0 0 0,-10 26 0 0 0,17-41-29 0 0,1 0 1 0 0,0 1-1 0 0,0-1 0 0 0,0 0 0 0 0,0 1 0 0 0,0-1 0 0 0,1 1 1 0 0,0-1-1 0 0,0 1 0 0 0,0-1 0 0 0,1 1 0 0 0,0-1 0 0 0,-1 1 1 0 0,1-1-1 0 0,1 0 0 0 0,-1 1 0 0 0,3 4 0 0 0,-3-7 0 0 0,0-1-1 0 0,1 1 0 0 0,-1-1 1 0 0,1 1-1 0 0,-1-1 1 0 0,1 0-1 0 0,0 0 0 0 0,-1 1 1 0 0,1-1-1 0 0,0 0 1 0 0,0-1-1 0 0,0 1 0 0 0,-1 0 1 0 0,1 0-1 0 0,0-1 1 0 0,0 1-1 0 0,0-1 1 0 0,0 0-1 0 0,0 1 0 0 0,1-1 1 0 0,-1 0-1 0 0,0 0 1 0 0,2-1-1 0 0,7 0 43 0 0,0 0-1 0 0,0-1 1 0 0,10-3-1 0 0,-14 3-19 0 0,25-7 72 0 0,0-1 0 0 0,45-22 0 0 0,-57 22-87 0 0,0 0 0 0 0,-1-2 0 0 0,0 0 0 0 0,29-25 0 0 0,-42 30-13 0 0,1 1 0 0 0,-1-1 0 0 0,0 0-1 0 0,-1 0 1 0 0,1-1 0 0 0,-2 1 0 0 0,1-1 0 0 0,-1 0-1 0 0,0-1 1 0 0,0 1 0 0 0,-1-1 0 0 0,-1 0-1 0 0,1 1 1 0 0,-1-1 0 0 0,-1 0 0 0 0,0 0-1 0 0,0 0 1 0 0,0-1 0 0 0,-1 1 0 0 0,-1 0-1 0 0,-1-11 1 0 0,0 14-49 0 0,1 1 1 0 0,-1 0-1 0 0,-1-1 0 0 0,1 1 1 0 0,-1 0-1 0 0,1 0 0 0 0,-1 1 1 0 0,-1-1-1 0 0,1 1 0 0 0,-1-1 0 0 0,0 1 1 0 0,0 0-1 0 0,0 0 0 0 0,0 1 1 0 0,-1-1-1 0 0,1 1 0 0 0,-1 0 1 0 0,0 0-1 0 0,0 1 0 0 0,0-1 1 0 0,0 1-1 0 0,-7-2 0 0 0,3 3-48 0 0,0 1-1 0 0,0-1 1 0 0,0 2-1 0 0,0-1 1 0 0,1 1-1 0 0,-1 0 1 0 0,-11 4-1 0 0,15-4-68 0 0,-1 0 1 0 0,1 1-1 0 0,0 0 1 0 0,0 0-1 0 0,0 0 0 0 0,0 1 1 0 0,1 0-1 0 0,-1 0 0 0 0,1 0 1 0 0,-1 0-1 0 0,1 1 0 0 0,-6 7 1 0 0,6 1-5120 0 0,2 0-753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89 189 12439 0 0,'-15'1'842'0'0,"1"2"-1"0"0,-1 0 0 0 0,-25 9 1 0 0,35-9 2170 0 0,6 0-1224 0 0,13 1-727 0 0,23-2-928 0 0,18-9 384 0 0,-1-2 0 0 0,78-24 0 0 0,-86 20-352 0 0,475-127-673 0 0,-497 131-391 0 0,-9 3-1658 0 0,-4 3-3167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3 376 6911 0 0,'0'0'623'0'0,"0"2"-514"0"0,1 0-5 0 0,-1 1-1 0 0,1-1 0 0 0,-1 0 0 0 0,0 0 0 0 0,0 1 0 0 0,0-1 0 0 0,-2 15 13115 0 0,1-19-12858 0 0,1-5-209 0 0,-1 0 0 0 0,1 0 0 0 0,0 0 0 0 0,0 0 0 0 0,1 0 0 0 0,0-1 0 0 0,1 2 1 0 0,3-13-1 0 0,23-55 287 0 0,-26 68-388 0 0,12-27 63 0 0,1 1 1 0 0,31-47-1 0 0,-40 70-93 0 0,1-1 0 0 0,0 1 0 0 0,1 1 0 0 0,0-1 0 0 0,0 1 0 0 0,0 0 0 0 0,1 1 0 0 0,1 0 0 0 0,-1 1 0 0 0,1 0 0 0 0,0 0 0 0 0,11-4 0 0 0,-15 8-412 0 0,-1 1 0 0 0,1 0 1 0 0,0 0-1 0 0,0 0 0 0 0,0 0 0 0 0,0 1 0 0 0,0 0 0 0 0,8 1 1 0 0,6 2-2835 0 0,21 6 1 0 0,-37-8 2852 0 0,12 2-5701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 3223 0 0,'0'0'4891'0'0,"-5"-6"-851"0"0,4 6-3883 0 0,1-1 0 0 0,-1 1 0 0 0,0-1 0 0 0,0 1 0 0 0,0-1 0 0 0,0 1 0 0 0,-1 0 0 0 0,1 0 0 0 0,0 0 0 0 0,0-1 0 0 0,0 1 0 0 0,0 0 0 0 0,0 0 0 0 0,0 1 0 0 0,0-1 0 0 0,0 0 0 0 0,0 0 0 0 0,0 0 0 0 0,0 1 0 0 0,-1 0 0 0 0,-1 0 18 0 0,1 0 0 0 0,1 1 0 0 0,-1-1 0 0 0,0 1 0 0 0,0 0 0 0 0,0-1 0 0 0,1 1 0 0 0,-3 4 0 0 0,-11 17 195 0 0,2 1-1 0 0,1 1 1 0 0,0 0 0 0 0,-10 36-1 0 0,22-61-366 0 0,-2 8 5 0 0,2-5-20 0 0,-1-1-1 0 0,0 1 0 0 0,0 0 0 0 0,0 0 1 0 0,0-1-1 0 0,-1 1 0 0 0,-2 4 0 0 0,0 0-185 0 0,3-5-20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 5983 0 0,'0'0'264'0'0,"-5"-9"56"0"0,-4-7 9552 0 0,11 27-10704 0 0,1 1 352 0 0,-1 1 8 0 0,2 1 8 0 0,1 1 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10591 0 0,'0'0'4066'0'0,"-1"2"-3154"0"0,-19 30-471 0 0,-17 42 0 0 0,1-2-5 0 0,-158 339 28 0 0,70-158-739 0 0,59-128-99 0 0,56-106-911 0 0,8-17 659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40 397 3679 0 0,'-8'-3'382'0'0,"-4"-3"425"0"0,-2-5 5748 0 0,13 10-6225 0 0,1 1 0 0 0,-1-1 0 0 0,1 0 0 0 0,-1 0 0 0 0,1 0 1 0 0,-1 0-1 0 0,1 0 0 0 0,0 0 0 0 0,0 0 0 0 0,-1 0 0 0 0,1 0 0 0 0,0 0 0 0 0,0 1 0 0 0,0-1 0 0 0,0-2 1 0 0,3-11-1789 0 0,5-2 1653 0 0,0 0 0 0 0,0 1 0 0 0,1 0 0 0 0,13-15 0 0 0,48-52-143 0 0,-66 77-43 0 0,21-22 2 0 0,0 1 0 0 0,42-33-1 0 0,-58 53 6 0 0,1-1 0 0 0,-1 1-1 0 0,2 0 1 0 0,-1 1 0 0 0,0 0 0 0 0,1 1-1 0 0,0 0 1 0 0,0 1 0 0 0,0 0-1 0 0,0 1 1 0 0,1 0 0 0 0,11 0-1 0 0,-11 1 40 0 0,0 1 0 0 0,1 1 0 0 0,-1 0 0 0 0,0 1 0 0 0,0 0 0 0 0,0 1 0 0 0,-1 0 0 0 0,1 1 0 0 0,-1 0 0 0 0,1 1-1 0 0,-1 0 1 0 0,-1 1 0 0 0,1 0 0 0 0,-1 1 0 0 0,0 0 0 0 0,-1 1 0 0 0,1 0 0 0 0,-1 0 0 0 0,10 13 0 0 0,-10-10 94 0 0,0 2 0 0 0,-1-1 0 0 0,0 1 1 0 0,0 0-1 0 0,-2 1 0 0 0,6 15 0 0 0,-10-24-95 0 0,-1 0 1 0 0,1 0-1 0 0,-1 0 0 0 0,-1 0 1 0 0,1 0-1 0 0,-1 0 1 0 0,0 0-1 0 0,0 1 0 0 0,0-1 1 0 0,-1 0-1 0 0,1 0 0 0 0,-1 0 1 0 0,-1 0-1 0 0,1 0 0 0 0,-1 0 1 0 0,0 0-1 0 0,0 0 0 0 0,0-1 1 0 0,0 1-1 0 0,-1-1 0 0 0,-4 6 1 0 0,-1-1 34 0 0,-1 0 0 0 0,0 0-1 0 0,0 0 1 0 0,-1-2 0 0 0,0 1 0 0 0,-1-1 0 0 0,0-1 0 0 0,0 0-1 0 0,0 0 1 0 0,-19 6 0 0 0,-6 0-77 0 0,0-2 0 0 0,-46 7 0 0 0,57-12-310 0 0,-1-2 0 0 0,-1 0-1 0 0,1-2 1 0 0,0-1 0 0 0,0 0 0 0 0,-52-10-1 0 0,76 10 171 0 0,1 0 0 0 0,0 0-1 0 0,-1-1 1 0 0,1 1 0 0 0,0 0 0 0 0,-1-1-1 0 0,1 0 1 0 0,0 1 0 0 0,0-1-1 0 0,-1 1 1 0 0,1-1 0 0 0,0 0 0 0 0,0 0-1 0 0,0 0 1 0 0,0 0 0 0 0,0 0 0 0 0,0 0-1 0 0,0 0 1 0 0,0 0 0 0 0,0 0-1 0 0,1 0 1 0 0,-1 0 0 0 0,0-1 0 0 0,1 1-1 0 0,-2-3 1 0 0,2 3-29 0 0,1-1-1 0 0,-1 1 1 0 0,0-1 0 0 0,0 1 0 0 0,1-1-1 0 0,-1 1 1 0 0,0 0 0 0 0,1-1 0 0 0,0 1-1 0 0,-1-1 1 0 0,1 1 0 0 0,0 0 0 0 0,0 0-1 0 0,0-1 1 0 0,0 1 0 0 0,0 0 0 0 0,0 0-1 0 0,0 0 1 0 0,0 0 0 0 0,0 0 0 0 0,0 0-1 0 0,0 0 1 0 0,2 0 0 0 0,3-3-421 0 0,0 0 0 0 0,0 1 0 0 0,0 0 1 0 0,12-3-1 0 0,-1 0-576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15 103 3679 0 0,'2'-1'284'0'0,"39"-33"1516"0"0,0-1 4588 0 0,-29 27-5345 0 0,19-16 2052 0 0,-29 34-2489 0 0,-3-5-459 0 0,-1 0-1 0 0,1 0 1 0 0,-1 0 0 0 0,1 0-1 0 0,-1 0 1 0 0,-1-1-1 0 0,1 1 1 0 0,-1 0 0 0 0,0-1-1 0 0,-4 6 1 0 0,-4 6 74 0 0,-26 44 264 0 0,-26 47 172 0 0,62-106-632 0 0,1 0 1 0 0,-1 0-1 0 0,0 1 0 0 0,1-1 1 0 0,-1 0-1 0 0,1 1 0 0 0,-1-1 0 0 0,1 0 1 0 0,0 1-1 0 0,0-1 0 0 0,-1 1 1 0 0,1-1-1 0 0,0 1 0 0 0,0-1 0 0 0,0 0 1 0 0,1 1-1 0 0,-1-1 0 0 0,1 3 1 0 0,0-2 0 0 0,0-1 0 0 0,-1 0 0 0 0,1-1 1 0 0,0 1-1 0 0,0 0 0 0 0,0 0 0 0 0,1 0 1 0 0,-1 0-1 0 0,0-1 0 0 0,0 1 1 0 0,0-1-1 0 0,0 1 0 0 0,1-1 0 0 0,-1 1 1 0 0,0-1-1 0 0,1 0 0 0 0,-1 1 0 0 0,0-1 1 0 0,1 0-1 0 0,1 0 0 0 0,2 0 16 0 0,1 0 0 0 0,0 0 0 0 0,0 0 0 0 0,-1-1 0 0 0,1 0 0 0 0,0 0 0 0 0,-1-1 0 0 0,1 0 0 0 0,9-4 0 0 0,5-3 28 0 0,21-15-1 0 0,-29 16-32 0 0,30-17-299 0 0,56-45 0 0 0,-78 52 53 0 0,0 0 0 0 0,-1-1 1 0 0,0-1-1 0 0,18-28 0 0 0,-32 42 172 0 0,-4 5-87 0 0,-9 12-264 0 0,-7 10 359 0 0,4-6 65 0 0,1 0-1 0 0,0 1 0 0 0,0 0 0 0 0,-7 21 0 0 0,15-33-25 0 0,1 1 0 0 0,-1 0 0 0 0,1 0 0 0 0,0 0-1 0 0,0-1 1 0 0,1 1 0 0 0,-1 0 0 0 0,1 0 0 0 0,0 0-1 0 0,1 0 1 0 0,-1 0 0 0 0,1 0 0 0 0,0 0 0 0 0,0 0-1 0 0,0-1 1 0 0,1 1 0 0 0,0 0 0 0 0,0-1 0 0 0,0 1-1 0 0,5 6 1 0 0,-3-4 7 0 0,1-1-1 0 0,0 0 0 0 0,0 0 1 0 0,0-1-1 0 0,1 1 0 0 0,0-1 1 0 0,0 0-1 0 0,12 7 1 0 0,-15-10-251 0 0,1-1 0 0 0,-1 1 0 0 0,0-1 0 0 0,1 1 0 0 0,-1-1 0 0 0,0 0 0 0 0,1-1 1 0 0,0 1-1 0 0,-1-1 0 0 0,1 1 0 0 0,-1-1 0 0 0,1 0 0 0 0,0 0 0 0 0,-1-1 1 0 0,1 1-1 0 0,-1-1 0 0 0,1 1 0 0 0,-1-1 0 0 0,1 0 0 0 0,6-4 0 0 0,4-2-5354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33 7367 0 0,'1'-1'568'0'0,"21"-30"7712"0"0,-21 33-8098 0 0,0 3-96 0 0,0 0 0 0 0,-1 0 0 0 0,0 0 0 0 0,0 0 0 0 0,0 1 0 0 0,0-1 0 0 0,-1 0 0 0 0,0 0 0 0 0,-2 7 0 0 0,-18 51 694 0 0,14-44-536 0 0,-26 70 606 0 0,-78 146 1 0 0,28-90-617 0 0,-60 112-119 0 0,130-228-81 0 0,-10 19-41 0 0,-50 82-1 0 0,69-125-525 0 0,-7 11 761 0 0,8-6-6219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74 119 14047 0 0,'-15'-3'286'0'0,"9"2"-141"0"0,0 0-1 0 0,1 0 1 0 0,-1 0 0 0 0,0 1 0 0 0,1 0 0 0 0,-1 0 0 0 0,0 1 0 0 0,-5 1 0 0 0,9-2 995 0 0,16-7-14 0 0,16-5 216 0 0,1 1-1 0 0,51-11 0 0 0,-1 4-215 0 0,0 3 0 0 0,113-6-1 0 0,-98 18-970 0 0,49-2-503 0 0,-130 4-380 0 0,27 3 1 0 0,-4 3-7446 0 0,-25-3 1481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8T17:34:3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257 169 3223 0 0,'1'2'10091'0'0,"-1"4"-9438"0"0,0-1 1 0 0,0 1-1 0 0,-1 0 0 0 0,1-1 1 0 0,-1 1-1 0 0,0-1 0 0 0,-1 1 1 0 0,1-1-1 0 0,-4 7 0 0 0,-25 51 48 0 0,22-48-130 0 0,-15 27 122 0 0,-46 62-1 0 0,-40 32-1346 0 0,103-128-370 0 0,5-6-59 0 0</inkml:trace>
  <inkml:trace contextRef="#ctx0" brushRef="#br0" timeOffset="1">500 38 4143 0 0,'5'-9'368'0'0,"1"0"-296"0"0,-1 2 1816 0 0,2-1 2672 0 0,2 3-8744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B798-BCD5-48F2-A506-8DD0979C0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34950-DC26-404C-BC22-53AEB5D95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9C33-9433-464B-A277-E00CDCC2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AF7AA-4823-431B-9C59-23C28205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DC37B-DD30-4689-947A-B1018DEC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CAE4-BBE7-4D8E-BD1A-57114C49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77C3F-491E-454F-BE25-A60E2067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A13F-D6C2-49AE-B6F3-FEAD3DB3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7992-CC3A-48E2-9BE3-E5AB2D3E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0F900-A6A0-4F86-8620-47B37043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BDC13-7D34-4187-A188-B4DF5AC3F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CB75-DD18-4DDD-8F13-99EB988E9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3420A-EB11-4627-8508-FA55A879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A70C5-974A-4E08-9D94-23FBEF27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A712-996D-4ED5-9D3B-55202FB3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CF34-1710-4B5F-AB39-7A6A21AF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529C-35A4-416A-BB74-8E921642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56ABB-6A38-4F66-80C4-61976F6B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1676-63EA-4095-921C-0F9CE6D4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75286-56B5-4924-8718-F6730C4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7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109A-3DBE-4F3D-AEC0-AE2069A3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8BC3-0211-42D8-9D40-D2B30172E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2B98D-1230-4AFA-A276-B34D659C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62B3-4884-48B8-A3FA-365FF369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2201-1F57-45FC-98E6-422E2C33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1D85-CC7C-41F8-A4D3-BC5D2F60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8F81-9CE0-4FE3-9473-DBF4AA037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6BEEC-1C31-4000-9066-9F7BC9308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076-95B1-4190-8FE4-D7AF424C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D6AC-484E-4F74-A1B9-64597D6A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26697-6524-4BB1-9909-F2BE3BA2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6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9319-5BFF-4AA4-BAC8-1140DF50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E31A2-A8F7-4C64-854E-9FEB277C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F035B-11D2-4A32-9EB4-385DEB21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A59A-2BFE-4E65-B166-93BD2B6BF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3039C-2D34-4703-AE21-C0D1E46C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AF190-F006-4CE0-98A2-00D7DBDA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4F93D-03BD-40D8-8694-225793B8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67C1D-16E6-49F6-8A4D-EB404179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96E3-DA65-4B95-A9DA-624004FD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D54A3-1328-42A2-B628-CC6E67A0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5FFB5-5F77-42C1-9A0F-6D3DFE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53526-CE58-4411-8384-E1531B10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E485DE-3D11-4CA7-ABE7-7854A4F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83E48-50DF-4A45-AED0-0D1781A0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ACA28-7538-4C4A-989F-DEBA9DCD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3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9749-240E-4492-BC07-05568B2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7D9C-A9DF-4D24-AA98-FA6C0AFB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E453-F396-4F87-BB9A-9739D8A5C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1037E-D322-46CB-A171-AD13BADA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F5D8A-5C76-4389-93E5-541150B8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DE66-B578-48DA-A82D-608A194E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C6AC-A08E-4BDF-A91F-1B35E58B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741A3-DA1C-40D4-8A73-29B75736B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B72C-BCA1-485F-BFC9-71F17A822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39FDA-5510-48F4-8F60-DB85FE40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BAC5-BC67-4C52-8DC7-4D91D7A2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F6F55-8776-457F-97BC-34EF7A96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1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B185E-8C3D-46D4-9B9A-997192D5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A735C-EA74-4409-85AF-CADC62229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A9-E20B-4104-AEB5-645482D85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51119-D3A6-4382-83DB-67C550BEEE4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332EE-F33B-4A8B-AEAC-AA744264D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C499E-F5C0-4B28-8DE9-F44382C63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6A65-761F-4301-8E93-4031180D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9.png"/><Relationship Id="rId299" Type="http://schemas.openxmlformats.org/officeDocument/2006/relationships/image" Target="../media/image1990.png"/><Relationship Id="rId21" Type="http://schemas.openxmlformats.org/officeDocument/2006/relationships/image" Target="../media/image1851.png"/><Relationship Id="rId63" Type="http://schemas.openxmlformats.org/officeDocument/2006/relationships/image" Target="../media/image1872.png"/><Relationship Id="rId159" Type="http://schemas.openxmlformats.org/officeDocument/2006/relationships/image" Target="../media/image1920.png"/><Relationship Id="rId324" Type="http://schemas.openxmlformats.org/officeDocument/2006/relationships/customXml" Target="../ink/ink2022.xml"/><Relationship Id="rId366" Type="http://schemas.openxmlformats.org/officeDocument/2006/relationships/customXml" Target="../ink/ink2043.xml"/><Relationship Id="rId170" Type="http://schemas.openxmlformats.org/officeDocument/2006/relationships/customXml" Target="../ink/ink1945.xml"/><Relationship Id="rId226" Type="http://schemas.openxmlformats.org/officeDocument/2006/relationships/customXml" Target="../ink/ink1973.xml"/><Relationship Id="rId433" Type="http://schemas.openxmlformats.org/officeDocument/2006/relationships/image" Target="../media/image2057.png"/><Relationship Id="rId268" Type="http://schemas.openxmlformats.org/officeDocument/2006/relationships/customXml" Target="../ink/ink1994.xml"/><Relationship Id="rId475" Type="http://schemas.openxmlformats.org/officeDocument/2006/relationships/image" Target="../media/image2078.png"/><Relationship Id="rId32" Type="http://schemas.openxmlformats.org/officeDocument/2006/relationships/customXml" Target="../ink/ink1876.xml"/><Relationship Id="rId74" Type="http://schemas.openxmlformats.org/officeDocument/2006/relationships/customXml" Target="../ink/ink1897.xml"/><Relationship Id="rId128" Type="http://schemas.openxmlformats.org/officeDocument/2006/relationships/customXml" Target="../ink/ink1924.xml"/><Relationship Id="rId335" Type="http://schemas.openxmlformats.org/officeDocument/2006/relationships/image" Target="../media/image2008.png"/><Relationship Id="rId377" Type="http://schemas.openxmlformats.org/officeDocument/2006/relationships/image" Target="../media/image2029.png"/><Relationship Id="rId5" Type="http://schemas.openxmlformats.org/officeDocument/2006/relationships/image" Target="../media/image1843.png"/><Relationship Id="rId181" Type="http://schemas.openxmlformats.org/officeDocument/2006/relationships/image" Target="../media/image1931.png"/><Relationship Id="rId237" Type="http://schemas.openxmlformats.org/officeDocument/2006/relationships/image" Target="../media/image1959.png"/><Relationship Id="rId402" Type="http://schemas.openxmlformats.org/officeDocument/2006/relationships/customXml" Target="../ink/ink2061.xml"/><Relationship Id="rId279" Type="http://schemas.openxmlformats.org/officeDocument/2006/relationships/image" Target="../media/image1980.png"/><Relationship Id="rId444" Type="http://schemas.openxmlformats.org/officeDocument/2006/relationships/customXml" Target="../ink/ink2082.xml"/><Relationship Id="rId486" Type="http://schemas.openxmlformats.org/officeDocument/2006/relationships/customXml" Target="../ink/ink2103.xml"/><Relationship Id="rId43" Type="http://schemas.openxmlformats.org/officeDocument/2006/relationships/image" Target="../media/image1862.png"/><Relationship Id="rId139" Type="http://schemas.openxmlformats.org/officeDocument/2006/relationships/image" Target="../media/image1910.png"/><Relationship Id="rId290" Type="http://schemas.openxmlformats.org/officeDocument/2006/relationships/customXml" Target="../ink/ink2005.xml"/><Relationship Id="rId304" Type="http://schemas.openxmlformats.org/officeDocument/2006/relationships/customXml" Target="../ink/ink2012.xml"/><Relationship Id="rId346" Type="http://schemas.openxmlformats.org/officeDocument/2006/relationships/customXml" Target="../ink/ink2033.xml"/><Relationship Id="rId388" Type="http://schemas.openxmlformats.org/officeDocument/2006/relationships/customXml" Target="../ink/ink2054.xml"/><Relationship Id="rId85" Type="http://schemas.openxmlformats.org/officeDocument/2006/relationships/image" Target="../media/image1883.png"/><Relationship Id="rId150" Type="http://schemas.openxmlformats.org/officeDocument/2006/relationships/customXml" Target="../ink/ink1935.xml"/><Relationship Id="rId192" Type="http://schemas.openxmlformats.org/officeDocument/2006/relationships/customXml" Target="../ink/ink1956.xml"/><Relationship Id="rId206" Type="http://schemas.openxmlformats.org/officeDocument/2006/relationships/customXml" Target="../ink/ink1963.xml"/><Relationship Id="rId413" Type="http://schemas.openxmlformats.org/officeDocument/2006/relationships/image" Target="../media/image2047.png"/><Relationship Id="rId248" Type="http://schemas.openxmlformats.org/officeDocument/2006/relationships/customXml" Target="../ink/ink1984.xml"/><Relationship Id="rId455" Type="http://schemas.openxmlformats.org/officeDocument/2006/relationships/image" Target="../media/image2068.png"/><Relationship Id="rId12" Type="http://schemas.openxmlformats.org/officeDocument/2006/relationships/customXml" Target="../ink/ink1866.xml"/><Relationship Id="rId108" Type="http://schemas.openxmlformats.org/officeDocument/2006/relationships/customXml" Target="../ink/ink1914.xml"/><Relationship Id="rId315" Type="http://schemas.openxmlformats.org/officeDocument/2006/relationships/image" Target="../media/image1998.png"/><Relationship Id="rId357" Type="http://schemas.openxmlformats.org/officeDocument/2006/relationships/image" Target="../media/image2019.png"/><Relationship Id="rId54" Type="http://schemas.openxmlformats.org/officeDocument/2006/relationships/customXml" Target="../ink/ink1887.xml"/><Relationship Id="rId96" Type="http://schemas.openxmlformats.org/officeDocument/2006/relationships/customXml" Target="../ink/ink1908.xml"/><Relationship Id="rId161" Type="http://schemas.openxmlformats.org/officeDocument/2006/relationships/image" Target="../media/image1921.png"/><Relationship Id="rId217" Type="http://schemas.openxmlformats.org/officeDocument/2006/relationships/image" Target="../media/image1949.png"/><Relationship Id="rId399" Type="http://schemas.openxmlformats.org/officeDocument/2006/relationships/image" Target="../media/image2040.png"/><Relationship Id="rId259" Type="http://schemas.openxmlformats.org/officeDocument/2006/relationships/image" Target="../media/image1970.png"/><Relationship Id="rId424" Type="http://schemas.openxmlformats.org/officeDocument/2006/relationships/customXml" Target="../ink/ink2072.xml"/><Relationship Id="rId466" Type="http://schemas.openxmlformats.org/officeDocument/2006/relationships/customXml" Target="../ink/ink2093.xml"/><Relationship Id="rId23" Type="http://schemas.openxmlformats.org/officeDocument/2006/relationships/image" Target="../media/image1852.png"/><Relationship Id="rId119" Type="http://schemas.openxmlformats.org/officeDocument/2006/relationships/image" Target="../media/image1900.png"/><Relationship Id="rId270" Type="http://schemas.openxmlformats.org/officeDocument/2006/relationships/customXml" Target="../ink/ink1995.xml"/><Relationship Id="rId326" Type="http://schemas.openxmlformats.org/officeDocument/2006/relationships/customXml" Target="../ink/ink2023.xml"/><Relationship Id="rId65" Type="http://schemas.openxmlformats.org/officeDocument/2006/relationships/image" Target="../media/image1873.png"/><Relationship Id="rId130" Type="http://schemas.openxmlformats.org/officeDocument/2006/relationships/customXml" Target="../ink/ink1925.xml"/><Relationship Id="rId368" Type="http://schemas.openxmlformats.org/officeDocument/2006/relationships/customXml" Target="../ink/ink2044.xml"/><Relationship Id="rId172" Type="http://schemas.openxmlformats.org/officeDocument/2006/relationships/customXml" Target="../ink/ink1946.xml"/><Relationship Id="rId228" Type="http://schemas.openxmlformats.org/officeDocument/2006/relationships/customXml" Target="../ink/ink1974.xml"/><Relationship Id="rId435" Type="http://schemas.openxmlformats.org/officeDocument/2006/relationships/image" Target="../media/image2058.png"/><Relationship Id="rId477" Type="http://schemas.openxmlformats.org/officeDocument/2006/relationships/image" Target="../media/image2079.png"/><Relationship Id="rId281" Type="http://schemas.openxmlformats.org/officeDocument/2006/relationships/image" Target="../media/image1981.png"/><Relationship Id="rId337" Type="http://schemas.openxmlformats.org/officeDocument/2006/relationships/image" Target="../media/image2009.png"/><Relationship Id="rId34" Type="http://schemas.openxmlformats.org/officeDocument/2006/relationships/customXml" Target="../ink/ink1877.xml"/><Relationship Id="rId76" Type="http://schemas.openxmlformats.org/officeDocument/2006/relationships/customXml" Target="../ink/ink1898.xml"/><Relationship Id="rId141" Type="http://schemas.openxmlformats.org/officeDocument/2006/relationships/image" Target="../media/image1911.png"/><Relationship Id="rId379" Type="http://schemas.openxmlformats.org/officeDocument/2006/relationships/image" Target="../media/image2030.png"/><Relationship Id="rId7" Type="http://schemas.openxmlformats.org/officeDocument/2006/relationships/image" Target="../media/image1844.png"/><Relationship Id="rId183" Type="http://schemas.openxmlformats.org/officeDocument/2006/relationships/image" Target="../media/image1932.png"/><Relationship Id="rId239" Type="http://schemas.openxmlformats.org/officeDocument/2006/relationships/image" Target="../media/image1960.png"/><Relationship Id="rId390" Type="http://schemas.openxmlformats.org/officeDocument/2006/relationships/customXml" Target="../ink/ink2055.xml"/><Relationship Id="rId404" Type="http://schemas.openxmlformats.org/officeDocument/2006/relationships/customXml" Target="../ink/ink2062.xml"/><Relationship Id="rId446" Type="http://schemas.openxmlformats.org/officeDocument/2006/relationships/customXml" Target="../ink/ink2083.xml"/><Relationship Id="rId250" Type="http://schemas.openxmlformats.org/officeDocument/2006/relationships/customXml" Target="../ink/ink1985.xml"/><Relationship Id="rId292" Type="http://schemas.openxmlformats.org/officeDocument/2006/relationships/customXml" Target="../ink/ink2006.xml"/><Relationship Id="rId306" Type="http://schemas.openxmlformats.org/officeDocument/2006/relationships/customXml" Target="../ink/ink2013.xml"/><Relationship Id="rId488" Type="http://schemas.openxmlformats.org/officeDocument/2006/relationships/customXml" Target="../ink/ink2104.xml"/><Relationship Id="rId45" Type="http://schemas.openxmlformats.org/officeDocument/2006/relationships/image" Target="../media/image1863.png"/><Relationship Id="rId87" Type="http://schemas.openxmlformats.org/officeDocument/2006/relationships/image" Target="../media/image1884.png"/><Relationship Id="rId110" Type="http://schemas.openxmlformats.org/officeDocument/2006/relationships/customXml" Target="../ink/ink1915.xml"/><Relationship Id="rId348" Type="http://schemas.openxmlformats.org/officeDocument/2006/relationships/customXml" Target="../ink/ink2034.xml"/><Relationship Id="rId152" Type="http://schemas.openxmlformats.org/officeDocument/2006/relationships/customXml" Target="../ink/ink1936.xml"/><Relationship Id="rId194" Type="http://schemas.openxmlformats.org/officeDocument/2006/relationships/customXml" Target="../ink/ink1957.xml"/><Relationship Id="rId208" Type="http://schemas.openxmlformats.org/officeDocument/2006/relationships/customXml" Target="../ink/ink1964.xml"/><Relationship Id="rId415" Type="http://schemas.openxmlformats.org/officeDocument/2006/relationships/image" Target="../media/image2048.png"/><Relationship Id="rId457" Type="http://schemas.openxmlformats.org/officeDocument/2006/relationships/image" Target="../media/image2069.png"/><Relationship Id="rId261" Type="http://schemas.openxmlformats.org/officeDocument/2006/relationships/image" Target="../media/image1971.png"/><Relationship Id="rId14" Type="http://schemas.openxmlformats.org/officeDocument/2006/relationships/customXml" Target="../ink/ink1867.xml"/><Relationship Id="rId56" Type="http://schemas.openxmlformats.org/officeDocument/2006/relationships/customXml" Target="../ink/ink1888.xml"/><Relationship Id="rId317" Type="http://schemas.openxmlformats.org/officeDocument/2006/relationships/image" Target="../media/image1999.png"/><Relationship Id="rId359" Type="http://schemas.openxmlformats.org/officeDocument/2006/relationships/image" Target="../media/image2020.png"/><Relationship Id="rId98" Type="http://schemas.openxmlformats.org/officeDocument/2006/relationships/customXml" Target="../ink/ink1909.xml"/><Relationship Id="rId121" Type="http://schemas.openxmlformats.org/officeDocument/2006/relationships/image" Target="../media/image1901.png"/><Relationship Id="rId163" Type="http://schemas.openxmlformats.org/officeDocument/2006/relationships/image" Target="../media/image1922.png"/><Relationship Id="rId219" Type="http://schemas.openxmlformats.org/officeDocument/2006/relationships/image" Target="../media/image1950.png"/><Relationship Id="rId370" Type="http://schemas.openxmlformats.org/officeDocument/2006/relationships/customXml" Target="../ink/ink2045.xml"/><Relationship Id="rId426" Type="http://schemas.openxmlformats.org/officeDocument/2006/relationships/customXml" Target="../ink/ink2073.xml"/><Relationship Id="rId230" Type="http://schemas.openxmlformats.org/officeDocument/2006/relationships/customXml" Target="../ink/ink1975.xml"/><Relationship Id="rId468" Type="http://schemas.openxmlformats.org/officeDocument/2006/relationships/customXml" Target="../ink/ink2094.xml"/><Relationship Id="rId25" Type="http://schemas.openxmlformats.org/officeDocument/2006/relationships/image" Target="../media/image1853.png"/><Relationship Id="rId67" Type="http://schemas.openxmlformats.org/officeDocument/2006/relationships/image" Target="../media/image1874.png"/><Relationship Id="rId272" Type="http://schemas.openxmlformats.org/officeDocument/2006/relationships/customXml" Target="../ink/ink1996.xml"/><Relationship Id="rId328" Type="http://schemas.openxmlformats.org/officeDocument/2006/relationships/customXml" Target="../ink/ink2024.xml"/><Relationship Id="rId132" Type="http://schemas.openxmlformats.org/officeDocument/2006/relationships/customXml" Target="../ink/ink1926.xml"/><Relationship Id="rId174" Type="http://schemas.openxmlformats.org/officeDocument/2006/relationships/customXml" Target="../ink/ink1947.xml"/><Relationship Id="rId381" Type="http://schemas.openxmlformats.org/officeDocument/2006/relationships/image" Target="../media/image2031.png"/><Relationship Id="rId241" Type="http://schemas.openxmlformats.org/officeDocument/2006/relationships/image" Target="../media/image1961.png"/><Relationship Id="rId437" Type="http://schemas.openxmlformats.org/officeDocument/2006/relationships/image" Target="../media/image2059.png"/><Relationship Id="rId479" Type="http://schemas.openxmlformats.org/officeDocument/2006/relationships/image" Target="../media/image2080.png"/><Relationship Id="rId36" Type="http://schemas.openxmlformats.org/officeDocument/2006/relationships/customXml" Target="../ink/ink1878.xml"/><Relationship Id="rId283" Type="http://schemas.openxmlformats.org/officeDocument/2006/relationships/image" Target="../media/image1982.png"/><Relationship Id="rId339" Type="http://schemas.openxmlformats.org/officeDocument/2006/relationships/image" Target="../media/image2010.png"/><Relationship Id="rId490" Type="http://schemas.openxmlformats.org/officeDocument/2006/relationships/customXml" Target="../ink/ink2105.xml"/><Relationship Id="rId78" Type="http://schemas.openxmlformats.org/officeDocument/2006/relationships/customXml" Target="../ink/ink1899.xml"/><Relationship Id="rId101" Type="http://schemas.openxmlformats.org/officeDocument/2006/relationships/image" Target="../media/image1891.png"/><Relationship Id="rId143" Type="http://schemas.openxmlformats.org/officeDocument/2006/relationships/image" Target="../media/image1912.png"/><Relationship Id="rId185" Type="http://schemas.openxmlformats.org/officeDocument/2006/relationships/image" Target="../media/image1933.png"/><Relationship Id="rId350" Type="http://schemas.openxmlformats.org/officeDocument/2006/relationships/customXml" Target="../ink/ink2035.xml"/><Relationship Id="rId406" Type="http://schemas.openxmlformats.org/officeDocument/2006/relationships/customXml" Target="../ink/ink2063.xml"/><Relationship Id="rId9" Type="http://schemas.openxmlformats.org/officeDocument/2006/relationships/image" Target="../media/image1845.png"/><Relationship Id="rId210" Type="http://schemas.openxmlformats.org/officeDocument/2006/relationships/customXml" Target="../ink/ink1965.xml"/><Relationship Id="rId392" Type="http://schemas.openxmlformats.org/officeDocument/2006/relationships/customXml" Target="../ink/ink2056.xml"/><Relationship Id="rId448" Type="http://schemas.openxmlformats.org/officeDocument/2006/relationships/customXml" Target="../ink/ink2084.xml"/><Relationship Id="rId252" Type="http://schemas.openxmlformats.org/officeDocument/2006/relationships/customXml" Target="../ink/ink1986.xml"/><Relationship Id="rId294" Type="http://schemas.openxmlformats.org/officeDocument/2006/relationships/customXml" Target="../ink/ink2007.xml"/><Relationship Id="rId308" Type="http://schemas.openxmlformats.org/officeDocument/2006/relationships/customXml" Target="../ink/ink2014.xml"/><Relationship Id="rId47" Type="http://schemas.openxmlformats.org/officeDocument/2006/relationships/image" Target="../media/image1864.png"/><Relationship Id="rId89" Type="http://schemas.openxmlformats.org/officeDocument/2006/relationships/image" Target="../media/image1885.png"/><Relationship Id="rId112" Type="http://schemas.openxmlformats.org/officeDocument/2006/relationships/customXml" Target="../ink/ink1916.xml"/><Relationship Id="rId154" Type="http://schemas.openxmlformats.org/officeDocument/2006/relationships/customXml" Target="../ink/ink1937.xml"/><Relationship Id="rId361" Type="http://schemas.openxmlformats.org/officeDocument/2006/relationships/image" Target="../media/image2021.png"/><Relationship Id="rId196" Type="http://schemas.openxmlformats.org/officeDocument/2006/relationships/customXml" Target="../ink/ink1958.xml"/><Relationship Id="rId417" Type="http://schemas.openxmlformats.org/officeDocument/2006/relationships/image" Target="../media/image2049.png"/><Relationship Id="rId459" Type="http://schemas.openxmlformats.org/officeDocument/2006/relationships/image" Target="../media/image2070.png"/><Relationship Id="rId16" Type="http://schemas.openxmlformats.org/officeDocument/2006/relationships/customXml" Target="../ink/ink1868.xml"/><Relationship Id="rId221" Type="http://schemas.openxmlformats.org/officeDocument/2006/relationships/image" Target="../media/image1951.png"/><Relationship Id="rId263" Type="http://schemas.openxmlformats.org/officeDocument/2006/relationships/image" Target="../media/image1972.png"/><Relationship Id="rId319" Type="http://schemas.openxmlformats.org/officeDocument/2006/relationships/image" Target="../media/image2000.png"/><Relationship Id="rId470" Type="http://schemas.openxmlformats.org/officeDocument/2006/relationships/customXml" Target="../ink/ink2095.xml"/><Relationship Id="rId58" Type="http://schemas.openxmlformats.org/officeDocument/2006/relationships/customXml" Target="../ink/ink1889.xml"/><Relationship Id="rId123" Type="http://schemas.openxmlformats.org/officeDocument/2006/relationships/image" Target="../media/image1902.png"/><Relationship Id="rId330" Type="http://schemas.openxmlformats.org/officeDocument/2006/relationships/customXml" Target="../ink/ink2025.xml"/><Relationship Id="rId165" Type="http://schemas.openxmlformats.org/officeDocument/2006/relationships/image" Target="../media/image1923.png"/><Relationship Id="rId372" Type="http://schemas.openxmlformats.org/officeDocument/2006/relationships/customXml" Target="../ink/ink2046.xml"/><Relationship Id="rId428" Type="http://schemas.openxmlformats.org/officeDocument/2006/relationships/customXml" Target="../ink/ink2074.xml"/><Relationship Id="rId232" Type="http://schemas.openxmlformats.org/officeDocument/2006/relationships/customXml" Target="../ink/ink1976.xml"/><Relationship Id="rId274" Type="http://schemas.openxmlformats.org/officeDocument/2006/relationships/customXml" Target="../ink/ink1997.xml"/><Relationship Id="rId481" Type="http://schemas.openxmlformats.org/officeDocument/2006/relationships/image" Target="../media/image2081.png"/><Relationship Id="rId27" Type="http://schemas.openxmlformats.org/officeDocument/2006/relationships/image" Target="../media/image1854.png"/><Relationship Id="rId69" Type="http://schemas.openxmlformats.org/officeDocument/2006/relationships/image" Target="../media/image1875.png"/><Relationship Id="rId134" Type="http://schemas.openxmlformats.org/officeDocument/2006/relationships/customXml" Target="../ink/ink1927.xml"/><Relationship Id="rId80" Type="http://schemas.openxmlformats.org/officeDocument/2006/relationships/customXml" Target="../ink/ink1900.xml"/><Relationship Id="rId176" Type="http://schemas.openxmlformats.org/officeDocument/2006/relationships/customXml" Target="../ink/ink1948.xml"/><Relationship Id="rId341" Type="http://schemas.openxmlformats.org/officeDocument/2006/relationships/image" Target="../media/image2011.png"/><Relationship Id="rId383" Type="http://schemas.openxmlformats.org/officeDocument/2006/relationships/image" Target="../media/image2032.png"/><Relationship Id="rId439" Type="http://schemas.openxmlformats.org/officeDocument/2006/relationships/image" Target="../media/image2060.png"/><Relationship Id="rId201" Type="http://schemas.openxmlformats.org/officeDocument/2006/relationships/image" Target="../media/image1941.png"/><Relationship Id="rId243" Type="http://schemas.openxmlformats.org/officeDocument/2006/relationships/image" Target="../media/image1962.png"/><Relationship Id="rId285" Type="http://schemas.openxmlformats.org/officeDocument/2006/relationships/image" Target="../media/image1983.png"/><Relationship Id="rId450" Type="http://schemas.openxmlformats.org/officeDocument/2006/relationships/customXml" Target="../ink/ink2085.xml"/><Relationship Id="rId38" Type="http://schemas.openxmlformats.org/officeDocument/2006/relationships/customXml" Target="../ink/ink1879.xml"/><Relationship Id="rId103" Type="http://schemas.openxmlformats.org/officeDocument/2006/relationships/image" Target="../media/image1892.png"/><Relationship Id="rId310" Type="http://schemas.openxmlformats.org/officeDocument/2006/relationships/customXml" Target="../ink/ink2015.xml"/><Relationship Id="rId492" Type="http://schemas.openxmlformats.org/officeDocument/2006/relationships/customXml" Target="../ink/ink2106.xml"/><Relationship Id="rId91" Type="http://schemas.openxmlformats.org/officeDocument/2006/relationships/image" Target="../media/image1886.png"/><Relationship Id="rId145" Type="http://schemas.openxmlformats.org/officeDocument/2006/relationships/image" Target="../media/image1913.png"/><Relationship Id="rId187" Type="http://schemas.openxmlformats.org/officeDocument/2006/relationships/image" Target="../media/image1934.png"/><Relationship Id="rId352" Type="http://schemas.openxmlformats.org/officeDocument/2006/relationships/customXml" Target="../ink/ink2036.xml"/><Relationship Id="rId394" Type="http://schemas.openxmlformats.org/officeDocument/2006/relationships/customXml" Target="../ink/ink2057.xml"/><Relationship Id="rId408" Type="http://schemas.openxmlformats.org/officeDocument/2006/relationships/customXml" Target="../ink/ink2064.xml"/><Relationship Id="rId212" Type="http://schemas.openxmlformats.org/officeDocument/2006/relationships/customXml" Target="../ink/ink1966.xml"/><Relationship Id="rId254" Type="http://schemas.openxmlformats.org/officeDocument/2006/relationships/customXml" Target="../ink/ink1987.xml"/><Relationship Id="rId49" Type="http://schemas.openxmlformats.org/officeDocument/2006/relationships/image" Target="../media/image1865.png"/><Relationship Id="rId114" Type="http://schemas.openxmlformats.org/officeDocument/2006/relationships/customXml" Target="../ink/ink1917.xml"/><Relationship Id="rId296" Type="http://schemas.openxmlformats.org/officeDocument/2006/relationships/customXml" Target="../ink/ink2008.xml"/><Relationship Id="rId461" Type="http://schemas.openxmlformats.org/officeDocument/2006/relationships/image" Target="../media/image2071.png"/><Relationship Id="rId60" Type="http://schemas.openxmlformats.org/officeDocument/2006/relationships/customXml" Target="../ink/ink1890.xml"/><Relationship Id="rId156" Type="http://schemas.openxmlformats.org/officeDocument/2006/relationships/customXml" Target="../ink/ink1938.xml"/><Relationship Id="rId198" Type="http://schemas.openxmlformats.org/officeDocument/2006/relationships/customXml" Target="../ink/ink1959.xml"/><Relationship Id="rId321" Type="http://schemas.openxmlformats.org/officeDocument/2006/relationships/image" Target="../media/image2001.png"/><Relationship Id="rId363" Type="http://schemas.openxmlformats.org/officeDocument/2006/relationships/image" Target="../media/image2022.png"/><Relationship Id="rId419" Type="http://schemas.openxmlformats.org/officeDocument/2006/relationships/image" Target="../media/image2050.png"/><Relationship Id="rId223" Type="http://schemas.openxmlformats.org/officeDocument/2006/relationships/image" Target="../media/image1952.png"/><Relationship Id="rId430" Type="http://schemas.openxmlformats.org/officeDocument/2006/relationships/customXml" Target="../ink/ink2075.xml"/><Relationship Id="rId18" Type="http://schemas.openxmlformats.org/officeDocument/2006/relationships/customXml" Target="../ink/ink1869.xml"/><Relationship Id="rId265" Type="http://schemas.openxmlformats.org/officeDocument/2006/relationships/image" Target="../media/image1973.png"/><Relationship Id="rId472" Type="http://schemas.openxmlformats.org/officeDocument/2006/relationships/customXml" Target="../ink/ink2096.xml"/><Relationship Id="rId125" Type="http://schemas.openxmlformats.org/officeDocument/2006/relationships/image" Target="../media/image1903.png"/><Relationship Id="rId167" Type="http://schemas.openxmlformats.org/officeDocument/2006/relationships/image" Target="../media/image1924.png"/><Relationship Id="rId332" Type="http://schemas.openxmlformats.org/officeDocument/2006/relationships/customXml" Target="../ink/ink2026.xml"/><Relationship Id="rId374" Type="http://schemas.openxmlformats.org/officeDocument/2006/relationships/customXml" Target="../ink/ink2047.xml"/><Relationship Id="rId71" Type="http://schemas.openxmlformats.org/officeDocument/2006/relationships/image" Target="../media/image1876.png"/><Relationship Id="rId234" Type="http://schemas.openxmlformats.org/officeDocument/2006/relationships/customXml" Target="../ink/ink1977.xml"/><Relationship Id="rId2" Type="http://schemas.openxmlformats.org/officeDocument/2006/relationships/customXml" Target="../ink/ink1861.xml"/><Relationship Id="rId29" Type="http://schemas.openxmlformats.org/officeDocument/2006/relationships/image" Target="../media/image1855.png"/><Relationship Id="rId276" Type="http://schemas.openxmlformats.org/officeDocument/2006/relationships/customXml" Target="../ink/ink1998.xml"/><Relationship Id="rId441" Type="http://schemas.openxmlformats.org/officeDocument/2006/relationships/image" Target="../media/image2061.png"/><Relationship Id="rId483" Type="http://schemas.openxmlformats.org/officeDocument/2006/relationships/image" Target="../media/image2082.png"/><Relationship Id="rId40" Type="http://schemas.openxmlformats.org/officeDocument/2006/relationships/customXml" Target="../ink/ink1880.xml"/><Relationship Id="rId136" Type="http://schemas.openxmlformats.org/officeDocument/2006/relationships/customXml" Target="../ink/ink1928.xml"/><Relationship Id="rId178" Type="http://schemas.openxmlformats.org/officeDocument/2006/relationships/customXml" Target="../ink/ink1949.xml"/><Relationship Id="rId301" Type="http://schemas.openxmlformats.org/officeDocument/2006/relationships/image" Target="../media/image1991.png"/><Relationship Id="rId343" Type="http://schemas.openxmlformats.org/officeDocument/2006/relationships/image" Target="../media/image2012.png"/><Relationship Id="rId82" Type="http://schemas.openxmlformats.org/officeDocument/2006/relationships/customXml" Target="../ink/ink1901.xml"/><Relationship Id="rId203" Type="http://schemas.openxmlformats.org/officeDocument/2006/relationships/image" Target="../media/image1942.png"/><Relationship Id="rId385" Type="http://schemas.openxmlformats.org/officeDocument/2006/relationships/image" Target="../media/image2033.png"/><Relationship Id="rId245" Type="http://schemas.openxmlformats.org/officeDocument/2006/relationships/image" Target="../media/image1963.png"/><Relationship Id="rId287" Type="http://schemas.openxmlformats.org/officeDocument/2006/relationships/image" Target="../media/image1984.png"/><Relationship Id="rId410" Type="http://schemas.openxmlformats.org/officeDocument/2006/relationships/customXml" Target="../ink/ink2065.xml"/><Relationship Id="rId452" Type="http://schemas.openxmlformats.org/officeDocument/2006/relationships/customXml" Target="../ink/ink2086.xml"/><Relationship Id="rId494" Type="http://schemas.openxmlformats.org/officeDocument/2006/relationships/customXml" Target="../ink/ink2107.xml"/><Relationship Id="rId105" Type="http://schemas.openxmlformats.org/officeDocument/2006/relationships/image" Target="../media/image1893.png"/><Relationship Id="rId147" Type="http://schemas.openxmlformats.org/officeDocument/2006/relationships/image" Target="../media/image1914.png"/><Relationship Id="rId312" Type="http://schemas.openxmlformats.org/officeDocument/2006/relationships/customXml" Target="../ink/ink2016.xml"/><Relationship Id="rId354" Type="http://schemas.openxmlformats.org/officeDocument/2006/relationships/customXml" Target="../ink/ink2037.xml"/><Relationship Id="rId51" Type="http://schemas.openxmlformats.org/officeDocument/2006/relationships/image" Target="../media/image1866.png"/><Relationship Id="rId93" Type="http://schemas.openxmlformats.org/officeDocument/2006/relationships/image" Target="../media/image1887.png"/><Relationship Id="rId189" Type="http://schemas.openxmlformats.org/officeDocument/2006/relationships/image" Target="../media/image1935.png"/><Relationship Id="rId396" Type="http://schemas.openxmlformats.org/officeDocument/2006/relationships/customXml" Target="../ink/ink2058.xml"/><Relationship Id="rId214" Type="http://schemas.openxmlformats.org/officeDocument/2006/relationships/customXml" Target="../ink/ink1967.xml"/><Relationship Id="rId256" Type="http://schemas.openxmlformats.org/officeDocument/2006/relationships/customXml" Target="../ink/ink1988.xml"/><Relationship Id="rId298" Type="http://schemas.openxmlformats.org/officeDocument/2006/relationships/customXml" Target="../ink/ink2009.xml"/><Relationship Id="rId421" Type="http://schemas.openxmlformats.org/officeDocument/2006/relationships/image" Target="../media/image2051.png"/><Relationship Id="rId463" Type="http://schemas.openxmlformats.org/officeDocument/2006/relationships/image" Target="../media/image2072.png"/><Relationship Id="rId116" Type="http://schemas.openxmlformats.org/officeDocument/2006/relationships/customXml" Target="../ink/ink1918.xml"/><Relationship Id="rId158" Type="http://schemas.openxmlformats.org/officeDocument/2006/relationships/customXml" Target="../ink/ink1939.xml"/><Relationship Id="rId323" Type="http://schemas.openxmlformats.org/officeDocument/2006/relationships/image" Target="../media/image2002.png"/><Relationship Id="rId20" Type="http://schemas.openxmlformats.org/officeDocument/2006/relationships/customXml" Target="../ink/ink1870.xml"/><Relationship Id="rId62" Type="http://schemas.openxmlformats.org/officeDocument/2006/relationships/customXml" Target="../ink/ink1891.xml"/><Relationship Id="rId365" Type="http://schemas.openxmlformats.org/officeDocument/2006/relationships/image" Target="../media/image2023.png"/><Relationship Id="rId190" Type="http://schemas.openxmlformats.org/officeDocument/2006/relationships/customXml" Target="../ink/ink1955.xml"/><Relationship Id="rId204" Type="http://schemas.openxmlformats.org/officeDocument/2006/relationships/customXml" Target="../ink/ink1962.xml"/><Relationship Id="rId225" Type="http://schemas.openxmlformats.org/officeDocument/2006/relationships/image" Target="../media/image1953.png"/><Relationship Id="rId246" Type="http://schemas.openxmlformats.org/officeDocument/2006/relationships/customXml" Target="../ink/ink1983.xml"/><Relationship Id="rId267" Type="http://schemas.openxmlformats.org/officeDocument/2006/relationships/image" Target="../media/image1974.png"/><Relationship Id="rId288" Type="http://schemas.openxmlformats.org/officeDocument/2006/relationships/customXml" Target="../ink/ink2004.xml"/><Relationship Id="rId411" Type="http://schemas.openxmlformats.org/officeDocument/2006/relationships/image" Target="../media/image2046.png"/><Relationship Id="rId432" Type="http://schemas.openxmlformats.org/officeDocument/2006/relationships/customXml" Target="../ink/ink2076.xml"/><Relationship Id="rId453" Type="http://schemas.openxmlformats.org/officeDocument/2006/relationships/image" Target="../media/image2067.png"/><Relationship Id="rId474" Type="http://schemas.openxmlformats.org/officeDocument/2006/relationships/customXml" Target="../ink/ink2097.xml"/><Relationship Id="rId106" Type="http://schemas.openxmlformats.org/officeDocument/2006/relationships/customXml" Target="../ink/ink1913.xml"/><Relationship Id="rId127" Type="http://schemas.openxmlformats.org/officeDocument/2006/relationships/image" Target="../media/image1904.png"/><Relationship Id="rId313" Type="http://schemas.openxmlformats.org/officeDocument/2006/relationships/image" Target="../media/image1997.png"/><Relationship Id="rId495" Type="http://schemas.openxmlformats.org/officeDocument/2006/relationships/image" Target="../media/image2088.png"/><Relationship Id="rId10" Type="http://schemas.openxmlformats.org/officeDocument/2006/relationships/customXml" Target="../ink/ink1865.xml"/><Relationship Id="rId31" Type="http://schemas.openxmlformats.org/officeDocument/2006/relationships/image" Target="../media/image1856.png"/><Relationship Id="rId52" Type="http://schemas.openxmlformats.org/officeDocument/2006/relationships/customXml" Target="../ink/ink1886.xml"/><Relationship Id="rId73" Type="http://schemas.openxmlformats.org/officeDocument/2006/relationships/image" Target="../media/image1877.png"/><Relationship Id="rId94" Type="http://schemas.openxmlformats.org/officeDocument/2006/relationships/customXml" Target="../ink/ink1907.xml"/><Relationship Id="rId148" Type="http://schemas.openxmlformats.org/officeDocument/2006/relationships/customXml" Target="../ink/ink1934.xml"/><Relationship Id="rId169" Type="http://schemas.openxmlformats.org/officeDocument/2006/relationships/image" Target="../media/image1925.png"/><Relationship Id="rId334" Type="http://schemas.openxmlformats.org/officeDocument/2006/relationships/customXml" Target="../ink/ink2027.xml"/><Relationship Id="rId355" Type="http://schemas.openxmlformats.org/officeDocument/2006/relationships/image" Target="../media/image2018.png"/><Relationship Id="rId376" Type="http://schemas.openxmlformats.org/officeDocument/2006/relationships/customXml" Target="../ink/ink2048.xml"/><Relationship Id="rId397" Type="http://schemas.openxmlformats.org/officeDocument/2006/relationships/image" Target="../media/image2039.png"/><Relationship Id="rId4" Type="http://schemas.openxmlformats.org/officeDocument/2006/relationships/customXml" Target="../ink/ink1862.xml"/><Relationship Id="rId180" Type="http://schemas.openxmlformats.org/officeDocument/2006/relationships/customXml" Target="../ink/ink1950.xml"/><Relationship Id="rId215" Type="http://schemas.openxmlformats.org/officeDocument/2006/relationships/image" Target="../media/image1948.png"/><Relationship Id="rId236" Type="http://schemas.openxmlformats.org/officeDocument/2006/relationships/customXml" Target="../ink/ink1978.xml"/><Relationship Id="rId257" Type="http://schemas.openxmlformats.org/officeDocument/2006/relationships/image" Target="../media/image1969.png"/><Relationship Id="rId278" Type="http://schemas.openxmlformats.org/officeDocument/2006/relationships/customXml" Target="../ink/ink1999.xml"/><Relationship Id="rId401" Type="http://schemas.openxmlformats.org/officeDocument/2006/relationships/image" Target="../media/image2041.png"/><Relationship Id="rId422" Type="http://schemas.openxmlformats.org/officeDocument/2006/relationships/customXml" Target="../ink/ink2071.xml"/><Relationship Id="rId443" Type="http://schemas.openxmlformats.org/officeDocument/2006/relationships/image" Target="../media/image2062.png"/><Relationship Id="rId464" Type="http://schemas.openxmlformats.org/officeDocument/2006/relationships/customXml" Target="../ink/ink2092.xml"/><Relationship Id="rId303" Type="http://schemas.openxmlformats.org/officeDocument/2006/relationships/image" Target="../media/image1992.png"/><Relationship Id="rId485" Type="http://schemas.openxmlformats.org/officeDocument/2006/relationships/image" Target="../media/image2083.png"/><Relationship Id="rId42" Type="http://schemas.openxmlformats.org/officeDocument/2006/relationships/customXml" Target="../ink/ink1881.xml"/><Relationship Id="rId84" Type="http://schemas.openxmlformats.org/officeDocument/2006/relationships/customXml" Target="../ink/ink1902.xml"/><Relationship Id="rId138" Type="http://schemas.openxmlformats.org/officeDocument/2006/relationships/customXml" Target="../ink/ink1929.xml"/><Relationship Id="rId345" Type="http://schemas.openxmlformats.org/officeDocument/2006/relationships/image" Target="../media/image2013.png"/><Relationship Id="rId387" Type="http://schemas.openxmlformats.org/officeDocument/2006/relationships/image" Target="../media/image2034.png"/><Relationship Id="rId191" Type="http://schemas.openxmlformats.org/officeDocument/2006/relationships/image" Target="../media/image1936.png"/><Relationship Id="rId205" Type="http://schemas.openxmlformats.org/officeDocument/2006/relationships/image" Target="../media/image1943.png"/><Relationship Id="rId247" Type="http://schemas.openxmlformats.org/officeDocument/2006/relationships/image" Target="../media/image1964.png"/><Relationship Id="rId412" Type="http://schemas.openxmlformats.org/officeDocument/2006/relationships/customXml" Target="../ink/ink2066.xml"/><Relationship Id="rId107" Type="http://schemas.openxmlformats.org/officeDocument/2006/relationships/image" Target="../media/image1894.png"/><Relationship Id="rId289" Type="http://schemas.openxmlformats.org/officeDocument/2006/relationships/image" Target="../media/image1985.png"/><Relationship Id="rId454" Type="http://schemas.openxmlformats.org/officeDocument/2006/relationships/customXml" Target="../ink/ink2087.xml"/><Relationship Id="rId11" Type="http://schemas.openxmlformats.org/officeDocument/2006/relationships/image" Target="../media/image1846.png"/><Relationship Id="rId53" Type="http://schemas.openxmlformats.org/officeDocument/2006/relationships/image" Target="../media/image1867.png"/><Relationship Id="rId149" Type="http://schemas.openxmlformats.org/officeDocument/2006/relationships/image" Target="../media/image1915.png"/><Relationship Id="rId314" Type="http://schemas.openxmlformats.org/officeDocument/2006/relationships/customXml" Target="../ink/ink2017.xml"/><Relationship Id="rId356" Type="http://schemas.openxmlformats.org/officeDocument/2006/relationships/customXml" Target="../ink/ink2038.xml"/><Relationship Id="rId398" Type="http://schemas.openxmlformats.org/officeDocument/2006/relationships/customXml" Target="../ink/ink2059.xml"/><Relationship Id="rId95" Type="http://schemas.openxmlformats.org/officeDocument/2006/relationships/image" Target="../media/image1888.png"/><Relationship Id="rId160" Type="http://schemas.openxmlformats.org/officeDocument/2006/relationships/customXml" Target="../ink/ink1940.xml"/><Relationship Id="rId216" Type="http://schemas.openxmlformats.org/officeDocument/2006/relationships/customXml" Target="../ink/ink1968.xml"/><Relationship Id="rId423" Type="http://schemas.openxmlformats.org/officeDocument/2006/relationships/image" Target="../media/image2052.png"/><Relationship Id="rId258" Type="http://schemas.openxmlformats.org/officeDocument/2006/relationships/customXml" Target="../ink/ink1989.xml"/><Relationship Id="rId465" Type="http://schemas.openxmlformats.org/officeDocument/2006/relationships/image" Target="../media/image2073.png"/><Relationship Id="rId22" Type="http://schemas.openxmlformats.org/officeDocument/2006/relationships/customXml" Target="../ink/ink1871.xml"/><Relationship Id="rId64" Type="http://schemas.openxmlformats.org/officeDocument/2006/relationships/customXml" Target="../ink/ink1892.xml"/><Relationship Id="rId118" Type="http://schemas.openxmlformats.org/officeDocument/2006/relationships/customXml" Target="../ink/ink1919.xml"/><Relationship Id="rId325" Type="http://schemas.openxmlformats.org/officeDocument/2006/relationships/image" Target="../media/image2003.png"/><Relationship Id="rId367" Type="http://schemas.openxmlformats.org/officeDocument/2006/relationships/image" Target="../media/image2024.png"/><Relationship Id="rId171" Type="http://schemas.openxmlformats.org/officeDocument/2006/relationships/image" Target="../media/image1926.png"/><Relationship Id="rId227" Type="http://schemas.openxmlformats.org/officeDocument/2006/relationships/image" Target="../media/image1954.png"/><Relationship Id="rId269" Type="http://schemas.openxmlformats.org/officeDocument/2006/relationships/image" Target="../media/image1975.png"/><Relationship Id="rId434" Type="http://schemas.openxmlformats.org/officeDocument/2006/relationships/customXml" Target="../ink/ink2077.xml"/><Relationship Id="rId476" Type="http://schemas.openxmlformats.org/officeDocument/2006/relationships/customXml" Target="../ink/ink2098.xml"/><Relationship Id="rId33" Type="http://schemas.openxmlformats.org/officeDocument/2006/relationships/image" Target="../media/image1857.png"/><Relationship Id="rId129" Type="http://schemas.openxmlformats.org/officeDocument/2006/relationships/image" Target="../media/image1905.png"/><Relationship Id="rId280" Type="http://schemas.openxmlformats.org/officeDocument/2006/relationships/customXml" Target="../ink/ink2000.xml"/><Relationship Id="rId336" Type="http://schemas.openxmlformats.org/officeDocument/2006/relationships/customXml" Target="../ink/ink2028.xml"/><Relationship Id="rId75" Type="http://schemas.openxmlformats.org/officeDocument/2006/relationships/image" Target="../media/image1878.png"/><Relationship Id="rId140" Type="http://schemas.openxmlformats.org/officeDocument/2006/relationships/customXml" Target="../ink/ink1930.xml"/><Relationship Id="rId182" Type="http://schemas.openxmlformats.org/officeDocument/2006/relationships/customXml" Target="../ink/ink1951.xml"/><Relationship Id="rId378" Type="http://schemas.openxmlformats.org/officeDocument/2006/relationships/customXml" Target="../ink/ink2049.xml"/><Relationship Id="rId403" Type="http://schemas.openxmlformats.org/officeDocument/2006/relationships/image" Target="../media/image2042.png"/><Relationship Id="rId6" Type="http://schemas.openxmlformats.org/officeDocument/2006/relationships/customXml" Target="../ink/ink1863.xml"/><Relationship Id="rId238" Type="http://schemas.openxmlformats.org/officeDocument/2006/relationships/customXml" Target="../ink/ink1979.xml"/><Relationship Id="rId445" Type="http://schemas.openxmlformats.org/officeDocument/2006/relationships/image" Target="../media/image2063.png"/><Relationship Id="rId487" Type="http://schemas.openxmlformats.org/officeDocument/2006/relationships/image" Target="../media/image2084.png"/><Relationship Id="rId291" Type="http://schemas.openxmlformats.org/officeDocument/2006/relationships/image" Target="../media/image1986.png"/><Relationship Id="rId305" Type="http://schemas.openxmlformats.org/officeDocument/2006/relationships/image" Target="../media/image1993.png"/><Relationship Id="rId347" Type="http://schemas.openxmlformats.org/officeDocument/2006/relationships/image" Target="../media/image2014.png"/><Relationship Id="rId44" Type="http://schemas.openxmlformats.org/officeDocument/2006/relationships/customXml" Target="../ink/ink1882.xml"/><Relationship Id="rId86" Type="http://schemas.openxmlformats.org/officeDocument/2006/relationships/customXml" Target="../ink/ink1903.xml"/><Relationship Id="rId151" Type="http://schemas.openxmlformats.org/officeDocument/2006/relationships/image" Target="../media/image1916.png"/><Relationship Id="rId389" Type="http://schemas.openxmlformats.org/officeDocument/2006/relationships/image" Target="../media/image2035.png"/><Relationship Id="rId193" Type="http://schemas.openxmlformats.org/officeDocument/2006/relationships/image" Target="../media/image1937.png"/><Relationship Id="rId207" Type="http://schemas.openxmlformats.org/officeDocument/2006/relationships/image" Target="../media/image1944.png"/><Relationship Id="rId249" Type="http://schemas.openxmlformats.org/officeDocument/2006/relationships/image" Target="../media/image1965.png"/><Relationship Id="rId414" Type="http://schemas.openxmlformats.org/officeDocument/2006/relationships/customXml" Target="../ink/ink2067.xml"/><Relationship Id="rId456" Type="http://schemas.openxmlformats.org/officeDocument/2006/relationships/customXml" Target="../ink/ink2088.xml"/><Relationship Id="rId13" Type="http://schemas.openxmlformats.org/officeDocument/2006/relationships/image" Target="../media/image1847.png"/><Relationship Id="rId109" Type="http://schemas.openxmlformats.org/officeDocument/2006/relationships/image" Target="../media/image1895.png"/><Relationship Id="rId260" Type="http://schemas.openxmlformats.org/officeDocument/2006/relationships/customXml" Target="../ink/ink1990.xml"/><Relationship Id="rId316" Type="http://schemas.openxmlformats.org/officeDocument/2006/relationships/customXml" Target="../ink/ink2018.xml"/><Relationship Id="rId55" Type="http://schemas.openxmlformats.org/officeDocument/2006/relationships/image" Target="../media/image1868.png"/><Relationship Id="rId97" Type="http://schemas.openxmlformats.org/officeDocument/2006/relationships/image" Target="../media/image1889.png"/><Relationship Id="rId120" Type="http://schemas.openxmlformats.org/officeDocument/2006/relationships/customXml" Target="../ink/ink1920.xml"/><Relationship Id="rId358" Type="http://schemas.openxmlformats.org/officeDocument/2006/relationships/customXml" Target="../ink/ink2039.xml"/><Relationship Id="rId162" Type="http://schemas.openxmlformats.org/officeDocument/2006/relationships/customXml" Target="../ink/ink1941.xml"/><Relationship Id="rId218" Type="http://schemas.openxmlformats.org/officeDocument/2006/relationships/customXml" Target="../ink/ink1969.xml"/><Relationship Id="rId425" Type="http://schemas.openxmlformats.org/officeDocument/2006/relationships/image" Target="../media/image2053.png"/><Relationship Id="rId467" Type="http://schemas.openxmlformats.org/officeDocument/2006/relationships/image" Target="../media/image2074.png"/><Relationship Id="rId271" Type="http://schemas.openxmlformats.org/officeDocument/2006/relationships/image" Target="../media/image1976.png"/><Relationship Id="rId24" Type="http://schemas.openxmlformats.org/officeDocument/2006/relationships/customXml" Target="../ink/ink1872.xml"/><Relationship Id="rId66" Type="http://schemas.openxmlformats.org/officeDocument/2006/relationships/customXml" Target="../ink/ink1893.xml"/><Relationship Id="rId131" Type="http://schemas.openxmlformats.org/officeDocument/2006/relationships/image" Target="../media/image1906.png"/><Relationship Id="rId327" Type="http://schemas.openxmlformats.org/officeDocument/2006/relationships/image" Target="../media/image2004.png"/><Relationship Id="rId369" Type="http://schemas.openxmlformats.org/officeDocument/2006/relationships/image" Target="../media/image2025.png"/><Relationship Id="rId173" Type="http://schemas.openxmlformats.org/officeDocument/2006/relationships/image" Target="../media/image1927.png"/><Relationship Id="rId229" Type="http://schemas.openxmlformats.org/officeDocument/2006/relationships/image" Target="../media/image1955.png"/><Relationship Id="rId380" Type="http://schemas.openxmlformats.org/officeDocument/2006/relationships/customXml" Target="../ink/ink2050.xml"/><Relationship Id="rId436" Type="http://schemas.openxmlformats.org/officeDocument/2006/relationships/customXml" Target="../ink/ink2078.xml"/><Relationship Id="rId240" Type="http://schemas.openxmlformats.org/officeDocument/2006/relationships/customXml" Target="../ink/ink1980.xml"/><Relationship Id="rId478" Type="http://schemas.openxmlformats.org/officeDocument/2006/relationships/customXml" Target="../ink/ink2099.xml"/><Relationship Id="rId35" Type="http://schemas.openxmlformats.org/officeDocument/2006/relationships/image" Target="../media/image1858.png"/><Relationship Id="rId77" Type="http://schemas.openxmlformats.org/officeDocument/2006/relationships/image" Target="../media/image1879.png"/><Relationship Id="rId100" Type="http://schemas.openxmlformats.org/officeDocument/2006/relationships/customXml" Target="../ink/ink1910.xml"/><Relationship Id="rId282" Type="http://schemas.openxmlformats.org/officeDocument/2006/relationships/customXml" Target="../ink/ink2001.xml"/><Relationship Id="rId338" Type="http://schemas.openxmlformats.org/officeDocument/2006/relationships/customXml" Target="../ink/ink2029.xml"/><Relationship Id="rId8" Type="http://schemas.openxmlformats.org/officeDocument/2006/relationships/customXml" Target="../ink/ink1864.xml"/><Relationship Id="rId142" Type="http://schemas.openxmlformats.org/officeDocument/2006/relationships/customXml" Target="../ink/ink1931.xml"/><Relationship Id="rId184" Type="http://schemas.openxmlformats.org/officeDocument/2006/relationships/customXml" Target="../ink/ink1952.xml"/><Relationship Id="rId391" Type="http://schemas.openxmlformats.org/officeDocument/2006/relationships/image" Target="../media/image2036.png"/><Relationship Id="rId405" Type="http://schemas.openxmlformats.org/officeDocument/2006/relationships/image" Target="../media/image2043.png"/><Relationship Id="rId447" Type="http://schemas.openxmlformats.org/officeDocument/2006/relationships/image" Target="../media/image2064.png"/><Relationship Id="rId251" Type="http://schemas.openxmlformats.org/officeDocument/2006/relationships/image" Target="../media/image1966.png"/><Relationship Id="rId489" Type="http://schemas.openxmlformats.org/officeDocument/2006/relationships/image" Target="../media/image2085.png"/><Relationship Id="rId46" Type="http://schemas.openxmlformats.org/officeDocument/2006/relationships/customXml" Target="../ink/ink1883.xml"/><Relationship Id="rId293" Type="http://schemas.openxmlformats.org/officeDocument/2006/relationships/image" Target="../media/image1987.png"/><Relationship Id="rId307" Type="http://schemas.openxmlformats.org/officeDocument/2006/relationships/image" Target="../media/image1994.png"/><Relationship Id="rId349" Type="http://schemas.openxmlformats.org/officeDocument/2006/relationships/image" Target="../media/image2015.png"/><Relationship Id="rId88" Type="http://schemas.openxmlformats.org/officeDocument/2006/relationships/customXml" Target="../ink/ink1904.xml"/><Relationship Id="rId111" Type="http://schemas.openxmlformats.org/officeDocument/2006/relationships/image" Target="../media/image1896.png"/><Relationship Id="rId153" Type="http://schemas.openxmlformats.org/officeDocument/2006/relationships/image" Target="../media/image1917.png"/><Relationship Id="rId195" Type="http://schemas.openxmlformats.org/officeDocument/2006/relationships/image" Target="../media/image1938.png"/><Relationship Id="rId209" Type="http://schemas.openxmlformats.org/officeDocument/2006/relationships/image" Target="../media/image1945.png"/><Relationship Id="rId360" Type="http://schemas.openxmlformats.org/officeDocument/2006/relationships/customXml" Target="../ink/ink2040.xml"/><Relationship Id="rId416" Type="http://schemas.openxmlformats.org/officeDocument/2006/relationships/customXml" Target="../ink/ink2068.xml"/><Relationship Id="rId220" Type="http://schemas.openxmlformats.org/officeDocument/2006/relationships/customXml" Target="../ink/ink1970.xml"/><Relationship Id="rId458" Type="http://schemas.openxmlformats.org/officeDocument/2006/relationships/customXml" Target="../ink/ink2089.xml"/><Relationship Id="rId15" Type="http://schemas.openxmlformats.org/officeDocument/2006/relationships/image" Target="../media/image1848.png"/><Relationship Id="rId57" Type="http://schemas.openxmlformats.org/officeDocument/2006/relationships/image" Target="../media/image1869.png"/><Relationship Id="rId262" Type="http://schemas.openxmlformats.org/officeDocument/2006/relationships/customXml" Target="../ink/ink1991.xml"/><Relationship Id="rId318" Type="http://schemas.openxmlformats.org/officeDocument/2006/relationships/customXml" Target="../ink/ink2019.xml"/><Relationship Id="rId99" Type="http://schemas.openxmlformats.org/officeDocument/2006/relationships/image" Target="../media/image1890.png"/><Relationship Id="rId122" Type="http://schemas.openxmlformats.org/officeDocument/2006/relationships/customXml" Target="../ink/ink1921.xml"/><Relationship Id="rId164" Type="http://schemas.openxmlformats.org/officeDocument/2006/relationships/customXml" Target="../ink/ink1942.xml"/><Relationship Id="rId371" Type="http://schemas.openxmlformats.org/officeDocument/2006/relationships/image" Target="../media/image2026.png"/><Relationship Id="rId427" Type="http://schemas.openxmlformats.org/officeDocument/2006/relationships/image" Target="../media/image2054.png"/><Relationship Id="rId469" Type="http://schemas.openxmlformats.org/officeDocument/2006/relationships/image" Target="../media/image2075.png"/><Relationship Id="rId26" Type="http://schemas.openxmlformats.org/officeDocument/2006/relationships/customXml" Target="../ink/ink1873.xml"/><Relationship Id="rId231" Type="http://schemas.openxmlformats.org/officeDocument/2006/relationships/image" Target="../media/image1956.png"/><Relationship Id="rId273" Type="http://schemas.openxmlformats.org/officeDocument/2006/relationships/image" Target="../media/image1977.png"/><Relationship Id="rId329" Type="http://schemas.openxmlformats.org/officeDocument/2006/relationships/image" Target="../media/image2005.png"/><Relationship Id="rId480" Type="http://schemas.openxmlformats.org/officeDocument/2006/relationships/customXml" Target="../ink/ink2100.xml"/><Relationship Id="rId68" Type="http://schemas.openxmlformats.org/officeDocument/2006/relationships/customXml" Target="../ink/ink1894.xml"/><Relationship Id="rId133" Type="http://schemas.openxmlformats.org/officeDocument/2006/relationships/image" Target="../media/image1907.png"/><Relationship Id="rId175" Type="http://schemas.openxmlformats.org/officeDocument/2006/relationships/image" Target="../media/image1928.png"/><Relationship Id="rId340" Type="http://schemas.openxmlformats.org/officeDocument/2006/relationships/customXml" Target="../ink/ink2030.xml"/><Relationship Id="rId200" Type="http://schemas.openxmlformats.org/officeDocument/2006/relationships/customXml" Target="../ink/ink1960.xml"/><Relationship Id="rId382" Type="http://schemas.openxmlformats.org/officeDocument/2006/relationships/customXml" Target="../ink/ink2051.xml"/><Relationship Id="rId438" Type="http://schemas.openxmlformats.org/officeDocument/2006/relationships/customXml" Target="../ink/ink2079.xml"/><Relationship Id="rId242" Type="http://schemas.openxmlformats.org/officeDocument/2006/relationships/customXml" Target="../ink/ink1981.xml"/><Relationship Id="rId284" Type="http://schemas.openxmlformats.org/officeDocument/2006/relationships/customXml" Target="../ink/ink2002.xml"/><Relationship Id="rId491" Type="http://schemas.openxmlformats.org/officeDocument/2006/relationships/image" Target="../media/image2086.png"/><Relationship Id="rId37" Type="http://schemas.openxmlformats.org/officeDocument/2006/relationships/image" Target="../media/image1859.png"/><Relationship Id="rId79" Type="http://schemas.openxmlformats.org/officeDocument/2006/relationships/image" Target="../media/image1880.png"/><Relationship Id="rId102" Type="http://schemas.openxmlformats.org/officeDocument/2006/relationships/customXml" Target="../ink/ink1911.xml"/><Relationship Id="rId144" Type="http://schemas.openxmlformats.org/officeDocument/2006/relationships/customXml" Target="../ink/ink1932.xml"/><Relationship Id="rId90" Type="http://schemas.openxmlformats.org/officeDocument/2006/relationships/customXml" Target="../ink/ink1905.xml"/><Relationship Id="rId186" Type="http://schemas.openxmlformats.org/officeDocument/2006/relationships/customXml" Target="../ink/ink1953.xml"/><Relationship Id="rId351" Type="http://schemas.openxmlformats.org/officeDocument/2006/relationships/image" Target="../media/image2016.png"/><Relationship Id="rId393" Type="http://schemas.openxmlformats.org/officeDocument/2006/relationships/image" Target="../media/image2037.png"/><Relationship Id="rId407" Type="http://schemas.openxmlformats.org/officeDocument/2006/relationships/image" Target="../media/image2044.png"/><Relationship Id="rId449" Type="http://schemas.openxmlformats.org/officeDocument/2006/relationships/image" Target="../media/image2065.png"/><Relationship Id="rId211" Type="http://schemas.openxmlformats.org/officeDocument/2006/relationships/image" Target="../media/image1946.png"/><Relationship Id="rId253" Type="http://schemas.openxmlformats.org/officeDocument/2006/relationships/image" Target="../media/image1967.png"/><Relationship Id="rId295" Type="http://schemas.openxmlformats.org/officeDocument/2006/relationships/image" Target="../media/image1988.png"/><Relationship Id="rId309" Type="http://schemas.openxmlformats.org/officeDocument/2006/relationships/image" Target="../media/image1995.png"/><Relationship Id="rId460" Type="http://schemas.openxmlformats.org/officeDocument/2006/relationships/customXml" Target="../ink/ink2090.xml"/><Relationship Id="rId48" Type="http://schemas.openxmlformats.org/officeDocument/2006/relationships/customXml" Target="../ink/ink1884.xml"/><Relationship Id="rId113" Type="http://schemas.openxmlformats.org/officeDocument/2006/relationships/image" Target="../media/image1897.png"/><Relationship Id="rId320" Type="http://schemas.openxmlformats.org/officeDocument/2006/relationships/customXml" Target="../ink/ink2020.xml"/><Relationship Id="rId155" Type="http://schemas.openxmlformats.org/officeDocument/2006/relationships/image" Target="../media/image1918.png"/><Relationship Id="rId197" Type="http://schemas.openxmlformats.org/officeDocument/2006/relationships/image" Target="../media/image1939.png"/><Relationship Id="rId362" Type="http://schemas.openxmlformats.org/officeDocument/2006/relationships/customXml" Target="../ink/ink2041.xml"/><Relationship Id="rId418" Type="http://schemas.openxmlformats.org/officeDocument/2006/relationships/customXml" Target="../ink/ink2069.xml"/><Relationship Id="rId222" Type="http://schemas.openxmlformats.org/officeDocument/2006/relationships/customXml" Target="../ink/ink1971.xml"/><Relationship Id="rId264" Type="http://schemas.openxmlformats.org/officeDocument/2006/relationships/customXml" Target="../ink/ink1992.xml"/><Relationship Id="rId471" Type="http://schemas.openxmlformats.org/officeDocument/2006/relationships/image" Target="../media/image2076.png"/><Relationship Id="rId17" Type="http://schemas.openxmlformats.org/officeDocument/2006/relationships/image" Target="../media/image1849.png"/><Relationship Id="rId59" Type="http://schemas.openxmlformats.org/officeDocument/2006/relationships/image" Target="../media/image1870.png"/><Relationship Id="rId124" Type="http://schemas.openxmlformats.org/officeDocument/2006/relationships/customXml" Target="../ink/ink1922.xml"/><Relationship Id="rId70" Type="http://schemas.openxmlformats.org/officeDocument/2006/relationships/customXml" Target="../ink/ink1895.xml"/><Relationship Id="rId166" Type="http://schemas.openxmlformats.org/officeDocument/2006/relationships/customXml" Target="../ink/ink1943.xml"/><Relationship Id="rId331" Type="http://schemas.openxmlformats.org/officeDocument/2006/relationships/image" Target="../media/image2006.png"/><Relationship Id="rId373" Type="http://schemas.openxmlformats.org/officeDocument/2006/relationships/image" Target="../media/image2027.png"/><Relationship Id="rId429" Type="http://schemas.openxmlformats.org/officeDocument/2006/relationships/image" Target="../media/image20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57.png"/><Relationship Id="rId440" Type="http://schemas.openxmlformats.org/officeDocument/2006/relationships/customXml" Target="../ink/ink2080.xml"/><Relationship Id="rId28" Type="http://schemas.openxmlformats.org/officeDocument/2006/relationships/customXml" Target="../ink/ink1874.xml"/><Relationship Id="rId275" Type="http://schemas.openxmlformats.org/officeDocument/2006/relationships/image" Target="../media/image1978.png"/><Relationship Id="rId300" Type="http://schemas.openxmlformats.org/officeDocument/2006/relationships/customXml" Target="../ink/ink2010.xml"/><Relationship Id="rId482" Type="http://schemas.openxmlformats.org/officeDocument/2006/relationships/customXml" Target="../ink/ink2101.xml"/><Relationship Id="rId81" Type="http://schemas.openxmlformats.org/officeDocument/2006/relationships/image" Target="../media/image1881.png"/><Relationship Id="rId135" Type="http://schemas.openxmlformats.org/officeDocument/2006/relationships/image" Target="../media/image1908.png"/><Relationship Id="rId177" Type="http://schemas.openxmlformats.org/officeDocument/2006/relationships/image" Target="../media/image1929.png"/><Relationship Id="rId342" Type="http://schemas.openxmlformats.org/officeDocument/2006/relationships/customXml" Target="../ink/ink2031.xml"/><Relationship Id="rId384" Type="http://schemas.openxmlformats.org/officeDocument/2006/relationships/customXml" Target="../ink/ink2052.xml"/><Relationship Id="rId202" Type="http://schemas.openxmlformats.org/officeDocument/2006/relationships/customXml" Target="../ink/ink1961.xml"/><Relationship Id="rId244" Type="http://schemas.openxmlformats.org/officeDocument/2006/relationships/customXml" Target="../ink/ink1982.xml"/><Relationship Id="rId39" Type="http://schemas.openxmlformats.org/officeDocument/2006/relationships/image" Target="../media/image1860.png"/><Relationship Id="rId286" Type="http://schemas.openxmlformats.org/officeDocument/2006/relationships/customXml" Target="../ink/ink2003.xml"/><Relationship Id="rId451" Type="http://schemas.openxmlformats.org/officeDocument/2006/relationships/image" Target="../media/image2066.png"/><Relationship Id="rId493" Type="http://schemas.openxmlformats.org/officeDocument/2006/relationships/image" Target="../media/image2087.png"/><Relationship Id="rId50" Type="http://schemas.openxmlformats.org/officeDocument/2006/relationships/customXml" Target="../ink/ink1885.xml"/><Relationship Id="rId104" Type="http://schemas.openxmlformats.org/officeDocument/2006/relationships/customXml" Target="../ink/ink1912.xml"/><Relationship Id="rId146" Type="http://schemas.openxmlformats.org/officeDocument/2006/relationships/customXml" Target="../ink/ink1933.xml"/><Relationship Id="rId188" Type="http://schemas.openxmlformats.org/officeDocument/2006/relationships/customXml" Target="../ink/ink1954.xml"/><Relationship Id="rId311" Type="http://schemas.openxmlformats.org/officeDocument/2006/relationships/image" Target="../media/image1996.png"/><Relationship Id="rId353" Type="http://schemas.openxmlformats.org/officeDocument/2006/relationships/image" Target="../media/image2017.png"/><Relationship Id="rId395" Type="http://schemas.openxmlformats.org/officeDocument/2006/relationships/image" Target="../media/image2038.png"/><Relationship Id="rId409" Type="http://schemas.openxmlformats.org/officeDocument/2006/relationships/image" Target="../media/image2045.png"/><Relationship Id="rId92" Type="http://schemas.openxmlformats.org/officeDocument/2006/relationships/customXml" Target="../ink/ink1906.xml"/><Relationship Id="rId213" Type="http://schemas.openxmlformats.org/officeDocument/2006/relationships/image" Target="../media/image1947.png"/><Relationship Id="rId420" Type="http://schemas.openxmlformats.org/officeDocument/2006/relationships/customXml" Target="../ink/ink2070.xml"/><Relationship Id="rId255" Type="http://schemas.openxmlformats.org/officeDocument/2006/relationships/image" Target="../media/image1968.png"/><Relationship Id="rId297" Type="http://schemas.openxmlformats.org/officeDocument/2006/relationships/image" Target="../media/image1989.png"/><Relationship Id="rId462" Type="http://schemas.openxmlformats.org/officeDocument/2006/relationships/customXml" Target="../ink/ink2091.xml"/><Relationship Id="rId115" Type="http://schemas.openxmlformats.org/officeDocument/2006/relationships/image" Target="../media/image1898.png"/><Relationship Id="rId157" Type="http://schemas.openxmlformats.org/officeDocument/2006/relationships/image" Target="../media/image1919.png"/><Relationship Id="rId322" Type="http://schemas.openxmlformats.org/officeDocument/2006/relationships/customXml" Target="../ink/ink2021.xml"/><Relationship Id="rId364" Type="http://schemas.openxmlformats.org/officeDocument/2006/relationships/customXml" Target="../ink/ink2042.xml"/><Relationship Id="rId61" Type="http://schemas.openxmlformats.org/officeDocument/2006/relationships/image" Target="../media/image1871.png"/><Relationship Id="rId199" Type="http://schemas.openxmlformats.org/officeDocument/2006/relationships/image" Target="../media/image1940.png"/><Relationship Id="rId19" Type="http://schemas.openxmlformats.org/officeDocument/2006/relationships/image" Target="../media/image1850.png"/><Relationship Id="rId224" Type="http://schemas.openxmlformats.org/officeDocument/2006/relationships/customXml" Target="../ink/ink1972.xml"/><Relationship Id="rId266" Type="http://schemas.openxmlformats.org/officeDocument/2006/relationships/customXml" Target="../ink/ink1993.xml"/><Relationship Id="rId431" Type="http://schemas.openxmlformats.org/officeDocument/2006/relationships/image" Target="../media/image2056.png"/><Relationship Id="rId473" Type="http://schemas.openxmlformats.org/officeDocument/2006/relationships/image" Target="../media/image2077.png"/><Relationship Id="rId30" Type="http://schemas.openxmlformats.org/officeDocument/2006/relationships/customXml" Target="../ink/ink1875.xml"/><Relationship Id="rId126" Type="http://schemas.openxmlformats.org/officeDocument/2006/relationships/customXml" Target="../ink/ink1923.xml"/><Relationship Id="rId168" Type="http://schemas.openxmlformats.org/officeDocument/2006/relationships/customXml" Target="../ink/ink1944.xml"/><Relationship Id="rId333" Type="http://schemas.openxmlformats.org/officeDocument/2006/relationships/image" Target="../media/image2007.png"/><Relationship Id="rId72" Type="http://schemas.openxmlformats.org/officeDocument/2006/relationships/customXml" Target="../ink/ink1896.xml"/><Relationship Id="rId375" Type="http://schemas.openxmlformats.org/officeDocument/2006/relationships/image" Target="../media/image2028.png"/><Relationship Id="rId3" Type="http://schemas.openxmlformats.org/officeDocument/2006/relationships/image" Target="../media/image1842.png"/><Relationship Id="rId235" Type="http://schemas.openxmlformats.org/officeDocument/2006/relationships/image" Target="../media/image1958.png"/><Relationship Id="rId277" Type="http://schemas.openxmlformats.org/officeDocument/2006/relationships/image" Target="../media/image1979.png"/><Relationship Id="rId400" Type="http://schemas.openxmlformats.org/officeDocument/2006/relationships/customXml" Target="../ink/ink2060.xml"/><Relationship Id="rId442" Type="http://schemas.openxmlformats.org/officeDocument/2006/relationships/customXml" Target="../ink/ink2081.xml"/><Relationship Id="rId484" Type="http://schemas.openxmlformats.org/officeDocument/2006/relationships/customXml" Target="../ink/ink2102.xml"/><Relationship Id="rId137" Type="http://schemas.openxmlformats.org/officeDocument/2006/relationships/image" Target="../media/image1909.png"/><Relationship Id="rId302" Type="http://schemas.openxmlformats.org/officeDocument/2006/relationships/customXml" Target="../ink/ink2011.xml"/><Relationship Id="rId344" Type="http://schemas.openxmlformats.org/officeDocument/2006/relationships/customXml" Target="../ink/ink2032.xml"/><Relationship Id="rId41" Type="http://schemas.openxmlformats.org/officeDocument/2006/relationships/image" Target="../media/image1861.png"/><Relationship Id="rId83" Type="http://schemas.openxmlformats.org/officeDocument/2006/relationships/image" Target="../media/image1882.png"/><Relationship Id="rId179" Type="http://schemas.openxmlformats.org/officeDocument/2006/relationships/image" Target="../media/image1930.png"/><Relationship Id="rId386" Type="http://schemas.openxmlformats.org/officeDocument/2006/relationships/customXml" Target="../ink/ink205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6.png"/><Relationship Id="rId299" Type="http://schemas.openxmlformats.org/officeDocument/2006/relationships/image" Target="../media/image2237.png"/><Relationship Id="rId21" Type="http://schemas.openxmlformats.org/officeDocument/2006/relationships/image" Target="../media/image2098.png"/><Relationship Id="rId63" Type="http://schemas.openxmlformats.org/officeDocument/2006/relationships/image" Target="../media/image2119.png"/><Relationship Id="rId159" Type="http://schemas.openxmlformats.org/officeDocument/2006/relationships/image" Target="../media/image2167.png"/><Relationship Id="rId324" Type="http://schemas.openxmlformats.org/officeDocument/2006/relationships/customXml" Target="../ink/ink2269.xml"/><Relationship Id="rId366" Type="http://schemas.openxmlformats.org/officeDocument/2006/relationships/customXml" Target="../ink/ink2290.xml"/><Relationship Id="rId170" Type="http://schemas.openxmlformats.org/officeDocument/2006/relationships/customXml" Target="../ink/ink2192.xml"/><Relationship Id="rId226" Type="http://schemas.openxmlformats.org/officeDocument/2006/relationships/customXml" Target="../ink/ink2220.xml"/><Relationship Id="rId268" Type="http://schemas.openxmlformats.org/officeDocument/2006/relationships/customXml" Target="../ink/ink2241.xml"/><Relationship Id="rId32" Type="http://schemas.openxmlformats.org/officeDocument/2006/relationships/customXml" Target="../ink/ink2123.xml"/><Relationship Id="rId74" Type="http://schemas.openxmlformats.org/officeDocument/2006/relationships/customXml" Target="../ink/ink2144.xml"/><Relationship Id="rId128" Type="http://schemas.openxmlformats.org/officeDocument/2006/relationships/customXml" Target="../ink/ink2171.xml"/><Relationship Id="rId335" Type="http://schemas.openxmlformats.org/officeDocument/2006/relationships/image" Target="../media/image2255.png"/><Relationship Id="rId377" Type="http://schemas.openxmlformats.org/officeDocument/2006/relationships/image" Target="../media/image2275.png"/><Relationship Id="rId5" Type="http://schemas.openxmlformats.org/officeDocument/2006/relationships/image" Target="../media/image2090.png"/><Relationship Id="rId181" Type="http://schemas.openxmlformats.org/officeDocument/2006/relationships/image" Target="../media/image2178.png"/><Relationship Id="rId237" Type="http://schemas.openxmlformats.org/officeDocument/2006/relationships/image" Target="../media/image2206.png"/><Relationship Id="rId279" Type="http://schemas.openxmlformats.org/officeDocument/2006/relationships/image" Target="../media/image2227.png"/><Relationship Id="rId43" Type="http://schemas.openxmlformats.org/officeDocument/2006/relationships/image" Target="../media/image2109.png"/><Relationship Id="rId139" Type="http://schemas.openxmlformats.org/officeDocument/2006/relationships/image" Target="../media/image2157.png"/><Relationship Id="rId290" Type="http://schemas.openxmlformats.org/officeDocument/2006/relationships/customXml" Target="../ink/ink2252.xml"/><Relationship Id="rId304" Type="http://schemas.openxmlformats.org/officeDocument/2006/relationships/customXml" Target="../ink/ink2259.xml"/><Relationship Id="rId346" Type="http://schemas.openxmlformats.org/officeDocument/2006/relationships/customXml" Target="../ink/ink2280.xml"/><Relationship Id="rId388" Type="http://schemas.openxmlformats.org/officeDocument/2006/relationships/customXml" Target="../ink/ink2301.xml"/><Relationship Id="rId85" Type="http://schemas.openxmlformats.org/officeDocument/2006/relationships/image" Target="../media/image2130.png"/><Relationship Id="rId150" Type="http://schemas.openxmlformats.org/officeDocument/2006/relationships/customXml" Target="../ink/ink2182.xml"/><Relationship Id="rId192" Type="http://schemas.openxmlformats.org/officeDocument/2006/relationships/customXml" Target="../ink/ink2203.xml"/><Relationship Id="rId206" Type="http://schemas.openxmlformats.org/officeDocument/2006/relationships/customXml" Target="../ink/ink2210.xml"/><Relationship Id="rId248" Type="http://schemas.openxmlformats.org/officeDocument/2006/relationships/customXml" Target="../ink/ink2231.xml"/><Relationship Id="rId12" Type="http://schemas.openxmlformats.org/officeDocument/2006/relationships/customXml" Target="../ink/ink2113.xml"/><Relationship Id="rId108" Type="http://schemas.openxmlformats.org/officeDocument/2006/relationships/customXml" Target="../ink/ink2161.xml"/><Relationship Id="rId315" Type="http://schemas.openxmlformats.org/officeDocument/2006/relationships/image" Target="../media/image2245.png"/><Relationship Id="rId357" Type="http://schemas.openxmlformats.org/officeDocument/2006/relationships/image" Target="../media/image2266.png"/><Relationship Id="rId54" Type="http://schemas.openxmlformats.org/officeDocument/2006/relationships/customXml" Target="../ink/ink2134.xml"/><Relationship Id="rId96" Type="http://schemas.openxmlformats.org/officeDocument/2006/relationships/customXml" Target="../ink/ink2155.xml"/><Relationship Id="rId161" Type="http://schemas.openxmlformats.org/officeDocument/2006/relationships/image" Target="../media/image2168.png"/><Relationship Id="rId217" Type="http://schemas.openxmlformats.org/officeDocument/2006/relationships/image" Target="../media/image2196.png"/><Relationship Id="rId259" Type="http://schemas.openxmlformats.org/officeDocument/2006/relationships/image" Target="../media/image2217.png"/><Relationship Id="rId23" Type="http://schemas.openxmlformats.org/officeDocument/2006/relationships/image" Target="../media/image2099.png"/><Relationship Id="rId119" Type="http://schemas.openxmlformats.org/officeDocument/2006/relationships/image" Target="../media/image2147.png"/><Relationship Id="rId270" Type="http://schemas.openxmlformats.org/officeDocument/2006/relationships/customXml" Target="../ink/ink2242.xml"/><Relationship Id="rId326" Type="http://schemas.openxmlformats.org/officeDocument/2006/relationships/customXml" Target="../ink/ink2270.xml"/><Relationship Id="rId65" Type="http://schemas.openxmlformats.org/officeDocument/2006/relationships/image" Target="../media/image2120.png"/><Relationship Id="rId130" Type="http://schemas.openxmlformats.org/officeDocument/2006/relationships/customXml" Target="../ink/ink2172.xml"/><Relationship Id="rId368" Type="http://schemas.openxmlformats.org/officeDocument/2006/relationships/customXml" Target="../ink/ink2291.xml"/><Relationship Id="rId172" Type="http://schemas.openxmlformats.org/officeDocument/2006/relationships/customXml" Target="../ink/ink2193.xml"/><Relationship Id="rId228" Type="http://schemas.openxmlformats.org/officeDocument/2006/relationships/customXml" Target="../ink/ink2221.xml"/><Relationship Id="rId281" Type="http://schemas.openxmlformats.org/officeDocument/2006/relationships/image" Target="../media/image2228.png"/><Relationship Id="rId337" Type="http://schemas.openxmlformats.org/officeDocument/2006/relationships/image" Target="../media/image2256.png"/><Relationship Id="rId34" Type="http://schemas.openxmlformats.org/officeDocument/2006/relationships/customXml" Target="../ink/ink2124.xml"/><Relationship Id="rId76" Type="http://schemas.openxmlformats.org/officeDocument/2006/relationships/customXml" Target="../ink/ink2145.xml"/><Relationship Id="rId141" Type="http://schemas.openxmlformats.org/officeDocument/2006/relationships/image" Target="../media/image2158.png"/><Relationship Id="rId379" Type="http://schemas.openxmlformats.org/officeDocument/2006/relationships/image" Target="../media/image2276.png"/><Relationship Id="rId7" Type="http://schemas.openxmlformats.org/officeDocument/2006/relationships/image" Target="../media/image2091.png"/><Relationship Id="rId183" Type="http://schemas.openxmlformats.org/officeDocument/2006/relationships/image" Target="../media/image2179.png"/><Relationship Id="rId239" Type="http://schemas.openxmlformats.org/officeDocument/2006/relationships/image" Target="../media/image2207.png"/><Relationship Id="rId390" Type="http://schemas.openxmlformats.org/officeDocument/2006/relationships/customXml" Target="../ink/ink2302.xml"/><Relationship Id="rId250" Type="http://schemas.openxmlformats.org/officeDocument/2006/relationships/customXml" Target="../ink/ink2232.xml"/><Relationship Id="rId292" Type="http://schemas.openxmlformats.org/officeDocument/2006/relationships/customXml" Target="../ink/ink2253.xml"/><Relationship Id="rId306" Type="http://schemas.openxmlformats.org/officeDocument/2006/relationships/customXml" Target="../ink/ink2260.xml"/><Relationship Id="rId45" Type="http://schemas.openxmlformats.org/officeDocument/2006/relationships/image" Target="../media/image2110.png"/><Relationship Id="rId87" Type="http://schemas.openxmlformats.org/officeDocument/2006/relationships/image" Target="../media/image2131.png"/><Relationship Id="rId110" Type="http://schemas.openxmlformats.org/officeDocument/2006/relationships/customXml" Target="../ink/ink2162.xml"/><Relationship Id="rId348" Type="http://schemas.openxmlformats.org/officeDocument/2006/relationships/customXml" Target="../ink/ink2281.xml"/><Relationship Id="rId152" Type="http://schemas.openxmlformats.org/officeDocument/2006/relationships/customXml" Target="../ink/ink2183.xml"/><Relationship Id="rId194" Type="http://schemas.openxmlformats.org/officeDocument/2006/relationships/customXml" Target="../ink/ink2204.xml"/><Relationship Id="rId208" Type="http://schemas.openxmlformats.org/officeDocument/2006/relationships/customXml" Target="../ink/ink2211.xml"/><Relationship Id="rId261" Type="http://schemas.openxmlformats.org/officeDocument/2006/relationships/image" Target="../media/image2218.png"/><Relationship Id="rId14" Type="http://schemas.openxmlformats.org/officeDocument/2006/relationships/customXml" Target="../ink/ink2114.xml"/><Relationship Id="rId56" Type="http://schemas.openxmlformats.org/officeDocument/2006/relationships/customXml" Target="../ink/ink2135.xml"/><Relationship Id="rId317" Type="http://schemas.openxmlformats.org/officeDocument/2006/relationships/image" Target="../media/image2246.png"/><Relationship Id="rId359" Type="http://schemas.openxmlformats.org/officeDocument/2006/relationships/image" Target="../media/image2267.png"/><Relationship Id="rId98" Type="http://schemas.openxmlformats.org/officeDocument/2006/relationships/customXml" Target="../ink/ink2156.xml"/><Relationship Id="rId121" Type="http://schemas.openxmlformats.org/officeDocument/2006/relationships/image" Target="../media/image2148.png"/><Relationship Id="rId163" Type="http://schemas.openxmlformats.org/officeDocument/2006/relationships/image" Target="../media/image2169.png"/><Relationship Id="rId219" Type="http://schemas.openxmlformats.org/officeDocument/2006/relationships/image" Target="../media/image2197.png"/><Relationship Id="rId370" Type="http://schemas.openxmlformats.org/officeDocument/2006/relationships/customXml" Target="../ink/ink2292.xml"/><Relationship Id="rId230" Type="http://schemas.openxmlformats.org/officeDocument/2006/relationships/customXml" Target="../ink/ink2222.xml"/><Relationship Id="rId25" Type="http://schemas.openxmlformats.org/officeDocument/2006/relationships/image" Target="../media/image2100.png"/><Relationship Id="rId67" Type="http://schemas.openxmlformats.org/officeDocument/2006/relationships/image" Target="../media/image2121.png"/><Relationship Id="rId272" Type="http://schemas.openxmlformats.org/officeDocument/2006/relationships/customXml" Target="../ink/ink2243.xml"/><Relationship Id="rId328" Type="http://schemas.openxmlformats.org/officeDocument/2006/relationships/customXml" Target="../ink/ink2271.xml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image" Target="../media/image2277.png"/><Relationship Id="rId241" Type="http://schemas.openxmlformats.org/officeDocument/2006/relationships/image" Target="../media/image2208.png"/><Relationship Id="rId36" Type="http://schemas.openxmlformats.org/officeDocument/2006/relationships/customXml" Target="../ink/ink2125.xml"/><Relationship Id="rId283" Type="http://schemas.openxmlformats.org/officeDocument/2006/relationships/image" Target="../media/image2229.png"/><Relationship Id="rId339" Type="http://schemas.openxmlformats.org/officeDocument/2006/relationships/image" Target="../media/image2257.png"/><Relationship Id="rId78" Type="http://schemas.openxmlformats.org/officeDocument/2006/relationships/customXml" Target="../ink/ink2146.xml"/><Relationship Id="rId101" Type="http://schemas.openxmlformats.org/officeDocument/2006/relationships/image" Target="../media/image2138.png"/><Relationship Id="rId143" Type="http://schemas.openxmlformats.org/officeDocument/2006/relationships/image" Target="../media/image2159.png"/><Relationship Id="rId185" Type="http://schemas.openxmlformats.org/officeDocument/2006/relationships/image" Target="../media/image2180.png"/><Relationship Id="rId350" Type="http://schemas.openxmlformats.org/officeDocument/2006/relationships/customXml" Target="../ink/ink2282.xml"/><Relationship Id="rId9" Type="http://schemas.openxmlformats.org/officeDocument/2006/relationships/image" Target="../media/image2092.png"/><Relationship Id="rId210" Type="http://schemas.openxmlformats.org/officeDocument/2006/relationships/customXml" Target="../ink/ink2212.xml"/><Relationship Id="rId392" Type="http://schemas.openxmlformats.org/officeDocument/2006/relationships/customXml" Target="../ink/ink2303.xml"/><Relationship Id="rId252" Type="http://schemas.openxmlformats.org/officeDocument/2006/relationships/customXml" Target="../ink/ink2233.xml"/><Relationship Id="rId294" Type="http://schemas.openxmlformats.org/officeDocument/2006/relationships/customXml" Target="../ink/ink2254.xml"/><Relationship Id="rId308" Type="http://schemas.openxmlformats.org/officeDocument/2006/relationships/customXml" Target="../ink/ink2261.xml"/><Relationship Id="rId47" Type="http://schemas.openxmlformats.org/officeDocument/2006/relationships/image" Target="../media/image2111.png"/><Relationship Id="rId89" Type="http://schemas.openxmlformats.org/officeDocument/2006/relationships/image" Target="../media/image2132.png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image" Target="../media/image2268.png"/><Relationship Id="rId196" Type="http://schemas.openxmlformats.org/officeDocument/2006/relationships/customXml" Target="../ink/ink2205.xml"/><Relationship Id="rId16" Type="http://schemas.openxmlformats.org/officeDocument/2006/relationships/customXml" Target="../ink/ink2115.xml"/><Relationship Id="rId221" Type="http://schemas.openxmlformats.org/officeDocument/2006/relationships/image" Target="../media/image2198.png"/><Relationship Id="rId242" Type="http://schemas.openxmlformats.org/officeDocument/2006/relationships/customXml" Target="../ink/ink2228.xml"/><Relationship Id="rId263" Type="http://schemas.openxmlformats.org/officeDocument/2006/relationships/image" Target="../media/image2219.png"/><Relationship Id="rId284" Type="http://schemas.openxmlformats.org/officeDocument/2006/relationships/customXml" Target="../ink/ink2249.xml"/><Relationship Id="rId319" Type="http://schemas.openxmlformats.org/officeDocument/2006/relationships/image" Target="../media/image2247.png"/><Relationship Id="rId37" Type="http://schemas.openxmlformats.org/officeDocument/2006/relationships/image" Target="../media/image2106.png"/><Relationship Id="rId58" Type="http://schemas.openxmlformats.org/officeDocument/2006/relationships/customXml" Target="../ink/ink2136.xml"/><Relationship Id="rId79" Type="http://schemas.openxmlformats.org/officeDocument/2006/relationships/image" Target="../media/image2127.png"/><Relationship Id="rId102" Type="http://schemas.openxmlformats.org/officeDocument/2006/relationships/customXml" Target="../ink/ink2158.xml"/><Relationship Id="rId123" Type="http://schemas.openxmlformats.org/officeDocument/2006/relationships/image" Target="../media/image2149.png"/><Relationship Id="rId144" Type="http://schemas.openxmlformats.org/officeDocument/2006/relationships/customXml" Target="../ink/ink2179.xml"/><Relationship Id="rId330" Type="http://schemas.openxmlformats.org/officeDocument/2006/relationships/customXml" Target="../ink/ink2272.xml"/><Relationship Id="rId90" Type="http://schemas.openxmlformats.org/officeDocument/2006/relationships/customXml" Target="../ink/ink2152.xml"/><Relationship Id="rId165" Type="http://schemas.openxmlformats.org/officeDocument/2006/relationships/image" Target="../media/image2170.png"/><Relationship Id="rId186" Type="http://schemas.openxmlformats.org/officeDocument/2006/relationships/customXml" Target="../ink/ink2200.xml"/><Relationship Id="rId351" Type="http://schemas.openxmlformats.org/officeDocument/2006/relationships/image" Target="../media/image2263.png"/><Relationship Id="rId372" Type="http://schemas.openxmlformats.org/officeDocument/2006/relationships/customXml" Target="../ink/ink2293.xml"/><Relationship Id="rId393" Type="http://schemas.openxmlformats.org/officeDocument/2006/relationships/image" Target="../media/image2283.png"/><Relationship Id="rId211" Type="http://schemas.openxmlformats.org/officeDocument/2006/relationships/image" Target="../media/image2193.png"/><Relationship Id="rId232" Type="http://schemas.openxmlformats.org/officeDocument/2006/relationships/customXml" Target="../ink/ink2223.xml"/><Relationship Id="rId253" Type="http://schemas.openxmlformats.org/officeDocument/2006/relationships/image" Target="../media/image2214.png"/><Relationship Id="rId274" Type="http://schemas.openxmlformats.org/officeDocument/2006/relationships/customXml" Target="../ink/ink2244.xml"/><Relationship Id="rId295" Type="http://schemas.openxmlformats.org/officeDocument/2006/relationships/image" Target="../media/image2235.png"/><Relationship Id="rId309" Type="http://schemas.openxmlformats.org/officeDocument/2006/relationships/image" Target="../media/image2242.png"/><Relationship Id="rId27" Type="http://schemas.openxmlformats.org/officeDocument/2006/relationships/image" Target="../media/image2101.png"/><Relationship Id="rId48" Type="http://schemas.openxmlformats.org/officeDocument/2006/relationships/customXml" Target="../ink/ink2131.xml"/><Relationship Id="rId69" Type="http://schemas.openxmlformats.org/officeDocument/2006/relationships/image" Target="../media/image2122.png"/><Relationship Id="rId113" Type="http://schemas.openxmlformats.org/officeDocument/2006/relationships/image" Target="../media/image2144.png"/><Relationship Id="rId134" Type="http://schemas.openxmlformats.org/officeDocument/2006/relationships/customXml" Target="../ink/ink2174.xml"/><Relationship Id="rId320" Type="http://schemas.openxmlformats.org/officeDocument/2006/relationships/customXml" Target="../ink/ink2267.xml"/><Relationship Id="rId80" Type="http://schemas.openxmlformats.org/officeDocument/2006/relationships/customXml" Target="../ink/ink2147.xml"/><Relationship Id="rId155" Type="http://schemas.openxmlformats.org/officeDocument/2006/relationships/image" Target="../media/image2165.png"/><Relationship Id="rId176" Type="http://schemas.openxmlformats.org/officeDocument/2006/relationships/customXml" Target="../ink/ink2195.xml"/><Relationship Id="rId197" Type="http://schemas.openxmlformats.org/officeDocument/2006/relationships/image" Target="../media/image2186.png"/><Relationship Id="rId341" Type="http://schemas.openxmlformats.org/officeDocument/2006/relationships/image" Target="../media/image2258.png"/><Relationship Id="rId362" Type="http://schemas.openxmlformats.org/officeDocument/2006/relationships/customXml" Target="../ink/ink2288.xml"/><Relationship Id="rId383" Type="http://schemas.openxmlformats.org/officeDocument/2006/relationships/image" Target="../media/image2278.png"/><Relationship Id="rId201" Type="http://schemas.openxmlformats.org/officeDocument/2006/relationships/image" Target="../media/image2188.png"/><Relationship Id="rId222" Type="http://schemas.openxmlformats.org/officeDocument/2006/relationships/customXml" Target="../ink/ink2218.xml"/><Relationship Id="rId243" Type="http://schemas.openxmlformats.org/officeDocument/2006/relationships/image" Target="../media/image2209.png"/><Relationship Id="rId264" Type="http://schemas.openxmlformats.org/officeDocument/2006/relationships/customXml" Target="../ink/ink2239.xml"/><Relationship Id="rId285" Type="http://schemas.openxmlformats.org/officeDocument/2006/relationships/image" Target="../media/image2230.png"/><Relationship Id="rId17" Type="http://schemas.openxmlformats.org/officeDocument/2006/relationships/image" Target="../media/image2096.png"/><Relationship Id="rId38" Type="http://schemas.openxmlformats.org/officeDocument/2006/relationships/customXml" Target="../ink/ink2126.xml"/><Relationship Id="rId59" Type="http://schemas.openxmlformats.org/officeDocument/2006/relationships/image" Target="../media/image2117.png"/><Relationship Id="rId103" Type="http://schemas.openxmlformats.org/officeDocument/2006/relationships/image" Target="../media/image2139.png"/><Relationship Id="rId124" Type="http://schemas.openxmlformats.org/officeDocument/2006/relationships/customXml" Target="../ink/ink2169.xml"/><Relationship Id="rId310" Type="http://schemas.openxmlformats.org/officeDocument/2006/relationships/customXml" Target="../ink/ink2262.xml"/><Relationship Id="rId70" Type="http://schemas.openxmlformats.org/officeDocument/2006/relationships/customXml" Target="../ink/ink2142.xml"/><Relationship Id="rId91" Type="http://schemas.openxmlformats.org/officeDocument/2006/relationships/image" Target="../media/image2133.png"/><Relationship Id="rId145" Type="http://schemas.openxmlformats.org/officeDocument/2006/relationships/image" Target="../media/image2160.png"/><Relationship Id="rId166" Type="http://schemas.openxmlformats.org/officeDocument/2006/relationships/customXml" Target="../ink/ink2190.xml"/><Relationship Id="rId187" Type="http://schemas.openxmlformats.org/officeDocument/2006/relationships/image" Target="../media/image2181.png"/><Relationship Id="rId331" Type="http://schemas.openxmlformats.org/officeDocument/2006/relationships/image" Target="../media/image2253.png"/><Relationship Id="rId352" Type="http://schemas.openxmlformats.org/officeDocument/2006/relationships/customXml" Target="../ink/ink2283.xml"/><Relationship Id="rId373" Type="http://schemas.openxmlformats.org/officeDocument/2006/relationships/image" Target="../media/image22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13.xml"/><Relationship Id="rId233" Type="http://schemas.openxmlformats.org/officeDocument/2006/relationships/image" Target="../media/image2204.png"/><Relationship Id="rId254" Type="http://schemas.openxmlformats.org/officeDocument/2006/relationships/customXml" Target="../ink/ink2234.xml"/><Relationship Id="rId28" Type="http://schemas.openxmlformats.org/officeDocument/2006/relationships/customXml" Target="../ink/ink2121.xml"/><Relationship Id="rId49" Type="http://schemas.openxmlformats.org/officeDocument/2006/relationships/image" Target="../media/image2112.png"/><Relationship Id="rId114" Type="http://schemas.openxmlformats.org/officeDocument/2006/relationships/customXml" Target="../ink/ink2164.xml"/><Relationship Id="rId275" Type="http://schemas.openxmlformats.org/officeDocument/2006/relationships/image" Target="../media/image2225.png"/><Relationship Id="rId296" Type="http://schemas.openxmlformats.org/officeDocument/2006/relationships/customXml" Target="../ink/ink2255.xml"/><Relationship Id="rId300" Type="http://schemas.openxmlformats.org/officeDocument/2006/relationships/customXml" Target="../ink/ink2257.xml"/><Relationship Id="rId60" Type="http://schemas.openxmlformats.org/officeDocument/2006/relationships/customXml" Target="../ink/ink2137.xml"/><Relationship Id="rId81" Type="http://schemas.openxmlformats.org/officeDocument/2006/relationships/image" Target="../media/image2128.png"/><Relationship Id="rId135" Type="http://schemas.openxmlformats.org/officeDocument/2006/relationships/image" Target="../media/image2155.png"/><Relationship Id="rId156" Type="http://schemas.openxmlformats.org/officeDocument/2006/relationships/customXml" Target="../ink/ink2185.xml"/><Relationship Id="rId177" Type="http://schemas.openxmlformats.org/officeDocument/2006/relationships/image" Target="../media/image2176.png"/><Relationship Id="rId198" Type="http://schemas.openxmlformats.org/officeDocument/2006/relationships/customXml" Target="../ink/ink2206.xml"/><Relationship Id="rId321" Type="http://schemas.openxmlformats.org/officeDocument/2006/relationships/image" Target="../media/image2248.png"/><Relationship Id="rId342" Type="http://schemas.openxmlformats.org/officeDocument/2006/relationships/customXml" Target="../ink/ink2278.xml"/><Relationship Id="rId363" Type="http://schemas.openxmlformats.org/officeDocument/2006/relationships/image" Target="../media/image1737.png"/><Relationship Id="rId384" Type="http://schemas.openxmlformats.org/officeDocument/2006/relationships/customXml" Target="../ink/ink2299.xml"/><Relationship Id="rId202" Type="http://schemas.openxmlformats.org/officeDocument/2006/relationships/customXml" Target="../ink/ink2208.xml"/><Relationship Id="rId223" Type="http://schemas.openxmlformats.org/officeDocument/2006/relationships/image" Target="../media/image2199.png"/><Relationship Id="rId244" Type="http://schemas.openxmlformats.org/officeDocument/2006/relationships/customXml" Target="../ink/ink2229.xml"/><Relationship Id="rId18" Type="http://schemas.openxmlformats.org/officeDocument/2006/relationships/customXml" Target="../ink/ink2116.xml"/><Relationship Id="rId39" Type="http://schemas.openxmlformats.org/officeDocument/2006/relationships/image" Target="../media/image2107.png"/><Relationship Id="rId265" Type="http://schemas.openxmlformats.org/officeDocument/2006/relationships/image" Target="../media/image2220.png"/><Relationship Id="rId286" Type="http://schemas.openxmlformats.org/officeDocument/2006/relationships/customXml" Target="../ink/ink2250.xml"/><Relationship Id="rId50" Type="http://schemas.openxmlformats.org/officeDocument/2006/relationships/customXml" Target="../ink/ink2132.xml"/><Relationship Id="rId104" Type="http://schemas.openxmlformats.org/officeDocument/2006/relationships/customXml" Target="../ink/ink2159.xml"/><Relationship Id="rId125" Type="http://schemas.openxmlformats.org/officeDocument/2006/relationships/image" Target="../media/image2150.png"/><Relationship Id="rId146" Type="http://schemas.openxmlformats.org/officeDocument/2006/relationships/customXml" Target="../ink/ink2180.xml"/><Relationship Id="rId167" Type="http://schemas.openxmlformats.org/officeDocument/2006/relationships/image" Target="../media/image2171.png"/><Relationship Id="rId188" Type="http://schemas.openxmlformats.org/officeDocument/2006/relationships/customXml" Target="../ink/ink2201.xml"/><Relationship Id="rId311" Type="http://schemas.openxmlformats.org/officeDocument/2006/relationships/image" Target="../media/image2243.png"/><Relationship Id="rId332" Type="http://schemas.openxmlformats.org/officeDocument/2006/relationships/customXml" Target="../ink/ink2273.xml"/><Relationship Id="rId353" Type="http://schemas.openxmlformats.org/officeDocument/2006/relationships/image" Target="../media/image2264.png"/><Relationship Id="rId374" Type="http://schemas.openxmlformats.org/officeDocument/2006/relationships/customXml" Target="../ink/ink2294.xml"/><Relationship Id="rId71" Type="http://schemas.openxmlformats.org/officeDocument/2006/relationships/image" Target="../media/image2123.png"/><Relationship Id="rId92" Type="http://schemas.openxmlformats.org/officeDocument/2006/relationships/customXml" Target="../ink/ink2153.xml"/><Relationship Id="rId213" Type="http://schemas.openxmlformats.org/officeDocument/2006/relationships/image" Target="../media/image2194.png"/><Relationship Id="rId234" Type="http://schemas.openxmlformats.org/officeDocument/2006/relationships/customXml" Target="../ink/ink2224.xml"/><Relationship Id="rId2" Type="http://schemas.openxmlformats.org/officeDocument/2006/relationships/customXml" Target="../ink/ink2108.xml"/><Relationship Id="rId29" Type="http://schemas.openxmlformats.org/officeDocument/2006/relationships/image" Target="../media/image2102.png"/><Relationship Id="rId255" Type="http://schemas.openxmlformats.org/officeDocument/2006/relationships/image" Target="../media/image2215.png"/><Relationship Id="rId276" Type="http://schemas.openxmlformats.org/officeDocument/2006/relationships/customXml" Target="../ink/ink2245.xml"/><Relationship Id="rId297" Type="http://schemas.openxmlformats.org/officeDocument/2006/relationships/image" Target="../media/image2236.png"/><Relationship Id="rId40" Type="http://schemas.openxmlformats.org/officeDocument/2006/relationships/customXml" Target="../ink/ink2127.xml"/><Relationship Id="rId115" Type="http://schemas.openxmlformats.org/officeDocument/2006/relationships/image" Target="../media/image2145.png"/><Relationship Id="rId136" Type="http://schemas.openxmlformats.org/officeDocument/2006/relationships/customXml" Target="../ink/ink2175.xml"/><Relationship Id="rId157" Type="http://schemas.openxmlformats.org/officeDocument/2006/relationships/image" Target="../media/image2166.png"/><Relationship Id="rId178" Type="http://schemas.openxmlformats.org/officeDocument/2006/relationships/customXml" Target="../ink/ink2196.xml"/><Relationship Id="rId301" Type="http://schemas.openxmlformats.org/officeDocument/2006/relationships/image" Target="../media/image2238.png"/><Relationship Id="rId322" Type="http://schemas.openxmlformats.org/officeDocument/2006/relationships/customXml" Target="../ink/ink2268.xml"/><Relationship Id="rId343" Type="http://schemas.openxmlformats.org/officeDocument/2006/relationships/image" Target="../media/image2259.png"/><Relationship Id="rId364" Type="http://schemas.openxmlformats.org/officeDocument/2006/relationships/customXml" Target="../ink/ink2289.xml"/><Relationship Id="rId61" Type="http://schemas.openxmlformats.org/officeDocument/2006/relationships/image" Target="../media/image2118.png"/><Relationship Id="rId82" Type="http://schemas.openxmlformats.org/officeDocument/2006/relationships/customXml" Target="../ink/ink2148.xml"/><Relationship Id="rId199" Type="http://schemas.openxmlformats.org/officeDocument/2006/relationships/image" Target="../media/image2187.png"/><Relationship Id="rId203" Type="http://schemas.openxmlformats.org/officeDocument/2006/relationships/image" Target="../media/image2189.png"/><Relationship Id="rId385" Type="http://schemas.openxmlformats.org/officeDocument/2006/relationships/image" Target="../media/image2279.png"/><Relationship Id="rId19" Type="http://schemas.openxmlformats.org/officeDocument/2006/relationships/image" Target="../media/image2097.png"/><Relationship Id="rId224" Type="http://schemas.openxmlformats.org/officeDocument/2006/relationships/customXml" Target="../ink/ink2219.xml"/><Relationship Id="rId245" Type="http://schemas.openxmlformats.org/officeDocument/2006/relationships/image" Target="../media/image2210.png"/><Relationship Id="rId266" Type="http://schemas.openxmlformats.org/officeDocument/2006/relationships/customXml" Target="../ink/ink2240.xml"/><Relationship Id="rId287" Type="http://schemas.openxmlformats.org/officeDocument/2006/relationships/image" Target="../media/image2231.png"/><Relationship Id="rId30" Type="http://schemas.openxmlformats.org/officeDocument/2006/relationships/customXml" Target="../ink/ink2122.xml"/><Relationship Id="rId105" Type="http://schemas.openxmlformats.org/officeDocument/2006/relationships/image" Target="../media/image2140.png"/><Relationship Id="rId126" Type="http://schemas.openxmlformats.org/officeDocument/2006/relationships/customXml" Target="../ink/ink2170.xml"/><Relationship Id="rId147" Type="http://schemas.openxmlformats.org/officeDocument/2006/relationships/image" Target="../media/image2161.png"/><Relationship Id="rId168" Type="http://schemas.openxmlformats.org/officeDocument/2006/relationships/customXml" Target="../ink/ink2191.xml"/><Relationship Id="rId312" Type="http://schemas.openxmlformats.org/officeDocument/2006/relationships/customXml" Target="../ink/ink2263.xml"/><Relationship Id="rId333" Type="http://schemas.openxmlformats.org/officeDocument/2006/relationships/image" Target="../media/image2254.png"/><Relationship Id="rId354" Type="http://schemas.openxmlformats.org/officeDocument/2006/relationships/customXml" Target="../ink/ink2284.xml"/><Relationship Id="rId51" Type="http://schemas.openxmlformats.org/officeDocument/2006/relationships/image" Target="../media/image2113.png"/><Relationship Id="rId72" Type="http://schemas.openxmlformats.org/officeDocument/2006/relationships/customXml" Target="../ink/ink2143.xml"/><Relationship Id="rId93" Type="http://schemas.openxmlformats.org/officeDocument/2006/relationships/image" Target="../media/image2134.png"/><Relationship Id="rId189" Type="http://schemas.openxmlformats.org/officeDocument/2006/relationships/image" Target="../media/image2182.png"/><Relationship Id="rId375" Type="http://schemas.openxmlformats.org/officeDocument/2006/relationships/image" Target="../media/image2274.png"/><Relationship Id="rId3" Type="http://schemas.openxmlformats.org/officeDocument/2006/relationships/image" Target="../media/image2089.png"/><Relationship Id="rId214" Type="http://schemas.openxmlformats.org/officeDocument/2006/relationships/customXml" Target="../ink/ink2214.xml"/><Relationship Id="rId235" Type="http://schemas.openxmlformats.org/officeDocument/2006/relationships/image" Target="../media/image2205.png"/><Relationship Id="rId256" Type="http://schemas.openxmlformats.org/officeDocument/2006/relationships/customXml" Target="../ink/ink2235.xml"/><Relationship Id="rId277" Type="http://schemas.openxmlformats.org/officeDocument/2006/relationships/image" Target="../media/image2226.png"/><Relationship Id="rId298" Type="http://schemas.openxmlformats.org/officeDocument/2006/relationships/customXml" Target="../ink/ink2256.xml"/><Relationship Id="rId116" Type="http://schemas.openxmlformats.org/officeDocument/2006/relationships/customXml" Target="../ink/ink2165.xml"/><Relationship Id="rId137" Type="http://schemas.openxmlformats.org/officeDocument/2006/relationships/image" Target="../media/image2156.png"/><Relationship Id="rId158" Type="http://schemas.openxmlformats.org/officeDocument/2006/relationships/customXml" Target="../ink/ink2186.xml"/><Relationship Id="rId302" Type="http://schemas.openxmlformats.org/officeDocument/2006/relationships/customXml" Target="../ink/ink2258.xml"/><Relationship Id="rId323" Type="http://schemas.openxmlformats.org/officeDocument/2006/relationships/image" Target="../media/image2249.png"/><Relationship Id="rId344" Type="http://schemas.openxmlformats.org/officeDocument/2006/relationships/customXml" Target="../ink/ink2279.xml"/><Relationship Id="rId20" Type="http://schemas.openxmlformats.org/officeDocument/2006/relationships/customXml" Target="../ink/ink2117.xml"/><Relationship Id="rId41" Type="http://schemas.openxmlformats.org/officeDocument/2006/relationships/image" Target="../media/image2108.png"/><Relationship Id="rId62" Type="http://schemas.openxmlformats.org/officeDocument/2006/relationships/customXml" Target="../ink/ink2138.xml"/><Relationship Id="rId83" Type="http://schemas.openxmlformats.org/officeDocument/2006/relationships/image" Target="../media/image2129.png"/><Relationship Id="rId179" Type="http://schemas.openxmlformats.org/officeDocument/2006/relationships/image" Target="../media/image2177.png"/><Relationship Id="rId365" Type="http://schemas.openxmlformats.org/officeDocument/2006/relationships/image" Target="../media/image2269.png"/><Relationship Id="rId386" Type="http://schemas.openxmlformats.org/officeDocument/2006/relationships/customXml" Target="../ink/ink2300.xml"/><Relationship Id="rId190" Type="http://schemas.openxmlformats.org/officeDocument/2006/relationships/customXml" Target="../ink/ink2202.xml"/><Relationship Id="rId204" Type="http://schemas.openxmlformats.org/officeDocument/2006/relationships/customXml" Target="../ink/ink2209.xml"/><Relationship Id="rId225" Type="http://schemas.openxmlformats.org/officeDocument/2006/relationships/image" Target="../media/image2200.png"/><Relationship Id="rId246" Type="http://schemas.openxmlformats.org/officeDocument/2006/relationships/customXml" Target="../ink/ink2230.xml"/><Relationship Id="rId267" Type="http://schemas.openxmlformats.org/officeDocument/2006/relationships/image" Target="../media/image2221.png"/><Relationship Id="rId288" Type="http://schemas.openxmlformats.org/officeDocument/2006/relationships/customXml" Target="../ink/ink2251.xml"/><Relationship Id="rId106" Type="http://schemas.openxmlformats.org/officeDocument/2006/relationships/customXml" Target="../ink/ink2160.xml"/><Relationship Id="rId127" Type="http://schemas.openxmlformats.org/officeDocument/2006/relationships/image" Target="../media/image2151.png"/><Relationship Id="rId313" Type="http://schemas.openxmlformats.org/officeDocument/2006/relationships/image" Target="../media/image2244.png"/><Relationship Id="rId10" Type="http://schemas.openxmlformats.org/officeDocument/2006/relationships/customXml" Target="../ink/ink2112.xml"/><Relationship Id="rId31" Type="http://schemas.openxmlformats.org/officeDocument/2006/relationships/image" Target="../media/image2103.png"/><Relationship Id="rId52" Type="http://schemas.openxmlformats.org/officeDocument/2006/relationships/customXml" Target="../ink/ink2133.xml"/><Relationship Id="rId73" Type="http://schemas.openxmlformats.org/officeDocument/2006/relationships/image" Target="../media/image2124.png"/><Relationship Id="rId94" Type="http://schemas.openxmlformats.org/officeDocument/2006/relationships/customXml" Target="../ink/ink2154.xml"/><Relationship Id="rId148" Type="http://schemas.openxmlformats.org/officeDocument/2006/relationships/customXml" Target="../ink/ink2181.xml"/><Relationship Id="rId169" Type="http://schemas.openxmlformats.org/officeDocument/2006/relationships/image" Target="../media/image2172.png"/><Relationship Id="rId334" Type="http://schemas.openxmlformats.org/officeDocument/2006/relationships/customXml" Target="../ink/ink2274.xml"/><Relationship Id="rId355" Type="http://schemas.openxmlformats.org/officeDocument/2006/relationships/image" Target="../media/image2265.png"/><Relationship Id="rId376" Type="http://schemas.openxmlformats.org/officeDocument/2006/relationships/customXml" Target="../ink/ink2295.xml"/><Relationship Id="rId4" Type="http://schemas.openxmlformats.org/officeDocument/2006/relationships/customXml" Target="../ink/ink2109.xml"/><Relationship Id="rId180" Type="http://schemas.openxmlformats.org/officeDocument/2006/relationships/customXml" Target="../ink/ink2197.xml"/><Relationship Id="rId215" Type="http://schemas.openxmlformats.org/officeDocument/2006/relationships/image" Target="../media/image2195.png"/><Relationship Id="rId236" Type="http://schemas.openxmlformats.org/officeDocument/2006/relationships/customXml" Target="../ink/ink2225.xml"/><Relationship Id="rId257" Type="http://schemas.openxmlformats.org/officeDocument/2006/relationships/image" Target="../media/image2216.png"/><Relationship Id="rId278" Type="http://schemas.openxmlformats.org/officeDocument/2006/relationships/customXml" Target="../ink/ink2246.xml"/><Relationship Id="rId303" Type="http://schemas.openxmlformats.org/officeDocument/2006/relationships/image" Target="../media/image2239.png"/><Relationship Id="rId42" Type="http://schemas.openxmlformats.org/officeDocument/2006/relationships/customXml" Target="../ink/ink2128.xml"/><Relationship Id="rId84" Type="http://schemas.openxmlformats.org/officeDocument/2006/relationships/customXml" Target="../ink/ink2149.xml"/><Relationship Id="rId138" Type="http://schemas.openxmlformats.org/officeDocument/2006/relationships/customXml" Target="../ink/ink2176.xml"/><Relationship Id="rId345" Type="http://schemas.openxmlformats.org/officeDocument/2006/relationships/image" Target="../media/image2260.png"/><Relationship Id="rId387" Type="http://schemas.openxmlformats.org/officeDocument/2006/relationships/image" Target="../media/image2280.png"/><Relationship Id="rId191" Type="http://schemas.openxmlformats.org/officeDocument/2006/relationships/image" Target="../media/image2183.png"/><Relationship Id="rId205" Type="http://schemas.openxmlformats.org/officeDocument/2006/relationships/image" Target="../media/image2190.png"/><Relationship Id="rId247" Type="http://schemas.openxmlformats.org/officeDocument/2006/relationships/image" Target="../media/image2211.png"/><Relationship Id="rId107" Type="http://schemas.openxmlformats.org/officeDocument/2006/relationships/image" Target="../media/image2141.png"/><Relationship Id="rId289" Type="http://schemas.openxmlformats.org/officeDocument/2006/relationships/image" Target="../media/image2232.png"/><Relationship Id="rId11" Type="http://schemas.openxmlformats.org/officeDocument/2006/relationships/image" Target="../media/image2093.png"/><Relationship Id="rId53" Type="http://schemas.openxmlformats.org/officeDocument/2006/relationships/image" Target="../media/image2114.png"/><Relationship Id="rId149" Type="http://schemas.openxmlformats.org/officeDocument/2006/relationships/image" Target="../media/image2162.png"/><Relationship Id="rId314" Type="http://schemas.openxmlformats.org/officeDocument/2006/relationships/customXml" Target="../ink/ink2264.xml"/><Relationship Id="rId356" Type="http://schemas.openxmlformats.org/officeDocument/2006/relationships/customXml" Target="../ink/ink2285.xml"/><Relationship Id="rId95" Type="http://schemas.openxmlformats.org/officeDocument/2006/relationships/image" Target="../media/image2135.png"/><Relationship Id="rId160" Type="http://schemas.openxmlformats.org/officeDocument/2006/relationships/customXml" Target="../ink/ink2187.xml"/><Relationship Id="rId216" Type="http://schemas.openxmlformats.org/officeDocument/2006/relationships/customXml" Target="../ink/ink2215.xml"/><Relationship Id="rId258" Type="http://schemas.openxmlformats.org/officeDocument/2006/relationships/customXml" Target="../ink/ink2236.xml"/><Relationship Id="rId22" Type="http://schemas.openxmlformats.org/officeDocument/2006/relationships/customXml" Target="../ink/ink2118.xml"/><Relationship Id="rId64" Type="http://schemas.openxmlformats.org/officeDocument/2006/relationships/customXml" Target="../ink/ink2139.xml"/><Relationship Id="rId118" Type="http://schemas.openxmlformats.org/officeDocument/2006/relationships/customXml" Target="../ink/ink2166.xml"/><Relationship Id="rId325" Type="http://schemas.openxmlformats.org/officeDocument/2006/relationships/image" Target="../media/image2250.png"/><Relationship Id="rId367" Type="http://schemas.openxmlformats.org/officeDocument/2006/relationships/image" Target="../media/image2270.png"/><Relationship Id="rId171" Type="http://schemas.openxmlformats.org/officeDocument/2006/relationships/image" Target="../media/image2173.png"/><Relationship Id="rId227" Type="http://schemas.openxmlformats.org/officeDocument/2006/relationships/image" Target="../media/image2201.png"/><Relationship Id="rId269" Type="http://schemas.openxmlformats.org/officeDocument/2006/relationships/image" Target="../media/image2222.png"/><Relationship Id="rId33" Type="http://schemas.openxmlformats.org/officeDocument/2006/relationships/image" Target="../media/image2104.png"/><Relationship Id="rId129" Type="http://schemas.openxmlformats.org/officeDocument/2006/relationships/image" Target="../media/image2152.png"/><Relationship Id="rId280" Type="http://schemas.openxmlformats.org/officeDocument/2006/relationships/customXml" Target="../ink/ink2247.xml"/><Relationship Id="rId336" Type="http://schemas.openxmlformats.org/officeDocument/2006/relationships/customXml" Target="../ink/ink2275.xml"/><Relationship Id="rId75" Type="http://schemas.openxmlformats.org/officeDocument/2006/relationships/image" Target="../media/image2125.png"/><Relationship Id="rId140" Type="http://schemas.openxmlformats.org/officeDocument/2006/relationships/customXml" Target="../ink/ink2177.xml"/><Relationship Id="rId182" Type="http://schemas.openxmlformats.org/officeDocument/2006/relationships/customXml" Target="../ink/ink2198.xml"/><Relationship Id="rId378" Type="http://schemas.openxmlformats.org/officeDocument/2006/relationships/customXml" Target="../ink/ink2296.xml"/><Relationship Id="rId6" Type="http://schemas.openxmlformats.org/officeDocument/2006/relationships/customXml" Target="../ink/ink2110.xml"/><Relationship Id="rId238" Type="http://schemas.openxmlformats.org/officeDocument/2006/relationships/customXml" Target="../ink/ink2226.xml"/><Relationship Id="rId291" Type="http://schemas.openxmlformats.org/officeDocument/2006/relationships/image" Target="../media/image2233.png"/><Relationship Id="rId305" Type="http://schemas.openxmlformats.org/officeDocument/2006/relationships/image" Target="../media/image2240.png"/><Relationship Id="rId347" Type="http://schemas.openxmlformats.org/officeDocument/2006/relationships/image" Target="../media/image2261.png"/><Relationship Id="rId44" Type="http://schemas.openxmlformats.org/officeDocument/2006/relationships/customXml" Target="../ink/ink2129.xml"/><Relationship Id="rId86" Type="http://schemas.openxmlformats.org/officeDocument/2006/relationships/customXml" Target="../ink/ink2150.xml"/><Relationship Id="rId151" Type="http://schemas.openxmlformats.org/officeDocument/2006/relationships/image" Target="../media/image2163.png"/><Relationship Id="rId389" Type="http://schemas.openxmlformats.org/officeDocument/2006/relationships/image" Target="../media/image2281.png"/><Relationship Id="rId193" Type="http://schemas.openxmlformats.org/officeDocument/2006/relationships/image" Target="../media/image2184.png"/><Relationship Id="rId207" Type="http://schemas.openxmlformats.org/officeDocument/2006/relationships/image" Target="../media/image2191.png"/><Relationship Id="rId249" Type="http://schemas.openxmlformats.org/officeDocument/2006/relationships/image" Target="../media/image2212.png"/><Relationship Id="rId13" Type="http://schemas.openxmlformats.org/officeDocument/2006/relationships/image" Target="../media/image2094.png"/><Relationship Id="rId109" Type="http://schemas.openxmlformats.org/officeDocument/2006/relationships/image" Target="../media/image2142.png"/><Relationship Id="rId260" Type="http://schemas.openxmlformats.org/officeDocument/2006/relationships/customXml" Target="../ink/ink2237.xml"/><Relationship Id="rId316" Type="http://schemas.openxmlformats.org/officeDocument/2006/relationships/customXml" Target="../ink/ink2265.xml"/><Relationship Id="rId55" Type="http://schemas.openxmlformats.org/officeDocument/2006/relationships/image" Target="../media/image2115.png"/><Relationship Id="rId97" Type="http://schemas.openxmlformats.org/officeDocument/2006/relationships/image" Target="../media/image2136.png"/><Relationship Id="rId120" Type="http://schemas.openxmlformats.org/officeDocument/2006/relationships/customXml" Target="../ink/ink2167.xml"/><Relationship Id="rId358" Type="http://schemas.openxmlformats.org/officeDocument/2006/relationships/customXml" Target="../ink/ink2286.xml"/><Relationship Id="rId162" Type="http://schemas.openxmlformats.org/officeDocument/2006/relationships/customXml" Target="../ink/ink2188.xml"/><Relationship Id="rId218" Type="http://schemas.openxmlformats.org/officeDocument/2006/relationships/customXml" Target="../ink/ink2216.xml"/><Relationship Id="rId271" Type="http://schemas.openxmlformats.org/officeDocument/2006/relationships/image" Target="../media/image2223.png"/><Relationship Id="rId24" Type="http://schemas.openxmlformats.org/officeDocument/2006/relationships/customXml" Target="../ink/ink2119.xml"/><Relationship Id="rId66" Type="http://schemas.openxmlformats.org/officeDocument/2006/relationships/customXml" Target="../ink/ink2140.xml"/><Relationship Id="rId131" Type="http://schemas.openxmlformats.org/officeDocument/2006/relationships/image" Target="../media/image2153.png"/><Relationship Id="rId327" Type="http://schemas.openxmlformats.org/officeDocument/2006/relationships/image" Target="../media/image2251.png"/><Relationship Id="rId369" Type="http://schemas.openxmlformats.org/officeDocument/2006/relationships/image" Target="../media/image2271.png"/><Relationship Id="rId173" Type="http://schemas.openxmlformats.org/officeDocument/2006/relationships/image" Target="../media/image2174.png"/><Relationship Id="rId229" Type="http://schemas.openxmlformats.org/officeDocument/2006/relationships/image" Target="../media/image2202.png"/><Relationship Id="rId380" Type="http://schemas.openxmlformats.org/officeDocument/2006/relationships/customXml" Target="../ink/ink2297.xml"/><Relationship Id="rId240" Type="http://schemas.openxmlformats.org/officeDocument/2006/relationships/customXml" Target="../ink/ink2227.xml"/><Relationship Id="rId35" Type="http://schemas.openxmlformats.org/officeDocument/2006/relationships/image" Target="../media/image2105.png"/><Relationship Id="rId77" Type="http://schemas.openxmlformats.org/officeDocument/2006/relationships/image" Target="../media/image2126.png"/><Relationship Id="rId100" Type="http://schemas.openxmlformats.org/officeDocument/2006/relationships/customXml" Target="../ink/ink2157.xml"/><Relationship Id="rId282" Type="http://schemas.openxmlformats.org/officeDocument/2006/relationships/customXml" Target="../ink/ink2248.xml"/><Relationship Id="rId338" Type="http://schemas.openxmlformats.org/officeDocument/2006/relationships/customXml" Target="../ink/ink2276.xml"/><Relationship Id="rId8" Type="http://schemas.openxmlformats.org/officeDocument/2006/relationships/customXml" Target="../ink/ink2111.xml"/><Relationship Id="rId142" Type="http://schemas.openxmlformats.org/officeDocument/2006/relationships/customXml" Target="../ink/ink2178.xml"/><Relationship Id="rId184" Type="http://schemas.openxmlformats.org/officeDocument/2006/relationships/customXml" Target="../ink/ink2199.xml"/><Relationship Id="rId391" Type="http://schemas.openxmlformats.org/officeDocument/2006/relationships/image" Target="../media/image2282.png"/><Relationship Id="rId251" Type="http://schemas.openxmlformats.org/officeDocument/2006/relationships/image" Target="../media/image2213.png"/><Relationship Id="rId46" Type="http://schemas.openxmlformats.org/officeDocument/2006/relationships/customXml" Target="../ink/ink2130.xml"/><Relationship Id="rId293" Type="http://schemas.openxmlformats.org/officeDocument/2006/relationships/image" Target="../media/image2234.png"/><Relationship Id="rId307" Type="http://schemas.openxmlformats.org/officeDocument/2006/relationships/image" Target="../media/image2241.png"/><Relationship Id="rId349" Type="http://schemas.openxmlformats.org/officeDocument/2006/relationships/image" Target="../media/image2262.png"/><Relationship Id="rId88" Type="http://schemas.openxmlformats.org/officeDocument/2006/relationships/customXml" Target="../ink/ink2151.xml"/><Relationship Id="rId111" Type="http://schemas.openxmlformats.org/officeDocument/2006/relationships/image" Target="../media/image2143.png"/><Relationship Id="rId153" Type="http://schemas.openxmlformats.org/officeDocument/2006/relationships/image" Target="../media/image2164.png"/><Relationship Id="rId195" Type="http://schemas.openxmlformats.org/officeDocument/2006/relationships/image" Target="../media/image2185.png"/><Relationship Id="rId209" Type="http://schemas.openxmlformats.org/officeDocument/2006/relationships/image" Target="../media/image2192.png"/><Relationship Id="rId360" Type="http://schemas.openxmlformats.org/officeDocument/2006/relationships/customXml" Target="../ink/ink2287.xml"/><Relationship Id="rId220" Type="http://schemas.openxmlformats.org/officeDocument/2006/relationships/customXml" Target="../ink/ink2217.xml"/><Relationship Id="rId15" Type="http://schemas.openxmlformats.org/officeDocument/2006/relationships/image" Target="../media/image2095.png"/><Relationship Id="rId57" Type="http://schemas.openxmlformats.org/officeDocument/2006/relationships/image" Target="../media/image2116.png"/><Relationship Id="rId262" Type="http://schemas.openxmlformats.org/officeDocument/2006/relationships/customXml" Target="../ink/ink2238.xml"/><Relationship Id="rId318" Type="http://schemas.openxmlformats.org/officeDocument/2006/relationships/customXml" Target="../ink/ink2266.xml"/><Relationship Id="rId99" Type="http://schemas.openxmlformats.org/officeDocument/2006/relationships/image" Target="../media/image2137.png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image" Target="../media/image2272.png"/><Relationship Id="rId26" Type="http://schemas.openxmlformats.org/officeDocument/2006/relationships/customXml" Target="../ink/ink2120.xml"/><Relationship Id="rId231" Type="http://schemas.openxmlformats.org/officeDocument/2006/relationships/image" Target="../media/image2203.png"/><Relationship Id="rId273" Type="http://schemas.openxmlformats.org/officeDocument/2006/relationships/image" Target="../media/image2224.png"/><Relationship Id="rId329" Type="http://schemas.openxmlformats.org/officeDocument/2006/relationships/image" Target="../media/image2252.png"/><Relationship Id="rId68" Type="http://schemas.openxmlformats.org/officeDocument/2006/relationships/customXml" Target="../ink/ink2141.xml"/><Relationship Id="rId133" Type="http://schemas.openxmlformats.org/officeDocument/2006/relationships/image" Target="../media/image2154.png"/><Relationship Id="rId175" Type="http://schemas.openxmlformats.org/officeDocument/2006/relationships/image" Target="../media/image2175.png"/><Relationship Id="rId340" Type="http://schemas.openxmlformats.org/officeDocument/2006/relationships/customXml" Target="../ink/ink2277.xml"/><Relationship Id="rId200" Type="http://schemas.openxmlformats.org/officeDocument/2006/relationships/customXml" Target="../ink/ink2207.xml"/><Relationship Id="rId382" Type="http://schemas.openxmlformats.org/officeDocument/2006/relationships/customXml" Target="../ink/ink229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0.png"/><Relationship Id="rId21" Type="http://schemas.openxmlformats.org/officeDocument/2006/relationships/image" Target="../media/image2293.png"/><Relationship Id="rId63" Type="http://schemas.openxmlformats.org/officeDocument/2006/relationships/image" Target="../media/image2314.png"/><Relationship Id="rId159" Type="http://schemas.openxmlformats.org/officeDocument/2006/relationships/image" Target="../media/image2360.png"/><Relationship Id="rId170" Type="http://schemas.openxmlformats.org/officeDocument/2006/relationships/customXml" Target="../ink/ink2388.xml"/><Relationship Id="rId226" Type="http://schemas.openxmlformats.org/officeDocument/2006/relationships/customXml" Target="../ink/ink2416.xml"/><Relationship Id="rId268" Type="http://schemas.openxmlformats.org/officeDocument/2006/relationships/customXml" Target="../ink/ink2437.xml"/><Relationship Id="rId32" Type="http://schemas.openxmlformats.org/officeDocument/2006/relationships/customXml" Target="../ink/ink2319.xml"/><Relationship Id="rId74" Type="http://schemas.openxmlformats.org/officeDocument/2006/relationships/customXml" Target="../ink/ink2340.xml"/><Relationship Id="rId128" Type="http://schemas.openxmlformats.org/officeDocument/2006/relationships/customXml" Target="../ink/ink2367.xml"/><Relationship Id="rId5" Type="http://schemas.openxmlformats.org/officeDocument/2006/relationships/image" Target="../media/image2285.png"/><Relationship Id="rId181" Type="http://schemas.openxmlformats.org/officeDocument/2006/relationships/image" Target="../media/image2371.png"/><Relationship Id="rId237" Type="http://schemas.openxmlformats.org/officeDocument/2006/relationships/image" Target="../media/image2399.png"/><Relationship Id="rId279" Type="http://schemas.openxmlformats.org/officeDocument/2006/relationships/image" Target="../media/image2420.png"/><Relationship Id="rId22" Type="http://schemas.openxmlformats.org/officeDocument/2006/relationships/customXml" Target="../ink/ink2314.xml"/><Relationship Id="rId43" Type="http://schemas.openxmlformats.org/officeDocument/2006/relationships/image" Target="../media/image2304.png"/><Relationship Id="rId64" Type="http://schemas.openxmlformats.org/officeDocument/2006/relationships/customXml" Target="../ink/ink2335.xml"/><Relationship Id="rId118" Type="http://schemas.openxmlformats.org/officeDocument/2006/relationships/customXml" Target="../ink/ink2362.xml"/><Relationship Id="rId139" Type="http://schemas.openxmlformats.org/officeDocument/2006/relationships/image" Target="../media/image2350.png"/><Relationship Id="rId85" Type="http://schemas.openxmlformats.org/officeDocument/2006/relationships/image" Target="../media/image2325.png"/><Relationship Id="rId150" Type="http://schemas.openxmlformats.org/officeDocument/2006/relationships/customXml" Target="../ink/ink2378.xml"/><Relationship Id="rId171" Type="http://schemas.openxmlformats.org/officeDocument/2006/relationships/image" Target="../media/image2366.png"/><Relationship Id="rId192" Type="http://schemas.openxmlformats.org/officeDocument/2006/relationships/customXml" Target="../ink/ink2399.xml"/><Relationship Id="rId206" Type="http://schemas.openxmlformats.org/officeDocument/2006/relationships/customXml" Target="../ink/ink2406.xml"/><Relationship Id="rId227" Type="http://schemas.openxmlformats.org/officeDocument/2006/relationships/image" Target="../media/image2394.png"/><Relationship Id="rId248" Type="http://schemas.openxmlformats.org/officeDocument/2006/relationships/customXml" Target="../ink/ink2427.xml"/><Relationship Id="rId269" Type="http://schemas.openxmlformats.org/officeDocument/2006/relationships/image" Target="../media/image2415.png"/><Relationship Id="rId12" Type="http://schemas.openxmlformats.org/officeDocument/2006/relationships/customXml" Target="../ink/ink2309.xml"/><Relationship Id="rId33" Type="http://schemas.openxmlformats.org/officeDocument/2006/relationships/image" Target="../media/image2299.png"/><Relationship Id="rId108" Type="http://schemas.openxmlformats.org/officeDocument/2006/relationships/customXml" Target="../ink/ink2357.xml"/><Relationship Id="rId129" Type="http://schemas.openxmlformats.org/officeDocument/2006/relationships/image" Target="../media/image2346.png"/><Relationship Id="rId280" Type="http://schemas.openxmlformats.org/officeDocument/2006/relationships/customXml" Target="../ink/ink2443.xml"/><Relationship Id="rId54" Type="http://schemas.openxmlformats.org/officeDocument/2006/relationships/customXml" Target="../ink/ink2330.xml"/><Relationship Id="rId75" Type="http://schemas.openxmlformats.org/officeDocument/2006/relationships/image" Target="../media/image2320.png"/><Relationship Id="rId96" Type="http://schemas.openxmlformats.org/officeDocument/2006/relationships/customXml" Target="../ink/ink2351.xml"/><Relationship Id="rId140" Type="http://schemas.openxmlformats.org/officeDocument/2006/relationships/customXml" Target="../ink/ink2373.xml"/><Relationship Id="rId161" Type="http://schemas.openxmlformats.org/officeDocument/2006/relationships/image" Target="../media/image2361.png"/><Relationship Id="rId182" Type="http://schemas.openxmlformats.org/officeDocument/2006/relationships/customXml" Target="../ink/ink2394.xml"/><Relationship Id="rId217" Type="http://schemas.openxmlformats.org/officeDocument/2006/relationships/image" Target="../media/image2389.png"/><Relationship Id="rId6" Type="http://schemas.openxmlformats.org/officeDocument/2006/relationships/customXml" Target="../ink/ink2306.xml"/><Relationship Id="rId238" Type="http://schemas.openxmlformats.org/officeDocument/2006/relationships/customXml" Target="../ink/ink2422.xml"/><Relationship Id="rId259" Type="http://schemas.openxmlformats.org/officeDocument/2006/relationships/image" Target="../media/image2410.png"/><Relationship Id="rId23" Type="http://schemas.openxmlformats.org/officeDocument/2006/relationships/image" Target="../media/image2294.png"/><Relationship Id="rId119" Type="http://schemas.openxmlformats.org/officeDocument/2006/relationships/image" Target="../media/image2341.png"/><Relationship Id="rId270" Type="http://schemas.openxmlformats.org/officeDocument/2006/relationships/customXml" Target="../ink/ink2438.xml"/><Relationship Id="rId44" Type="http://schemas.openxmlformats.org/officeDocument/2006/relationships/customXml" Target="../ink/ink2325.xml"/><Relationship Id="rId65" Type="http://schemas.openxmlformats.org/officeDocument/2006/relationships/image" Target="../media/image2315.png"/><Relationship Id="rId86" Type="http://schemas.openxmlformats.org/officeDocument/2006/relationships/customXml" Target="../ink/ink2346.xml"/><Relationship Id="rId130" Type="http://schemas.openxmlformats.org/officeDocument/2006/relationships/customXml" Target="../ink/ink2368.xml"/><Relationship Id="rId151" Type="http://schemas.openxmlformats.org/officeDocument/2006/relationships/image" Target="../media/image2356.png"/><Relationship Id="rId172" Type="http://schemas.openxmlformats.org/officeDocument/2006/relationships/customXml" Target="../ink/ink2389.xml"/><Relationship Id="rId193" Type="http://schemas.openxmlformats.org/officeDocument/2006/relationships/image" Target="../media/image2377.png"/><Relationship Id="rId207" Type="http://schemas.openxmlformats.org/officeDocument/2006/relationships/image" Target="../media/image2384.png"/><Relationship Id="rId228" Type="http://schemas.openxmlformats.org/officeDocument/2006/relationships/customXml" Target="../ink/ink2417.xml"/><Relationship Id="rId249" Type="http://schemas.openxmlformats.org/officeDocument/2006/relationships/image" Target="../media/image2405.png"/><Relationship Id="rId13" Type="http://schemas.openxmlformats.org/officeDocument/2006/relationships/image" Target="../media/image2289.png"/><Relationship Id="rId109" Type="http://schemas.openxmlformats.org/officeDocument/2006/relationships/image" Target="../media/image2336.png"/><Relationship Id="rId260" Type="http://schemas.openxmlformats.org/officeDocument/2006/relationships/customXml" Target="../ink/ink2433.xml"/><Relationship Id="rId281" Type="http://schemas.openxmlformats.org/officeDocument/2006/relationships/image" Target="../media/image2421.png"/><Relationship Id="rId34" Type="http://schemas.openxmlformats.org/officeDocument/2006/relationships/customXml" Target="../ink/ink2320.xml"/><Relationship Id="rId55" Type="http://schemas.openxmlformats.org/officeDocument/2006/relationships/image" Target="../media/image2310.png"/><Relationship Id="rId76" Type="http://schemas.openxmlformats.org/officeDocument/2006/relationships/customXml" Target="../ink/ink2341.xml"/><Relationship Id="rId97" Type="http://schemas.openxmlformats.org/officeDocument/2006/relationships/image" Target="../media/image2331.png"/><Relationship Id="rId120" Type="http://schemas.openxmlformats.org/officeDocument/2006/relationships/customXml" Target="../ink/ink2363.xml"/><Relationship Id="rId141" Type="http://schemas.openxmlformats.org/officeDocument/2006/relationships/image" Target="../media/image2351.png"/><Relationship Id="rId7" Type="http://schemas.openxmlformats.org/officeDocument/2006/relationships/image" Target="../media/image2286.png"/><Relationship Id="rId162" Type="http://schemas.openxmlformats.org/officeDocument/2006/relationships/customXml" Target="../ink/ink2384.xml"/><Relationship Id="rId183" Type="http://schemas.openxmlformats.org/officeDocument/2006/relationships/image" Target="../media/image2372.png"/><Relationship Id="rId218" Type="http://schemas.openxmlformats.org/officeDocument/2006/relationships/customXml" Target="../ink/ink2412.xml"/><Relationship Id="rId239" Type="http://schemas.openxmlformats.org/officeDocument/2006/relationships/image" Target="../media/image2400.png"/><Relationship Id="rId250" Type="http://schemas.openxmlformats.org/officeDocument/2006/relationships/customXml" Target="../ink/ink2428.xml"/><Relationship Id="rId271" Type="http://schemas.openxmlformats.org/officeDocument/2006/relationships/image" Target="../media/image2416.png"/><Relationship Id="rId24" Type="http://schemas.openxmlformats.org/officeDocument/2006/relationships/customXml" Target="../ink/ink2315.xml"/><Relationship Id="rId45" Type="http://schemas.openxmlformats.org/officeDocument/2006/relationships/image" Target="../media/image2305.png"/><Relationship Id="rId66" Type="http://schemas.openxmlformats.org/officeDocument/2006/relationships/customXml" Target="../ink/ink2336.xml"/><Relationship Id="rId87" Type="http://schemas.openxmlformats.org/officeDocument/2006/relationships/image" Target="../media/image2326.png"/><Relationship Id="rId110" Type="http://schemas.openxmlformats.org/officeDocument/2006/relationships/customXml" Target="../ink/ink2358.xml"/><Relationship Id="rId131" Type="http://schemas.openxmlformats.org/officeDocument/2006/relationships/image" Target="../media/image2347.png"/><Relationship Id="rId152" Type="http://schemas.openxmlformats.org/officeDocument/2006/relationships/customXml" Target="../ink/ink2379.xml"/><Relationship Id="rId173" Type="http://schemas.openxmlformats.org/officeDocument/2006/relationships/image" Target="../media/image2367.png"/><Relationship Id="rId194" Type="http://schemas.openxmlformats.org/officeDocument/2006/relationships/customXml" Target="../ink/ink2400.xml"/><Relationship Id="rId208" Type="http://schemas.openxmlformats.org/officeDocument/2006/relationships/customXml" Target="../ink/ink2407.xml"/><Relationship Id="rId229" Type="http://schemas.openxmlformats.org/officeDocument/2006/relationships/image" Target="../media/image2395.png"/><Relationship Id="rId240" Type="http://schemas.openxmlformats.org/officeDocument/2006/relationships/customXml" Target="../ink/ink2423.xml"/><Relationship Id="rId261" Type="http://schemas.openxmlformats.org/officeDocument/2006/relationships/image" Target="../media/image2411.png"/><Relationship Id="rId14" Type="http://schemas.openxmlformats.org/officeDocument/2006/relationships/customXml" Target="../ink/ink2310.xml"/><Relationship Id="rId35" Type="http://schemas.openxmlformats.org/officeDocument/2006/relationships/image" Target="../media/image2300.png"/><Relationship Id="rId56" Type="http://schemas.openxmlformats.org/officeDocument/2006/relationships/customXml" Target="../ink/ink2331.xml"/><Relationship Id="rId77" Type="http://schemas.openxmlformats.org/officeDocument/2006/relationships/image" Target="../media/image2321.png"/><Relationship Id="rId100" Type="http://schemas.openxmlformats.org/officeDocument/2006/relationships/customXml" Target="../ink/ink2353.xml"/><Relationship Id="rId282" Type="http://schemas.openxmlformats.org/officeDocument/2006/relationships/customXml" Target="../ink/ink2444.xml"/><Relationship Id="rId8" Type="http://schemas.openxmlformats.org/officeDocument/2006/relationships/customXml" Target="../ink/ink2307.xml"/><Relationship Id="rId98" Type="http://schemas.openxmlformats.org/officeDocument/2006/relationships/customXml" Target="../ink/ink2352.xml"/><Relationship Id="rId121" Type="http://schemas.openxmlformats.org/officeDocument/2006/relationships/image" Target="../media/image2342.png"/><Relationship Id="rId142" Type="http://schemas.openxmlformats.org/officeDocument/2006/relationships/customXml" Target="../ink/ink2374.xml"/><Relationship Id="rId163" Type="http://schemas.openxmlformats.org/officeDocument/2006/relationships/image" Target="../media/image2362.png"/><Relationship Id="rId184" Type="http://schemas.openxmlformats.org/officeDocument/2006/relationships/customXml" Target="../ink/ink2395.xml"/><Relationship Id="rId219" Type="http://schemas.openxmlformats.org/officeDocument/2006/relationships/image" Target="../media/image2390.png"/><Relationship Id="rId230" Type="http://schemas.openxmlformats.org/officeDocument/2006/relationships/customXml" Target="../ink/ink2418.xml"/><Relationship Id="rId251" Type="http://schemas.openxmlformats.org/officeDocument/2006/relationships/image" Target="../media/image2406.png"/><Relationship Id="rId25" Type="http://schemas.openxmlformats.org/officeDocument/2006/relationships/image" Target="../media/image2295.png"/><Relationship Id="rId46" Type="http://schemas.openxmlformats.org/officeDocument/2006/relationships/customXml" Target="../ink/ink2326.xml"/><Relationship Id="rId67" Type="http://schemas.openxmlformats.org/officeDocument/2006/relationships/image" Target="../media/image2316.png"/><Relationship Id="rId272" Type="http://schemas.openxmlformats.org/officeDocument/2006/relationships/customXml" Target="../ink/ink2439.xml"/><Relationship Id="rId88" Type="http://schemas.openxmlformats.org/officeDocument/2006/relationships/customXml" Target="../ink/ink2347.xml"/><Relationship Id="rId111" Type="http://schemas.openxmlformats.org/officeDocument/2006/relationships/image" Target="../media/image2337.png"/><Relationship Id="rId132" Type="http://schemas.openxmlformats.org/officeDocument/2006/relationships/customXml" Target="../ink/ink2369.xml"/><Relationship Id="rId153" Type="http://schemas.openxmlformats.org/officeDocument/2006/relationships/image" Target="../media/image2357.png"/><Relationship Id="rId174" Type="http://schemas.openxmlformats.org/officeDocument/2006/relationships/customXml" Target="../ink/ink2390.xml"/><Relationship Id="rId195" Type="http://schemas.openxmlformats.org/officeDocument/2006/relationships/image" Target="../media/image2378.png"/><Relationship Id="rId209" Type="http://schemas.openxmlformats.org/officeDocument/2006/relationships/image" Target="../media/image2385.png"/><Relationship Id="rId220" Type="http://schemas.openxmlformats.org/officeDocument/2006/relationships/customXml" Target="../ink/ink2413.xml"/><Relationship Id="rId241" Type="http://schemas.openxmlformats.org/officeDocument/2006/relationships/image" Target="../media/image2401.png"/><Relationship Id="rId15" Type="http://schemas.openxmlformats.org/officeDocument/2006/relationships/image" Target="../media/image2290.png"/><Relationship Id="rId36" Type="http://schemas.openxmlformats.org/officeDocument/2006/relationships/customXml" Target="../ink/ink2321.xml"/><Relationship Id="rId57" Type="http://schemas.openxmlformats.org/officeDocument/2006/relationships/image" Target="../media/image2311.png"/><Relationship Id="rId262" Type="http://schemas.openxmlformats.org/officeDocument/2006/relationships/customXml" Target="../ink/ink2434.xml"/><Relationship Id="rId283" Type="http://schemas.openxmlformats.org/officeDocument/2006/relationships/image" Target="../media/image2422.png"/><Relationship Id="rId78" Type="http://schemas.openxmlformats.org/officeDocument/2006/relationships/customXml" Target="../ink/ink2342.xml"/><Relationship Id="rId99" Type="http://schemas.openxmlformats.org/officeDocument/2006/relationships/image" Target="../media/image2332.png"/><Relationship Id="rId101" Type="http://schemas.openxmlformats.org/officeDocument/2006/relationships/image" Target="../media/image438.png"/><Relationship Id="rId122" Type="http://schemas.openxmlformats.org/officeDocument/2006/relationships/customXml" Target="../ink/ink2364.xml"/><Relationship Id="rId143" Type="http://schemas.openxmlformats.org/officeDocument/2006/relationships/image" Target="../media/image2352.png"/><Relationship Id="rId164" Type="http://schemas.openxmlformats.org/officeDocument/2006/relationships/customXml" Target="../ink/ink2385.xml"/><Relationship Id="rId185" Type="http://schemas.openxmlformats.org/officeDocument/2006/relationships/image" Target="../media/image2373.png"/><Relationship Id="rId9" Type="http://schemas.openxmlformats.org/officeDocument/2006/relationships/image" Target="../media/image2287.png"/><Relationship Id="rId210" Type="http://schemas.openxmlformats.org/officeDocument/2006/relationships/customXml" Target="../ink/ink2408.xml"/><Relationship Id="rId26" Type="http://schemas.openxmlformats.org/officeDocument/2006/relationships/customXml" Target="../ink/ink2316.xml"/><Relationship Id="rId231" Type="http://schemas.openxmlformats.org/officeDocument/2006/relationships/image" Target="../media/image2396.png"/><Relationship Id="rId252" Type="http://schemas.openxmlformats.org/officeDocument/2006/relationships/customXml" Target="../ink/ink2429.xml"/><Relationship Id="rId273" Type="http://schemas.openxmlformats.org/officeDocument/2006/relationships/image" Target="../media/image2417.png"/><Relationship Id="rId47" Type="http://schemas.openxmlformats.org/officeDocument/2006/relationships/image" Target="../media/image2306.png"/><Relationship Id="rId68" Type="http://schemas.openxmlformats.org/officeDocument/2006/relationships/customXml" Target="../ink/ink2337.xml"/><Relationship Id="rId89" Type="http://schemas.openxmlformats.org/officeDocument/2006/relationships/image" Target="../media/image2327.png"/><Relationship Id="rId112" Type="http://schemas.openxmlformats.org/officeDocument/2006/relationships/customXml" Target="../ink/ink2359.xml"/><Relationship Id="rId133" Type="http://schemas.openxmlformats.org/officeDocument/2006/relationships/image" Target="../media/image2348.png"/><Relationship Id="rId154" Type="http://schemas.openxmlformats.org/officeDocument/2006/relationships/customXml" Target="../ink/ink2380.xml"/><Relationship Id="rId175" Type="http://schemas.openxmlformats.org/officeDocument/2006/relationships/image" Target="../media/image2368.png"/><Relationship Id="rId196" Type="http://schemas.openxmlformats.org/officeDocument/2006/relationships/customXml" Target="../ink/ink2401.xml"/><Relationship Id="rId200" Type="http://schemas.openxmlformats.org/officeDocument/2006/relationships/customXml" Target="../ink/ink2403.xml"/><Relationship Id="rId16" Type="http://schemas.openxmlformats.org/officeDocument/2006/relationships/customXml" Target="../ink/ink2311.xml"/><Relationship Id="rId221" Type="http://schemas.openxmlformats.org/officeDocument/2006/relationships/image" Target="../media/image2391.png"/><Relationship Id="rId242" Type="http://schemas.openxmlformats.org/officeDocument/2006/relationships/customXml" Target="../ink/ink2424.xml"/><Relationship Id="rId263" Type="http://schemas.openxmlformats.org/officeDocument/2006/relationships/image" Target="../media/image2412.png"/><Relationship Id="rId37" Type="http://schemas.openxmlformats.org/officeDocument/2006/relationships/image" Target="../media/image2301.png"/><Relationship Id="rId58" Type="http://schemas.openxmlformats.org/officeDocument/2006/relationships/customXml" Target="../ink/ink2332.xml"/><Relationship Id="rId79" Type="http://schemas.openxmlformats.org/officeDocument/2006/relationships/image" Target="../media/image2322.png"/><Relationship Id="rId102" Type="http://schemas.openxmlformats.org/officeDocument/2006/relationships/customXml" Target="../ink/ink2354.xml"/><Relationship Id="rId123" Type="http://schemas.openxmlformats.org/officeDocument/2006/relationships/image" Target="../media/image2343.png"/><Relationship Id="rId144" Type="http://schemas.openxmlformats.org/officeDocument/2006/relationships/customXml" Target="../ink/ink2375.xml"/><Relationship Id="rId90" Type="http://schemas.openxmlformats.org/officeDocument/2006/relationships/customXml" Target="../ink/ink2348.xml"/><Relationship Id="rId165" Type="http://schemas.openxmlformats.org/officeDocument/2006/relationships/image" Target="../media/image2363.png"/><Relationship Id="rId186" Type="http://schemas.openxmlformats.org/officeDocument/2006/relationships/customXml" Target="../ink/ink2396.xml"/><Relationship Id="rId211" Type="http://schemas.openxmlformats.org/officeDocument/2006/relationships/image" Target="../media/image2386.png"/><Relationship Id="rId232" Type="http://schemas.openxmlformats.org/officeDocument/2006/relationships/customXml" Target="../ink/ink2419.xml"/><Relationship Id="rId253" Type="http://schemas.openxmlformats.org/officeDocument/2006/relationships/image" Target="../media/image2407.png"/><Relationship Id="rId274" Type="http://schemas.openxmlformats.org/officeDocument/2006/relationships/customXml" Target="../ink/ink2440.xml"/><Relationship Id="rId27" Type="http://schemas.openxmlformats.org/officeDocument/2006/relationships/image" Target="../media/image2296.png"/><Relationship Id="rId48" Type="http://schemas.openxmlformats.org/officeDocument/2006/relationships/customXml" Target="../ink/ink2327.xml"/><Relationship Id="rId69" Type="http://schemas.openxmlformats.org/officeDocument/2006/relationships/image" Target="../media/image2317.png"/><Relationship Id="rId113" Type="http://schemas.openxmlformats.org/officeDocument/2006/relationships/image" Target="../media/image2338.png"/><Relationship Id="rId134" Type="http://schemas.openxmlformats.org/officeDocument/2006/relationships/customXml" Target="../ink/ink2370.xml"/><Relationship Id="rId80" Type="http://schemas.openxmlformats.org/officeDocument/2006/relationships/customXml" Target="../ink/ink2343.xml"/><Relationship Id="rId155" Type="http://schemas.openxmlformats.org/officeDocument/2006/relationships/image" Target="../media/image2358.png"/><Relationship Id="rId176" Type="http://schemas.openxmlformats.org/officeDocument/2006/relationships/customXml" Target="../ink/ink2391.xml"/><Relationship Id="rId197" Type="http://schemas.openxmlformats.org/officeDocument/2006/relationships/image" Target="../media/image2379.png"/><Relationship Id="rId201" Type="http://schemas.openxmlformats.org/officeDocument/2006/relationships/image" Target="../media/image2381.png"/><Relationship Id="rId222" Type="http://schemas.openxmlformats.org/officeDocument/2006/relationships/customXml" Target="../ink/ink2414.xml"/><Relationship Id="rId243" Type="http://schemas.openxmlformats.org/officeDocument/2006/relationships/image" Target="../media/image2402.png"/><Relationship Id="rId264" Type="http://schemas.openxmlformats.org/officeDocument/2006/relationships/customXml" Target="../ink/ink2435.xml"/><Relationship Id="rId17" Type="http://schemas.openxmlformats.org/officeDocument/2006/relationships/image" Target="../media/image2291.png"/><Relationship Id="rId38" Type="http://schemas.openxmlformats.org/officeDocument/2006/relationships/customXml" Target="../ink/ink2322.xml"/><Relationship Id="rId59" Type="http://schemas.openxmlformats.org/officeDocument/2006/relationships/image" Target="../media/image2312.png"/><Relationship Id="rId103" Type="http://schemas.openxmlformats.org/officeDocument/2006/relationships/image" Target="../media/image2333.png"/><Relationship Id="rId124" Type="http://schemas.openxmlformats.org/officeDocument/2006/relationships/customXml" Target="../ink/ink2365.xml"/><Relationship Id="rId70" Type="http://schemas.openxmlformats.org/officeDocument/2006/relationships/customXml" Target="../ink/ink2338.xml"/><Relationship Id="rId91" Type="http://schemas.openxmlformats.org/officeDocument/2006/relationships/image" Target="../media/image2328.png"/><Relationship Id="rId145" Type="http://schemas.openxmlformats.org/officeDocument/2006/relationships/image" Target="../media/image2353.png"/><Relationship Id="rId166" Type="http://schemas.openxmlformats.org/officeDocument/2006/relationships/customXml" Target="../ink/ink2386.xml"/><Relationship Id="rId187" Type="http://schemas.openxmlformats.org/officeDocument/2006/relationships/image" Target="../media/image237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09.xml"/><Relationship Id="rId233" Type="http://schemas.openxmlformats.org/officeDocument/2006/relationships/image" Target="../media/image2397.png"/><Relationship Id="rId254" Type="http://schemas.openxmlformats.org/officeDocument/2006/relationships/customXml" Target="../ink/ink2430.xml"/><Relationship Id="rId28" Type="http://schemas.openxmlformats.org/officeDocument/2006/relationships/customXml" Target="../ink/ink2317.xml"/><Relationship Id="rId49" Type="http://schemas.openxmlformats.org/officeDocument/2006/relationships/image" Target="../media/image2307.png"/><Relationship Id="rId114" Type="http://schemas.openxmlformats.org/officeDocument/2006/relationships/customXml" Target="../ink/ink2360.xml"/><Relationship Id="rId275" Type="http://schemas.openxmlformats.org/officeDocument/2006/relationships/image" Target="../media/image2418.png"/><Relationship Id="rId60" Type="http://schemas.openxmlformats.org/officeDocument/2006/relationships/customXml" Target="../ink/ink2333.xml"/><Relationship Id="rId81" Type="http://schemas.openxmlformats.org/officeDocument/2006/relationships/image" Target="../media/image2323.png"/><Relationship Id="rId135" Type="http://schemas.openxmlformats.org/officeDocument/2006/relationships/image" Target="../media/image831.png"/><Relationship Id="rId156" Type="http://schemas.openxmlformats.org/officeDocument/2006/relationships/customXml" Target="../ink/ink2381.xml"/><Relationship Id="rId177" Type="http://schemas.openxmlformats.org/officeDocument/2006/relationships/image" Target="../media/image2369.png"/><Relationship Id="rId198" Type="http://schemas.openxmlformats.org/officeDocument/2006/relationships/customXml" Target="../ink/ink2402.xml"/><Relationship Id="rId202" Type="http://schemas.openxmlformats.org/officeDocument/2006/relationships/customXml" Target="../ink/ink2404.xml"/><Relationship Id="rId223" Type="http://schemas.openxmlformats.org/officeDocument/2006/relationships/image" Target="../media/image2392.png"/><Relationship Id="rId244" Type="http://schemas.openxmlformats.org/officeDocument/2006/relationships/customXml" Target="../ink/ink2425.xml"/><Relationship Id="rId18" Type="http://schemas.openxmlformats.org/officeDocument/2006/relationships/customXml" Target="../ink/ink2312.xml"/><Relationship Id="rId39" Type="http://schemas.openxmlformats.org/officeDocument/2006/relationships/image" Target="../media/image2302.png"/><Relationship Id="rId265" Type="http://schemas.openxmlformats.org/officeDocument/2006/relationships/image" Target="../media/image2413.png"/><Relationship Id="rId50" Type="http://schemas.openxmlformats.org/officeDocument/2006/relationships/customXml" Target="../ink/ink2328.xml"/><Relationship Id="rId104" Type="http://schemas.openxmlformats.org/officeDocument/2006/relationships/customXml" Target="../ink/ink2355.xml"/><Relationship Id="rId125" Type="http://schemas.openxmlformats.org/officeDocument/2006/relationships/image" Target="../media/image2344.png"/><Relationship Id="rId146" Type="http://schemas.openxmlformats.org/officeDocument/2006/relationships/customXml" Target="../ink/ink2376.xml"/><Relationship Id="rId167" Type="http://schemas.openxmlformats.org/officeDocument/2006/relationships/image" Target="../media/image2364.png"/><Relationship Id="rId188" Type="http://schemas.openxmlformats.org/officeDocument/2006/relationships/customXml" Target="../ink/ink2397.xml"/><Relationship Id="rId71" Type="http://schemas.openxmlformats.org/officeDocument/2006/relationships/image" Target="../media/image2318.png"/><Relationship Id="rId92" Type="http://schemas.openxmlformats.org/officeDocument/2006/relationships/customXml" Target="../ink/ink2349.xml"/><Relationship Id="rId213" Type="http://schemas.openxmlformats.org/officeDocument/2006/relationships/image" Target="../media/image2387.png"/><Relationship Id="rId234" Type="http://schemas.openxmlformats.org/officeDocument/2006/relationships/customXml" Target="../ink/ink2420.xml"/><Relationship Id="rId2" Type="http://schemas.openxmlformats.org/officeDocument/2006/relationships/customXml" Target="../ink/ink2304.xml"/><Relationship Id="rId29" Type="http://schemas.openxmlformats.org/officeDocument/2006/relationships/image" Target="../media/image2297.png"/><Relationship Id="rId255" Type="http://schemas.openxmlformats.org/officeDocument/2006/relationships/image" Target="../media/image2408.png"/><Relationship Id="rId276" Type="http://schemas.openxmlformats.org/officeDocument/2006/relationships/customXml" Target="../ink/ink2441.xml"/><Relationship Id="rId40" Type="http://schemas.openxmlformats.org/officeDocument/2006/relationships/customXml" Target="../ink/ink2323.xml"/><Relationship Id="rId115" Type="http://schemas.openxmlformats.org/officeDocument/2006/relationships/image" Target="../media/image2339.png"/><Relationship Id="rId136" Type="http://schemas.openxmlformats.org/officeDocument/2006/relationships/customXml" Target="../ink/ink2371.xml"/><Relationship Id="rId157" Type="http://schemas.openxmlformats.org/officeDocument/2006/relationships/image" Target="../media/image2359.png"/><Relationship Id="rId178" Type="http://schemas.openxmlformats.org/officeDocument/2006/relationships/customXml" Target="../ink/ink2392.xml"/><Relationship Id="rId61" Type="http://schemas.openxmlformats.org/officeDocument/2006/relationships/image" Target="../media/image2313.png"/><Relationship Id="rId82" Type="http://schemas.openxmlformats.org/officeDocument/2006/relationships/customXml" Target="../ink/ink2344.xml"/><Relationship Id="rId199" Type="http://schemas.openxmlformats.org/officeDocument/2006/relationships/image" Target="../media/image2380.png"/><Relationship Id="rId203" Type="http://schemas.openxmlformats.org/officeDocument/2006/relationships/image" Target="../media/image2382.png"/><Relationship Id="rId19" Type="http://schemas.openxmlformats.org/officeDocument/2006/relationships/image" Target="../media/image2292.png"/><Relationship Id="rId224" Type="http://schemas.openxmlformats.org/officeDocument/2006/relationships/customXml" Target="../ink/ink2415.xml"/><Relationship Id="rId245" Type="http://schemas.openxmlformats.org/officeDocument/2006/relationships/image" Target="../media/image2403.png"/><Relationship Id="rId266" Type="http://schemas.openxmlformats.org/officeDocument/2006/relationships/customXml" Target="../ink/ink2436.xml"/><Relationship Id="rId30" Type="http://schemas.openxmlformats.org/officeDocument/2006/relationships/customXml" Target="../ink/ink2318.xml"/><Relationship Id="rId105" Type="http://schemas.openxmlformats.org/officeDocument/2006/relationships/image" Target="../media/image2334.png"/><Relationship Id="rId126" Type="http://schemas.openxmlformats.org/officeDocument/2006/relationships/customXml" Target="../ink/ink2366.xml"/><Relationship Id="rId147" Type="http://schemas.openxmlformats.org/officeDocument/2006/relationships/image" Target="../media/image2354.png"/><Relationship Id="rId168" Type="http://schemas.openxmlformats.org/officeDocument/2006/relationships/customXml" Target="../ink/ink2387.xml"/><Relationship Id="rId51" Type="http://schemas.openxmlformats.org/officeDocument/2006/relationships/image" Target="../media/image2308.png"/><Relationship Id="rId72" Type="http://schemas.openxmlformats.org/officeDocument/2006/relationships/customXml" Target="../ink/ink2339.xml"/><Relationship Id="rId93" Type="http://schemas.openxmlformats.org/officeDocument/2006/relationships/image" Target="../media/image2329.png"/><Relationship Id="rId189" Type="http://schemas.openxmlformats.org/officeDocument/2006/relationships/image" Target="../media/image2375.png"/><Relationship Id="rId3" Type="http://schemas.openxmlformats.org/officeDocument/2006/relationships/image" Target="../media/image2284.png"/><Relationship Id="rId214" Type="http://schemas.openxmlformats.org/officeDocument/2006/relationships/customXml" Target="../ink/ink2410.xml"/><Relationship Id="rId235" Type="http://schemas.openxmlformats.org/officeDocument/2006/relationships/image" Target="../media/image2398.png"/><Relationship Id="rId256" Type="http://schemas.openxmlformats.org/officeDocument/2006/relationships/customXml" Target="../ink/ink2431.xml"/><Relationship Id="rId277" Type="http://schemas.openxmlformats.org/officeDocument/2006/relationships/image" Target="../media/image2419.png"/><Relationship Id="rId116" Type="http://schemas.openxmlformats.org/officeDocument/2006/relationships/customXml" Target="../ink/ink2361.xml"/><Relationship Id="rId137" Type="http://schemas.openxmlformats.org/officeDocument/2006/relationships/image" Target="../media/image2349.png"/><Relationship Id="rId158" Type="http://schemas.openxmlformats.org/officeDocument/2006/relationships/customXml" Target="../ink/ink2382.xml"/><Relationship Id="rId20" Type="http://schemas.openxmlformats.org/officeDocument/2006/relationships/customXml" Target="../ink/ink2313.xml"/><Relationship Id="rId41" Type="http://schemas.openxmlformats.org/officeDocument/2006/relationships/image" Target="../media/image2303.png"/><Relationship Id="rId62" Type="http://schemas.openxmlformats.org/officeDocument/2006/relationships/customXml" Target="../ink/ink2334.xml"/><Relationship Id="rId83" Type="http://schemas.openxmlformats.org/officeDocument/2006/relationships/image" Target="../media/image2324.png"/><Relationship Id="rId179" Type="http://schemas.openxmlformats.org/officeDocument/2006/relationships/image" Target="../media/image2370.png"/><Relationship Id="rId190" Type="http://schemas.openxmlformats.org/officeDocument/2006/relationships/customXml" Target="../ink/ink2398.xml"/><Relationship Id="rId204" Type="http://schemas.openxmlformats.org/officeDocument/2006/relationships/customXml" Target="../ink/ink2405.xml"/><Relationship Id="rId225" Type="http://schemas.openxmlformats.org/officeDocument/2006/relationships/image" Target="../media/image2393.png"/><Relationship Id="rId246" Type="http://schemas.openxmlformats.org/officeDocument/2006/relationships/customXml" Target="../ink/ink2426.xml"/><Relationship Id="rId267" Type="http://schemas.openxmlformats.org/officeDocument/2006/relationships/image" Target="../media/image2414.png"/><Relationship Id="rId106" Type="http://schemas.openxmlformats.org/officeDocument/2006/relationships/customXml" Target="../ink/ink2356.xml"/><Relationship Id="rId127" Type="http://schemas.openxmlformats.org/officeDocument/2006/relationships/image" Target="../media/image2345.png"/><Relationship Id="rId10" Type="http://schemas.openxmlformats.org/officeDocument/2006/relationships/customXml" Target="../ink/ink2308.xml"/><Relationship Id="rId31" Type="http://schemas.openxmlformats.org/officeDocument/2006/relationships/image" Target="../media/image2298.png"/><Relationship Id="rId52" Type="http://schemas.openxmlformats.org/officeDocument/2006/relationships/customXml" Target="../ink/ink2329.xml"/><Relationship Id="rId73" Type="http://schemas.openxmlformats.org/officeDocument/2006/relationships/image" Target="../media/image2319.png"/><Relationship Id="rId94" Type="http://schemas.openxmlformats.org/officeDocument/2006/relationships/customXml" Target="../ink/ink2350.xml"/><Relationship Id="rId148" Type="http://schemas.openxmlformats.org/officeDocument/2006/relationships/customXml" Target="../ink/ink2377.xml"/><Relationship Id="rId169" Type="http://schemas.openxmlformats.org/officeDocument/2006/relationships/image" Target="../media/image2365.png"/><Relationship Id="rId4" Type="http://schemas.openxmlformats.org/officeDocument/2006/relationships/customXml" Target="../ink/ink2305.xml"/><Relationship Id="rId180" Type="http://schemas.openxmlformats.org/officeDocument/2006/relationships/customXml" Target="../ink/ink2393.xml"/><Relationship Id="rId215" Type="http://schemas.openxmlformats.org/officeDocument/2006/relationships/image" Target="../media/image2388.png"/><Relationship Id="rId236" Type="http://schemas.openxmlformats.org/officeDocument/2006/relationships/customXml" Target="../ink/ink2421.xml"/><Relationship Id="rId257" Type="http://schemas.openxmlformats.org/officeDocument/2006/relationships/image" Target="../media/image2409.png"/><Relationship Id="rId278" Type="http://schemas.openxmlformats.org/officeDocument/2006/relationships/customXml" Target="../ink/ink2442.xml"/><Relationship Id="rId42" Type="http://schemas.openxmlformats.org/officeDocument/2006/relationships/customXml" Target="../ink/ink2324.xml"/><Relationship Id="rId84" Type="http://schemas.openxmlformats.org/officeDocument/2006/relationships/customXml" Target="../ink/ink2345.xml"/><Relationship Id="rId138" Type="http://schemas.openxmlformats.org/officeDocument/2006/relationships/customXml" Target="../ink/ink2372.xml"/><Relationship Id="rId191" Type="http://schemas.openxmlformats.org/officeDocument/2006/relationships/image" Target="../media/image2376.png"/><Relationship Id="rId205" Type="http://schemas.openxmlformats.org/officeDocument/2006/relationships/image" Target="../media/image2383.png"/><Relationship Id="rId247" Type="http://schemas.openxmlformats.org/officeDocument/2006/relationships/image" Target="../media/image2404.png"/><Relationship Id="rId107" Type="http://schemas.openxmlformats.org/officeDocument/2006/relationships/image" Target="../media/image2335.png"/><Relationship Id="rId11" Type="http://schemas.openxmlformats.org/officeDocument/2006/relationships/image" Target="../media/image2288.png"/><Relationship Id="rId53" Type="http://schemas.openxmlformats.org/officeDocument/2006/relationships/image" Target="../media/image2309.png"/><Relationship Id="rId149" Type="http://schemas.openxmlformats.org/officeDocument/2006/relationships/image" Target="../media/image2355.png"/><Relationship Id="rId95" Type="http://schemas.openxmlformats.org/officeDocument/2006/relationships/image" Target="../media/image2330.png"/><Relationship Id="rId160" Type="http://schemas.openxmlformats.org/officeDocument/2006/relationships/customXml" Target="../ink/ink2383.xml"/><Relationship Id="rId216" Type="http://schemas.openxmlformats.org/officeDocument/2006/relationships/customXml" Target="../ink/ink2411.xml"/><Relationship Id="rId258" Type="http://schemas.openxmlformats.org/officeDocument/2006/relationships/customXml" Target="../ink/ink243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79.png"/><Relationship Id="rId671" Type="http://schemas.openxmlformats.org/officeDocument/2006/relationships/customXml" Target="../ink/ink2780.xml"/><Relationship Id="rId21" Type="http://schemas.openxmlformats.org/officeDocument/2006/relationships/image" Target="../media/image2432.png"/><Relationship Id="rId324" Type="http://schemas.openxmlformats.org/officeDocument/2006/relationships/image" Target="../media/image2582.png"/><Relationship Id="rId531" Type="http://schemas.openxmlformats.org/officeDocument/2006/relationships/customXml" Target="../ink/ink2710.xml"/><Relationship Id="rId629" Type="http://schemas.openxmlformats.org/officeDocument/2006/relationships/customXml" Target="../ink/ink2759.xml"/><Relationship Id="rId170" Type="http://schemas.openxmlformats.org/officeDocument/2006/relationships/customXml" Target="../ink/ink2529.xml"/><Relationship Id="rId268" Type="http://schemas.openxmlformats.org/officeDocument/2006/relationships/image" Target="../media/image2554.png"/><Relationship Id="rId475" Type="http://schemas.openxmlformats.org/officeDocument/2006/relationships/customXml" Target="../ink/ink2682.xml"/><Relationship Id="rId32" Type="http://schemas.openxmlformats.org/officeDocument/2006/relationships/customXml" Target="../ink/ink2460.xml"/><Relationship Id="rId128" Type="http://schemas.openxmlformats.org/officeDocument/2006/relationships/customXml" Target="../ink/ink2508.xml"/><Relationship Id="rId335" Type="http://schemas.openxmlformats.org/officeDocument/2006/relationships/customXml" Target="../ink/ink2612.xml"/><Relationship Id="rId542" Type="http://schemas.openxmlformats.org/officeDocument/2006/relationships/image" Target="../media/image2690.png"/><Relationship Id="rId181" Type="http://schemas.openxmlformats.org/officeDocument/2006/relationships/image" Target="../media/image2511.png"/><Relationship Id="rId402" Type="http://schemas.openxmlformats.org/officeDocument/2006/relationships/image" Target="../media/image2620.png"/><Relationship Id="rId279" Type="http://schemas.openxmlformats.org/officeDocument/2006/relationships/customXml" Target="../ink/ink2584.xml"/><Relationship Id="rId486" Type="http://schemas.openxmlformats.org/officeDocument/2006/relationships/image" Target="../media/image2662.png"/><Relationship Id="rId43" Type="http://schemas.openxmlformats.org/officeDocument/2006/relationships/image" Target="../media/image2443.png"/><Relationship Id="rId139" Type="http://schemas.openxmlformats.org/officeDocument/2006/relationships/image" Target="../media/image2490.png"/><Relationship Id="rId346" Type="http://schemas.openxmlformats.org/officeDocument/2006/relationships/image" Target="../media/image2593.png"/><Relationship Id="rId553" Type="http://schemas.openxmlformats.org/officeDocument/2006/relationships/customXml" Target="../ink/ink2721.xml"/><Relationship Id="rId192" Type="http://schemas.openxmlformats.org/officeDocument/2006/relationships/customXml" Target="../ink/ink2540.xml"/><Relationship Id="rId206" Type="http://schemas.openxmlformats.org/officeDocument/2006/relationships/customXml" Target="../ink/ink2547.xml"/><Relationship Id="rId413" Type="http://schemas.openxmlformats.org/officeDocument/2006/relationships/customXml" Target="../ink/ink2651.xml"/><Relationship Id="rId497" Type="http://schemas.openxmlformats.org/officeDocument/2006/relationships/customXml" Target="../ink/ink2693.xml"/><Relationship Id="rId620" Type="http://schemas.openxmlformats.org/officeDocument/2006/relationships/image" Target="../media/image2729.png"/><Relationship Id="rId357" Type="http://schemas.openxmlformats.org/officeDocument/2006/relationships/customXml" Target="../ink/ink2623.xml"/><Relationship Id="rId54" Type="http://schemas.openxmlformats.org/officeDocument/2006/relationships/customXml" Target="../ink/ink2471.xml"/><Relationship Id="rId217" Type="http://schemas.openxmlformats.org/officeDocument/2006/relationships/customXml" Target="../ink/ink2553.xml"/><Relationship Id="rId564" Type="http://schemas.openxmlformats.org/officeDocument/2006/relationships/image" Target="../media/image2701.png"/><Relationship Id="rId424" Type="http://schemas.openxmlformats.org/officeDocument/2006/relationships/image" Target="../media/image2631.png"/><Relationship Id="rId631" Type="http://schemas.openxmlformats.org/officeDocument/2006/relationships/customXml" Target="../ink/ink2760.xml"/><Relationship Id="rId270" Type="http://schemas.openxmlformats.org/officeDocument/2006/relationships/image" Target="../media/image2555.png"/><Relationship Id="rId65" Type="http://schemas.openxmlformats.org/officeDocument/2006/relationships/image" Target="../media/image2454.png"/><Relationship Id="rId130" Type="http://schemas.openxmlformats.org/officeDocument/2006/relationships/customXml" Target="../ink/ink2509.xml"/><Relationship Id="rId368" Type="http://schemas.openxmlformats.org/officeDocument/2006/relationships/image" Target="../media/image2604.png"/><Relationship Id="rId575" Type="http://schemas.openxmlformats.org/officeDocument/2006/relationships/customXml" Target="../ink/ink2732.xml"/><Relationship Id="rId228" Type="http://schemas.openxmlformats.org/officeDocument/2006/relationships/image" Target="../media/image2534.png"/><Relationship Id="rId435" Type="http://schemas.openxmlformats.org/officeDocument/2006/relationships/customXml" Target="../ink/ink2662.xml"/><Relationship Id="rId642" Type="http://schemas.openxmlformats.org/officeDocument/2006/relationships/image" Target="../media/image2740.png"/><Relationship Id="rId281" Type="http://schemas.openxmlformats.org/officeDocument/2006/relationships/customXml" Target="../ink/ink2585.xml"/><Relationship Id="rId502" Type="http://schemas.openxmlformats.org/officeDocument/2006/relationships/image" Target="../media/image2670.png"/><Relationship Id="rId76" Type="http://schemas.openxmlformats.org/officeDocument/2006/relationships/customXml" Target="../ink/ink2482.xml"/><Relationship Id="rId141" Type="http://schemas.openxmlformats.org/officeDocument/2006/relationships/image" Target="../media/image2491.png"/><Relationship Id="rId379" Type="http://schemas.openxmlformats.org/officeDocument/2006/relationships/customXml" Target="../ink/ink2634.xml"/><Relationship Id="rId586" Type="http://schemas.openxmlformats.org/officeDocument/2006/relationships/image" Target="../media/image2712.png"/><Relationship Id="rId7" Type="http://schemas.openxmlformats.org/officeDocument/2006/relationships/image" Target="../media/image2425.png"/><Relationship Id="rId239" Type="http://schemas.openxmlformats.org/officeDocument/2006/relationships/customXml" Target="../ink/ink2564.xml"/><Relationship Id="rId446" Type="http://schemas.openxmlformats.org/officeDocument/2006/relationships/image" Target="../media/image2642.png"/><Relationship Id="rId653" Type="http://schemas.openxmlformats.org/officeDocument/2006/relationships/customXml" Target="../ink/ink2771.xml"/><Relationship Id="rId292" Type="http://schemas.openxmlformats.org/officeDocument/2006/relationships/image" Target="../media/image2566.png"/><Relationship Id="rId306" Type="http://schemas.openxmlformats.org/officeDocument/2006/relationships/image" Target="../media/image2573.png"/><Relationship Id="rId87" Type="http://schemas.openxmlformats.org/officeDocument/2006/relationships/image" Target="../media/image2464.png"/><Relationship Id="rId513" Type="http://schemas.openxmlformats.org/officeDocument/2006/relationships/customXml" Target="../ink/ink2701.xml"/><Relationship Id="rId597" Type="http://schemas.openxmlformats.org/officeDocument/2006/relationships/customXml" Target="../ink/ink2743.xml"/><Relationship Id="rId152" Type="http://schemas.openxmlformats.org/officeDocument/2006/relationships/customXml" Target="../ink/ink2520.xml"/><Relationship Id="rId457" Type="http://schemas.openxmlformats.org/officeDocument/2006/relationships/customXml" Target="../ink/ink2673.xml"/><Relationship Id="rId664" Type="http://schemas.openxmlformats.org/officeDocument/2006/relationships/image" Target="../media/image2751.png"/><Relationship Id="rId14" Type="http://schemas.openxmlformats.org/officeDocument/2006/relationships/customXml" Target="../ink/ink2451.xml"/><Relationship Id="rId317" Type="http://schemas.openxmlformats.org/officeDocument/2006/relationships/customXml" Target="../ink/ink2603.xml"/><Relationship Id="rId524" Type="http://schemas.openxmlformats.org/officeDocument/2006/relationships/image" Target="../media/image2681.png"/><Relationship Id="rId98" Type="http://schemas.openxmlformats.org/officeDocument/2006/relationships/customXml" Target="../ink/ink2493.xml"/><Relationship Id="rId163" Type="http://schemas.openxmlformats.org/officeDocument/2006/relationships/image" Target="../media/image2502.png"/><Relationship Id="rId370" Type="http://schemas.openxmlformats.org/officeDocument/2006/relationships/image" Target="../media/image2605.png"/><Relationship Id="rId230" Type="http://schemas.openxmlformats.org/officeDocument/2006/relationships/image" Target="../media/image2535.png"/><Relationship Id="rId468" Type="http://schemas.openxmlformats.org/officeDocument/2006/relationships/image" Target="../media/image2653.png"/><Relationship Id="rId25" Type="http://schemas.openxmlformats.org/officeDocument/2006/relationships/image" Target="../media/image2434.png"/><Relationship Id="rId328" Type="http://schemas.openxmlformats.org/officeDocument/2006/relationships/image" Target="../media/image2584.png"/><Relationship Id="rId535" Type="http://schemas.openxmlformats.org/officeDocument/2006/relationships/customXml" Target="../ink/ink2712.xml"/><Relationship Id="rId174" Type="http://schemas.openxmlformats.org/officeDocument/2006/relationships/customXml" Target="../ink/ink2531.xml"/><Relationship Id="rId381" Type="http://schemas.openxmlformats.org/officeDocument/2006/relationships/customXml" Target="../ink/ink2635.xml"/><Relationship Id="rId602" Type="http://schemas.openxmlformats.org/officeDocument/2006/relationships/image" Target="../media/image2720.png"/><Relationship Id="rId241" Type="http://schemas.openxmlformats.org/officeDocument/2006/relationships/customXml" Target="../ink/ink2565.xml"/><Relationship Id="rId479" Type="http://schemas.openxmlformats.org/officeDocument/2006/relationships/customXml" Target="../ink/ink2684.xml"/><Relationship Id="rId36" Type="http://schemas.openxmlformats.org/officeDocument/2006/relationships/customXml" Target="../ink/ink2462.xml"/><Relationship Id="rId339" Type="http://schemas.openxmlformats.org/officeDocument/2006/relationships/customXml" Target="../ink/ink2614.xml"/><Relationship Id="rId546" Type="http://schemas.openxmlformats.org/officeDocument/2006/relationships/image" Target="../media/image2692.png"/><Relationship Id="rId101" Type="http://schemas.openxmlformats.org/officeDocument/2006/relationships/image" Target="../media/image2471.png"/><Relationship Id="rId185" Type="http://schemas.openxmlformats.org/officeDocument/2006/relationships/image" Target="../media/image2513.png"/><Relationship Id="rId406" Type="http://schemas.openxmlformats.org/officeDocument/2006/relationships/image" Target="../media/image2622.png"/><Relationship Id="rId392" Type="http://schemas.openxmlformats.org/officeDocument/2006/relationships/image" Target="../media/image2615.png"/><Relationship Id="rId613" Type="http://schemas.openxmlformats.org/officeDocument/2006/relationships/customXml" Target="../ink/ink2751.xml"/><Relationship Id="rId252" Type="http://schemas.openxmlformats.org/officeDocument/2006/relationships/image" Target="../media/image2546.png"/><Relationship Id="rId47" Type="http://schemas.openxmlformats.org/officeDocument/2006/relationships/image" Target="../media/image2445.png"/><Relationship Id="rId112" Type="http://schemas.openxmlformats.org/officeDocument/2006/relationships/customXml" Target="../ink/ink2500.xml"/><Relationship Id="rId557" Type="http://schemas.openxmlformats.org/officeDocument/2006/relationships/customXml" Target="../ink/ink2723.xml"/><Relationship Id="rId196" Type="http://schemas.openxmlformats.org/officeDocument/2006/relationships/customXml" Target="../ink/ink2542.xml"/><Relationship Id="rId417" Type="http://schemas.openxmlformats.org/officeDocument/2006/relationships/customXml" Target="../ink/ink2653.xml"/><Relationship Id="rId624" Type="http://schemas.openxmlformats.org/officeDocument/2006/relationships/image" Target="../media/image2731.png"/><Relationship Id="rId263" Type="http://schemas.openxmlformats.org/officeDocument/2006/relationships/customXml" Target="../ink/ink2576.xml"/><Relationship Id="rId470" Type="http://schemas.openxmlformats.org/officeDocument/2006/relationships/image" Target="../media/image2654.png"/><Relationship Id="rId58" Type="http://schemas.openxmlformats.org/officeDocument/2006/relationships/customXml" Target="../ink/ink2473.xml"/><Relationship Id="rId123" Type="http://schemas.openxmlformats.org/officeDocument/2006/relationships/image" Target="../media/image2482.png"/><Relationship Id="rId330" Type="http://schemas.openxmlformats.org/officeDocument/2006/relationships/image" Target="../media/image2585.png"/><Relationship Id="rId568" Type="http://schemas.openxmlformats.org/officeDocument/2006/relationships/image" Target="../media/image2703.png"/><Relationship Id="rId428" Type="http://schemas.openxmlformats.org/officeDocument/2006/relationships/image" Target="../media/image2633.png"/><Relationship Id="rId635" Type="http://schemas.openxmlformats.org/officeDocument/2006/relationships/customXml" Target="../ink/ink2762.xml"/><Relationship Id="rId274" Type="http://schemas.openxmlformats.org/officeDocument/2006/relationships/image" Target="../media/image2557.png"/><Relationship Id="rId481" Type="http://schemas.openxmlformats.org/officeDocument/2006/relationships/customXml" Target="../ink/ink2685.xml"/><Relationship Id="rId69" Type="http://schemas.openxmlformats.org/officeDocument/2006/relationships/image" Target="../media/image2456.png"/><Relationship Id="rId134" Type="http://schemas.openxmlformats.org/officeDocument/2006/relationships/customXml" Target="../ink/ink2511.xml"/><Relationship Id="rId579" Type="http://schemas.openxmlformats.org/officeDocument/2006/relationships/customXml" Target="../ink/ink2734.xml"/><Relationship Id="rId80" Type="http://schemas.openxmlformats.org/officeDocument/2006/relationships/customXml" Target="../ink/ink2484.xml"/><Relationship Id="rId176" Type="http://schemas.openxmlformats.org/officeDocument/2006/relationships/customXml" Target="../ink/ink2532.xml"/><Relationship Id="rId341" Type="http://schemas.openxmlformats.org/officeDocument/2006/relationships/customXml" Target="../ink/ink2615.xml"/><Relationship Id="rId383" Type="http://schemas.openxmlformats.org/officeDocument/2006/relationships/customXml" Target="../ink/ink2636.xml"/><Relationship Id="rId439" Type="http://schemas.openxmlformats.org/officeDocument/2006/relationships/customXml" Target="../ink/ink2664.xml"/><Relationship Id="rId590" Type="http://schemas.openxmlformats.org/officeDocument/2006/relationships/image" Target="../media/image2714.png"/><Relationship Id="rId604" Type="http://schemas.openxmlformats.org/officeDocument/2006/relationships/image" Target="../media/image2721.png"/><Relationship Id="rId646" Type="http://schemas.openxmlformats.org/officeDocument/2006/relationships/image" Target="../media/image2742.png"/><Relationship Id="rId201" Type="http://schemas.openxmlformats.org/officeDocument/2006/relationships/image" Target="../media/image2521.png"/><Relationship Id="rId243" Type="http://schemas.openxmlformats.org/officeDocument/2006/relationships/customXml" Target="../ink/ink2566.xml"/><Relationship Id="rId285" Type="http://schemas.openxmlformats.org/officeDocument/2006/relationships/customXml" Target="../ink/ink2587.xml"/><Relationship Id="rId450" Type="http://schemas.openxmlformats.org/officeDocument/2006/relationships/image" Target="../media/image2644.png"/><Relationship Id="rId506" Type="http://schemas.openxmlformats.org/officeDocument/2006/relationships/image" Target="../media/image2672.png"/><Relationship Id="rId38" Type="http://schemas.openxmlformats.org/officeDocument/2006/relationships/customXml" Target="../ink/ink2463.xml"/><Relationship Id="rId103" Type="http://schemas.openxmlformats.org/officeDocument/2006/relationships/image" Target="../media/image2472.png"/><Relationship Id="rId310" Type="http://schemas.openxmlformats.org/officeDocument/2006/relationships/image" Target="../media/image2575.png"/><Relationship Id="rId492" Type="http://schemas.openxmlformats.org/officeDocument/2006/relationships/image" Target="../media/image2665.png"/><Relationship Id="rId548" Type="http://schemas.openxmlformats.org/officeDocument/2006/relationships/image" Target="../media/image2693.png"/><Relationship Id="rId91" Type="http://schemas.openxmlformats.org/officeDocument/2006/relationships/image" Target="../media/image2466.png"/><Relationship Id="rId145" Type="http://schemas.openxmlformats.org/officeDocument/2006/relationships/image" Target="../media/image2493.png"/><Relationship Id="rId187" Type="http://schemas.openxmlformats.org/officeDocument/2006/relationships/image" Target="../media/image2514.png"/><Relationship Id="rId352" Type="http://schemas.openxmlformats.org/officeDocument/2006/relationships/image" Target="../media/image2596.png"/><Relationship Id="rId394" Type="http://schemas.openxmlformats.org/officeDocument/2006/relationships/image" Target="../media/image2616.png"/><Relationship Id="rId408" Type="http://schemas.openxmlformats.org/officeDocument/2006/relationships/image" Target="../media/image2623.png"/><Relationship Id="rId615" Type="http://schemas.openxmlformats.org/officeDocument/2006/relationships/customXml" Target="../ink/ink2752.xml"/><Relationship Id="rId212" Type="http://schemas.openxmlformats.org/officeDocument/2006/relationships/image" Target="../media/image2526.png"/><Relationship Id="rId254" Type="http://schemas.openxmlformats.org/officeDocument/2006/relationships/image" Target="../media/image2547.png"/><Relationship Id="rId657" Type="http://schemas.openxmlformats.org/officeDocument/2006/relationships/customXml" Target="../ink/ink2773.xml"/><Relationship Id="rId49" Type="http://schemas.openxmlformats.org/officeDocument/2006/relationships/image" Target="../media/image2446.png"/><Relationship Id="rId114" Type="http://schemas.openxmlformats.org/officeDocument/2006/relationships/customXml" Target="../ink/ink2501.xml"/><Relationship Id="rId296" Type="http://schemas.openxmlformats.org/officeDocument/2006/relationships/image" Target="../media/image2568.png"/><Relationship Id="rId461" Type="http://schemas.openxmlformats.org/officeDocument/2006/relationships/customXml" Target="../ink/ink2675.xml"/><Relationship Id="rId517" Type="http://schemas.openxmlformats.org/officeDocument/2006/relationships/customXml" Target="../ink/ink2703.xml"/><Relationship Id="rId559" Type="http://schemas.openxmlformats.org/officeDocument/2006/relationships/customXml" Target="../ink/ink2724.xml"/><Relationship Id="rId60" Type="http://schemas.openxmlformats.org/officeDocument/2006/relationships/customXml" Target="../ink/ink2474.xml"/><Relationship Id="rId156" Type="http://schemas.openxmlformats.org/officeDocument/2006/relationships/customXml" Target="../ink/ink2522.xml"/><Relationship Id="rId198" Type="http://schemas.openxmlformats.org/officeDocument/2006/relationships/customXml" Target="../ink/ink2543.xml"/><Relationship Id="rId321" Type="http://schemas.openxmlformats.org/officeDocument/2006/relationships/customXml" Target="../ink/ink2605.xml"/><Relationship Id="rId363" Type="http://schemas.openxmlformats.org/officeDocument/2006/relationships/customXml" Target="../ink/ink2626.xml"/><Relationship Id="rId419" Type="http://schemas.openxmlformats.org/officeDocument/2006/relationships/customXml" Target="../ink/ink2654.xml"/><Relationship Id="rId570" Type="http://schemas.openxmlformats.org/officeDocument/2006/relationships/image" Target="../media/image2704.png"/><Relationship Id="rId626" Type="http://schemas.openxmlformats.org/officeDocument/2006/relationships/image" Target="../media/image2732.png"/><Relationship Id="rId223" Type="http://schemas.openxmlformats.org/officeDocument/2006/relationships/customXml" Target="../ink/ink2556.xml"/><Relationship Id="rId430" Type="http://schemas.openxmlformats.org/officeDocument/2006/relationships/image" Target="../media/image2634.png"/><Relationship Id="rId668" Type="http://schemas.openxmlformats.org/officeDocument/2006/relationships/image" Target="../media/image2753.png"/><Relationship Id="rId18" Type="http://schemas.openxmlformats.org/officeDocument/2006/relationships/customXml" Target="../ink/ink2453.xml"/><Relationship Id="rId265" Type="http://schemas.openxmlformats.org/officeDocument/2006/relationships/customXml" Target="../ink/ink2577.xml"/><Relationship Id="rId472" Type="http://schemas.openxmlformats.org/officeDocument/2006/relationships/image" Target="../media/image2655.png"/><Relationship Id="rId528" Type="http://schemas.openxmlformats.org/officeDocument/2006/relationships/image" Target="../media/image2683.png"/><Relationship Id="rId125" Type="http://schemas.openxmlformats.org/officeDocument/2006/relationships/image" Target="../media/image2483.png"/><Relationship Id="rId167" Type="http://schemas.openxmlformats.org/officeDocument/2006/relationships/image" Target="../media/image2504.png"/><Relationship Id="rId332" Type="http://schemas.openxmlformats.org/officeDocument/2006/relationships/image" Target="../media/image2586.png"/><Relationship Id="rId374" Type="http://schemas.openxmlformats.org/officeDocument/2006/relationships/image" Target="../media/image2607.png"/><Relationship Id="rId581" Type="http://schemas.openxmlformats.org/officeDocument/2006/relationships/customXml" Target="../ink/ink2735.xml"/><Relationship Id="rId71" Type="http://schemas.openxmlformats.org/officeDocument/2006/relationships/image" Target="../media/image2457.png"/><Relationship Id="rId234" Type="http://schemas.openxmlformats.org/officeDocument/2006/relationships/image" Target="../media/image2537.png"/><Relationship Id="rId637" Type="http://schemas.openxmlformats.org/officeDocument/2006/relationships/customXml" Target="../ink/ink2763.xml"/><Relationship Id="rId2" Type="http://schemas.openxmlformats.org/officeDocument/2006/relationships/customXml" Target="../ink/ink2445.xml"/><Relationship Id="rId29" Type="http://schemas.openxmlformats.org/officeDocument/2006/relationships/image" Target="../media/image2436.png"/><Relationship Id="rId276" Type="http://schemas.openxmlformats.org/officeDocument/2006/relationships/image" Target="../media/image2558.png"/><Relationship Id="rId441" Type="http://schemas.openxmlformats.org/officeDocument/2006/relationships/customXml" Target="../ink/ink2665.xml"/><Relationship Id="rId483" Type="http://schemas.openxmlformats.org/officeDocument/2006/relationships/customXml" Target="../ink/ink2686.xml"/><Relationship Id="rId539" Type="http://schemas.openxmlformats.org/officeDocument/2006/relationships/customXml" Target="../ink/ink2714.xml"/><Relationship Id="rId40" Type="http://schemas.openxmlformats.org/officeDocument/2006/relationships/customXml" Target="../ink/ink2464.xml"/><Relationship Id="rId136" Type="http://schemas.openxmlformats.org/officeDocument/2006/relationships/customXml" Target="../ink/ink2512.xml"/><Relationship Id="rId178" Type="http://schemas.openxmlformats.org/officeDocument/2006/relationships/customXml" Target="../ink/ink2533.xml"/><Relationship Id="rId301" Type="http://schemas.openxmlformats.org/officeDocument/2006/relationships/customXml" Target="../ink/ink2595.xml"/><Relationship Id="rId343" Type="http://schemas.openxmlformats.org/officeDocument/2006/relationships/customXml" Target="../ink/ink2616.xml"/><Relationship Id="rId550" Type="http://schemas.openxmlformats.org/officeDocument/2006/relationships/image" Target="../media/image2694.png"/><Relationship Id="rId82" Type="http://schemas.openxmlformats.org/officeDocument/2006/relationships/customXml" Target="../ink/ink2485.xml"/><Relationship Id="rId203" Type="http://schemas.openxmlformats.org/officeDocument/2006/relationships/image" Target="../media/image2522.png"/><Relationship Id="rId385" Type="http://schemas.openxmlformats.org/officeDocument/2006/relationships/customXml" Target="../ink/ink2637.xml"/><Relationship Id="rId592" Type="http://schemas.openxmlformats.org/officeDocument/2006/relationships/image" Target="../media/image2715.png"/><Relationship Id="rId606" Type="http://schemas.openxmlformats.org/officeDocument/2006/relationships/image" Target="../media/image2722.png"/><Relationship Id="rId648" Type="http://schemas.openxmlformats.org/officeDocument/2006/relationships/image" Target="../media/image2743.png"/><Relationship Id="rId245" Type="http://schemas.openxmlformats.org/officeDocument/2006/relationships/customXml" Target="../ink/ink2567.xml"/><Relationship Id="rId287" Type="http://schemas.openxmlformats.org/officeDocument/2006/relationships/customXml" Target="../ink/ink2588.xml"/><Relationship Id="rId410" Type="http://schemas.openxmlformats.org/officeDocument/2006/relationships/image" Target="../media/image2624.png"/><Relationship Id="rId452" Type="http://schemas.openxmlformats.org/officeDocument/2006/relationships/image" Target="../media/image2645.png"/><Relationship Id="rId494" Type="http://schemas.openxmlformats.org/officeDocument/2006/relationships/image" Target="../media/image2666.png"/><Relationship Id="rId508" Type="http://schemas.openxmlformats.org/officeDocument/2006/relationships/image" Target="../media/image2673.png"/><Relationship Id="rId105" Type="http://schemas.openxmlformats.org/officeDocument/2006/relationships/image" Target="../media/image2473.png"/><Relationship Id="rId147" Type="http://schemas.openxmlformats.org/officeDocument/2006/relationships/image" Target="../media/image2494.png"/><Relationship Id="rId312" Type="http://schemas.openxmlformats.org/officeDocument/2006/relationships/image" Target="../media/image2576.png"/><Relationship Id="rId354" Type="http://schemas.openxmlformats.org/officeDocument/2006/relationships/image" Target="../media/image2597.png"/><Relationship Id="rId51" Type="http://schemas.openxmlformats.org/officeDocument/2006/relationships/image" Target="../media/image2447.png"/><Relationship Id="rId93" Type="http://schemas.openxmlformats.org/officeDocument/2006/relationships/image" Target="../media/image2467.png"/><Relationship Id="rId189" Type="http://schemas.openxmlformats.org/officeDocument/2006/relationships/image" Target="../media/image2515.png"/><Relationship Id="rId396" Type="http://schemas.openxmlformats.org/officeDocument/2006/relationships/image" Target="../media/image2617.png"/><Relationship Id="rId561" Type="http://schemas.openxmlformats.org/officeDocument/2006/relationships/customXml" Target="../ink/ink2725.xml"/><Relationship Id="rId617" Type="http://schemas.openxmlformats.org/officeDocument/2006/relationships/customXml" Target="../ink/ink2753.xml"/><Relationship Id="rId659" Type="http://schemas.openxmlformats.org/officeDocument/2006/relationships/customXml" Target="../ink/ink2774.xml"/><Relationship Id="rId214" Type="http://schemas.openxmlformats.org/officeDocument/2006/relationships/image" Target="../media/image2527.png"/><Relationship Id="rId256" Type="http://schemas.openxmlformats.org/officeDocument/2006/relationships/image" Target="../media/image2548.png"/><Relationship Id="rId298" Type="http://schemas.openxmlformats.org/officeDocument/2006/relationships/image" Target="../media/image2569.png"/><Relationship Id="rId421" Type="http://schemas.openxmlformats.org/officeDocument/2006/relationships/customXml" Target="../ink/ink2655.xml"/><Relationship Id="rId463" Type="http://schemas.openxmlformats.org/officeDocument/2006/relationships/customXml" Target="../ink/ink2676.xml"/><Relationship Id="rId519" Type="http://schemas.openxmlformats.org/officeDocument/2006/relationships/customXml" Target="../ink/ink2704.xml"/><Relationship Id="rId670" Type="http://schemas.openxmlformats.org/officeDocument/2006/relationships/image" Target="../media/image2754.png"/><Relationship Id="rId116" Type="http://schemas.openxmlformats.org/officeDocument/2006/relationships/customXml" Target="../ink/ink2502.xml"/><Relationship Id="rId158" Type="http://schemas.openxmlformats.org/officeDocument/2006/relationships/customXml" Target="../ink/ink2523.xml"/><Relationship Id="rId323" Type="http://schemas.openxmlformats.org/officeDocument/2006/relationships/customXml" Target="../ink/ink2606.xml"/><Relationship Id="rId530" Type="http://schemas.openxmlformats.org/officeDocument/2006/relationships/image" Target="../media/image2684.png"/><Relationship Id="rId20" Type="http://schemas.openxmlformats.org/officeDocument/2006/relationships/customXml" Target="../ink/ink2454.xml"/><Relationship Id="rId62" Type="http://schemas.openxmlformats.org/officeDocument/2006/relationships/customXml" Target="../ink/ink2475.xml"/><Relationship Id="rId365" Type="http://schemas.openxmlformats.org/officeDocument/2006/relationships/customXml" Target="../ink/ink2627.xml"/><Relationship Id="rId572" Type="http://schemas.openxmlformats.org/officeDocument/2006/relationships/image" Target="../media/image2705.png"/><Relationship Id="rId628" Type="http://schemas.openxmlformats.org/officeDocument/2006/relationships/image" Target="../media/image2733.png"/><Relationship Id="rId225" Type="http://schemas.openxmlformats.org/officeDocument/2006/relationships/customXml" Target="../ink/ink2557.xml"/><Relationship Id="rId267" Type="http://schemas.openxmlformats.org/officeDocument/2006/relationships/customXml" Target="../ink/ink2578.xml"/><Relationship Id="rId432" Type="http://schemas.openxmlformats.org/officeDocument/2006/relationships/image" Target="../media/image2635.png"/><Relationship Id="rId474" Type="http://schemas.openxmlformats.org/officeDocument/2006/relationships/image" Target="../media/image2656.png"/><Relationship Id="rId127" Type="http://schemas.openxmlformats.org/officeDocument/2006/relationships/image" Target="../media/image2484.png"/><Relationship Id="rId31" Type="http://schemas.openxmlformats.org/officeDocument/2006/relationships/image" Target="../media/image2437.png"/><Relationship Id="rId73" Type="http://schemas.openxmlformats.org/officeDocument/2006/relationships/image" Target="../media/image2458.png"/><Relationship Id="rId169" Type="http://schemas.openxmlformats.org/officeDocument/2006/relationships/image" Target="../media/image2505.png"/><Relationship Id="rId334" Type="http://schemas.openxmlformats.org/officeDocument/2006/relationships/image" Target="../media/image2587.png"/><Relationship Id="rId376" Type="http://schemas.openxmlformats.org/officeDocument/2006/relationships/image" Target="../media/image2608.png"/><Relationship Id="rId541" Type="http://schemas.openxmlformats.org/officeDocument/2006/relationships/customXml" Target="../ink/ink2715.xml"/><Relationship Id="rId583" Type="http://schemas.openxmlformats.org/officeDocument/2006/relationships/customXml" Target="../ink/ink2736.xml"/><Relationship Id="rId639" Type="http://schemas.openxmlformats.org/officeDocument/2006/relationships/customXml" Target="../ink/ink2764.xml"/><Relationship Id="rId4" Type="http://schemas.openxmlformats.org/officeDocument/2006/relationships/customXml" Target="../ink/ink2446.xml"/><Relationship Id="rId180" Type="http://schemas.openxmlformats.org/officeDocument/2006/relationships/customXml" Target="../ink/ink2534.xml"/><Relationship Id="rId236" Type="http://schemas.openxmlformats.org/officeDocument/2006/relationships/image" Target="../media/image2538.png"/><Relationship Id="rId278" Type="http://schemas.openxmlformats.org/officeDocument/2006/relationships/image" Target="../media/image2559.png"/><Relationship Id="rId401" Type="http://schemas.openxmlformats.org/officeDocument/2006/relationships/customXml" Target="../ink/ink2645.xml"/><Relationship Id="rId443" Type="http://schemas.openxmlformats.org/officeDocument/2006/relationships/customXml" Target="../ink/ink2666.xml"/><Relationship Id="rId650" Type="http://schemas.openxmlformats.org/officeDocument/2006/relationships/image" Target="../media/image2744.png"/><Relationship Id="rId303" Type="http://schemas.openxmlformats.org/officeDocument/2006/relationships/customXml" Target="../ink/ink2596.xml"/><Relationship Id="rId485" Type="http://schemas.openxmlformats.org/officeDocument/2006/relationships/customXml" Target="../ink/ink2687.xml"/><Relationship Id="rId42" Type="http://schemas.openxmlformats.org/officeDocument/2006/relationships/customXml" Target="../ink/ink2465.xml"/><Relationship Id="rId84" Type="http://schemas.openxmlformats.org/officeDocument/2006/relationships/customXml" Target="../ink/ink2486.xml"/><Relationship Id="rId138" Type="http://schemas.openxmlformats.org/officeDocument/2006/relationships/customXml" Target="../ink/ink2513.xml"/><Relationship Id="rId345" Type="http://schemas.openxmlformats.org/officeDocument/2006/relationships/customXml" Target="../ink/ink2617.xml"/><Relationship Id="rId387" Type="http://schemas.openxmlformats.org/officeDocument/2006/relationships/customXml" Target="../ink/ink2638.xml"/><Relationship Id="rId510" Type="http://schemas.openxmlformats.org/officeDocument/2006/relationships/image" Target="../media/image2674.png"/><Relationship Id="rId552" Type="http://schemas.openxmlformats.org/officeDocument/2006/relationships/image" Target="../media/image2695.png"/><Relationship Id="rId594" Type="http://schemas.openxmlformats.org/officeDocument/2006/relationships/image" Target="../media/image2716.png"/><Relationship Id="rId608" Type="http://schemas.openxmlformats.org/officeDocument/2006/relationships/image" Target="../media/image2723.png"/><Relationship Id="rId191" Type="http://schemas.openxmlformats.org/officeDocument/2006/relationships/image" Target="../media/image2516.png"/><Relationship Id="rId205" Type="http://schemas.openxmlformats.org/officeDocument/2006/relationships/image" Target="../media/image2523.png"/><Relationship Id="rId247" Type="http://schemas.openxmlformats.org/officeDocument/2006/relationships/customXml" Target="../ink/ink2568.xml"/><Relationship Id="rId412" Type="http://schemas.openxmlformats.org/officeDocument/2006/relationships/image" Target="../media/image2625.png"/><Relationship Id="rId107" Type="http://schemas.openxmlformats.org/officeDocument/2006/relationships/image" Target="../media/image2474.png"/><Relationship Id="rId289" Type="http://schemas.openxmlformats.org/officeDocument/2006/relationships/customXml" Target="../ink/ink2589.xml"/><Relationship Id="rId454" Type="http://schemas.openxmlformats.org/officeDocument/2006/relationships/image" Target="../media/image2646.png"/><Relationship Id="rId496" Type="http://schemas.openxmlformats.org/officeDocument/2006/relationships/image" Target="../media/image2667.png"/><Relationship Id="rId661" Type="http://schemas.openxmlformats.org/officeDocument/2006/relationships/customXml" Target="../ink/ink2775.xml"/><Relationship Id="rId11" Type="http://schemas.openxmlformats.org/officeDocument/2006/relationships/image" Target="../media/image2427.png"/><Relationship Id="rId53" Type="http://schemas.openxmlformats.org/officeDocument/2006/relationships/image" Target="../media/image2448.png"/><Relationship Id="rId149" Type="http://schemas.openxmlformats.org/officeDocument/2006/relationships/image" Target="../media/image2495.png"/><Relationship Id="rId314" Type="http://schemas.openxmlformats.org/officeDocument/2006/relationships/image" Target="../media/image2577.png"/><Relationship Id="rId356" Type="http://schemas.openxmlformats.org/officeDocument/2006/relationships/image" Target="../media/image2598.png"/><Relationship Id="rId398" Type="http://schemas.openxmlformats.org/officeDocument/2006/relationships/image" Target="../media/image2618.png"/><Relationship Id="rId521" Type="http://schemas.openxmlformats.org/officeDocument/2006/relationships/customXml" Target="../ink/ink2705.xml"/><Relationship Id="rId563" Type="http://schemas.openxmlformats.org/officeDocument/2006/relationships/customXml" Target="../ink/ink2726.xml"/><Relationship Id="rId619" Type="http://schemas.openxmlformats.org/officeDocument/2006/relationships/customXml" Target="../ink/ink2754.xml"/><Relationship Id="rId95" Type="http://schemas.openxmlformats.org/officeDocument/2006/relationships/image" Target="../media/image2468.png"/><Relationship Id="rId160" Type="http://schemas.openxmlformats.org/officeDocument/2006/relationships/customXml" Target="../ink/ink2524.xml"/><Relationship Id="rId216" Type="http://schemas.openxmlformats.org/officeDocument/2006/relationships/image" Target="../media/image2528.png"/><Relationship Id="rId423" Type="http://schemas.openxmlformats.org/officeDocument/2006/relationships/customXml" Target="../ink/ink2656.xml"/><Relationship Id="rId258" Type="http://schemas.openxmlformats.org/officeDocument/2006/relationships/image" Target="../media/image2549.png"/><Relationship Id="rId465" Type="http://schemas.openxmlformats.org/officeDocument/2006/relationships/customXml" Target="../ink/ink2677.xml"/><Relationship Id="rId630" Type="http://schemas.openxmlformats.org/officeDocument/2006/relationships/image" Target="../media/image2734.png"/><Relationship Id="rId22" Type="http://schemas.openxmlformats.org/officeDocument/2006/relationships/customXml" Target="../ink/ink2455.xml"/><Relationship Id="rId64" Type="http://schemas.openxmlformats.org/officeDocument/2006/relationships/customXml" Target="../ink/ink2476.xml"/><Relationship Id="rId118" Type="http://schemas.openxmlformats.org/officeDocument/2006/relationships/customXml" Target="../ink/ink2503.xml"/><Relationship Id="rId325" Type="http://schemas.openxmlformats.org/officeDocument/2006/relationships/customXml" Target="../ink/ink2607.xml"/><Relationship Id="rId367" Type="http://schemas.openxmlformats.org/officeDocument/2006/relationships/customXml" Target="../ink/ink2628.xml"/><Relationship Id="rId532" Type="http://schemas.openxmlformats.org/officeDocument/2006/relationships/image" Target="../media/image2685.png"/><Relationship Id="rId574" Type="http://schemas.openxmlformats.org/officeDocument/2006/relationships/image" Target="../media/image2706.png"/><Relationship Id="rId171" Type="http://schemas.openxmlformats.org/officeDocument/2006/relationships/image" Target="../media/image2506.png"/><Relationship Id="rId227" Type="http://schemas.openxmlformats.org/officeDocument/2006/relationships/customXml" Target="../ink/ink2558.xml"/><Relationship Id="rId269" Type="http://schemas.openxmlformats.org/officeDocument/2006/relationships/customXml" Target="../ink/ink2579.xml"/><Relationship Id="rId434" Type="http://schemas.openxmlformats.org/officeDocument/2006/relationships/image" Target="../media/image2636.png"/><Relationship Id="rId476" Type="http://schemas.openxmlformats.org/officeDocument/2006/relationships/image" Target="../media/image2657.png"/><Relationship Id="rId641" Type="http://schemas.openxmlformats.org/officeDocument/2006/relationships/customXml" Target="../ink/ink2765.xml"/><Relationship Id="rId33" Type="http://schemas.openxmlformats.org/officeDocument/2006/relationships/image" Target="../media/image2438.png"/><Relationship Id="rId129" Type="http://schemas.openxmlformats.org/officeDocument/2006/relationships/image" Target="../media/image2485.png"/><Relationship Id="rId280" Type="http://schemas.openxmlformats.org/officeDocument/2006/relationships/image" Target="../media/image2560.png"/><Relationship Id="rId336" Type="http://schemas.openxmlformats.org/officeDocument/2006/relationships/image" Target="../media/image2588.png"/><Relationship Id="rId501" Type="http://schemas.openxmlformats.org/officeDocument/2006/relationships/customXml" Target="../ink/ink2695.xml"/><Relationship Id="rId543" Type="http://schemas.openxmlformats.org/officeDocument/2006/relationships/customXml" Target="../ink/ink2716.xml"/><Relationship Id="rId75" Type="http://schemas.openxmlformats.org/officeDocument/2006/relationships/image" Target="../media/image2459.png"/><Relationship Id="rId140" Type="http://schemas.openxmlformats.org/officeDocument/2006/relationships/customXml" Target="../ink/ink2514.xml"/><Relationship Id="rId182" Type="http://schemas.openxmlformats.org/officeDocument/2006/relationships/customXml" Target="../ink/ink2535.xml"/><Relationship Id="rId378" Type="http://schemas.openxmlformats.org/officeDocument/2006/relationships/image" Target="../media/image259.png"/><Relationship Id="rId403" Type="http://schemas.openxmlformats.org/officeDocument/2006/relationships/customXml" Target="../ink/ink2646.xml"/><Relationship Id="rId585" Type="http://schemas.openxmlformats.org/officeDocument/2006/relationships/customXml" Target="../ink/ink2737.xml"/><Relationship Id="rId6" Type="http://schemas.openxmlformats.org/officeDocument/2006/relationships/customXml" Target="../ink/ink2447.xml"/><Relationship Id="rId238" Type="http://schemas.openxmlformats.org/officeDocument/2006/relationships/image" Target="../media/image2539.png"/><Relationship Id="rId445" Type="http://schemas.openxmlformats.org/officeDocument/2006/relationships/customXml" Target="../ink/ink2667.xml"/><Relationship Id="rId487" Type="http://schemas.openxmlformats.org/officeDocument/2006/relationships/customXml" Target="../ink/ink2688.xml"/><Relationship Id="rId610" Type="http://schemas.openxmlformats.org/officeDocument/2006/relationships/image" Target="../media/image2724.png"/><Relationship Id="rId652" Type="http://schemas.openxmlformats.org/officeDocument/2006/relationships/image" Target="../media/image2745.png"/><Relationship Id="rId291" Type="http://schemas.openxmlformats.org/officeDocument/2006/relationships/customXml" Target="../ink/ink2590.xml"/><Relationship Id="rId305" Type="http://schemas.openxmlformats.org/officeDocument/2006/relationships/customXml" Target="../ink/ink2597.xml"/><Relationship Id="rId347" Type="http://schemas.openxmlformats.org/officeDocument/2006/relationships/customXml" Target="../ink/ink2618.xml"/><Relationship Id="rId512" Type="http://schemas.openxmlformats.org/officeDocument/2006/relationships/image" Target="../media/image2675.png"/><Relationship Id="rId44" Type="http://schemas.openxmlformats.org/officeDocument/2006/relationships/customXml" Target="../ink/ink2466.xml"/><Relationship Id="rId86" Type="http://schemas.openxmlformats.org/officeDocument/2006/relationships/customXml" Target="../ink/ink2487.xml"/><Relationship Id="rId151" Type="http://schemas.openxmlformats.org/officeDocument/2006/relationships/image" Target="../media/image2496.png"/><Relationship Id="rId389" Type="http://schemas.openxmlformats.org/officeDocument/2006/relationships/customXml" Target="../ink/ink2639.xml"/><Relationship Id="rId554" Type="http://schemas.openxmlformats.org/officeDocument/2006/relationships/image" Target="../media/image2696.png"/><Relationship Id="rId596" Type="http://schemas.openxmlformats.org/officeDocument/2006/relationships/image" Target="../media/image2717.png"/><Relationship Id="rId193" Type="http://schemas.openxmlformats.org/officeDocument/2006/relationships/image" Target="../media/image2517.png"/><Relationship Id="rId207" Type="http://schemas.openxmlformats.org/officeDocument/2006/relationships/image" Target="../media/image2524.png"/><Relationship Id="rId249" Type="http://schemas.openxmlformats.org/officeDocument/2006/relationships/customXml" Target="../ink/ink2569.xml"/><Relationship Id="rId414" Type="http://schemas.openxmlformats.org/officeDocument/2006/relationships/image" Target="../media/image2626.png"/><Relationship Id="rId456" Type="http://schemas.openxmlformats.org/officeDocument/2006/relationships/image" Target="../media/image2647.png"/><Relationship Id="rId498" Type="http://schemas.openxmlformats.org/officeDocument/2006/relationships/image" Target="../media/image2668.png"/><Relationship Id="rId621" Type="http://schemas.openxmlformats.org/officeDocument/2006/relationships/customXml" Target="../ink/ink2755.xml"/><Relationship Id="rId663" Type="http://schemas.openxmlformats.org/officeDocument/2006/relationships/customXml" Target="../ink/ink2776.xml"/><Relationship Id="rId13" Type="http://schemas.openxmlformats.org/officeDocument/2006/relationships/image" Target="../media/image2428.png"/><Relationship Id="rId109" Type="http://schemas.openxmlformats.org/officeDocument/2006/relationships/image" Target="../media/image2475.png"/><Relationship Id="rId260" Type="http://schemas.openxmlformats.org/officeDocument/2006/relationships/image" Target="../media/image2550.png"/><Relationship Id="rId316" Type="http://schemas.openxmlformats.org/officeDocument/2006/relationships/image" Target="../media/image2578.png"/><Relationship Id="rId523" Type="http://schemas.openxmlformats.org/officeDocument/2006/relationships/customXml" Target="../ink/ink2706.xml"/><Relationship Id="rId55" Type="http://schemas.openxmlformats.org/officeDocument/2006/relationships/image" Target="../media/image2449.png"/><Relationship Id="rId97" Type="http://schemas.openxmlformats.org/officeDocument/2006/relationships/image" Target="../media/image2469.png"/><Relationship Id="rId120" Type="http://schemas.openxmlformats.org/officeDocument/2006/relationships/customXml" Target="../ink/ink2504.xml"/><Relationship Id="rId358" Type="http://schemas.openxmlformats.org/officeDocument/2006/relationships/image" Target="../media/image2599.png"/><Relationship Id="rId565" Type="http://schemas.openxmlformats.org/officeDocument/2006/relationships/customXml" Target="../ink/ink2727.xml"/><Relationship Id="rId162" Type="http://schemas.openxmlformats.org/officeDocument/2006/relationships/customXml" Target="../ink/ink2525.xml"/><Relationship Id="rId218" Type="http://schemas.openxmlformats.org/officeDocument/2006/relationships/image" Target="../media/image2529.png"/><Relationship Id="rId425" Type="http://schemas.openxmlformats.org/officeDocument/2006/relationships/customXml" Target="../ink/ink2657.xml"/><Relationship Id="rId467" Type="http://schemas.openxmlformats.org/officeDocument/2006/relationships/customXml" Target="../ink/ink2678.xml"/><Relationship Id="rId632" Type="http://schemas.openxmlformats.org/officeDocument/2006/relationships/image" Target="../media/image2735.png"/><Relationship Id="rId271" Type="http://schemas.openxmlformats.org/officeDocument/2006/relationships/customXml" Target="../ink/ink2580.xml"/><Relationship Id="rId24" Type="http://schemas.openxmlformats.org/officeDocument/2006/relationships/customXml" Target="../ink/ink2456.xml"/><Relationship Id="rId66" Type="http://schemas.openxmlformats.org/officeDocument/2006/relationships/customXml" Target="../ink/ink2477.xml"/><Relationship Id="rId131" Type="http://schemas.openxmlformats.org/officeDocument/2006/relationships/image" Target="../media/image2486.png"/><Relationship Id="rId327" Type="http://schemas.openxmlformats.org/officeDocument/2006/relationships/customXml" Target="../ink/ink2608.xml"/><Relationship Id="rId369" Type="http://schemas.openxmlformats.org/officeDocument/2006/relationships/customXml" Target="../ink/ink2629.xml"/><Relationship Id="rId534" Type="http://schemas.openxmlformats.org/officeDocument/2006/relationships/image" Target="../media/image2686.png"/><Relationship Id="rId576" Type="http://schemas.openxmlformats.org/officeDocument/2006/relationships/image" Target="../media/image2707.png"/><Relationship Id="rId173" Type="http://schemas.openxmlformats.org/officeDocument/2006/relationships/image" Target="../media/image2507.png"/><Relationship Id="rId229" Type="http://schemas.openxmlformats.org/officeDocument/2006/relationships/customXml" Target="../ink/ink2559.xml"/><Relationship Id="rId380" Type="http://schemas.openxmlformats.org/officeDocument/2006/relationships/image" Target="../media/image2609.png"/><Relationship Id="rId436" Type="http://schemas.openxmlformats.org/officeDocument/2006/relationships/image" Target="../media/image2637.png"/><Relationship Id="rId601" Type="http://schemas.openxmlformats.org/officeDocument/2006/relationships/customXml" Target="../ink/ink2745.xml"/><Relationship Id="rId643" Type="http://schemas.openxmlformats.org/officeDocument/2006/relationships/customXml" Target="../ink/ink2766.xml"/><Relationship Id="rId240" Type="http://schemas.openxmlformats.org/officeDocument/2006/relationships/image" Target="../media/image2540.png"/><Relationship Id="rId478" Type="http://schemas.openxmlformats.org/officeDocument/2006/relationships/image" Target="../media/image2658.png"/><Relationship Id="rId35" Type="http://schemas.openxmlformats.org/officeDocument/2006/relationships/image" Target="../media/image2439.png"/><Relationship Id="rId77" Type="http://schemas.openxmlformats.org/officeDocument/2006/relationships/image" Target="../media/image2460.png"/><Relationship Id="rId100" Type="http://schemas.openxmlformats.org/officeDocument/2006/relationships/customXml" Target="../ink/ink2494.xml"/><Relationship Id="rId282" Type="http://schemas.openxmlformats.org/officeDocument/2006/relationships/image" Target="../media/image2561.png"/><Relationship Id="rId338" Type="http://schemas.openxmlformats.org/officeDocument/2006/relationships/image" Target="../media/image2589.png"/><Relationship Id="rId503" Type="http://schemas.openxmlformats.org/officeDocument/2006/relationships/customXml" Target="../ink/ink2696.xml"/><Relationship Id="rId545" Type="http://schemas.openxmlformats.org/officeDocument/2006/relationships/customXml" Target="../ink/ink2717.xml"/><Relationship Id="rId587" Type="http://schemas.openxmlformats.org/officeDocument/2006/relationships/customXml" Target="../ink/ink2738.xml"/><Relationship Id="rId8" Type="http://schemas.openxmlformats.org/officeDocument/2006/relationships/customXml" Target="../ink/ink2448.xml"/><Relationship Id="rId142" Type="http://schemas.openxmlformats.org/officeDocument/2006/relationships/customXml" Target="../ink/ink2515.xml"/><Relationship Id="rId184" Type="http://schemas.openxmlformats.org/officeDocument/2006/relationships/customXml" Target="../ink/ink2536.xml"/><Relationship Id="rId391" Type="http://schemas.openxmlformats.org/officeDocument/2006/relationships/customXml" Target="../ink/ink2640.xml"/><Relationship Id="rId405" Type="http://schemas.openxmlformats.org/officeDocument/2006/relationships/customXml" Target="../ink/ink2647.xml"/><Relationship Id="rId447" Type="http://schemas.openxmlformats.org/officeDocument/2006/relationships/customXml" Target="../ink/ink2668.xml"/><Relationship Id="rId612" Type="http://schemas.openxmlformats.org/officeDocument/2006/relationships/image" Target="../media/image2725.png"/><Relationship Id="rId251" Type="http://schemas.openxmlformats.org/officeDocument/2006/relationships/customXml" Target="../ink/ink2570.xml"/><Relationship Id="rId489" Type="http://schemas.openxmlformats.org/officeDocument/2006/relationships/customXml" Target="../ink/ink2689.xml"/><Relationship Id="rId654" Type="http://schemas.openxmlformats.org/officeDocument/2006/relationships/image" Target="../media/image2746.png"/><Relationship Id="rId46" Type="http://schemas.openxmlformats.org/officeDocument/2006/relationships/customXml" Target="../ink/ink2467.xml"/><Relationship Id="rId293" Type="http://schemas.openxmlformats.org/officeDocument/2006/relationships/customXml" Target="../ink/ink2591.xml"/><Relationship Id="rId307" Type="http://schemas.openxmlformats.org/officeDocument/2006/relationships/customXml" Target="../ink/ink2598.xml"/><Relationship Id="rId349" Type="http://schemas.openxmlformats.org/officeDocument/2006/relationships/customXml" Target="../ink/ink2619.xml"/><Relationship Id="rId514" Type="http://schemas.openxmlformats.org/officeDocument/2006/relationships/image" Target="../media/image2676.png"/><Relationship Id="rId556" Type="http://schemas.openxmlformats.org/officeDocument/2006/relationships/image" Target="../media/image2697.png"/><Relationship Id="rId88" Type="http://schemas.openxmlformats.org/officeDocument/2006/relationships/customXml" Target="../ink/ink2488.xml"/><Relationship Id="rId111" Type="http://schemas.openxmlformats.org/officeDocument/2006/relationships/image" Target="../media/image2476.png"/><Relationship Id="rId153" Type="http://schemas.openxmlformats.org/officeDocument/2006/relationships/image" Target="../media/image2497.png"/><Relationship Id="rId195" Type="http://schemas.openxmlformats.org/officeDocument/2006/relationships/image" Target="../media/image2518.png"/><Relationship Id="rId209" Type="http://schemas.openxmlformats.org/officeDocument/2006/relationships/image" Target="../media/image2525.png"/><Relationship Id="rId360" Type="http://schemas.openxmlformats.org/officeDocument/2006/relationships/image" Target="../media/image2600.png"/><Relationship Id="rId416" Type="http://schemas.openxmlformats.org/officeDocument/2006/relationships/image" Target="../media/image2627.png"/><Relationship Id="rId598" Type="http://schemas.openxmlformats.org/officeDocument/2006/relationships/image" Target="../media/image2718.png"/><Relationship Id="rId220" Type="http://schemas.openxmlformats.org/officeDocument/2006/relationships/image" Target="../media/image2530.png"/><Relationship Id="rId458" Type="http://schemas.openxmlformats.org/officeDocument/2006/relationships/image" Target="../media/image2648.png"/><Relationship Id="rId623" Type="http://schemas.openxmlformats.org/officeDocument/2006/relationships/customXml" Target="../ink/ink2756.xml"/><Relationship Id="rId665" Type="http://schemas.openxmlformats.org/officeDocument/2006/relationships/customXml" Target="../ink/ink2777.xml"/><Relationship Id="rId15" Type="http://schemas.openxmlformats.org/officeDocument/2006/relationships/image" Target="../media/image2429.png"/><Relationship Id="rId57" Type="http://schemas.openxmlformats.org/officeDocument/2006/relationships/image" Target="../media/image2450.png"/><Relationship Id="rId262" Type="http://schemas.openxmlformats.org/officeDocument/2006/relationships/image" Target="../media/image2551.png"/><Relationship Id="rId318" Type="http://schemas.openxmlformats.org/officeDocument/2006/relationships/image" Target="../media/image2579.png"/><Relationship Id="rId525" Type="http://schemas.openxmlformats.org/officeDocument/2006/relationships/customXml" Target="../ink/ink2707.xml"/><Relationship Id="rId567" Type="http://schemas.openxmlformats.org/officeDocument/2006/relationships/customXml" Target="../ink/ink2728.xml"/><Relationship Id="rId99" Type="http://schemas.openxmlformats.org/officeDocument/2006/relationships/image" Target="../media/image2470.png"/><Relationship Id="rId122" Type="http://schemas.openxmlformats.org/officeDocument/2006/relationships/customXml" Target="../ink/ink2505.xml"/><Relationship Id="rId164" Type="http://schemas.openxmlformats.org/officeDocument/2006/relationships/customXml" Target="../ink/ink2526.xml"/><Relationship Id="rId371" Type="http://schemas.openxmlformats.org/officeDocument/2006/relationships/customXml" Target="../ink/ink2630.xml"/><Relationship Id="rId427" Type="http://schemas.openxmlformats.org/officeDocument/2006/relationships/customXml" Target="../ink/ink2658.xml"/><Relationship Id="rId469" Type="http://schemas.openxmlformats.org/officeDocument/2006/relationships/customXml" Target="../ink/ink2679.xml"/><Relationship Id="rId634" Type="http://schemas.openxmlformats.org/officeDocument/2006/relationships/image" Target="../media/image2736.png"/><Relationship Id="rId26" Type="http://schemas.openxmlformats.org/officeDocument/2006/relationships/customXml" Target="../ink/ink2457.xml"/><Relationship Id="rId231" Type="http://schemas.openxmlformats.org/officeDocument/2006/relationships/customXml" Target="../ink/ink2560.xml"/><Relationship Id="rId273" Type="http://schemas.openxmlformats.org/officeDocument/2006/relationships/customXml" Target="../ink/ink2581.xml"/><Relationship Id="rId329" Type="http://schemas.openxmlformats.org/officeDocument/2006/relationships/customXml" Target="../ink/ink2609.xml"/><Relationship Id="rId480" Type="http://schemas.openxmlformats.org/officeDocument/2006/relationships/image" Target="../media/image2659.png"/><Relationship Id="rId536" Type="http://schemas.openxmlformats.org/officeDocument/2006/relationships/image" Target="../media/image2687.png"/><Relationship Id="rId68" Type="http://schemas.openxmlformats.org/officeDocument/2006/relationships/customXml" Target="../ink/ink2478.xml"/><Relationship Id="rId133" Type="http://schemas.openxmlformats.org/officeDocument/2006/relationships/image" Target="../media/image2487.png"/><Relationship Id="rId175" Type="http://schemas.openxmlformats.org/officeDocument/2006/relationships/image" Target="../media/image2508.png"/><Relationship Id="rId340" Type="http://schemas.openxmlformats.org/officeDocument/2006/relationships/image" Target="../media/image2590.png"/><Relationship Id="rId578" Type="http://schemas.openxmlformats.org/officeDocument/2006/relationships/image" Target="../media/image2708.png"/><Relationship Id="rId200" Type="http://schemas.openxmlformats.org/officeDocument/2006/relationships/customXml" Target="../ink/ink2544.xml"/><Relationship Id="rId382" Type="http://schemas.openxmlformats.org/officeDocument/2006/relationships/image" Target="../media/image2610.png"/><Relationship Id="rId438" Type="http://schemas.openxmlformats.org/officeDocument/2006/relationships/image" Target="../media/image2638.png"/><Relationship Id="rId603" Type="http://schemas.openxmlformats.org/officeDocument/2006/relationships/customXml" Target="../ink/ink2746.xml"/><Relationship Id="rId645" Type="http://schemas.openxmlformats.org/officeDocument/2006/relationships/customXml" Target="../ink/ink2767.xml"/><Relationship Id="rId242" Type="http://schemas.openxmlformats.org/officeDocument/2006/relationships/image" Target="../media/image2541.png"/><Relationship Id="rId284" Type="http://schemas.openxmlformats.org/officeDocument/2006/relationships/image" Target="../media/image2562.png"/><Relationship Id="rId491" Type="http://schemas.openxmlformats.org/officeDocument/2006/relationships/customXml" Target="../ink/ink2690.xml"/><Relationship Id="rId505" Type="http://schemas.openxmlformats.org/officeDocument/2006/relationships/customXml" Target="../ink/ink2697.xml"/><Relationship Id="rId37" Type="http://schemas.openxmlformats.org/officeDocument/2006/relationships/image" Target="../media/image2440.png"/><Relationship Id="rId79" Type="http://schemas.openxmlformats.org/officeDocument/2006/relationships/image" Target="../media/image2461.png"/><Relationship Id="rId102" Type="http://schemas.openxmlformats.org/officeDocument/2006/relationships/customXml" Target="../ink/ink2495.xml"/><Relationship Id="rId144" Type="http://schemas.openxmlformats.org/officeDocument/2006/relationships/customXml" Target="../ink/ink2516.xml"/><Relationship Id="rId547" Type="http://schemas.openxmlformats.org/officeDocument/2006/relationships/customXml" Target="../ink/ink2718.xml"/><Relationship Id="rId589" Type="http://schemas.openxmlformats.org/officeDocument/2006/relationships/customXml" Target="../ink/ink2739.xml"/><Relationship Id="rId90" Type="http://schemas.openxmlformats.org/officeDocument/2006/relationships/customXml" Target="../ink/ink2489.xml"/><Relationship Id="rId186" Type="http://schemas.openxmlformats.org/officeDocument/2006/relationships/customXml" Target="../ink/ink2537.xml"/><Relationship Id="rId351" Type="http://schemas.openxmlformats.org/officeDocument/2006/relationships/customXml" Target="../ink/ink2620.xml"/><Relationship Id="rId393" Type="http://schemas.openxmlformats.org/officeDocument/2006/relationships/customXml" Target="../ink/ink2641.xml"/><Relationship Id="rId407" Type="http://schemas.openxmlformats.org/officeDocument/2006/relationships/customXml" Target="../ink/ink2648.xml"/><Relationship Id="rId449" Type="http://schemas.openxmlformats.org/officeDocument/2006/relationships/customXml" Target="../ink/ink2669.xml"/><Relationship Id="rId614" Type="http://schemas.openxmlformats.org/officeDocument/2006/relationships/image" Target="../media/image2726.png"/><Relationship Id="rId656" Type="http://schemas.openxmlformats.org/officeDocument/2006/relationships/image" Target="../media/image2747.png"/><Relationship Id="rId211" Type="http://schemas.openxmlformats.org/officeDocument/2006/relationships/customXml" Target="../ink/ink2550.xml"/><Relationship Id="rId253" Type="http://schemas.openxmlformats.org/officeDocument/2006/relationships/customXml" Target="../ink/ink2571.xml"/><Relationship Id="rId295" Type="http://schemas.openxmlformats.org/officeDocument/2006/relationships/customXml" Target="../ink/ink2592.xml"/><Relationship Id="rId309" Type="http://schemas.openxmlformats.org/officeDocument/2006/relationships/customXml" Target="../ink/ink2599.xml"/><Relationship Id="rId460" Type="http://schemas.openxmlformats.org/officeDocument/2006/relationships/image" Target="../media/image2649.png"/><Relationship Id="rId516" Type="http://schemas.openxmlformats.org/officeDocument/2006/relationships/image" Target="../media/image2677.png"/><Relationship Id="rId48" Type="http://schemas.openxmlformats.org/officeDocument/2006/relationships/customXml" Target="../ink/ink2468.xml"/><Relationship Id="rId113" Type="http://schemas.openxmlformats.org/officeDocument/2006/relationships/image" Target="../media/image2477.png"/><Relationship Id="rId320" Type="http://schemas.openxmlformats.org/officeDocument/2006/relationships/image" Target="../media/image2580.png"/><Relationship Id="rId558" Type="http://schemas.openxmlformats.org/officeDocument/2006/relationships/image" Target="../media/image2698.png"/><Relationship Id="rId155" Type="http://schemas.openxmlformats.org/officeDocument/2006/relationships/image" Target="../media/image2498.png"/><Relationship Id="rId197" Type="http://schemas.openxmlformats.org/officeDocument/2006/relationships/image" Target="../media/image2519.png"/><Relationship Id="rId362" Type="http://schemas.openxmlformats.org/officeDocument/2006/relationships/image" Target="../media/image2601.png"/><Relationship Id="rId418" Type="http://schemas.openxmlformats.org/officeDocument/2006/relationships/image" Target="../media/image2628.png"/><Relationship Id="rId625" Type="http://schemas.openxmlformats.org/officeDocument/2006/relationships/customXml" Target="../ink/ink2757.xml"/><Relationship Id="rId222" Type="http://schemas.openxmlformats.org/officeDocument/2006/relationships/image" Target="../media/image2531.png"/><Relationship Id="rId264" Type="http://schemas.openxmlformats.org/officeDocument/2006/relationships/image" Target="../media/image2552.png"/><Relationship Id="rId471" Type="http://schemas.openxmlformats.org/officeDocument/2006/relationships/customXml" Target="../ink/ink2680.xml"/><Relationship Id="rId667" Type="http://schemas.openxmlformats.org/officeDocument/2006/relationships/customXml" Target="../ink/ink2778.xml"/><Relationship Id="rId17" Type="http://schemas.openxmlformats.org/officeDocument/2006/relationships/image" Target="../media/image2430.png"/><Relationship Id="rId59" Type="http://schemas.openxmlformats.org/officeDocument/2006/relationships/image" Target="../media/image2451.png"/><Relationship Id="rId124" Type="http://schemas.openxmlformats.org/officeDocument/2006/relationships/customXml" Target="../ink/ink2506.xml"/><Relationship Id="rId527" Type="http://schemas.openxmlformats.org/officeDocument/2006/relationships/customXml" Target="../ink/ink2708.xml"/><Relationship Id="rId569" Type="http://schemas.openxmlformats.org/officeDocument/2006/relationships/customXml" Target="../ink/ink2729.xml"/><Relationship Id="rId70" Type="http://schemas.openxmlformats.org/officeDocument/2006/relationships/customXml" Target="../ink/ink2479.xml"/><Relationship Id="rId166" Type="http://schemas.openxmlformats.org/officeDocument/2006/relationships/customXml" Target="../ink/ink2527.xml"/><Relationship Id="rId331" Type="http://schemas.openxmlformats.org/officeDocument/2006/relationships/customXml" Target="../ink/ink2610.xml"/><Relationship Id="rId373" Type="http://schemas.openxmlformats.org/officeDocument/2006/relationships/customXml" Target="../ink/ink2631.xml"/><Relationship Id="rId429" Type="http://schemas.openxmlformats.org/officeDocument/2006/relationships/customXml" Target="../ink/ink2659.xml"/><Relationship Id="rId580" Type="http://schemas.openxmlformats.org/officeDocument/2006/relationships/image" Target="../media/image2709.png"/><Relationship Id="rId636" Type="http://schemas.openxmlformats.org/officeDocument/2006/relationships/image" Target="../media/image2737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61.xml"/><Relationship Id="rId440" Type="http://schemas.openxmlformats.org/officeDocument/2006/relationships/image" Target="../media/image2639.png"/><Relationship Id="rId28" Type="http://schemas.openxmlformats.org/officeDocument/2006/relationships/customXml" Target="../ink/ink2458.xml"/><Relationship Id="rId275" Type="http://schemas.openxmlformats.org/officeDocument/2006/relationships/customXml" Target="../ink/ink2582.xml"/><Relationship Id="rId300" Type="http://schemas.openxmlformats.org/officeDocument/2006/relationships/image" Target="../media/image2570.png"/><Relationship Id="rId482" Type="http://schemas.openxmlformats.org/officeDocument/2006/relationships/image" Target="../media/image2660.png"/><Relationship Id="rId538" Type="http://schemas.openxmlformats.org/officeDocument/2006/relationships/image" Target="../media/image2688.png"/><Relationship Id="rId81" Type="http://schemas.openxmlformats.org/officeDocument/2006/relationships/image" Target="../media/image2462.png"/><Relationship Id="rId135" Type="http://schemas.openxmlformats.org/officeDocument/2006/relationships/image" Target="../media/image2488.png"/><Relationship Id="rId177" Type="http://schemas.openxmlformats.org/officeDocument/2006/relationships/image" Target="../media/image2509.png"/><Relationship Id="rId342" Type="http://schemas.openxmlformats.org/officeDocument/2006/relationships/image" Target="../media/image2591.png"/><Relationship Id="rId384" Type="http://schemas.openxmlformats.org/officeDocument/2006/relationships/image" Target="../media/image2611.png"/><Relationship Id="rId591" Type="http://schemas.openxmlformats.org/officeDocument/2006/relationships/customXml" Target="../ink/ink2740.xml"/><Relationship Id="rId605" Type="http://schemas.openxmlformats.org/officeDocument/2006/relationships/customXml" Target="../ink/ink2747.xml"/><Relationship Id="rId202" Type="http://schemas.openxmlformats.org/officeDocument/2006/relationships/customXml" Target="../ink/ink2545.xml"/><Relationship Id="rId244" Type="http://schemas.openxmlformats.org/officeDocument/2006/relationships/image" Target="../media/image2542.png"/><Relationship Id="rId647" Type="http://schemas.openxmlformats.org/officeDocument/2006/relationships/customXml" Target="../ink/ink2768.xml"/><Relationship Id="rId39" Type="http://schemas.openxmlformats.org/officeDocument/2006/relationships/image" Target="../media/image2441.png"/><Relationship Id="rId286" Type="http://schemas.openxmlformats.org/officeDocument/2006/relationships/image" Target="../media/image2563.png"/><Relationship Id="rId451" Type="http://schemas.openxmlformats.org/officeDocument/2006/relationships/customXml" Target="../ink/ink2670.xml"/><Relationship Id="rId493" Type="http://schemas.openxmlformats.org/officeDocument/2006/relationships/customXml" Target="../ink/ink2691.xml"/><Relationship Id="rId507" Type="http://schemas.openxmlformats.org/officeDocument/2006/relationships/customXml" Target="../ink/ink2698.xml"/><Relationship Id="rId549" Type="http://schemas.openxmlformats.org/officeDocument/2006/relationships/customXml" Target="../ink/ink2719.xml"/><Relationship Id="rId50" Type="http://schemas.openxmlformats.org/officeDocument/2006/relationships/customXml" Target="../ink/ink2469.xml"/><Relationship Id="rId104" Type="http://schemas.openxmlformats.org/officeDocument/2006/relationships/customXml" Target="../ink/ink2496.xml"/><Relationship Id="rId146" Type="http://schemas.openxmlformats.org/officeDocument/2006/relationships/customXml" Target="../ink/ink2517.xml"/><Relationship Id="rId188" Type="http://schemas.openxmlformats.org/officeDocument/2006/relationships/customXml" Target="../ink/ink2538.xml"/><Relationship Id="rId311" Type="http://schemas.openxmlformats.org/officeDocument/2006/relationships/customXml" Target="../ink/ink2600.xml"/><Relationship Id="rId353" Type="http://schemas.openxmlformats.org/officeDocument/2006/relationships/customXml" Target="../ink/ink2621.xml"/><Relationship Id="rId395" Type="http://schemas.openxmlformats.org/officeDocument/2006/relationships/customXml" Target="../ink/ink2642.xml"/><Relationship Id="rId409" Type="http://schemas.openxmlformats.org/officeDocument/2006/relationships/customXml" Target="../ink/ink2649.xml"/><Relationship Id="rId560" Type="http://schemas.openxmlformats.org/officeDocument/2006/relationships/image" Target="../media/image2699.png"/><Relationship Id="rId92" Type="http://schemas.openxmlformats.org/officeDocument/2006/relationships/customXml" Target="../ink/ink2490.xml"/><Relationship Id="rId213" Type="http://schemas.openxmlformats.org/officeDocument/2006/relationships/customXml" Target="../ink/ink2551.xml"/><Relationship Id="rId420" Type="http://schemas.openxmlformats.org/officeDocument/2006/relationships/image" Target="../media/image2629.png"/><Relationship Id="rId616" Type="http://schemas.openxmlformats.org/officeDocument/2006/relationships/image" Target="../media/image2727.png"/><Relationship Id="rId658" Type="http://schemas.openxmlformats.org/officeDocument/2006/relationships/image" Target="../media/image2748.png"/><Relationship Id="rId255" Type="http://schemas.openxmlformats.org/officeDocument/2006/relationships/customXml" Target="../ink/ink2572.xml"/><Relationship Id="rId297" Type="http://schemas.openxmlformats.org/officeDocument/2006/relationships/customXml" Target="../ink/ink2593.xml"/><Relationship Id="rId462" Type="http://schemas.openxmlformats.org/officeDocument/2006/relationships/image" Target="../media/image2650.png"/><Relationship Id="rId518" Type="http://schemas.openxmlformats.org/officeDocument/2006/relationships/image" Target="../media/image2678.png"/><Relationship Id="rId115" Type="http://schemas.openxmlformats.org/officeDocument/2006/relationships/image" Target="../media/image2478.png"/><Relationship Id="rId157" Type="http://schemas.openxmlformats.org/officeDocument/2006/relationships/image" Target="../media/image2499.png"/><Relationship Id="rId322" Type="http://schemas.openxmlformats.org/officeDocument/2006/relationships/image" Target="../media/image2581.png"/><Relationship Id="rId364" Type="http://schemas.openxmlformats.org/officeDocument/2006/relationships/image" Target="../media/image2602.png"/><Relationship Id="rId61" Type="http://schemas.openxmlformats.org/officeDocument/2006/relationships/image" Target="../media/image2452.png"/><Relationship Id="rId199" Type="http://schemas.openxmlformats.org/officeDocument/2006/relationships/image" Target="../media/image2520.png"/><Relationship Id="rId571" Type="http://schemas.openxmlformats.org/officeDocument/2006/relationships/customXml" Target="../ink/ink2730.xml"/><Relationship Id="rId627" Type="http://schemas.openxmlformats.org/officeDocument/2006/relationships/customXml" Target="../ink/ink2758.xml"/><Relationship Id="rId669" Type="http://schemas.openxmlformats.org/officeDocument/2006/relationships/customXml" Target="../ink/ink2779.xml"/><Relationship Id="rId19" Type="http://schemas.openxmlformats.org/officeDocument/2006/relationships/image" Target="../media/image2431.png"/><Relationship Id="rId224" Type="http://schemas.openxmlformats.org/officeDocument/2006/relationships/image" Target="../media/image2532.png"/><Relationship Id="rId266" Type="http://schemas.openxmlformats.org/officeDocument/2006/relationships/image" Target="../media/image2553.png"/><Relationship Id="rId431" Type="http://schemas.openxmlformats.org/officeDocument/2006/relationships/customXml" Target="../ink/ink2660.xml"/><Relationship Id="rId473" Type="http://schemas.openxmlformats.org/officeDocument/2006/relationships/customXml" Target="../ink/ink2681.xml"/><Relationship Id="rId529" Type="http://schemas.openxmlformats.org/officeDocument/2006/relationships/customXml" Target="../ink/ink2709.xml"/><Relationship Id="rId30" Type="http://schemas.openxmlformats.org/officeDocument/2006/relationships/customXml" Target="../ink/ink2459.xml"/><Relationship Id="rId126" Type="http://schemas.openxmlformats.org/officeDocument/2006/relationships/customXml" Target="../ink/ink2507.xml"/><Relationship Id="rId168" Type="http://schemas.openxmlformats.org/officeDocument/2006/relationships/customXml" Target="../ink/ink2528.xml"/><Relationship Id="rId333" Type="http://schemas.openxmlformats.org/officeDocument/2006/relationships/customXml" Target="../ink/ink2611.xml"/><Relationship Id="rId540" Type="http://schemas.openxmlformats.org/officeDocument/2006/relationships/image" Target="../media/image2689.png"/><Relationship Id="rId72" Type="http://schemas.openxmlformats.org/officeDocument/2006/relationships/customXml" Target="../ink/ink2480.xml"/><Relationship Id="rId375" Type="http://schemas.openxmlformats.org/officeDocument/2006/relationships/customXml" Target="../ink/ink2632.xml"/><Relationship Id="rId582" Type="http://schemas.openxmlformats.org/officeDocument/2006/relationships/image" Target="../media/image2710.png"/><Relationship Id="rId638" Type="http://schemas.openxmlformats.org/officeDocument/2006/relationships/image" Target="../media/image2738.png"/><Relationship Id="rId3" Type="http://schemas.openxmlformats.org/officeDocument/2006/relationships/image" Target="../media/image2423.png"/><Relationship Id="rId235" Type="http://schemas.openxmlformats.org/officeDocument/2006/relationships/customXml" Target="../ink/ink2562.xml"/><Relationship Id="rId277" Type="http://schemas.openxmlformats.org/officeDocument/2006/relationships/customXml" Target="../ink/ink2583.xml"/><Relationship Id="rId400" Type="http://schemas.openxmlformats.org/officeDocument/2006/relationships/image" Target="../media/image2619.png"/><Relationship Id="rId442" Type="http://schemas.openxmlformats.org/officeDocument/2006/relationships/image" Target="../media/image2640.png"/><Relationship Id="rId484" Type="http://schemas.openxmlformats.org/officeDocument/2006/relationships/image" Target="../media/image2661.png"/><Relationship Id="rId137" Type="http://schemas.openxmlformats.org/officeDocument/2006/relationships/image" Target="../media/image2489.png"/><Relationship Id="rId302" Type="http://schemas.openxmlformats.org/officeDocument/2006/relationships/image" Target="../media/image2571.png"/><Relationship Id="rId344" Type="http://schemas.openxmlformats.org/officeDocument/2006/relationships/image" Target="../media/image2592.png"/><Relationship Id="rId41" Type="http://schemas.openxmlformats.org/officeDocument/2006/relationships/image" Target="../media/image2442.png"/><Relationship Id="rId83" Type="http://schemas.openxmlformats.org/officeDocument/2006/relationships/image" Target="../media/image438.png"/><Relationship Id="rId179" Type="http://schemas.openxmlformats.org/officeDocument/2006/relationships/image" Target="../media/image2510.png"/><Relationship Id="rId386" Type="http://schemas.openxmlformats.org/officeDocument/2006/relationships/image" Target="../media/image2612.png"/><Relationship Id="rId551" Type="http://schemas.openxmlformats.org/officeDocument/2006/relationships/customXml" Target="../ink/ink2720.xml"/><Relationship Id="rId593" Type="http://schemas.openxmlformats.org/officeDocument/2006/relationships/customXml" Target="../ink/ink2741.xml"/><Relationship Id="rId607" Type="http://schemas.openxmlformats.org/officeDocument/2006/relationships/customXml" Target="../ink/ink2748.xml"/><Relationship Id="rId649" Type="http://schemas.openxmlformats.org/officeDocument/2006/relationships/customXml" Target="../ink/ink2769.xml"/><Relationship Id="rId190" Type="http://schemas.openxmlformats.org/officeDocument/2006/relationships/customXml" Target="../ink/ink2539.xml"/><Relationship Id="rId204" Type="http://schemas.openxmlformats.org/officeDocument/2006/relationships/customXml" Target="../ink/ink2546.xml"/><Relationship Id="rId246" Type="http://schemas.openxmlformats.org/officeDocument/2006/relationships/image" Target="../media/image2543.png"/><Relationship Id="rId288" Type="http://schemas.openxmlformats.org/officeDocument/2006/relationships/image" Target="../media/image2564.png"/><Relationship Id="rId411" Type="http://schemas.openxmlformats.org/officeDocument/2006/relationships/customXml" Target="../ink/ink2650.xml"/><Relationship Id="rId453" Type="http://schemas.openxmlformats.org/officeDocument/2006/relationships/customXml" Target="../ink/ink2671.xml"/><Relationship Id="rId509" Type="http://schemas.openxmlformats.org/officeDocument/2006/relationships/customXml" Target="../ink/ink2699.xml"/><Relationship Id="rId660" Type="http://schemas.openxmlformats.org/officeDocument/2006/relationships/image" Target="../media/image2749.png"/><Relationship Id="rId106" Type="http://schemas.openxmlformats.org/officeDocument/2006/relationships/customXml" Target="../ink/ink2497.xml"/><Relationship Id="rId313" Type="http://schemas.openxmlformats.org/officeDocument/2006/relationships/customXml" Target="../ink/ink2601.xml"/><Relationship Id="rId495" Type="http://schemas.openxmlformats.org/officeDocument/2006/relationships/customXml" Target="../ink/ink2692.xml"/><Relationship Id="rId10" Type="http://schemas.openxmlformats.org/officeDocument/2006/relationships/customXml" Target="../ink/ink2449.xml"/><Relationship Id="rId52" Type="http://schemas.openxmlformats.org/officeDocument/2006/relationships/customXml" Target="../ink/ink2470.xml"/><Relationship Id="rId94" Type="http://schemas.openxmlformats.org/officeDocument/2006/relationships/customXml" Target="../ink/ink2491.xml"/><Relationship Id="rId148" Type="http://schemas.openxmlformats.org/officeDocument/2006/relationships/customXml" Target="../ink/ink2518.xml"/><Relationship Id="rId355" Type="http://schemas.openxmlformats.org/officeDocument/2006/relationships/customXml" Target="../ink/ink2622.xml"/><Relationship Id="rId397" Type="http://schemas.openxmlformats.org/officeDocument/2006/relationships/customXml" Target="../ink/ink2643.xml"/><Relationship Id="rId520" Type="http://schemas.openxmlformats.org/officeDocument/2006/relationships/image" Target="../media/image2679.png"/><Relationship Id="rId562" Type="http://schemas.openxmlformats.org/officeDocument/2006/relationships/image" Target="../media/image2700.png"/><Relationship Id="rId618" Type="http://schemas.openxmlformats.org/officeDocument/2006/relationships/image" Target="../media/image2728.png"/><Relationship Id="rId215" Type="http://schemas.openxmlformats.org/officeDocument/2006/relationships/customXml" Target="../ink/ink2552.xml"/><Relationship Id="rId257" Type="http://schemas.openxmlformats.org/officeDocument/2006/relationships/customXml" Target="../ink/ink2573.xml"/><Relationship Id="rId422" Type="http://schemas.openxmlformats.org/officeDocument/2006/relationships/image" Target="../media/image2630.png"/><Relationship Id="rId464" Type="http://schemas.openxmlformats.org/officeDocument/2006/relationships/image" Target="../media/image2651.png"/><Relationship Id="rId299" Type="http://schemas.openxmlformats.org/officeDocument/2006/relationships/customXml" Target="../ink/ink2594.xml"/><Relationship Id="rId63" Type="http://schemas.openxmlformats.org/officeDocument/2006/relationships/image" Target="../media/image2453.png"/><Relationship Id="rId159" Type="http://schemas.openxmlformats.org/officeDocument/2006/relationships/image" Target="../media/image2500.png"/><Relationship Id="rId366" Type="http://schemas.openxmlformats.org/officeDocument/2006/relationships/image" Target="../media/image2603.png"/><Relationship Id="rId573" Type="http://schemas.openxmlformats.org/officeDocument/2006/relationships/customXml" Target="../ink/ink2731.xml"/><Relationship Id="rId226" Type="http://schemas.openxmlformats.org/officeDocument/2006/relationships/image" Target="../media/image2533.png"/><Relationship Id="rId433" Type="http://schemas.openxmlformats.org/officeDocument/2006/relationships/customXml" Target="../ink/ink2661.xml"/><Relationship Id="rId640" Type="http://schemas.openxmlformats.org/officeDocument/2006/relationships/image" Target="../media/image2739.png"/><Relationship Id="rId74" Type="http://schemas.openxmlformats.org/officeDocument/2006/relationships/customXml" Target="../ink/ink2481.xml"/><Relationship Id="rId377" Type="http://schemas.openxmlformats.org/officeDocument/2006/relationships/customXml" Target="../ink/ink2633.xml"/><Relationship Id="rId500" Type="http://schemas.openxmlformats.org/officeDocument/2006/relationships/image" Target="../media/image2669.png"/><Relationship Id="rId584" Type="http://schemas.openxmlformats.org/officeDocument/2006/relationships/image" Target="../media/image2711.png"/><Relationship Id="rId5" Type="http://schemas.openxmlformats.org/officeDocument/2006/relationships/image" Target="../media/image2424.png"/><Relationship Id="rId237" Type="http://schemas.openxmlformats.org/officeDocument/2006/relationships/customXml" Target="../ink/ink2563.xml"/><Relationship Id="rId444" Type="http://schemas.openxmlformats.org/officeDocument/2006/relationships/image" Target="../media/image2641.png"/><Relationship Id="rId651" Type="http://schemas.openxmlformats.org/officeDocument/2006/relationships/customXml" Target="../ink/ink2770.xml"/><Relationship Id="rId290" Type="http://schemas.openxmlformats.org/officeDocument/2006/relationships/image" Target="../media/image2565.png"/><Relationship Id="rId304" Type="http://schemas.openxmlformats.org/officeDocument/2006/relationships/image" Target="../media/image2572.png"/><Relationship Id="rId388" Type="http://schemas.openxmlformats.org/officeDocument/2006/relationships/image" Target="../media/image2613.png"/><Relationship Id="rId511" Type="http://schemas.openxmlformats.org/officeDocument/2006/relationships/customXml" Target="../ink/ink2700.xml"/><Relationship Id="rId609" Type="http://schemas.openxmlformats.org/officeDocument/2006/relationships/customXml" Target="../ink/ink2749.xml"/><Relationship Id="rId85" Type="http://schemas.openxmlformats.org/officeDocument/2006/relationships/image" Target="../media/image2463.png"/><Relationship Id="rId150" Type="http://schemas.openxmlformats.org/officeDocument/2006/relationships/customXml" Target="../ink/ink2519.xml"/><Relationship Id="rId595" Type="http://schemas.openxmlformats.org/officeDocument/2006/relationships/customXml" Target="../ink/ink2742.xml"/><Relationship Id="rId248" Type="http://schemas.openxmlformats.org/officeDocument/2006/relationships/image" Target="../media/image2544.png"/><Relationship Id="rId455" Type="http://schemas.openxmlformats.org/officeDocument/2006/relationships/customXml" Target="../ink/ink2672.xml"/><Relationship Id="rId662" Type="http://schemas.openxmlformats.org/officeDocument/2006/relationships/image" Target="../media/image2750.png"/><Relationship Id="rId12" Type="http://schemas.openxmlformats.org/officeDocument/2006/relationships/customXml" Target="../ink/ink2450.xml"/><Relationship Id="rId108" Type="http://schemas.openxmlformats.org/officeDocument/2006/relationships/customXml" Target="../ink/ink2498.xml"/><Relationship Id="rId315" Type="http://schemas.openxmlformats.org/officeDocument/2006/relationships/customXml" Target="../ink/ink2602.xml"/><Relationship Id="rId522" Type="http://schemas.openxmlformats.org/officeDocument/2006/relationships/image" Target="../media/image2680.png"/><Relationship Id="rId96" Type="http://schemas.openxmlformats.org/officeDocument/2006/relationships/customXml" Target="../ink/ink2492.xml"/><Relationship Id="rId161" Type="http://schemas.openxmlformats.org/officeDocument/2006/relationships/image" Target="../media/image2501.png"/><Relationship Id="rId399" Type="http://schemas.openxmlformats.org/officeDocument/2006/relationships/customXml" Target="../ink/ink2644.xml"/><Relationship Id="rId259" Type="http://schemas.openxmlformats.org/officeDocument/2006/relationships/customXml" Target="../ink/ink2574.xml"/><Relationship Id="rId466" Type="http://schemas.openxmlformats.org/officeDocument/2006/relationships/image" Target="../media/image2652.png"/><Relationship Id="rId23" Type="http://schemas.openxmlformats.org/officeDocument/2006/relationships/image" Target="../media/image2433.png"/><Relationship Id="rId119" Type="http://schemas.openxmlformats.org/officeDocument/2006/relationships/image" Target="../media/image2480.png"/><Relationship Id="rId326" Type="http://schemas.openxmlformats.org/officeDocument/2006/relationships/image" Target="../media/image2583.png"/><Relationship Id="rId533" Type="http://schemas.openxmlformats.org/officeDocument/2006/relationships/customXml" Target="../ink/ink2711.xml"/><Relationship Id="rId172" Type="http://schemas.openxmlformats.org/officeDocument/2006/relationships/customXml" Target="../ink/ink2530.xml"/><Relationship Id="rId477" Type="http://schemas.openxmlformats.org/officeDocument/2006/relationships/customXml" Target="../ink/ink2683.xml"/><Relationship Id="rId600" Type="http://schemas.openxmlformats.org/officeDocument/2006/relationships/image" Target="../media/image2719.png"/><Relationship Id="rId337" Type="http://schemas.openxmlformats.org/officeDocument/2006/relationships/customXml" Target="../ink/ink2613.xml"/><Relationship Id="rId34" Type="http://schemas.openxmlformats.org/officeDocument/2006/relationships/customXml" Target="../ink/ink2461.xml"/><Relationship Id="rId544" Type="http://schemas.openxmlformats.org/officeDocument/2006/relationships/image" Target="../media/image2691.png"/><Relationship Id="rId183" Type="http://schemas.openxmlformats.org/officeDocument/2006/relationships/image" Target="../media/image2512.png"/><Relationship Id="rId390" Type="http://schemas.openxmlformats.org/officeDocument/2006/relationships/image" Target="../media/image2614.png"/><Relationship Id="rId404" Type="http://schemas.openxmlformats.org/officeDocument/2006/relationships/image" Target="../media/image2621.png"/><Relationship Id="rId611" Type="http://schemas.openxmlformats.org/officeDocument/2006/relationships/customXml" Target="../ink/ink2750.xml"/><Relationship Id="rId250" Type="http://schemas.openxmlformats.org/officeDocument/2006/relationships/image" Target="../media/image2545.png"/><Relationship Id="rId488" Type="http://schemas.openxmlformats.org/officeDocument/2006/relationships/image" Target="../media/image2663.png"/><Relationship Id="rId45" Type="http://schemas.openxmlformats.org/officeDocument/2006/relationships/image" Target="../media/image2444.png"/><Relationship Id="rId110" Type="http://schemas.openxmlformats.org/officeDocument/2006/relationships/customXml" Target="../ink/ink2499.xml"/><Relationship Id="rId348" Type="http://schemas.openxmlformats.org/officeDocument/2006/relationships/image" Target="../media/image2594.png"/><Relationship Id="rId555" Type="http://schemas.openxmlformats.org/officeDocument/2006/relationships/customXml" Target="../ink/ink2722.xml"/><Relationship Id="rId194" Type="http://schemas.openxmlformats.org/officeDocument/2006/relationships/customXml" Target="../ink/ink2541.xml"/><Relationship Id="rId208" Type="http://schemas.openxmlformats.org/officeDocument/2006/relationships/customXml" Target="../ink/ink2548.xml"/><Relationship Id="rId415" Type="http://schemas.openxmlformats.org/officeDocument/2006/relationships/customXml" Target="../ink/ink2652.xml"/><Relationship Id="rId622" Type="http://schemas.openxmlformats.org/officeDocument/2006/relationships/image" Target="../media/image2730.png"/><Relationship Id="rId261" Type="http://schemas.openxmlformats.org/officeDocument/2006/relationships/customXml" Target="../ink/ink2575.xml"/><Relationship Id="rId499" Type="http://schemas.openxmlformats.org/officeDocument/2006/relationships/customXml" Target="../ink/ink2694.xml"/><Relationship Id="rId56" Type="http://schemas.openxmlformats.org/officeDocument/2006/relationships/customXml" Target="../ink/ink2472.xml"/><Relationship Id="rId359" Type="http://schemas.openxmlformats.org/officeDocument/2006/relationships/customXml" Target="../ink/ink2624.xml"/><Relationship Id="rId566" Type="http://schemas.openxmlformats.org/officeDocument/2006/relationships/image" Target="../media/image2702.png"/><Relationship Id="rId121" Type="http://schemas.openxmlformats.org/officeDocument/2006/relationships/image" Target="../media/image2481.png"/><Relationship Id="rId219" Type="http://schemas.openxmlformats.org/officeDocument/2006/relationships/customXml" Target="../ink/ink2554.xml"/><Relationship Id="rId426" Type="http://schemas.openxmlformats.org/officeDocument/2006/relationships/image" Target="../media/image2632.png"/><Relationship Id="rId633" Type="http://schemas.openxmlformats.org/officeDocument/2006/relationships/customXml" Target="../ink/ink2761.xml"/><Relationship Id="rId67" Type="http://schemas.openxmlformats.org/officeDocument/2006/relationships/image" Target="../media/image2455.png"/><Relationship Id="rId272" Type="http://schemas.openxmlformats.org/officeDocument/2006/relationships/image" Target="../media/image2556.png"/><Relationship Id="rId577" Type="http://schemas.openxmlformats.org/officeDocument/2006/relationships/customXml" Target="../ink/ink2733.xml"/><Relationship Id="rId132" Type="http://schemas.openxmlformats.org/officeDocument/2006/relationships/customXml" Target="../ink/ink2510.xml"/><Relationship Id="rId437" Type="http://schemas.openxmlformats.org/officeDocument/2006/relationships/customXml" Target="../ink/ink2663.xml"/><Relationship Id="rId644" Type="http://schemas.openxmlformats.org/officeDocument/2006/relationships/image" Target="../media/image2741.png"/><Relationship Id="rId283" Type="http://schemas.openxmlformats.org/officeDocument/2006/relationships/customXml" Target="../ink/ink2586.xml"/><Relationship Id="rId490" Type="http://schemas.openxmlformats.org/officeDocument/2006/relationships/image" Target="../media/image2664.png"/><Relationship Id="rId504" Type="http://schemas.openxmlformats.org/officeDocument/2006/relationships/image" Target="../media/image2671.png"/><Relationship Id="rId78" Type="http://schemas.openxmlformats.org/officeDocument/2006/relationships/customXml" Target="../ink/ink2483.xml"/><Relationship Id="rId143" Type="http://schemas.openxmlformats.org/officeDocument/2006/relationships/image" Target="../media/image2492.png"/><Relationship Id="rId350" Type="http://schemas.openxmlformats.org/officeDocument/2006/relationships/image" Target="../media/image2595.png"/><Relationship Id="rId588" Type="http://schemas.openxmlformats.org/officeDocument/2006/relationships/image" Target="../media/image2713.png"/><Relationship Id="rId9" Type="http://schemas.openxmlformats.org/officeDocument/2006/relationships/image" Target="../media/image2426.png"/><Relationship Id="rId210" Type="http://schemas.openxmlformats.org/officeDocument/2006/relationships/customXml" Target="../ink/ink2549.xml"/><Relationship Id="rId448" Type="http://schemas.openxmlformats.org/officeDocument/2006/relationships/image" Target="../media/image2643.png"/><Relationship Id="rId655" Type="http://schemas.openxmlformats.org/officeDocument/2006/relationships/customXml" Target="../ink/ink2772.xml"/><Relationship Id="rId294" Type="http://schemas.openxmlformats.org/officeDocument/2006/relationships/image" Target="../media/image2567.png"/><Relationship Id="rId308" Type="http://schemas.openxmlformats.org/officeDocument/2006/relationships/image" Target="../media/image2574.png"/><Relationship Id="rId515" Type="http://schemas.openxmlformats.org/officeDocument/2006/relationships/customXml" Target="../ink/ink2702.xml"/><Relationship Id="rId89" Type="http://schemas.openxmlformats.org/officeDocument/2006/relationships/image" Target="../media/image2465.png"/><Relationship Id="rId154" Type="http://schemas.openxmlformats.org/officeDocument/2006/relationships/customXml" Target="../ink/ink2521.xml"/><Relationship Id="rId361" Type="http://schemas.openxmlformats.org/officeDocument/2006/relationships/customXml" Target="../ink/ink2625.xml"/><Relationship Id="rId599" Type="http://schemas.openxmlformats.org/officeDocument/2006/relationships/customXml" Target="../ink/ink2744.xml"/><Relationship Id="rId459" Type="http://schemas.openxmlformats.org/officeDocument/2006/relationships/customXml" Target="../ink/ink2674.xml"/><Relationship Id="rId666" Type="http://schemas.openxmlformats.org/officeDocument/2006/relationships/image" Target="../media/image2752.png"/><Relationship Id="rId16" Type="http://schemas.openxmlformats.org/officeDocument/2006/relationships/customXml" Target="../ink/ink2452.xml"/><Relationship Id="rId221" Type="http://schemas.openxmlformats.org/officeDocument/2006/relationships/customXml" Target="../ink/ink2555.xml"/><Relationship Id="rId319" Type="http://schemas.openxmlformats.org/officeDocument/2006/relationships/customXml" Target="../ink/ink2604.xml"/><Relationship Id="rId526" Type="http://schemas.openxmlformats.org/officeDocument/2006/relationships/image" Target="../media/image2682.png"/><Relationship Id="rId165" Type="http://schemas.openxmlformats.org/officeDocument/2006/relationships/image" Target="../media/image2503.png"/><Relationship Id="rId372" Type="http://schemas.openxmlformats.org/officeDocument/2006/relationships/image" Target="../media/image2606.png"/><Relationship Id="rId232" Type="http://schemas.openxmlformats.org/officeDocument/2006/relationships/image" Target="../media/image2536.png"/><Relationship Id="rId27" Type="http://schemas.openxmlformats.org/officeDocument/2006/relationships/image" Target="../media/image2435.png"/><Relationship Id="rId537" Type="http://schemas.openxmlformats.org/officeDocument/2006/relationships/customXml" Target="../ink/ink271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2.png"/><Relationship Id="rId21" Type="http://schemas.openxmlformats.org/officeDocument/2006/relationships/image" Target="../media/image2764.png"/><Relationship Id="rId42" Type="http://schemas.openxmlformats.org/officeDocument/2006/relationships/customXml" Target="../ink/ink2801.xml"/><Relationship Id="rId63" Type="http://schemas.openxmlformats.org/officeDocument/2006/relationships/image" Target="../media/image2785.png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59" Type="http://schemas.openxmlformats.org/officeDocument/2006/relationships/image" Target="../media/image2833.png"/><Relationship Id="rId170" Type="http://schemas.openxmlformats.org/officeDocument/2006/relationships/customXml" Target="../ink/ink2865.xml"/><Relationship Id="rId191" Type="http://schemas.openxmlformats.org/officeDocument/2006/relationships/image" Target="../media/image2849.png"/><Relationship Id="rId205" Type="http://schemas.openxmlformats.org/officeDocument/2006/relationships/image" Target="../media/image2856.png"/><Relationship Id="rId226" Type="http://schemas.openxmlformats.org/officeDocument/2006/relationships/customXml" Target="../ink/ink2893.xml"/><Relationship Id="rId247" Type="http://schemas.openxmlformats.org/officeDocument/2006/relationships/image" Target="../media/image2877.png"/><Relationship Id="rId107" Type="http://schemas.openxmlformats.org/officeDocument/2006/relationships/image" Target="../media/image2807.png"/><Relationship Id="rId11" Type="http://schemas.openxmlformats.org/officeDocument/2006/relationships/image" Target="../media/image2759.png"/><Relationship Id="rId32" Type="http://schemas.openxmlformats.org/officeDocument/2006/relationships/customXml" Target="../ink/ink2796.xml"/><Relationship Id="rId53" Type="http://schemas.openxmlformats.org/officeDocument/2006/relationships/image" Target="../media/image2780.png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149" Type="http://schemas.openxmlformats.org/officeDocument/2006/relationships/image" Target="../media/image2828.png"/><Relationship Id="rId5" Type="http://schemas.openxmlformats.org/officeDocument/2006/relationships/image" Target="../media/image2756.png"/><Relationship Id="rId95" Type="http://schemas.openxmlformats.org/officeDocument/2006/relationships/image" Target="../media/image2801.png"/><Relationship Id="rId160" Type="http://schemas.openxmlformats.org/officeDocument/2006/relationships/customXml" Target="../ink/ink2860.xml"/><Relationship Id="rId181" Type="http://schemas.openxmlformats.org/officeDocument/2006/relationships/image" Target="../media/image2844.png"/><Relationship Id="rId216" Type="http://schemas.openxmlformats.org/officeDocument/2006/relationships/customXml" Target="../ink/ink2888.xml"/><Relationship Id="rId237" Type="http://schemas.openxmlformats.org/officeDocument/2006/relationships/image" Target="../media/image2872.png"/><Relationship Id="rId22" Type="http://schemas.openxmlformats.org/officeDocument/2006/relationships/customXml" Target="../ink/ink2791.xml"/><Relationship Id="rId43" Type="http://schemas.openxmlformats.org/officeDocument/2006/relationships/image" Target="../media/image2775.png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39" Type="http://schemas.openxmlformats.org/officeDocument/2006/relationships/image" Target="../media/image2823.png"/><Relationship Id="rId85" Type="http://schemas.openxmlformats.org/officeDocument/2006/relationships/image" Target="../media/image2796.png"/><Relationship Id="rId150" Type="http://schemas.openxmlformats.org/officeDocument/2006/relationships/customXml" Target="../ink/ink2855.xml"/><Relationship Id="rId171" Type="http://schemas.openxmlformats.org/officeDocument/2006/relationships/image" Target="../media/image2839.png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27" Type="http://schemas.openxmlformats.org/officeDocument/2006/relationships/image" Target="../media/image2867.png"/><Relationship Id="rId12" Type="http://schemas.openxmlformats.org/officeDocument/2006/relationships/customXml" Target="../ink/ink2786.xml"/><Relationship Id="rId33" Type="http://schemas.openxmlformats.org/officeDocument/2006/relationships/image" Target="../media/image2770.png"/><Relationship Id="rId108" Type="http://schemas.openxmlformats.org/officeDocument/2006/relationships/customXml" Target="../ink/ink2834.xml"/><Relationship Id="rId129" Type="http://schemas.openxmlformats.org/officeDocument/2006/relationships/image" Target="../media/image2818.png"/><Relationship Id="rId54" Type="http://schemas.openxmlformats.org/officeDocument/2006/relationships/customXml" Target="../ink/ink2807.xml"/><Relationship Id="rId75" Type="http://schemas.openxmlformats.org/officeDocument/2006/relationships/image" Target="../media/image2791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2834.png"/><Relationship Id="rId182" Type="http://schemas.openxmlformats.org/officeDocument/2006/relationships/customXml" Target="../ink/ink2871.xml"/><Relationship Id="rId217" Type="http://schemas.openxmlformats.org/officeDocument/2006/relationships/image" Target="../media/image2862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3" Type="http://schemas.openxmlformats.org/officeDocument/2006/relationships/image" Target="../media/image2765.png"/><Relationship Id="rId119" Type="http://schemas.openxmlformats.org/officeDocument/2006/relationships/image" Target="../media/image2813.png"/><Relationship Id="rId44" Type="http://schemas.openxmlformats.org/officeDocument/2006/relationships/customXml" Target="../ink/ink2802.xml"/><Relationship Id="rId65" Type="http://schemas.openxmlformats.org/officeDocument/2006/relationships/image" Target="../media/image2786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2829.png"/><Relationship Id="rId172" Type="http://schemas.openxmlformats.org/officeDocument/2006/relationships/customXml" Target="../ink/ink2866.xml"/><Relationship Id="rId193" Type="http://schemas.openxmlformats.org/officeDocument/2006/relationships/image" Target="../media/image2850.png"/><Relationship Id="rId207" Type="http://schemas.openxmlformats.org/officeDocument/2006/relationships/image" Target="../media/image2857.png"/><Relationship Id="rId228" Type="http://schemas.openxmlformats.org/officeDocument/2006/relationships/customXml" Target="../ink/ink2894.xml"/><Relationship Id="rId13" Type="http://schemas.openxmlformats.org/officeDocument/2006/relationships/image" Target="../media/image2760.png"/><Relationship Id="rId109" Type="http://schemas.openxmlformats.org/officeDocument/2006/relationships/image" Target="../media/image2808.png"/><Relationship Id="rId34" Type="http://schemas.openxmlformats.org/officeDocument/2006/relationships/customXml" Target="../ink/ink2797.xml"/><Relationship Id="rId55" Type="http://schemas.openxmlformats.org/officeDocument/2006/relationships/image" Target="../media/image2781.png"/><Relationship Id="rId76" Type="http://schemas.openxmlformats.org/officeDocument/2006/relationships/customXml" Target="../ink/ink2818.xml"/><Relationship Id="rId97" Type="http://schemas.openxmlformats.org/officeDocument/2006/relationships/image" Target="../media/image2802.png"/><Relationship Id="rId120" Type="http://schemas.openxmlformats.org/officeDocument/2006/relationships/customXml" Target="../ink/ink2840.xml"/><Relationship Id="rId141" Type="http://schemas.openxmlformats.org/officeDocument/2006/relationships/image" Target="../media/image2824.png"/><Relationship Id="rId7" Type="http://schemas.openxmlformats.org/officeDocument/2006/relationships/image" Target="../media/image2757.png"/><Relationship Id="rId162" Type="http://schemas.openxmlformats.org/officeDocument/2006/relationships/customXml" Target="../ink/ink2861.xml"/><Relationship Id="rId183" Type="http://schemas.openxmlformats.org/officeDocument/2006/relationships/image" Target="../media/image2845.png"/><Relationship Id="rId218" Type="http://schemas.openxmlformats.org/officeDocument/2006/relationships/customXml" Target="../ink/ink2889.xml"/><Relationship Id="rId239" Type="http://schemas.openxmlformats.org/officeDocument/2006/relationships/image" Target="../media/image2873.png"/><Relationship Id="rId24" Type="http://schemas.openxmlformats.org/officeDocument/2006/relationships/customXml" Target="../ink/ink2792.xml"/><Relationship Id="rId45" Type="http://schemas.openxmlformats.org/officeDocument/2006/relationships/image" Target="../media/image2776.png"/><Relationship Id="rId66" Type="http://schemas.openxmlformats.org/officeDocument/2006/relationships/customXml" Target="../ink/ink2813.xml"/><Relationship Id="rId87" Type="http://schemas.openxmlformats.org/officeDocument/2006/relationships/image" Target="../media/image2797.png"/><Relationship Id="rId110" Type="http://schemas.openxmlformats.org/officeDocument/2006/relationships/customXml" Target="../ink/ink2835.xml"/><Relationship Id="rId131" Type="http://schemas.openxmlformats.org/officeDocument/2006/relationships/image" Target="../media/image2819.png"/><Relationship Id="rId152" Type="http://schemas.openxmlformats.org/officeDocument/2006/relationships/customXml" Target="../ink/ink2856.xml"/><Relationship Id="rId173" Type="http://schemas.openxmlformats.org/officeDocument/2006/relationships/image" Target="../media/image2840.png"/><Relationship Id="rId194" Type="http://schemas.openxmlformats.org/officeDocument/2006/relationships/customXml" Target="../ink/ink2877.xml"/><Relationship Id="rId208" Type="http://schemas.openxmlformats.org/officeDocument/2006/relationships/customXml" Target="../ink/ink2884.xml"/><Relationship Id="rId229" Type="http://schemas.openxmlformats.org/officeDocument/2006/relationships/image" Target="../media/image2868.png"/><Relationship Id="rId240" Type="http://schemas.openxmlformats.org/officeDocument/2006/relationships/customXml" Target="../ink/ink2900.xml"/><Relationship Id="rId14" Type="http://schemas.openxmlformats.org/officeDocument/2006/relationships/customXml" Target="../ink/ink2787.xml"/><Relationship Id="rId35" Type="http://schemas.openxmlformats.org/officeDocument/2006/relationships/image" Target="../media/image2771.png"/><Relationship Id="rId56" Type="http://schemas.openxmlformats.org/officeDocument/2006/relationships/customXml" Target="../ink/ink2808.xml"/><Relationship Id="rId77" Type="http://schemas.openxmlformats.org/officeDocument/2006/relationships/image" Target="../media/image2792.png"/><Relationship Id="rId100" Type="http://schemas.openxmlformats.org/officeDocument/2006/relationships/customXml" Target="../ink/ink2830.xml"/><Relationship Id="rId8" Type="http://schemas.openxmlformats.org/officeDocument/2006/relationships/customXml" Target="../ink/ink2784.xml"/><Relationship Id="rId98" Type="http://schemas.openxmlformats.org/officeDocument/2006/relationships/customXml" Target="../ink/ink2829.xml"/><Relationship Id="rId121" Type="http://schemas.openxmlformats.org/officeDocument/2006/relationships/image" Target="../media/image2814.png"/><Relationship Id="rId142" Type="http://schemas.openxmlformats.org/officeDocument/2006/relationships/customXml" Target="../ink/ink2851.xml"/><Relationship Id="rId163" Type="http://schemas.openxmlformats.org/officeDocument/2006/relationships/image" Target="../media/image2835.png"/><Relationship Id="rId184" Type="http://schemas.openxmlformats.org/officeDocument/2006/relationships/customXml" Target="../ink/ink2872.xml"/><Relationship Id="rId219" Type="http://schemas.openxmlformats.org/officeDocument/2006/relationships/image" Target="../media/image2863.png"/><Relationship Id="rId230" Type="http://schemas.openxmlformats.org/officeDocument/2006/relationships/customXml" Target="../ink/ink2895.xml"/><Relationship Id="rId25" Type="http://schemas.openxmlformats.org/officeDocument/2006/relationships/image" Target="../media/image2766.png"/><Relationship Id="rId46" Type="http://schemas.openxmlformats.org/officeDocument/2006/relationships/customXml" Target="../ink/ink2803.xml"/><Relationship Id="rId67" Type="http://schemas.openxmlformats.org/officeDocument/2006/relationships/image" Target="../media/image2787.png"/><Relationship Id="rId88" Type="http://schemas.openxmlformats.org/officeDocument/2006/relationships/customXml" Target="../ink/ink2824.xml"/><Relationship Id="rId111" Type="http://schemas.openxmlformats.org/officeDocument/2006/relationships/image" Target="../media/image2809.png"/><Relationship Id="rId132" Type="http://schemas.openxmlformats.org/officeDocument/2006/relationships/customXml" Target="../ink/ink2846.xml"/><Relationship Id="rId153" Type="http://schemas.openxmlformats.org/officeDocument/2006/relationships/image" Target="../media/image2830.png"/><Relationship Id="rId174" Type="http://schemas.openxmlformats.org/officeDocument/2006/relationships/customXml" Target="../ink/ink2867.xml"/><Relationship Id="rId195" Type="http://schemas.openxmlformats.org/officeDocument/2006/relationships/image" Target="../media/image2851.png"/><Relationship Id="rId209" Type="http://schemas.openxmlformats.org/officeDocument/2006/relationships/image" Target="../media/image2858.png"/><Relationship Id="rId220" Type="http://schemas.openxmlformats.org/officeDocument/2006/relationships/customXml" Target="../ink/ink2890.xml"/><Relationship Id="rId241" Type="http://schemas.openxmlformats.org/officeDocument/2006/relationships/image" Target="../media/image2874.png"/><Relationship Id="rId15" Type="http://schemas.openxmlformats.org/officeDocument/2006/relationships/image" Target="../media/image2761.png"/><Relationship Id="rId36" Type="http://schemas.openxmlformats.org/officeDocument/2006/relationships/customXml" Target="../ink/ink2798.xml"/><Relationship Id="rId57" Type="http://schemas.openxmlformats.org/officeDocument/2006/relationships/image" Target="../media/image2782.png"/><Relationship Id="rId10" Type="http://schemas.openxmlformats.org/officeDocument/2006/relationships/customXml" Target="../ink/ink2785.xml"/><Relationship Id="rId31" Type="http://schemas.openxmlformats.org/officeDocument/2006/relationships/image" Target="../media/image2769.png"/><Relationship Id="rId52" Type="http://schemas.openxmlformats.org/officeDocument/2006/relationships/customXml" Target="../ink/ink2806.xml"/><Relationship Id="rId73" Type="http://schemas.openxmlformats.org/officeDocument/2006/relationships/image" Target="../media/image2790.png"/><Relationship Id="rId78" Type="http://schemas.openxmlformats.org/officeDocument/2006/relationships/customXml" Target="../ink/ink2819.xml"/><Relationship Id="rId94" Type="http://schemas.openxmlformats.org/officeDocument/2006/relationships/customXml" Target="../ink/ink2827.xml"/><Relationship Id="rId99" Type="http://schemas.openxmlformats.org/officeDocument/2006/relationships/image" Target="../media/image2803.png"/><Relationship Id="rId101" Type="http://schemas.openxmlformats.org/officeDocument/2006/relationships/image" Target="../media/image2804.png"/><Relationship Id="rId122" Type="http://schemas.openxmlformats.org/officeDocument/2006/relationships/customXml" Target="../ink/ink2841.xml"/><Relationship Id="rId143" Type="http://schemas.openxmlformats.org/officeDocument/2006/relationships/image" Target="../media/image2825.png"/><Relationship Id="rId148" Type="http://schemas.openxmlformats.org/officeDocument/2006/relationships/customXml" Target="../ink/ink2854.xml"/><Relationship Id="rId164" Type="http://schemas.openxmlformats.org/officeDocument/2006/relationships/customXml" Target="../ink/ink2862.xml"/><Relationship Id="rId169" Type="http://schemas.openxmlformats.org/officeDocument/2006/relationships/image" Target="../media/image2838.png"/><Relationship Id="rId185" Type="http://schemas.openxmlformats.org/officeDocument/2006/relationships/image" Target="../media/image2846.png"/><Relationship Id="rId4" Type="http://schemas.openxmlformats.org/officeDocument/2006/relationships/customXml" Target="../ink/ink2782.xml"/><Relationship Id="rId9" Type="http://schemas.openxmlformats.org/officeDocument/2006/relationships/image" Target="../media/image2758.png"/><Relationship Id="rId180" Type="http://schemas.openxmlformats.org/officeDocument/2006/relationships/customXml" Target="../ink/ink2870.xml"/><Relationship Id="rId210" Type="http://schemas.openxmlformats.org/officeDocument/2006/relationships/customXml" Target="../ink/ink2885.xml"/><Relationship Id="rId215" Type="http://schemas.openxmlformats.org/officeDocument/2006/relationships/image" Target="../media/image2861.png"/><Relationship Id="rId236" Type="http://schemas.openxmlformats.org/officeDocument/2006/relationships/customXml" Target="../ink/ink2898.xml"/><Relationship Id="rId26" Type="http://schemas.openxmlformats.org/officeDocument/2006/relationships/customXml" Target="../ink/ink2793.xml"/><Relationship Id="rId231" Type="http://schemas.openxmlformats.org/officeDocument/2006/relationships/image" Target="../media/image2869.png"/><Relationship Id="rId47" Type="http://schemas.openxmlformats.org/officeDocument/2006/relationships/image" Target="../media/image2777.png"/><Relationship Id="rId68" Type="http://schemas.openxmlformats.org/officeDocument/2006/relationships/customXml" Target="../ink/ink2814.xml"/><Relationship Id="rId89" Type="http://schemas.openxmlformats.org/officeDocument/2006/relationships/image" Target="../media/image2798.png"/><Relationship Id="rId112" Type="http://schemas.openxmlformats.org/officeDocument/2006/relationships/customXml" Target="../ink/ink2836.xml"/><Relationship Id="rId133" Type="http://schemas.openxmlformats.org/officeDocument/2006/relationships/image" Target="../media/image2820.png"/><Relationship Id="rId154" Type="http://schemas.openxmlformats.org/officeDocument/2006/relationships/customXml" Target="../ink/ink2857.xml"/><Relationship Id="rId175" Type="http://schemas.openxmlformats.org/officeDocument/2006/relationships/image" Target="../media/image2841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2864.png"/><Relationship Id="rId242" Type="http://schemas.openxmlformats.org/officeDocument/2006/relationships/customXml" Target="../ink/ink2901.xml"/><Relationship Id="rId37" Type="http://schemas.openxmlformats.org/officeDocument/2006/relationships/image" Target="../media/image2772.png"/><Relationship Id="rId58" Type="http://schemas.openxmlformats.org/officeDocument/2006/relationships/customXml" Target="../ink/ink2809.xml"/><Relationship Id="rId79" Type="http://schemas.openxmlformats.org/officeDocument/2006/relationships/image" Target="../media/image2793.png"/><Relationship Id="rId102" Type="http://schemas.openxmlformats.org/officeDocument/2006/relationships/customXml" Target="../ink/ink2831.xml"/><Relationship Id="rId123" Type="http://schemas.openxmlformats.org/officeDocument/2006/relationships/image" Target="../media/image2815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2836.png"/><Relationship Id="rId186" Type="http://schemas.openxmlformats.org/officeDocument/2006/relationships/customXml" Target="../ink/ink2873.xml"/><Relationship Id="rId211" Type="http://schemas.openxmlformats.org/officeDocument/2006/relationships/image" Target="../media/image2859.png"/><Relationship Id="rId232" Type="http://schemas.openxmlformats.org/officeDocument/2006/relationships/customXml" Target="../ink/ink2896.xml"/><Relationship Id="rId27" Type="http://schemas.openxmlformats.org/officeDocument/2006/relationships/image" Target="../media/image2767.png"/><Relationship Id="rId48" Type="http://schemas.openxmlformats.org/officeDocument/2006/relationships/customXml" Target="../ink/ink2804.xml"/><Relationship Id="rId69" Type="http://schemas.openxmlformats.org/officeDocument/2006/relationships/image" Target="../media/image2788.png"/><Relationship Id="rId113" Type="http://schemas.openxmlformats.org/officeDocument/2006/relationships/image" Target="../media/image2810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2831.png"/><Relationship Id="rId176" Type="http://schemas.openxmlformats.org/officeDocument/2006/relationships/customXml" Target="../ink/ink2868.xml"/><Relationship Id="rId197" Type="http://schemas.openxmlformats.org/officeDocument/2006/relationships/image" Target="../media/image2852.png"/><Relationship Id="rId201" Type="http://schemas.openxmlformats.org/officeDocument/2006/relationships/image" Target="../media/image2854.png"/><Relationship Id="rId222" Type="http://schemas.openxmlformats.org/officeDocument/2006/relationships/customXml" Target="../ink/ink2891.xml"/><Relationship Id="rId243" Type="http://schemas.openxmlformats.org/officeDocument/2006/relationships/image" Target="../media/image2875.png"/><Relationship Id="rId17" Type="http://schemas.openxmlformats.org/officeDocument/2006/relationships/image" Target="../media/image2762.png"/><Relationship Id="rId38" Type="http://schemas.openxmlformats.org/officeDocument/2006/relationships/customXml" Target="../ink/ink2799.xml"/><Relationship Id="rId59" Type="http://schemas.openxmlformats.org/officeDocument/2006/relationships/image" Target="../media/image2783.png"/><Relationship Id="rId103" Type="http://schemas.openxmlformats.org/officeDocument/2006/relationships/image" Target="../media/image2805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2799.png"/><Relationship Id="rId145" Type="http://schemas.openxmlformats.org/officeDocument/2006/relationships/image" Target="../media/image2826.png"/><Relationship Id="rId166" Type="http://schemas.openxmlformats.org/officeDocument/2006/relationships/customXml" Target="../ink/ink2863.xml"/><Relationship Id="rId187" Type="http://schemas.openxmlformats.org/officeDocument/2006/relationships/image" Target="../media/image284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2870.png"/><Relationship Id="rId28" Type="http://schemas.openxmlformats.org/officeDocument/2006/relationships/customXml" Target="../ink/ink2794.xml"/><Relationship Id="rId49" Type="http://schemas.openxmlformats.org/officeDocument/2006/relationships/image" Target="../media/image2778.png"/><Relationship Id="rId114" Type="http://schemas.openxmlformats.org/officeDocument/2006/relationships/customXml" Target="../ink/ink2837.xml"/><Relationship Id="rId60" Type="http://schemas.openxmlformats.org/officeDocument/2006/relationships/customXml" Target="../ink/ink2810.xml"/><Relationship Id="rId81" Type="http://schemas.openxmlformats.org/officeDocument/2006/relationships/image" Target="../media/image2794.png"/><Relationship Id="rId135" Type="http://schemas.openxmlformats.org/officeDocument/2006/relationships/image" Target="../media/image2821.png"/><Relationship Id="rId156" Type="http://schemas.openxmlformats.org/officeDocument/2006/relationships/customXml" Target="../ink/ink2858.xml"/><Relationship Id="rId177" Type="http://schemas.openxmlformats.org/officeDocument/2006/relationships/image" Target="../media/image2842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2865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2773.png"/><Relationship Id="rId50" Type="http://schemas.openxmlformats.org/officeDocument/2006/relationships/customXml" Target="../ink/ink2805.xml"/><Relationship Id="rId104" Type="http://schemas.openxmlformats.org/officeDocument/2006/relationships/customXml" Target="../ink/ink2832.xml"/><Relationship Id="rId125" Type="http://schemas.openxmlformats.org/officeDocument/2006/relationships/image" Target="../media/image2816.png"/><Relationship Id="rId146" Type="http://schemas.openxmlformats.org/officeDocument/2006/relationships/customXml" Target="../ink/ink2853.xml"/><Relationship Id="rId167" Type="http://schemas.openxmlformats.org/officeDocument/2006/relationships/image" Target="../media/image2837.png"/><Relationship Id="rId188" Type="http://schemas.openxmlformats.org/officeDocument/2006/relationships/customXml" Target="../ink/ink2874.xml"/><Relationship Id="rId71" Type="http://schemas.openxmlformats.org/officeDocument/2006/relationships/image" Target="../media/image2789.png"/><Relationship Id="rId92" Type="http://schemas.openxmlformats.org/officeDocument/2006/relationships/customXml" Target="../ink/ink2826.xml"/><Relationship Id="rId213" Type="http://schemas.openxmlformats.org/officeDocument/2006/relationships/image" Target="../media/image2860.png"/><Relationship Id="rId234" Type="http://schemas.openxmlformats.org/officeDocument/2006/relationships/customXml" Target="../ink/ink2897.xml"/><Relationship Id="rId2" Type="http://schemas.openxmlformats.org/officeDocument/2006/relationships/customXml" Target="../ink/ink2781.xml"/><Relationship Id="rId29" Type="http://schemas.openxmlformats.org/officeDocument/2006/relationships/image" Target="../media/image2768.png"/><Relationship Id="rId40" Type="http://schemas.openxmlformats.org/officeDocument/2006/relationships/customXml" Target="../ink/ink2800.xml"/><Relationship Id="rId115" Type="http://schemas.openxmlformats.org/officeDocument/2006/relationships/image" Target="../media/image2811.png"/><Relationship Id="rId136" Type="http://schemas.openxmlformats.org/officeDocument/2006/relationships/customXml" Target="../ink/ink2848.xml"/><Relationship Id="rId157" Type="http://schemas.openxmlformats.org/officeDocument/2006/relationships/image" Target="../media/image2832.png"/><Relationship Id="rId178" Type="http://schemas.openxmlformats.org/officeDocument/2006/relationships/customXml" Target="../ink/ink2869.xml"/><Relationship Id="rId61" Type="http://schemas.openxmlformats.org/officeDocument/2006/relationships/image" Target="../media/image2784.png"/><Relationship Id="rId82" Type="http://schemas.openxmlformats.org/officeDocument/2006/relationships/customXml" Target="../ink/ink2821.xml"/><Relationship Id="rId199" Type="http://schemas.openxmlformats.org/officeDocument/2006/relationships/image" Target="../media/image2853.png"/><Relationship Id="rId203" Type="http://schemas.openxmlformats.org/officeDocument/2006/relationships/image" Target="../media/image2855.png"/><Relationship Id="rId19" Type="http://schemas.openxmlformats.org/officeDocument/2006/relationships/image" Target="../media/image2763.png"/><Relationship Id="rId224" Type="http://schemas.openxmlformats.org/officeDocument/2006/relationships/customXml" Target="../ink/ink2892.xml"/><Relationship Id="rId245" Type="http://schemas.openxmlformats.org/officeDocument/2006/relationships/image" Target="../media/image2876.png"/><Relationship Id="rId30" Type="http://schemas.openxmlformats.org/officeDocument/2006/relationships/customXml" Target="../ink/ink2795.xml"/><Relationship Id="rId105" Type="http://schemas.openxmlformats.org/officeDocument/2006/relationships/image" Target="../media/image2806.png"/><Relationship Id="rId126" Type="http://schemas.openxmlformats.org/officeDocument/2006/relationships/customXml" Target="../ink/ink2843.xml"/><Relationship Id="rId147" Type="http://schemas.openxmlformats.org/officeDocument/2006/relationships/image" Target="../media/image2827.png"/><Relationship Id="rId168" Type="http://schemas.openxmlformats.org/officeDocument/2006/relationships/customXml" Target="../ink/ink2864.xml"/><Relationship Id="rId51" Type="http://schemas.openxmlformats.org/officeDocument/2006/relationships/image" Target="../media/image2779.png"/><Relationship Id="rId72" Type="http://schemas.openxmlformats.org/officeDocument/2006/relationships/customXml" Target="../ink/ink2816.xml"/><Relationship Id="rId93" Type="http://schemas.openxmlformats.org/officeDocument/2006/relationships/image" Target="../media/image2800.png"/><Relationship Id="rId189" Type="http://schemas.openxmlformats.org/officeDocument/2006/relationships/image" Target="../media/image2848.png"/><Relationship Id="rId3" Type="http://schemas.openxmlformats.org/officeDocument/2006/relationships/image" Target="../media/image2755.png"/><Relationship Id="rId214" Type="http://schemas.openxmlformats.org/officeDocument/2006/relationships/customXml" Target="../ink/ink2887.xml"/><Relationship Id="rId235" Type="http://schemas.openxmlformats.org/officeDocument/2006/relationships/image" Target="../media/image2871.png"/><Relationship Id="rId116" Type="http://schemas.openxmlformats.org/officeDocument/2006/relationships/customXml" Target="../ink/ink2838.xml"/><Relationship Id="rId137" Type="http://schemas.openxmlformats.org/officeDocument/2006/relationships/image" Target="../media/image2822.png"/><Relationship Id="rId158" Type="http://schemas.openxmlformats.org/officeDocument/2006/relationships/customXml" Target="../ink/ink2859.xml"/><Relationship Id="rId20" Type="http://schemas.openxmlformats.org/officeDocument/2006/relationships/customXml" Target="../ink/ink2790.xml"/><Relationship Id="rId41" Type="http://schemas.openxmlformats.org/officeDocument/2006/relationships/image" Target="../media/image2774.png"/><Relationship Id="rId62" Type="http://schemas.openxmlformats.org/officeDocument/2006/relationships/customXml" Target="../ink/ink2811.xml"/><Relationship Id="rId83" Type="http://schemas.openxmlformats.org/officeDocument/2006/relationships/image" Target="../media/image2795.png"/><Relationship Id="rId179" Type="http://schemas.openxmlformats.org/officeDocument/2006/relationships/image" Target="../media/image2843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5" Type="http://schemas.openxmlformats.org/officeDocument/2006/relationships/image" Target="../media/image2866.png"/><Relationship Id="rId246" Type="http://schemas.openxmlformats.org/officeDocument/2006/relationships/customXml" Target="../ink/ink2903.xml"/><Relationship Id="rId106" Type="http://schemas.openxmlformats.org/officeDocument/2006/relationships/customXml" Target="../ink/ink2833.xml"/><Relationship Id="rId127" Type="http://schemas.openxmlformats.org/officeDocument/2006/relationships/image" Target="../media/image281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35.png"/><Relationship Id="rId299" Type="http://schemas.openxmlformats.org/officeDocument/2006/relationships/image" Target="../media/image3026.png"/><Relationship Id="rId21" Type="http://schemas.openxmlformats.org/officeDocument/2006/relationships/image" Target="../media/image2887.png"/><Relationship Id="rId63" Type="http://schemas.openxmlformats.org/officeDocument/2006/relationships/image" Target="../media/image2908.png"/><Relationship Id="rId159" Type="http://schemas.openxmlformats.org/officeDocument/2006/relationships/image" Target="../media/image2956.png"/><Relationship Id="rId324" Type="http://schemas.openxmlformats.org/officeDocument/2006/relationships/customXml" Target="../ink/ink3065.xml"/><Relationship Id="rId366" Type="http://schemas.openxmlformats.org/officeDocument/2006/relationships/customXml" Target="../ink/ink3086.xml"/><Relationship Id="rId170" Type="http://schemas.openxmlformats.org/officeDocument/2006/relationships/customXml" Target="../ink/ink2988.xml"/><Relationship Id="rId226" Type="http://schemas.openxmlformats.org/officeDocument/2006/relationships/customXml" Target="../ink/ink3016.xml"/><Relationship Id="rId433" Type="http://schemas.openxmlformats.org/officeDocument/2006/relationships/image" Target="../media/image3093.png"/><Relationship Id="rId268" Type="http://schemas.openxmlformats.org/officeDocument/2006/relationships/customXml" Target="../ink/ink3037.xml"/><Relationship Id="rId475" Type="http://schemas.openxmlformats.org/officeDocument/2006/relationships/image" Target="../media/image3114.png"/><Relationship Id="rId32" Type="http://schemas.openxmlformats.org/officeDocument/2006/relationships/customXml" Target="../ink/ink2919.xml"/><Relationship Id="rId74" Type="http://schemas.openxmlformats.org/officeDocument/2006/relationships/customXml" Target="../ink/ink2940.xml"/><Relationship Id="rId128" Type="http://schemas.openxmlformats.org/officeDocument/2006/relationships/customXml" Target="../ink/ink2967.xml"/><Relationship Id="rId335" Type="http://schemas.openxmlformats.org/officeDocument/2006/relationships/image" Target="../media/image3044.png"/><Relationship Id="rId377" Type="http://schemas.openxmlformats.org/officeDocument/2006/relationships/image" Target="../media/image3065.png"/><Relationship Id="rId500" Type="http://schemas.openxmlformats.org/officeDocument/2006/relationships/customXml" Target="../ink/ink3153.xml"/><Relationship Id="rId5" Type="http://schemas.openxmlformats.org/officeDocument/2006/relationships/image" Target="../media/image2879.png"/><Relationship Id="rId181" Type="http://schemas.openxmlformats.org/officeDocument/2006/relationships/image" Target="../media/image2967.png"/><Relationship Id="rId237" Type="http://schemas.openxmlformats.org/officeDocument/2006/relationships/image" Target="../media/image2995.png"/><Relationship Id="rId402" Type="http://schemas.openxmlformats.org/officeDocument/2006/relationships/customXml" Target="../ink/ink3104.xml"/><Relationship Id="rId279" Type="http://schemas.openxmlformats.org/officeDocument/2006/relationships/image" Target="../media/image3016.png"/><Relationship Id="rId444" Type="http://schemas.openxmlformats.org/officeDocument/2006/relationships/customXml" Target="../ink/ink3125.xml"/><Relationship Id="rId486" Type="http://schemas.openxmlformats.org/officeDocument/2006/relationships/customXml" Target="../ink/ink3146.xml"/><Relationship Id="rId43" Type="http://schemas.openxmlformats.org/officeDocument/2006/relationships/image" Target="../media/image2898.png"/><Relationship Id="rId139" Type="http://schemas.openxmlformats.org/officeDocument/2006/relationships/image" Target="../media/image2946.png"/><Relationship Id="rId290" Type="http://schemas.openxmlformats.org/officeDocument/2006/relationships/customXml" Target="../ink/ink3048.xml"/><Relationship Id="rId304" Type="http://schemas.openxmlformats.org/officeDocument/2006/relationships/customXml" Target="../ink/ink3055.xml"/><Relationship Id="rId346" Type="http://schemas.openxmlformats.org/officeDocument/2006/relationships/customXml" Target="../ink/ink3076.xml"/><Relationship Id="rId388" Type="http://schemas.openxmlformats.org/officeDocument/2006/relationships/customXml" Target="../ink/ink3097.xml"/><Relationship Id="rId85" Type="http://schemas.openxmlformats.org/officeDocument/2006/relationships/image" Target="../media/image2919.png"/><Relationship Id="rId150" Type="http://schemas.openxmlformats.org/officeDocument/2006/relationships/customXml" Target="../ink/ink2978.xml"/><Relationship Id="rId192" Type="http://schemas.openxmlformats.org/officeDocument/2006/relationships/customXml" Target="../ink/ink2999.xml"/><Relationship Id="rId206" Type="http://schemas.openxmlformats.org/officeDocument/2006/relationships/customXml" Target="../ink/ink3006.xml"/><Relationship Id="rId413" Type="http://schemas.openxmlformats.org/officeDocument/2006/relationships/image" Target="../media/image3083.png"/><Relationship Id="rId248" Type="http://schemas.openxmlformats.org/officeDocument/2006/relationships/customXml" Target="../ink/ink3027.xml"/><Relationship Id="rId455" Type="http://schemas.openxmlformats.org/officeDocument/2006/relationships/image" Target="../media/image3104.png"/><Relationship Id="rId497" Type="http://schemas.openxmlformats.org/officeDocument/2006/relationships/image" Target="../media/image3125.png"/><Relationship Id="rId12" Type="http://schemas.openxmlformats.org/officeDocument/2006/relationships/customXml" Target="../ink/ink2909.xml"/><Relationship Id="rId108" Type="http://schemas.openxmlformats.org/officeDocument/2006/relationships/customXml" Target="../ink/ink2957.xml"/><Relationship Id="rId315" Type="http://schemas.openxmlformats.org/officeDocument/2006/relationships/image" Target="../media/image3034.png"/><Relationship Id="rId357" Type="http://schemas.openxmlformats.org/officeDocument/2006/relationships/image" Target="../media/image3055.png"/><Relationship Id="rId54" Type="http://schemas.openxmlformats.org/officeDocument/2006/relationships/customXml" Target="../ink/ink2930.xml"/><Relationship Id="rId96" Type="http://schemas.openxmlformats.org/officeDocument/2006/relationships/customXml" Target="../ink/ink2951.xml"/><Relationship Id="rId161" Type="http://schemas.openxmlformats.org/officeDocument/2006/relationships/image" Target="../media/image2957.png"/><Relationship Id="rId217" Type="http://schemas.openxmlformats.org/officeDocument/2006/relationships/image" Target="../media/image2985.png"/><Relationship Id="rId399" Type="http://schemas.openxmlformats.org/officeDocument/2006/relationships/image" Target="../media/image3076.png"/><Relationship Id="rId259" Type="http://schemas.openxmlformats.org/officeDocument/2006/relationships/image" Target="../media/image3006.png"/><Relationship Id="rId424" Type="http://schemas.openxmlformats.org/officeDocument/2006/relationships/customXml" Target="../ink/ink3115.xml"/><Relationship Id="rId466" Type="http://schemas.openxmlformats.org/officeDocument/2006/relationships/customXml" Target="../ink/ink3136.xml"/><Relationship Id="rId23" Type="http://schemas.openxmlformats.org/officeDocument/2006/relationships/image" Target="../media/image2888.png"/><Relationship Id="rId119" Type="http://schemas.openxmlformats.org/officeDocument/2006/relationships/image" Target="../media/image2936.png"/><Relationship Id="rId270" Type="http://schemas.openxmlformats.org/officeDocument/2006/relationships/customXml" Target="../ink/ink3038.xml"/><Relationship Id="rId326" Type="http://schemas.openxmlformats.org/officeDocument/2006/relationships/customXml" Target="../ink/ink3066.xml"/><Relationship Id="rId65" Type="http://schemas.openxmlformats.org/officeDocument/2006/relationships/image" Target="../media/image2909.png"/><Relationship Id="rId130" Type="http://schemas.openxmlformats.org/officeDocument/2006/relationships/customXml" Target="../ink/ink2968.xml"/><Relationship Id="rId368" Type="http://schemas.openxmlformats.org/officeDocument/2006/relationships/customXml" Target="../ink/ink3087.xml"/><Relationship Id="rId172" Type="http://schemas.openxmlformats.org/officeDocument/2006/relationships/customXml" Target="../ink/ink2989.xml"/><Relationship Id="rId228" Type="http://schemas.openxmlformats.org/officeDocument/2006/relationships/customXml" Target="../ink/ink3017.xml"/><Relationship Id="rId435" Type="http://schemas.openxmlformats.org/officeDocument/2006/relationships/image" Target="../media/image3094.png"/><Relationship Id="rId477" Type="http://schemas.openxmlformats.org/officeDocument/2006/relationships/image" Target="../media/image3115.png"/><Relationship Id="rId281" Type="http://schemas.openxmlformats.org/officeDocument/2006/relationships/image" Target="../media/image3017.png"/><Relationship Id="rId337" Type="http://schemas.openxmlformats.org/officeDocument/2006/relationships/image" Target="../media/image3045.png"/><Relationship Id="rId502" Type="http://schemas.openxmlformats.org/officeDocument/2006/relationships/customXml" Target="../ink/ink3154.xml"/><Relationship Id="rId34" Type="http://schemas.openxmlformats.org/officeDocument/2006/relationships/customXml" Target="../ink/ink2920.xml"/><Relationship Id="rId76" Type="http://schemas.openxmlformats.org/officeDocument/2006/relationships/customXml" Target="../ink/ink2941.xml"/><Relationship Id="rId141" Type="http://schemas.openxmlformats.org/officeDocument/2006/relationships/image" Target="../media/image2947.png"/><Relationship Id="rId379" Type="http://schemas.openxmlformats.org/officeDocument/2006/relationships/image" Target="../media/image3066.png"/><Relationship Id="rId7" Type="http://schemas.openxmlformats.org/officeDocument/2006/relationships/image" Target="../media/image2880.png"/><Relationship Id="rId183" Type="http://schemas.openxmlformats.org/officeDocument/2006/relationships/image" Target="../media/image2968.png"/><Relationship Id="rId239" Type="http://schemas.openxmlformats.org/officeDocument/2006/relationships/image" Target="../media/image2996.png"/><Relationship Id="rId390" Type="http://schemas.openxmlformats.org/officeDocument/2006/relationships/customXml" Target="../ink/ink3098.xml"/><Relationship Id="rId404" Type="http://schemas.openxmlformats.org/officeDocument/2006/relationships/customXml" Target="../ink/ink3105.xml"/><Relationship Id="rId446" Type="http://schemas.openxmlformats.org/officeDocument/2006/relationships/customXml" Target="../ink/ink3126.xml"/><Relationship Id="rId250" Type="http://schemas.openxmlformats.org/officeDocument/2006/relationships/customXml" Target="../ink/ink3028.xml"/><Relationship Id="rId292" Type="http://schemas.openxmlformats.org/officeDocument/2006/relationships/customXml" Target="../ink/ink3049.xml"/><Relationship Id="rId306" Type="http://schemas.openxmlformats.org/officeDocument/2006/relationships/customXml" Target="../ink/ink3056.xml"/><Relationship Id="rId488" Type="http://schemas.openxmlformats.org/officeDocument/2006/relationships/customXml" Target="../ink/ink3147.xml"/><Relationship Id="rId45" Type="http://schemas.openxmlformats.org/officeDocument/2006/relationships/image" Target="../media/image2899.png"/><Relationship Id="rId87" Type="http://schemas.openxmlformats.org/officeDocument/2006/relationships/image" Target="../media/image2920.png"/><Relationship Id="rId110" Type="http://schemas.openxmlformats.org/officeDocument/2006/relationships/customXml" Target="../ink/ink2958.xml"/><Relationship Id="rId348" Type="http://schemas.openxmlformats.org/officeDocument/2006/relationships/customXml" Target="../ink/ink3077.xml"/><Relationship Id="rId152" Type="http://schemas.openxmlformats.org/officeDocument/2006/relationships/customXml" Target="../ink/ink2979.xml"/><Relationship Id="rId194" Type="http://schemas.openxmlformats.org/officeDocument/2006/relationships/customXml" Target="../ink/ink3000.xml"/><Relationship Id="rId208" Type="http://schemas.openxmlformats.org/officeDocument/2006/relationships/customXml" Target="../ink/ink3007.xml"/><Relationship Id="rId415" Type="http://schemas.openxmlformats.org/officeDocument/2006/relationships/image" Target="../media/image3084.png"/><Relationship Id="rId457" Type="http://schemas.openxmlformats.org/officeDocument/2006/relationships/image" Target="../media/image3105.png"/><Relationship Id="rId261" Type="http://schemas.openxmlformats.org/officeDocument/2006/relationships/image" Target="../media/image3007.png"/><Relationship Id="rId499" Type="http://schemas.openxmlformats.org/officeDocument/2006/relationships/image" Target="../media/image3126.png"/><Relationship Id="rId14" Type="http://schemas.openxmlformats.org/officeDocument/2006/relationships/customXml" Target="../ink/ink2910.xml"/><Relationship Id="rId56" Type="http://schemas.openxmlformats.org/officeDocument/2006/relationships/customXml" Target="../ink/ink2931.xml"/><Relationship Id="rId317" Type="http://schemas.openxmlformats.org/officeDocument/2006/relationships/image" Target="../media/image3035.png"/><Relationship Id="rId359" Type="http://schemas.openxmlformats.org/officeDocument/2006/relationships/image" Target="../media/image3056.png"/><Relationship Id="rId98" Type="http://schemas.openxmlformats.org/officeDocument/2006/relationships/customXml" Target="../ink/ink2952.xml"/><Relationship Id="rId121" Type="http://schemas.openxmlformats.org/officeDocument/2006/relationships/image" Target="../media/image2937.png"/><Relationship Id="rId163" Type="http://schemas.openxmlformats.org/officeDocument/2006/relationships/image" Target="../media/image2958.png"/><Relationship Id="rId219" Type="http://schemas.openxmlformats.org/officeDocument/2006/relationships/image" Target="../media/image2986.png"/><Relationship Id="rId370" Type="http://schemas.openxmlformats.org/officeDocument/2006/relationships/customXml" Target="../ink/ink3088.xml"/><Relationship Id="rId426" Type="http://schemas.openxmlformats.org/officeDocument/2006/relationships/customXml" Target="../ink/ink3116.xml"/><Relationship Id="rId230" Type="http://schemas.openxmlformats.org/officeDocument/2006/relationships/customXml" Target="../ink/ink3018.xml"/><Relationship Id="rId468" Type="http://schemas.openxmlformats.org/officeDocument/2006/relationships/customXml" Target="../ink/ink3137.xml"/><Relationship Id="rId25" Type="http://schemas.openxmlformats.org/officeDocument/2006/relationships/image" Target="../media/image2889.png"/><Relationship Id="rId67" Type="http://schemas.openxmlformats.org/officeDocument/2006/relationships/image" Target="../media/image2910.png"/><Relationship Id="rId272" Type="http://schemas.openxmlformats.org/officeDocument/2006/relationships/customXml" Target="../ink/ink3039.xml"/><Relationship Id="rId328" Type="http://schemas.openxmlformats.org/officeDocument/2006/relationships/customXml" Target="../ink/ink3067.xml"/><Relationship Id="rId132" Type="http://schemas.openxmlformats.org/officeDocument/2006/relationships/customXml" Target="../ink/ink2969.xml"/><Relationship Id="rId174" Type="http://schemas.openxmlformats.org/officeDocument/2006/relationships/customXml" Target="../ink/ink2990.xml"/><Relationship Id="rId381" Type="http://schemas.openxmlformats.org/officeDocument/2006/relationships/image" Target="../media/image3067.png"/><Relationship Id="rId241" Type="http://schemas.openxmlformats.org/officeDocument/2006/relationships/image" Target="../media/image2997.png"/><Relationship Id="rId437" Type="http://schemas.openxmlformats.org/officeDocument/2006/relationships/image" Target="../media/image3095.png"/><Relationship Id="rId479" Type="http://schemas.openxmlformats.org/officeDocument/2006/relationships/image" Target="../media/image3116.png"/><Relationship Id="rId36" Type="http://schemas.openxmlformats.org/officeDocument/2006/relationships/customXml" Target="../ink/ink2921.xml"/><Relationship Id="rId283" Type="http://schemas.openxmlformats.org/officeDocument/2006/relationships/image" Target="../media/image3018.png"/><Relationship Id="rId339" Type="http://schemas.openxmlformats.org/officeDocument/2006/relationships/image" Target="../media/image3046.png"/><Relationship Id="rId490" Type="http://schemas.openxmlformats.org/officeDocument/2006/relationships/customXml" Target="../ink/ink3148.xml"/><Relationship Id="rId504" Type="http://schemas.openxmlformats.org/officeDocument/2006/relationships/customXml" Target="../ink/ink3155.xml"/><Relationship Id="rId78" Type="http://schemas.openxmlformats.org/officeDocument/2006/relationships/customXml" Target="../ink/ink2942.xml"/><Relationship Id="rId101" Type="http://schemas.openxmlformats.org/officeDocument/2006/relationships/image" Target="../media/image2927.png"/><Relationship Id="rId143" Type="http://schemas.openxmlformats.org/officeDocument/2006/relationships/image" Target="../media/image2948.png"/><Relationship Id="rId185" Type="http://schemas.openxmlformats.org/officeDocument/2006/relationships/image" Target="../media/image2969.png"/><Relationship Id="rId350" Type="http://schemas.openxmlformats.org/officeDocument/2006/relationships/customXml" Target="../ink/ink3078.xml"/><Relationship Id="rId406" Type="http://schemas.openxmlformats.org/officeDocument/2006/relationships/customXml" Target="../ink/ink3106.xml"/><Relationship Id="rId9" Type="http://schemas.openxmlformats.org/officeDocument/2006/relationships/image" Target="../media/image2881.png"/><Relationship Id="rId210" Type="http://schemas.openxmlformats.org/officeDocument/2006/relationships/customXml" Target="../ink/ink3008.xml"/><Relationship Id="rId392" Type="http://schemas.openxmlformats.org/officeDocument/2006/relationships/customXml" Target="../ink/ink3099.xml"/><Relationship Id="rId448" Type="http://schemas.openxmlformats.org/officeDocument/2006/relationships/customXml" Target="../ink/ink3127.xml"/><Relationship Id="rId252" Type="http://schemas.openxmlformats.org/officeDocument/2006/relationships/customXml" Target="../ink/ink3029.xml"/><Relationship Id="rId294" Type="http://schemas.openxmlformats.org/officeDocument/2006/relationships/customXml" Target="../ink/ink3050.xml"/><Relationship Id="rId308" Type="http://schemas.openxmlformats.org/officeDocument/2006/relationships/customXml" Target="../ink/ink3057.xml"/><Relationship Id="rId47" Type="http://schemas.openxmlformats.org/officeDocument/2006/relationships/image" Target="../media/image2900.png"/><Relationship Id="rId89" Type="http://schemas.openxmlformats.org/officeDocument/2006/relationships/image" Target="../media/image2921.png"/><Relationship Id="rId112" Type="http://schemas.openxmlformats.org/officeDocument/2006/relationships/customXml" Target="../ink/ink2959.xml"/><Relationship Id="rId154" Type="http://schemas.openxmlformats.org/officeDocument/2006/relationships/customXml" Target="../ink/ink2980.xml"/><Relationship Id="rId361" Type="http://schemas.openxmlformats.org/officeDocument/2006/relationships/image" Target="../media/image3057.png"/><Relationship Id="rId196" Type="http://schemas.openxmlformats.org/officeDocument/2006/relationships/customXml" Target="../ink/ink3001.xml"/><Relationship Id="rId417" Type="http://schemas.openxmlformats.org/officeDocument/2006/relationships/image" Target="../media/image3085.png"/><Relationship Id="rId459" Type="http://schemas.openxmlformats.org/officeDocument/2006/relationships/image" Target="../media/image3106.png"/><Relationship Id="rId16" Type="http://schemas.openxmlformats.org/officeDocument/2006/relationships/customXml" Target="../ink/ink2911.xml"/><Relationship Id="rId221" Type="http://schemas.openxmlformats.org/officeDocument/2006/relationships/image" Target="../media/image2987.png"/><Relationship Id="rId263" Type="http://schemas.openxmlformats.org/officeDocument/2006/relationships/image" Target="../media/image3008.png"/><Relationship Id="rId319" Type="http://schemas.openxmlformats.org/officeDocument/2006/relationships/image" Target="../media/image3036.png"/><Relationship Id="rId470" Type="http://schemas.openxmlformats.org/officeDocument/2006/relationships/customXml" Target="../ink/ink3138.xml"/><Relationship Id="rId58" Type="http://schemas.openxmlformats.org/officeDocument/2006/relationships/customXml" Target="../ink/ink2932.xml"/><Relationship Id="rId123" Type="http://schemas.openxmlformats.org/officeDocument/2006/relationships/image" Target="../media/image2938.png"/><Relationship Id="rId330" Type="http://schemas.openxmlformats.org/officeDocument/2006/relationships/customXml" Target="../ink/ink3068.xml"/><Relationship Id="rId165" Type="http://schemas.openxmlformats.org/officeDocument/2006/relationships/image" Target="../media/image2959.png"/><Relationship Id="rId372" Type="http://schemas.openxmlformats.org/officeDocument/2006/relationships/customXml" Target="../ink/ink3089.xml"/><Relationship Id="rId428" Type="http://schemas.openxmlformats.org/officeDocument/2006/relationships/customXml" Target="../ink/ink3117.xml"/><Relationship Id="rId232" Type="http://schemas.openxmlformats.org/officeDocument/2006/relationships/customXml" Target="../ink/ink3019.xml"/><Relationship Id="rId274" Type="http://schemas.openxmlformats.org/officeDocument/2006/relationships/customXml" Target="../ink/ink3040.xml"/><Relationship Id="rId481" Type="http://schemas.openxmlformats.org/officeDocument/2006/relationships/image" Target="../media/image3117.png"/><Relationship Id="rId27" Type="http://schemas.openxmlformats.org/officeDocument/2006/relationships/image" Target="../media/image2890.png"/><Relationship Id="rId69" Type="http://schemas.openxmlformats.org/officeDocument/2006/relationships/image" Target="../media/image2911.png"/><Relationship Id="rId134" Type="http://schemas.openxmlformats.org/officeDocument/2006/relationships/customXml" Target="../ink/ink2970.xml"/><Relationship Id="rId80" Type="http://schemas.openxmlformats.org/officeDocument/2006/relationships/customXml" Target="../ink/ink2943.xml"/><Relationship Id="rId176" Type="http://schemas.openxmlformats.org/officeDocument/2006/relationships/customXml" Target="../ink/ink2991.xml"/><Relationship Id="rId341" Type="http://schemas.openxmlformats.org/officeDocument/2006/relationships/image" Target="../media/image3047.png"/><Relationship Id="rId383" Type="http://schemas.openxmlformats.org/officeDocument/2006/relationships/image" Target="../media/image3068.png"/><Relationship Id="rId439" Type="http://schemas.openxmlformats.org/officeDocument/2006/relationships/image" Target="../media/image3096.png"/><Relationship Id="rId201" Type="http://schemas.openxmlformats.org/officeDocument/2006/relationships/image" Target="../media/image2977.png"/><Relationship Id="rId243" Type="http://schemas.openxmlformats.org/officeDocument/2006/relationships/image" Target="../media/image2998.png"/><Relationship Id="rId285" Type="http://schemas.openxmlformats.org/officeDocument/2006/relationships/image" Target="../media/image3019.png"/><Relationship Id="rId450" Type="http://schemas.openxmlformats.org/officeDocument/2006/relationships/customXml" Target="../ink/ink3128.xml"/><Relationship Id="rId506" Type="http://schemas.openxmlformats.org/officeDocument/2006/relationships/customXml" Target="../ink/ink3156.xml"/><Relationship Id="rId38" Type="http://schemas.openxmlformats.org/officeDocument/2006/relationships/customXml" Target="../ink/ink2922.xml"/><Relationship Id="rId103" Type="http://schemas.openxmlformats.org/officeDocument/2006/relationships/image" Target="../media/image2928.png"/><Relationship Id="rId310" Type="http://schemas.openxmlformats.org/officeDocument/2006/relationships/customXml" Target="../ink/ink3058.xml"/><Relationship Id="rId492" Type="http://schemas.openxmlformats.org/officeDocument/2006/relationships/customXml" Target="../ink/ink3149.xml"/><Relationship Id="rId91" Type="http://schemas.openxmlformats.org/officeDocument/2006/relationships/image" Target="../media/image2922.png"/><Relationship Id="rId145" Type="http://schemas.openxmlformats.org/officeDocument/2006/relationships/image" Target="../media/image2949.png"/><Relationship Id="rId187" Type="http://schemas.openxmlformats.org/officeDocument/2006/relationships/image" Target="../media/image2970.png"/><Relationship Id="rId352" Type="http://schemas.openxmlformats.org/officeDocument/2006/relationships/customXml" Target="../ink/ink3079.xml"/><Relationship Id="rId394" Type="http://schemas.openxmlformats.org/officeDocument/2006/relationships/customXml" Target="../ink/ink3100.xml"/><Relationship Id="rId408" Type="http://schemas.openxmlformats.org/officeDocument/2006/relationships/customXml" Target="../ink/ink3107.xml"/><Relationship Id="rId212" Type="http://schemas.openxmlformats.org/officeDocument/2006/relationships/customXml" Target="../ink/ink3009.xml"/><Relationship Id="rId254" Type="http://schemas.openxmlformats.org/officeDocument/2006/relationships/customXml" Target="../ink/ink3030.xml"/><Relationship Id="rId49" Type="http://schemas.openxmlformats.org/officeDocument/2006/relationships/image" Target="../media/image2901.png"/><Relationship Id="rId114" Type="http://schemas.openxmlformats.org/officeDocument/2006/relationships/customXml" Target="../ink/ink2960.xml"/><Relationship Id="rId296" Type="http://schemas.openxmlformats.org/officeDocument/2006/relationships/customXml" Target="../ink/ink3051.xml"/><Relationship Id="rId461" Type="http://schemas.openxmlformats.org/officeDocument/2006/relationships/image" Target="../media/image3107.png"/><Relationship Id="rId60" Type="http://schemas.openxmlformats.org/officeDocument/2006/relationships/customXml" Target="../ink/ink2933.xml"/><Relationship Id="rId156" Type="http://schemas.openxmlformats.org/officeDocument/2006/relationships/customXml" Target="../ink/ink2981.xml"/><Relationship Id="rId198" Type="http://schemas.openxmlformats.org/officeDocument/2006/relationships/customXml" Target="../ink/ink3002.xml"/><Relationship Id="rId321" Type="http://schemas.openxmlformats.org/officeDocument/2006/relationships/image" Target="../media/image3037.png"/><Relationship Id="rId363" Type="http://schemas.openxmlformats.org/officeDocument/2006/relationships/image" Target="../media/image3058.png"/><Relationship Id="rId419" Type="http://schemas.openxmlformats.org/officeDocument/2006/relationships/image" Target="../media/image3086.png"/><Relationship Id="rId223" Type="http://schemas.openxmlformats.org/officeDocument/2006/relationships/image" Target="../media/image2988.png"/><Relationship Id="rId430" Type="http://schemas.openxmlformats.org/officeDocument/2006/relationships/customXml" Target="../ink/ink3118.xml"/><Relationship Id="rId18" Type="http://schemas.openxmlformats.org/officeDocument/2006/relationships/customXml" Target="../ink/ink2912.xml"/><Relationship Id="rId265" Type="http://schemas.openxmlformats.org/officeDocument/2006/relationships/image" Target="../media/image3009.png"/><Relationship Id="rId472" Type="http://schemas.openxmlformats.org/officeDocument/2006/relationships/customXml" Target="../ink/ink3139.xml"/><Relationship Id="rId125" Type="http://schemas.openxmlformats.org/officeDocument/2006/relationships/image" Target="../media/image2939.png"/><Relationship Id="rId167" Type="http://schemas.openxmlformats.org/officeDocument/2006/relationships/image" Target="../media/image2960.png"/><Relationship Id="rId332" Type="http://schemas.openxmlformats.org/officeDocument/2006/relationships/customXml" Target="../ink/ink3069.xml"/><Relationship Id="rId374" Type="http://schemas.openxmlformats.org/officeDocument/2006/relationships/customXml" Target="../ink/ink3090.xml"/><Relationship Id="rId71" Type="http://schemas.openxmlformats.org/officeDocument/2006/relationships/image" Target="../media/image2912.png"/><Relationship Id="rId234" Type="http://schemas.openxmlformats.org/officeDocument/2006/relationships/customXml" Target="../ink/ink3020.xml"/><Relationship Id="rId2" Type="http://schemas.openxmlformats.org/officeDocument/2006/relationships/customXml" Target="../ink/ink2904.xml"/><Relationship Id="rId29" Type="http://schemas.openxmlformats.org/officeDocument/2006/relationships/image" Target="../media/image2891.png"/><Relationship Id="rId276" Type="http://schemas.openxmlformats.org/officeDocument/2006/relationships/customXml" Target="../ink/ink3041.xml"/><Relationship Id="rId441" Type="http://schemas.openxmlformats.org/officeDocument/2006/relationships/image" Target="../media/image3097.png"/><Relationship Id="rId483" Type="http://schemas.openxmlformats.org/officeDocument/2006/relationships/image" Target="../media/image3118.png"/><Relationship Id="rId40" Type="http://schemas.openxmlformats.org/officeDocument/2006/relationships/customXml" Target="../ink/ink2923.xml"/><Relationship Id="rId136" Type="http://schemas.openxmlformats.org/officeDocument/2006/relationships/customXml" Target="../ink/ink2971.xml"/><Relationship Id="rId178" Type="http://schemas.openxmlformats.org/officeDocument/2006/relationships/customXml" Target="../ink/ink2992.xml"/><Relationship Id="rId301" Type="http://schemas.openxmlformats.org/officeDocument/2006/relationships/image" Target="../media/image3027.png"/><Relationship Id="rId343" Type="http://schemas.openxmlformats.org/officeDocument/2006/relationships/image" Target="../media/image3048.png"/><Relationship Id="rId82" Type="http://schemas.openxmlformats.org/officeDocument/2006/relationships/customXml" Target="../ink/ink2944.xml"/><Relationship Id="rId203" Type="http://schemas.openxmlformats.org/officeDocument/2006/relationships/image" Target="../media/image2978.png"/><Relationship Id="rId385" Type="http://schemas.openxmlformats.org/officeDocument/2006/relationships/image" Target="../media/image3069.png"/><Relationship Id="rId245" Type="http://schemas.openxmlformats.org/officeDocument/2006/relationships/image" Target="../media/image2999.png"/><Relationship Id="rId287" Type="http://schemas.openxmlformats.org/officeDocument/2006/relationships/image" Target="../media/image3020.png"/><Relationship Id="rId410" Type="http://schemas.openxmlformats.org/officeDocument/2006/relationships/customXml" Target="../ink/ink3108.xml"/><Relationship Id="rId452" Type="http://schemas.openxmlformats.org/officeDocument/2006/relationships/customXml" Target="../ink/ink3129.xml"/><Relationship Id="rId494" Type="http://schemas.openxmlformats.org/officeDocument/2006/relationships/customXml" Target="../ink/ink3150.xml"/><Relationship Id="rId105" Type="http://schemas.openxmlformats.org/officeDocument/2006/relationships/image" Target="../media/image2929.png"/><Relationship Id="rId147" Type="http://schemas.openxmlformats.org/officeDocument/2006/relationships/image" Target="../media/image2950.png"/><Relationship Id="rId312" Type="http://schemas.openxmlformats.org/officeDocument/2006/relationships/customXml" Target="../ink/ink3059.xml"/><Relationship Id="rId354" Type="http://schemas.openxmlformats.org/officeDocument/2006/relationships/customXml" Target="../ink/ink3080.xml"/><Relationship Id="rId51" Type="http://schemas.openxmlformats.org/officeDocument/2006/relationships/image" Target="../media/image2902.png"/><Relationship Id="rId93" Type="http://schemas.openxmlformats.org/officeDocument/2006/relationships/image" Target="../media/image2923.png"/><Relationship Id="rId189" Type="http://schemas.openxmlformats.org/officeDocument/2006/relationships/image" Target="../media/image2971.png"/><Relationship Id="rId396" Type="http://schemas.openxmlformats.org/officeDocument/2006/relationships/customXml" Target="../ink/ink3101.xml"/><Relationship Id="rId214" Type="http://schemas.openxmlformats.org/officeDocument/2006/relationships/customXml" Target="../ink/ink3010.xml"/><Relationship Id="rId256" Type="http://schemas.openxmlformats.org/officeDocument/2006/relationships/customXml" Target="../ink/ink3031.xml"/><Relationship Id="rId298" Type="http://schemas.openxmlformats.org/officeDocument/2006/relationships/customXml" Target="../ink/ink3052.xml"/><Relationship Id="rId421" Type="http://schemas.openxmlformats.org/officeDocument/2006/relationships/image" Target="../media/image3087.png"/><Relationship Id="rId463" Type="http://schemas.openxmlformats.org/officeDocument/2006/relationships/image" Target="../media/image3108.png"/><Relationship Id="rId116" Type="http://schemas.openxmlformats.org/officeDocument/2006/relationships/customXml" Target="../ink/ink2961.xml"/><Relationship Id="rId158" Type="http://schemas.openxmlformats.org/officeDocument/2006/relationships/customXml" Target="../ink/ink2982.xml"/><Relationship Id="rId323" Type="http://schemas.openxmlformats.org/officeDocument/2006/relationships/image" Target="../media/image3038.png"/><Relationship Id="rId20" Type="http://schemas.openxmlformats.org/officeDocument/2006/relationships/customXml" Target="../ink/ink2913.xml"/><Relationship Id="rId62" Type="http://schemas.openxmlformats.org/officeDocument/2006/relationships/customXml" Target="../ink/ink2934.xml"/><Relationship Id="rId365" Type="http://schemas.openxmlformats.org/officeDocument/2006/relationships/image" Target="../media/image3059.png"/><Relationship Id="rId225" Type="http://schemas.openxmlformats.org/officeDocument/2006/relationships/image" Target="../media/image2989.png"/><Relationship Id="rId267" Type="http://schemas.openxmlformats.org/officeDocument/2006/relationships/image" Target="../media/image3010.png"/><Relationship Id="rId432" Type="http://schemas.openxmlformats.org/officeDocument/2006/relationships/customXml" Target="../ink/ink3119.xml"/><Relationship Id="rId474" Type="http://schemas.openxmlformats.org/officeDocument/2006/relationships/customXml" Target="../ink/ink3140.xml"/><Relationship Id="rId127" Type="http://schemas.openxmlformats.org/officeDocument/2006/relationships/image" Target="../media/image2940.png"/><Relationship Id="rId31" Type="http://schemas.openxmlformats.org/officeDocument/2006/relationships/image" Target="../media/image2892.png"/><Relationship Id="rId73" Type="http://schemas.openxmlformats.org/officeDocument/2006/relationships/image" Target="../media/image2913.png"/><Relationship Id="rId169" Type="http://schemas.openxmlformats.org/officeDocument/2006/relationships/image" Target="../media/image2961.png"/><Relationship Id="rId334" Type="http://schemas.openxmlformats.org/officeDocument/2006/relationships/customXml" Target="../ink/ink3070.xml"/><Relationship Id="rId376" Type="http://schemas.openxmlformats.org/officeDocument/2006/relationships/customXml" Target="../ink/ink3091.xml"/><Relationship Id="rId4" Type="http://schemas.openxmlformats.org/officeDocument/2006/relationships/customXml" Target="../ink/ink2905.xml"/><Relationship Id="rId180" Type="http://schemas.openxmlformats.org/officeDocument/2006/relationships/customXml" Target="../ink/ink2993.xml"/><Relationship Id="rId215" Type="http://schemas.openxmlformats.org/officeDocument/2006/relationships/image" Target="../media/image2984.png"/><Relationship Id="rId236" Type="http://schemas.openxmlformats.org/officeDocument/2006/relationships/customXml" Target="../ink/ink3021.xml"/><Relationship Id="rId257" Type="http://schemas.openxmlformats.org/officeDocument/2006/relationships/image" Target="../media/image3005.png"/><Relationship Id="rId278" Type="http://schemas.openxmlformats.org/officeDocument/2006/relationships/customXml" Target="../ink/ink3042.xml"/><Relationship Id="rId401" Type="http://schemas.openxmlformats.org/officeDocument/2006/relationships/image" Target="../media/image3077.png"/><Relationship Id="rId422" Type="http://schemas.openxmlformats.org/officeDocument/2006/relationships/customXml" Target="../ink/ink3114.xml"/><Relationship Id="rId443" Type="http://schemas.openxmlformats.org/officeDocument/2006/relationships/image" Target="../media/image3098.png"/><Relationship Id="rId464" Type="http://schemas.openxmlformats.org/officeDocument/2006/relationships/customXml" Target="../ink/ink3135.xml"/><Relationship Id="rId303" Type="http://schemas.openxmlformats.org/officeDocument/2006/relationships/image" Target="../media/image3028.png"/><Relationship Id="rId485" Type="http://schemas.openxmlformats.org/officeDocument/2006/relationships/image" Target="../media/image3119.png"/><Relationship Id="rId42" Type="http://schemas.openxmlformats.org/officeDocument/2006/relationships/customXml" Target="../ink/ink2924.xml"/><Relationship Id="rId84" Type="http://schemas.openxmlformats.org/officeDocument/2006/relationships/customXml" Target="../ink/ink2945.xml"/><Relationship Id="rId138" Type="http://schemas.openxmlformats.org/officeDocument/2006/relationships/customXml" Target="../ink/ink2972.xml"/><Relationship Id="rId345" Type="http://schemas.openxmlformats.org/officeDocument/2006/relationships/image" Target="../media/image3049.png"/><Relationship Id="rId387" Type="http://schemas.openxmlformats.org/officeDocument/2006/relationships/image" Target="../media/image3070.png"/><Relationship Id="rId191" Type="http://schemas.openxmlformats.org/officeDocument/2006/relationships/image" Target="../media/image2972.png"/><Relationship Id="rId205" Type="http://schemas.openxmlformats.org/officeDocument/2006/relationships/image" Target="../media/image2979.png"/><Relationship Id="rId247" Type="http://schemas.openxmlformats.org/officeDocument/2006/relationships/image" Target="../media/image3000.png"/><Relationship Id="rId412" Type="http://schemas.openxmlformats.org/officeDocument/2006/relationships/customXml" Target="../ink/ink3109.xml"/><Relationship Id="rId107" Type="http://schemas.openxmlformats.org/officeDocument/2006/relationships/image" Target="../media/image2930.png"/><Relationship Id="rId289" Type="http://schemas.openxmlformats.org/officeDocument/2006/relationships/image" Target="../media/image3021.png"/><Relationship Id="rId454" Type="http://schemas.openxmlformats.org/officeDocument/2006/relationships/customXml" Target="../ink/ink3130.xml"/><Relationship Id="rId496" Type="http://schemas.openxmlformats.org/officeDocument/2006/relationships/customXml" Target="../ink/ink3151.xml"/><Relationship Id="rId11" Type="http://schemas.openxmlformats.org/officeDocument/2006/relationships/image" Target="../media/image2882.png"/><Relationship Id="rId53" Type="http://schemas.openxmlformats.org/officeDocument/2006/relationships/image" Target="../media/image2903.png"/><Relationship Id="rId149" Type="http://schemas.openxmlformats.org/officeDocument/2006/relationships/image" Target="../media/image2951.png"/><Relationship Id="rId314" Type="http://schemas.openxmlformats.org/officeDocument/2006/relationships/customXml" Target="../ink/ink3060.xml"/><Relationship Id="rId356" Type="http://schemas.openxmlformats.org/officeDocument/2006/relationships/customXml" Target="../ink/ink3081.xml"/><Relationship Id="rId398" Type="http://schemas.openxmlformats.org/officeDocument/2006/relationships/customXml" Target="../ink/ink3102.xml"/><Relationship Id="rId95" Type="http://schemas.openxmlformats.org/officeDocument/2006/relationships/image" Target="../media/image2924.png"/><Relationship Id="rId160" Type="http://schemas.openxmlformats.org/officeDocument/2006/relationships/customXml" Target="../ink/ink2983.xml"/><Relationship Id="rId216" Type="http://schemas.openxmlformats.org/officeDocument/2006/relationships/customXml" Target="../ink/ink3011.xml"/><Relationship Id="rId423" Type="http://schemas.openxmlformats.org/officeDocument/2006/relationships/image" Target="../media/image3088.png"/><Relationship Id="rId258" Type="http://schemas.openxmlformats.org/officeDocument/2006/relationships/customXml" Target="../ink/ink3032.xml"/><Relationship Id="rId465" Type="http://schemas.openxmlformats.org/officeDocument/2006/relationships/image" Target="../media/image3109.png"/><Relationship Id="rId22" Type="http://schemas.openxmlformats.org/officeDocument/2006/relationships/customXml" Target="../ink/ink2914.xml"/><Relationship Id="rId64" Type="http://schemas.openxmlformats.org/officeDocument/2006/relationships/customXml" Target="../ink/ink2935.xml"/><Relationship Id="rId118" Type="http://schemas.openxmlformats.org/officeDocument/2006/relationships/customXml" Target="../ink/ink2962.xml"/><Relationship Id="rId325" Type="http://schemas.openxmlformats.org/officeDocument/2006/relationships/image" Target="../media/image3039.png"/><Relationship Id="rId367" Type="http://schemas.openxmlformats.org/officeDocument/2006/relationships/image" Target="../media/image3060.png"/><Relationship Id="rId171" Type="http://schemas.openxmlformats.org/officeDocument/2006/relationships/image" Target="../media/image2962.png"/><Relationship Id="rId227" Type="http://schemas.openxmlformats.org/officeDocument/2006/relationships/image" Target="../media/image2990.png"/><Relationship Id="rId269" Type="http://schemas.openxmlformats.org/officeDocument/2006/relationships/image" Target="../media/image3011.png"/><Relationship Id="rId434" Type="http://schemas.openxmlformats.org/officeDocument/2006/relationships/customXml" Target="../ink/ink3120.xml"/><Relationship Id="rId476" Type="http://schemas.openxmlformats.org/officeDocument/2006/relationships/customXml" Target="../ink/ink3141.xml"/><Relationship Id="rId33" Type="http://schemas.openxmlformats.org/officeDocument/2006/relationships/image" Target="../media/image2893.png"/><Relationship Id="rId129" Type="http://schemas.openxmlformats.org/officeDocument/2006/relationships/image" Target="../media/image2941.png"/><Relationship Id="rId280" Type="http://schemas.openxmlformats.org/officeDocument/2006/relationships/customXml" Target="../ink/ink3043.xml"/><Relationship Id="rId336" Type="http://schemas.openxmlformats.org/officeDocument/2006/relationships/customXml" Target="../ink/ink3071.xml"/><Relationship Id="rId501" Type="http://schemas.openxmlformats.org/officeDocument/2006/relationships/image" Target="../media/image3127.png"/><Relationship Id="rId75" Type="http://schemas.openxmlformats.org/officeDocument/2006/relationships/image" Target="../media/image2914.png"/><Relationship Id="rId140" Type="http://schemas.openxmlformats.org/officeDocument/2006/relationships/customXml" Target="../ink/ink2973.xml"/><Relationship Id="rId182" Type="http://schemas.openxmlformats.org/officeDocument/2006/relationships/customXml" Target="../ink/ink2994.xml"/><Relationship Id="rId378" Type="http://schemas.openxmlformats.org/officeDocument/2006/relationships/customXml" Target="../ink/ink3092.xml"/><Relationship Id="rId403" Type="http://schemas.openxmlformats.org/officeDocument/2006/relationships/image" Target="../media/image3078.png"/><Relationship Id="rId6" Type="http://schemas.openxmlformats.org/officeDocument/2006/relationships/customXml" Target="../ink/ink2906.xml"/><Relationship Id="rId238" Type="http://schemas.openxmlformats.org/officeDocument/2006/relationships/customXml" Target="../ink/ink3022.xml"/><Relationship Id="rId445" Type="http://schemas.openxmlformats.org/officeDocument/2006/relationships/image" Target="../media/image3099.png"/><Relationship Id="rId487" Type="http://schemas.openxmlformats.org/officeDocument/2006/relationships/image" Target="../media/image3120.png"/><Relationship Id="rId291" Type="http://schemas.openxmlformats.org/officeDocument/2006/relationships/image" Target="../media/image3022.png"/><Relationship Id="rId305" Type="http://schemas.openxmlformats.org/officeDocument/2006/relationships/image" Target="../media/image3029.png"/><Relationship Id="rId347" Type="http://schemas.openxmlformats.org/officeDocument/2006/relationships/image" Target="../media/image3050.png"/><Relationship Id="rId44" Type="http://schemas.openxmlformats.org/officeDocument/2006/relationships/customXml" Target="../ink/ink2925.xml"/><Relationship Id="rId86" Type="http://schemas.openxmlformats.org/officeDocument/2006/relationships/customXml" Target="../ink/ink2946.xml"/><Relationship Id="rId151" Type="http://schemas.openxmlformats.org/officeDocument/2006/relationships/image" Target="../media/image2952.png"/><Relationship Id="rId389" Type="http://schemas.openxmlformats.org/officeDocument/2006/relationships/image" Target="../media/image3071.png"/><Relationship Id="rId193" Type="http://schemas.openxmlformats.org/officeDocument/2006/relationships/image" Target="../media/image2973.png"/><Relationship Id="rId207" Type="http://schemas.openxmlformats.org/officeDocument/2006/relationships/image" Target="../media/image2980.png"/><Relationship Id="rId249" Type="http://schemas.openxmlformats.org/officeDocument/2006/relationships/image" Target="../media/image3001.png"/><Relationship Id="rId414" Type="http://schemas.openxmlformats.org/officeDocument/2006/relationships/customXml" Target="../ink/ink3110.xml"/><Relationship Id="rId456" Type="http://schemas.openxmlformats.org/officeDocument/2006/relationships/customXml" Target="../ink/ink3131.xml"/><Relationship Id="rId498" Type="http://schemas.openxmlformats.org/officeDocument/2006/relationships/customXml" Target="../ink/ink3152.xml"/><Relationship Id="rId13" Type="http://schemas.openxmlformats.org/officeDocument/2006/relationships/image" Target="../media/image2883.png"/><Relationship Id="rId109" Type="http://schemas.openxmlformats.org/officeDocument/2006/relationships/image" Target="../media/image2931.png"/><Relationship Id="rId260" Type="http://schemas.openxmlformats.org/officeDocument/2006/relationships/customXml" Target="../ink/ink3033.xml"/><Relationship Id="rId316" Type="http://schemas.openxmlformats.org/officeDocument/2006/relationships/customXml" Target="../ink/ink3061.xml"/><Relationship Id="rId55" Type="http://schemas.openxmlformats.org/officeDocument/2006/relationships/image" Target="../media/image2904.png"/><Relationship Id="rId97" Type="http://schemas.openxmlformats.org/officeDocument/2006/relationships/image" Target="../media/image2925.png"/><Relationship Id="rId120" Type="http://schemas.openxmlformats.org/officeDocument/2006/relationships/customXml" Target="../ink/ink2963.xml"/><Relationship Id="rId358" Type="http://schemas.openxmlformats.org/officeDocument/2006/relationships/customXml" Target="../ink/ink3082.xml"/><Relationship Id="rId162" Type="http://schemas.openxmlformats.org/officeDocument/2006/relationships/customXml" Target="../ink/ink2984.xml"/><Relationship Id="rId218" Type="http://schemas.openxmlformats.org/officeDocument/2006/relationships/customXml" Target="../ink/ink3012.xml"/><Relationship Id="rId425" Type="http://schemas.openxmlformats.org/officeDocument/2006/relationships/image" Target="../media/image3089.png"/><Relationship Id="rId467" Type="http://schemas.openxmlformats.org/officeDocument/2006/relationships/image" Target="../media/image3110.png"/><Relationship Id="rId271" Type="http://schemas.openxmlformats.org/officeDocument/2006/relationships/image" Target="../media/image3012.png"/><Relationship Id="rId24" Type="http://schemas.openxmlformats.org/officeDocument/2006/relationships/customXml" Target="../ink/ink2915.xml"/><Relationship Id="rId66" Type="http://schemas.openxmlformats.org/officeDocument/2006/relationships/customXml" Target="../ink/ink2936.xml"/><Relationship Id="rId131" Type="http://schemas.openxmlformats.org/officeDocument/2006/relationships/image" Target="../media/image2942.png"/><Relationship Id="rId327" Type="http://schemas.openxmlformats.org/officeDocument/2006/relationships/image" Target="../media/image3040.png"/><Relationship Id="rId369" Type="http://schemas.openxmlformats.org/officeDocument/2006/relationships/image" Target="../media/image3061.png"/><Relationship Id="rId173" Type="http://schemas.openxmlformats.org/officeDocument/2006/relationships/image" Target="../media/image2963.png"/><Relationship Id="rId229" Type="http://schemas.openxmlformats.org/officeDocument/2006/relationships/image" Target="../media/image2991.png"/><Relationship Id="rId380" Type="http://schemas.openxmlformats.org/officeDocument/2006/relationships/customXml" Target="../ink/ink3093.xml"/><Relationship Id="rId436" Type="http://schemas.openxmlformats.org/officeDocument/2006/relationships/customXml" Target="../ink/ink3121.xml"/><Relationship Id="rId240" Type="http://schemas.openxmlformats.org/officeDocument/2006/relationships/customXml" Target="../ink/ink3023.xml"/><Relationship Id="rId478" Type="http://schemas.openxmlformats.org/officeDocument/2006/relationships/customXml" Target="../ink/ink3142.xml"/><Relationship Id="rId35" Type="http://schemas.openxmlformats.org/officeDocument/2006/relationships/image" Target="../media/image2894.png"/><Relationship Id="rId77" Type="http://schemas.openxmlformats.org/officeDocument/2006/relationships/image" Target="../media/image2915.png"/><Relationship Id="rId100" Type="http://schemas.openxmlformats.org/officeDocument/2006/relationships/customXml" Target="../ink/ink2953.xml"/><Relationship Id="rId282" Type="http://schemas.openxmlformats.org/officeDocument/2006/relationships/customXml" Target="../ink/ink3044.xml"/><Relationship Id="rId338" Type="http://schemas.openxmlformats.org/officeDocument/2006/relationships/customXml" Target="../ink/ink3072.xml"/><Relationship Id="rId503" Type="http://schemas.openxmlformats.org/officeDocument/2006/relationships/image" Target="../media/image3128.png"/><Relationship Id="rId8" Type="http://schemas.openxmlformats.org/officeDocument/2006/relationships/customXml" Target="../ink/ink2907.xml"/><Relationship Id="rId142" Type="http://schemas.openxmlformats.org/officeDocument/2006/relationships/customXml" Target="../ink/ink2974.xml"/><Relationship Id="rId184" Type="http://schemas.openxmlformats.org/officeDocument/2006/relationships/customXml" Target="../ink/ink2995.xml"/><Relationship Id="rId391" Type="http://schemas.openxmlformats.org/officeDocument/2006/relationships/image" Target="../media/image3072.png"/><Relationship Id="rId405" Type="http://schemas.openxmlformats.org/officeDocument/2006/relationships/image" Target="../media/image3079.png"/><Relationship Id="rId447" Type="http://schemas.openxmlformats.org/officeDocument/2006/relationships/image" Target="../media/image3100.png"/><Relationship Id="rId251" Type="http://schemas.openxmlformats.org/officeDocument/2006/relationships/image" Target="../media/image3002.png"/><Relationship Id="rId489" Type="http://schemas.openxmlformats.org/officeDocument/2006/relationships/image" Target="../media/image3121.png"/><Relationship Id="rId46" Type="http://schemas.openxmlformats.org/officeDocument/2006/relationships/customXml" Target="../ink/ink2926.xml"/><Relationship Id="rId293" Type="http://schemas.openxmlformats.org/officeDocument/2006/relationships/image" Target="../media/image3023.png"/><Relationship Id="rId307" Type="http://schemas.openxmlformats.org/officeDocument/2006/relationships/image" Target="../media/image3030.png"/><Relationship Id="rId349" Type="http://schemas.openxmlformats.org/officeDocument/2006/relationships/image" Target="../media/image3051.png"/><Relationship Id="rId88" Type="http://schemas.openxmlformats.org/officeDocument/2006/relationships/customXml" Target="../ink/ink2947.xml"/><Relationship Id="rId111" Type="http://schemas.openxmlformats.org/officeDocument/2006/relationships/image" Target="../media/image2932.png"/><Relationship Id="rId153" Type="http://schemas.openxmlformats.org/officeDocument/2006/relationships/image" Target="../media/image2953.png"/><Relationship Id="rId195" Type="http://schemas.openxmlformats.org/officeDocument/2006/relationships/image" Target="../media/image2974.png"/><Relationship Id="rId209" Type="http://schemas.openxmlformats.org/officeDocument/2006/relationships/image" Target="../media/image2981.png"/><Relationship Id="rId360" Type="http://schemas.openxmlformats.org/officeDocument/2006/relationships/customXml" Target="../ink/ink3083.xml"/><Relationship Id="rId416" Type="http://schemas.openxmlformats.org/officeDocument/2006/relationships/customXml" Target="../ink/ink3111.xml"/><Relationship Id="rId220" Type="http://schemas.openxmlformats.org/officeDocument/2006/relationships/customXml" Target="../ink/ink3013.xml"/><Relationship Id="rId458" Type="http://schemas.openxmlformats.org/officeDocument/2006/relationships/customXml" Target="../ink/ink3132.xml"/><Relationship Id="rId15" Type="http://schemas.openxmlformats.org/officeDocument/2006/relationships/image" Target="../media/image2884.png"/><Relationship Id="rId57" Type="http://schemas.openxmlformats.org/officeDocument/2006/relationships/image" Target="../media/image2905.png"/><Relationship Id="rId262" Type="http://schemas.openxmlformats.org/officeDocument/2006/relationships/customXml" Target="../ink/ink3034.xml"/><Relationship Id="rId318" Type="http://schemas.openxmlformats.org/officeDocument/2006/relationships/customXml" Target="../ink/ink3062.xml"/><Relationship Id="rId99" Type="http://schemas.openxmlformats.org/officeDocument/2006/relationships/image" Target="../media/image2926.png"/><Relationship Id="rId122" Type="http://schemas.openxmlformats.org/officeDocument/2006/relationships/customXml" Target="../ink/ink2964.xml"/><Relationship Id="rId164" Type="http://schemas.openxmlformats.org/officeDocument/2006/relationships/customXml" Target="../ink/ink2985.xml"/><Relationship Id="rId371" Type="http://schemas.openxmlformats.org/officeDocument/2006/relationships/image" Target="../media/image3062.png"/><Relationship Id="rId427" Type="http://schemas.openxmlformats.org/officeDocument/2006/relationships/image" Target="../media/image3090.png"/><Relationship Id="rId469" Type="http://schemas.openxmlformats.org/officeDocument/2006/relationships/image" Target="../media/image3111.png"/><Relationship Id="rId26" Type="http://schemas.openxmlformats.org/officeDocument/2006/relationships/customXml" Target="../ink/ink2916.xml"/><Relationship Id="rId231" Type="http://schemas.openxmlformats.org/officeDocument/2006/relationships/image" Target="../media/image2992.png"/><Relationship Id="rId273" Type="http://schemas.openxmlformats.org/officeDocument/2006/relationships/image" Target="../media/image3013.png"/><Relationship Id="rId329" Type="http://schemas.openxmlformats.org/officeDocument/2006/relationships/image" Target="../media/image3041.png"/><Relationship Id="rId480" Type="http://schemas.openxmlformats.org/officeDocument/2006/relationships/customXml" Target="../ink/ink3143.xml"/><Relationship Id="rId68" Type="http://schemas.openxmlformats.org/officeDocument/2006/relationships/customXml" Target="../ink/ink2937.xml"/><Relationship Id="rId133" Type="http://schemas.openxmlformats.org/officeDocument/2006/relationships/image" Target="../media/image2943.png"/><Relationship Id="rId175" Type="http://schemas.openxmlformats.org/officeDocument/2006/relationships/image" Target="../media/image2964.png"/><Relationship Id="rId340" Type="http://schemas.openxmlformats.org/officeDocument/2006/relationships/customXml" Target="../ink/ink3073.xml"/><Relationship Id="rId200" Type="http://schemas.openxmlformats.org/officeDocument/2006/relationships/customXml" Target="../ink/ink3003.xml"/><Relationship Id="rId382" Type="http://schemas.openxmlformats.org/officeDocument/2006/relationships/customXml" Target="../ink/ink3094.xml"/><Relationship Id="rId438" Type="http://schemas.openxmlformats.org/officeDocument/2006/relationships/customXml" Target="../ink/ink3122.xml"/><Relationship Id="rId242" Type="http://schemas.openxmlformats.org/officeDocument/2006/relationships/customXml" Target="../ink/ink3024.xml"/><Relationship Id="rId284" Type="http://schemas.openxmlformats.org/officeDocument/2006/relationships/customXml" Target="../ink/ink3045.xml"/><Relationship Id="rId491" Type="http://schemas.openxmlformats.org/officeDocument/2006/relationships/image" Target="../media/image3122.png"/><Relationship Id="rId505" Type="http://schemas.openxmlformats.org/officeDocument/2006/relationships/image" Target="../media/image3129.png"/><Relationship Id="rId37" Type="http://schemas.openxmlformats.org/officeDocument/2006/relationships/image" Target="../media/image2895.png"/><Relationship Id="rId79" Type="http://schemas.openxmlformats.org/officeDocument/2006/relationships/image" Target="../media/image2916.png"/><Relationship Id="rId102" Type="http://schemas.openxmlformats.org/officeDocument/2006/relationships/customXml" Target="../ink/ink2954.xml"/><Relationship Id="rId144" Type="http://schemas.openxmlformats.org/officeDocument/2006/relationships/customXml" Target="../ink/ink2975.xml"/><Relationship Id="rId90" Type="http://schemas.openxmlformats.org/officeDocument/2006/relationships/customXml" Target="../ink/ink2948.xml"/><Relationship Id="rId186" Type="http://schemas.openxmlformats.org/officeDocument/2006/relationships/customXml" Target="../ink/ink2996.xml"/><Relationship Id="rId351" Type="http://schemas.openxmlformats.org/officeDocument/2006/relationships/image" Target="../media/image3052.png"/><Relationship Id="rId393" Type="http://schemas.openxmlformats.org/officeDocument/2006/relationships/image" Target="../media/image3073.png"/><Relationship Id="rId407" Type="http://schemas.openxmlformats.org/officeDocument/2006/relationships/image" Target="../media/image3080.png"/><Relationship Id="rId449" Type="http://schemas.openxmlformats.org/officeDocument/2006/relationships/image" Target="../media/image3101.png"/><Relationship Id="rId211" Type="http://schemas.openxmlformats.org/officeDocument/2006/relationships/image" Target="../media/image2982.png"/><Relationship Id="rId253" Type="http://schemas.openxmlformats.org/officeDocument/2006/relationships/image" Target="../media/image3003.png"/><Relationship Id="rId295" Type="http://schemas.openxmlformats.org/officeDocument/2006/relationships/image" Target="../media/image3024.png"/><Relationship Id="rId309" Type="http://schemas.openxmlformats.org/officeDocument/2006/relationships/image" Target="../media/image3031.png"/><Relationship Id="rId460" Type="http://schemas.openxmlformats.org/officeDocument/2006/relationships/customXml" Target="../ink/ink3133.xml"/><Relationship Id="rId48" Type="http://schemas.openxmlformats.org/officeDocument/2006/relationships/customXml" Target="../ink/ink2927.xml"/><Relationship Id="rId113" Type="http://schemas.openxmlformats.org/officeDocument/2006/relationships/image" Target="../media/image2933.png"/><Relationship Id="rId320" Type="http://schemas.openxmlformats.org/officeDocument/2006/relationships/customXml" Target="../ink/ink3063.xml"/><Relationship Id="rId155" Type="http://schemas.openxmlformats.org/officeDocument/2006/relationships/image" Target="../media/image2954.png"/><Relationship Id="rId197" Type="http://schemas.openxmlformats.org/officeDocument/2006/relationships/image" Target="../media/image2975.png"/><Relationship Id="rId362" Type="http://schemas.openxmlformats.org/officeDocument/2006/relationships/customXml" Target="../ink/ink3084.xml"/><Relationship Id="rId418" Type="http://schemas.openxmlformats.org/officeDocument/2006/relationships/customXml" Target="../ink/ink3112.xml"/><Relationship Id="rId222" Type="http://schemas.openxmlformats.org/officeDocument/2006/relationships/customXml" Target="../ink/ink3014.xml"/><Relationship Id="rId264" Type="http://schemas.openxmlformats.org/officeDocument/2006/relationships/customXml" Target="../ink/ink3035.xml"/><Relationship Id="rId471" Type="http://schemas.openxmlformats.org/officeDocument/2006/relationships/image" Target="../media/image3112.png"/><Relationship Id="rId17" Type="http://schemas.openxmlformats.org/officeDocument/2006/relationships/image" Target="../media/image2885.png"/><Relationship Id="rId59" Type="http://schemas.openxmlformats.org/officeDocument/2006/relationships/image" Target="../media/image2906.png"/><Relationship Id="rId124" Type="http://schemas.openxmlformats.org/officeDocument/2006/relationships/customXml" Target="../ink/ink2965.xml"/><Relationship Id="rId70" Type="http://schemas.openxmlformats.org/officeDocument/2006/relationships/customXml" Target="../ink/ink2938.xml"/><Relationship Id="rId166" Type="http://schemas.openxmlformats.org/officeDocument/2006/relationships/customXml" Target="../ink/ink2986.xml"/><Relationship Id="rId331" Type="http://schemas.openxmlformats.org/officeDocument/2006/relationships/image" Target="../media/image3042.png"/><Relationship Id="rId373" Type="http://schemas.openxmlformats.org/officeDocument/2006/relationships/image" Target="../media/image3063.png"/><Relationship Id="rId429" Type="http://schemas.openxmlformats.org/officeDocument/2006/relationships/image" Target="../media/image30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93.png"/><Relationship Id="rId440" Type="http://schemas.openxmlformats.org/officeDocument/2006/relationships/customXml" Target="../ink/ink3123.xml"/><Relationship Id="rId28" Type="http://schemas.openxmlformats.org/officeDocument/2006/relationships/customXml" Target="../ink/ink2917.xml"/><Relationship Id="rId275" Type="http://schemas.openxmlformats.org/officeDocument/2006/relationships/image" Target="../media/image3014.png"/><Relationship Id="rId300" Type="http://schemas.openxmlformats.org/officeDocument/2006/relationships/customXml" Target="../ink/ink3053.xml"/><Relationship Id="rId482" Type="http://schemas.openxmlformats.org/officeDocument/2006/relationships/customXml" Target="../ink/ink3144.xml"/><Relationship Id="rId81" Type="http://schemas.openxmlformats.org/officeDocument/2006/relationships/image" Target="../media/image2917.png"/><Relationship Id="rId135" Type="http://schemas.openxmlformats.org/officeDocument/2006/relationships/image" Target="../media/image2944.png"/><Relationship Id="rId177" Type="http://schemas.openxmlformats.org/officeDocument/2006/relationships/image" Target="../media/image2965.png"/><Relationship Id="rId342" Type="http://schemas.openxmlformats.org/officeDocument/2006/relationships/customXml" Target="../ink/ink3074.xml"/><Relationship Id="rId384" Type="http://schemas.openxmlformats.org/officeDocument/2006/relationships/customXml" Target="../ink/ink3095.xml"/><Relationship Id="rId202" Type="http://schemas.openxmlformats.org/officeDocument/2006/relationships/customXml" Target="../ink/ink3004.xml"/><Relationship Id="rId244" Type="http://schemas.openxmlformats.org/officeDocument/2006/relationships/customXml" Target="../ink/ink3025.xml"/><Relationship Id="rId39" Type="http://schemas.openxmlformats.org/officeDocument/2006/relationships/image" Target="../media/image2896.png"/><Relationship Id="rId286" Type="http://schemas.openxmlformats.org/officeDocument/2006/relationships/customXml" Target="../ink/ink3046.xml"/><Relationship Id="rId451" Type="http://schemas.openxmlformats.org/officeDocument/2006/relationships/image" Target="../media/image3102.png"/><Relationship Id="rId493" Type="http://schemas.openxmlformats.org/officeDocument/2006/relationships/image" Target="../media/image3123.png"/><Relationship Id="rId507" Type="http://schemas.openxmlformats.org/officeDocument/2006/relationships/image" Target="../media/image3130.png"/><Relationship Id="rId50" Type="http://schemas.openxmlformats.org/officeDocument/2006/relationships/customXml" Target="../ink/ink2928.xml"/><Relationship Id="rId104" Type="http://schemas.openxmlformats.org/officeDocument/2006/relationships/customXml" Target="../ink/ink2955.xml"/><Relationship Id="rId146" Type="http://schemas.openxmlformats.org/officeDocument/2006/relationships/customXml" Target="../ink/ink2976.xml"/><Relationship Id="rId188" Type="http://schemas.openxmlformats.org/officeDocument/2006/relationships/customXml" Target="../ink/ink2997.xml"/><Relationship Id="rId311" Type="http://schemas.openxmlformats.org/officeDocument/2006/relationships/image" Target="../media/image3032.png"/><Relationship Id="rId353" Type="http://schemas.openxmlformats.org/officeDocument/2006/relationships/image" Target="../media/image3053.png"/><Relationship Id="rId395" Type="http://schemas.openxmlformats.org/officeDocument/2006/relationships/image" Target="../media/image3074.png"/><Relationship Id="rId409" Type="http://schemas.openxmlformats.org/officeDocument/2006/relationships/image" Target="../media/image3081.png"/><Relationship Id="rId92" Type="http://schemas.openxmlformats.org/officeDocument/2006/relationships/customXml" Target="../ink/ink2949.xml"/><Relationship Id="rId213" Type="http://schemas.openxmlformats.org/officeDocument/2006/relationships/image" Target="../media/image2983.png"/><Relationship Id="rId420" Type="http://schemas.openxmlformats.org/officeDocument/2006/relationships/customXml" Target="../ink/ink3113.xml"/><Relationship Id="rId255" Type="http://schemas.openxmlformats.org/officeDocument/2006/relationships/image" Target="../media/image3004.png"/><Relationship Id="rId297" Type="http://schemas.openxmlformats.org/officeDocument/2006/relationships/image" Target="../media/image3025.png"/><Relationship Id="rId462" Type="http://schemas.openxmlformats.org/officeDocument/2006/relationships/customXml" Target="../ink/ink3134.xml"/><Relationship Id="rId115" Type="http://schemas.openxmlformats.org/officeDocument/2006/relationships/image" Target="../media/image2934.png"/><Relationship Id="rId157" Type="http://schemas.openxmlformats.org/officeDocument/2006/relationships/image" Target="../media/image2955.png"/><Relationship Id="rId322" Type="http://schemas.openxmlformats.org/officeDocument/2006/relationships/customXml" Target="../ink/ink3064.xml"/><Relationship Id="rId364" Type="http://schemas.openxmlformats.org/officeDocument/2006/relationships/customXml" Target="../ink/ink3085.xml"/><Relationship Id="rId61" Type="http://schemas.openxmlformats.org/officeDocument/2006/relationships/image" Target="../media/image2907.png"/><Relationship Id="rId199" Type="http://schemas.openxmlformats.org/officeDocument/2006/relationships/image" Target="../media/image2976.png"/><Relationship Id="rId19" Type="http://schemas.openxmlformats.org/officeDocument/2006/relationships/image" Target="../media/image2886.png"/><Relationship Id="rId224" Type="http://schemas.openxmlformats.org/officeDocument/2006/relationships/customXml" Target="../ink/ink3015.xml"/><Relationship Id="rId266" Type="http://schemas.openxmlformats.org/officeDocument/2006/relationships/customXml" Target="../ink/ink3036.xml"/><Relationship Id="rId431" Type="http://schemas.openxmlformats.org/officeDocument/2006/relationships/image" Target="../media/image3092.png"/><Relationship Id="rId473" Type="http://schemas.openxmlformats.org/officeDocument/2006/relationships/image" Target="../media/image3113.png"/><Relationship Id="rId30" Type="http://schemas.openxmlformats.org/officeDocument/2006/relationships/customXml" Target="../ink/ink2918.xml"/><Relationship Id="rId126" Type="http://schemas.openxmlformats.org/officeDocument/2006/relationships/customXml" Target="../ink/ink2966.xml"/><Relationship Id="rId168" Type="http://schemas.openxmlformats.org/officeDocument/2006/relationships/customXml" Target="../ink/ink2987.xml"/><Relationship Id="rId333" Type="http://schemas.openxmlformats.org/officeDocument/2006/relationships/image" Target="../media/image3043.png"/><Relationship Id="rId72" Type="http://schemas.openxmlformats.org/officeDocument/2006/relationships/customXml" Target="../ink/ink2939.xml"/><Relationship Id="rId375" Type="http://schemas.openxmlformats.org/officeDocument/2006/relationships/image" Target="../media/image3064.png"/><Relationship Id="rId3" Type="http://schemas.openxmlformats.org/officeDocument/2006/relationships/image" Target="../media/image2878.png"/><Relationship Id="rId235" Type="http://schemas.openxmlformats.org/officeDocument/2006/relationships/image" Target="../media/image2994.png"/><Relationship Id="rId277" Type="http://schemas.openxmlformats.org/officeDocument/2006/relationships/image" Target="../media/image3015.png"/><Relationship Id="rId400" Type="http://schemas.openxmlformats.org/officeDocument/2006/relationships/customXml" Target="../ink/ink3103.xml"/><Relationship Id="rId442" Type="http://schemas.openxmlformats.org/officeDocument/2006/relationships/customXml" Target="../ink/ink3124.xml"/><Relationship Id="rId484" Type="http://schemas.openxmlformats.org/officeDocument/2006/relationships/customXml" Target="../ink/ink3145.xml"/><Relationship Id="rId137" Type="http://schemas.openxmlformats.org/officeDocument/2006/relationships/image" Target="../media/image2945.png"/><Relationship Id="rId302" Type="http://schemas.openxmlformats.org/officeDocument/2006/relationships/customXml" Target="../ink/ink3054.xml"/><Relationship Id="rId344" Type="http://schemas.openxmlformats.org/officeDocument/2006/relationships/customXml" Target="../ink/ink3075.xml"/><Relationship Id="rId41" Type="http://schemas.openxmlformats.org/officeDocument/2006/relationships/image" Target="../media/image2897.png"/><Relationship Id="rId83" Type="http://schemas.openxmlformats.org/officeDocument/2006/relationships/image" Target="../media/image2918.png"/><Relationship Id="rId179" Type="http://schemas.openxmlformats.org/officeDocument/2006/relationships/image" Target="../media/image2966.png"/><Relationship Id="rId386" Type="http://schemas.openxmlformats.org/officeDocument/2006/relationships/customXml" Target="../ink/ink3096.xml"/><Relationship Id="rId190" Type="http://schemas.openxmlformats.org/officeDocument/2006/relationships/customXml" Target="../ink/ink2998.xml"/><Relationship Id="rId204" Type="http://schemas.openxmlformats.org/officeDocument/2006/relationships/customXml" Target="../ink/ink3005.xml"/><Relationship Id="rId246" Type="http://schemas.openxmlformats.org/officeDocument/2006/relationships/customXml" Target="../ink/ink3026.xml"/><Relationship Id="rId288" Type="http://schemas.openxmlformats.org/officeDocument/2006/relationships/customXml" Target="../ink/ink3047.xml"/><Relationship Id="rId411" Type="http://schemas.openxmlformats.org/officeDocument/2006/relationships/image" Target="../media/image3082.png"/><Relationship Id="rId453" Type="http://schemas.openxmlformats.org/officeDocument/2006/relationships/image" Target="../media/image3103.png"/><Relationship Id="rId106" Type="http://schemas.openxmlformats.org/officeDocument/2006/relationships/customXml" Target="../ink/ink2956.xml"/><Relationship Id="rId313" Type="http://schemas.openxmlformats.org/officeDocument/2006/relationships/image" Target="../media/image3033.png"/><Relationship Id="rId495" Type="http://schemas.openxmlformats.org/officeDocument/2006/relationships/image" Target="../media/image3124.png"/><Relationship Id="rId10" Type="http://schemas.openxmlformats.org/officeDocument/2006/relationships/customXml" Target="../ink/ink2908.xml"/><Relationship Id="rId52" Type="http://schemas.openxmlformats.org/officeDocument/2006/relationships/customXml" Target="../ink/ink2929.xml"/><Relationship Id="rId94" Type="http://schemas.openxmlformats.org/officeDocument/2006/relationships/customXml" Target="../ink/ink2950.xml"/><Relationship Id="rId148" Type="http://schemas.openxmlformats.org/officeDocument/2006/relationships/customXml" Target="../ink/ink2977.xml"/><Relationship Id="rId355" Type="http://schemas.openxmlformats.org/officeDocument/2006/relationships/image" Target="../media/image3054.png"/><Relationship Id="rId397" Type="http://schemas.openxmlformats.org/officeDocument/2006/relationships/image" Target="../media/image3075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88.png"/><Relationship Id="rId299" Type="http://schemas.openxmlformats.org/officeDocument/2006/relationships/image" Target="../media/image3278.png"/><Relationship Id="rId21" Type="http://schemas.openxmlformats.org/officeDocument/2006/relationships/image" Target="../media/image3140.png"/><Relationship Id="rId63" Type="http://schemas.openxmlformats.org/officeDocument/2006/relationships/image" Target="../media/image3161.png"/><Relationship Id="rId159" Type="http://schemas.openxmlformats.org/officeDocument/2006/relationships/image" Target="../media/image3209.png"/><Relationship Id="rId324" Type="http://schemas.openxmlformats.org/officeDocument/2006/relationships/customXml" Target="../ink/ink3318.xml"/><Relationship Id="rId366" Type="http://schemas.openxmlformats.org/officeDocument/2006/relationships/customXml" Target="../ink/ink3339.xml"/><Relationship Id="rId170" Type="http://schemas.openxmlformats.org/officeDocument/2006/relationships/customXml" Target="../ink/ink3241.xml"/><Relationship Id="rId226" Type="http://schemas.openxmlformats.org/officeDocument/2006/relationships/customXml" Target="../ink/ink3269.xml"/><Relationship Id="rId433" Type="http://schemas.openxmlformats.org/officeDocument/2006/relationships/image" Target="../media/image3345.png"/><Relationship Id="rId268" Type="http://schemas.openxmlformats.org/officeDocument/2006/relationships/customXml" Target="../ink/ink3290.xml"/><Relationship Id="rId32" Type="http://schemas.openxmlformats.org/officeDocument/2006/relationships/customXml" Target="../ink/ink3172.xml"/><Relationship Id="rId74" Type="http://schemas.openxmlformats.org/officeDocument/2006/relationships/customXml" Target="../ink/ink3193.xml"/><Relationship Id="rId128" Type="http://schemas.openxmlformats.org/officeDocument/2006/relationships/customXml" Target="../ink/ink3220.xml"/><Relationship Id="rId335" Type="http://schemas.openxmlformats.org/officeDocument/2006/relationships/image" Target="../media/image3296.png"/><Relationship Id="rId377" Type="http://schemas.openxmlformats.org/officeDocument/2006/relationships/image" Target="../media/image3317.png"/><Relationship Id="rId5" Type="http://schemas.openxmlformats.org/officeDocument/2006/relationships/image" Target="../media/image3132.png"/><Relationship Id="rId181" Type="http://schemas.openxmlformats.org/officeDocument/2006/relationships/image" Target="../media/image3220.png"/><Relationship Id="rId237" Type="http://schemas.openxmlformats.org/officeDocument/2006/relationships/image" Target="../media/image3247.png"/><Relationship Id="rId402" Type="http://schemas.openxmlformats.org/officeDocument/2006/relationships/customXml" Target="../ink/ink3357.xml"/><Relationship Id="rId279" Type="http://schemas.openxmlformats.org/officeDocument/2006/relationships/image" Target="../media/image3268.png"/><Relationship Id="rId444" Type="http://schemas.openxmlformats.org/officeDocument/2006/relationships/customXml" Target="../ink/ink3378.xml"/><Relationship Id="rId43" Type="http://schemas.openxmlformats.org/officeDocument/2006/relationships/image" Target="../media/image3151.png"/><Relationship Id="rId139" Type="http://schemas.openxmlformats.org/officeDocument/2006/relationships/image" Target="../media/image3199.png"/><Relationship Id="rId290" Type="http://schemas.openxmlformats.org/officeDocument/2006/relationships/customXml" Target="../ink/ink3301.xml"/><Relationship Id="rId304" Type="http://schemas.openxmlformats.org/officeDocument/2006/relationships/customXml" Target="../ink/ink3308.xml"/><Relationship Id="rId346" Type="http://schemas.openxmlformats.org/officeDocument/2006/relationships/customXml" Target="../ink/ink3329.xml"/><Relationship Id="rId388" Type="http://schemas.openxmlformats.org/officeDocument/2006/relationships/customXml" Target="../ink/ink3350.xml"/><Relationship Id="rId85" Type="http://schemas.openxmlformats.org/officeDocument/2006/relationships/image" Target="../media/image3172.png"/><Relationship Id="rId150" Type="http://schemas.openxmlformats.org/officeDocument/2006/relationships/customXml" Target="../ink/ink3231.xml"/><Relationship Id="rId192" Type="http://schemas.openxmlformats.org/officeDocument/2006/relationships/customXml" Target="../ink/ink3252.xml"/><Relationship Id="rId206" Type="http://schemas.openxmlformats.org/officeDocument/2006/relationships/customXml" Target="../ink/ink3259.xml"/><Relationship Id="rId413" Type="http://schemas.openxmlformats.org/officeDocument/2006/relationships/image" Target="../media/image3335.png"/><Relationship Id="rId248" Type="http://schemas.openxmlformats.org/officeDocument/2006/relationships/customXml" Target="../ink/ink3280.xml"/><Relationship Id="rId455" Type="http://schemas.openxmlformats.org/officeDocument/2006/relationships/image" Target="../media/image3356.png"/><Relationship Id="rId12" Type="http://schemas.openxmlformats.org/officeDocument/2006/relationships/customXml" Target="../ink/ink3162.xml"/><Relationship Id="rId108" Type="http://schemas.openxmlformats.org/officeDocument/2006/relationships/customXml" Target="../ink/ink3210.xml"/><Relationship Id="rId315" Type="http://schemas.openxmlformats.org/officeDocument/2006/relationships/image" Target="../media/image3286.png"/><Relationship Id="rId357" Type="http://schemas.openxmlformats.org/officeDocument/2006/relationships/image" Target="../media/image3307.png"/><Relationship Id="rId54" Type="http://schemas.openxmlformats.org/officeDocument/2006/relationships/customXml" Target="../ink/ink3183.xml"/><Relationship Id="rId96" Type="http://schemas.openxmlformats.org/officeDocument/2006/relationships/customXml" Target="../ink/ink3204.xml"/><Relationship Id="rId161" Type="http://schemas.openxmlformats.org/officeDocument/2006/relationships/image" Target="../media/image3210.png"/><Relationship Id="rId217" Type="http://schemas.openxmlformats.org/officeDocument/2006/relationships/image" Target="../media/image3238.png"/><Relationship Id="rId399" Type="http://schemas.openxmlformats.org/officeDocument/2006/relationships/image" Target="../media/image3328.png"/><Relationship Id="rId259" Type="http://schemas.openxmlformats.org/officeDocument/2006/relationships/image" Target="../media/image3258.png"/><Relationship Id="rId424" Type="http://schemas.openxmlformats.org/officeDocument/2006/relationships/customXml" Target="../ink/ink3368.xml"/><Relationship Id="rId466" Type="http://schemas.openxmlformats.org/officeDocument/2006/relationships/customXml" Target="../ink/ink3389.xml"/><Relationship Id="rId23" Type="http://schemas.openxmlformats.org/officeDocument/2006/relationships/image" Target="../media/image3141.png"/><Relationship Id="rId119" Type="http://schemas.openxmlformats.org/officeDocument/2006/relationships/image" Target="../media/image3189.png"/><Relationship Id="rId270" Type="http://schemas.openxmlformats.org/officeDocument/2006/relationships/customXml" Target="../ink/ink3291.xml"/><Relationship Id="rId326" Type="http://schemas.openxmlformats.org/officeDocument/2006/relationships/customXml" Target="../ink/ink3319.xml"/><Relationship Id="rId65" Type="http://schemas.openxmlformats.org/officeDocument/2006/relationships/image" Target="../media/image3162.png"/><Relationship Id="rId130" Type="http://schemas.openxmlformats.org/officeDocument/2006/relationships/customXml" Target="../ink/ink3221.xml"/><Relationship Id="rId368" Type="http://schemas.openxmlformats.org/officeDocument/2006/relationships/customXml" Target="../ink/ink3340.xml"/><Relationship Id="rId172" Type="http://schemas.openxmlformats.org/officeDocument/2006/relationships/customXml" Target="../ink/ink3242.xml"/><Relationship Id="rId228" Type="http://schemas.openxmlformats.org/officeDocument/2006/relationships/customXml" Target="../ink/ink3270.xml"/><Relationship Id="rId435" Type="http://schemas.openxmlformats.org/officeDocument/2006/relationships/image" Target="../media/image3346.png"/><Relationship Id="rId281" Type="http://schemas.openxmlformats.org/officeDocument/2006/relationships/image" Target="../media/image3269.png"/><Relationship Id="rId337" Type="http://schemas.openxmlformats.org/officeDocument/2006/relationships/image" Target="../media/image3297.png"/><Relationship Id="rId34" Type="http://schemas.openxmlformats.org/officeDocument/2006/relationships/customXml" Target="../ink/ink3173.xml"/><Relationship Id="rId76" Type="http://schemas.openxmlformats.org/officeDocument/2006/relationships/customXml" Target="../ink/ink3194.xml"/><Relationship Id="rId141" Type="http://schemas.openxmlformats.org/officeDocument/2006/relationships/image" Target="../media/image3200.png"/><Relationship Id="rId379" Type="http://schemas.openxmlformats.org/officeDocument/2006/relationships/image" Target="../media/image3318.png"/><Relationship Id="rId7" Type="http://schemas.openxmlformats.org/officeDocument/2006/relationships/image" Target="../media/image3133.png"/><Relationship Id="rId183" Type="http://schemas.openxmlformats.org/officeDocument/2006/relationships/image" Target="../media/image3221.png"/><Relationship Id="rId239" Type="http://schemas.openxmlformats.org/officeDocument/2006/relationships/image" Target="../media/image3248.png"/><Relationship Id="rId390" Type="http://schemas.openxmlformats.org/officeDocument/2006/relationships/customXml" Target="../ink/ink3351.xml"/><Relationship Id="rId404" Type="http://schemas.openxmlformats.org/officeDocument/2006/relationships/customXml" Target="../ink/ink3358.xml"/><Relationship Id="rId446" Type="http://schemas.openxmlformats.org/officeDocument/2006/relationships/customXml" Target="../ink/ink3379.xml"/><Relationship Id="rId250" Type="http://schemas.openxmlformats.org/officeDocument/2006/relationships/customXml" Target="../ink/ink3281.xml"/><Relationship Id="rId292" Type="http://schemas.openxmlformats.org/officeDocument/2006/relationships/customXml" Target="../ink/ink3302.xml"/><Relationship Id="rId306" Type="http://schemas.openxmlformats.org/officeDocument/2006/relationships/customXml" Target="../ink/ink3309.xml"/><Relationship Id="rId45" Type="http://schemas.openxmlformats.org/officeDocument/2006/relationships/image" Target="../media/image3152.png"/><Relationship Id="rId87" Type="http://schemas.openxmlformats.org/officeDocument/2006/relationships/image" Target="../media/image3173.png"/><Relationship Id="rId110" Type="http://schemas.openxmlformats.org/officeDocument/2006/relationships/customXml" Target="../ink/ink3211.xml"/><Relationship Id="rId348" Type="http://schemas.openxmlformats.org/officeDocument/2006/relationships/customXml" Target="../ink/ink3330.xml"/><Relationship Id="rId152" Type="http://schemas.openxmlformats.org/officeDocument/2006/relationships/customXml" Target="../ink/ink3232.xml"/><Relationship Id="rId194" Type="http://schemas.openxmlformats.org/officeDocument/2006/relationships/customXml" Target="../ink/ink3253.xml"/><Relationship Id="rId208" Type="http://schemas.openxmlformats.org/officeDocument/2006/relationships/customXml" Target="../ink/ink3260.xml"/><Relationship Id="rId415" Type="http://schemas.openxmlformats.org/officeDocument/2006/relationships/image" Target="../media/image3336.png"/><Relationship Id="rId457" Type="http://schemas.openxmlformats.org/officeDocument/2006/relationships/image" Target="../media/image3357.png"/><Relationship Id="rId261" Type="http://schemas.openxmlformats.org/officeDocument/2006/relationships/image" Target="../media/image3259.png"/><Relationship Id="rId14" Type="http://schemas.openxmlformats.org/officeDocument/2006/relationships/customXml" Target="../ink/ink3163.xml"/><Relationship Id="rId56" Type="http://schemas.openxmlformats.org/officeDocument/2006/relationships/customXml" Target="../ink/ink3184.xml"/><Relationship Id="rId317" Type="http://schemas.openxmlformats.org/officeDocument/2006/relationships/image" Target="../media/image3287.png"/><Relationship Id="rId359" Type="http://schemas.openxmlformats.org/officeDocument/2006/relationships/image" Target="../media/image3308.png"/><Relationship Id="rId98" Type="http://schemas.openxmlformats.org/officeDocument/2006/relationships/customXml" Target="../ink/ink3205.xml"/><Relationship Id="rId121" Type="http://schemas.openxmlformats.org/officeDocument/2006/relationships/image" Target="../media/image3190.png"/><Relationship Id="rId163" Type="http://schemas.openxmlformats.org/officeDocument/2006/relationships/image" Target="../media/image3211.png"/><Relationship Id="rId219" Type="http://schemas.openxmlformats.org/officeDocument/2006/relationships/image" Target="../media/image3239.png"/><Relationship Id="rId370" Type="http://schemas.openxmlformats.org/officeDocument/2006/relationships/customXml" Target="../ink/ink3341.xml"/><Relationship Id="rId426" Type="http://schemas.openxmlformats.org/officeDocument/2006/relationships/customXml" Target="../ink/ink3369.xml"/><Relationship Id="rId230" Type="http://schemas.openxmlformats.org/officeDocument/2006/relationships/customXml" Target="../ink/ink3271.xml"/><Relationship Id="rId25" Type="http://schemas.openxmlformats.org/officeDocument/2006/relationships/image" Target="../media/image3142.png"/><Relationship Id="rId67" Type="http://schemas.openxmlformats.org/officeDocument/2006/relationships/image" Target="../media/image3163.png"/><Relationship Id="rId272" Type="http://schemas.openxmlformats.org/officeDocument/2006/relationships/customXml" Target="../ink/ink3292.xml"/><Relationship Id="rId328" Type="http://schemas.openxmlformats.org/officeDocument/2006/relationships/customXml" Target="../ink/ink3320.xml"/><Relationship Id="rId132" Type="http://schemas.openxmlformats.org/officeDocument/2006/relationships/customXml" Target="../ink/ink3222.xml"/><Relationship Id="rId174" Type="http://schemas.openxmlformats.org/officeDocument/2006/relationships/customXml" Target="../ink/ink3243.xml"/><Relationship Id="rId381" Type="http://schemas.openxmlformats.org/officeDocument/2006/relationships/image" Target="../media/image3319.png"/><Relationship Id="rId241" Type="http://schemas.openxmlformats.org/officeDocument/2006/relationships/image" Target="../media/image3249.png"/><Relationship Id="rId437" Type="http://schemas.openxmlformats.org/officeDocument/2006/relationships/image" Target="../media/image3347.png"/><Relationship Id="rId36" Type="http://schemas.openxmlformats.org/officeDocument/2006/relationships/customXml" Target="../ink/ink3174.xml"/><Relationship Id="rId283" Type="http://schemas.openxmlformats.org/officeDocument/2006/relationships/image" Target="../media/image3270.png"/><Relationship Id="rId339" Type="http://schemas.openxmlformats.org/officeDocument/2006/relationships/image" Target="../media/image3298.png"/><Relationship Id="rId78" Type="http://schemas.openxmlformats.org/officeDocument/2006/relationships/customXml" Target="../ink/ink3195.xml"/><Relationship Id="rId101" Type="http://schemas.openxmlformats.org/officeDocument/2006/relationships/image" Target="../media/image3180.png"/><Relationship Id="rId143" Type="http://schemas.openxmlformats.org/officeDocument/2006/relationships/image" Target="../media/image3201.png"/><Relationship Id="rId185" Type="http://schemas.openxmlformats.org/officeDocument/2006/relationships/image" Target="../media/image3222.png"/><Relationship Id="rId350" Type="http://schemas.openxmlformats.org/officeDocument/2006/relationships/customXml" Target="../ink/ink3331.xml"/><Relationship Id="rId406" Type="http://schemas.openxmlformats.org/officeDocument/2006/relationships/customXml" Target="../ink/ink3359.xml"/><Relationship Id="rId9" Type="http://schemas.openxmlformats.org/officeDocument/2006/relationships/image" Target="../media/image3134.png"/><Relationship Id="rId210" Type="http://schemas.openxmlformats.org/officeDocument/2006/relationships/customXml" Target="../ink/ink3261.xml"/><Relationship Id="rId392" Type="http://schemas.openxmlformats.org/officeDocument/2006/relationships/customXml" Target="../ink/ink3352.xml"/><Relationship Id="rId448" Type="http://schemas.openxmlformats.org/officeDocument/2006/relationships/customXml" Target="../ink/ink3380.xml"/><Relationship Id="rId252" Type="http://schemas.openxmlformats.org/officeDocument/2006/relationships/customXml" Target="../ink/ink3282.xml"/><Relationship Id="rId294" Type="http://schemas.openxmlformats.org/officeDocument/2006/relationships/customXml" Target="../ink/ink3303.xml"/><Relationship Id="rId308" Type="http://schemas.openxmlformats.org/officeDocument/2006/relationships/customXml" Target="../ink/ink3310.xml"/><Relationship Id="rId47" Type="http://schemas.openxmlformats.org/officeDocument/2006/relationships/image" Target="../media/image3153.png"/><Relationship Id="rId89" Type="http://schemas.openxmlformats.org/officeDocument/2006/relationships/image" Target="../media/image3174.png"/><Relationship Id="rId112" Type="http://schemas.openxmlformats.org/officeDocument/2006/relationships/customXml" Target="../ink/ink3212.xml"/><Relationship Id="rId154" Type="http://schemas.openxmlformats.org/officeDocument/2006/relationships/customXml" Target="../ink/ink3233.xml"/><Relationship Id="rId361" Type="http://schemas.openxmlformats.org/officeDocument/2006/relationships/image" Target="../media/image3309.png"/><Relationship Id="rId196" Type="http://schemas.openxmlformats.org/officeDocument/2006/relationships/customXml" Target="../ink/ink3254.xml"/><Relationship Id="rId417" Type="http://schemas.openxmlformats.org/officeDocument/2006/relationships/image" Target="../media/image3337.png"/><Relationship Id="rId459" Type="http://schemas.openxmlformats.org/officeDocument/2006/relationships/image" Target="../media/image3358.png"/><Relationship Id="rId16" Type="http://schemas.openxmlformats.org/officeDocument/2006/relationships/customXml" Target="../ink/ink3164.xml"/><Relationship Id="rId221" Type="http://schemas.openxmlformats.org/officeDocument/2006/relationships/image" Target="../media/image3240.png"/><Relationship Id="rId263" Type="http://schemas.openxmlformats.org/officeDocument/2006/relationships/image" Target="../media/image3260.png"/><Relationship Id="rId319" Type="http://schemas.openxmlformats.org/officeDocument/2006/relationships/image" Target="../media/image3288.png"/><Relationship Id="rId58" Type="http://schemas.openxmlformats.org/officeDocument/2006/relationships/customXml" Target="../ink/ink3185.xml"/><Relationship Id="rId123" Type="http://schemas.openxmlformats.org/officeDocument/2006/relationships/image" Target="../media/image3191.png"/><Relationship Id="rId330" Type="http://schemas.openxmlformats.org/officeDocument/2006/relationships/customXml" Target="../ink/ink3321.xml"/><Relationship Id="rId165" Type="http://schemas.openxmlformats.org/officeDocument/2006/relationships/image" Target="../media/image3212.png"/><Relationship Id="rId372" Type="http://schemas.openxmlformats.org/officeDocument/2006/relationships/customXml" Target="../ink/ink3342.xml"/><Relationship Id="rId428" Type="http://schemas.openxmlformats.org/officeDocument/2006/relationships/customXml" Target="../ink/ink3370.xml"/><Relationship Id="rId232" Type="http://schemas.openxmlformats.org/officeDocument/2006/relationships/customXml" Target="../ink/ink3272.xml"/><Relationship Id="rId274" Type="http://schemas.openxmlformats.org/officeDocument/2006/relationships/customXml" Target="../ink/ink3293.xml"/><Relationship Id="rId27" Type="http://schemas.openxmlformats.org/officeDocument/2006/relationships/image" Target="../media/image3143.png"/><Relationship Id="rId69" Type="http://schemas.openxmlformats.org/officeDocument/2006/relationships/image" Target="../media/image3164.png"/><Relationship Id="rId134" Type="http://schemas.openxmlformats.org/officeDocument/2006/relationships/customXml" Target="../ink/ink3223.xml"/><Relationship Id="rId80" Type="http://schemas.openxmlformats.org/officeDocument/2006/relationships/customXml" Target="../ink/ink3196.xml"/><Relationship Id="rId176" Type="http://schemas.openxmlformats.org/officeDocument/2006/relationships/customXml" Target="../ink/ink3244.xml"/><Relationship Id="rId341" Type="http://schemas.openxmlformats.org/officeDocument/2006/relationships/image" Target="../media/image3299.png"/><Relationship Id="rId383" Type="http://schemas.openxmlformats.org/officeDocument/2006/relationships/image" Target="../media/image3320.png"/><Relationship Id="rId439" Type="http://schemas.openxmlformats.org/officeDocument/2006/relationships/image" Target="../media/image3348.png"/><Relationship Id="rId201" Type="http://schemas.openxmlformats.org/officeDocument/2006/relationships/image" Target="../media/image3230.png"/><Relationship Id="rId243" Type="http://schemas.openxmlformats.org/officeDocument/2006/relationships/image" Target="../media/image3250.png"/><Relationship Id="rId285" Type="http://schemas.openxmlformats.org/officeDocument/2006/relationships/image" Target="../media/image3271.png"/><Relationship Id="rId450" Type="http://schemas.openxmlformats.org/officeDocument/2006/relationships/customXml" Target="../ink/ink3381.xml"/><Relationship Id="rId38" Type="http://schemas.openxmlformats.org/officeDocument/2006/relationships/customXml" Target="../ink/ink3175.xml"/><Relationship Id="rId103" Type="http://schemas.openxmlformats.org/officeDocument/2006/relationships/image" Target="../media/image3181.png"/><Relationship Id="rId310" Type="http://schemas.openxmlformats.org/officeDocument/2006/relationships/customXml" Target="../ink/ink3311.xml"/><Relationship Id="rId91" Type="http://schemas.openxmlformats.org/officeDocument/2006/relationships/image" Target="../media/image3175.png"/><Relationship Id="rId145" Type="http://schemas.openxmlformats.org/officeDocument/2006/relationships/image" Target="../media/image3202.png"/><Relationship Id="rId187" Type="http://schemas.openxmlformats.org/officeDocument/2006/relationships/image" Target="../media/image3223.png"/><Relationship Id="rId352" Type="http://schemas.openxmlformats.org/officeDocument/2006/relationships/customXml" Target="../ink/ink3332.xml"/><Relationship Id="rId394" Type="http://schemas.openxmlformats.org/officeDocument/2006/relationships/customXml" Target="../ink/ink3353.xml"/><Relationship Id="rId408" Type="http://schemas.openxmlformats.org/officeDocument/2006/relationships/customXml" Target="../ink/ink3360.xml"/><Relationship Id="rId212" Type="http://schemas.openxmlformats.org/officeDocument/2006/relationships/customXml" Target="../ink/ink3262.xml"/><Relationship Id="rId254" Type="http://schemas.openxmlformats.org/officeDocument/2006/relationships/customXml" Target="../ink/ink3283.xml"/><Relationship Id="rId49" Type="http://schemas.openxmlformats.org/officeDocument/2006/relationships/image" Target="../media/image3154.png"/><Relationship Id="rId114" Type="http://schemas.openxmlformats.org/officeDocument/2006/relationships/customXml" Target="../ink/ink3213.xml"/><Relationship Id="rId296" Type="http://schemas.openxmlformats.org/officeDocument/2006/relationships/customXml" Target="../ink/ink3304.xml"/><Relationship Id="rId461" Type="http://schemas.openxmlformats.org/officeDocument/2006/relationships/image" Target="../media/image3359.png"/><Relationship Id="rId60" Type="http://schemas.openxmlformats.org/officeDocument/2006/relationships/customXml" Target="../ink/ink3186.xml"/><Relationship Id="rId156" Type="http://schemas.openxmlformats.org/officeDocument/2006/relationships/customXml" Target="../ink/ink3234.xml"/><Relationship Id="rId198" Type="http://schemas.openxmlformats.org/officeDocument/2006/relationships/customXml" Target="../ink/ink3255.xml"/><Relationship Id="rId321" Type="http://schemas.openxmlformats.org/officeDocument/2006/relationships/image" Target="../media/image3289.png"/><Relationship Id="rId363" Type="http://schemas.openxmlformats.org/officeDocument/2006/relationships/image" Target="../media/image3310.png"/><Relationship Id="rId419" Type="http://schemas.openxmlformats.org/officeDocument/2006/relationships/image" Target="../media/image3338.png"/><Relationship Id="rId223" Type="http://schemas.openxmlformats.org/officeDocument/2006/relationships/image" Target="../media/image3241.png"/><Relationship Id="rId430" Type="http://schemas.openxmlformats.org/officeDocument/2006/relationships/customXml" Target="../ink/ink3371.xml"/><Relationship Id="rId18" Type="http://schemas.openxmlformats.org/officeDocument/2006/relationships/customXml" Target="../ink/ink3165.xml"/><Relationship Id="rId265" Type="http://schemas.openxmlformats.org/officeDocument/2006/relationships/image" Target="../media/image3261.png"/><Relationship Id="rId125" Type="http://schemas.openxmlformats.org/officeDocument/2006/relationships/image" Target="../media/image3192.png"/><Relationship Id="rId167" Type="http://schemas.openxmlformats.org/officeDocument/2006/relationships/image" Target="../media/image3213.png"/><Relationship Id="rId332" Type="http://schemas.openxmlformats.org/officeDocument/2006/relationships/customXml" Target="../ink/ink3322.xml"/><Relationship Id="rId374" Type="http://schemas.openxmlformats.org/officeDocument/2006/relationships/customXml" Target="../ink/ink3343.xml"/><Relationship Id="rId71" Type="http://schemas.openxmlformats.org/officeDocument/2006/relationships/image" Target="../media/image3165.png"/><Relationship Id="rId234" Type="http://schemas.openxmlformats.org/officeDocument/2006/relationships/customXml" Target="../ink/ink3273.xml"/><Relationship Id="rId2" Type="http://schemas.openxmlformats.org/officeDocument/2006/relationships/customXml" Target="../ink/ink3157.xml"/><Relationship Id="rId29" Type="http://schemas.openxmlformats.org/officeDocument/2006/relationships/image" Target="../media/image3144.png"/><Relationship Id="rId276" Type="http://schemas.openxmlformats.org/officeDocument/2006/relationships/customXml" Target="../ink/ink3294.xml"/><Relationship Id="rId441" Type="http://schemas.openxmlformats.org/officeDocument/2006/relationships/image" Target="../media/image3349.png"/><Relationship Id="rId40" Type="http://schemas.openxmlformats.org/officeDocument/2006/relationships/customXml" Target="../ink/ink3176.xml"/><Relationship Id="rId136" Type="http://schemas.openxmlformats.org/officeDocument/2006/relationships/customXml" Target="../ink/ink3224.xml"/><Relationship Id="rId178" Type="http://schemas.openxmlformats.org/officeDocument/2006/relationships/customXml" Target="../ink/ink3245.xml"/><Relationship Id="rId301" Type="http://schemas.openxmlformats.org/officeDocument/2006/relationships/image" Target="../media/image3279.png"/><Relationship Id="rId343" Type="http://schemas.openxmlformats.org/officeDocument/2006/relationships/image" Target="../media/image3300.png"/><Relationship Id="rId61" Type="http://schemas.openxmlformats.org/officeDocument/2006/relationships/image" Target="../media/image3160.png"/><Relationship Id="rId82" Type="http://schemas.openxmlformats.org/officeDocument/2006/relationships/customXml" Target="../ink/ink3197.xml"/><Relationship Id="rId199" Type="http://schemas.openxmlformats.org/officeDocument/2006/relationships/image" Target="../media/image3229.png"/><Relationship Id="rId203" Type="http://schemas.openxmlformats.org/officeDocument/2006/relationships/image" Target="../media/image3231.png"/><Relationship Id="rId385" Type="http://schemas.openxmlformats.org/officeDocument/2006/relationships/image" Target="../media/image3321.png"/><Relationship Id="rId19" Type="http://schemas.openxmlformats.org/officeDocument/2006/relationships/image" Target="../media/image3139.png"/><Relationship Id="rId224" Type="http://schemas.openxmlformats.org/officeDocument/2006/relationships/customXml" Target="../ink/ink3268.xml"/><Relationship Id="rId245" Type="http://schemas.openxmlformats.org/officeDocument/2006/relationships/image" Target="../media/image3251.png"/><Relationship Id="rId266" Type="http://schemas.openxmlformats.org/officeDocument/2006/relationships/customXml" Target="../ink/ink3289.xml"/><Relationship Id="rId287" Type="http://schemas.openxmlformats.org/officeDocument/2006/relationships/image" Target="../media/image3272.png"/><Relationship Id="rId410" Type="http://schemas.openxmlformats.org/officeDocument/2006/relationships/customXml" Target="../ink/ink3361.xml"/><Relationship Id="rId431" Type="http://schemas.openxmlformats.org/officeDocument/2006/relationships/image" Target="../media/image3344.png"/><Relationship Id="rId452" Type="http://schemas.openxmlformats.org/officeDocument/2006/relationships/customXml" Target="../ink/ink3382.xml"/><Relationship Id="rId30" Type="http://schemas.openxmlformats.org/officeDocument/2006/relationships/customXml" Target="../ink/ink3171.xml"/><Relationship Id="rId105" Type="http://schemas.openxmlformats.org/officeDocument/2006/relationships/image" Target="../media/image3182.png"/><Relationship Id="rId126" Type="http://schemas.openxmlformats.org/officeDocument/2006/relationships/customXml" Target="../ink/ink3219.xml"/><Relationship Id="rId147" Type="http://schemas.openxmlformats.org/officeDocument/2006/relationships/image" Target="../media/image3203.png"/><Relationship Id="rId168" Type="http://schemas.openxmlformats.org/officeDocument/2006/relationships/customXml" Target="../ink/ink3240.xml"/><Relationship Id="rId312" Type="http://schemas.openxmlformats.org/officeDocument/2006/relationships/customXml" Target="../ink/ink3312.xml"/><Relationship Id="rId333" Type="http://schemas.openxmlformats.org/officeDocument/2006/relationships/image" Target="../media/image3295.png"/><Relationship Id="rId354" Type="http://schemas.openxmlformats.org/officeDocument/2006/relationships/customXml" Target="../ink/ink3333.xml"/><Relationship Id="rId51" Type="http://schemas.openxmlformats.org/officeDocument/2006/relationships/image" Target="../media/image3155.png"/><Relationship Id="rId72" Type="http://schemas.openxmlformats.org/officeDocument/2006/relationships/customXml" Target="../ink/ink3192.xml"/><Relationship Id="rId93" Type="http://schemas.openxmlformats.org/officeDocument/2006/relationships/image" Target="../media/image3176.png"/><Relationship Id="rId189" Type="http://schemas.openxmlformats.org/officeDocument/2006/relationships/image" Target="../media/image3224.png"/><Relationship Id="rId375" Type="http://schemas.openxmlformats.org/officeDocument/2006/relationships/image" Target="../media/image3316.png"/><Relationship Id="rId396" Type="http://schemas.openxmlformats.org/officeDocument/2006/relationships/customXml" Target="../ink/ink3354.xml"/><Relationship Id="rId3" Type="http://schemas.openxmlformats.org/officeDocument/2006/relationships/image" Target="../media/image3131.png"/><Relationship Id="rId214" Type="http://schemas.openxmlformats.org/officeDocument/2006/relationships/customXml" Target="../ink/ink3263.xml"/><Relationship Id="rId235" Type="http://schemas.openxmlformats.org/officeDocument/2006/relationships/image" Target="../media/image3246.png"/><Relationship Id="rId256" Type="http://schemas.openxmlformats.org/officeDocument/2006/relationships/customXml" Target="../ink/ink3284.xml"/><Relationship Id="rId277" Type="http://schemas.openxmlformats.org/officeDocument/2006/relationships/image" Target="../media/image3267.png"/><Relationship Id="rId298" Type="http://schemas.openxmlformats.org/officeDocument/2006/relationships/customXml" Target="../ink/ink3305.xml"/><Relationship Id="rId400" Type="http://schemas.openxmlformats.org/officeDocument/2006/relationships/customXml" Target="../ink/ink3356.xml"/><Relationship Id="rId421" Type="http://schemas.openxmlformats.org/officeDocument/2006/relationships/image" Target="../media/image3339.png"/><Relationship Id="rId442" Type="http://schemas.openxmlformats.org/officeDocument/2006/relationships/customXml" Target="../ink/ink3377.xml"/><Relationship Id="rId463" Type="http://schemas.openxmlformats.org/officeDocument/2006/relationships/image" Target="../media/image3360.png"/><Relationship Id="rId116" Type="http://schemas.openxmlformats.org/officeDocument/2006/relationships/customXml" Target="../ink/ink3214.xml"/><Relationship Id="rId137" Type="http://schemas.openxmlformats.org/officeDocument/2006/relationships/image" Target="../media/image3198.png"/><Relationship Id="rId158" Type="http://schemas.openxmlformats.org/officeDocument/2006/relationships/customXml" Target="../ink/ink3235.xml"/><Relationship Id="rId302" Type="http://schemas.openxmlformats.org/officeDocument/2006/relationships/customXml" Target="../ink/ink3307.xml"/><Relationship Id="rId323" Type="http://schemas.openxmlformats.org/officeDocument/2006/relationships/image" Target="../media/image3290.png"/><Relationship Id="rId344" Type="http://schemas.openxmlformats.org/officeDocument/2006/relationships/customXml" Target="../ink/ink3328.xml"/><Relationship Id="rId20" Type="http://schemas.openxmlformats.org/officeDocument/2006/relationships/customXml" Target="../ink/ink3166.xml"/><Relationship Id="rId41" Type="http://schemas.openxmlformats.org/officeDocument/2006/relationships/image" Target="../media/image3150.png"/><Relationship Id="rId62" Type="http://schemas.openxmlformats.org/officeDocument/2006/relationships/customXml" Target="../ink/ink3187.xml"/><Relationship Id="rId83" Type="http://schemas.openxmlformats.org/officeDocument/2006/relationships/image" Target="../media/image3171.png"/><Relationship Id="rId179" Type="http://schemas.openxmlformats.org/officeDocument/2006/relationships/image" Target="../media/image3219.png"/><Relationship Id="rId365" Type="http://schemas.openxmlformats.org/officeDocument/2006/relationships/image" Target="../media/image3311.png"/><Relationship Id="rId386" Type="http://schemas.openxmlformats.org/officeDocument/2006/relationships/customXml" Target="../ink/ink3349.xml"/><Relationship Id="rId190" Type="http://schemas.openxmlformats.org/officeDocument/2006/relationships/customXml" Target="../ink/ink3251.xml"/><Relationship Id="rId204" Type="http://schemas.openxmlformats.org/officeDocument/2006/relationships/customXml" Target="../ink/ink3258.xml"/><Relationship Id="rId225" Type="http://schemas.openxmlformats.org/officeDocument/2006/relationships/image" Target="../media/image3242.png"/><Relationship Id="rId246" Type="http://schemas.openxmlformats.org/officeDocument/2006/relationships/customXml" Target="../ink/ink3279.xml"/><Relationship Id="rId267" Type="http://schemas.openxmlformats.org/officeDocument/2006/relationships/image" Target="../media/image3262.png"/><Relationship Id="rId288" Type="http://schemas.openxmlformats.org/officeDocument/2006/relationships/customXml" Target="../ink/ink3300.xml"/><Relationship Id="rId411" Type="http://schemas.openxmlformats.org/officeDocument/2006/relationships/image" Target="../media/image3334.png"/><Relationship Id="rId432" Type="http://schemas.openxmlformats.org/officeDocument/2006/relationships/customXml" Target="../ink/ink3372.xml"/><Relationship Id="rId453" Type="http://schemas.openxmlformats.org/officeDocument/2006/relationships/image" Target="../media/image3355.png"/><Relationship Id="rId106" Type="http://schemas.openxmlformats.org/officeDocument/2006/relationships/customXml" Target="../ink/ink3209.xml"/><Relationship Id="rId127" Type="http://schemas.openxmlformats.org/officeDocument/2006/relationships/image" Target="../media/image3193.png"/><Relationship Id="rId313" Type="http://schemas.openxmlformats.org/officeDocument/2006/relationships/image" Target="../media/image3285.png"/><Relationship Id="rId10" Type="http://schemas.openxmlformats.org/officeDocument/2006/relationships/customXml" Target="../ink/ink3161.xml"/><Relationship Id="rId31" Type="http://schemas.openxmlformats.org/officeDocument/2006/relationships/image" Target="../media/image3145.png"/><Relationship Id="rId52" Type="http://schemas.openxmlformats.org/officeDocument/2006/relationships/customXml" Target="../ink/ink3182.xml"/><Relationship Id="rId73" Type="http://schemas.openxmlformats.org/officeDocument/2006/relationships/image" Target="../media/image3166.png"/><Relationship Id="rId94" Type="http://schemas.openxmlformats.org/officeDocument/2006/relationships/customXml" Target="../ink/ink3203.xml"/><Relationship Id="rId148" Type="http://schemas.openxmlformats.org/officeDocument/2006/relationships/customXml" Target="../ink/ink3230.xml"/><Relationship Id="rId169" Type="http://schemas.openxmlformats.org/officeDocument/2006/relationships/image" Target="../media/image3214.png"/><Relationship Id="rId334" Type="http://schemas.openxmlformats.org/officeDocument/2006/relationships/customXml" Target="../ink/ink3323.xml"/><Relationship Id="rId355" Type="http://schemas.openxmlformats.org/officeDocument/2006/relationships/image" Target="../media/image3306.png"/><Relationship Id="rId376" Type="http://schemas.openxmlformats.org/officeDocument/2006/relationships/customXml" Target="../ink/ink3344.xml"/><Relationship Id="rId397" Type="http://schemas.openxmlformats.org/officeDocument/2006/relationships/image" Target="../media/image3327.png"/><Relationship Id="rId4" Type="http://schemas.openxmlformats.org/officeDocument/2006/relationships/customXml" Target="../ink/ink3158.xml"/><Relationship Id="rId180" Type="http://schemas.openxmlformats.org/officeDocument/2006/relationships/customXml" Target="../ink/ink3246.xml"/><Relationship Id="rId215" Type="http://schemas.openxmlformats.org/officeDocument/2006/relationships/image" Target="../media/image3237.png"/><Relationship Id="rId236" Type="http://schemas.openxmlformats.org/officeDocument/2006/relationships/customXml" Target="../ink/ink3274.xml"/><Relationship Id="rId257" Type="http://schemas.openxmlformats.org/officeDocument/2006/relationships/image" Target="../media/image3257.png"/><Relationship Id="rId278" Type="http://schemas.openxmlformats.org/officeDocument/2006/relationships/customXml" Target="../ink/ink3295.xml"/><Relationship Id="rId401" Type="http://schemas.openxmlformats.org/officeDocument/2006/relationships/image" Target="../media/image3329.png"/><Relationship Id="rId422" Type="http://schemas.openxmlformats.org/officeDocument/2006/relationships/customXml" Target="../ink/ink3367.xml"/><Relationship Id="rId443" Type="http://schemas.openxmlformats.org/officeDocument/2006/relationships/image" Target="../media/image3350.png"/><Relationship Id="rId464" Type="http://schemas.openxmlformats.org/officeDocument/2006/relationships/customXml" Target="../ink/ink3388.xml"/><Relationship Id="rId303" Type="http://schemas.openxmlformats.org/officeDocument/2006/relationships/image" Target="../media/image3280.png"/><Relationship Id="rId42" Type="http://schemas.openxmlformats.org/officeDocument/2006/relationships/customXml" Target="../ink/ink3177.xml"/><Relationship Id="rId84" Type="http://schemas.openxmlformats.org/officeDocument/2006/relationships/customXml" Target="../ink/ink3198.xml"/><Relationship Id="rId138" Type="http://schemas.openxmlformats.org/officeDocument/2006/relationships/customXml" Target="../ink/ink3225.xml"/><Relationship Id="rId345" Type="http://schemas.openxmlformats.org/officeDocument/2006/relationships/image" Target="../media/image3301.png"/><Relationship Id="rId387" Type="http://schemas.openxmlformats.org/officeDocument/2006/relationships/image" Target="../media/image3322.png"/><Relationship Id="rId191" Type="http://schemas.openxmlformats.org/officeDocument/2006/relationships/image" Target="../media/image3225.png"/><Relationship Id="rId205" Type="http://schemas.openxmlformats.org/officeDocument/2006/relationships/image" Target="../media/image3232.png"/><Relationship Id="rId247" Type="http://schemas.openxmlformats.org/officeDocument/2006/relationships/image" Target="../media/image3252.png"/><Relationship Id="rId412" Type="http://schemas.openxmlformats.org/officeDocument/2006/relationships/customXml" Target="../ink/ink3362.xml"/><Relationship Id="rId107" Type="http://schemas.openxmlformats.org/officeDocument/2006/relationships/image" Target="../media/image3183.png"/><Relationship Id="rId289" Type="http://schemas.openxmlformats.org/officeDocument/2006/relationships/image" Target="../media/image3273.png"/><Relationship Id="rId454" Type="http://schemas.openxmlformats.org/officeDocument/2006/relationships/customXml" Target="../ink/ink3383.xml"/><Relationship Id="rId11" Type="http://schemas.openxmlformats.org/officeDocument/2006/relationships/image" Target="../media/image3135.png"/><Relationship Id="rId53" Type="http://schemas.openxmlformats.org/officeDocument/2006/relationships/image" Target="../media/image3156.png"/><Relationship Id="rId149" Type="http://schemas.openxmlformats.org/officeDocument/2006/relationships/image" Target="../media/image3204.png"/><Relationship Id="rId314" Type="http://schemas.openxmlformats.org/officeDocument/2006/relationships/customXml" Target="../ink/ink3313.xml"/><Relationship Id="rId356" Type="http://schemas.openxmlformats.org/officeDocument/2006/relationships/customXml" Target="../ink/ink3334.xml"/><Relationship Id="rId398" Type="http://schemas.openxmlformats.org/officeDocument/2006/relationships/customXml" Target="../ink/ink3355.xml"/><Relationship Id="rId95" Type="http://schemas.openxmlformats.org/officeDocument/2006/relationships/image" Target="../media/image3177.png"/><Relationship Id="rId160" Type="http://schemas.openxmlformats.org/officeDocument/2006/relationships/customXml" Target="../ink/ink3236.xml"/><Relationship Id="rId216" Type="http://schemas.openxmlformats.org/officeDocument/2006/relationships/customXml" Target="../ink/ink3264.xml"/><Relationship Id="rId423" Type="http://schemas.openxmlformats.org/officeDocument/2006/relationships/image" Target="../media/image3340.png"/><Relationship Id="rId258" Type="http://schemas.openxmlformats.org/officeDocument/2006/relationships/customXml" Target="../ink/ink3285.xml"/><Relationship Id="rId465" Type="http://schemas.openxmlformats.org/officeDocument/2006/relationships/image" Target="../media/image3361.png"/><Relationship Id="rId22" Type="http://schemas.openxmlformats.org/officeDocument/2006/relationships/customXml" Target="../ink/ink3167.xml"/><Relationship Id="rId64" Type="http://schemas.openxmlformats.org/officeDocument/2006/relationships/customXml" Target="../ink/ink3188.xml"/><Relationship Id="rId118" Type="http://schemas.openxmlformats.org/officeDocument/2006/relationships/customXml" Target="../ink/ink3215.xml"/><Relationship Id="rId325" Type="http://schemas.openxmlformats.org/officeDocument/2006/relationships/image" Target="../media/image3291.png"/><Relationship Id="rId367" Type="http://schemas.openxmlformats.org/officeDocument/2006/relationships/image" Target="../media/image3312.png"/><Relationship Id="rId171" Type="http://schemas.openxmlformats.org/officeDocument/2006/relationships/image" Target="../media/image3215.png"/><Relationship Id="rId227" Type="http://schemas.openxmlformats.org/officeDocument/2006/relationships/image" Target="../media/image3243.png"/><Relationship Id="rId269" Type="http://schemas.openxmlformats.org/officeDocument/2006/relationships/image" Target="../media/image3263.png"/><Relationship Id="rId434" Type="http://schemas.openxmlformats.org/officeDocument/2006/relationships/customXml" Target="../ink/ink3373.xml"/><Relationship Id="rId33" Type="http://schemas.openxmlformats.org/officeDocument/2006/relationships/image" Target="../media/image3146.png"/><Relationship Id="rId129" Type="http://schemas.openxmlformats.org/officeDocument/2006/relationships/image" Target="../media/image3194.png"/><Relationship Id="rId280" Type="http://schemas.openxmlformats.org/officeDocument/2006/relationships/customXml" Target="../ink/ink3296.xml"/><Relationship Id="rId336" Type="http://schemas.openxmlformats.org/officeDocument/2006/relationships/customXml" Target="../ink/ink3324.xml"/><Relationship Id="rId75" Type="http://schemas.openxmlformats.org/officeDocument/2006/relationships/image" Target="../media/image3167.png"/><Relationship Id="rId140" Type="http://schemas.openxmlformats.org/officeDocument/2006/relationships/customXml" Target="../ink/ink3226.xml"/><Relationship Id="rId182" Type="http://schemas.openxmlformats.org/officeDocument/2006/relationships/customXml" Target="../ink/ink3247.xml"/><Relationship Id="rId378" Type="http://schemas.openxmlformats.org/officeDocument/2006/relationships/customXml" Target="../ink/ink3345.xml"/><Relationship Id="rId403" Type="http://schemas.openxmlformats.org/officeDocument/2006/relationships/image" Target="../media/image3330.png"/><Relationship Id="rId6" Type="http://schemas.openxmlformats.org/officeDocument/2006/relationships/customXml" Target="../ink/ink3159.xml"/><Relationship Id="rId238" Type="http://schemas.openxmlformats.org/officeDocument/2006/relationships/customXml" Target="../ink/ink3275.xml"/><Relationship Id="rId445" Type="http://schemas.openxmlformats.org/officeDocument/2006/relationships/image" Target="../media/image3351.png"/><Relationship Id="rId291" Type="http://schemas.openxmlformats.org/officeDocument/2006/relationships/image" Target="../media/image3274.png"/><Relationship Id="rId305" Type="http://schemas.openxmlformats.org/officeDocument/2006/relationships/image" Target="../media/image3281.png"/><Relationship Id="rId347" Type="http://schemas.openxmlformats.org/officeDocument/2006/relationships/image" Target="../media/image3302.png"/><Relationship Id="rId44" Type="http://schemas.openxmlformats.org/officeDocument/2006/relationships/customXml" Target="../ink/ink3178.xml"/><Relationship Id="rId86" Type="http://schemas.openxmlformats.org/officeDocument/2006/relationships/customXml" Target="../ink/ink3199.xml"/><Relationship Id="rId151" Type="http://schemas.openxmlformats.org/officeDocument/2006/relationships/image" Target="../media/image3205.png"/><Relationship Id="rId389" Type="http://schemas.openxmlformats.org/officeDocument/2006/relationships/image" Target="../media/image3323.png"/><Relationship Id="rId193" Type="http://schemas.openxmlformats.org/officeDocument/2006/relationships/image" Target="../media/image3226.png"/><Relationship Id="rId207" Type="http://schemas.openxmlformats.org/officeDocument/2006/relationships/image" Target="../media/image3233.png"/><Relationship Id="rId249" Type="http://schemas.openxmlformats.org/officeDocument/2006/relationships/image" Target="../media/image3253.png"/><Relationship Id="rId414" Type="http://schemas.openxmlformats.org/officeDocument/2006/relationships/customXml" Target="../ink/ink3363.xml"/><Relationship Id="rId456" Type="http://schemas.openxmlformats.org/officeDocument/2006/relationships/customXml" Target="../ink/ink3384.xml"/><Relationship Id="rId13" Type="http://schemas.openxmlformats.org/officeDocument/2006/relationships/image" Target="../media/image3136.png"/><Relationship Id="rId109" Type="http://schemas.openxmlformats.org/officeDocument/2006/relationships/image" Target="../media/image3184.png"/><Relationship Id="rId260" Type="http://schemas.openxmlformats.org/officeDocument/2006/relationships/customXml" Target="../ink/ink3286.xml"/><Relationship Id="rId316" Type="http://schemas.openxmlformats.org/officeDocument/2006/relationships/customXml" Target="../ink/ink3314.xml"/><Relationship Id="rId55" Type="http://schemas.openxmlformats.org/officeDocument/2006/relationships/image" Target="../media/image3157.png"/><Relationship Id="rId97" Type="http://schemas.openxmlformats.org/officeDocument/2006/relationships/image" Target="../media/image3178.png"/><Relationship Id="rId120" Type="http://schemas.openxmlformats.org/officeDocument/2006/relationships/customXml" Target="../ink/ink3216.xml"/><Relationship Id="rId358" Type="http://schemas.openxmlformats.org/officeDocument/2006/relationships/customXml" Target="../ink/ink3335.xml"/><Relationship Id="rId162" Type="http://schemas.openxmlformats.org/officeDocument/2006/relationships/customXml" Target="../ink/ink3237.xml"/><Relationship Id="rId218" Type="http://schemas.openxmlformats.org/officeDocument/2006/relationships/customXml" Target="../ink/ink3265.xml"/><Relationship Id="rId425" Type="http://schemas.openxmlformats.org/officeDocument/2006/relationships/image" Target="../media/image3341.png"/><Relationship Id="rId467" Type="http://schemas.openxmlformats.org/officeDocument/2006/relationships/image" Target="../media/image3362.png"/><Relationship Id="rId271" Type="http://schemas.openxmlformats.org/officeDocument/2006/relationships/image" Target="../media/image3264.png"/><Relationship Id="rId24" Type="http://schemas.openxmlformats.org/officeDocument/2006/relationships/customXml" Target="../ink/ink3168.xml"/><Relationship Id="rId66" Type="http://schemas.openxmlformats.org/officeDocument/2006/relationships/customXml" Target="../ink/ink3189.xml"/><Relationship Id="rId131" Type="http://schemas.openxmlformats.org/officeDocument/2006/relationships/image" Target="../media/image3195.png"/><Relationship Id="rId327" Type="http://schemas.openxmlformats.org/officeDocument/2006/relationships/image" Target="../media/image3292.png"/><Relationship Id="rId369" Type="http://schemas.openxmlformats.org/officeDocument/2006/relationships/image" Target="../media/image3313.png"/><Relationship Id="rId173" Type="http://schemas.openxmlformats.org/officeDocument/2006/relationships/image" Target="../media/image3216.png"/><Relationship Id="rId229" Type="http://schemas.openxmlformats.org/officeDocument/2006/relationships/image" Target="../media/image3244.png"/><Relationship Id="rId380" Type="http://schemas.openxmlformats.org/officeDocument/2006/relationships/customXml" Target="../ink/ink3346.xml"/><Relationship Id="rId436" Type="http://schemas.openxmlformats.org/officeDocument/2006/relationships/customXml" Target="../ink/ink3374.xml"/><Relationship Id="rId240" Type="http://schemas.openxmlformats.org/officeDocument/2006/relationships/customXml" Target="../ink/ink3276.xml"/><Relationship Id="rId35" Type="http://schemas.openxmlformats.org/officeDocument/2006/relationships/image" Target="../media/image3147.png"/><Relationship Id="rId77" Type="http://schemas.openxmlformats.org/officeDocument/2006/relationships/image" Target="../media/image3168.png"/><Relationship Id="rId100" Type="http://schemas.openxmlformats.org/officeDocument/2006/relationships/customXml" Target="../ink/ink3206.xml"/><Relationship Id="rId282" Type="http://schemas.openxmlformats.org/officeDocument/2006/relationships/customXml" Target="../ink/ink3297.xml"/><Relationship Id="rId338" Type="http://schemas.openxmlformats.org/officeDocument/2006/relationships/customXml" Target="../ink/ink3325.xml"/><Relationship Id="rId8" Type="http://schemas.openxmlformats.org/officeDocument/2006/relationships/customXml" Target="../ink/ink3160.xml"/><Relationship Id="rId142" Type="http://schemas.openxmlformats.org/officeDocument/2006/relationships/customXml" Target="../ink/ink3227.xml"/><Relationship Id="rId184" Type="http://schemas.openxmlformats.org/officeDocument/2006/relationships/customXml" Target="../ink/ink3248.xml"/><Relationship Id="rId391" Type="http://schemas.openxmlformats.org/officeDocument/2006/relationships/image" Target="../media/image3324.png"/><Relationship Id="rId405" Type="http://schemas.openxmlformats.org/officeDocument/2006/relationships/image" Target="../media/image3331.png"/><Relationship Id="rId447" Type="http://schemas.openxmlformats.org/officeDocument/2006/relationships/image" Target="../media/image3352.png"/><Relationship Id="rId251" Type="http://schemas.openxmlformats.org/officeDocument/2006/relationships/image" Target="../media/image3254.png"/><Relationship Id="rId46" Type="http://schemas.openxmlformats.org/officeDocument/2006/relationships/customXml" Target="../ink/ink3179.xml"/><Relationship Id="rId293" Type="http://schemas.openxmlformats.org/officeDocument/2006/relationships/image" Target="../media/image3275.png"/><Relationship Id="rId307" Type="http://schemas.openxmlformats.org/officeDocument/2006/relationships/image" Target="../media/image3282.png"/><Relationship Id="rId349" Type="http://schemas.openxmlformats.org/officeDocument/2006/relationships/image" Target="../media/image3303.png"/><Relationship Id="rId88" Type="http://schemas.openxmlformats.org/officeDocument/2006/relationships/customXml" Target="../ink/ink3200.xml"/><Relationship Id="rId111" Type="http://schemas.openxmlformats.org/officeDocument/2006/relationships/image" Target="../media/image3185.png"/><Relationship Id="rId153" Type="http://schemas.openxmlformats.org/officeDocument/2006/relationships/image" Target="../media/image3206.png"/><Relationship Id="rId195" Type="http://schemas.openxmlformats.org/officeDocument/2006/relationships/image" Target="../media/image3227.png"/><Relationship Id="rId209" Type="http://schemas.openxmlformats.org/officeDocument/2006/relationships/image" Target="../media/image3234.png"/><Relationship Id="rId360" Type="http://schemas.openxmlformats.org/officeDocument/2006/relationships/customXml" Target="../ink/ink3336.xml"/><Relationship Id="rId416" Type="http://schemas.openxmlformats.org/officeDocument/2006/relationships/customXml" Target="../ink/ink3364.xml"/><Relationship Id="rId220" Type="http://schemas.openxmlformats.org/officeDocument/2006/relationships/customXml" Target="../ink/ink3266.xml"/><Relationship Id="rId458" Type="http://schemas.openxmlformats.org/officeDocument/2006/relationships/customXml" Target="../ink/ink3385.xml"/><Relationship Id="rId15" Type="http://schemas.openxmlformats.org/officeDocument/2006/relationships/image" Target="../media/image3137.png"/><Relationship Id="rId57" Type="http://schemas.openxmlformats.org/officeDocument/2006/relationships/image" Target="../media/image3158.png"/><Relationship Id="rId262" Type="http://schemas.openxmlformats.org/officeDocument/2006/relationships/customXml" Target="../ink/ink3287.xml"/><Relationship Id="rId318" Type="http://schemas.openxmlformats.org/officeDocument/2006/relationships/customXml" Target="../ink/ink3315.xml"/><Relationship Id="rId99" Type="http://schemas.openxmlformats.org/officeDocument/2006/relationships/image" Target="../media/image3179.png"/><Relationship Id="rId122" Type="http://schemas.openxmlformats.org/officeDocument/2006/relationships/customXml" Target="../ink/ink3217.xml"/><Relationship Id="rId164" Type="http://schemas.openxmlformats.org/officeDocument/2006/relationships/customXml" Target="../ink/ink3238.xml"/><Relationship Id="rId371" Type="http://schemas.openxmlformats.org/officeDocument/2006/relationships/image" Target="../media/image3314.png"/><Relationship Id="rId427" Type="http://schemas.openxmlformats.org/officeDocument/2006/relationships/image" Target="../media/image3342.png"/><Relationship Id="rId26" Type="http://schemas.openxmlformats.org/officeDocument/2006/relationships/customXml" Target="../ink/ink3169.xml"/><Relationship Id="rId231" Type="http://schemas.openxmlformats.org/officeDocument/2006/relationships/image" Target="../media/image2024.png"/><Relationship Id="rId273" Type="http://schemas.openxmlformats.org/officeDocument/2006/relationships/image" Target="../media/image3265.png"/><Relationship Id="rId329" Type="http://schemas.openxmlformats.org/officeDocument/2006/relationships/image" Target="../media/image3293.png"/><Relationship Id="rId68" Type="http://schemas.openxmlformats.org/officeDocument/2006/relationships/customXml" Target="../ink/ink3190.xml"/><Relationship Id="rId133" Type="http://schemas.openxmlformats.org/officeDocument/2006/relationships/image" Target="../media/image3196.png"/><Relationship Id="rId175" Type="http://schemas.openxmlformats.org/officeDocument/2006/relationships/image" Target="../media/image3217.png"/><Relationship Id="rId340" Type="http://schemas.openxmlformats.org/officeDocument/2006/relationships/customXml" Target="../ink/ink3326.xml"/><Relationship Id="rId200" Type="http://schemas.openxmlformats.org/officeDocument/2006/relationships/customXml" Target="../ink/ink3256.xml"/><Relationship Id="rId382" Type="http://schemas.openxmlformats.org/officeDocument/2006/relationships/customXml" Target="../ink/ink3347.xml"/><Relationship Id="rId438" Type="http://schemas.openxmlformats.org/officeDocument/2006/relationships/customXml" Target="../ink/ink3375.xml"/><Relationship Id="rId242" Type="http://schemas.openxmlformats.org/officeDocument/2006/relationships/customXml" Target="../ink/ink3277.xml"/><Relationship Id="rId284" Type="http://schemas.openxmlformats.org/officeDocument/2006/relationships/customXml" Target="../ink/ink3298.xml"/><Relationship Id="rId37" Type="http://schemas.openxmlformats.org/officeDocument/2006/relationships/image" Target="../media/image3148.png"/><Relationship Id="rId79" Type="http://schemas.openxmlformats.org/officeDocument/2006/relationships/image" Target="../media/image3169.png"/><Relationship Id="rId102" Type="http://schemas.openxmlformats.org/officeDocument/2006/relationships/customXml" Target="../ink/ink3207.xml"/><Relationship Id="rId144" Type="http://schemas.openxmlformats.org/officeDocument/2006/relationships/customXml" Target="../ink/ink3228.xml"/><Relationship Id="rId90" Type="http://schemas.openxmlformats.org/officeDocument/2006/relationships/customXml" Target="../ink/ink3201.xml"/><Relationship Id="rId186" Type="http://schemas.openxmlformats.org/officeDocument/2006/relationships/customXml" Target="../ink/ink3249.xml"/><Relationship Id="rId351" Type="http://schemas.openxmlformats.org/officeDocument/2006/relationships/image" Target="../media/image3304.png"/><Relationship Id="rId393" Type="http://schemas.openxmlformats.org/officeDocument/2006/relationships/image" Target="../media/image3325.png"/><Relationship Id="rId407" Type="http://schemas.openxmlformats.org/officeDocument/2006/relationships/image" Target="../media/image3332.png"/><Relationship Id="rId449" Type="http://schemas.openxmlformats.org/officeDocument/2006/relationships/image" Target="../media/image3353.png"/><Relationship Id="rId211" Type="http://schemas.openxmlformats.org/officeDocument/2006/relationships/image" Target="../media/image3235.png"/><Relationship Id="rId253" Type="http://schemas.openxmlformats.org/officeDocument/2006/relationships/image" Target="../media/image3255.png"/><Relationship Id="rId295" Type="http://schemas.openxmlformats.org/officeDocument/2006/relationships/image" Target="../media/image3276.png"/><Relationship Id="rId309" Type="http://schemas.openxmlformats.org/officeDocument/2006/relationships/image" Target="../media/image3283.png"/><Relationship Id="rId460" Type="http://schemas.openxmlformats.org/officeDocument/2006/relationships/customXml" Target="../ink/ink3386.xml"/><Relationship Id="rId48" Type="http://schemas.openxmlformats.org/officeDocument/2006/relationships/customXml" Target="../ink/ink3180.xml"/><Relationship Id="rId113" Type="http://schemas.openxmlformats.org/officeDocument/2006/relationships/image" Target="../media/image3186.png"/><Relationship Id="rId320" Type="http://schemas.openxmlformats.org/officeDocument/2006/relationships/customXml" Target="../ink/ink3316.xml"/><Relationship Id="rId155" Type="http://schemas.openxmlformats.org/officeDocument/2006/relationships/image" Target="../media/image3207.png"/><Relationship Id="rId197" Type="http://schemas.openxmlformats.org/officeDocument/2006/relationships/image" Target="../media/image3228.png"/><Relationship Id="rId362" Type="http://schemas.openxmlformats.org/officeDocument/2006/relationships/customXml" Target="../ink/ink3337.xml"/><Relationship Id="rId418" Type="http://schemas.openxmlformats.org/officeDocument/2006/relationships/customXml" Target="../ink/ink3365.xml"/><Relationship Id="rId222" Type="http://schemas.openxmlformats.org/officeDocument/2006/relationships/customXml" Target="../ink/ink3267.xml"/><Relationship Id="rId264" Type="http://schemas.openxmlformats.org/officeDocument/2006/relationships/customXml" Target="../ink/ink3288.xml"/><Relationship Id="rId17" Type="http://schemas.openxmlformats.org/officeDocument/2006/relationships/image" Target="../media/image3138.png"/><Relationship Id="rId59" Type="http://schemas.openxmlformats.org/officeDocument/2006/relationships/image" Target="../media/image3159.png"/><Relationship Id="rId124" Type="http://schemas.openxmlformats.org/officeDocument/2006/relationships/customXml" Target="../ink/ink3218.xml"/><Relationship Id="rId70" Type="http://schemas.openxmlformats.org/officeDocument/2006/relationships/customXml" Target="../ink/ink3191.xml"/><Relationship Id="rId166" Type="http://schemas.openxmlformats.org/officeDocument/2006/relationships/customXml" Target="../ink/ink3239.xml"/><Relationship Id="rId331" Type="http://schemas.openxmlformats.org/officeDocument/2006/relationships/image" Target="../media/image3294.png"/><Relationship Id="rId373" Type="http://schemas.openxmlformats.org/officeDocument/2006/relationships/image" Target="../media/image3315.png"/><Relationship Id="rId429" Type="http://schemas.openxmlformats.org/officeDocument/2006/relationships/image" Target="../media/image334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45.png"/><Relationship Id="rId440" Type="http://schemas.openxmlformats.org/officeDocument/2006/relationships/customXml" Target="../ink/ink3376.xml"/><Relationship Id="rId28" Type="http://schemas.openxmlformats.org/officeDocument/2006/relationships/customXml" Target="../ink/ink3170.xml"/><Relationship Id="rId275" Type="http://schemas.openxmlformats.org/officeDocument/2006/relationships/image" Target="../media/image3266.png"/><Relationship Id="rId300" Type="http://schemas.openxmlformats.org/officeDocument/2006/relationships/customXml" Target="../ink/ink3306.xml"/><Relationship Id="rId81" Type="http://schemas.openxmlformats.org/officeDocument/2006/relationships/image" Target="../media/image3170.png"/><Relationship Id="rId135" Type="http://schemas.openxmlformats.org/officeDocument/2006/relationships/image" Target="../media/image3197.png"/><Relationship Id="rId177" Type="http://schemas.openxmlformats.org/officeDocument/2006/relationships/image" Target="../media/image3218.png"/><Relationship Id="rId342" Type="http://schemas.openxmlformats.org/officeDocument/2006/relationships/customXml" Target="../ink/ink3327.xml"/><Relationship Id="rId384" Type="http://schemas.openxmlformats.org/officeDocument/2006/relationships/customXml" Target="../ink/ink3348.xml"/><Relationship Id="rId202" Type="http://schemas.openxmlformats.org/officeDocument/2006/relationships/customXml" Target="../ink/ink3257.xml"/><Relationship Id="rId244" Type="http://schemas.openxmlformats.org/officeDocument/2006/relationships/customXml" Target="../ink/ink3278.xml"/><Relationship Id="rId39" Type="http://schemas.openxmlformats.org/officeDocument/2006/relationships/image" Target="../media/image3149.png"/><Relationship Id="rId286" Type="http://schemas.openxmlformats.org/officeDocument/2006/relationships/customXml" Target="../ink/ink3299.xml"/><Relationship Id="rId451" Type="http://schemas.openxmlformats.org/officeDocument/2006/relationships/image" Target="../media/image3354.png"/><Relationship Id="rId50" Type="http://schemas.openxmlformats.org/officeDocument/2006/relationships/customXml" Target="../ink/ink3181.xml"/><Relationship Id="rId104" Type="http://schemas.openxmlformats.org/officeDocument/2006/relationships/customXml" Target="../ink/ink3208.xml"/><Relationship Id="rId146" Type="http://schemas.openxmlformats.org/officeDocument/2006/relationships/customXml" Target="../ink/ink3229.xml"/><Relationship Id="rId188" Type="http://schemas.openxmlformats.org/officeDocument/2006/relationships/customXml" Target="../ink/ink3250.xml"/><Relationship Id="rId311" Type="http://schemas.openxmlformats.org/officeDocument/2006/relationships/image" Target="../media/image3284.png"/><Relationship Id="rId353" Type="http://schemas.openxmlformats.org/officeDocument/2006/relationships/image" Target="../media/image3305.png"/><Relationship Id="rId395" Type="http://schemas.openxmlformats.org/officeDocument/2006/relationships/image" Target="../media/image3326.png"/><Relationship Id="rId409" Type="http://schemas.openxmlformats.org/officeDocument/2006/relationships/image" Target="../media/image3333.png"/><Relationship Id="rId92" Type="http://schemas.openxmlformats.org/officeDocument/2006/relationships/customXml" Target="../ink/ink3202.xml"/><Relationship Id="rId213" Type="http://schemas.openxmlformats.org/officeDocument/2006/relationships/image" Target="../media/image3236.png"/><Relationship Id="rId420" Type="http://schemas.openxmlformats.org/officeDocument/2006/relationships/customXml" Target="../ink/ink3366.xml"/><Relationship Id="rId255" Type="http://schemas.openxmlformats.org/officeDocument/2006/relationships/image" Target="../media/image3256.png"/><Relationship Id="rId297" Type="http://schemas.openxmlformats.org/officeDocument/2006/relationships/image" Target="../media/image3277.png"/><Relationship Id="rId462" Type="http://schemas.openxmlformats.org/officeDocument/2006/relationships/customXml" Target="../ink/ink3387.xml"/><Relationship Id="rId115" Type="http://schemas.openxmlformats.org/officeDocument/2006/relationships/image" Target="../media/image3187.png"/><Relationship Id="rId157" Type="http://schemas.openxmlformats.org/officeDocument/2006/relationships/image" Target="../media/image3208.png"/><Relationship Id="rId322" Type="http://schemas.openxmlformats.org/officeDocument/2006/relationships/customXml" Target="../ink/ink3317.xml"/><Relationship Id="rId364" Type="http://schemas.openxmlformats.org/officeDocument/2006/relationships/customXml" Target="../ink/ink333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8.png"/><Relationship Id="rId299" Type="http://schemas.openxmlformats.org/officeDocument/2006/relationships/image" Target="../media/image3509.png"/><Relationship Id="rId21" Type="http://schemas.openxmlformats.org/officeDocument/2006/relationships/image" Target="../media/image3372.png"/><Relationship Id="rId63" Type="http://schemas.openxmlformats.org/officeDocument/2006/relationships/image" Target="../media/image1809.png"/><Relationship Id="rId159" Type="http://schemas.openxmlformats.org/officeDocument/2006/relationships/image" Target="../media/image3439.png"/><Relationship Id="rId324" Type="http://schemas.openxmlformats.org/officeDocument/2006/relationships/customXml" Target="../ink/ink3551.xml"/><Relationship Id="rId366" Type="http://schemas.openxmlformats.org/officeDocument/2006/relationships/customXml" Target="../ink/ink3572.xml"/><Relationship Id="rId170" Type="http://schemas.openxmlformats.org/officeDocument/2006/relationships/customXml" Target="../ink/ink3474.xml"/><Relationship Id="rId226" Type="http://schemas.openxmlformats.org/officeDocument/2006/relationships/customXml" Target="../ink/ink3502.xml"/><Relationship Id="rId433" Type="http://schemas.openxmlformats.org/officeDocument/2006/relationships/image" Target="../media/image3576.png"/><Relationship Id="rId268" Type="http://schemas.openxmlformats.org/officeDocument/2006/relationships/customXml" Target="../ink/ink3523.xml"/><Relationship Id="rId475" Type="http://schemas.openxmlformats.org/officeDocument/2006/relationships/image" Target="../media/image3597.png"/><Relationship Id="rId32" Type="http://schemas.openxmlformats.org/officeDocument/2006/relationships/customXml" Target="../ink/ink3405.xml"/><Relationship Id="rId74" Type="http://schemas.openxmlformats.org/officeDocument/2006/relationships/customXml" Target="../ink/ink3426.xml"/><Relationship Id="rId128" Type="http://schemas.openxmlformats.org/officeDocument/2006/relationships/customXml" Target="../ink/ink3453.xml"/><Relationship Id="rId335" Type="http://schemas.openxmlformats.org/officeDocument/2006/relationships/image" Target="../media/image3527.png"/><Relationship Id="rId377" Type="http://schemas.openxmlformats.org/officeDocument/2006/relationships/image" Target="../media/image3548.png"/><Relationship Id="rId5" Type="http://schemas.openxmlformats.org/officeDocument/2006/relationships/image" Target="../media/image3364.png"/><Relationship Id="rId181" Type="http://schemas.openxmlformats.org/officeDocument/2006/relationships/image" Target="../media/image3450.png"/><Relationship Id="rId237" Type="http://schemas.openxmlformats.org/officeDocument/2006/relationships/image" Target="../media/image3478.png"/><Relationship Id="rId402" Type="http://schemas.openxmlformats.org/officeDocument/2006/relationships/customXml" Target="../ink/ink3590.xml"/><Relationship Id="rId279" Type="http://schemas.openxmlformats.org/officeDocument/2006/relationships/image" Target="../media/image3499.png"/><Relationship Id="rId444" Type="http://schemas.openxmlformats.org/officeDocument/2006/relationships/customXml" Target="../ink/ink3611.xml"/><Relationship Id="rId486" Type="http://schemas.openxmlformats.org/officeDocument/2006/relationships/customXml" Target="../ink/ink3632.xml"/><Relationship Id="rId43" Type="http://schemas.openxmlformats.org/officeDocument/2006/relationships/image" Target="../media/image3382.png"/><Relationship Id="rId139" Type="http://schemas.openxmlformats.org/officeDocument/2006/relationships/image" Target="../media/image3429.png"/><Relationship Id="rId290" Type="http://schemas.openxmlformats.org/officeDocument/2006/relationships/customXml" Target="../ink/ink3534.xml"/><Relationship Id="rId304" Type="http://schemas.openxmlformats.org/officeDocument/2006/relationships/customXml" Target="../ink/ink3541.xml"/><Relationship Id="rId346" Type="http://schemas.openxmlformats.org/officeDocument/2006/relationships/customXml" Target="../ink/ink3562.xml"/><Relationship Id="rId388" Type="http://schemas.openxmlformats.org/officeDocument/2006/relationships/customXml" Target="../ink/ink3583.xml"/><Relationship Id="rId85" Type="http://schemas.openxmlformats.org/officeDocument/2006/relationships/image" Target="../media/image3402.png"/><Relationship Id="rId150" Type="http://schemas.openxmlformats.org/officeDocument/2006/relationships/customXml" Target="../ink/ink3464.xml"/><Relationship Id="rId192" Type="http://schemas.openxmlformats.org/officeDocument/2006/relationships/customXml" Target="../ink/ink3485.xml"/><Relationship Id="rId206" Type="http://schemas.openxmlformats.org/officeDocument/2006/relationships/customXml" Target="../ink/ink3492.xml"/><Relationship Id="rId413" Type="http://schemas.openxmlformats.org/officeDocument/2006/relationships/image" Target="../media/image3566.png"/><Relationship Id="rId248" Type="http://schemas.openxmlformats.org/officeDocument/2006/relationships/customXml" Target="../ink/ink3513.xml"/><Relationship Id="rId455" Type="http://schemas.openxmlformats.org/officeDocument/2006/relationships/image" Target="../media/image3587.png"/><Relationship Id="rId12" Type="http://schemas.openxmlformats.org/officeDocument/2006/relationships/customXml" Target="../ink/ink3395.xml"/><Relationship Id="rId108" Type="http://schemas.openxmlformats.org/officeDocument/2006/relationships/customXml" Target="../ink/ink3443.xml"/><Relationship Id="rId315" Type="http://schemas.openxmlformats.org/officeDocument/2006/relationships/image" Target="../media/image3517.png"/><Relationship Id="rId357" Type="http://schemas.openxmlformats.org/officeDocument/2006/relationships/image" Target="../media/image3538.png"/><Relationship Id="rId54" Type="http://schemas.openxmlformats.org/officeDocument/2006/relationships/customXml" Target="../ink/ink3416.xml"/><Relationship Id="rId96" Type="http://schemas.openxmlformats.org/officeDocument/2006/relationships/customXml" Target="../ink/ink3437.xml"/><Relationship Id="rId161" Type="http://schemas.openxmlformats.org/officeDocument/2006/relationships/image" Target="../media/image3440.png"/><Relationship Id="rId217" Type="http://schemas.openxmlformats.org/officeDocument/2006/relationships/image" Target="../media/image3468.png"/><Relationship Id="rId399" Type="http://schemas.openxmlformats.org/officeDocument/2006/relationships/image" Target="../media/image3559.png"/><Relationship Id="rId259" Type="http://schemas.openxmlformats.org/officeDocument/2006/relationships/image" Target="../media/image3489.png"/><Relationship Id="rId424" Type="http://schemas.openxmlformats.org/officeDocument/2006/relationships/customXml" Target="../ink/ink3601.xml"/><Relationship Id="rId466" Type="http://schemas.openxmlformats.org/officeDocument/2006/relationships/customXml" Target="../ink/ink3622.xml"/><Relationship Id="rId23" Type="http://schemas.openxmlformats.org/officeDocument/2006/relationships/image" Target="../media/image3373.png"/><Relationship Id="rId119" Type="http://schemas.openxmlformats.org/officeDocument/2006/relationships/image" Target="../media/image3419.png"/><Relationship Id="rId270" Type="http://schemas.openxmlformats.org/officeDocument/2006/relationships/customXml" Target="../ink/ink3524.xml"/><Relationship Id="rId326" Type="http://schemas.openxmlformats.org/officeDocument/2006/relationships/customXml" Target="../ink/ink3552.xml"/><Relationship Id="rId65" Type="http://schemas.openxmlformats.org/officeDocument/2006/relationships/image" Target="../media/image3392.png"/><Relationship Id="rId130" Type="http://schemas.openxmlformats.org/officeDocument/2006/relationships/customXml" Target="../ink/ink3454.xml"/><Relationship Id="rId368" Type="http://schemas.openxmlformats.org/officeDocument/2006/relationships/customXml" Target="../ink/ink3573.xml"/><Relationship Id="rId172" Type="http://schemas.openxmlformats.org/officeDocument/2006/relationships/customXml" Target="../ink/ink3475.xml"/><Relationship Id="rId228" Type="http://schemas.openxmlformats.org/officeDocument/2006/relationships/customXml" Target="../ink/ink3503.xml"/><Relationship Id="rId435" Type="http://schemas.openxmlformats.org/officeDocument/2006/relationships/image" Target="../media/image3577.png"/><Relationship Id="rId477" Type="http://schemas.openxmlformats.org/officeDocument/2006/relationships/image" Target="../media/image3598.png"/><Relationship Id="rId281" Type="http://schemas.openxmlformats.org/officeDocument/2006/relationships/image" Target="../media/image3500.png"/><Relationship Id="rId337" Type="http://schemas.openxmlformats.org/officeDocument/2006/relationships/image" Target="../media/image3528.png"/><Relationship Id="rId34" Type="http://schemas.openxmlformats.org/officeDocument/2006/relationships/customXml" Target="../ink/ink3406.xml"/><Relationship Id="rId76" Type="http://schemas.openxmlformats.org/officeDocument/2006/relationships/customXml" Target="../ink/ink3427.xml"/><Relationship Id="rId141" Type="http://schemas.openxmlformats.org/officeDocument/2006/relationships/image" Target="../media/image3430.png"/><Relationship Id="rId379" Type="http://schemas.openxmlformats.org/officeDocument/2006/relationships/image" Target="../media/image3549.png"/><Relationship Id="rId7" Type="http://schemas.openxmlformats.org/officeDocument/2006/relationships/image" Target="../media/image3365.png"/><Relationship Id="rId183" Type="http://schemas.openxmlformats.org/officeDocument/2006/relationships/image" Target="../media/image3451.png"/><Relationship Id="rId239" Type="http://schemas.openxmlformats.org/officeDocument/2006/relationships/image" Target="../media/image3479.png"/><Relationship Id="rId390" Type="http://schemas.openxmlformats.org/officeDocument/2006/relationships/customXml" Target="../ink/ink3584.xml"/><Relationship Id="rId404" Type="http://schemas.openxmlformats.org/officeDocument/2006/relationships/customXml" Target="../ink/ink3591.xml"/><Relationship Id="rId446" Type="http://schemas.openxmlformats.org/officeDocument/2006/relationships/customXml" Target="../ink/ink3612.xml"/><Relationship Id="rId250" Type="http://schemas.openxmlformats.org/officeDocument/2006/relationships/customXml" Target="../ink/ink3514.xml"/><Relationship Id="rId292" Type="http://schemas.openxmlformats.org/officeDocument/2006/relationships/customXml" Target="../ink/ink3535.xml"/><Relationship Id="rId306" Type="http://schemas.openxmlformats.org/officeDocument/2006/relationships/customXml" Target="../ink/ink3542.xml"/><Relationship Id="rId45" Type="http://schemas.openxmlformats.org/officeDocument/2006/relationships/image" Target="../media/image3383.png"/><Relationship Id="rId87" Type="http://schemas.openxmlformats.org/officeDocument/2006/relationships/image" Target="../media/image3403.png"/><Relationship Id="rId110" Type="http://schemas.openxmlformats.org/officeDocument/2006/relationships/customXml" Target="../ink/ink3444.xml"/><Relationship Id="rId348" Type="http://schemas.openxmlformats.org/officeDocument/2006/relationships/customXml" Target="../ink/ink3563.xml"/><Relationship Id="rId152" Type="http://schemas.openxmlformats.org/officeDocument/2006/relationships/customXml" Target="../ink/ink3465.xml"/><Relationship Id="rId194" Type="http://schemas.openxmlformats.org/officeDocument/2006/relationships/customXml" Target="../ink/ink3486.xml"/><Relationship Id="rId208" Type="http://schemas.openxmlformats.org/officeDocument/2006/relationships/customXml" Target="../ink/ink3493.xml"/><Relationship Id="rId415" Type="http://schemas.openxmlformats.org/officeDocument/2006/relationships/image" Target="../media/image3567.png"/><Relationship Id="rId457" Type="http://schemas.openxmlformats.org/officeDocument/2006/relationships/image" Target="../media/image3588.png"/><Relationship Id="rId261" Type="http://schemas.openxmlformats.org/officeDocument/2006/relationships/image" Target="../media/image3490.png"/><Relationship Id="rId14" Type="http://schemas.openxmlformats.org/officeDocument/2006/relationships/customXml" Target="../ink/ink3396.xml"/><Relationship Id="rId56" Type="http://schemas.openxmlformats.org/officeDocument/2006/relationships/customXml" Target="../ink/ink3417.xml"/><Relationship Id="rId317" Type="http://schemas.openxmlformats.org/officeDocument/2006/relationships/image" Target="../media/image3518.png"/><Relationship Id="rId359" Type="http://schemas.openxmlformats.org/officeDocument/2006/relationships/image" Target="../media/image3539.png"/><Relationship Id="rId98" Type="http://schemas.openxmlformats.org/officeDocument/2006/relationships/customXml" Target="../ink/ink3438.xml"/><Relationship Id="rId121" Type="http://schemas.openxmlformats.org/officeDocument/2006/relationships/image" Target="../media/image3420.png"/><Relationship Id="rId163" Type="http://schemas.openxmlformats.org/officeDocument/2006/relationships/image" Target="../media/image3441.png"/><Relationship Id="rId219" Type="http://schemas.openxmlformats.org/officeDocument/2006/relationships/image" Target="../media/image3469.png"/><Relationship Id="rId370" Type="http://schemas.openxmlformats.org/officeDocument/2006/relationships/customXml" Target="../ink/ink3574.xml"/><Relationship Id="rId426" Type="http://schemas.openxmlformats.org/officeDocument/2006/relationships/customXml" Target="../ink/ink3602.xml"/><Relationship Id="rId230" Type="http://schemas.openxmlformats.org/officeDocument/2006/relationships/customXml" Target="../ink/ink3504.xml"/><Relationship Id="rId468" Type="http://schemas.openxmlformats.org/officeDocument/2006/relationships/customXml" Target="../ink/ink3623.xml"/><Relationship Id="rId25" Type="http://schemas.openxmlformats.org/officeDocument/2006/relationships/image" Target="../media/image3374.png"/><Relationship Id="rId67" Type="http://schemas.openxmlformats.org/officeDocument/2006/relationships/image" Target="../media/image3393.png"/><Relationship Id="rId272" Type="http://schemas.openxmlformats.org/officeDocument/2006/relationships/customXml" Target="../ink/ink3525.xml"/><Relationship Id="rId328" Type="http://schemas.openxmlformats.org/officeDocument/2006/relationships/customXml" Target="../ink/ink3553.xml"/><Relationship Id="rId132" Type="http://schemas.openxmlformats.org/officeDocument/2006/relationships/customXml" Target="../ink/ink3455.xml"/><Relationship Id="rId174" Type="http://schemas.openxmlformats.org/officeDocument/2006/relationships/customXml" Target="../ink/ink3476.xml"/><Relationship Id="rId381" Type="http://schemas.openxmlformats.org/officeDocument/2006/relationships/image" Target="../media/image3550.png"/><Relationship Id="rId241" Type="http://schemas.openxmlformats.org/officeDocument/2006/relationships/image" Target="../media/image3480.png"/><Relationship Id="rId437" Type="http://schemas.openxmlformats.org/officeDocument/2006/relationships/image" Target="../media/image3578.png"/><Relationship Id="rId479" Type="http://schemas.openxmlformats.org/officeDocument/2006/relationships/image" Target="../media/image3599.png"/><Relationship Id="rId36" Type="http://schemas.openxmlformats.org/officeDocument/2006/relationships/customXml" Target="../ink/ink3407.xml"/><Relationship Id="rId283" Type="http://schemas.openxmlformats.org/officeDocument/2006/relationships/image" Target="../media/image3501.png"/><Relationship Id="rId339" Type="http://schemas.openxmlformats.org/officeDocument/2006/relationships/image" Target="../media/image3529.png"/><Relationship Id="rId78" Type="http://schemas.openxmlformats.org/officeDocument/2006/relationships/customXml" Target="../ink/ink3428.xml"/><Relationship Id="rId101" Type="http://schemas.openxmlformats.org/officeDocument/2006/relationships/image" Target="../media/image3410.png"/><Relationship Id="rId143" Type="http://schemas.openxmlformats.org/officeDocument/2006/relationships/image" Target="../media/image3431.png"/><Relationship Id="rId185" Type="http://schemas.openxmlformats.org/officeDocument/2006/relationships/image" Target="../media/image3452.png"/><Relationship Id="rId350" Type="http://schemas.openxmlformats.org/officeDocument/2006/relationships/customXml" Target="../ink/ink3564.xml"/><Relationship Id="rId406" Type="http://schemas.openxmlformats.org/officeDocument/2006/relationships/customXml" Target="../ink/ink3592.xml"/><Relationship Id="rId9" Type="http://schemas.openxmlformats.org/officeDocument/2006/relationships/image" Target="../media/image3366.png"/><Relationship Id="rId210" Type="http://schemas.openxmlformats.org/officeDocument/2006/relationships/customXml" Target="../ink/ink3494.xml"/><Relationship Id="rId392" Type="http://schemas.openxmlformats.org/officeDocument/2006/relationships/customXml" Target="../ink/ink3585.xml"/><Relationship Id="rId448" Type="http://schemas.openxmlformats.org/officeDocument/2006/relationships/customXml" Target="../ink/ink3613.xml"/><Relationship Id="rId252" Type="http://schemas.openxmlformats.org/officeDocument/2006/relationships/customXml" Target="../ink/ink3515.xml"/><Relationship Id="rId294" Type="http://schemas.openxmlformats.org/officeDocument/2006/relationships/customXml" Target="../ink/ink3536.xml"/><Relationship Id="rId308" Type="http://schemas.openxmlformats.org/officeDocument/2006/relationships/customXml" Target="../ink/ink3543.xml"/><Relationship Id="rId47" Type="http://schemas.openxmlformats.org/officeDocument/2006/relationships/image" Target="../media/image3384.png"/><Relationship Id="rId89" Type="http://schemas.openxmlformats.org/officeDocument/2006/relationships/image" Target="../media/image3404.png"/><Relationship Id="rId112" Type="http://schemas.openxmlformats.org/officeDocument/2006/relationships/customXml" Target="../ink/ink3445.xml"/><Relationship Id="rId154" Type="http://schemas.openxmlformats.org/officeDocument/2006/relationships/customXml" Target="../ink/ink3466.xml"/><Relationship Id="rId361" Type="http://schemas.openxmlformats.org/officeDocument/2006/relationships/image" Target="../media/image3540.png"/><Relationship Id="rId196" Type="http://schemas.openxmlformats.org/officeDocument/2006/relationships/customXml" Target="../ink/ink3487.xml"/><Relationship Id="rId417" Type="http://schemas.openxmlformats.org/officeDocument/2006/relationships/image" Target="../media/image3568.png"/><Relationship Id="rId459" Type="http://schemas.openxmlformats.org/officeDocument/2006/relationships/image" Target="../media/image3589.png"/><Relationship Id="rId16" Type="http://schemas.openxmlformats.org/officeDocument/2006/relationships/customXml" Target="../ink/ink3397.xml"/><Relationship Id="rId221" Type="http://schemas.openxmlformats.org/officeDocument/2006/relationships/image" Target="../media/image3470.png"/><Relationship Id="rId263" Type="http://schemas.openxmlformats.org/officeDocument/2006/relationships/image" Target="../media/image3491.png"/><Relationship Id="rId319" Type="http://schemas.openxmlformats.org/officeDocument/2006/relationships/image" Target="../media/image3519.png"/><Relationship Id="rId470" Type="http://schemas.openxmlformats.org/officeDocument/2006/relationships/customXml" Target="../ink/ink3624.xml"/><Relationship Id="rId58" Type="http://schemas.openxmlformats.org/officeDocument/2006/relationships/customXml" Target="../ink/ink3418.xml"/><Relationship Id="rId123" Type="http://schemas.openxmlformats.org/officeDocument/2006/relationships/image" Target="../media/image3421.png"/><Relationship Id="rId330" Type="http://schemas.openxmlformats.org/officeDocument/2006/relationships/customXml" Target="../ink/ink3554.xml"/><Relationship Id="rId165" Type="http://schemas.openxmlformats.org/officeDocument/2006/relationships/image" Target="../media/image3442.png"/><Relationship Id="rId372" Type="http://schemas.openxmlformats.org/officeDocument/2006/relationships/customXml" Target="../ink/ink3575.xml"/><Relationship Id="rId428" Type="http://schemas.openxmlformats.org/officeDocument/2006/relationships/customXml" Target="../ink/ink3603.xml"/><Relationship Id="rId232" Type="http://schemas.openxmlformats.org/officeDocument/2006/relationships/customXml" Target="../ink/ink3505.xml"/><Relationship Id="rId274" Type="http://schemas.openxmlformats.org/officeDocument/2006/relationships/customXml" Target="../ink/ink3526.xml"/><Relationship Id="rId481" Type="http://schemas.openxmlformats.org/officeDocument/2006/relationships/image" Target="../media/image3600.png"/><Relationship Id="rId27" Type="http://schemas.openxmlformats.org/officeDocument/2006/relationships/image" Target="../media/image3375.png"/><Relationship Id="rId69" Type="http://schemas.openxmlformats.org/officeDocument/2006/relationships/image" Target="../media/image3394.png"/><Relationship Id="rId134" Type="http://schemas.openxmlformats.org/officeDocument/2006/relationships/customXml" Target="../ink/ink3456.xml"/><Relationship Id="rId80" Type="http://schemas.openxmlformats.org/officeDocument/2006/relationships/customXml" Target="../ink/ink3429.xml"/><Relationship Id="rId176" Type="http://schemas.openxmlformats.org/officeDocument/2006/relationships/customXml" Target="../ink/ink3477.xml"/><Relationship Id="rId341" Type="http://schemas.openxmlformats.org/officeDocument/2006/relationships/image" Target="../media/image3530.png"/><Relationship Id="rId383" Type="http://schemas.openxmlformats.org/officeDocument/2006/relationships/image" Target="../media/image3551.png"/><Relationship Id="rId439" Type="http://schemas.openxmlformats.org/officeDocument/2006/relationships/image" Target="../media/image3579.png"/><Relationship Id="rId201" Type="http://schemas.openxmlformats.org/officeDocument/2006/relationships/image" Target="../media/image3460.png"/><Relationship Id="rId243" Type="http://schemas.openxmlformats.org/officeDocument/2006/relationships/image" Target="../media/image3481.png"/><Relationship Id="rId285" Type="http://schemas.openxmlformats.org/officeDocument/2006/relationships/image" Target="../media/image3502.png"/><Relationship Id="rId450" Type="http://schemas.openxmlformats.org/officeDocument/2006/relationships/customXml" Target="../ink/ink3614.xml"/><Relationship Id="rId38" Type="http://schemas.openxmlformats.org/officeDocument/2006/relationships/customXml" Target="../ink/ink3408.xml"/><Relationship Id="rId103" Type="http://schemas.openxmlformats.org/officeDocument/2006/relationships/image" Target="../media/image3411.png"/><Relationship Id="rId310" Type="http://schemas.openxmlformats.org/officeDocument/2006/relationships/customXml" Target="../ink/ink3544.xml"/><Relationship Id="rId91" Type="http://schemas.openxmlformats.org/officeDocument/2006/relationships/image" Target="../media/image3405.png"/><Relationship Id="rId145" Type="http://schemas.openxmlformats.org/officeDocument/2006/relationships/image" Target="../media/image3432.png"/><Relationship Id="rId187" Type="http://schemas.openxmlformats.org/officeDocument/2006/relationships/image" Target="../media/image3453.png"/><Relationship Id="rId352" Type="http://schemas.openxmlformats.org/officeDocument/2006/relationships/customXml" Target="../ink/ink3565.xml"/><Relationship Id="rId394" Type="http://schemas.openxmlformats.org/officeDocument/2006/relationships/customXml" Target="../ink/ink3586.xml"/><Relationship Id="rId408" Type="http://schemas.openxmlformats.org/officeDocument/2006/relationships/customXml" Target="../ink/ink3593.xml"/><Relationship Id="rId212" Type="http://schemas.openxmlformats.org/officeDocument/2006/relationships/customXml" Target="../ink/ink3495.xml"/><Relationship Id="rId254" Type="http://schemas.openxmlformats.org/officeDocument/2006/relationships/customXml" Target="../ink/ink3516.xml"/><Relationship Id="rId49" Type="http://schemas.openxmlformats.org/officeDocument/2006/relationships/image" Target="../media/image3385.png"/><Relationship Id="rId114" Type="http://schemas.openxmlformats.org/officeDocument/2006/relationships/customXml" Target="../ink/ink3446.xml"/><Relationship Id="rId296" Type="http://schemas.openxmlformats.org/officeDocument/2006/relationships/customXml" Target="../ink/ink3537.xml"/><Relationship Id="rId461" Type="http://schemas.openxmlformats.org/officeDocument/2006/relationships/image" Target="../media/image3590.png"/><Relationship Id="rId60" Type="http://schemas.openxmlformats.org/officeDocument/2006/relationships/customXml" Target="../ink/ink3419.xml"/><Relationship Id="rId156" Type="http://schemas.openxmlformats.org/officeDocument/2006/relationships/customXml" Target="../ink/ink3467.xml"/><Relationship Id="rId198" Type="http://schemas.openxmlformats.org/officeDocument/2006/relationships/customXml" Target="../ink/ink3488.xml"/><Relationship Id="rId321" Type="http://schemas.openxmlformats.org/officeDocument/2006/relationships/image" Target="../media/image3520.png"/><Relationship Id="rId363" Type="http://schemas.openxmlformats.org/officeDocument/2006/relationships/image" Target="../media/image3541.png"/><Relationship Id="rId419" Type="http://schemas.openxmlformats.org/officeDocument/2006/relationships/image" Target="../media/image3569.png"/><Relationship Id="rId223" Type="http://schemas.openxmlformats.org/officeDocument/2006/relationships/image" Target="../media/image3471.png"/><Relationship Id="rId430" Type="http://schemas.openxmlformats.org/officeDocument/2006/relationships/customXml" Target="../ink/ink3604.xml"/><Relationship Id="rId18" Type="http://schemas.openxmlformats.org/officeDocument/2006/relationships/customXml" Target="../ink/ink3398.xml"/><Relationship Id="rId265" Type="http://schemas.openxmlformats.org/officeDocument/2006/relationships/image" Target="../media/image3492.png"/><Relationship Id="rId472" Type="http://schemas.openxmlformats.org/officeDocument/2006/relationships/customXml" Target="../ink/ink3625.xml"/><Relationship Id="rId125" Type="http://schemas.openxmlformats.org/officeDocument/2006/relationships/image" Target="../media/image3422.png"/><Relationship Id="rId167" Type="http://schemas.openxmlformats.org/officeDocument/2006/relationships/image" Target="../media/image3443.png"/><Relationship Id="rId332" Type="http://schemas.openxmlformats.org/officeDocument/2006/relationships/customXml" Target="../ink/ink3555.xml"/><Relationship Id="rId374" Type="http://schemas.openxmlformats.org/officeDocument/2006/relationships/customXml" Target="../ink/ink3576.xml"/><Relationship Id="rId71" Type="http://schemas.openxmlformats.org/officeDocument/2006/relationships/image" Target="../media/image3395.png"/><Relationship Id="rId234" Type="http://schemas.openxmlformats.org/officeDocument/2006/relationships/customXml" Target="../ink/ink3506.xml"/><Relationship Id="rId2" Type="http://schemas.openxmlformats.org/officeDocument/2006/relationships/customXml" Target="../ink/ink3390.xml"/><Relationship Id="rId29" Type="http://schemas.openxmlformats.org/officeDocument/2006/relationships/image" Target="../media/image3376.png"/><Relationship Id="rId276" Type="http://schemas.openxmlformats.org/officeDocument/2006/relationships/customXml" Target="../ink/ink3527.xml"/><Relationship Id="rId441" Type="http://schemas.openxmlformats.org/officeDocument/2006/relationships/image" Target="../media/image3580.png"/><Relationship Id="rId483" Type="http://schemas.openxmlformats.org/officeDocument/2006/relationships/image" Target="../media/image3601.png"/><Relationship Id="rId40" Type="http://schemas.openxmlformats.org/officeDocument/2006/relationships/customXml" Target="../ink/ink3409.xml"/><Relationship Id="rId136" Type="http://schemas.openxmlformats.org/officeDocument/2006/relationships/customXml" Target="../ink/ink3457.xml"/><Relationship Id="rId178" Type="http://schemas.openxmlformats.org/officeDocument/2006/relationships/customXml" Target="../ink/ink3478.xml"/><Relationship Id="rId301" Type="http://schemas.openxmlformats.org/officeDocument/2006/relationships/image" Target="../media/image3510.png"/><Relationship Id="rId343" Type="http://schemas.openxmlformats.org/officeDocument/2006/relationships/image" Target="../media/image3531.png"/><Relationship Id="rId82" Type="http://schemas.openxmlformats.org/officeDocument/2006/relationships/customXml" Target="../ink/ink3430.xml"/><Relationship Id="rId203" Type="http://schemas.openxmlformats.org/officeDocument/2006/relationships/image" Target="../media/image3461.png"/><Relationship Id="rId385" Type="http://schemas.openxmlformats.org/officeDocument/2006/relationships/image" Target="../media/image3552.png"/><Relationship Id="rId245" Type="http://schemas.openxmlformats.org/officeDocument/2006/relationships/image" Target="../media/image3482.png"/><Relationship Id="rId287" Type="http://schemas.openxmlformats.org/officeDocument/2006/relationships/image" Target="../media/image3503.png"/><Relationship Id="rId410" Type="http://schemas.openxmlformats.org/officeDocument/2006/relationships/customXml" Target="../ink/ink3594.xml"/><Relationship Id="rId452" Type="http://schemas.openxmlformats.org/officeDocument/2006/relationships/customXml" Target="../ink/ink3615.xml"/><Relationship Id="rId105" Type="http://schemas.openxmlformats.org/officeDocument/2006/relationships/image" Target="../media/image3412.png"/><Relationship Id="rId147" Type="http://schemas.openxmlformats.org/officeDocument/2006/relationships/image" Target="../media/image3433.png"/><Relationship Id="rId312" Type="http://schemas.openxmlformats.org/officeDocument/2006/relationships/customXml" Target="../ink/ink3545.xml"/><Relationship Id="rId354" Type="http://schemas.openxmlformats.org/officeDocument/2006/relationships/customXml" Target="../ink/ink3566.xml"/><Relationship Id="rId51" Type="http://schemas.openxmlformats.org/officeDocument/2006/relationships/image" Target="../media/image3386.png"/><Relationship Id="rId93" Type="http://schemas.openxmlformats.org/officeDocument/2006/relationships/image" Target="../media/image3406.png"/><Relationship Id="rId189" Type="http://schemas.openxmlformats.org/officeDocument/2006/relationships/image" Target="../media/image3454.png"/><Relationship Id="rId396" Type="http://schemas.openxmlformats.org/officeDocument/2006/relationships/customXml" Target="../ink/ink3587.xml"/><Relationship Id="rId214" Type="http://schemas.openxmlformats.org/officeDocument/2006/relationships/customXml" Target="../ink/ink3496.xml"/><Relationship Id="rId256" Type="http://schemas.openxmlformats.org/officeDocument/2006/relationships/customXml" Target="../ink/ink3517.xml"/><Relationship Id="rId298" Type="http://schemas.openxmlformats.org/officeDocument/2006/relationships/customXml" Target="../ink/ink3538.xml"/><Relationship Id="rId421" Type="http://schemas.openxmlformats.org/officeDocument/2006/relationships/image" Target="../media/image3570.png"/><Relationship Id="rId463" Type="http://schemas.openxmlformats.org/officeDocument/2006/relationships/image" Target="../media/image3591.png"/><Relationship Id="rId116" Type="http://schemas.openxmlformats.org/officeDocument/2006/relationships/customXml" Target="../ink/ink3447.xml"/><Relationship Id="rId137" Type="http://schemas.openxmlformats.org/officeDocument/2006/relationships/image" Target="../media/image3428.png"/><Relationship Id="rId158" Type="http://schemas.openxmlformats.org/officeDocument/2006/relationships/customXml" Target="../ink/ink3468.xml"/><Relationship Id="rId302" Type="http://schemas.openxmlformats.org/officeDocument/2006/relationships/customXml" Target="../ink/ink3540.xml"/><Relationship Id="rId323" Type="http://schemas.openxmlformats.org/officeDocument/2006/relationships/image" Target="../media/image3521.png"/><Relationship Id="rId344" Type="http://schemas.openxmlformats.org/officeDocument/2006/relationships/customXml" Target="../ink/ink3561.xml"/><Relationship Id="rId20" Type="http://schemas.openxmlformats.org/officeDocument/2006/relationships/customXml" Target="../ink/ink3399.xml"/><Relationship Id="rId41" Type="http://schemas.openxmlformats.org/officeDocument/2006/relationships/image" Target="../media/image3381.png"/><Relationship Id="rId62" Type="http://schemas.openxmlformats.org/officeDocument/2006/relationships/customXml" Target="../ink/ink3420.xml"/><Relationship Id="rId83" Type="http://schemas.openxmlformats.org/officeDocument/2006/relationships/image" Target="../media/image3401.png"/><Relationship Id="rId179" Type="http://schemas.openxmlformats.org/officeDocument/2006/relationships/image" Target="../media/image3449.png"/><Relationship Id="rId365" Type="http://schemas.openxmlformats.org/officeDocument/2006/relationships/image" Target="../media/image3542.png"/><Relationship Id="rId386" Type="http://schemas.openxmlformats.org/officeDocument/2006/relationships/customXml" Target="../ink/ink3582.xml"/><Relationship Id="rId190" Type="http://schemas.openxmlformats.org/officeDocument/2006/relationships/customXml" Target="../ink/ink3484.xml"/><Relationship Id="rId204" Type="http://schemas.openxmlformats.org/officeDocument/2006/relationships/customXml" Target="../ink/ink3491.xml"/><Relationship Id="rId225" Type="http://schemas.openxmlformats.org/officeDocument/2006/relationships/image" Target="../media/image3472.png"/><Relationship Id="rId246" Type="http://schemas.openxmlformats.org/officeDocument/2006/relationships/customXml" Target="../ink/ink3512.xml"/><Relationship Id="rId267" Type="http://schemas.openxmlformats.org/officeDocument/2006/relationships/image" Target="../media/image3493.png"/><Relationship Id="rId288" Type="http://schemas.openxmlformats.org/officeDocument/2006/relationships/customXml" Target="../ink/ink3533.xml"/><Relationship Id="rId411" Type="http://schemas.openxmlformats.org/officeDocument/2006/relationships/image" Target="../media/image3565.png"/><Relationship Id="rId432" Type="http://schemas.openxmlformats.org/officeDocument/2006/relationships/customXml" Target="../ink/ink3605.xml"/><Relationship Id="rId453" Type="http://schemas.openxmlformats.org/officeDocument/2006/relationships/image" Target="../media/image3586.png"/><Relationship Id="rId474" Type="http://schemas.openxmlformats.org/officeDocument/2006/relationships/customXml" Target="../ink/ink3626.xml"/><Relationship Id="rId106" Type="http://schemas.openxmlformats.org/officeDocument/2006/relationships/customXml" Target="../ink/ink3442.xml"/><Relationship Id="rId127" Type="http://schemas.openxmlformats.org/officeDocument/2006/relationships/image" Target="../media/image3423.png"/><Relationship Id="rId313" Type="http://schemas.openxmlformats.org/officeDocument/2006/relationships/image" Target="../media/image3516.png"/><Relationship Id="rId10" Type="http://schemas.openxmlformats.org/officeDocument/2006/relationships/customXml" Target="../ink/ink3394.xml"/><Relationship Id="rId31" Type="http://schemas.openxmlformats.org/officeDocument/2006/relationships/image" Target="../media/image3377.png"/><Relationship Id="rId52" Type="http://schemas.openxmlformats.org/officeDocument/2006/relationships/customXml" Target="../ink/ink3415.xml"/><Relationship Id="rId73" Type="http://schemas.openxmlformats.org/officeDocument/2006/relationships/image" Target="../media/image3396.png"/><Relationship Id="rId94" Type="http://schemas.openxmlformats.org/officeDocument/2006/relationships/customXml" Target="../ink/ink3436.xml"/><Relationship Id="rId148" Type="http://schemas.openxmlformats.org/officeDocument/2006/relationships/customXml" Target="../ink/ink3463.xml"/><Relationship Id="rId169" Type="http://schemas.openxmlformats.org/officeDocument/2006/relationships/image" Target="../media/image3444.png"/><Relationship Id="rId334" Type="http://schemas.openxmlformats.org/officeDocument/2006/relationships/customXml" Target="../ink/ink3556.xml"/><Relationship Id="rId355" Type="http://schemas.openxmlformats.org/officeDocument/2006/relationships/image" Target="../media/image3537.png"/><Relationship Id="rId376" Type="http://schemas.openxmlformats.org/officeDocument/2006/relationships/customXml" Target="../ink/ink3577.xml"/><Relationship Id="rId397" Type="http://schemas.openxmlformats.org/officeDocument/2006/relationships/image" Target="../media/image3558.png"/><Relationship Id="rId4" Type="http://schemas.openxmlformats.org/officeDocument/2006/relationships/customXml" Target="../ink/ink3391.xml"/><Relationship Id="rId180" Type="http://schemas.openxmlformats.org/officeDocument/2006/relationships/customXml" Target="../ink/ink3479.xml"/><Relationship Id="rId215" Type="http://schemas.openxmlformats.org/officeDocument/2006/relationships/image" Target="../media/image3467.png"/><Relationship Id="rId236" Type="http://schemas.openxmlformats.org/officeDocument/2006/relationships/customXml" Target="../ink/ink3507.xml"/><Relationship Id="rId257" Type="http://schemas.openxmlformats.org/officeDocument/2006/relationships/image" Target="../media/image3488.png"/><Relationship Id="rId278" Type="http://schemas.openxmlformats.org/officeDocument/2006/relationships/customXml" Target="../ink/ink3528.xml"/><Relationship Id="rId401" Type="http://schemas.openxmlformats.org/officeDocument/2006/relationships/image" Target="../media/image3560.png"/><Relationship Id="rId422" Type="http://schemas.openxmlformats.org/officeDocument/2006/relationships/customXml" Target="../ink/ink3600.xml"/><Relationship Id="rId443" Type="http://schemas.openxmlformats.org/officeDocument/2006/relationships/image" Target="../media/image3581.png"/><Relationship Id="rId464" Type="http://schemas.openxmlformats.org/officeDocument/2006/relationships/customXml" Target="../ink/ink3621.xml"/><Relationship Id="rId303" Type="http://schemas.openxmlformats.org/officeDocument/2006/relationships/image" Target="../media/image3511.png"/><Relationship Id="rId485" Type="http://schemas.openxmlformats.org/officeDocument/2006/relationships/image" Target="../media/image3602.png"/><Relationship Id="rId42" Type="http://schemas.openxmlformats.org/officeDocument/2006/relationships/customXml" Target="../ink/ink3410.xml"/><Relationship Id="rId84" Type="http://schemas.openxmlformats.org/officeDocument/2006/relationships/customXml" Target="../ink/ink3431.xml"/><Relationship Id="rId138" Type="http://schemas.openxmlformats.org/officeDocument/2006/relationships/customXml" Target="../ink/ink3458.xml"/><Relationship Id="rId345" Type="http://schemas.openxmlformats.org/officeDocument/2006/relationships/image" Target="../media/image3532.png"/><Relationship Id="rId387" Type="http://schemas.openxmlformats.org/officeDocument/2006/relationships/image" Target="../media/image3553.png"/><Relationship Id="rId191" Type="http://schemas.openxmlformats.org/officeDocument/2006/relationships/image" Target="../media/image3455.png"/><Relationship Id="rId205" Type="http://schemas.openxmlformats.org/officeDocument/2006/relationships/image" Target="../media/image3462.png"/><Relationship Id="rId247" Type="http://schemas.openxmlformats.org/officeDocument/2006/relationships/image" Target="../media/image3483.png"/><Relationship Id="rId412" Type="http://schemas.openxmlformats.org/officeDocument/2006/relationships/customXml" Target="../ink/ink3595.xml"/><Relationship Id="rId107" Type="http://schemas.openxmlformats.org/officeDocument/2006/relationships/image" Target="../media/image3413.png"/><Relationship Id="rId289" Type="http://schemas.openxmlformats.org/officeDocument/2006/relationships/image" Target="../media/image3504.png"/><Relationship Id="rId454" Type="http://schemas.openxmlformats.org/officeDocument/2006/relationships/customXml" Target="../ink/ink3616.xml"/><Relationship Id="rId11" Type="http://schemas.openxmlformats.org/officeDocument/2006/relationships/image" Target="../media/image3367.png"/><Relationship Id="rId53" Type="http://schemas.openxmlformats.org/officeDocument/2006/relationships/image" Target="../media/image3387.png"/><Relationship Id="rId149" Type="http://schemas.openxmlformats.org/officeDocument/2006/relationships/image" Target="../media/image3434.png"/><Relationship Id="rId314" Type="http://schemas.openxmlformats.org/officeDocument/2006/relationships/customXml" Target="../ink/ink3546.xml"/><Relationship Id="rId356" Type="http://schemas.openxmlformats.org/officeDocument/2006/relationships/customXml" Target="../ink/ink3567.xml"/><Relationship Id="rId398" Type="http://schemas.openxmlformats.org/officeDocument/2006/relationships/customXml" Target="../ink/ink3588.xml"/><Relationship Id="rId95" Type="http://schemas.openxmlformats.org/officeDocument/2006/relationships/image" Target="../media/image3407.png"/><Relationship Id="rId160" Type="http://schemas.openxmlformats.org/officeDocument/2006/relationships/customXml" Target="../ink/ink3469.xml"/><Relationship Id="rId216" Type="http://schemas.openxmlformats.org/officeDocument/2006/relationships/customXml" Target="../ink/ink3497.xml"/><Relationship Id="rId423" Type="http://schemas.openxmlformats.org/officeDocument/2006/relationships/image" Target="../media/image3571.png"/><Relationship Id="rId258" Type="http://schemas.openxmlformats.org/officeDocument/2006/relationships/customXml" Target="../ink/ink3518.xml"/><Relationship Id="rId465" Type="http://schemas.openxmlformats.org/officeDocument/2006/relationships/image" Target="../media/image3592.png"/><Relationship Id="rId22" Type="http://schemas.openxmlformats.org/officeDocument/2006/relationships/customXml" Target="../ink/ink3400.xml"/><Relationship Id="rId64" Type="http://schemas.openxmlformats.org/officeDocument/2006/relationships/customXml" Target="../ink/ink3421.xml"/><Relationship Id="rId118" Type="http://schemas.openxmlformats.org/officeDocument/2006/relationships/customXml" Target="../ink/ink3448.xml"/><Relationship Id="rId325" Type="http://schemas.openxmlformats.org/officeDocument/2006/relationships/image" Target="../media/image3522.png"/><Relationship Id="rId367" Type="http://schemas.openxmlformats.org/officeDocument/2006/relationships/image" Target="../media/image3543.png"/><Relationship Id="rId171" Type="http://schemas.openxmlformats.org/officeDocument/2006/relationships/image" Target="../media/image3445.png"/><Relationship Id="rId227" Type="http://schemas.openxmlformats.org/officeDocument/2006/relationships/image" Target="../media/image3473.png"/><Relationship Id="rId269" Type="http://schemas.openxmlformats.org/officeDocument/2006/relationships/image" Target="../media/image3494.png"/><Relationship Id="rId434" Type="http://schemas.openxmlformats.org/officeDocument/2006/relationships/customXml" Target="../ink/ink3606.xml"/><Relationship Id="rId476" Type="http://schemas.openxmlformats.org/officeDocument/2006/relationships/customXml" Target="../ink/ink3627.xml"/><Relationship Id="rId33" Type="http://schemas.openxmlformats.org/officeDocument/2006/relationships/image" Target="../media/image438.png"/><Relationship Id="rId129" Type="http://schemas.openxmlformats.org/officeDocument/2006/relationships/image" Target="../media/image3424.png"/><Relationship Id="rId280" Type="http://schemas.openxmlformats.org/officeDocument/2006/relationships/customXml" Target="../ink/ink3529.xml"/><Relationship Id="rId336" Type="http://schemas.openxmlformats.org/officeDocument/2006/relationships/customXml" Target="../ink/ink3557.xml"/><Relationship Id="rId75" Type="http://schemas.openxmlformats.org/officeDocument/2006/relationships/image" Target="../media/image3397.png"/><Relationship Id="rId140" Type="http://schemas.openxmlformats.org/officeDocument/2006/relationships/customXml" Target="../ink/ink3459.xml"/><Relationship Id="rId182" Type="http://schemas.openxmlformats.org/officeDocument/2006/relationships/customXml" Target="../ink/ink3480.xml"/><Relationship Id="rId378" Type="http://schemas.openxmlformats.org/officeDocument/2006/relationships/customXml" Target="../ink/ink3578.xml"/><Relationship Id="rId403" Type="http://schemas.openxmlformats.org/officeDocument/2006/relationships/image" Target="../media/image3561.png"/><Relationship Id="rId6" Type="http://schemas.openxmlformats.org/officeDocument/2006/relationships/customXml" Target="../ink/ink3392.xml"/><Relationship Id="rId238" Type="http://schemas.openxmlformats.org/officeDocument/2006/relationships/customXml" Target="../ink/ink3508.xml"/><Relationship Id="rId445" Type="http://schemas.openxmlformats.org/officeDocument/2006/relationships/image" Target="../media/image3582.png"/><Relationship Id="rId487" Type="http://schemas.openxmlformats.org/officeDocument/2006/relationships/image" Target="../media/image3603.png"/><Relationship Id="rId291" Type="http://schemas.openxmlformats.org/officeDocument/2006/relationships/image" Target="../media/image3505.png"/><Relationship Id="rId305" Type="http://schemas.openxmlformats.org/officeDocument/2006/relationships/image" Target="../media/image3512.png"/><Relationship Id="rId347" Type="http://schemas.openxmlformats.org/officeDocument/2006/relationships/image" Target="../media/image3533.png"/><Relationship Id="rId44" Type="http://schemas.openxmlformats.org/officeDocument/2006/relationships/customXml" Target="../ink/ink3411.xml"/><Relationship Id="rId86" Type="http://schemas.openxmlformats.org/officeDocument/2006/relationships/customXml" Target="../ink/ink3432.xml"/><Relationship Id="rId151" Type="http://schemas.openxmlformats.org/officeDocument/2006/relationships/image" Target="../media/image3435.png"/><Relationship Id="rId389" Type="http://schemas.openxmlformats.org/officeDocument/2006/relationships/image" Target="../media/image3554.png"/><Relationship Id="rId193" Type="http://schemas.openxmlformats.org/officeDocument/2006/relationships/image" Target="../media/image3456.png"/><Relationship Id="rId207" Type="http://schemas.openxmlformats.org/officeDocument/2006/relationships/image" Target="../media/image3463.png"/><Relationship Id="rId249" Type="http://schemas.openxmlformats.org/officeDocument/2006/relationships/image" Target="../media/image3484.png"/><Relationship Id="rId414" Type="http://schemas.openxmlformats.org/officeDocument/2006/relationships/customXml" Target="../ink/ink3596.xml"/><Relationship Id="rId456" Type="http://schemas.openxmlformats.org/officeDocument/2006/relationships/customXml" Target="../ink/ink3617.xml"/><Relationship Id="rId13" Type="http://schemas.openxmlformats.org/officeDocument/2006/relationships/image" Target="../media/image3368.png"/><Relationship Id="rId109" Type="http://schemas.openxmlformats.org/officeDocument/2006/relationships/image" Target="../media/image3414.png"/><Relationship Id="rId260" Type="http://schemas.openxmlformats.org/officeDocument/2006/relationships/customXml" Target="../ink/ink3519.xml"/><Relationship Id="rId316" Type="http://schemas.openxmlformats.org/officeDocument/2006/relationships/customXml" Target="../ink/ink3547.xml"/><Relationship Id="rId55" Type="http://schemas.openxmlformats.org/officeDocument/2006/relationships/image" Target="../media/image3388.png"/><Relationship Id="rId97" Type="http://schemas.openxmlformats.org/officeDocument/2006/relationships/image" Target="../media/image3408.png"/><Relationship Id="rId120" Type="http://schemas.openxmlformats.org/officeDocument/2006/relationships/customXml" Target="../ink/ink3449.xml"/><Relationship Id="rId358" Type="http://schemas.openxmlformats.org/officeDocument/2006/relationships/customXml" Target="../ink/ink3568.xml"/><Relationship Id="rId162" Type="http://schemas.openxmlformats.org/officeDocument/2006/relationships/customXml" Target="../ink/ink3470.xml"/><Relationship Id="rId218" Type="http://schemas.openxmlformats.org/officeDocument/2006/relationships/customXml" Target="../ink/ink3498.xml"/><Relationship Id="rId425" Type="http://schemas.openxmlformats.org/officeDocument/2006/relationships/image" Target="../media/image3572.png"/><Relationship Id="rId467" Type="http://schemas.openxmlformats.org/officeDocument/2006/relationships/image" Target="../media/image3593.png"/><Relationship Id="rId271" Type="http://schemas.openxmlformats.org/officeDocument/2006/relationships/image" Target="../media/image3495.png"/><Relationship Id="rId24" Type="http://schemas.openxmlformats.org/officeDocument/2006/relationships/customXml" Target="../ink/ink3401.xml"/><Relationship Id="rId66" Type="http://schemas.openxmlformats.org/officeDocument/2006/relationships/customXml" Target="../ink/ink3422.xml"/><Relationship Id="rId131" Type="http://schemas.openxmlformats.org/officeDocument/2006/relationships/image" Target="../media/image3425.png"/><Relationship Id="rId327" Type="http://schemas.openxmlformats.org/officeDocument/2006/relationships/image" Target="../media/image3523.png"/><Relationship Id="rId369" Type="http://schemas.openxmlformats.org/officeDocument/2006/relationships/image" Target="../media/image3544.png"/><Relationship Id="rId173" Type="http://schemas.openxmlformats.org/officeDocument/2006/relationships/image" Target="../media/image3446.png"/><Relationship Id="rId229" Type="http://schemas.openxmlformats.org/officeDocument/2006/relationships/image" Target="../media/image3474.png"/><Relationship Id="rId380" Type="http://schemas.openxmlformats.org/officeDocument/2006/relationships/customXml" Target="../ink/ink3579.xml"/><Relationship Id="rId436" Type="http://schemas.openxmlformats.org/officeDocument/2006/relationships/customXml" Target="../ink/ink3607.xml"/><Relationship Id="rId240" Type="http://schemas.openxmlformats.org/officeDocument/2006/relationships/customXml" Target="../ink/ink3509.xml"/><Relationship Id="rId478" Type="http://schemas.openxmlformats.org/officeDocument/2006/relationships/customXml" Target="../ink/ink3628.xml"/><Relationship Id="rId35" Type="http://schemas.openxmlformats.org/officeDocument/2006/relationships/image" Target="../media/image3378.png"/><Relationship Id="rId77" Type="http://schemas.openxmlformats.org/officeDocument/2006/relationships/image" Target="../media/image3398.png"/><Relationship Id="rId100" Type="http://schemas.openxmlformats.org/officeDocument/2006/relationships/customXml" Target="../ink/ink3439.xml"/><Relationship Id="rId282" Type="http://schemas.openxmlformats.org/officeDocument/2006/relationships/customXml" Target="../ink/ink3530.xml"/><Relationship Id="rId338" Type="http://schemas.openxmlformats.org/officeDocument/2006/relationships/customXml" Target="../ink/ink3558.xml"/><Relationship Id="rId8" Type="http://schemas.openxmlformats.org/officeDocument/2006/relationships/customXml" Target="../ink/ink3393.xml"/><Relationship Id="rId142" Type="http://schemas.openxmlformats.org/officeDocument/2006/relationships/customXml" Target="../ink/ink3460.xml"/><Relationship Id="rId184" Type="http://schemas.openxmlformats.org/officeDocument/2006/relationships/customXml" Target="../ink/ink3481.xml"/><Relationship Id="rId391" Type="http://schemas.openxmlformats.org/officeDocument/2006/relationships/image" Target="../media/image3555.png"/><Relationship Id="rId405" Type="http://schemas.openxmlformats.org/officeDocument/2006/relationships/image" Target="../media/image3562.png"/><Relationship Id="rId447" Type="http://schemas.openxmlformats.org/officeDocument/2006/relationships/image" Target="../media/image3583.png"/><Relationship Id="rId251" Type="http://schemas.openxmlformats.org/officeDocument/2006/relationships/image" Target="../media/image3485.png"/><Relationship Id="rId46" Type="http://schemas.openxmlformats.org/officeDocument/2006/relationships/customXml" Target="../ink/ink3412.xml"/><Relationship Id="rId293" Type="http://schemas.openxmlformats.org/officeDocument/2006/relationships/image" Target="../media/image3506.png"/><Relationship Id="rId307" Type="http://schemas.openxmlformats.org/officeDocument/2006/relationships/image" Target="../media/image3513.png"/><Relationship Id="rId349" Type="http://schemas.openxmlformats.org/officeDocument/2006/relationships/image" Target="../media/image3534.png"/><Relationship Id="rId88" Type="http://schemas.openxmlformats.org/officeDocument/2006/relationships/customXml" Target="../ink/ink3433.xml"/><Relationship Id="rId111" Type="http://schemas.openxmlformats.org/officeDocument/2006/relationships/image" Target="../media/image3415.png"/><Relationship Id="rId153" Type="http://schemas.openxmlformats.org/officeDocument/2006/relationships/image" Target="../media/image3436.png"/><Relationship Id="rId195" Type="http://schemas.openxmlformats.org/officeDocument/2006/relationships/image" Target="../media/image3457.png"/><Relationship Id="rId209" Type="http://schemas.openxmlformats.org/officeDocument/2006/relationships/image" Target="../media/image3464.png"/><Relationship Id="rId360" Type="http://schemas.openxmlformats.org/officeDocument/2006/relationships/customXml" Target="../ink/ink3569.xml"/><Relationship Id="rId416" Type="http://schemas.openxmlformats.org/officeDocument/2006/relationships/customXml" Target="../ink/ink3597.xml"/><Relationship Id="rId220" Type="http://schemas.openxmlformats.org/officeDocument/2006/relationships/customXml" Target="../ink/ink3499.xml"/><Relationship Id="rId458" Type="http://schemas.openxmlformats.org/officeDocument/2006/relationships/customXml" Target="../ink/ink3618.xml"/><Relationship Id="rId15" Type="http://schemas.openxmlformats.org/officeDocument/2006/relationships/image" Target="../media/image3369.png"/><Relationship Id="rId57" Type="http://schemas.openxmlformats.org/officeDocument/2006/relationships/image" Target="../media/image3389.png"/><Relationship Id="rId262" Type="http://schemas.openxmlformats.org/officeDocument/2006/relationships/customXml" Target="../ink/ink3520.xml"/><Relationship Id="rId318" Type="http://schemas.openxmlformats.org/officeDocument/2006/relationships/customXml" Target="../ink/ink3548.xml"/><Relationship Id="rId99" Type="http://schemas.openxmlformats.org/officeDocument/2006/relationships/image" Target="../media/image3409.png"/><Relationship Id="rId122" Type="http://schemas.openxmlformats.org/officeDocument/2006/relationships/customXml" Target="../ink/ink3450.xml"/><Relationship Id="rId164" Type="http://schemas.openxmlformats.org/officeDocument/2006/relationships/customXml" Target="../ink/ink3471.xml"/><Relationship Id="rId371" Type="http://schemas.openxmlformats.org/officeDocument/2006/relationships/image" Target="../media/image3545.png"/><Relationship Id="rId427" Type="http://schemas.openxmlformats.org/officeDocument/2006/relationships/image" Target="../media/image3573.png"/><Relationship Id="rId469" Type="http://schemas.openxmlformats.org/officeDocument/2006/relationships/image" Target="../media/image3594.png"/><Relationship Id="rId26" Type="http://schemas.openxmlformats.org/officeDocument/2006/relationships/customXml" Target="../ink/ink3402.xml"/><Relationship Id="rId231" Type="http://schemas.openxmlformats.org/officeDocument/2006/relationships/image" Target="../media/image3475.png"/><Relationship Id="rId273" Type="http://schemas.openxmlformats.org/officeDocument/2006/relationships/image" Target="../media/image3496.png"/><Relationship Id="rId329" Type="http://schemas.openxmlformats.org/officeDocument/2006/relationships/image" Target="../media/image3524.png"/><Relationship Id="rId480" Type="http://schemas.openxmlformats.org/officeDocument/2006/relationships/customXml" Target="../ink/ink3629.xml"/><Relationship Id="rId68" Type="http://schemas.openxmlformats.org/officeDocument/2006/relationships/customXml" Target="../ink/ink3423.xml"/><Relationship Id="rId133" Type="http://schemas.openxmlformats.org/officeDocument/2006/relationships/image" Target="../media/image3426.png"/><Relationship Id="rId175" Type="http://schemas.openxmlformats.org/officeDocument/2006/relationships/image" Target="../media/image3447.png"/><Relationship Id="rId340" Type="http://schemas.openxmlformats.org/officeDocument/2006/relationships/customXml" Target="../ink/ink3559.xml"/><Relationship Id="rId200" Type="http://schemas.openxmlformats.org/officeDocument/2006/relationships/customXml" Target="../ink/ink3489.xml"/><Relationship Id="rId382" Type="http://schemas.openxmlformats.org/officeDocument/2006/relationships/customXml" Target="../ink/ink3580.xml"/><Relationship Id="rId438" Type="http://schemas.openxmlformats.org/officeDocument/2006/relationships/customXml" Target="../ink/ink3608.xml"/><Relationship Id="rId242" Type="http://schemas.openxmlformats.org/officeDocument/2006/relationships/customXml" Target="../ink/ink3510.xml"/><Relationship Id="rId284" Type="http://schemas.openxmlformats.org/officeDocument/2006/relationships/customXml" Target="../ink/ink3531.xml"/><Relationship Id="rId37" Type="http://schemas.openxmlformats.org/officeDocument/2006/relationships/image" Target="../media/image3379.png"/><Relationship Id="rId79" Type="http://schemas.openxmlformats.org/officeDocument/2006/relationships/image" Target="../media/image3399.png"/><Relationship Id="rId102" Type="http://schemas.openxmlformats.org/officeDocument/2006/relationships/customXml" Target="../ink/ink3440.xml"/><Relationship Id="rId144" Type="http://schemas.openxmlformats.org/officeDocument/2006/relationships/customXml" Target="../ink/ink3461.xml"/><Relationship Id="rId90" Type="http://schemas.openxmlformats.org/officeDocument/2006/relationships/customXml" Target="../ink/ink3434.xml"/><Relationship Id="rId186" Type="http://schemas.openxmlformats.org/officeDocument/2006/relationships/customXml" Target="../ink/ink3482.xml"/><Relationship Id="rId351" Type="http://schemas.openxmlformats.org/officeDocument/2006/relationships/image" Target="../media/image3535.png"/><Relationship Id="rId393" Type="http://schemas.openxmlformats.org/officeDocument/2006/relationships/image" Target="../media/image3556.png"/><Relationship Id="rId407" Type="http://schemas.openxmlformats.org/officeDocument/2006/relationships/image" Target="../media/image3563.png"/><Relationship Id="rId449" Type="http://schemas.openxmlformats.org/officeDocument/2006/relationships/image" Target="../media/image3584.png"/><Relationship Id="rId211" Type="http://schemas.openxmlformats.org/officeDocument/2006/relationships/image" Target="../media/image3465.png"/><Relationship Id="rId253" Type="http://schemas.openxmlformats.org/officeDocument/2006/relationships/image" Target="../media/image3486.png"/><Relationship Id="rId295" Type="http://schemas.openxmlformats.org/officeDocument/2006/relationships/image" Target="../media/image3507.png"/><Relationship Id="rId309" Type="http://schemas.openxmlformats.org/officeDocument/2006/relationships/image" Target="../media/image3514.png"/><Relationship Id="rId460" Type="http://schemas.openxmlformats.org/officeDocument/2006/relationships/customXml" Target="../ink/ink3619.xml"/><Relationship Id="rId48" Type="http://schemas.openxmlformats.org/officeDocument/2006/relationships/customXml" Target="../ink/ink3413.xml"/><Relationship Id="rId113" Type="http://schemas.openxmlformats.org/officeDocument/2006/relationships/image" Target="../media/image3416.png"/><Relationship Id="rId320" Type="http://schemas.openxmlformats.org/officeDocument/2006/relationships/customXml" Target="../ink/ink3549.xml"/><Relationship Id="rId155" Type="http://schemas.openxmlformats.org/officeDocument/2006/relationships/image" Target="../media/image3437.png"/><Relationship Id="rId197" Type="http://schemas.openxmlformats.org/officeDocument/2006/relationships/image" Target="../media/image3458.png"/><Relationship Id="rId362" Type="http://schemas.openxmlformats.org/officeDocument/2006/relationships/customXml" Target="../ink/ink3570.xml"/><Relationship Id="rId418" Type="http://schemas.openxmlformats.org/officeDocument/2006/relationships/customXml" Target="../ink/ink3598.xml"/><Relationship Id="rId222" Type="http://schemas.openxmlformats.org/officeDocument/2006/relationships/customXml" Target="../ink/ink3500.xml"/><Relationship Id="rId264" Type="http://schemas.openxmlformats.org/officeDocument/2006/relationships/customXml" Target="../ink/ink3521.xml"/><Relationship Id="rId471" Type="http://schemas.openxmlformats.org/officeDocument/2006/relationships/image" Target="../media/image3595.png"/><Relationship Id="rId17" Type="http://schemas.openxmlformats.org/officeDocument/2006/relationships/image" Target="../media/image3370.png"/><Relationship Id="rId59" Type="http://schemas.openxmlformats.org/officeDocument/2006/relationships/image" Target="../media/image3390.png"/><Relationship Id="rId124" Type="http://schemas.openxmlformats.org/officeDocument/2006/relationships/customXml" Target="../ink/ink3451.xml"/><Relationship Id="rId70" Type="http://schemas.openxmlformats.org/officeDocument/2006/relationships/customXml" Target="../ink/ink3424.xml"/><Relationship Id="rId166" Type="http://schemas.openxmlformats.org/officeDocument/2006/relationships/customXml" Target="../ink/ink3472.xml"/><Relationship Id="rId331" Type="http://schemas.openxmlformats.org/officeDocument/2006/relationships/image" Target="../media/image3525.png"/><Relationship Id="rId373" Type="http://schemas.openxmlformats.org/officeDocument/2006/relationships/image" Target="../media/image3546.png"/><Relationship Id="rId429" Type="http://schemas.openxmlformats.org/officeDocument/2006/relationships/image" Target="../media/image357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76.png"/><Relationship Id="rId440" Type="http://schemas.openxmlformats.org/officeDocument/2006/relationships/customXml" Target="../ink/ink3609.xml"/><Relationship Id="rId28" Type="http://schemas.openxmlformats.org/officeDocument/2006/relationships/customXml" Target="../ink/ink3403.xml"/><Relationship Id="rId275" Type="http://schemas.openxmlformats.org/officeDocument/2006/relationships/image" Target="../media/image3497.png"/><Relationship Id="rId300" Type="http://schemas.openxmlformats.org/officeDocument/2006/relationships/customXml" Target="../ink/ink3539.xml"/><Relationship Id="rId482" Type="http://schemas.openxmlformats.org/officeDocument/2006/relationships/customXml" Target="../ink/ink3630.xml"/><Relationship Id="rId81" Type="http://schemas.openxmlformats.org/officeDocument/2006/relationships/image" Target="../media/image3400.png"/><Relationship Id="rId135" Type="http://schemas.openxmlformats.org/officeDocument/2006/relationships/image" Target="../media/image3427.png"/><Relationship Id="rId177" Type="http://schemas.openxmlformats.org/officeDocument/2006/relationships/image" Target="../media/image3448.png"/><Relationship Id="rId342" Type="http://schemas.openxmlformats.org/officeDocument/2006/relationships/customXml" Target="../ink/ink3560.xml"/><Relationship Id="rId384" Type="http://schemas.openxmlformats.org/officeDocument/2006/relationships/customXml" Target="../ink/ink3581.xml"/><Relationship Id="rId202" Type="http://schemas.openxmlformats.org/officeDocument/2006/relationships/customXml" Target="../ink/ink3490.xml"/><Relationship Id="rId244" Type="http://schemas.openxmlformats.org/officeDocument/2006/relationships/customXml" Target="../ink/ink3511.xml"/><Relationship Id="rId39" Type="http://schemas.openxmlformats.org/officeDocument/2006/relationships/image" Target="../media/image3380.png"/><Relationship Id="rId286" Type="http://schemas.openxmlformats.org/officeDocument/2006/relationships/customXml" Target="../ink/ink3532.xml"/><Relationship Id="rId451" Type="http://schemas.openxmlformats.org/officeDocument/2006/relationships/image" Target="../media/image3585.png"/><Relationship Id="rId50" Type="http://schemas.openxmlformats.org/officeDocument/2006/relationships/customXml" Target="../ink/ink3414.xml"/><Relationship Id="rId104" Type="http://schemas.openxmlformats.org/officeDocument/2006/relationships/customXml" Target="../ink/ink3441.xml"/><Relationship Id="rId146" Type="http://schemas.openxmlformats.org/officeDocument/2006/relationships/customXml" Target="../ink/ink3462.xml"/><Relationship Id="rId188" Type="http://schemas.openxmlformats.org/officeDocument/2006/relationships/customXml" Target="../ink/ink3483.xml"/><Relationship Id="rId311" Type="http://schemas.openxmlformats.org/officeDocument/2006/relationships/image" Target="../media/image3515.png"/><Relationship Id="rId353" Type="http://schemas.openxmlformats.org/officeDocument/2006/relationships/image" Target="../media/image3536.png"/><Relationship Id="rId395" Type="http://schemas.openxmlformats.org/officeDocument/2006/relationships/image" Target="../media/image3557.png"/><Relationship Id="rId409" Type="http://schemas.openxmlformats.org/officeDocument/2006/relationships/image" Target="../media/image3564.png"/><Relationship Id="rId92" Type="http://schemas.openxmlformats.org/officeDocument/2006/relationships/customXml" Target="../ink/ink3435.xml"/><Relationship Id="rId213" Type="http://schemas.openxmlformats.org/officeDocument/2006/relationships/image" Target="../media/image3466.png"/><Relationship Id="rId420" Type="http://schemas.openxmlformats.org/officeDocument/2006/relationships/customXml" Target="../ink/ink3599.xml"/><Relationship Id="rId255" Type="http://schemas.openxmlformats.org/officeDocument/2006/relationships/image" Target="../media/image3487.png"/><Relationship Id="rId297" Type="http://schemas.openxmlformats.org/officeDocument/2006/relationships/image" Target="../media/image3508.png"/><Relationship Id="rId462" Type="http://schemas.openxmlformats.org/officeDocument/2006/relationships/customXml" Target="../ink/ink3620.xml"/><Relationship Id="rId115" Type="http://schemas.openxmlformats.org/officeDocument/2006/relationships/image" Target="../media/image3417.png"/><Relationship Id="rId157" Type="http://schemas.openxmlformats.org/officeDocument/2006/relationships/image" Target="../media/image3438.png"/><Relationship Id="rId322" Type="http://schemas.openxmlformats.org/officeDocument/2006/relationships/customXml" Target="../ink/ink3550.xml"/><Relationship Id="rId364" Type="http://schemas.openxmlformats.org/officeDocument/2006/relationships/customXml" Target="../ink/ink3571.xml"/><Relationship Id="rId61" Type="http://schemas.openxmlformats.org/officeDocument/2006/relationships/image" Target="../media/image3391.png"/><Relationship Id="rId199" Type="http://schemas.openxmlformats.org/officeDocument/2006/relationships/image" Target="../media/image3459.png"/><Relationship Id="rId19" Type="http://schemas.openxmlformats.org/officeDocument/2006/relationships/image" Target="../media/image3371.png"/><Relationship Id="rId224" Type="http://schemas.openxmlformats.org/officeDocument/2006/relationships/customXml" Target="../ink/ink3501.xml"/><Relationship Id="rId266" Type="http://schemas.openxmlformats.org/officeDocument/2006/relationships/customXml" Target="../ink/ink3522.xml"/><Relationship Id="rId431" Type="http://schemas.openxmlformats.org/officeDocument/2006/relationships/image" Target="../media/image3575.png"/><Relationship Id="rId473" Type="http://schemas.openxmlformats.org/officeDocument/2006/relationships/image" Target="../media/image3596.png"/><Relationship Id="rId30" Type="http://schemas.openxmlformats.org/officeDocument/2006/relationships/customXml" Target="../ink/ink3404.xml"/><Relationship Id="rId126" Type="http://schemas.openxmlformats.org/officeDocument/2006/relationships/customXml" Target="../ink/ink3452.xml"/><Relationship Id="rId168" Type="http://schemas.openxmlformats.org/officeDocument/2006/relationships/customXml" Target="../ink/ink3473.xml"/><Relationship Id="rId333" Type="http://schemas.openxmlformats.org/officeDocument/2006/relationships/image" Target="../media/image3526.png"/><Relationship Id="rId72" Type="http://schemas.openxmlformats.org/officeDocument/2006/relationships/customXml" Target="../ink/ink3425.xml"/><Relationship Id="rId375" Type="http://schemas.openxmlformats.org/officeDocument/2006/relationships/image" Target="../media/image3547.png"/><Relationship Id="rId3" Type="http://schemas.openxmlformats.org/officeDocument/2006/relationships/image" Target="../media/image3363.png"/><Relationship Id="rId235" Type="http://schemas.openxmlformats.org/officeDocument/2006/relationships/image" Target="../media/image3477.png"/><Relationship Id="rId277" Type="http://schemas.openxmlformats.org/officeDocument/2006/relationships/image" Target="../media/image3498.png"/><Relationship Id="rId400" Type="http://schemas.openxmlformats.org/officeDocument/2006/relationships/customXml" Target="../ink/ink3589.xml"/><Relationship Id="rId442" Type="http://schemas.openxmlformats.org/officeDocument/2006/relationships/customXml" Target="../ink/ink3610.xml"/><Relationship Id="rId484" Type="http://schemas.openxmlformats.org/officeDocument/2006/relationships/customXml" Target="../ink/ink363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61.png"/><Relationship Id="rId21" Type="http://schemas.openxmlformats.org/officeDocument/2006/relationships/image" Target="../media/image3613.png"/><Relationship Id="rId63" Type="http://schemas.openxmlformats.org/officeDocument/2006/relationships/image" Target="../media/image3634.png"/><Relationship Id="rId159" Type="http://schemas.openxmlformats.org/officeDocument/2006/relationships/image" Target="../media/image3682.png"/><Relationship Id="rId324" Type="http://schemas.openxmlformats.org/officeDocument/2006/relationships/customXml" Target="../ink/ink3794.xml"/><Relationship Id="rId366" Type="http://schemas.openxmlformats.org/officeDocument/2006/relationships/customXml" Target="../ink/ink3815.xml"/><Relationship Id="rId170" Type="http://schemas.openxmlformats.org/officeDocument/2006/relationships/customXml" Target="../ink/ink3717.xml"/><Relationship Id="rId226" Type="http://schemas.openxmlformats.org/officeDocument/2006/relationships/customXml" Target="../ink/ink3745.xml"/><Relationship Id="rId433" Type="http://schemas.openxmlformats.org/officeDocument/2006/relationships/image" Target="../media/image3818.png"/><Relationship Id="rId268" Type="http://schemas.openxmlformats.org/officeDocument/2006/relationships/customXml" Target="../ink/ink3766.xml"/><Relationship Id="rId475" Type="http://schemas.openxmlformats.org/officeDocument/2006/relationships/image" Target="../media/image3839.png"/><Relationship Id="rId32" Type="http://schemas.openxmlformats.org/officeDocument/2006/relationships/customXml" Target="../ink/ink3648.xml"/><Relationship Id="rId74" Type="http://schemas.openxmlformats.org/officeDocument/2006/relationships/customXml" Target="../ink/ink3669.xml"/><Relationship Id="rId128" Type="http://schemas.openxmlformats.org/officeDocument/2006/relationships/customXml" Target="../ink/ink3696.xml"/><Relationship Id="rId335" Type="http://schemas.openxmlformats.org/officeDocument/2006/relationships/image" Target="../media/image3769.png"/><Relationship Id="rId377" Type="http://schemas.openxmlformats.org/officeDocument/2006/relationships/image" Target="../media/image3790.png"/><Relationship Id="rId500" Type="http://schemas.openxmlformats.org/officeDocument/2006/relationships/customXml" Target="../ink/ink3882.xml"/><Relationship Id="rId5" Type="http://schemas.openxmlformats.org/officeDocument/2006/relationships/image" Target="../media/image3605.png"/><Relationship Id="rId181" Type="http://schemas.openxmlformats.org/officeDocument/2006/relationships/image" Target="../media/image3693.png"/><Relationship Id="rId237" Type="http://schemas.openxmlformats.org/officeDocument/2006/relationships/image" Target="../media/image3721.png"/><Relationship Id="rId402" Type="http://schemas.openxmlformats.org/officeDocument/2006/relationships/customXml" Target="../ink/ink3833.xml"/><Relationship Id="rId279" Type="http://schemas.openxmlformats.org/officeDocument/2006/relationships/image" Target="../media/image3742.png"/><Relationship Id="rId444" Type="http://schemas.openxmlformats.org/officeDocument/2006/relationships/customXml" Target="../ink/ink3854.xml"/><Relationship Id="rId486" Type="http://schemas.openxmlformats.org/officeDocument/2006/relationships/customXml" Target="../ink/ink3875.xml"/><Relationship Id="rId43" Type="http://schemas.openxmlformats.org/officeDocument/2006/relationships/image" Target="../media/image3624.png"/><Relationship Id="rId139" Type="http://schemas.openxmlformats.org/officeDocument/2006/relationships/image" Target="../media/image3672.png"/><Relationship Id="rId290" Type="http://schemas.openxmlformats.org/officeDocument/2006/relationships/customXml" Target="../ink/ink3777.xml"/><Relationship Id="rId304" Type="http://schemas.openxmlformats.org/officeDocument/2006/relationships/customXml" Target="../ink/ink3784.xml"/><Relationship Id="rId346" Type="http://schemas.openxmlformats.org/officeDocument/2006/relationships/customXml" Target="../ink/ink3805.xml"/><Relationship Id="rId388" Type="http://schemas.openxmlformats.org/officeDocument/2006/relationships/customXml" Target="../ink/ink3826.xml"/><Relationship Id="rId511" Type="http://schemas.openxmlformats.org/officeDocument/2006/relationships/image" Target="../media/image3857.png"/><Relationship Id="rId85" Type="http://schemas.openxmlformats.org/officeDocument/2006/relationships/image" Target="../media/image3645.png"/><Relationship Id="rId150" Type="http://schemas.openxmlformats.org/officeDocument/2006/relationships/customXml" Target="../ink/ink3707.xml"/><Relationship Id="rId192" Type="http://schemas.openxmlformats.org/officeDocument/2006/relationships/customXml" Target="../ink/ink3728.xml"/><Relationship Id="rId206" Type="http://schemas.openxmlformats.org/officeDocument/2006/relationships/customXml" Target="../ink/ink3735.xml"/><Relationship Id="rId413" Type="http://schemas.openxmlformats.org/officeDocument/2006/relationships/image" Target="../media/image3808.png"/><Relationship Id="rId248" Type="http://schemas.openxmlformats.org/officeDocument/2006/relationships/customXml" Target="../ink/ink3756.xml"/><Relationship Id="rId455" Type="http://schemas.openxmlformats.org/officeDocument/2006/relationships/image" Target="../media/image3829.png"/><Relationship Id="rId497" Type="http://schemas.openxmlformats.org/officeDocument/2006/relationships/image" Target="../media/image3850.png"/><Relationship Id="rId12" Type="http://schemas.openxmlformats.org/officeDocument/2006/relationships/customXml" Target="../ink/ink3638.xml"/><Relationship Id="rId108" Type="http://schemas.openxmlformats.org/officeDocument/2006/relationships/customXml" Target="../ink/ink3686.xml"/><Relationship Id="rId315" Type="http://schemas.openxmlformats.org/officeDocument/2006/relationships/image" Target="../media/image3759.png"/><Relationship Id="rId357" Type="http://schemas.openxmlformats.org/officeDocument/2006/relationships/image" Target="../media/image3780.png"/><Relationship Id="rId54" Type="http://schemas.openxmlformats.org/officeDocument/2006/relationships/customXml" Target="../ink/ink3659.xml"/><Relationship Id="rId96" Type="http://schemas.openxmlformats.org/officeDocument/2006/relationships/customXml" Target="../ink/ink3680.xml"/><Relationship Id="rId161" Type="http://schemas.openxmlformats.org/officeDocument/2006/relationships/image" Target="../media/image3683.png"/><Relationship Id="rId217" Type="http://schemas.openxmlformats.org/officeDocument/2006/relationships/image" Target="../media/image3711.png"/><Relationship Id="rId399" Type="http://schemas.openxmlformats.org/officeDocument/2006/relationships/image" Target="../media/image3801.png"/><Relationship Id="rId259" Type="http://schemas.openxmlformats.org/officeDocument/2006/relationships/image" Target="../media/image3732.png"/><Relationship Id="rId424" Type="http://schemas.openxmlformats.org/officeDocument/2006/relationships/customXml" Target="../ink/ink3844.xml"/><Relationship Id="rId466" Type="http://schemas.openxmlformats.org/officeDocument/2006/relationships/customXml" Target="../ink/ink3865.xml"/><Relationship Id="rId23" Type="http://schemas.openxmlformats.org/officeDocument/2006/relationships/image" Target="../media/image3614.png"/><Relationship Id="rId119" Type="http://schemas.openxmlformats.org/officeDocument/2006/relationships/image" Target="../media/image3662.png"/><Relationship Id="rId270" Type="http://schemas.openxmlformats.org/officeDocument/2006/relationships/customXml" Target="../ink/ink3767.xml"/><Relationship Id="rId326" Type="http://schemas.openxmlformats.org/officeDocument/2006/relationships/customXml" Target="../ink/ink3795.xml"/><Relationship Id="rId65" Type="http://schemas.openxmlformats.org/officeDocument/2006/relationships/image" Target="../media/image3635.png"/><Relationship Id="rId130" Type="http://schemas.openxmlformats.org/officeDocument/2006/relationships/customXml" Target="../ink/ink3697.xml"/><Relationship Id="rId368" Type="http://schemas.openxmlformats.org/officeDocument/2006/relationships/customXml" Target="../ink/ink3816.xml"/><Relationship Id="rId172" Type="http://schemas.openxmlformats.org/officeDocument/2006/relationships/customXml" Target="../ink/ink3718.xml"/><Relationship Id="rId228" Type="http://schemas.openxmlformats.org/officeDocument/2006/relationships/customXml" Target="../ink/ink3746.xml"/><Relationship Id="rId435" Type="http://schemas.openxmlformats.org/officeDocument/2006/relationships/image" Target="../media/image3819.png"/><Relationship Id="rId477" Type="http://schemas.openxmlformats.org/officeDocument/2006/relationships/image" Target="../media/image3840.png"/><Relationship Id="rId281" Type="http://schemas.openxmlformats.org/officeDocument/2006/relationships/image" Target="../media/image3743.png"/><Relationship Id="rId337" Type="http://schemas.openxmlformats.org/officeDocument/2006/relationships/image" Target="../media/image3770.png"/><Relationship Id="rId502" Type="http://schemas.openxmlformats.org/officeDocument/2006/relationships/customXml" Target="../ink/ink3883.xml"/><Relationship Id="rId34" Type="http://schemas.openxmlformats.org/officeDocument/2006/relationships/customXml" Target="../ink/ink3649.xml"/><Relationship Id="rId76" Type="http://schemas.openxmlformats.org/officeDocument/2006/relationships/customXml" Target="../ink/ink3670.xml"/><Relationship Id="rId141" Type="http://schemas.openxmlformats.org/officeDocument/2006/relationships/image" Target="../media/image3673.png"/><Relationship Id="rId379" Type="http://schemas.openxmlformats.org/officeDocument/2006/relationships/image" Target="../media/image3791.png"/><Relationship Id="rId7" Type="http://schemas.openxmlformats.org/officeDocument/2006/relationships/image" Target="../media/image3606.png"/><Relationship Id="rId183" Type="http://schemas.openxmlformats.org/officeDocument/2006/relationships/image" Target="../media/image3694.png"/><Relationship Id="rId239" Type="http://schemas.openxmlformats.org/officeDocument/2006/relationships/image" Target="../media/image3722.png"/><Relationship Id="rId390" Type="http://schemas.openxmlformats.org/officeDocument/2006/relationships/customXml" Target="../ink/ink3827.xml"/><Relationship Id="rId404" Type="http://schemas.openxmlformats.org/officeDocument/2006/relationships/customXml" Target="../ink/ink3834.xml"/><Relationship Id="rId446" Type="http://schemas.openxmlformats.org/officeDocument/2006/relationships/customXml" Target="../ink/ink3855.xml"/><Relationship Id="rId250" Type="http://schemas.openxmlformats.org/officeDocument/2006/relationships/customXml" Target="../ink/ink3757.xml"/><Relationship Id="rId292" Type="http://schemas.openxmlformats.org/officeDocument/2006/relationships/customXml" Target="../ink/ink3778.xml"/><Relationship Id="rId306" Type="http://schemas.openxmlformats.org/officeDocument/2006/relationships/customXml" Target="../ink/ink3785.xml"/><Relationship Id="rId488" Type="http://schemas.openxmlformats.org/officeDocument/2006/relationships/customXml" Target="../ink/ink3876.xml"/><Relationship Id="rId45" Type="http://schemas.openxmlformats.org/officeDocument/2006/relationships/image" Target="../media/image3625.png"/><Relationship Id="rId87" Type="http://schemas.openxmlformats.org/officeDocument/2006/relationships/image" Target="../media/image3646.png"/><Relationship Id="rId110" Type="http://schemas.openxmlformats.org/officeDocument/2006/relationships/customXml" Target="../ink/ink3687.xml"/><Relationship Id="rId348" Type="http://schemas.openxmlformats.org/officeDocument/2006/relationships/customXml" Target="../ink/ink3806.xml"/><Relationship Id="rId513" Type="http://schemas.openxmlformats.org/officeDocument/2006/relationships/image" Target="../media/image3858.png"/><Relationship Id="rId152" Type="http://schemas.openxmlformats.org/officeDocument/2006/relationships/customXml" Target="../ink/ink3708.xml"/><Relationship Id="rId194" Type="http://schemas.openxmlformats.org/officeDocument/2006/relationships/customXml" Target="../ink/ink3729.xml"/><Relationship Id="rId208" Type="http://schemas.openxmlformats.org/officeDocument/2006/relationships/customXml" Target="../ink/ink3736.xml"/><Relationship Id="rId415" Type="http://schemas.openxmlformats.org/officeDocument/2006/relationships/image" Target="../media/image3809.png"/><Relationship Id="rId457" Type="http://schemas.openxmlformats.org/officeDocument/2006/relationships/image" Target="../media/image3830.png"/><Relationship Id="rId261" Type="http://schemas.openxmlformats.org/officeDocument/2006/relationships/image" Target="../media/image3733.png"/><Relationship Id="rId499" Type="http://schemas.openxmlformats.org/officeDocument/2006/relationships/image" Target="../media/image3851.png"/><Relationship Id="rId14" Type="http://schemas.openxmlformats.org/officeDocument/2006/relationships/customXml" Target="../ink/ink3639.xml"/><Relationship Id="rId56" Type="http://schemas.openxmlformats.org/officeDocument/2006/relationships/customXml" Target="../ink/ink3660.xml"/><Relationship Id="rId317" Type="http://schemas.openxmlformats.org/officeDocument/2006/relationships/image" Target="../media/image3760.png"/><Relationship Id="rId359" Type="http://schemas.openxmlformats.org/officeDocument/2006/relationships/image" Target="../media/image3781.png"/><Relationship Id="rId98" Type="http://schemas.openxmlformats.org/officeDocument/2006/relationships/customXml" Target="../ink/ink3681.xml"/><Relationship Id="rId121" Type="http://schemas.openxmlformats.org/officeDocument/2006/relationships/image" Target="../media/image3663.png"/><Relationship Id="rId163" Type="http://schemas.openxmlformats.org/officeDocument/2006/relationships/image" Target="../media/image3684.png"/><Relationship Id="rId219" Type="http://schemas.openxmlformats.org/officeDocument/2006/relationships/image" Target="../media/image3712.png"/><Relationship Id="rId370" Type="http://schemas.openxmlformats.org/officeDocument/2006/relationships/customXml" Target="../ink/ink3817.xml"/><Relationship Id="rId426" Type="http://schemas.openxmlformats.org/officeDocument/2006/relationships/customXml" Target="../ink/ink3845.xml"/><Relationship Id="rId230" Type="http://schemas.openxmlformats.org/officeDocument/2006/relationships/customXml" Target="../ink/ink3747.xml"/><Relationship Id="rId468" Type="http://schemas.openxmlformats.org/officeDocument/2006/relationships/customXml" Target="../ink/ink3866.xml"/><Relationship Id="rId25" Type="http://schemas.openxmlformats.org/officeDocument/2006/relationships/image" Target="../media/image3615.png"/><Relationship Id="rId67" Type="http://schemas.openxmlformats.org/officeDocument/2006/relationships/image" Target="../media/image3636.png"/><Relationship Id="rId272" Type="http://schemas.openxmlformats.org/officeDocument/2006/relationships/customXml" Target="../ink/ink3768.xml"/><Relationship Id="rId328" Type="http://schemas.openxmlformats.org/officeDocument/2006/relationships/customXml" Target="../ink/ink3796.xml"/><Relationship Id="rId132" Type="http://schemas.openxmlformats.org/officeDocument/2006/relationships/customXml" Target="../ink/ink3698.xml"/><Relationship Id="rId174" Type="http://schemas.openxmlformats.org/officeDocument/2006/relationships/customXml" Target="../ink/ink3719.xml"/><Relationship Id="rId381" Type="http://schemas.openxmlformats.org/officeDocument/2006/relationships/image" Target="../media/image3792.png"/><Relationship Id="rId241" Type="http://schemas.openxmlformats.org/officeDocument/2006/relationships/image" Target="../media/image3723.png"/><Relationship Id="rId437" Type="http://schemas.openxmlformats.org/officeDocument/2006/relationships/image" Target="../media/image3820.png"/><Relationship Id="rId479" Type="http://schemas.openxmlformats.org/officeDocument/2006/relationships/image" Target="../media/image3841.png"/><Relationship Id="rId36" Type="http://schemas.openxmlformats.org/officeDocument/2006/relationships/customXml" Target="../ink/ink3650.xml"/><Relationship Id="rId283" Type="http://schemas.openxmlformats.org/officeDocument/2006/relationships/image" Target="../media/image3744.png"/><Relationship Id="rId339" Type="http://schemas.openxmlformats.org/officeDocument/2006/relationships/image" Target="../media/image3771.png"/><Relationship Id="rId490" Type="http://schemas.openxmlformats.org/officeDocument/2006/relationships/customXml" Target="../ink/ink3877.xml"/><Relationship Id="rId504" Type="http://schemas.openxmlformats.org/officeDocument/2006/relationships/customXml" Target="../ink/ink3884.xml"/><Relationship Id="rId78" Type="http://schemas.openxmlformats.org/officeDocument/2006/relationships/customXml" Target="../ink/ink3671.xml"/><Relationship Id="rId101" Type="http://schemas.openxmlformats.org/officeDocument/2006/relationships/image" Target="../media/image3653.png"/><Relationship Id="rId143" Type="http://schemas.openxmlformats.org/officeDocument/2006/relationships/image" Target="../media/image3674.png"/><Relationship Id="rId185" Type="http://schemas.openxmlformats.org/officeDocument/2006/relationships/image" Target="../media/image3695.png"/><Relationship Id="rId350" Type="http://schemas.openxmlformats.org/officeDocument/2006/relationships/customXml" Target="../ink/ink3807.xml"/><Relationship Id="rId406" Type="http://schemas.openxmlformats.org/officeDocument/2006/relationships/customXml" Target="../ink/ink3835.xml"/><Relationship Id="rId9" Type="http://schemas.openxmlformats.org/officeDocument/2006/relationships/image" Target="../media/image3607.png"/><Relationship Id="rId210" Type="http://schemas.openxmlformats.org/officeDocument/2006/relationships/customXml" Target="../ink/ink3737.xml"/><Relationship Id="rId392" Type="http://schemas.openxmlformats.org/officeDocument/2006/relationships/customXml" Target="../ink/ink3828.xml"/><Relationship Id="rId448" Type="http://schemas.openxmlformats.org/officeDocument/2006/relationships/customXml" Target="../ink/ink3856.xml"/><Relationship Id="rId252" Type="http://schemas.openxmlformats.org/officeDocument/2006/relationships/customXml" Target="../ink/ink3758.xml"/><Relationship Id="rId294" Type="http://schemas.openxmlformats.org/officeDocument/2006/relationships/customXml" Target="../ink/ink3779.xml"/><Relationship Id="rId308" Type="http://schemas.openxmlformats.org/officeDocument/2006/relationships/customXml" Target="../ink/ink3786.xml"/><Relationship Id="rId515" Type="http://schemas.openxmlformats.org/officeDocument/2006/relationships/image" Target="../media/image3859.png"/><Relationship Id="rId47" Type="http://schemas.openxmlformats.org/officeDocument/2006/relationships/image" Target="../media/image3626.png"/><Relationship Id="rId89" Type="http://schemas.openxmlformats.org/officeDocument/2006/relationships/image" Target="../media/image3647.png"/><Relationship Id="rId112" Type="http://schemas.openxmlformats.org/officeDocument/2006/relationships/customXml" Target="../ink/ink3688.xml"/><Relationship Id="rId154" Type="http://schemas.openxmlformats.org/officeDocument/2006/relationships/customXml" Target="../ink/ink3709.xml"/><Relationship Id="rId361" Type="http://schemas.openxmlformats.org/officeDocument/2006/relationships/image" Target="../media/image3782.png"/><Relationship Id="rId196" Type="http://schemas.openxmlformats.org/officeDocument/2006/relationships/customXml" Target="../ink/ink3730.xml"/><Relationship Id="rId417" Type="http://schemas.openxmlformats.org/officeDocument/2006/relationships/image" Target="../media/image3810.png"/><Relationship Id="rId459" Type="http://schemas.openxmlformats.org/officeDocument/2006/relationships/image" Target="../media/image3831.png"/><Relationship Id="rId16" Type="http://schemas.openxmlformats.org/officeDocument/2006/relationships/customXml" Target="../ink/ink3640.xml"/><Relationship Id="rId221" Type="http://schemas.openxmlformats.org/officeDocument/2006/relationships/image" Target="../media/image3713.png"/><Relationship Id="rId263" Type="http://schemas.openxmlformats.org/officeDocument/2006/relationships/image" Target="../media/image3734.png"/><Relationship Id="rId319" Type="http://schemas.openxmlformats.org/officeDocument/2006/relationships/image" Target="../media/image3761.png"/><Relationship Id="rId470" Type="http://schemas.openxmlformats.org/officeDocument/2006/relationships/customXml" Target="../ink/ink3867.xml"/><Relationship Id="rId58" Type="http://schemas.openxmlformats.org/officeDocument/2006/relationships/customXml" Target="../ink/ink3661.xml"/><Relationship Id="rId123" Type="http://schemas.openxmlformats.org/officeDocument/2006/relationships/image" Target="../media/image3664.png"/><Relationship Id="rId330" Type="http://schemas.openxmlformats.org/officeDocument/2006/relationships/customXml" Target="../ink/ink3797.xml"/><Relationship Id="rId165" Type="http://schemas.openxmlformats.org/officeDocument/2006/relationships/image" Target="../media/image3685.png"/><Relationship Id="rId372" Type="http://schemas.openxmlformats.org/officeDocument/2006/relationships/customXml" Target="../ink/ink3818.xml"/><Relationship Id="rId428" Type="http://schemas.openxmlformats.org/officeDocument/2006/relationships/customXml" Target="../ink/ink3846.xml"/><Relationship Id="rId232" Type="http://schemas.openxmlformats.org/officeDocument/2006/relationships/customXml" Target="../ink/ink3748.xml"/><Relationship Id="rId274" Type="http://schemas.openxmlformats.org/officeDocument/2006/relationships/customXml" Target="../ink/ink3769.xml"/><Relationship Id="rId481" Type="http://schemas.openxmlformats.org/officeDocument/2006/relationships/image" Target="../media/image3842.png"/><Relationship Id="rId27" Type="http://schemas.openxmlformats.org/officeDocument/2006/relationships/image" Target="../media/image3616.png"/><Relationship Id="rId69" Type="http://schemas.openxmlformats.org/officeDocument/2006/relationships/image" Target="../media/image3637.png"/><Relationship Id="rId134" Type="http://schemas.openxmlformats.org/officeDocument/2006/relationships/customXml" Target="../ink/ink3699.xml"/><Relationship Id="rId80" Type="http://schemas.openxmlformats.org/officeDocument/2006/relationships/customXml" Target="../ink/ink3672.xml"/><Relationship Id="rId176" Type="http://schemas.openxmlformats.org/officeDocument/2006/relationships/customXml" Target="../ink/ink3720.xml"/><Relationship Id="rId341" Type="http://schemas.openxmlformats.org/officeDocument/2006/relationships/image" Target="../media/image3772.png"/><Relationship Id="rId383" Type="http://schemas.openxmlformats.org/officeDocument/2006/relationships/image" Target="../media/image3793.png"/><Relationship Id="rId439" Type="http://schemas.openxmlformats.org/officeDocument/2006/relationships/image" Target="../media/image3821.png"/><Relationship Id="rId201" Type="http://schemas.openxmlformats.org/officeDocument/2006/relationships/image" Target="../media/image3703.png"/><Relationship Id="rId243" Type="http://schemas.openxmlformats.org/officeDocument/2006/relationships/image" Target="../media/image3724.png"/><Relationship Id="rId285" Type="http://schemas.openxmlformats.org/officeDocument/2006/relationships/image" Target="../media/image3745.png"/><Relationship Id="rId450" Type="http://schemas.openxmlformats.org/officeDocument/2006/relationships/customXml" Target="../ink/ink3857.xml"/><Relationship Id="rId506" Type="http://schemas.openxmlformats.org/officeDocument/2006/relationships/customXml" Target="../ink/ink3885.xml"/><Relationship Id="rId38" Type="http://schemas.openxmlformats.org/officeDocument/2006/relationships/customXml" Target="../ink/ink3651.xml"/><Relationship Id="rId103" Type="http://schemas.openxmlformats.org/officeDocument/2006/relationships/image" Target="../media/image3654.png"/><Relationship Id="rId310" Type="http://schemas.openxmlformats.org/officeDocument/2006/relationships/customXml" Target="../ink/ink3787.xml"/><Relationship Id="rId492" Type="http://schemas.openxmlformats.org/officeDocument/2006/relationships/customXml" Target="../ink/ink3878.xml"/><Relationship Id="rId91" Type="http://schemas.openxmlformats.org/officeDocument/2006/relationships/image" Target="../media/image3648.png"/><Relationship Id="rId145" Type="http://schemas.openxmlformats.org/officeDocument/2006/relationships/image" Target="../media/image3675.png"/><Relationship Id="rId187" Type="http://schemas.openxmlformats.org/officeDocument/2006/relationships/image" Target="../media/image3696.png"/><Relationship Id="rId352" Type="http://schemas.openxmlformats.org/officeDocument/2006/relationships/customXml" Target="../ink/ink3808.xml"/><Relationship Id="rId394" Type="http://schemas.openxmlformats.org/officeDocument/2006/relationships/customXml" Target="../ink/ink3829.xml"/><Relationship Id="rId408" Type="http://schemas.openxmlformats.org/officeDocument/2006/relationships/customXml" Target="../ink/ink3836.xml"/><Relationship Id="rId212" Type="http://schemas.openxmlformats.org/officeDocument/2006/relationships/customXml" Target="../ink/ink3738.xml"/><Relationship Id="rId254" Type="http://schemas.openxmlformats.org/officeDocument/2006/relationships/customXml" Target="../ink/ink3759.xml"/><Relationship Id="rId49" Type="http://schemas.openxmlformats.org/officeDocument/2006/relationships/image" Target="../media/image3627.png"/><Relationship Id="rId114" Type="http://schemas.openxmlformats.org/officeDocument/2006/relationships/customXml" Target="../ink/ink3689.xml"/><Relationship Id="rId296" Type="http://schemas.openxmlformats.org/officeDocument/2006/relationships/customXml" Target="../ink/ink3780.xml"/><Relationship Id="rId461" Type="http://schemas.openxmlformats.org/officeDocument/2006/relationships/image" Target="../media/image3832.png"/><Relationship Id="rId60" Type="http://schemas.openxmlformats.org/officeDocument/2006/relationships/customXml" Target="../ink/ink3662.xml"/><Relationship Id="rId156" Type="http://schemas.openxmlformats.org/officeDocument/2006/relationships/customXml" Target="../ink/ink3710.xml"/><Relationship Id="rId198" Type="http://schemas.openxmlformats.org/officeDocument/2006/relationships/customXml" Target="../ink/ink3731.xml"/><Relationship Id="rId321" Type="http://schemas.openxmlformats.org/officeDocument/2006/relationships/image" Target="../media/image3762.png"/><Relationship Id="rId363" Type="http://schemas.openxmlformats.org/officeDocument/2006/relationships/image" Target="../media/image3783.png"/><Relationship Id="rId419" Type="http://schemas.openxmlformats.org/officeDocument/2006/relationships/image" Target="../media/image3811.png"/><Relationship Id="rId223" Type="http://schemas.openxmlformats.org/officeDocument/2006/relationships/image" Target="../media/image3714.png"/><Relationship Id="rId430" Type="http://schemas.openxmlformats.org/officeDocument/2006/relationships/customXml" Target="../ink/ink3847.xml"/><Relationship Id="rId18" Type="http://schemas.openxmlformats.org/officeDocument/2006/relationships/customXml" Target="../ink/ink3641.xml"/><Relationship Id="rId265" Type="http://schemas.openxmlformats.org/officeDocument/2006/relationships/image" Target="../media/image3735.png"/><Relationship Id="rId472" Type="http://schemas.openxmlformats.org/officeDocument/2006/relationships/customXml" Target="../ink/ink3868.xml"/><Relationship Id="rId125" Type="http://schemas.openxmlformats.org/officeDocument/2006/relationships/image" Target="../media/image3665.png"/><Relationship Id="rId167" Type="http://schemas.openxmlformats.org/officeDocument/2006/relationships/image" Target="../media/image3686.png"/><Relationship Id="rId332" Type="http://schemas.openxmlformats.org/officeDocument/2006/relationships/customXml" Target="../ink/ink3798.xml"/><Relationship Id="rId374" Type="http://schemas.openxmlformats.org/officeDocument/2006/relationships/customXml" Target="../ink/ink3819.xml"/><Relationship Id="rId71" Type="http://schemas.openxmlformats.org/officeDocument/2006/relationships/image" Target="../media/image3638.png"/><Relationship Id="rId234" Type="http://schemas.openxmlformats.org/officeDocument/2006/relationships/customXml" Target="../ink/ink3749.xml"/><Relationship Id="rId2" Type="http://schemas.openxmlformats.org/officeDocument/2006/relationships/customXml" Target="../ink/ink3633.xml"/><Relationship Id="rId29" Type="http://schemas.openxmlformats.org/officeDocument/2006/relationships/image" Target="../media/image3617.png"/><Relationship Id="rId276" Type="http://schemas.openxmlformats.org/officeDocument/2006/relationships/customXml" Target="../ink/ink3770.xml"/><Relationship Id="rId441" Type="http://schemas.openxmlformats.org/officeDocument/2006/relationships/image" Target="../media/image3822.png"/><Relationship Id="rId483" Type="http://schemas.openxmlformats.org/officeDocument/2006/relationships/image" Target="../media/image3843.png"/><Relationship Id="rId40" Type="http://schemas.openxmlformats.org/officeDocument/2006/relationships/customXml" Target="../ink/ink3652.xml"/><Relationship Id="rId136" Type="http://schemas.openxmlformats.org/officeDocument/2006/relationships/customXml" Target="../ink/ink3700.xml"/><Relationship Id="rId178" Type="http://schemas.openxmlformats.org/officeDocument/2006/relationships/customXml" Target="../ink/ink3721.xml"/><Relationship Id="rId301" Type="http://schemas.openxmlformats.org/officeDocument/2006/relationships/image" Target="../media/image3752.png"/><Relationship Id="rId343" Type="http://schemas.openxmlformats.org/officeDocument/2006/relationships/image" Target="../media/image3773.png"/><Relationship Id="rId82" Type="http://schemas.openxmlformats.org/officeDocument/2006/relationships/customXml" Target="../ink/ink3673.xml"/><Relationship Id="rId203" Type="http://schemas.openxmlformats.org/officeDocument/2006/relationships/image" Target="../media/image3704.png"/><Relationship Id="rId385" Type="http://schemas.openxmlformats.org/officeDocument/2006/relationships/image" Target="../media/image3794.png"/><Relationship Id="rId245" Type="http://schemas.openxmlformats.org/officeDocument/2006/relationships/image" Target="../media/image3725.png"/><Relationship Id="rId287" Type="http://schemas.openxmlformats.org/officeDocument/2006/relationships/image" Target="../media/image3746.png"/><Relationship Id="rId410" Type="http://schemas.openxmlformats.org/officeDocument/2006/relationships/customXml" Target="../ink/ink3837.xml"/><Relationship Id="rId452" Type="http://schemas.openxmlformats.org/officeDocument/2006/relationships/customXml" Target="../ink/ink3858.xml"/><Relationship Id="rId494" Type="http://schemas.openxmlformats.org/officeDocument/2006/relationships/customXml" Target="../ink/ink3879.xml"/><Relationship Id="rId508" Type="http://schemas.openxmlformats.org/officeDocument/2006/relationships/customXml" Target="../ink/ink3886.xml"/><Relationship Id="rId105" Type="http://schemas.openxmlformats.org/officeDocument/2006/relationships/image" Target="../media/image3655.png"/><Relationship Id="rId147" Type="http://schemas.openxmlformats.org/officeDocument/2006/relationships/image" Target="../media/image3676.png"/><Relationship Id="rId312" Type="http://schemas.openxmlformats.org/officeDocument/2006/relationships/customXml" Target="../ink/ink3788.xml"/><Relationship Id="rId354" Type="http://schemas.openxmlformats.org/officeDocument/2006/relationships/customXml" Target="../ink/ink3809.xml"/><Relationship Id="rId51" Type="http://schemas.openxmlformats.org/officeDocument/2006/relationships/image" Target="../media/image3628.png"/><Relationship Id="rId93" Type="http://schemas.openxmlformats.org/officeDocument/2006/relationships/image" Target="../media/image3649.png"/><Relationship Id="rId189" Type="http://schemas.openxmlformats.org/officeDocument/2006/relationships/image" Target="../media/image3697.png"/><Relationship Id="rId396" Type="http://schemas.openxmlformats.org/officeDocument/2006/relationships/customXml" Target="../ink/ink3830.xml"/><Relationship Id="rId214" Type="http://schemas.openxmlformats.org/officeDocument/2006/relationships/customXml" Target="../ink/ink3739.xml"/><Relationship Id="rId256" Type="http://schemas.openxmlformats.org/officeDocument/2006/relationships/customXml" Target="../ink/ink3760.xml"/><Relationship Id="rId298" Type="http://schemas.openxmlformats.org/officeDocument/2006/relationships/customXml" Target="../ink/ink3781.xml"/><Relationship Id="rId421" Type="http://schemas.openxmlformats.org/officeDocument/2006/relationships/image" Target="../media/image3812.png"/><Relationship Id="rId463" Type="http://schemas.openxmlformats.org/officeDocument/2006/relationships/image" Target="../media/image3833.png"/><Relationship Id="rId116" Type="http://schemas.openxmlformats.org/officeDocument/2006/relationships/customXml" Target="../ink/ink3690.xml"/><Relationship Id="rId158" Type="http://schemas.openxmlformats.org/officeDocument/2006/relationships/customXml" Target="../ink/ink3711.xml"/><Relationship Id="rId323" Type="http://schemas.openxmlformats.org/officeDocument/2006/relationships/image" Target="../media/image3763.png"/><Relationship Id="rId20" Type="http://schemas.openxmlformats.org/officeDocument/2006/relationships/customXml" Target="../ink/ink3642.xml"/><Relationship Id="rId62" Type="http://schemas.openxmlformats.org/officeDocument/2006/relationships/customXml" Target="../ink/ink3663.xml"/><Relationship Id="rId365" Type="http://schemas.openxmlformats.org/officeDocument/2006/relationships/image" Target="../media/image3784.png"/><Relationship Id="rId225" Type="http://schemas.openxmlformats.org/officeDocument/2006/relationships/image" Target="../media/image3715.png"/><Relationship Id="rId267" Type="http://schemas.openxmlformats.org/officeDocument/2006/relationships/image" Target="../media/image3736.png"/><Relationship Id="rId432" Type="http://schemas.openxmlformats.org/officeDocument/2006/relationships/customXml" Target="../ink/ink3848.xml"/><Relationship Id="rId474" Type="http://schemas.openxmlformats.org/officeDocument/2006/relationships/customXml" Target="../ink/ink3869.xml"/><Relationship Id="rId127" Type="http://schemas.openxmlformats.org/officeDocument/2006/relationships/image" Target="../media/image3666.png"/><Relationship Id="rId31" Type="http://schemas.openxmlformats.org/officeDocument/2006/relationships/image" Target="../media/image3618.png"/><Relationship Id="rId73" Type="http://schemas.openxmlformats.org/officeDocument/2006/relationships/image" Target="../media/image3639.png"/><Relationship Id="rId169" Type="http://schemas.openxmlformats.org/officeDocument/2006/relationships/image" Target="../media/image3687.png"/><Relationship Id="rId334" Type="http://schemas.openxmlformats.org/officeDocument/2006/relationships/customXml" Target="../ink/ink3799.xml"/><Relationship Id="rId376" Type="http://schemas.openxmlformats.org/officeDocument/2006/relationships/customXml" Target="../ink/ink3820.xml"/><Relationship Id="rId4" Type="http://schemas.openxmlformats.org/officeDocument/2006/relationships/customXml" Target="../ink/ink3634.xml"/><Relationship Id="rId180" Type="http://schemas.openxmlformats.org/officeDocument/2006/relationships/customXml" Target="../ink/ink3722.xml"/><Relationship Id="rId236" Type="http://schemas.openxmlformats.org/officeDocument/2006/relationships/customXml" Target="../ink/ink3750.xml"/><Relationship Id="rId278" Type="http://schemas.openxmlformats.org/officeDocument/2006/relationships/customXml" Target="../ink/ink3771.xml"/><Relationship Id="rId401" Type="http://schemas.openxmlformats.org/officeDocument/2006/relationships/image" Target="../media/image3802.png"/><Relationship Id="rId443" Type="http://schemas.openxmlformats.org/officeDocument/2006/relationships/image" Target="../media/image3823.png"/><Relationship Id="rId303" Type="http://schemas.openxmlformats.org/officeDocument/2006/relationships/image" Target="../media/image3753.png"/><Relationship Id="rId485" Type="http://schemas.openxmlformats.org/officeDocument/2006/relationships/image" Target="../media/image3844.png"/><Relationship Id="rId42" Type="http://schemas.openxmlformats.org/officeDocument/2006/relationships/customXml" Target="../ink/ink3653.xml"/><Relationship Id="rId84" Type="http://schemas.openxmlformats.org/officeDocument/2006/relationships/customXml" Target="../ink/ink3674.xml"/><Relationship Id="rId138" Type="http://schemas.openxmlformats.org/officeDocument/2006/relationships/customXml" Target="../ink/ink3701.xml"/><Relationship Id="rId345" Type="http://schemas.openxmlformats.org/officeDocument/2006/relationships/image" Target="../media/image3774.png"/><Relationship Id="rId387" Type="http://schemas.openxmlformats.org/officeDocument/2006/relationships/image" Target="../media/image3795.png"/><Relationship Id="rId510" Type="http://schemas.openxmlformats.org/officeDocument/2006/relationships/customXml" Target="../ink/ink3887.xml"/><Relationship Id="rId191" Type="http://schemas.openxmlformats.org/officeDocument/2006/relationships/image" Target="../media/image3698.png"/><Relationship Id="rId205" Type="http://schemas.openxmlformats.org/officeDocument/2006/relationships/image" Target="../media/image3705.png"/><Relationship Id="rId247" Type="http://schemas.openxmlformats.org/officeDocument/2006/relationships/image" Target="../media/image3726.png"/><Relationship Id="rId412" Type="http://schemas.openxmlformats.org/officeDocument/2006/relationships/customXml" Target="../ink/ink3838.xml"/><Relationship Id="rId107" Type="http://schemas.openxmlformats.org/officeDocument/2006/relationships/image" Target="../media/image3656.png"/><Relationship Id="rId289" Type="http://schemas.openxmlformats.org/officeDocument/2006/relationships/image" Target="../media/image3747.png"/><Relationship Id="rId454" Type="http://schemas.openxmlformats.org/officeDocument/2006/relationships/customXml" Target="../ink/ink3859.xml"/><Relationship Id="rId496" Type="http://schemas.openxmlformats.org/officeDocument/2006/relationships/customXml" Target="../ink/ink3880.xml"/><Relationship Id="rId11" Type="http://schemas.openxmlformats.org/officeDocument/2006/relationships/image" Target="../media/image3608.png"/><Relationship Id="rId53" Type="http://schemas.openxmlformats.org/officeDocument/2006/relationships/image" Target="../media/image3629.png"/><Relationship Id="rId149" Type="http://schemas.openxmlformats.org/officeDocument/2006/relationships/image" Target="../media/image3677.png"/><Relationship Id="rId314" Type="http://schemas.openxmlformats.org/officeDocument/2006/relationships/customXml" Target="../ink/ink3789.xml"/><Relationship Id="rId356" Type="http://schemas.openxmlformats.org/officeDocument/2006/relationships/customXml" Target="../ink/ink3810.xml"/><Relationship Id="rId398" Type="http://schemas.openxmlformats.org/officeDocument/2006/relationships/customXml" Target="../ink/ink3831.xml"/><Relationship Id="rId95" Type="http://schemas.openxmlformats.org/officeDocument/2006/relationships/image" Target="../media/image3650.png"/><Relationship Id="rId160" Type="http://schemas.openxmlformats.org/officeDocument/2006/relationships/customXml" Target="../ink/ink3712.xml"/><Relationship Id="rId216" Type="http://schemas.openxmlformats.org/officeDocument/2006/relationships/customXml" Target="../ink/ink3740.xml"/><Relationship Id="rId423" Type="http://schemas.openxmlformats.org/officeDocument/2006/relationships/image" Target="../media/image3813.png"/><Relationship Id="rId258" Type="http://schemas.openxmlformats.org/officeDocument/2006/relationships/customXml" Target="../ink/ink3761.xml"/><Relationship Id="rId465" Type="http://schemas.openxmlformats.org/officeDocument/2006/relationships/image" Target="../media/image3834.png"/><Relationship Id="rId22" Type="http://schemas.openxmlformats.org/officeDocument/2006/relationships/customXml" Target="../ink/ink3643.xml"/><Relationship Id="rId64" Type="http://schemas.openxmlformats.org/officeDocument/2006/relationships/customXml" Target="../ink/ink3664.xml"/><Relationship Id="rId118" Type="http://schemas.openxmlformats.org/officeDocument/2006/relationships/customXml" Target="../ink/ink3691.xml"/><Relationship Id="rId325" Type="http://schemas.openxmlformats.org/officeDocument/2006/relationships/image" Target="../media/image3764.png"/><Relationship Id="rId367" Type="http://schemas.openxmlformats.org/officeDocument/2006/relationships/image" Target="../media/image3785.png"/><Relationship Id="rId171" Type="http://schemas.openxmlformats.org/officeDocument/2006/relationships/image" Target="../media/image3688.png"/><Relationship Id="rId227" Type="http://schemas.openxmlformats.org/officeDocument/2006/relationships/image" Target="../media/image3716.png"/><Relationship Id="rId269" Type="http://schemas.openxmlformats.org/officeDocument/2006/relationships/image" Target="../media/image3737.png"/><Relationship Id="rId434" Type="http://schemas.openxmlformats.org/officeDocument/2006/relationships/customXml" Target="../ink/ink3849.xml"/><Relationship Id="rId476" Type="http://schemas.openxmlformats.org/officeDocument/2006/relationships/customXml" Target="../ink/ink3870.xml"/><Relationship Id="rId33" Type="http://schemas.openxmlformats.org/officeDocument/2006/relationships/image" Target="../media/image3619.png"/><Relationship Id="rId129" Type="http://schemas.openxmlformats.org/officeDocument/2006/relationships/image" Target="../media/image3667.png"/><Relationship Id="rId280" Type="http://schemas.openxmlformats.org/officeDocument/2006/relationships/customXml" Target="../ink/ink3772.xml"/><Relationship Id="rId336" Type="http://schemas.openxmlformats.org/officeDocument/2006/relationships/customXml" Target="../ink/ink3800.xml"/><Relationship Id="rId501" Type="http://schemas.openxmlformats.org/officeDocument/2006/relationships/image" Target="../media/image3852.png"/><Relationship Id="rId75" Type="http://schemas.openxmlformats.org/officeDocument/2006/relationships/image" Target="../media/image3640.png"/><Relationship Id="rId140" Type="http://schemas.openxmlformats.org/officeDocument/2006/relationships/customXml" Target="../ink/ink3702.xml"/><Relationship Id="rId182" Type="http://schemas.openxmlformats.org/officeDocument/2006/relationships/customXml" Target="../ink/ink3723.xml"/><Relationship Id="rId378" Type="http://schemas.openxmlformats.org/officeDocument/2006/relationships/customXml" Target="../ink/ink3821.xml"/><Relationship Id="rId403" Type="http://schemas.openxmlformats.org/officeDocument/2006/relationships/image" Target="../media/image3803.png"/><Relationship Id="rId6" Type="http://schemas.openxmlformats.org/officeDocument/2006/relationships/customXml" Target="../ink/ink3635.xml"/><Relationship Id="rId238" Type="http://schemas.openxmlformats.org/officeDocument/2006/relationships/customXml" Target="../ink/ink3751.xml"/><Relationship Id="rId445" Type="http://schemas.openxmlformats.org/officeDocument/2006/relationships/image" Target="../media/image3824.png"/><Relationship Id="rId487" Type="http://schemas.openxmlformats.org/officeDocument/2006/relationships/image" Target="../media/image3845.png"/><Relationship Id="rId291" Type="http://schemas.openxmlformats.org/officeDocument/2006/relationships/image" Target="../media/image438.png"/><Relationship Id="rId305" Type="http://schemas.openxmlformats.org/officeDocument/2006/relationships/image" Target="../media/image3754.png"/><Relationship Id="rId347" Type="http://schemas.openxmlformats.org/officeDocument/2006/relationships/image" Target="../media/image3775.png"/><Relationship Id="rId512" Type="http://schemas.openxmlformats.org/officeDocument/2006/relationships/customXml" Target="../ink/ink3888.xml"/><Relationship Id="rId44" Type="http://schemas.openxmlformats.org/officeDocument/2006/relationships/customXml" Target="../ink/ink3654.xml"/><Relationship Id="rId86" Type="http://schemas.openxmlformats.org/officeDocument/2006/relationships/customXml" Target="../ink/ink3675.xml"/><Relationship Id="rId151" Type="http://schemas.openxmlformats.org/officeDocument/2006/relationships/image" Target="../media/image3678.png"/><Relationship Id="rId389" Type="http://schemas.openxmlformats.org/officeDocument/2006/relationships/image" Target="../media/image3796.png"/><Relationship Id="rId193" Type="http://schemas.openxmlformats.org/officeDocument/2006/relationships/image" Target="../media/image3699.png"/><Relationship Id="rId207" Type="http://schemas.openxmlformats.org/officeDocument/2006/relationships/image" Target="../media/image3706.png"/><Relationship Id="rId249" Type="http://schemas.openxmlformats.org/officeDocument/2006/relationships/image" Target="../media/image3727.png"/><Relationship Id="rId414" Type="http://schemas.openxmlformats.org/officeDocument/2006/relationships/customXml" Target="../ink/ink3839.xml"/><Relationship Id="rId456" Type="http://schemas.openxmlformats.org/officeDocument/2006/relationships/customXml" Target="../ink/ink3860.xml"/><Relationship Id="rId498" Type="http://schemas.openxmlformats.org/officeDocument/2006/relationships/customXml" Target="../ink/ink3881.xml"/><Relationship Id="rId13" Type="http://schemas.openxmlformats.org/officeDocument/2006/relationships/image" Target="../media/image3609.png"/><Relationship Id="rId109" Type="http://schemas.openxmlformats.org/officeDocument/2006/relationships/image" Target="../media/image3657.png"/><Relationship Id="rId260" Type="http://schemas.openxmlformats.org/officeDocument/2006/relationships/customXml" Target="../ink/ink3762.xml"/><Relationship Id="rId316" Type="http://schemas.openxmlformats.org/officeDocument/2006/relationships/customXml" Target="../ink/ink3790.xml"/><Relationship Id="rId55" Type="http://schemas.openxmlformats.org/officeDocument/2006/relationships/image" Target="../media/image3630.png"/><Relationship Id="rId97" Type="http://schemas.openxmlformats.org/officeDocument/2006/relationships/image" Target="../media/image3651.png"/><Relationship Id="rId120" Type="http://schemas.openxmlformats.org/officeDocument/2006/relationships/customXml" Target="../ink/ink3692.xml"/><Relationship Id="rId358" Type="http://schemas.openxmlformats.org/officeDocument/2006/relationships/customXml" Target="../ink/ink3811.xml"/><Relationship Id="rId162" Type="http://schemas.openxmlformats.org/officeDocument/2006/relationships/customXml" Target="../ink/ink3713.xml"/><Relationship Id="rId218" Type="http://schemas.openxmlformats.org/officeDocument/2006/relationships/customXml" Target="../ink/ink3741.xml"/><Relationship Id="rId425" Type="http://schemas.openxmlformats.org/officeDocument/2006/relationships/image" Target="../media/image3814.png"/><Relationship Id="rId467" Type="http://schemas.openxmlformats.org/officeDocument/2006/relationships/image" Target="../media/image3835.png"/><Relationship Id="rId271" Type="http://schemas.openxmlformats.org/officeDocument/2006/relationships/image" Target="../media/image3738.png"/><Relationship Id="rId24" Type="http://schemas.openxmlformats.org/officeDocument/2006/relationships/customXml" Target="../ink/ink3644.xml"/><Relationship Id="rId66" Type="http://schemas.openxmlformats.org/officeDocument/2006/relationships/customXml" Target="../ink/ink3665.xml"/><Relationship Id="rId131" Type="http://schemas.openxmlformats.org/officeDocument/2006/relationships/image" Target="../media/image3668.png"/><Relationship Id="rId327" Type="http://schemas.openxmlformats.org/officeDocument/2006/relationships/image" Target="../media/image3765.png"/><Relationship Id="rId369" Type="http://schemas.openxmlformats.org/officeDocument/2006/relationships/image" Target="../media/image3786.png"/><Relationship Id="rId173" Type="http://schemas.openxmlformats.org/officeDocument/2006/relationships/image" Target="../media/image3689.png"/><Relationship Id="rId229" Type="http://schemas.openxmlformats.org/officeDocument/2006/relationships/image" Target="../media/image3717.png"/><Relationship Id="rId380" Type="http://schemas.openxmlformats.org/officeDocument/2006/relationships/customXml" Target="../ink/ink3822.xml"/><Relationship Id="rId436" Type="http://schemas.openxmlformats.org/officeDocument/2006/relationships/customXml" Target="../ink/ink3850.xml"/><Relationship Id="rId240" Type="http://schemas.openxmlformats.org/officeDocument/2006/relationships/customXml" Target="../ink/ink3752.xml"/><Relationship Id="rId478" Type="http://schemas.openxmlformats.org/officeDocument/2006/relationships/customXml" Target="../ink/ink3871.xml"/><Relationship Id="rId35" Type="http://schemas.openxmlformats.org/officeDocument/2006/relationships/image" Target="../media/image3620.png"/><Relationship Id="rId77" Type="http://schemas.openxmlformats.org/officeDocument/2006/relationships/image" Target="../media/image3641.png"/><Relationship Id="rId100" Type="http://schemas.openxmlformats.org/officeDocument/2006/relationships/customXml" Target="../ink/ink3682.xml"/><Relationship Id="rId282" Type="http://schemas.openxmlformats.org/officeDocument/2006/relationships/customXml" Target="../ink/ink3773.xml"/><Relationship Id="rId338" Type="http://schemas.openxmlformats.org/officeDocument/2006/relationships/customXml" Target="../ink/ink3801.xml"/><Relationship Id="rId503" Type="http://schemas.openxmlformats.org/officeDocument/2006/relationships/image" Target="../media/image3853.png"/><Relationship Id="rId8" Type="http://schemas.openxmlformats.org/officeDocument/2006/relationships/customXml" Target="../ink/ink3636.xml"/><Relationship Id="rId142" Type="http://schemas.openxmlformats.org/officeDocument/2006/relationships/customXml" Target="../ink/ink3703.xml"/><Relationship Id="rId184" Type="http://schemas.openxmlformats.org/officeDocument/2006/relationships/customXml" Target="../ink/ink3724.xml"/><Relationship Id="rId391" Type="http://schemas.openxmlformats.org/officeDocument/2006/relationships/image" Target="../media/image3797.png"/><Relationship Id="rId405" Type="http://schemas.openxmlformats.org/officeDocument/2006/relationships/image" Target="../media/image3804.png"/><Relationship Id="rId447" Type="http://schemas.openxmlformats.org/officeDocument/2006/relationships/image" Target="../media/image3825.png"/><Relationship Id="rId251" Type="http://schemas.openxmlformats.org/officeDocument/2006/relationships/image" Target="../media/image3728.png"/><Relationship Id="rId489" Type="http://schemas.openxmlformats.org/officeDocument/2006/relationships/image" Target="../media/image3846.png"/><Relationship Id="rId46" Type="http://schemas.openxmlformats.org/officeDocument/2006/relationships/customXml" Target="../ink/ink3655.xml"/><Relationship Id="rId293" Type="http://schemas.openxmlformats.org/officeDocument/2006/relationships/image" Target="../media/image3748.png"/><Relationship Id="rId307" Type="http://schemas.openxmlformats.org/officeDocument/2006/relationships/image" Target="../media/image3755.png"/><Relationship Id="rId349" Type="http://schemas.openxmlformats.org/officeDocument/2006/relationships/image" Target="../media/image3776.png"/><Relationship Id="rId514" Type="http://schemas.openxmlformats.org/officeDocument/2006/relationships/customXml" Target="../ink/ink3889.xml"/><Relationship Id="rId88" Type="http://schemas.openxmlformats.org/officeDocument/2006/relationships/customXml" Target="../ink/ink3676.xml"/><Relationship Id="rId111" Type="http://schemas.openxmlformats.org/officeDocument/2006/relationships/image" Target="../media/image3658.png"/><Relationship Id="rId153" Type="http://schemas.openxmlformats.org/officeDocument/2006/relationships/image" Target="../media/image3679.png"/><Relationship Id="rId195" Type="http://schemas.openxmlformats.org/officeDocument/2006/relationships/image" Target="../media/image3700.png"/><Relationship Id="rId209" Type="http://schemas.openxmlformats.org/officeDocument/2006/relationships/image" Target="../media/image3707.png"/><Relationship Id="rId360" Type="http://schemas.openxmlformats.org/officeDocument/2006/relationships/customXml" Target="../ink/ink3812.xml"/><Relationship Id="rId416" Type="http://schemas.openxmlformats.org/officeDocument/2006/relationships/customXml" Target="../ink/ink3840.xml"/><Relationship Id="rId220" Type="http://schemas.openxmlformats.org/officeDocument/2006/relationships/customXml" Target="../ink/ink3742.xml"/><Relationship Id="rId458" Type="http://schemas.openxmlformats.org/officeDocument/2006/relationships/customXml" Target="../ink/ink3861.xml"/><Relationship Id="rId15" Type="http://schemas.openxmlformats.org/officeDocument/2006/relationships/image" Target="../media/image3610.png"/><Relationship Id="rId57" Type="http://schemas.openxmlformats.org/officeDocument/2006/relationships/image" Target="../media/image3631.png"/><Relationship Id="rId262" Type="http://schemas.openxmlformats.org/officeDocument/2006/relationships/customXml" Target="../ink/ink3763.xml"/><Relationship Id="rId318" Type="http://schemas.openxmlformats.org/officeDocument/2006/relationships/customXml" Target="../ink/ink3791.xml"/><Relationship Id="rId99" Type="http://schemas.openxmlformats.org/officeDocument/2006/relationships/image" Target="../media/image3652.png"/><Relationship Id="rId122" Type="http://schemas.openxmlformats.org/officeDocument/2006/relationships/customXml" Target="../ink/ink3693.xml"/><Relationship Id="rId164" Type="http://schemas.openxmlformats.org/officeDocument/2006/relationships/customXml" Target="../ink/ink3714.xml"/><Relationship Id="rId371" Type="http://schemas.openxmlformats.org/officeDocument/2006/relationships/image" Target="../media/image3787.png"/><Relationship Id="rId427" Type="http://schemas.openxmlformats.org/officeDocument/2006/relationships/image" Target="../media/image3815.png"/><Relationship Id="rId469" Type="http://schemas.openxmlformats.org/officeDocument/2006/relationships/image" Target="../media/image3836.png"/><Relationship Id="rId26" Type="http://schemas.openxmlformats.org/officeDocument/2006/relationships/customXml" Target="../ink/ink3645.xml"/><Relationship Id="rId231" Type="http://schemas.openxmlformats.org/officeDocument/2006/relationships/image" Target="../media/image3718.png"/><Relationship Id="rId273" Type="http://schemas.openxmlformats.org/officeDocument/2006/relationships/image" Target="../media/image3739.png"/><Relationship Id="rId329" Type="http://schemas.openxmlformats.org/officeDocument/2006/relationships/image" Target="../media/image3766.png"/><Relationship Id="rId480" Type="http://schemas.openxmlformats.org/officeDocument/2006/relationships/customXml" Target="../ink/ink3872.xml"/><Relationship Id="rId68" Type="http://schemas.openxmlformats.org/officeDocument/2006/relationships/customXml" Target="../ink/ink3666.xml"/><Relationship Id="rId133" Type="http://schemas.openxmlformats.org/officeDocument/2006/relationships/image" Target="../media/image3669.png"/><Relationship Id="rId175" Type="http://schemas.openxmlformats.org/officeDocument/2006/relationships/image" Target="../media/image3690.png"/><Relationship Id="rId340" Type="http://schemas.openxmlformats.org/officeDocument/2006/relationships/customXml" Target="../ink/ink3802.xml"/><Relationship Id="rId200" Type="http://schemas.openxmlformats.org/officeDocument/2006/relationships/customXml" Target="../ink/ink3732.xml"/><Relationship Id="rId382" Type="http://schemas.openxmlformats.org/officeDocument/2006/relationships/customXml" Target="../ink/ink3823.xml"/><Relationship Id="rId438" Type="http://schemas.openxmlformats.org/officeDocument/2006/relationships/customXml" Target="../ink/ink3851.xml"/><Relationship Id="rId242" Type="http://schemas.openxmlformats.org/officeDocument/2006/relationships/customXml" Target="../ink/ink3753.xml"/><Relationship Id="rId284" Type="http://schemas.openxmlformats.org/officeDocument/2006/relationships/customXml" Target="../ink/ink3774.xml"/><Relationship Id="rId491" Type="http://schemas.openxmlformats.org/officeDocument/2006/relationships/image" Target="../media/image3847.png"/><Relationship Id="rId505" Type="http://schemas.openxmlformats.org/officeDocument/2006/relationships/image" Target="../media/image3854.png"/><Relationship Id="rId37" Type="http://schemas.openxmlformats.org/officeDocument/2006/relationships/image" Target="../media/image3621.png"/><Relationship Id="rId79" Type="http://schemas.openxmlformats.org/officeDocument/2006/relationships/image" Target="../media/image3642.png"/><Relationship Id="rId102" Type="http://schemas.openxmlformats.org/officeDocument/2006/relationships/customXml" Target="../ink/ink3683.xml"/><Relationship Id="rId144" Type="http://schemas.openxmlformats.org/officeDocument/2006/relationships/customXml" Target="../ink/ink3704.xml"/><Relationship Id="rId90" Type="http://schemas.openxmlformats.org/officeDocument/2006/relationships/customXml" Target="../ink/ink3677.xml"/><Relationship Id="rId186" Type="http://schemas.openxmlformats.org/officeDocument/2006/relationships/customXml" Target="../ink/ink3725.xml"/><Relationship Id="rId351" Type="http://schemas.openxmlformats.org/officeDocument/2006/relationships/image" Target="../media/image3777.png"/><Relationship Id="rId393" Type="http://schemas.openxmlformats.org/officeDocument/2006/relationships/image" Target="../media/image3798.png"/><Relationship Id="rId407" Type="http://schemas.openxmlformats.org/officeDocument/2006/relationships/image" Target="../media/image3805.png"/><Relationship Id="rId449" Type="http://schemas.openxmlformats.org/officeDocument/2006/relationships/image" Target="../media/image3826.png"/><Relationship Id="rId211" Type="http://schemas.openxmlformats.org/officeDocument/2006/relationships/image" Target="../media/image3708.png"/><Relationship Id="rId253" Type="http://schemas.openxmlformats.org/officeDocument/2006/relationships/image" Target="../media/image3729.png"/><Relationship Id="rId295" Type="http://schemas.openxmlformats.org/officeDocument/2006/relationships/image" Target="../media/image3749.png"/><Relationship Id="rId309" Type="http://schemas.openxmlformats.org/officeDocument/2006/relationships/image" Target="../media/image3756.png"/><Relationship Id="rId460" Type="http://schemas.openxmlformats.org/officeDocument/2006/relationships/customXml" Target="../ink/ink3862.xml"/><Relationship Id="rId48" Type="http://schemas.openxmlformats.org/officeDocument/2006/relationships/customXml" Target="../ink/ink3656.xml"/><Relationship Id="rId113" Type="http://schemas.openxmlformats.org/officeDocument/2006/relationships/image" Target="../media/image3659.png"/><Relationship Id="rId320" Type="http://schemas.openxmlformats.org/officeDocument/2006/relationships/customXml" Target="../ink/ink3792.xml"/><Relationship Id="rId155" Type="http://schemas.openxmlformats.org/officeDocument/2006/relationships/image" Target="../media/image3680.png"/><Relationship Id="rId197" Type="http://schemas.openxmlformats.org/officeDocument/2006/relationships/image" Target="../media/image3701.png"/><Relationship Id="rId362" Type="http://schemas.openxmlformats.org/officeDocument/2006/relationships/customXml" Target="../ink/ink3813.xml"/><Relationship Id="rId418" Type="http://schemas.openxmlformats.org/officeDocument/2006/relationships/customXml" Target="../ink/ink3841.xml"/><Relationship Id="rId222" Type="http://schemas.openxmlformats.org/officeDocument/2006/relationships/customXml" Target="../ink/ink3743.xml"/><Relationship Id="rId264" Type="http://schemas.openxmlformats.org/officeDocument/2006/relationships/customXml" Target="../ink/ink3764.xml"/><Relationship Id="rId471" Type="http://schemas.openxmlformats.org/officeDocument/2006/relationships/image" Target="../media/image3837.png"/><Relationship Id="rId17" Type="http://schemas.openxmlformats.org/officeDocument/2006/relationships/image" Target="../media/image3611.png"/><Relationship Id="rId59" Type="http://schemas.openxmlformats.org/officeDocument/2006/relationships/image" Target="../media/image3632.png"/><Relationship Id="rId124" Type="http://schemas.openxmlformats.org/officeDocument/2006/relationships/customXml" Target="../ink/ink3694.xml"/><Relationship Id="rId70" Type="http://schemas.openxmlformats.org/officeDocument/2006/relationships/customXml" Target="../ink/ink3667.xml"/><Relationship Id="rId166" Type="http://schemas.openxmlformats.org/officeDocument/2006/relationships/customXml" Target="../ink/ink3715.xml"/><Relationship Id="rId331" Type="http://schemas.openxmlformats.org/officeDocument/2006/relationships/image" Target="../media/image3767.png"/><Relationship Id="rId373" Type="http://schemas.openxmlformats.org/officeDocument/2006/relationships/image" Target="../media/image3788.png"/><Relationship Id="rId429" Type="http://schemas.openxmlformats.org/officeDocument/2006/relationships/image" Target="../media/image381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19.png"/><Relationship Id="rId440" Type="http://schemas.openxmlformats.org/officeDocument/2006/relationships/customXml" Target="../ink/ink3852.xml"/><Relationship Id="rId28" Type="http://schemas.openxmlformats.org/officeDocument/2006/relationships/customXml" Target="../ink/ink3646.xml"/><Relationship Id="rId275" Type="http://schemas.openxmlformats.org/officeDocument/2006/relationships/image" Target="../media/image3740.png"/><Relationship Id="rId300" Type="http://schemas.openxmlformats.org/officeDocument/2006/relationships/customXml" Target="../ink/ink3782.xml"/><Relationship Id="rId482" Type="http://schemas.openxmlformats.org/officeDocument/2006/relationships/customXml" Target="../ink/ink3873.xml"/><Relationship Id="rId81" Type="http://schemas.openxmlformats.org/officeDocument/2006/relationships/image" Target="../media/image3643.png"/><Relationship Id="rId135" Type="http://schemas.openxmlformats.org/officeDocument/2006/relationships/image" Target="../media/image3670.png"/><Relationship Id="rId177" Type="http://schemas.openxmlformats.org/officeDocument/2006/relationships/image" Target="../media/image3691.png"/><Relationship Id="rId342" Type="http://schemas.openxmlformats.org/officeDocument/2006/relationships/customXml" Target="../ink/ink3803.xml"/><Relationship Id="rId384" Type="http://schemas.openxmlformats.org/officeDocument/2006/relationships/customXml" Target="../ink/ink3824.xml"/><Relationship Id="rId202" Type="http://schemas.openxmlformats.org/officeDocument/2006/relationships/customXml" Target="../ink/ink3733.xml"/><Relationship Id="rId244" Type="http://schemas.openxmlformats.org/officeDocument/2006/relationships/customXml" Target="../ink/ink3754.xml"/><Relationship Id="rId39" Type="http://schemas.openxmlformats.org/officeDocument/2006/relationships/image" Target="../media/image3622.png"/><Relationship Id="rId286" Type="http://schemas.openxmlformats.org/officeDocument/2006/relationships/customXml" Target="../ink/ink3775.xml"/><Relationship Id="rId451" Type="http://schemas.openxmlformats.org/officeDocument/2006/relationships/image" Target="../media/image3827.png"/><Relationship Id="rId493" Type="http://schemas.openxmlformats.org/officeDocument/2006/relationships/image" Target="../media/image3848.png"/><Relationship Id="rId507" Type="http://schemas.openxmlformats.org/officeDocument/2006/relationships/image" Target="../media/image3855.png"/><Relationship Id="rId50" Type="http://schemas.openxmlformats.org/officeDocument/2006/relationships/customXml" Target="../ink/ink3657.xml"/><Relationship Id="rId104" Type="http://schemas.openxmlformats.org/officeDocument/2006/relationships/customXml" Target="../ink/ink3684.xml"/><Relationship Id="rId146" Type="http://schemas.openxmlformats.org/officeDocument/2006/relationships/customXml" Target="../ink/ink3705.xml"/><Relationship Id="rId188" Type="http://schemas.openxmlformats.org/officeDocument/2006/relationships/customXml" Target="../ink/ink3726.xml"/><Relationship Id="rId311" Type="http://schemas.openxmlformats.org/officeDocument/2006/relationships/image" Target="../media/image3757.png"/><Relationship Id="rId353" Type="http://schemas.openxmlformats.org/officeDocument/2006/relationships/image" Target="../media/image3778.png"/><Relationship Id="rId395" Type="http://schemas.openxmlformats.org/officeDocument/2006/relationships/image" Target="../media/image3799.png"/><Relationship Id="rId409" Type="http://schemas.openxmlformats.org/officeDocument/2006/relationships/image" Target="../media/image3806.png"/><Relationship Id="rId92" Type="http://schemas.openxmlformats.org/officeDocument/2006/relationships/customXml" Target="../ink/ink3678.xml"/><Relationship Id="rId213" Type="http://schemas.openxmlformats.org/officeDocument/2006/relationships/image" Target="../media/image3709.png"/><Relationship Id="rId420" Type="http://schemas.openxmlformats.org/officeDocument/2006/relationships/customXml" Target="../ink/ink3842.xml"/><Relationship Id="rId255" Type="http://schemas.openxmlformats.org/officeDocument/2006/relationships/image" Target="../media/image3730.png"/><Relationship Id="rId297" Type="http://schemas.openxmlformats.org/officeDocument/2006/relationships/image" Target="../media/image3750.png"/><Relationship Id="rId462" Type="http://schemas.openxmlformats.org/officeDocument/2006/relationships/customXml" Target="../ink/ink3863.xml"/><Relationship Id="rId115" Type="http://schemas.openxmlformats.org/officeDocument/2006/relationships/image" Target="../media/image3660.png"/><Relationship Id="rId157" Type="http://schemas.openxmlformats.org/officeDocument/2006/relationships/image" Target="../media/image3681.png"/><Relationship Id="rId322" Type="http://schemas.openxmlformats.org/officeDocument/2006/relationships/customXml" Target="../ink/ink3793.xml"/><Relationship Id="rId364" Type="http://schemas.openxmlformats.org/officeDocument/2006/relationships/customXml" Target="../ink/ink3814.xml"/><Relationship Id="rId61" Type="http://schemas.openxmlformats.org/officeDocument/2006/relationships/image" Target="../media/image3633.png"/><Relationship Id="rId199" Type="http://schemas.openxmlformats.org/officeDocument/2006/relationships/image" Target="../media/image3702.png"/><Relationship Id="rId19" Type="http://schemas.openxmlformats.org/officeDocument/2006/relationships/image" Target="../media/image3612.png"/><Relationship Id="rId224" Type="http://schemas.openxmlformats.org/officeDocument/2006/relationships/customXml" Target="../ink/ink3744.xml"/><Relationship Id="rId266" Type="http://schemas.openxmlformats.org/officeDocument/2006/relationships/customXml" Target="../ink/ink3765.xml"/><Relationship Id="rId431" Type="http://schemas.openxmlformats.org/officeDocument/2006/relationships/image" Target="../media/image3817.png"/><Relationship Id="rId473" Type="http://schemas.openxmlformats.org/officeDocument/2006/relationships/image" Target="../media/image3838.png"/><Relationship Id="rId30" Type="http://schemas.openxmlformats.org/officeDocument/2006/relationships/customXml" Target="../ink/ink3647.xml"/><Relationship Id="rId126" Type="http://schemas.openxmlformats.org/officeDocument/2006/relationships/customXml" Target="../ink/ink3695.xml"/><Relationship Id="rId168" Type="http://schemas.openxmlformats.org/officeDocument/2006/relationships/customXml" Target="../ink/ink3716.xml"/><Relationship Id="rId333" Type="http://schemas.openxmlformats.org/officeDocument/2006/relationships/image" Target="../media/image3768.png"/><Relationship Id="rId72" Type="http://schemas.openxmlformats.org/officeDocument/2006/relationships/customXml" Target="../ink/ink3668.xml"/><Relationship Id="rId375" Type="http://schemas.openxmlformats.org/officeDocument/2006/relationships/image" Target="../media/image3789.png"/><Relationship Id="rId3" Type="http://schemas.openxmlformats.org/officeDocument/2006/relationships/image" Target="../media/image3604.png"/><Relationship Id="rId235" Type="http://schemas.openxmlformats.org/officeDocument/2006/relationships/image" Target="../media/image3720.png"/><Relationship Id="rId277" Type="http://schemas.openxmlformats.org/officeDocument/2006/relationships/image" Target="../media/image3741.png"/><Relationship Id="rId400" Type="http://schemas.openxmlformats.org/officeDocument/2006/relationships/customXml" Target="../ink/ink3832.xml"/><Relationship Id="rId442" Type="http://schemas.openxmlformats.org/officeDocument/2006/relationships/customXml" Target="../ink/ink3853.xml"/><Relationship Id="rId484" Type="http://schemas.openxmlformats.org/officeDocument/2006/relationships/customXml" Target="../ink/ink3874.xml"/><Relationship Id="rId137" Type="http://schemas.openxmlformats.org/officeDocument/2006/relationships/image" Target="../media/image3671.png"/><Relationship Id="rId302" Type="http://schemas.openxmlformats.org/officeDocument/2006/relationships/customXml" Target="../ink/ink3783.xml"/><Relationship Id="rId344" Type="http://schemas.openxmlformats.org/officeDocument/2006/relationships/customXml" Target="../ink/ink3804.xml"/><Relationship Id="rId41" Type="http://schemas.openxmlformats.org/officeDocument/2006/relationships/image" Target="../media/image3623.png"/><Relationship Id="rId83" Type="http://schemas.openxmlformats.org/officeDocument/2006/relationships/image" Target="../media/image3644.png"/><Relationship Id="rId179" Type="http://schemas.openxmlformats.org/officeDocument/2006/relationships/image" Target="../media/image3692.png"/><Relationship Id="rId386" Type="http://schemas.openxmlformats.org/officeDocument/2006/relationships/customXml" Target="../ink/ink3825.xml"/><Relationship Id="rId190" Type="http://schemas.openxmlformats.org/officeDocument/2006/relationships/customXml" Target="../ink/ink3727.xml"/><Relationship Id="rId204" Type="http://schemas.openxmlformats.org/officeDocument/2006/relationships/customXml" Target="../ink/ink3734.xml"/><Relationship Id="rId246" Type="http://schemas.openxmlformats.org/officeDocument/2006/relationships/customXml" Target="../ink/ink3755.xml"/><Relationship Id="rId288" Type="http://schemas.openxmlformats.org/officeDocument/2006/relationships/customXml" Target="../ink/ink3776.xml"/><Relationship Id="rId411" Type="http://schemas.openxmlformats.org/officeDocument/2006/relationships/image" Target="../media/image3807.png"/><Relationship Id="rId453" Type="http://schemas.openxmlformats.org/officeDocument/2006/relationships/image" Target="../media/image3828.png"/><Relationship Id="rId509" Type="http://schemas.openxmlformats.org/officeDocument/2006/relationships/image" Target="../media/image3856.png"/><Relationship Id="rId106" Type="http://schemas.openxmlformats.org/officeDocument/2006/relationships/customXml" Target="../ink/ink3685.xml"/><Relationship Id="rId313" Type="http://schemas.openxmlformats.org/officeDocument/2006/relationships/image" Target="../media/image3758.png"/><Relationship Id="rId495" Type="http://schemas.openxmlformats.org/officeDocument/2006/relationships/image" Target="../media/image3849.png"/><Relationship Id="rId10" Type="http://schemas.openxmlformats.org/officeDocument/2006/relationships/customXml" Target="../ink/ink3637.xml"/><Relationship Id="rId52" Type="http://schemas.openxmlformats.org/officeDocument/2006/relationships/customXml" Target="../ink/ink3658.xml"/><Relationship Id="rId94" Type="http://schemas.openxmlformats.org/officeDocument/2006/relationships/customXml" Target="../ink/ink3679.xml"/><Relationship Id="rId148" Type="http://schemas.openxmlformats.org/officeDocument/2006/relationships/customXml" Target="../ink/ink3706.xml"/><Relationship Id="rId355" Type="http://schemas.openxmlformats.org/officeDocument/2006/relationships/image" Target="../media/image3779.png"/><Relationship Id="rId397" Type="http://schemas.openxmlformats.org/officeDocument/2006/relationships/image" Target="../media/image3800.png"/><Relationship Id="rId215" Type="http://schemas.openxmlformats.org/officeDocument/2006/relationships/image" Target="../media/image3710.png"/><Relationship Id="rId257" Type="http://schemas.openxmlformats.org/officeDocument/2006/relationships/image" Target="../media/image3731.png"/><Relationship Id="rId422" Type="http://schemas.openxmlformats.org/officeDocument/2006/relationships/customXml" Target="../ink/ink3843.xml"/><Relationship Id="rId464" Type="http://schemas.openxmlformats.org/officeDocument/2006/relationships/customXml" Target="../ink/ink3864.xml"/><Relationship Id="rId299" Type="http://schemas.openxmlformats.org/officeDocument/2006/relationships/image" Target="../media/image3751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2.xml"/><Relationship Id="rId21" Type="http://schemas.openxmlformats.org/officeDocument/2006/relationships/image" Target="../media/image3869.png"/><Relationship Id="rId42" Type="http://schemas.openxmlformats.org/officeDocument/2006/relationships/customXml" Target="../ink/ink3910.xml"/><Relationship Id="rId47" Type="http://schemas.openxmlformats.org/officeDocument/2006/relationships/image" Target="../media/image3882.png"/><Relationship Id="rId63" Type="http://schemas.openxmlformats.org/officeDocument/2006/relationships/image" Target="../media/image3890.png"/><Relationship Id="rId68" Type="http://schemas.openxmlformats.org/officeDocument/2006/relationships/customXml" Target="../ink/ink3923.xml"/><Relationship Id="rId2" Type="http://schemas.openxmlformats.org/officeDocument/2006/relationships/customXml" Target="../ink/ink3890.xml"/><Relationship Id="rId16" Type="http://schemas.openxmlformats.org/officeDocument/2006/relationships/customXml" Target="../ink/ink3897.xml"/><Relationship Id="rId29" Type="http://schemas.openxmlformats.org/officeDocument/2006/relationships/image" Target="../media/image3873.png"/><Relationship Id="rId11" Type="http://schemas.openxmlformats.org/officeDocument/2006/relationships/image" Target="../media/image3864.png"/><Relationship Id="rId24" Type="http://schemas.openxmlformats.org/officeDocument/2006/relationships/customXml" Target="../ink/ink3901.xml"/><Relationship Id="rId32" Type="http://schemas.openxmlformats.org/officeDocument/2006/relationships/customXml" Target="../ink/ink3905.xml"/><Relationship Id="rId37" Type="http://schemas.openxmlformats.org/officeDocument/2006/relationships/image" Target="../media/image3877.png"/><Relationship Id="rId40" Type="http://schemas.openxmlformats.org/officeDocument/2006/relationships/customXml" Target="../ink/ink3909.xml"/><Relationship Id="rId45" Type="http://schemas.openxmlformats.org/officeDocument/2006/relationships/image" Target="../media/image3881.png"/><Relationship Id="rId53" Type="http://schemas.openxmlformats.org/officeDocument/2006/relationships/image" Target="../media/image3885.png"/><Relationship Id="rId58" Type="http://schemas.openxmlformats.org/officeDocument/2006/relationships/customXml" Target="../ink/ink3918.xml"/><Relationship Id="rId66" Type="http://schemas.openxmlformats.org/officeDocument/2006/relationships/customXml" Target="../ink/ink3922.xml"/><Relationship Id="rId74" Type="http://schemas.openxmlformats.org/officeDocument/2006/relationships/customXml" Target="../ink/ink3926.xml"/><Relationship Id="rId5" Type="http://schemas.openxmlformats.org/officeDocument/2006/relationships/image" Target="../media/image3861.png"/><Relationship Id="rId61" Type="http://schemas.openxmlformats.org/officeDocument/2006/relationships/image" Target="../media/image3889.png"/><Relationship Id="rId19" Type="http://schemas.openxmlformats.org/officeDocument/2006/relationships/image" Target="../media/image3868.png"/><Relationship Id="rId14" Type="http://schemas.openxmlformats.org/officeDocument/2006/relationships/customXml" Target="../ink/ink3896.xml"/><Relationship Id="rId22" Type="http://schemas.openxmlformats.org/officeDocument/2006/relationships/customXml" Target="../ink/ink3900.xml"/><Relationship Id="rId27" Type="http://schemas.openxmlformats.org/officeDocument/2006/relationships/image" Target="../media/image3872.png"/><Relationship Id="rId30" Type="http://schemas.openxmlformats.org/officeDocument/2006/relationships/customXml" Target="../ink/ink3904.xml"/><Relationship Id="rId35" Type="http://schemas.openxmlformats.org/officeDocument/2006/relationships/image" Target="../media/image3876.png"/><Relationship Id="rId43" Type="http://schemas.openxmlformats.org/officeDocument/2006/relationships/image" Target="../media/image3880.png"/><Relationship Id="rId48" Type="http://schemas.openxmlformats.org/officeDocument/2006/relationships/customXml" Target="../ink/ink3913.xml"/><Relationship Id="rId56" Type="http://schemas.openxmlformats.org/officeDocument/2006/relationships/customXml" Target="../ink/ink3917.xml"/><Relationship Id="rId64" Type="http://schemas.openxmlformats.org/officeDocument/2006/relationships/customXml" Target="../ink/ink3921.xml"/><Relationship Id="rId69" Type="http://schemas.openxmlformats.org/officeDocument/2006/relationships/image" Target="../media/image3893.png"/><Relationship Id="rId8" Type="http://schemas.openxmlformats.org/officeDocument/2006/relationships/customXml" Target="../ink/ink3893.xml"/><Relationship Id="rId51" Type="http://schemas.openxmlformats.org/officeDocument/2006/relationships/image" Target="../media/image3884.png"/><Relationship Id="rId72" Type="http://schemas.openxmlformats.org/officeDocument/2006/relationships/customXml" Target="../ink/ink3925.xml"/><Relationship Id="rId3" Type="http://schemas.openxmlformats.org/officeDocument/2006/relationships/image" Target="../media/image3860.png"/><Relationship Id="rId12" Type="http://schemas.openxmlformats.org/officeDocument/2006/relationships/customXml" Target="../ink/ink3895.xml"/><Relationship Id="rId17" Type="http://schemas.openxmlformats.org/officeDocument/2006/relationships/image" Target="../media/image3867.png"/><Relationship Id="rId25" Type="http://schemas.openxmlformats.org/officeDocument/2006/relationships/image" Target="../media/image3871.png"/><Relationship Id="rId33" Type="http://schemas.openxmlformats.org/officeDocument/2006/relationships/image" Target="../media/image3875.png"/><Relationship Id="rId38" Type="http://schemas.openxmlformats.org/officeDocument/2006/relationships/customXml" Target="../ink/ink3908.xml"/><Relationship Id="rId46" Type="http://schemas.openxmlformats.org/officeDocument/2006/relationships/customXml" Target="../ink/ink3912.xml"/><Relationship Id="rId59" Type="http://schemas.openxmlformats.org/officeDocument/2006/relationships/image" Target="../media/image3888.png"/><Relationship Id="rId67" Type="http://schemas.openxmlformats.org/officeDocument/2006/relationships/image" Target="../media/image3892.png"/><Relationship Id="rId20" Type="http://schemas.openxmlformats.org/officeDocument/2006/relationships/customXml" Target="../ink/ink3899.xml"/><Relationship Id="rId41" Type="http://schemas.openxmlformats.org/officeDocument/2006/relationships/image" Target="../media/image3879.png"/><Relationship Id="rId54" Type="http://schemas.openxmlformats.org/officeDocument/2006/relationships/customXml" Target="../ink/ink3916.xml"/><Relationship Id="rId62" Type="http://schemas.openxmlformats.org/officeDocument/2006/relationships/customXml" Target="../ink/ink3920.xml"/><Relationship Id="rId70" Type="http://schemas.openxmlformats.org/officeDocument/2006/relationships/customXml" Target="../ink/ink3924.xml"/><Relationship Id="rId75" Type="http://schemas.openxmlformats.org/officeDocument/2006/relationships/image" Target="../media/image389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92.xml"/><Relationship Id="rId15" Type="http://schemas.openxmlformats.org/officeDocument/2006/relationships/image" Target="../media/image3866.png"/><Relationship Id="rId23" Type="http://schemas.openxmlformats.org/officeDocument/2006/relationships/image" Target="../media/image3870.png"/><Relationship Id="rId28" Type="http://schemas.openxmlformats.org/officeDocument/2006/relationships/customXml" Target="../ink/ink3903.xml"/><Relationship Id="rId36" Type="http://schemas.openxmlformats.org/officeDocument/2006/relationships/customXml" Target="../ink/ink3907.xml"/><Relationship Id="rId49" Type="http://schemas.openxmlformats.org/officeDocument/2006/relationships/image" Target="../media/image3883.png"/><Relationship Id="rId57" Type="http://schemas.openxmlformats.org/officeDocument/2006/relationships/image" Target="../media/image3887.png"/><Relationship Id="rId10" Type="http://schemas.openxmlformats.org/officeDocument/2006/relationships/customXml" Target="../ink/ink3894.xml"/><Relationship Id="rId31" Type="http://schemas.openxmlformats.org/officeDocument/2006/relationships/image" Target="../media/image3874.png"/><Relationship Id="rId44" Type="http://schemas.openxmlformats.org/officeDocument/2006/relationships/customXml" Target="../ink/ink3911.xml"/><Relationship Id="rId52" Type="http://schemas.openxmlformats.org/officeDocument/2006/relationships/customXml" Target="../ink/ink3915.xml"/><Relationship Id="rId60" Type="http://schemas.openxmlformats.org/officeDocument/2006/relationships/customXml" Target="../ink/ink3919.xml"/><Relationship Id="rId65" Type="http://schemas.openxmlformats.org/officeDocument/2006/relationships/image" Target="../media/image3891.png"/><Relationship Id="rId73" Type="http://schemas.openxmlformats.org/officeDocument/2006/relationships/image" Target="../media/image3895.png"/><Relationship Id="rId4" Type="http://schemas.openxmlformats.org/officeDocument/2006/relationships/customXml" Target="../ink/ink3891.xml"/><Relationship Id="rId9" Type="http://schemas.openxmlformats.org/officeDocument/2006/relationships/image" Target="../media/image3863.png"/><Relationship Id="rId13" Type="http://schemas.openxmlformats.org/officeDocument/2006/relationships/image" Target="../media/image3865.png"/><Relationship Id="rId18" Type="http://schemas.openxmlformats.org/officeDocument/2006/relationships/customXml" Target="../ink/ink3898.xml"/><Relationship Id="rId39" Type="http://schemas.openxmlformats.org/officeDocument/2006/relationships/image" Target="../media/image3878.png"/><Relationship Id="rId34" Type="http://schemas.openxmlformats.org/officeDocument/2006/relationships/customXml" Target="../ink/ink3906.xml"/><Relationship Id="rId50" Type="http://schemas.openxmlformats.org/officeDocument/2006/relationships/customXml" Target="../ink/ink3914.xml"/><Relationship Id="rId55" Type="http://schemas.openxmlformats.org/officeDocument/2006/relationships/image" Target="../media/image3886.png"/><Relationship Id="rId7" Type="http://schemas.openxmlformats.org/officeDocument/2006/relationships/image" Target="../media/image3862.png"/><Relationship Id="rId71" Type="http://schemas.openxmlformats.org/officeDocument/2006/relationships/image" Target="../media/image389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.png"/><Relationship Id="rId21" Type="http://schemas.openxmlformats.org/officeDocument/2006/relationships/image" Target="../media/image45.png"/><Relationship Id="rId324" Type="http://schemas.openxmlformats.org/officeDocument/2006/relationships/customXml" Target="../ink/ink197.xml"/><Relationship Id="rId531" Type="http://schemas.openxmlformats.org/officeDocument/2006/relationships/image" Target="../media/image300.png"/><Relationship Id="rId170" Type="http://schemas.openxmlformats.org/officeDocument/2006/relationships/customXml" Target="../ink/ink120.xml"/><Relationship Id="rId268" Type="http://schemas.openxmlformats.org/officeDocument/2006/relationships/customXml" Target="../ink/ink169.xml"/><Relationship Id="rId475" Type="http://schemas.openxmlformats.org/officeDocument/2006/relationships/image" Target="../media/image272.png"/><Relationship Id="rId32" Type="http://schemas.openxmlformats.org/officeDocument/2006/relationships/customXml" Target="../ink/ink51.xml"/><Relationship Id="rId128" Type="http://schemas.openxmlformats.org/officeDocument/2006/relationships/customXml" Target="../ink/ink99.xml"/><Relationship Id="rId335" Type="http://schemas.openxmlformats.org/officeDocument/2006/relationships/image" Target="../media/image202.png"/><Relationship Id="rId542" Type="http://schemas.openxmlformats.org/officeDocument/2006/relationships/customXml" Target="../ink/ink306.xml"/><Relationship Id="rId181" Type="http://schemas.openxmlformats.org/officeDocument/2006/relationships/image" Target="../media/image125.png"/><Relationship Id="rId402" Type="http://schemas.openxmlformats.org/officeDocument/2006/relationships/customXml" Target="../ink/ink236.xml"/><Relationship Id="rId279" Type="http://schemas.openxmlformats.org/officeDocument/2006/relationships/image" Target="../media/image174.png"/><Relationship Id="rId486" Type="http://schemas.openxmlformats.org/officeDocument/2006/relationships/customXml" Target="../ink/ink278.xml"/><Relationship Id="rId43" Type="http://schemas.openxmlformats.org/officeDocument/2006/relationships/image" Target="../media/image56.png"/><Relationship Id="rId139" Type="http://schemas.openxmlformats.org/officeDocument/2006/relationships/image" Target="../media/image104.png"/><Relationship Id="rId346" Type="http://schemas.openxmlformats.org/officeDocument/2006/relationships/customXml" Target="../ink/ink208.xml"/><Relationship Id="rId553" Type="http://schemas.openxmlformats.org/officeDocument/2006/relationships/image" Target="../media/image311.png"/><Relationship Id="rId192" Type="http://schemas.openxmlformats.org/officeDocument/2006/relationships/customXml" Target="../ink/ink131.xml"/><Relationship Id="rId206" Type="http://schemas.openxmlformats.org/officeDocument/2006/relationships/customXml" Target="../ink/ink138.xml"/><Relationship Id="rId413" Type="http://schemas.openxmlformats.org/officeDocument/2006/relationships/image" Target="../media/image241.png"/><Relationship Id="rId497" Type="http://schemas.openxmlformats.org/officeDocument/2006/relationships/image" Target="../media/image283.png"/><Relationship Id="rId357" Type="http://schemas.openxmlformats.org/officeDocument/2006/relationships/image" Target="../media/image213.png"/><Relationship Id="rId54" Type="http://schemas.openxmlformats.org/officeDocument/2006/relationships/customXml" Target="../ink/ink62.xml"/><Relationship Id="rId217" Type="http://schemas.openxmlformats.org/officeDocument/2006/relationships/image" Target="../media/image143.png"/><Relationship Id="rId564" Type="http://schemas.openxmlformats.org/officeDocument/2006/relationships/customXml" Target="../ink/ink317.xml"/><Relationship Id="rId424" Type="http://schemas.openxmlformats.org/officeDocument/2006/relationships/customXml" Target="../ink/ink247.xml"/><Relationship Id="rId270" Type="http://schemas.openxmlformats.org/officeDocument/2006/relationships/customXml" Target="../ink/ink170.xml"/><Relationship Id="rId65" Type="http://schemas.openxmlformats.org/officeDocument/2006/relationships/image" Target="../media/image67.png"/><Relationship Id="rId130" Type="http://schemas.openxmlformats.org/officeDocument/2006/relationships/customXml" Target="../ink/ink100.xml"/><Relationship Id="rId368" Type="http://schemas.openxmlformats.org/officeDocument/2006/relationships/customXml" Target="../ink/ink219.xml"/><Relationship Id="rId575" Type="http://schemas.openxmlformats.org/officeDocument/2006/relationships/customXml" Target="../ink/ink323.xml"/><Relationship Id="rId228" Type="http://schemas.openxmlformats.org/officeDocument/2006/relationships/customXml" Target="../ink/ink149.xml"/><Relationship Id="rId435" Type="http://schemas.openxmlformats.org/officeDocument/2006/relationships/image" Target="../media/image252.png"/><Relationship Id="rId281" Type="http://schemas.openxmlformats.org/officeDocument/2006/relationships/image" Target="../media/image175.png"/><Relationship Id="rId502" Type="http://schemas.openxmlformats.org/officeDocument/2006/relationships/customXml" Target="../ink/ink286.xml"/><Relationship Id="rId34" Type="http://schemas.openxmlformats.org/officeDocument/2006/relationships/customXml" Target="../ink/ink52.xml"/><Relationship Id="rId76" Type="http://schemas.openxmlformats.org/officeDocument/2006/relationships/customXml" Target="../ink/ink73.xml"/><Relationship Id="rId141" Type="http://schemas.openxmlformats.org/officeDocument/2006/relationships/image" Target="../media/image105.png"/><Relationship Id="rId379" Type="http://schemas.openxmlformats.org/officeDocument/2006/relationships/image" Target="../media/image224.png"/><Relationship Id="rId544" Type="http://schemas.openxmlformats.org/officeDocument/2006/relationships/customXml" Target="../ink/ink307.xml"/><Relationship Id="rId7" Type="http://schemas.openxmlformats.org/officeDocument/2006/relationships/image" Target="../media/image38.png"/><Relationship Id="rId183" Type="http://schemas.openxmlformats.org/officeDocument/2006/relationships/image" Target="../media/image126.png"/><Relationship Id="rId239" Type="http://schemas.openxmlformats.org/officeDocument/2006/relationships/image" Target="../media/image154.png"/><Relationship Id="rId390" Type="http://schemas.openxmlformats.org/officeDocument/2006/relationships/customXml" Target="../ink/ink230.xml"/><Relationship Id="rId404" Type="http://schemas.openxmlformats.org/officeDocument/2006/relationships/customXml" Target="../ink/ink237.xml"/><Relationship Id="rId446" Type="http://schemas.openxmlformats.org/officeDocument/2006/relationships/customXml" Target="../ink/ink258.xml"/><Relationship Id="rId250" Type="http://schemas.openxmlformats.org/officeDocument/2006/relationships/customXml" Target="../ink/ink160.xml"/><Relationship Id="rId292" Type="http://schemas.openxmlformats.org/officeDocument/2006/relationships/customXml" Target="../ink/ink181.xml"/><Relationship Id="rId306" Type="http://schemas.openxmlformats.org/officeDocument/2006/relationships/customXml" Target="../ink/ink188.xml"/><Relationship Id="rId488" Type="http://schemas.openxmlformats.org/officeDocument/2006/relationships/customXml" Target="../ink/ink279.xml"/><Relationship Id="rId45" Type="http://schemas.openxmlformats.org/officeDocument/2006/relationships/image" Target="../media/image57.png"/><Relationship Id="rId87" Type="http://schemas.openxmlformats.org/officeDocument/2006/relationships/image" Target="../media/image78.png"/><Relationship Id="rId110" Type="http://schemas.openxmlformats.org/officeDocument/2006/relationships/customXml" Target="../ink/ink90.xml"/><Relationship Id="rId348" Type="http://schemas.openxmlformats.org/officeDocument/2006/relationships/customXml" Target="../ink/ink209.xml"/><Relationship Id="rId513" Type="http://schemas.openxmlformats.org/officeDocument/2006/relationships/image" Target="../media/image291.png"/><Relationship Id="rId555" Type="http://schemas.openxmlformats.org/officeDocument/2006/relationships/image" Target="../media/image312.png"/><Relationship Id="rId152" Type="http://schemas.openxmlformats.org/officeDocument/2006/relationships/customXml" Target="../ink/ink111.xml"/><Relationship Id="rId194" Type="http://schemas.openxmlformats.org/officeDocument/2006/relationships/customXml" Target="../ink/ink132.xml"/><Relationship Id="rId208" Type="http://schemas.openxmlformats.org/officeDocument/2006/relationships/customXml" Target="../ink/ink139.xml"/><Relationship Id="rId415" Type="http://schemas.openxmlformats.org/officeDocument/2006/relationships/image" Target="../media/image242.png"/><Relationship Id="rId457" Type="http://schemas.openxmlformats.org/officeDocument/2006/relationships/image" Target="../media/image263.png"/><Relationship Id="rId261" Type="http://schemas.openxmlformats.org/officeDocument/2006/relationships/image" Target="../media/image165.png"/><Relationship Id="rId499" Type="http://schemas.openxmlformats.org/officeDocument/2006/relationships/image" Target="../media/image284.png"/><Relationship Id="rId14" Type="http://schemas.openxmlformats.org/officeDocument/2006/relationships/customXml" Target="../ink/ink42.xml"/><Relationship Id="rId56" Type="http://schemas.openxmlformats.org/officeDocument/2006/relationships/customXml" Target="../ink/ink63.xml"/><Relationship Id="rId317" Type="http://schemas.openxmlformats.org/officeDocument/2006/relationships/image" Target="../media/image193.png"/><Relationship Id="rId359" Type="http://schemas.openxmlformats.org/officeDocument/2006/relationships/image" Target="../media/image214.png"/><Relationship Id="rId524" Type="http://schemas.openxmlformats.org/officeDocument/2006/relationships/customXml" Target="../ink/ink297.xml"/><Relationship Id="rId566" Type="http://schemas.openxmlformats.org/officeDocument/2006/relationships/customXml" Target="../ink/ink318.xml"/><Relationship Id="rId98" Type="http://schemas.openxmlformats.org/officeDocument/2006/relationships/customXml" Target="../ink/ink84.xml"/><Relationship Id="rId121" Type="http://schemas.openxmlformats.org/officeDocument/2006/relationships/image" Target="../media/image95.png"/><Relationship Id="rId163" Type="http://schemas.openxmlformats.org/officeDocument/2006/relationships/image" Target="../media/image116.png"/><Relationship Id="rId219" Type="http://schemas.openxmlformats.org/officeDocument/2006/relationships/image" Target="../media/image144.png"/><Relationship Id="rId370" Type="http://schemas.openxmlformats.org/officeDocument/2006/relationships/customXml" Target="../ink/ink220.xml"/><Relationship Id="rId426" Type="http://schemas.openxmlformats.org/officeDocument/2006/relationships/customXml" Target="../ink/ink248.xml"/><Relationship Id="rId230" Type="http://schemas.openxmlformats.org/officeDocument/2006/relationships/customXml" Target="../ink/ink150.xml"/><Relationship Id="rId468" Type="http://schemas.openxmlformats.org/officeDocument/2006/relationships/customXml" Target="../ink/ink269.xml"/><Relationship Id="rId25" Type="http://schemas.openxmlformats.org/officeDocument/2006/relationships/image" Target="../media/image47.png"/><Relationship Id="rId67" Type="http://schemas.openxmlformats.org/officeDocument/2006/relationships/image" Target="../media/image68.png"/><Relationship Id="rId272" Type="http://schemas.openxmlformats.org/officeDocument/2006/relationships/customXml" Target="../ink/ink171.xml"/><Relationship Id="rId328" Type="http://schemas.openxmlformats.org/officeDocument/2006/relationships/customXml" Target="../ink/ink199.xml"/><Relationship Id="rId535" Type="http://schemas.openxmlformats.org/officeDocument/2006/relationships/image" Target="../media/image302.png"/><Relationship Id="rId577" Type="http://schemas.openxmlformats.org/officeDocument/2006/relationships/customXml" Target="../ink/ink324.xml"/><Relationship Id="rId132" Type="http://schemas.openxmlformats.org/officeDocument/2006/relationships/customXml" Target="../ink/ink101.xml"/><Relationship Id="rId174" Type="http://schemas.openxmlformats.org/officeDocument/2006/relationships/customXml" Target="../ink/ink122.xml"/><Relationship Id="rId381" Type="http://schemas.openxmlformats.org/officeDocument/2006/relationships/image" Target="../media/image225.png"/><Relationship Id="rId241" Type="http://schemas.openxmlformats.org/officeDocument/2006/relationships/image" Target="../media/image155.png"/><Relationship Id="rId437" Type="http://schemas.openxmlformats.org/officeDocument/2006/relationships/image" Target="../media/image253.png"/><Relationship Id="rId479" Type="http://schemas.openxmlformats.org/officeDocument/2006/relationships/image" Target="../media/image274.png"/><Relationship Id="rId36" Type="http://schemas.openxmlformats.org/officeDocument/2006/relationships/customXml" Target="../ink/ink53.xml"/><Relationship Id="rId283" Type="http://schemas.openxmlformats.org/officeDocument/2006/relationships/image" Target="../media/image176.png"/><Relationship Id="rId339" Type="http://schemas.openxmlformats.org/officeDocument/2006/relationships/image" Target="../media/image204.png"/><Relationship Id="rId490" Type="http://schemas.openxmlformats.org/officeDocument/2006/relationships/customXml" Target="../ink/ink280.xml"/><Relationship Id="rId504" Type="http://schemas.openxmlformats.org/officeDocument/2006/relationships/customXml" Target="../ink/ink287.xml"/><Relationship Id="rId546" Type="http://schemas.openxmlformats.org/officeDocument/2006/relationships/customXml" Target="../ink/ink308.xml"/><Relationship Id="rId78" Type="http://schemas.openxmlformats.org/officeDocument/2006/relationships/customXml" Target="../ink/ink74.xml"/><Relationship Id="rId101" Type="http://schemas.openxmlformats.org/officeDocument/2006/relationships/image" Target="../media/image85.png"/><Relationship Id="rId143" Type="http://schemas.openxmlformats.org/officeDocument/2006/relationships/image" Target="../media/image106.png"/><Relationship Id="rId185" Type="http://schemas.openxmlformats.org/officeDocument/2006/relationships/image" Target="../media/image127.png"/><Relationship Id="rId350" Type="http://schemas.openxmlformats.org/officeDocument/2006/relationships/customXml" Target="../ink/ink210.xml"/><Relationship Id="rId406" Type="http://schemas.openxmlformats.org/officeDocument/2006/relationships/customXml" Target="../ink/ink238.xml"/><Relationship Id="rId9" Type="http://schemas.openxmlformats.org/officeDocument/2006/relationships/image" Target="../media/image39.png"/><Relationship Id="rId210" Type="http://schemas.openxmlformats.org/officeDocument/2006/relationships/customXml" Target="../ink/ink140.xml"/><Relationship Id="rId392" Type="http://schemas.openxmlformats.org/officeDocument/2006/relationships/customXml" Target="../ink/ink231.xml"/><Relationship Id="rId448" Type="http://schemas.openxmlformats.org/officeDocument/2006/relationships/customXml" Target="../ink/ink259.xml"/><Relationship Id="rId252" Type="http://schemas.openxmlformats.org/officeDocument/2006/relationships/customXml" Target="../ink/ink161.xml"/><Relationship Id="rId294" Type="http://schemas.openxmlformats.org/officeDocument/2006/relationships/customXml" Target="../ink/ink182.xml"/><Relationship Id="rId308" Type="http://schemas.openxmlformats.org/officeDocument/2006/relationships/customXml" Target="../ink/ink189.xml"/><Relationship Id="rId515" Type="http://schemas.openxmlformats.org/officeDocument/2006/relationships/image" Target="../media/image292.png"/><Relationship Id="rId47" Type="http://schemas.openxmlformats.org/officeDocument/2006/relationships/image" Target="../media/image58.png"/><Relationship Id="rId89" Type="http://schemas.openxmlformats.org/officeDocument/2006/relationships/image" Target="../media/image79.png"/><Relationship Id="rId112" Type="http://schemas.openxmlformats.org/officeDocument/2006/relationships/customXml" Target="../ink/ink91.xml"/><Relationship Id="rId154" Type="http://schemas.openxmlformats.org/officeDocument/2006/relationships/customXml" Target="../ink/ink112.xml"/><Relationship Id="rId361" Type="http://schemas.openxmlformats.org/officeDocument/2006/relationships/image" Target="../media/image215.png"/><Relationship Id="rId557" Type="http://schemas.openxmlformats.org/officeDocument/2006/relationships/image" Target="../media/image313.png"/><Relationship Id="rId196" Type="http://schemas.openxmlformats.org/officeDocument/2006/relationships/customXml" Target="../ink/ink133.xml"/><Relationship Id="rId417" Type="http://schemas.openxmlformats.org/officeDocument/2006/relationships/image" Target="../media/image243.png"/><Relationship Id="rId459" Type="http://schemas.openxmlformats.org/officeDocument/2006/relationships/image" Target="../media/image264.png"/><Relationship Id="rId16" Type="http://schemas.openxmlformats.org/officeDocument/2006/relationships/customXml" Target="../ink/ink43.xml"/><Relationship Id="rId221" Type="http://schemas.openxmlformats.org/officeDocument/2006/relationships/image" Target="../media/image145.png"/><Relationship Id="rId263" Type="http://schemas.openxmlformats.org/officeDocument/2006/relationships/image" Target="../media/image166.png"/><Relationship Id="rId319" Type="http://schemas.openxmlformats.org/officeDocument/2006/relationships/image" Target="../media/image194.png"/><Relationship Id="rId470" Type="http://schemas.openxmlformats.org/officeDocument/2006/relationships/customXml" Target="../ink/ink270.xml"/><Relationship Id="rId526" Type="http://schemas.openxmlformats.org/officeDocument/2006/relationships/customXml" Target="../ink/ink298.xml"/><Relationship Id="rId58" Type="http://schemas.openxmlformats.org/officeDocument/2006/relationships/customXml" Target="../ink/ink64.xml"/><Relationship Id="rId123" Type="http://schemas.openxmlformats.org/officeDocument/2006/relationships/image" Target="../media/image96.png"/><Relationship Id="rId330" Type="http://schemas.openxmlformats.org/officeDocument/2006/relationships/customXml" Target="../ink/ink200.xml"/><Relationship Id="rId568" Type="http://schemas.openxmlformats.org/officeDocument/2006/relationships/customXml" Target="../ink/ink319.xml"/><Relationship Id="rId165" Type="http://schemas.openxmlformats.org/officeDocument/2006/relationships/image" Target="../media/image117.png"/><Relationship Id="rId372" Type="http://schemas.openxmlformats.org/officeDocument/2006/relationships/customXml" Target="../ink/ink221.xml"/><Relationship Id="rId428" Type="http://schemas.openxmlformats.org/officeDocument/2006/relationships/customXml" Target="../ink/ink249.xml"/><Relationship Id="rId232" Type="http://schemas.openxmlformats.org/officeDocument/2006/relationships/customXml" Target="../ink/ink151.xml"/><Relationship Id="rId274" Type="http://schemas.openxmlformats.org/officeDocument/2006/relationships/customXml" Target="../ink/ink172.xml"/><Relationship Id="rId481" Type="http://schemas.openxmlformats.org/officeDocument/2006/relationships/image" Target="../media/image275.png"/><Relationship Id="rId27" Type="http://schemas.openxmlformats.org/officeDocument/2006/relationships/image" Target="../media/image48.png"/><Relationship Id="rId69" Type="http://schemas.openxmlformats.org/officeDocument/2006/relationships/image" Target="../media/image69.png"/><Relationship Id="rId134" Type="http://schemas.openxmlformats.org/officeDocument/2006/relationships/customXml" Target="../ink/ink102.xml"/><Relationship Id="rId537" Type="http://schemas.openxmlformats.org/officeDocument/2006/relationships/image" Target="../media/image303.png"/><Relationship Id="rId80" Type="http://schemas.openxmlformats.org/officeDocument/2006/relationships/customXml" Target="../ink/ink75.xml"/><Relationship Id="rId176" Type="http://schemas.openxmlformats.org/officeDocument/2006/relationships/customXml" Target="../ink/ink123.xml"/><Relationship Id="rId341" Type="http://schemas.openxmlformats.org/officeDocument/2006/relationships/image" Target="../media/image205.png"/><Relationship Id="rId383" Type="http://schemas.openxmlformats.org/officeDocument/2006/relationships/image" Target="../media/image226.png"/><Relationship Id="rId439" Type="http://schemas.openxmlformats.org/officeDocument/2006/relationships/image" Target="../media/image254.png"/><Relationship Id="rId201" Type="http://schemas.openxmlformats.org/officeDocument/2006/relationships/image" Target="../media/image135.png"/><Relationship Id="rId243" Type="http://schemas.openxmlformats.org/officeDocument/2006/relationships/image" Target="../media/image156.png"/><Relationship Id="rId285" Type="http://schemas.openxmlformats.org/officeDocument/2006/relationships/image" Target="../media/image177.png"/><Relationship Id="rId450" Type="http://schemas.openxmlformats.org/officeDocument/2006/relationships/customXml" Target="../ink/ink260.xml"/><Relationship Id="rId506" Type="http://schemas.openxmlformats.org/officeDocument/2006/relationships/customXml" Target="../ink/ink288.xml"/><Relationship Id="rId38" Type="http://schemas.openxmlformats.org/officeDocument/2006/relationships/customXml" Target="../ink/ink54.xml"/><Relationship Id="rId103" Type="http://schemas.openxmlformats.org/officeDocument/2006/relationships/image" Target="../media/image86.png"/><Relationship Id="rId310" Type="http://schemas.openxmlformats.org/officeDocument/2006/relationships/customXml" Target="../ink/ink190.xml"/><Relationship Id="rId492" Type="http://schemas.openxmlformats.org/officeDocument/2006/relationships/customXml" Target="../ink/ink281.xml"/><Relationship Id="rId548" Type="http://schemas.openxmlformats.org/officeDocument/2006/relationships/customXml" Target="../ink/ink309.xml"/><Relationship Id="rId91" Type="http://schemas.openxmlformats.org/officeDocument/2006/relationships/image" Target="../media/image80.png"/><Relationship Id="rId145" Type="http://schemas.openxmlformats.org/officeDocument/2006/relationships/image" Target="../media/image107.png"/><Relationship Id="rId187" Type="http://schemas.openxmlformats.org/officeDocument/2006/relationships/image" Target="../media/image128.png"/><Relationship Id="rId352" Type="http://schemas.openxmlformats.org/officeDocument/2006/relationships/customXml" Target="../ink/ink211.xml"/><Relationship Id="rId394" Type="http://schemas.openxmlformats.org/officeDocument/2006/relationships/customXml" Target="../ink/ink232.xml"/><Relationship Id="rId408" Type="http://schemas.openxmlformats.org/officeDocument/2006/relationships/customXml" Target="../ink/ink239.xml"/><Relationship Id="rId212" Type="http://schemas.openxmlformats.org/officeDocument/2006/relationships/customXml" Target="../ink/ink141.xml"/><Relationship Id="rId254" Type="http://schemas.openxmlformats.org/officeDocument/2006/relationships/customXml" Target="../ink/ink162.xml"/><Relationship Id="rId49" Type="http://schemas.openxmlformats.org/officeDocument/2006/relationships/image" Target="../media/image59.png"/><Relationship Id="rId114" Type="http://schemas.openxmlformats.org/officeDocument/2006/relationships/customXml" Target="../ink/ink92.xml"/><Relationship Id="rId296" Type="http://schemas.openxmlformats.org/officeDocument/2006/relationships/customXml" Target="../ink/ink183.xml"/><Relationship Id="rId461" Type="http://schemas.openxmlformats.org/officeDocument/2006/relationships/image" Target="../media/image265.png"/><Relationship Id="rId517" Type="http://schemas.openxmlformats.org/officeDocument/2006/relationships/image" Target="../media/image293.png"/><Relationship Id="rId559" Type="http://schemas.openxmlformats.org/officeDocument/2006/relationships/image" Target="../media/image314.png"/><Relationship Id="rId60" Type="http://schemas.openxmlformats.org/officeDocument/2006/relationships/customXml" Target="../ink/ink65.xml"/><Relationship Id="rId156" Type="http://schemas.openxmlformats.org/officeDocument/2006/relationships/customXml" Target="../ink/ink113.xml"/><Relationship Id="rId198" Type="http://schemas.openxmlformats.org/officeDocument/2006/relationships/customXml" Target="../ink/ink134.xml"/><Relationship Id="rId321" Type="http://schemas.openxmlformats.org/officeDocument/2006/relationships/image" Target="../media/image195.png"/><Relationship Id="rId363" Type="http://schemas.openxmlformats.org/officeDocument/2006/relationships/image" Target="../media/image216.png"/><Relationship Id="rId419" Type="http://schemas.openxmlformats.org/officeDocument/2006/relationships/image" Target="../media/image244.png"/><Relationship Id="rId570" Type="http://schemas.openxmlformats.org/officeDocument/2006/relationships/customXml" Target="../ink/ink320.xml"/><Relationship Id="rId223" Type="http://schemas.openxmlformats.org/officeDocument/2006/relationships/image" Target="../media/image146.png"/><Relationship Id="rId430" Type="http://schemas.openxmlformats.org/officeDocument/2006/relationships/customXml" Target="../ink/ink250.xml"/><Relationship Id="rId18" Type="http://schemas.openxmlformats.org/officeDocument/2006/relationships/customXml" Target="../ink/ink44.xml"/><Relationship Id="rId265" Type="http://schemas.openxmlformats.org/officeDocument/2006/relationships/image" Target="../media/image167.png"/><Relationship Id="rId472" Type="http://schemas.openxmlformats.org/officeDocument/2006/relationships/customXml" Target="../ink/ink271.xml"/><Relationship Id="rId528" Type="http://schemas.openxmlformats.org/officeDocument/2006/relationships/customXml" Target="../ink/ink299.xml"/><Relationship Id="rId125" Type="http://schemas.openxmlformats.org/officeDocument/2006/relationships/image" Target="../media/image97.png"/><Relationship Id="rId167" Type="http://schemas.openxmlformats.org/officeDocument/2006/relationships/image" Target="../media/image118.png"/><Relationship Id="rId332" Type="http://schemas.openxmlformats.org/officeDocument/2006/relationships/customXml" Target="../ink/ink201.xml"/><Relationship Id="rId374" Type="http://schemas.openxmlformats.org/officeDocument/2006/relationships/customXml" Target="../ink/ink222.xml"/><Relationship Id="rId71" Type="http://schemas.openxmlformats.org/officeDocument/2006/relationships/image" Target="../media/image70.png"/><Relationship Id="rId234" Type="http://schemas.openxmlformats.org/officeDocument/2006/relationships/customXml" Target="../ink/ink152.xml"/><Relationship Id="rId2" Type="http://schemas.openxmlformats.org/officeDocument/2006/relationships/customXml" Target="../ink/ink36.xml"/><Relationship Id="rId29" Type="http://schemas.openxmlformats.org/officeDocument/2006/relationships/image" Target="../media/image49.png"/><Relationship Id="rId276" Type="http://schemas.openxmlformats.org/officeDocument/2006/relationships/customXml" Target="../ink/ink173.xml"/><Relationship Id="rId441" Type="http://schemas.openxmlformats.org/officeDocument/2006/relationships/image" Target="../media/image255.png"/><Relationship Id="rId483" Type="http://schemas.openxmlformats.org/officeDocument/2006/relationships/image" Target="../media/image276.png"/><Relationship Id="rId539" Type="http://schemas.openxmlformats.org/officeDocument/2006/relationships/image" Target="../media/image304.png"/><Relationship Id="rId40" Type="http://schemas.openxmlformats.org/officeDocument/2006/relationships/customXml" Target="../ink/ink55.xml"/><Relationship Id="rId136" Type="http://schemas.openxmlformats.org/officeDocument/2006/relationships/customXml" Target="../ink/ink103.xml"/><Relationship Id="rId178" Type="http://schemas.openxmlformats.org/officeDocument/2006/relationships/customXml" Target="../ink/ink124.xml"/><Relationship Id="rId301" Type="http://schemas.openxmlformats.org/officeDocument/2006/relationships/image" Target="../media/image185.png"/><Relationship Id="rId343" Type="http://schemas.openxmlformats.org/officeDocument/2006/relationships/image" Target="../media/image206.png"/><Relationship Id="rId550" Type="http://schemas.openxmlformats.org/officeDocument/2006/relationships/customXml" Target="../ink/ink310.xml"/><Relationship Id="rId82" Type="http://schemas.openxmlformats.org/officeDocument/2006/relationships/customXml" Target="../ink/ink76.xml"/><Relationship Id="rId203" Type="http://schemas.openxmlformats.org/officeDocument/2006/relationships/image" Target="../media/image136.png"/><Relationship Id="rId385" Type="http://schemas.openxmlformats.org/officeDocument/2006/relationships/image" Target="../media/image227.png"/><Relationship Id="rId245" Type="http://schemas.openxmlformats.org/officeDocument/2006/relationships/image" Target="../media/image157.png"/><Relationship Id="rId287" Type="http://schemas.openxmlformats.org/officeDocument/2006/relationships/image" Target="../media/image178.png"/><Relationship Id="rId410" Type="http://schemas.openxmlformats.org/officeDocument/2006/relationships/customXml" Target="../ink/ink240.xml"/><Relationship Id="rId452" Type="http://schemas.openxmlformats.org/officeDocument/2006/relationships/customXml" Target="../ink/ink261.xml"/><Relationship Id="rId494" Type="http://schemas.openxmlformats.org/officeDocument/2006/relationships/customXml" Target="../ink/ink282.xml"/><Relationship Id="rId508" Type="http://schemas.openxmlformats.org/officeDocument/2006/relationships/customXml" Target="../ink/ink289.xml"/><Relationship Id="rId105" Type="http://schemas.openxmlformats.org/officeDocument/2006/relationships/image" Target="../media/image87.png"/><Relationship Id="rId147" Type="http://schemas.openxmlformats.org/officeDocument/2006/relationships/image" Target="../media/image108.png"/><Relationship Id="rId312" Type="http://schemas.openxmlformats.org/officeDocument/2006/relationships/customXml" Target="../ink/ink191.xml"/><Relationship Id="rId354" Type="http://schemas.openxmlformats.org/officeDocument/2006/relationships/customXml" Target="../ink/ink212.xml"/><Relationship Id="rId51" Type="http://schemas.openxmlformats.org/officeDocument/2006/relationships/image" Target="../media/image60.png"/><Relationship Id="rId93" Type="http://schemas.openxmlformats.org/officeDocument/2006/relationships/image" Target="../media/image81.png"/><Relationship Id="rId189" Type="http://schemas.openxmlformats.org/officeDocument/2006/relationships/image" Target="../media/image129.png"/><Relationship Id="rId396" Type="http://schemas.openxmlformats.org/officeDocument/2006/relationships/customXml" Target="../ink/ink233.xml"/><Relationship Id="rId561" Type="http://schemas.openxmlformats.org/officeDocument/2006/relationships/image" Target="../media/image315.png"/><Relationship Id="rId214" Type="http://schemas.openxmlformats.org/officeDocument/2006/relationships/customXml" Target="../ink/ink142.xml"/><Relationship Id="rId256" Type="http://schemas.openxmlformats.org/officeDocument/2006/relationships/customXml" Target="../ink/ink163.xml"/><Relationship Id="rId298" Type="http://schemas.openxmlformats.org/officeDocument/2006/relationships/customXml" Target="../ink/ink184.xml"/><Relationship Id="rId421" Type="http://schemas.openxmlformats.org/officeDocument/2006/relationships/image" Target="../media/image245.png"/><Relationship Id="rId463" Type="http://schemas.openxmlformats.org/officeDocument/2006/relationships/image" Target="../media/image266.png"/><Relationship Id="rId519" Type="http://schemas.openxmlformats.org/officeDocument/2006/relationships/image" Target="../media/image294.png"/><Relationship Id="rId116" Type="http://schemas.openxmlformats.org/officeDocument/2006/relationships/customXml" Target="../ink/ink93.xml"/><Relationship Id="rId158" Type="http://schemas.openxmlformats.org/officeDocument/2006/relationships/customXml" Target="../ink/ink114.xml"/><Relationship Id="rId323" Type="http://schemas.openxmlformats.org/officeDocument/2006/relationships/image" Target="../media/image196.png"/><Relationship Id="rId530" Type="http://schemas.openxmlformats.org/officeDocument/2006/relationships/customXml" Target="../ink/ink300.xml"/><Relationship Id="rId20" Type="http://schemas.openxmlformats.org/officeDocument/2006/relationships/customXml" Target="../ink/ink45.xml"/><Relationship Id="rId62" Type="http://schemas.openxmlformats.org/officeDocument/2006/relationships/customXml" Target="../ink/ink66.xml"/><Relationship Id="rId365" Type="http://schemas.openxmlformats.org/officeDocument/2006/relationships/image" Target="../media/image217.png"/><Relationship Id="rId572" Type="http://schemas.openxmlformats.org/officeDocument/2006/relationships/customXml" Target="../ink/ink321.xml"/><Relationship Id="rId225" Type="http://schemas.openxmlformats.org/officeDocument/2006/relationships/image" Target="../media/image147.png"/><Relationship Id="rId267" Type="http://schemas.openxmlformats.org/officeDocument/2006/relationships/image" Target="../media/image168.png"/><Relationship Id="rId432" Type="http://schemas.openxmlformats.org/officeDocument/2006/relationships/customXml" Target="../ink/ink251.xml"/><Relationship Id="rId474" Type="http://schemas.openxmlformats.org/officeDocument/2006/relationships/customXml" Target="../ink/ink272.xml"/><Relationship Id="rId127" Type="http://schemas.openxmlformats.org/officeDocument/2006/relationships/image" Target="../media/image98.png"/><Relationship Id="rId31" Type="http://schemas.openxmlformats.org/officeDocument/2006/relationships/image" Target="../media/image50.png"/><Relationship Id="rId73" Type="http://schemas.openxmlformats.org/officeDocument/2006/relationships/image" Target="../media/image71.png"/><Relationship Id="rId169" Type="http://schemas.openxmlformats.org/officeDocument/2006/relationships/image" Target="../media/image119.png"/><Relationship Id="rId334" Type="http://schemas.openxmlformats.org/officeDocument/2006/relationships/customXml" Target="../ink/ink202.xml"/><Relationship Id="rId376" Type="http://schemas.openxmlformats.org/officeDocument/2006/relationships/customXml" Target="../ink/ink223.xml"/><Relationship Id="rId541" Type="http://schemas.openxmlformats.org/officeDocument/2006/relationships/image" Target="../media/image305.png"/><Relationship Id="rId4" Type="http://schemas.openxmlformats.org/officeDocument/2006/relationships/customXml" Target="../ink/ink37.xml"/><Relationship Id="rId180" Type="http://schemas.openxmlformats.org/officeDocument/2006/relationships/customXml" Target="../ink/ink125.xml"/><Relationship Id="rId236" Type="http://schemas.openxmlformats.org/officeDocument/2006/relationships/customXml" Target="../ink/ink153.xml"/><Relationship Id="rId278" Type="http://schemas.openxmlformats.org/officeDocument/2006/relationships/customXml" Target="../ink/ink174.xml"/><Relationship Id="rId401" Type="http://schemas.openxmlformats.org/officeDocument/2006/relationships/image" Target="../media/image235.png"/><Relationship Id="rId443" Type="http://schemas.openxmlformats.org/officeDocument/2006/relationships/image" Target="../media/image256.png"/><Relationship Id="rId303" Type="http://schemas.openxmlformats.org/officeDocument/2006/relationships/image" Target="../media/image186.png"/><Relationship Id="rId485" Type="http://schemas.openxmlformats.org/officeDocument/2006/relationships/image" Target="../media/image277.png"/><Relationship Id="rId42" Type="http://schemas.openxmlformats.org/officeDocument/2006/relationships/customXml" Target="../ink/ink56.xml"/><Relationship Id="rId84" Type="http://schemas.openxmlformats.org/officeDocument/2006/relationships/customXml" Target="../ink/ink77.xml"/><Relationship Id="rId138" Type="http://schemas.openxmlformats.org/officeDocument/2006/relationships/customXml" Target="../ink/ink104.xml"/><Relationship Id="rId345" Type="http://schemas.openxmlformats.org/officeDocument/2006/relationships/image" Target="../media/image207.png"/><Relationship Id="rId387" Type="http://schemas.openxmlformats.org/officeDocument/2006/relationships/image" Target="../media/image228.png"/><Relationship Id="rId510" Type="http://schemas.openxmlformats.org/officeDocument/2006/relationships/customXml" Target="../ink/ink290.xml"/><Relationship Id="rId552" Type="http://schemas.openxmlformats.org/officeDocument/2006/relationships/customXml" Target="../ink/ink311.xml"/><Relationship Id="rId191" Type="http://schemas.openxmlformats.org/officeDocument/2006/relationships/image" Target="../media/image130.png"/><Relationship Id="rId205" Type="http://schemas.openxmlformats.org/officeDocument/2006/relationships/image" Target="../media/image137.png"/><Relationship Id="rId247" Type="http://schemas.openxmlformats.org/officeDocument/2006/relationships/image" Target="../media/image158.png"/><Relationship Id="rId412" Type="http://schemas.openxmlformats.org/officeDocument/2006/relationships/customXml" Target="../ink/ink241.xml"/><Relationship Id="rId107" Type="http://schemas.openxmlformats.org/officeDocument/2006/relationships/image" Target="../media/image88.png"/><Relationship Id="rId289" Type="http://schemas.openxmlformats.org/officeDocument/2006/relationships/image" Target="../media/image179.png"/><Relationship Id="rId454" Type="http://schemas.openxmlformats.org/officeDocument/2006/relationships/customXml" Target="../ink/ink262.xml"/><Relationship Id="rId496" Type="http://schemas.openxmlformats.org/officeDocument/2006/relationships/customXml" Target="../ink/ink283.xml"/><Relationship Id="rId11" Type="http://schemas.openxmlformats.org/officeDocument/2006/relationships/image" Target="../media/image40.png"/><Relationship Id="rId53" Type="http://schemas.openxmlformats.org/officeDocument/2006/relationships/image" Target="../media/image61.png"/><Relationship Id="rId149" Type="http://schemas.openxmlformats.org/officeDocument/2006/relationships/image" Target="../media/image109.png"/><Relationship Id="rId314" Type="http://schemas.openxmlformats.org/officeDocument/2006/relationships/customXml" Target="../ink/ink192.xml"/><Relationship Id="rId356" Type="http://schemas.openxmlformats.org/officeDocument/2006/relationships/customXml" Target="../ink/ink213.xml"/><Relationship Id="rId398" Type="http://schemas.openxmlformats.org/officeDocument/2006/relationships/customXml" Target="../ink/ink234.xml"/><Relationship Id="rId521" Type="http://schemas.openxmlformats.org/officeDocument/2006/relationships/image" Target="../media/image295.png"/><Relationship Id="rId563" Type="http://schemas.openxmlformats.org/officeDocument/2006/relationships/image" Target="../media/image316.png"/><Relationship Id="rId95" Type="http://schemas.openxmlformats.org/officeDocument/2006/relationships/image" Target="../media/image82.png"/><Relationship Id="rId160" Type="http://schemas.openxmlformats.org/officeDocument/2006/relationships/customXml" Target="../ink/ink115.xml"/><Relationship Id="rId216" Type="http://schemas.openxmlformats.org/officeDocument/2006/relationships/customXml" Target="../ink/ink143.xml"/><Relationship Id="rId423" Type="http://schemas.openxmlformats.org/officeDocument/2006/relationships/image" Target="../media/image246.png"/><Relationship Id="rId258" Type="http://schemas.openxmlformats.org/officeDocument/2006/relationships/customXml" Target="../ink/ink164.xml"/><Relationship Id="rId465" Type="http://schemas.openxmlformats.org/officeDocument/2006/relationships/image" Target="../media/image267.png"/><Relationship Id="rId22" Type="http://schemas.openxmlformats.org/officeDocument/2006/relationships/customXml" Target="../ink/ink46.xml"/><Relationship Id="rId64" Type="http://schemas.openxmlformats.org/officeDocument/2006/relationships/customXml" Target="../ink/ink67.xml"/><Relationship Id="rId118" Type="http://schemas.openxmlformats.org/officeDocument/2006/relationships/customXml" Target="../ink/ink94.xml"/><Relationship Id="rId325" Type="http://schemas.openxmlformats.org/officeDocument/2006/relationships/image" Target="../media/image197.png"/><Relationship Id="rId367" Type="http://schemas.openxmlformats.org/officeDocument/2006/relationships/image" Target="../media/image218.png"/><Relationship Id="rId532" Type="http://schemas.openxmlformats.org/officeDocument/2006/relationships/customXml" Target="../ink/ink301.xml"/><Relationship Id="rId574" Type="http://schemas.openxmlformats.org/officeDocument/2006/relationships/image" Target="../media/image321.png"/><Relationship Id="rId171" Type="http://schemas.openxmlformats.org/officeDocument/2006/relationships/image" Target="../media/image120.png"/><Relationship Id="rId227" Type="http://schemas.openxmlformats.org/officeDocument/2006/relationships/image" Target="../media/image148.png"/><Relationship Id="rId269" Type="http://schemas.openxmlformats.org/officeDocument/2006/relationships/image" Target="../media/image169.png"/><Relationship Id="rId434" Type="http://schemas.openxmlformats.org/officeDocument/2006/relationships/customXml" Target="../ink/ink252.xml"/><Relationship Id="rId476" Type="http://schemas.openxmlformats.org/officeDocument/2006/relationships/customXml" Target="../ink/ink273.xml"/><Relationship Id="rId33" Type="http://schemas.openxmlformats.org/officeDocument/2006/relationships/image" Target="../media/image51.png"/><Relationship Id="rId129" Type="http://schemas.openxmlformats.org/officeDocument/2006/relationships/image" Target="../media/image99.png"/><Relationship Id="rId280" Type="http://schemas.openxmlformats.org/officeDocument/2006/relationships/customXml" Target="../ink/ink175.xml"/><Relationship Id="rId336" Type="http://schemas.openxmlformats.org/officeDocument/2006/relationships/customXml" Target="../ink/ink203.xml"/><Relationship Id="rId501" Type="http://schemas.openxmlformats.org/officeDocument/2006/relationships/image" Target="../media/image285.png"/><Relationship Id="rId543" Type="http://schemas.openxmlformats.org/officeDocument/2006/relationships/image" Target="../media/image306.png"/><Relationship Id="rId75" Type="http://schemas.openxmlformats.org/officeDocument/2006/relationships/image" Target="../media/image72.png"/><Relationship Id="rId140" Type="http://schemas.openxmlformats.org/officeDocument/2006/relationships/customXml" Target="../ink/ink105.xml"/><Relationship Id="rId182" Type="http://schemas.openxmlformats.org/officeDocument/2006/relationships/customXml" Target="../ink/ink126.xml"/><Relationship Id="rId378" Type="http://schemas.openxmlformats.org/officeDocument/2006/relationships/customXml" Target="../ink/ink224.xml"/><Relationship Id="rId403" Type="http://schemas.openxmlformats.org/officeDocument/2006/relationships/image" Target="../media/image236.png"/><Relationship Id="rId6" Type="http://schemas.openxmlformats.org/officeDocument/2006/relationships/customXml" Target="../ink/ink38.xml"/><Relationship Id="rId238" Type="http://schemas.openxmlformats.org/officeDocument/2006/relationships/customXml" Target="../ink/ink154.xml"/><Relationship Id="rId445" Type="http://schemas.openxmlformats.org/officeDocument/2006/relationships/image" Target="../media/image257.png"/><Relationship Id="rId487" Type="http://schemas.openxmlformats.org/officeDocument/2006/relationships/image" Target="../media/image278.png"/><Relationship Id="rId291" Type="http://schemas.openxmlformats.org/officeDocument/2006/relationships/image" Target="../media/image180.png"/><Relationship Id="rId305" Type="http://schemas.openxmlformats.org/officeDocument/2006/relationships/image" Target="../media/image187.png"/><Relationship Id="rId347" Type="http://schemas.openxmlformats.org/officeDocument/2006/relationships/image" Target="../media/image208.png"/><Relationship Id="rId512" Type="http://schemas.openxmlformats.org/officeDocument/2006/relationships/customXml" Target="../ink/ink291.xml"/><Relationship Id="rId44" Type="http://schemas.openxmlformats.org/officeDocument/2006/relationships/customXml" Target="../ink/ink57.xml"/><Relationship Id="rId86" Type="http://schemas.openxmlformats.org/officeDocument/2006/relationships/customXml" Target="../ink/ink78.xml"/><Relationship Id="rId151" Type="http://schemas.openxmlformats.org/officeDocument/2006/relationships/image" Target="../media/image110.png"/><Relationship Id="rId389" Type="http://schemas.openxmlformats.org/officeDocument/2006/relationships/image" Target="../media/image229.png"/><Relationship Id="rId554" Type="http://schemas.openxmlformats.org/officeDocument/2006/relationships/customXml" Target="../ink/ink312.xml"/><Relationship Id="rId193" Type="http://schemas.openxmlformats.org/officeDocument/2006/relationships/image" Target="../media/image131.png"/><Relationship Id="rId207" Type="http://schemas.openxmlformats.org/officeDocument/2006/relationships/image" Target="../media/image138.png"/><Relationship Id="rId249" Type="http://schemas.openxmlformats.org/officeDocument/2006/relationships/image" Target="../media/image159.png"/><Relationship Id="rId414" Type="http://schemas.openxmlformats.org/officeDocument/2006/relationships/customXml" Target="../ink/ink242.xml"/><Relationship Id="rId456" Type="http://schemas.openxmlformats.org/officeDocument/2006/relationships/customXml" Target="../ink/ink263.xml"/><Relationship Id="rId498" Type="http://schemas.openxmlformats.org/officeDocument/2006/relationships/customXml" Target="../ink/ink284.xml"/><Relationship Id="rId13" Type="http://schemas.openxmlformats.org/officeDocument/2006/relationships/image" Target="../media/image41.png"/><Relationship Id="rId109" Type="http://schemas.openxmlformats.org/officeDocument/2006/relationships/image" Target="../media/image89.png"/><Relationship Id="rId260" Type="http://schemas.openxmlformats.org/officeDocument/2006/relationships/customXml" Target="../ink/ink165.xml"/><Relationship Id="rId316" Type="http://schemas.openxmlformats.org/officeDocument/2006/relationships/customXml" Target="../ink/ink193.xml"/><Relationship Id="rId523" Type="http://schemas.openxmlformats.org/officeDocument/2006/relationships/image" Target="../media/image296.png"/><Relationship Id="rId55" Type="http://schemas.openxmlformats.org/officeDocument/2006/relationships/image" Target="../media/image62.png"/><Relationship Id="rId97" Type="http://schemas.openxmlformats.org/officeDocument/2006/relationships/image" Target="../media/image83.png"/><Relationship Id="rId120" Type="http://schemas.openxmlformats.org/officeDocument/2006/relationships/customXml" Target="../ink/ink95.xml"/><Relationship Id="rId358" Type="http://schemas.openxmlformats.org/officeDocument/2006/relationships/customXml" Target="../ink/ink214.xml"/><Relationship Id="rId565" Type="http://schemas.openxmlformats.org/officeDocument/2006/relationships/image" Target="../media/image317.png"/><Relationship Id="rId162" Type="http://schemas.openxmlformats.org/officeDocument/2006/relationships/customXml" Target="../ink/ink116.xml"/><Relationship Id="rId218" Type="http://schemas.openxmlformats.org/officeDocument/2006/relationships/customXml" Target="../ink/ink144.xml"/><Relationship Id="rId425" Type="http://schemas.openxmlformats.org/officeDocument/2006/relationships/image" Target="../media/image247.png"/><Relationship Id="rId467" Type="http://schemas.openxmlformats.org/officeDocument/2006/relationships/image" Target="../media/image268.png"/><Relationship Id="rId271" Type="http://schemas.openxmlformats.org/officeDocument/2006/relationships/image" Target="../media/image170.png"/><Relationship Id="rId24" Type="http://schemas.openxmlformats.org/officeDocument/2006/relationships/customXml" Target="../ink/ink47.xml"/><Relationship Id="rId66" Type="http://schemas.openxmlformats.org/officeDocument/2006/relationships/customXml" Target="../ink/ink68.xml"/><Relationship Id="rId131" Type="http://schemas.openxmlformats.org/officeDocument/2006/relationships/image" Target="../media/image100.png"/><Relationship Id="rId327" Type="http://schemas.openxmlformats.org/officeDocument/2006/relationships/image" Target="../media/image198.png"/><Relationship Id="rId369" Type="http://schemas.openxmlformats.org/officeDocument/2006/relationships/image" Target="../media/image219.png"/><Relationship Id="rId534" Type="http://schemas.openxmlformats.org/officeDocument/2006/relationships/customXml" Target="../ink/ink302.xml"/><Relationship Id="rId576" Type="http://schemas.openxmlformats.org/officeDocument/2006/relationships/image" Target="../media/image322.png"/><Relationship Id="rId173" Type="http://schemas.openxmlformats.org/officeDocument/2006/relationships/image" Target="../media/image121.png"/><Relationship Id="rId229" Type="http://schemas.openxmlformats.org/officeDocument/2006/relationships/image" Target="../media/image149.png"/><Relationship Id="rId380" Type="http://schemas.openxmlformats.org/officeDocument/2006/relationships/customXml" Target="../ink/ink225.xml"/><Relationship Id="rId436" Type="http://schemas.openxmlformats.org/officeDocument/2006/relationships/customXml" Target="../ink/ink253.xml"/><Relationship Id="rId240" Type="http://schemas.openxmlformats.org/officeDocument/2006/relationships/customXml" Target="../ink/ink155.xml"/><Relationship Id="rId478" Type="http://schemas.openxmlformats.org/officeDocument/2006/relationships/customXml" Target="../ink/ink274.xml"/><Relationship Id="rId35" Type="http://schemas.openxmlformats.org/officeDocument/2006/relationships/image" Target="../media/image52.png"/><Relationship Id="rId77" Type="http://schemas.openxmlformats.org/officeDocument/2006/relationships/image" Target="../media/image73.png"/><Relationship Id="rId100" Type="http://schemas.openxmlformats.org/officeDocument/2006/relationships/customXml" Target="../ink/ink85.xml"/><Relationship Id="rId282" Type="http://schemas.openxmlformats.org/officeDocument/2006/relationships/customXml" Target="../ink/ink176.xml"/><Relationship Id="rId338" Type="http://schemas.openxmlformats.org/officeDocument/2006/relationships/customXml" Target="../ink/ink204.xml"/><Relationship Id="rId503" Type="http://schemas.openxmlformats.org/officeDocument/2006/relationships/image" Target="../media/image286.png"/><Relationship Id="rId545" Type="http://schemas.openxmlformats.org/officeDocument/2006/relationships/image" Target="../media/image307.png"/><Relationship Id="rId8" Type="http://schemas.openxmlformats.org/officeDocument/2006/relationships/customXml" Target="../ink/ink39.xml"/><Relationship Id="rId142" Type="http://schemas.openxmlformats.org/officeDocument/2006/relationships/customXml" Target="../ink/ink106.xml"/><Relationship Id="rId184" Type="http://schemas.openxmlformats.org/officeDocument/2006/relationships/customXml" Target="../ink/ink127.xml"/><Relationship Id="rId391" Type="http://schemas.openxmlformats.org/officeDocument/2006/relationships/image" Target="../media/image230.png"/><Relationship Id="rId405" Type="http://schemas.openxmlformats.org/officeDocument/2006/relationships/image" Target="../media/image237.png"/><Relationship Id="rId447" Type="http://schemas.openxmlformats.org/officeDocument/2006/relationships/image" Target="../media/image258.png"/><Relationship Id="rId251" Type="http://schemas.openxmlformats.org/officeDocument/2006/relationships/image" Target="../media/image160.png"/><Relationship Id="rId489" Type="http://schemas.openxmlformats.org/officeDocument/2006/relationships/image" Target="../media/image279.png"/><Relationship Id="rId46" Type="http://schemas.openxmlformats.org/officeDocument/2006/relationships/customXml" Target="../ink/ink58.xml"/><Relationship Id="rId293" Type="http://schemas.openxmlformats.org/officeDocument/2006/relationships/image" Target="../media/image181.png"/><Relationship Id="rId307" Type="http://schemas.openxmlformats.org/officeDocument/2006/relationships/image" Target="../media/image188.png"/><Relationship Id="rId349" Type="http://schemas.openxmlformats.org/officeDocument/2006/relationships/image" Target="../media/image209.png"/><Relationship Id="rId514" Type="http://schemas.openxmlformats.org/officeDocument/2006/relationships/customXml" Target="../ink/ink292.xml"/><Relationship Id="rId556" Type="http://schemas.openxmlformats.org/officeDocument/2006/relationships/customXml" Target="../ink/ink313.xml"/><Relationship Id="rId88" Type="http://schemas.openxmlformats.org/officeDocument/2006/relationships/customXml" Target="../ink/ink79.xml"/><Relationship Id="rId111" Type="http://schemas.openxmlformats.org/officeDocument/2006/relationships/image" Target="../media/image90.png"/><Relationship Id="rId153" Type="http://schemas.openxmlformats.org/officeDocument/2006/relationships/image" Target="../media/image111.png"/><Relationship Id="rId195" Type="http://schemas.openxmlformats.org/officeDocument/2006/relationships/image" Target="../media/image132.png"/><Relationship Id="rId209" Type="http://schemas.openxmlformats.org/officeDocument/2006/relationships/image" Target="../media/image139.png"/><Relationship Id="rId360" Type="http://schemas.openxmlformats.org/officeDocument/2006/relationships/customXml" Target="../ink/ink215.xml"/><Relationship Id="rId416" Type="http://schemas.openxmlformats.org/officeDocument/2006/relationships/customXml" Target="../ink/ink243.xml"/><Relationship Id="rId220" Type="http://schemas.openxmlformats.org/officeDocument/2006/relationships/customXml" Target="../ink/ink145.xml"/><Relationship Id="rId458" Type="http://schemas.openxmlformats.org/officeDocument/2006/relationships/customXml" Target="../ink/ink264.xml"/><Relationship Id="rId15" Type="http://schemas.openxmlformats.org/officeDocument/2006/relationships/image" Target="../media/image42.png"/><Relationship Id="rId57" Type="http://schemas.openxmlformats.org/officeDocument/2006/relationships/image" Target="../media/image63.png"/><Relationship Id="rId262" Type="http://schemas.openxmlformats.org/officeDocument/2006/relationships/customXml" Target="../ink/ink166.xml"/><Relationship Id="rId318" Type="http://schemas.openxmlformats.org/officeDocument/2006/relationships/customXml" Target="../ink/ink194.xml"/><Relationship Id="rId525" Type="http://schemas.openxmlformats.org/officeDocument/2006/relationships/image" Target="../media/image297.png"/><Relationship Id="rId567" Type="http://schemas.openxmlformats.org/officeDocument/2006/relationships/image" Target="../media/image318.png"/><Relationship Id="rId99" Type="http://schemas.openxmlformats.org/officeDocument/2006/relationships/image" Target="../media/image84.png"/><Relationship Id="rId122" Type="http://schemas.openxmlformats.org/officeDocument/2006/relationships/customXml" Target="../ink/ink96.xml"/><Relationship Id="rId164" Type="http://schemas.openxmlformats.org/officeDocument/2006/relationships/customXml" Target="../ink/ink117.xml"/><Relationship Id="rId371" Type="http://schemas.openxmlformats.org/officeDocument/2006/relationships/image" Target="../media/image220.png"/><Relationship Id="rId427" Type="http://schemas.openxmlformats.org/officeDocument/2006/relationships/image" Target="../media/image248.png"/><Relationship Id="rId469" Type="http://schemas.openxmlformats.org/officeDocument/2006/relationships/image" Target="../media/image269.png"/><Relationship Id="rId26" Type="http://schemas.openxmlformats.org/officeDocument/2006/relationships/customXml" Target="../ink/ink48.xml"/><Relationship Id="rId231" Type="http://schemas.openxmlformats.org/officeDocument/2006/relationships/image" Target="../media/image150.png"/><Relationship Id="rId273" Type="http://schemas.openxmlformats.org/officeDocument/2006/relationships/image" Target="../media/image171.png"/><Relationship Id="rId329" Type="http://schemas.openxmlformats.org/officeDocument/2006/relationships/image" Target="../media/image199.png"/><Relationship Id="rId480" Type="http://schemas.openxmlformats.org/officeDocument/2006/relationships/customXml" Target="../ink/ink275.xml"/><Relationship Id="rId536" Type="http://schemas.openxmlformats.org/officeDocument/2006/relationships/customXml" Target="../ink/ink303.xml"/><Relationship Id="rId68" Type="http://schemas.openxmlformats.org/officeDocument/2006/relationships/customXml" Target="../ink/ink69.xml"/><Relationship Id="rId133" Type="http://schemas.openxmlformats.org/officeDocument/2006/relationships/image" Target="../media/image101.png"/><Relationship Id="rId175" Type="http://schemas.openxmlformats.org/officeDocument/2006/relationships/image" Target="../media/image122.png"/><Relationship Id="rId340" Type="http://schemas.openxmlformats.org/officeDocument/2006/relationships/customXml" Target="../ink/ink205.xml"/><Relationship Id="rId578" Type="http://schemas.openxmlformats.org/officeDocument/2006/relationships/image" Target="../media/image323.png"/><Relationship Id="rId200" Type="http://schemas.openxmlformats.org/officeDocument/2006/relationships/customXml" Target="../ink/ink135.xml"/><Relationship Id="rId382" Type="http://schemas.openxmlformats.org/officeDocument/2006/relationships/customXml" Target="../ink/ink226.xml"/><Relationship Id="rId438" Type="http://schemas.openxmlformats.org/officeDocument/2006/relationships/customXml" Target="../ink/ink254.xml"/><Relationship Id="rId242" Type="http://schemas.openxmlformats.org/officeDocument/2006/relationships/customXml" Target="../ink/ink156.xml"/><Relationship Id="rId284" Type="http://schemas.openxmlformats.org/officeDocument/2006/relationships/customXml" Target="../ink/ink177.xml"/><Relationship Id="rId491" Type="http://schemas.openxmlformats.org/officeDocument/2006/relationships/image" Target="../media/image280.png"/><Relationship Id="rId505" Type="http://schemas.openxmlformats.org/officeDocument/2006/relationships/image" Target="../media/image287.png"/><Relationship Id="rId37" Type="http://schemas.openxmlformats.org/officeDocument/2006/relationships/image" Target="../media/image53.png"/><Relationship Id="rId79" Type="http://schemas.openxmlformats.org/officeDocument/2006/relationships/image" Target="../media/image74.png"/><Relationship Id="rId102" Type="http://schemas.openxmlformats.org/officeDocument/2006/relationships/customXml" Target="../ink/ink86.xml"/><Relationship Id="rId144" Type="http://schemas.openxmlformats.org/officeDocument/2006/relationships/customXml" Target="../ink/ink107.xml"/><Relationship Id="rId547" Type="http://schemas.openxmlformats.org/officeDocument/2006/relationships/image" Target="../media/image308.png"/><Relationship Id="rId90" Type="http://schemas.openxmlformats.org/officeDocument/2006/relationships/customXml" Target="../ink/ink80.xml"/><Relationship Id="rId186" Type="http://schemas.openxmlformats.org/officeDocument/2006/relationships/customXml" Target="../ink/ink128.xml"/><Relationship Id="rId351" Type="http://schemas.openxmlformats.org/officeDocument/2006/relationships/image" Target="../media/image210.png"/><Relationship Id="rId393" Type="http://schemas.openxmlformats.org/officeDocument/2006/relationships/image" Target="../media/image231.png"/><Relationship Id="rId407" Type="http://schemas.openxmlformats.org/officeDocument/2006/relationships/image" Target="../media/image238.png"/><Relationship Id="rId449" Type="http://schemas.openxmlformats.org/officeDocument/2006/relationships/image" Target="../media/image259.png"/><Relationship Id="rId211" Type="http://schemas.openxmlformats.org/officeDocument/2006/relationships/image" Target="../media/image140.png"/><Relationship Id="rId253" Type="http://schemas.openxmlformats.org/officeDocument/2006/relationships/image" Target="../media/image161.png"/><Relationship Id="rId295" Type="http://schemas.openxmlformats.org/officeDocument/2006/relationships/image" Target="../media/image182.png"/><Relationship Id="rId309" Type="http://schemas.openxmlformats.org/officeDocument/2006/relationships/image" Target="../media/image189.png"/><Relationship Id="rId460" Type="http://schemas.openxmlformats.org/officeDocument/2006/relationships/customXml" Target="../ink/ink265.xml"/><Relationship Id="rId516" Type="http://schemas.openxmlformats.org/officeDocument/2006/relationships/customXml" Target="../ink/ink293.xml"/><Relationship Id="rId48" Type="http://schemas.openxmlformats.org/officeDocument/2006/relationships/customXml" Target="../ink/ink59.xml"/><Relationship Id="rId113" Type="http://schemas.openxmlformats.org/officeDocument/2006/relationships/image" Target="../media/image91.png"/><Relationship Id="rId320" Type="http://schemas.openxmlformats.org/officeDocument/2006/relationships/customXml" Target="../ink/ink195.xml"/><Relationship Id="rId558" Type="http://schemas.openxmlformats.org/officeDocument/2006/relationships/customXml" Target="../ink/ink314.xml"/><Relationship Id="rId155" Type="http://schemas.openxmlformats.org/officeDocument/2006/relationships/image" Target="../media/image112.png"/><Relationship Id="rId197" Type="http://schemas.openxmlformats.org/officeDocument/2006/relationships/image" Target="../media/image133.png"/><Relationship Id="rId362" Type="http://schemas.openxmlformats.org/officeDocument/2006/relationships/customXml" Target="../ink/ink216.xml"/><Relationship Id="rId418" Type="http://schemas.openxmlformats.org/officeDocument/2006/relationships/customXml" Target="../ink/ink244.xml"/><Relationship Id="rId222" Type="http://schemas.openxmlformats.org/officeDocument/2006/relationships/customXml" Target="../ink/ink146.xml"/><Relationship Id="rId264" Type="http://schemas.openxmlformats.org/officeDocument/2006/relationships/customXml" Target="../ink/ink167.xml"/><Relationship Id="rId471" Type="http://schemas.openxmlformats.org/officeDocument/2006/relationships/image" Target="../media/image270.png"/><Relationship Id="rId17" Type="http://schemas.openxmlformats.org/officeDocument/2006/relationships/image" Target="../media/image43.png"/><Relationship Id="rId59" Type="http://schemas.openxmlformats.org/officeDocument/2006/relationships/image" Target="../media/image64.png"/><Relationship Id="rId124" Type="http://schemas.openxmlformats.org/officeDocument/2006/relationships/customXml" Target="../ink/ink97.xml"/><Relationship Id="rId527" Type="http://schemas.openxmlformats.org/officeDocument/2006/relationships/image" Target="../media/image298.png"/><Relationship Id="rId569" Type="http://schemas.openxmlformats.org/officeDocument/2006/relationships/image" Target="../media/image319.png"/><Relationship Id="rId70" Type="http://schemas.openxmlformats.org/officeDocument/2006/relationships/customXml" Target="../ink/ink70.xml"/><Relationship Id="rId166" Type="http://schemas.openxmlformats.org/officeDocument/2006/relationships/customXml" Target="../ink/ink118.xml"/><Relationship Id="rId331" Type="http://schemas.openxmlformats.org/officeDocument/2006/relationships/image" Target="../media/image200.png"/><Relationship Id="rId373" Type="http://schemas.openxmlformats.org/officeDocument/2006/relationships/image" Target="../media/image221.png"/><Relationship Id="rId429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1.png"/><Relationship Id="rId440" Type="http://schemas.openxmlformats.org/officeDocument/2006/relationships/customXml" Target="../ink/ink255.xml"/><Relationship Id="rId28" Type="http://schemas.openxmlformats.org/officeDocument/2006/relationships/customXml" Target="../ink/ink49.xml"/><Relationship Id="rId275" Type="http://schemas.openxmlformats.org/officeDocument/2006/relationships/image" Target="../media/image172.png"/><Relationship Id="rId300" Type="http://schemas.openxmlformats.org/officeDocument/2006/relationships/customXml" Target="../ink/ink185.xml"/><Relationship Id="rId482" Type="http://schemas.openxmlformats.org/officeDocument/2006/relationships/customXml" Target="../ink/ink276.xml"/><Relationship Id="rId538" Type="http://schemas.openxmlformats.org/officeDocument/2006/relationships/customXml" Target="../ink/ink304.xml"/><Relationship Id="rId81" Type="http://schemas.openxmlformats.org/officeDocument/2006/relationships/image" Target="../media/image75.png"/><Relationship Id="rId135" Type="http://schemas.openxmlformats.org/officeDocument/2006/relationships/image" Target="../media/image102.png"/><Relationship Id="rId177" Type="http://schemas.openxmlformats.org/officeDocument/2006/relationships/image" Target="../media/image123.png"/><Relationship Id="rId342" Type="http://schemas.openxmlformats.org/officeDocument/2006/relationships/customXml" Target="../ink/ink206.xml"/><Relationship Id="rId384" Type="http://schemas.openxmlformats.org/officeDocument/2006/relationships/customXml" Target="../ink/ink227.xml"/><Relationship Id="rId202" Type="http://schemas.openxmlformats.org/officeDocument/2006/relationships/customXml" Target="../ink/ink136.xml"/><Relationship Id="rId244" Type="http://schemas.openxmlformats.org/officeDocument/2006/relationships/customXml" Target="../ink/ink157.xml"/><Relationship Id="rId39" Type="http://schemas.openxmlformats.org/officeDocument/2006/relationships/image" Target="../media/image54.png"/><Relationship Id="rId286" Type="http://schemas.openxmlformats.org/officeDocument/2006/relationships/customXml" Target="../ink/ink178.xml"/><Relationship Id="rId451" Type="http://schemas.openxmlformats.org/officeDocument/2006/relationships/image" Target="../media/image260.png"/><Relationship Id="rId493" Type="http://schemas.openxmlformats.org/officeDocument/2006/relationships/image" Target="../media/image281.png"/><Relationship Id="rId507" Type="http://schemas.openxmlformats.org/officeDocument/2006/relationships/image" Target="../media/image288.png"/><Relationship Id="rId549" Type="http://schemas.openxmlformats.org/officeDocument/2006/relationships/image" Target="../media/image309.png"/><Relationship Id="rId50" Type="http://schemas.openxmlformats.org/officeDocument/2006/relationships/customXml" Target="../ink/ink60.xml"/><Relationship Id="rId104" Type="http://schemas.openxmlformats.org/officeDocument/2006/relationships/customXml" Target="../ink/ink87.xml"/><Relationship Id="rId146" Type="http://schemas.openxmlformats.org/officeDocument/2006/relationships/customXml" Target="../ink/ink108.xml"/><Relationship Id="rId188" Type="http://schemas.openxmlformats.org/officeDocument/2006/relationships/customXml" Target="../ink/ink129.xml"/><Relationship Id="rId311" Type="http://schemas.openxmlformats.org/officeDocument/2006/relationships/image" Target="../media/image190.png"/><Relationship Id="rId353" Type="http://schemas.openxmlformats.org/officeDocument/2006/relationships/image" Target="../media/image211.png"/><Relationship Id="rId395" Type="http://schemas.openxmlformats.org/officeDocument/2006/relationships/image" Target="../media/image232.png"/><Relationship Id="rId409" Type="http://schemas.openxmlformats.org/officeDocument/2006/relationships/image" Target="../media/image239.png"/><Relationship Id="rId560" Type="http://schemas.openxmlformats.org/officeDocument/2006/relationships/customXml" Target="../ink/ink315.xml"/><Relationship Id="rId92" Type="http://schemas.openxmlformats.org/officeDocument/2006/relationships/customXml" Target="../ink/ink81.xml"/><Relationship Id="rId213" Type="http://schemas.openxmlformats.org/officeDocument/2006/relationships/image" Target="../media/image141.png"/><Relationship Id="rId420" Type="http://schemas.openxmlformats.org/officeDocument/2006/relationships/customXml" Target="../ink/ink245.xml"/><Relationship Id="rId255" Type="http://schemas.openxmlformats.org/officeDocument/2006/relationships/image" Target="../media/image162.png"/><Relationship Id="rId297" Type="http://schemas.openxmlformats.org/officeDocument/2006/relationships/image" Target="../media/image183.png"/><Relationship Id="rId462" Type="http://schemas.openxmlformats.org/officeDocument/2006/relationships/customXml" Target="../ink/ink266.xml"/><Relationship Id="rId518" Type="http://schemas.openxmlformats.org/officeDocument/2006/relationships/customXml" Target="../ink/ink294.xml"/><Relationship Id="rId115" Type="http://schemas.openxmlformats.org/officeDocument/2006/relationships/image" Target="../media/image92.png"/><Relationship Id="rId157" Type="http://schemas.openxmlformats.org/officeDocument/2006/relationships/image" Target="../media/image113.png"/><Relationship Id="rId322" Type="http://schemas.openxmlformats.org/officeDocument/2006/relationships/customXml" Target="../ink/ink196.xml"/><Relationship Id="rId364" Type="http://schemas.openxmlformats.org/officeDocument/2006/relationships/customXml" Target="../ink/ink217.xml"/><Relationship Id="rId61" Type="http://schemas.openxmlformats.org/officeDocument/2006/relationships/image" Target="../media/image65.png"/><Relationship Id="rId199" Type="http://schemas.openxmlformats.org/officeDocument/2006/relationships/image" Target="../media/image134.png"/><Relationship Id="rId571" Type="http://schemas.openxmlformats.org/officeDocument/2006/relationships/image" Target="../media/image320.png"/><Relationship Id="rId19" Type="http://schemas.openxmlformats.org/officeDocument/2006/relationships/image" Target="../media/image44.png"/><Relationship Id="rId224" Type="http://schemas.openxmlformats.org/officeDocument/2006/relationships/customXml" Target="../ink/ink147.xml"/><Relationship Id="rId266" Type="http://schemas.openxmlformats.org/officeDocument/2006/relationships/customXml" Target="../ink/ink168.xml"/><Relationship Id="rId431" Type="http://schemas.openxmlformats.org/officeDocument/2006/relationships/image" Target="../media/image250.png"/><Relationship Id="rId473" Type="http://schemas.openxmlformats.org/officeDocument/2006/relationships/image" Target="../media/image271.png"/><Relationship Id="rId529" Type="http://schemas.openxmlformats.org/officeDocument/2006/relationships/image" Target="../media/image299.png"/><Relationship Id="rId30" Type="http://schemas.openxmlformats.org/officeDocument/2006/relationships/customXml" Target="../ink/ink50.xml"/><Relationship Id="rId126" Type="http://schemas.openxmlformats.org/officeDocument/2006/relationships/customXml" Target="../ink/ink98.xml"/><Relationship Id="rId168" Type="http://schemas.openxmlformats.org/officeDocument/2006/relationships/customXml" Target="../ink/ink119.xml"/><Relationship Id="rId333" Type="http://schemas.openxmlformats.org/officeDocument/2006/relationships/image" Target="../media/image201.png"/><Relationship Id="rId540" Type="http://schemas.openxmlformats.org/officeDocument/2006/relationships/customXml" Target="../ink/ink305.xml"/><Relationship Id="rId72" Type="http://schemas.openxmlformats.org/officeDocument/2006/relationships/customXml" Target="../ink/ink71.xml"/><Relationship Id="rId375" Type="http://schemas.openxmlformats.org/officeDocument/2006/relationships/image" Target="../media/image222.png"/><Relationship Id="rId3" Type="http://schemas.openxmlformats.org/officeDocument/2006/relationships/image" Target="../media/image36.png"/><Relationship Id="rId235" Type="http://schemas.openxmlformats.org/officeDocument/2006/relationships/image" Target="../media/image152.png"/><Relationship Id="rId277" Type="http://schemas.openxmlformats.org/officeDocument/2006/relationships/image" Target="../media/image173.png"/><Relationship Id="rId400" Type="http://schemas.openxmlformats.org/officeDocument/2006/relationships/customXml" Target="../ink/ink235.xml"/><Relationship Id="rId442" Type="http://schemas.openxmlformats.org/officeDocument/2006/relationships/customXml" Target="../ink/ink256.xml"/><Relationship Id="rId484" Type="http://schemas.openxmlformats.org/officeDocument/2006/relationships/customXml" Target="../ink/ink277.xml"/><Relationship Id="rId137" Type="http://schemas.openxmlformats.org/officeDocument/2006/relationships/image" Target="../media/image103.png"/><Relationship Id="rId302" Type="http://schemas.openxmlformats.org/officeDocument/2006/relationships/customXml" Target="../ink/ink186.xml"/><Relationship Id="rId344" Type="http://schemas.openxmlformats.org/officeDocument/2006/relationships/customXml" Target="../ink/ink207.xml"/><Relationship Id="rId41" Type="http://schemas.openxmlformats.org/officeDocument/2006/relationships/image" Target="../media/image55.png"/><Relationship Id="rId83" Type="http://schemas.openxmlformats.org/officeDocument/2006/relationships/image" Target="../media/image76.png"/><Relationship Id="rId179" Type="http://schemas.openxmlformats.org/officeDocument/2006/relationships/image" Target="../media/image124.png"/><Relationship Id="rId386" Type="http://schemas.openxmlformats.org/officeDocument/2006/relationships/customXml" Target="../ink/ink228.xml"/><Relationship Id="rId551" Type="http://schemas.openxmlformats.org/officeDocument/2006/relationships/image" Target="../media/image310.png"/><Relationship Id="rId190" Type="http://schemas.openxmlformats.org/officeDocument/2006/relationships/customXml" Target="../ink/ink130.xml"/><Relationship Id="rId204" Type="http://schemas.openxmlformats.org/officeDocument/2006/relationships/customXml" Target="../ink/ink137.xml"/><Relationship Id="rId246" Type="http://schemas.openxmlformats.org/officeDocument/2006/relationships/customXml" Target="../ink/ink158.xml"/><Relationship Id="rId288" Type="http://schemas.openxmlformats.org/officeDocument/2006/relationships/customXml" Target="../ink/ink179.xml"/><Relationship Id="rId411" Type="http://schemas.openxmlformats.org/officeDocument/2006/relationships/image" Target="../media/image240.png"/><Relationship Id="rId453" Type="http://schemas.openxmlformats.org/officeDocument/2006/relationships/image" Target="../media/image261.png"/><Relationship Id="rId509" Type="http://schemas.openxmlformats.org/officeDocument/2006/relationships/image" Target="../media/image289.png"/><Relationship Id="rId106" Type="http://schemas.openxmlformats.org/officeDocument/2006/relationships/customXml" Target="../ink/ink88.xml"/><Relationship Id="rId313" Type="http://schemas.openxmlformats.org/officeDocument/2006/relationships/image" Target="../media/image191.png"/><Relationship Id="rId495" Type="http://schemas.openxmlformats.org/officeDocument/2006/relationships/image" Target="../media/image282.png"/><Relationship Id="rId10" Type="http://schemas.openxmlformats.org/officeDocument/2006/relationships/customXml" Target="../ink/ink40.xml"/><Relationship Id="rId52" Type="http://schemas.openxmlformats.org/officeDocument/2006/relationships/customXml" Target="../ink/ink61.xml"/><Relationship Id="rId94" Type="http://schemas.openxmlformats.org/officeDocument/2006/relationships/customXml" Target="../ink/ink82.xml"/><Relationship Id="rId148" Type="http://schemas.openxmlformats.org/officeDocument/2006/relationships/customXml" Target="../ink/ink109.xml"/><Relationship Id="rId355" Type="http://schemas.openxmlformats.org/officeDocument/2006/relationships/image" Target="../media/image212.png"/><Relationship Id="rId397" Type="http://schemas.openxmlformats.org/officeDocument/2006/relationships/image" Target="../media/image233.png"/><Relationship Id="rId520" Type="http://schemas.openxmlformats.org/officeDocument/2006/relationships/customXml" Target="../ink/ink295.xml"/><Relationship Id="rId562" Type="http://schemas.openxmlformats.org/officeDocument/2006/relationships/customXml" Target="../ink/ink316.xml"/><Relationship Id="rId215" Type="http://schemas.openxmlformats.org/officeDocument/2006/relationships/image" Target="../media/image142.png"/><Relationship Id="rId257" Type="http://schemas.openxmlformats.org/officeDocument/2006/relationships/image" Target="../media/image163.png"/><Relationship Id="rId422" Type="http://schemas.openxmlformats.org/officeDocument/2006/relationships/customXml" Target="../ink/ink246.xml"/><Relationship Id="rId464" Type="http://schemas.openxmlformats.org/officeDocument/2006/relationships/customXml" Target="../ink/ink267.xml"/><Relationship Id="rId299" Type="http://schemas.openxmlformats.org/officeDocument/2006/relationships/image" Target="../media/image184.png"/><Relationship Id="rId63" Type="http://schemas.openxmlformats.org/officeDocument/2006/relationships/image" Target="../media/image66.png"/><Relationship Id="rId159" Type="http://schemas.openxmlformats.org/officeDocument/2006/relationships/image" Target="../media/image114.png"/><Relationship Id="rId366" Type="http://schemas.openxmlformats.org/officeDocument/2006/relationships/customXml" Target="../ink/ink218.xml"/><Relationship Id="rId573" Type="http://schemas.openxmlformats.org/officeDocument/2006/relationships/customXml" Target="../ink/ink322.xml"/><Relationship Id="rId226" Type="http://schemas.openxmlformats.org/officeDocument/2006/relationships/customXml" Target="../ink/ink148.xml"/><Relationship Id="rId433" Type="http://schemas.openxmlformats.org/officeDocument/2006/relationships/image" Target="../media/image251.png"/><Relationship Id="rId74" Type="http://schemas.openxmlformats.org/officeDocument/2006/relationships/customXml" Target="../ink/ink72.xml"/><Relationship Id="rId377" Type="http://schemas.openxmlformats.org/officeDocument/2006/relationships/image" Target="../media/image223.png"/><Relationship Id="rId500" Type="http://schemas.openxmlformats.org/officeDocument/2006/relationships/customXml" Target="../ink/ink285.xml"/><Relationship Id="rId5" Type="http://schemas.openxmlformats.org/officeDocument/2006/relationships/image" Target="../media/image37.png"/><Relationship Id="rId237" Type="http://schemas.openxmlformats.org/officeDocument/2006/relationships/image" Target="../media/image153.png"/><Relationship Id="rId444" Type="http://schemas.openxmlformats.org/officeDocument/2006/relationships/customXml" Target="../ink/ink257.xml"/><Relationship Id="rId290" Type="http://schemas.openxmlformats.org/officeDocument/2006/relationships/customXml" Target="../ink/ink180.xml"/><Relationship Id="rId304" Type="http://schemas.openxmlformats.org/officeDocument/2006/relationships/customXml" Target="../ink/ink187.xml"/><Relationship Id="rId388" Type="http://schemas.openxmlformats.org/officeDocument/2006/relationships/customXml" Target="../ink/ink229.xml"/><Relationship Id="rId511" Type="http://schemas.openxmlformats.org/officeDocument/2006/relationships/image" Target="../media/image290.png"/><Relationship Id="rId85" Type="http://schemas.openxmlformats.org/officeDocument/2006/relationships/image" Target="../media/image77.png"/><Relationship Id="rId150" Type="http://schemas.openxmlformats.org/officeDocument/2006/relationships/customXml" Target="../ink/ink110.xml"/><Relationship Id="rId248" Type="http://schemas.openxmlformats.org/officeDocument/2006/relationships/customXml" Target="../ink/ink159.xml"/><Relationship Id="rId455" Type="http://schemas.openxmlformats.org/officeDocument/2006/relationships/image" Target="../media/image262.png"/><Relationship Id="rId12" Type="http://schemas.openxmlformats.org/officeDocument/2006/relationships/customXml" Target="../ink/ink41.xml"/><Relationship Id="rId108" Type="http://schemas.openxmlformats.org/officeDocument/2006/relationships/customXml" Target="../ink/ink89.xml"/><Relationship Id="rId315" Type="http://schemas.openxmlformats.org/officeDocument/2006/relationships/image" Target="../media/image192.png"/><Relationship Id="rId522" Type="http://schemas.openxmlformats.org/officeDocument/2006/relationships/customXml" Target="../ink/ink296.xml"/><Relationship Id="rId96" Type="http://schemas.openxmlformats.org/officeDocument/2006/relationships/customXml" Target="../ink/ink83.xml"/><Relationship Id="rId161" Type="http://schemas.openxmlformats.org/officeDocument/2006/relationships/image" Target="../media/image115.png"/><Relationship Id="rId399" Type="http://schemas.openxmlformats.org/officeDocument/2006/relationships/image" Target="../media/image234.png"/><Relationship Id="rId259" Type="http://schemas.openxmlformats.org/officeDocument/2006/relationships/image" Target="../media/image164.png"/><Relationship Id="rId466" Type="http://schemas.openxmlformats.org/officeDocument/2006/relationships/customXml" Target="../ink/ink268.xml"/><Relationship Id="rId23" Type="http://schemas.openxmlformats.org/officeDocument/2006/relationships/image" Target="../media/image46.png"/><Relationship Id="rId119" Type="http://schemas.openxmlformats.org/officeDocument/2006/relationships/image" Target="../media/image94.png"/><Relationship Id="rId326" Type="http://schemas.openxmlformats.org/officeDocument/2006/relationships/customXml" Target="../ink/ink198.xml"/><Relationship Id="rId533" Type="http://schemas.openxmlformats.org/officeDocument/2006/relationships/image" Target="../media/image301.png"/><Relationship Id="rId172" Type="http://schemas.openxmlformats.org/officeDocument/2006/relationships/customXml" Target="../ink/ink121.xml"/><Relationship Id="rId477" Type="http://schemas.openxmlformats.org/officeDocument/2006/relationships/image" Target="../media/image273.png"/><Relationship Id="rId337" Type="http://schemas.openxmlformats.org/officeDocument/2006/relationships/image" Target="../media/image20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54.png"/><Relationship Id="rId299" Type="http://schemas.openxmlformats.org/officeDocument/2006/relationships/customXml" Target="../ink/ink4076.xml"/><Relationship Id="rId21" Type="http://schemas.openxmlformats.org/officeDocument/2006/relationships/image" Target="../media/image3906.png"/><Relationship Id="rId63" Type="http://schemas.openxmlformats.org/officeDocument/2006/relationships/image" Target="../media/image3927.png"/><Relationship Id="rId159" Type="http://schemas.openxmlformats.org/officeDocument/2006/relationships/image" Target="../media/image3973.png"/><Relationship Id="rId324" Type="http://schemas.openxmlformats.org/officeDocument/2006/relationships/image" Target="../media/image4055.png"/><Relationship Id="rId366" Type="http://schemas.openxmlformats.org/officeDocument/2006/relationships/customXml" Target="../ink/ink4110.xml"/><Relationship Id="rId170" Type="http://schemas.openxmlformats.org/officeDocument/2006/relationships/image" Target="../media/image3978.png"/><Relationship Id="rId226" Type="http://schemas.openxmlformats.org/officeDocument/2006/relationships/image" Target="../media/image4006.png"/><Relationship Id="rId433" Type="http://schemas.openxmlformats.org/officeDocument/2006/relationships/image" Target="../media/image4109.png"/><Relationship Id="rId268" Type="http://schemas.openxmlformats.org/officeDocument/2006/relationships/image" Target="../media/image4027.png"/><Relationship Id="rId475" Type="http://schemas.openxmlformats.org/officeDocument/2006/relationships/image" Target="../media/image4130.png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335" Type="http://schemas.openxmlformats.org/officeDocument/2006/relationships/image" Target="../media/image4060.png"/><Relationship Id="rId377" Type="http://schemas.openxmlformats.org/officeDocument/2006/relationships/image" Target="../media/image4081.png"/><Relationship Id="rId5" Type="http://schemas.openxmlformats.org/officeDocument/2006/relationships/image" Target="../media/image3898.png"/><Relationship Id="rId181" Type="http://schemas.openxmlformats.org/officeDocument/2006/relationships/customXml" Target="../ink/ink4017.xml"/><Relationship Id="rId237" Type="http://schemas.openxmlformats.org/officeDocument/2006/relationships/customXml" Target="../ink/ink4045.xml"/><Relationship Id="rId402" Type="http://schemas.openxmlformats.org/officeDocument/2006/relationships/customXml" Target="../ink/ink4128.xml"/><Relationship Id="rId279" Type="http://schemas.openxmlformats.org/officeDocument/2006/relationships/customXml" Target="../ink/ink4066.xml"/><Relationship Id="rId444" Type="http://schemas.openxmlformats.org/officeDocument/2006/relationships/customXml" Target="../ink/ink4149.xml"/><Relationship Id="rId486" Type="http://schemas.openxmlformats.org/officeDocument/2006/relationships/customXml" Target="../ink/ink4170.xml"/><Relationship Id="rId43" Type="http://schemas.openxmlformats.org/officeDocument/2006/relationships/image" Target="../media/image3917.png"/><Relationship Id="rId139" Type="http://schemas.openxmlformats.org/officeDocument/2006/relationships/image" Target="../media/image3964.png"/><Relationship Id="rId290" Type="http://schemas.openxmlformats.org/officeDocument/2006/relationships/image" Target="../media/image4038.png"/><Relationship Id="rId304" Type="http://schemas.openxmlformats.org/officeDocument/2006/relationships/image" Target="../media/image4045.png"/><Relationship Id="rId346" Type="http://schemas.openxmlformats.org/officeDocument/2006/relationships/customXml" Target="../ink/ink4100.xml"/><Relationship Id="rId388" Type="http://schemas.openxmlformats.org/officeDocument/2006/relationships/customXml" Target="../ink/ink4121.xml"/><Relationship Id="rId85" Type="http://schemas.openxmlformats.org/officeDocument/2006/relationships/image" Target="../media/image3938.png"/><Relationship Id="rId150" Type="http://schemas.openxmlformats.org/officeDocument/2006/relationships/customXml" Target="../ink/ink4001.xml"/><Relationship Id="rId192" Type="http://schemas.openxmlformats.org/officeDocument/2006/relationships/image" Target="../media/image3989.png"/><Relationship Id="rId206" Type="http://schemas.openxmlformats.org/officeDocument/2006/relationships/image" Target="../media/image3996.png"/><Relationship Id="rId413" Type="http://schemas.openxmlformats.org/officeDocument/2006/relationships/image" Target="../media/image4099.png"/><Relationship Id="rId248" Type="http://schemas.openxmlformats.org/officeDocument/2006/relationships/image" Target="../media/image4017.png"/><Relationship Id="rId455" Type="http://schemas.openxmlformats.org/officeDocument/2006/relationships/image" Target="../media/image4120.png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customXml" Target="../ink/ink4084.xml"/><Relationship Id="rId357" Type="http://schemas.openxmlformats.org/officeDocument/2006/relationships/image" Target="../media/image4071.png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customXml" Target="../ink/ink4007.xml"/><Relationship Id="rId217" Type="http://schemas.openxmlformats.org/officeDocument/2006/relationships/customXml" Target="../ink/ink4035.xml"/><Relationship Id="rId399" Type="http://schemas.openxmlformats.org/officeDocument/2006/relationships/image" Target="../media/image4092.png"/><Relationship Id="rId259" Type="http://schemas.openxmlformats.org/officeDocument/2006/relationships/customXml" Target="../ink/ink4056.xml"/><Relationship Id="rId424" Type="http://schemas.openxmlformats.org/officeDocument/2006/relationships/customXml" Target="../ink/ink4139.xml"/><Relationship Id="rId466" Type="http://schemas.openxmlformats.org/officeDocument/2006/relationships/customXml" Target="../ink/ink4160.xml"/><Relationship Id="rId23" Type="http://schemas.openxmlformats.org/officeDocument/2006/relationships/image" Target="../media/image3907.png"/><Relationship Id="rId119" Type="http://schemas.openxmlformats.org/officeDocument/2006/relationships/image" Target="../media/image1723.png"/><Relationship Id="rId270" Type="http://schemas.openxmlformats.org/officeDocument/2006/relationships/image" Target="../media/image4028.png"/><Relationship Id="rId326" Type="http://schemas.openxmlformats.org/officeDocument/2006/relationships/image" Target="../media/image4056.png"/><Relationship Id="rId65" Type="http://schemas.openxmlformats.org/officeDocument/2006/relationships/image" Target="../media/image3928.png"/><Relationship Id="rId130" Type="http://schemas.openxmlformats.org/officeDocument/2006/relationships/customXml" Target="../ink/ink3991.xml"/><Relationship Id="rId368" Type="http://schemas.openxmlformats.org/officeDocument/2006/relationships/customXml" Target="../ink/ink4111.xml"/><Relationship Id="rId172" Type="http://schemas.openxmlformats.org/officeDocument/2006/relationships/image" Target="../media/image3979.png"/><Relationship Id="rId228" Type="http://schemas.openxmlformats.org/officeDocument/2006/relationships/image" Target="../media/image4007.png"/><Relationship Id="rId435" Type="http://schemas.openxmlformats.org/officeDocument/2006/relationships/image" Target="../media/image4110.png"/><Relationship Id="rId477" Type="http://schemas.openxmlformats.org/officeDocument/2006/relationships/image" Target="../media/image4131.png"/><Relationship Id="rId281" Type="http://schemas.openxmlformats.org/officeDocument/2006/relationships/customXml" Target="../ink/ink4067.xml"/><Relationship Id="rId337" Type="http://schemas.openxmlformats.org/officeDocument/2006/relationships/image" Target="../media/image4061.png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965.png"/><Relationship Id="rId379" Type="http://schemas.openxmlformats.org/officeDocument/2006/relationships/image" Target="../media/image4082.png"/><Relationship Id="rId7" Type="http://schemas.openxmlformats.org/officeDocument/2006/relationships/image" Target="../media/image3899.png"/><Relationship Id="rId183" Type="http://schemas.openxmlformats.org/officeDocument/2006/relationships/customXml" Target="../ink/ink4018.xml"/><Relationship Id="rId239" Type="http://schemas.openxmlformats.org/officeDocument/2006/relationships/customXml" Target="../ink/ink4046.xml"/><Relationship Id="rId390" Type="http://schemas.openxmlformats.org/officeDocument/2006/relationships/customXml" Target="../ink/ink4122.xml"/><Relationship Id="rId404" Type="http://schemas.openxmlformats.org/officeDocument/2006/relationships/customXml" Target="../ink/ink4129.xml"/><Relationship Id="rId446" Type="http://schemas.openxmlformats.org/officeDocument/2006/relationships/customXml" Target="../ink/ink4150.xml"/><Relationship Id="rId250" Type="http://schemas.openxmlformats.org/officeDocument/2006/relationships/image" Target="../media/image4018.png"/><Relationship Id="rId292" Type="http://schemas.openxmlformats.org/officeDocument/2006/relationships/image" Target="../media/image4039.png"/><Relationship Id="rId306" Type="http://schemas.openxmlformats.org/officeDocument/2006/relationships/image" Target="../media/image4046.png"/><Relationship Id="rId488" Type="http://schemas.openxmlformats.org/officeDocument/2006/relationships/customXml" Target="../ink/ink4171.xml"/><Relationship Id="rId45" Type="http://schemas.openxmlformats.org/officeDocument/2006/relationships/image" Target="../media/image3918.png"/><Relationship Id="rId87" Type="http://schemas.openxmlformats.org/officeDocument/2006/relationships/image" Target="../media/image3939.png"/><Relationship Id="rId110" Type="http://schemas.openxmlformats.org/officeDocument/2006/relationships/customXml" Target="../ink/ink3981.xml"/><Relationship Id="rId348" Type="http://schemas.openxmlformats.org/officeDocument/2006/relationships/customXml" Target="../ink/ink4101.xml"/><Relationship Id="rId152" Type="http://schemas.openxmlformats.org/officeDocument/2006/relationships/customXml" Target="../ink/ink4002.xml"/><Relationship Id="rId194" Type="http://schemas.openxmlformats.org/officeDocument/2006/relationships/image" Target="../media/image3990.png"/><Relationship Id="rId208" Type="http://schemas.openxmlformats.org/officeDocument/2006/relationships/image" Target="../media/image3997.png"/><Relationship Id="rId415" Type="http://schemas.openxmlformats.org/officeDocument/2006/relationships/image" Target="../media/image4100.png"/><Relationship Id="rId457" Type="http://schemas.openxmlformats.org/officeDocument/2006/relationships/image" Target="../media/image4121.png"/><Relationship Id="rId261" Type="http://schemas.openxmlformats.org/officeDocument/2006/relationships/customXml" Target="../ink/ink4057.xml"/><Relationship Id="rId14" Type="http://schemas.openxmlformats.org/officeDocument/2006/relationships/customXml" Target="../ink/ink3933.xml"/><Relationship Id="rId56" Type="http://schemas.openxmlformats.org/officeDocument/2006/relationships/customXml" Target="../ink/ink3954.xml"/><Relationship Id="rId317" Type="http://schemas.openxmlformats.org/officeDocument/2006/relationships/customXml" Target="../ink/ink4085.xml"/><Relationship Id="rId359" Type="http://schemas.openxmlformats.org/officeDocument/2006/relationships/image" Target="../media/image4072.png"/><Relationship Id="rId98" Type="http://schemas.openxmlformats.org/officeDocument/2006/relationships/customXml" Target="../ink/ink3975.xml"/><Relationship Id="rId121" Type="http://schemas.openxmlformats.org/officeDocument/2006/relationships/image" Target="../media/image3955.png"/><Relationship Id="rId163" Type="http://schemas.openxmlformats.org/officeDocument/2006/relationships/customXml" Target="../ink/ink4008.xml"/><Relationship Id="rId219" Type="http://schemas.openxmlformats.org/officeDocument/2006/relationships/customXml" Target="../ink/ink4036.xml"/><Relationship Id="rId370" Type="http://schemas.openxmlformats.org/officeDocument/2006/relationships/customXml" Target="../ink/ink4112.xml"/><Relationship Id="rId426" Type="http://schemas.openxmlformats.org/officeDocument/2006/relationships/customXml" Target="../ink/ink4140.xml"/><Relationship Id="rId230" Type="http://schemas.openxmlformats.org/officeDocument/2006/relationships/image" Target="../media/image4008.png"/><Relationship Id="rId468" Type="http://schemas.openxmlformats.org/officeDocument/2006/relationships/customXml" Target="../ink/ink4161.xml"/><Relationship Id="rId25" Type="http://schemas.openxmlformats.org/officeDocument/2006/relationships/image" Target="../media/image3908.png"/><Relationship Id="rId67" Type="http://schemas.openxmlformats.org/officeDocument/2006/relationships/image" Target="../media/image3929.png"/><Relationship Id="rId272" Type="http://schemas.openxmlformats.org/officeDocument/2006/relationships/image" Target="../media/image4029.png"/><Relationship Id="rId328" Type="http://schemas.openxmlformats.org/officeDocument/2006/relationships/image" Target="../media/image4057.png"/><Relationship Id="rId132" Type="http://schemas.openxmlformats.org/officeDocument/2006/relationships/customXml" Target="../ink/ink3992.xml"/><Relationship Id="rId174" Type="http://schemas.openxmlformats.org/officeDocument/2006/relationships/image" Target="../media/image3980.png"/><Relationship Id="rId381" Type="http://schemas.openxmlformats.org/officeDocument/2006/relationships/image" Target="../media/image4083.png"/><Relationship Id="rId241" Type="http://schemas.openxmlformats.org/officeDocument/2006/relationships/customXml" Target="../ink/ink4047.xml"/><Relationship Id="rId437" Type="http://schemas.openxmlformats.org/officeDocument/2006/relationships/image" Target="../media/image4111.png"/><Relationship Id="rId479" Type="http://schemas.openxmlformats.org/officeDocument/2006/relationships/image" Target="../media/image4132.png"/><Relationship Id="rId36" Type="http://schemas.openxmlformats.org/officeDocument/2006/relationships/customXml" Target="../ink/ink3944.xml"/><Relationship Id="rId283" Type="http://schemas.openxmlformats.org/officeDocument/2006/relationships/customXml" Target="../ink/ink4068.xml"/><Relationship Id="rId339" Type="http://schemas.openxmlformats.org/officeDocument/2006/relationships/image" Target="../media/image4062.png"/><Relationship Id="rId490" Type="http://schemas.openxmlformats.org/officeDocument/2006/relationships/customXml" Target="../ink/ink4172.xml"/><Relationship Id="rId78" Type="http://schemas.openxmlformats.org/officeDocument/2006/relationships/customXml" Target="../ink/ink3965.xml"/><Relationship Id="rId101" Type="http://schemas.openxmlformats.org/officeDocument/2006/relationships/image" Target="../media/image3946.png"/><Relationship Id="rId143" Type="http://schemas.openxmlformats.org/officeDocument/2006/relationships/image" Target="../media/image3966.png"/><Relationship Id="rId185" Type="http://schemas.openxmlformats.org/officeDocument/2006/relationships/customXml" Target="../ink/ink4019.xml"/><Relationship Id="rId350" Type="http://schemas.openxmlformats.org/officeDocument/2006/relationships/customXml" Target="../ink/ink4102.xml"/><Relationship Id="rId406" Type="http://schemas.openxmlformats.org/officeDocument/2006/relationships/customXml" Target="../ink/ink4130.xml"/><Relationship Id="rId9" Type="http://schemas.openxmlformats.org/officeDocument/2006/relationships/image" Target="../media/image3900.png"/><Relationship Id="rId210" Type="http://schemas.openxmlformats.org/officeDocument/2006/relationships/image" Target="../media/image3998.png"/><Relationship Id="rId392" Type="http://schemas.openxmlformats.org/officeDocument/2006/relationships/customXml" Target="../ink/ink4123.xml"/><Relationship Id="rId448" Type="http://schemas.openxmlformats.org/officeDocument/2006/relationships/customXml" Target="../ink/ink4151.xml"/><Relationship Id="rId252" Type="http://schemas.openxmlformats.org/officeDocument/2006/relationships/image" Target="../media/image4019.png"/><Relationship Id="rId294" Type="http://schemas.openxmlformats.org/officeDocument/2006/relationships/image" Target="../media/image4040.png"/><Relationship Id="rId308" Type="http://schemas.openxmlformats.org/officeDocument/2006/relationships/image" Target="../media/image4047.png"/><Relationship Id="rId47" Type="http://schemas.openxmlformats.org/officeDocument/2006/relationships/image" Target="../media/image3919.png"/><Relationship Id="rId89" Type="http://schemas.openxmlformats.org/officeDocument/2006/relationships/image" Target="../media/image3940.png"/><Relationship Id="rId112" Type="http://schemas.openxmlformats.org/officeDocument/2006/relationships/customXml" Target="../ink/ink3982.xml"/><Relationship Id="rId154" Type="http://schemas.openxmlformats.org/officeDocument/2006/relationships/customXml" Target="../ink/ink4003.xml"/><Relationship Id="rId361" Type="http://schemas.openxmlformats.org/officeDocument/2006/relationships/image" Target="../media/image4073.png"/><Relationship Id="rId196" Type="http://schemas.openxmlformats.org/officeDocument/2006/relationships/image" Target="../media/image3991.png"/><Relationship Id="rId417" Type="http://schemas.openxmlformats.org/officeDocument/2006/relationships/image" Target="../media/image4101.png"/><Relationship Id="rId459" Type="http://schemas.openxmlformats.org/officeDocument/2006/relationships/image" Target="../media/image4122.png"/><Relationship Id="rId16" Type="http://schemas.openxmlformats.org/officeDocument/2006/relationships/customXml" Target="../ink/ink3934.xml"/><Relationship Id="rId221" Type="http://schemas.openxmlformats.org/officeDocument/2006/relationships/customXml" Target="../ink/ink4037.xml"/><Relationship Id="rId263" Type="http://schemas.openxmlformats.org/officeDocument/2006/relationships/customXml" Target="../ink/ink4058.xml"/><Relationship Id="rId319" Type="http://schemas.openxmlformats.org/officeDocument/2006/relationships/customXml" Target="../ink/ink4086.xml"/><Relationship Id="rId470" Type="http://schemas.openxmlformats.org/officeDocument/2006/relationships/customXml" Target="../ink/ink4162.xml"/><Relationship Id="rId58" Type="http://schemas.openxmlformats.org/officeDocument/2006/relationships/customXml" Target="../ink/ink3955.xml"/><Relationship Id="rId123" Type="http://schemas.openxmlformats.org/officeDocument/2006/relationships/image" Target="../media/image3956.png"/><Relationship Id="rId330" Type="http://schemas.openxmlformats.org/officeDocument/2006/relationships/image" Target="../media/image4058.png"/><Relationship Id="rId165" Type="http://schemas.openxmlformats.org/officeDocument/2006/relationships/customXml" Target="../ink/ink4009.xml"/><Relationship Id="rId372" Type="http://schemas.openxmlformats.org/officeDocument/2006/relationships/customXml" Target="../ink/ink4113.xml"/><Relationship Id="rId428" Type="http://schemas.openxmlformats.org/officeDocument/2006/relationships/customXml" Target="../ink/ink4141.xml"/><Relationship Id="rId232" Type="http://schemas.openxmlformats.org/officeDocument/2006/relationships/image" Target="../media/image4009.png"/><Relationship Id="rId274" Type="http://schemas.openxmlformats.org/officeDocument/2006/relationships/image" Target="../media/image4030.png"/><Relationship Id="rId481" Type="http://schemas.openxmlformats.org/officeDocument/2006/relationships/image" Target="../media/image4133.png"/><Relationship Id="rId27" Type="http://schemas.openxmlformats.org/officeDocument/2006/relationships/image" Target="../media/image3909.png"/><Relationship Id="rId69" Type="http://schemas.openxmlformats.org/officeDocument/2006/relationships/image" Target="../media/image3930.png"/><Relationship Id="rId134" Type="http://schemas.openxmlformats.org/officeDocument/2006/relationships/customXml" Target="../ink/ink3993.xml"/><Relationship Id="rId80" Type="http://schemas.openxmlformats.org/officeDocument/2006/relationships/customXml" Target="../ink/ink3966.xml"/><Relationship Id="rId176" Type="http://schemas.openxmlformats.org/officeDocument/2006/relationships/image" Target="../media/image3981.png"/><Relationship Id="rId341" Type="http://schemas.openxmlformats.org/officeDocument/2006/relationships/image" Target="../media/image4063.png"/><Relationship Id="rId383" Type="http://schemas.openxmlformats.org/officeDocument/2006/relationships/image" Target="../media/image4084.png"/><Relationship Id="rId439" Type="http://schemas.openxmlformats.org/officeDocument/2006/relationships/image" Target="../media/image4112.png"/><Relationship Id="rId201" Type="http://schemas.openxmlformats.org/officeDocument/2006/relationships/customXml" Target="../ink/ink4027.xml"/><Relationship Id="rId243" Type="http://schemas.openxmlformats.org/officeDocument/2006/relationships/customXml" Target="../ink/ink4048.xml"/><Relationship Id="rId285" Type="http://schemas.openxmlformats.org/officeDocument/2006/relationships/customXml" Target="../ink/ink4069.xml"/><Relationship Id="rId450" Type="http://schemas.openxmlformats.org/officeDocument/2006/relationships/customXml" Target="../ink/ink4152.xml"/><Relationship Id="rId38" Type="http://schemas.openxmlformats.org/officeDocument/2006/relationships/customXml" Target="../ink/ink3945.xml"/><Relationship Id="rId103" Type="http://schemas.openxmlformats.org/officeDocument/2006/relationships/image" Target="../media/image3947.png"/><Relationship Id="rId310" Type="http://schemas.openxmlformats.org/officeDocument/2006/relationships/image" Target="../media/image4048.png"/><Relationship Id="rId492" Type="http://schemas.openxmlformats.org/officeDocument/2006/relationships/customXml" Target="../ink/ink4173.xml"/><Relationship Id="rId91" Type="http://schemas.openxmlformats.org/officeDocument/2006/relationships/image" Target="../media/image3941.png"/><Relationship Id="rId145" Type="http://schemas.openxmlformats.org/officeDocument/2006/relationships/image" Target="../media/image3967.png"/><Relationship Id="rId187" Type="http://schemas.openxmlformats.org/officeDocument/2006/relationships/customXml" Target="../ink/ink4020.xml"/><Relationship Id="rId352" Type="http://schemas.openxmlformats.org/officeDocument/2006/relationships/customXml" Target="../ink/ink4103.xml"/><Relationship Id="rId394" Type="http://schemas.openxmlformats.org/officeDocument/2006/relationships/customXml" Target="../ink/ink4124.xml"/><Relationship Id="rId408" Type="http://schemas.openxmlformats.org/officeDocument/2006/relationships/customXml" Target="../ink/ink4131.xml"/><Relationship Id="rId212" Type="http://schemas.openxmlformats.org/officeDocument/2006/relationships/image" Target="../media/image3999.png"/><Relationship Id="rId254" Type="http://schemas.openxmlformats.org/officeDocument/2006/relationships/image" Target="../media/image4020.png"/><Relationship Id="rId49" Type="http://schemas.openxmlformats.org/officeDocument/2006/relationships/image" Target="../media/image3920.png"/><Relationship Id="rId114" Type="http://schemas.openxmlformats.org/officeDocument/2006/relationships/customXml" Target="../ink/ink3983.xml"/><Relationship Id="rId296" Type="http://schemas.openxmlformats.org/officeDocument/2006/relationships/image" Target="../media/image4041.png"/><Relationship Id="rId461" Type="http://schemas.openxmlformats.org/officeDocument/2006/relationships/image" Target="../media/image4123.png"/><Relationship Id="rId60" Type="http://schemas.openxmlformats.org/officeDocument/2006/relationships/customXml" Target="../ink/ink3956.xml"/><Relationship Id="rId156" Type="http://schemas.openxmlformats.org/officeDocument/2006/relationships/customXml" Target="../ink/ink4004.xml"/><Relationship Id="rId198" Type="http://schemas.openxmlformats.org/officeDocument/2006/relationships/image" Target="../media/image3992.png"/><Relationship Id="rId321" Type="http://schemas.openxmlformats.org/officeDocument/2006/relationships/customXml" Target="../ink/ink4087.xml"/><Relationship Id="rId363" Type="http://schemas.openxmlformats.org/officeDocument/2006/relationships/image" Target="../media/image4074.png"/><Relationship Id="rId419" Type="http://schemas.openxmlformats.org/officeDocument/2006/relationships/image" Target="../media/image4102.png"/><Relationship Id="rId223" Type="http://schemas.openxmlformats.org/officeDocument/2006/relationships/customXml" Target="../ink/ink4038.xml"/><Relationship Id="rId430" Type="http://schemas.openxmlformats.org/officeDocument/2006/relationships/customXml" Target="../ink/ink4142.xml"/><Relationship Id="rId18" Type="http://schemas.openxmlformats.org/officeDocument/2006/relationships/customXml" Target="../ink/ink3935.xml"/><Relationship Id="rId265" Type="http://schemas.openxmlformats.org/officeDocument/2006/relationships/customXml" Target="../ink/ink4059.xml"/><Relationship Id="rId472" Type="http://schemas.openxmlformats.org/officeDocument/2006/relationships/customXml" Target="../ink/ink4163.xml"/><Relationship Id="rId125" Type="http://schemas.openxmlformats.org/officeDocument/2006/relationships/image" Target="../media/image3957.png"/><Relationship Id="rId167" Type="http://schemas.openxmlformats.org/officeDocument/2006/relationships/customXml" Target="../ink/ink4010.xml"/><Relationship Id="rId332" Type="http://schemas.openxmlformats.org/officeDocument/2006/relationships/image" Target="../media/image4059.png"/><Relationship Id="rId374" Type="http://schemas.openxmlformats.org/officeDocument/2006/relationships/customXml" Target="../ink/ink4114.xml"/><Relationship Id="rId71" Type="http://schemas.openxmlformats.org/officeDocument/2006/relationships/image" Target="../media/image3931.png"/><Relationship Id="rId234" Type="http://schemas.openxmlformats.org/officeDocument/2006/relationships/image" Target="../media/image4010.png"/><Relationship Id="rId2" Type="http://schemas.openxmlformats.org/officeDocument/2006/relationships/customXml" Target="../ink/ink3927.xml"/><Relationship Id="rId29" Type="http://schemas.openxmlformats.org/officeDocument/2006/relationships/image" Target="../media/image3910.png"/><Relationship Id="rId276" Type="http://schemas.openxmlformats.org/officeDocument/2006/relationships/image" Target="../media/image4031.png"/><Relationship Id="rId441" Type="http://schemas.openxmlformats.org/officeDocument/2006/relationships/image" Target="../media/image4113.png"/><Relationship Id="rId483" Type="http://schemas.openxmlformats.org/officeDocument/2006/relationships/image" Target="../media/image4134.png"/><Relationship Id="rId40" Type="http://schemas.openxmlformats.org/officeDocument/2006/relationships/customXml" Target="../ink/ink3946.xml"/><Relationship Id="rId136" Type="http://schemas.openxmlformats.org/officeDocument/2006/relationships/customXml" Target="../ink/ink3994.xml"/><Relationship Id="rId178" Type="http://schemas.openxmlformats.org/officeDocument/2006/relationships/image" Target="../media/image3982.png"/><Relationship Id="rId301" Type="http://schemas.openxmlformats.org/officeDocument/2006/relationships/customXml" Target="../ink/ink4077.xml"/><Relationship Id="rId343" Type="http://schemas.openxmlformats.org/officeDocument/2006/relationships/image" Target="../media/image4064.png"/><Relationship Id="rId82" Type="http://schemas.openxmlformats.org/officeDocument/2006/relationships/customXml" Target="../ink/ink3967.xml"/><Relationship Id="rId203" Type="http://schemas.openxmlformats.org/officeDocument/2006/relationships/customXml" Target="../ink/ink4028.xml"/><Relationship Id="rId385" Type="http://schemas.openxmlformats.org/officeDocument/2006/relationships/image" Target="../media/image4085.png"/><Relationship Id="rId245" Type="http://schemas.openxmlformats.org/officeDocument/2006/relationships/customXml" Target="../ink/ink4049.xml"/><Relationship Id="rId287" Type="http://schemas.openxmlformats.org/officeDocument/2006/relationships/customXml" Target="../ink/ink4070.xml"/><Relationship Id="rId410" Type="http://schemas.openxmlformats.org/officeDocument/2006/relationships/customXml" Target="../ink/ink4132.xml"/><Relationship Id="rId452" Type="http://schemas.openxmlformats.org/officeDocument/2006/relationships/customXml" Target="../ink/ink4153.xml"/><Relationship Id="rId494" Type="http://schemas.openxmlformats.org/officeDocument/2006/relationships/customXml" Target="../ink/ink4174.xml"/><Relationship Id="rId105" Type="http://schemas.openxmlformats.org/officeDocument/2006/relationships/image" Target="../media/image3948.png"/><Relationship Id="rId147" Type="http://schemas.openxmlformats.org/officeDocument/2006/relationships/image" Target="../media/image3968.png"/><Relationship Id="rId312" Type="http://schemas.openxmlformats.org/officeDocument/2006/relationships/image" Target="../media/image4049.png"/><Relationship Id="rId354" Type="http://schemas.openxmlformats.org/officeDocument/2006/relationships/customXml" Target="../ink/ink4104.xml"/><Relationship Id="rId51" Type="http://schemas.openxmlformats.org/officeDocument/2006/relationships/image" Target="../media/image3921.png"/><Relationship Id="rId93" Type="http://schemas.openxmlformats.org/officeDocument/2006/relationships/image" Target="../media/image3942.png"/><Relationship Id="rId189" Type="http://schemas.openxmlformats.org/officeDocument/2006/relationships/customXml" Target="../ink/ink4021.xml"/><Relationship Id="rId396" Type="http://schemas.openxmlformats.org/officeDocument/2006/relationships/customXml" Target="../ink/ink4125.xml"/><Relationship Id="rId214" Type="http://schemas.openxmlformats.org/officeDocument/2006/relationships/image" Target="../media/image4000.png"/><Relationship Id="rId256" Type="http://schemas.openxmlformats.org/officeDocument/2006/relationships/image" Target="../media/image4021.png"/><Relationship Id="rId298" Type="http://schemas.openxmlformats.org/officeDocument/2006/relationships/image" Target="../media/image4042.png"/><Relationship Id="rId421" Type="http://schemas.openxmlformats.org/officeDocument/2006/relationships/image" Target="../media/image4103.png"/><Relationship Id="rId463" Type="http://schemas.openxmlformats.org/officeDocument/2006/relationships/image" Target="../media/image4124.png"/><Relationship Id="rId116" Type="http://schemas.openxmlformats.org/officeDocument/2006/relationships/customXml" Target="../ink/ink3984.xml"/><Relationship Id="rId158" Type="http://schemas.openxmlformats.org/officeDocument/2006/relationships/customXml" Target="../ink/ink4005.xml"/><Relationship Id="rId323" Type="http://schemas.openxmlformats.org/officeDocument/2006/relationships/customXml" Target="../ink/ink4088.xml"/><Relationship Id="rId20" Type="http://schemas.openxmlformats.org/officeDocument/2006/relationships/customXml" Target="../ink/ink3936.xml"/><Relationship Id="rId62" Type="http://schemas.openxmlformats.org/officeDocument/2006/relationships/customXml" Target="../ink/ink3957.xml"/><Relationship Id="rId365" Type="http://schemas.openxmlformats.org/officeDocument/2006/relationships/image" Target="../media/image4075.png"/><Relationship Id="rId190" Type="http://schemas.openxmlformats.org/officeDocument/2006/relationships/image" Target="../media/image3988.png"/><Relationship Id="rId204" Type="http://schemas.openxmlformats.org/officeDocument/2006/relationships/image" Target="../media/image3995.png"/><Relationship Id="rId225" Type="http://schemas.openxmlformats.org/officeDocument/2006/relationships/customXml" Target="../ink/ink4039.xml"/><Relationship Id="rId246" Type="http://schemas.openxmlformats.org/officeDocument/2006/relationships/image" Target="../media/image4016.png"/><Relationship Id="rId267" Type="http://schemas.openxmlformats.org/officeDocument/2006/relationships/customXml" Target="../ink/ink4060.xml"/><Relationship Id="rId288" Type="http://schemas.openxmlformats.org/officeDocument/2006/relationships/image" Target="../media/image4037.png"/><Relationship Id="rId411" Type="http://schemas.openxmlformats.org/officeDocument/2006/relationships/image" Target="../media/image4098.png"/><Relationship Id="rId432" Type="http://schemas.openxmlformats.org/officeDocument/2006/relationships/customXml" Target="../ink/ink4143.xml"/><Relationship Id="rId453" Type="http://schemas.openxmlformats.org/officeDocument/2006/relationships/image" Target="../media/image4119.png"/><Relationship Id="rId474" Type="http://schemas.openxmlformats.org/officeDocument/2006/relationships/customXml" Target="../ink/ink4164.xml"/><Relationship Id="rId106" Type="http://schemas.openxmlformats.org/officeDocument/2006/relationships/customXml" Target="../ink/ink3979.xml"/><Relationship Id="rId127" Type="http://schemas.openxmlformats.org/officeDocument/2006/relationships/image" Target="../media/image3958.png"/><Relationship Id="rId313" Type="http://schemas.openxmlformats.org/officeDocument/2006/relationships/customXml" Target="../ink/ink4083.xml"/><Relationship Id="rId495" Type="http://schemas.openxmlformats.org/officeDocument/2006/relationships/image" Target="../media/image4140.png"/><Relationship Id="rId10" Type="http://schemas.openxmlformats.org/officeDocument/2006/relationships/customXml" Target="../ink/ink3931.xml"/><Relationship Id="rId31" Type="http://schemas.openxmlformats.org/officeDocument/2006/relationships/image" Target="../media/image3911.png"/><Relationship Id="rId52" Type="http://schemas.openxmlformats.org/officeDocument/2006/relationships/customXml" Target="../ink/ink3952.xml"/><Relationship Id="rId73" Type="http://schemas.openxmlformats.org/officeDocument/2006/relationships/image" Target="../media/image3932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customXml" Target="../ink/ink4011.xml"/><Relationship Id="rId334" Type="http://schemas.openxmlformats.org/officeDocument/2006/relationships/customXml" Target="../ink/ink4094.xml"/><Relationship Id="rId355" Type="http://schemas.openxmlformats.org/officeDocument/2006/relationships/image" Target="../media/image4070.png"/><Relationship Id="rId376" Type="http://schemas.openxmlformats.org/officeDocument/2006/relationships/customXml" Target="../ink/ink4115.xml"/><Relationship Id="rId397" Type="http://schemas.openxmlformats.org/officeDocument/2006/relationships/image" Target="../media/image4091.png"/><Relationship Id="rId4" Type="http://schemas.openxmlformats.org/officeDocument/2006/relationships/customXml" Target="../ink/ink3928.xml"/><Relationship Id="rId180" Type="http://schemas.openxmlformats.org/officeDocument/2006/relationships/image" Target="../media/image3983.png"/><Relationship Id="rId215" Type="http://schemas.openxmlformats.org/officeDocument/2006/relationships/customXml" Target="../ink/ink4034.xml"/><Relationship Id="rId236" Type="http://schemas.openxmlformats.org/officeDocument/2006/relationships/image" Target="../media/image4011.png"/><Relationship Id="rId257" Type="http://schemas.openxmlformats.org/officeDocument/2006/relationships/customXml" Target="../ink/ink4055.xml"/><Relationship Id="rId278" Type="http://schemas.openxmlformats.org/officeDocument/2006/relationships/image" Target="../media/image4032.png"/><Relationship Id="rId401" Type="http://schemas.openxmlformats.org/officeDocument/2006/relationships/image" Target="../media/image4093.png"/><Relationship Id="rId422" Type="http://schemas.openxmlformats.org/officeDocument/2006/relationships/customXml" Target="../ink/ink4138.xml"/><Relationship Id="rId443" Type="http://schemas.openxmlformats.org/officeDocument/2006/relationships/image" Target="../media/image4114.png"/><Relationship Id="rId464" Type="http://schemas.openxmlformats.org/officeDocument/2006/relationships/customXml" Target="../ink/ink4159.xml"/><Relationship Id="rId303" Type="http://schemas.openxmlformats.org/officeDocument/2006/relationships/customXml" Target="../ink/ink4078.xml"/><Relationship Id="rId485" Type="http://schemas.openxmlformats.org/officeDocument/2006/relationships/image" Target="../media/image4135.png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345" Type="http://schemas.openxmlformats.org/officeDocument/2006/relationships/image" Target="../media/image4065.png"/><Relationship Id="rId387" Type="http://schemas.openxmlformats.org/officeDocument/2006/relationships/image" Target="../media/image4086.png"/><Relationship Id="rId191" Type="http://schemas.openxmlformats.org/officeDocument/2006/relationships/customXml" Target="../ink/ink4022.xml"/><Relationship Id="rId205" Type="http://schemas.openxmlformats.org/officeDocument/2006/relationships/customXml" Target="../ink/ink4029.xml"/><Relationship Id="rId247" Type="http://schemas.openxmlformats.org/officeDocument/2006/relationships/customXml" Target="../ink/ink4050.xml"/><Relationship Id="rId412" Type="http://schemas.openxmlformats.org/officeDocument/2006/relationships/customXml" Target="../ink/ink4133.xml"/><Relationship Id="rId107" Type="http://schemas.openxmlformats.org/officeDocument/2006/relationships/image" Target="../media/image3949.png"/><Relationship Id="rId289" Type="http://schemas.openxmlformats.org/officeDocument/2006/relationships/customXml" Target="../ink/ink4071.xml"/><Relationship Id="rId454" Type="http://schemas.openxmlformats.org/officeDocument/2006/relationships/customXml" Target="../ink/ink4154.xml"/><Relationship Id="rId11" Type="http://schemas.openxmlformats.org/officeDocument/2006/relationships/image" Target="../media/image3901.png"/><Relationship Id="rId53" Type="http://schemas.openxmlformats.org/officeDocument/2006/relationships/image" Target="../media/image3922.png"/><Relationship Id="rId149" Type="http://schemas.openxmlformats.org/officeDocument/2006/relationships/image" Target="../media/image438.png"/><Relationship Id="rId314" Type="http://schemas.openxmlformats.org/officeDocument/2006/relationships/image" Target="../media/image4050.png"/><Relationship Id="rId356" Type="http://schemas.openxmlformats.org/officeDocument/2006/relationships/customXml" Target="../ink/ink4105.xml"/><Relationship Id="rId398" Type="http://schemas.openxmlformats.org/officeDocument/2006/relationships/customXml" Target="../ink/ink4126.xml"/><Relationship Id="rId95" Type="http://schemas.openxmlformats.org/officeDocument/2006/relationships/image" Target="../media/image3943.png"/><Relationship Id="rId160" Type="http://schemas.openxmlformats.org/officeDocument/2006/relationships/customXml" Target="../ink/ink4006.xml"/><Relationship Id="rId216" Type="http://schemas.openxmlformats.org/officeDocument/2006/relationships/image" Target="../media/image4001.png"/><Relationship Id="rId423" Type="http://schemas.openxmlformats.org/officeDocument/2006/relationships/image" Target="../media/image4104.png"/><Relationship Id="rId258" Type="http://schemas.openxmlformats.org/officeDocument/2006/relationships/image" Target="../media/image4022.png"/><Relationship Id="rId465" Type="http://schemas.openxmlformats.org/officeDocument/2006/relationships/image" Target="../media/image4125.png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customXml" Target="../ink/ink4089.xml"/><Relationship Id="rId367" Type="http://schemas.openxmlformats.org/officeDocument/2006/relationships/image" Target="../media/image4076.png"/><Relationship Id="rId171" Type="http://schemas.openxmlformats.org/officeDocument/2006/relationships/customXml" Target="../ink/ink4012.xml"/><Relationship Id="rId227" Type="http://schemas.openxmlformats.org/officeDocument/2006/relationships/customXml" Target="../ink/ink4040.xml"/><Relationship Id="rId269" Type="http://schemas.openxmlformats.org/officeDocument/2006/relationships/customXml" Target="../ink/ink4061.xml"/><Relationship Id="rId434" Type="http://schemas.openxmlformats.org/officeDocument/2006/relationships/customXml" Target="../ink/ink4144.xml"/><Relationship Id="rId476" Type="http://schemas.openxmlformats.org/officeDocument/2006/relationships/customXml" Target="../ink/ink4165.xml"/><Relationship Id="rId33" Type="http://schemas.openxmlformats.org/officeDocument/2006/relationships/image" Target="../media/image3912.png"/><Relationship Id="rId129" Type="http://schemas.openxmlformats.org/officeDocument/2006/relationships/image" Target="../media/image3959.png"/><Relationship Id="rId280" Type="http://schemas.openxmlformats.org/officeDocument/2006/relationships/image" Target="../media/image4033.png"/><Relationship Id="rId336" Type="http://schemas.openxmlformats.org/officeDocument/2006/relationships/customXml" Target="../ink/ink4095.xml"/><Relationship Id="rId75" Type="http://schemas.openxmlformats.org/officeDocument/2006/relationships/image" Target="../media/image3933.png"/><Relationship Id="rId140" Type="http://schemas.openxmlformats.org/officeDocument/2006/relationships/customXml" Target="../ink/ink3996.xml"/><Relationship Id="rId182" Type="http://schemas.openxmlformats.org/officeDocument/2006/relationships/image" Target="../media/image3984.png"/><Relationship Id="rId378" Type="http://schemas.openxmlformats.org/officeDocument/2006/relationships/customXml" Target="../ink/ink4116.xml"/><Relationship Id="rId403" Type="http://schemas.openxmlformats.org/officeDocument/2006/relationships/image" Target="../media/image4094.png"/><Relationship Id="rId6" Type="http://schemas.openxmlformats.org/officeDocument/2006/relationships/customXml" Target="../ink/ink3929.xml"/><Relationship Id="rId238" Type="http://schemas.openxmlformats.org/officeDocument/2006/relationships/image" Target="../media/image4012.png"/><Relationship Id="rId445" Type="http://schemas.openxmlformats.org/officeDocument/2006/relationships/image" Target="../media/image4115.png"/><Relationship Id="rId487" Type="http://schemas.openxmlformats.org/officeDocument/2006/relationships/image" Target="../media/image4136.png"/><Relationship Id="rId291" Type="http://schemas.openxmlformats.org/officeDocument/2006/relationships/customXml" Target="../ink/ink4072.xml"/><Relationship Id="rId305" Type="http://schemas.openxmlformats.org/officeDocument/2006/relationships/customXml" Target="../ink/ink4079.xml"/><Relationship Id="rId347" Type="http://schemas.openxmlformats.org/officeDocument/2006/relationships/image" Target="../media/image4066.png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969.png"/><Relationship Id="rId389" Type="http://schemas.openxmlformats.org/officeDocument/2006/relationships/image" Target="../media/image4087.png"/><Relationship Id="rId193" Type="http://schemas.openxmlformats.org/officeDocument/2006/relationships/customXml" Target="../ink/ink4023.xml"/><Relationship Id="rId207" Type="http://schemas.openxmlformats.org/officeDocument/2006/relationships/customXml" Target="../ink/ink4030.xml"/><Relationship Id="rId249" Type="http://schemas.openxmlformats.org/officeDocument/2006/relationships/customXml" Target="../ink/ink4051.xml"/><Relationship Id="rId414" Type="http://schemas.openxmlformats.org/officeDocument/2006/relationships/customXml" Target="../ink/ink4134.xml"/><Relationship Id="rId456" Type="http://schemas.openxmlformats.org/officeDocument/2006/relationships/customXml" Target="../ink/ink4155.xml"/><Relationship Id="rId13" Type="http://schemas.openxmlformats.org/officeDocument/2006/relationships/image" Target="../media/image3902.png"/><Relationship Id="rId109" Type="http://schemas.openxmlformats.org/officeDocument/2006/relationships/image" Target="../media/image3950.png"/><Relationship Id="rId260" Type="http://schemas.openxmlformats.org/officeDocument/2006/relationships/image" Target="../media/image4023.png"/><Relationship Id="rId316" Type="http://schemas.openxmlformats.org/officeDocument/2006/relationships/image" Target="../media/image4051.png"/><Relationship Id="rId55" Type="http://schemas.openxmlformats.org/officeDocument/2006/relationships/image" Target="../media/image3923.png"/><Relationship Id="rId97" Type="http://schemas.openxmlformats.org/officeDocument/2006/relationships/image" Target="../media/image3944.png"/><Relationship Id="rId120" Type="http://schemas.openxmlformats.org/officeDocument/2006/relationships/customXml" Target="../ink/ink3986.xml"/><Relationship Id="rId358" Type="http://schemas.openxmlformats.org/officeDocument/2006/relationships/customXml" Target="../ink/ink4106.xml"/><Relationship Id="rId162" Type="http://schemas.openxmlformats.org/officeDocument/2006/relationships/image" Target="../media/image3974.png"/><Relationship Id="rId218" Type="http://schemas.openxmlformats.org/officeDocument/2006/relationships/image" Target="../media/image4002.png"/><Relationship Id="rId425" Type="http://schemas.openxmlformats.org/officeDocument/2006/relationships/image" Target="../media/image4105.png"/><Relationship Id="rId467" Type="http://schemas.openxmlformats.org/officeDocument/2006/relationships/image" Target="../media/image4126.png"/><Relationship Id="rId271" Type="http://schemas.openxmlformats.org/officeDocument/2006/relationships/customXml" Target="../ink/ink4062.xml"/><Relationship Id="rId24" Type="http://schemas.openxmlformats.org/officeDocument/2006/relationships/customXml" Target="../ink/ink3938.xml"/><Relationship Id="rId66" Type="http://schemas.openxmlformats.org/officeDocument/2006/relationships/customXml" Target="../ink/ink3959.xml"/><Relationship Id="rId131" Type="http://schemas.openxmlformats.org/officeDocument/2006/relationships/image" Target="../media/image3960.png"/><Relationship Id="rId327" Type="http://schemas.openxmlformats.org/officeDocument/2006/relationships/customXml" Target="../ink/ink4090.xml"/><Relationship Id="rId369" Type="http://schemas.openxmlformats.org/officeDocument/2006/relationships/image" Target="../media/image4077.png"/><Relationship Id="rId173" Type="http://schemas.openxmlformats.org/officeDocument/2006/relationships/customXml" Target="../ink/ink4013.xml"/><Relationship Id="rId229" Type="http://schemas.openxmlformats.org/officeDocument/2006/relationships/customXml" Target="../ink/ink4041.xml"/><Relationship Id="rId380" Type="http://schemas.openxmlformats.org/officeDocument/2006/relationships/customXml" Target="../ink/ink4117.xml"/><Relationship Id="rId436" Type="http://schemas.openxmlformats.org/officeDocument/2006/relationships/customXml" Target="../ink/ink4145.xml"/><Relationship Id="rId240" Type="http://schemas.openxmlformats.org/officeDocument/2006/relationships/image" Target="../media/image4013.png"/><Relationship Id="rId478" Type="http://schemas.openxmlformats.org/officeDocument/2006/relationships/customXml" Target="../ink/ink4166.xml"/><Relationship Id="rId35" Type="http://schemas.openxmlformats.org/officeDocument/2006/relationships/image" Target="../media/image3913.png"/><Relationship Id="rId77" Type="http://schemas.openxmlformats.org/officeDocument/2006/relationships/image" Target="../media/image3934.png"/><Relationship Id="rId100" Type="http://schemas.openxmlformats.org/officeDocument/2006/relationships/customXml" Target="../ink/ink3976.xml"/><Relationship Id="rId282" Type="http://schemas.openxmlformats.org/officeDocument/2006/relationships/image" Target="../media/image4034.png"/><Relationship Id="rId338" Type="http://schemas.openxmlformats.org/officeDocument/2006/relationships/customXml" Target="../ink/ink4096.xml"/><Relationship Id="rId8" Type="http://schemas.openxmlformats.org/officeDocument/2006/relationships/customXml" Target="../ink/ink3930.xml"/><Relationship Id="rId142" Type="http://schemas.openxmlformats.org/officeDocument/2006/relationships/customXml" Target="../ink/ink3997.xml"/><Relationship Id="rId184" Type="http://schemas.openxmlformats.org/officeDocument/2006/relationships/image" Target="../media/image3985.png"/><Relationship Id="rId391" Type="http://schemas.openxmlformats.org/officeDocument/2006/relationships/image" Target="../media/image4088.png"/><Relationship Id="rId405" Type="http://schemas.openxmlformats.org/officeDocument/2006/relationships/image" Target="../media/image4095.png"/><Relationship Id="rId447" Type="http://schemas.openxmlformats.org/officeDocument/2006/relationships/image" Target="../media/image4116.png"/><Relationship Id="rId251" Type="http://schemas.openxmlformats.org/officeDocument/2006/relationships/customXml" Target="../ink/ink4052.xml"/><Relationship Id="rId489" Type="http://schemas.openxmlformats.org/officeDocument/2006/relationships/image" Target="../media/image4137.png"/><Relationship Id="rId46" Type="http://schemas.openxmlformats.org/officeDocument/2006/relationships/customXml" Target="../ink/ink3949.xml"/><Relationship Id="rId293" Type="http://schemas.openxmlformats.org/officeDocument/2006/relationships/customXml" Target="../ink/ink4073.xml"/><Relationship Id="rId307" Type="http://schemas.openxmlformats.org/officeDocument/2006/relationships/customXml" Target="../ink/ink4080.xml"/><Relationship Id="rId349" Type="http://schemas.openxmlformats.org/officeDocument/2006/relationships/image" Target="../media/image4067.png"/><Relationship Id="rId88" Type="http://schemas.openxmlformats.org/officeDocument/2006/relationships/customXml" Target="../ink/ink3970.xml"/><Relationship Id="rId111" Type="http://schemas.openxmlformats.org/officeDocument/2006/relationships/image" Target="../media/image3951.png"/><Relationship Id="rId153" Type="http://schemas.openxmlformats.org/officeDocument/2006/relationships/image" Target="../media/image3970.png"/><Relationship Id="rId195" Type="http://schemas.openxmlformats.org/officeDocument/2006/relationships/customXml" Target="../ink/ink4024.xml"/><Relationship Id="rId209" Type="http://schemas.openxmlformats.org/officeDocument/2006/relationships/customXml" Target="../ink/ink4031.xml"/><Relationship Id="rId360" Type="http://schemas.openxmlformats.org/officeDocument/2006/relationships/customXml" Target="../ink/ink4107.xml"/><Relationship Id="rId416" Type="http://schemas.openxmlformats.org/officeDocument/2006/relationships/customXml" Target="../ink/ink4135.xml"/><Relationship Id="rId220" Type="http://schemas.openxmlformats.org/officeDocument/2006/relationships/image" Target="../media/image4003.png"/><Relationship Id="rId458" Type="http://schemas.openxmlformats.org/officeDocument/2006/relationships/customXml" Target="../ink/ink4156.xml"/><Relationship Id="rId15" Type="http://schemas.openxmlformats.org/officeDocument/2006/relationships/image" Target="../media/image3903.png"/><Relationship Id="rId57" Type="http://schemas.openxmlformats.org/officeDocument/2006/relationships/image" Target="../media/image3924.png"/><Relationship Id="rId262" Type="http://schemas.openxmlformats.org/officeDocument/2006/relationships/image" Target="../media/image4024.png"/><Relationship Id="rId318" Type="http://schemas.openxmlformats.org/officeDocument/2006/relationships/image" Target="../media/image4052.png"/><Relationship Id="rId99" Type="http://schemas.openxmlformats.org/officeDocument/2006/relationships/image" Target="../media/image3945.png"/><Relationship Id="rId122" Type="http://schemas.openxmlformats.org/officeDocument/2006/relationships/customXml" Target="../ink/ink3987.xml"/><Relationship Id="rId164" Type="http://schemas.openxmlformats.org/officeDocument/2006/relationships/image" Target="../media/image3975.png"/><Relationship Id="rId371" Type="http://schemas.openxmlformats.org/officeDocument/2006/relationships/image" Target="../media/image4078.png"/><Relationship Id="rId427" Type="http://schemas.openxmlformats.org/officeDocument/2006/relationships/image" Target="../media/image4106.png"/><Relationship Id="rId469" Type="http://schemas.openxmlformats.org/officeDocument/2006/relationships/image" Target="../media/image4127.png"/><Relationship Id="rId26" Type="http://schemas.openxmlformats.org/officeDocument/2006/relationships/customXml" Target="../ink/ink3939.xml"/><Relationship Id="rId231" Type="http://schemas.openxmlformats.org/officeDocument/2006/relationships/customXml" Target="../ink/ink4042.xml"/><Relationship Id="rId273" Type="http://schemas.openxmlformats.org/officeDocument/2006/relationships/customXml" Target="../ink/ink4063.xml"/><Relationship Id="rId329" Type="http://schemas.openxmlformats.org/officeDocument/2006/relationships/customXml" Target="../ink/ink4091.xml"/><Relationship Id="rId480" Type="http://schemas.openxmlformats.org/officeDocument/2006/relationships/customXml" Target="../ink/ink4167.xml"/><Relationship Id="rId68" Type="http://schemas.openxmlformats.org/officeDocument/2006/relationships/customXml" Target="../ink/ink3960.xml"/><Relationship Id="rId133" Type="http://schemas.openxmlformats.org/officeDocument/2006/relationships/image" Target="../media/image3961.png"/><Relationship Id="rId175" Type="http://schemas.openxmlformats.org/officeDocument/2006/relationships/customXml" Target="../ink/ink4014.xml"/><Relationship Id="rId340" Type="http://schemas.openxmlformats.org/officeDocument/2006/relationships/customXml" Target="../ink/ink4097.xml"/><Relationship Id="rId200" Type="http://schemas.openxmlformats.org/officeDocument/2006/relationships/image" Target="../media/image3993.png"/><Relationship Id="rId382" Type="http://schemas.openxmlformats.org/officeDocument/2006/relationships/customXml" Target="../ink/ink4118.xml"/><Relationship Id="rId438" Type="http://schemas.openxmlformats.org/officeDocument/2006/relationships/customXml" Target="../ink/ink4146.xml"/><Relationship Id="rId242" Type="http://schemas.openxmlformats.org/officeDocument/2006/relationships/image" Target="../media/image4014.png"/><Relationship Id="rId284" Type="http://schemas.openxmlformats.org/officeDocument/2006/relationships/image" Target="../media/image4035.png"/><Relationship Id="rId491" Type="http://schemas.openxmlformats.org/officeDocument/2006/relationships/image" Target="../media/image4138.png"/><Relationship Id="rId37" Type="http://schemas.openxmlformats.org/officeDocument/2006/relationships/image" Target="../media/image3914.png"/><Relationship Id="rId79" Type="http://schemas.openxmlformats.org/officeDocument/2006/relationships/image" Target="../media/image3935.png"/><Relationship Id="rId102" Type="http://schemas.openxmlformats.org/officeDocument/2006/relationships/customXml" Target="../ink/ink3977.xml"/><Relationship Id="rId144" Type="http://schemas.openxmlformats.org/officeDocument/2006/relationships/customXml" Target="../ink/ink3998.xml"/><Relationship Id="rId90" Type="http://schemas.openxmlformats.org/officeDocument/2006/relationships/customXml" Target="../ink/ink3971.xml"/><Relationship Id="rId186" Type="http://schemas.openxmlformats.org/officeDocument/2006/relationships/image" Target="../media/image3986.png"/><Relationship Id="rId351" Type="http://schemas.openxmlformats.org/officeDocument/2006/relationships/image" Target="../media/image4068.png"/><Relationship Id="rId393" Type="http://schemas.openxmlformats.org/officeDocument/2006/relationships/image" Target="../media/image4089.png"/><Relationship Id="rId407" Type="http://schemas.openxmlformats.org/officeDocument/2006/relationships/image" Target="../media/image4096.png"/><Relationship Id="rId449" Type="http://schemas.openxmlformats.org/officeDocument/2006/relationships/image" Target="../media/image4117.png"/><Relationship Id="rId211" Type="http://schemas.openxmlformats.org/officeDocument/2006/relationships/customXml" Target="../ink/ink4032.xml"/><Relationship Id="rId253" Type="http://schemas.openxmlformats.org/officeDocument/2006/relationships/customXml" Target="../ink/ink4053.xml"/><Relationship Id="rId295" Type="http://schemas.openxmlformats.org/officeDocument/2006/relationships/customXml" Target="../ink/ink4074.xml"/><Relationship Id="rId309" Type="http://schemas.openxmlformats.org/officeDocument/2006/relationships/customXml" Target="../ink/ink4081.xml"/><Relationship Id="rId460" Type="http://schemas.openxmlformats.org/officeDocument/2006/relationships/customXml" Target="../ink/ink4157.xml"/><Relationship Id="rId48" Type="http://schemas.openxmlformats.org/officeDocument/2006/relationships/customXml" Target="../ink/ink3950.xml"/><Relationship Id="rId113" Type="http://schemas.openxmlformats.org/officeDocument/2006/relationships/image" Target="../media/image3952.png"/><Relationship Id="rId320" Type="http://schemas.openxmlformats.org/officeDocument/2006/relationships/image" Target="../media/image4053.png"/><Relationship Id="rId155" Type="http://schemas.openxmlformats.org/officeDocument/2006/relationships/image" Target="../media/image3971.png"/><Relationship Id="rId197" Type="http://schemas.openxmlformats.org/officeDocument/2006/relationships/customXml" Target="../ink/ink4025.xml"/><Relationship Id="rId362" Type="http://schemas.openxmlformats.org/officeDocument/2006/relationships/customXml" Target="../ink/ink4108.xml"/><Relationship Id="rId418" Type="http://schemas.openxmlformats.org/officeDocument/2006/relationships/customXml" Target="../ink/ink4136.xml"/><Relationship Id="rId222" Type="http://schemas.openxmlformats.org/officeDocument/2006/relationships/image" Target="../media/image4004.png"/><Relationship Id="rId264" Type="http://schemas.openxmlformats.org/officeDocument/2006/relationships/image" Target="../media/image4025.png"/><Relationship Id="rId471" Type="http://schemas.openxmlformats.org/officeDocument/2006/relationships/image" Target="../media/image4128.png"/><Relationship Id="rId17" Type="http://schemas.openxmlformats.org/officeDocument/2006/relationships/image" Target="../media/image3904.png"/><Relationship Id="rId59" Type="http://schemas.openxmlformats.org/officeDocument/2006/relationships/image" Target="../media/image3925.png"/><Relationship Id="rId124" Type="http://schemas.openxmlformats.org/officeDocument/2006/relationships/customXml" Target="../ink/ink3988.xml"/><Relationship Id="rId70" Type="http://schemas.openxmlformats.org/officeDocument/2006/relationships/customXml" Target="../ink/ink3961.xml"/><Relationship Id="rId166" Type="http://schemas.openxmlformats.org/officeDocument/2006/relationships/image" Target="../media/image3976.png"/><Relationship Id="rId331" Type="http://schemas.openxmlformats.org/officeDocument/2006/relationships/customXml" Target="../ink/ink4092.xml"/><Relationship Id="rId373" Type="http://schemas.openxmlformats.org/officeDocument/2006/relationships/image" Target="../media/image4079.png"/><Relationship Id="rId429" Type="http://schemas.openxmlformats.org/officeDocument/2006/relationships/image" Target="../media/image4107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043.xml"/><Relationship Id="rId440" Type="http://schemas.openxmlformats.org/officeDocument/2006/relationships/customXml" Target="../ink/ink4147.xml"/><Relationship Id="rId28" Type="http://schemas.openxmlformats.org/officeDocument/2006/relationships/customXml" Target="../ink/ink3940.xml"/><Relationship Id="rId275" Type="http://schemas.openxmlformats.org/officeDocument/2006/relationships/customXml" Target="../ink/ink4064.xml"/><Relationship Id="rId300" Type="http://schemas.openxmlformats.org/officeDocument/2006/relationships/image" Target="../media/image4043.png"/><Relationship Id="rId482" Type="http://schemas.openxmlformats.org/officeDocument/2006/relationships/customXml" Target="../ink/ink4168.xml"/><Relationship Id="rId81" Type="http://schemas.openxmlformats.org/officeDocument/2006/relationships/image" Target="../media/image3936.png"/><Relationship Id="rId135" Type="http://schemas.openxmlformats.org/officeDocument/2006/relationships/image" Target="../media/image3962.png"/><Relationship Id="rId177" Type="http://schemas.openxmlformats.org/officeDocument/2006/relationships/customXml" Target="../ink/ink4015.xml"/><Relationship Id="rId342" Type="http://schemas.openxmlformats.org/officeDocument/2006/relationships/customXml" Target="../ink/ink4098.xml"/><Relationship Id="rId384" Type="http://schemas.openxmlformats.org/officeDocument/2006/relationships/customXml" Target="../ink/ink4119.xml"/><Relationship Id="rId202" Type="http://schemas.openxmlformats.org/officeDocument/2006/relationships/image" Target="../media/image3994.png"/><Relationship Id="rId244" Type="http://schemas.openxmlformats.org/officeDocument/2006/relationships/image" Target="../media/image4015.png"/><Relationship Id="rId39" Type="http://schemas.openxmlformats.org/officeDocument/2006/relationships/image" Target="../media/image3915.png"/><Relationship Id="rId286" Type="http://schemas.openxmlformats.org/officeDocument/2006/relationships/image" Target="../media/image4036.png"/><Relationship Id="rId451" Type="http://schemas.openxmlformats.org/officeDocument/2006/relationships/image" Target="../media/image4118.png"/><Relationship Id="rId493" Type="http://schemas.openxmlformats.org/officeDocument/2006/relationships/image" Target="../media/image4139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46" Type="http://schemas.openxmlformats.org/officeDocument/2006/relationships/customXml" Target="../ink/ink3999.xml"/><Relationship Id="rId188" Type="http://schemas.openxmlformats.org/officeDocument/2006/relationships/image" Target="../media/image3987.png"/><Relationship Id="rId311" Type="http://schemas.openxmlformats.org/officeDocument/2006/relationships/customXml" Target="../ink/ink4082.xml"/><Relationship Id="rId353" Type="http://schemas.openxmlformats.org/officeDocument/2006/relationships/image" Target="../media/image4069.png"/><Relationship Id="rId395" Type="http://schemas.openxmlformats.org/officeDocument/2006/relationships/image" Target="../media/image4090.png"/><Relationship Id="rId409" Type="http://schemas.openxmlformats.org/officeDocument/2006/relationships/image" Target="../media/image4097.png"/><Relationship Id="rId92" Type="http://schemas.openxmlformats.org/officeDocument/2006/relationships/customXml" Target="../ink/ink3972.xml"/><Relationship Id="rId213" Type="http://schemas.openxmlformats.org/officeDocument/2006/relationships/customXml" Target="../ink/ink4033.xml"/><Relationship Id="rId420" Type="http://schemas.openxmlformats.org/officeDocument/2006/relationships/customXml" Target="../ink/ink4137.xml"/><Relationship Id="rId255" Type="http://schemas.openxmlformats.org/officeDocument/2006/relationships/customXml" Target="../ink/ink4054.xml"/><Relationship Id="rId297" Type="http://schemas.openxmlformats.org/officeDocument/2006/relationships/customXml" Target="../ink/ink4075.xml"/><Relationship Id="rId462" Type="http://schemas.openxmlformats.org/officeDocument/2006/relationships/customXml" Target="../ink/ink4158.xml"/><Relationship Id="rId115" Type="http://schemas.openxmlformats.org/officeDocument/2006/relationships/image" Target="../media/image3953.png"/><Relationship Id="rId157" Type="http://schemas.openxmlformats.org/officeDocument/2006/relationships/image" Target="../media/image3972.png"/><Relationship Id="rId322" Type="http://schemas.openxmlformats.org/officeDocument/2006/relationships/image" Target="../media/image4054.png"/><Relationship Id="rId364" Type="http://schemas.openxmlformats.org/officeDocument/2006/relationships/customXml" Target="../ink/ink4109.xml"/><Relationship Id="rId61" Type="http://schemas.openxmlformats.org/officeDocument/2006/relationships/image" Target="../media/image3926.png"/><Relationship Id="rId199" Type="http://schemas.openxmlformats.org/officeDocument/2006/relationships/customXml" Target="../ink/ink4026.xml"/><Relationship Id="rId19" Type="http://schemas.openxmlformats.org/officeDocument/2006/relationships/image" Target="../media/image3905.png"/><Relationship Id="rId224" Type="http://schemas.openxmlformats.org/officeDocument/2006/relationships/image" Target="../media/image4005.png"/><Relationship Id="rId266" Type="http://schemas.openxmlformats.org/officeDocument/2006/relationships/image" Target="../media/image4026.png"/><Relationship Id="rId431" Type="http://schemas.openxmlformats.org/officeDocument/2006/relationships/image" Target="../media/image4108.png"/><Relationship Id="rId473" Type="http://schemas.openxmlformats.org/officeDocument/2006/relationships/image" Target="../media/image4129.png"/><Relationship Id="rId30" Type="http://schemas.openxmlformats.org/officeDocument/2006/relationships/customXml" Target="../ink/ink3941.xml"/><Relationship Id="rId126" Type="http://schemas.openxmlformats.org/officeDocument/2006/relationships/customXml" Target="../ink/ink3989.xml"/><Relationship Id="rId168" Type="http://schemas.openxmlformats.org/officeDocument/2006/relationships/image" Target="../media/image3977.png"/><Relationship Id="rId333" Type="http://schemas.openxmlformats.org/officeDocument/2006/relationships/customXml" Target="../ink/ink4093.xml"/><Relationship Id="rId72" Type="http://schemas.openxmlformats.org/officeDocument/2006/relationships/customXml" Target="../ink/ink3962.xml"/><Relationship Id="rId375" Type="http://schemas.openxmlformats.org/officeDocument/2006/relationships/image" Target="../media/image4080.png"/><Relationship Id="rId3" Type="http://schemas.openxmlformats.org/officeDocument/2006/relationships/image" Target="../media/image3897.png"/><Relationship Id="rId235" Type="http://schemas.openxmlformats.org/officeDocument/2006/relationships/customXml" Target="../ink/ink4044.xml"/><Relationship Id="rId277" Type="http://schemas.openxmlformats.org/officeDocument/2006/relationships/customXml" Target="../ink/ink4065.xml"/><Relationship Id="rId400" Type="http://schemas.openxmlformats.org/officeDocument/2006/relationships/customXml" Target="../ink/ink4127.xml"/><Relationship Id="rId442" Type="http://schemas.openxmlformats.org/officeDocument/2006/relationships/customXml" Target="../ink/ink4148.xml"/><Relationship Id="rId484" Type="http://schemas.openxmlformats.org/officeDocument/2006/relationships/customXml" Target="../ink/ink4169.xml"/><Relationship Id="rId137" Type="http://schemas.openxmlformats.org/officeDocument/2006/relationships/image" Target="../media/image3963.png"/><Relationship Id="rId302" Type="http://schemas.openxmlformats.org/officeDocument/2006/relationships/image" Target="../media/image4044.png"/><Relationship Id="rId344" Type="http://schemas.openxmlformats.org/officeDocument/2006/relationships/customXml" Target="../ink/ink4099.xml"/><Relationship Id="rId41" Type="http://schemas.openxmlformats.org/officeDocument/2006/relationships/image" Target="../media/image3916.png"/><Relationship Id="rId83" Type="http://schemas.openxmlformats.org/officeDocument/2006/relationships/image" Target="../media/image3937.png"/><Relationship Id="rId179" Type="http://schemas.openxmlformats.org/officeDocument/2006/relationships/customXml" Target="../ink/ink4016.xml"/><Relationship Id="rId386" Type="http://schemas.openxmlformats.org/officeDocument/2006/relationships/customXml" Target="../ink/ink412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98.png"/><Relationship Id="rId299" Type="http://schemas.openxmlformats.org/officeDocument/2006/relationships/image" Target="../media/image4285.png"/><Relationship Id="rId21" Type="http://schemas.openxmlformats.org/officeDocument/2006/relationships/image" Target="../media/image4150.png"/><Relationship Id="rId63" Type="http://schemas.openxmlformats.org/officeDocument/2006/relationships/image" Target="../media/image4171.png"/><Relationship Id="rId159" Type="http://schemas.openxmlformats.org/officeDocument/2006/relationships/image" Target="../media/image4219.png"/><Relationship Id="rId324" Type="http://schemas.openxmlformats.org/officeDocument/2006/relationships/customXml" Target="../ink/ink4337.xml"/><Relationship Id="rId366" Type="http://schemas.openxmlformats.org/officeDocument/2006/relationships/customXml" Target="../ink/ink4358.xml"/><Relationship Id="rId170" Type="http://schemas.openxmlformats.org/officeDocument/2006/relationships/customXml" Target="../ink/ink4259.xml"/><Relationship Id="rId226" Type="http://schemas.openxmlformats.org/officeDocument/2006/relationships/customXml" Target="../ink/ink4287.xml"/><Relationship Id="rId268" Type="http://schemas.openxmlformats.org/officeDocument/2006/relationships/customXml" Target="../ink/ink4309.xml"/><Relationship Id="rId32" Type="http://schemas.openxmlformats.org/officeDocument/2006/relationships/customXml" Target="../ink/ink4190.xml"/><Relationship Id="rId74" Type="http://schemas.openxmlformats.org/officeDocument/2006/relationships/customXml" Target="../ink/ink4211.xml"/><Relationship Id="rId128" Type="http://schemas.openxmlformats.org/officeDocument/2006/relationships/customXml" Target="../ink/ink4238.xml"/><Relationship Id="rId335" Type="http://schemas.openxmlformats.org/officeDocument/2006/relationships/image" Target="../media/image4303.png"/><Relationship Id="rId377" Type="http://schemas.openxmlformats.org/officeDocument/2006/relationships/image" Target="../media/image4324.png"/><Relationship Id="rId5" Type="http://schemas.openxmlformats.org/officeDocument/2006/relationships/image" Target="../media/image4142.png"/><Relationship Id="rId181" Type="http://schemas.openxmlformats.org/officeDocument/2006/relationships/image" Target="../media/image4230.png"/><Relationship Id="rId237" Type="http://schemas.openxmlformats.org/officeDocument/2006/relationships/image" Target="../media/image4257.png"/><Relationship Id="rId279" Type="http://schemas.openxmlformats.org/officeDocument/2006/relationships/image" Target="../media/image4277.png"/><Relationship Id="rId43" Type="http://schemas.openxmlformats.org/officeDocument/2006/relationships/image" Target="../media/image4161.png"/><Relationship Id="rId139" Type="http://schemas.openxmlformats.org/officeDocument/2006/relationships/image" Target="../media/image4209.png"/><Relationship Id="rId290" Type="http://schemas.openxmlformats.org/officeDocument/2006/relationships/customXml" Target="../ink/ink4320.xml"/><Relationship Id="rId304" Type="http://schemas.openxmlformats.org/officeDocument/2006/relationships/customXml" Target="../ink/ink4327.xml"/><Relationship Id="rId346" Type="http://schemas.openxmlformats.org/officeDocument/2006/relationships/customXml" Target="../ink/ink4348.xml"/><Relationship Id="rId85" Type="http://schemas.openxmlformats.org/officeDocument/2006/relationships/image" Target="../media/image4182.png"/><Relationship Id="rId150" Type="http://schemas.openxmlformats.org/officeDocument/2006/relationships/customXml" Target="../ink/ink4249.xml"/><Relationship Id="rId192" Type="http://schemas.openxmlformats.org/officeDocument/2006/relationships/customXml" Target="../ink/ink4270.xml"/><Relationship Id="rId206" Type="http://schemas.openxmlformats.org/officeDocument/2006/relationships/customXml" Target="../ink/ink4277.xml"/><Relationship Id="rId248" Type="http://schemas.openxmlformats.org/officeDocument/2006/relationships/image" Target="../media/image4262.png"/><Relationship Id="rId12" Type="http://schemas.openxmlformats.org/officeDocument/2006/relationships/customXml" Target="../ink/ink4180.xml"/><Relationship Id="rId108" Type="http://schemas.openxmlformats.org/officeDocument/2006/relationships/customXml" Target="../ink/ink4228.xml"/><Relationship Id="rId315" Type="http://schemas.openxmlformats.org/officeDocument/2006/relationships/image" Target="../media/image4293.png"/><Relationship Id="rId357" Type="http://schemas.openxmlformats.org/officeDocument/2006/relationships/image" Target="../media/image4314.png"/><Relationship Id="rId54" Type="http://schemas.openxmlformats.org/officeDocument/2006/relationships/customXml" Target="../ink/ink4201.xml"/><Relationship Id="rId96" Type="http://schemas.openxmlformats.org/officeDocument/2006/relationships/customXml" Target="../ink/ink4222.xml"/><Relationship Id="rId161" Type="http://schemas.openxmlformats.org/officeDocument/2006/relationships/image" Target="../media/image4220.png"/><Relationship Id="rId217" Type="http://schemas.openxmlformats.org/officeDocument/2006/relationships/image" Target="../media/image4247.png"/><Relationship Id="rId259" Type="http://schemas.openxmlformats.org/officeDocument/2006/relationships/customXml" Target="../ink/ink4304.xml"/><Relationship Id="rId23" Type="http://schemas.openxmlformats.org/officeDocument/2006/relationships/image" Target="../media/image4151.png"/><Relationship Id="rId119" Type="http://schemas.openxmlformats.org/officeDocument/2006/relationships/image" Target="../media/image4199.png"/><Relationship Id="rId270" Type="http://schemas.openxmlformats.org/officeDocument/2006/relationships/customXml" Target="../ink/ink4310.xml"/><Relationship Id="rId326" Type="http://schemas.openxmlformats.org/officeDocument/2006/relationships/customXml" Target="../ink/ink4338.xml"/><Relationship Id="rId65" Type="http://schemas.openxmlformats.org/officeDocument/2006/relationships/image" Target="../media/image4172.png"/><Relationship Id="rId130" Type="http://schemas.openxmlformats.org/officeDocument/2006/relationships/customXml" Target="../ink/ink4239.xml"/><Relationship Id="rId368" Type="http://schemas.openxmlformats.org/officeDocument/2006/relationships/customXml" Target="../ink/ink4359.xml"/><Relationship Id="rId172" Type="http://schemas.openxmlformats.org/officeDocument/2006/relationships/customXml" Target="../ink/ink4260.xml"/><Relationship Id="rId228" Type="http://schemas.openxmlformats.org/officeDocument/2006/relationships/customXml" Target="../ink/ink4288.xml"/><Relationship Id="rId281" Type="http://schemas.openxmlformats.org/officeDocument/2006/relationships/image" Target="../media/image4278.png"/><Relationship Id="rId337" Type="http://schemas.openxmlformats.org/officeDocument/2006/relationships/image" Target="../media/image4304.png"/><Relationship Id="rId34" Type="http://schemas.openxmlformats.org/officeDocument/2006/relationships/customXml" Target="../ink/ink4191.xml"/><Relationship Id="rId76" Type="http://schemas.openxmlformats.org/officeDocument/2006/relationships/customXml" Target="../ink/ink4212.xml"/><Relationship Id="rId141" Type="http://schemas.openxmlformats.org/officeDocument/2006/relationships/image" Target="../media/image4210.png"/><Relationship Id="rId379" Type="http://schemas.openxmlformats.org/officeDocument/2006/relationships/image" Target="../media/image4325.png"/><Relationship Id="rId7" Type="http://schemas.openxmlformats.org/officeDocument/2006/relationships/image" Target="../media/image4143.png"/><Relationship Id="rId183" Type="http://schemas.openxmlformats.org/officeDocument/2006/relationships/image" Target="../media/image4231.png"/><Relationship Id="rId239" Type="http://schemas.openxmlformats.org/officeDocument/2006/relationships/image" Target="../media/image4258.png"/><Relationship Id="rId250" Type="http://schemas.openxmlformats.org/officeDocument/2006/relationships/image" Target="../media/image4263.png"/><Relationship Id="rId292" Type="http://schemas.openxmlformats.org/officeDocument/2006/relationships/customXml" Target="../ink/ink4321.xml"/><Relationship Id="rId306" Type="http://schemas.openxmlformats.org/officeDocument/2006/relationships/customXml" Target="../ink/ink4328.xml"/><Relationship Id="rId45" Type="http://schemas.openxmlformats.org/officeDocument/2006/relationships/image" Target="../media/image4162.png"/><Relationship Id="rId87" Type="http://schemas.openxmlformats.org/officeDocument/2006/relationships/image" Target="../media/image4183.png"/><Relationship Id="rId110" Type="http://schemas.openxmlformats.org/officeDocument/2006/relationships/customXml" Target="../ink/ink4229.xml"/><Relationship Id="rId348" Type="http://schemas.openxmlformats.org/officeDocument/2006/relationships/customXml" Target="../ink/ink4349.xml"/><Relationship Id="rId152" Type="http://schemas.openxmlformats.org/officeDocument/2006/relationships/customXml" Target="../ink/ink4250.xml"/><Relationship Id="rId194" Type="http://schemas.openxmlformats.org/officeDocument/2006/relationships/customXml" Target="../ink/ink4271.xml"/><Relationship Id="rId208" Type="http://schemas.openxmlformats.org/officeDocument/2006/relationships/customXml" Target="../ink/ink4278.xml"/><Relationship Id="rId261" Type="http://schemas.openxmlformats.org/officeDocument/2006/relationships/image" Target="../media/image4268.png"/><Relationship Id="rId14" Type="http://schemas.openxmlformats.org/officeDocument/2006/relationships/customXml" Target="../ink/ink4181.xml"/><Relationship Id="rId56" Type="http://schemas.openxmlformats.org/officeDocument/2006/relationships/customXml" Target="../ink/ink4202.xml"/><Relationship Id="rId317" Type="http://schemas.openxmlformats.org/officeDocument/2006/relationships/image" Target="../media/image4294.png"/><Relationship Id="rId359" Type="http://schemas.openxmlformats.org/officeDocument/2006/relationships/image" Target="../media/image4315.png"/><Relationship Id="rId98" Type="http://schemas.openxmlformats.org/officeDocument/2006/relationships/customXml" Target="../ink/ink4223.xml"/><Relationship Id="rId121" Type="http://schemas.openxmlformats.org/officeDocument/2006/relationships/image" Target="../media/image4200.png"/><Relationship Id="rId163" Type="http://schemas.openxmlformats.org/officeDocument/2006/relationships/image" Target="../media/image4221.png"/><Relationship Id="rId219" Type="http://schemas.openxmlformats.org/officeDocument/2006/relationships/image" Target="../media/image4248.png"/><Relationship Id="rId370" Type="http://schemas.openxmlformats.org/officeDocument/2006/relationships/customXml" Target="../ink/ink4360.xml"/><Relationship Id="rId230" Type="http://schemas.openxmlformats.org/officeDocument/2006/relationships/customXml" Target="../ink/ink4289.xml"/><Relationship Id="rId25" Type="http://schemas.openxmlformats.org/officeDocument/2006/relationships/image" Target="../media/image4152.png"/><Relationship Id="rId67" Type="http://schemas.openxmlformats.org/officeDocument/2006/relationships/image" Target="../media/image4173.png"/><Relationship Id="rId272" Type="http://schemas.openxmlformats.org/officeDocument/2006/relationships/customXml" Target="../ink/ink4311.xml"/><Relationship Id="rId328" Type="http://schemas.openxmlformats.org/officeDocument/2006/relationships/customXml" Target="../ink/ink4339.xml"/><Relationship Id="rId132" Type="http://schemas.openxmlformats.org/officeDocument/2006/relationships/customXml" Target="../ink/ink4240.xml"/><Relationship Id="rId174" Type="http://schemas.openxmlformats.org/officeDocument/2006/relationships/customXml" Target="../ink/ink4261.xml"/><Relationship Id="rId381" Type="http://schemas.openxmlformats.org/officeDocument/2006/relationships/image" Target="../media/image4326.png"/><Relationship Id="rId241" Type="http://schemas.openxmlformats.org/officeDocument/2006/relationships/image" Target="../media/image4259.png"/><Relationship Id="rId36" Type="http://schemas.openxmlformats.org/officeDocument/2006/relationships/customXml" Target="../ink/ink4192.xml"/><Relationship Id="rId283" Type="http://schemas.openxmlformats.org/officeDocument/2006/relationships/image" Target="../media/image4279.png"/><Relationship Id="rId339" Type="http://schemas.openxmlformats.org/officeDocument/2006/relationships/image" Target="../media/image4305.png"/><Relationship Id="rId78" Type="http://schemas.openxmlformats.org/officeDocument/2006/relationships/customXml" Target="../ink/ink4213.xml"/><Relationship Id="rId101" Type="http://schemas.openxmlformats.org/officeDocument/2006/relationships/image" Target="../media/image4190.png"/><Relationship Id="rId143" Type="http://schemas.openxmlformats.org/officeDocument/2006/relationships/image" Target="../media/image4211.png"/><Relationship Id="rId185" Type="http://schemas.openxmlformats.org/officeDocument/2006/relationships/image" Target="../media/image4232.png"/><Relationship Id="rId350" Type="http://schemas.openxmlformats.org/officeDocument/2006/relationships/customXml" Target="../ink/ink4350.xml"/><Relationship Id="rId9" Type="http://schemas.openxmlformats.org/officeDocument/2006/relationships/image" Target="../media/image4144.png"/><Relationship Id="rId210" Type="http://schemas.openxmlformats.org/officeDocument/2006/relationships/customXml" Target="../ink/ink4279.xml"/><Relationship Id="rId26" Type="http://schemas.openxmlformats.org/officeDocument/2006/relationships/customXml" Target="../ink/ink4187.xml"/><Relationship Id="rId231" Type="http://schemas.openxmlformats.org/officeDocument/2006/relationships/image" Target="../media/image4254.png"/><Relationship Id="rId252" Type="http://schemas.openxmlformats.org/officeDocument/2006/relationships/image" Target="../media/image4264.png"/><Relationship Id="rId273" Type="http://schemas.openxmlformats.org/officeDocument/2006/relationships/image" Target="../media/image4274.png"/><Relationship Id="rId294" Type="http://schemas.openxmlformats.org/officeDocument/2006/relationships/customXml" Target="../ink/ink4322.xml"/><Relationship Id="rId308" Type="http://schemas.openxmlformats.org/officeDocument/2006/relationships/customXml" Target="../ink/ink4329.xml"/><Relationship Id="rId329" Type="http://schemas.openxmlformats.org/officeDocument/2006/relationships/image" Target="../media/image4300.png"/><Relationship Id="rId47" Type="http://schemas.openxmlformats.org/officeDocument/2006/relationships/image" Target="../media/image4163.png"/><Relationship Id="rId68" Type="http://schemas.openxmlformats.org/officeDocument/2006/relationships/customXml" Target="../ink/ink4208.xml"/><Relationship Id="rId89" Type="http://schemas.openxmlformats.org/officeDocument/2006/relationships/image" Target="../media/image4184.png"/><Relationship Id="rId112" Type="http://schemas.openxmlformats.org/officeDocument/2006/relationships/customXml" Target="../ink/ink4230.xml"/><Relationship Id="rId133" Type="http://schemas.openxmlformats.org/officeDocument/2006/relationships/image" Target="../media/image4206.png"/><Relationship Id="rId154" Type="http://schemas.openxmlformats.org/officeDocument/2006/relationships/customXml" Target="../ink/ink4251.xml"/><Relationship Id="rId175" Type="http://schemas.openxmlformats.org/officeDocument/2006/relationships/image" Target="../media/image4227.png"/><Relationship Id="rId340" Type="http://schemas.openxmlformats.org/officeDocument/2006/relationships/customXml" Target="../ink/ink4345.xml"/><Relationship Id="rId361" Type="http://schemas.openxmlformats.org/officeDocument/2006/relationships/image" Target="../media/image4316.png"/><Relationship Id="rId196" Type="http://schemas.openxmlformats.org/officeDocument/2006/relationships/customXml" Target="../ink/ink4272.xml"/><Relationship Id="rId200" Type="http://schemas.openxmlformats.org/officeDocument/2006/relationships/customXml" Target="../ink/ink4274.xml"/><Relationship Id="rId382" Type="http://schemas.openxmlformats.org/officeDocument/2006/relationships/customXml" Target="../ink/ink4366.xml"/><Relationship Id="rId16" Type="http://schemas.openxmlformats.org/officeDocument/2006/relationships/customXml" Target="../ink/ink4182.xml"/><Relationship Id="rId221" Type="http://schemas.openxmlformats.org/officeDocument/2006/relationships/image" Target="../media/image4249.png"/><Relationship Id="rId242" Type="http://schemas.openxmlformats.org/officeDocument/2006/relationships/customXml" Target="../ink/ink4295.xml"/><Relationship Id="rId263" Type="http://schemas.openxmlformats.org/officeDocument/2006/relationships/image" Target="../media/image4269.png"/><Relationship Id="rId284" Type="http://schemas.openxmlformats.org/officeDocument/2006/relationships/customXml" Target="../ink/ink4317.xml"/><Relationship Id="rId319" Type="http://schemas.openxmlformats.org/officeDocument/2006/relationships/image" Target="../media/image4295.png"/><Relationship Id="rId37" Type="http://schemas.openxmlformats.org/officeDocument/2006/relationships/image" Target="../media/image4158.png"/><Relationship Id="rId58" Type="http://schemas.openxmlformats.org/officeDocument/2006/relationships/customXml" Target="../ink/ink4203.xml"/><Relationship Id="rId79" Type="http://schemas.openxmlformats.org/officeDocument/2006/relationships/image" Target="../media/image4179.png"/><Relationship Id="rId102" Type="http://schemas.openxmlformats.org/officeDocument/2006/relationships/customXml" Target="../ink/ink4225.xml"/><Relationship Id="rId123" Type="http://schemas.openxmlformats.org/officeDocument/2006/relationships/image" Target="../media/image4201.png"/><Relationship Id="rId144" Type="http://schemas.openxmlformats.org/officeDocument/2006/relationships/customXml" Target="../ink/ink4246.xml"/><Relationship Id="rId330" Type="http://schemas.openxmlformats.org/officeDocument/2006/relationships/customXml" Target="../ink/ink4340.xml"/><Relationship Id="rId90" Type="http://schemas.openxmlformats.org/officeDocument/2006/relationships/customXml" Target="../ink/ink4219.xml"/><Relationship Id="rId165" Type="http://schemas.openxmlformats.org/officeDocument/2006/relationships/image" Target="../media/image4222.png"/><Relationship Id="rId186" Type="http://schemas.openxmlformats.org/officeDocument/2006/relationships/customXml" Target="../ink/ink4267.xml"/><Relationship Id="rId351" Type="http://schemas.openxmlformats.org/officeDocument/2006/relationships/image" Target="../media/image4311.png"/><Relationship Id="rId372" Type="http://schemas.openxmlformats.org/officeDocument/2006/relationships/customXml" Target="../ink/ink4361.xml"/><Relationship Id="rId211" Type="http://schemas.openxmlformats.org/officeDocument/2006/relationships/image" Target="../media/image4244.png"/><Relationship Id="rId232" Type="http://schemas.openxmlformats.org/officeDocument/2006/relationships/customXml" Target="../ink/ink4290.xml"/><Relationship Id="rId253" Type="http://schemas.openxmlformats.org/officeDocument/2006/relationships/customXml" Target="../ink/ink4301.xml"/><Relationship Id="rId274" Type="http://schemas.openxmlformats.org/officeDocument/2006/relationships/customXml" Target="../ink/ink4312.xml"/><Relationship Id="rId295" Type="http://schemas.openxmlformats.org/officeDocument/2006/relationships/image" Target="../media/image4283.png"/><Relationship Id="rId309" Type="http://schemas.openxmlformats.org/officeDocument/2006/relationships/image" Target="../media/image4290.png"/><Relationship Id="rId27" Type="http://schemas.openxmlformats.org/officeDocument/2006/relationships/image" Target="../media/image4153.png"/><Relationship Id="rId48" Type="http://schemas.openxmlformats.org/officeDocument/2006/relationships/customXml" Target="../ink/ink4198.xml"/><Relationship Id="rId69" Type="http://schemas.openxmlformats.org/officeDocument/2006/relationships/image" Target="../media/image4174.png"/><Relationship Id="rId113" Type="http://schemas.openxmlformats.org/officeDocument/2006/relationships/image" Target="../media/image4196.png"/><Relationship Id="rId134" Type="http://schemas.openxmlformats.org/officeDocument/2006/relationships/customXml" Target="../ink/ink4241.xml"/><Relationship Id="rId320" Type="http://schemas.openxmlformats.org/officeDocument/2006/relationships/customXml" Target="../ink/ink4335.xml"/><Relationship Id="rId80" Type="http://schemas.openxmlformats.org/officeDocument/2006/relationships/customXml" Target="../ink/ink4214.xml"/><Relationship Id="rId155" Type="http://schemas.openxmlformats.org/officeDocument/2006/relationships/image" Target="../media/image4217.png"/><Relationship Id="rId176" Type="http://schemas.openxmlformats.org/officeDocument/2006/relationships/customXml" Target="../ink/ink4262.xml"/><Relationship Id="rId197" Type="http://schemas.openxmlformats.org/officeDocument/2006/relationships/image" Target="../media/image4238.png"/><Relationship Id="rId341" Type="http://schemas.openxmlformats.org/officeDocument/2006/relationships/image" Target="../media/image4306.png"/><Relationship Id="rId362" Type="http://schemas.openxmlformats.org/officeDocument/2006/relationships/customXml" Target="../ink/ink4356.xml"/><Relationship Id="rId201" Type="http://schemas.openxmlformats.org/officeDocument/2006/relationships/image" Target="../media/image4240.png"/><Relationship Id="rId222" Type="http://schemas.openxmlformats.org/officeDocument/2006/relationships/customXml" Target="../ink/ink4285.xml"/><Relationship Id="rId243" Type="http://schemas.openxmlformats.org/officeDocument/2006/relationships/customXml" Target="../ink/ink4296.xml"/><Relationship Id="rId264" Type="http://schemas.openxmlformats.org/officeDocument/2006/relationships/customXml" Target="../ink/ink4307.xml"/><Relationship Id="rId285" Type="http://schemas.openxmlformats.org/officeDocument/2006/relationships/image" Target="../media/image158.png"/><Relationship Id="rId17" Type="http://schemas.openxmlformats.org/officeDocument/2006/relationships/image" Target="../media/image4148.png"/><Relationship Id="rId38" Type="http://schemas.openxmlformats.org/officeDocument/2006/relationships/customXml" Target="../ink/ink4193.xml"/><Relationship Id="rId59" Type="http://schemas.openxmlformats.org/officeDocument/2006/relationships/image" Target="../media/image4169.png"/><Relationship Id="rId103" Type="http://schemas.openxmlformats.org/officeDocument/2006/relationships/image" Target="../media/image4191.png"/><Relationship Id="rId124" Type="http://schemas.openxmlformats.org/officeDocument/2006/relationships/customXml" Target="../ink/ink4236.xml"/><Relationship Id="rId310" Type="http://schemas.openxmlformats.org/officeDocument/2006/relationships/customXml" Target="../ink/ink4330.xml"/><Relationship Id="rId70" Type="http://schemas.openxmlformats.org/officeDocument/2006/relationships/customXml" Target="../ink/ink4209.xml"/><Relationship Id="rId91" Type="http://schemas.openxmlformats.org/officeDocument/2006/relationships/image" Target="../media/image4185.png"/><Relationship Id="rId145" Type="http://schemas.openxmlformats.org/officeDocument/2006/relationships/image" Target="../media/image4212.png"/><Relationship Id="rId166" Type="http://schemas.openxmlformats.org/officeDocument/2006/relationships/customXml" Target="../ink/ink4257.xml"/><Relationship Id="rId187" Type="http://schemas.openxmlformats.org/officeDocument/2006/relationships/image" Target="../media/image4233.png"/><Relationship Id="rId331" Type="http://schemas.openxmlformats.org/officeDocument/2006/relationships/image" Target="../media/image4301.png"/><Relationship Id="rId352" Type="http://schemas.openxmlformats.org/officeDocument/2006/relationships/customXml" Target="../ink/ink4351.xml"/><Relationship Id="rId373" Type="http://schemas.openxmlformats.org/officeDocument/2006/relationships/image" Target="../media/image43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80.xml"/><Relationship Id="rId233" Type="http://schemas.openxmlformats.org/officeDocument/2006/relationships/image" Target="../media/image4255.png"/><Relationship Id="rId254" Type="http://schemas.openxmlformats.org/officeDocument/2006/relationships/image" Target="../media/image4265.png"/><Relationship Id="rId28" Type="http://schemas.openxmlformats.org/officeDocument/2006/relationships/customXml" Target="../ink/ink4188.xml"/><Relationship Id="rId49" Type="http://schemas.openxmlformats.org/officeDocument/2006/relationships/image" Target="../media/image4164.png"/><Relationship Id="rId114" Type="http://schemas.openxmlformats.org/officeDocument/2006/relationships/customXml" Target="../ink/ink4231.xml"/><Relationship Id="rId275" Type="http://schemas.openxmlformats.org/officeDocument/2006/relationships/image" Target="../media/image4275.png"/><Relationship Id="rId296" Type="http://schemas.openxmlformats.org/officeDocument/2006/relationships/customXml" Target="../ink/ink4323.xml"/><Relationship Id="rId300" Type="http://schemas.openxmlformats.org/officeDocument/2006/relationships/customXml" Target="../ink/ink4325.xml"/><Relationship Id="rId60" Type="http://schemas.openxmlformats.org/officeDocument/2006/relationships/customXml" Target="../ink/ink4204.xml"/><Relationship Id="rId81" Type="http://schemas.openxmlformats.org/officeDocument/2006/relationships/image" Target="../media/image4180.png"/><Relationship Id="rId135" Type="http://schemas.openxmlformats.org/officeDocument/2006/relationships/image" Target="../media/image4207.png"/><Relationship Id="rId156" Type="http://schemas.openxmlformats.org/officeDocument/2006/relationships/customXml" Target="../ink/ink4252.xml"/><Relationship Id="rId177" Type="http://schemas.openxmlformats.org/officeDocument/2006/relationships/image" Target="../media/image4228.png"/><Relationship Id="rId198" Type="http://schemas.openxmlformats.org/officeDocument/2006/relationships/customXml" Target="../ink/ink4273.xml"/><Relationship Id="rId321" Type="http://schemas.openxmlformats.org/officeDocument/2006/relationships/image" Target="../media/image4296.png"/><Relationship Id="rId342" Type="http://schemas.openxmlformats.org/officeDocument/2006/relationships/customXml" Target="../ink/ink4346.xml"/><Relationship Id="rId363" Type="http://schemas.openxmlformats.org/officeDocument/2006/relationships/image" Target="../media/image4317.png"/><Relationship Id="rId202" Type="http://schemas.openxmlformats.org/officeDocument/2006/relationships/customXml" Target="../ink/ink4275.xml"/><Relationship Id="rId223" Type="http://schemas.openxmlformats.org/officeDocument/2006/relationships/image" Target="../media/image4250.png"/><Relationship Id="rId244" Type="http://schemas.openxmlformats.org/officeDocument/2006/relationships/image" Target="../media/image4260.png"/><Relationship Id="rId18" Type="http://schemas.openxmlformats.org/officeDocument/2006/relationships/customXml" Target="../ink/ink4183.xml"/><Relationship Id="rId39" Type="http://schemas.openxmlformats.org/officeDocument/2006/relationships/image" Target="../media/image4159.png"/><Relationship Id="rId265" Type="http://schemas.openxmlformats.org/officeDocument/2006/relationships/image" Target="../media/image4270.png"/><Relationship Id="rId286" Type="http://schemas.openxmlformats.org/officeDocument/2006/relationships/customXml" Target="../ink/ink4318.xml"/><Relationship Id="rId50" Type="http://schemas.openxmlformats.org/officeDocument/2006/relationships/customXml" Target="../ink/ink4199.xml"/><Relationship Id="rId104" Type="http://schemas.openxmlformats.org/officeDocument/2006/relationships/customXml" Target="../ink/ink4226.xml"/><Relationship Id="rId125" Type="http://schemas.openxmlformats.org/officeDocument/2006/relationships/image" Target="../media/image4202.png"/><Relationship Id="rId146" Type="http://schemas.openxmlformats.org/officeDocument/2006/relationships/customXml" Target="../ink/ink4247.xml"/><Relationship Id="rId167" Type="http://schemas.openxmlformats.org/officeDocument/2006/relationships/image" Target="../media/image4223.png"/><Relationship Id="rId188" Type="http://schemas.openxmlformats.org/officeDocument/2006/relationships/customXml" Target="../ink/ink4268.xml"/><Relationship Id="rId311" Type="http://schemas.openxmlformats.org/officeDocument/2006/relationships/image" Target="../media/image4291.png"/><Relationship Id="rId332" Type="http://schemas.openxmlformats.org/officeDocument/2006/relationships/customXml" Target="../ink/ink4341.xml"/><Relationship Id="rId353" Type="http://schemas.openxmlformats.org/officeDocument/2006/relationships/image" Target="../media/image4312.png"/><Relationship Id="rId374" Type="http://schemas.openxmlformats.org/officeDocument/2006/relationships/customXml" Target="../ink/ink4362.xml"/><Relationship Id="rId71" Type="http://schemas.openxmlformats.org/officeDocument/2006/relationships/image" Target="../media/image4175.png"/><Relationship Id="rId92" Type="http://schemas.openxmlformats.org/officeDocument/2006/relationships/customXml" Target="../ink/ink4220.xml"/><Relationship Id="rId213" Type="http://schemas.openxmlformats.org/officeDocument/2006/relationships/image" Target="../media/image4245.png"/><Relationship Id="rId234" Type="http://schemas.openxmlformats.org/officeDocument/2006/relationships/customXml" Target="../ink/ink4291.xml"/><Relationship Id="rId2" Type="http://schemas.openxmlformats.org/officeDocument/2006/relationships/customXml" Target="../ink/ink4175.xml"/><Relationship Id="rId29" Type="http://schemas.openxmlformats.org/officeDocument/2006/relationships/image" Target="../media/image4154.png"/><Relationship Id="rId255" Type="http://schemas.openxmlformats.org/officeDocument/2006/relationships/customXml" Target="../ink/ink4302.xml"/><Relationship Id="rId276" Type="http://schemas.openxmlformats.org/officeDocument/2006/relationships/customXml" Target="../ink/ink4313.xml"/><Relationship Id="rId297" Type="http://schemas.openxmlformats.org/officeDocument/2006/relationships/image" Target="../media/image4284.png"/><Relationship Id="rId40" Type="http://schemas.openxmlformats.org/officeDocument/2006/relationships/customXml" Target="../ink/ink4194.xml"/><Relationship Id="rId115" Type="http://schemas.openxmlformats.org/officeDocument/2006/relationships/image" Target="../media/image4197.png"/><Relationship Id="rId136" Type="http://schemas.openxmlformats.org/officeDocument/2006/relationships/customXml" Target="../ink/ink4242.xml"/><Relationship Id="rId157" Type="http://schemas.openxmlformats.org/officeDocument/2006/relationships/image" Target="../media/image4218.png"/><Relationship Id="rId178" Type="http://schemas.openxmlformats.org/officeDocument/2006/relationships/customXml" Target="../ink/ink4263.xml"/><Relationship Id="rId301" Type="http://schemas.openxmlformats.org/officeDocument/2006/relationships/image" Target="../media/image4286.png"/><Relationship Id="rId322" Type="http://schemas.openxmlformats.org/officeDocument/2006/relationships/customXml" Target="../ink/ink4336.xml"/><Relationship Id="rId343" Type="http://schemas.openxmlformats.org/officeDocument/2006/relationships/image" Target="../media/image4307.png"/><Relationship Id="rId364" Type="http://schemas.openxmlformats.org/officeDocument/2006/relationships/customXml" Target="../ink/ink4357.xml"/><Relationship Id="rId61" Type="http://schemas.openxmlformats.org/officeDocument/2006/relationships/image" Target="../media/image4170.png"/><Relationship Id="rId82" Type="http://schemas.openxmlformats.org/officeDocument/2006/relationships/customXml" Target="../ink/ink4215.xml"/><Relationship Id="rId199" Type="http://schemas.openxmlformats.org/officeDocument/2006/relationships/image" Target="../media/image4239.png"/><Relationship Id="rId203" Type="http://schemas.openxmlformats.org/officeDocument/2006/relationships/image" Target="../media/image4241.png"/><Relationship Id="rId19" Type="http://schemas.openxmlformats.org/officeDocument/2006/relationships/image" Target="../media/image4149.png"/><Relationship Id="rId224" Type="http://schemas.openxmlformats.org/officeDocument/2006/relationships/customXml" Target="../ink/ink4286.xml"/><Relationship Id="rId245" Type="http://schemas.openxmlformats.org/officeDocument/2006/relationships/customXml" Target="../ink/ink4297.xml"/><Relationship Id="rId266" Type="http://schemas.openxmlformats.org/officeDocument/2006/relationships/customXml" Target="../ink/ink4308.xml"/><Relationship Id="rId287" Type="http://schemas.openxmlformats.org/officeDocument/2006/relationships/image" Target="../media/image4280.png"/><Relationship Id="rId30" Type="http://schemas.openxmlformats.org/officeDocument/2006/relationships/customXml" Target="../ink/ink4189.xml"/><Relationship Id="rId105" Type="http://schemas.openxmlformats.org/officeDocument/2006/relationships/image" Target="../media/image4192.png"/><Relationship Id="rId126" Type="http://schemas.openxmlformats.org/officeDocument/2006/relationships/customXml" Target="../ink/ink4237.xml"/><Relationship Id="rId147" Type="http://schemas.openxmlformats.org/officeDocument/2006/relationships/image" Target="../media/image4213.png"/><Relationship Id="rId168" Type="http://schemas.openxmlformats.org/officeDocument/2006/relationships/customXml" Target="../ink/ink4258.xml"/><Relationship Id="rId312" Type="http://schemas.openxmlformats.org/officeDocument/2006/relationships/customXml" Target="../ink/ink4331.xml"/><Relationship Id="rId333" Type="http://schemas.openxmlformats.org/officeDocument/2006/relationships/image" Target="../media/image4302.png"/><Relationship Id="rId354" Type="http://schemas.openxmlformats.org/officeDocument/2006/relationships/customXml" Target="../ink/ink4352.xml"/><Relationship Id="rId51" Type="http://schemas.openxmlformats.org/officeDocument/2006/relationships/image" Target="../media/image4165.png"/><Relationship Id="rId72" Type="http://schemas.openxmlformats.org/officeDocument/2006/relationships/customXml" Target="../ink/ink4210.xml"/><Relationship Id="rId93" Type="http://schemas.openxmlformats.org/officeDocument/2006/relationships/image" Target="../media/image4186.png"/><Relationship Id="rId189" Type="http://schemas.openxmlformats.org/officeDocument/2006/relationships/image" Target="../media/image4234.png"/><Relationship Id="rId375" Type="http://schemas.openxmlformats.org/officeDocument/2006/relationships/image" Target="../media/image4323.png"/><Relationship Id="rId3" Type="http://schemas.openxmlformats.org/officeDocument/2006/relationships/image" Target="../media/image4141.png"/><Relationship Id="rId214" Type="http://schemas.openxmlformats.org/officeDocument/2006/relationships/customXml" Target="../ink/ink4281.xml"/><Relationship Id="rId235" Type="http://schemas.openxmlformats.org/officeDocument/2006/relationships/image" Target="../media/image4256.png"/><Relationship Id="rId256" Type="http://schemas.openxmlformats.org/officeDocument/2006/relationships/image" Target="../media/image4266.png"/><Relationship Id="rId277" Type="http://schemas.openxmlformats.org/officeDocument/2006/relationships/image" Target="../media/image4276.png"/><Relationship Id="rId298" Type="http://schemas.openxmlformats.org/officeDocument/2006/relationships/customXml" Target="../ink/ink4324.xml"/><Relationship Id="rId116" Type="http://schemas.openxmlformats.org/officeDocument/2006/relationships/customXml" Target="../ink/ink4232.xml"/><Relationship Id="rId137" Type="http://schemas.openxmlformats.org/officeDocument/2006/relationships/image" Target="../media/image4208.png"/><Relationship Id="rId158" Type="http://schemas.openxmlformats.org/officeDocument/2006/relationships/customXml" Target="../ink/ink4253.xml"/><Relationship Id="rId302" Type="http://schemas.openxmlformats.org/officeDocument/2006/relationships/customXml" Target="../ink/ink4326.xml"/><Relationship Id="rId323" Type="http://schemas.openxmlformats.org/officeDocument/2006/relationships/image" Target="../media/image4297.png"/><Relationship Id="rId344" Type="http://schemas.openxmlformats.org/officeDocument/2006/relationships/customXml" Target="../ink/ink4347.xml"/><Relationship Id="rId20" Type="http://schemas.openxmlformats.org/officeDocument/2006/relationships/customXml" Target="../ink/ink4184.xml"/><Relationship Id="rId41" Type="http://schemas.openxmlformats.org/officeDocument/2006/relationships/image" Target="../media/image4160.png"/><Relationship Id="rId62" Type="http://schemas.openxmlformats.org/officeDocument/2006/relationships/customXml" Target="../ink/ink4205.xml"/><Relationship Id="rId83" Type="http://schemas.openxmlformats.org/officeDocument/2006/relationships/image" Target="../media/image4181.png"/><Relationship Id="rId179" Type="http://schemas.openxmlformats.org/officeDocument/2006/relationships/image" Target="../media/image4229.png"/><Relationship Id="rId365" Type="http://schemas.openxmlformats.org/officeDocument/2006/relationships/image" Target="../media/image4318.png"/><Relationship Id="rId190" Type="http://schemas.openxmlformats.org/officeDocument/2006/relationships/customXml" Target="../ink/ink4269.xml"/><Relationship Id="rId204" Type="http://schemas.openxmlformats.org/officeDocument/2006/relationships/customXml" Target="../ink/ink4276.xml"/><Relationship Id="rId225" Type="http://schemas.openxmlformats.org/officeDocument/2006/relationships/image" Target="../media/image4251.png"/><Relationship Id="rId246" Type="http://schemas.openxmlformats.org/officeDocument/2006/relationships/image" Target="../media/image4261.png"/><Relationship Id="rId267" Type="http://schemas.openxmlformats.org/officeDocument/2006/relationships/image" Target="../media/image4271.png"/><Relationship Id="rId288" Type="http://schemas.openxmlformats.org/officeDocument/2006/relationships/customXml" Target="../ink/ink4319.xml"/><Relationship Id="rId106" Type="http://schemas.openxmlformats.org/officeDocument/2006/relationships/customXml" Target="../ink/ink4227.xml"/><Relationship Id="rId127" Type="http://schemas.openxmlformats.org/officeDocument/2006/relationships/image" Target="../media/image4203.png"/><Relationship Id="rId313" Type="http://schemas.openxmlformats.org/officeDocument/2006/relationships/image" Target="../media/image4292.png"/><Relationship Id="rId10" Type="http://schemas.openxmlformats.org/officeDocument/2006/relationships/customXml" Target="../ink/ink4179.xml"/><Relationship Id="rId31" Type="http://schemas.openxmlformats.org/officeDocument/2006/relationships/image" Target="../media/image4155.png"/><Relationship Id="rId52" Type="http://schemas.openxmlformats.org/officeDocument/2006/relationships/customXml" Target="../ink/ink4200.xml"/><Relationship Id="rId73" Type="http://schemas.openxmlformats.org/officeDocument/2006/relationships/image" Target="../media/image4176.png"/><Relationship Id="rId94" Type="http://schemas.openxmlformats.org/officeDocument/2006/relationships/customXml" Target="../ink/ink4221.xml"/><Relationship Id="rId148" Type="http://schemas.openxmlformats.org/officeDocument/2006/relationships/customXml" Target="../ink/ink4248.xml"/><Relationship Id="rId169" Type="http://schemas.openxmlformats.org/officeDocument/2006/relationships/image" Target="../media/image4224.png"/><Relationship Id="rId334" Type="http://schemas.openxmlformats.org/officeDocument/2006/relationships/customXml" Target="../ink/ink4342.xml"/><Relationship Id="rId355" Type="http://schemas.openxmlformats.org/officeDocument/2006/relationships/image" Target="../media/image4313.png"/><Relationship Id="rId376" Type="http://schemas.openxmlformats.org/officeDocument/2006/relationships/customXml" Target="../ink/ink4363.xml"/><Relationship Id="rId4" Type="http://schemas.openxmlformats.org/officeDocument/2006/relationships/customXml" Target="../ink/ink4176.xml"/><Relationship Id="rId180" Type="http://schemas.openxmlformats.org/officeDocument/2006/relationships/customXml" Target="../ink/ink4264.xml"/><Relationship Id="rId215" Type="http://schemas.openxmlformats.org/officeDocument/2006/relationships/image" Target="../media/image4246.png"/><Relationship Id="rId236" Type="http://schemas.openxmlformats.org/officeDocument/2006/relationships/customXml" Target="../ink/ink4292.xml"/><Relationship Id="rId257" Type="http://schemas.openxmlformats.org/officeDocument/2006/relationships/customXml" Target="../ink/ink4303.xml"/><Relationship Id="rId278" Type="http://schemas.openxmlformats.org/officeDocument/2006/relationships/customXml" Target="../ink/ink4314.xml"/><Relationship Id="rId303" Type="http://schemas.openxmlformats.org/officeDocument/2006/relationships/image" Target="../media/image4287.png"/><Relationship Id="rId42" Type="http://schemas.openxmlformats.org/officeDocument/2006/relationships/customXml" Target="../ink/ink4195.xml"/><Relationship Id="rId84" Type="http://schemas.openxmlformats.org/officeDocument/2006/relationships/customXml" Target="../ink/ink4216.xml"/><Relationship Id="rId138" Type="http://schemas.openxmlformats.org/officeDocument/2006/relationships/customXml" Target="../ink/ink4243.xml"/><Relationship Id="rId345" Type="http://schemas.openxmlformats.org/officeDocument/2006/relationships/image" Target="../media/image4308.png"/><Relationship Id="rId191" Type="http://schemas.openxmlformats.org/officeDocument/2006/relationships/image" Target="../media/image4235.png"/><Relationship Id="rId205" Type="http://schemas.openxmlformats.org/officeDocument/2006/relationships/image" Target="../media/image4242.png"/><Relationship Id="rId247" Type="http://schemas.openxmlformats.org/officeDocument/2006/relationships/customXml" Target="../ink/ink4298.xml"/><Relationship Id="rId107" Type="http://schemas.openxmlformats.org/officeDocument/2006/relationships/image" Target="../media/image4193.png"/><Relationship Id="rId289" Type="http://schemas.openxmlformats.org/officeDocument/2006/relationships/image" Target="../media/image4281.png"/><Relationship Id="rId11" Type="http://schemas.openxmlformats.org/officeDocument/2006/relationships/image" Target="../media/image4145.png"/><Relationship Id="rId53" Type="http://schemas.openxmlformats.org/officeDocument/2006/relationships/image" Target="../media/image4166.png"/><Relationship Id="rId149" Type="http://schemas.openxmlformats.org/officeDocument/2006/relationships/image" Target="../media/image4214.png"/><Relationship Id="rId314" Type="http://schemas.openxmlformats.org/officeDocument/2006/relationships/customXml" Target="../ink/ink4332.xml"/><Relationship Id="rId356" Type="http://schemas.openxmlformats.org/officeDocument/2006/relationships/customXml" Target="../ink/ink4353.xml"/><Relationship Id="rId95" Type="http://schemas.openxmlformats.org/officeDocument/2006/relationships/image" Target="../media/image4187.png"/><Relationship Id="rId160" Type="http://schemas.openxmlformats.org/officeDocument/2006/relationships/customXml" Target="../ink/ink4254.xml"/><Relationship Id="rId216" Type="http://schemas.openxmlformats.org/officeDocument/2006/relationships/customXml" Target="../ink/ink4282.xml"/><Relationship Id="rId258" Type="http://schemas.openxmlformats.org/officeDocument/2006/relationships/image" Target="../media/image4267.png"/><Relationship Id="rId22" Type="http://schemas.openxmlformats.org/officeDocument/2006/relationships/customXml" Target="../ink/ink4185.xml"/><Relationship Id="rId64" Type="http://schemas.openxmlformats.org/officeDocument/2006/relationships/customXml" Target="../ink/ink4206.xml"/><Relationship Id="rId118" Type="http://schemas.openxmlformats.org/officeDocument/2006/relationships/customXml" Target="../ink/ink4233.xml"/><Relationship Id="rId325" Type="http://schemas.openxmlformats.org/officeDocument/2006/relationships/image" Target="../media/image4298.png"/><Relationship Id="rId367" Type="http://schemas.openxmlformats.org/officeDocument/2006/relationships/image" Target="../media/image4319.png"/><Relationship Id="rId171" Type="http://schemas.openxmlformats.org/officeDocument/2006/relationships/image" Target="../media/image4225.png"/><Relationship Id="rId227" Type="http://schemas.openxmlformats.org/officeDocument/2006/relationships/image" Target="../media/image4252.png"/><Relationship Id="rId269" Type="http://schemas.openxmlformats.org/officeDocument/2006/relationships/image" Target="../media/image4272.png"/><Relationship Id="rId33" Type="http://schemas.openxmlformats.org/officeDocument/2006/relationships/image" Target="../media/image4156.png"/><Relationship Id="rId129" Type="http://schemas.openxmlformats.org/officeDocument/2006/relationships/image" Target="../media/image4204.png"/><Relationship Id="rId280" Type="http://schemas.openxmlformats.org/officeDocument/2006/relationships/customXml" Target="../ink/ink4315.xml"/><Relationship Id="rId336" Type="http://schemas.openxmlformats.org/officeDocument/2006/relationships/customXml" Target="../ink/ink4343.xml"/><Relationship Id="rId75" Type="http://schemas.openxmlformats.org/officeDocument/2006/relationships/image" Target="../media/image4177.png"/><Relationship Id="rId140" Type="http://schemas.openxmlformats.org/officeDocument/2006/relationships/customXml" Target="../ink/ink4244.xml"/><Relationship Id="rId182" Type="http://schemas.openxmlformats.org/officeDocument/2006/relationships/customXml" Target="../ink/ink4265.xml"/><Relationship Id="rId378" Type="http://schemas.openxmlformats.org/officeDocument/2006/relationships/customXml" Target="../ink/ink4364.xml"/><Relationship Id="rId6" Type="http://schemas.openxmlformats.org/officeDocument/2006/relationships/customXml" Target="../ink/ink4177.xml"/><Relationship Id="rId238" Type="http://schemas.openxmlformats.org/officeDocument/2006/relationships/customXml" Target="../ink/ink4293.xml"/><Relationship Id="rId291" Type="http://schemas.openxmlformats.org/officeDocument/2006/relationships/image" Target="../media/image4282.png"/><Relationship Id="rId305" Type="http://schemas.openxmlformats.org/officeDocument/2006/relationships/image" Target="../media/image4288.png"/><Relationship Id="rId347" Type="http://schemas.openxmlformats.org/officeDocument/2006/relationships/image" Target="../media/image4309.png"/><Relationship Id="rId44" Type="http://schemas.openxmlformats.org/officeDocument/2006/relationships/customXml" Target="../ink/ink4196.xml"/><Relationship Id="rId86" Type="http://schemas.openxmlformats.org/officeDocument/2006/relationships/customXml" Target="../ink/ink4217.xml"/><Relationship Id="rId151" Type="http://schemas.openxmlformats.org/officeDocument/2006/relationships/image" Target="../media/image4215.png"/><Relationship Id="rId193" Type="http://schemas.openxmlformats.org/officeDocument/2006/relationships/image" Target="../media/image4236.png"/><Relationship Id="rId207" Type="http://schemas.openxmlformats.org/officeDocument/2006/relationships/image" Target="../media/image438.png"/><Relationship Id="rId249" Type="http://schemas.openxmlformats.org/officeDocument/2006/relationships/customXml" Target="../ink/ink4299.xml"/><Relationship Id="rId13" Type="http://schemas.openxmlformats.org/officeDocument/2006/relationships/image" Target="../media/image4146.png"/><Relationship Id="rId109" Type="http://schemas.openxmlformats.org/officeDocument/2006/relationships/image" Target="../media/image4194.png"/><Relationship Id="rId260" Type="http://schemas.openxmlformats.org/officeDocument/2006/relationships/customXml" Target="../ink/ink4305.xml"/><Relationship Id="rId316" Type="http://schemas.openxmlformats.org/officeDocument/2006/relationships/customXml" Target="../ink/ink4333.xml"/><Relationship Id="rId55" Type="http://schemas.openxmlformats.org/officeDocument/2006/relationships/image" Target="../media/image4167.png"/><Relationship Id="rId97" Type="http://schemas.openxmlformats.org/officeDocument/2006/relationships/image" Target="../media/image4188.png"/><Relationship Id="rId120" Type="http://schemas.openxmlformats.org/officeDocument/2006/relationships/customXml" Target="../ink/ink4234.xml"/><Relationship Id="rId358" Type="http://schemas.openxmlformats.org/officeDocument/2006/relationships/customXml" Target="../ink/ink4354.xml"/><Relationship Id="rId162" Type="http://schemas.openxmlformats.org/officeDocument/2006/relationships/customXml" Target="../ink/ink4255.xml"/><Relationship Id="rId218" Type="http://schemas.openxmlformats.org/officeDocument/2006/relationships/customXml" Target="../ink/ink4283.xml"/><Relationship Id="rId271" Type="http://schemas.openxmlformats.org/officeDocument/2006/relationships/image" Target="../media/image4273.png"/><Relationship Id="rId24" Type="http://schemas.openxmlformats.org/officeDocument/2006/relationships/customXml" Target="../ink/ink4186.xml"/><Relationship Id="rId66" Type="http://schemas.openxmlformats.org/officeDocument/2006/relationships/customXml" Target="../ink/ink4207.xml"/><Relationship Id="rId131" Type="http://schemas.openxmlformats.org/officeDocument/2006/relationships/image" Target="../media/image4205.png"/><Relationship Id="rId327" Type="http://schemas.openxmlformats.org/officeDocument/2006/relationships/image" Target="../media/image4299.png"/><Relationship Id="rId369" Type="http://schemas.openxmlformats.org/officeDocument/2006/relationships/image" Target="../media/image4320.png"/><Relationship Id="rId173" Type="http://schemas.openxmlformats.org/officeDocument/2006/relationships/image" Target="../media/image4226.png"/><Relationship Id="rId229" Type="http://schemas.openxmlformats.org/officeDocument/2006/relationships/image" Target="../media/image4253.png"/><Relationship Id="rId380" Type="http://schemas.openxmlformats.org/officeDocument/2006/relationships/customXml" Target="../ink/ink4365.xml"/><Relationship Id="rId240" Type="http://schemas.openxmlformats.org/officeDocument/2006/relationships/customXml" Target="../ink/ink4294.xml"/><Relationship Id="rId35" Type="http://schemas.openxmlformats.org/officeDocument/2006/relationships/image" Target="../media/image4157.png"/><Relationship Id="rId77" Type="http://schemas.openxmlformats.org/officeDocument/2006/relationships/image" Target="../media/image4178.png"/><Relationship Id="rId100" Type="http://schemas.openxmlformats.org/officeDocument/2006/relationships/customXml" Target="../ink/ink4224.xml"/><Relationship Id="rId282" Type="http://schemas.openxmlformats.org/officeDocument/2006/relationships/customXml" Target="../ink/ink4316.xml"/><Relationship Id="rId338" Type="http://schemas.openxmlformats.org/officeDocument/2006/relationships/customXml" Target="../ink/ink4344.xml"/><Relationship Id="rId8" Type="http://schemas.openxmlformats.org/officeDocument/2006/relationships/customXml" Target="../ink/ink4178.xml"/><Relationship Id="rId142" Type="http://schemas.openxmlformats.org/officeDocument/2006/relationships/customXml" Target="../ink/ink4245.xml"/><Relationship Id="rId184" Type="http://schemas.openxmlformats.org/officeDocument/2006/relationships/customXml" Target="../ink/ink4266.xml"/><Relationship Id="rId251" Type="http://schemas.openxmlformats.org/officeDocument/2006/relationships/customXml" Target="../ink/ink4300.xml"/><Relationship Id="rId46" Type="http://schemas.openxmlformats.org/officeDocument/2006/relationships/customXml" Target="../ink/ink4197.xml"/><Relationship Id="rId293" Type="http://schemas.openxmlformats.org/officeDocument/2006/relationships/image" Target="../media/image1048.png"/><Relationship Id="rId307" Type="http://schemas.openxmlformats.org/officeDocument/2006/relationships/image" Target="../media/image4289.png"/><Relationship Id="rId349" Type="http://schemas.openxmlformats.org/officeDocument/2006/relationships/image" Target="../media/image4310.png"/><Relationship Id="rId88" Type="http://schemas.openxmlformats.org/officeDocument/2006/relationships/customXml" Target="../ink/ink4218.xml"/><Relationship Id="rId111" Type="http://schemas.openxmlformats.org/officeDocument/2006/relationships/image" Target="../media/image4195.png"/><Relationship Id="rId153" Type="http://schemas.openxmlformats.org/officeDocument/2006/relationships/image" Target="../media/image4216.png"/><Relationship Id="rId195" Type="http://schemas.openxmlformats.org/officeDocument/2006/relationships/image" Target="../media/image4237.png"/><Relationship Id="rId209" Type="http://schemas.openxmlformats.org/officeDocument/2006/relationships/image" Target="../media/image4243.png"/><Relationship Id="rId360" Type="http://schemas.openxmlformats.org/officeDocument/2006/relationships/customXml" Target="../ink/ink4355.xml"/><Relationship Id="rId220" Type="http://schemas.openxmlformats.org/officeDocument/2006/relationships/customXml" Target="../ink/ink4284.xml"/><Relationship Id="rId15" Type="http://schemas.openxmlformats.org/officeDocument/2006/relationships/image" Target="../media/image4147.png"/><Relationship Id="rId57" Type="http://schemas.openxmlformats.org/officeDocument/2006/relationships/image" Target="../media/image4168.png"/><Relationship Id="rId262" Type="http://schemas.openxmlformats.org/officeDocument/2006/relationships/customXml" Target="../ink/ink4306.xml"/><Relationship Id="rId318" Type="http://schemas.openxmlformats.org/officeDocument/2006/relationships/customXml" Target="../ink/ink4334.xml"/><Relationship Id="rId99" Type="http://schemas.openxmlformats.org/officeDocument/2006/relationships/image" Target="../media/image4189.png"/><Relationship Id="rId122" Type="http://schemas.openxmlformats.org/officeDocument/2006/relationships/customXml" Target="../ink/ink4235.xml"/><Relationship Id="rId164" Type="http://schemas.openxmlformats.org/officeDocument/2006/relationships/customXml" Target="../ink/ink4256.xml"/><Relationship Id="rId371" Type="http://schemas.openxmlformats.org/officeDocument/2006/relationships/image" Target="../media/image432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4.png"/><Relationship Id="rId299" Type="http://schemas.openxmlformats.org/officeDocument/2006/relationships/image" Target="../media/image4472.png"/><Relationship Id="rId21" Type="http://schemas.openxmlformats.org/officeDocument/2006/relationships/image" Target="../media/image4336.png"/><Relationship Id="rId63" Type="http://schemas.openxmlformats.org/officeDocument/2006/relationships/image" Target="../media/image4357.png"/><Relationship Id="rId159" Type="http://schemas.openxmlformats.org/officeDocument/2006/relationships/image" Target="../media/image4404.png"/><Relationship Id="rId324" Type="http://schemas.openxmlformats.org/officeDocument/2006/relationships/customXml" Target="../ink/ink4528.xml"/><Relationship Id="rId366" Type="http://schemas.openxmlformats.org/officeDocument/2006/relationships/customXml" Target="../ink/ink4549.xml"/><Relationship Id="rId170" Type="http://schemas.openxmlformats.org/officeDocument/2006/relationships/customXml" Target="../ink/ink4451.xml"/><Relationship Id="rId226" Type="http://schemas.openxmlformats.org/officeDocument/2006/relationships/customXml" Target="../ink/ink4479.xml"/><Relationship Id="rId433" Type="http://schemas.openxmlformats.org/officeDocument/2006/relationships/image" Target="../media/image4539.png"/><Relationship Id="rId268" Type="http://schemas.openxmlformats.org/officeDocument/2006/relationships/customXml" Target="../ink/ink4500.xml"/><Relationship Id="rId32" Type="http://schemas.openxmlformats.org/officeDocument/2006/relationships/customXml" Target="../ink/ink4382.xml"/><Relationship Id="rId74" Type="http://schemas.openxmlformats.org/officeDocument/2006/relationships/customXml" Target="../ink/ink4403.xml"/><Relationship Id="rId128" Type="http://schemas.openxmlformats.org/officeDocument/2006/relationships/customXml" Target="../ink/ink4430.xml"/><Relationship Id="rId335" Type="http://schemas.openxmlformats.org/officeDocument/2006/relationships/image" Target="../media/image4490.png"/><Relationship Id="rId377" Type="http://schemas.openxmlformats.org/officeDocument/2006/relationships/image" Target="../media/image4511.png"/><Relationship Id="rId5" Type="http://schemas.openxmlformats.org/officeDocument/2006/relationships/image" Target="../media/image4328.png"/><Relationship Id="rId181" Type="http://schemas.openxmlformats.org/officeDocument/2006/relationships/image" Target="../media/image4415.png"/><Relationship Id="rId237" Type="http://schemas.openxmlformats.org/officeDocument/2006/relationships/image" Target="../media/image4443.png"/><Relationship Id="rId402" Type="http://schemas.openxmlformats.org/officeDocument/2006/relationships/customXml" Target="../ink/ink4567.xml"/><Relationship Id="rId279" Type="http://schemas.openxmlformats.org/officeDocument/2006/relationships/image" Target="../media/image4463.png"/><Relationship Id="rId43" Type="http://schemas.openxmlformats.org/officeDocument/2006/relationships/image" Target="../media/image4347.png"/><Relationship Id="rId139" Type="http://schemas.openxmlformats.org/officeDocument/2006/relationships/image" Target="../media/image4394.png"/><Relationship Id="rId290" Type="http://schemas.openxmlformats.org/officeDocument/2006/relationships/customXml" Target="../ink/ink4511.xml"/><Relationship Id="rId304" Type="http://schemas.openxmlformats.org/officeDocument/2006/relationships/customXml" Target="../ink/ink4518.xml"/><Relationship Id="rId346" Type="http://schemas.openxmlformats.org/officeDocument/2006/relationships/customXml" Target="../ink/ink4539.xml"/><Relationship Id="rId388" Type="http://schemas.openxmlformats.org/officeDocument/2006/relationships/customXml" Target="../ink/ink4560.xml"/><Relationship Id="rId85" Type="http://schemas.openxmlformats.org/officeDocument/2006/relationships/image" Target="../media/image4368.png"/><Relationship Id="rId150" Type="http://schemas.openxmlformats.org/officeDocument/2006/relationships/customXml" Target="../ink/ink4441.xml"/><Relationship Id="rId192" Type="http://schemas.openxmlformats.org/officeDocument/2006/relationships/customXml" Target="../ink/ink4462.xml"/><Relationship Id="rId206" Type="http://schemas.openxmlformats.org/officeDocument/2006/relationships/customXml" Target="../ink/ink4469.xml"/><Relationship Id="rId413" Type="http://schemas.openxmlformats.org/officeDocument/2006/relationships/image" Target="../media/image4529.png"/><Relationship Id="rId248" Type="http://schemas.openxmlformats.org/officeDocument/2006/relationships/customXml" Target="../ink/ink4490.xml"/><Relationship Id="rId12" Type="http://schemas.openxmlformats.org/officeDocument/2006/relationships/customXml" Target="../ink/ink4372.xml"/><Relationship Id="rId108" Type="http://schemas.openxmlformats.org/officeDocument/2006/relationships/customXml" Target="../ink/ink4420.xml"/><Relationship Id="rId315" Type="http://schemas.openxmlformats.org/officeDocument/2006/relationships/image" Target="../media/image4480.png"/><Relationship Id="rId357" Type="http://schemas.openxmlformats.org/officeDocument/2006/relationships/image" Target="../media/image4501.png"/><Relationship Id="rId54" Type="http://schemas.openxmlformats.org/officeDocument/2006/relationships/customXml" Target="../ink/ink4393.xml"/><Relationship Id="rId96" Type="http://schemas.openxmlformats.org/officeDocument/2006/relationships/customXml" Target="../ink/ink4414.xml"/><Relationship Id="rId161" Type="http://schemas.openxmlformats.org/officeDocument/2006/relationships/image" Target="../media/image4405.png"/><Relationship Id="rId217" Type="http://schemas.openxmlformats.org/officeDocument/2006/relationships/image" Target="../media/image4433.png"/><Relationship Id="rId399" Type="http://schemas.openxmlformats.org/officeDocument/2006/relationships/image" Target="../media/image4522.png"/><Relationship Id="rId259" Type="http://schemas.openxmlformats.org/officeDocument/2006/relationships/image" Target="../media/image4453.png"/><Relationship Id="rId424" Type="http://schemas.openxmlformats.org/officeDocument/2006/relationships/customXml" Target="../ink/ink4578.xml"/><Relationship Id="rId23" Type="http://schemas.openxmlformats.org/officeDocument/2006/relationships/image" Target="../media/image4337.png"/><Relationship Id="rId119" Type="http://schemas.openxmlformats.org/officeDocument/2006/relationships/image" Target="../media/image4385.png"/><Relationship Id="rId270" Type="http://schemas.openxmlformats.org/officeDocument/2006/relationships/customXml" Target="../ink/ink4501.xml"/><Relationship Id="rId326" Type="http://schemas.openxmlformats.org/officeDocument/2006/relationships/customXml" Target="../ink/ink4529.xml"/><Relationship Id="rId65" Type="http://schemas.openxmlformats.org/officeDocument/2006/relationships/image" Target="../media/image4358.png"/><Relationship Id="rId130" Type="http://schemas.openxmlformats.org/officeDocument/2006/relationships/customXml" Target="../ink/ink4431.xml"/><Relationship Id="rId368" Type="http://schemas.openxmlformats.org/officeDocument/2006/relationships/customXml" Target="../ink/ink4550.xml"/><Relationship Id="rId172" Type="http://schemas.openxmlformats.org/officeDocument/2006/relationships/customXml" Target="../ink/ink4452.xml"/><Relationship Id="rId228" Type="http://schemas.openxmlformats.org/officeDocument/2006/relationships/customXml" Target="../ink/ink4480.xml"/><Relationship Id="rId435" Type="http://schemas.openxmlformats.org/officeDocument/2006/relationships/image" Target="../media/image4540.png"/><Relationship Id="rId281" Type="http://schemas.openxmlformats.org/officeDocument/2006/relationships/image" Target="../media/image1723.png"/><Relationship Id="rId337" Type="http://schemas.openxmlformats.org/officeDocument/2006/relationships/image" Target="../media/image4491.png"/><Relationship Id="rId34" Type="http://schemas.openxmlformats.org/officeDocument/2006/relationships/customXml" Target="../ink/ink4383.xml"/><Relationship Id="rId76" Type="http://schemas.openxmlformats.org/officeDocument/2006/relationships/customXml" Target="../ink/ink4404.xml"/><Relationship Id="rId141" Type="http://schemas.openxmlformats.org/officeDocument/2006/relationships/image" Target="../media/image4395.png"/><Relationship Id="rId379" Type="http://schemas.openxmlformats.org/officeDocument/2006/relationships/image" Target="../media/image4512.png"/><Relationship Id="rId7" Type="http://schemas.openxmlformats.org/officeDocument/2006/relationships/image" Target="../media/image4329.png"/><Relationship Id="rId183" Type="http://schemas.openxmlformats.org/officeDocument/2006/relationships/image" Target="../media/image4416.png"/><Relationship Id="rId239" Type="http://schemas.openxmlformats.org/officeDocument/2006/relationships/image" Target="../media/image4444.png"/><Relationship Id="rId390" Type="http://schemas.openxmlformats.org/officeDocument/2006/relationships/customXml" Target="../ink/ink4561.xml"/><Relationship Id="rId404" Type="http://schemas.openxmlformats.org/officeDocument/2006/relationships/customXml" Target="../ink/ink4568.xml"/><Relationship Id="rId250" Type="http://schemas.openxmlformats.org/officeDocument/2006/relationships/customXml" Target="../ink/ink4491.xml"/><Relationship Id="rId292" Type="http://schemas.openxmlformats.org/officeDocument/2006/relationships/customXml" Target="../ink/ink4512.xml"/><Relationship Id="rId306" Type="http://schemas.openxmlformats.org/officeDocument/2006/relationships/customXml" Target="../ink/ink4519.xml"/><Relationship Id="rId45" Type="http://schemas.openxmlformats.org/officeDocument/2006/relationships/image" Target="../media/image4348.png"/><Relationship Id="rId87" Type="http://schemas.openxmlformats.org/officeDocument/2006/relationships/image" Target="../media/image4369.png"/><Relationship Id="rId110" Type="http://schemas.openxmlformats.org/officeDocument/2006/relationships/customXml" Target="../ink/ink4421.xml"/><Relationship Id="rId348" Type="http://schemas.openxmlformats.org/officeDocument/2006/relationships/customXml" Target="../ink/ink4540.xml"/><Relationship Id="rId152" Type="http://schemas.openxmlformats.org/officeDocument/2006/relationships/customXml" Target="../ink/ink4442.xml"/><Relationship Id="rId194" Type="http://schemas.openxmlformats.org/officeDocument/2006/relationships/customXml" Target="../ink/ink4463.xml"/><Relationship Id="rId208" Type="http://schemas.openxmlformats.org/officeDocument/2006/relationships/customXml" Target="../ink/ink4470.xml"/><Relationship Id="rId415" Type="http://schemas.openxmlformats.org/officeDocument/2006/relationships/image" Target="../media/image4530.png"/><Relationship Id="rId261" Type="http://schemas.openxmlformats.org/officeDocument/2006/relationships/image" Target="../media/image4454.png"/><Relationship Id="rId14" Type="http://schemas.openxmlformats.org/officeDocument/2006/relationships/customXml" Target="../ink/ink4373.xml"/><Relationship Id="rId56" Type="http://schemas.openxmlformats.org/officeDocument/2006/relationships/customXml" Target="../ink/ink4394.xml"/><Relationship Id="rId317" Type="http://schemas.openxmlformats.org/officeDocument/2006/relationships/image" Target="../media/image4481.png"/><Relationship Id="rId359" Type="http://schemas.openxmlformats.org/officeDocument/2006/relationships/image" Target="../media/image4502.png"/><Relationship Id="rId98" Type="http://schemas.openxmlformats.org/officeDocument/2006/relationships/customXml" Target="../ink/ink4415.xml"/><Relationship Id="rId121" Type="http://schemas.openxmlformats.org/officeDocument/2006/relationships/image" Target="../media/image4386.png"/><Relationship Id="rId163" Type="http://schemas.openxmlformats.org/officeDocument/2006/relationships/image" Target="../media/image4406.png"/><Relationship Id="rId219" Type="http://schemas.openxmlformats.org/officeDocument/2006/relationships/image" Target="../media/image4434.png"/><Relationship Id="rId370" Type="http://schemas.openxmlformats.org/officeDocument/2006/relationships/customXml" Target="../ink/ink4551.xml"/><Relationship Id="rId426" Type="http://schemas.openxmlformats.org/officeDocument/2006/relationships/customXml" Target="../ink/ink4579.xml"/><Relationship Id="rId230" Type="http://schemas.openxmlformats.org/officeDocument/2006/relationships/customXml" Target="../ink/ink4481.xml"/><Relationship Id="rId25" Type="http://schemas.openxmlformats.org/officeDocument/2006/relationships/image" Target="../media/image4338.png"/><Relationship Id="rId67" Type="http://schemas.openxmlformats.org/officeDocument/2006/relationships/image" Target="../media/image4359.png"/><Relationship Id="rId272" Type="http://schemas.openxmlformats.org/officeDocument/2006/relationships/customXml" Target="../ink/ink4502.xml"/><Relationship Id="rId328" Type="http://schemas.openxmlformats.org/officeDocument/2006/relationships/customXml" Target="../ink/ink4530.xml"/><Relationship Id="rId132" Type="http://schemas.openxmlformats.org/officeDocument/2006/relationships/customXml" Target="../ink/ink4432.xml"/><Relationship Id="rId174" Type="http://schemas.openxmlformats.org/officeDocument/2006/relationships/customXml" Target="../ink/ink4453.xml"/><Relationship Id="rId381" Type="http://schemas.openxmlformats.org/officeDocument/2006/relationships/image" Target="../media/image4513.png"/><Relationship Id="rId241" Type="http://schemas.openxmlformats.org/officeDocument/2006/relationships/image" Target="../media/image4445.png"/><Relationship Id="rId437" Type="http://schemas.openxmlformats.org/officeDocument/2006/relationships/image" Target="../media/image4541.png"/><Relationship Id="rId36" Type="http://schemas.openxmlformats.org/officeDocument/2006/relationships/customXml" Target="../ink/ink4384.xml"/><Relationship Id="rId283" Type="http://schemas.openxmlformats.org/officeDocument/2006/relationships/image" Target="../media/image4464.png"/><Relationship Id="rId339" Type="http://schemas.openxmlformats.org/officeDocument/2006/relationships/image" Target="../media/image4492.png"/><Relationship Id="rId78" Type="http://schemas.openxmlformats.org/officeDocument/2006/relationships/customXml" Target="../ink/ink4405.xml"/><Relationship Id="rId101" Type="http://schemas.openxmlformats.org/officeDocument/2006/relationships/image" Target="../media/image4376.png"/><Relationship Id="rId143" Type="http://schemas.openxmlformats.org/officeDocument/2006/relationships/image" Target="../media/image4396.png"/><Relationship Id="rId185" Type="http://schemas.openxmlformats.org/officeDocument/2006/relationships/image" Target="../media/image4417.png"/><Relationship Id="rId350" Type="http://schemas.openxmlformats.org/officeDocument/2006/relationships/customXml" Target="../ink/ink4541.xml"/><Relationship Id="rId406" Type="http://schemas.openxmlformats.org/officeDocument/2006/relationships/customXml" Target="../ink/ink4569.xml"/><Relationship Id="rId9" Type="http://schemas.openxmlformats.org/officeDocument/2006/relationships/image" Target="../media/image4330.png"/><Relationship Id="rId210" Type="http://schemas.openxmlformats.org/officeDocument/2006/relationships/customXml" Target="../ink/ink4471.xml"/><Relationship Id="rId392" Type="http://schemas.openxmlformats.org/officeDocument/2006/relationships/customXml" Target="../ink/ink4562.xml"/><Relationship Id="rId252" Type="http://schemas.openxmlformats.org/officeDocument/2006/relationships/customXml" Target="../ink/ink4492.xml"/><Relationship Id="rId294" Type="http://schemas.openxmlformats.org/officeDocument/2006/relationships/customXml" Target="../ink/ink4513.xml"/><Relationship Id="rId308" Type="http://schemas.openxmlformats.org/officeDocument/2006/relationships/customXml" Target="../ink/ink4520.xml"/><Relationship Id="rId47" Type="http://schemas.openxmlformats.org/officeDocument/2006/relationships/image" Target="../media/image4349.png"/><Relationship Id="rId89" Type="http://schemas.openxmlformats.org/officeDocument/2006/relationships/image" Target="../media/image4370.png"/><Relationship Id="rId112" Type="http://schemas.openxmlformats.org/officeDocument/2006/relationships/customXml" Target="../ink/ink4422.xml"/><Relationship Id="rId154" Type="http://schemas.openxmlformats.org/officeDocument/2006/relationships/customXml" Target="../ink/ink4443.xml"/><Relationship Id="rId361" Type="http://schemas.openxmlformats.org/officeDocument/2006/relationships/image" Target="../media/image4503.png"/><Relationship Id="rId196" Type="http://schemas.openxmlformats.org/officeDocument/2006/relationships/customXml" Target="../ink/ink4464.xml"/><Relationship Id="rId417" Type="http://schemas.openxmlformats.org/officeDocument/2006/relationships/image" Target="../media/image4531.png"/><Relationship Id="rId16" Type="http://schemas.openxmlformats.org/officeDocument/2006/relationships/customXml" Target="../ink/ink4374.xml"/><Relationship Id="rId221" Type="http://schemas.openxmlformats.org/officeDocument/2006/relationships/image" Target="../media/image4435.png"/><Relationship Id="rId263" Type="http://schemas.openxmlformats.org/officeDocument/2006/relationships/image" Target="../media/image4455.png"/><Relationship Id="rId319" Type="http://schemas.openxmlformats.org/officeDocument/2006/relationships/image" Target="../media/image4482.png"/><Relationship Id="rId58" Type="http://schemas.openxmlformats.org/officeDocument/2006/relationships/customXml" Target="../ink/ink4395.xml"/><Relationship Id="rId123" Type="http://schemas.openxmlformats.org/officeDocument/2006/relationships/image" Target="../media/image4387.png"/><Relationship Id="rId330" Type="http://schemas.openxmlformats.org/officeDocument/2006/relationships/customXml" Target="../ink/ink4531.xml"/><Relationship Id="rId165" Type="http://schemas.openxmlformats.org/officeDocument/2006/relationships/image" Target="../media/image4407.png"/><Relationship Id="rId372" Type="http://schemas.openxmlformats.org/officeDocument/2006/relationships/customXml" Target="../ink/ink4552.xml"/><Relationship Id="rId428" Type="http://schemas.openxmlformats.org/officeDocument/2006/relationships/customXml" Target="../ink/ink4580.xml"/><Relationship Id="rId232" Type="http://schemas.openxmlformats.org/officeDocument/2006/relationships/customXml" Target="../ink/ink4482.xml"/><Relationship Id="rId274" Type="http://schemas.openxmlformats.org/officeDocument/2006/relationships/customXml" Target="../ink/ink4503.xml"/><Relationship Id="rId27" Type="http://schemas.openxmlformats.org/officeDocument/2006/relationships/image" Target="../media/image4339.png"/><Relationship Id="rId69" Type="http://schemas.openxmlformats.org/officeDocument/2006/relationships/image" Target="../media/image4360.png"/><Relationship Id="rId134" Type="http://schemas.openxmlformats.org/officeDocument/2006/relationships/customXml" Target="../ink/ink4433.xml"/><Relationship Id="rId80" Type="http://schemas.openxmlformats.org/officeDocument/2006/relationships/customXml" Target="../ink/ink4406.xml"/><Relationship Id="rId176" Type="http://schemas.openxmlformats.org/officeDocument/2006/relationships/customXml" Target="../ink/ink4454.xml"/><Relationship Id="rId341" Type="http://schemas.openxmlformats.org/officeDocument/2006/relationships/image" Target="../media/image4493.png"/><Relationship Id="rId383" Type="http://schemas.openxmlformats.org/officeDocument/2006/relationships/image" Target="../media/image4514.png"/><Relationship Id="rId201" Type="http://schemas.openxmlformats.org/officeDocument/2006/relationships/image" Target="../media/image4425.png"/><Relationship Id="rId243" Type="http://schemas.openxmlformats.org/officeDocument/2006/relationships/image" Target="../media/image438.png"/><Relationship Id="rId285" Type="http://schemas.openxmlformats.org/officeDocument/2006/relationships/image" Target="../media/image4465.png"/><Relationship Id="rId38" Type="http://schemas.openxmlformats.org/officeDocument/2006/relationships/customXml" Target="../ink/ink4385.xml"/><Relationship Id="rId103" Type="http://schemas.openxmlformats.org/officeDocument/2006/relationships/image" Target="../media/image4377.png"/><Relationship Id="rId310" Type="http://schemas.openxmlformats.org/officeDocument/2006/relationships/customXml" Target="../ink/ink4521.xml"/><Relationship Id="rId91" Type="http://schemas.openxmlformats.org/officeDocument/2006/relationships/image" Target="../media/image4371.png"/><Relationship Id="rId145" Type="http://schemas.openxmlformats.org/officeDocument/2006/relationships/image" Target="../media/image4397.png"/><Relationship Id="rId187" Type="http://schemas.openxmlformats.org/officeDocument/2006/relationships/image" Target="../media/image4418.png"/><Relationship Id="rId352" Type="http://schemas.openxmlformats.org/officeDocument/2006/relationships/customXml" Target="../ink/ink4542.xml"/><Relationship Id="rId394" Type="http://schemas.openxmlformats.org/officeDocument/2006/relationships/customXml" Target="../ink/ink4563.xml"/><Relationship Id="rId408" Type="http://schemas.openxmlformats.org/officeDocument/2006/relationships/customXml" Target="../ink/ink4570.xml"/><Relationship Id="rId212" Type="http://schemas.openxmlformats.org/officeDocument/2006/relationships/customXml" Target="../ink/ink4472.xml"/><Relationship Id="rId254" Type="http://schemas.openxmlformats.org/officeDocument/2006/relationships/customXml" Target="../ink/ink4493.xml"/><Relationship Id="rId49" Type="http://schemas.openxmlformats.org/officeDocument/2006/relationships/image" Target="../media/image4350.png"/><Relationship Id="rId114" Type="http://schemas.openxmlformats.org/officeDocument/2006/relationships/customXml" Target="../ink/ink4423.xml"/><Relationship Id="rId296" Type="http://schemas.openxmlformats.org/officeDocument/2006/relationships/customXml" Target="../ink/ink4514.xml"/><Relationship Id="rId60" Type="http://schemas.openxmlformats.org/officeDocument/2006/relationships/customXml" Target="../ink/ink4396.xml"/><Relationship Id="rId81" Type="http://schemas.openxmlformats.org/officeDocument/2006/relationships/image" Target="../media/image4366.png"/><Relationship Id="rId135" Type="http://schemas.openxmlformats.org/officeDocument/2006/relationships/image" Target="../media/image1170.png"/><Relationship Id="rId156" Type="http://schemas.openxmlformats.org/officeDocument/2006/relationships/customXml" Target="../ink/ink4444.xml"/><Relationship Id="rId177" Type="http://schemas.openxmlformats.org/officeDocument/2006/relationships/image" Target="../media/image4413.png"/><Relationship Id="rId198" Type="http://schemas.openxmlformats.org/officeDocument/2006/relationships/customXml" Target="../ink/ink4465.xml"/><Relationship Id="rId321" Type="http://schemas.openxmlformats.org/officeDocument/2006/relationships/image" Target="../media/image4483.png"/><Relationship Id="rId342" Type="http://schemas.openxmlformats.org/officeDocument/2006/relationships/customXml" Target="../ink/ink4537.xml"/><Relationship Id="rId363" Type="http://schemas.openxmlformats.org/officeDocument/2006/relationships/image" Target="../media/image4504.png"/><Relationship Id="rId384" Type="http://schemas.openxmlformats.org/officeDocument/2006/relationships/customXml" Target="../ink/ink4558.xml"/><Relationship Id="rId419" Type="http://schemas.openxmlformats.org/officeDocument/2006/relationships/image" Target="../media/image4532.png"/><Relationship Id="rId202" Type="http://schemas.openxmlformats.org/officeDocument/2006/relationships/customXml" Target="../ink/ink4467.xml"/><Relationship Id="rId223" Type="http://schemas.openxmlformats.org/officeDocument/2006/relationships/image" Target="../media/image4436.png"/><Relationship Id="rId244" Type="http://schemas.openxmlformats.org/officeDocument/2006/relationships/customXml" Target="../ink/ink4488.xml"/><Relationship Id="rId430" Type="http://schemas.openxmlformats.org/officeDocument/2006/relationships/customXml" Target="../ink/ink4581.xml"/><Relationship Id="rId18" Type="http://schemas.openxmlformats.org/officeDocument/2006/relationships/customXml" Target="../ink/ink4375.xml"/><Relationship Id="rId39" Type="http://schemas.openxmlformats.org/officeDocument/2006/relationships/image" Target="../media/image4345.png"/><Relationship Id="rId265" Type="http://schemas.openxmlformats.org/officeDocument/2006/relationships/image" Target="../media/image4456.png"/><Relationship Id="rId286" Type="http://schemas.openxmlformats.org/officeDocument/2006/relationships/customXml" Target="../ink/ink4509.xml"/><Relationship Id="rId50" Type="http://schemas.openxmlformats.org/officeDocument/2006/relationships/customXml" Target="../ink/ink4391.xml"/><Relationship Id="rId104" Type="http://schemas.openxmlformats.org/officeDocument/2006/relationships/customXml" Target="../ink/ink4418.xml"/><Relationship Id="rId125" Type="http://schemas.openxmlformats.org/officeDocument/2006/relationships/image" Target="../media/image4388.png"/><Relationship Id="rId146" Type="http://schemas.openxmlformats.org/officeDocument/2006/relationships/customXml" Target="../ink/ink4439.xml"/><Relationship Id="rId167" Type="http://schemas.openxmlformats.org/officeDocument/2006/relationships/image" Target="../media/image4408.png"/><Relationship Id="rId188" Type="http://schemas.openxmlformats.org/officeDocument/2006/relationships/customXml" Target="../ink/ink4460.xml"/><Relationship Id="rId311" Type="http://schemas.openxmlformats.org/officeDocument/2006/relationships/image" Target="../media/image4478.png"/><Relationship Id="rId332" Type="http://schemas.openxmlformats.org/officeDocument/2006/relationships/customXml" Target="../ink/ink4532.xml"/><Relationship Id="rId353" Type="http://schemas.openxmlformats.org/officeDocument/2006/relationships/image" Target="../media/image4499.png"/><Relationship Id="rId374" Type="http://schemas.openxmlformats.org/officeDocument/2006/relationships/customXml" Target="../ink/ink4553.xml"/><Relationship Id="rId395" Type="http://schemas.openxmlformats.org/officeDocument/2006/relationships/image" Target="../media/image4520.png"/><Relationship Id="rId409" Type="http://schemas.openxmlformats.org/officeDocument/2006/relationships/image" Target="../media/image4527.png"/><Relationship Id="rId71" Type="http://schemas.openxmlformats.org/officeDocument/2006/relationships/image" Target="../media/image4361.png"/><Relationship Id="rId92" Type="http://schemas.openxmlformats.org/officeDocument/2006/relationships/customXml" Target="../ink/ink4412.xml"/><Relationship Id="rId213" Type="http://schemas.openxmlformats.org/officeDocument/2006/relationships/image" Target="../media/image4431.png"/><Relationship Id="rId234" Type="http://schemas.openxmlformats.org/officeDocument/2006/relationships/customXml" Target="../ink/ink4483.xml"/><Relationship Id="rId420" Type="http://schemas.openxmlformats.org/officeDocument/2006/relationships/customXml" Target="../ink/ink4576.xml"/><Relationship Id="rId2" Type="http://schemas.openxmlformats.org/officeDocument/2006/relationships/customXml" Target="../ink/ink4367.xml"/><Relationship Id="rId29" Type="http://schemas.openxmlformats.org/officeDocument/2006/relationships/image" Target="../media/image4340.png"/><Relationship Id="rId255" Type="http://schemas.openxmlformats.org/officeDocument/2006/relationships/image" Target="../media/image4451.png"/><Relationship Id="rId276" Type="http://schemas.openxmlformats.org/officeDocument/2006/relationships/customXml" Target="../ink/ink4504.xml"/><Relationship Id="rId297" Type="http://schemas.openxmlformats.org/officeDocument/2006/relationships/image" Target="../media/image4471.png"/><Relationship Id="rId40" Type="http://schemas.openxmlformats.org/officeDocument/2006/relationships/customXml" Target="../ink/ink4386.xml"/><Relationship Id="rId115" Type="http://schemas.openxmlformats.org/officeDocument/2006/relationships/image" Target="../media/image4383.png"/><Relationship Id="rId136" Type="http://schemas.openxmlformats.org/officeDocument/2006/relationships/customXml" Target="../ink/ink4434.xml"/><Relationship Id="rId157" Type="http://schemas.openxmlformats.org/officeDocument/2006/relationships/image" Target="../media/image4403.png"/><Relationship Id="rId178" Type="http://schemas.openxmlformats.org/officeDocument/2006/relationships/customXml" Target="../ink/ink4455.xml"/><Relationship Id="rId301" Type="http://schemas.openxmlformats.org/officeDocument/2006/relationships/image" Target="../media/image4473.png"/><Relationship Id="rId322" Type="http://schemas.openxmlformats.org/officeDocument/2006/relationships/customXml" Target="../ink/ink4527.xml"/><Relationship Id="rId343" Type="http://schemas.openxmlformats.org/officeDocument/2006/relationships/image" Target="../media/image4494.png"/><Relationship Id="rId364" Type="http://schemas.openxmlformats.org/officeDocument/2006/relationships/customXml" Target="../ink/ink4548.xml"/><Relationship Id="rId61" Type="http://schemas.openxmlformats.org/officeDocument/2006/relationships/image" Target="../media/image4356.png"/><Relationship Id="rId82" Type="http://schemas.openxmlformats.org/officeDocument/2006/relationships/customXml" Target="../ink/ink4407.xml"/><Relationship Id="rId199" Type="http://schemas.openxmlformats.org/officeDocument/2006/relationships/image" Target="../media/image4424.png"/><Relationship Id="rId203" Type="http://schemas.openxmlformats.org/officeDocument/2006/relationships/image" Target="../media/image4426.png"/><Relationship Id="rId385" Type="http://schemas.openxmlformats.org/officeDocument/2006/relationships/image" Target="../media/image4515.png"/><Relationship Id="rId19" Type="http://schemas.openxmlformats.org/officeDocument/2006/relationships/image" Target="../media/image4335.png"/><Relationship Id="rId224" Type="http://schemas.openxmlformats.org/officeDocument/2006/relationships/customXml" Target="../ink/ink4478.xml"/><Relationship Id="rId245" Type="http://schemas.openxmlformats.org/officeDocument/2006/relationships/image" Target="../media/image4446.png"/><Relationship Id="rId266" Type="http://schemas.openxmlformats.org/officeDocument/2006/relationships/customXml" Target="../ink/ink4499.xml"/><Relationship Id="rId287" Type="http://schemas.openxmlformats.org/officeDocument/2006/relationships/image" Target="../media/image4466.png"/><Relationship Id="rId410" Type="http://schemas.openxmlformats.org/officeDocument/2006/relationships/customXml" Target="../ink/ink4571.xml"/><Relationship Id="rId431" Type="http://schemas.openxmlformats.org/officeDocument/2006/relationships/image" Target="../media/image4538.png"/><Relationship Id="rId30" Type="http://schemas.openxmlformats.org/officeDocument/2006/relationships/customXml" Target="../ink/ink4381.xml"/><Relationship Id="rId105" Type="http://schemas.openxmlformats.org/officeDocument/2006/relationships/image" Target="../media/image4378.png"/><Relationship Id="rId126" Type="http://schemas.openxmlformats.org/officeDocument/2006/relationships/customXml" Target="../ink/ink4429.xml"/><Relationship Id="rId147" Type="http://schemas.openxmlformats.org/officeDocument/2006/relationships/image" Target="../media/image4398.png"/><Relationship Id="rId168" Type="http://schemas.openxmlformats.org/officeDocument/2006/relationships/customXml" Target="../ink/ink4450.xml"/><Relationship Id="rId312" Type="http://schemas.openxmlformats.org/officeDocument/2006/relationships/customXml" Target="../ink/ink4522.xml"/><Relationship Id="rId333" Type="http://schemas.openxmlformats.org/officeDocument/2006/relationships/image" Target="../media/image4489.png"/><Relationship Id="rId354" Type="http://schemas.openxmlformats.org/officeDocument/2006/relationships/customXml" Target="../ink/ink4543.xml"/><Relationship Id="rId51" Type="http://schemas.openxmlformats.org/officeDocument/2006/relationships/image" Target="../media/image4351.png"/><Relationship Id="rId72" Type="http://schemas.openxmlformats.org/officeDocument/2006/relationships/customXml" Target="../ink/ink4402.xml"/><Relationship Id="rId93" Type="http://schemas.openxmlformats.org/officeDocument/2006/relationships/image" Target="../media/image4372.png"/><Relationship Id="rId189" Type="http://schemas.openxmlformats.org/officeDocument/2006/relationships/image" Target="../media/image4419.png"/><Relationship Id="rId375" Type="http://schemas.openxmlformats.org/officeDocument/2006/relationships/image" Target="../media/image4510.png"/><Relationship Id="rId396" Type="http://schemas.openxmlformats.org/officeDocument/2006/relationships/customXml" Target="../ink/ink4564.xml"/><Relationship Id="rId3" Type="http://schemas.openxmlformats.org/officeDocument/2006/relationships/image" Target="../media/image4327.png"/><Relationship Id="rId214" Type="http://schemas.openxmlformats.org/officeDocument/2006/relationships/customXml" Target="../ink/ink4473.xml"/><Relationship Id="rId235" Type="http://schemas.openxmlformats.org/officeDocument/2006/relationships/image" Target="../media/image4442.png"/><Relationship Id="rId256" Type="http://schemas.openxmlformats.org/officeDocument/2006/relationships/customXml" Target="../ink/ink4494.xml"/><Relationship Id="rId277" Type="http://schemas.openxmlformats.org/officeDocument/2006/relationships/image" Target="../media/image4462.png"/><Relationship Id="rId298" Type="http://schemas.openxmlformats.org/officeDocument/2006/relationships/customXml" Target="../ink/ink4515.xml"/><Relationship Id="rId400" Type="http://schemas.openxmlformats.org/officeDocument/2006/relationships/customXml" Target="../ink/ink4566.xml"/><Relationship Id="rId421" Type="http://schemas.openxmlformats.org/officeDocument/2006/relationships/image" Target="../media/image4533.png"/><Relationship Id="rId116" Type="http://schemas.openxmlformats.org/officeDocument/2006/relationships/customXml" Target="../ink/ink4424.xml"/><Relationship Id="rId137" Type="http://schemas.openxmlformats.org/officeDocument/2006/relationships/image" Target="../media/image4393.png"/><Relationship Id="rId158" Type="http://schemas.openxmlformats.org/officeDocument/2006/relationships/customXml" Target="../ink/ink4445.xml"/><Relationship Id="rId302" Type="http://schemas.openxmlformats.org/officeDocument/2006/relationships/customXml" Target="../ink/ink4517.xml"/><Relationship Id="rId323" Type="http://schemas.openxmlformats.org/officeDocument/2006/relationships/image" Target="../media/image4484.png"/><Relationship Id="rId344" Type="http://schemas.openxmlformats.org/officeDocument/2006/relationships/customXml" Target="../ink/ink4538.xml"/><Relationship Id="rId20" Type="http://schemas.openxmlformats.org/officeDocument/2006/relationships/customXml" Target="../ink/ink4376.xml"/><Relationship Id="rId41" Type="http://schemas.openxmlformats.org/officeDocument/2006/relationships/image" Target="../media/image4346.png"/><Relationship Id="rId62" Type="http://schemas.openxmlformats.org/officeDocument/2006/relationships/customXml" Target="../ink/ink4397.xml"/><Relationship Id="rId83" Type="http://schemas.openxmlformats.org/officeDocument/2006/relationships/image" Target="../media/image4367.png"/><Relationship Id="rId179" Type="http://schemas.openxmlformats.org/officeDocument/2006/relationships/image" Target="../media/image4414.png"/><Relationship Id="rId365" Type="http://schemas.openxmlformats.org/officeDocument/2006/relationships/image" Target="../media/image4505.png"/><Relationship Id="rId386" Type="http://schemas.openxmlformats.org/officeDocument/2006/relationships/customXml" Target="../ink/ink4559.xml"/><Relationship Id="rId190" Type="http://schemas.openxmlformats.org/officeDocument/2006/relationships/customXml" Target="../ink/ink4461.xml"/><Relationship Id="rId204" Type="http://schemas.openxmlformats.org/officeDocument/2006/relationships/customXml" Target="../ink/ink4468.xml"/><Relationship Id="rId225" Type="http://schemas.openxmlformats.org/officeDocument/2006/relationships/image" Target="../media/image4437.png"/><Relationship Id="rId246" Type="http://schemas.openxmlformats.org/officeDocument/2006/relationships/customXml" Target="../ink/ink4489.xml"/><Relationship Id="rId267" Type="http://schemas.openxmlformats.org/officeDocument/2006/relationships/image" Target="../media/image4457.png"/><Relationship Id="rId288" Type="http://schemas.openxmlformats.org/officeDocument/2006/relationships/customXml" Target="../ink/ink4510.xml"/><Relationship Id="rId411" Type="http://schemas.openxmlformats.org/officeDocument/2006/relationships/image" Target="../media/image4528.png"/><Relationship Id="rId432" Type="http://schemas.openxmlformats.org/officeDocument/2006/relationships/customXml" Target="../ink/ink4582.xml"/><Relationship Id="rId106" Type="http://schemas.openxmlformats.org/officeDocument/2006/relationships/customXml" Target="../ink/ink4419.xml"/><Relationship Id="rId127" Type="http://schemas.openxmlformats.org/officeDocument/2006/relationships/image" Target="../media/image4389.png"/><Relationship Id="rId313" Type="http://schemas.openxmlformats.org/officeDocument/2006/relationships/image" Target="../media/image4479.png"/><Relationship Id="rId10" Type="http://schemas.openxmlformats.org/officeDocument/2006/relationships/customXml" Target="../ink/ink4371.xml"/><Relationship Id="rId31" Type="http://schemas.openxmlformats.org/officeDocument/2006/relationships/image" Target="../media/image4341.png"/><Relationship Id="rId52" Type="http://schemas.openxmlformats.org/officeDocument/2006/relationships/customXml" Target="../ink/ink4392.xml"/><Relationship Id="rId73" Type="http://schemas.openxmlformats.org/officeDocument/2006/relationships/image" Target="../media/image4362.png"/><Relationship Id="rId94" Type="http://schemas.openxmlformats.org/officeDocument/2006/relationships/customXml" Target="../ink/ink4413.xml"/><Relationship Id="rId148" Type="http://schemas.openxmlformats.org/officeDocument/2006/relationships/customXml" Target="../ink/ink4440.xml"/><Relationship Id="rId169" Type="http://schemas.openxmlformats.org/officeDocument/2006/relationships/image" Target="../media/image4409.png"/><Relationship Id="rId334" Type="http://schemas.openxmlformats.org/officeDocument/2006/relationships/customXml" Target="../ink/ink4533.xml"/><Relationship Id="rId355" Type="http://schemas.openxmlformats.org/officeDocument/2006/relationships/image" Target="../media/image4500.png"/><Relationship Id="rId376" Type="http://schemas.openxmlformats.org/officeDocument/2006/relationships/customXml" Target="../ink/ink4554.xml"/><Relationship Id="rId397" Type="http://schemas.openxmlformats.org/officeDocument/2006/relationships/image" Target="../media/image4521.png"/><Relationship Id="rId4" Type="http://schemas.openxmlformats.org/officeDocument/2006/relationships/customXml" Target="../ink/ink4368.xml"/><Relationship Id="rId180" Type="http://schemas.openxmlformats.org/officeDocument/2006/relationships/customXml" Target="../ink/ink4456.xml"/><Relationship Id="rId215" Type="http://schemas.openxmlformats.org/officeDocument/2006/relationships/image" Target="../media/image4432.png"/><Relationship Id="rId236" Type="http://schemas.openxmlformats.org/officeDocument/2006/relationships/customXml" Target="../ink/ink4484.xml"/><Relationship Id="rId257" Type="http://schemas.openxmlformats.org/officeDocument/2006/relationships/image" Target="../media/image4452.png"/><Relationship Id="rId278" Type="http://schemas.openxmlformats.org/officeDocument/2006/relationships/customXml" Target="../ink/ink4505.xml"/><Relationship Id="rId401" Type="http://schemas.openxmlformats.org/officeDocument/2006/relationships/image" Target="../media/image4523.png"/><Relationship Id="rId422" Type="http://schemas.openxmlformats.org/officeDocument/2006/relationships/customXml" Target="../ink/ink4577.xml"/><Relationship Id="rId303" Type="http://schemas.openxmlformats.org/officeDocument/2006/relationships/image" Target="../media/image4474.png"/><Relationship Id="rId42" Type="http://schemas.openxmlformats.org/officeDocument/2006/relationships/customXml" Target="../ink/ink4387.xml"/><Relationship Id="rId84" Type="http://schemas.openxmlformats.org/officeDocument/2006/relationships/customXml" Target="../ink/ink4408.xml"/><Relationship Id="rId138" Type="http://schemas.openxmlformats.org/officeDocument/2006/relationships/customXml" Target="../ink/ink4435.xml"/><Relationship Id="rId345" Type="http://schemas.openxmlformats.org/officeDocument/2006/relationships/image" Target="../media/image4495.png"/><Relationship Id="rId387" Type="http://schemas.openxmlformats.org/officeDocument/2006/relationships/image" Target="../media/image4516.png"/><Relationship Id="rId191" Type="http://schemas.openxmlformats.org/officeDocument/2006/relationships/image" Target="../media/image4420.png"/><Relationship Id="rId205" Type="http://schemas.openxmlformats.org/officeDocument/2006/relationships/image" Target="../media/image4427.png"/><Relationship Id="rId247" Type="http://schemas.openxmlformats.org/officeDocument/2006/relationships/image" Target="../media/image4447.png"/><Relationship Id="rId412" Type="http://schemas.openxmlformats.org/officeDocument/2006/relationships/customXml" Target="../ink/ink4572.xml"/><Relationship Id="rId107" Type="http://schemas.openxmlformats.org/officeDocument/2006/relationships/image" Target="../media/image4379.png"/><Relationship Id="rId289" Type="http://schemas.openxmlformats.org/officeDocument/2006/relationships/image" Target="../media/image4467.png"/><Relationship Id="rId11" Type="http://schemas.openxmlformats.org/officeDocument/2006/relationships/image" Target="../media/image4331.png"/><Relationship Id="rId53" Type="http://schemas.openxmlformats.org/officeDocument/2006/relationships/image" Target="../media/image4352.png"/><Relationship Id="rId149" Type="http://schemas.openxmlformats.org/officeDocument/2006/relationships/image" Target="../media/image4399.png"/><Relationship Id="rId314" Type="http://schemas.openxmlformats.org/officeDocument/2006/relationships/customXml" Target="../ink/ink4523.xml"/><Relationship Id="rId356" Type="http://schemas.openxmlformats.org/officeDocument/2006/relationships/customXml" Target="../ink/ink4544.xml"/><Relationship Id="rId398" Type="http://schemas.openxmlformats.org/officeDocument/2006/relationships/customXml" Target="../ink/ink4565.xml"/><Relationship Id="rId95" Type="http://schemas.openxmlformats.org/officeDocument/2006/relationships/image" Target="../media/image4373.png"/><Relationship Id="rId160" Type="http://schemas.openxmlformats.org/officeDocument/2006/relationships/customXml" Target="../ink/ink4446.xml"/><Relationship Id="rId216" Type="http://schemas.openxmlformats.org/officeDocument/2006/relationships/customXml" Target="../ink/ink4474.xml"/><Relationship Id="rId423" Type="http://schemas.openxmlformats.org/officeDocument/2006/relationships/image" Target="../media/image4534.png"/><Relationship Id="rId258" Type="http://schemas.openxmlformats.org/officeDocument/2006/relationships/customXml" Target="../ink/ink4495.xml"/><Relationship Id="rId22" Type="http://schemas.openxmlformats.org/officeDocument/2006/relationships/customXml" Target="../ink/ink4377.xml"/><Relationship Id="rId64" Type="http://schemas.openxmlformats.org/officeDocument/2006/relationships/customXml" Target="../ink/ink4398.xml"/><Relationship Id="rId118" Type="http://schemas.openxmlformats.org/officeDocument/2006/relationships/customXml" Target="../ink/ink4425.xml"/><Relationship Id="rId325" Type="http://schemas.openxmlformats.org/officeDocument/2006/relationships/image" Target="../media/image4485.png"/><Relationship Id="rId367" Type="http://schemas.openxmlformats.org/officeDocument/2006/relationships/image" Target="../media/image4506.png"/><Relationship Id="rId171" Type="http://schemas.openxmlformats.org/officeDocument/2006/relationships/image" Target="../media/image4410.png"/><Relationship Id="rId227" Type="http://schemas.openxmlformats.org/officeDocument/2006/relationships/image" Target="../media/image4438.png"/><Relationship Id="rId269" Type="http://schemas.openxmlformats.org/officeDocument/2006/relationships/image" Target="../media/image4458.png"/><Relationship Id="rId434" Type="http://schemas.openxmlformats.org/officeDocument/2006/relationships/customXml" Target="../ink/ink4583.xml"/><Relationship Id="rId33" Type="http://schemas.openxmlformats.org/officeDocument/2006/relationships/image" Target="../media/image4342.png"/><Relationship Id="rId129" Type="http://schemas.openxmlformats.org/officeDocument/2006/relationships/image" Target="../media/image4390.png"/><Relationship Id="rId280" Type="http://schemas.openxmlformats.org/officeDocument/2006/relationships/customXml" Target="../ink/ink4506.xml"/><Relationship Id="rId336" Type="http://schemas.openxmlformats.org/officeDocument/2006/relationships/customXml" Target="../ink/ink4534.xml"/><Relationship Id="rId75" Type="http://schemas.openxmlformats.org/officeDocument/2006/relationships/image" Target="../media/image4363.png"/><Relationship Id="rId140" Type="http://schemas.openxmlformats.org/officeDocument/2006/relationships/customXml" Target="../ink/ink4436.xml"/><Relationship Id="rId182" Type="http://schemas.openxmlformats.org/officeDocument/2006/relationships/customXml" Target="../ink/ink4457.xml"/><Relationship Id="rId378" Type="http://schemas.openxmlformats.org/officeDocument/2006/relationships/customXml" Target="../ink/ink4555.xml"/><Relationship Id="rId403" Type="http://schemas.openxmlformats.org/officeDocument/2006/relationships/image" Target="../media/image4524.png"/><Relationship Id="rId6" Type="http://schemas.openxmlformats.org/officeDocument/2006/relationships/customXml" Target="../ink/ink4369.xml"/><Relationship Id="rId238" Type="http://schemas.openxmlformats.org/officeDocument/2006/relationships/customXml" Target="../ink/ink4485.xml"/><Relationship Id="rId291" Type="http://schemas.openxmlformats.org/officeDocument/2006/relationships/image" Target="../media/image4468.png"/><Relationship Id="rId305" Type="http://schemas.openxmlformats.org/officeDocument/2006/relationships/image" Target="../media/image4475.png"/><Relationship Id="rId347" Type="http://schemas.openxmlformats.org/officeDocument/2006/relationships/image" Target="../media/image4496.png"/><Relationship Id="rId44" Type="http://schemas.openxmlformats.org/officeDocument/2006/relationships/customXml" Target="../ink/ink4388.xml"/><Relationship Id="rId86" Type="http://schemas.openxmlformats.org/officeDocument/2006/relationships/customXml" Target="../ink/ink4409.xml"/><Relationship Id="rId151" Type="http://schemas.openxmlformats.org/officeDocument/2006/relationships/image" Target="../media/image4400.png"/><Relationship Id="rId389" Type="http://schemas.openxmlformats.org/officeDocument/2006/relationships/image" Target="../media/image4517.png"/><Relationship Id="rId193" Type="http://schemas.openxmlformats.org/officeDocument/2006/relationships/image" Target="../media/image4421.png"/><Relationship Id="rId207" Type="http://schemas.openxmlformats.org/officeDocument/2006/relationships/image" Target="../media/image4428.png"/><Relationship Id="rId249" Type="http://schemas.openxmlformats.org/officeDocument/2006/relationships/image" Target="../media/image4448.png"/><Relationship Id="rId414" Type="http://schemas.openxmlformats.org/officeDocument/2006/relationships/customXml" Target="../ink/ink4573.xml"/><Relationship Id="rId13" Type="http://schemas.openxmlformats.org/officeDocument/2006/relationships/image" Target="../media/image4332.png"/><Relationship Id="rId109" Type="http://schemas.openxmlformats.org/officeDocument/2006/relationships/image" Target="../media/image4380.png"/><Relationship Id="rId260" Type="http://schemas.openxmlformats.org/officeDocument/2006/relationships/customXml" Target="../ink/ink4496.xml"/><Relationship Id="rId316" Type="http://schemas.openxmlformats.org/officeDocument/2006/relationships/customXml" Target="../ink/ink4524.xml"/><Relationship Id="rId55" Type="http://schemas.openxmlformats.org/officeDocument/2006/relationships/image" Target="../media/image4353.png"/><Relationship Id="rId97" Type="http://schemas.openxmlformats.org/officeDocument/2006/relationships/image" Target="../media/image4374.png"/><Relationship Id="rId120" Type="http://schemas.openxmlformats.org/officeDocument/2006/relationships/customXml" Target="../ink/ink4426.xml"/><Relationship Id="rId358" Type="http://schemas.openxmlformats.org/officeDocument/2006/relationships/customXml" Target="../ink/ink4545.xml"/><Relationship Id="rId162" Type="http://schemas.openxmlformats.org/officeDocument/2006/relationships/customXml" Target="../ink/ink4447.xml"/><Relationship Id="rId218" Type="http://schemas.openxmlformats.org/officeDocument/2006/relationships/customXml" Target="../ink/ink4475.xml"/><Relationship Id="rId425" Type="http://schemas.openxmlformats.org/officeDocument/2006/relationships/image" Target="../media/image4535.png"/><Relationship Id="rId271" Type="http://schemas.openxmlformats.org/officeDocument/2006/relationships/image" Target="../media/image4459.png"/><Relationship Id="rId24" Type="http://schemas.openxmlformats.org/officeDocument/2006/relationships/customXml" Target="../ink/ink4378.xml"/><Relationship Id="rId66" Type="http://schemas.openxmlformats.org/officeDocument/2006/relationships/customXml" Target="../ink/ink4399.xml"/><Relationship Id="rId131" Type="http://schemas.openxmlformats.org/officeDocument/2006/relationships/image" Target="../media/image4391.png"/><Relationship Id="rId327" Type="http://schemas.openxmlformats.org/officeDocument/2006/relationships/image" Target="../media/image4486.png"/><Relationship Id="rId369" Type="http://schemas.openxmlformats.org/officeDocument/2006/relationships/image" Target="../media/image4507.png"/><Relationship Id="rId173" Type="http://schemas.openxmlformats.org/officeDocument/2006/relationships/image" Target="../media/image4411.png"/><Relationship Id="rId229" Type="http://schemas.openxmlformats.org/officeDocument/2006/relationships/image" Target="../media/image4439.png"/><Relationship Id="rId380" Type="http://schemas.openxmlformats.org/officeDocument/2006/relationships/customXml" Target="../ink/ink4556.xml"/><Relationship Id="rId436" Type="http://schemas.openxmlformats.org/officeDocument/2006/relationships/customXml" Target="../ink/ink4584.xml"/><Relationship Id="rId240" Type="http://schemas.openxmlformats.org/officeDocument/2006/relationships/customXml" Target="../ink/ink4486.xml"/><Relationship Id="rId35" Type="http://schemas.openxmlformats.org/officeDocument/2006/relationships/image" Target="../media/image4343.png"/><Relationship Id="rId77" Type="http://schemas.openxmlformats.org/officeDocument/2006/relationships/image" Target="../media/image4364.png"/><Relationship Id="rId100" Type="http://schemas.openxmlformats.org/officeDocument/2006/relationships/customXml" Target="../ink/ink4416.xml"/><Relationship Id="rId282" Type="http://schemas.openxmlformats.org/officeDocument/2006/relationships/customXml" Target="../ink/ink4507.xml"/><Relationship Id="rId338" Type="http://schemas.openxmlformats.org/officeDocument/2006/relationships/customXml" Target="../ink/ink4535.xml"/><Relationship Id="rId8" Type="http://schemas.openxmlformats.org/officeDocument/2006/relationships/customXml" Target="../ink/ink4370.xml"/><Relationship Id="rId142" Type="http://schemas.openxmlformats.org/officeDocument/2006/relationships/customXml" Target="../ink/ink4437.xml"/><Relationship Id="rId184" Type="http://schemas.openxmlformats.org/officeDocument/2006/relationships/customXml" Target="../ink/ink4458.xml"/><Relationship Id="rId391" Type="http://schemas.openxmlformats.org/officeDocument/2006/relationships/image" Target="../media/image4518.png"/><Relationship Id="rId405" Type="http://schemas.openxmlformats.org/officeDocument/2006/relationships/image" Target="../media/image4525.png"/><Relationship Id="rId251" Type="http://schemas.openxmlformats.org/officeDocument/2006/relationships/image" Target="../media/image4449.png"/><Relationship Id="rId46" Type="http://schemas.openxmlformats.org/officeDocument/2006/relationships/customXml" Target="../ink/ink4389.xml"/><Relationship Id="rId293" Type="http://schemas.openxmlformats.org/officeDocument/2006/relationships/image" Target="../media/image4469.png"/><Relationship Id="rId307" Type="http://schemas.openxmlformats.org/officeDocument/2006/relationships/image" Target="../media/image4476.png"/><Relationship Id="rId349" Type="http://schemas.openxmlformats.org/officeDocument/2006/relationships/image" Target="../media/image4497.png"/><Relationship Id="rId88" Type="http://schemas.openxmlformats.org/officeDocument/2006/relationships/customXml" Target="../ink/ink4410.xml"/><Relationship Id="rId111" Type="http://schemas.openxmlformats.org/officeDocument/2006/relationships/image" Target="../media/image4381.png"/><Relationship Id="rId153" Type="http://schemas.openxmlformats.org/officeDocument/2006/relationships/image" Target="../media/image4401.png"/><Relationship Id="rId195" Type="http://schemas.openxmlformats.org/officeDocument/2006/relationships/image" Target="../media/image4422.png"/><Relationship Id="rId209" Type="http://schemas.openxmlformats.org/officeDocument/2006/relationships/image" Target="../media/image4429.png"/><Relationship Id="rId360" Type="http://schemas.openxmlformats.org/officeDocument/2006/relationships/customXml" Target="../ink/ink4546.xml"/><Relationship Id="rId416" Type="http://schemas.openxmlformats.org/officeDocument/2006/relationships/customXml" Target="../ink/ink4574.xml"/><Relationship Id="rId220" Type="http://schemas.openxmlformats.org/officeDocument/2006/relationships/customXml" Target="../ink/ink4476.xml"/><Relationship Id="rId15" Type="http://schemas.openxmlformats.org/officeDocument/2006/relationships/image" Target="../media/image4333.png"/><Relationship Id="rId57" Type="http://schemas.openxmlformats.org/officeDocument/2006/relationships/image" Target="../media/image4354.png"/><Relationship Id="rId262" Type="http://schemas.openxmlformats.org/officeDocument/2006/relationships/customXml" Target="../ink/ink4497.xml"/><Relationship Id="rId318" Type="http://schemas.openxmlformats.org/officeDocument/2006/relationships/customXml" Target="../ink/ink4525.xml"/><Relationship Id="rId99" Type="http://schemas.openxmlformats.org/officeDocument/2006/relationships/image" Target="../media/image4375.png"/><Relationship Id="rId122" Type="http://schemas.openxmlformats.org/officeDocument/2006/relationships/customXml" Target="../ink/ink4427.xml"/><Relationship Id="rId164" Type="http://schemas.openxmlformats.org/officeDocument/2006/relationships/customXml" Target="../ink/ink4448.xml"/><Relationship Id="rId371" Type="http://schemas.openxmlformats.org/officeDocument/2006/relationships/image" Target="../media/image4508.png"/><Relationship Id="rId427" Type="http://schemas.openxmlformats.org/officeDocument/2006/relationships/image" Target="../media/image4536.png"/><Relationship Id="rId26" Type="http://schemas.openxmlformats.org/officeDocument/2006/relationships/customXml" Target="../ink/ink4379.xml"/><Relationship Id="rId231" Type="http://schemas.openxmlformats.org/officeDocument/2006/relationships/image" Target="../media/image4440.png"/><Relationship Id="rId273" Type="http://schemas.openxmlformats.org/officeDocument/2006/relationships/image" Target="../media/image4460.png"/><Relationship Id="rId329" Type="http://schemas.openxmlformats.org/officeDocument/2006/relationships/image" Target="../media/image4487.png"/><Relationship Id="rId68" Type="http://schemas.openxmlformats.org/officeDocument/2006/relationships/customXml" Target="../ink/ink4400.xml"/><Relationship Id="rId133" Type="http://schemas.openxmlformats.org/officeDocument/2006/relationships/image" Target="../media/image4392.png"/><Relationship Id="rId175" Type="http://schemas.openxmlformats.org/officeDocument/2006/relationships/image" Target="../media/image4412.png"/><Relationship Id="rId340" Type="http://schemas.openxmlformats.org/officeDocument/2006/relationships/customXml" Target="../ink/ink4536.xml"/><Relationship Id="rId200" Type="http://schemas.openxmlformats.org/officeDocument/2006/relationships/customXml" Target="../ink/ink4466.xml"/><Relationship Id="rId382" Type="http://schemas.openxmlformats.org/officeDocument/2006/relationships/customXml" Target="../ink/ink4557.xml"/><Relationship Id="rId242" Type="http://schemas.openxmlformats.org/officeDocument/2006/relationships/customXml" Target="../ink/ink4487.xml"/><Relationship Id="rId284" Type="http://schemas.openxmlformats.org/officeDocument/2006/relationships/customXml" Target="../ink/ink4508.xml"/><Relationship Id="rId37" Type="http://schemas.openxmlformats.org/officeDocument/2006/relationships/image" Target="../media/image4344.png"/><Relationship Id="rId79" Type="http://schemas.openxmlformats.org/officeDocument/2006/relationships/image" Target="../media/image4365.png"/><Relationship Id="rId102" Type="http://schemas.openxmlformats.org/officeDocument/2006/relationships/customXml" Target="../ink/ink4417.xml"/><Relationship Id="rId144" Type="http://schemas.openxmlformats.org/officeDocument/2006/relationships/customXml" Target="../ink/ink4438.xml"/><Relationship Id="rId90" Type="http://schemas.openxmlformats.org/officeDocument/2006/relationships/customXml" Target="../ink/ink4411.xml"/><Relationship Id="rId186" Type="http://schemas.openxmlformats.org/officeDocument/2006/relationships/customXml" Target="../ink/ink4459.xml"/><Relationship Id="rId351" Type="http://schemas.openxmlformats.org/officeDocument/2006/relationships/image" Target="../media/image4498.png"/><Relationship Id="rId393" Type="http://schemas.openxmlformats.org/officeDocument/2006/relationships/image" Target="../media/image4519.png"/><Relationship Id="rId407" Type="http://schemas.openxmlformats.org/officeDocument/2006/relationships/image" Target="../media/image4526.png"/><Relationship Id="rId211" Type="http://schemas.openxmlformats.org/officeDocument/2006/relationships/image" Target="../media/image4430.png"/><Relationship Id="rId253" Type="http://schemas.openxmlformats.org/officeDocument/2006/relationships/image" Target="../media/image4450.png"/><Relationship Id="rId295" Type="http://schemas.openxmlformats.org/officeDocument/2006/relationships/image" Target="../media/image4470.png"/><Relationship Id="rId309" Type="http://schemas.openxmlformats.org/officeDocument/2006/relationships/image" Target="../media/image4477.png"/><Relationship Id="rId48" Type="http://schemas.openxmlformats.org/officeDocument/2006/relationships/customXml" Target="../ink/ink4390.xml"/><Relationship Id="rId113" Type="http://schemas.openxmlformats.org/officeDocument/2006/relationships/image" Target="../media/image4382.png"/><Relationship Id="rId320" Type="http://schemas.openxmlformats.org/officeDocument/2006/relationships/customXml" Target="../ink/ink4526.xml"/><Relationship Id="rId155" Type="http://schemas.openxmlformats.org/officeDocument/2006/relationships/image" Target="../media/image4402.png"/><Relationship Id="rId197" Type="http://schemas.openxmlformats.org/officeDocument/2006/relationships/image" Target="../media/image4423.png"/><Relationship Id="rId362" Type="http://schemas.openxmlformats.org/officeDocument/2006/relationships/customXml" Target="../ink/ink4547.xml"/><Relationship Id="rId418" Type="http://schemas.openxmlformats.org/officeDocument/2006/relationships/customXml" Target="../ink/ink4575.xml"/><Relationship Id="rId222" Type="http://schemas.openxmlformats.org/officeDocument/2006/relationships/customXml" Target="../ink/ink4477.xml"/><Relationship Id="rId264" Type="http://schemas.openxmlformats.org/officeDocument/2006/relationships/customXml" Target="../ink/ink4498.xml"/><Relationship Id="rId17" Type="http://schemas.openxmlformats.org/officeDocument/2006/relationships/image" Target="../media/image4334.png"/><Relationship Id="rId59" Type="http://schemas.openxmlformats.org/officeDocument/2006/relationships/image" Target="../media/image4355.png"/><Relationship Id="rId124" Type="http://schemas.openxmlformats.org/officeDocument/2006/relationships/customXml" Target="../ink/ink4428.xml"/><Relationship Id="rId70" Type="http://schemas.openxmlformats.org/officeDocument/2006/relationships/customXml" Target="../ink/ink4401.xml"/><Relationship Id="rId166" Type="http://schemas.openxmlformats.org/officeDocument/2006/relationships/customXml" Target="../ink/ink4449.xml"/><Relationship Id="rId331" Type="http://schemas.openxmlformats.org/officeDocument/2006/relationships/image" Target="../media/image4488.png"/><Relationship Id="rId373" Type="http://schemas.openxmlformats.org/officeDocument/2006/relationships/image" Target="../media/image4509.png"/><Relationship Id="rId429" Type="http://schemas.openxmlformats.org/officeDocument/2006/relationships/image" Target="../media/image453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41.png"/><Relationship Id="rId28" Type="http://schemas.openxmlformats.org/officeDocument/2006/relationships/customXml" Target="../ink/ink4380.xml"/><Relationship Id="rId275" Type="http://schemas.openxmlformats.org/officeDocument/2006/relationships/image" Target="../media/image4461.png"/><Relationship Id="rId300" Type="http://schemas.openxmlformats.org/officeDocument/2006/relationships/customXml" Target="../ink/ink4516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7.png"/><Relationship Id="rId299" Type="http://schemas.openxmlformats.org/officeDocument/2006/relationships/image" Target="../media/image4688.png"/><Relationship Id="rId21" Type="http://schemas.openxmlformats.org/officeDocument/2006/relationships/image" Target="../media/image4551.png"/><Relationship Id="rId63" Type="http://schemas.openxmlformats.org/officeDocument/2006/relationships/image" Target="../media/image4572.png"/><Relationship Id="rId159" Type="http://schemas.openxmlformats.org/officeDocument/2006/relationships/image" Target="../media/image4618.png"/><Relationship Id="rId324" Type="http://schemas.openxmlformats.org/officeDocument/2006/relationships/customXml" Target="../ink/ink4746.xml"/><Relationship Id="rId366" Type="http://schemas.openxmlformats.org/officeDocument/2006/relationships/customXml" Target="../ink/ink4767.xml"/><Relationship Id="rId170" Type="http://schemas.openxmlformats.org/officeDocument/2006/relationships/customXml" Target="../ink/ink4669.xml"/><Relationship Id="rId226" Type="http://schemas.openxmlformats.org/officeDocument/2006/relationships/customXml" Target="../ink/ink4697.xml"/><Relationship Id="rId433" Type="http://schemas.openxmlformats.org/officeDocument/2006/relationships/customXml" Target="../ink/ink4801.xml"/><Relationship Id="rId268" Type="http://schemas.openxmlformats.org/officeDocument/2006/relationships/customXml" Target="../ink/ink4718.xml"/><Relationship Id="rId32" Type="http://schemas.openxmlformats.org/officeDocument/2006/relationships/customXml" Target="../ink/ink4600.xml"/><Relationship Id="rId74" Type="http://schemas.openxmlformats.org/officeDocument/2006/relationships/customXml" Target="../ink/ink4621.xml"/><Relationship Id="rId128" Type="http://schemas.openxmlformats.org/officeDocument/2006/relationships/customXml" Target="../ink/ink4648.xml"/><Relationship Id="rId335" Type="http://schemas.openxmlformats.org/officeDocument/2006/relationships/image" Target="../media/image4706.png"/><Relationship Id="rId377" Type="http://schemas.openxmlformats.org/officeDocument/2006/relationships/image" Target="../media/image4727.png"/><Relationship Id="rId5" Type="http://schemas.openxmlformats.org/officeDocument/2006/relationships/image" Target="../media/image4543.png"/><Relationship Id="rId181" Type="http://schemas.openxmlformats.org/officeDocument/2006/relationships/image" Target="../media/image4629.png"/><Relationship Id="rId237" Type="http://schemas.openxmlformats.org/officeDocument/2006/relationships/image" Target="../media/image4657.png"/><Relationship Id="rId402" Type="http://schemas.openxmlformats.org/officeDocument/2006/relationships/image" Target="../media/image4739.png"/><Relationship Id="rId279" Type="http://schemas.openxmlformats.org/officeDocument/2006/relationships/image" Target="../media/image4678.png"/><Relationship Id="rId43" Type="http://schemas.openxmlformats.org/officeDocument/2006/relationships/image" Target="../media/image4562.png"/><Relationship Id="rId139" Type="http://schemas.openxmlformats.org/officeDocument/2006/relationships/image" Target="../media/image4608.png"/><Relationship Id="rId290" Type="http://schemas.openxmlformats.org/officeDocument/2006/relationships/customXml" Target="../ink/ink4729.xml"/><Relationship Id="rId304" Type="http://schemas.openxmlformats.org/officeDocument/2006/relationships/customXml" Target="../ink/ink4736.xml"/><Relationship Id="rId346" Type="http://schemas.openxmlformats.org/officeDocument/2006/relationships/customXml" Target="../ink/ink4757.xml"/><Relationship Id="rId388" Type="http://schemas.openxmlformats.org/officeDocument/2006/relationships/customXml" Target="../ink/ink4778.xml"/><Relationship Id="rId85" Type="http://schemas.openxmlformats.org/officeDocument/2006/relationships/image" Target="../media/image4582.png"/><Relationship Id="rId150" Type="http://schemas.openxmlformats.org/officeDocument/2006/relationships/customXml" Target="../ink/ink4659.xml"/><Relationship Id="rId192" Type="http://schemas.openxmlformats.org/officeDocument/2006/relationships/customXml" Target="../ink/ink4680.xml"/><Relationship Id="rId206" Type="http://schemas.openxmlformats.org/officeDocument/2006/relationships/customXml" Target="../ink/ink4687.xml"/><Relationship Id="rId413" Type="http://schemas.openxmlformats.org/officeDocument/2006/relationships/customXml" Target="../ink/ink4791.xml"/><Relationship Id="rId248" Type="http://schemas.openxmlformats.org/officeDocument/2006/relationships/customXml" Target="../ink/ink4708.xml"/><Relationship Id="rId12" Type="http://schemas.openxmlformats.org/officeDocument/2006/relationships/customXml" Target="../ink/ink4590.xml"/><Relationship Id="rId108" Type="http://schemas.openxmlformats.org/officeDocument/2006/relationships/customXml" Target="../ink/ink4638.xml"/><Relationship Id="rId315" Type="http://schemas.openxmlformats.org/officeDocument/2006/relationships/image" Target="../media/image4696.png"/><Relationship Id="rId357" Type="http://schemas.openxmlformats.org/officeDocument/2006/relationships/image" Target="../media/image4717.png"/><Relationship Id="rId54" Type="http://schemas.openxmlformats.org/officeDocument/2006/relationships/customXml" Target="../ink/ink4611.xml"/><Relationship Id="rId96" Type="http://schemas.openxmlformats.org/officeDocument/2006/relationships/customXml" Target="../ink/ink4632.xml"/><Relationship Id="rId161" Type="http://schemas.openxmlformats.org/officeDocument/2006/relationships/image" Target="../media/image4619.png"/><Relationship Id="rId217" Type="http://schemas.openxmlformats.org/officeDocument/2006/relationships/image" Target="../media/image4647.png"/><Relationship Id="rId399" Type="http://schemas.openxmlformats.org/officeDocument/2006/relationships/customXml" Target="../ink/ink4784.xml"/><Relationship Id="rId259" Type="http://schemas.openxmlformats.org/officeDocument/2006/relationships/image" Target="../media/image4668.png"/><Relationship Id="rId424" Type="http://schemas.openxmlformats.org/officeDocument/2006/relationships/image" Target="../media/image4750.png"/><Relationship Id="rId23" Type="http://schemas.openxmlformats.org/officeDocument/2006/relationships/image" Target="../media/image4552.png"/><Relationship Id="rId119" Type="http://schemas.openxmlformats.org/officeDocument/2006/relationships/image" Target="../media/image4598.png"/><Relationship Id="rId270" Type="http://schemas.openxmlformats.org/officeDocument/2006/relationships/customXml" Target="../ink/ink4719.xml"/><Relationship Id="rId326" Type="http://schemas.openxmlformats.org/officeDocument/2006/relationships/customXml" Target="../ink/ink4747.xml"/><Relationship Id="rId65" Type="http://schemas.openxmlformats.org/officeDocument/2006/relationships/image" Target="../media/image4573.png"/><Relationship Id="rId130" Type="http://schemas.openxmlformats.org/officeDocument/2006/relationships/customXml" Target="../ink/ink4649.xml"/><Relationship Id="rId368" Type="http://schemas.openxmlformats.org/officeDocument/2006/relationships/customXml" Target="../ink/ink4768.xml"/><Relationship Id="rId172" Type="http://schemas.openxmlformats.org/officeDocument/2006/relationships/customXml" Target="../ink/ink4670.xml"/><Relationship Id="rId228" Type="http://schemas.openxmlformats.org/officeDocument/2006/relationships/customXml" Target="../ink/ink4698.xml"/><Relationship Id="rId281" Type="http://schemas.openxmlformats.org/officeDocument/2006/relationships/image" Target="../media/image4679.png"/><Relationship Id="rId337" Type="http://schemas.openxmlformats.org/officeDocument/2006/relationships/image" Target="../media/image4707.png"/><Relationship Id="rId34" Type="http://schemas.openxmlformats.org/officeDocument/2006/relationships/customXml" Target="../ink/ink4601.xml"/><Relationship Id="rId76" Type="http://schemas.openxmlformats.org/officeDocument/2006/relationships/customXml" Target="../ink/ink4622.xml"/><Relationship Id="rId141" Type="http://schemas.openxmlformats.org/officeDocument/2006/relationships/image" Target="../media/image4609.png"/><Relationship Id="rId379" Type="http://schemas.openxmlformats.org/officeDocument/2006/relationships/image" Target="../media/image4728.png"/><Relationship Id="rId7" Type="http://schemas.openxmlformats.org/officeDocument/2006/relationships/image" Target="../media/image4544.png"/><Relationship Id="rId183" Type="http://schemas.openxmlformats.org/officeDocument/2006/relationships/image" Target="../media/image4630.png"/><Relationship Id="rId239" Type="http://schemas.openxmlformats.org/officeDocument/2006/relationships/image" Target="../media/image4658.png"/><Relationship Id="rId390" Type="http://schemas.openxmlformats.org/officeDocument/2006/relationships/image" Target="../media/image4733.png"/><Relationship Id="rId404" Type="http://schemas.openxmlformats.org/officeDocument/2006/relationships/image" Target="../media/image4740.png"/><Relationship Id="rId250" Type="http://schemas.openxmlformats.org/officeDocument/2006/relationships/customXml" Target="../ink/ink4709.xml"/><Relationship Id="rId292" Type="http://schemas.openxmlformats.org/officeDocument/2006/relationships/customXml" Target="../ink/ink4730.xml"/><Relationship Id="rId306" Type="http://schemas.openxmlformats.org/officeDocument/2006/relationships/customXml" Target="../ink/ink4737.xml"/><Relationship Id="rId45" Type="http://schemas.openxmlformats.org/officeDocument/2006/relationships/image" Target="../media/image4563.png"/><Relationship Id="rId87" Type="http://schemas.openxmlformats.org/officeDocument/2006/relationships/image" Target="../media/image4583.png"/><Relationship Id="rId110" Type="http://schemas.openxmlformats.org/officeDocument/2006/relationships/customXml" Target="../ink/ink4639.xml"/><Relationship Id="rId348" Type="http://schemas.openxmlformats.org/officeDocument/2006/relationships/customXml" Target="../ink/ink4758.xml"/><Relationship Id="rId152" Type="http://schemas.openxmlformats.org/officeDocument/2006/relationships/customXml" Target="../ink/ink4660.xml"/><Relationship Id="rId194" Type="http://schemas.openxmlformats.org/officeDocument/2006/relationships/customXml" Target="../ink/ink4681.xml"/><Relationship Id="rId208" Type="http://schemas.openxmlformats.org/officeDocument/2006/relationships/customXml" Target="../ink/ink4688.xml"/><Relationship Id="rId415" Type="http://schemas.openxmlformats.org/officeDocument/2006/relationships/customXml" Target="../ink/ink4792.xml"/><Relationship Id="rId261" Type="http://schemas.openxmlformats.org/officeDocument/2006/relationships/image" Target="../media/image4669.png"/><Relationship Id="rId14" Type="http://schemas.openxmlformats.org/officeDocument/2006/relationships/customXml" Target="../ink/ink4591.xml"/><Relationship Id="rId56" Type="http://schemas.openxmlformats.org/officeDocument/2006/relationships/customXml" Target="../ink/ink4612.xml"/><Relationship Id="rId317" Type="http://schemas.openxmlformats.org/officeDocument/2006/relationships/image" Target="../media/image4697.png"/><Relationship Id="rId359" Type="http://schemas.openxmlformats.org/officeDocument/2006/relationships/image" Target="../media/image4718.png"/><Relationship Id="rId98" Type="http://schemas.openxmlformats.org/officeDocument/2006/relationships/customXml" Target="../ink/ink4633.xml"/><Relationship Id="rId121" Type="http://schemas.openxmlformats.org/officeDocument/2006/relationships/image" Target="../media/image4599.png"/><Relationship Id="rId163" Type="http://schemas.openxmlformats.org/officeDocument/2006/relationships/image" Target="../media/image4620.png"/><Relationship Id="rId219" Type="http://schemas.openxmlformats.org/officeDocument/2006/relationships/image" Target="../media/image4648.png"/><Relationship Id="rId370" Type="http://schemas.openxmlformats.org/officeDocument/2006/relationships/customXml" Target="../ink/ink4769.xml"/><Relationship Id="rId426" Type="http://schemas.openxmlformats.org/officeDocument/2006/relationships/image" Target="../media/image4751.png"/><Relationship Id="rId230" Type="http://schemas.openxmlformats.org/officeDocument/2006/relationships/customXml" Target="../ink/ink4699.xml"/><Relationship Id="rId25" Type="http://schemas.openxmlformats.org/officeDocument/2006/relationships/image" Target="../media/image4553.png"/><Relationship Id="rId67" Type="http://schemas.openxmlformats.org/officeDocument/2006/relationships/image" Target="../media/image4574.png"/><Relationship Id="rId272" Type="http://schemas.openxmlformats.org/officeDocument/2006/relationships/customXml" Target="../ink/ink4720.xml"/><Relationship Id="rId328" Type="http://schemas.openxmlformats.org/officeDocument/2006/relationships/customXml" Target="../ink/ink4748.xml"/><Relationship Id="rId132" Type="http://schemas.openxmlformats.org/officeDocument/2006/relationships/customXml" Target="../ink/ink4650.xml"/><Relationship Id="rId174" Type="http://schemas.openxmlformats.org/officeDocument/2006/relationships/customXml" Target="../ink/ink4671.xml"/><Relationship Id="rId381" Type="http://schemas.openxmlformats.org/officeDocument/2006/relationships/image" Target="../media/image4729.png"/><Relationship Id="rId241" Type="http://schemas.openxmlformats.org/officeDocument/2006/relationships/image" Target="../media/image4659.png"/><Relationship Id="rId36" Type="http://schemas.openxmlformats.org/officeDocument/2006/relationships/customXml" Target="../ink/ink4602.xml"/><Relationship Id="rId283" Type="http://schemas.openxmlformats.org/officeDocument/2006/relationships/image" Target="../media/image4680.png"/><Relationship Id="rId339" Type="http://schemas.openxmlformats.org/officeDocument/2006/relationships/image" Target="../media/image4708.png"/><Relationship Id="rId78" Type="http://schemas.openxmlformats.org/officeDocument/2006/relationships/customXml" Target="../ink/ink4623.xml"/><Relationship Id="rId101" Type="http://schemas.openxmlformats.org/officeDocument/2006/relationships/image" Target="../media/image4590.png"/><Relationship Id="rId143" Type="http://schemas.openxmlformats.org/officeDocument/2006/relationships/image" Target="../media/image4610.png"/><Relationship Id="rId185" Type="http://schemas.openxmlformats.org/officeDocument/2006/relationships/image" Target="../media/image4631.png"/><Relationship Id="rId350" Type="http://schemas.openxmlformats.org/officeDocument/2006/relationships/customXml" Target="../ink/ink4759.xml"/><Relationship Id="rId406" Type="http://schemas.openxmlformats.org/officeDocument/2006/relationships/image" Target="../media/image4741.png"/><Relationship Id="rId9" Type="http://schemas.openxmlformats.org/officeDocument/2006/relationships/image" Target="../media/image4545.png"/><Relationship Id="rId210" Type="http://schemas.openxmlformats.org/officeDocument/2006/relationships/customXml" Target="../ink/ink4689.xml"/><Relationship Id="rId392" Type="http://schemas.openxmlformats.org/officeDocument/2006/relationships/image" Target="../media/image4734.png"/><Relationship Id="rId252" Type="http://schemas.openxmlformats.org/officeDocument/2006/relationships/customXml" Target="../ink/ink4710.xml"/><Relationship Id="rId294" Type="http://schemas.openxmlformats.org/officeDocument/2006/relationships/customXml" Target="../ink/ink4731.xml"/><Relationship Id="rId308" Type="http://schemas.openxmlformats.org/officeDocument/2006/relationships/customXml" Target="../ink/ink4738.xml"/><Relationship Id="rId47" Type="http://schemas.openxmlformats.org/officeDocument/2006/relationships/image" Target="../media/image4564.png"/><Relationship Id="rId89" Type="http://schemas.openxmlformats.org/officeDocument/2006/relationships/image" Target="../media/image4584.png"/><Relationship Id="rId112" Type="http://schemas.openxmlformats.org/officeDocument/2006/relationships/customXml" Target="../ink/ink4640.xml"/><Relationship Id="rId154" Type="http://schemas.openxmlformats.org/officeDocument/2006/relationships/customXml" Target="../ink/ink4661.xml"/><Relationship Id="rId361" Type="http://schemas.openxmlformats.org/officeDocument/2006/relationships/image" Target="../media/image4719.png"/><Relationship Id="rId196" Type="http://schemas.openxmlformats.org/officeDocument/2006/relationships/customXml" Target="../ink/ink4682.xml"/><Relationship Id="rId417" Type="http://schemas.openxmlformats.org/officeDocument/2006/relationships/customXml" Target="../ink/ink4793.xml"/><Relationship Id="rId16" Type="http://schemas.openxmlformats.org/officeDocument/2006/relationships/customXml" Target="../ink/ink4592.xml"/><Relationship Id="rId221" Type="http://schemas.openxmlformats.org/officeDocument/2006/relationships/image" Target="../media/image4649.png"/><Relationship Id="rId263" Type="http://schemas.openxmlformats.org/officeDocument/2006/relationships/image" Target="../media/image4670.png"/><Relationship Id="rId319" Type="http://schemas.openxmlformats.org/officeDocument/2006/relationships/image" Target="../media/image4698.png"/><Relationship Id="rId58" Type="http://schemas.openxmlformats.org/officeDocument/2006/relationships/customXml" Target="../ink/ink4613.xml"/><Relationship Id="rId123" Type="http://schemas.openxmlformats.org/officeDocument/2006/relationships/image" Target="../media/image4600.png"/><Relationship Id="rId330" Type="http://schemas.openxmlformats.org/officeDocument/2006/relationships/customXml" Target="../ink/ink4749.xml"/><Relationship Id="rId165" Type="http://schemas.openxmlformats.org/officeDocument/2006/relationships/image" Target="../media/image4621.png"/><Relationship Id="rId372" Type="http://schemas.openxmlformats.org/officeDocument/2006/relationships/customXml" Target="../ink/ink4770.xml"/><Relationship Id="rId428" Type="http://schemas.openxmlformats.org/officeDocument/2006/relationships/image" Target="../media/image4752.png"/><Relationship Id="rId232" Type="http://schemas.openxmlformats.org/officeDocument/2006/relationships/customXml" Target="../ink/ink4700.xml"/><Relationship Id="rId274" Type="http://schemas.openxmlformats.org/officeDocument/2006/relationships/customXml" Target="../ink/ink4721.xml"/><Relationship Id="rId27" Type="http://schemas.openxmlformats.org/officeDocument/2006/relationships/image" Target="../media/image4554.png"/><Relationship Id="rId69" Type="http://schemas.openxmlformats.org/officeDocument/2006/relationships/image" Target="../media/image4575.png"/><Relationship Id="rId134" Type="http://schemas.openxmlformats.org/officeDocument/2006/relationships/customXml" Target="../ink/ink4651.xml"/><Relationship Id="rId80" Type="http://schemas.openxmlformats.org/officeDocument/2006/relationships/customXml" Target="../ink/ink4624.xml"/><Relationship Id="rId176" Type="http://schemas.openxmlformats.org/officeDocument/2006/relationships/customXml" Target="../ink/ink4672.xml"/><Relationship Id="rId341" Type="http://schemas.openxmlformats.org/officeDocument/2006/relationships/image" Target="../media/image4709.png"/><Relationship Id="rId383" Type="http://schemas.openxmlformats.org/officeDocument/2006/relationships/image" Target="../media/image4730.png"/><Relationship Id="rId201" Type="http://schemas.openxmlformats.org/officeDocument/2006/relationships/image" Target="../media/image4639.png"/><Relationship Id="rId243" Type="http://schemas.openxmlformats.org/officeDocument/2006/relationships/image" Target="../media/image4660.png"/><Relationship Id="rId285" Type="http://schemas.openxmlformats.org/officeDocument/2006/relationships/image" Target="../media/image4681.png"/><Relationship Id="rId38" Type="http://schemas.openxmlformats.org/officeDocument/2006/relationships/customXml" Target="../ink/ink4603.xml"/><Relationship Id="rId103" Type="http://schemas.openxmlformats.org/officeDocument/2006/relationships/image" Target="../media/image4591.png"/><Relationship Id="rId310" Type="http://schemas.openxmlformats.org/officeDocument/2006/relationships/customXml" Target="../ink/ink4739.xml"/><Relationship Id="rId91" Type="http://schemas.openxmlformats.org/officeDocument/2006/relationships/image" Target="../media/image4585.png"/><Relationship Id="rId145" Type="http://schemas.openxmlformats.org/officeDocument/2006/relationships/image" Target="../media/image4611.png"/><Relationship Id="rId187" Type="http://schemas.openxmlformats.org/officeDocument/2006/relationships/image" Target="../media/image4632.png"/><Relationship Id="rId352" Type="http://schemas.openxmlformats.org/officeDocument/2006/relationships/customXml" Target="../ink/ink4760.xml"/><Relationship Id="rId394" Type="http://schemas.openxmlformats.org/officeDocument/2006/relationships/image" Target="../media/image4735.png"/><Relationship Id="rId408" Type="http://schemas.openxmlformats.org/officeDocument/2006/relationships/image" Target="../media/image4742.png"/><Relationship Id="rId212" Type="http://schemas.openxmlformats.org/officeDocument/2006/relationships/customXml" Target="../ink/ink4690.xml"/><Relationship Id="rId254" Type="http://schemas.openxmlformats.org/officeDocument/2006/relationships/customXml" Target="../ink/ink4711.xml"/><Relationship Id="rId28" Type="http://schemas.openxmlformats.org/officeDocument/2006/relationships/customXml" Target="../ink/ink4598.xml"/><Relationship Id="rId49" Type="http://schemas.openxmlformats.org/officeDocument/2006/relationships/image" Target="../media/image4565.png"/><Relationship Id="rId114" Type="http://schemas.openxmlformats.org/officeDocument/2006/relationships/customXml" Target="../ink/ink4641.xml"/><Relationship Id="rId275" Type="http://schemas.openxmlformats.org/officeDocument/2006/relationships/image" Target="../media/image4676.png"/><Relationship Id="rId296" Type="http://schemas.openxmlformats.org/officeDocument/2006/relationships/customXml" Target="../ink/ink4732.xml"/><Relationship Id="rId300" Type="http://schemas.openxmlformats.org/officeDocument/2006/relationships/customXml" Target="../ink/ink4734.xml"/><Relationship Id="rId60" Type="http://schemas.openxmlformats.org/officeDocument/2006/relationships/customXml" Target="../ink/ink4614.xml"/><Relationship Id="rId81" Type="http://schemas.openxmlformats.org/officeDocument/2006/relationships/image" Target="../media/image4580.png"/><Relationship Id="rId135" Type="http://schemas.openxmlformats.org/officeDocument/2006/relationships/image" Target="../media/image4606.png"/><Relationship Id="rId156" Type="http://schemas.openxmlformats.org/officeDocument/2006/relationships/customXml" Target="../ink/ink4662.xml"/><Relationship Id="rId177" Type="http://schemas.openxmlformats.org/officeDocument/2006/relationships/image" Target="../media/image4627.png"/><Relationship Id="rId198" Type="http://schemas.openxmlformats.org/officeDocument/2006/relationships/customXml" Target="../ink/ink4683.xml"/><Relationship Id="rId321" Type="http://schemas.openxmlformats.org/officeDocument/2006/relationships/image" Target="../media/image4699.png"/><Relationship Id="rId342" Type="http://schemas.openxmlformats.org/officeDocument/2006/relationships/customXml" Target="../ink/ink4755.xml"/><Relationship Id="rId363" Type="http://schemas.openxmlformats.org/officeDocument/2006/relationships/image" Target="../media/image4720.png"/><Relationship Id="rId384" Type="http://schemas.openxmlformats.org/officeDocument/2006/relationships/customXml" Target="../ink/ink4776.xml"/><Relationship Id="rId419" Type="http://schemas.openxmlformats.org/officeDocument/2006/relationships/customXml" Target="../ink/ink4794.xml"/><Relationship Id="rId202" Type="http://schemas.openxmlformats.org/officeDocument/2006/relationships/customXml" Target="../ink/ink4685.xml"/><Relationship Id="rId223" Type="http://schemas.openxmlformats.org/officeDocument/2006/relationships/image" Target="../media/image4650.png"/><Relationship Id="rId244" Type="http://schemas.openxmlformats.org/officeDocument/2006/relationships/customXml" Target="../ink/ink4706.xml"/><Relationship Id="rId430" Type="http://schemas.openxmlformats.org/officeDocument/2006/relationships/image" Target="../media/image4753.png"/><Relationship Id="rId18" Type="http://schemas.openxmlformats.org/officeDocument/2006/relationships/customXml" Target="../ink/ink4593.xml"/><Relationship Id="rId39" Type="http://schemas.openxmlformats.org/officeDocument/2006/relationships/image" Target="../media/image4560.png"/><Relationship Id="rId265" Type="http://schemas.openxmlformats.org/officeDocument/2006/relationships/image" Target="../media/image4671.png"/><Relationship Id="rId286" Type="http://schemas.openxmlformats.org/officeDocument/2006/relationships/customXml" Target="../ink/ink4727.xml"/><Relationship Id="rId50" Type="http://schemas.openxmlformats.org/officeDocument/2006/relationships/customXml" Target="../ink/ink4609.xml"/><Relationship Id="rId104" Type="http://schemas.openxmlformats.org/officeDocument/2006/relationships/customXml" Target="../ink/ink4636.xml"/><Relationship Id="rId125" Type="http://schemas.openxmlformats.org/officeDocument/2006/relationships/image" Target="../media/image4601.png"/><Relationship Id="rId146" Type="http://schemas.openxmlformats.org/officeDocument/2006/relationships/customXml" Target="../ink/ink4657.xml"/><Relationship Id="rId167" Type="http://schemas.openxmlformats.org/officeDocument/2006/relationships/image" Target="../media/image4622.png"/><Relationship Id="rId188" Type="http://schemas.openxmlformats.org/officeDocument/2006/relationships/customXml" Target="../ink/ink4678.xml"/><Relationship Id="rId311" Type="http://schemas.openxmlformats.org/officeDocument/2006/relationships/image" Target="../media/image4694.png"/><Relationship Id="rId332" Type="http://schemas.openxmlformats.org/officeDocument/2006/relationships/customXml" Target="../ink/ink4750.xml"/><Relationship Id="rId353" Type="http://schemas.openxmlformats.org/officeDocument/2006/relationships/image" Target="../media/image4715.png"/><Relationship Id="rId374" Type="http://schemas.openxmlformats.org/officeDocument/2006/relationships/customXml" Target="../ink/ink4771.xml"/><Relationship Id="rId395" Type="http://schemas.openxmlformats.org/officeDocument/2006/relationships/customXml" Target="../ink/ink4782.xml"/><Relationship Id="rId409" Type="http://schemas.openxmlformats.org/officeDocument/2006/relationships/customXml" Target="../ink/ink4789.xml"/><Relationship Id="rId71" Type="http://schemas.openxmlformats.org/officeDocument/2006/relationships/image" Target="../media/image4576.png"/><Relationship Id="rId92" Type="http://schemas.openxmlformats.org/officeDocument/2006/relationships/customXml" Target="../ink/ink4630.xml"/><Relationship Id="rId213" Type="http://schemas.openxmlformats.org/officeDocument/2006/relationships/image" Target="../media/image4645.png"/><Relationship Id="rId234" Type="http://schemas.openxmlformats.org/officeDocument/2006/relationships/customXml" Target="../ink/ink4701.xml"/><Relationship Id="rId420" Type="http://schemas.openxmlformats.org/officeDocument/2006/relationships/image" Target="../media/image4748.png"/><Relationship Id="rId2" Type="http://schemas.openxmlformats.org/officeDocument/2006/relationships/customXml" Target="../ink/ink4585.xml"/><Relationship Id="rId29" Type="http://schemas.openxmlformats.org/officeDocument/2006/relationships/image" Target="../media/image4555.png"/><Relationship Id="rId255" Type="http://schemas.openxmlformats.org/officeDocument/2006/relationships/image" Target="../media/image4666.png"/><Relationship Id="rId276" Type="http://schemas.openxmlformats.org/officeDocument/2006/relationships/customXml" Target="../ink/ink4722.xml"/><Relationship Id="rId297" Type="http://schemas.openxmlformats.org/officeDocument/2006/relationships/image" Target="../media/image4687.png"/><Relationship Id="rId40" Type="http://schemas.openxmlformats.org/officeDocument/2006/relationships/customXml" Target="../ink/ink4604.xml"/><Relationship Id="rId115" Type="http://schemas.openxmlformats.org/officeDocument/2006/relationships/image" Target="../media/image4596.png"/><Relationship Id="rId136" Type="http://schemas.openxmlformats.org/officeDocument/2006/relationships/customXml" Target="../ink/ink4652.xml"/><Relationship Id="rId157" Type="http://schemas.openxmlformats.org/officeDocument/2006/relationships/image" Target="../media/image4617.png"/><Relationship Id="rId178" Type="http://schemas.openxmlformats.org/officeDocument/2006/relationships/customXml" Target="../ink/ink4673.xml"/><Relationship Id="rId301" Type="http://schemas.openxmlformats.org/officeDocument/2006/relationships/image" Target="../media/image4689.png"/><Relationship Id="rId322" Type="http://schemas.openxmlformats.org/officeDocument/2006/relationships/customXml" Target="../ink/ink4745.xml"/><Relationship Id="rId343" Type="http://schemas.openxmlformats.org/officeDocument/2006/relationships/image" Target="../media/image4710.png"/><Relationship Id="rId364" Type="http://schemas.openxmlformats.org/officeDocument/2006/relationships/customXml" Target="../ink/ink4766.xml"/><Relationship Id="rId61" Type="http://schemas.openxmlformats.org/officeDocument/2006/relationships/image" Target="../media/image4571.png"/><Relationship Id="rId82" Type="http://schemas.openxmlformats.org/officeDocument/2006/relationships/customXml" Target="../ink/ink4625.xml"/><Relationship Id="rId199" Type="http://schemas.openxmlformats.org/officeDocument/2006/relationships/image" Target="../media/image4638.png"/><Relationship Id="rId203" Type="http://schemas.openxmlformats.org/officeDocument/2006/relationships/image" Target="../media/image4640.png"/><Relationship Id="rId385" Type="http://schemas.openxmlformats.org/officeDocument/2006/relationships/image" Target="../media/image4731.png"/><Relationship Id="rId19" Type="http://schemas.openxmlformats.org/officeDocument/2006/relationships/image" Target="../media/image4550.png"/><Relationship Id="rId224" Type="http://schemas.openxmlformats.org/officeDocument/2006/relationships/customXml" Target="../ink/ink4696.xml"/><Relationship Id="rId245" Type="http://schemas.openxmlformats.org/officeDocument/2006/relationships/image" Target="../media/image4661.png"/><Relationship Id="rId266" Type="http://schemas.openxmlformats.org/officeDocument/2006/relationships/customXml" Target="../ink/ink4717.xml"/><Relationship Id="rId287" Type="http://schemas.openxmlformats.org/officeDocument/2006/relationships/image" Target="../media/image4682.png"/><Relationship Id="rId410" Type="http://schemas.openxmlformats.org/officeDocument/2006/relationships/image" Target="../media/image4743.png"/><Relationship Id="rId431" Type="http://schemas.openxmlformats.org/officeDocument/2006/relationships/customXml" Target="../ink/ink4800.xml"/><Relationship Id="rId30" Type="http://schemas.openxmlformats.org/officeDocument/2006/relationships/customXml" Target="../ink/ink4599.xml"/><Relationship Id="rId105" Type="http://schemas.openxmlformats.org/officeDocument/2006/relationships/image" Target="../media/image598.png"/><Relationship Id="rId126" Type="http://schemas.openxmlformats.org/officeDocument/2006/relationships/customXml" Target="../ink/ink4647.xml"/><Relationship Id="rId147" Type="http://schemas.openxmlformats.org/officeDocument/2006/relationships/image" Target="../media/image4612.png"/><Relationship Id="rId168" Type="http://schemas.openxmlformats.org/officeDocument/2006/relationships/customXml" Target="../ink/ink4668.xml"/><Relationship Id="rId312" Type="http://schemas.openxmlformats.org/officeDocument/2006/relationships/customXml" Target="../ink/ink4740.xml"/><Relationship Id="rId333" Type="http://schemas.openxmlformats.org/officeDocument/2006/relationships/image" Target="../media/image4705.png"/><Relationship Id="rId354" Type="http://schemas.openxmlformats.org/officeDocument/2006/relationships/customXml" Target="../ink/ink4761.xml"/><Relationship Id="rId51" Type="http://schemas.openxmlformats.org/officeDocument/2006/relationships/image" Target="../media/image4566.png"/><Relationship Id="rId72" Type="http://schemas.openxmlformats.org/officeDocument/2006/relationships/customXml" Target="../ink/ink4620.xml"/><Relationship Id="rId93" Type="http://schemas.openxmlformats.org/officeDocument/2006/relationships/image" Target="../media/image4586.png"/><Relationship Id="rId189" Type="http://schemas.openxmlformats.org/officeDocument/2006/relationships/image" Target="../media/image4633.png"/><Relationship Id="rId375" Type="http://schemas.openxmlformats.org/officeDocument/2006/relationships/image" Target="../media/image4726.png"/><Relationship Id="rId396" Type="http://schemas.openxmlformats.org/officeDocument/2006/relationships/image" Target="../media/image4736.png"/><Relationship Id="rId3" Type="http://schemas.openxmlformats.org/officeDocument/2006/relationships/image" Target="../media/image4542.png"/><Relationship Id="rId214" Type="http://schemas.openxmlformats.org/officeDocument/2006/relationships/customXml" Target="../ink/ink4691.xml"/><Relationship Id="rId235" Type="http://schemas.openxmlformats.org/officeDocument/2006/relationships/image" Target="../media/image4656.png"/><Relationship Id="rId256" Type="http://schemas.openxmlformats.org/officeDocument/2006/relationships/customXml" Target="../ink/ink4712.xml"/><Relationship Id="rId277" Type="http://schemas.openxmlformats.org/officeDocument/2006/relationships/image" Target="../media/image4677.png"/><Relationship Id="rId298" Type="http://schemas.openxmlformats.org/officeDocument/2006/relationships/customXml" Target="../ink/ink4733.xml"/><Relationship Id="rId400" Type="http://schemas.openxmlformats.org/officeDocument/2006/relationships/image" Target="../media/image4738.png"/><Relationship Id="rId421" Type="http://schemas.openxmlformats.org/officeDocument/2006/relationships/customXml" Target="../ink/ink4795.xml"/><Relationship Id="rId116" Type="http://schemas.openxmlformats.org/officeDocument/2006/relationships/customXml" Target="../ink/ink4642.xml"/><Relationship Id="rId137" Type="http://schemas.openxmlformats.org/officeDocument/2006/relationships/image" Target="../media/image4607.png"/><Relationship Id="rId158" Type="http://schemas.openxmlformats.org/officeDocument/2006/relationships/customXml" Target="../ink/ink4663.xml"/><Relationship Id="rId302" Type="http://schemas.openxmlformats.org/officeDocument/2006/relationships/customXml" Target="../ink/ink4735.xml"/><Relationship Id="rId323" Type="http://schemas.openxmlformats.org/officeDocument/2006/relationships/image" Target="../media/image4700.png"/><Relationship Id="rId344" Type="http://schemas.openxmlformats.org/officeDocument/2006/relationships/customXml" Target="../ink/ink4756.xml"/><Relationship Id="rId20" Type="http://schemas.openxmlformats.org/officeDocument/2006/relationships/customXml" Target="../ink/ink4594.xml"/><Relationship Id="rId41" Type="http://schemas.openxmlformats.org/officeDocument/2006/relationships/image" Target="../media/image4561.png"/><Relationship Id="rId62" Type="http://schemas.openxmlformats.org/officeDocument/2006/relationships/customXml" Target="../ink/ink4615.xml"/><Relationship Id="rId83" Type="http://schemas.openxmlformats.org/officeDocument/2006/relationships/image" Target="../media/image4581.png"/><Relationship Id="rId179" Type="http://schemas.openxmlformats.org/officeDocument/2006/relationships/image" Target="../media/image4628.png"/><Relationship Id="rId365" Type="http://schemas.openxmlformats.org/officeDocument/2006/relationships/image" Target="../media/image4721.png"/><Relationship Id="rId386" Type="http://schemas.openxmlformats.org/officeDocument/2006/relationships/customXml" Target="../ink/ink4777.xml"/><Relationship Id="rId190" Type="http://schemas.openxmlformats.org/officeDocument/2006/relationships/customXml" Target="../ink/ink4679.xml"/><Relationship Id="rId204" Type="http://schemas.openxmlformats.org/officeDocument/2006/relationships/customXml" Target="../ink/ink4686.xml"/><Relationship Id="rId225" Type="http://schemas.openxmlformats.org/officeDocument/2006/relationships/image" Target="../media/image4651.png"/><Relationship Id="rId246" Type="http://schemas.openxmlformats.org/officeDocument/2006/relationships/customXml" Target="../ink/ink4707.xml"/><Relationship Id="rId267" Type="http://schemas.openxmlformats.org/officeDocument/2006/relationships/image" Target="../media/image4672.png"/><Relationship Id="rId288" Type="http://schemas.openxmlformats.org/officeDocument/2006/relationships/customXml" Target="../ink/ink4728.xml"/><Relationship Id="rId411" Type="http://schemas.openxmlformats.org/officeDocument/2006/relationships/customXml" Target="../ink/ink4790.xml"/><Relationship Id="rId432" Type="http://schemas.openxmlformats.org/officeDocument/2006/relationships/image" Target="../media/image4754.png"/><Relationship Id="rId106" Type="http://schemas.openxmlformats.org/officeDocument/2006/relationships/customXml" Target="../ink/ink4637.xml"/><Relationship Id="rId127" Type="http://schemas.openxmlformats.org/officeDocument/2006/relationships/image" Target="../media/image4602.png"/><Relationship Id="rId313" Type="http://schemas.openxmlformats.org/officeDocument/2006/relationships/image" Target="../media/image4695.png"/><Relationship Id="rId10" Type="http://schemas.openxmlformats.org/officeDocument/2006/relationships/customXml" Target="../ink/ink4589.xml"/><Relationship Id="rId31" Type="http://schemas.openxmlformats.org/officeDocument/2006/relationships/image" Target="../media/image4556.png"/><Relationship Id="rId52" Type="http://schemas.openxmlformats.org/officeDocument/2006/relationships/customXml" Target="../ink/ink4610.xml"/><Relationship Id="rId73" Type="http://schemas.openxmlformats.org/officeDocument/2006/relationships/image" Target="../media/image4577.png"/><Relationship Id="rId94" Type="http://schemas.openxmlformats.org/officeDocument/2006/relationships/customXml" Target="../ink/ink4631.xml"/><Relationship Id="rId148" Type="http://schemas.openxmlformats.org/officeDocument/2006/relationships/customXml" Target="../ink/ink4658.xml"/><Relationship Id="rId169" Type="http://schemas.openxmlformats.org/officeDocument/2006/relationships/image" Target="../media/image4623.png"/><Relationship Id="rId334" Type="http://schemas.openxmlformats.org/officeDocument/2006/relationships/customXml" Target="../ink/ink4751.xml"/><Relationship Id="rId355" Type="http://schemas.openxmlformats.org/officeDocument/2006/relationships/image" Target="../media/image4716.png"/><Relationship Id="rId376" Type="http://schemas.openxmlformats.org/officeDocument/2006/relationships/customXml" Target="../ink/ink4772.xml"/><Relationship Id="rId397" Type="http://schemas.openxmlformats.org/officeDocument/2006/relationships/customXml" Target="../ink/ink4783.xml"/><Relationship Id="rId4" Type="http://schemas.openxmlformats.org/officeDocument/2006/relationships/customXml" Target="../ink/ink4586.xml"/><Relationship Id="rId180" Type="http://schemas.openxmlformats.org/officeDocument/2006/relationships/customXml" Target="../ink/ink4674.xml"/><Relationship Id="rId215" Type="http://schemas.openxmlformats.org/officeDocument/2006/relationships/image" Target="../media/image4646.png"/><Relationship Id="rId236" Type="http://schemas.openxmlformats.org/officeDocument/2006/relationships/customXml" Target="../ink/ink4702.xml"/><Relationship Id="rId257" Type="http://schemas.openxmlformats.org/officeDocument/2006/relationships/image" Target="../media/image4667.png"/><Relationship Id="rId278" Type="http://schemas.openxmlformats.org/officeDocument/2006/relationships/customXml" Target="../ink/ink4723.xml"/><Relationship Id="rId401" Type="http://schemas.openxmlformats.org/officeDocument/2006/relationships/customXml" Target="../ink/ink4785.xml"/><Relationship Id="rId422" Type="http://schemas.openxmlformats.org/officeDocument/2006/relationships/image" Target="../media/image4749.png"/><Relationship Id="rId303" Type="http://schemas.openxmlformats.org/officeDocument/2006/relationships/image" Target="../media/image4690.png"/><Relationship Id="rId42" Type="http://schemas.openxmlformats.org/officeDocument/2006/relationships/customXml" Target="../ink/ink4605.xml"/><Relationship Id="rId84" Type="http://schemas.openxmlformats.org/officeDocument/2006/relationships/customXml" Target="../ink/ink4626.xml"/><Relationship Id="rId138" Type="http://schemas.openxmlformats.org/officeDocument/2006/relationships/customXml" Target="../ink/ink4653.xml"/><Relationship Id="rId345" Type="http://schemas.openxmlformats.org/officeDocument/2006/relationships/image" Target="../media/image4711.png"/><Relationship Id="rId387" Type="http://schemas.openxmlformats.org/officeDocument/2006/relationships/image" Target="../media/image4732.png"/><Relationship Id="rId191" Type="http://schemas.openxmlformats.org/officeDocument/2006/relationships/image" Target="../media/image4634.png"/><Relationship Id="rId205" Type="http://schemas.openxmlformats.org/officeDocument/2006/relationships/image" Target="../media/image4641.png"/><Relationship Id="rId247" Type="http://schemas.openxmlformats.org/officeDocument/2006/relationships/image" Target="../media/image4662.png"/><Relationship Id="rId412" Type="http://schemas.openxmlformats.org/officeDocument/2006/relationships/image" Target="../media/image4744.png"/><Relationship Id="rId107" Type="http://schemas.openxmlformats.org/officeDocument/2006/relationships/image" Target="../media/image4592.png"/><Relationship Id="rId289" Type="http://schemas.openxmlformats.org/officeDocument/2006/relationships/image" Target="../media/image4683.png"/><Relationship Id="rId11" Type="http://schemas.openxmlformats.org/officeDocument/2006/relationships/image" Target="../media/image4546.png"/><Relationship Id="rId53" Type="http://schemas.openxmlformats.org/officeDocument/2006/relationships/image" Target="../media/image4567.png"/><Relationship Id="rId149" Type="http://schemas.openxmlformats.org/officeDocument/2006/relationships/image" Target="../media/image4613.png"/><Relationship Id="rId314" Type="http://schemas.openxmlformats.org/officeDocument/2006/relationships/customXml" Target="../ink/ink4741.xml"/><Relationship Id="rId356" Type="http://schemas.openxmlformats.org/officeDocument/2006/relationships/customXml" Target="../ink/ink4762.xml"/><Relationship Id="rId398" Type="http://schemas.openxmlformats.org/officeDocument/2006/relationships/image" Target="../media/image4737.png"/><Relationship Id="rId95" Type="http://schemas.openxmlformats.org/officeDocument/2006/relationships/image" Target="../media/image4587.png"/><Relationship Id="rId160" Type="http://schemas.openxmlformats.org/officeDocument/2006/relationships/customXml" Target="../ink/ink4664.xml"/><Relationship Id="rId216" Type="http://schemas.openxmlformats.org/officeDocument/2006/relationships/customXml" Target="../ink/ink4692.xml"/><Relationship Id="rId423" Type="http://schemas.openxmlformats.org/officeDocument/2006/relationships/customXml" Target="../ink/ink4796.xml"/><Relationship Id="rId258" Type="http://schemas.openxmlformats.org/officeDocument/2006/relationships/customXml" Target="../ink/ink4713.xml"/><Relationship Id="rId22" Type="http://schemas.openxmlformats.org/officeDocument/2006/relationships/customXml" Target="../ink/ink4595.xml"/><Relationship Id="rId64" Type="http://schemas.openxmlformats.org/officeDocument/2006/relationships/customXml" Target="../ink/ink4616.xml"/><Relationship Id="rId118" Type="http://schemas.openxmlformats.org/officeDocument/2006/relationships/customXml" Target="../ink/ink4643.xml"/><Relationship Id="rId325" Type="http://schemas.openxmlformats.org/officeDocument/2006/relationships/image" Target="../media/image4701.png"/><Relationship Id="rId367" Type="http://schemas.openxmlformats.org/officeDocument/2006/relationships/image" Target="../media/image4722.png"/><Relationship Id="rId171" Type="http://schemas.openxmlformats.org/officeDocument/2006/relationships/image" Target="../media/image4624.png"/><Relationship Id="rId227" Type="http://schemas.openxmlformats.org/officeDocument/2006/relationships/image" Target="../media/image4652.png"/><Relationship Id="rId269" Type="http://schemas.openxmlformats.org/officeDocument/2006/relationships/image" Target="../media/image4673.png"/><Relationship Id="rId434" Type="http://schemas.openxmlformats.org/officeDocument/2006/relationships/image" Target="../media/image4755.png"/><Relationship Id="rId33" Type="http://schemas.openxmlformats.org/officeDocument/2006/relationships/image" Target="../media/image4557.png"/><Relationship Id="rId129" Type="http://schemas.openxmlformats.org/officeDocument/2006/relationships/image" Target="../media/image4603.png"/><Relationship Id="rId280" Type="http://schemas.openxmlformats.org/officeDocument/2006/relationships/customXml" Target="../ink/ink4724.xml"/><Relationship Id="rId336" Type="http://schemas.openxmlformats.org/officeDocument/2006/relationships/customXml" Target="../ink/ink4752.xml"/><Relationship Id="rId75" Type="http://schemas.openxmlformats.org/officeDocument/2006/relationships/image" Target="../media/image4578.png"/><Relationship Id="rId140" Type="http://schemas.openxmlformats.org/officeDocument/2006/relationships/customXml" Target="../ink/ink4654.xml"/><Relationship Id="rId182" Type="http://schemas.openxmlformats.org/officeDocument/2006/relationships/customXml" Target="../ink/ink4675.xml"/><Relationship Id="rId378" Type="http://schemas.openxmlformats.org/officeDocument/2006/relationships/customXml" Target="../ink/ink4773.xml"/><Relationship Id="rId403" Type="http://schemas.openxmlformats.org/officeDocument/2006/relationships/customXml" Target="../ink/ink4786.xml"/><Relationship Id="rId6" Type="http://schemas.openxmlformats.org/officeDocument/2006/relationships/customXml" Target="../ink/ink4587.xml"/><Relationship Id="rId238" Type="http://schemas.openxmlformats.org/officeDocument/2006/relationships/customXml" Target="../ink/ink4703.xml"/><Relationship Id="rId291" Type="http://schemas.openxmlformats.org/officeDocument/2006/relationships/image" Target="../media/image4684.png"/><Relationship Id="rId305" Type="http://schemas.openxmlformats.org/officeDocument/2006/relationships/image" Target="../media/image4691.png"/><Relationship Id="rId347" Type="http://schemas.openxmlformats.org/officeDocument/2006/relationships/image" Target="../media/image4712.png"/><Relationship Id="rId44" Type="http://schemas.openxmlformats.org/officeDocument/2006/relationships/customXml" Target="../ink/ink4606.xml"/><Relationship Id="rId86" Type="http://schemas.openxmlformats.org/officeDocument/2006/relationships/customXml" Target="../ink/ink4627.xml"/><Relationship Id="rId151" Type="http://schemas.openxmlformats.org/officeDocument/2006/relationships/image" Target="../media/image4614.png"/><Relationship Id="rId389" Type="http://schemas.openxmlformats.org/officeDocument/2006/relationships/customXml" Target="../ink/ink4779.xml"/><Relationship Id="rId193" Type="http://schemas.openxmlformats.org/officeDocument/2006/relationships/image" Target="../media/image4635.png"/><Relationship Id="rId207" Type="http://schemas.openxmlformats.org/officeDocument/2006/relationships/image" Target="../media/image4642.png"/><Relationship Id="rId249" Type="http://schemas.openxmlformats.org/officeDocument/2006/relationships/image" Target="../media/image4663.png"/><Relationship Id="rId414" Type="http://schemas.openxmlformats.org/officeDocument/2006/relationships/image" Target="../media/image4745.png"/><Relationship Id="rId13" Type="http://schemas.openxmlformats.org/officeDocument/2006/relationships/image" Target="../media/image4547.png"/><Relationship Id="rId109" Type="http://schemas.openxmlformats.org/officeDocument/2006/relationships/image" Target="../media/image4593.png"/><Relationship Id="rId260" Type="http://schemas.openxmlformats.org/officeDocument/2006/relationships/customXml" Target="../ink/ink4714.xml"/><Relationship Id="rId316" Type="http://schemas.openxmlformats.org/officeDocument/2006/relationships/customXml" Target="../ink/ink4742.xml"/><Relationship Id="rId55" Type="http://schemas.openxmlformats.org/officeDocument/2006/relationships/image" Target="../media/image4568.png"/><Relationship Id="rId97" Type="http://schemas.openxmlformats.org/officeDocument/2006/relationships/image" Target="../media/image4588.png"/><Relationship Id="rId120" Type="http://schemas.openxmlformats.org/officeDocument/2006/relationships/customXml" Target="../ink/ink4644.xml"/><Relationship Id="rId358" Type="http://schemas.openxmlformats.org/officeDocument/2006/relationships/customXml" Target="../ink/ink4763.xml"/><Relationship Id="rId162" Type="http://schemas.openxmlformats.org/officeDocument/2006/relationships/customXml" Target="../ink/ink4665.xml"/><Relationship Id="rId218" Type="http://schemas.openxmlformats.org/officeDocument/2006/relationships/customXml" Target="../ink/ink4693.xml"/><Relationship Id="rId425" Type="http://schemas.openxmlformats.org/officeDocument/2006/relationships/customXml" Target="../ink/ink4797.xml"/><Relationship Id="rId271" Type="http://schemas.openxmlformats.org/officeDocument/2006/relationships/image" Target="../media/image4674.png"/><Relationship Id="rId24" Type="http://schemas.openxmlformats.org/officeDocument/2006/relationships/customXml" Target="../ink/ink4596.xml"/><Relationship Id="rId66" Type="http://schemas.openxmlformats.org/officeDocument/2006/relationships/customXml" Target="../ink/ink4617.xml"/><Relationship Id="rId131" Type="http://schemas.openxmlformats.org/officeDocument/2006/relationships/image" Target="../media/image4604.png"/><Relationship Id="rId327" Type="http://schemas.openxmlformats.org/officeDocument/2006/relationships/image" Target="../media/image4702.png"/><Relationship Id="rId369" Type="http://schemas.openxmlformats.org/officeDocument/2006/relationships/image" Target="../media/image4723.png"/><Relationship Id="rId173" Type="http://schemas.openxmlformats.org/officeDocument/2006/relationships/image" Target="../media/image4625.png"/><Relationship Id="rId229" Type="http://schemas.openxmlformats.org/officeDocument/2006/relationships/image" Target="../media/image4653.png"/><Relationship Id="rId380" Type="http://schemas.openxmlformats.org/officeDocument/2006/relationships/customXml" Target="../ink/ink4774.xml"/><Relationship Id="rId240" Type="http://schemas.openxmlformats.org/officeDocument/2006/relationships/customXml" Target="../ink/ink4704.xml"/><Relationship Id="rId35" Type="http://schemas.openxmlformats.org/officeDocument/2006/relationships/image" Target="../media/image4558.png"/><Relationship Id="rId77" Type="http://schemas.openxmlformats.org/officeDocument/2006/relationships/image" Target="../media/image4579.png"/><Relationship Id="rId100" Type="http://schemas.openxmlformats.org/officeDocument/2006/relationships/customXml" Target="../ink/ink4634.xml"/><Relationship Id="rId282" Type="http://schemas.openxmlformats.org/officeDocument/2006/relationships/customXml" Target="../ink/ink4725.xml"/><Relationship Id="rId338" Type="http://schemas.openxmlformats.org/officeDocument/2006/relationships/customXml" Target="../ink/ink4753.xml"/><Relationship Id="rId8" Type="http://schemas.openxmlformats.org/officeDocument/2006/relationships/customXml" Target="../ink/ink4588.xml"/><Relationship Id="rId142" Type="http://schemas.openxmlformats.org/officeDocument/2006/relationships/customXml" Target="../ink/ink4655.xml"/><Relationship Id="rId184" Type="http://schemas.openxmlformats.org/officeDocument/2006/relationships/customXml" Target="../ink/ink4676.xml"/><Relationship Id="rId391" Type="http://schemas.openxmlformats.org/officeDocument/2006/relationships/customXml" Target="../ink/ink4780.xml"/><Relationship Id="rId405" Type="http://schemas.openxmlformats.org/officeDocument/2006/relationships/customXml" Target="../ink/ink4787.xml"/><Relationship Id="rId251" Type="http://schemas.openxmlformats.org/officeDocument/2006/relationships/image" Target="../media/image4664.png"/><Relationship Id="rId46" Type="http://schemas.openxmlformats.org/officeDocument/2006/relationships/customXml" Target="../ink/ink4607.xml"/><Relationship Id="rId293" Type="http://schemas.openxmlformats.org/officeDocument/2006/relationships/image" Target="../media/image4685.png"/><Relationship Id="rId307" Type="http://schemas.openxmlformats.org/officeDocument/2006/relationships/image" Target="../media/image4692.png"/><Relationship Id="rId349" Type="http://schemas.openxmlformats.org/officeDocument/2006/relationships/image" Target="../media/image4713.png"/><Relationship Id="rId88" Type="http://schemas.openxmlformats.org/officeDocument/2006/relationships/customXml" Target="../ink/ink4628.xml"/><Relationship Id="rId111" Type="http://schemas.openxmlformats.org/officeDocument/2006/relationships/image" Target="../media/image4594.png"/><Relationship Id="rId153" Type="http://schemas.openxmlformats.org/officeDocument/2006/relationships/image" Target="../media/image4615.png"/><Relationship Id="rId195" Type="http://schemas.openxmlformats.org/officeDocument/2006/relationships/image" Target="../media/image4636.png"/><Relationship Id="rId209" Type="http://schemas.openxmlformats.org/officeDocument/2006/relationships/image" Target="../media/image4643.png"/><Relationship Id="rId360" Type="http://schemas.openxmlformats.org/officeDocument/2006/relationships/customXml" Target="../ink/ink4764.xml"/><Relationship Id="rId416" Type="http://schemas.openxmlformats.org/officeDocument/2006/relationships/image" Target="../media/image4746.png"/><Relationship Id="rId220" Type="http://schemas.openxmlformats.org/officeDocument/2006/relationships/customXml" Target="../ink/ink4694.xml"/><Relationship Id="rId15" Type="http://schemas.openxmlformats.org/officeDocument/2006/relationships/image" Target="../media/image4548.png"/><Relationship Id="rId57" Type="http://schemas.openxmlformats.org/officeDocument/2006/relationships/image" Target="../media/image4569.png"/><Relationship Id="rId262" Type="http://schemas.openxmlformats.org/officeDocument/2006/relationships/customXml" Target="../ink/ink4715.xml"/><Relationship Id="rId318" Type="http://schemas.openxmlformats.org/officeDocument/2006/relationships/customXml" Target="../ink/ink4743.xml"/><Relationship Id="rId99" Type="http://schemas.openxmlformats.org/officeDocument/2006/relationships/image" Target="../media/image4589.png"/><Relationship Id="rId122" Type="http://schemas.openxmlformats.org/officeDocument/2006/relationships/customXml" Target="../ink/ink4645.xml"/><Relationship Id="rId164" Type="http://schemas.openxmlformats.org/officeDocument/2006/relationships/customXml" Target="../ink/ink4666.xml"/><Relationship Id="rId371" Type="http://schemas.openxmlformats.org/officeDocument/2006/relationships/image" Target="../media/image4724.png"/><Relationship Id="rId427" Type="http://schemas.openxmlformats.org/officeDocument/2006/relationships/customXml" Target="../ink/ink4798.xml"/><Relationship Id="rId26" Type="http://schemas.openxmlformats.org/officeDocument/2006/relationships/customXml" Target="../ink/ink4597.xml"/><Relationship Id="rId231" Type="http://schemas.openxmlformats.org/officeDocument/2006/relationships/image" Target="../media/image4654.png"/><Relationship Id="rId273" Type="http://schemas.openxmlformats.org/officeDocument/2006/relationships/image" Target="../media/image4675.png"/><Relationship Id="rId329" Type="http://schemas.openxmlformats.org/officeDocument/2006/relationships/image" Target="../media/image4703.png"/><Relationship Id="rId68" Type="http://schemas.openxmlformats.org/officeDocument/2006/relationships/customXml" Target="../ink/ink4618.xml"/><Relationship Id="rId133" Type="http://schemas.openxmlformats.org/officeDocument/2006/relationships/image" Target="../media/image4605.png"/><Relationship Id="rId175" Type="http://schemas.openxmlformats.org/officeDocument/2006/relationships/image" Target="../media/image4626.png"/><Relationship Id="rId340" Type="http://schemas.openxmlformats.org/officeDocument/2006/relationships/customXml" Target="../ink/ink4754.xml"/><Relationship Id="rId200" Type="http://schemas.openxmlformats.org/officeDocument/2006/relationships/customXml" Target="../ink/ink4684.xml"/><Relationship Id="rId382" Type="http://schemas.openxmlformats.org/officeDocument/2006/relationships/customXml" Target="../ink/ink4775.xml"/><Relationship Id="rId242" Type="http://schemas.openxmlformats.org/officeDocument/2006/relationships/customXml" Target="../ink/ink4705.xml"/><Relationship Id="rId284" Type="http://schemas.openxmlformats.org/officeDocument/2006/relationships/customXml" Target="../ink/ink4726.xml"/><Relationship Id="rId37" Type="http://schemas.openxmlformats.org/officeDocument/2006/relationships/image" Target="../media/image4559.png"/><Relationship Id="rId79" Type="http://schemas.openxmlformats.org/officeDocument/2006/relationships/image" Target="../media/image1736.png"/><Relationship Id="rId102" Type="http://schemas.openxmlformats.org/officeDocument/2006/relationships/customXml" Target="../ink/ink4635.xml"/><Relationship Id="rId144" Type="http://schemas.openxmlformats.org/officeDocument/2006/relationships/customXml" Target="../ink/ink4656.xml"/><Relationship Id="rId90" Type="http://schemas.openxmlformats.org/officeDocument/2006/relationships/customXml" Target="../ink/ink4629.xml"/><Relationship Id="rId186" Type="http://schemas.openxmlformats.org/officeDocument/2006/relationships/customXml" Target="../ink/ink4677.xml"/><Relationship Id="rId351" Type="http://schemas.openxmlformats.org/officeDocument/2006/relationships/image" Target="../media/image4714.png"/><Relationship Id="rId393" Type="http://schemas.openxmlformats.org/officeDocument/2006/relationships/customXml" Target="../ink/ink4781.xml"/><Relationship Id="rId407" Type="http://schemas.openxmlformats.org/officeDocument/2006/relationships/customXml" Target="../ink/ink4788.xml"/><Relationship Id="rId211" Type="http://schemas.openxmlformats.org/officeDocument/2006/relationships/image" Target="../media/image4644.png"/><Relationship Id="rId253" Type="http://schemas.openxmlformats.org/officeDocument/2006/relationships/image" Target="../media/image4665.png"/><Relationship Id="rId295" Type="http://schemas.openxmlformats.org/officeDocument/2006/relationships/image" Target="../media/image4686.png"/><Relationship Id="rId309" Type="http://schemas.openxmlformats.org/officeDocument/2006/relationships/image" Target="../media/image4693.png"/><Relationship Id="rId48" Type="http://schemas.openxmlformats.org/officeDocument/2006/relationships/customXml" Target="../ink/ink4608.xml"/><Relationship Id="rId113" Type="http://schemas.openxmlformats.org/officeDocument/2006/relationships/image" Target="../media/image4595.png"/><Relationship Id="rId320" Type="http://schemas.openxmlformats.org/officeDocument/2006/relationships/customXml" Target="../ink/ink4744.xml"/><Relationship Id="rId155" Type="http://schemas.openxmlformats.org/officeDocument/2006/relationships/image" Target="../media/image4616.png"/><Relationship Id="rId197" Type="http://schemas.openxmlformats.org/officeDocument/2006/relationships/image" Target="../media/image4637.png"/><Relationship Id="rId362" Type="http://schemas.openxmlformats.org/officeDocument/2006/relationships/customXml" Target="../ink/ink4765.xml"/><Relationship Id="rId418" Type="http://schemas.openxmlformats.org/officeDocument/2006/relationships/image" Target="../media/image4747.png"/><Relationship Id="rId222" Type="http://schemas.openxmlformats.org/officeDocument/2006/relationships/customXml" Target="../ink/ink4695.xml"/><Relationship Id="rId264" Type="http://schemas.openxmlformats.org/officeDocument/2006/relationships/customXml" Target="../ink/ink4716.xml"/><Relationship Id="rId17" Type="http://schemas.openxmlformats.org/officeDocument/2006/relationships/image" Target="../media/image4549.png"/><Relationship Id="rId59" Type="http://schemas.openxmlformats.org/officeDocument/2006/relationships/image" Target="../media/image4570.png"/><Relationship Id="rId124" Type="http://schemas.openxmlformats.org/officeDocument/2006/relationships/customXml" Target="../ink/ink4646.xml"/><Relationship Id="rId70" Type="http://schemas.openxmlformats.org/officeDocument/2006/relationships/customXml" Target="../ink/ink4619.xml"/><Relationship Id="rId166" Type="http://schemas.openxmlformats.org/officeDocument/2006/relationships/customXml" Target="../ink/ink4667.xml"/><Relationship Id="rId331" Type="http://schemas.openxmlformats.org/officeDocument/2006/relationships/image" Target="../media/image4704.png"/><Relationship Id="rId373" Type="http://schemas.openxmlformats.org/officeDocument/2006/relationships/image" Target="../media/image4725.png"/><Relationship Id="rId429" Type="http://schemas.openxmlformats.org/officeDocument/2006/relationships/customXml" Target="../ink/ink479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55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13.png"/><Relationship Id="rId21" Type="http://schemas.openxmlformats.org/officeDocument/2006/relationships/image" Target="../media/image4765.png"/><Relationship Id="rId324" Type="http://schemas.openxmlformats.org/officeDocument/2006/relationships/customXml" Target="../ink/ink4963.xml"/><Relationship Id="rId531" Type="http://schemas.openxmlformats.org/officeDocument/2006/relationships/image" Target="../media/image5019.png"/><Relationship Id="rId170" Type="http://schemas.openxmlformats.org/officeDocument/2006/relationships/customXml" Target="../ink/ink4886.xml"/><Relationship Id="rId268" Type="http://schemas.openxmlformats.org/officeDocument/2006/relationships/customXml" Target="../ink/ink4935.xml"/><Relationship Id="rId475" Type="http://schemas.openxmlformats.org/officeDocument/2006/relationships/image" Target="../media/image4992.png"/><Relationship Id="rId32" Type="http://schemas.openxmlformats.org/officeDocument/2006/relationships/customXml" Target="../ink/ink4817.xml"/><Relationship Id="rId128" Type="http://schemas.openxmlformats.org/officeDocument/2006/relationships/customXml" Target="../ink/ink4865.xml"/><Relationship Id="rId335" Type="http://schemas.openxmlformats.org/officeDocument/2006/relationships/image" Target="../media/image4922.png"/><Relationship Id="rId542" Type="http://schemas.openxmlformats.org/officeDocument/2006/relationships/customXml" Target="../ink/ink5072.xml"/><Relationship Id="rId181" Type="http://schemas.openxmlformats.org/officeDocument/2006/relationships/image" Target="../media/image4845.png"/><Relationship Id="rId402" Type="http://schemas.openxmlformats.org/officeDocument/2006/relationships/customXml" Target="../ink/ink5002.xml"/><Relationship Id="rId279" Type="http://schemas.openxmlformats.org/officeDocument/2006/relationships/image" Target="../media/image4894.png"/><Relationship Id="rId486" Type="http://schemas.openxmlformats.org/officeDocument/2006/relationships/customXml" Target="../ink/ink5044.xml"/><Relationship Id="rId43" Type="http://schemas.openxmlformats.org/officeDocument/2006/relationships/image" Target="../media/image4776.png"/><Relationship Id="rId139" Type="http://schemas.openxmlformats.org/officeDocument/2006/relationships/image" Target="../media/image4824.png"/><Relationship Id="rId346" Type="http://schemas.openxmlformats.org/officeDocument/2006/relationships/customXml" Target="../ink/ink4974.xml"/><Relationship Id="rId553" Type="http://schemas.openxmlformats.org/officeDocument/2006/relationships/image" Target="../media/image5029.png"/><Relationship Id="rId192" Type="http://schemas.openxmlformats.org/officeDocument/2006/relationships/customXml" Target="../ink/ink4897.xml"/><Relationship Id="rId206" Type="http://schemas.openxmlformats.org/officeDocument/2006/relationships/customXml" Target="../ink/ink4904.xml"/><Relationship Id="rId413" Type="http://schemas.openxmlformats.org/officeDocument/2006/relationships/image" Target="../media/image4961.png"/><Relationship Id="rId497" Type="http://schemas.openxmlformats.org/officeDocument/2006/relationships/image" Target="../media/image5002.png"/><Relationship Id="rId357" Type="http://schemas.openxmlformats.org/officeDocument/2006/relationships/image" Target="../media/image4933.png"/><Relationship Id="rId54" Type="http://schemas.openxmlformats.org/officeDocument/2006/relationships/customXml" Target="../ink/ink4828.xml"/><Relationship Id="rId217" Type="http://schemas.openxmlformats.org/officeDocument/2006/relationships/image" Target="../media/image4863.png"/><Relationship Id="rId564" Type="http://schemas.openxmlformats.org/officeDocument/2006/relationships/customXml" Target="../ink/ink5083.xml"/><Relationship Id="rId424" Type="http://schemas.openxmlformats.org/officeDocument/2006/relationships/customXml" Target="../ink/ink5013.xml"/><Relationship Id="rId270" Type="http://schemas.openxmlformats.org/officeDocument/2006/relationships/customXml" Target="../ink/ink4936.xml"/><Relationship Id="rId65" Type="http://schemas.openxmlformats.org/officeDocument/2006/relationships/image" Target="../media/image4787.png"/><Relationship Id="rId130" Type="http://schemas.openxmlformats.org/officeDocument/2006/relationships/customXml" Target="../ink/ink4866.xml"/><Relationship Id="rId368" Type="http://schemas.openxmlformats.org/officeDocument/2006/relationships/customXml" Target="../ink/ink4985.xml"/><Relationship Id="rId575" Type="http://schemas.openxmlformats.org/officeDocument/2006/relationships/image" Target="../media/image5040.png"/><Relationship Id="rId228" Type="http://schemas.openxmlformats.org/officeDocument/2006/relationships/customXml" Target="../ink/ink4915.xml"/><Relationship Id="rId435" Type="http://schemas.openxmlformats.org/officeDocument/2006/relationships/image" Target="../media/image4972.png"/><Relationship Id="rId281" Type="http://schemas.openxmlformats.org/officeDocument/2006/relationships/image" Target="../media/image4895.png"/><Relationship Id="rId502" Type="http://schemas.openxmlformats.org/officeDocument/2006/relationships/customXml" Target="../ink/ink5052.xml"/><Relationship Id="rId76" Type="http://schemas.openxmlformats.org/officeDocument/2006/relationships/customXml" Target="../ink/ink4839.xml"/><Relationship Id="rId141" Type="http://schemas.openxmlformats.org/officeDocument/2006/relationships/image" Target="../media/image4825.png"/><Relationship Id="rId379" Type="http://schemas.openxmlformats.org/officeDocument/2006/relationships/image" Target="../media/image4944.png"/><Relationship Id="rId586" Type="http://schemas.openxmlformats.org/officeDocument/2006/relationships/customXml" Target="../ink/ink5094.xml"/><Relationship Id="rId7" Type="http://schemas.openxmlformats.org/officeDocument/2006/relationships/image" Target="../media/image4758.png"/><Relationship Id="rId239" Type="http://schemas.openxmlformats.org/officeDocument/2006/relationships/image" Target="../media/image4874.png"/><Relationship Id="rId446" Type="http://schemas.openxmlformats.org/officeDocument/2006/relationships/customXml" Target="../ink/ink5024.xml"/><Relationship Id="rId292" Type="http://schemas.openxmlformats.org/officeDocument/2006/relationships/customXml" Target="../ink/ink4947.xml"/><Relationship Id="rId306" Type="http://schemas.openxmlformats.org/officeDocument/2006/relationships/customXml" Target="../ink/ink4954.xml"/><Relationship Id="rId87" Type="http://schemas.openxmlformats.org/officeDocument/2006/relationships/image" Target="../media/image4798.png"/><Relationship Id="rId513" Type="http://schemas.openxmlformats.org/officeDocument/2006/relationships/image" Target="../media/image5010.png"/><Relationship Id="rId597" Type="http://schemas.openxmlformats.org/officeDocument/2006/relationships/image" Target="../media/image5051.png"/><Relationship Id="rId152" Type="http://schemas.openxmlformats.org/officeDocument/2006/relationships/customXml" Target="../ink/ink4877.xml"/><Relationship Id="rId457" Type="http://schemas.openxmlformats.org/officeDocument/2006/relationships/image" Target="../media/image4983.png"/><Relationship Id="rId14" Type="http://schemas.openxmlformats.org/officeDocument/2006/relationships/customXml" Target="../ink/ink4808.xml"/><Relationship Id="rId317" Type="http://schemas.openxmlformats.org/officeDocument/2006/relationships/image" Target="../media/image4913.png"/><Relationship Id="rId524" Type="http://schemas.openxmlformats.org/officeDocument/2006/relationships/customXml" Target="../ink/ink5063.xml"/><Relationship Id="rId98" Type="http://schemas.openxmlformats.org/officeDocument/2006/relationships/customXml" Target="../ink/ink4850.xml"/><Relationship Id="rId121" Type="http://schemas.openxmlformats.org/officeDocument/2006/relationships/image" Target="../media/image4815.png"/><Relationship Id="rId163" Type="http://schemas.openxmlformats.org/officeDocument/2006/relationships/image" Target="../media/image4836.png"/><Relationship Id="rId219" Type="http://schemas.openxmlformats.org/officeDocument/2006/relationships/image" Target="../media/image4864.png"/><Relationship Id="rId370" Type="http://schemas.openxmlformats.org/officeDocument/2006/relationships/customXml" Target="../ink/ink4986.xml"/><Relationship Id="rId426" Type="http://schemas.openxmlformats.org/officeDocument/2006/relationships/customXml" Target="../ink/ink5014.xml"/><Relationship Id="rId230" Type="http://schemas.openxmlformats.org/officeDocument/2006/relationships/customXml" Target="../ink/ink4916.xml"/><Relationship Id="rId468" Type="http://schemas.openxmlformats.org/officeDocument/2006/relationships/customXml" Target="../ink/ink5035.xml"/><Relationship Id="rId25" Type="http://schemas.openxmlformats.org/officeDocument/2006/relationships/image" Target="../media/image4767.png"/><Relationship Id="rId67" Type="http://schemas.openxmlformats.org/officeDocument/2006/relationships/image" Target="../media/image4788.png"/><Relationship Id="rId272" Type="http://schemas.openxmlformats.org/officeDocument/2006/relationships/customXml" Target="../ink/ink4937.xml"/><Relationship Id="rId328" Type="http://schemas.openxmlformats.org/officeDocument/2006/relationships/customXml" Target="../ink/ink4965.xml"/><Relationship Id="rId535" Type="http://schemas.openxmlformats.org/officeDocument/2006/relationships/image" Target="../media/image5021.png"/><Relationship Id="rId577" Type="http://schemas.openxmlformats.org/officeDocument/2006/relationships/image" Target="../media/image5041.png"/><Relationship Id="rId132" Type="http://schemas.openxmlformats.org/officeDocument/2006/relationships/customXml" Target="../ink/ink4867.xml"/><Relationship Id="rId174" Type="http://schemas.openxmlformats.org/officeDocument/2006/relationships/customXml" Target="../ink/ink4888.xml"/><Relationship Id="rId381" Type="http://schemas.openxmlformats.org/officeDocument/2006/relationships/image" Target="../media/image4945.png"/><Relationship Id="rId602" Type="http://schemas.openxmlformats.org/officeDocument/2006/relationships/customXml" Target="../ink/ink5102.xml"/><Relationship Id="rId241" Type="http://schemas.openxmlformats.org/officeDocument/2006/relationships/image" Target="../media/image4875.png"/><Relationship Id="rId437" Type="http://schemas.openxmlformats.org/officeDocument/2006/relationships/image" Target="../media/image4973.png"/><Relationship Id="rId479" Type="http://schemas.openxmlformats.org/officeDocument/2006/relationships/image" Target="../media/image4994.png"/><Relationship Id="rId36" Type="http://schemas.openxmlformats.org/officeDocument/2006/relationships/customXml" Target="../ink/ink4819.xml"/><Relationship Id="rId283" Type="http://schemas.openxmlformats.org/officeDocument/2006/relationships/image" Target="../media/image4896.png"/><Relationship Id="rId339" Type="http://schemas.openxmlformats.org/officeDocument/2006/relationships/image" Target="../media/image4924.png"/><Relationship Id="rId490" Type="http://schemas.openxmlformats.org/officeDocument/2006/relationships/customXml" Target="../ink/ink5046.xml"/><Relationship Id="rId504" Type="http://schemas.openxmlformats.org/officeDocument/2006/relationships/customXml" Target="../ink/ink5053.xml"/><Relationship Id="rId546" Type="http://schemas.openxmlformats.org/officeDocument/2006/relationships/customXml" Target="../ink/ink5074.xml"/><Relationship Id="rId78" Type="http://schemas.openxmlformats.org/officeDocument/2006/relationships/customXml" Target="../ink/ink4840.xml"/><Relationship Id="rId101" Type="http://schemas.openxmlformats.org/officeDocument/2006/relationships/image" Target="../media/image4805.png"/><Relationship Id="rId143" Type="http://schemas.openxmlformats.org/officeDocument/2006/relationships/image" Target="../media/image4826.png"/><Relationship Id="rId185" Type="http://schemas.openxmlformats.org/officeDocument/2006/relationships/image" Target="../media/image4847.png"/><Relationship Id="rId350" Type="http://schemas.openxmlformats.org/officeDocument/2006/relationships/customXml" Target="../ink/ink4976.xml"/><Relationship Id="rId406" Type="http://schemas.openxmlformats.org/officeDocument/2006/relationships/customXml" Target="../ink/ink5004.xml"/><Relationship Id="rId588" Type="http://schemas.openxmlformats.org/officeDocument/2006/relationships/customXml" Target="../ink/ink5095.xml"/><Relationship Id="rId9" Type="http://schemas.openxmlformats.org/officeDocument/2006/relationships/image" Target="../media/image4759.png"/><Relationship Id="rId210" Type="http://schemas.openxmlformats.org/officeDocument/2006/relationships/customXml" Target="../ink/ink4906.xml"/><Relationship Id="rId392" Type="http://schemas.openxmlformats.org/officeDocument/2006/relationships/customXml" Target="../ink/ink4997.xml"/><Relationship Id="rId448" Type="http://schemas.openxmlformats.org/officeDocument/2006/relationships/customXml" Target="../ink/ink5025.xml"/><Relationship Id="rId252" Type="http://schemas.openxmlformats.org/officeDocument/2006/relationships/customXml" Target="../ink/ink4927.xml"/><Relationship Id="rId294" Type="http://schemas.openxmlformats.org/officeDocument/2006/relationships/customXml" Target="../ink/ink4948.xml"/><Relationship Id="rId308" Type="http://schemas.openxmlformats.org/officeDocument/2006/relationships/customXml" Target="../ink/ink4955.xml"/><Relationship Id="rId515" Type="http://schemas.openxmlformats.org/officeDocument/2006/relationships/image" Target="../media/image5011.png"/><Relationship Id="rId47" Type="http://schemas.openxmlformats.org/officeDocument/2006/relationships/image" Target="../media/image4778.png"/><Relationship Id="rId89" Type="http://schemas.openxmlformats.org/officeDocument/2006/relationships/image" Target="../media/image4799.png"/><Relationship Id="rId112" Type="http://schemas.openxmlformats.org/officeDocument/2006/relationships/customXml" Target="../ink/ink4857.xml"/><Relationship Id="rId154" Type="http://schemas.openxmlformats.org/officeDocument/2006/relationships/customXml" Target="../ink/ink4878.xml"/><Relationship Id="rId361" Type="http://schemas.openxmlformats.org/officeDocument/2006/relationships/image" Target="../media/image4935.png"/><Relationship Id="rId557" Type="http://schemas.openxmlformats.org/officeDocument/2006/relationships/image" Target="../media/image5031.png"/><Relationship Id="rId599" Type="http://schemas.openxmlformats.org/officeDocument/2006/relationships/image" Target="../media/image5052.png"/><Relationship Id="rId196" Type="http://schemas.openxmlformats.org/officeDocument/2006/relationships/customXml" Target="../ink/ink4899.xml"/><Relationship Id="rId417" Type="http://schemas.openxmlformats.org/officeDocument/2006/relationships/image" Target="../media/image4963.png"/><Relationship Id="rId459" Type="http://schemas.openxmlformats.org/officeDocument/2006/relationships/image" Target="../media/image4984.png"/><Relationship Id="rId16" Type="http://schemas.openxmlformats.org/officeDocument/2006/relationships/customXml" Target="../ink/ink4809.xml"/><Relationship Id="rId221" Type="http://schemas.openxmlformats.org/officeDocument/2006/relationships/image" Target="../media/image4865.png"/><Relationship Id="rId263" Type="http://schemas.openxmlformats.org/officeDocument/2006/relationships/image" Target="../media/image4886.png"/><Relationship Id="rId319" Type="http://schemas.openxmlformats.org/officeDocument/2006/relationships/image" Target="../media/image4914.png"/><Relationship Id="rId470" Type="http://schemas.openxmlformats.org/officeDocument/2006/relationships/customXml" Target="../ink/ink5036.xml"/><Relationship Id="rId526" Type="http://schemas.openxmlformats.org/officeDocument/2006/relationships/customXml" Target="../ink/ink5064.xml"/><Relationship Id="rId58" Type="http://schemas.openxmlformats.org/officeDocument/2006/relationships/customXml" Target="../ink/ink4830.xml"/><Relationship Id="rId123" Type="http://schemas.openxmlformats.org/officeDocument/2006/relationships/image" Target="../media/image4816.png"/><Relationship Id="rId330" Type="http://schemas.openxmlformats.org/officeDocument/2006/relationships/customXml" Target="../ink/ink4966.xml"/><Relationship Id="rId568" Type="http://schemas.openxmlformats.org/officeDocument/2006/relationships/customXml" Target="../ink/ink5085.xml"/><Relationship Id="rId165" Type="http://schemas.openxmlformats.org/officeDocument/2006/relationships/image" Target="../media/image4837.png"/><Relationship Id="rId372" Type="http://schemas.openxmlformats.org/officeDocument/2006/relationships/customXml" Target="../ink/ink4987.xml"/><Relationship Id="rId428" Type="http://schemas.openxmlformats.org/officeDocument/2006/relationships/customXml" Target="../ink/ink5015.xml"/><Relationship Id="rId232" Type="http://schemas.openxmlformats.org/officeDocument/2006/relationships/customXml" Target="../ink/ink4917.xml"/><Relationship Id="rId274" Type="http://schemas.openxmlformats.org/officeDocument/2006/relationships/customXml" Target="../ink/ink4938.xml"/><Relationship Id="rId481" Type="http://schemas.openxmlformats.org/officeDocument/2006/relationships/image" Target="../media/image4995.png"/><Relationship Id="rId27" Type="http://schemas.openxmlformats.org/officeDocument/2006/relationships/image" Target="../media/image4768.png"/><Relationship Id="rId69" Type="http://schemas.openxmlformats.org/officeDocument/2006/relationships/image" Target="../media/image4789.png"/><Relationship Id="rId134" Type="http://schemas.openxmlformats.org/officeDocument/2006/relationships/customXml" Target="../ink/ink4868.xml"/><Relationship Id="rId537" Type="http://schemas.openxmlformats.org/officeDocument/2006/relationships/image" Target="../media/image5022.png"/><Relationship Id="rId579" Type="http://schemas.openxmlformats.org/officeDocument/2006/relationships/image" Target="../media/image5042.png"/><Relationship Id="rId80" Type="http://schemas.openxmlformats.org/officeDocument/2006/relationships/customXml" Target="../ink/ink4841.xml"/><Relationship Id="rId176" Type="http://schemas.openxmlformats.org/officeDocument/2006/relationships/customXml" Target="../ink/ink4889.xml"/><Relationship Id="rId341" Type="http://schemas.openxmlformats.org/officeDocument/2006/relationships/image" Target="../media/image4925.png"/><Relationship Id="rId383" Type="http://schemas.openxmlformats.org/officeDocument/2006/relationships/image" Target="../media/image4946.png"/><Relationship Id="rId439" Type="http://schemas.openxmlformats.org/officeDocument/2006/relationships/image" Target="../media/image4974.png"/><Relationship Id="rId590" Type="http://schemas.openxmlformats.org/officeDocument/2006/relationships/customXml" Target="../ink/ink5096.xml"/><Relationship Id="rId604" Type="http://schemas.openxmlformats.org/officeDocument/2006/relationships/customXml" Target="../ink/ink5103.xml"/><Relationship Id="rId201" Type="http://schemas.openxmlformats.org/officeDocument/2006/relationships/image" Target="../media/image4855.png"/><Relationship Id="rId243" Type="http://schemas.openxmlformats.org/officeDocument/2006/relationships/image" Target="../media/image4876.png"/><Relationship Id="rId285" Type="http://schemas.openxmlformats.org/officeDocument/2006/relationships/image" Target="../media/image4897.png"/><Relationship Id="rId450" Type="http://schemas.openxmlformats.org/officeDocument/2006/relationships/customXml" Target="../ink/ink5026.xml"/><Relationship Id="rId506" Type="http://schemas.openxmlformats.org/officeDocument/2006/relationships/customXml" Target="../ink/ink5054.xml"/><Relationship Id="rId38" Type="http://schemas.openxmlformats.org/officeDocument/2006/relationships/customXml" Target="../ink/ink4820.xml"/><Relationship Id="rId103" Type="http://schemas.openxmlformats.org/officeDocument/2006/relationships/image" Target="../media/image4806.png"/><Relationship Id="rId310" Type="http://schemas.openxmlformats.org/officeDocument/2006/relationships/customXml" Target="../ink/ink4956.xml"/><Relationship Id="rId492" Type="http://schemas.openxmlformats.org/officeDocument/2006/relationships/customXml" Target="../ink/ink5047.xml"/><Relationship Id="rId548" Type="http://schemas.openxmlformats.org/officeDocument/2006/relationships/customXml" Target="../ink/ink5075.xml"/><Relationship Id="rId91" Type="http://schemas.openxmlformats.org/officeDocument/2006/relationships/image" Target="../media/image4800.png"/><Relationship Id="rId145" Type="http://schemas.openxmlformats.org/officeDocument/2006/relationships/image" Target="../media/image4827.png"/><Relationship Id="rId187" Type="http://schemas.openxmlformats.org/officeDocument/2006/relationships/image" Target="../media/image4848.png"/><Relationship Id="rId352" Type="http://schemas.openxmlformats.org/officeDocument/2006/relationships/customXml" Target="../ink/ink4977.xml"/><Relationship Id="rId394" Type="http://schemas.openxmlformats.org/officeDocument/2006/relationships/customXml" Target="../ink/ink4998.xml"/><Relationship Id="rId408" Type="http://schemas.openxmlformats.org/officeDocument/2006/relationships/customXml" Target="../ink/ink5005.xml"/><Relationship Id="rId212" Type="http://schemas.openxmlformats.org/officeDocument/2006/relationships/customXml" Target="../ink/ink4907.xml"/><Relationship Id="rId254" Type="http://schemas.openxmlformats.org/officeDocument/2006/relationships/customXml" Target="../ink/ink4928.xml"/><Relationship Id="rId49" Type="http://schemas.openxmlformats.org/officeDocument/2006/relationships/image" Target="../media/image4779.png"/><Relationship Id="rId114" Type="http://schemas.openxmlformats.org/officeDocument/2006/relationships/customXml" Target="../ink/ink4858.xml"/><Relationship Id="rId296" Type="http://schemas.openxmlformats.org/officeDocument/2006/relationships/customXml" Target="../ink/ink4949.xml"/><Relationship Id="rId461" Type="http://schemas.openxmlformats.org/officeDocument/2006/relationships/image" Target="../media/image4985.png"/><Relationship Id="rId517" Type="http://schemas.openxmlformats.org/officeDocument/2006/relationships/image" Target="../media/image5012.png"/><Relationship Id="rId559" Type="http://schemas.openxmlformats.org/officeDocument/2006/relationships/image" Target="../media/image5032.png"/><Relationship Id="rId60" Type="http://schemas.openxmlformats.org/officeDocument/2006/relationships/customXml" Target="../ink/ink4831.xml"/><Relationship Id="rId156" Type="http://schemas.openxmlformats.org/officeDocument/2006/relationships/customXml" Target="../ink/ink4879.xml"/><Relationship Id="rId198" Type="http://schemas.openxmlformats.org/officeDocument/2006/relationships/customXml" Target="../ink/ink4900.xml"/><Relationship Id="rId321" Type="http://schemas.openxmlformats.org/officeDocument/2006/relationships/image" Target="../media/image4915.png"/><Relationship Id="rId363" Type="http://schemas.openxmlformats.org/officeDocument/2006/relationships/image" Target="../media/image4936.png"/><Relationship Id="rId419" Type="http://schemas.openxmlformats.org/officeDocument/2006/relationships/image" Target="../media/image4964.png"/><Relationship Id="rId570" Type="http://schemas.openxmlformats.org/officeDocument/2006/relationships/customXml" Target="../ink/ink5086.xml"/><Relationship Id="rId223" Type="http://schemas.openxmlformats.org/officeDocument/2006/relationships/image" Target="../media/image4866.png"/><Relationship Id="rId430" Type="http://schemas.openxmlformats.org/officeDocument/2006/relationships/customXml" Target="../ink/ink5016.xml"/><Relationship Id="rId18" Type="http://schemas.openxmlformats.org/officeDocument/2006/relationships/customXml" Target="../ink/ink4810.xml"/><Relationship Id="rId265" Type="http://schemas.openxmlformats.org/officeDocument/2006/relationships/image" Target="../media/image4887.png"/><Relationship Id="rId472" Type="http://schemas.openxmlformats.org/officeDocument/2006/relationships/customXml" Target="../ink/ink5037.xml"/><Relationship Id="rId528" Type="http://schemas.openxmlformats.org/officeDocument/2006/relationships/customXml" Target="../ink/ink5065.xml"/><Relationship Id="rId125" Type="http://schemas.openxmlformats.org/officeDocument/2006/relationships/image" Target="../media/image4817.png"/><Relationship Id="rId167" Type="http://schemas.openxmlformats.org/officeDocument/2006/relationships/image" Target="../media/image4838.png"/><Relationship Id="rId332" Type="http://schemas.openxmlformats.org/officeDocument/2006/relationships/customXml" Target="../ink/ink4967.xml"/><Relationship Id="rId374" Type="http://schemas.openxmlformats.org/officeDocument/2006/relationships/customXml" Target="../ink/ink4988.xml"/><Relationship Id="rId581" Type="http://schemas.openxmlformats.org/officeDocument/2006/relationships/image" Target="../media/image5043.png"/><Relationship Id="rId71" Type="http://schemas.openxmlformats.org/officeDocument/2006/relationships/image" Target="../media/image4790.png"/><Relationship Id="rId234" Type="http://schemas.openxmlformats.org/officeDocument/2006/relationships/customXml" Target="../ink/ink4918.xml"/><Relationship Id="rId2" Type="http://schemas.openxmlformats.org/officeDocument/2006/relationships/customXml" Target="../ink/ink4802.xml"/><Relationship Id="rId29" Type="http://schemas.openxmlformats.org/officeDocument/2006/relationships/image" Target="../media/image4769.png"/><Relationship Id="rId276" Type="http://schemas.openxmlformats.org/officeDocument/2006/relationships/customXml" Target="../ink/ink4939.xml"/><Relationship Id="rId441" Type="http://schemas.openxmlformats.org/officeDocument/2006/relationships/image" Target="../media/image4975.png"/><Relationship Id="rId483" Type="http://schemas.openxmlformats.org/officeDocument/2006/relationships/image" Target="../media/image1788.png"/><Relationship Id="rId539" Type="http://schemas.openxmlformats.org/officeDocument/2006/relationships/image" Target="../media/image5023.png"/><Relationship Id="rId40" Type="http://schemas.openxmlformats.org/officeDocument/2006/relationships/customXml" Target="../ink/ink4821.xml"/><Relationship Id="rId136" Type="http://schemas.openxmlformats.org/officeDocument/2006/relationships/customXml" Target="../ink/ink4869.xml"/><Relationship Id="rId178" Type="http://schemas.openxmlformats.org/officeDocument/2006/relationships/customXml" Target="../ink/ink4890.xml"/><Relationship Id="rId301" Type="http://schemas.openxmlformats.org/officeDocument/2006/relationships/image" Target="../media/image4905.png"/><Relationship Id="rId343" Type="http://schemas.openxmlformats.org/officeDocument/2006/relationships/image" Target="../media/image4926.png"/><Relationship Id="rId550" Type="http://schemas.openxmlformats.org/officeDocument/2006/relationships/customXml" Target="../ink/ink5076.xml"/><Relationship Id="rId82" Type="http://schemas.openxmlformats.org/officeDocument/2006/relationships/customXml" Target="../ink/ink4842.xml"/><Relationship Id="rId203" Type="http://schemas.openxmlformats.org/officeDocument/2006/relationships/image" Target="../media/image4856.png"/><Relationship Id="rId385" Type="http://schemas.openxmlformats.org/officeDocument/2006/relationships/image" Target="../media/image4947.png"/><Relationship Id="rId592" Type="http://schemas.openxmlformats.org/officeDocument/2006/relationships/customXml" Target="../ink/ink5097.xml"/><Relationship Id="rId245" Type="http://schemas.openxmlformats.org/officeDocument/2006/relationships/image" Target="../media/image4877.png"/><Relationship Id="rId287" Type="http://schemas.openxmlformats.org/officeDocument/2006/relationships/image" Target="../media/image4898.png"/><Relationship Id="rId410" Type="http://schemas.openxmlformats.org/officeDocument/2006/relationships/customXml" Target="../ink/ink5006.xml"/><Relationship Id="rId452" Type="http://schemas.openxmlformats.org/officeDocument/2006/relationships/customXml" Target="../ink/ink5027.xml"/><Relationship Id="rId494" Type="http://schemas.openxmlformats.org/officeDocument/2006/relationships/customXml" Target="../ink/ink5048.xml"/><Relationship Id="rId508" Type="http://schemas.openxmlformats.org/officeDocument/2006/relationships/customXml" Target="../ink/ink5055.xml"/><Relationship Id="rId105" Type="http://schemas.openxmlformats.org/officeDocument/2006/relationships/image" Target="../media/image4807.png"/><Relationship Id="rId147" Type="http://schemas.openxmlformats.org/officeDocument/2006/relationships/image" Target="../media/image4828.png"/><Relationship Id="rId312" Type="http://schemas.openxmlformats.org/officeDocument/2006/relationships/customXml" Target="../ink/ink4957.xml"/><Relationship Id="rId354" Type="http://schemas.openxmlformats.org/officeDocument/2006/relationships/customXml" Target="../ink/ink4978.xml"/><Relationship Id="rId51" Type="http://schemas.openxmlformats.org/officeDocument/2006/relationships/image" Target="../media/image4780.png"/><Relationship Id="rId93" Type="http://schemas.openxmlformats.org/officeDocument/2006/relationships/image" Target="../media/image4801.png"/><Relationship Id="rId189" Type="http://schemas.openxmlformats.org/officeDocument/2006/relationships/image" Target="../media/image4849.png"/><Relationship Id="rId396" Type="http://schemas.openxmlformats.org/officeDocument/2006/relationships/customXml" Target="../ink/ink4999.xml"/><Relationship Id="rId561" Type="http://schemas.openxmlformats.org/officeDocument/2006/relationships/image" Target="../media/image5033.png"/><Relationship Id="rId214" Type="http://schemas.openxmlformats.org/officeDocument/2006/relationships/customXml" Target="../ink/ink4908.xml"/><Relationship Id="rId256" Type="http://schemas.openxmlformats.org/officeDocument/2006/relationships/customXml" Target="../ink/ink4929.xml"/><Relationship Id="rId298" Type="http://schemas.openxmlformats.org/officeDocument/2006/relationships/customXml" Target="../ink/ink4950.xml"/><Relationship Id="rId421" Type="http://schemas.openxmlformats.org/officeDocument/2006/relationships/image" Target="../media/image4965.png"/><Relationship Id="rId463" Type="http://schemas.openxmlformats.org/officeDocument/2006/relationships/image" Target="../media/image4986.png"/><Relationship Id="rId519" Type="http://schemas.openxmlformats.org/officeDocument/2006/relationships/image" Target="../media/image5013.png"/><Relationship Id="rId116" Type="http://schemas.openxmlformats.org/officeDocument/2006/relationships/customXml" Target="../ink/ink4859.xml"/><Relationship Id="rId158" Type="http://schemas.openxmlformats.org/officeDocument/2006/relationships/customXml" Target="../ink/ink4880.xml"/><Relationship Id="rId323" Type="http://schemas.openxmlformats.org/officeDocument/2006/relationships/image" Target="../media/image4916.png"/><Relationship Id="rId530" Type="http://schemas.openxmlformats.org/officeDocument/2006/relationships/customXml" Target="../ink/ink5066.xml"/><Relationship Id="rId20" Type="http://schemas.openxmlformats.org/officeDocument/2006/relationships/customXml" Target="../ink/ink4811.xml"/><Relationship Id="rId62" Type="http://schemas.openxmlformats.org/officeDocument/2006/relationships/customXml" Target="../ink/ink4832.xml"/><Relationship Id="rId365" Type="http://schemas.openxmlformats.org/officeDocument/2006/relationships/image" Target="../media/image4937.png"/><Relationship Id="rId572" Type="http://schemas.openxmlformats.org/officeDocument/2006/relationships/customXml" Target="../ink/ink5087.xml"/><Relationship Id="rId225" Type="http://schemas.openxmlformats.org/officeDocument/2006/relationships/image" Target="../media/image4867.png"/><Relationship Id="rId267" Type="http://schemas.openxmlformats.org/officeDocument/2006/relationships/image" Target="../media/image4888.png"/><Relationship Id="rId432" Type="http://schemas.openxmlformats.org/officeDocument/2006/relationships/customXml" Target="../ink/ink5017.xml"/><Relationship Id="rId474" Type="http://schemas.openxmlformats.org/officeDocument/2006/relationships/customXml" Target="../ink/ink5038.xml"/><Relationship Id="rId127" Type="http://schemas.openxmlformats.org/officeDocument/2006/relationships/image" Target="../media/image4818.png"/><Relationship Id="rId31" Type="http://schemas.openxmlformats.org/officeDocument/2006/relationships/image" Target="../media/image4770.png"/><Relationship Id="rId73" Type="http://schemas.openxmlformats.org/officeDocument/2006/relationships/image" Target="../media/image4791.png"/><Relationship Id="rId169" Type="http://schemas.openxmlformats.org/officeDocument/2006/relationships/image" Target="../media/image4839.png"/><Relationship Id="rId334" Type="http://schemas.openxmlformats.org/officeDocument/2006/relationships/customXml" Target="../ink/ink4968.xml"/><Relationship Id="rId376" Type="http://schemas.openxmlformats.org/officeDocument/2006/relationships/customXml" Target="../ink/ink4989.xml"/><Relationship Id="rId541" Type="http://schemas.openxmlformats.org/officeDocument/2006/relationships/image" Target="../media/image5024.png"/><Relationship Id="rId583" Type="http://schemas.openxmlformats.org/officeDocument/2006/relationships/image" Target="../media/image5044.png"/><Relationship Id="rId4" Type="http://schemas.openxmlformats.org/officeDocument/2006/relationships/customXml" Target="../ink/ink4803.xml"/><Relationship Id="rId180" Type="http://schemas.openxmlformats.org/officeDocument/2006/relationships/customXml" Target="../ink/ink4891.xml"/><Relationship Id="rId236" Type="http://schemas.openxmlformats.org/officeDocument/2006/relationships/customXml" Target="../ink/ink4919.xml"/><Relationship Id="rId278" Type="http://schemas.openxmlformats.org/officeDocument/2006/relationships/customXml" Target="../ink/ink4940.xml"/><Relationship Id="rId401" Type="http://schemas.openxmlformats.org/officeDocument/2006/relationships/image" Target="../media/image4955.png"/><Relationship Id="rId443" Type="http://schemas.openxmlformats.org/officeDocument/2006/relationships/image" Target="../media/image4976.png"/><Relationship Id="rId303" Type="http://schemas.openxmlformats.org/officeDocument/2006/relationships/image" Target="../media/image4906.png"/><Relationship Id="rId485" Type="http://schemas.openxmlformats.org/officeDocument/2006/relationships/image" Target="../media/image4996.png"/><Relationship Id="rId42" Type="http://schemas.openxmlformats.org/officeDocument/2006/relationships/customXml" Target="../ink/ink4822.xml"/><Relationship Id="rId84" Type="http://schemas.openxmlformats.org/officeDocument/2006/relationships/customXml" Target="../ink/ink4843.xml"/><Relationship Id="rId138" Type="http://schemas.openxmlformats.org/officeDocument/2006/relationships/customXml" Target="../ink/ink4870.xml"/><Relationship Id="rId345" Type="http://schemas.openxmlformats.org/officeDocument/2006/relationships/image" Target="../media/image4927.png"/><Relationship Id="rId387" Type="http://schemas.openxmlformats.org/officeDocument/2006/relationships/image" Target="../media/image4948.png"/><Relationship Id="rId510" Type="http://schemas.openxmlformats.org/officeDocument/2006/relationships/customXml" Target="../ink/ink5056.xml"/><Relationship Id="rId552" Type="http://schemas.openxmlformats.org/officeDocument/2006/relationships/customXml" Target="../ink/ink5077.xml"/><Relationship Id="rId594" Type="http://schemas.openxmlformats.org/officeDocument/2006/relationships/customXml" Target="../ink/ink5098.xml"/><Relationship Id="rId191" Type="http://schemas.openxmlformats.org/officeDocument/2006/relationships/image" Target="../media/image4850.png"/><Relationship Id="rId205" Type="http://schemas.openxmlformats.org/officeDocument/2006/relationships/image" Target="../media/image4857.png"/><Relationship Id="rId247" Type="http://schemas.openxmlformats.org/officeDocument/2006/relationships/image" Target="../media/image4878.png"/><Relationship Id="rId412" Type="http://schemas.openxmlformats.org/officeDocument/2006/relationships/customXml" Target="../ink/ink5007.xml"/><Relationship Id="rId107" Type="http://schemas.openxmlformats.org/officeDocument/2006/relationships/image" Target="../media/image4808.png"/><Relationship Id="rId289" Type="http://schemas.openxmlformats.org/officeDocument/2006/relationships/image" Target="../media/image4899.png"/><Relationship Id="rId454" Type="http://schemas.openxmlformats.org/officeDocument/2006/relationships/customXml" Target="../ink/ink5028.xml"/><Relationship Id="rId496" Type="http://schemas.openxmlformats.org/officeDocument/2006/relationships/customXml" Target="../ink/ink5049.xml"/><Relationship Id="rId11" Type="http://schemas.openxmlformats.org/officeDocument/2006/relationships/image" Target="../media/image4760.png"/><Relationship Id="rId53" Type="http://schemas.openxmlformats.org/officeDocument/2006/relationships/image" Target="../media/image4781.png"/><Relationship Id="rId149" Type="http://schemas.openxmlformats.org/officeDocument/2006/relationships/image" Target="../media/image4829.png"/><Relationship Id="rId314" Type="http://schemas.openxmlformats.org/officeDocument/2006/relationships/customXml" Target="../ink/ink4958.xml"/><Relationship Id="rId356" Type="http://schemas.openxmlformats.org/officeDocument/2006/relationships/customXml" Target="../ink/ink4979.xml"/><Relationship Id="rId398" Type="http://schemas.openxmlformats.org/officeDocument/2006/relationships/customXml" Target="../ink/ink5000.xml"/><Relationship Id="rId521" Type="http://schemas.openxmlformats.org/officeDocument/2006/relationships/image" Target="../media/image5014.png"/><Relationship Id="rId563" Type="http://schemas.openxmlformats.org/officeDocument/2006/relationships/image" Target="../media/image5034.png"/><Relationship Id="rId95" Type="http://schemas.openxmlformats.org/officeDocument/2006/relationships/image" Target="../media/image4802.png"/><Relationship Id="rId160" Type="http://schemas.openxmlformats.org/officeDocument/2006/relationships/customXml" Target="../ink/ink4881.xml"/><Relationship Id="rId216" Type="http://schemas.openxmlformats.org/officeDocument/2006/relationships/customXml" Target="../ink/ink4909.xml"/><Relationship Id="rId423" Type="http://schemas.openxmlformats.org/officeDocument/2006/relationships/image" Target="../media/image4966.png"/><Relationship Id="rId258" Type="http://schemas.openxmlformats.org/officeDocument/2006/relationships/customXml" Target="../ink/ink4930.xml"/><Relationship Id="rId465" Type="http://schemas.openxmlformats.org/officeDocument/2006/relationships/image" Target="../media/image4987.png"/><Relationship Id="rId22" Type="http://schemas.openxmlformats.org/officeDocument/2006/relationships/customXml" Target="../ink/ink4812.xml"/><Relationship Id="rId64" Type="http://schemas.openxmlformats.org/officeDocument/2006/relationships/customXml" Target="../ink/ink4833.xml"/><Relationship Id="rId118" Type="http://schemas.openxmlformats.org/officeDocument/2006/relationships/customXml" Target="../ink/ink4860.xml"/><Relationship Id="rId325" Type="http://schemas.openxmlformats.org/officeDocument/2006/relationships/image" Target="../media/image4917.png"/><Relationship Id="rId367" Type="http://schemas.openxmlformats.org/officeDocument/2006/relationships/image" Target="../media/image4938.png"/><Relationship Id="rId532" Type="http://schemas.openxmlformats.org/officeDocument/2006/relationships/customXml" Target="../ink/ink5067.xml"/><Relationship Id="rId574" Type="http://schemas.openxmlformats.org/officeDocument/2006/relationships/customXml" Target="../ink/ink5088.xml"/><Relationship Id="rId171" Type="http://schemas.openxmlformats.org/officeDocument/2006/relationships/image" Target="../media/image4840.png"/><Relationship Id="rId227" Type="http://schemas.openxmlformats.org/officeDocument/2006/relationships/image" Target="../media/image4868.png"/><Relationship Id="rId269" Type="http://schemas.openxmlformats.org/officeDocument/2006/relationships/image" Target="../media/image4889.png"/><Relationship Id="rId434" Type="http://schemas.openxmlformats.org/officeDocument/2006/relationships/customXml" Target="../ink/ink5018.xml"/><Relationship Id="rId476" Type="http://schemas.openxmlformats.org/officeDocument/2006/relationships/customXml" Target="../ink/ink5039.xml"/><Relationship Id="rId33" Type="http://schemas.openxmlformats.org/officeDocument/2006/relationships/image" Target="../media/image4771.png"/><Relationship Id="rId129" Type="http://schemas.openxmlformats.org/officeDocument/2006/relationships/image" Target="../media/image4819.png"/><Relationship Id="rId280" Type="http://schemas.openxmlformats.org/officeDocument/2006/relationships/customXml" Target="../ink/ink4941.xml"/><Relationship Id="rId336" Type="http://schemas.openxmlformats.org/officeDocument/2006/relationships/customXml" Target="../ink/ink4969.xml"/><Relationship Id="rId501" Type="http://schemas.openxmlformats.org/officeDocument/2006/relationships/image" Target="../media/image5004.png"/><Relationship Id="rId543" Type="http://schemas.openxmlformats.org/officeDocument/2006/relationships/image" Target="../media/image5025.png"/><Relationship Id="rId75" Type="http://schemas.openxmlformats.org/officeDocument/2006/relationships/image" Target="../media/image4792.png"/><Relationship Id="rId140" Type="http://schemas.openxmlformats.org/officeDocument/2006/relationships/customXml" Target="../ink/ink4871.xml"/><Relationship Id="rId182" Type="http://schemas.openxmlformats.org/officeDocument/2006/relationships/customXml" Target="../ink/ink4892.xml"/><Relationship Id="rId378" Type="http://schemas.openxmlformats.org/officeDocument/2006/relationships/customXml" Target="../ink/ink4990.xml"/><Relationship Id="rId403" Type="http://schemas.openxmlformats.org/officeDocument/2006/relationships/image" Target="../media/image4956.png"/><Relationship Id="rId585" Type="http://schemas.openxmlformats.org/officeDocument/2006/relationships/image" Target="../media/image5045.png"/><Relationship Id="rId6" Type="http://schemas.openxmlformats.org/officeDocument/2006/relationships/customXml" Target="../ink/ink4804.xml"/><Relationship Id="rId238" Type="http://schemas.openxmlformats.org/officeDocument/2006/relationships/customXml" Target="../ink/ink4920.xml"/><Relationship Id="rId445" Type="http://schemas.openxmlformats.org/officeDocument/2006/relationships/image" Target="../media/image4977.png"/><Relationship Id="rId487" Type="http://schemas.openxmlformats.org/officeDocument/2006/relationships/image" Target="../media/image4997.png"/><Relationship Id="rId291" Type="http://schemas.openxmlformats.org/officeDocument/2006/relationships/image" Target="../media/image4900.png"/><Relationship Id="rId305" Type="http://schemas.openxmlformats.org/officeDocument/2006/relationships/image" Target="../media/image4907.png"/><Relationship Id="rId347" Type="http://schemas.openxmlformats.org/officeDocument/2006/relationships/image" Target="../media/image4928.png"/><Relationship Id="rId512" Type="http://schemas.openxmlformats.org/officeDocument/2006/relationships/customXml" Target="../ink/ink5057.xml"/><Relationship Id="rId44" Type="http://schemas.openxmlformats.org/officeDocument/2006/relationships/customXml" Target="../ink/ink4823.xml"/><Relationship Id="rId86" Type="http://schemas.openxmlformats.org/officeDocument/2006/relationships/customXml" Target="../ink/ink4844.xml"/><Relationship Id="rId151" Type="http://schemas.openxmlformats.org/officeDocument/2006/relationships/image" Target="../media/image4830.png"/><Relationship Id="rId389" Type="http://schemas.openxmlformats.org/officeDocument/2006/relationships/image" Target="../media/image4949.png"/><Relationship Id="rId554" Type="http://schemas.openxmlformats.org/officeDocument/2006/relationships/customXml" Target="../ink/ink5078.xml"/><Relationship Id="rId596" Type="http://schemas.openxmlformats.org/officeDocument/2006/relationships/customXml" Target="../ink/ink5099.xml"/><Relationship Id="rId193" Type="http://schemas.openxmlformats.org/officeDocument/2006/relationships/image" Target="../media/image4851.png"/><Relationship Id="rId207" Type="http://schemas.openxmlformats.org/officeDocument/2006/relationships/image" Target="../media/image4858.png"/><Relationship Id="rId249" Type="http://schemas.openxmlformats.org/officeDocument/2006/relationships/image" Target="../media/image4879.png"/><Relationship Id="rId414" Type="http://schemas.openxmlformats.org/officeDocument/2006/relationships/customXml" Target="../ink/ink5008.xml"/><Relationship Id="rId456" Type="http://schemas.openxmlformats.org/officeDocument/2006/relationships/customXml" Target="../ink/ink5029.xml"/><Relationship Id="rId498" Type="http://schemas.openxmlformats.org/officeDocument/2006/relationships/customXml" Target="../ink/ink5050.xml"/><Relationship Id="rId13" Type="http://schemas.openxmlformats.org/officeDocument/2006/relationships/image" Target="../media/image4761.png"/><Relationship Id="rId109" Type="http://schemas.openxmlformats.org/officeDocument/2006/relationships/image" Target="../media/image4809.png"/><Relationship Id="rId260" Type="http://schemas.openxmlformats.org/officeDocument/2006/relationships/customXml" Target="../ink/ink4931.xml"/><Relationship Id="rId316" Type="http://schemas.openxmlformats.org/officeDocument/2006/relationships/customXml" Target="../ink/ink4959.xml"/><Relationship Id="rId523" Type="http://schemas.openxmlformats.org/officeDocument/2006/relationships/image" Target="../media/image5015.png"/><Relationship Id="rId55" Type="http://schemas.openxmlformats.org/officeDocument/2006/relationships/image" Target="../media/image4782.png"/><Relationship Id="rId97" Type="http://schemas.openxmlformats.org/officeDocument/2006/relationships/image" Target="../media/image4803.png"/><Relationship Id="rId120" Type="http://schemas.openxmlformats.org/officeDocument/2006/relationships/customXml" Target="../ink/ink4861.xml"/><Relationship Id="rId358" Type="http://schemas.openxmlformats.org/officeDocument/2006/relationships/customXml" Target="../ink/ink4980.xml"/><Relationship Id="rId565" Type="http://schemas.openxmlformats.org/officeDocument/2006/relationships/image" Target="../media/image5035.png"/><Relationship Id="rId162" Type="http://schemas.openxmlformats.org/officeDocument/2006/relationships/customXml" Target="../ink/ink4882.xml"/><Relationship Id="rId218" Type="http://schemas.openxmlformats.org/officeDocument/2006/relationships/customXml" Target="../ink/ink4910.xml"/><Relationship Id="rId425" Type="http://schemas.openxmlformats.org/officeDocument/2006/relationships/image" Target="../media/image4967.png"/><Relationship Id="rId467" Type="http://schemas.openxmlformats.org/officeDocument/2006/relationships/image" Target="../media/image4988.png"/><Relationship Id="rId271" Type="http://schemas.openxmlformats.org/officeDocument/2006/relationships/image" Target="../media/image4890.png"/><Relationship Id="rId24" Type="http://schemas.openxmlformats.org/officeDocument/2006/relationships/customXml" Target="../ink/ink4813.xml"/><Relationship Id="rId66" Type="http://schemas.openxmlformats.org/officeDocument/2006/relationships/customXml" Target="../ink/ink4834.xml"/><Relationship Id="rId131" Type="http://schemas.openxmlformats.org/officeDocument/2006/relationships/image" Target="../media/image4820.png"/><Relationship Id="rId327" Type="http://schemas.openxmlformats.org/officeDocument/2006/relationships/image" Target="../media/image4918.png"/><Relationship Id="rId369" Type="http://schemas.openxmlformats.org/officeDocument/2006/relationships/image" Target="../media/image4939.png"/><Relationship Id="rId534" Type="http://schemas.openxmlformats.org/officeDocument/2006/relationships/customXml" Target="../ink/ink5068.xml"/><Relationship Id="rId576" Type="http://schemas.openxmlformats.org/officeDocument/2006/relationships/customXml" Target="../ink/ink5089.xml"/><Relationship Id="rId173" Type="http://schemas.openxmlformats.org/officeDocument/2006/relationships/image" Target="../media/image4841.png"/><Relationship Id="rId229" Type="http://schemas.openxmlformats.org/officeDocument/2006/relationships/image" Target="../media/image4869.png"/><Relationship Id="rId380" Type="http://schemas.openxmlformats.org/officeDocument/2006/relationships/customXml" Target="../ink/ink4991.xml"/><Relationship Id="rId436" Type="http://schemas.openxmlformats.org/officeDocument/2006/relationships/customXml" Target="../ink/ink5019.xml"/><Relationship Id="rId601" Type="http://schemas.openxmlformats.org/officeDocument/2006/relationships/image" Target="../media/image5053.png"/><Relationship Id="rId240" Type="http://schemas.openxmlformats.org/officeDocument/2006/relationships/customXml" Target="../ink/ink4921.xml"/><Relationship Id="rId478" Type="http://schemas.openxmlformats.org/officeDocument/2006/relationships/customXml" Target="../ink/ink5040.xml"/><Relationship Id="rId35" Type="http://schemas.openxmlformats.org/officeDocument/2006/relationships/image" Target="../media/image4772.png"/><Relationship Id="rId77" Type="http://schemas.openxmlformats.org/officeDocument/2006/relationships/image" Target="../media/image4793.png"/><Relationship Id="rId100" Type="http://schemas.openxmlformats.org/officeDocument/2006/relationships/customXml" Target="../ink/ink4851.xml"/><Relationship Id="rId282" Type="http://schemas.openxmlformats.org/officeDocument/2006/relationships/customXml" Target="../ink/ink4942.xml"/><Relationship Id="rId338" Type="http://schemas.openxmlformats.org/officeDocument/2006/relationships/customXml" Target="../ink/ink4970.xml"/><Relationship Id="rId503" Type="http://schemas.openxmlformats.org/officeDocument/2006/relationships/image" Target="../media/image5005.png"/><Relationship Id="rId545" Type="http://schemas.openxmlformats.org/officeDocument/2006/relationships/image" Target="../media/image438.png"/><Relationship Id="rId587" Type="http://schemas.openxmlformats.org/officeDocument/2006/relationships/image" Target="../media/image5046.png"/><Relationship Id="rId8" Type="http://schemas.openxmlformats.org/officeDocument/2006/relationships/customXml" Target="../ink/ink4805.xml"/><Relationship Id="rId142" Type="http://schemas.openxmlformats.org/officeDocument/2006/relationships/customXml" Target="../ink/ink4872.xml"/><Relationship Id="rId184" Type="http://schemas.openxmlformats.org/officeDocument/2006/relationships/customXml" Target="../ink/ink4893.xml"/><Relationship Id="rId391" Type="http://schemas.openxmlformats.org/officeDocument/2006/relationships/image" Target="../media/image4950.png"/><Relationship Id="rId405" Type="http://schemas.openxmlformats.org/officeDocument/2006/relationships/image" Target="../media/image4957.png"/><Relationship Id="rId447" Type="http://schemas.openxmlformats.org/officeDocument/2006/relationships/image" Target="../media/image4978.png"/><Relationship Id="rId251" Type="http://schemas.openxmlformats.org/officeDocument/2006/relationships/image" Target="../media/image4880.png"/><Relationship Id="rId489" Type="http://schemas.openxmlformats.org/officeDocument/2006/relationships/image" Target="../media/image4998.png"/><Relationship Id="rId46" Type="http://schemas.openxmlformats.org/officeDocument/2006/relationships/customXml" Target="../ink/ink4824.xml"/><Relationship Id="rId293" Type="http://schemas.openxmlformats.org/officeDocument/2006/relationships/image" Target="../media/image4901.png"/><Relationship Id="rId307" Type="http://schemas.openxmlformats.org/officeDocument/2006/relationships/image" Target="../media/image4908.png"/><Relationship Id="rId349" Type="http://schemas.openxmlformats.org/officeDocument/2006/relationships/image" Target="../media/image4929.png"/><Relationship Id="rId514" Type="http://schemas.openxmlformats.org/officeDocument/2006/relationships/customXml" Target="../ink/ink5058.xml"/><Relationship Id="rId556" Type="http://schemas.openxmlformats.org/officeDocument/2006/relationships/customXml" Target="../ink/ink5079.xml"/><Relationship Id="rId88" Type="http://schemas.openxmlformats.org/officeDocument/2006/relationships/customXml" Target="../ink/ink4845.xml"/><Relationship Id="rId111" Type="http://schemas.openxmlformats.org/officeDocument/2006/relationships/image" Target="../media/image4810.png"/><Relationship Id="rId153" Type="http://schemas.openxmlformats.org/officeDocument/2006/relationships/image" Target="../media/image4831.png"/><Relationship Id="rId195" Type="http://schemas.openxmlformats.org/officeDocument/2006/relationships/image" Target="../media/image4852.png"/><Relationship Id="rId209" Type="http://schemas.openxmlformats.org/officeDocument/2006/relationships/image" Target="../media/image4859.png"/><Relationship Id="rId360" Type="http://schemas.openxmlformats.org/officeDocument/2006/relationships/customXml" Target="../ink/ink4981.xml"/><Relationship Id="rId416" Type="http://schemas.openxmlformats.org/officeDocument/2006/relationships/customXml" Target="../ink/ink5009.xml"/><Relationship Id="rId598" Type="http://schemas.openxmlformats.org/officeDocument/2006/relationships/customXml" Target="../ink/ink5100.xml"/><Relationship Id="rId220" Type="http://schemas.openxmlformats.org/officeDocument/2006/relationships/customXml" Target="../ink/ink4911.xml"/><Relationship Id="rId458" Type="http://schemas.openxmlformats.org/officeDocument/2006/relationships/customXml" Target="../ink/ink5030.xml"/><Relationship Id="rId15" Type="http://schemas.openxmlformats.org/officeDocument/2006/relationships/image" Target="../media/image4762.png"/><Relationship Id="rId57" Type="http://schemas.openxmlformats.org/officeDocument/2006/relationships/image" Target="../media/image4783.png"/><Relationship Id="rId262" Type="http://schemas.openxmlformats.org/officeDocument/2006/relationships/customXml" Target="../ink/ink4932.xml"/><Relationship Id="rId318" Type="http://schemas.openxmlformats.org/officeDocument/2006/relationships/customXml" Target="../ink/ink4960.xml"/><Relationship Id="rId525" Type="http://schemas.openxmlformats.org/officeDocument/2006/relationships/image" Target="../media/image5016.png"/><Relationship Id="rId567" Type="http://schemas.openxmlformats.org/officeDocument/2006/relationships/image" Target="../media/image5036.png"/><Relationship Id="rId99" Type="http://schemas.openxmlformats.org/officeDocument/2006/relationships/image" Target="../media/image4804.png"/><Relationship Id="rId122" Type="http://schemas.openxmlformats.org/officeDocument/2006/relationships/customXml" Target="../ink/ink4862.xml"/><Relationship Id="rId164" Type="http://schemas.openxmlformats.org/officeDocument/2006/relationships/customXml" Target="../ink/ink4883.xml"/><Relationship Id="rId371" Type="http://schemas.openxmlformats.org/officeDocument/2006/relationships/image" Target="../media/image4940.png"/><Relationship Id="rId427" Type="http://schemas.openxmlformats.org/officeDocument/2006/relationships/image" Target="../media/image4968.png"/><Relationship Id="rId469" Type="http://schemas.openxmlformats.org/officeDocument/2006/relationships/image" Target="../media/image4989.png"/><Relationship Id="rId26" Type="http://schemas.openxmlformats.org/officeDocument/2006/relationships/customXml" Target="../ink/ink4814.xml"/><Relationship Id="rId231" Type="http://schemas.openxmlformats.org/officeDocument/2006/relationships/image" Target="../media/image4870.png"/><Relationship Id="rId273" Type="http://schemas.openxmlformats.org/officeDocument/2006/relationships/image" Target="../media/image4891.png"/><Relationship Id="rId329" Type="http://schemas.openxmlformats.org/officeDocument/2006/relationships/image" Target="../media/image4919.png"/><Relationship Id="rId480" Type="http://schemas.openxmlformats.org/officeDocument/2006/relationships/customXml" Target="../ink/ink5041.xml"/><Relationship Id="rId536" Type="http://schemas.openxmlformats.org/officeDocument/2006/relationships/customXml" Target="../ink/ink5069.xml"/><Relationship Id="rId68" Type="http://schemas.openxmlformats.org/officeDocument/2006/relationships/customXml" Target="../ink/ink4835.xml"/><Relationship Id="rId133" Type="http://schemas.openxmlformats.org/officeDocument/2006/relationships/image" Target="../media/image4821.png"/><Relationship Id="rId175" Type="http://schemas.openxmlformats.org/officeDocument/2006/relationships/image" Target="../media/image4842.png"/><Relationship Id="rId340" Type="http://schemas.openxmlformats.org/officeDocument/2006/relationships/customXml" Target="../ink/ink4971.xml"/><Relationship Id="rId578" Type="http://schemas.openxmlformats.org/officeDocument/2006/relationships/customXml" Target="../ink/ink5090.xml"/><Relationship Id="rId200" Type="http://schemas.openxmlformats.org/officeDocument/2006/relationships/customXml" Target="../ink/ink4901.xml"/><Relationship Id="rId382" Type="http://schemas.openxmlformats.org/officeDocument/2006/relationships/customXml" Target="../ink/ink4992.xml"/><Relationship Id="rId438" Type="http://schemas.openxmlformats.org/officeDocument/2006/relationships/customXml" Target="../ink/ink5020.xml"/><Relationship Id="rId603" Type="http://schemas.openxmlformats.org/officeDocument/2006/relationships/image" Target="../media/image5054.png"/><Relationship Id="rId242" Type="http://schemas.openxmlformats.org/officeDocument/2006/relationships/customXml" Target="../ink/ink4922.xml"/><Relationship Id="rId284" Type="http://schemas.openxmlformats.org/officeDocument/2006/relationships/customXml" Target="../ink/ink4943.xml"/><Relationship Id="rId491" Type="http://schemas.openxmlformats.org/officeDocument/2006/relationships/image" Target="../media/image4999.png"/><Relationship Id="rId505" Type="http://schemas.openxmlformats.org/officeDocument/2006/relationships/image" Target="../media/image5006.png"/><Relationship Id="rId37" Type="http://schemas.openxmlformats.org/officeDocument/2006/relationships/image" Target="../media/image4773.png"/><Relationship Id="rId79" Type="http://schemas.openxmlformats.org/officeDocument/2006/relationships/image" Target="../media/image4794.png"/><Relationship Id="rId102" Type="http://schemas.openxmlformats.org/officeDocument/2006/relationships/customXml" Target="../ink/ink4852.xml"/><Relationship Id="rId144" Type="http://schemas.openxmlformats.org/officeDocument/2006/relationships/customXml" Target="../ink/ink4873.xml"/><Relationship Id="rId547" Type="http://schemas.openxmlformats.org/officeDocument/2006/relationships/image" Target="../media/image5026.png"/><Relationship Id="rId589" Type="http://schemas.openxmlformats.org/officeDocument/2006/relationships/image" Target="../media/image5047.png"/><Relationship Id="rId90" Type="http://schemas.openxmlformats.org/officeDocument/2006/relationships/customXml" Target="../ink/ink4846.xml"/><Relationship Id="rId186" Type="http://schemas.openxmlformats.org/officeDocument/2006/relationships/customXml" Target="../ink/ink4894.xml"/><Relationship Id="rId351" Type="http://schemas.openxmlformats.org/officeDocument/2006/relationships/image" Target="../media/image4930.png"/><Relationship Id="rId393" Type="http://schemas.openxmlformats.org/officeDocument/2006/relationships/image" Target="../media/image4951.png"/><Relationship Id="rId407" Type="http://schemas.openxmlformats.org/officeDocument/2006/relationships/image" Target="../media/image4958.png"/><Relationship Id="rId449" Type="http://schemas.openxmlformats.org/officeDocument/2006/relationships/image" Target="../media/image4979.png"/><Relationship Id="rId211" Type="http://schemas.openxmlformats.org/officeDocument/2006/relationships/image" Target="../media/image4860.png"/><Relationship Id="rId253" Type="http://schemas.openxmlformats.org/officeDocument/2006/relationships/image" Target="../media/image4881.png"/><Relationship Id="rId295" Type="http://schemas.openxmlformats.org/officeDocument/2006/relationships/image" Target="../media/image4902.png"/><Relationship Id="rId309" Type="http://schemas.openxmlformats.org/officeDocument/2006/relationships/image" Target="../media/image4909.png"/><Relationship Id="rId460" Type="http://schemas.openxmlformats.org/officeDocument/2006/relationships/customXml" Target="../ink/ink5031.xml"/><Relationship Id="rId516" Type="http://schemas.openxmlformats.org/officeDocument/2006/relationships/customXml" Target="../ink/ink5059.xml"/><Relationship Id="rId48" Type="http://schemas.openxmlformats.org/officeDocument/2006/relationships/customXml" Target="../ink/ink4825.xml"/><Relationship Id="rId113" Type="http://schemas.openxmlformats.org/officeDocument/2006/relationships/image" Target="../media/image4811.png"/><Relationship Id="rId320" Type="http://schemas.openxmlformats.org/officeDocument/2006/relationships/customXml" Target="../ink/ink4961.xml"/><Relationship Id="rId558" Type="http://schemas.openxmlformats.org/officeDocument/2006/relationships/customXml" Target="../ink/ink5080.xml"/><Relationship Id="rId155" Type="http://schemas.openxmlformats.org/officeDocument/2006/relationships/image" Target="../media/image4832.png"/><Relationship Id="rId197" Type="http://schemas.openxmlformats.org/officeDocument/2006/relationships/image" Target="../media/image4853.png"/><Relationship Id="rId362" Type="http://schemas.openxmlformats.org/officeDocument/2006/relationships/customXml" Target="../ink/ink4982.xml"/><Relationship Id="rId418" Type="http://schemas.openxmlformats.org/officeDocument/2006/relationships/customXml" Target="../ink/ink5010.xml"/><Relationship Id="rId222" Type="http://schemas.openxmlformats.org/officeDocument/2006/relationships/customXml" Target="../ink/ink4912.xml"/><Relationship Id="rId264" Type="http://schemas.openxmlformats.org/officeDocument/2006/relationships/customXml" Target="../ink/ink4933.xml"/><Relationship Id="rId471" Type="http://schemas.openxmlformats.org/officeDocument/2006/relationships/image" Target="../media/image4990.png"/><Relationship Id="rId17" Type="http://schemas.openxmlformats.org/officeDocument/2006/relationships/image" Target="../media/image4763.png"/><Relationship Id="rId59" Type="http://schemas.openxmlformats.org/officeDocument/2006/relationships/image" Target="../media/image4784.png"/><Relationship Id="rId124" Type="http://schemas.openxmlformats.org/officeDocument/2006/relationships/customXml" Target="../ink/ink4863.xml"/><Relationship Id="rId527" Type="http://schemas.openxmlformats.org/officeDocument/2006/relationships/image" Target="../media/image5017.png"/><Relationship Id="rId569" Type="http://schemas.openxmlformats.org/officeDocument/2006/relationships/image" Target="../media/image5037.png"/><Relationship Id="rId70" Type="http://schemas.openxmlformats.org/officeDocument/2006/relationships/customXml" Target="../ink/ink4836.xml"/><Relationship Id="rId166" Type="http://schemas.openxmlformats.org/officeDocument/2006/relationships/customXml" Target="../ink/ink4884.xml"/><Relationship Id="rId331" Type="http://schemas.openxmlformats.org/officeDocument/2006/relationships/image" Target="../media/image4920.png"/><Relationship Id="rId373" Type="http://schemas.openxmlformats.org/officeDocument/2006/relationships/image" Target="../media/image4941.png"/><Relationship Id="rId429" Type="http://schemas.openxmlformats.org/officeDocument/2006/relationships/image" Target="../media/image4969.png"/><Relationship Id="rId580" Type="http://schemas.openxmlformats.org/officeDocument/2006/relationships/customXml" Target="../ink/ink509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871.png"/><Relationship Id="rId440" Type="http://schemas.openxmlformats.org/officeDocument/2006/relationships/customXml" Target="../ink/ink5021.xml"/><Relationship Id="rId28" Type="http://schemas.openxmlformats.org/officeDocument/2006/relationships/customXml" Target="../ink/ink4815.xml"/><Relationship Id="rId275" Type="http://schemas.openxmlformats.org/officeDocument/2006/relationships/image" Target="../media/image4892.png"/><Relationship Id="rId300" Type="http://schemas.openxmlformats.org/officeDocument/2006/relationships/customXml" Target="../ink/ink4951.xml"/><Relationship Id="rId482" Type="http://schemas.openxmlformats.org/officeDocument/2006/relationships/customXml" Target="../ink/ink5042.xml"/><Relationship Id="rId538" Type="http://schemas.openxmlformats.org/officeDocument/2006/relationships/customXml" Target="../ink/ink5070.xml"/><Relationship Id="rId81" Type="http://schemas.openxmlformats.org/officeDocument/2006/relationships/image" Target="../media/image4795.png"/><Relationship Id="rId135" Type="http://schemas.openxmlformats.org/officeDocument/2006/relationships/image" Target="../media/image4822.png"/><Relationship Id="rId177" Type="http://schemas.openxmlformats.org/officeDocument/2006/relationships/image" Target="../media/image4843.png"/><Relationship Id="rId342" Type="http://schemas.openxmlformats.org/officeDocument/2006/relationships/customXml" Target="../ink/ink4972.xml"/><Relationship Id="rId384" Type="http://schemas.openxmlformats.org/officeDocument/2006/relationships/customXml" Target="../ink/ink4993.xml"/><Relationship Id="rId591" Type="http://schemas.openxmlformats.org/officeDocument/2006/relationships/image" Target="../media/image5048.png"/><Relationship Id="rId605" Type="http://schemas.openxmlformats.org/officeDocument/2006/relationships/image" Target="../media/image5055.png"/><Relationship Id="rId202" Type="http://schemas.openxmlformats.org/officeDocument/2006/relationships/customXml" Target="../ink/ink4902.xml"/><Relationship Id="rId244" Type="http://schemas.openxmlformats.org/officeDocument/2006/relationships/customXml" Target="../ink/ink4923.xml"/><Relationship Id="rId39" Type="http://schemas.openxmlformats.org/officeDocument/2006/relationships/image" Target="../media/image4774.png"/><Relationship Id="rId286" Type="http://schemas.openxmlformats.org/officeDocument/2006/relationships/customXml" Target="../ink/ink4944.xml"/><Relationship Id="rId451" Type="http://schemas.openxmlformats.org/officeDocument/2006/relationships/image" Target="../media/image4980.png"/><Relationship Id="rId493" Type="http://schemas.openxmlformats.org/officeDocument/2006/relationships/image" Target="../media/image5000.png"/><Relationship Id="rId507" Type="http://schemas.openxmlformats.org/officeDocument/2006/relationships/image" Target="../media/image5007.png"/><Relationship Id="rId549" Type="http://schemas.openxmlformats.org/officeDocument/2006/relationships/image" Target="../media/image5027.png"/><Relationship Id="rId50" Type="http://schemas.openxmlformats.org/officeDocument/2006/relationships/customXml" Target="../ink/ink4826.xml"/><Relationship Id="rId104" Type="http://schemas.openxmlformats.org/officeDocument/2006/relationships/customXml" Target="../ink/ink4853.xml"/><Relationship Id="rId146" Type="http://schemas.openxmlformats.org/officeDocument/2006/relationships/customXml" Target="../ink/ink4874.xml"/><Relationship Id="rId188" Type="http://schemas.openxmlformats.org/officeDocument/2006/relationships/customXml" Target="../ink/ink4895.xml"/><Relationship Id="rId311" Type="http://schemas.openxmlformats.org/officeDocument/2006/relationships/image" Target="../media/image4910.png"/><Relationship Id="rId353" Type="http://schemas.openxmlformats.org/officeDocument/2006/relationships/image" Target="../media/image4931.png"/><Relationship Id="rId395" Type="http://schemas.openxmlformats.org/officeDocument/2006/relationships/image" Target="../media/image4952.png"/><Relationship Id="rId409" Type="http://schemas.openxmlformats.org/officeDocument/2006/relationships/image" Target="../media/image4959.png"/><Relationship Id="rId560" Type="http://schemas.openxmlformats.org/officeDocument/2006/relationships/customXml" Target="../ink/ink5081.xml"/><Relationship Id="rId92" Type="http://schemas.openxmlformats.org/officeDocument/2006/relationships/customXml" Target="../ink/ink4847.xml"/><Relationship Id="rId213" Type="http://schemas.openxmlformats.org/officeDocument/2006/relationships/image" Target="../media/image4861.png"/><Relationship Id="rId420" Type="http://schemas.openxmlformats.org/officeDocument/2006/relationships/customXml" Target="../ink/ink5011.xml"/><Relationship Id="rId255" Type="http://schemas.openxmlformats.org/officeDocument/2006/relationships/image" Target="../media/image4882.png"/><Relationship Id="rId297" Type="http://schemas.openxmlformats.org/officeDocument/2006/relationships/image" Target="../media/image4903.png"/><Relationship Id="rId462" Type="http://schemas.openxmlformats.org/officeDocument/2006/relationships/customXml" Target="../ink/ink5032.xml"/><Relationship Id="rId518" Type="http://schemas.openxmlformats.org/officeDocument/2006/relationships/customXml" Target="../ink/ink5060.xml"/><Relationship Id="rId115" Type="http://schemas.openxmlformats.org/officeDocument/2006/relationships/image" Target="../media/image4812.png"/><Relationship Id="rId157" Type="http://schemas.openxmlformats.org/officeDocument/2006/relationships/image" Target="../media/image4833.png"/><Relationship Id="rId322" Type="http://schemas.openxmlformats.org/officeDocument/2006/relationships/customXml" Target="../ink/ink4962.xml"/><Relationship Id="rId364" Type="http://schemas.openxmlformats.org/officeDocument/2006/relationships/customXml" Target="../ink/ink4983.xml"/><Relationship Id="rId61" Type="http://schemas.openxmlformats.org/officeDocument/2006/relationships/image" Target="../media/image4785.png"/><Relationship Id="rId199" Type="http://schemas.openxmlformats.org/officeDocument/2006/relationships/image" Target="../media/image4854.png"/><Relationship Id="rId571" Type="http://schemas.openxmlformats.org/officeDocument/2006/relationships/image" Target="../media/image5038.png"/><Relationship Id="rId19" Type="http://schemas.openxmlformats.org/officeDocument/2006/relationships/image" Target="../media/image4764.png"/><Relationship Id="rId224" Type="http://schemas.openxmlformats.org/officeDocument/2006/relationships/customXml" Target="../ink/ink4913.xml"/><Relationship Id="rId266" Type="http://schemas.openxmlformats.org/officeDocument/2006/relationships/customXml" Target="../ink/ink4934.xml"/><Relationship Id="rId431" Type="http://schemas.openxmlformats.org/officeDocument/2006/relationships/image" Target="../media/image4970.png"/><Relationship Id="rId473" Type="http://schemas.openxmlformats.org/officeDocument/2006/relationships/image" Target="../media/image4991.png"/><Relationship Id="rId529" Type="http://schemas.openxmlformats.org/officeDocument/2006/relationships/image" Target="../media/image5018.png"/><Relationship Id="rId30" Type="http://schemas.openxmlformats.org/officeDocument/2006/relationships/customXml" Target="../ink/ink4816.xml"/><Relationship Id="rId126" Type="http://schemas.openxmlformats.org/officeDocument/2006/relationships/customXml" Target="../ink/ink4864.xml"/><Relationship Id="rId168" Type="http://schemas.openxmlformats.org/officeDocument/2006/relationships/customXml" Target="../ink/ink4885.xml"/><Relationship Id="rId333" Type="http://schemas.openxmlformats.org/officeDocument/2006/relationships/image" Target="../media/image4921.png"/><Relationship Id="rId540" Type="http://schemas.openxmlformats.org/officeDocument/2006/relationships/customXml" Target="../ink/ink5071.xml"/><Relationship Id="rId72" Type="http://schemas.openxmlformats.org/officeDocument/2006/relationships/customXml" Target="../ink/ink4837.xml"/><Relationship Id="rId375" Type="http://schemas.openxmlformats.org/officeDocument/2006/relationships/image" Target="../media/image4942.png"/><Relationship Id="rId582" Type="http://schemas.openxmlformats.org/officeDocument/2006/relationships/customXml" Target="../ink/ink5092.xml"/><Relationship Id="rId3" Type="http://schemas.openxmlformats.org/officeDocument/2006/relationships/image" Target="../media/image4756.png"/><Relationship Id="rId235" Type="http://schemas.openxmlformats.org/officeDocument/2006/relationships/image" Target="../media/image4872.png"/><Relationship Id="rId277" Type="http://schemas.openxmlformats.org/officeDocument/2006/relationships/image" Target="../media/image4893.png"/><Relationship Id="rId400" Type="http://schemas.openxmlformats.org/officeDocument/2006/relationships/customXml" Target="../ink/ink5001.xml"/><Relationship Id="rId442" Type="http://schemas.openxmlformats.org/officeDocument/2006/relationships/customXml" Target="../ink/ink5022.xml"/><Relationship Id="rId484" Type="http://schemas.openxmlformats.org/officeDocument/2006/relationships/customXml" Target="../ink/ink5043.xml"/><Relationship Id="rId137" Type="http://schemas.openxmlformats.org/officeDocument/2006/relationships/image" Target="../media/image4823.png"/><Relationship Id="rId302" Type="http://schemas.openxmlformats.org/officeDocument/2006/relationships/customXml" Target="../ink/ink4952.xml"/><Relationship Id="rId344" Type="http://schemas.openxmlformats.org/officeDocument/2006/relationships/customXml" Target="../ink/ink4973.xml"/><Relationship Id="rId41" Type="http://schemas.openxmlformats.org/officeDocument/2006/relationships/image" Target="../media/image4775.png"/><Relationship Id="rId83" Type="http://schemas.openxmlformats.org/officeDocument/2006/relationships/image" Target="../media/image4796.png"/><Relationship Id="rId179" Type="http://schemas.openxmlformats.org/officeDocument/2006/relationships/image" Target="../media/image4844.png"/><Relationship Id="rId386" Type="http://schemas.openxmlformats.org/officeDocument/2006/relationships/customXml" Target="../ink/ink4994.xml"/><Relationship Id="rId551" Type="http://schemas.openxmlformats.org/officeDocument/2006/relationships/image" Target="../media/image5028.png"/><Relationship Id="rId593" Type="http://schemas.openxmlformats.org/officeDocument/2006/relationships/image" Target="../media/image5049.png"/><Relationship Id="rId190" Type="http://schemas.openxmlformats.org/officeDocument/2006/relationships/customXml" Target="../ink/ink4896.xml"/><Relationship Id="rId204" Type="http://schemas.openxmlformats.org/officeDocument/2006/relationships/customXml" Target="../ink/ink4903.xml"/><Relationship Id="rId246" Type="http://schemas.openxmlformats.org/officeDocument/2006/relationships/customXml" Target="../ink/ink4924.xml"/><Relationship Id="rId288" Type="http://schemas.openxmlformats.org/officeDocument/2006/relationships/customXml" Target="../ink/ink4945.xml"/><Relationship Id="rId411" Type="http://schemas.openxmlformats.org/officeDocument/2006/relationships/image" Target="../media/image4960.png"/><Relationship Id="rId453" Type="http://schemas.openxmlformats.org/officeDocument/2006/relationships/image" Target="../media/image4981.png"/><Relationship Id="rId509" Type="http://schemas.openxmlformats.org/officeDocument/2006/relationships/image" Target="../media/image5008.png"/><Relationship Id="rId106" Type="http://schemas.openxmlformats.org/officeDocument/2006/relationships/customXml" Target="../ink/ink4854.xml"/><Relationship Id="rId313" Type="http://schemas.openxmlformats.org/officeDocument/2006/relationships/image" Target="../media/image4911.png"/><Relationship Id="rId495" Type="http://schemas.openxmlformats.org/officeDocument/2006/relationships/image" Target="../media/image5001.png"/><Relationship Id="rId10" Type="http://schemas.openxmlformats.org/officeDocument/2006/relationships/customXml" Target="../ink/ink4806.xml"/><Relationship Id="rId52" Type="http://schemas.openxmlformats.org/officeDocument/2006/relationships/customXml" Target="../ink/ink4827.xml"/><Relationship Id="rId94" Type="http://schemas.openxmlformats.org/officeDocument/2006/relationships/customXml" Target="../ink/ink4848.xml"/><Relationship Id="rId148" Type="http://schemas.openxmlformats.org/officeDocument/2006/relationships/customXml" Target="../ink/ink4875.xml"/><Relationship Id="rId355" Type="http://schemas.openxmlformats.org/officeDocument/2006/relationships/image" Target="../media/image4932.png"/><Relationship Id="rId397" Type="http://schemas.openxmlformats.org/officeDocument/2006/relationships/image" Target="../media/image4953.png"/><Relationship Id="rId520" Type="http://schemas.openxmlformats.org/officeDocument/2006/relationships/customXml" Target="../ink/ink5061.xml"/><Relationship Id="rId562" Type="http://schemas.openxmlformats.org/officeDocument/2006/relationships/customXml" Target="../ink/ink5082.xml"/><Relationship Id="rId215" Type="http://schemas.openxmlformats.org/officeDocument/2006/relationships/image" Target="../media/image4862.png"/><Relationship Id="rId257" Type="http://schemas.openxmlformats.org/officeDocument/2006/relationships/image" Target="../media/image4883.png"/><Relationship Id="rId422" Type="http://schemas.openxmlformats.org/officeDocument/2006/relationships/customXml" Target="../ink/ink5012.xml"/><Relationship Id="rId464" Type="http://schemas.openxmlformats.org/officeDocument/2006/relationships/customXml" Target="../ink/ink5033.xml"/><Relationship Id="rId299" Type="http://schemas.openxmlformats.org/officeDocument/2006/relationships/image" Target="../media/image4904.png"/><Relationship Id="rId63" Type="http://schemas.openxmlformats.org/officeDocument/2006/relationships/image" Target="../media/image4786.png"/><Relationship Id="rId159" Type="http://schemas.openxmlformats.org/officeDocument/2006/relationships/image" Target="../media/image4834.png"/><Relationship Id="rId366" Type="http://schemas.openxmlformats.org/officeDocument/2006/relationships/customXml" Target="../ink/ink4984.xml"/><Relationship Id="rId573" Type="http://schemas.openxmlformats.org/officeDocument/2006/relationships/image" Target="../media/image5039.png"/><Relationship Id="rId226" Type="http://schemas.openxmlformats.org/officeDocument/2006/relationships/customXml" Target="../ink/ink4914.xml"/><Relationship Id="rId433" Type="http://schemas.openxmlformats.org/officeDocument/2006/relationships/image" Target="../media/image4971.png"/><Relationship Id="rId74" Type="http://schemas.openxmlformats.org/officeDocument/2006/relationships/customXml" Target="../ink/ink4838.xml"/><Relationship Id="rId377" Type="http://schemas.openxmlformats.org/officeDocument/2006/relationships/image" Target="../media/image4943.png"/><Relationship Id="rId500" Type="http://schemas.openxmlformats.org/officeDocument/2006/relationships/customXml" Target="../ink/ink5051.xml"/><Relationship Id="rId584" Type="http://schemas.openxmlformats.org/officeDocument/2006/relationships/customXml" Target="../ink/ink5093.xml"/><Relationship Id="rId5" Type="http://schemas.openxmlformats.org/officeDocument/2006/relationships/image" Target="../media/image4757.png"/><Relationship Id="rId237" Type="http://schemas.openxmlformats.org/officeDocument/2006/relationships/image" Target="../media/image4873.png"/><Relationship Id="rId444" Type="http://schemas.openxmlformats.org/officeDocument/2006/relationships/customXml" Target="../ink/ink5023.xml"/><Relationship Id="rId290" Type="http://schemas.openxmlformats.org/officeDocument/2006/relationships/customXml" Target="../ink/ink4946.xml"/><Relationship Id="rId304" Type="http://schemas.openxmlformats.org/officeDocument/2006/relationships/customXml" Target="../ink/ink4953.xml"/><Relationship Id="rId388" Type="http://schemas.openxmlformats.org/officeDocument/2006/relationships/customXml" Target="../ink/ink4995.xml"/><Relationship Id="rId511" Type="http://schemas.openxmlformats.org/officeDocument/2006/relationships/image" Target="../media/image5009.png"/><Relationship Id="rId85" Type="http://schemas.openxmlformats.org/officeDocument/2006/relationships/image" Target="../media/image4797.png"/><Relationship Id="rId150" Type="http://schemas.openxmlformats.org/officeDocument/2006/relationships/customXml" Target="../ink/ink4876.xml"/><Relationship Id="rId595" Type="http://schemas.openxmlformats.org/officeDocument/2006/relationships/image" Target="../media/image5050.png"/><Relationship Id="rId248" Type="http://schemas.openxmlformats.org/officeDocument/2006/relationships/customXml" Target="../ink/ink4925.xml"/><Relationship Id="rId455" Type="http://schemas.openxmlformats.org/officeDocument/2006/relationships/image" Target="../media/image4982.png"/><Relationship Id="rId12" Type="http://schemas.openxmlformats.org/officeDocument/2006/relationships/customXml" Target="../ink/ink4807.xml"/><Relationship Id="rId108" Type="http://schemas.openxmlformats.org/officeDocument/2006/relationships/customXml" Target="../ink/ink4855.xml"/><Relationship Id="rId315" Type="http://schemas.openxmlformats.org/officeDocument/2006/relationships/image" Target="../media/image4912.png"/><Relationship Id="rId522" Type="http://schemas.openxmlformats.org/officeDocument/2006/relationships/customXml" Target="../ink/ink5062.xml"/><Relationship Id="rId96" Type="http://schemas.openxmlformats.org/officeDocument/2006/relationships/customXml" Target="../ink/ink4849.xml"/><Relationship Id="rId161" Type="http://schemas.openxmlformats.org/officeDocument/2006/relationships/image" Target="../media/image4835.png"/><Relationship Id="rId399" Type="http://schemas.openxmlformats.org/officeDocument/2006/relationships/image" Target="../media/image4954.png"/><Relationship Id="rId259" Type="http://schemas.openxmlformats.org/officeDocument/2006/relationships/image" Target="../media/image4884.png"/><Relationship Id="rId466" Type="http://schemas.openxmlformats.org/officeDocument/2006/relationships/customXml" Target="../ink/ink5034.xml"/><Relationship Id="rId23" Type="http://schemas.openxmlformats.org/officeDocument/2006/relationships/image" Target="../media/image4766.png"/><Relationship Id="rId119" Type="http://schemas.openxmlformats.org/officeDocument/2006/relationships/image" Target="../media/image4814.png"/><Relationship Id="rId326" Type="http://schemas.openxmlformats.org/officeDocument/2006/relationships/customXml" Target="../ink/ink4964.xml"/><Relationship Id="rId533" Type="http://schemas.openxmlformats.org/officeDocument/2006/relationships/image" Target="../media/image5020.png"/><Relationship Id="rId172" Type="http://schemas.openxmlformats.org/officeDocument/2006/relationships/customXml" Target="../ink/ink4887.xml"/><Relationship Id="rId477" Type="http://schemas.openxmlformats.org/officeDocument/2006/relationships/image" Target="../media/image4993.png"/><Relationship Id="rId600" Type="http://schemas.openxmlformats.org/officeDocument/2006/relationships/customXml" Target="../ink/ink5101.xml"/><Relationship Id="rId337" Type="http://schemas.openxmlformats.org/officeDocument/2006/relationships/image" Target="../media/image4923.png"/><Relationship Id="rId34" Type="http://schemas.openxmlformats.org/officeDocument/2006/relationships/customXml" Target="../ink/ink4818.xml"/><Relationship Id="rId544" Type="http://schemas.openxmlformats.org/officeDocument/2006/relationships/customXml" Target="../ink/ink5073.xml"/><Relationship Id="rId183" Type="http://schemas.openxmlformats.org/officeDocument/2006/relationships/image" Target="../media/image4846.png"/><Relationship Id="rId390" Type="http://schemas.openxmlformats.org/officeDocument/2006/relationships/customXml" Target="../ink/ink4996.xml"/><Relationship Id="rId404" Type="http://schemas.openxmlformats.org/officeDocument/2006/relationships/customXml" Target="../ink/ink5003.xml"/><Relationship Id="rId250" Type="http://schemas.openxmlformats.org/officeDocument/2006/relationships/customXml" Target="../ink/ink4926.xml"/><Relationship Id="rId488" Type="http://schemas.openxmlformats.org/officeDocument/2006/relationships/customXml" Target="../ink/ink5045.xml"/><Relationship Id="rId45" Type="http://schemas.openxmlformats.org/officeDocument/2006/relationships/image" Target="../media/image4777.png"/><Relationship Id="rId110" Type="http://schemas.openxmlformats.org/officeDocument/2006/relationships/customXml" Target="../ink/ink4856.xml"/><Relationship Id="rId348" Type="http://schemas.openxmlformats.org/officeDocument/2006/relationships/customXml" Target="../ink/ink4975.xml"/><Relationship Id="rId555" Type="http://schemas.openxmlformats.org/officeDocument/2006/relationships/image" Target="../media/image5030.png"/><Relationship Id="rId194" Type="http://schemas.openxmlformats.org/officeDocument/2006/relationships/customXml" Target="../ink/ink4898.xml"/><Relationship Id="rId208" Type="http://schemas.openxmlformats.org/officeDocument/2006/relationships/customXml" Target="../ink/ink4905.xml"/><Relationship Id="rId415" Type="http://schemas.openxmlformats.org/officeDocument/2006/relationships/image" Target="../media/image4962.png"/><Relationship Id="rId261" Type="http://schemas.openxmlformats.org/officeDocument/2006/relationships/image" Target="../media/image4885.png"/><Relationship Id="rId499" Type="http://schemas.openxmlformats.org/officeDocument/2006/relationships/image" Target="../media/image5003.png"/><Relationship Id="rId56" Type="http://schemas.openxmlformats.org/officeDocument/2006/relationships/customXml" Target="../ink/ink4829.xml"/><Relationship Id="rId359" Type="http://schemas.openxmlformats.org/officeDocument/2006/relationships/image" Target="../media/image4934.png"/><Relationship Id="rId566" Type="http://schemas.openxmlformats.org/officeDocument/2006/relationships/customXml" Target="../ink/ink5084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12.png"/><Relationship Id="rId299" Type="http://schemas.openxmlformats.org/officeDocument/2006/relationships/image" Target="../media/image5203.png"/><Relationship Id="rId21" Type="http://schemas.openxmlformats.org/officeDocument/2006/relationships/image" Target="../media/image5065.png"/><Relationship Id="rId63" Type="http://schemas.openxmlformats.org/officeDocument/2006/relationships/image" Target="../media/image5085.png"/><Relationship Id="rId159" Type="http://schemas.openxmlformats.org/officeDocument/2006/relationships/image" Target="../media/image5133.png"/><Relationship Id="rId324" Type="http://schemas.openxmlformats.org/officeDocument/2006/relationships/customXml" Target="../ink/ink5265.xml"/><Relationship Id="rId366" Type="http://schemas.openxmlformats.org/officeDocument/2006/relationships/customXml" Target="../ink/ink5286.xml"/><Relationship Id="rId170" Type="http://schemas.openxmlformats.org/officeDocument/2006/relationships/customXml" Target="../ink/ink5188.xml"/><Relationship Id="rId226" Type="http://schemas.openxmlformats.org/officeDocument/2006/relationships/customXml" Target="../ink/ink5216.xml"/><Relationship Id="rId433" Type="http://schemas.openxmlformats.org/officeDocument/2006/relationships/image" Target="../media/image5269.png"/><Relationship Id="rId268" Type="http://schemas.openxmlformats.org/officeDocument/2006/relationships/customXml" Target="../ink/ink5237.xml"/><Relationship Id="rId32" Type="http://schemas.openxmlformats.org/officeDocument/2006/relationships/customXml" Target="../ink/ink5119.xml"/><Relationship Id="rId74" Type="http://schemas.openxmlformats.org/officeDocument/2006/relationships/customXml" Target="../ink/ink5140.xml"/><Relationship Id="rId128" Type="http://schemas.openxmlformats.org/officeDocument/2006/relationships/customXml" Target="../ink/ink5167.xml"/><Relationship Id="rId335" Type="http://schemas.openxmlformats.org/officeDocument/2006/relationships/image" Target="../media/image5221.png"/><Relationship Id="rId377" Type="http://schemas.openxmlformats.org/officeDocument/2006/relationships/image" Target="../media/image5242.png"/><Relationship Id="rId5" Type="http://schemas.openxmlformats.org/officeDocument/2006/relationships/image" Target="../media/image5057.png"/><Relationship Id="rId181" Type="http://schemas.openxmlformats.org/officeDocument/2006/relationships/image" Target="../media/image5144.png"/><Relationship Id="rId237" Type="http://schemas.openxmlformats.org/officeDocument/2006/relationships/image" Target="../media/image5172.png"/><Relationship Id="rId402" Type="http://schemas.openxmlformats.org/officeDocument/2006/relationships/customXml" Target="../ink/ink5304.xml"/><Relationship Id="rId279" Type="http://schemas.openxmlformats.org/officeDocument/2006/relationships/image" Target="../media/image5193.png"/><Relationship Id="rId43" Type="http://schemas.openxmlformats.org/officeDocument/2006/relationships/image" Target="../media/image5075.png"/><Relationship Id="rId139" Type="http://schemas.openxmlformats.org/officeDocument/2006/relationships/image" Target="../media/image5123.png"/><Relationship Id="rId290" Type="http://schemas.openxmlformats.org/officeDocument/2006/relationships/customXml" Target="../ink/ink5248.xml"/><Relationship Id="rId304" Type="http://schemas.openxmlformats.org/officeDocument/2006/relationships/customXml" Target="../ink/ink5255.xml"/><Relationship Id="rId346" Type="http://schemas.openxmlformats.org/officeDocument/2006/relationships/customXml" Target="../ink/ink5276.xml"/><Relationship Id="rId388" Type="http://schemas.openxmlformats.org/officeDocument/2006/relationships/customXml" Target="../ink/ink5297.xml"/><Relationship Id="rId85" Type="http://schemas.openxmlformats.org/officeDocument/2006/relationships/image" Target="../media/image5096.png"/><Relationship Id="rId150" Type="http://schemas.openxmlformats.org/officeDocument/2006/relationships/customXml" Target="../ink/ink5178.xml"/><Relationship Id="rId192" Type="http://schemas.openxmlformats.org/officeDocument/2006/relationships/customXml" Target="../ink/ink5199.xml"/><Relationship Id="rId206" Type="http://schemas.openxmlformats.org/officeDocument/2006/relationships/customXml" Target="../ink/ink5206.xml"/><Relationship Id="rId413" Type="http://schemas.openxmlformats.org/officeDocument/2006/relationships/image" Target="../media/image5259.png"/><Relationship Id="rId248" Type="http://schemas.openxmlformats.org/officeDocument/2006/relationships/customXml" Target="../ink/ink5227.xml"/><Relationship Id="rId12" Type="http://schemas.openxmlformats.org/officeDocument/2006/relationships/customXml" Target="../ink/ink5109.xml"/><Relationship Id="rId108" Type="http://schemas.openxmlformats.org/officeDocument/2006/relationships/customXml" Target="../ink/ink5157.xml"/><Relationship Id="rId315" Type="http://schemas.openxmlformats.org/officeDocument/2006/relationships/image" Target="../media/image5211.png"/><Relationship Id="rId357" Type="http://schemas.openxmlformats.org/officeDocument/2006/relationships/image" Target="../media/image5232.png"/><Relationship Id="rId54" Type="http://schemas.openxmlformats.org/officeDocument/2006/relationships/customXml" Target="../ink/ink5130.xml"/><Relationship Id="rId96" Type="http://schemas.openxmlformats.org/officeDocument/2006/relationships/customXml" Target="../ink/ink5151.xml"/><Relationship Id="rId161" Type="http://schemas.openxmlformats.org/officeDocument/2006/relationships/image" Target="../media/image5134.png"/><Relationship Id="rId217" Type="http://schemas.openxmlformats.org/officeDocument/2006/relationships/image" Target="../media/image5162.png"/><Relationship Id="rId399" Type="http://schemas.openxmlformats.org/officeDocument/2006/relationships/image" Target="../media/image5253.png"/><Relationship Id="rId259" Type="http://schemas.openxmlformats.org/officeDocument/2006/relationships/image" Target="../media/image5183.png"/><Relationship Id="rId424" Type="http://schemas.openxmlformats.org/officeDocument/2006/relationships/customXml" Target="../ink/ink5315.xml"/><Relationship Id="rId23" Type="http://schemas.openxmlformats.org/officeDocument/2006/relationships/image" Target="../media/image5066.png"/><Relationship Id="rId119" Type="http://schemas.openxmlformats.org/officeDocument/2006/relationships/image" Target="../media/image5113.png"/><Relationship Id="rId270" Type="http://schemas.openxmlformats.org/officeDocument/2006/relationships/customXml" Target="../ink/ink5238.xml"/><Relationship Id="rId326" Type="http://schemas.openxmlformats.org/officeDocument/2006/relationships/customXml" Target="../ink/ink5266.xml"/><Relationship Id="rId65" Type="http://schemas.openxmlformats.org/officeDocument/2006/relationships/image" Target="../media/image5086.png"/><Relationship Id="rId130" Type="http://schemas.openxmlformats.org/officeDocument/2006/relationships/customXml" Target="../ink/ink5168.xml"/><Relationship Id="rId368" Type="http://schemas.openxmlformats.org/officeDocument/2006/relationships/customXml" Target="../ink/ink5287.xml"/><Relationship Id="rId172" Type="http://schemas.openxmlformats.org/officeDocument/2006/relationships/customXml" Target="../ink/ink5189.xml"/><Relationship Id="rId228" Type="http://schemas.openxmlformats.org/officeDocument/2006/relationships/customXml" Target="../ink/ink5217.xml"/><Relationship Id="rId435" Type="http://schemas.openxmlformats.org/officeDocument/2006/relationships/image" Target="../media/image5270.png"/><Relationship Id="rId281" Type="http://schemas.openxmlformats.org/officeDocument/2006/relationships/image" Target="../media/image5194.png"/><Relationship Id="rId337" Type="http://schemas.openxmlformats.org/officeDocument/2006/relationships/image" Target="../media/image5222.png"/><Relationship Id="rId34" Type="http://schemas.openxmlformats.org/officeDocument/2006/relationships/customXml" Target="../ink/ink5120.xml"/><Relationship Id="rId76" Type="http://schemas.openxmlformats.org/officeDocument/2006/relationships/customXml" Target="../ink/ink5141.xml"/><Relationship Id="rId141" Type="http://schemas.openxmlformats.org/officeDocument/2006/relationships/image" Target="../media/image5124.png"/><Relationship Id="rId379" Type="http://schemas.openxmlformats.org/officeDocument/2006/relationships/image" Target="../media/image5243.png"/><Relationship Id="rId7" Type="http://schemas.openxmlformats.org/officeDocument/2006/relationships/image" Target="../media/image5058.png"/><Relationship Id="rId183" Type="http://schemas.openxmlformats.org/officeDocument/2006/relationships/image" Target="../media/image5145.png"/><Relationship Id="rId239" Type="http://schemas.openxmlformats.org/officeDocument/2006/relationships/image" Target="../media/image5173.png"/><Relationship Id="rId390" Type="http://schemas.openxmlformats.org/officeDocument/2006/relationships/customXml" Target="../ink/ink5298.xml"/><Relationship Id="rId404" Type="http://schemas.openxmlformats.org/officeDocument/2006/relationships/customXml" Target="../ink/ink5305.xml"/><Relationship Id="rId250" Type="http://schemas.openxmlformats.org/officeDocument/2006/relationships/customXml" Target="../ink/ink5228.xml"/><Relationship Id="rId292" Type="http://schemas.openxmlformats.org/officeDocument/2006/relationships/customXml" Target="../ink/ink5249.xml"/><Relationship Id="rId306" Type="http://schemas.openxmlformats.org/officeDocument/2006/relationships/customXml" Target="../ink/ink5256.xml"/><Relationship Id="rId45" Type="http://schemas.openxmlformats.org/officeDocument/2006/relationships/image" Target="../media/image5076.png"/><Relationship Id="rId87" Type="http://schemas.openxmlformats.org/officeDocument/2006/relationships/image" Target="../media/image5097.png"/><Relationship Id="rId110" Type="http://schemas.openxmlformats.org/officeDocument/2006/relationships/customXml" Target="../ink/ink5158.xml"/><Relationship Id="rId348" Type="http://schemas.openxmlformats.org/officeDocument/2006/relationships/customXml" Target="../ink/ink5277.xml"/><Relationship Id="rId152" Type="http://schemas.openxmlformats.org/officeDocument/2006/relationships/customXml" Target="../ink/ink5179.xml"/><Relationship Id="rId194" Type="http://schemas.openxmlformats.org/officeDocument/2006/relationships/customXml" Target="../ink/ink5200.xml"/><Relationship Id="rId208" Type="http://schemas.openxmlformats.org/officeDocument/2006/relationships/customXml" Target="../ink/ink5207.xml"/><Relationship Id="rId415" Type="http://schemas.openxmlformats.org/officeDocument/2006/relationships/image" Target="../media/image5260.png"/><Relationship Id="rId261" Type="http://schemas.openxmlformats.org/officeDocument/2006/relationships/image" Target="../media/image5184.png"/><Relationship Id="rId14" Type="http://schemas.openxmlformats.org/officeDocument/2006/relationships/customXml" Target="../ink/ink5110.xml"/><Relationship Id="rId56" Type="http://schemas.openxmlformats.org/officeDocument/2006/relationships/customXml" Target="../ink/ink5131.xml"/><Relationship Id="rId317" Type="http://schemas.openxmlformats.org/officeDocument/2006/relationships/image" Target="../media/image5212.png"/><Relationship Id="rId359" Type="http://schemas.openxmlformats.org/officeDocument/2006/relationships/image" Target="../media/image5233.png"/><Relationship Id="rId98" Type="http://schemas.openxmlformats.org/officeDocument/2006/relationships/customXml" Target="../ink/ink5152.xml"/><Relationship Id="rId121" Type="http://schemas.openxmlformats.org/officeDocument/2006/relationships/image" Target="../media/image5114.png"/><Relationship Id="rId163" Type="http://schemas.openxmlformats.org/officeDocument/2006/relationships/image" Target="../media/image5135.png"/><Relationship Id="rId219" Type="http://schemas.openxmlformats.org/officeDocument/2006/relationships/image" Target="../media/image5163.png"/><Relationship Id="rId370" Type="http://schemas.openxmlformats.org/officeDocument/2006/relationships/customXml" Target="../ink/ink5288.xml"/><Relationship Id="rId426" Type="http://schemas.openxmlformats.org/officeDocument/2006/relationships/customXml" Target="../ink/ink5316.xml"/><Relationship Id="rId230" Type="http://schemas.openxmlformats.org/officeDocument/2006/relationships/customXml" Target="../ink/ink5218.xml"/><Relationship Id="rId25" Type="http://schemas.openxmlformats.org/officeDocument/2006/relationships/image" Target="../media/image5067.png"/><Relationship Id="rId67" Type="http://schemas.openxmlformats.org/officeDocument/2006/relationships/image" Target="../media/image5087.png"/><Relationship Id="rId272" Type="http://schemas.openxmlformats.org/officeDocument/2006/relationships/customXml" Target="../ink/ink5239.xml"/><Relationship Id="rId328" Type="http://schemas.openxmlformats.org/officeDocument/2006/relationships/customXml" Target="../ink/ink5267.xml"/><Relationship Id="rId132" Type="http://schemas.openxmlformats.org/officeDocument/2006/relationships/customXml" Target="../ink/ink5169.xml"/><Relationship Id="rId174" Type="http://schemas.openxmlformats.org/officeDocument/2006/relationships/customXml" Target="../ink/ink5190.xml"/><Relationship Id="rId381" Type="http://schemas.openxmlformats.org/officeDocument/2006/relationships/image" Target="../media/image5244.png"/><Relationship Id="rId241" Type="http://schemas.openxmlformats.org/officeDocument/2006/relationships/image" Target="../media/image5174.png"/><Relationship Id="rId437" Type="http://schemas.openxmlformats.org/officeDocument/2006/relationships/image" Target="../media/image5271.png"/><Relationship Id="rId36" Type="http://schemas.openxmlformats.org/officeDocument/2006/relationships/customXml" Target="../ink/ink5121.xml"/><Relationship Id="rId283" Type="http://schemas.openxmlformats.org/officeDocument/2006/relationships/image" Target="../media/image5195.png"/><Relationship Id="rId339" Type="http://schemas.openxmlformats.org/officeDocument/2006/relationships/image" Target="../media/image5223.png"/><Relationship Id="rId78" Type="http://schemas.openxmlformats.org/officeDocument/2006/relationships/customXml" Target="../ink/ink5142.xml"/><Relationship Id="rId101" Type="http://schemas.openxmlformats.org/officeDocument/2006/relationships/image" Target="../media/image5104.png"/><Relationship Id="rId143" Type="http://schemas.openxmlformats.org/officeDocument/2006/relationships/image" Target="../media/image5125.png"/><Relationship Id="rId185" Type="http://schemas.openxmlformats.org/officeDocument/2006/relationships/image" Target="../media/image5146.png"/><Relationship Id="rId350" Type="http://schemas.openxmlformats.org/officeDocument/2006/relationships/customXml" Target="../ink/ink5278.xml"/><Relationship Id="rId406" Type="http://schemas.openxmlformats.org/officeDocument/2006/relationships/customXml" Target="../ink/ink5306.xml"/><Relationship Id="rId9" Type="http://schemas.openxmlformats.org/officeDocument/2006/relationships/image" Target="../media/image5059.png"/><Relationship Id="rId210" Type="http://schemas.openxmlformats.org/officeDocument/2006/relationships/customXml" Target="../ink/ink5208.xml"/><Relationship Id="rId392" Type="http://schemas.openxmlformats.org/officeDocument/2006/relationships/customXml" Target="../ink/ink5299.xml"/><Relationship Id="rId252" Type="http://schemas.openxmlformats.org/officeDocument/2006/relationships/customXml" Target="../ink/ink5229.xml"/><Relationship Id="rId294" Type="http://schemas.openxmlformats.org/officeDocument/2006/relationships/customXml" Target="../ink/ink5250.xml"/><Relationship Id="rId308" Type="http://schemas.openxmlformats.org/officeDocument/2006/relationships/customXml" Target="../ink/ink5257.xml"/><Relationship Id="rId47" Type="http://schemas.openxmlformats.org/officeDocument/2006/relationships/image" Target="../media/image5077.png"/><Relationship Id="rId89" Type="http://schemas.openxmlformats.org/officeDocument/2006/relationships/image" Target="../media/image5098.png"/><Relationship Id="rId112" Type="http://schemas.openxmlformats.org/officeDocument/2006/relationships/customXml" Target="../ink/ink5159.xml"/><Relationship Id="rId154" Type="http://schemas.openxmlformats.org/officeDocument/2006/relationships/customXml" Target="../ink/ink5180.xml"/><Relationship Id="rId361" Type="http://schemas.openxmlformats.org/officeDocument/2006/relationships/image" Target="../media/image5234.png"/><Relationship Id="rId196" Type="http://schemas.openxmlformats.org/officeDocument/2006/relationships/customXml" Target="../ink/ink5201.xml"/><Relationship Id="rId417" Type="http://schemas.openxmlformats.org/officeDocument/2006/relationships/image" Target="../media/image5261.png"/><Relationship Id="rId16" Type="http://schemas.openxmlformats.org/officeDocument/2006/relationships/customXml" Target="../ink/ink5111.xml"/><Relationship Id="rId221" Type="http://schemas.openxmlformats.org/officeDocument/2006/relationships/image" Target="../media/image5164.png"/><Relationship Id="rId263" Type="http://schemas.openxmlformats.org/officeDocument/2006/relationships/image" Target="../media/image5185.png"/><Relationship Id="rId319" Type="http://schemas.openxmlformats.org/officeDocument/2006/relationships/image" Target="../media/image5213.png"/><Relationship Id="rId58" Type="http://schemas.openxmlformats.org/officeDocument/2006/relationships/customXml" Target="../ink/ink5132.xml"/><Relationship Id="rId123" Type="http://schemas.openxmlformats.org/officeDocument/2006/relationships/image" Target="../media/image5115.png"/><Relationship Id="rId330" Type="http://schemas.openxmlformats.org/officeDocument/2006/relationships/customXml" Target="../ink/ink5268.xml"/><Relationship Id="rId165" Type="http://schemas.openxmlformats.org/officeDocument/2006/relationships/image" Target="../media/image5136.png"/><Relationship Id="rId372" Type="http://schemas.openxmlformats.org/officeDocument/2006/relationships/customXml" Target="../ink/ink5289.xml"/><Relationship Id="rId428" Type="http://schemas.openxmlformats.org/officeDocument/2006/relationships/customXml" Target="../ink/ink5317.xml"/><Relationship Id="rId232" Type="http://schemas.openxmlformats.org/officeDocument/2006/relationships/customXml" Target="../ink/ink5219.xml"/><Relationship Id="rId274" Type="http://schemas.openxmlformats.org/officeDocument/2006/relationships/customXml" Target="../ink/ink5240.xml"/><Relationship Id="rId27" Type="http://schemas.openxmlformats.org/officeDocument/2006/relationships/image" Target="../media/image5068.png"/><Relationship Id="rId69" Type="http://schemas.openxmlformats.org/officeDocument/2006/relationships/image" Target="../media/image5088.png"/><Relationship Id="rId134" Type="http://schemas.openxmlformats.org/officeDocument/2006/relationships/customXml" Target="../ink/ink5170.xml"/><Relationship Id="rId80" Type="http://schemas.openxmlformats.org/officeDocument/2006/relationships/customXml" Target="../ink/ink5143.xml"/><Relationship Id="rId176" Type="http://schemas.openxmlformats.org/officeDocument/2006/relationships/customXml" Target="../ink/ink5191.xml"/><Relationship Id="rId341" Type="http://schemas.openxmlformats.org/officeDocument/2006/relationships/image" Target="../media/image5224.png"/><Relationship Id="rId383" Type="http://schemas.openxmlformats.org/officeDocument/2006/relationships/image" Target="../media/image5245.png"/><Relationship Id="rId201" Type="http://schemas.openxmlformats.org/officeDocument/2006/relationships/image" Target="../media/image5154.png"/><Relationship Id="rId243" Type="http://schemas.openxmlformats.org/officeDocument/2006/relationships/image" Target="../media/image5175.png"/><Relationship Id="rId285" Type="http://schemas.openxmlformats.org/officeDocument/2006/relationships/image" Target="../media/image5196.png"/><Relationship Id="rId38" Type="http://schemas.openxmlformats.org/officeDocument/2006/relationships/customXml" Target="../ink/ink5122.xml"/><Relationship Id="rId103" Type="http://schemas.openxmlformats.org/officeDocument/2006/relationships/image" Target="../media/image5105.png"/><Relationship Id="rId310" Type="http://schemas.openxmlformats.org/officeDocument/2006/relationships/customXml" Target="../ink/ink5258.xml"/><Relationship Id="rId91" Type="http://schemas.openxmlformats.org/officeDocument/2006/relationships/image" Target="../media/image5099.png"/><Relationship Id="rId145" Type="http://schemas.openxmlformats.org/officeDocument/2006/relationships/image" Target="../media/image5126.png"/><Relationship Id="rId187" Type="http://schemas.openxmlformats.org/officeDocument/2006/relationships/image" Target="../media/image5147.png"/><Relationship Id="rId352" Type="http://schemas.openxmlformats.org/officeDocument/2006/relationships/customXml" Target="../ink/ink5279.xml"/><Relationship Id="rId394" Type="http://schemas.openxmlformats.org/officeDocument/2006/relationships/customXml" Target="../ink/ink5300.xml"/><Relationship Id="rId408" Type="http://schemas.openxmlformats.org/officeDocument/2006/relationships/customXml" Target="../ink/ink5307.xml"/><Relationship Id="rId212" Type="http://schemas.openxmlformats.org/officeDocument/2006/relationships/customXml" Target="../ink/ink5209.xml"/><Relationship Id="rId254" Type="http://schemas.openxmlformats.org/officeDocument/2006/relationships/customXml" Target="../ink/ink5230.xml"/><Relationship Id="rId49" Type="http://schemas.openxmlformats.org/officeDocument/2006/relationships/image" Target="../media/image5078.png"/><Relationship Id="rId114" Type="http://schemas.openxmlformats.org/officeDocument/2006/relationships/customXml" Target="../ink/ink5160.xml"/><Relationship Id="rId296" Type="http://schemas.openxmlformats.org/officeDocument/2006/relationships/customXml" Target="../ink/ink5251.xml"/><Relationship Id="rId60" Type="http://schemas.openxmlformats.org/officeDocument/2006/relationships/customXml" Target="../ink/ink5133.xml"/><Relationship Id="rId81" Type="http://schemas.openxmlformats.org/officeDocument/2006/relationships/image" Target="../media/image5094.png"/><Relationship Id="rId135" Type="http://schemas.openxmlformats.org/officeDocument/2006/relationships/image" Target="../media/image5121.png"/><Relationship Id="rId156" Type="http://schemas.openxmlformats.org/officeDocument/2006/relationships/customXml" Target="../ink/ink5181.xml"/><Relationship Id="rId177" Type="http://schemas.openxmlformats.org/officeDocument/2006/relationships/image" Target="../media/image5142.png"/><Relationship Id="rId198" Type="http://schemas.openxmlformats.org/officeDocument/2006/relationships/customXml" Target="../ink/ink5202.xml"/><Relationship Id="rId321" Type="http://schemas.openxmlformats.org/officeDocument/2006/relationships/image" Target="../media/image5214.png"/><Relationship Id="rId342" Type="http://schemas.openxmlformats.org/officeDocument/2006/relationships/customXml" Target="../ink/ink5274.xml"/><Relationship Id="rId363" Type="http://schemas.openxmlformats.org/officeDocument/2006/relationships/image" Target="../media/image5235.png"/><Relationship Id="rId384" Type="http://schemas.openxmlformats.org/officeDocument/2006/relationships/customXml" Target="../ink/ink5295.xml"/><Relationship Id="rId419" Type="http://schemas.openxmlformats.org/officeDocument/2006/relationships/image" Target="../media/image5262.png"/><Relationship Id="rId202" Type="http://schemas.openxmlformats.org/officeDocument/2006/relationships/customXml" Target="../ink/ink5204.xml"/><Relationship Id="rId223" Type="http://schemas.openxmlformats.org/officeDocument/2006/relationships/image" Target="../media/image5165.png"/><Relationship Id="rId244" Type="http://schemas.openxmlformats.org/officeDocument/2006/relationships/customXml" Target="../ink/ink5225.xml"/><Relationship Id="rId430" Type="http://schemas.openxmlformats.org/officeDocument/2006/relationships/customXml" Target="../ink/ink5318.xml"/><Relationship Id="rId18" Type="http://schemas.openxmlformats.org/officeDocument/2006/relationships/customXml" Target="../ink/ink5112.xml"/><Relationship Id="rId39" Type="http://schemas.openxmlformats.org/officeDocument/2006/relationships/image" Target="../media/image5073.png"/><Relationship Id="rId265" Type="http://schemas.openxmlformats.org/officeDocument/2006/relationships/image" Target="../media/image5186.png"/><Relationship Id="rId286" Type="http://schemas.openxmlformats.org/officeDocument/2006/relationships/customXml" Target="../ink/ink5246.xml"/><Relationship Id="rId50" Type="http://schemas.openxmlformats.org/officeDocument/2006/relationships/customXml" Target="../ink/ink5128.xml"/><Relationship Id="rId104" Type="http://schemas.openxmlformats.org/officeDocument/2006/relationships/customXml" Target="../ink/ink5155.xml"/><Relationship Id="rId125" Type="http://schemas.openxmlformats.org/officeDocument/2006/relationships/image" Target="../media/image5116.png"/><Relationship Id="rId146" Type="http://schemas.openxmlformats.org/officeDocument/2006/relationships/customXml" Target="../ink/ink5176.xml"/><Relationship Id="rId167" Type="http://schemas.openxmlformats.org/officeDocument/2006/relationships/image" Target="../media/image5137.png"/><Relationship Id="rId188" Type="http://schemas.openxmlformats.org/officeDocument/2006/relationships/customXml" Target="../ink/ink5197.xml"/><Relationship Id="rId311" Type="http://schemas.openxmlformats.org/officeDocument/2006/relationships/image" Target="../media/image5209.png"/><Relationship Id="rId332" Type="http://schemas.openxmlformats.org/officeDocument/2006/relationships/customXml" Target="../ink/ink5269.xml"/><Relationship Id="rId353" Type="http://schemas.openxmlformats.org/officeDocument/2006/relationships/image" Target="../media/image5230.png"/><Relationship Id="rId374" Type="http://schemas.openxmlformats.org/officeDocument/2006/relationships/customXml" Target="../ink/ink5290.xml"/><Relationship Id="rId395" Type="http://schemas.openxmlformats.org/officeDocument/2006/relationships/image" Target="../media/image5251.png"/><Relationship Id="rId409" Type="http://schemas.openxmlformats.org/officeDocument/2006/relationships/image" Target="../media/image5257.png"/><Relationship Id="rId71" Type="http://schemas.openxmlformats.org/officeDocument/2006/relationships/image" Target="../media/image5089.png"/><Relationship Id="rId92" Type="http://schemas.openxmlformats.org/officeDocument/2006/relationships/customXml" Target="../ink/ink5149.xml"/><Relationship Id="rId213" Type="http://schemas.openxmlformats.org/officeDocument/2006/relationships/image" Target="../media/image5160.png"/><Relationship Id="rId234" Type="http://schemas.openxmlformats.org/officeDocument/2006/relationships/customXml" Target="../ink/ink5220.xml"/><Relationship Id="rId420" Type="http://schemas.openxmlformats.org/officeDocument/2006/relationships/customXml" Target="../ink/ink5313.xml"/><Relationship Id="rId2" Type="http://schemas.openxmlformats.org/officeDocument/2006/relationships/customXml" Target="../ink/ink5104.xml"/><Relationship Id="rId29" Type="http://schemas.openxmlformats.org/officeDocument/2006/relationships/image" Target="../media/image1737.png"/><Relationship Id="rId255" Type="http://schemas.openxmlformats.org/officeDocument/2006/relationships/image" Target="../media/image5181.png"/><Relationship Id="rId276" Type="http://schemas.openxmlformats.org/officeDocument/2006/relationships/customXml" Target="../ink/ink5241.xml"/><Relationship Id="rId297" Type="http://schemas.openxmlformats.org/officeDocument/2006/relationships/image" Target="../media/image5202.png"/><Relationship Id="rId40" Type="http://schemas.openxmlformats.org/officeDocument/2006/relationships/customXml" Target="../ink/ink5123.xml"/><Relationship Id="rId115" Type="http://schemas.openxmlformats.org/officeDocument/2006/relationships/image" Target="../media/image5111.png"/><Relationship Id="rId136" Type="http://schemas.openxmlformats.org/officeDocument/2006/relationships/customXml" Target="../ink/ink5171.xml"/><Relationship Id="rId157" Type="http://schemas.openxmlformats.org/officeDocument/2006/relationships/image" Target="../media/image5132.png"/><Relationship Id="rId178" Type="http://schemas.openxmlformats.org/officeDocument/2006/relationships/customXml" Target="../ink/ink5192.xml"/><Relationship Id="rId301" Type="http://schemas.openxmlformats.org/officeDocument/2006/relationships/image" Target="../media/image5204.png"/><Relationship Id="rId322" Type="http://schemas.openxmlformats.org/officeDocument/2006/relationships/customXml" Target="../ink/ink5264.xml"/><Relationship Id="rId343" Type="http://schemas.openxmlformats.org/officeDocument/2006/relationships/image" Target="../media/image5225.png"/><Relationship Id="rId364" Type="http://schemas.openxmlformats.org/officeDocument/2006/relationships/customXml" Target="../ink/ink5285.xml"/><Relationship Id="rId61" Type="http://schemas.openxmlformats.org/officeDocument/2006/relationships/image" Target="../media/image5084.png"/><Relationship Id="rId82" Type="http://schemas.openxmlformats.org/officeDocument/2006/relationships/customXml" Target="../ink/ink5144.xml"/><Relationship Id="rId199" Type="http://schemas.openxmlformats.org/officeDocument/2006/relationships/image" Target="../media/image5153.png"/><Relationship Id="rId203" Type="http://schemas.openxmlformats.org/officeDocument/2006/relationships/image" Target="../media/image5155.png"/><Relationship Id="rId385" Type="http://schemas.openxmlformats.org/officeDocument/2006/relationships/image" Target="../media/image5246.png"/><Relationship Id="rId19" Type="http://schemas.openxmlformats.org/officeDocument/2006/relationships/image" Target="../media/image5064.png"/><Relationship Id="rId224" Type="http://schemas.openxmlformats.org/officeDocument/2006/relationships/customXml" Target="../ink/ink5215.xml"/><Relationship Id="rId245" Type="http://schemas.openxmlformats.org/officeDocument/2006/relationships/image" Target="../media/image5176.png"/><Relationship Id="rId266" Type="http://schemas.openxmlformats.org/officeDocument/2006/relationships/customXml" Target="../ink/ink5236.xml"/><Relationship Id="rId287" Type="http://schemas.openxmlformats.org/officeDocument/2006/relationships/image" Target="../media/image5197.png"/><Relationship Id="rId410" Type="http://schemas.openxmlformats.org/officeDocument/2006/relationships/customXml" Target="../ink/ink5308.xml"/><Relationship Id="rId431" Type="http://schemas.openxmlformats.org/officeDocument/2006/relationships/image" Target="../media/image5268.png"/><Relationship Id="rId30" Type="http://schemas.openxmlformats.org/officeDocument/2006/relationships/customXml" Target="../ink/ink5118.xml"/><Relationship Id="rId105" Type="http://schemas.openxmlformats.org/officeDocument/2006/relationships/image" Target="../media/image5106.png"/><Relationship Id="rId126" Type="http://schemas.openxmlformats.org/officeDocument/2006/relationships/customXml" Target="../ink/ink5166.xml"/><Relationship Id="rId147" Type="http://schemas.openxmlformats.org/officeDocument/2006/relationships/image" Target="../media/image5127.png"/><Relationship Id="rId168" Type="http://schemas.openxmlformats.org/officeDocument/2006/relationships/customXml" Target="../ink/ink5187.xml"/><Relationship Id="rId312" Type="http://schemas.openxmlformats.org/officeDocument/2006/relationships/customXml" Target="../ink/ink5259.xml"/><Relationship Id="rId333" Type="http://schemas.openxmlformats.org/officeDocument/2006/relationships/image" Target="../media/image5220.png"/><Relationship Id="rId354" Type="http://schemas.openxmlformats.org/officeDocument/2006/relationships/customXml" Target="../ink/ink5280.xml"/><Relationship Id="rId51" Type="http://schemas.openxmlformats.org/officeDocument/2006/relationships/image" Target="../media/image5079.png"/><Relationship Id="rId72" Type="http://schemas.openxmlformats.org/officeDocument/2006/relationships/customXml" Target="../ink/ink5139.xml"/><Relationship Id="rId93" Type="http://schemas.openxmlformats.org/officeDocument/2006/relationships/image" Target="../media/image5100.png"/><Relationship Id="rId189" Type="http://schemas.openxmlformats.org/officeDocument/2006/relationships/image" Target="../media/image5148.png"/><Relationship Id="rId375" Type="http://schemas.openxmlformats.org/officeDocument/2006/relationships/image" Target="../media/image5241.png"/><Relationship Id="rId396" Type="http://schemas.openxmlformats.org/officeDocument/2006/relationships/customXml" Target="../ink/ink5301.xml"/><Relationship Id="rId3" Type="http://schemas.openxmlformats.org/officeDocument/2006/relationships/image" Target="../media/image5056.png"/><Relationship Id="rId214" Type="http://schemas.openxmlformats.org/officeDocument/2006/relationships/customXml" Target="../ink/ink5210.xml"/><Relationship Id="rId235" Type="http://schemas.openxmlformats.org/officeDocument/2006/relationships/image" Target="../media/image5171.png"/><Relationship Id="rId256" Type="http://schemas.openxmlformats.org/officeDocument/2006/relationships/customXml" Target="../ink/ink5231.xml"/><Relationship Id="rId277" Type="http://schemas.openxmlformats.org/officeDocument/2006/relationships/image" Target="../media/image5192.png"/><Relationship Id="rId298" Type="http://schemas.openxmlformats.org/officeDocument/2006/relationships/customXml" Target="../ink/ink5252.xml"/><Relationship Id="rId400" Type="http://schemas.openxmlformats.org/officeDocument/2006/relationships/customXml" Target="../ink/ink5303.xml"/><Relationship Id="rId421" Type="http://schemas.openxmlformats.org/officeDocument/2006/relationships/image" Target="../media/image5263.png"/><Relationship Id="rId116" Type="http://schemas.openxmlformats.org/officeDocument/2006/relationships/customXml" Target="../ink/ink5161.xml"/><Relationship Id="rId137" Type="http://schemas.openxmlformats.org/officeDocument/2006/relationships/image" Target="../media/image5122.png"/><Relationship Id="rId158" Type="http://schemas.openxmlformats.org/officeDocument/2006/relationships/customXml" Target="../ink/ink5182.xml"/><Relationship Id="rId302" Type="http://schemas.openxmlformats.org/officeDocument/2006/relationships/customXml" Target="../ink/ink5254.xml"/><Relationship Id="rId323" Type="http://schemas.openxmlformats.org/officeDocument/2006/relationships/image" Target="../media/image5215.png"/><Relationship Id="rId344" Type="http://schemas.openxmlformats.org/officeDocument/2006/relationships/customXml" Target="../ink/ink5275.xml"/><Relationship Id="rId20" Type="http://schemas.openxmlformats.org/officeDocument/2006/relationships/customXml" Target="../ink/ink5113.xml"/><Relationship Id="rId41" Type="http://schemas.openxmlformats.org/officeDocument/2006/relationships/image" Target="../media/image5074.png"/><Relationship Id="rId62" Type="http://schemas.openxmlformats.org/officeDocument/2006/relationships/customXml" Target="../ink/ink5134.xml"/><Relationship Id="rId83" Type="http://schemas.openxmlformats.org/officeDocument/2006/relationships/image" Target="../media/image5095.png"/><Relationship Id="rId179" Type="http://schemas.openxmlformats.org/officeDocument/2006/relationships/image" Target="../media/image5143.png"/><Relationship Id="rId365" Type="http://schemas.openxmlformats.org/officeDocument/2006/relationships/image" Target="../media/image5236.png"/><Relationship Id="rId386" Type="http://schemas.openxmlformats.org/officeDocument/2006/relationships/customXml" Target="../ink/ink5296.xml"/><Relationship Id="rId190" Type="http://schemas.openxmlformats.org/officeDocument/2006/relationships/customXml" Target="../ink/ink5198.xml"/><Relationship Id="rId204" Type="http://schemas.openxmlformats.org/officeDocument/2006/relationships/customXml" Target="../ink/ink5205.xml"/><Relationship Id="rId225" Type="http://schemas.openxmlformats.org/officeDocument/2006/relationships/image" Target="../media/image5166.png"/><Relationship Id="rId246" Type="http://schemas.openxmlformats.org/officeDocument/2006/relationships/customXml" Target="../ink/ink5226.xml"/><Relationship Id="rId267" Type="http://schemas.openxmlformats.org/officeDocument/2006/relationships/image" Target="../media/image5187.png"/><Relationship Id="rId288" Type="http://schemas.openxmlformats.org/officeDocument/2006/relationships/customXml" Target="../ink/ink5247.xml"/><Relationship Id="rId411" Type="http://schemas.openxmlformats.org/officeDocument/2006/relationships/image" Target="../media/image5258.png"/><Relationship Id="rId432" Type="http://schemas.openxmlformats.org/officeDocument/2006/relationships/customXml" Target="../ink/ink5319.xml"/><Relationship Id="rId106" Type="http://schemas.openxmlformats.org/officeDocument/2006/relationships/customXml" Target="../ink/ink5156.xml"/><Relationship Id="rId127" Type="http://schemas.openxmlformats.org/officeDocument/2006/relationships/image" Target="../media/image5117.png"/><Relationship Id="rId313" Type="http://schemas.openxmlformats.org/officeDocument/2006/relationships/image" Target="../media/image5210.png"/><Relationship Id="rId10" Type="http://schemas.openxmlformats.org/officeDocument/2006/relationships/customXml" Target="../ink/ink5108.xml"/><Relationship Id="rId31" Type="http://schemas.openxmlformats.org/officeDocument/2006/relationships/image" Target="../media/image5069.png"/><Relationship Id="rId52" Type="http://schemas.openxmlformats.org/officeDocument/2006/relationships/customXml" Target="../ink/ink5129.xml"/><Relationship Id="rId73" Type="http://schemas.openxmlformats.org/officeDocument/2006/relationships/image" Target="../media/image5090.png"/><Relationship Id="rId94" Type="http://schemas.openxmlformats.org/officeDocument/2006/relationships/customXml" Target="../ink/ink5150.xml"/><Relationship Id="rId148" Type="http://schemas.openxmlformats.org/officeDocument/2006/relationships/customXml" Target="../ink/ink5177.xml"/><Relationship Id="rId169" Type="http://schemas.openxmlformats.org/officeDocument/2006/relationships/image" Target="../media/image5138.png"/><Relationship Id="rId334" Type="http://schemas.openxmlformats.org/officeDocument/2006/relationships/customXml" Target="../ink/ink5270.xml"/><Relationship Id="rId355" Type="http://schemas.openxmlformats.org/officeDocument/2006/relationships/image" Target="../media/image5231.png"/><Relationship Id="rId376" Type="http://schemas.openxmlformats.org/officeDocument/2006/relationships/customXml" Target="../ink/ink5291.xml"/><Relationship Id="rId397" Type="http://schemas.openxmlformats.org/officeDocument/2006/relationships/image" Target="../media/image5252.png"/><Relationship Id="rId4" Type="http://schemas.openxmlformats.org/officeDocument/2006/relationships/customXml" Target="../ink/ink5105.xml"/><Relationship Id="rId180" Type="http://schemas.openxmlformats.org/officeDocument/2006/relationships/customXml" Target="../ink/ink5193.xml"/><Relationship Id="rId215" Type="http://schemas.openxmlformats.org/officeDocument/2006/relationships/image" Target="../media/image5161.png"/><Relationship Id="rId236" Type="http://schemas.openxmlformats.org/officeDocument/2006/relationships/customXml" Target="../ink/ink5221.xml"/><Relationship Id="rId257" Type="http://schemas.openxmlformats.org/officeDocument/2006/relationships/image" Target="../media/image5182.png"/><Relationship Id="rId278" Type="http://schemas.openxmlformats.org/officeDocument/2006/relationships/customXml" Target="../ink/ink5242.xml"/><Relationship Id="rId401" Type="http://schemas.openxmlformats.org/officeDocument/2006/relationships/image" Target="../media/image5254.png"/><Relationship Id="rId422" Type="http://schemas.openxmlformats.org/officeDocument/2006/relationships/customXml" Target="../ink/ink5314.xml"/><Relationship Id="rId303" Type="http://schemas.openxmlformats.org/officeDocument/2006/relationships/image" Target="../media/image5205.png"/><Relationship Id="rId42" Type="http://schemas.openxmlformats.org/officeDocument/2006/relationships/customXml" Target="../ink/ink5124.xml"/><Relationship Id="rId84" Type="http://schemas.openxmlformats.org/officeDocument/2006/relationships/customXml" Target="../ink/ink5145.xml"/><Relationship Id="rId138" Type="http://schemas.openxmlformats.org/officeDocument/2006/relationships/customXml" Target="../ink/ink5172.xml"/><Relationship Id="rId345" Type="http://schemas.openxmlformats.org/officeDocument/2006/relationships/image" Target="../media/image5226.png"/><Relationship Id="rId387" Type="http://schemas.openxmlformats.org/officeDocument/2006/relationships/image" Target="../media/image5247.png"/><Relationship Id="rId191" Type="http://schemas.openxmlformats.org/officeDocument/2006/relationships/image" Target="../media/image5149.png"/><Relationship Id="rId205" Type="http://schemas.openxmlformats.org/officeDocument/2006/relationships/image" Target="../media/image5156.png"/><Relationship Id="rId247" Type="http://schemas.openxmlformats.org/officeDocument/2006/relationships/image" Target="../media/image5177.png"/><Relationship Id="rId412" Type="http://schemas.openxmlformats.org/officeDocument/2006/relationships/customXml" Target="../ink/ink5309.xml"/><Relationship Id="rId107" Type="http://schemas.openxmlformats.org/officeDocument/2006/relationships/image" Target="../media/image5107.png"/><Relationship Id="rId289" Type="http://schemas.openxmlformats.org/officeDocument/2006/relationships/image" Target="../media/image5198.png"/><Relationship Id="rId11" Type="http://schemas.openxmlformats.org/officeDocument/2006/relationships/image" Target="../media/image5060.png"/><Relationship Id="rId53" Type="http://schemas.openxmlformats.org/officeDocument/2006/relationships/image" Target="../media/image5080.png"/><Relationship Id="rId149" Type="http://schemas.openxmlformats.org/officeDocument/2006/relationships/image" Target="../media/image5128.png"/><Relationship Id="rId314" Type="http://schemas.openxmlformats.org/officeDocument/2006/relationships/customXml" Target="../ink/ink5260.xml"/><Relationship Id="rId356" Type="http://schemas.openxmlformats.org/officeDocument/2006/relationships/customXml" Target="../ink/ink5281.xml"/><Relationship Id="rId398" Type="http://schemas.openxmlformats.org/officeDocument/2006/relationships/customXml" Target="../ink/ink5302.xml"/><Relationship Id="rId95" Type="http://schemas.openxmlformats.org/officeDocument/2006/relationships/image" Target="../media/image5101.png"/><Relationship Id="rId160" Type="http://schemas.openxmlformats.org/officeDocument/2006/relationships/customXml" Target="../ink/ink5183.xml"/><Relationship Id="rId216" Type="http://schemas.openxmlformats.org/officeDocument/2006/relationships/customXml" Target="../ink/ink5211.xml"/><Relationship Id="rId423" Type="http://schemas.openxmlformats.org/officeDocument/2006/relationships/image" Target="../media/image5264.png"/><Relationship Id="rId258" Type="http://schemas.openxmlformats.org/officeDocument/2006/relationships/customXml" Target="../ink/ink5232.xml"/><Relationship Id="rId22" Type="http://schemas.openxmlformats.org/officeDocument/2006/relationships/customXml" Target="../ink/ink5114.xml"/><Relationship Id="rId64" Type="http://schemas.openxmlformats.org/officeDocument/2006/relationships/customXml" Target="../ink/ink5135.xml"/><Relationship Id="rId118" Type="http://schemas.openxmlformats.org/officeDocument/2006/relationships/customXml" Target="../ink/ink5162.xml"/><Relationship Id="rId325" Type="http://schemas.openxmlformats.org/officeDocument/2006/relationships/image" Target="../media/image5216.png"/><Relationship Id="rId367" Type="http://schemas.openxmlformats.org/officeDocument/2006/relationships/image" Target="../media/image5237.png"/><Relationship Id="rId171" Type="http://schemas.openxmlformats.org/officeDocument/2006/relationships/image" Target="../media/image5139.png"/><Relationship Id="rId227" Type="http://schemas.openxmlformats.org/officeDocument/2006/relationships/image" Target="../media/image5167.png"/><Relationship Id="rId269" Type="http://schemas.openxmlformats.org/officeDocument/2006/relationships/image" Target="../media/image5188.png"/><Relationship Id="rId434" Type="http://schemas.openxmlformats.org/officeDocument/2006/relationships/customXml" Target="../ink/ink5320.xml"/><Relationship Id="rId33" Type="http://schemas.openxmlformats.org/officeDocument/2006/relationships/image" Target="../media/image5070.png"/><Relationship Id="rId129" Type="http://schemas.openxmlformats.org/officeDocument/2006/relationships/image" Target="../media/image5118.png"/><Relationship Id="rId280" Type="http://schemas.openxmlformats.org/officeDocument/2006/relationships/customXml" Target="../ink/ink5243.xml"/><Relationship Id="rId336" Type="http://schemas.openxmlformats.org/officeDocument/2006/relationships/customXml" Target="../ink/ink5271.xml"/><Relationship Id="rId75" Type="http://schemas.openxmlformats.org/officeDocument/2006/relationships/image" Target="../media/image5091.png"/><Relationship Id="rId140" Type="http://schemas.openxmlformats.org/officeDocument/2006/relationships/customXml" Target="../ink/ink5173.xml"/><Relationship Id="rId182" Type="http://schemas.openxmlformats.org/officeDocument/2006/relationships/customXml" Target="../ink/ink5194.xml"/><Relationship Id="rId378" Type="http://schemas.openxmlformats.org/officeDocument/2006/relationships/customXml" Target="../ink/ink5292.xml"/><Relationship Id="rId403" Type="http://schemas.openxmlformats.org/officeDocument/2006/relationships/image" Target="../media/image5255.png"/><Relationship Id="rId6" Type="http://schemas.openxmlformats.org/officeDocument/2006/relationships/customXml" Target="../ink/ink5106.xml"/><Relationship Id="rId238" Type="http://schemas.openxmlformats.org/officeDocument/2006/relationships/customXml" Target="../ink/ink5222.xml"/><Relationship Id="rId291" Type="http://schemas.openxmlformats.org/officeDocument/2006/relationships/image" Target="../media/image5199.png"/><Relationship Id="rId305" Type="http://schemas.openxmlformats.org/officeDocument/2006/relationships/image" Target="../media/image5206.png"/><Relationship Id="rId347" Type="http://schemas.openxmlformats.org/officeDocument/2006/relationships/image" Target="../media/image5227.png"/><Relationship Id="rId44" Type="http://schemas.openxmlformats.org/officeDocument/2006/relationships/customXml" Target="../ink/ink5125.xml"/><Relationship Id="rId86" Type="http://schemas.openxmlformats.org/officeDocument/2006/relationships/customXml" Target="../ink/ink5146.xml"/><Relationship Id="rId151" Type="http://schemas.openxmlformats.org/officeDocument/2006/relationships/image" Target="../media/image5129.png"/><Relationship Id="rId389" Type="http://schemas.openxmlformats.org/officeDocument/2006/relationships/image" Target="../media/image5248.png"/><Relationship Id="rId193" Type="http://schemas.openxmlformats.org/officeDocument/2006/relationships/image" Target="../media/image5150.png"/><Relationship Id="rId207" Type="http://schemas.openxmlformats.org/officeDocument/2006/relationships/image" Target="../media/image5157.png"/><Relationship Id="rId249" Type="http://schemas.openxmlformats.org/officeDocument/2006/relationships/image" Target="../media/image5178.png"/><Relationship Id="rId414" Type="http://schemas.openxmlformats.org/officeDocument/2006/relationships/customXml" Target="../ink/ink5310.xml"/><Relationship Id="rId13" Type="http://schemas.openxmlformats.org/officeDocument/2006/relationships/image" Target="../media/image5061.png"/><Relationship Id="rId109" Type="http://schemas.openxmlformats.org/officeDocument/2006/relationships/image" Target="../media/image5108.png"/><Relationship Id="rId260" Type="http://schemas.openxmlformats.org/officeDocument/2006/relationships/customXml" Target="../ink/ink5233.xml"/><Relationship Id="rId316" Type="http://schemas.openxmlformats.org/officeDocument/2006/relationships/customXml" Target="../ink/ink5261.xml"/><Relationship Id="rId55" Type="http://schemas.openxmlformats.org/officeDocument/2006/relationships/image" Target="../media/image5081.png"/><Relationship Id="rId97" Type="http://schemas.openxmlformats.org/officeDocument/2006/relationships/image" Target="../media/image5102.png"/><Relationship Id="rId120" Type="http://schemas.openxmlformats.org/officeDocument/2006/relationships/customXml" Target="../ink/ink5163.xml"/><Relationship Id="rId358" Type="http://schemas.openxmlformats.org/officeDocument/2006/relationships/customXml" Target="../ink/ink5282.xml"/><Relationship Id="rId162" Type="http://schemas.openxmlformats.org/officeDocument/2006/relationships/customXml" Target="../ink/ink5184.xml"/><Relationship Id="rId218" Type="http://schemas.openxmlformats.org/officeDocument/2006/relationships/customXml" Target="../ink/ink5212.xml"/><Relationship Id="rId425" Type="http://schemas.openxmlformats.org/officeDocument/2006/relationships/image" Target="../media/image5265.png"/><Relationship Id="rId271" Type="http://schemas.openxmlformats.org/officeDocument/2006/relationships/image" Target="../media/image5189.png"/><Relationship Id="rId24" Type="http://schemas.openxmlformats.org/officeDocument/2006/relationships/customXml" Target="../ink/ink5115.xml"/><Relationship Id="rId66" Type="http://schemas.openxmlformats.org/officeDocument/2006/relationships/customXml" Target="../ink/ink5136.xml"/><Relationship Id="rId131" Type="http://schemas.openxmlformats.org/officeDocument/2006/relationships/image" Target="../media/image5119.png"/><Relationship Id="rId327" Type="http://schemas.openxmlformats.org/officeDocument/2006/relationships/image" Target="../media/image5217.png"/><Relationship Id="rId369" Type="http://schemas.openxmlformats.org/officeDocument/2006/relationships/image" Target="../media/image5238.png"/><Relationship Id="rId173" Type="http://schemas.openxmlformats.org/officeDocument/2006/relationships/image" Target="../media/image5140.png"/><Relationship Id="rId229" Type="http://schemas.openxmlformats.org/officeDocument/2006/relationships/image" Target="../media/image5168.png"/><Relationship Id="rId380" Type="http://schemas.openxmlformats.org/officeDocument/2006/relationships/customXml" Target="../ink/ink5293.xml"/><Relationship Id="rId436" Type="http://schemas.openxmlformats.org/officeDocument/2006/relationships/customXml" Target="../ink/ink5321.xml"/><Relationship Id="rId240" Type="http://schemas.openxmlformats.org/officeDocument/2006/relationships/customXml" Target="../ink/ink5223.xml"/><Relationship Id="rId35" Type="http://schemas.openxmlformats.org/officeDocument/2006/relationships/image" Target="../media/image5071.png"/><Relationship Id="rId77" Type="http://schemas.openxmlformats.org/officeDocument/2006/relationships/image" Target="../media/image5092.png"/><Relationship Id="rId100" Type="http://schemas.openxmlformats.org/officeDocument/2006/relationships/customXml" Target="../ink/ink5153.xml"/><Relationship Id="rId282" Type="http://schemas.openxmlformats.org/officeDocument/2006/relationships/customXml" Target="../ink/ink5244.xml"/><Relationship Id="rId338" Type="http://schemas.openxmlformats.org/officeDocument/2006/relationships/customXml" Target="../ink/ink5272.xml"/><Relationship Id="rId8" Type="http://schemas.openxmlformats.org/officeDocument/2006/relationships/customXml" Target="../ink/ink5107.xml"/><Relationship Id="rId142" Type="http://schemas.openxmlformats.org/officeDocument/2006/relationships/customXml" Target="../ink/ink5174.xml"/><Relationship Id="rId184" Type="http://schemas.openxmlformats.org/officeDocument/2006/relationships/customXml" Target="../ink/ink5195.xml"/><Relationship Id="rId391" Type="http://schemas.openxmlformats.org/officeDocument/2006/relationships/image" Target="../media/image5249.png"/><Relationship Id="rId405" Type="http://schemas.openxmlformats.org/officeDocument/2006/relationships/image" Target="../media/image438.png"/><Relationship Id="rId251" Type="http://schemas.openxmlformats.org/officeDocument/2006/relationships/image" Target="../media/image5179.png"/><Relationship Id="rId46" Type="http://schemas.openxmlformats.org/officeDocument/2006/relationships/customXml" Target="../ink/ink5126.xml"/><Relationship Id="rId293" Type="http://schemas.openxmlformats.org/officeDocument/2006/relationships/image" Target="../media/image5200.png"/><Relationship Id="rId307" Type="http://schemas.openxmlformats.org/officeDocument/2006/relationships/image" Target="../media/image5207.png"/><Relationship Id="rId349" Type="http://schemas.openxmlformats.org/officeDocument/2006/relationships/image" Target="../media/image5228.png"/><Relationship Id="rId88" Type="http://schemas.openxmlformats.org/officeDocument/2006/relationships/customXml" Target="../ink/ink5147.xml"/><Relationship Id="rId111" Type="http://schemas.openxmlformats.org/officeDocument/2006/relationships/image" Target="../media/image5109.png"/><Relationship Id="rId153" Type="http://schemas.openxmlformats.org/officeDocument/2006/relationships/image" Target="../media/image5130.png"/><Relationship Id="rId195" Type="http://schemas.openxmlformats.org/officeDocument/2006/relationships/image" Target="../media/image5151.png"/><Relationship Id="rId209" Type="http://schemas.openxmlformats.org/officeDocument/2006/relationships/image" Target="../media/image5158.png"/><Relationship Id="rId360" Type="http://schemas.openxmlformats.org/officeDocument/2006/relationships/customXml" Target="../ink/ink5283.xml"/><Relationship Id="rId416" Type="http://schemas.openxmlformats.org/officeDocument/2006/relationships/customXml" Target="../ink/ink5311.xml"/><Relationship Id="rId220" Type="http://schemas.openxmlformats.org/officeDocument/2006/relationships/customXml" Target="../ink/ink5213.xml"/><Relationship Id="rId15" Type="http://schemas.openxmlformats.org/officeDocument/2006/relationships/image" Target="../media/image5062.png"/><Relationship Id="rId57" Type="http://schemas.openxmlformats.org/officeDocument/2006/relationships/image" Target="../media/image5082.png"/><Relationship Id="rId262" Type="http://schemas.openxmlformats.org/officeDocument/2006/relationships/customXml" Target="../ink/ink5234.xml"/><Relationship Id="rId318" Type="http://schemas.openxmlformats.org/officeDocument/2006/relationships/customXml" Target="../ink/ink5262.xml"/><Relationship Id="rId99" Type="http://schemas.openxmlformats.org/officeDocument/2006/relationships/image" Target="../media/image5103.png"/><Relationship Id="rId122" Type="http://schemas.openxmlformats.org/officeDocument/2006/relationships/customXml" Target="../ink/ink5164.xml"/><Relationship Id="rId164" Type="http://schemas.openxmlformats.org/officeDocument/2006/relationships/customXml" Target="../ink/ink5185.xml"/><Relationship Id="rId371" Type="http://schemas.openxmlformats.org/officeDocument/2006/relationships/image" Target="../media/image5239.png"/><Relationship Id="rId427" Type="http://schemas.openxmlformats.org/officeDocument/2006/relationships/image" Target="../media/image5266.png"/><Relationship Id="rId26" Type="http://schemas.openxmlformats.org/officeDocument/2006/relationships/customXml" Target="../ink/ink5116.xml"/><Relationship Id="rId231" Type="http://schemas.openxmlformats.org/officeDocument/2006/relationships/image" Target="../media/image5169.png"/><Relationship Id="rId273" Type="http://schemas.openxmlformats.org/officeDocument/2006/relationships/image" Target="../media/image5190.png"/><Relationship Id="rId329" Type="http://schemas.openxmlformats.org/officeDocument/2006/relationships/image" Target="../media/image5218.png"/><Relationship Id="rId68" Type="http://schemas.openxmlformats.org/officeDocument/2006/relationships/customXml" Target="../ink/ink5137.xml"/><Relationship Id="rId133" Type="http://schemas.openxmlformats.org/officeDocument/2006/relationships/image" Target="../media/image5120.png"/><Relationship Id="rId175" Type="http://schemas.openxmlformats.org/officeDocument/2006/relationships/image" Target="../media/image5141.png"/><Relationship Id="rId340" Type="http://schemas.openxmlformats.org/officeDocument/2006/relationships/customXml" Target="../ink/ink5273.xml"/><Relationship Id="rId200" Type="http://schemas.openxmlformats.org/officeDocument/2006/relationships/customXml" Target="../ink/ink5203.xml"/><Relationship Id="rId382" Type="http://schemas.openxmlformats.org/officeDocument/2006/relationships/customXml" Target="../ink/ink5294.xml"/><Relationship Id="rId242" Type="http://schemas.openxmlformats.org/officeDocument/2006/relationships/customXml" Target="../ink/ink5224.xml"/><Relationship Id="rId284" Type="http://schemas.openxmlformats.org/officeDocument/2006/relationships/customXml" Target="../ink/ink5245.xml"/><Relationship Id="rId37" Type="http://schemas.openxmlformats.org/officeDocument/2006/relationships/image" Target="../media/image5072.png"/><Relationship Id="rId79" Type="http://schemas.openxmlformats.org/officeDocument/2006/relationships/image" Target="../media/image5093.png"/><Relationship Id="rId102" Type="http://schemas.openxmlformats.org/officeDocument/2006/relationships/customXml" Target="../ink/ink5154.xml"/><Relationship Id="rId144" Type="http://schemas.openxmlformats.org/officeDocument/2006/relationships/customXml" Target="../ink/ink5175.xml"/><Relationship Id="rId90" Type="http://schemas.openxmlformats.org/officeDocument/2006/relationships/customXml" Target="../ink/ink5148.xml"/><Relationship Id="rId186" Type="http://schemas.openxmlformats.org/officeDocument/2006/relationships/customXml" Target="../ink/ink5196.xml"/><Relationship Id="rId351" Type="http://schemas.openxmlformats.org/officeDocument/2006/relationships/image" Target="../media/image5229.png"/><Relationship Id="rId393" Type="http://schemas.openxmlformats.org/officeDocument/2006/relationships/image" Target="../media/image5250.png"/><Relationship Id="rId407" Type="http://schemas.openxmlformats.org/officeDocument/2006/relationships/image" Target="../media/image5256.png"/><Relationship Id="rId211" Type="http://schemas.openxmlformats.org/officeDocument/2006/relationships/image" Target="../media/image5159.png"/><Relationship Id="rId253" Type="http://schemas.openxmlformats.org/officeDocument/2006/relationships/image" Target="../media/image5180.png"/><Relationship Id="rId295" Type="http://schemas.openxmlformats.org/officeDocument/2006/relationships/image" Target="../media/image5201.png"/><Relationship Id="rId309" Type="http://schemas.openxmlformats.org/officeDocument/2006/relationships/image" Target="../media/image5208.png"/><Relationship Id="rId48" Type="http://schemas.openxmlformats.org/officeDocument/2006/relationships/customXml" Target="../ink/ink5127.xml"/><Relationship Id="rId113" Type="http://schemas.openxmlformats.org/officeDocument/2006/relationships/image" Target="../media/image5110.png"/><Relationship Id="rId320" Type="http://schemas.openxmlformats.org/officeDocument/2006/relationships/customXml" Target="../ink/ink5263.xml"/><Relationship Id="rId155" Type="http://schemas.openxmlformats.org/officeDocument/2006/relationships/image" Target="../media/image5131.png"/><Relationship Id="rId197" Type="http://schemas.openxmlformats.org/officeDocument/2006/relationships/image" Target="../media/image5152.png"/><Relationship Id="rId362" Type="http://schemas.openxmlformats.org/officeDocument/2006/relationships/customXml" Target="../ink/ink5284.xml"/><Relationship Id="rId418" Type="http://schemas.openxmlformats.org/officeDocument/2006/relationships/customXml" Target="../ink/ink5312.xml"/><Relationship Id="rId222" Type="http://schemas.openxmlformats.org/officeDocument/2006/relationships/customXml" Target="../ink/ink5214.xml"/><Relationship Id="rId264" Type="http://schemas.openxmlformats.org/officeDocument/2006/relationships/customXml" Target="../ink/ink5235.xml"/><Relationship Id="rId17" Type="http://schemas.openxmlformats.org/officeDocument/2006/relationships/image" Target="../media/image5063.png"/><Relationship Id="rId59" Type="http://schemas.openxmlformats.org/officeDocument/2006/relationships/image" Target="../media/image5083.png"/><Relationship Id="rId124" Type="http://schemas.openxmlformats.org/officeDocument/2006/relationships/customXml" Target="../ink/ink5165.xml"/><Relationship Id="rId70" Type="http://schemas.openxmlformats.org/officeDocument/2006/relationships/customXml" Target="../ink/ink5138.xml"/><Relationship Id="rId166" Type="http://schemas.openxmlformats.org/officeDocument/2006/relationships/customXml" Target="../ink/ink5186.xml"/><Relationship Id="rId331" Type="http://schemas.openxmlformats.org/officeDocument/2006/relationships/image" Target="../media/image5219.png"/><Relationship Id="rId373" Type="http://schemas.openxmlformats.org/officeDocument/2006/relationships/image" Target="../media/image5240.png"/><Relationship Id="rId429" Type="http://schemas.openxmlformats.org/officeDocument/2006/relationships/image" Target="../media/image526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70.png"/><Relationship Id="rId28" Type="http://schemas.openxmlformats.org/officeDocument/2006/relationships/customXml" Target="../ink/ink5117.xml"/><Relationship Id="rId275" Type="http://schemas.openxmlformats.org/officeDocument/2006/relationships/image" Target="../media/image5191.png"/><Relationship Id="rId300" Type="http://schemas.openxmlformats.org/officeDocument/2006/relationships/customXml" Target="../ink/ink5253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28.png"/><Relationship Id="rId21" Type="http://schemas.openxmlformats.org/officeDocument/2006/relationships/image" Target="../media/image5280.png"/><Relationship Id="rId42" Type="http://schemas.openxmlformats.org/officeDocument/2006/relationships/customXml" Target="../ink/ink5342.xml"/><Relationship Id="rId63" Type="http://schemas.openxmlformats.org/officeDocument/2006/relationships/image" Target="../media/image5301.png"/><Relationship Id="rId84" Type="http://schemas.openxmlformats.org/officeDocument/2006/relationships/customXml" Target="../ink/ink5363.xml"/><Relationship Id="rId138" Type="http://schemas.openxmlformats.org/officeDocument/2006/relationships/customXml" Target="../ink/ink5390.xml"/><Relationship Id="rId159" Type="http://schemas.openxmlformats.org/officeDocument/2006/relationships/image" Target="../media/image5349.png"/><Relationship Id="rId170" Type="http://schemas.openxmlformats.org/officeDocument/2006/relationships/customXml" Target="../ink/ink5406.xml"/><Relationship Id="rId191" Type="http://schemas.openxmlformats.org/officeDocument/2006/relationships/image" Target="../media/image5365.png"/><Relationship Id="rId107" Type="http://schemas.openxmlformats.org/officeDocument/2006/relationships/image" Target="../media/image5323.png"/><Relationship Id="rId11" Type="http://schemas.openxmlformats.org/officeDocument/2006/relationships/image" Target="../media/image5275.png"/><Relationship Id="rId32" Type="http://schemas.openxmlformats.org/officeDocument/2006/relationships/customXml" Target="../ink/ink5337.xml"/><Relationship Id="rId53" Type="http://schemas.openxmlformats.org/officeDocument/2006/relationships/image" Target="../media/image5296.png"/><Relationship Id="rId74" Type="http://schemas.openxmlformats.org/officeDocument/2006/relationships/customXml" Target="../ink/ink5358.xml"/><Relationship Id="rId128" Type="http://schemas.openxmlformats.org/officeDocument/2006/relationships/customXml" Target="../ink/ink5385.xml"/><Relationship Id="rId149" Type="http://schemas.openxmlformats.org/officeDocument/2006/relationships/image" Target="../media/image5344.png"/><Relationship Id="rId5" Type="http://schemas.openxmlformats.org/officeDocument/2006/relationships/image" Target="../media/image4838.png"/><Relationship Id="rId95" Type="http://schemas.openxmlformats.org/officeDocument/2006/relationships/image" Target="../media/image5317.png"/><Relationship Id="rId160" Type="http://schemas.openxmlformats.org/officeDocument/2006/relationships/customXml" Target="../ink/ink5401.xml"/><Relationship Id="rId181" Type="http://schemas.openxmlformats.org/officeDocument/2006/relationships/image" Target="../media/image5360.png"/><Relationship Id="rId22" Type="http://schemas.openxmlformats.org/officeDocument/2006/relationships/customXml" Target="../ink/ink5332.xml"/><Relationship Id="rId43" Type="http://schemas.openxmlformats.org/officeDocument/2006/relationships/image" Target="../media/image5291.png"/><Relationship Id="rId64" Type="http://schemas.openxmlformats.org/officeDocument/2006/relationships/customXml" Target="../ink/ink5353.xml"/><Relationship Id="rId118" Type="http://schemas.openxmlformats.org/officeDocument/2006/relationships/customXml" Target="../ink/ink5380.xml"/><Relationship Id="rId139" Type="http://schemas.openxmlformats.org/officeDocument/2006/relationships/image" Target="../media/image5339.png"/><Relationship Id="rId85" Type="http://schemas.openxmlformats.org/officeDocument/2006/relationships/image" Target="../media/image5312.png"/><Relationship Id="rId150" Type="http://schemas.openxmlformats.org/officeDocument/2006/relationships/customXml" Target="../ink/ink5396.xml"/><Relationship Id="rId171" Type="http://schemas.openxmlformats.org/officeDocument/2006/relationships/image" Target="../media/image5355.png"/><Relationship Id="rId192" Type="http://schemas.openxmlformats.org/officeDocument/2006/relationships/customXml" Target="../ink/ink5417.xml"/><Relationship Id="rId12" Type="http://schemas.openxmlformats.org/officeDocument/2006/relationships/customXml" Target="../ink/ink5327.xml"/><Relationship Id="rId33" Type="http://schemas.openxmlformats.org/officeDocument/2006/relationships/image" Target="../media/image5286.png"/><Relationship Id="rId108" Type="http://schemas.openxmlformats.org/officeDocument/2006/relationships/customXml" Target="../ink/ink5375.xml"/><Relationship Id="rId129" Type="http://schemas.openxmlformats.org/officeDocument/2006/relationships/image" Target="../media/image5334.png"/><Relationship Id="rId54" Type="http://schemas.openxmlformats.org/officeDocument/2006/relationships/customXml" Target="../ink/ink5348.xml"/><Relationship Id="rId75" Type="http://schemas.openxmlformats.org/officeDocument/2006/relationships/image" Target="../media/image5307.png"/><Relationship Id="rId96" Type="http://schemas.openxmlformats.org/officeDocument/2006/relationships/customXml" Target="../ink/ink5369.xml"/><Relationship Id="rId140" Type="http://schemas.openxmlformats.org/officeDocument/2006/relationships/customXml" Target="../ink/ink5391.xml"/><Relationship Id="rId161" Type="http://schemas.openxmlformats.org/officeDocument/2006/relationships/image" Target="../media/image5350.png"/><Relationship Id="rId182" Type="http://schemas.openxmlformats.org/officeDocument/2006/relationships/customXml" Target="../ink/ink5412.xml"/><Relationship Id="rId6" Type="http://schemas.openxmlformats.org/officeDocument/2006/relationships/customXml" Target="../ink/ink5324.xml"/><Relationship Id="rId23" Type="http://schemas.openxmlformats.org/officeDocument/2006/relationships/image" Target="../media/image5281.png"/><Relationship Id="rId119" Type="http://schemas.openxmlformats.org/officeDocument/2006/relationships/image" Target="../media/image5329.png"/><Relationship Id="rId44" Type="http://schemas.openxmlformats.org/officeDocument/2006/relationships/customXml" Target="../ink/ink5343.xml"/><Relationship Id="rId65" Type="http://schemas.openxmlformats.org/officeDocument/2006/relationships/image" Target="../media/image5302.png"/><Relationship Id="rId86" Type="http://schemas.openxmlformats.org/officeDocument/2006/relationships/customXml" Target="../ink/ink5364.xml"/><Relationship Id="rId130" Type="http://schemas.openxmlformats.org/officeDocument/2006/relationships/customXml" Target="../ink/ink5386.xml"/><Relationship Id="rId151" Type="http://schemas.openxmlformats.org/officeDocument/2006/relationships/image" Target="../media/image5345.png"/><Relationship Id="rId172" Type="http://schemas.openxmlformats.org/officeDocument/2006/relationships/customXml" Target="../ink/ink5407.xml"/><Relationship Id="rId193" Type="http://schemas.openxmlformats.org/officeDocument/2006/relationships/image" Target="../media/image5366.png"/><Relationship Id="rId13" Type="http://schemas.openxmlformats.org/officeDocument/2006/relationships/image" Target="../media/image5276.png"/><Relationship Id="rId109" Type="http://schemas.openxmlformats.org/officeDocument/2006/relationships/image" Target="../media/image5324.png"/><Relationship Id="rId34" Type="http://schemas.openxmlformats.org/officeDocument/2006/relationships/customXml" Target="../ink/ink5338.xml"/><Relationship Id="rId55" Type="http://schemas.openxmlformats.org/officeDocument/2006/relationships/image" Target="../media/image5297.png"/><Relationship Id="rId76" Type="http://schemas.openxmlformats.org/officeDocument/2006/relationships/customXml" Target="../ink/ink5359.xml"/><Relationship Id="rId97" Type="http://schemas.openxmlformats.org/officeDocument/2006/relationships/image" Target="../media/image5318.png"/><Relationship Id="rId120" Type="http://schemas.openxmlformats.org/officeDocument/2006/relationships/customXml" Target="../ink/ink5381.xml"/><Relationship Id="rId141" Type="http://schemas.openxmlformats.org/officeDocument/2006/relationships/image" Target="../media/image5340.png"/><Relationship Id="rId7" Type="http://schemas.openxmlformats.org/officeDocument/2006/relationships/image" Target="../media/image5273.png"/><Relationship Id="rId71" Type="http://schemas.openxmlformats.org/officeDocument/2006/relationships/image" Target="../media/image5305.png"/><Relationship Id="rId92" Type="http://schemas.openxmlformats.org/officeDocument/2006/relationships/customXml" Target="../ink/ink5367.xml"/><Relationship Id="rId162" Type="http://schemas.openxmlformats.org/officeDocument/2006/relationships/customXml" Target="../ink/ink5402.xml"/><Relationship Id="rId183" Type="http://schemas.openxmlformats.org/officeDocument/2006/relationships/image" Target="../media/image5361.png"/><Relationship Id="rId2" Type="http://schemas.openxmlformats.org/officeDocument/2006/relationships/customXml" Target="../ink/ink5322.xml"/><Relationship Id="rId29" Type="http://schemas.openxmlformats.org/officeDocument/2006/relationships/image" Target="../media/image5284.png"/><Relationship Id="rId24" Type="http://schemas.openxmlformats.org/officeDocument/2006/relationships/customXml" Target="../ink/ink5333.xml"/><Relationship Id="rId40" Type="http://schemas.openxmlformats.org/officeDocument/2006/relationships/customXml" Target="../ink/ink5341.xml"/><Relationship Id="rId45" Type="http://schemas.openxmlformats.org/officeDocument/2006/relationships/image" Target="../media/image5292.png"/><Relationship Id="rId66" Type="http://schemas.openxmlformats.org/officeDocument/2006/relationships/customXml" Target="../ink/ink5354.xml"/><Relationship Id="rId87" Type="http://schemas.openxmlformats.org/officeDocument/2006/relationships/image" Target="../media/image5313.png"/><Relationship Id="rId110" Type="http://schemas.openxmlformats.org/officeDocument/2006/relationships/customXml" Target="../ink/ink5376.xml"/><Relationship Id="rId115" Type="http://schemas.openxmlformats.org/officeDocument/2006/relationships/image" Target="../media/image5327.png"/><Relationship Id="rId131" Type="http://schemas.openxmlformats.org/officeDocument/2006/relationships/image" Target="../media/image5335.png"/><Relationship Id="rId136" Type="http://schemas.openxmlformats.org/officeDocument/2006/relationships/customXml" Target="../ink/ink5389.xml"/><Relationship Id="rId157" Type="http://schemas.openxmlformats.org/officeDocument/2006/relationships/image" Target="../media/image5348.png"/><Relationship Id="rId178" Type="http://schemas.openxmlformats.org/officeDocument/2006/relationships/customXml" Target="../ink/ink5410.xml"/><Relationship Id="rId61" Type="http://schemas.openxmlformats.org/officeDocument/2006/relationships/image" Target="../media/image5300.png"/><Relationship Id="rId82" Type="http://schemas.openxmlformats.org/officeDocument/2006/relationships/customXml" Target="../ink/ink5362.xml"/><Relationship Id="rId152" Type="http://schemas.openxmlformats.org/officeDocument/2006/relationships/customXml" Target="../ink/ink5397.xml"/><Relationship Id="rId173" Type="http://schemas.openxmlformats.org/officeDocument/2006/relationships/image" Target="../media/image5356.png"/><Relationship Id="rId194" Type="http://schemas.openxmlformats.org/officeDocument/2006/relationships/customXml" Target="../ink/ink5418.xml"/><Relationship Id="rId199" Type="http://schemas.openxmlformats.org/officeDocument/2006/relationships/image" Target="../media/image5369.png"/><Relationship Id="rId19" Type="http://schemas.openxmlformats.org/officeDocument/2006/relationships/image" Target="../media/image5279.png"/><Relationship Id="rId14" Type="http://schemas.openxmlformats.org/officeDocument/2006/relationships/customXml" Target="../ink/ink5328.xml"/><Relationship Id="rId30" Type="http://schemas.openxmlformats.org/officeDocument/2006/relationships/customXml" Target="../ink/ink5336.xml"/><Relationship Id="rId35" Type="http://schemas.openxmlformats.org/officeDocument/2006/relationships/image" Target="../media/image5287.png"/><Relationship Id="rId56" Type="http://schemas.openxmlformats.org/officeDocument/2006/relationships/customXml" Target="../ink/ink5349.xml"/><Relationship Id="rId77" Type="http://schemas.openxmlformats.org/officeDocument/2006/relationships/image" Target="../media/image5308.png"/><Relationship Id="rId100" Type="http://schemas.openxmlformats.org/officeDocument/2006/relationships/customXml" Target="../ink/ink5371.xml"/><Relationship Id="rId105" Type="http://schemas.openxmlformats.org/officeDocument/2006/relationships/image" Target="../media/image5322.png"/><Relationship Id="rId126" Type="http://schemas.openxmlformats.org/officeDocument/2006/relationships/customXml" Target="../ink/ink5384.xml"/><Relationship Id="rId147" Type="http://schemas.openxmlformats.org/officeDocument/2006/relationships/image" Target="../media/image5343.png"/><Relationship Id="rId168" Type="http://schemas.openxmlformats.org/officeDocument/2006/relationships/customXml" Target="../ink/ink5405.xml"/><Relationship Id="rId8" Type="http://schemas.openxmlformats.org/officeDocument/2006/relationships/customXml" Target="../ink/ink5325.xml"/><Relationship Id="rId51" Type="http://schemas.openxmlformats.org/officeDocument/2006/relationships/image" Target="../media/image5295.png"/><Relationship Id="rId72" Type="http://schemas.openxmlformats.org/officeDocument/2006/relationships/customXml" Target="../ink/ink5357.xml"/><Relationship Id="rId93" Type="http://schemas.openxmlformats.org/officeDocument/2006/relationships/image" Target="../media/image5316.png"/><Relationship Id="rId98" Type="http://schemas.openxmlformats.org/officeDocument/2006/relationships/customXml" Target="../ink/ink5370.xml"/><Relationship Id="rId121" Type="http://schemas.openxmlformats.org/officeDocument/2006/relationships/image" Target="../media/image5330.png"/><Relationship Id="rId142" Type="http://schemas.openxmlformats.org/officeDocument/2006/relationships/customXml" Target="../ink/ink5392.xml"/><Relationship Id="rId163" Type="http://schemas.openxmlformats.org/officeDocument/2006/relationships/image" Target="../media/image5351.png"/><Relationship Id="rId184" Type="http://schemas.openxmlformats.org/officeDocument/2006/relationships/customXml" Target="../ink/ink5413.xml"/><Relationship Id="rId189" Type="http://schemas.openxmlformats.org/officeDocument/2006/relationships/image" Target="../media/image5364.png"/><Relationship Id="rId3" Type="http://schemas.openxmlformats.org/officeDocument/2006/relationships/image" Target="../media/image5272.png"/><Relationship Id="rId25" Type="http://schemas.openxmlformats.org/officeDocument/2006/relationships/image" Target="../media/image5282.png"/><Relationship Id="rId46" Type="http://schemas.openxmlformats.org/officeDocument/2006/relationships/customXml" Target="../ink/ink5344.xml"/><Relationship Id="rId67" Type="http://schemas.openxmlformats.org/officeDocument/2006/relationships/image" Target="../media/image5303.png"/><Relationship Id="rId116" Type="http://schemas.openxmlformats.org/officeDocument/2006/relationships/customXml" Target="../ink/ink5379.xml"/><Relationship Id="rId137" Type="http://schemas.openxmlformats.org/officeDocument/2006/relationships/image" Target="../media/image5338.png"/><Relationship Id="rId158" Type="http://schemas.openxmlformats.org/officeDocument/2006/relationships/customXml" Target="../ink/ink5400.xml"/><Relationship Id="rId20" Type="http://schemas.openxmlformats.org/officeDocument/2006/relationships/customXml" Target="../ink/ink5331.xml"/><Relationship Id="rId41" Type="http://schemas.openxmlformats.org/officeDocument/2006/relationships/image" Target="../media/image5290.png"/><Relationship Id="rId62" Type="http://schemas.openxmlformats.org/officeDocument/2006/relationships/customXml" Target="../ink/ink5352.xml"/><Relationship Id="rId83" Type="http://schemas.openxmlformats.org/officeDocument/2006/relationships/image" Target="../media/image5311.png"/><Relationship Id="rId88" Type="http://schemas.openxmlformats.org/officeDocument/2006/relationships/customXml" Target="../ink/ink5365.xml"/><Relationship Id="rId111" Type="http://schemas.openxmlformats.org/officeDocument/2006/relationships/image" Target="../media/image5325.png"/><Relationship Id="rId132" Type="http://schemas.openxmlformats.org/officeDocument/2006/relationships/customXml" Target="../ink/ink5387.xml"/><Relationship Id="rId153" Type="http://schemas.openxmlformats.org/officeDocument/2006/relationships/image" Target="../media/image5346.png"/><Relationship Id="rId174" Type="http://schemas.openxmlformats.org/officeDocument/2006/relationships/customXml" Target="../ink/ink5408.xml"/><Relationship Id="rId179" Type="http://schemas.openxmlformats.org/officeDocument/2006/relationships/image" Target="../media/image5359.png"/><Relationship Id="rId195" Type="http://schemas.openxmlformats.org/officeDocument/2006/relationships/image" Target="../media/image5367.png"/><Relationship Id="rId190" Type="http://schemas.openxmlformats.org/officeDocument/2006/relationships/customXml" Target="../ink/ink5416.xml"/><Relationship Id="rId15" Type="http://schemas.openxmlformats.org/officeDocument/2006/relationships/image" Target="../media/image5277.png"/><Relationship Id="rId36" Type="http://schemas.openxmlformats.org/officeDocument/2006/relationships/customXml" Target="../ink/ink5339.xml"/><Relationship Id="rId57" Type="http://schemas.openxmlformats.org/officeDocument/2006/relationships/image" Target="../media/image5298.png"/><Relationship Id="rId106" Type="http://schemas.openxmlformats.org/officeDocument/2006/relationships/customXml" Target="../ink/ink5374.xml"/><Relationship Id="rId127" Type="http://schemas.openxmlformats.org/officeDocument/2006/relationships/image" Target="../media/image5333.png"/><Relationship Id="rId10" Type="http://schemas.openxmlformats.org/officeDocument/2006/relationships/customXml" Target="../ink/ink5326.xml"/><Relationship Id="rId31" Type="http://schemas.openxmlformats.org/officeDocument/2006/relationships/image" Target="../media/image5285.png"/><Relationship Id="rId52" Type="http://schemas.openxmlformats.org/officeDocument/2006/relationships/customXml" Target="../ink/ink5347.xml"/><Relationship Id="rId73" Type="http://schemas.openxmlformats.org/officeDocument/2006/relationships/image" Target="../media/image5306.png"/><Relationship Id="rId78" Type="http://schemas.openxmlformats.org/officeDocument/2006/relationships/customXml" Target="../ink/ink5360.xml"/><Relationship Id="rId94" Type="http://schemas.openxmlformats.org/officeDocument/2006/relationships/customXml" Target="../ink/ink5368.xml"/><Relationship Id="rId99" Type="http://schemas.openxmlformats.org/officeDocument/2006/relationships/image" Target="../media/image5319.png"/><Relationship Id="rId101" Type="http://schemas.openxmlformats.org/officeDocument/2006/relationships/image" Target="../media/image5320.png"/><Relationship Id="rId122" Type="http://schemas.openxmlformats.org/officeDocument/2006/relationships/customXml" Target="../ink/ink5382.xml"/><Relationship Id="rId143" Type="http://schemas.openxmlformats.org/officeDocument/2006/relationships/image" Target="../media/image5341.png"/><Relationship Id="rId148" Type="http://schemas.openxmlformats.org/officeDocument/2006/relationships/customXml" Target="../ink/ink5395.xml"/><Relationship Id="rId164" Type="http://schemas.openxmlformats.org/officeDocument/2006/relationships/customXml" Target="../ink/ink5403.xml"/><Relationship Id="rId169" Type="http://schemas.openxmlformats.org/officeDocument/2006/relationships/image" Target="../media/image5354.png"/><Relationship Id="rId185" Type="http://schemas.openxmlformats.org/officeDocument/2006/relationships/image" Target="../media/image5362.png"/><Relationship Id="rId4" Type="http://schemas.openxmlformats.org/officeDocument/2006/relationships/customXml" Target="../ink/ink5323.xml"/><Relationship Id="rId9" Type="http://schemas.openxmlformats.org/officeDocument/2006/relationships/image" Target="../media/image5274.png"/><Relationship Id="rId180" Type="http://schemas.openxmlformats.org/officeDocument/2006/relationships/customXml" Target="../ink/ink5411.xml"/><Relationship Id="rId26" Type="http://schemas.openxmlformats.org/officeDocument/2006/relationships/customXml" Target="../ink/ink5334.xml"/><Relationship Id="rId47" Type="http://schemas.openxmlformats.org/officeDocument/2006/relationships/image" Target="../media/image5293.png"/><Relationship Id="rId68" Type="http://schemas.openxmlformats.org/officeDocument/2006/relationships/customXml" Target="../ink/ink5355.xml"/><Relationship Id="rId89" Type="http://schemas.openxmlformats.org/officeDocument/2006/relationships/image" Target="../media/image5314.png"/><Relationship Id="rId112" Type="http://schemas.openxmlformats.org/officeDocument/2006/relationships/customXml" Target="../ink/ink5377.xml"/><Relationship Id="rId133" Type="http://schemas.openxmlformats.org/officeDocument/2006/relationships/image" Target="../media/image5336.png"/><Relationship Id="rId154" Type="http://schemas.openxmlformats.org/officeDocument/2006/relationships/customXml" Target="../ink/ink5398.xml"/><Relationship Id="rId175" Type="http://schemas.openxmlformats.org/officeDocument/2006/relationships/image" Target="../media/image5357.png"/><Relationship Id="rId196" Type="http://schemas.openxmlformats.org/officeDocument/2006/relationships/customXml" Target="../ink/ink5419.xml"/><Relationship Id="rId16" Type="http://schemas.openxmlformats.org/officeDocument/2006/relationships/customXml" Target="../ink/ink5329.xml"/><Relationship Id="rId37" Type="http://schemas.openxmlformats.org/officeDocument/2006/relationships/image" Target="../media/image5288.png"/><Relationship Id="rId58" Type="http://schemas.openxmlformats.org/officeDocument/2006/relationships/customXml" Target="../ink/ink5350.xml"/><Relationship Id="rId79" Type="http://schemas.openxmlformats.org/officeDocument/2006/relationships/image" Target="../media/image5309.png"/><Relationship Id="rId102" Type="http://schemas.openxmlformats.org/officeDocument/2006/relationships/customXml" Target="../ink/ink5372.xml"/><Relationship Id="rId123" Type="http://schemas.openxmlformats.org/officeDocument/2006/relationships/image" Target="../media/image5331.png"/><Relationship Id="rId144" Type="http://schemas.openxmlformats.org/officeDocument/2006/relationships/customXml" Target="../ink/ink5393.xml"/><Relationship Id="rId90" Type="http://schemas.openxmlformats.org/officeDocument/2006/relationships/customXml" Target="../ink/ink5366.xml"/><Relationship Id="rId165" Type="http://schemas.openxmlformats.org/officeDocument/2006/relationships/image" Target="../media/image5352.png"/><Relationship Id="rId186" Type="http://schemas.openxmlformats.org/officeDocument/2006/relationships/customXml" Target="../ink/ink5414.xml"/><Relationship Id="rId27" Type="http://schemas.openxmlformats.org/officeDocument/2006/relationships/image" Target="../media/image5283.png"/><Relationship Id="rId48" Type="http://schemas.openxmlformats.org/officeDocument/2006/relationships/customXml" Target="../ink/ink5345.xml"/><Relationship Id="rId69" Type="http://schemas.openxmlformats.org/officeDocument/2006/relationships/image" Target="../media/image5304.png"/><Relationship Id="rId113" Type="http://schemas.openxmlformats.org/officeDocument/2006/relationships/image" Target="../media/image5326.png"/><Relationship Id="rId134" Type="http://schemas.openxmlformats.org/officeDocument/2006/relationships/customXml" Target="../ink/ink5388.xml"/><Relationship Id="rId80" Type="http://schemas.openxmlformats.org/officeDocument/2006/relationships/customXml" Target="../ink/ink5361.xml"/><Relationship Id="rId155" Type="http://schemas.openxmlformats.org/officeDocument/2006/relationships/image" Target="../media/image5347.png"/><Relationship Id="rId176" Type="http://schemas.openxmlformats.org/officeDocument/2006/relationships/customXml" Target="../ink/ink5409.xml"/><Relationship Id="rId197" Type="http://schemas.openxmlformats.org/officeDocument/2006/relationships/image" Target="../media/image5368.png"/><Relationship Id="rId17" Type="http://schemas.openxmlformats.org/officeDocument/2006/relationships/image" Target="../media/image5278.png"/><Relationship Id="rId38" Type="http://schemas.openxmlformats.org/officeDocument/2006/relationships/customXml" Target="../ink/ink5340.xml"/><Relationship Id="rId59" Type="http://schemas.openxmlformats.org/officeDocument/2006/relationships/image" Target="../media/image5299.png"/><Relationship Id="rId103" Type="http://schemas.openxmlformats.org/officeDocument/2006/relationships/image" Target="../media/image5321.png"/><Relationship Id="rId124" Type="http://schemas.openxmlformats.org/officeDocument/2006/relationships/customXml" Target="../ink/ink5383.xml"/><Relationship Id="rId70" Type="http://schemas.openxmlformats.org/officeDocument/2006/relationships/customXml" Target="../ink/ink5356.xml"/><Relationship Id="rId91" Type="http://schemas.openxmlformats.org/officeDocument/2006/relationships/image" Target="../media/image5315.png"/><Relationship Id="rId145" Type="http://schemas.openxmlformats.org/officeDocument/2006/relationships/image" Target="../media/image5342.png"/><Relationship Id="rId166" Type="http://schemas.openxmlformats.org/officeDocument/2006/relationships/customXml" Target="../ink/ink5404.xml"/><Relationship Id="rId187" Type="http://schemas.openxmlformats.org/officeDocument/2006/relationships/image" Target="../media/image536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335.xml"/><Relationship Id="rId49" Type="http://schemas.openxmlformats.org/officeDocument/2006/relationships/image" Target="../media/image5294.png"/><Relationship Id="rId114" Type="http://schemas.openxmlformats.org/officeDocument/2006/relationships/customXml" Target="../ink/ink5378.xml"/><Relationship Id="rId60" Type="http://schemas.openxmlformats.org/officeDocument/2006/relationships/customXml" Target="../ink/ink5351.xml"/><Relationship Id="rId81" Type="http://schemas.openxmlformats.org/officeDocument/2006/relationships/image" Target="../media/image5310.png"/><Relationship Id="rId135" Type="http://schemas.openxmlformats.org/officeDocument/2006/relationships/image" Target="../media/image5337.png"/><Relationship Id="rId156" Type="http://schemas.openxmlformats.org/officeDocument/2006/relationships/customXml" Target="../ink/ink5399.xml"/><Relationship Id="rId177" Type="http://schemas.openxmlformats.org/officeDocument/2006/relationships/image" Target="../media/image5358.png"/><Relationship Id="rId198" Type="http://schemas.openxmlformats.org/officeDocument/2006/relationships/customXml" Target="../ink/ink5420.xml"/><Relationship Id="rId18" Type="http://schemas.openxmlformats.org/officeDocument/2006/relationships/customXml" Target="../ink/ink5330.xml"/><Relationship Id="rId39" Type="http://schemas.openxmlformats.org/officeDocument/2006/relationships/image" Target="../media/image5289.png"/><Relationship Id="rId50" Type="http://schemas.openxmlformats.org/officeDocument/2006/relationships/customXml" Target="../ink/ink5346.xml"/><Relationship Id="rId104" Type="http://schemas.openxmlformats.org/officeDocument/2006/relationships/customXml" Target="../ink/ink5373.xml"/><Relationship Id="rId125" Type="http://schemas.openxmlformats.org/officeDocument/2006/relationships/image" Target="../media/image5332.png"/><Relationship Id="rId146" Type="http://schemas.openxmlformats.org/officeDocument/2006/relationships/customXml" Target="../ink/ink5394.xml"/><Relationship Id="rId167" Type="http://schemas.openxmlformats.org/officeDocument/2006/relationships/image" Target="../media/image5353.png"/><Relationship Id="rId188" Type="http://schemas.openxmlformats.org/officeDocument/2006/relationships/customXml" Target="../ink/ink541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26.png"/><Relationship Id="rId21" Type="http://schemas.openxmlformats.org/officeDocument/2006/relationships/image" Target="../media/image5379.png"/><Relationship Id="rId324" Type="http://schemas.openxmlformats.org/officeDocument/2006/relationships/customXml" Target="../ink/ink5582.xml"/><Relationship Id="rId531" Type="http://schemas.openxmlformats.org/officeDocument/2006/relationships/customXml" Target="../ink/ink5686.xml"/><Relationship Id="rId170" Type="http://schemas.openxmlformats.org/officeDocument/2006/relationships/customXml" Target="../ink/ink5505.xml"/><Relationship Id="rId268" Type="http://schemas.openxmlformats.org/officeDocument/2006/relationships/customXml" Target="../ink/ink5554.xml"/><Relationship Id="rId475" Type="http://schemas.openxmlformats.org/officeDocument/2006/relationships/customXml" Target="../ink/ink5658.xml"/><Relationship Id="rId32" Type="http://schemas.openxmlformats.org/officeDocument/2006/relationships/customXml" Target="../ink/ink5436.xml"/><Relationship Id="rId128" Type="http://schemas.openxmlformats.org/officeDocument/2006/relationships/customXml" Target="../ink/ink5484.xml"/><Relationship Id="rId335" Type="http://schemas.openxmlformats.org/officeDocument/2006/relationships/image" Target="../media/image5533.png"/><Relationship Id="rId542" Type="http://schemas.openxmlformats.org/officeDocument/2006/relationships/image" Target="../media/image5633.png"/><Relationship Id="rId181" Type="http://schemas.openxmlformats.org/officeDocument/2006/relationships/image" Target="../media/image5458.png"/><Relationship Id="rId402" Type="http://schemas.openxmlformats.org/officeDocument/2006/relationships/image" Target="../media/image5565.png"/><Relationship Id="rId279" Type="http://schemas.openxmlformats.org/officeDocument/2006/relationships/image" Target="../media/image5505.png"/><Relationship Id="rId486" Type="http://schemas.openxmlformats.org/officeDocument/2006/relationships/image" Target="../media/image5605.png"/><Relationship Id="rId43" Type="http://schemas.openxmlformats.org/officeDocument/2006/relationships/image" Target="../media/image5390.png"/><Relationship Id="rId139" Type="http://schemas.openxmlformats.org/officeDocument/2006/relationships/image" Target="../media/image5437.png"/><Relationship Id="rId346" Type="http://schemas.openxmlformats.org/officeDocument/2006/relationships/customXml" Target="../ink/ink5593.xml"/><Relationship Id="rId192" Type="http://schemas.openxmlformats.org/officeDocument/2006/relationships/customXml" Target="../ink/ink5516.xml"/><Relationship Id="rId206" Type="http://schemas.openxmlformats.org/officeDocument/2006/relationships/customXml" Target="../ink/ink5523.xml"/><Relationship Id="rId413" Type="http://schemas.openxmlformats.org/officeDocument/2006/relationships/customXml" Target="../ink/ink5627.xml"/><Relationship Id="rId248" Type="http://schemas.openxmlformats.org/officeDocument/2006/relationships/customXml" Target="../ink/ink5544.xml"/><Relationship Id="rId455" Type="http://schemas.openxmlformats.org/officeDocument/2006/relationships/customXml" Target="../ink/ink5648.xml"/><Relationship Id="rId497" Type="http://schemas.openxmlformats.org/officeDocument/2006/relationships/customXml" Target="../ink/ink5669.xml"/><Relationship Id="rId12" Type="http://schemas.openxmlformats.org/officeDocument/2006/relationships/customXml" Target="../ink/ink5426.xml"/><Relationship Id="rId108" Type="http://schemas.openxmlformats.org/officeDocument/2006/relationships/customXml" Target="../ink/ink5474.xml"/><Relationship Id="rId315" Type="http://schemas.openxmlformats.org/officeDocument/2006/relationships/image" Target="../media/image5523.png"/><Relationship Id="rId357" Type="http://schemas.openxmlformats.org/officeDocument/2006/relationships/image" Target="../media/image5544.png"/><Relationship Id="rId522" Type="http://schemas.openxmlformats.org/officeDocument/2006/relationships/image" Target="../media/image5623.png"/><Relationship Id="rId54" Type="http://schemas.openxmlformats.org/officeDocument/2006/relationships/customXml" Target="../ink/ink5447.xml"/><Relationship Id="rId96" Type="http://schemas.openxmlformats.org/officeDocument/2006/relationships/customXml" Target="../ink/ink5468.xml"/><Relationship Id="rId161" Type="http://schemas.openxmlformats.org/officeDocument/2006/relationships/image" Target="../media/image5448.png"/><Relationship Id="rId217" Type="http://schemas.openxmlformats.org/officeDocument/2006/relationships/image" Target="../media/image5474.png"/><Relationship Id="rId399" Type="http://schemas.openxmlformats.org/officeDocument/2006/relationships/customXml" Target="../ink/ink5620.xml"/><Relationship Id="rId259" Type="http://schemas.openxmlformats.org/officeDocument/2006/relationships/image" Target="../media/image5495.png"/><Relationship Id="rId424" Type="http://schemas.openxmlformats.org/officeDocument/2006/relationships/image" Target="../media/image5576.png"/><Relationship Id="rId466" Type="http://schemas.openxmlformats.org/officeDocument/2006/relationships/image" Target="../media/image5596.png"/><Relationship Id="rId23" Type="http://schemas.openxmlformats.org/officeDocument/2006/relationships/image" Target="../media/image5380.png"/><Relationship Id="rId119" Type="http://schemas.openxmlformats.org/officeDocument/2006/relationships/image" Target="../media/image5427.png"/><Relationship Id="rId270" Type="http://schemas.openxmlformats.org/officeDocument/2006/relationships/customXml" Target="../ink/ink5555.xml"/><Relationship Id="rId326" Type="http://schemas.openxmlformats.org/officeDocument/2006/relationships/customXml" Target="../ink/ink5583.xml"/><Relationship Id="rId533" Type="http://schemas.openxmlformats.org/officeDocument/2006/relationships/customXml" Target="../ink/ink5687.xml"/><Relationship Id="rId65" Type="http://schemas.openxmlformats.org/officeDocument/2006/relationships/image" Target="../media/image5401.png"/><Relationship Id="rId130" Type="http://schemas.openxmlformats.org/officeDocument/2006/relationships/customXml" Target="../ink/ink5485.xml"/><Relationship Id="rId368" Type="http://schemas.openxmlformats.org/officeDocument/2006/relationships/customXml" Target="../ink/ink5604.xml"/><Relationship Id="rId172" Type="http://schemas.openxmlformats.org/officeDocument/2006/relationships/customXml" Target="../ink/ink5506.xml"/><Relationship Id="rId228" Type="http://schemas.openxmlformats.org/officeDocument/2006/relationships/customXml" Target="../ink/ink5534.xml"/><Relationship Id="rId435" Type="http://schemas.openxmlformats.org/officeDocument/2006/relationships/customXml" Target="../ink/ink5638.xml"/><Relationship Id="rId477" Type="http://schemas.openxmlformats.org/officeDocument/2006/relationships/customXml" Target="../ink/ink5659.xml"/><Relationship Id="rId281" Type="http://schemas.openxmlformats.org/officeDocument/2006/relationships/image" Target="../media/image5506.png"/><Relationship Id="rId337" Type="http://schemas.openxmlformats.org/officeDocument/2006/relationships/image" Target="../media/image5534.png"/><Relationship Id="rId502" Type="http://schemas.openxmlformats.org/officeDocument/2006/relationships/image" Target="../media/image5613.png"/><Relationship Id="rId34" Type="http://schemas.openxmlformats.org/officeDocument/2006/relationships/customXml" Target="../ink/ink5437.xml"/><Relationship Id="rId76" Type="http://schemas.openxmlformats.org/officeDocument/2006/relationships/customXml" Target="../ink/ink5458.xml"/><Relationship Id="rId141" Type="http://schemas.openxmlformats.org/officeDocument/2006/relationships/image" Target="../media/image5438.png"/><Relationship Id="rId379" Type="http://schemas.openxmlformats.org/officeDocument/2006/relationships/customXml" Target="../ink/ink5610.xml"/><Relationship Id="rId544" Type="http://schemas.openxmlformats.org/officeDocument/2006/relationships/image" Target="../media/image5634.png"/><Relationship Id="rId7" Type="http://schemas.openxmlformats.org/officeDocument/2006/relationships/image" Target="../media/image5372.png"/><Relationship Id="rId183" Type="http://schemas.openxmlformats.org/officeDocument/2006/relationships/image" Target="../media/image5459.png"/><Relationship Id="rId239" Type="http://schemas.openxmlformats.org/officeDocument/2006/relationships/image" Target="../media/image5485.png"/><Relationship Id="rId390" Type="http://schemas.openxmlformats.org/officeDocument/2006/relationships/image" Target="../media/image5559.png"/><Relationship Id="rId404" Type="http://schemas.openxmlformats.org/officeDocument/2006/relationships/image" Target="../media/image5566.png"/><Relationship Id="rId446" Type="http://schemas.openxmlformats.org/officeDocument/2006/relationships/image" Target="../media/image5586.png"/><Relationship Id="rId250" Type="http://schemas.openxmlformats.org/officeDocument/2006/relationships/customXml" Target="../ink/ink5545.xml"/><Relationship Id="rId292" Type="http://schemas.openxmlformats.org/officeDocument/2006/relationships/customXml" Target="../ink/ink5566.xml"/><Relationship Id="rId306" Type="http://schemas.openxmlformats.org/officeDocument/2006/relationships/customXml" Target="../ink/ink5573.xml"/><Relationship Id="rId488" Type="http://schemas.openxmlformats.org/officeDocument/2006/relationships/image" Target="../media/image5606.png"/><Relationship Id="rId45" Type="http://schemas.openxmlformats.org/officeDocument/2006/relationships/image" Target="../media/image5391.png"/><Relationship Id="rId87" Type="http://schemas.openxmlformats.org/officeDocument/2006/relationships/image" Target="../media/image5412.png"/><Relationship Id="rId110" Type="http://schemas.openxmlformats.org/officeDocument/2006/relationships/customXml" Target="../ink/ink5475.xml"/><Relationship Id="rId348" Type="http://schemas.openxmlformats.org/officeDocument/2006/relationships/customXml" Target="../ink/ink5594.xml"/><Relationship Id="rId513" Type="http://schemas.openxmlformats.org/officeDocument/2006/relationships/customXml" Target="../ink/ink5677.xml"/><Relationship Id="rId152" Type="http://schemas.openxmlformats.org/officeDocument/2006/relationships/customXml" Target="../ink/ink5496.xml"/><Relationship Id="rId194" Type="http://schemas.openxmlformats.org/officeDocument/2006/relationships/customXml" Target="../ink/ink5517.xml"/><Relationship Id="rId208" Type="http://schemas.openxmlformats.org/officeDocument/2006/relationships/customXml" Target="../ink/ink5524.xml"/><Relationship Id="rId415" Type="http://schemas.openxmlformats.org/officeDocument/2006/relationships/customXml" Target="../ink/ink5628.xml"/><Relationship Id="rId457" Type="http://schemas.openxmlformats.org/officeDocument/2006/relationships/customXml" Target="../ink/ink5649.xml"/><Relationship Id="rId261" Type="http://schemas.openxmlformats.org/officeDocument/2006/relationships/image" Target="../media/image5496.png"/><Relationship Id="rId499" Type="http://schemas.openxmlformats.org/officeDocument/2006/relationships/customXml" Target="../ink/ink5670.xml"/><Relationship Id="rId14" Type="http://schemas.openxmlformats.org/officeDocument/2006/relationships/customXml" Target="../ink/ink5427.xml"/><Relationship Id="rId56" Type="http://schemas.openxmlformats.org/officeDocument/2006/relationships/customXml" Target="../ink/ink5448.xml"/><Relationship Id="rId317" Type="http://schemas.openxmlformats.org/officeDocument/2006/relationships/image" Target="../media/image5524.png"/><Relationship Id="rId359" Type="http://schemas.openxmlformats.org/officeDocument/2006/relationships/image" Target="../media/image5545.png"/><Relationship Id="rId524" Type="http://schemas.openxmlformats.org/officeDocument/2006/relationships/image" Target="../media/image5624.png"/><Relationship Id="rId98" Type="http://schemas.openxmlformats.org/officeDocument/2006/relationships/customXml" Target="../ink/ink5469.xml"/><Relationship Id="rId121" Type="http://schemas.openxmlformats.org/officeDocument/2006/relationships/image" Target="../media/image5428.png"/><Relationship Id="rId163" Type="http://schemas.openxmlformats.org/officeDocument/2006/relationships/image" Target="../media/image5449.png"/><Relationship Id="rId219" Type="http://schemas.openxmlformats.org/officeDocument/2006/relationships/image" Target="../media/image5475.png"/><Relationship Id="rId370" Type="http://schemas.openxmlformats.org/officeDocument/2006/relationships/customXml" Target="../ink/ink5605.xml"/><Relationship Id="rId426" Type="http://schemas.openxmlformats.org/officeDocument/2006/relationships/image" Target="../media/image5577.png"/><Relationship Id="rId230" Type="http://schemas.openxmlformats.org/officeDocument/2006/relationships/customXml" Target="../ink/ink5535.xml"/><Relationship Id="rId468" Type="http://schemas.openxmlformats.org/officeDocument/2006/relationships/image" Target="../media/image5597.png"/><Relationship Id="rId25" Type="http://schemas.openxmlformats.org/officeDocument/2006/relationships/image" Target="../media/image5381.png"/><Relationship Id="rId67" Type="http://schemas.openxmlformats.org/officeDocument/2006/relationships/image" Target="../media/image5402.png"/><Relationship Id="rId272" Type="http://schemas.openxmlformats.org/officeDocument/2006/relationships/customXml" Target="../ink/ink5556.xml"/><Relationship Id="rId328" Type="http://schemas.openxmlformats.org/officeDocument/2006/relationships/customXml" Target="../ink/ink5584.xml"/><Relationship Id="rId535" Type="http://schemas.openxmlformats.org/officeDocument/2006/relationships/customXml" Target="../ink/ink5688.xml"/><Relationship Id="rId132" Type="http://schemas.openxmlformats.org/officeDocument/2006/relationships/customXml" Target="../ink/ink5486.xml"/><Relationship Id="rId174" Type="http://schemas.openxmlformats.org/officeDocument/2006/relationships/customXml" Target="../ink/ink5507.xml"/><Relationship Id="rId381" Type="http://schemas.openxmlformats.org/officeDocument/2006/relationships/customXml" Target="../ink/ink5611.xml"/><Relationship Id="rId241" Type="http://schemas.openxmlformats.org/officeDocument/2006/relationships/image" Target="../media/image5486.png"/><Relationship Id="rId437" Type="http://schemas.openxmlformats.org/officeDocument/2006/relationships/customXml" Target="../ink/ink5639.xml"/><Relationship Id="rId479" Type="http://schemas.openxmlformats.org/officeDocument/2006/relationships/customXml" Target="../ink/ink5660.xml"/><Relationship Id="rId36" Type="http://schemas.openxmlformats.org/officeDocument/2006/relationships/customXml" Target="../ink/ink5438.xml"/><Relationship Id="rId283" Type="http://schemas.openxmlformats.org/officeDocument/2006/relationships/image" Target="../media/image5507.png"/><Relationship Id="rId339" Type="http://schemas.openxmlformats.org/officeDocument/2006/relationships/image" Target="../media/image5535.png"/><Relationship Id="rId490" Type="http://schemas.openxmlformats.org/officeDocument/2006/relationships/image" Target="../media/image5607.png"/><Relationship Id="rId504" Type="http://schemas.openxmlformats.org/officeDocument/2006/relationships/image" Target="../media/image5614.png"/><Relationship Id="rId546" Type="http://schemas.openxmlformats.org/officeDocument/2006/relationships/image" Target="../media/image5635.png"/><Relationship Id="rId78" Type="http://schemas.openxmlformats.org/officeDocument/2006/relationships/customXml" Target="../ink/ink5459.xml"/><Relationship Id="rId101" Type="http://schemas.openxmlformats.org/officeDocument/2006/relationships/image" Target="../media/image5418.png"/><Relationship Id="rId143" Type="http://schemas.openxmlformats.org/officeDocument/2006/relationships/image" Target="../media/image5439.png"/><Relationship Id="rId185" Type="http://schemas.openxmlformats.org/officeDocument/2006/relationships/image" Target="../media/image5460.png"/><Relationship Id="rId350" Type="http://schemas.openxmlformats.org/officeDocument/2006/relationships/customXml" Target="../ink/ink5595.xml"/><Relationship Id="rId406" Type="http://schemas.openxmlformats.org/officeDocument/2006/relationships/image" Target="../media/image5567.png"/><Relationship Id="rId9" Type="http://schemas.openxmlformats.org/officeDocument/2006/relationships/image" Target="../media/image5373.png"/><Relationship Id="rId210" Type="http://schemas.openxmlformats.org/officeDocument/2006/relationships/customXml" Target="../ink/ink5525.xml"/><Relationship Id="rId392" Type="http://schemas.openxmlformats.org/officeDocument/2006/relationships/image" Target="../media/image5560.png"/><Relationship Id="rId448" Type="http://schemas.openxmlformats.org/officeDocument/2006/relationships/image" Target="../media/image5587.png"/><Relationship Id="rId252" Type="http://schemas.openxmlformats.org/officeDocument/2006/relationships/customXml" Target="../ink/ink5546.xml"/><Relationship Id="rId294" Type="http://schemas.openxmlformats.org/officeDocument/2006/relationships/customXml" Target="../ink/ink5567.xml"/><Relationship Id="rId308" Type="http://schemas.openxmlformats.org/officeDocument/2006/relationships/customXml" Target="../ink/ink5574.xml"/><Relationship Id="rId515" Type="http://schemas.openxmlformats.org/officeDocument/2006/relationships/customXml" Target="../ink/ink5678.xml"/><Relationship Id="rId47" Type="http://schemas.openxmlformats.org/officeDocument/2006/relationships/image" Target="../media/image5392.png"/><Relationship Id="rId89" Type="http://schemas.openxmlformats.org/officeDocument/2006/relationships/image" Target="../media/image5413.png"/><Relationship Id="rId112" Type="http://schemas.openxmlformats.org/officeDocument/2006/relationships/customXml" Target="../ink/ink5476.xml"/><Relationship Id="rId154" Type="http://schemas.openxmlformats.org/officeDocument/2006/relationships/customXml" Target="../ink/ink5497.xml"/><Relationship Id="rId361" Type="http://schemas.openxmlformats.org/officeDocument/2006/relationships/image" Target="../media/image5546.png"/><Relationship Id="rId196" Type="http://schemas.openxmlformats.org/officeDocument/2006/relationships/customXml" Target="../ink/ink5518.xml"/><Relationship Id="rId417" Type="http://schemas.openxmlformats.org/officeDocument/2006/relationships/customXml" Target="../ink/ink5629.xml"/><Relationship Id="rId459" Type="http://schemas.openxmlformats.org/officeDocument/2006/relationships/customXml" Target="../ink/ink5650.xml"/><Relationship Id="rId16" Type="http://schemas.openxmlformats.org/officeDocument/2006/relationships/customXml" Target="../ink/ink5428.xml"/><Relationship Id="rId221" Type="http://schemas.openxmlformats.org/officeDocument/2006/relationships/image" Target="../media/image5476.png"/><Relationship Id="rId263" Type="http://schemas.openxmlformats.org/officeDocument/2006/relationships/image" Target="../media/image5497.png"/><Relationship Id="rId319" Type="http://schemas.openxmlformats.org/officeDocument/2006/relationships/image" Target="../media/image5525.png"/><Relationship Id="rId470" Type="http://schemas.openxmlformats.org/officeDocument/2006/relationships/image" Target="../media/image5598.png"/><Relationship Id="rId526" Type="http://schemas.openxmlformats.org/officeDocument/2006/relationships/image" Target="../media/image5625.png"/><Relationship Id="rId58" Type="http://schemas.openxmlformats.org/officeDocument/2006/relationships/customXml" Target="../ink/ink5449.xml"/><Relationship Id="rId123" Type="http://schemas.openxmlformats.org/officeDocument/2006/relationships/image" Target="../media/image5429.png"/><Relationship Id="rId330" Type="http://schemas.openxmlformats.org/officeDocument/2006/relationships/customXml" Target="../ink/ink5585.xml"/><Relationship Id="rId165" Type="http://schemas.openxmlformats.org/officeDocument/2006/relationships/image" Target="../media/image5450.png"/><Relationship Id="rId372" Type="http://schemas.openxmlformats.org/officeDocument/2006/relationships/image" Target="../media/image438.png"/><Relationship Id="rId428" Type="http://schemas.openxmlformats.org/officeDocument/2006/relationships/image" Target="../media/image5578.png"/><Relationship Id="rId232" Type="http://schemas.openxmlformats.org/officeDocument/2006/relationships/customXml" Target="../ink/ink5536.xml"/><Relationship Id="rId274" Type="http://schemas.openxmlformats.org/officeDocument/2006/relationships/customXml" Target="../ink/ink5557.xml"/><Relationship Id="rId481" Type="http://schemas.openxmlformats.org/officeDocument/2006/relationships/customXml" Target="../ink/ink5661.xml"/><Relationship Id="rId27" Type="http://schemas.openxmlformats.org/officeDocument/2006/relationships/image" Target="../media/image5382.png"/><Relationship Id="rId69" Type="http://schemas.openxmlformats.org/officeDocument/2006/relationships/image" Target="../media/image5403.png"/><Relationship Id="rId134" Type="http://schemas.openxmlformats.org/officeDocument/2006/relationships/customXml" Target="../ink/ink5487.xml"/><Relationship Id="rId537" Type="http://schemas.openxmlformats.org/officeDocument/2006/relationships/customXml" Target="../ink/ink5689.xml"/><Relationship Id="rId80" Type="http://schemas.openxmlformats.org/officeDocument/2006/relationships/customXml" Target="../ink/ink5460.xml"/><Relationship Id="rId176" Type="http://schemas.openxmlformats.org/officeDocument/2006/relationships/customXml" Target="../ink/ink5508.xml"/><Relationship Id="rId341" Type="http://schemas.openxmlformats.org/officeDocument/2006/relationships/image" Target="../media/image5536.png"/><Relationship Id="rId383" Type="http://schemas.openxmlformats.org/officeDocument/2006/relationships/customXml" Target="../ink/ink5612.xml"/><Relationship Id="rId439" Type="http://schemas.openxmlformats.org/officeDocument/2006/relationships/customXml" Target="../ink/ink5640.xml"/><Relationship Id="rId201" Type="http://schemas.openxmlformats.org/officeDocument/2006/relationships/image" Target="../media/image5467.png"/><Relationship Id="rId243" Type="http://schemas.openxmlformats.org/officeDocument/2006/relationships/image" Target="../media/image5487.png"/><Relationship Id="rId285" Type="http://schemas.openxmlformats.org/officeDocument/2006/relationships/image" Target="../media/image5508.png"/><Relationship Id="rId450" Type="http://schemas.openxmlformats.org/officeDocument/2006/relationships/image" Target="../media/image5588.png"/><Relationship Id="rId506" Type="http://schemas.openxmlformats.org/officeDocument/2006/relationships/image" Target="../media/image5615.png"/><Relationship Id="rId38" Type="http://schemas.openxmlformats.org/officeDocument/2006/relationships/customXml" Target="../ink/ink5439.xml"/><Relationship Id="rId103" Type="http://schemas.openxmlformats.org/officeDocument/2006/relationships/image" Target="../media/image5419.png"/><Relationship Id="rId310" Type="http://schemas.openxmlformats.org/officeDocument/2006/relationships/customXml" Target="../ink/ink5575.xml"/><Relationship Id="rId492" Type="http://schemas.openxmlformats.org/officeDocument/2006/relationships/image" Target="../media/image5608.png"/><Relationship Id="rId91" Type="http://schemas.openxmlformats.org/officeDocument/2006/relationships/image" Target="../media/image5414.png"/><Relationship Id="rId145" Type="http://schemas.openxmlformats.org/officeDocument/2006/relationships/image" Target="../media/image5440.png"/><Relationship Id="rId187" Type="http://schemas.openxmlformats.org/officeDocument/2006/relationships/image" Target="../media/image5461.png"/><Relationship Id="rId352" Type="http://schemas.openxmlformats.org/officeDocument/2006/relationships/customXml" Target="../ink/ink5596.xml"/><Relationship Id="rId394" Type="http://schemas.openxmlformats.org/officeDocument/2006/relationships/image" Target="../media/image5561.png"/><Relationship Id="rId408" Type="http://schemas.openxmlformats.org/officeDocument/2006/relationships/image" Target="../media/image5568.png"/><Relationship Id="rId212" Type="http://schemas.openxmlformats.org/officeDocument/2006/relationships/customXml" Target="../ink/ink5526.xml"/><Relationship Id="rId254" Type="http://schemas.openxmlformats.org/officeDocument/2006/relationships/customXml" Target="../ink/ink5547.xml"/><Relationship Id="rId49" Type="http://schemas.openxmlformats.org/officeDocument/2006/relationships/image" Target="../media/image5393.png"/><Relationship Id="rId114" Type="http://schemas.openxmlformats.org/officeDocument/2006/relationships/customXml" Target="../ink/ink5477.xml"/><Relationship Id="rId296" Type="http://schemas.openxmlformats.org/officeDocument/2006/relationships/customXml" Target="../ink/ink5568.xml"/><Relationship Id="rId461" Type="http://schemas.openxmlformats.org/officeDocument/2006/relationships/customXml" Target="../ink/ink5651.xml"/><Relationship Id="rId517" Type="http://schemas.openxmlformats.org/officeDocument/2006/relationships/customXml" Target="../ink/ink5679.xml"/><Relationship Id="rId60" Type="http://schemas.openxmlformats.org/officeDocument/2006/relationships/customXml" Target="../ink/ink5450.xml"/><Relationship Id="rId156" Type="http://schemas.openxmlformats.org/officeDocument/2006/relationships/customXml" Target="../ink/ink5498.xml"/><Relationship Id="rId198" Type="http://schemas.openxmlformats.org/officeDocument/2006/relationships/customXml" Target="../ink/ink5519.xml"/><Relationship Id="rId321" Type="http://schemas.openxmlformats.org/officeDocument/2006/relationships/image" Target="../media/image5526.png"/><Relationship Id="rId363" Type="http://schemas.openxmlformats.org/officeDocument/2006/relationships/image" Target="../media/image5547.png"/><Relationship Id="rId419" Type="http://schemas.openxmlformats.org/officeDocument/2006/relationships/customXml" Target="../ink/ink5630.xml"/><Relationship Id="rId223" Type="http://schemas.openxmlformats.org/officeDocument/2006/relationships/image" Target="../media/image5477.png"/><Relationship Id="rId430" Type="http://schemas.openxmlformats.org/officeDocument/2006/relationships/image" Target="../media/image5579.png"/><Relationship Id="rId18" Type="http://schemas.openxmlformats.org/officeDocument/2006/relationships/customXml" Target="../ink/ink5429.xml"/><Relationship Id="rId265" Type="http://schemas.openxmlformats.org/officeDocument/2006/relationships/image" Target="../media/image5498.png"/><Relationship Id="rId472" Type="http://schemas.openxmlformats.org/officeDocument/2006/relationships/image" Target="../media/image5599.png"/><Relationship Id="rId528" Type="http://schemas.openxmlformats.org/officeDocument/2006/relationships/image" Target="../media/image5626.png"/><Relationship Id="rId125" Type="http://schemas.openxmlformats.org/officeDocument/2006/relationships/image" Target="../media/image5430.png"/><Relationship Id="rId167" Type="http://schemas.openxmlformats.org/officeDocument/2006/relationships/image" Target="../media/image5451.png"/><Relationship Id="rId332" Type="http://schemas.openxmlformats.org/officeDocument/2006/relationships/customXml" Target="../ink/ink5586.xml"/><Relationship Id="rId374" Type="http://schemas.openxmlformats.org/officeDocument/2006/relationships/image" Target="../media/image5551.png"/><Relationship Id="rId71" Type="http://schemas.openxmlformats.org/officeDocument/2006/relationships/image" Target="../media/image5404.png"/><Relationship Id="rId234" Type="http://schemas.openxmlformats.org/officeDocument/2006/relationships/customXml" Target="../ink/ink5537.xml"/><Relationship Id="rId2" Type="http://schemas.openxmlformats.org/officeDocument/2006/relationships/customXml" Target="../ink/ink5421.xml"/><Relationship Id="rId29" Type="http://schemas.openxmlformats.org/officeDocument/2006/relationships/image" Target="../media/image5383.png"/><Relationship Id="rId276" Type="http://schemas.openxmlformats.org/officeDocument/2006/relationships/customXml" Target="../ink/ink5558.xml"/><Relationship Id="rId441" Type="http://schemas.openxmlformats.org/officeDocument/2006/relationships/customXml" Target="../ink/ink5641.xml"/><Relationship Id="rId483" Type="http://schemas.openxmlformats.org/officeDocument/2006/relationships/customXml" Target="../ink/ink5662.xml"/><Relationship Id="rId539" Type="http://schemas.openxmlformats.org/officeDocument/2006/relationships/customXml" Target="../ink/ink5690.xml"/><Relationship Id="rId40" Type="http://schemas.openxmlformats.org/officeDocument/2006/relationships/customXml" Target="../ink/ink5440.xml"/><Relationship Id="rId136" Type="http://schemas.openxmlformats.org/officeDocument/2006/relationships/customXml" Target="../ink/ink5488.xml"/><Relationship Id="rId178" Type="http://schemas.openxmlformats.org/officeDocument/2006/relationships/customXml" Target="../ink/ink5509.xml"/><Relationship Id="rId301" Type="http://schemas.openxmlformats.org/officeDocument/2006/relationships/image" Target="../media/image5516.png"/><Relationship Id="rId343" Type="http://schemas.openxmlformats.org/officeDocument/2006/relationships/image" Target="../media/image5537.png"/><Relationship Id="rId82" Type="http://schemas.openxmlformats.org/officeDocument/2006/relationships/customXml" Target="../ink/ink5461.xml"/><Relationship Id="rId203" Type="http://schemas.openxmlformats.org/officeDocument/2006/relationships/image" Target="../media/image5468.png"/><Relationship Id="rId385" Type="http://schemas.openxmlformats.org/officeDocument/2006/relationships/customXml" Target="../ink/ink5613.xml"/><Relationship Id="rId245" Type="http://schemas.openxmlformats.org/officeDocument/2006/relationships/image" Target="../media/image5488.png"/><Relationship Id="rId287" Type="http://schemas.openxmlformats.org/officeDocument/2006/relationships/image" Target="../media/image5509.png"/><Relationship Id="rId410" Type="http://schemas.openxmlformats.org/officeDocument/2006/relationships/image" Target="../media/image5569.png"/><Relationship Id="rId452" Type="http://schemas.openxmlformats.org/officeDocument/2006/relationships/image" Target="../media/image5589.png"/><Relationship Id="rId494" Type="http://schemas.openxmlformats.org/officeDocument/2006/relationships/image" Target="../media/image5609.png"/><Relationship Id="rId508" Type="http://schemas.openxmlformats.org/officeDocument/2006/relationships/image" Target="../media/image5616.png"/><Relationship Id="rId105" Type="http://schemas.openxmlformats.org/officeDocument/2006/relationships/image" Target="../media/image5420.png"/><Relationship Id="rId147" Type="http://schemas.openxmlformats.org/officeDocument/2006/relationships/image" Target="../media/image5441.png"/><Relationship Id="rId312" Type="http://schemas.openxmlformats.org/officeDocument/2006/relationships/customXml" Target="../ink/ink5576.xml"/><Relationship Id="rId354" Type="http://schemas.openxmlformats.org/officeDocument/2006/relationships/customXml" Target="../ink/ink5597.xml"/><Relationship Id="rId51" Type="http://schemas.openxmlformats.org/officeDocument/2006/relationships/image" Target="../media/image5394.png"/><Relationship Id="rId93" Type="http://schemas.openxmlformats.org/officeDocument/2006/relationships/image" Target="../media/image3309.png"/><Relationship Id="rId189" Type="http://schemas.openxmlformats.org/officeDocument/2006/relationships/image" Target="../media/image5462.png"/><Relationship Id="rId396" Type="http://schemas.openxmlformats.org/officeDocument/2006/relationships/image" Target="../media/image5562.png"/><Relationship Id="rId214" Type="http://schemas.openxmlformats.org/officeDocument/2006/relationships/customXml" Target="../ink/ink5527.xml"/><Relationship Id="rId256" Type="http://schemas.openxmlformats.org/officeDocument/2006/relationships/customXml" Target="../ink/ink5548.xml"/><Relationship Id="rId298" Type="http://schemas.openxmlformats.org/officeDocument/2006/relationships/customXml" Target="../ink/ink5569.xml"/><Relationship Id="rId421" Type="http://schemas.openxmlformats.org/officeDocument/2006/relationships/customXml" Target="../ink/ink5631.xml"/><Relationship Id="rId463" Type="http://schemas.openxmlformats.org/officeDocument/2006/relationships/customXml" Target="../ink/ink5652.xml"/><Relationship Id="rId519" Type="http://schemas.openxmlformats.org/officeDocument/2006/relationships/customXml" Target="../ink/ink5680.xml"/><Relationship Id="rId116" Type="http://schemas.openxmlformats.org/officeDocument/2006/relationships/customXml" Target="../ink/ink5478.xml"/><Relationship Id="rId158" Type="http://schemas.openxmlformats.org/officeDocument/2006/relationships/customXml" Target="../ink/ink5499.xml"/><Relationship Id="rId323" Type="http://schemas.openxmlformats.org/officeDocument/2006/relationships/image" Target="../media/image5527.png"/><Relationship Id="rId530" Type="http://schemas.openxmlformats.org/officeDocument/2006/relationships/image" Target="../media/image5627.png"/><Relationship Id="rId20" Type="http://schemas.openxmlformats.org/officeDocument/2006/relationships/customXml" Target="../ink/ink5430.xml"/><Relationship Id="rId62" Type="http://schemas.openxmlformats.org/officeDocument/2006/relationships/customXml" Target="../ink/ink5451.xml"/><Relationship Id="rId365" Type="http://schemas.openxmlformats.org/officeDocument/2006/relationships/image" Target="../media/image5548.png"/><Relationship Id="rId225" Type="http://schemas.openxmlformats.org/officeDocument/2006/relationships/image" Target="../media/image5478.png"/><Relationship Id="rId267" Type="http://schemas.openxmlformats.org/officeDocument/2006/relationships/image" Target="../media/image5499.png"/><Relationship Id="rId432" Type="http://schemas.openxmlformats.org/officeDocument/2006/relationships/image" Target="../media/image5580.png"/><Relationship Id="rId474" Type="http://schemas.openxmlformats.org/officeDocument/2006/relationships/image" Target="../media/image5600.png"/><Relationship Id="rId127" Type="http://schemas.openxmlformats.org/officeDocument/2006/relationships/image" Target="../media/image5431.png"/><Relationship Id="rId31" Type="http://schemas.openxmlformats.org/officeDocument/2006/relationships/image" Target="../media/image5384.png"/><Relationship Id="rId73" Type="http://schemas.openxmlformats.org/officeDocument/2006/relationships/image" Target="../media/image5405.png"/><Relationship Id="rId169" Type="http://schemas.openxmlformats.org/officeDocument/2006/relationships/image" Target="../media/image5452.png"/><Relationship Id="rId334" Type="http://schemas.openxmlformats.org/officeDocument/2006/relationships/customXml" Target="../ink/ink5587.xml"/><Relationship Id="rId376" Type="http://schemas.openxmlformats.org/officeDocument/2006/relationships/image" Target="../media/image5552.png"/><Relationship Id="rId541" Type="http://schemas.openxmlformats.org/officeDocument/2006/relationships/customXml" Target="../ink/ink5691.xml"/><Relationship Id="rId4" Type="http://schemas.openxmlformats.org/officeDocument/2006/relationships/customXml" Target="../ink/ink5422.xml"/><Relationship Id="rId180" Type="http://schemas.openxmlformats.org/officeDocument/2006/relationships/customXml" Target="../ink/ink5510.xml"/><Relationship Id="rId236" Type="http://schemas.openxmlformats.org/officeDocument/2006/relationships/customXml" Target="../ink/ink5538.xml"/><Relationship Id="rId278" Type="http://schemas.openxmlformats.org/officeDocument/2006/relationships/customXml" Target="../ink/ink5559.xml"/><Relationship Id="rId401" Type="http://schemas.openxmlformats.org/officeDocument/2006/relationships/customXml" Target="../ink/ink5621.xml"/><Relationship Id="rId443" Type="http://schemas.openxmlformats.org/officeDocument/2006/relationships/customXml" Target="../ink/ink5642.xml"/><Relationship Id="rId303" Type="http://schemas.openxmlformats.org/officeDocument/2006/relationships/image" Target="../media/image5517.png"/><Relationship Id="rId485" Type="http://schemas.openxmlformats.org/officeDocument/2006/relationships/customXml" Target="../ink/ink5663.xml"/><Relationship Id="rId42" Type="http://schemas.openxmlformats.org/officeDocument/2006/relationships/customXml" Target="../ink/ink5441.xml"/><Relationship Id="rId84" Type="http://schemas.openxmlformats.org/officeDocument/2006/relationships/customXml" Target="../ink/ink5462.xml"/><Relationship Id="rId138" Type="http://schemas.openxmlformats.org/officeDocument/2006/relationships/customXml" Target="../ink/ink5489.xml"/><Relationship Id="rId345" Type="http://schemas.openxmlformats.org/officeDocument/2006/relationships/image" Target="../media/image5538.png"/><Relationship Id="rId387" Type="http://schemas.openxmlformats.org/officeDocument/2006/relationships/customXml" Target="../ink/ink5614.xml"/><Relationship Id="rId510" Type="http://schemas.openxmlformats.org/officeDocument/2006/relationships/image" Target="../media/image5617.png"/><Relationship Id="rId191" Type="http://schemas.openxmlformats.org/officeDocument/2006/relationships/image" Target="../media/image5463.png"/><Relationship Id="rId205" Type="http://schemas.openxmlformats.org/officeDocument/2006/relationships/image" Target="../media/image5469.png"/><Relationship Id="rId247" Type="http://schemas.openxmlformats.org/officeDocument/2006/relationships/image" Target="../media/image5489.png"/><Relationship Id="rId412" Type="http://schemas.openxmlformats.org/officeDocument/2006/relationships/image" Target="../media/image5570.png"/><Relationship Id="rId107" Type="http://schemas.openxmlformats.org/officeDocument/2006/relationships/image" Target="../media/image5421.png"/><Relationship Id="rId289" Type="http://schemas.openxmlformats.org/officeDocument/2006/relationships/image" Target="../media/image5510.png"/><Relationship Id="rId454" Type="http://schemas.openxmlformats.org/officeDocument/2006/relationships/image" Target="../media/image5590.png"/><Relationship Id="rId496" Type="http://schemas.openxmlformats.org/officeDocument/2006/relationships/image" Target="../media/image5610.png"/><Relationship Id="rId11" Type="http://schemas.openxmlformats.org/officeDocument/2006/relationships/image" Target="../media/image5374.png"/><Relationship Id="rId53" Type="http://schemas.openxmlformats.org/officeDocument/2006/relationships/image" Target="../media/image5395.png"/><Relationship Id="rId149" Type="http://schemas.openxmlformats.org/officeDocument/2006/relationships/image" Target="../media/image5442.png"/><Relationship Id="rId314" Type="http://schemas.openxmlformats.org/officeDocument/2006/relationships/customXml" Target="../ink/ink5577.xml"/><Relationship Id="rId356" Type="http://schemas.openxmlformats.org/officeDocument/2006/relationships/customXml" Target="../ink/ink5598.xml"/><Relationship Id="rId398" Type="http://schemas.openxmlformats.org/officeDocument/2006/relationships/image" Target="../media/image5563.png"/><Relationship Id="rId521" Type="http://schemas.openxmlformats.org/officeDocument/2006/relationships/customXml" Target="../ink/ink5681.xml"/><Relationship Id="rId95" Type="http://schemas.openxmlformats.org/officeDocument/2006/relationships/image" Target="../media/image5415.png"/><Relationship Id="rId160" Type="http://schemas.openxmlformats.org/officeDocument/2006/relationships/customXml" Target="../ink/ink5500.xml"/><Relationship Id="rId216" Type="http://schemas.openxmlformats.org/officeDocument/2006/relationships/customXml" Target="../ink/ink5528.xml"/><Relationship Id="rId423" Type="http://schemas.openxmlformats.org/officeDocument/2006/relationships/customXml" Target="../ink/ink5632.xml"/><Relationship Id="rId258" Type="http://schemas.openxmlformats.org/officeDocument/2006/relationships/customXml" Target="../ink/ink5549.xml"/><Relationship Id="rId465" Type="http://schemas.openxmlformats.org/officeDocument/2006/relationships/customXml" Target="../ink/ink5653.xml"/><Relationship Id="rId22" Type="http://schemas.openxmlformats.org/officeDocument/2006/relationships/customXml" Target="../ink/ink5431.xml"/><Relationship Id="rId64" Type="http://schemas.openxmlformats.org/officeDocument/2006/relationships/customXml" Target="../ink/ink5452.xml"/><Relationship Id="rId118" Type="http://schemas.openxmlformats.org/officeDocument/2006/relationships/customXml" Target="../ink/ink5479.xml"/><Relationship Id="rId325" Type="http://schemas.openxmlformats.org/officeDocument/2006/relationships/image" Target="../media/image5528.png"/><Relationship Id="rId367" Type="http://schemas.openxmlformats.org/officeDocument/2006/relationships/image" Target="../media/image5549.png"/><Relationship Id="rId532" Type="http://schemas.openxmlformats.org/officeDocument/2006/relationships/image" Target="../media/image5628.png"/><Relationship Id="rId171" Type="http://schemas.openxmlformats.org/officeDocument/2006/relationships/image" Target="../media/image5453.png"/><Relationship Id="rId227" Type="http://schemas.openxmlformats.org/officeDocument/2006/relationships/image" Target="../media/image5479.png"/><Relationship Id="rId269" Type="http://schemas.openxmlformats.org/officeDocument/2006/relationships/image" Target="../media/image5500.png"/><Relationship Id="rId434" Type="http://schemas.openxmlformats.org/officeDocument/2006/relationships/image" Target="../media/image5581.png"/><Relationship Id="rId476" Type="http://schemas.openxmlformats.org/officeDocument/2006/relationships/image" Target="../media/image5601.png"/><Relationship Id="rId33" Type="http://schemas.openxmlformats.org/officeDocument/2006/relationships/image" Target="../media/image5385.png"/><Relationship Id="rId129" Type="http://schemas.openxmlformats.org/officeDocument/2006/relationships/image" Target="../media/image5432.png"/><Relationship Id="rId280" Type="http://schemas.openxmlformats.org/officeDocument/2006/relationships/customXml" Target="../ink/ink5560.xml"/><Relationship Id="rId336" Type="http://schemas.openxmlformats.org/officeDocument/2006/relationships/customXml" Target="../ink/ink5588.xml"/><Relationship Id="rId501" Type="http://schemas.openxmlformats.org/officeDocument/2006/relationships/customXml" Target="../ink/ink5671.xml"/><Relationship Id="rId543" Type="http://schemas.openxmlformats.org/officeDocument/2006/relationships/customXml" Target="../ink/ink5692.xml"/><Relationship Id="rId75" Type="http://schemas.openxmlformats.org/officeDocument/2006/relationships/image" Target="../media/image5406.png"/><Relationship Id="rId140" Type="http://schemas.openxmlformats.org/officeDocument/2006/relationships/customXml" Target="../ink/ink5490.xml"/><Relationship Id="rId182" Type="http://schemas.openxmlformats.org/officeDocument/2006/relationships/customXml" Target="../ink/ink5511.xml"/><Relationship Id="rId378" Type="http://schemas.openxmlformats.org/officeDocument/2006/relationships/image" Target="../media/image5553.png"/><Relationship Id="rId403" Type="http://schemas.openxmlformats.org/officeDocument/2006/relationships/customXml" Target="../ink/ink5622.xml"/><Relationship Id="rId6" Type="http://schemas.openxmlformats.org/officeDocument/2006/relationships/customXml" Target="../ink/ink5423.xml"/><Relationship Id="rId238" Type="http://schemas.openxmlformats.org/officeDocument/2006/relationships/customXml" Target="../ink/ink5539.xml"/><Relationship Id="rId445" Type="http://schemas.openxmlformats.org/officeDocument/2006/relationships/customXml" Target="../ink/ink5643.xml"/><Relationship Id="rId487" Type="http://schemas.openxmlformats.org/officeDocument/2006/relationships/customXml" Target="../ink/ink5664.xml"/><Relationship Id="rId291" Type="http://schemas.openxmlformats.org/officeDocument/2006/relationships/image" Target="../media/image5511.png"/><Relationship Id="rId305" Type="http://schemas.openxmlformats.org/officeDocument/2006/relationships/image" Target="../media/image5518.png"/><Relationship Id="rId347" Type="http://schemas.openxmlformats.org/officeDocument/2006/relationships/image" Target="../media/image5539.png"/><Relationship Id="rId512" Type="http://schemas.openxmlformats.org/officeDocument/2006/relationships/image" Target="../media/image5618.png"/><Relationship Id="rId44" Type="http://schemas.openxmlformats.org/officeDocument/2006/relationships/customXml" Target="../ink/ink5442.xml"/><Relationship Id="rId86" Type="http://schemas.openxmlformats.org/officeDocument/2006/relationships/customXml" Target="../ink/ink5463.xml"/><Relationship Id="rId151" Type="http://schemas.openxmlformats.org/officeDocument/2006/relationships/image" Target="../media/image5443.png"/><Relationship Id="rId389" Type="http://schemas.openxmlformats.org/officeDocument/2006/relationships/customXml" Target="../ink/ink5615.xml"/><Relationship Id="rId193" Type="http://schemas.openxmlformats.org/officeDocument/2006/relationships/image" Target="../media/image5464.png"/><Relationship Id="rId207" Type="http://schemas.openxmlformats.org/officeDocument/2006/relationships/image" Target="../media/image5470.png"/><Relationship Id="rId249" Type="http://schemas.openxmlformats.org/officeDocument/2006/relationships/image" Target="../media/image5490.png"/><Relationship Id="rId414" Type="http://schemas.openxmlformats.org/officeDocument/2006/relationships/image" Target="../media/image5571.png"/><Relationship Id="rId456" Type="http://schemas.openxmlformats.org/officeDocument/2006/relationships/image" Target="../media/image5591.png"/><Relationship Id="rId498" Type="http://schemas.openxmlformats.org/officeDocument/2006/relationships/image" Target="../media/image5611.png"/><Relationship Id="rId13" Type="http://schemas.openxmlformats.org/officeDocument/2006/relationships/image" Target="../media/image5375.png"/><Relationship Id="rId109" Type="http://schemas.openxmlformats.org/officeDocument/2006/relationships/image" Target="../media/image5422.png"/><Relationship Id="rId260" Type="http://schemas.openxmlformats.org/officeDocument/2006/relationships/customXml" Target="../ink/ink5550.xml"/><Relationship Id="rId316" Type="http://schemas.openxmlformats.org/officeDocument/2006/relationships/customXml" Target="../ink/ink5578.xml"/><Relationship Id="rId523" Type="http://schemas.openxmlformats.org/officeDocument/2006/relationships/customXml" Target="../ink/ink5682.xml"/><Relationship Id="rId55" Type="http://schemas.openxmlformats.org/officeDocument/2006/relationships/image" Target="../media/image5396.png"/><Relationship Id="rId97" Type="http://schemas.openxmlformats.org/officeDocument/2006/relationships/image" Target="../media/image5416.png"/><Relationship Id="rId120" Type="http://schemas.openxmlformats.org/officeDocument/2006/relationships/customXml" Target="../ink/ink5480.xml"/><Relationship Id="rId358" Type="http://schemas.openxmlformats.org/officeDocument/2006/relationships/customXml" Target="../ink/ink5599.xml"/><Relationship Id="rId162" Type="http://schemas.openxmlformats.org/officeDocument/2006/relationships/customXml" Target="../ink/ink5501.xml"/><Relationship Id="rId218" Type="http://schemas.openxmlformats.org/officeDocument/2006/relationships/customXml" Target="../ink/ink5529.xml"/><Relationship Id="rId425" Type="http://schemas.openxmlformats.org/officeDocument/2006/relationships/customXml" Target="../ink/ink5633.xml"/><Relationship Id="rId467" Type="http://schemas.openxmlformats.org/officeDocument/2006/relationships/customXml" Target="../ink/ink5654.xml"/><Relationship Id="rId271" Type="http://schemas.openxmlformats.org/officeDocument/2006/relationships/image" Target="../media/image5501.png"/><Relationship Id="rId24" Type="http://schemas.openxmlformats.org/officeDocument/2006/relationships/customXml" Target="../ink/ink5432.xml"/><Relationship Id="rId66" Type="http://schemas.openxmlformats.org/officeDocument/2006/relationships/customXml" Target="../ink/ink5453.xml"/><Relationship Id="rId131" Type="http://schemas.openxmlformats.org/officeDocument/2006/relationships/image" Target="../media/image5433.png"/><Relationship Id="rId327" Type="http://schemas.openxmlformats.org/officeDocument/2006/relationships/image" Target="../media/image5529.png"/><Relationship Id="rId369" Type="http://schemas.openxmlformats.org/officeDocument/2006/relationships/image" Target="../media/image5550.png"/><Relationship Id="rId534" Type="http://schemas.openxmlformats.org/officeDocument/2006/relationships/image" Target="../media/image5629.png"/><Relationship Id="rId173" Type="http://schemas.openxmlformats.org/officeDocument/2006/relationships/image" Target="../media/image5454.png"/><Relationship Id="rId229" Type="http://schemas.openxmlformats.org/officeDocument/2006/relationships/image" Target="../media/image5480.png"/><Relationship Id="rId380" Type="http://schemas.openxmlformats.org/officeDocument/2006/relationships/image" Target="../media/image5554.png"/><Relationship Id="rId436" Type="http://schemas.openxmlformats.org/officeDocument/2006/relationships/image" Target="../media/image598.png"/><Relationship Id="rId240" Type="http://schemas.openxmlformats.org/officeDocument/2006/relationships/customXml" Target="../ink/ink5540.xml"/><Relationship Id="rId478" Type="http://schemas.openxmlformats.org/officeDocument/2006/relationships/image" Target="../media/image967.png"/><Relationship Id="rId35" Type="http://schemas.openxmlformats.org/officeDocument/2006/relationships/image" Target="../media/image5386.png"/><Relationship Id="rId77" Type="http://schemas.openxmlformats.org/officeDocument/2006/relationships/image" Target="../media/image5407.png"/><Relationship Id="rId100" Type="http://schemas.openxmlformats.org/officeDocument/2006/relationships/customXml" Target="../ink/ink5470.xml"/><Relationship Id="rId282" Type="http://schemas.openxmlformats.org/officeDocument/2006/relationships/customXml" Target="../ink/ink5561.xml"/><Relationship Id="rId338" Type="http://schemas.openxmlformats.org/officeDocument/2006/relationships/customXml" Target="../ink/ink5589.xml"/><Relationship Id="rId503" Type="http://schemas.openxmlformats.org/officeDocument/2006/relationships/customXml" Target="../ink/ink5672.xml"/><Relationship Id="rId545" Type="http://schemas.openxmlformats.org/officeDocument/2006/relationships/customXml" Target="../ink/ink5693.xml"/><Relationship Id="rId8" Type="http://schemas.openxmlformats.org/officeDocument/2006/relationships/customXml" Target="../ink/ink5424.xml"/><Relationship Id="rId142" Type="http://schemas.openxmlformats.org/officeDocument/2006/relationships/customXml" Target="../ink/ink5491.xml"/><Relationship Id="rId184" Type="http://schemas.openxmlformats.org/officeDocument/2006/relationships/customXml" Target="../ink/ink5512.xml"/><Relationship Id="rId391" Type="http://schemas.openxmlformats.org/officeDocument/2006/relationships/customXml" Target="../ink/ink5616.xml"/><Relationship Id="rId405" Type="http://schemas.openxmlformats.org/officeDocument/2006/relationships/customXml" Target="../ink/ink5623.xml"/><Relationship Id="rId447" Type="http://schemas.openxmlformats.org/officeDocument/2006/relationships/customXml" Target="../ink/ink5644.xml"/><Relationship Id="rId251" Type="http://schemas.openxmlformats.org/officeDocument/2006/relationships/image" Target="../media/image5491.png"/><Relationship Id="rId489" Type="http://schemas.openxmlformats.org/officeDocument/2006/relationships/customXml" Target="../ink/ink5665.xml"/><Relationship Id="rId46" Type="http://schemas.openxmlformats.org/officeDocument/2006/relationships/customXml" Target="../ink/ink5443.xml"/><Relationship Id="rId293" Type="http://schemas.openxmlformats.org/officeDocument/2006/relationships/image" Target="../media/image5512.png"/><Relationship Id="rId307" Type="http://schemas.openxmlformats.org/officeDocument/2006/relationships/image" Target="../media/image5519.png"/><Relationship Id="rId349" Type="http://schemas.openxmlformats.org/officeDocument/2006/relationships/image" Target="../media/image5540.png"/><Relationship Id="rId514" Type="http://schemas.openxmlformats.org/officeDocument/2006/relationships/image" Target="../media/image5619.png"/><Relationship Id="rId88" Type="http://schemas.openxmlformats.org/officeDocument/2006/relationships/customXml" Target="../ink/ink5464.xml"/><Relationship Id="rId111" Type="http://schemas.openxmlformats.org/officeDocument/2006/relationships/image" Target="../media/image5423.png"/><Relationship Id="rId153" Type="http://schemas.openxmlformats.org/officeDocument/2006/relationships/image" Target="../media/image5444.png"/><Relationship Id="rId195" Type="http://schemas.openxmlformats.org/officeDocument/2006/relationships/image" Target="../media/image158.png"/><Relationship Id="rId209" Type="http://schemas.openxmlformats.org/officeDocument/2006/relationships/image" Target="../media/image1462.png"/><Relationship Id="rId360" Type="http://schemas.openxmlformats.org/officeDocument/2006/relationships/customXml" Target="../ink/ink5600.xml"/><Relationship Id="rId416" Type="http://schemas.openxmlformats.org/officeDocument/2006/relationships/image" Target="../media/image5572.png"/><Relationship Id="rId220" Type="http://schemas.openxmlformats.org/officeDocument/2006/relationships/customXml" Target="../ink/ink5530.xml"/><Relationship Id="rId458" Type="http://schemas.openxmlformats.org/officeDocument/2006/relationships/image" Target="../media/image5592.png"/><Relationship Id="rId15" Type="http://schemas.openxmlformats.org/officeDocument/2006/relationships/image" Target="../media/image5376.png"/><Relationship Id="rId57" Type="http://schemas.openxmlformats.org/officeDocument/2006/relationships/image" Target="../media/image5397.png"/><Relationship Id="rId262" Type="http://schemas.openxmlformats.org/officeDocument/2006/relationships/customXml" Target="../ink/ink5551.xml"/><Relationship Id="rId318" Type="http://schemas.openxmlformats.org/officeDocument/2006/relationships/customXml" Target="../ink/ink5579.xml"/><Relationship Id="rId525" Type="http://schemas.openxmlformats.org/officeDocument/2006/relationships/customXml" Target="../ink/ink5683.xml"/><Relationship Id="rId99" Type="http://schemas.openxmlformats.org/officeDocument/2006/relationships/image" Target="../media/image5417.png"/><Relationship Id="rId122" Type="http://schemas.openxmlformats.org/officeDocument/2006/relationships/customXml" Target="../ink/ink5481.xml"/><Relationship Id="rId164" Type="http://schemas.openxmlformats.org/officeDocument/2006/relationships/customXml" Target="../ink/ink5502.xml"/><Relationship Id="rId371" Type="http://schemas.openxmlformats.org/officeDocument/2006/relationships/customXml" Target="../ink/ink5606.xml"/><Relationship Id="rId427" Type="http://schemas.openxmlformats.org/officeDocument/2006/relationships/customXml" Target="../ink/ink5634.xml"/><Relationship Id="rId469" Type="http://schemas.openxmlformats.org/officeDocument/2006/relationships/customXml" Target="../ink/ink5655.xml"/><Relationship Id="rId26" Type="http://schemas.openxmlformats.org/officeDocument/2006/relationships/customXml" Target="../ink/ink5433.xml"/><Relationship Id="rId231" Type="http://schemas.openxmlformats.org/officeDocument/2006/relationships/image" Target="../media/image5481.png"/><Relationship Id="rId273" Type="http://schemas.openxmlformats.org/officeDocument/2006/relationships/image" Target="../media/image5502.png"/><Relationship Id="rId329" Type="http://schemas.openxmlformats.org/officeDocument/2006/relationships/image" Target="../media/image5530.png"/><Relationship Id="rId480" Type="http://schemas.openxmlformats.org/officeDocument/2006/relationships/image" Target="../media/image5602.png"/><Relationship Id="rId536" Type="http://schemas.openxmlformats.org/officeDocument/2006/relationships/image" Target="../media/image5630.png"/><Relationship Id="rId68" Type="http://schemas.openxmlformats.org/officeDocument/2006/relationships/customXml" Target="../ink/ink5454.xml"/><Relationship Id="rId133" Type="http://schemas.openxmlformats.org/officeDocument/2006/relationships/image" Target="../media/image5434.png"/><Relationship Id="rId175" Type="http://schemas.openxmlformats.org/officeDocument/2006/relationships/image" Target="../media/image5455.png"/><Relationship Id="rId340" Type="http://schemas.openxmlformats.org/officeDocument/2006/relationships/customXml" Target="../ink/ink5590.xml"/><Relationship Id="rId200" Type="http://schemas.openxmlformats.org/officeDocument/2006/relationships/customXml" Target="../ink/ink5520.xml"/><Relationship Id="rId382" Type="http://schemas.openxmlformats.org/officeDocument/2006/relationships/image" Target="../media/image5555.png"/><Relationship Id="rId438" Type="http://schemas.openxmlformats.org/officeDocument/2006/relationships/image" Target="../media/image5582.png"/><Relationship Id="rId242" Type="http://schemas.openxmlformats.org/officeDocument/2006/relationships/customXml" Target="../ink/ink5541.xml"/><Relationship Id="rId284" Type="http://schemas.openxmlformats.org/officeDocument/2006/relationships/customXml" Target="../ink/ink5562.xml"/><Relationship Id="rId491" Type="http://schemas.openxmlformats.org/officeDocument/2006/relationships/customXml" Target="../ink/ink5666.xml"/><Relationship Id="rId505" Type="http://schemas.openxmlformats.org/officeDocument/2006/relationships/customXml" Target="../ink/ink5673.xml"/><Relationship Id="rId37" Type="http://schemas.openxmlformats.org/officeDocument/2006/relationships/image" Target="../media/image5387.png"/><Relationship Id="rId79" Type="http://schemas.openxmlformats.org/officeDocument/2006/relationships/image" Target="../media/image5408.png"/><Relationship Id="rId102" Type="http://schemas.openxmlformats.org/officeDocument/2006/relationships/customXml" Target="../ink/ink5471.xml"/><Relationship Id="rId144" Type="http://schemas.openxmlformats.org/officeDocument/2006/relationships/customXml" Target="../ink/ink5492.xml"/><Relationship Id="rId90" Type="http://schemas.openxmlformats.org/officeDocument/2006/relationships/customXml" Target="../ink/ink5465.xml"/><Relationship Id="rId186" Type="http://schemas.openxmlformats.org/officeDocument/2006/relationships/customXml" Target="../ink/ink5513.xml"/><Relationship Id="rId351" Type="http://schemas.openxmlformats.org/officeDocument/2006/relationships/image" Target="../media/image5541.png"/><Relationship Id="rId393" Type="http://schemas.openxmlformats.org/officeDocument/2006/relationships/customXml" Target="../ink/ink5617.xml"/><Relationship Id="rId407" Type="http://schemas.openxmlformats.org/officeDocument/2006/relationships/customXml" Target="../ink/ink5624.xml"/><Relationship Id="rId449" Type="http://schemas.openxmlformats.org/officeDocument/2006/relationships/customXml" Target="../ink/ink5645.xml"/><Relationship Id="rId211" Type="http://schemas.openxmlformats.org/officeDocument/2006/relationships/image" Target="../media/image5471.png"/><Relationship Id="rId253" Type="http://schemas.openxmlformats.org/officeDocument/2006/relationships/image" Target="../media/image5492.png"/><Relationship Id="rId295" Type="http://schemas.openxmlformats.org/officeDocument/2006/relationships/image" Target="../media/image5513.png"/><Relationship Id="rId309" Type="http://schemas.openxmlformats.org/officeDocument/2006/relationships/image" Target="../media/image5520.png"/><Relationship Id="rId460" Type="http://schemas.openxmlformats.org/officeDocument/2006/relationships/image" Target="../media/image5593.png"/><Relationship Id="rId516" Type="http://schemas.openxmlformats.org/officeDocument/2006/relationships/image" Target="../media/image5620.png"/><Relationship Id="rId48" Type="http://schemas.openxmlformats.org/officeDocument/2006/relationships/customXml" Target="../ink/ink5444.xml"/><Relationship Id="rId113" Type="http://schemas.openxmlformats.org/officeDocument/2006/relationships/image" Target="../media/image5424.png"/><Relationship Id="rId320" Type="http://schemas.openxmlformats.org/officeDocument/2006/relationships/customXml" Target="../ink/ink5580.xml"/><Relationship Id="rId155" Type="http://schemas.openxmlformats.org/officeDocument/2006/relationships/image" Target="../media/image5445.png"/><Relationship Id="rId197" Type="http://schemas.openxmlformats.org/officeDocument/2006/relationships/image" Target="../media/image5465.png"/><Relationship Id="rId362" Type="http://schemas.openxmlformats.org/officeDocument/2006/relationships/customXml" Target="../ink/ink5601.xml"/><Relationship Id="rId418" Type="http://schemas.openxmlformats.org/officeDocument/2006/relationships/image" Target="../media/image5573.png"/><Relationship Id="rId222" Type="http://schemas.openxmlformats.org/officeDocument/2006/relationships/customXml" Target="../ink/ink5531.xml"/><Relationship Id="rId264" Type="http://schemas.openxmlformats.org/officeDocument/2006/relationships/customXml" Target="../ink/ink5552.xml"/><Relationship Id="rId471" Type="http://schemas.openxmlformats.org/officeDocument/2006/relationships/customXml" Target="../ink/ink5656.xml"/><Relationship Id="rId17" Type="http://schemas.openxmlformats.org/officeDocument/2006/relationships/image" Target="../media/image5377.png"/><Relationship Id="rId59" Type="http://schemas.openxmlformats.org/officeDocument/2006/relationships/image" Target="../media/image5398.png"/><Relationship Id="rId124" Type="http://schemas.openxmlformats.org/officeDocument/2006/relationships/customXml" Target="../ink/ink5482.xml"/><Relationship Id="rId527" Type="http://schemas.openxmlformats.org/officeDocument/2006/relationships/customXml" Target="../ink/ink5684.xml"/><Relationship Id="rId70" Type="http://schemas.openxmlformats.org/officeDocument/2006/relationships/customXml" Target="../ink/ink5455.xml"/><Relationship Id="rId166" Type="http://schemas.openxmlformats.org/officeDocument/2006/relationships/customXml" Target="../ink/ink5503.xml"/><Relationship Id="rId331" Type="http://schemas.openxmlformats.org/officeDocument/2006/relationships/image" Target="../media/image5531.png"/><Relationship Id="rId373" Type="http://schemas.openxmlformats.org/officeDocument/2006/relationships/customXml" Target="../ink/ink5607.xml"/><Relationship Id="rId429" Type="http://schemas.openxmlformats.org/officeDocument/2006/relationships/customXml" Target="../ink/ink563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482.png"/><Relationship Id="rId440" Type="http://schemas.openxmlformats.org/officeDocument/2006/relationships/image" Target="../media/image5583.png"/><Relationship Id="rId28" Type="http://schemas.openxmlformats.org/officeDocument/2006/relationships/customXml" Target="../ink/ink5434.xml"/><Relationship Id="rId275" Type="http://schemas.openxmlformats.org/officeDocument/2006/relationships/image" Target="../media/image5503.png"/><Relationship Id="rId300" Type="http://schemas.openxmlformats.org/officeDocument/2006/relationships/customXml" Target="../ink/ink5570.xml"/><Relationship Id="rId482" Type="http://schemas.openxmlformats.org/officeDocument/2006/relationships/image" Target="../media/image5603.png"/><Relationship Id="rId538" Type="http://schemas.openxmlformats.org/officeDocument/2006/relationships/image" Target="../media/image5631.png"/><Relationship Id="rId81" Type="http://schemas.openxmlformats.org/officeDocument/2006/relationships/image" Target="../media/image5409.png"/><Relationship Id="rId135" Type="http://schemas.openxmlformats.org/officeDocument/2006/relationships/image" Target="../media/image5435.png"/><Relationship Id="rId177" Type="http://schemas.openxmlformats.org/officeDocument/2006/relationships/image" Target="../media/image5456.png"/><Relationship Id="rId342" Type="http://schemas.openxmlformats.org/officeDocument/2006/relationships/customXml" Target="../ink/ink5591.xml"/><Relationship Id="rId384" Type="http://schemas.openxmlformats.org/officeDocument/2006/relationships/image" Target="../media/image5556.png"/><Relationship Id="rId202" Type="http://schemas.openxmlformats.org/officeDocument/2006/relationships/customXml" Target="../ink/ink5521.xml"/><Relationship Id="rId244" Type="http://schemas.openxmlformats.org/officeDocument/2006/relationships/customXml" Target="../ink/ink5542.xml"/><Relationship Id="rId39" Type="http://schemas.openxmlformats.org/officeDocument/2006/relationships/image" Target="../media/image5388.png"/><Relationship Id="rId286" Type="http://schemas.openxmlformats.org/officeDocument/2006/relationships/customXml" Target="../ink/ink5563.xml"/><Relationship Id="rId451" Type="http://schemas.openxmlformats.org/officeDocument/2006/relationships/customXml" Target="../ink/ink5646.xml"/><Relationship Id="rId493" Type="http://schemas.openxmlformats.org/officeDocument/2006/relationships/customXml" Target="../ink/ink5667.xml"/><Relationship Id="rId507" Type="http://schemas.openxmlformats.org/officeDocument/2006/relationships/customXml" Target="../ink/ink5674.xml"/><Relationship Id="rId50" Type="http://schemas.openxmlformats.org/officeDocument/2006/relationships/customXml" Target="../ink/ink5445.xml"/><Relationship Id="rId104" Type="http://schemas.openxmlformats.org/officeDocument/2006/relationships/customXml" Target="../ink/ink5472.xml"/><Relationship Id="rId146" Type="http://schemas.openxmlformats.org/officeDocument/2006/relationships/customXml" Target="../ink/ink5493.xml"/><Relationship Id="rId188" Type="http://schemas.openxmlformats.org/officeDocument/2006/relationships/customXml" Target="../ink/ink5514.xml"/><Relationship Id="rId311" Type="http://schemas.openxmlformats.org/officeDocument/2006/relationships/image" Target="../media/image5521.png"/><Relationship Id="rId353" Type="http://schemas.openxmlformats.org/officeDocument/2006/relationships/image" Target="../media/image5542.png"/><Relationship Id="rId395" Type="http://schemas.openxmlformats.org/officeDocument/2006/relationships/customXml" Target="../ink/ink5618.xml"/><Relationship Id="rId409" Type="http://schemas.openxmlformats.org/officeDocument/2006/relationships/customXml" Target="../ink/ink5625.xml"/><Relationship Id="rId92" Type="http://schemas.openxmlformats.org/officeDocument/2006/relationships/customXml" Target="../ink/ink5466.xml"/><Relationship Id="rId213" Type="http://schemas.openxmlformats.org/officeDocument/2006/relationships/image" Target="../media/image5472.png"/><Relationship Id="rId420" Type="http://schemas.openxmlformats.org/officeDocument/2006/relationships/image" Target="../media/image5574.png"/><Relationship Id="rId255" Type="http://schemas.openxmlformats.org/officeDocument/2006/relationships/image" Target="../media/image5493.png"/><Relationship Id="rId297" Type="http://schemas.openxmlformats.org/officeDocument/2006/relationships/image" Target="../media/image5514.png"/><Relationship Id="rId462" Type="http://schemas.openxmlformats.org/officeDocument/2006/relationships/image" Target="../media/image5594.png"/><Relationship Id="rId518" Type="http://schemas.openxmlformats.org/officeDocument/2006/relationships/image" Target="../media/image5621.png"/><Relationship Id="rId115" Type="http://schemas.openxmlformats.org/officeDocument/2006/relationships/image" Target="../media/image5425.png"/><Relationship Id="rId157" Type="http://schemas.openxmlformats.org/officeDocument/2006/relationships/image" Target="../media/image5446.png"/><Relationship Id="rId322" Type="http://schemas.openxmlformats.org/officeDocument/2006/relationships/customXml" Target="../ink/ink5581.xml"/><Relationship Id="rId364" Type="http://schemas.openxmlformats.org/officeDocument/2006/relationships/customXml" Target="../ink/ink5602.xml"/><Relationship Id="rId61" Type="http://schemas.openxmlformats.org/officeDocument/2006/relationships/image" Target="../media/image5399.png"/><Relationship Id="rId199" Type="http://schemas.openxmlformats.org/officeDocument/2006/relationships/image" Target="../media/image5466.png"/><Relationship Id="rId19" Type="http://schemas.openxmlformats.org/officeDocument/2006/relationships/image" Target="../media/image5378.png"/><Relationship Id="rId224" Type="http://schemas.openxmlformats.org/officeDocument/2006/relationships/customXml" Target="../ink/ink5532.xml"/><Relationship Id="rId266" Type="http://schemas.openxmlformats.org/officeDocument/2006/relationships/customXml" Target="../ink/ink5553.xml"/><Relationship Id="rId431" Type="http://schemas.openxmlformats.org/officeDocument/2006/relationships/customXml" Target="../ink/ink5636.xml"/><Relationship Id="rId473" Type="http://schemas.openxmlformats.org/officeDocument/2006/relationships/customXml" Target="../ink/ink5657.xml"/><Relationship Id="rId529" Type="http://schemas.openxmlformats.org/officeDocument/2006/relationships/customXml" Target="../ink/ink5685.xml"/><Relationship Id="rId30" Type="http://schemas.openxmlformats.org/officeDocument/2006/relationships/customXml" Target="../ink/ink5435.xml"/><Relationship Id="rId126" Type="http://schemas.openxmlformats.org/officeDocument/2006/relationships/customXml" Target="../ink/ink5483.xml"/><Relationship Id="rId168" Type="http://schemas.openxmlformats.org/officeDocument/2006/relationships/customXml" Target="../ink/ink5504.xml"/><Relationship Id="rId333" Type="http://schemas.openxmlformats.org/officeDocument/2006/relationships/image" Target="../media/image5532.png"/><Relationship Id="rId540" Type="http://schemas.openxmlformats.org/officeDocument/2006/relationships/image" Target="../media/image5632.png"/><Relationship Id="rId72" Type="http://schemas.openxmlformats.org/officeDocument/2006/relationships/customXml" Target="../ink/ink5456.xml"/><Relationship Id="rId375" Type="http://schemas.openxmlformats.org/officeDocument/2006/relationships/customXml" Target="../ink/ink5608.xml"/><Relationship Id="rId3" Type="http://schemas.openxmlformats.org/officeDocument/2006/relationships/image" Target="../media/image5370.png"/><Relationship Id="rId235" Type="http://schemas.openxmlformats.org/officeDocument/2006/relationships/image" Target="../media/image5483.png"/><Relationship Id="rId277" Type="http://schemas.openxmlformats.org/officeDocument/2006/relationships/image" Target="../media/image5504.png"/><Relationship Id="rId400" Type="http://schemas.openxmlformats.org/officeDocument/2006/relationships/image" Target="../media/image5564.png"/><Relationship Id="rId442" Type="http://schemas.openxmlformats.org/officeDocument/2006/relationships/image" Target="../media/image5584.png"/><Relationship Id="rId484" Type="http://schemas.openxmlformats.org/officeDocument/2006/relationships/image" Target="../media/image5604.png"/><Relationship Id="rId137" Type="http://schemas.openxmlformats.org/officeDocument/2006/relationships/image" Target="../media/image5436.png"/><Relationship Id="rId302" Type="http://schemas.openxmlformats.org/officeDocument/2006/relationships/customXml" Target="../ink/ink5571.xml"/><Relationship Id="rId344" Type="http://schemas.openxmlformats.org/officeDocument/2006/relationships/customXml" Target="../ink/ink5592.xml"/><Relationship Id="rId41" Type="http://schemas.openxmlformats.org/officeDocument/2006/relationships/image" Target="../media/image5389.png"/><Relationship Id="rId83" Type="http://schemas.openxmlformats.org/officeDocument/2006/relationships/image" Target="../media/image5410.png"/><Relationship Id="rId179" Type="http://schemas.openxmlformats.org/officeDocument/2006/relationships/image" Target="../media/image5457.png"/><Relationship Id="rId386" Type="http://schemas.openxmlformats.org/officeDocument/2006/relationships/image" Target="../media/image5557.png"/><Relationship Id="rId190" Type="http://schemas.openxmlformats.org/officeDocument/2006/relationships/customXml" Target="../ink/ink5515.xml"/><Relationship Id="rId204" Type="http://schemas.openxmlformats.org/officeDocument/2006/relationships/customXml" Target="../ink/ink5522.xml"/><Relationship Id="rId246" Type="http://schemas.openxmlformats.org/officeDocument/2006/relationships/customXml" Target="../ink/ink5543.xml"/><Relationship Id="rId288" Type="http://schemas.openxmlformats.org/officeDocument/2006/relationships/customXml" Target="../ink/ink5564.xml"/><Relationship Id="rId411" Type="http://schemas.openxmlformats.org/officeDocument/2006/relationships/customXml" Target="../ink/ink5626.xml"/><Relationship Id="rId453" Type="http://schemas.openxmlformats.org/officeDocument/2006/relationships/customXml" Target="../ink/ink5647.xml"/><Relationship Id="rId509" Type="http://schemas.openxmlformats.org/officeDocument/2006/relationships/customXml" Target="../ink/ink5675.xml"/><Relationship Id="rId106" Type="http://schemas.openxmlformats.org/officeDocument/2006/relationships/customXml" Target="../ink/ink5473.xml"/><Relationship Id="rId313" Type="http://schemas.openxmlformats.org/officeDocument/2006/relationships/image" Target="../media/image5522.png"/><Relationship Id="rId495" Type="http://schemas.openxmlformats.org/officeDocument/2006/relationships/customXml" Target="../ink/ink5668.xml"/><Relationship Id="rId10" Type="http://schemas.openxmlformats.org/officeDocument/2006/relationships/customXml" Target="../ink/ink5425.xml"/><Relationship Id="rId52" Type="http://schemas.openxmlformats.org/officeDocument/2006/relationships/customXml" Target="../ink/ink5446.xml"/><Relationship Id="rId94" Type="http://schemas.openxmlformats.org/officeDocument/2006/relationships/customXml" Target="../ink/ink5467.xml"/><Relationship Id="rId148" Type="http://schemas.openxmlformats.org/officeDocument/2006/relationships/customXml" Target="../ink/ink5494.xml"/><Relationship Id="rId355" Type="http://schemas.openxmlformats.org/officeDocument/2006/relationships/image" Target="../media/image5543.png"/><Relationship Id="rId397" Type="http://schemas.openxmlformats.org/officeDocument/2006/relationships/customXml" Target="../ink/ink5619.xml"/><Relationship Id="rId520" Type="http://schemas.openxmlformats.org/officeDocument/2006/relationships/image" Target="../media/image5622.png"/><Relationship Id="rId215" Type="http://schemas.openxmlformats.org/officeDocument/2006/relationships/image" Target="../media/image5473.png"/><Relationship Id="rId257" Type="http://schemas.openxmlformats.org/officeDocument/2006/relationships/image" Target="../media/image5494.png"/><Relationship Id="rId422" Type="http://schemas.openxmlformats.org/officeDocument/2006/relationships/image" Target="../media/image5575.png"/><Relationship Id="rId464" Type="http://schemas.openxmlformats.org/officeDocument/2006/relationships/image" Target="../media/image5595.png"/><Relationship Id="rId299" Type="http://schemas.openxmlformats.org/officeDocument/2006/relationships/image" Target="../media/image5515.png"/><Relationship Id="rId63" Type="http://schemas.openxmlformats.org/officeDocument/2006/relationships/image" Target="../media/image5400.png"/><Relationship Id="rId159" Type="http://schemas.openxmlformats.org/officeDocument/2006/relationships/image" Target="../media/image5447.png"/><Relationship Id="rId366" Type="http://schemas.openxmlformats.org/officeDocument/2006/relationships/customXml" Target="../ink/ink5603.xml"/><Relationship Id="rId226" Type="http://schemas.openxmlformats.org/officeDocument/2006/relationships/customXml" Target="../ink/ink5533.xml"/><Relationship Id="rId433" Type="http://schemas.openxmlformats.org/officeDocument/2006/relationships/customXml" Target="../ink/ink5637.xml"/><Relationship Id="rId74" Type="http://schemas.openxmlformats.org/officeDocument/2006/relationships/customXml" Target="../ink/ink5457.xml"/><Relationship Id="rId377" Type="http://schemas.openxmlformats.org/officeDocument/2006/relationships/customXml" Target="../ink/ink5609.xml"/><Relationship Id="rId500" Type="http://schemas.openxmlformats.org/officeDocument/2006/relationships/image" Target="../media/image5612.png"/><Relationship Id="rId5" Type="http://schemas.openxmlformats.org/officeDocument/2006/relationships/image" Target="../media/image5371.png"/><Relationship Id="rId237" Type="http://schemas.openxmlformats.org/officeDocument/2006/relationships/image" Target="../media/image5484.png"/><Relationship Id="rId444" Type="http://schemas.openxmlformats.org/officeDocument/2006/relationships/image" Target="../media/image5585.png"/><Relationship Id="rId290" Type="http://schemas.openxmlformats.org/officeDocument/2006/relationships/customXml" Target="../ink/ink5565.xml"/><Relationship Id="rId304" Type="http://schemas.openxmlformats.org/officeDocument/2006/relationships/customXml" Target="../ink/ink5572.xml"/><Relationship Id="rId388" Type="http://schemas.openxmlformats.org/officeDocument/2006/relationships/image" Target="../media/image5558.png"/><Relationship Id="rId511" Type="http://schemas.openxmlformats.org/officeDocument/2006/relationships/customXml" Target="../ink/ink5676.xml"/><Relationship Id="rId85" Type="http://schemas.openxmlformats.org/officeDocument/2006/relationships/image" Target="../media/image5411.png"/><Relationship Id="rId150" Type="http://schemas.openxmlformats.org/officeDocument/2006/relationships/customXml" Target="../ink/ink549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93.png"/><Relationship Id="rId21" Type="http://schemas.openxmlformats.org/officeDocument/2006/relationships/image" Target="../media/image5645.png"/><Relationship Id="rId324" Type="http://schemas.openxmlformats.org/officeDocument/2006/relationships/customXml" Target="../ink/ink5855.xml"/><Relationship Id="rId531" Type="http://schemas.openxmlformats.org/officeDocument/2006/relationships/image" Target="../media/image5897.png"/><Relationship Id="rId629" Type="http://schemas.openxmlformats.org/officeDocument/2006/relationships/image" Target="../media/image5946.png"/><Relationship Id="rId170" Type="http://schemas.openxmlformats.org/officeDocument/2006/relationships/customXml" Target="../ink/ink5778.xml"/><Relationship Id="rId268" Type="http://schemas.openxmlformats.org/officeDocument/2006/relationships/customXml" Target="../ink/ink5827.xml"/><Relationship Id="rId475" Type="http://schemas.openxmlformats.org/officeDocument/2006/relationships/image" Target="../media/image5869.png"/><Relationship Id="rId32" Type="http://schemas.openxmlformats.org/officeDocument/2006/relationships/customXml" Target="../ink/ink5709.xml"/><Relationship Id="rId128" Type="http://schemas.openxmlformats.org/officeDocument/2006/relationships/customXml" Target="../ink/ink5757.xml"/><Relationship Id="rId335" Type="http://schemas.openxmlformats.org/officeDocument/2006/relationships/image" Target="../media/image5800.png"/><Relationship Id="rId542" Type="http://schemas.openxmlformats.org/officeDocument/2006/relationships/customXml" Target="../ink/ink5964.xml"/><Relationship Id="rId181" Type="http://schemas.openxmlformats.org/officeDocument/2006/relationships/image" Target="../media/image5724.png"/><Relationship Id="rId402" Type="http://schemas.openxmlformats.org/officeDocument/2006/relationships/customXml" Target="../ink/ink5894.xml"/><Relationship Id="rId279" Type="http://schemas.openxmlformats.org/officeDocument/2006/relationships/image" Target="../media/image5772.png"/><Relationship Id="rId486" Type="http://schemas.openxmlformats.org/officeDocument/2006/relationships/customXml" Target="../ink/ink5936.xml"/><Relationship Id="rId43" Type="http://schemas.openxmlformats.org/officeDocument/2006/relationships/image" Target="../media/image5656.png"/><Relationship Id="rId139" Type="http://schemas.openxmlformats.org/officeDocument/2006/relationships/image" Target="../media/image5703.png"/><Relationship Id="rId346" Type="http://schemas.openxmlformats.org/officeDocument/2006/relationships/customXml" Target="../ink/ink5866.xml"/><Relationship Id="rId553" Type="http://schemas.openxmlformats.org/officeDocument/2006/relationships/image" Target="../media/image5908.png"/><Relationship Id="rId192" Type="http://schemas.openxmlformats.org/officeDocument/2006/relationships/customXml" Target="../ink/ink5789.xml"/><Relationship Id="rId206" Type="http://schemas.openxmlformats.org/officeDocument/2006/relationships/customXml" Target="../ink/ink5796.xml"/><Relationship Id="rId413" Type="http://schemas.openxmlformats.org/officeDocument/2006/relationships/image" Target="../media/image5838.png"/><Relationship Id="rId497" Type="http://schemas.openxmlformats.org/officeDocument/2006/relationships/image" Target="../media/image5880.png"/><Relationship Id="rId620" Type="http://schemas.openxmlformats.org/officeDocument/2006/relationships/customXml" Target="../ink/ink6003.xml"/><Relationship Id="rId357" Type="http://schemas.openxmlformats.org/officeDocument/2006/relationships/image" Target="../media/image5811.png"/><Relationship Id="rId54" Type="http://schemas.openxmlformats.org/officeDocument/2006/relationships/customXml" Target="../ink/ink5720.xml"/><Relationship Id="rId217" Type="http://schemas.openxmlformats.org/officeDocument/2006/relationships/image" Target="../media/image5742.png"/><Relationship Id="rId564" Type="http://schemas.openxmlformats.org/officeDocument/2006/relationships/customXml" Target="../ink/ink5975.xml"/><Relationship Id="rId424" Type="http://schemas.openxmlformats.org/officeDocument/2006/relationships/customXml" Target="../ink/ink5905.xml"/><Relationship Id="rId631" Type="http://schemas.openxmlformats.org/officeDocument/2006/relationships/image" Target="../media/image5947.png"/><Relationship Id="rId270" Type="http://schemas.openxmlformats.org/officeDocument/2006/relationships/customXml" Target="../ink/ink5828.xml"/><Relationship Id="rId65" Type="http://schemas.openxmlformats.org/officeDocument/2006/relationships/image" Target="../media/image5667.png"/><Relationship Id="rId130" Type="http://schemas.openxmlformats.org/officeDocument/2006/relationships/customXml" Target="../ink/ink5758.xml"/><Relationship Id="rId368" Type="http://schemas.openxmlformats.org/officeDocument/2006/relationships/customXml" Target="../ink/ink5877.xml"/><Relationship Id="rId575" Type="http://schemas.openxmlformats.org/officeDocument/2006/relationships/image" Target="../media/image5919.png"/><Relationship Id="rId228" Type="http://schemas.openxmlformats.org/officeDocument/2006/relationships/customXml" Target="../ink/ink5807.xml"/><Relationship Id="rId435" Type="http://schemas.openxmlformats.org/officeDocument/2006/relationships/image" Target="../media/image5849.png"/><Relationship Id="rId281" Type="http://schemas.openxmlformats.org/officeDocument/2006/relationships/image" Target="../media/image5773.png"/><Relationship Id="rId502" Type="http://schemas.openxmlformats.org/officeDocument/2006/relationships/customXml" Target="../ink/ink5944.xml"/><Relationship Id="rId76" Type="http://schemas.openxmlformats.org/officeDocument/2006/relationships/customXml" Target="../ink/ink5731.xml"/><Relationship Id="rId141" Type="http://schemas.openxmlformats.org/officeDocument/2006/relationships/image" Target="../media/image5704.png"/><Relationship Id="rId379" Type="http://schemas.openxmlformats.org/officeDocument/2006/relationships/image" Target="../media/image5822.png"/><Relationship Id="rId586" Type="http://schemas.openxmlformats.org/officeDocument/2006/relationships/customXml" Target="../ink/ink5986.xml"/><Relationship Id="rId7" Type="http://schemas.openxmlformats.org/officeDocument/2006/relationships/image" Target="../media/image5638.png"/><Relationship Id="rId239" Type="http://schemas.openxmlformats.org/officeDocument/2006/relationships/image" Target="../media/image5752.png"/><Relationship Id="rId446" Type="http://schemas.openxmlformats.org/officeDocument/2006/relationships/customXml" Target="../ink/ink5916.xml"/><Relationship Id="rId292" Type="http://schemas.openxmlformats.org/officeDocument/2006/relationships/customXml" Target="../ink/ink5839.xml"/><Relationship Id="rId306" Type="http://schemas.openxmlformats.org/officeDocument/2006/relationships/customXml" Target="../ink/ink5846.xml"/><Relationship Id="rId87" Type="http://schemas.openxmlformats.org/officeDocument/2006/relationships/image" Target="../media/image5678.png"/><Relationship Id="rId513" Type="http://schemas.openxmlformats.org/officeDocument/2006/relationships/image" Target="../media/image5888.png"/><Relationship Id="rId597" Type="http://schemas.openxmlformats.org/officeDocument/2006/relationships/image" Target="../media/image5930.png"/><Relationship Id="rId152" Type="http://schemas.openxmlformats.org/officeDocument/2006/relationships/customXml" Target="../ink/ink5769.xml"/><Relationship Id="rId457" Type="http://schemas.openxmlformats.org/officeDocument/2006/relationships/image" Target="../media/image5860.png"/><Relationship Id="rId14" Type="http://schemas.openxmlformats.org/officeDocument/2006/relationships/customXml" Target="../ink/ink5700.xml"/><Relationship Id="rId317" Type="http://schemas.openxmlformats.org/officeDocument/2006/relationships/image" Target="../media/image5791.png"/><Relationship Id="rId524" Type="http://schemas.openxmlformats.org/officeDocument/2006/relationships/customXml" Target="../ink/ink5955.xml"/><Relationship Id="rId98" Type="http://schemas.openxmlformats.org/officeDocument/2006/relationships/customXml" Target="../ink/ink5742.xml"/><Relationship Id="rId163" Type="http://schemas.openxmlformats.org/officeDocument/2006/relationships/image" Target="../media/image5715.png"/><Relationship Id="rId370" Type="http://schemas.openxmlformats.org/officeDocument/2006/relationships/customXml" Target="../ink/ink5878.xml"/><Relationship Id="rId230" Type="http://schemas.openxmlformats.org/officeDocument/2006/relationships/customXml" Target="../ink/ink5808.xml"/><Relationship Id="rId468" Type="http://schemas.openxmlformats.org/officeDocument/2006/relationships/customXml" Target="../ink/ink5927.xml"/><Relationship Id="rId25" Type="http://schemas.openxmlformats.org/officeDocument/2006/relationships/image" Target="../media/image5647.png"/><Relationship Id="rId328" Type="http://schemas.openxmlformats.org/officeDocument/2006/relationships/customXml" Target="../ink/ink5857.xml"/><Relationship Id="rId535" Type="http://schemas.openxmlformats.org/officeDocument/2006/relationships/image" Target="../media/image5899.png"/><Relationship Id="rId174" Type="http://schemas.openxmlformats.org/officeDocument/2006/relationships/customXml" Target="../ink/ink5780.xml"/><Relationship Id="rId381" Type="http://schemas.openxmlformats.org/officeDocument/2006/relationships/image" Target="../media/image5823.png"/><Relationship Id="rId602" Type="http://schemas.openxmlformats.org/officeDocument/2006/relationships/customXml" Target="../ink/ink5994.xml"/><Relationship Id="rId241" Type="http://schemas.openxmlformats.org/officeDocument/2006/relationships/image" Target="../media/image5753.png"/><Relationship Id="rId479" Type="http://schemas.openxmlformats.org/officeDocument/2006/relationships/image" Target="../media/image5871.png"/><Relationship Id="rId36" Type="http://schemas.openxmlformats.org/officeDocument/2006/relationships/customXml" Target="../ink/ink5711.xml"/><Relationship Id="rId339" Type="http://schemas.openxmlformats.org/officeDocument/2006/relationships/image" Target="../media/image5802.png"/><Relationship Id="rId546" Type="http://schemas.openxmlformats.org/officeDocument/2006/relationships/customXml" Target="../ink/ink5966.xml"/><Relationship Id="rId101" Type="http://schemas.openxmlformats.org/officeDocument/2006/relationships/image" Target="../media/image5685.png"/><Relationship Id="rId185" Type="http://schemas.openxmlformats.org/officeDocument/2006/relationships/image" Target="../media/image5726.png"/><Relationship Id="rId406" Type="http://schemas.openxmlformats.org/officeDocument/2006/relationships/customXml" Target="../ink/ink5896.xml"/><Relationship Id="rId392" Type="http://schemas.openxmlformats.org/officeDocument/2006/relationships/customXml" Target="../ink/ink5889.xml"/><Relationship Id="rId613" Type="http://schemas.openxmlformats.org/officeDocument/2006/relationships/image" Target="../media/image5938.png"/><Relationship Id="rId252" Type="http://schemas.openxmlformats.org/officeDocument/2006/relationships/customXml" Target="../ink/ink5819.xml"/><Relationship Id="rId47" Type="http://schemas.openxmlformats.org/officeDocument/2006/relationships/image" Target="../media/image5658.png"/><Relationship Id="rId89" Type="http://schemas.openxmlformats.org/officeDocument/2006/relationships/image" Target="../media/image5679.png"/><Relationship Id="rId112" Type="http://schemas.openxmlformats.org/officeDocument/2006/relationships/customXml" Target="../ink/ink5749.xml"/><Relationship Id="rId154" Type="http://schemas.openxmlformats.org/officeDocument/2006/relationships/customXml" Target="../ink/ink5770.xml"/><Relationship Id="rId361" Type="http://schemas.openxmlformats.org/officeDocument/2006/relationships/image" Target="../media/image5813.png"/><Relationship Id="rId557" Type="http://schemas.openxmlformats.org/officeDocument/2006/relationships/image" Target="../media/image5910.png"/><Relationship Id="rId599" Type="http://schemas.openxmlformats.org/officeDocument/2006/relationships/image" Target="../media/image5931.png"/><Relationship Id="rId196" Type="http://schemas.openxmlformats.org/officeDocument/2006/relationships/customXml" Target="../ink/ink5791.xml"/><Relationship Id="rId417" Type="http://schemas.openxmlformats.org/officeDocument/2006/relationships/image" Target="../media/image5840.png"/><Relationship Id="rId459" Type="http://schemas.openxmlformats.org/officeDocument/2006/relationships/image" Target="../media/image5861.png"/><Relationship Id="rId624" Type="http://schemas.openxmlformats.org/officeDocument/2006/relationships/customXml" Target="../ink/ink6005.xml"/><Relationship Id="rId16" Type="http://schemas.openxmlformats.org/officeDocument/2006/relationships/customXml" Target="../ink/ink5701.xml"/><Relationship Id="rId221" Type="http://schemas.openxmlformats.org/officeDocument/2006/relationships/image" Target="../media/image5744.png"/><Relationship Id="rId263" Type="http://schemas.openxmlformats.org/officeDocument/2006/relationships/image" Target="../media/image5764.png"/><Relationship Id="rId319" Type="http://schemas.openxmlformats.org/officeDocument/2006/relationships/image" Target="../media/image5792.png"/><Relationship Id="rId470" Type="http://schemas.openxmlformats.org/officeDocument/2006/relationships/customXml" Target="../ink/ink5928.xml"/><Relationship Id="rId526" Type="http://schemas.openxmlformats.org/officeDocument/2006/relationships/customXml" Target="../ink/ink5956.xml"/><Relationship Id="rId58" Type="http://schemas.openxmlformats.org/officeDocument/2006/relationships/customXml" Target="../ink/ink5722.xml"/><Relationship Id="rId123" Type="http://schemas.openxmlformats.org/officeDocument/2006/relationships/image" Target="../media/image4672.png"/><Relationship Id="rId330" Type="http://schemas.openxmlformats.org/officeDocument/2006/relationships/customXml" Target="../ink/ink5858.xml"/><Relationship Id="rId568" Type="http://schemas.openxmlformats.org/officeDocument/2006/relationships/customXml" Target="../ink/ink5977.xml"/><Relationship Id="rId165" Type="http://schemas.openxmlformats.org/officeDocument/2006/relationships/image" Target="../media/image5716.png"/><Relationship Id="rId372" Type="http://schemas.openxmlformats.org/officeDocument/2006/relationships/customXml" Target="../ink/ink5879.xml"/><Relationship Id="rId428" Type="http://schemas.openxmlformats.org/officeDocument/2006/relationships/customXml" Target="../ink/ink5907.xml"/><Relationship Id="rId635" Type="http://schemas.openxmlformats.org/officeDocument/2006/relationships/image" Target="../media/image5949.png"/><Relationship Id="rId232" Type="http://schemas.openxmlformats.org/officeDocument/2006/relationships/customXml" Target="../ink/ink5809.xml"/><Relationship Id="rId274" Type="http://schemas.openxmlformats.org/officeDocument/2006/relationships/customXml" Target="../ink/ink5830.xml"/><Relationship Id="rId481" Type="http://schemas.openxmlformats.org/officeDocument/2006/relationships/image" Target="../media/image5872.png"/><Relationship Id="rId27" Type="http://schemas.openxmlformats.org/officeDocument/2006/relationships/image" Target="../media/image5648.png"/><Relationship Id="rId69" Type="http://schemas.openxmlformats.org/officeDocument/2006/relationships/image" Target="../media/image5669.png"/><Relationship Id="rId134" Type="http://schemas.openxmlformats.org/officeDocument/2006/relationships/customXml" Target="../ink/ink5760.xml"/><Relationship Id="rId537" Type="http://schemas.openxmlformats.org/officeDocument/2006/relationships/image" Target="../media/image5900.png"/><Relationship Id="rId579" Type="http://schemas.openxmlformats.org/officeDocument/2006/relationships/image" Target="../media/image5921.png"/><Relationship Id="rId80" Type="http://schemas.openxmlformats.org/officeDocument/2006/relationships/customXml" Target="../ink/ink5733.xml"/><Relationship Id="rId176" Type="http://schemas.openxmlformats.org/officeDocument/2006/relationships/customXml" Target="../ink/ink5781.xml"/><Relationship Id="rId341" Type="http://schemas.openxmlformats.org/officeDocument/2006/relationships/image" Target="../media/image5803.png"/><Relationship Id="rId383" Type="http://schemas.openxmlformats.org/officeDocument/2006/relationships/image" Target="../media/image5824.png"/><Relationship Id="rId439" Type="http://schemas.openxmlformats.org/officeDocument/2006/relationships/image" Target="../media/image5851.png"/><Relationship Id="rId590" Type="http://schemas.openxmlformats.org/officeDocument/2006/relationships/customXml" Target="../ink/ink5988.xml"/><Relationship Id="rId604" Type="http://schemas.openxmlformats.org/officeDocument/2006/relationships/customXml" Target="../ink/ink5995.xml"/><Relationship Id="rId201" Type="http://schemas.openxmlformats.org/officeDocument/2006/relationships/image" Target="../media/image5734.png"/><Relationship Id="rId243" Type="http://schemas.openxmlformats.org/officeDocument/2006/relationships/image" Target="../media/image5754.png"/><Relationship Id="rId285" Type="http://schemas.openxmlformats.org/officeDocument/2006/relationships/image" Target="../media/image5775.png"/><Relationship Id="rId450" Type="http://schemas.openxmlformats.org/officeDocument/2006/relationships/customXml" Target="../ink/ink5918.xml"/><Relationship Id="rId506" Type="http://schemas.openxmlformats.org/officeDocument/2006/relationships/customXml" Target="../ink/ink5946.xml"/><Relationship Id="rId38" Type="http://schemas.openxmlformats.org/officeDocument/2006/relationships/customXml" Target="../ink/ink5712.xml"/><Relationship Id="rId103" Type="http://schemas.openxmlformats.org/officeDocument/2006/relationships/image" Target="../media/image5686.png"/><Relationship Id="rId310" Type="http://schemas.openxmlformats.org/officeDocument/2006/relationships/customXml" Target="../ink/ink5848.xml"/><Relationship Id="rId492" Type="http://schemas.openxmlformats.org/officeDocument/2006/relationships/customXml" Target="../ink/ink5939.xml"/><Relationship Id="rId548" Type="http://schemas.openxmlformats.org/officeDocument/2006/relationships/customXml" Target="../ink/ink5967.xml"/><Relationship Id="rId91" Type="http://schemas.openxmlformats.org/officeDocument/2006/relationships/image" Target="../media/image5680.png"/><Relationship Id="rId145" Type="http://schemas.openxmlformats.org/officeDocument/2006/relationships/image" Target="../media/image5706.png"/><Relationship Id="rId187" Type="http://schemas.openxmlformats.org/officeDocument/2006/relationships/image" Target="../media/image5727.png"/><Relationship Id="rId352" Type="http://schemas.openxmlformats.org/officeDocument/2006/relationships/customXml" Target="../ink/ink5869.xml"/><Relationship Id="rId394" Type="http://schemas.openxmlformats.org/officeDocument/2006/relationships/customXml" Target="../ink/ink5890.xml"/><Relationship Id="rId408" Type="http://schemas.openxmlformats.org/officeDocument/2006/relationships/customXml" Target="../ink/ink5897.xml"/><Relationship Id="rId615" Type="http://schemas.openxmlformats.org/officeDocument/2006/relationships/image" Target="../media/image5939.png"/><Relationship Id="rId212" Type="http://schemas.openxmlformats.org/officeDocument/2006/relationships/customXml" Target="../ink/ink5799.xml"/><Relationship Id="rId254" Type="http://schemas.openxmlformats.org/officeDocument/2006/relationships/customXml" Target="../ink/ink5820.xml"/><Relationship Id="rId49" Type="http://schemas.openxmlformats.org/officeDocument/2006/relationships/image" Target="../media/image5659.png"/><Relationship Id="rId114" Type="http://schemas.openxmlformats.org/officeDocument/2006/relationships/customXml" Target="../ink/ink5750.xml"/><Relationship Id="rId296" Type="http://schemas.openxmlformats.org/officeDocument/2006/relationships/customXml" Target="../ink/ink5841.xml"/><Relationship Id="rId461" Type="http://schemas.openxmlformats.org/officeDocument/2006/relationships/image" Target="../media/image5862.png"/><Relationship Id="rId517" Type="http://schemas.openxmlformats.org/officeDocument/2006/relationships/image" Target="../media/image5890.png"/><Relationship Id="rId559" Type="http://schemas.openxmlformats.org/officeDocument/2006/relationships/image" Target="../media/image5911.png"/><Relationship Id="rId60" Type="http://schemas.openxmlformats.org/officeDocument/2006/relationships/customXml" Target="../ink/ink5723.xml"/><Relationship Id="rId156" Type="http://schemas.openxmlformats.org/officeDocument/2006/relationships/customXml" Target="../ink/ink5771.xml"/><Relationship Id="rId198" Type="http://schemas.openxmlformats.org/officeDocument/2006/relationships/customXml" Target="../ink/ink5792.xml"/><Relationship Id="rId321" Type="http://schemas.openxmlformats.org/officeDocument/2006/relationships/image" Target="../media/image5793.png"/><Relationship Id="rId363" Type="http://schemas.openxmlformats.org/officeDocument/2006/relationships/image" Target="../media/image5814.png"/><Relationship Id="rId419" Type="http://schemas.openxmlformats.org/officeDocument/2006/relationships/image" Target="../media/image5841.png"/><Relationship Id="rId570" Type="http://schemas.openxmlformats.org/officeDocument/2006/relationships/customXml" Target="../ink/ink5978.xml"/><Relationship Id="rId626" Type="http://schemas.openxmlformats.org/officeDocument/2006/relationships/customXml" Target="../ink/ink6006.xml"/><Relationship Id="rId223" Type="http://schemas.openxmlformats.org/officeDocument/2006/relationships/image" Target="../media/image5745.png"/><Relationship Id="rId430" Type="http://schemas.openxmlformats.org/officeDocument/2006/relationships/customXml" Target="../ink/ink5908.xml"/><Relationship Id="rId18" Type="http://schemas.openxmlformats.org/officeDocument/2006/relationships/customXml" Target="../ink/ink5702.xml"/><Relationship Id="rId265" Type="http://schemas.openxmlformats.org/officeDocument/2006/relationships/image" Target="../media/image5765.png"/><Relationship Id="rId472" Type="http://schemas.openxmlformats.org/officeDocument/2006/relationships/customXml" Target="../ink/ink5929.xml"/><Relationship Id="rId528" Type="http://schemas.openxmlformats.org/officeDocument/2006/relationships/customXml" Target="../ink/ink5957.xml"/><Relationship Id="rId125" Type="http://schemas.openxmlformats.org/officeDocument/2006/relationships/image" Target="../media/image5696.png"/><Relationship Id="rId167" Type="http://schemas.openxmlformats.org/officeDocument/2006/relationships/image" Target="../media/image5717.png"/><Relationship Id="rId332" Type="http://schemas.openxmlformats.org/officeDocument/2006/relationships/customXml" Target="../ink/ink5859.xml"/><Relationship Id="rId374" Type="http://schemas.openxmlformats.org/officeDocument/2006/relationships/customXml" Target="../ink/ink5880.xml"/><Relationship Id="rId581" Type="http://schemas.openxmlformats.org/officeDocument/2006/relationships/image" Target="../media/image5922.png"/><Relationship Id="rId71" Type="http://schemas.openxmlformats.org/officeDocument/2006/relationships/image" Target="../media/image5670.png"/><Relationship Id="rId234" Type="http://schemas.openxmlformats.org/officeDocument/2006/relationships/customXml" Target="../ink/ink5810.xml"/><Relationship Id="rId637" Type="http://schemas.openxmlformats.org/officeDocument/2006/relationships/image" Target="../media/image5950.png"/><Relationship Id="rId2" Type="http://schemas.openxmlformats.org/officeDocument/2006/relationships/customXml" Target="../ink/ink5694.xml"/><Relationship Id="rId29" Type="http://schemas.openxmlformats.org/officeDocument/2006/relationships/image" Target="../media/image5649.png"/><Relationship Id="rId276" Type="http://schemas.openxmlformats.org/officeDocument/2006/relationships/customXml" Target="../ink/ink5831.xml"/><Relationship Id="rId441" Type="http://schemas.openxmlformats.org/officeDocument/2006/relationships/image" Target="../media/image5852.png"/><Relationship Id="rId483" Type="http://schemas.openxmlformats.org/officeDocument/2006/relationships/image" Target="../media/image5873.png"/><Relationship Id="rId539" Type="http://schemas.openxmlformats.org/officeDocument/2006/relationships/image" Target="../media/image5901.png"/><Relationship Id="rId40" Type="http://schemas.openxmlformats.org/officeDocument/2006/relationships/customXml" Target="../ink/ink5713.xml"/><Relationship Id="rId136" Type="http://schemas.openxmlformats.org/officeDocument/2006/relationships/customXml" Target="../ink/ink5761.xml"/><Relationship Id="rId178" Type="http://schemas.openxmlformats.org/officeDocument/2006/relationships/customXml" Target="../ink/ink5782.xml"/><Relationship Id="rId301" Type="http://schemas.openxmlformats.org/officeDocument/2006/relationships/image" Target="../media/image5783.png"/><Relationship Id="rId343" Type="http://schemas.openxmlformats.org/officeDocument/2006/relationships/image" Target="../media/image5804.png"/><Relationship Id="rId550" Type="http://schemas.openxmlformats.org/officeDocument/2006/relationships/customXml" Target="../ink/ink5968.xml"/><Relationship Id="rId82" Type="http://schemas.openxmlformats.org/officeDocument/2006/relationships/customXml" Target="../ink/ink5734.xml"/><Relationship Id="rId203" Type="http://schemas.openxmlformats.org/officeDocument/2006/relationships/image" Target="../media/image5735.png"/><Relationship Id="rId385" Type="http://schemas.openxmlformats.org/officeDocument/2006/relationships/image" Target="../media/image2663.png"/><Relationship Id="rId592" Type="http://schemas.openxmlformats.org/officeDocument/2006/relationships/customXml" Target="../ink/ink5989.xml"/><Relationship Id="rId606" Type="http://schemas.openxmlformats.org/officeDocument/2006/relationships/customXml" Target="../ink/ink5996.xml"/><Relationship Id="rId245" Type="http://schemas.openxmlformats.org/officeDocument/2006/relationships/image" Target="../media/image5755.png"/><Relationship Id="rId287" Type="http://schemas.openxmlformats.org/officeDocument/2006/relationships/image" Target="../media/image5776.png"/><Relationship Id="rId410" Type="http://schemas.openxmlformats.org/officeDocument/2006/relationships/customXml" Target="../ink/ink5898.xml"/><Relationship Id="rId452" Type="http://schemas.openxmlformats.org/officeDocument/2006/relationships/customXml" Target="../ink/ink5919.xml"/><Relationship Id="rId494" Type="http://schemas.openxmlformats.org/officeDocument/2006/relationships/customXml" Target="../ink/ink5940.xml"/><Relationship Id="rId508" Type="http://schemas.openxmlformats.org/officeDocument/2006/relationships/customXml" Target="../ink/ink5947.xml"/><Relationship Id="rId105" Type="http://schemas.openxmlformats.org/officeDocument/2006/relationships/image" Target="../media/image5687.png"/><Relationship Id="rId147" Type="http://schemas.openxmlformats.org/officeDocument/2006/relationships/image" Target="../media/image5707.png"/><Relationship Id="rId312" Type="http://schemas.openxmlformats.org/officeDocument/2006/relationships/customXml" Target="../ink/ink5849.xml"/><Relationship Id="rId354" Type="http://schemas.openxmlformats.org/officeDocument/2006/relationships/customXml" Target="../ink/ink5870.xml"/><Relationship Id="rId51" Type="http://schemas.openxmlformats.org/officeDocument/2006/relationships/image" Target="../media/image5660.png"/><Relationship Id="rId93" Type="http://schemas.openxmlformats.org/officeDocument/2006/relationships/image" Target="../media/image5681.png"/><Relationship Id="rId189" Type="http://schemas.openxmlformats.org/officeDocument/2006/relationships/image" Target="../media/image5728.png"/><Relationship Id="rId396" Type="http://schemas.openxmlformats.org/officeDocument/2006/relationships/customXml" Target="../ink/ink5891.xml"/><Relationship Id="rId561" Type="http://schemas.openxmlformats.org/officeDocument/2006/relationships/image" Target="../media/image5912.png"/><Relationship Id="rId617" Type="http://schemas.openxmlformats.org/officeDocument/2006/relationships/image" Target="../media/image5940.png"/><Relationship Id="rId214" Type="http://schemas.openxmlformats.org/officeDocument/2006/relationships/customXml" Target="../ink/ink5800.xml"/><Relationship Id="rId256" Type="http://schemas.openxmlformats.org/officeDocument/2006/relationships/customXml" Target="../ink/ink5821.xml"/><Relationship Id="rId298" Type="http://schemas.openxmlformats.org/officeDocument/2006/relationships/customXml" Target="../ink/ink5842.xml"/><Relationship Id="rId421" Type="http://schemas.openxmlformats.org/officeDocument/2006/relationships/image" Target="../media/image5842.png"/><Relationship Id="rId463" Type="http://schemas.openxmlformats.org/officeDocument/2006/relationships/image" Target="../media/image5863.png"/><Relationship Id="rId519" Type="http://schemas.openxmlformats.org/officeDocument/2006/relationships/image" Target="../media/image5891.png"/><Relationship Id="rId116" Type="http://schemas.openxmlformats.org/officeDocument/2006/relationships/customXml" Target="../ink/ink5751.xml"/><Relationship Id="rId158" Type="http://schemas.openxmlformats.org/officeDocument/2006/relationships/customXml" Target="../ink/ink5772.xml"/><Relationship Id="rId323" Type="http://schemas.openxmlformats.org/officeDocument/2006/relationships/image" Target="../media/image5794.png"/><Relationship Id="rId530" Type="http://schemas.openxmlformats.org/officeDocument/2006/relationships/customXml" Target="../ink/ink5958.xml"/><Relationship Id="rId20" Type="http://schemas.openxmlformats.org/officeDocument/2006/relationships/customXml" Target="../ink/ink5703.xml"/><Relationship Id="rId62" Type="http://schemas.openxmlformats.org/officeDocument/2006/relationships/customXml" Target="../ink/ink5724.xml"/><Relationship Id="rId365" Type="http://schemas.openxmlformats.org/officeDocument/2006/relationships/image" Target="../media/image5815.png"/><Relationship Id="rId572" Type="http://schemas.openxmlformats.org/officeDocument/2006/relationships/customXml" Target="../ink/ink5979.xml"/><Relationship Id="rId628" Type="http://schemas.openxmlformats.org/officeDocument/2006/relationships/customXml" Target="../ink/ink6007.xml"/><Relationship Id="rId225" Type="http://schemas.openxmlformats.org/officeDocument/2006/relationships/image" Target="../media/image5746.png"/><Relationship Id="rId267" Type="http://schemas.openxmlformats.org/officeDocument/2006/relationships/image" Target="../media/image5766.png"/><Relationship Id="rId432" Type="http://schemas.openxmlformats.org/officeDocument/2006/relationships/customXml" Target="../ink/ink5909.xml"/><Relationship Id="rId474" Type="http://schemas.openxmlformats.org/officeDocument/2006/relationships/customXml" Target="../ink/ink5930.xml"/><Relationship Id="rId127" Type="http://schemas.openxmlformats.org/officeDocument/2006/relationships/image" Target="../media/image5697.png"/><Relationship Id="rId31" Type="http://schemas.openxmlformats.org/officeDocument/2006/relationships/image" Target="../media/image5650.png"/><Relationship Id="rId73" Type="http://schemas.openxmlformats.org/officeDocument/2006/relationships/image" Target="../media/image5671.png"/><Relationship Id="rId169" Type="http://schemas.openxmlformats.org/officeDocument/2006/relationships/image" Target="../media/image5718.png"/><Relationship Id="rId334" Type="http://schemas.openxmlformats.org/officeDocument/2006/relationships/customXml" Target="../ink/ink5860.xml"/><Relationship Id="rId376" Type="http://schemas.openxmlformats.org/officeDocument/2006/relationships/customXml" Target="../ink/ink5881.xml"/><Relationship Id="rId541" Type="http://schemas.openxmlformats.org/officeDocument/2006/relationships/image" Target="../media/image5902.png"/><Relationship Id="rId583" Type="http://schemas.openxmlformats.org/officeDocument/2006/relationships/image" Target="../media/image5923.png"/><Relationship Id="rId639" Type="http://schemas.openxmlformats.org/officeDocument/2006/relationships/image" Target="../media/image5951.png"/><Relationship Id="rId4" Type="http://schemas.openxmlformats.org/officeDocument/2006/relationships/customXml" Target="../ink/ink5695.xml"/><Relationship Id="rId180" Type="http://schemas.openxmlformats.org/officeDocument/2006/relationships/customXml" Target="../ink/ink5783.xml"/><Relationship Id="rId236" Type="http://schemas.openxmlformats.org/officeDocument/2006/relationships/customXml" Target="../ink/ink5811.xml"/><Relationship Id="rId278" Type="http://schemas.openxmlformats.org/officeDocument/2006/relationships/customXml" Target="../ink/ink5832.xml"/><Relationship Id="rId401" Type="http://schemas.openxmlformats.org/officeDocument/2006/relationships/image" Target="../media/image5832.png"/><Relationship Id="rId443" Type="http://schemas.openxmlformats.org/officeDocument/2006/relationships/image" Target="../media/image5853.png"/><Relationship Id="rId303" Type="http://schemas.openxmlformats.org/officeDocument/2006/relationships/image" Target="../media/image5784.png"/><Relationship Id="rId485" Type="http://schemas.openxmlformats.org/officeDocument/2006/relationships/image" Target="../media/image5874.png"/><Relationship Id="rId42" Type="http://schemas.openxmlformats.org/officeDocument/2006/relationships/customXml" Target="../ink/ink5714.xml"/><Relationship Id="rId84" Type="http://schemas.openxmlformats.org/officeDocument/2006/relationships/customXml" Target="../ink/ink5735.xml"/><Relationship Id="rId138" Type="http://schemas.openxmlformats.org/officeDocument/2006/relationships/customXml" Target="../ink/ink5762.xml"/><Relationship Id="rId345" Type="http://schemas.openxmlformats.org/officeDocument/2006/relationships/image" Target="../media/image5805.png"/><Relationship Id="rId387" Type="http://schemas.openxmlformats.org/officeDocument/2006/relationships/image" Target="../media/image5825.png"/><Relationship Id="rId510" Type="http://schemas.openxmlformats.org/officeDocument/2006/relationships/customXml" Target="../ink/ink5948.xml"/><Relationship Id="rId552" Type="http://schemas.openxmlformats.org/officeDocument/2006/relationships/customXml" Target="../ink/ink5969.xml"/><Relationship Id="rId594" Type="http://schemas.openxmlformats.org/officeDocument/2006/relationships/customXml" Target="../ink/ink5990.xml"/><Relationship Id="rId608" Type="http://schemas.openxmlformats.org/officeDocument/2006/relationships/customXml" Target="../ink/ink5997.xml"/><Relationship Id="rId191" Type="http://schemas.openxmlformats.org/officeDocument/2006/relationships/image" Target="../media/image5729.png"/><Relationship Id="rId205" Type="http://schemas.openxmlformats.org/officeDocument/2006/relationships/image" Target="../media/image5736.png"/><Relationship Id="rId247" Type="http://schemas.openxmlformats.org/officeDocument/2006/relationships/image" Target="../media/image5756.png"/><Relationship Id="rId412" Type="http://schemas.openxmlformats.org/officeDocument/2006/relationships/customXml" Target="../ink/ink5899.xml"/><Relationship Id="rId107" Type="http://schemas.openxmlformats.org/officeDocument/2006/relationships/image" Target="../media/image5688.png"/><Relationship Id="rId289" Type="http://schemas.openxmlformats.org/officeDocument/2006/relationships/image" Target="../media/image5777.png"/><Relationship Id="rId454" Type="http://schemas.openxmlformats.org/officeDocument/2006/relationships/customXml" Target="../ink/ink5920.xml"/><Relationship Id="rId496" Type="http://schemas.openxmlformats.org/officeDocument/2006/relationships/customXml" Target="../ink/ink5941.xml"/><Relationship Id="rId11" Type="http://schemas.openxmlformats.org/officeDocument/2006/relationships/image" Target="../media/image5640.png"/><Relationship Id="rId53" Type="http://schemas.openxmlformats.org/officeDocument/2006/relationships/image" Target="../media/image5661.png"/><Relationship Id="rId149" Type="http://schemas.openxmlformats.org/officeDocument/2006/relationships/image" Target="../media/image5708.png"/><Relationship Id="rId314" Type="http://schemas.openxmlformats.org/officeDocument/2006/relationships/customXml" Target="../ink/ink5850.xml"/><Relationship Id="rId356" Type="http://schemas.openxmlformats.org/officeDocument/2006/relationships/customXml" Target="../ink/ink5871.xml"/><Relationship Id="rId398" Type="http://schemas.openxmlformats.org/officeDocument/2006/relationships/customXml" Target="../ink/ink5892.xml"/><Relationship Id="rId521" Type="http://schemas.openxmlformats.org/officeDocument/2006/relationships/image" Target="../media/image5892.png"/><Relationship Id="rId563" Type="http://schemas.openxmlformats.org/officeDocument/2006/relationships/image" Target="../media/image5913.png"/><Relationship Id="rId619" Type="http://schemas.openxmlformats.org/officeDocument/2006/relationships/image" Target="../media/image5941.png"/><Relationship Id="rId95" Type="http://schemas.openxmlformats.org/officeDocument/2006/relationships/image" Target="../media/image5682.png"/><Relationship Id="rId160" Type="http://schemas.openxmlformats.org/officeDocument/2006/relationships/customXml" Target="../ink/ink5773.xml"/><Relationship Id="rId216" Type="http://schemas.openxmlformats.org/officeDocument/2006/relationships/customXml" Target="../ink/ink5801.xml"/><Relationship Id="rId423" Type="http://schemas.openxmlformats.org/officeDocument/2006/relationships/image" Target="../media/image5843.png"/><Relationship Id="rId258" Type="http://schemas.openxmlformats.org/officeDocument/2006/relationships/customXml" Target="../ink/ink5822.xml"/><Relationship Id="rId465" Type="http://schemas.openxmlformats.org/officeDocument/2006/relationships/image" Target="../media/image5864.png"/><Relationship Id="rId630" Type="http://schemas.openxmlformats.org/officeDocument/2006/relationships/customXml" Target="../ink/ink6008.xml"/><Relationship Id="rId22" Type="http://schemas.openxmlformats.org/officeDocument/2006/relationships/customXml" Target="../ink/ink5704.xml"/><Relationship Id="rId64" Type="http://schemas.openxmlformats.org/officeDocument/2006/relationships/customXml" Target="../ink/ink5725.xml"/><Relationship Id="rId118" Type="http://schemas.openxmlformats.org/officeDocument/2006/relationships/customXml" Target="../ink/ink5752.xml"/><Relationship Id="rId325" Type="http://schemas.openxmlformats.org/officeDocument/2006/relationships/image" Target="../media/image5795.png"/><Relationship Id="rId367" Type="http://schemas.openxmlformats.org/officeDocument/2006/relationships/image" Target="../media/image5816.png"/><Relationship Id="rId532" Type="http://schemas.openxmlformats.org/officeDocument/2006/relationships/customXml" Target="../ink/ink5959.xml"/><Relationship Id="rId574" Type="http://schemas.openxmlformats.org/officeDocument/2006/relationships/customXml" Target="../ink/ink5980.xml"/><Relationship Id="rId171" Type="http://schemas.openxmlformats.org/officeDocument/2006/relationships/image" Target="../media/image5719.png"/><Relationship Id="rId227" Type="http://schemas.openxmlformats.org/officeDocument/2006/relationships/image" Target="../media/image5747.png"/><Relationship Id="rId269" Type="http://schemas.openxmlformats.org/officeDocument/2006/relationships/image" Target="../media/image5767.png"/><Relationship Id="rId434" Type="http://schemas.openxmlformats.org/officeDocument/2006/relationships/customXml" Target="../ink/ink5910.xml"/><Relationship Id="rId476" Type="http://schemas.openxmlformats.org/officeDocument/2006/relationships/customXml" Target="../ink/ink5931.xml"/><Relationship Id="rId641" Type="http://schemas.openxmlformats.org/officeDocument/2006/relationships/image" Target="../media/image5952.png"/><Relationship Id="rId33" Type="http://schemas.openxmlformats.org/officeDocument/2006/relationships/image" Target="../media/image5651.png"/><Relationship Id="rId129" Type="http://schemas.openxmlformats.org/officeDocument/2006/relationships/image" Target="../media/image5698.png"/><Relationship Id="rId280" Type="http://schemas.openxmlformats.org/officeDocument/2006/relationships/customXml" Target="../ink/ink5833.xml"/><Relationship Id="rId336" Type="http://schemas.openxmlformats.org/officeDocument/2006/relationships/customXml" Target="../ink/ink5861.xml"/><Relationship Id="rId501" Type="http://schemas.openxmlformats.org/officeDocument/2006/relationships/image" Target="../media/image5882.png"/><Relationship Id="rId543" Type="http://schemas.openxmlformats.org/officeDocument/2006/relationships/image" Target="../media/image5903.png"/><Relationship Id="rId75" Type="http://schemas.openxmlformats.org/officeDocument/2006/relationships/image" Target="../media/image5672.png"/><Relationship Id="rId140" Type="http://schemas.openxmlformats.org/officeDocument/2006/relationships/customXml" Target="../ink/ink5763.xml"/><Relationship Id="rId182" Type="http://schemas.openxmlformats.org/officeDocument/2006/relationships/customXml" Target="../ink/ink5784.xml"/><Relationship Id="rId378" Type="http://schemas.openxmlformats.org/officeDocument/2006/relationships/customXml" Target="../ink/ink5882.xml"/><Relationship Id="rId403" Type="http://schemas.openxmlformats.org/officeDocument/2006/relationships/image" Target="../media/image5833.png"/><Relationship Id="rId585" Type="http://schemas.openxmlformats.org/officeDocument/2006/relationships/image" Target="../media/image5924.png"/><Relationship Id="rId6" Type="http://schemas.openxmlformats.org/officeDocument/2006/relationships/customXml" Target="../ink/ink5696.xml"/><Relationship Id="rId238" Type="http://schemas.openxmlformats.org/officeDocument/2006/relationships/customXml" Target="../ink/ink5812.xml"/><Relationship Id="rId445" Type="http://schemas.openxmlformats.org/officeDocument/2006/relationships/image" Target="../media/image5854.png"/><Relationship Id="rId487" Type="http://schemas.openxmlformats.org/officeDocument/2006/relationships/image" Target="../media/image5875.png"/><Relationship Id="rId610" Type="http://schemas.openxmlformats.org/officeDocument/2006/relationships/customXml" Target="../ink/ink5998.xml"/><Relationship Id="rId291" Type="http://schemas.openxmlformats.org/officeDocument/2006/relationships/image" Target="../media/image5778.png"/><Relationship Id="rId305" Type="http://schemas.openxmlformats.org/officeDocument/2006/relationships/image" Target="../media/image5785.png"/><Relationship Id="rId347" Type="http://schemas.openxmlformats.org/officeDocument/2006/relationships/image" Target="../media/image5806.png"/><Relationship Id="rId512" Type="http://schemas.openxmlformats.org/officeDocument/2006/relationships/customXml" Target="../ink/ink5949.xml"/><Relationship Id="rId44" Type="http://schemas.openxmlformats.org/officeDocument/2006/relationships/customXml" Target="../ink/ink5715.xml"/><Relationship Id="rId86" Type="http://schemas.openxmlformats.org/officeDocument/2006/relationships/customXml" Target="../ink/ink5736.xml"/><Relationship Id="rId151" Type="http://schemas.openxmlformats.org/officeDocument/2006/relationships/image" Target="../media/image5709.png"/><Relationship Id="rId389" Type="http://schemas.openxmlformats.org/officeDocument/2006/relationships/image" Target="../media/image5826.png"/><Relationship Id="rId554" Type="http://schemas.openxmlformats.org/officeDocument/2006/relationships/customXml" Target="../ink/ink5970.xml"/><Relationship Id="rId596" Type="http://schemas.openxmlformats.org/officeDocument/2006/relationships/customXml" Target="../ink/ink5991.xml"/><Relationship Id="rId193" Type="http://schemas.openxmlformats.org/officeDocument/2006/relationships/image" Target="../media/image5730.png"/><Relationship Id="rId207" Type="http://schemas.openxmlformats.org/officeDocument/2006/relationships/image" Target="../media/image5737.png"/><Relationship Id="rId249" Type="http://schemas.openxmlformats.org/officeDocument/2006/relationships/image" Target="../media/image5757.png"/><Relationship Id="rId414" Type="http://schemas.openxmlformats.org/officeDocument/2006/relationships/customXml" Target="../ink/ink5900.xml"/><Relationship Id="rId456" Type="http://schemas.openxmlformats.org/officeDocument/2006/relationships/customXml" Target="../ink/ink5921.xml"/><Relationship Id="rId498" Type="http://schemas.openxmlformats.org/officeDocument/2006/relationships/customXml" Target="../ink/ink5942.xml"/><Relationship Id="rId621" Type="http://schemas.openxmlformats.org/officeDocument/2006/relationships/image" Target="../media/image5942.png"/><Relationship Id="rId13" Type="http://schemas.openxmlformats.org/officeDocument/2006/relationships/image" Target="../media/image5641.png"/><Relationship Id="rId109" Type="http://schemas.openxmlformats.org/officeDocument/2006/relationships/image" Target="../media/image5689.png"/><Relationship Id="rId260" Type="http://schemas.openxmlformats.org/officeDocument/2006/relationships/customXml" Target="../ink/ink5823.xml"/><Relationship Id="rId316" Type="http://schemas.openxmlformats.org/officeDocument/2006/relationships/customXml" Target="../ink/ink5851.xml"/><Relationship Id="rId523" Type="http://schemas.openxmlformats.org/officeDocument/2006/relationships/image" Target="../media/image5893.png"/><Relationship Id="rId55" Type="http://schemas.openxmlformats.org/officeDocument/2006/relationships/image" Target="../media/image5662.png"/><Relationship Id="rId97" Type="http://schemas.openxmlformats.org/officeDocument/2006/relationships/image" Target="../media/image5683.png"/><Relationship Id="rId120" Type="http://schemas.openxmlformats.org/officeDocument/2006/relationships/customXml" Target="../ink/ink5753.xml"/><Relationship Id="rId358" Type="http://schemas.openxmlformats.org/officeDocument/2006/relationships/customXml" Target="../ink/ink5872.xml"/><Relationship Id="rId565" Type="http://schemas.openxmlformats.org/officeDocument/2006/relationships/image" Target="../media/image5914.png"/><Relationship Id="rId162" Type="http://schemas.openxmlformats.org/officeDocument/2006/relationships/customXml" Target="../ink/ink5774.xml"/><Relationship Id="rId218" Type="http://schemas.openxmlformats.org/officeDocument/2006/relationships/customXml" Target="../ink/ink5802.xml"/><Relationship Id="rId425" Type="http://schemas.openxmlformats.org/officeDocument/2006/relationships/image" Target="../media/image5844.png"/><Relationship Id="rId467" Type="http://schemas.openxmlformats.org/officeDocument/2006/relationships/image" Target="../media/image5865.png"/><Relationship Id="rId632" Type="http://schemas.openxmlformats.org/officeDocument/2006/relationships/customXml" Target="../ink/ink6009.xml"/><Relationship Id="rId271" Type="http://schemas.openxmlformats.org/officeDocument/2006/relationships/image" Target="../media/image5768.png"/><Relationship Id="rId24" Type="http://schemas.openxmlformats.org/officeDocument/2006/relationships/customXml" Target="../ink/ink5705.xml"/><Relationship Id="rId66" Type="http://schemas.openxmlformats.org/officeDocument/2006/relationships/customXml" Target="../ink/ink5726.xml"/><Relationship Id="rId131" Type="http://schemas.openxmlformats.org/officeDocument/2006/relationships/image" Target="../media/image5699.png"/><Relationship Id="rId327" Type="http://schemas.openxmlformats.org/officeDocument/2006/relationships/image" Target="../media/image5796.png"/><Relationship Id="rId369" Type="http://schemas.openxmlformats.org/officeDocument/2006/relationships/image" Target="../media/image5817.png"/><Relationship Id="rId534" Type="http://schemas.openxmlformats.org/officeDocument/2006/relationships/customXml" Target="../ink/ink5960.xml"/><Relationship Id="rId576" Type="http://schemas.openxmlformats.org/officeDocument/2006/relationships/customXml" Target="../ink/ink5981.xml"/><Relationship Id="rId173" Type="http://schemas.openxmlformats.org/officeDocument/2006/relationships/image" Target="../media/image5720.png"/><Relationship Id="rId229" Type="http://schemas.openxmlformats.org/officeDocument/2006/relationships/image" Target="../media/image438.png"/><Relationship Id="rId380" Type="http://schemas.openxmlformats.org/officeDocument/2006/relationships/customXml" Target="../ink/ink5883.xml"/><Relationship Id="rId436" Type="http://schemas.openxmlformats.org/officeDocument/2006/relationships/customXml" Target="../ink/ink5911.xml"/><Relationship Id="rId601" Type="http://schemas.openxmlformats.org/officeDocument/2006/relationships/image" Target="../media/image5932.png"/><Relationship Id="rId240" Type="http://schemas.openxmlformats.org/officeDocument/2006/relationships/customXml" Target="../ink/ink5813.xml"/><Relationship Id="rId478" Type="http://schemas.openxmlformats.org/officeDocument/2006/relationships/customXml" Target="../ink/ink5932.xml"/><Relationship Id="rId35" Type="http://schemas.openxmlformats.org/officeDocument/2006/relationships/image" Target="../media/image5652.png"/><Relationship Id="rId77" Type="http://schemas.openxmlformats.org/officeDocument/2006/relationships/image" Target="../media/image5673.png"/><Relationship Id="rId100" Type="http://schemas.openxmlformats.org/officeDocument/2006/relationships/customXml" Target="../ink/ink5743.xml"/><Relationship Id="rId282" Type="http://schemas.openxmlformats.org/officeDocument/2006/relationships/customXml" Target="../ink/ink5834.xml"/><Relationship Id="rId338" Type="http://schemas.openxmlformats.org/officeDocument/2006/relationships/customXml" Target="../ink/ink5862.xml"/><Relationship Id="rId503" Type="http://schemas.openxmlformats.org/officeDocument/2006/relationships/image" Target="../media/image5883.png"/><Relationship Id="rId545" Type="http://schemas.openxmlformats.org/officeDocument/2006/relationships/image" Target="../media/image5904.png"/><Relationship Id="rId587" Type="http://schemas.openxmlformats.org/officeDocument/2006/relationships/image" Target="../media/image5925.png"/><Relationship Id="rId8" Type="http://schemas.openxmlformats.org/officeDocument/2006/relationships/customXml" Target="../ink/ink5697.xml"/><Relationship Id="rId142" Type="http://schemas.openxmlformats.org/officeDocument/2006/relationships/customXml" Target="../ink/ink5764.xml"/><Relationship Id="rId184" Type="http://schemas.openxmlformats.org/officeDocument/2006/relationships/customXml" Target="../ink/ink5785.xml"/><Relationship Id="rId391" Type="http://schemas.openxmlformats.org/officeDocument/2006/relationships/image" Target="../media/image5827.png"/><Relationship Id="rId405" Type="http://schemas.openxmlformats.org/officeDocument/2006/relationships/image" Target="../media/image5834.png"/><Relationship Id="rId447" Type="http://schemas.openxmlformats.org/officeDocument/2006/relationships/image" Target="../media/image5855.png"/><Relationship Id="rId612" Type="http://schemas.openxmlformats.org/officeDocument/2006/relationships/customXml" Target="../ink/ink5999.xml"/><Relationship Id="rId251" Type="http://schemas.openxmlformats.org/officeDocument/2006/relationships/image" Target="../media/image5758.png"/><Relationship Id="rId489" Type="http://schemas.openxmlformats.org/officeDocument/2006/relationships/image" Target="../media/image5876.png"/><Relationship Id="rId46" Type="http://schemas.openxmlformats.org/officeDocument/2006/relationships/customXml" Target="../ink/ink5716.xml"/><Relationship Id="rId293" Type="http://schemas.openxmlformats.org/officeDocument/2006/relationships/image" Target="../media/image5779.png"/><Relationship Id="rId307" Type="http://schemas.openxmlformats.org/officeDocument/2006/relationships/image" Target="../media/image5786.png"/><Relationship Id="rId349" Type="http://schemas.openxmlformats.org/officeDocument/2006/relationships/image" Target="../media/image5807.png"/><Relationship Id="rId514" Type="http://schemas.openxmlformats.org/officeDocument/2006/relationships/customXml" Target="../ink/ink5950.xml"/><Relationship Id="rId556" Type="http://schemas.openxmlformats.org/officeDocument/2006/relationships/customXml" Target="../ink/ink5971.xml"/><Relationship Id="rId88" Type="http://schemas.openxmlformats.org/officeDocument/2006/relationships/customXml" Target="../ink/ink5737.xml"/><Relationship Id="rId111" Type="http://schemas.openxmlformats.org/officeDocument/2006/relationships/image" Target="../media/image5690.png"/><Relationship Id="rId153" Type="http://schemas.openxmlformats.org/officeDocument/2006/relationships/image" Target="../media/image5710.png"/><Relationship Id="rId195" Type="http://schemas.openxmlformats.org/officeDocument/2006/relationships/image" Target="../media/image5731.png"/><Relationship Id="rId209" Type="http://schemas.openxmlformats.org/officeDocument/2006/relationships/image" Target="../media/image5738.png"/><Relationship Id="rId360" Type="http://schemas.openxmlformats.org/officeDocument/2006/relationships/customXml" Target="../ink/ink5873.xml"/><Relationship Id="rId416" Type="http://schemas.openxmlformats.org/officeDocument/2006/relationships/customXml" Target="../ink/ink5901.xml"/><Relationship Id="rId598" Type="http://schemas.openxmlformats.org/officeDocument/2006/relationships/customXml" Target="../ink/ink5992.xml"/><Relationship Id="rId220" Type="http://schemas.openxmlformats.org/officeDocument/2006/relationships/customXml" Target="../ink/ink5803.xml"/><Relationship Id="rId458" Type="http://schemas.openxmlformats.org/officeDocument/2006/relationships/customXml" Target="../ink/ink5922.xml"/><Relationship Id="rId623" Type="http://schemas.openxmlformats.org/officeDocument/2006/relationships/image" Target="../media/image5943.png"/><Relationship Id="rId15" Type="http://schemas.openxmlformats.org/officeDocument/2006/relationships/image" Target="../media/image5642.png"/><Relationship Id="rId57" Type="http://schemas.openxmlformats.org/officeDocument/2006/relationships/image" Target="../media/image5663.png"/><Relationship Id="rId262" Type="http://schemas.openxmlformats.org/officeDocument/2006/relationships/customXml" Target="../ink/ink5824.xml"/><Relationship Id="rId318" Type="http://schemas.openxmlformats.org/officeDocument/2006/relationships/customXml" Target="../ink/ink5852.xml"/><Relationship Id="rId525" Type="http://schemas.openxmlformats.org/officeDocument/2006/relationships/image" Target="../media/image5894.png"/><Relationship Id="rId567" Type="http://schemas.openxmlformats.org/officeDocument/2006/relationships/image" Target="../media/image5915.png"/><Relationship Id="rId99" Type="http://schemas.openxmlformats.org/officeDocument/2006/relationships/image" Target="../media/image5684.png"/><Relationship Id="rId122" Type="http://schemas.openxmlformats.org/officeDocument/2006/relationships/customXml" Target="../ink/ink5754.xml"/><Relationship Id="rId164" Type="http://schemas.openxmlformats.org/officeDocument/2006/relationships/customXml" Target="../ink/ink5775.xml"/><Relationship Id="rId371" Type="http://schemas.openxmlformats.org/officeDocument/2006/relationships/image" Target="../media/image5818.png"/><Relationship Id="rId427" Type="http://schemas.openxmlformats.org/officeDocument/2006/relationships/image" Target="../media/image5845.png"/><Relationship Id="rId469" Type="http://schemas.openxmlformats.org/officeDocument/2006/relationships/image" Target="../media/image5866.png"/><Relationship Id="rId634" Type="http://schemas.openxmlformats.org/officeDocument/2006/relationships/customXml" Target="../ink/ink6010.xml"/><Relationship Id="rId26" Type="http://schemas.openxmlformats.org/officeDocument/2006/relationships/customXml" Target="../ink/ink5706.xml"/><Relationship Id="rId231" Type="http://schemas.openxmlformats.org/officeDocument/2006/relationships/image" Target="../media/image5748.png"/><Relationship Id="rId273" Type="http://schemas.openxmlformats.org/officeDocument/2006/relationships/image" Target="../media/image5769.png"/><Relationship Id="rId329" Type="http://schemas.openxmlformats.org/officeDocument/2006/relationships/image" Target="../media/image5797.png"/><Relationship Id="rId480" Type="http://schemas.openxmlformats.org/officeDocument/2006/relationships/customXml" Target="../ink/ink5933.xml"/><Relationship Id="rId536" Type="http://schemas.openxmlformats.org/officeDocument/2006/relationships/customXml" Target="../ink/ink5961.xml"/><Relationship Id="rId68" Type="http://schemas.openxmlformats.org/officeDocument/2006/relationships/customXml" Target="../ink/ink5727.xml"/><Relationship Id="rId133" Type="http://schemas.openxmlformats.org/officeDocument/2006/relationships/image" Target="../media/image5700.png"/><Relationship Id="rId175" Type="http://schemas.openxmlformats.org/officeDocument/2006/relationships/image" Target="../media/image5721.png"/><Relationship Id="rId340" Type="http://schemas.openxmlformats.org/officeDocument/2006/relationships/customXml" Target="../ink/ink5863.xml"/><Relationship Id="rId578" Type="http://schemas.openxmlformats.org/officeDocument/2006/relationships/customXml" Target="../ink/ink5982.xml"/><Relationship Id="rId200" Type="http://schemas.openxmlformats.org/officeDocument/2006/relationships/customXml" Target="../ink/ink5793.xml"/><Relationship Id="rId382" Type="http://schemas.openxmlformats.org/officeDocument/2006/relationships/customXml" Target="../ink/ink5884.xml"/><Relationship Id="rId438" Type="http://schemas.openxmlformats.org/officeDocument/2006/relationships/customXml" Target="../ink/ink5912.xml"/><Relationship Id="rId603" Type="http://schemas.openxmlformats.org/officeDocument/2006/relationships/image" Target="../media/image5933.png"/><Relationship Id="rId242" Type="http://schemas.openxmlformats.org/officeDocument/2006/relationships/customXml" Target="../ink/ink5814.xml"/><Relationship Id="rId284" Type="http://schemas.openxmlformats.org/officeDocument/2006/relationships/customXml" Target="../ink/ink5835.xml"/><Relationship Id="rId491" Type="http://schemas.openxmlformats.org/officeDocument/2006/relationships/image" Target="../media/image5877.png"/><Relationship Id="rId505" Type="http://schemas.openxmlformats.org/officeDocument/2006/relationships/image" Target="../media/image5884.png"/><Relationship Id="rId37" Type="http://schemas.openxmlformats.org/officeDocument/2006/relationships/image" Target="../media/image5653.png"/><Relationship Id="rId79" Type="http://schemas.openxmlformats.org/officeDocument/2006/relationships/image" Target="../media/image5674.png"/><Relationship Id="rId102" Type="http://schemas.openxmlformats.org/officeDocument/2006/relationships/customXml" Target="../ink/ink5744.xml"/><Relationship Id="rId144" Type="http://schemas.openxmlformats.org/officeDocument/2006/relationships/customXml" Target="../ink/ink5765.xml"/><Relationship Id="rId547" Type="http://schemas.openxmlformats.org/officeDocument/2006/relationships/image" Target="../media/image5905.png"/><Relationship Id="rId589" Type="http://schemas.openxmlformats.org/officeDocument/2006/relationships/image" Target="../media/image5926.png"/><Relationship Id="rId90" Type="http://schemas.openxmlformats.org/officeDocument/2006/relationships/customXml" Target="../ink/ink5738.xml"/><Relationship Id="rId186" Type="http://schemas.openxmlformats.org/officeDocument/2006/relationships/customXml" Target="../ink/ink5786.xml"/><Relationship Id="rId351" Type="http://schemas.openxmlformats.org/officeDocument/2006/relationships/image" Target="../media/image5808.png"/><Relationship Id="rId393" Type="http://schemas.openxmlformats.org/officeDocument/2006/relationships/image" Target="../media/image5828.png"/><Relationship Id="rId407" Type="http://schemas.openxmlformats.org/officeDocument/2006/relationships/image" Target="../media/image5835.png"/><Relationship Id="rId449" Type="http://schemas.openxmlformats.org/officeDocument/2006/relationships/image" Target="../media/image5856.png"/><Relationship Id="rId614" Type="http://schemas.openxmlformats.org/officeDocument/2006/relationships/customXml" Target="../ink/ink6000.xml"/><Relationship Id="rId211" Type="http://schemas.openxmlformats.org/officeDocument/2006/relationships/image" Target="../media/image5739.png"/><Relationship Id="rId253" Type="http://schemas.openxmlformats.org/officeDocument/2006/relationships/image" Target="../media/image5759.png"/><Relationship Id="rId295" Type="http://schemas.openxmlformats.org/officeDocument/2006/relationships/image" Target="../media/image5780.png"/><Relationship Id="rId309" Type="http://schemas.openxmlformats.org/officeDocument/2006/relationships/image" Target="../media/image5787.png"/><Relationship Id="rId460" Type="http://schemas.openxmlformats.org/officeDocument/2006/relationships/customXml" Target="../ink/ink5923.xml"/><Relationship Id="rId516" Type="http://schemas.openxmlformats.org/officeDocument/2006/relationships/customXml" Target="../ink/ink5951.xml"/><Relationship Id="rId48" Type="http://schemas.openxmlformats.org/officeDocument/2006/relationships/customXml" Target="../ink/ink5717.xml"/><Relationship Id="rId113" Type="http://schemas.openxmlformats.org/officeDocument/2006/relationships/image" Target="../media/image5691.png"/><Relationship Id="rId320" Type="http://schemas.openxmlformats.org/officeDocument/2006/relationships/customXml" Target="../ink/ink5853.xml"/><Relationship Id="rId558" Type="http://schemas.openxmlformats.org/officeDocument/2006/relationships/customXml" Target="../ink/ink5972.xml"/><Relationship Id="rId155" Type="http://schemas.openxmlformats.org/officeDocument/2006/relationships/image" Target="../media/image5711.png"/><Relationship Id="rId197" Type="http://schemas.openxmlformats.org/officeDocument/2006/relationships/image" Target="../media/image5732.png"/><Relationship Id="rId362" Type="http://schemas.openxmlformats.org/officeDocument/2006/relationships/customXml" Target="../ink/ink5874.xml"/><Relationship Id="rId418" Type="http://schemas.openxmlformats.org/officeDocument/2006/relationships/customXml" Target="../ink/ink5902.xml"/><Relationship Id="rId625" Type="http://schemas.openxmlformats.org/officeDocument/2006/relationships/image" Target="../media/image5944.png"/><Relationship Id="rId222" Type="http://schemas.openxmlformats.org/officeDocument/2006/relationships/customXml" Target="../ink/ink5804.xml"/><Relationship Id="rId264" Type="http://schemas.openxmlformats.org/officeDocument/2006/relationships/customXml" Target="../ink/ink5825.xml"/><Relationship Id="rId471" Type="http://schemas.openxmlformats.org/officeDocument/2006/relationships/image" Target="../media/image5867.png"/><Relationship Id="rId17" Type="http://schemas.openxmlformats.org/officeDocument/2006/relationships/image" Target="../media/image5643.png"/><Relationship Id="rId59" Type="http://schemas.openxmlformats.org/officeDocument/2006/relationships/image" Target="../media/image5664.png"/><Relationship Id="rId124" Type="http://schemas.openxmlformats.org/officeDocument/2006/relationships/customXml" Target="../ink/ink5755.xml"/><Relationship Id="rId527" Type="http://schemas.openxmlformats.org/officeDocument/2006/relationships/image" Target="../media/image5895.png"/><Relationship Id="rId569" Type="http://schemas.openxmlformats.org/officeDocument/2006/relationships/image" Target="../media/image5916.png"/><Relationship Id="rId70" Type="http://schemas.openxmlformats.org/officeDocument/2006/relationships/customXml" Target="../ink/ink5728.xml"/><Relationship Id="rId166" Type="http://schemas.openxmlformats.org/officeDocument/2006/relationships/customXml" Target="../ink/ink5776.xml"/><Relationship Id="rId331" Type="http://schemas.openxmlformats.org/officeDocument/2006/relationships/image" Target="../media/image5798.png"/><Relationship Id="rId373" Type="http://schemas.openxmlformats.org/officeDocument/2006/relationships/image" Target="../media/image5819.png"/><Relationship Id="rId429" Type="http://schemas.openxmlformats.org/officeDocument/2006/relationships/image" Target="../media/image5846.png"/><Relationship Id="rId580" Type="http://schemas.openxmlformats.org/officeDocument/2006/relationships/customXml" Target="../ink/ink5983.xml"/><Relationship Id="rId636" Type="http://schemas.openxmlformats.org/officeDocument/2006/relationships/customXml" Target="../ink/ink601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749.png"/><Relationship Id="rId440" Type="http://schemas.openxmlformats.org/officeDocument/2006/relationships/customXml" Target="../ink/ink5913.xml"/><Relationship Id="rId28" Type="http://schemas.openxmlformats.org/officeDocument/2006/relationships/customXml" Target="../ink/ink5707.xml"/><Relationship Id="rId275" Type="http://schemas.openxmlformats.org/officeDocument/2006/relationships/image" Target="../media/image5770.png"/><Relationship Id="rId300" Type="http://schemas.openxmlformats.org/officeDocument/2006/relationships/customXml" Target="../ink/ink5843.xml"/><Relationship Id="rId482" Type="http://schemas.openxmlformats.org/officeDocument/2006/relationships/customXml" Target="../ink/ink5934.xml"/><Relationship Id="rId538" Type="http://schemas.openxmlformats.org/officeDocument/2006/relationships/customXml" Target="../ink/ink5962.xml"/><Relationship Id="rId81" Type="http://schemas.openxmlformats.org/officeDocument/2006/relationships/image" Target="../media/image5675.png"/><Relationship Id="rId135" Type="http://schemas.openxmlformats.org/officeDocument/2006/relationships/image" Target="../media/image5701.png"/><Relationship Id="rId177" Type="http://schemas.openxmlformats.org/officeDocument/2006/relationships/image" Target="../media/image5722.png"/><Relationship Id="rId342" Type="http://schemas.openxmlformats.org/officeDocument/2006/relationships/customXml" Target="../ink/ink5864.xml"/><Relationship Id="rId384" Type="http://schemas.openxmlformats.org/officeDocument/2006/relationships/customXml" Target="../ink/ink5885.xml"/><Relationship Id="rId591" Type="http://schemas.openxmlformats.org/officeDocument/2006/relationships/image" Target="../media/image5927.png"/><Relationship Id="rId605" Type="http://schemas.openxmlformats.org/officeDocument/2006/relationships/image" Target="../media/image5934.png"/><Relationship Id="rId202" Type="http://schemas.openxmlformats.org/officeDocument/2006/relationships/customXml" Target="../ink/ink5794.xml"/><Relationship Id="rId244" Type="http://schemas.openxmlformats.org/officeDocument/2006/relationships/customXml" Target="../ink/ink5815.xml"/><Relationship Id="rId39" Type="http://schemas.openxmlformats.org/officeDocument/2006/relationships/image" Target="../media/image5654.png"/><Relationship Id="rId286" Type="http://schemas.openxmlformats.org/officeDocument/2006/relationships/customXml" Target="../ink/ink5836.xml"/><Relationship Id="rId451" Type="http://schemas.openxmlformats.org/officeDocument/2006/relationships/image" Target="../media/image5857.png"/><Relationship Id="rId493" Type="http://schemas.openxmlformats.org/officeDocument/2006/relationships/image" Target="../media/image5878.png"/><Relationship Id="rId507" Type="http://schemas.openxmlformats.org/officeDocument/2006/relationships/image" Target="../media/image5885.png"/><Relationship Id="rId549" Type="http://schemas.openxmlformats.org/officeDocument/2006/relationships/image" Target="../media/image5906.png"/><Relationship Id="rId50" Type="http://schemas.openxmlformats.org/officeDocument/2006/relationships/customXml" Target="../ink/ink5718.xml"/><Relationship Id="rId104" Type="http://schemas.openxmlformats.org/officeDocument/2006/relationships/customXml" Target="../ink/ink5745.xml"/><Relationship Id="rId146" Type="http://schemas.openxmlformats.org/officeDocument/2006/relationships/customXml" Target="../ink/ink5766.xml"/><Relationship Id="rId188" Type="http://schemas.openxmlformats.org/officeDocument/2006/relationships/customXml" Target="../ink/ink5787.xml"/><Relationship Id="rId311" Type="http://schemas.openxmlformats.org/officeDocument/2006/relationships/image" Target="../media/image5788.png"/><Relationship Id="rId353" Type="http://schemas.openxmlformats.org/officeDocument/2006/relationships/image" Target="../media/image5809.png"/><Relationship Id="rId395" Type="http://schemas.openxmlformats.org/officeDocument/2006/relationships/image" Target="../media/image5829.png"/><Relationship Id="rId409" Type="http://schemas.openxmlformats.org/officeDocument/2006/relationships/image" Target="../media/image5836.png"/><Relationship Id="rId560" Type="http://schemas.openxmlformats.org/officeDocument/2006/relationships/customXml" Target="../ink/ink5973.xml"/><Relationship Id="rId92" Type="http://schemas.openxmlformats.org/officeDocument/2006/relationships/customXml" Target="../ink/ink5739.xml"/><Relationship Id="rId213" Type="http://schemas.openxmlformats.org/officeDocument/2006/relationships/image" Target="../media/image5740.png"/><Relationship Id="rId420" Type="http://schemas.openxmlformats.org/officeDocument/2006/relationships/customXml" Target="../ink/ink5903.xml"/><Relationship Id="rId616" Type="http://schemas.openxmlformats.org/officeDocument/2006/relationships/customXml" Target="../ink/ink6001.xml"/><Relationship Id="rId255" Type="http://schemas.openxmlformats.org/officeDocument/2006/relationships/image" Target="../media/image5760.png"/><Relationship Id="rId297" Type="http://schemas.openxmlformats.org/officeDocument/2006/relationships/image" Target="../media/image5781.png"/><Relationship Id="rId462" Type="http://schemas.openxmlformats.org/officeDocument/2006/relationships/customXml" Target="../ink/ink5924.xml"/><Relationship Id="rId518" Type="http://schemas.openxmlformats.org/officeDocument/2006/relationships/customXml" Target="../ink/ink5952.xml"/><Relationship Id="rId115" Type="http://schemas.openxmlformats.org/officeDocument/2006/relationships/image" Target="../media/image5692.png"/><Relationship Id="rId157" Type="http://schemas.openxmlformats.org/officeDocument/2006/relationships/image" Target="../media/image5712.png"/><Relationship Id="rId322" Type="http://schemas.openxmlformats.org/officeDocument/2006/relationships/customXml" Target="../ink/ink5854.xml"/><Relationship Id="rId364" Type="http://schemas.openxmlformats.org/officeDocument/2006/relationships/customXml" Target="../ink/ink5875.xml"/><Relationship Id="rId61" Type="http://schemas.openxmlformats.org/officeDocument/2006/relationships/image" Target="../media/image5665.png"/><Relationship Id="rId199" Type="http://schemas.openxmlformats.org/officeDocument/2006/relationships/image" Target="../media/image5733.png"/><Relationship Id="rId571" Type="http://schemas.openxmlformats.org/officeDocument/2006/relationships/image" Target="../media/image5917.png"/><Relationship Id="rId627" Type="http://schemas.openxmlformats.org/officeDocument/2006/relationships/image" Target="../media/image5945.png"/><Relationship Id="rId19" Type="http://schemas.openxmlformats.org/officeDocument/2006/relationships/image" Target="../media/image5644.png"/><Relationship Id="rId224" Type="http://schemas.openxmlformats.org/officeDocument/2006/relationships/customXml" Target="../ink/ink5805.xml"/><Relationship Id="rId266" Type="http://schemas.openxmlformats.org/officeDocument/2006/relationships/customXml" Target="../ink/ink5826.xml"/><Relationship Id="rId431" Type="http://schemas.openxmlformats.org/officeDocument/2006/relationships/image" Target="../media/image5847.png"/><Relationship Id="rId473" Type="http://schemas.openxmlformats.org/officeDocument/2006/relationships/image" Target="../media/image5868.png"/><Relationship Id="rId529" Type="http://schemas.openxmlformats.org/officeDocument/2006/relationships/image" Target="../media/image5896.png"/><Relationship Id="rId30" Type="http://schemas.openxmlformats.org/officeDocument/2006/relationships/customXml" Target="../ink/ink5708.xml"/><Relationship Id="rId126" Type="http://schemas.openxmlformats.org/officeDocument/2006/relationships/customXml" Target="../ink/ink5756.xml"/><Relationship Id="rId168" Type="http://schemas.openxmlformats.org/officeDocument/2006/relationships/customXml" Target="../ink/ink5777.xml"/><Relationship Id="rId333" Type="http://schemas.openxmlformats.org/officeDocument/2006/relationships/image" Target="../media/image5799.png"/><Relationship Id="rId540" Type="http://schemas.openxmlformats.org/officeDocument/2006/relationships/customXml" Target="../ink/ink5963.xml"/><Relationship Id="rId72" Type="http://schemas.openxmlformats.org/officeDocument/2006/relationships/customXml" Target="../ink/ink5729.xml"/><Relationship Id="rId375" Type="http://schemas.openxmlformats.org/officeDocument/2006/relationships/image" Target="../media/image5820.png"/><Relationship Id="rId582" Type="http://schemas.openxmlformats.org/officeDocument/2006/relationships/customXml" Target="../ink/ink5984.xml"/><Relationship Id="rId638" Type="http://schemas.openxmlformats.org/officeDocument/2006/relationships/customXml" Target="../ink/ink6012.xml"/><Relationship Id="rId3" Type="http://schemas.openxmlformats.org/officeDocument/2006/relationships/image" Target="../media/image5636.png"/><Relationship Id="rId235" Type="http://schemas.openxmlformats.org/officeDocument/2006/relationships/image" Target="../media/image5750.png"/><Relationship Id="rId277" Type="http://schemas.openxmlformats.org/officeDocument/2006/relationships/image" Target="../media/image5771.png"/><Relationship Id="rId400" Type="http://schemas.openxmlformats.org/officeDocument/2006/relationships/customXml" Target="../ink/ink5893.xml"/><Relationship Id="rId442" Type="http://schemas.openxmlformats.org/officeDocument/2006/relationships/customXml" Target="../ink/ink5914.xml"/><Relationship Id="rId484" Type="http://schemas.openxmlformats.org/officeDocument/2006/relationships/customXml" Target="../ink/ink5935.xml"/><Relationship Id="rId137" Type="http://schemas.openxmlformats.org/officeDocument/2006/relationships/image" Target="../media/image5702.png"/><Relationship Id="rId302" Type="http://schemas.openxmlformats.org/officeDocument/2006/relationships/customXml" Target="../ink/ink5844.xml"/><Relationship Id="rId344" Type="http://schemas.openxmlformats.org/officeDocument/2006/relationships/customXml" Target="../ink/ink5865.xml"/><Relationship Id="rId41" Type="http://schemas.openxmlformats.org/officeDocument/2006/relationships/image" Target="../media/image5655.png"/><Relationship Id="rId83" Type="http://schemas.openxmlformats.org/officeDocument/2006/relationships/image" Target="../media/image5676.png"/><Relationship Id="rId179" Type="http://schemas.openxmlformats.org/officeDocument/2006/relationships/image" Target="../media/image5723.png"/><Relationship Id="rId386" Type="http://schemas.openxmlformats.org/officeDocument/2006/relationships/customXml" Target="../ink/ink5886.xml"/><Relationship Id="rId551" Type="http://schemas.openxmlformats.org/officeDocument/2006/relationships/image" Target="../media/image5907.png"/><Relationship Id="rId593" Type="http://schemas.openxmlformats.org/officeDocument/2006/relationships/image" Target="../media/image5928.png"/><Relationship Id="rId607" Type="http://schemas.openxmlformats.org/officeDocument/2006/relationships/image" Target="../media/image5935.png"/><Relationship Id="rId190" Type="http://schemas.openxmlformats.org/officeDocument/2006/relationships/customXml" Target="../ink/ink5788.xml"/><Relationship Id="rId204" Type="http://schemas.openxmlformats.org/officeDocument/2006/relationships/customXml" Target="../ink/ink5795.xml"/><Relationship Id="rId246" Type="http://schemas.openxmlformats.org/officeDocument/2006/relationships/customXml" Target="../ink/ink5816.xml"/><Relationship Id="rId288" Type="http://schemas.openxmlformats.org/officeDocument/2006/relationships/customXml" Target="../ink/ink5837.xml"/><Relationship Id="rId411" Type="http://schemas.openxmlformats.org/officeDocument/2006/relationships/image" Target="../media/image5837.png"/><Relationship Id="rId453" Type="http://schemas.openxmlformats.org/officeDocument/2006/relationships/image" Target="../media/image5858.png"/><Relationship Id="rId509" Type="http://schemas.openxmlformats.org/officeDocument/2006/relationships/image" Target="../media/image5886.png"/><Relationship Id="rId106" Type="http://schemas.openxmlformats.org/officeDocument/2006/relationships/customXml" Target="../ink/ink5746.xml"/><Relationship Id="rId313" Type="http://schemas.openxmlformats.org/officeDocument/2006/relationships/image" Target="../media/image5789.png"/><Relationship Id="rId495" Type="http://schemas.openxmlformats.org/officeDocument/2006/relationships/image" Target="../media/image5879.png"/><Relationship Id="rId10" Type="http://schemas.openxmlformats.org/officeDocument/2006/relationships/customXml" Target="../ink/ink5698.xml"/><Relationship Id="rId52" Type="http://schemas.openxmlformats.org/officeDocument/2006/relationships/customXml" Target="../ink/ink5719.xml"/><Relationship Id="rId94" Type="http://schemas.openxmlformats.org/officeDocument/2006/relationships/customXml" Target="../ink/ink5740.xml"/><Relationship Id="rId148" Type="http://schemas.openxmlformats.org/officeDocument/2006/relationships/customXml" Target="../ink/ink5767.xml"/><Relationship Id="rId355" Type="http://schemas.openxmlformats.org/officeDocument/2006/relationships/image" Target="../media/image5810.png"/><Relationship Id="rId397" Type="http://schemas.openxmlformats.org/officeDocument/2006/relationships/image" Target="../media/image5830.png"/><Relationship Id="rId520" Type="http://schemas.openxmlformats.org/officeDocument/2006/relationships/customXml" Target="../ink/ink5953.xml"/><Relationship Id="rId562" Type="http://schemas.openxmlformats.org/officeDocument/2006/relationships/customXml" Target="../ink/ink5974.xml"/><Relationship Id="rId618" Type="http://schemas.openxmlformats.org/officeDocument/2006/relationships/customXml" Target="../ink/ink6002.xml"/><Relationship Id="rId215" Type="http://schemas.openxmlformats.org/officeDocument/2006/relationships/image" Target="../media/image5741.png"/><Relationship Id="rId257" Type="http://schemas.openxmlformats.org/officeDocument/2006/relationships/image" Target="../media/image5761.png"/><Relationship Id="rId422" Type="http://schemas.openxmlformats.org/officeDocument/2006/relationships/customXml" Target="../ink/ink5904.xml"/><Relationship Id="rId464" Type="http://schemas.openxmlformats.org/officeDocument/2006/relationships/customXml" Target="../ink/ink5925.xml"/><Relationship Id="rId299" Type="http://schemas.openxmlformats.org/officeDocument/2006/relationships/image" Target="../media/image5782.png"/><Relationship Id="rId63" Type="http://schemas.openxmlformats.org/officeDocument/2006/relationships/image" Target="../media/image5666.png"/><Relationship Id="rId159" Type="http://schemas.openxmlformats.org/officeDocument/2006/relationships/image" Target="../media/image5713.png"/><Relationship Id="rId366" Type="http://schemas.openxmlformats.org/officeDocument/2006/relationships/customXml" Target="../ink/ink5876.xml"/><Relationship Id="rId573" Type="http://schemas.openxmlformats.org/officeDocument/2006/relationships/image" Target="../media/image5918.png"/><Relationship Id="rId226" Type="http://schemas.openxmlformats.org/officeDocument/2006/relationships/customXml" Target="../ink/ink5806.xml"/><Relationship Id="rId433" Type="http://schemas.openxmlformats.org/officeDocument/2006/relationships/image" Target="../media/image5848.png"/><Relationship Id="rId640" Type="http://schemas.openxmlformats.org/officeDocument/2006/relationships/customXml" Target="../ink/ink6013.xml"/><Relationship Id="rId74" Type="http://schemas.openxmlformats.org/officeDocument/2006/relationships/customXml" Target="../ink/ink5730.xml"/><Relationship Id="rId377" Type="http://schemas.openxmlformats.org/officeDocument/2006/relationships/image" Target="../media/image5821.png"/><Relationship Id="rId500" Type="http://schemas.openxmlformats.org/officeDocument/2006/relationships/customXml" Target="../ink/ink5943.xml"/><Relationship Id="rId584" Type="http://schemas.openxmlformats.org/officeDocument/2006/relationships/customXml" Target="../ink/ink5985.xml"/><Relationship Id="rId5" Type="http://schemas.openxmlformats.org/officeDocument/2006/relationships/image" Target="../media/image5637.png"/><Relationship Id="rId237" Type="http://schemas.openxmlformats.org/officeDocument/2006/relationships/image" Target="../media/image5751.png"/><Relationship Id="rId444" Type="http://schemas.openxmlformats.org/officeDocument/2006/relationships/customXml" Target="../ink/ink5915.xml"/><Relationship Id="rId290" Type="http://schemas.openxmlformats.org/officeDocument/2006/relationships/customXml" Target="../ink/ink5838.xml"/><Relationship Id="rId304" Type="http://schemas.openxmlformats.org/officeDocument/2006/relationships/customXml" Target="../ink/ink5845.xml"/><Relationship Id="rId388" Type="http://schemas.openxmlformats.org/officeDocument/2006/relationships/customXml" Target="../ink/ink5887.xml"/><Relationship Id="rId511" Type="http://schemas.openxmlformats.org/officeDocument/2006/relationships/image" Target="../media/image5887.png"/><Relationship Id="rId609" Type="http://schemas.openxmlformats.org/officeDocument/2006/relationships/image" Target="../media/image5936.png"/><Relationship Id="rId85" Type="http://schemas.openxmlformats.org/officeDocument/2006/relationships/image" Target="../media/image5677.png"/><Relationship Id="rId150" Type="http://schemas.openxmlformats.org/officeDocument/2006/relationships/customXml" Target="../ink/ink5768.xml"/><Relationship Id="rId595" Type="http://schemas.openxmlformats.org/officeDocument/2006/relationships/image" Target="../media/image5929.png"/><Relationship Id="rId248" Type="http://schemas.openxmlformats.org/officeDocument/2006/relationships/customXml" Target="../ink/ink5817.xml"/><Relationship Id="rId455" Type="http://schemas.openxmlformats.org/officeDocument/2006/relationships/image" Target="../media/image5859.png"/><Relationship Id="rId12" Type="http://schemas.openxmlformats.org/officeDocument/2006/relationships/customXml" Target="../ink/ink5699.xml"/><Relationship Id="rId108" Type="http://schemas.openxmlformats.org/officeDocument/2006/relationships/customXml" Target="../ink/ink5747.xml"/><Relationship Id="rId315" Type="http://schemas.openxmlformats.org/officeDocument/2006/relationships/image" Target="../media/image5790.png"/><Relationship Id="rId522" Type="http://schemas.openxmlformats.org/officeDocument/2006/relationships/customXml" Target="../ink/ink5954.xml"/><Relationship Id="rId96" Type="http://schemas.openxmlformats.org/officeDocument/2006/relationships/customXml" Target="../ink/ink5741.xml"/><Relationship Id="rId161" Type="http://schemas.openxmlformats.org/officeDocument/2006/relationships/image" Target="../media/image5714.png"/><Relationship Id="rId399" Type="http://schemas.openxmlformats.org/officeDocument/2006/relationships/image" Target="../media/image5831.png"/><Relationship Id="rId259" Type="http://schemas.openxmlformats.org/officeDocument/2006/relationships/image" Target="../media/image5762.png"/><Relationship Id="rId466" Type="http://schemas.openxmlformats.org/officeDocument/2006/relationships/customXml" Target="../ink/ink5926.xml"/><Relationship Id="rId23" Type="http://schemas.openxmlformats.org/officeDocument/2006/relationships/image" Target="../media/image5646.png"/><Relationship Id="rId119" Type="http://schemas.openxmlformats.org/officeDocument/2006/relationships/image" Target="../media/image5694.png"/><Relationship Id="rId326" Type="http://schemas.openxmlformats.org/officeDocument/2006/relationships/customXml" Target="../ink/ink5856.xml"/><Relationship Id="rId533" Type="http://schemas.openxmlformats.org/officeDocument/2006/relationships/image" Target="../media/image5898.png"/><Relationship Id="rId172" Type="http://schemas.openxmlformats.org/officeDocument/2006/relationships/customXml" Target="../ink/ink5779.xml"/><Relationship Id="rId477" Type="http://schemas.openxmlformats.org/officeDocument/2006/relationships/image" Target="../media/image5870.png"/><Relationship Id="rId600" Type="http://schemas.openxmlformats.org/officeDocument/2006/relationships/customXml" Target="../ink/ink5993.xml"/><Relationship Id="rId337" Type="http://schemas.openxmlformats.org/officeDocument/2006/relationships/image" Target="../media/image5801.png"/><Relationship Id="rId34" Type="http://schemas.openxmlformats.org/officeDocument/2006/relationships/customXml" Target="../ink/ink5710.xml"/><Relationship Id="rId544" Type="http://schemas.openxmlformats.org/officeDocument/2006/relationships/customXml" Target="../ink/ink5965.xml"/><Relationship Id="rId183" Type="http://schemas.openxmlformats.org/officeDocument/2006/relationships/image" Target="../media/image5725.png"/><Relationship Id="rId390" Type="http://schemas.openxmlformats.org/officeDocument/2006/relationships/customXml" Target="../ink/ink5888.xml"/><Relationship Id="rId404" Type="http://schemas.openxmlformats.org/officeDocument/2006/relationships/customXml" Target="../ink/ink5895.xml"/><Relationship Id="rId611" Type="http://schemas.openxmlformats.org/officeDocument/2006/relationships/image" Target="../media/image5937.png"/><Relationship Id="rId250" Type="http://schemas.openxmlformats.org/officeDocument/2006/relationships/customXml" Target="../ink/ink5818.xml"/><Relationship Id="rId488" Type="http://schemas.openxmlformats.org/officeDocument/2006/relationships/customXml" Target="../ink/ink5937.xml"/><Relationship Id="rId45" Type="http://schemas.openxmlformats.org/officeDocument/2006/relationships/image" Target="../media/image5657.png"/><Relationship Id="rId110" Type="http://schemas.openxmlformats.org/officeDocument/2006/relationships/customXml" Target="../ink/ink5748.xml"/><Relationship Id="rId348" Type="http://schemas.openxmlformats.org/officeDocument/2006/relationships/customXml" Target="../ink/ink5867.xml"/><Relationship Id="rId555" Type="http://schemas.openxmlformats.org/officeDocument/2006/relationships/image" Target="../media/image5909.png"/><Relationship Id="rId194" Type="http://schemas.openxmlformats.org/officeDocument/2006/relationships/customXml" Target="../ink/ink5790.xml"/><Relationship Id="rId208" Type="http://schemas.openxmlformats.org/officeDocument/2006/relationships/customXml" Target="../ink/ink5797.xml"/><Relationship Id="rId415" Type="http://schemas.openxmlformats.org/officeDocument/2006/relationships/image" Target="../media/image5839.png"/><Relationship Id="rId622" Type="http://schemas.openxmlformats.org/officeDocument/2006/relationships/customXml" Target="../ink/ink6004.xml"/><Relationship Id="rId261" Type="http://schemas.openxmlformats.org/officeDocument/2006/relationships/image" Target="../media/image5763.png"/><Relationship Id="rId499" Type="http://schemas.openxmlformats.org/officeDocument/2006/relationships/image" Target="../media/image5881.png"/><Relationship Id="rId56" Type="http://schemas.openxmlformats.org/officeDocument/2006/relationships/customXml" Target="../ink/ink5721.xml"/><Relationship Id="rId359" Type="http://schemas.openxmlformats.org/officeDocument/2006/relationships/image" Target="../media/image5812.png"/><Relationship Id="rId566" Type="http://schemas.openxmlformats.org/officeDocument/2006/relationships/customXml" Target="../ink/ink5976.xml"/><Relationship Id="rId121" Type="http://schemas.openxmlformats.org/officeDocument/2006/relationships/image" Target="../media/image5695.png"/><Relationship Id="rId219" Type="http://schemas.openxmlformats.org/officeDocument/2006/relationships/image" Target="../media/image5743.png"/><Relationship Id="rId426" Type="http://schemas.openxmlformats.org/officeDocument/2006/relationships/customXml" Target="../ink/ink5906.xml"/><Relationship Id="rId633" Type="http://schemas.openxmlformats.org/officeDocument/2006/relationships/image" Target="../media/image5948.png"/><Relationship Id="rId67" Type="http://schemas.openxmlformats.org/officeDocument/2006/relationships/image" Target="../media/image5668.png"/><Relationship Id="rId272" Type="http://schemas.openxmlformats.org/officeDocument/2006/relationships/customXml" Target="../ink/ink5829.xml"/><Relationship Id="rId577" Type="http://schemas.openxmlformats.org/officeDocument/2006/relationships/image" Target="../media/image5920.png"/><Relationship Id="rId132" Type="http://schemas.openxmlformats.org/officeDocument/2006/relationships/customXml" Target="../ink/ink5759.xml"/><Relationship Id="rId437" Type="http://schemas.openxmlformats.org/officeDocument/2006/relationships/image" Target="../media/image5850.png"/><Relationship Id="rId283" Type="http://schemas.openxmlformats.org/officeDocument/2006/relationships/image" Target="../media/image5774.png"/><Relationship Id="rId490" Type="http://schemas.openxmlformats.org/officeDocument/2006/relationships/customXml" Target="../ink/ink5938.xml"/><Relationship Id="rId504" Type="http://schemas.openxmlformats.org/officeDocument/2006/relationships/customXml" Target="../ink/ink5945.xml"/><Relationship Id="rId78" Type="http://schemas.openxmlformats.org/officeDocument/2006/relationships/customXml" Target="../ink/ink5732.xml"/><Relationship Id="rId143" Type="http://schemas.openxmlformats.org/officeDocument/2006/relationships/image" Target="../media/image5705.png"/><Relationship Id="rId350" Type="http://schemas.openxmlformats.org/officeDocument/2006/relationships/customXml" Target="../ink/ink5868.xml"/><Relationship Id="rId588" Type="http://schemas.openxmlformats.org/officeDocument/2006/relationships/customXml" Target="../ink/ink5987.xml"/><Relationship Id="rId9" Type="http://schemas.openxmlformats.org/officeDocument/2006/relationships/image" Target="../media/image5639.png"/><Relationship Id="rId210" Type="http://schemas.openxmlformats.org/officeDocument/2006/relationships/customXml" Target="../ink/ink5798.xml"/><Relationship Id="rId448" Type="http://schemas.openxmlformats.org/officeDocument/2006/relationships/customXml" Target="../ink/ink5917.xml"/><Relationship Id="rId294" Type="http://schemas.openxmlformats.org/officeDocument/2006/relationships/customXml" Target="../ink/ink5840.xml"/><Relationship Id="rId308" Type="http://schemas.openxmlformats.org/officeDocument/2006/relationships/customXml" Target="../ink/ink5847.xml"/><Relationship Id="rId515" Type="http://schemas.openxmlformats.org/officeDocument/2006/relationships/image" Target="../media/image588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10.png"/><Relationship Id="rId21" Type="http://schemas.openxmlformats.org/officeDocument/2006/relationships/image" Target="../media/image5962.png"/><Relationship Id="rId324" Type="http://schemas.openxmlformats.org/officeDocument/2006/relationships/customXml" Target="../ink/ink6175.xml"/><Relationship Id="rId170" Type="http://schemas.openxmlformats.org/officeDocument/2006/relationships/customXml" Target="../ink/ink6098.xml"/><Relationship Id="rId268" Type="http://schemas.openxmlformats.org/officeDocument/2006/relationships/customXml" Target="../ink/ink6147.xml"/><Relationship Id="rId475" Type="http://schemas.openxmlformats.org/officeDocument/2006/relationships/image" Target="../media/image6185.png"/><Relationship Id="rId32" Type="http://schemas.openxmlformats.org/officeDocument/2006/relationships/customXml" Target="../ink/ink6029.xml"/><Relationship Id="rId74" Type="http://schemas.openxmlformats.org/officeDocument/2006/relationships/customXml" Target="../ink/ink6050.xml"/><Relationship Id="rId128" Type="http://schemas.openxmlformats.org/officeDocument/2006/relationships/customXml" Target="../ink/ink6077.xml"/><Relationship Id="rId335" Type="http://schemas.openxmlformats.org/officeDocument/2006/relationships/image" Target="../media/image6117.png"/><Relationship Id="rId377" Type="http://schemas.openxmlformats.org/officeDocument/2006/relationships/image" Target="../media/image6137.png"/><Relationship Id="rId500" Type="http://schemas.openxmlformats.org/officeDocument/2006/relationships/customXml" Target="../ink/ink6263.xml"/><Relationship Id="rId5" Type="http://schemas.openxmlformats.org/officeDocument/2006/relationships/image" Target="../media/image5954.png"/><Relationship Id="rId181" Type="http://schemas.openxmlformats.org/officeDocument/2006/relationships/image" Target="../media/image6041.png"/><Relationship Id="rId237" Type="http://schemas.openxmlformats.org/officeDocument/2006/relationships/image" Target="../media/image6069.png"/><Relationship Id="rId402" Type="http://schemas.openxmlformats.org/officeDocument/2006/relationships/customXml" Target="../ink/ink6214.xml"/><Relationship Id="rId279" Type="http://schemas.openxmlformats.org/officeDocument/2006/relationships/image" Target="../media/image6089.png"/><Relationship Id="rId444" Type="http://schemas.openxmlformats.org/officeDocument/2006/relationships/customXml" Target="../ink/ink6235.xml"/><Relationship Id="rId486" Type="http://schemas.openxmlformats.org/officeDocument/2006/relationships/customXml" Target="../ink/ink6256.xml"/><Relationship Id="rId43" Type="http://schemas.openxmlformats.org/officeDocument/2006/relationships/image" Target="../media/image5973.png"/><Relationship Id="rId139" Type="http://schemas.openxmlformats.org/officeDocument/2006/relationships/image" Target="../media/image6020.png"/><Relationship Id="rId290" Type="http://schemas.openxmlformats.org/officeDocument/2006/relationships/customXml" Target="../ink/ink6158.xml"/><Relationship Id="rId304" Type="http://schemas.openxmlformats.org/officeDocument/2006/relationships/customXml" Target="../ink/ink6165.xml"/><Relationship Id="rId346" Type="http://schemas.openxmlformats.org/officeDocument/2006/relationships/customXml" Target="../ink/ink6186.xml"/><Relationship Id="rId388" Type="http://schemas.openxmlformats.org/officeDocument/2006/relationships/customXml" Target="../ink/ink6207.xml"/><Relationship Id="rId511" Type="http://schemas.openxmlformats.org/officeDocument/2006/relationships/customXml" Target="../ink/ink6269.xml"/><Relationship Id="rId85" Type="http://schemas.openxmlformats.org/officeDocument/2006/relationships/image" Target="../media/image5994.png"/><Relationship Id="rId150" Type="http://schemas.openxmlformats.org/officeDocument/2006/relationships/customXml" Target="../ink/ink6088.xml"/><Relationship Id="rId192" Type="http://schemas.openxmlformats.org/officeDocument/2006/relationships/customXml" Target="../ink/ink6109.xml"/><Relationship Id="rId206" Type="http://schemas.openxmlformats.org/officeDocument/2006/relationships/customXml" Target="../ink/ink6116.xml"/><Relationship Id="rId413" Type="http://schemas.openxmlformats.org/officeDocument/2006/relationships/image" Target="../media/image6154.png"/><Relationship Id="rId248" Type="http://schemas.openxmlformats.org/officeDocument/2006/relationships/customXml" Target="../ink/ink6137.xml"/><Relationship Id="rId455" Type="http://schemas.openxmlformats.org/officeDocument/2006/relationships/image" Target="../media/image6175.png"/><Relationship Id="rId497" Type="http://schemas.openxmlformats.org/officeDocument/2006/relationships/image" Target="../media/image6196.png"/><Relationship Id="rId12" Type="http://schemas.openxmlformats.org/officeDocument/2006/relationships/customXml" Target="../ink/ink6019.xml"/><Relationship Id="rId108" Type="http://schemas.openxmlformats.org/officeDocument/2006/relationships/customXml" Target="../ink/ink6067.xml"/><Relationship Id="rId315" Type="http://schemas.openxmlformats.org/officeDocument/2006/relationships/image" Target="../media/image6107.png"/><Relationship Id="rId357" Type="http://schemas.openxmlformats.org/officeDocument/2006/relationships/image" Target="../media/image6127.png"/><Relationship Id="rId522" Type="http://schemas.openxmlformats.org/officeDocument/2006/relationships/image" Target="../media/image6208.png"/><Relationship Id="rId54" Type="http://schemas.openxmlformats.org/officeDocument/2006/relationships/customXml" Target="../ink/ink6040.xml"/><Relationship Id="rId96" Type="http://schemas.openxmlformats.org/officeDocument/2006/relationships/customXml" Target="../ink/ink6061.xml"/><Relationship Id="rId161" Type="http://schemas.openxmlformats.org/officeDocument/2006/relationships/image" Target="../media/image6031.png"/><Relationship Id="rId217" Type="http://schemas.openxmlformats.org/officeDocument/2006/relationships/image" Target="../media/image6059.png"/><Relationship Id="rId399" Type="http://schemas.openxmlformats.org/officeDocument/2006/relationships/image" Target="../media/image6147.png"/><Relationship Id="rId259" Type="http://schemas.openxmlformats.org/officeDocument/2006/relationships/image" Target="../media/image6080.png"/><Relationship Id="rId424" Type="http://schemas.openxmlformats.org/officeDocument/2006/relationships/customXml" Target="../ink/ink6225.xml"/><Relationship Id="rId466" Type="http://schemas.openxmlformats.org/officeDocument/2006/relationships/customXml" Target="../ink/ink6246.xml"/><Relationship Id="rId23" Type="http://schemas.openxmlformats.org/officeDocument/2006/relationships/image" Target="../media/image5963.png"/><Relationship Id="rId119" Type="http://schemas.openxmlformats.org/officeDocument/2006/relationships/image" Target="../media/image6011.png"/><Relationship Id="rId270" Type="http://schemas.openxmlformats.org/officeDocument/2006/relationships/customXml" Target="../ink/ink6148.xml"/><Relationship Id="rId326" Type="http://schemas.openxmlformats.org/officeDocument/2006/relationships/customXml" Target="../ink/ink6176.xml"/><Relationship Id="rId65" Type="http://schemas.openxmlformats.org/officeDocument/2006/relationships/image" Target="../media/image5984.png"/><Relationship Id="rId130" Type="http://schemas.openxmlformats.org/officeDocument/2006/relationships/customXml" Target="../ink/ink6078.xml"/><Relationship Id="rId368" Type="http://schemas.openxmlformats.org/officeDocument/2006/relationships/customXml" Target="../ink/ink6197.xml"/><Relationship Id="rId172" Type="http://schemas.openxmlformats.org/officeDocument/2006/relationships/customXml" Target="../ink/ink6099.xml"/><Relationship Id="rId228" Type="http://schemas.openxmlformats.org/officeDocument/2006/relationships/customXml" Target="../ink/ink6127.xml"/><Relationship Id="rId435" Type="http://schemas.openxmlformats.org/officeDocument/2006/relationships/image" Target="../media/image6165.png"/><Relationship Id="rId477" Type="http://schemas.openxmlformats.org/officeDocument/2006/relationships/image" Target="../media/image6186.png"/><Relationship Id="rId281" Type="http://schemas.openxmlformats.org/officeDocument/2006/relationships/image" Target="../media/image6090.png"/><Relationship Id="rId337" Type="http://schemas.openxmlformats.org/officeDocument/2006/relationships/image" Target="../media/image6118.png"/><Relationship Id="rId502" Type="http://schemas.openxmlformats.org/officeDocument/2006/relationships/customXml" Target="../ink/ink6264.xml"/><Relationship Id="rId34" Type="http://schemas.openxmlformats.org/officeDocument/2006/relationships/customXml" Target="../ink/ink6030.xml"/><Relationship Id="rId76" Type="http://schemas.openxmlformats.org/officeDocument/2006/relationships/customXml" Target="../ink/ink6051.xml"/><Relationship Id="rId141" Type="http://schemas.openxmlformats.org/officeDocument/2006/relationships/image" Target="../media/image6021.png"/><Relationship Id="rId379" Type="http://schemas.openxmlformats.org/officeDocument/2006/relationships/image" Target="../media/image6138.png"/><Relationship Id="rId7" Type="http://schemas.openxmlformats.org/officeDocument/2006/relationships/image" Target="../media/image5955.png"/><Relationship Id="rId183" Type="http://schemas.openxmlformats.org/officeDocument/2006/relationships/image" Target="../media/image6042.png"/><Relationship Id="rId239" Type="http://schemas.openxmlformats.org/officeDocument/2006/relationships/image" Target="../media/image6070.png"/><Relationship Id="rId390" Type="http://schemas.openxmlformats.org/officeDocument/2006/relationships/customXml" Target="../ink/ink6208.xml"/><Relationship Id="rId404" Type="http://schemas.openxmlformats.org/officeDocument/2006/relationships/customXml" Target="../ink/ink6215.xml"/><Relationship Id="rId446" Type="http://schemas.openxmlformats.org/officeDocument/2006/relationships/customXml" Target="../ink/ink6236.xml"/><Relationship Id="rId250" Type="http://schemas.openxmlformats.org/officeDocument/2006/relationships/customXml" Target="../ink/ink6138.xml"/><Relationship Id="rId292" Type="http://schemas.openxmlformats.org/officeDocument/2006/relationships/customXml" Target="../ink/ink6159.xml"/><Relationship Id="rId306" Type="http://schemas.openxmlformats.org/officeDocument/2006/relationships/customXml" Target="../ink/ink6166.xml"/><Relationship Id="rId488" Type="http://schemas.openxmlformats.org/officeDocument/2006/relationships/customXml" Target="../ink/ink6257.xml"/><Relationship Id="rId45" Type="http://schemas.openxmlformats.org/officeDocument/2006/relationships/image" Target="../media/image5974.png"/><Relationship Id="rId87" Type="http://schemas.openxmlformats.org/officeDocument/2006/relationships/image" Target="../media/image5995.png"/><Relationship Id="rId110" Type="http://schemas.openxmlformats.org/officeDocument/2006/relationships/customXml" Target="../ink/ink6068.xml"/><Relationship Id="rId348" Type="http://schemas.openxmlformats.org/officeDocument/2006/relationships/customXml" Target="../ink/ink6187.xml"/><Relationship Id="rId513" Type="http://schemas.openxmlformats.org/officeDocument/2006/relationships/customXml" Target="../ink/ink6270.xml"/><Relationship Id="rId152" Type="http://schemas.openxmlformats.org/officeDocument/2006/relationships/customXml" Target="../ink/ink6089.xml"/><Relationship Id="rId194" Type="http://schemas.openxmlformats.org/officeDocument/2006/relationships/customXml" Target="../ink/ink6110.xml"/><Relationship Id="rId208" Type="http://schemas.openxmlformats.org/officeDocument/2006/relationships/customXml" Target="../ink/ink6117.xml"/><Relationship Id="rId415" Type="http://schemas.openxmlformats.org/officeDocument/2006/relationships/image" Target="../media/image6155.png"/><Relationship Id="rId457" Type="http://schemas.openxmlformats.org/officeDocument/2006/relationships/image" Target="../media/image6176.png"/><Relationship Id="rId261" Type="http://schemas.openxmlformats.org/officeDocument/2006/relationships/image" Target="../media/image6081.png"/><Relationship Id="rId499" Type="http://schemas.openxmlformats.org/officeDocument/2006/relationships/image" Target="../media/image6197.png"/><Relationship Id="rId14" Type="http://schemas.openxmlformats.org/officeDocument/2006/relationships/customXml" Target="../ink/ink6020.xml"/><Relationship Id="rId56" Type="http://schemas.openxmlformats.org/officeDocument/2006/relationships/customXml" Target="../ink/ink6041.xml"/><Relationship Id="rId317" Type="http://schemas.openxmlformats.org/officeDocument/2006/relationships/image" Target="../media/image6108.png"/><Relationship Id="rId359" Type="http://schemas.openxmlformats.org/officeDocument/2006/relationships/image" Target="../media/image6128.png"/><Relationship Id="rId524" Type="http://schemas.openxmlformats.org/officeDocument/2006/relationships/image" Target="../media/image6209.png"/><Relationship Id="rId98" Type="http://schemas.openxmlformats.org/officeDocument/2006/relationships/customXml" Target="../ink/ink6062.xml"/><Relationship Id="rId121" Type="http://schemas.openxmlformats.org/officeDocument/2006/relationships/image" Target="../media/image6012.png"/><Relationship Id="rId163" Type="http://schemas.openxmlformats.org/officeDocument/2006/relationships/image" Target="../media/image6032.png"/><Relationship Id="rId219" Type="http://schemas.openxmlformats.org/officeDocument/2006/relationships/image" Target="../media/image6060.png"/><Relationship Id="rId370" Type="http://schemas.openxmlformats.org/officeDocument/2006/relationships/customXml" Target="../ink/ink6198.xml"/><Relationship Id="rId426" Type="http://schemas.openxmlformats.org/officeDocument/2006/relationships/customXml" Target="../ink/ink6226.xml"/><Relationship Id="rId230" Type="http://schemas.openxmlformats.org/officeDocument/2006/relationships/customXml" Target="../ink/ink6128.xml"/><Relationship Id="rId468" Type="http://schemas.openxmlformats.org/officeDocument/2006/relationships/customXml" Target="../ink/ink6247.xml"/><Relationship Id="rId25" Type="http://schemas.openxmlformats.org/officeDocument/2006/relationships/image" Target="../media/image5964.png"/><Relationship Id="rId67" Type="http://schemas.openxmlformats.org/officeDocument/2006/relationships/image" Target="../media/image5985.png"/><Relationship Id="rId272" Type="http://schemas.openxmlformats.org/officeDocument/2006/relationships/customXml" Target="../ink/ink6149.xml"/><Relationship Id="rId328" Type="http://schemas.openxmlformats.org/officeDocument/2006/relationships/customXml" Target="../ink/ink6177.xml"/><Relationship Id="rId132" Type="http://schemas.openxmlformats.org/officeDocument/2006/relationships/customXml" Target="../ink/ink6079.xml"/><Relationship Id="rId174" Type="http://schemas.openxmlformats.org/officeDocument/2006/relationships/customXml" Target="../ink/ink6100.xml"/><Relationship Id="rId381" Type="http://schemas.openxmlformats.org/officeDocument/2006/relationships/image" Target="../media/image438.png"/><Relationship Id="rId241" Type="http://schemas.openxmlformats.org/officeDocument/2006/relationships/image" Target="../media/image6071.png"/><Relationship Id="rId437" Type="http://schemas.openxmlformats.org/officeDocument/2006/relationships/image" Target="../media/image6166.png"/><Relationship Id="rId479" Type="http://schemas.openxmlformats.org/officeDocument/2006/relationships/image" Target="../media/image6187.png"/><Relationship Id="rId36" Type="http://schemas.openxmlformats.org/officeDocument/2006/relationships/customXml" Target="../ink/ink6031.xml"/><Relationship Id="rId283" Type="http://schemas.openxmlformats.org/officeDocument/2006/relationships/image" Target="../media/image6091.png"/><Relationship Id="rId339" Type="http://schemas.openxmlformats.org/officeDocument/2006/relationships/image" Target="../media/image6119.png"/><Relationship Id="rId490" Type="http://schemas.openxmlformats.org/officeDocument/2006/relationships/customXml" Target="../ink/ink6258.xml"/><Relationship Id="rId504" Type="http://schemas.openxmlformats.org/officeDocument/2006/relationships/image" Target="../media/image6199.png"/><Relationship Id="rId78" Type="http://schemas.openxmlformats.org/officeDocument/2006/relationships/customXml" Target="../ink/ink6052.xml"/><Relationship Id="rId101" Type="http://schemas.openxmlformats.org/officeDocument/2006/relationships/image" Target="../media/image6002.png"/><Relationship Id="rId143" Type="http://schemas.openxmlformats.org/officeDocument/2006/relationships/image" Target="../media/image6022.png"/><Relationship Id="rId185" Type="http://schemas.openxmlformats.org/officeDocument/2006/relationships/image" Target="../media/image6043.png"/><Relationship Id="rId350" Type="http://schemas.openxmlformats.org/officeDocument/2006/relationships/customXml" Target="../ink/ink6188.xml"/><Relationship Id="rId406" Type="http://schemas.openxmlformats.org/officeDocument/2006/relationships/customXml" Target="../ink/ink6216.xml"/><Relationship Id="rId9" Type="http://schemas.openxmlformats.org/officeDocument/2006/relationships/image" Target="../media/image5956.png"/><Relationship Id="rId210" Type="http://schemas.openxmlformats.org/officeDocument/2006/relationships/customXml" Target="../ink/ink6118.xml"/><Relationship Id="rId392" Type="http://schemas.openxmlformats.org/officeDocument/2006/relationships/customXml" Target="../ink/ink6209.xml"/><Relationship Id="rId448" Type="http://schemas.openxmlformats.org/officeDocument/2006/relationships/customXml" Target="../ink/ink6237.xml"/><Relationship Id="rId252" Type="http://schemas.openxmlformats.org/officeDocument/2006/relationships/customXml" Target="../ink/ink6139.xml"/><Relationship Id="rId294" Type="http://schemas.openxmlformats.org/officeDocument/2006/relationships/customXml" Target="../ink/ink6160.xml"/><Relationship Id="rId308" Type="http://schemas.openxmlformats.org/officeDocument/2006/relationships/customXml" Target="../ink/ink6167.xml"/><Relationship Id="rId515" Type="http://schemas.openxmlformats.org/officeDocument/2006/relationships/customXml" Target="../ink/ink6271.xml"/><Relationship Id="rId47" Type="http://schemas.openxmlformats.org/officeDocument/2006/relationships/image" Target="../media/image5975.png"/><Relationship Id="rId89" Type="http://schemas.openxmlformats.org/officeDocument/2006/relationships/image" Target="../media/image5996.png"/><Relationship Id="rId112" Type="http://schemas.openxmlformats.org/officeDocument/2006/relationships/customXml" Target="../ink/ink6069.xml"/><Relationship Id="rId154" Type="http://schemas.openxmlformats.org/officeDocument/2006/relationships/customXml" Target="../ink/ink6090.xml"/><Relationship Id="rId361" Type="http://schemas.openxmlformats.org/officeDocument/2006/relationships/image" Target="../media/image6129.png"/><Relationship Id="rId196" Type="http://schemas.openxmlformats.org/officeDocument/2006/relationships/customXml" Target="../ink/ink6111.xml"/><Relationship Id="rId417" Type="http://schemas.openxmlformats.org/officeDocument/2006/relationships/image" Target="../media/image6156.png"/><Relationship Id="rId459" Type="http://schemas.openxmlformats.org/officeDocument/2006/relationships/image" Target="../media/image6177.png"/><Relationship Id="rId16" Type="http://schemas.openxmlformats.org/officeDocument/2006/relationships/customXml" Target="../ink/ink6021.xml"/><Relationship Id="rId221" Type="http://schemas.openxmlformats.org/officeDocument/2006/relationships/image" Target="../media/image6061.png"/><Relationship Id="rId263" Type="http://schemas.openxmlformats.org/officeDocument/2006/relationships/image" Target="../media/image5906.png"/><Relationship Id="rId319" Type="http://schemas.openxmlformats.org/officeDocument/2006/relationships/image" Target="../media/image6109.png"/><Relationship Id="rId470" Type="http://schemas.openxmlformats.org/officeDocument/2006/relationships/customXml" Target="../ink/ink6248.xml"/><Relationship Id="rId526" Type="http://schemas.openxmlformats.org/officeDocument/2006/relationships/image" Target="../media/image6210.png"/><Relationship Id="rId58" Type="http://schemas.openxmlformats.org/officeDocument/2006/relationships/customXml" Target="../ink/ink6042.xml"/><Relationship Id="rId123" Type="http://schemas.openxmlformats.org/officeDocument/2006/relationships/image" Target="../media/image6013.png"/><Relationship Id="rId330" Type="http://schemas.openxmlformats.org/officeDocument/2006/relationships/customXml" Target="../ink/ink6178.xml"/><Relationship Id="rId165" Type="http://schemas.openxmlformats.org/officeDocument/2006/relationships/image" Target="../media/image6033.png"/><Relationship Id="rId372" Type="http://schemas.openxmlformats.org/officeDocument/2006/relationships/customXml" Target="../ink/ink6199.xml"/><Relationship Id="rId428" Type="http://schemas.openxmlformats.org/officeDocument/2006/relationships/customXml" Target="../ink/ink6227.xml"/><Relationship Id="rId232" Type="http://schemas.openxmlformats.org/officeDocument/2006/relationships/customXml" Target="../ink/ink6129.xml"/><Relationship Id="rId274" Type="http://schemas.openxmlformats.org/officeDocument/2006/relationships/customXml" Target="../ink/ink6150.xml"/><Relationship Id="rId481" Type="http://schemas.openxmlformats.org/officeDocument/2006/relationships/image" Target="../media/image6188.png"/><Relationship Id="rId27" Type="http://schemas.openxmlformats.org/officeDocument/2006/relationships/image" Target="../media/image5965.png"/><Relationship Id="rId69" Type="http://schemas.openxmlformats.org/officeDocument/2006/relationships/image" Target="../media/image5986.png"/><Relationship Id="rId134" Type="http://schemas.openxmlformats.org/officeDocument/2006/relationships/customXml" Target="../ink/ink6080.xml"/><Relationship Id="rId80" Type="http://schemas.openxmlformats.org/officeDocument/2006/relationships/customXml" Target="../ink/ink6053.xml"/><Relationship Id="rId176" Type="http://schemas.openxmlformats.org/officeDocument/2006/relationships/customXml" Target="../ink/ink6101.xml"/><Relationship Id="rId341" Type="http://schemas.openxmlformats.org/officeDocument/2006/relationships/image" Target="../media/image6120.png"/><Relationship Id="rId383" Type="http://schemas.openxmlformats.org/officeDocument/2006/relationships/image" Target="../media/image6139.png"/><Relationship Id="rId439" Type="http://schemas.openxmlformats.org/officeDocument/2006/relationships/image" Target="../media/image6167.png"/><Relationship Id="rId201" Type="http://schemas.openxmlformats.org/officeDocument/2006/relationships/image" Target="../media/image6051.png"/><Relationship Id="rId243" Type="http://schemas.openxmlformats.org/officeDocument/2006/relationships/image" Target="../media/image6072.png"/><Relationship Id="rId285" Type="http://schemas.openxmlformats.org/officeDocument/2006/relationships/image" Target="../media/image6092.png"/><Relationship Id="rId450" Type="http://schemas.openxmlformats.org/officeDocument/2006/relationships/customXml" Target="../ink/ink6238.xml"/><Relationship Id="rId506" Type="http://schemas.openxmlformats.org/officeDocument/2006/relationships/image" Target="../media/image6200.png"/><Relationship Id="rId38" Type="http://schemas.openxmlformats.org/officeDocument/2006/relationships/customXml" Target="../ink/ink6032.xml"/><Relationship Id="rId103" Type="http://schemas.openxmlformats.org/officeDocument/2006/relationships/image" Target="../media/image6003.png"/><Relationship Id="rId310" Type="http://schemas.openxmlformats.org/officeDocument/2006/relationships/customXml" Target="../ink/ink6168.xml"/><Relationship Id="rId492" Type="http://schemas.openxmlformats.org/officeDocument/2006/relationships/customXml" Target="../ink/ink6259.xml"/><Relationship Id="rId91" Type="http://schemas.openxmlformats.org/officeDocument/2006/relationships/image" Target="../media/image5997.png"/><Relationship Id="rId145" Type="http://schemas.openxmlformats.org/officeDocument/2006/relationships/image" Target="../media/image6023.png"/><Relationship Id="rId187" Type="http://schemas.openxmlformats.org/officeDocument/2006/relationships/image" Target="../media/image6044.png"/><Relationship Id="rId352" Type="http://schemas.openxmlformats.org/officeDocument/2006/relationships/customXml" Target="../ink/ink6189.xml"/><Relationship Id="rId394" Type="http://schemas.openxmlformats.org/officeDocument/2006/relationships/customXml" Target="../ink/ink6210.xml"/><Relationship Id="rId408" Type="http://schemas.openxmlformats.org/officeDocument/2006/relationships/customXml" Target="../ink/ink6217.xml"/><Relationship Id="rId212" Type="http://schemas.openxmlformats.org/officeDocument/2006/relationships/customXml" Target="../ink/ink6119.xml"/><Relationship Id="rId254" Type="http://schemas.openxmlformats.org/officeDocument/2006/relationships/customXml" Target="../ink/ink6140.xml"/><Relationship Id="rId49" Type="http://schemas.openxmlformats.org/officeDocument/2006/relationships/image" Target="../media/image5976.png"/><Relationship Id="rId114" Type="http://schemas.openxmlformats.org/officeDocument/2006/relationships/customXml" Target="../ink/ink6070.xml"/><Relationship Id="rId296" Type="http://schemas.openxmlformats.org/officeDocument/2006/relationships/customXml" Target="../ink/ink6161.xml"/><Relationship Id="rId461" Type="http://schemas.openxmlformats.org/officeDocument/2006/relationships/image" Target="../media/image6178.png"/><Relationship Id="rId517" Type="http://schemas.openxmlformats.org/officeDocument/2006/relationships/customXml" Target="../ink/ink6272.xml"/><Relationship Id="rId60" Type="http://schemas.openxmlformats.org/officeDocument/2006/relationships/customXml" Target="../ink/ink6043.xml"/><Relationship Id="rId156" Type="http://schemas.openxmlformats.org/officeDocument/2006/relationships/customXml" Target="../ink/ink6091.xml"/><Relationship Id="rId198" Type="http://schemas.openxmlformats.org/officeDocument/2006/relationships/customXml" Target="../ink/ink6112.xml"/><Relationship Id="rId321" Type="http://schemas.openxmlformats.org/officeDocument/2006/relationships/image" Target="../media/image6110.png"/><Relationship Id="rId363" Type="http://schemas.openxmlformats.org/officeDocument/2006/relationships/image" Target="../media/image6130.png"/><Relationship Id="rId419" Type="http://schemas.openxmlformats.org/officeDocument/2006/relationships/image" Target="../media/image6157.png"/><Relationship Id="rId223" Type="http://schemas.openxmlformats.org/officeDocument/2006/relationships/image" Target="../media/image6062.png"/><Relationship Id="rId430" Type="http://schemas.openxmlformats.org/officeDocument/2006/relationships/customXml" Target="../ink/ink6228.xml"/><Relationship Id="rId18" Type="http://schemas.openxmlformats.org/officeDocument/2006/relationships/customXml" Target="../ink/ink6022.xml"/><Relationship Id="rId265" Type="http://schemas.openxmlformats.org/officeDocument/2006/relationships/image" Target="../media/image6082.png"/><Relationship Id="rId472" Type="http://schemas.openxmlformats.org/officeDocument/2006/relationships/customXml" Target="../ink/ink6249.xml"/><Relationship Id="rId125" Type="http://schemas.openxmlformats.org/officeDocument/2006/relationships/image" Target="../media/image1723.png"/><Relationship Id="rId167" Type="http://schemas.openxmlformats.org/officeDocument/2006/relationships/image" Target="../media/image6034.png"/><Relationship Id="rId332" Type="http://schemas.openxmlformats.org/officeDocument/2006/relationships/customXml" Target="../ink/ink6179.xml"/><Relationship Id="rId374" Type="http://schemas.openxmlformats.org/officeDocument/2006/relationships/customXml" Target="../ink/ink6200.xml"/><Relationship Id="rId71" Type="http://schemas.openxmlformats.org/officeDocument/2006/relationships/image" Target="../media/image5987.png"/><Relationship Id="rId234" Type="http://schemas.openxmlformats.org/officeDocument/2006/relationships/customXml" Target="../ink/ink6130.xml"/><Relationship Id="rId2" Type="http://schemas.openxmlformats.org/officeDocument/2006/relationships/customXml" Target="../ink/ink6014.xml"/><Relationship Id="rId29" Type="http://schemas.openxmlformats.org/officeDocument/2006/relationships/image" Target="../media/image5966.png"/><Relationship Id="rId276" Type="http://schemas.openxmlformats.org/officeDocument/2006/relationships/customXml" Target="../ink/ink6151.xml"/><Relationship Id="rId441" Type="http://schemas.openxmlformats.org/officeDocument/2006/relationships/image" Target="../media/image6168.png"/><Relationship Id="rId483" Type="http://schemas.openxmlformats.org/officeDocument/2006/relationships/image" Target="../media/image6189.png"/><Relationship Id="rId40" Type="http://schemas.openxmlformats.org/officeDocument/2006/relationships/customXml" Target="../ink/ink6033.xml"/><Relationship Id="rId136" Type="http://schemas.openxmlformats.org/officeDocument/2006/relationships/customXml" Target="../ink/ink6081.xml"/><Relationship Id="rId178" Type="http://schemas.openxmlformats.org/officeDocument/2006/relationships/customXml" Target="../ink/ink6102.xml"/><Relationship Id="rId301" Type="http://schemas.openxmlformats.org/officeDocument/2006/relationships/image" Target="../media/image6100.png"/><Relationship Id="rId343" Type="http://schemas.openxmlformats.org/officeDocument/2006/relationships/image" Target="../media/image6121.png"/><Relationship Id="rId82" Type="http://schemas.openxmlformats.org/officeDocument/2006/relationships/customXml" Target="../ink/ink6054.xml"/><Relationship Id="rId203" Type="http://schemas.openxmlformats.org/officeDocument/2006/relationships/image" Target="../media/image6052.png"/><Relationship Id="rId385" Type="http://schemas.openxmlformats.org/officeDocument/2006/relationships/image" Target="../media/image6140.png"/><Relationship Id="rId245" Type="http://schemas.openxmlformats.org/officeDocument/2006/relationships/image" Target="../media/image6073.png"/><Relationship Id="rId287" Type="http://schemas.openxmlformats.org/officeDocument/2006/relationships/image" Target="../media/image6093.png"/><Relationship Id="rId410" Type="http://schemas.openxmlformats.org/officeDocument/2006/relationships/customXml" Target="../ink/ink6218.xml"/><Relationship Id="rId452" Type="http://schemas.openxmlformats.org/officeDocument/2006/relationships/customXml" Target="../ink/ink6239.xml"/><Relationship Id="rId494" Type="http://schemas.openxmlformats.org/officeDocument/2006/relationships/customXml" Target="../ink/ink6260.xml"/><Relationship Id="rId508" Type="http://schemas.openxmlformats.org/officeDocument/2006/relationships/image" Target="../media/image6201.png"/><Relationship Id="rId105" Type="http://schemas.openxmlformats.org/officeDocument/2006/relationships/image" Target="../media/image6004.png"/><Relationship Id="rId147" Type="http://schemas.openxmlformats.org/officeDocument/2006/relationships/image" Target="../media/image6024.png"/><Relationship Id="rId312" Type="http://schemas.openxmlformats.org/officeDocument/2006/relationships/customXml" Target="../ink/ink6169.xml"/><Relationship Id="rId354" Type="http://schemas.openxmlformats.org/officeDocument/2006/relationships/customXml" Target="../ink/ink6190.xml"/><Relationship Id="rId51" Type="http://schemas.openxmlformats.org/officeDocument/2006/relationships/image" Target="../media/image5977.png"/><Relationship Id="rId93" Type="http://schemas.openxmlformats.org/officeDocument/2006/relationships/image" Target="../media/image5998.png"/><Relationship Id="rId189" Type="http://schemas.openxmlformats.org/officeDocument/2006/relationships/image" Target="../media/image6045.png"/><Relationship Id="rId396" Type="http://schemas.openxmlformats.org/officeDocument/2006/relationships/customXml" Target="../ink/ink6211.xml"/><Relationship Id="rId214" Type="http://schemas.openxmlformats.org/officeDocument/2006/relationships/customXml" Target="../ink/ink6120.xml"/><Relationship Id="rId256" Type="http://schemas.openxmlformats.org/officeDocument/2006/relationships/customXml" Target="../ink/ink6141.xml"/><Relationship Id="rId298" Type="http://schemas.openxmlformats.org/officeDocument/2006/relationships/customXml" Target="../ink/ink6162.xml"/><Relationship Id="rId421" Type="http://schemas.openxmlformats.org/officeDocument/2006/relationships/image" Target="../media/image6158.png"/><Relationship Id="rId463" Type="http://schemas.openxmlformats.org/officeDocument/2006/relationships/image" Target="../media/image6179.png"/><Relationship Id="rId519" Type="http://schemas.openxmlformats.org/officeDocument/2006/relationships/customXml" Target="../ink/ink6273.xml"/><Relationship Id="rId116" Type="http://schemas.openxmlformats.org/officeDocument/2006/relationships/customXml" Target="../ink/ink6071.xml"/><Relationship Id="rId158" Type="http://schemas.openxmlformats.org/officeDocument/2006/relationships/customXml" Target="../ink/ink6092.xml"/><Relationship Id="rId323" Type="http://schemas.openxmlformats.org/officeDocument/2006/relationships/image" Target="../media/image6111.png"/><Relationship Id="rId20" Type="http://schemas.openxmlformats.org/officeDocument/2006/relationships/customXml" Target="../ink/ink6023.xml"/><Relationship Id="rId62" Type="http://schemas.openxmlformats.org/officeDocument/2006/relationships/customXml" Target="../ink/ink6044.xml"/><Relationship Id="rId365" Type="http://schemas.openxmlformats.org/officeDocument/2006/relationships/image" Target="../media/image6131.png"/><Relationship Id="rId225" Type="http://schemas.openxmlformats.org/officeDocument/2006/relationships/image" Target="../media/image6063.png"/><Relationship Id="rId267" Type="http://schemas.openxmlformats.org/officeDocument/2006/relationships/image" Target="../media/image6083.png"/><Relationship Id="rId432" Type="http://schemas.openxmlformats.org/officeDocument/2006/relationships/customXml" Target="../ink/ink6229.xml"/><Relationship Id="rId474" Type="http://schemas.openxmlformats.org/officeDocument/2006/relationships/customXml" Target="../ink/ink6250.xml"/><Relationship Id="rId127" Type="http://schemas.openxmlformats.org/officeDocument/2006/relationships/image" Target="../media/image6014.png"/><Relationship Id="rId31" Type="http://schemas.openxmlformats.org/officeDocument/2006/relationships/image" Target="../media/image5967.png"/><Relationship Id="rId73" Type="http://schemas.openxmlformats.org/officeDocument/2006/relationships/image" Target="../media/image5988.png"/><Relationship Id="rId169" Type="http://schemas.openxmlformats.org/officeDocument/2006/relationships/image" Target="../media/image6035.png"/><Relationship Id="rId334" Type="http://schemas.openxmlformats.org/officeDocument/2006/relationships/customXml" Target="../ink/ink6180.xml"/><Relationship Id="rId376" Type="http://schemas.openxmlformats.org/officeDocument/2006/relationships/customXml" Target="../ink/ink6201.xml"/><Relationship Id="rId4" Type="http://schemas.openxmlformats.org/officeDocument/2006/relationships/customXml" Target="../ink/ink6015.xml"/><Relationship Id="rId180" Type="http://schemas.openxmlformats.org/officeDocument/2006/relationships/customXml" Target="../ink/ink6103.xml"/><Relationship Id="rId236" Type="http://schemas.openxmlformats.org/officeDocument/2006/relationships/customXml" Target="../ink/ink6131.xml"/><Relationship Id="rId278" Type="http://schemas.openxmlformats.org/officeDocument/2006/relationships/customXml" Target="../ink/ink6152.xml"/><Relationship Id="rId401" Type="http://schemas.openxmlformats.org/officeDocument/2006/relationships/image" Target="../media/image6148.png"/><Relationship Id="rId443" Type="http://schemas.openxmlformats.org/officeDocument/2006/relationships/image" Target="../media/image6169.png"/><Relationship Id="rId303" Type="http://schemas.openxmlformats.org/officeDocument/2006/relationships/image" Target="../media/image6101.png"/><Relationship Id="rId485" Type="http://schemas.openxmlformats.org/officeDocument/2006/relationships/image" Target="../media/image6190.png"/><Relationship Id="rId42" Type="http://schemas.openxmlformats.org/officeDocument/2006/relationships/customXml" Target="../ink/ink6034.xml"/><Relationship Id="rId84" Type="http://schemas.openxmlformats.org/officeDocument/2006/relationships/customXml" Target="../ink/ink6055.xml"/><Relationship Id="rId138" Type="http://schemas.openxmlformats.org/officeDocument/2006/relationships/customXml" Target="../ink/ink6082.xml"/><Relationship Id="rId345" Type="http://schemas.openxmlformats.org/officeDocument/2006/relationships/image" Target="../media/image428.png"/><Relationship Id="rId387" Type="http://schemas.openxmlformats.org/officeDocument/2006/relationships/image" Target="../media/image6141.png"/><Relationship Id="rId510" Type="http://schemas.openxmlformats.org/officeDocument/2006/relationships/image" Target="../media/image6202.png"/><Relationship Id="rId191" Type="http://schemas.openxmlformats.org/officeDocument/2006/relationships/image" Target="../media/image6046.png"/><Relationship Id="rId205" Type="http://schemas.openxmlformats.org/officeDocument/2006/relationships/image" Target="../media/image6053.png"/><Relationship Id="rId247" Type="http://schemas.openxmlformats.org/officeDocument/2006/relationships/image" Target="../media/image6074.png"/><Relationship Id="rId412" Type="http://schemas.openxmlformats.org/officeDocument/2006/relationships/customXml" Target="../ink/ink6219.xml"/><Relationship Id="rId107" Type="http://schemas.openxmlformats.org/officeDocument/2006/relationships/image" Target="../media/image6005.png"/><Relationship Id="rId289" Type="http://schemas.openxmlformats.org/officeDocument/2006/relationships/image" Target="../media/image6094.png"/><Relationship Id="rId454" Type="http://schemas.openxmlformats.org/officeDocument/2006/relationships/customXml" Target="../ink/ink6240.xml"/><Relationship Id="rId496" Type="http://schemas.openxmlformats.org/officeDocument/2006/relationships/customXml" Target="../ink/ink6261.xml"/><Relationship Id="rId11" Type="http://schemas.openxmlformats.org/officeDocument/2006/relationships/image" Target="../media/image5957.png"/><Relationship Id="rId53" Type="http://schemas.openxmlformats.org/officeDocument/2006/relationships/image" Target="../media/image5978.png"/><Relationship Id="rId149" Type="http://schemas.openxmlformats.org/officeDocument/2006/relationships/image" Target="../media/image6025.png"/><Relationship Id="rId314" Type="http://schemas.openxmlformats.org/officeDocument/2006/relationships/customXml" Target="../ink/ink6170.xml"/><Relationship Id="rId356" Type="http://schemas.openxmlformats.org/officeDocument/2006/relationships/customXml" Target="../ink/ink6191.xml"/><Relationship Id="rId398" Type="http://schemas.openxmlformats.org/officeDocument/2006/relationships/customXml" Target="../ink/ink6212.xml"/><Relationship Id="rId521" Type="http://schemas.openxmlformats.org/officeDocument/2006/relationships/customXml" Target="../ink/ink6274.xml"/><Relationship Id="rId95" Type="http://schemas.openxmlformats.org/officeDocument/2006/relationships/image" Target="../media/image5999.png"/><Relationship Id="rId160" Type="http://schemas.openxmlformats.org/officeDocument/2006/relationships/customXml" Target="../ink/ink6093.xml"/><Relationship Id="rId216" Type="http://schemas.openxmlformats.org/officeDocument/2006/relationships/customXml" Target="../ink/ink6121.xml"/><Relationship Id="rId423" Type="http://schemas.openxmlformats.org/officeDocument/2006/relationships/image" Target="../media/image6159.png"/><Relationship Id="rId258" Type="http://schemas.openxmlformats.org/officeDocument/2006/relationships/customXml" Target="../ink/ink6142.xml"/><Relationship Id="rId465" Type="http://schemas.openxmlformats.org/officeDocument/2006/relationships/image" Target="../media/image6180.png"/><Relationship Id="rId22" Type="http://schemas.openxmlformats.org/officeDocument/2006/relationships/customXml" Target="../ink/ink6024.xml"/><Relationship Id="rId64" Type="http://schemas.openxmlformats.org/officeDocument/2006/relationships/customXml" Target="../ink/ink6045.xml"/><Relationship Id="rId118" Type="http://schemas.openxmlformats.org/officeDocument/2006/relationships/customXml" Target="../ink/ink6072.xml"/><Relationship Id="rId325" Type="http://schemas.openxmlformats.org/officeDocument/2006/relationships/image" Target="../media/image6112.png"/><Relationship Id="rId367" Type="http://schemas.openxmlformats.org/officeDocument/2006/relationships/image" Target="../media/image6132.png"/><Relationship Id="rId171" Type="http://schemas.openxmlformats.org/officeDocument/2006/relationships/image" Target="../media/image6036.png"/><Relationship Id="rId227" Type="http://schemas.openxmlformats.org/officeDocument/2006/relationships/image" Target="../media/image6064.png"/><Relationship Id="rId269" Type="http://schemas.openxmlformats.org/officeDocument/2006/relationships/image" Target="../media/image6084.png"/><Relationship Id="rId434" Type="http://schemas.openxmlformats.org/officeDocument/2006/relationships/customXml" Target="../ink/ink6230.xml"/><Relationship Id="rId476" Type="http://schemas.openxmlformats.org/officeDocument/2006/relationships/customXml" Target="../ink/ink6251.xml"/><Relationship Id="rId33" Type="http://schemas.openxmlformats.org/officeDocument/2006/relationships/image" Target="../media/image5968.png"/><Relationship Id="rId129" Type="http://schemas.openxmlformats.org/officeDocument/2006/relationships/image" Target="../media/image6015.png"/><Relationship Id="rId280" Type="http://schemas.openxmlformats.org/officeDocument/2006/relationships/customXml" Target="../ink/ink6153.xml"/><Relationship Id="rId336" Type="http://schemas.openxmlformats.org/officeDocument/2006/relationships/customXml" Target="../ink/ink6181.xml"/><Relationship Id="rId501" Type="http://schemas.openxmlformats.org/officeDocument/2006/relationships/image" Target="../media/image6198.png"/><Relationship Id="rId75" Type="http://schemas.openxmlformats.org/officeDocument/2006/relationships/image" Target="../media/image5989.png"/><Relationship Id="rId140" Type="http://schemas.openxmlformats.org/officeDocument/2006/relationships/customXml" Target="../ink/ink6083.xml"/><Relationship Id="rId182" Type="http://schemas.openxmlformats.org/officeDocument/2006/relationships/customXml" Target="../ink/ink6104.xml"/><Relationship Id="rId378" Type="http://schemas.openxmlformats.org/officeDocument/2006/relationships/customXml" Target="../ink/ink6202.xml"/><Relationship Id="rId403" Type="http://schemas.openxmlformats.org/officeDocument/2006/relationships/image" Target="../media/image6149.png"/><Relationship Id="rId6" Type="http://schemas.openxmlformats.org/officeDocument/2006/relationships/customXml" Target="../ink/ink6016.xml"/><Relationship Id="rId238" Type="http://schemas.openxmlformats.org/officeDocument/2006/relationships/customXml" Target="../ink/ink6132.xml"/><Relationship Id="rId445" Type="http://schemas.openxmlformats.org/officeDocument/2006/relationships/image" Target="../media/image6170.png"/><Relationship Id="rId487" Type="http://schemas.openxmlformats.org/officeDocument/2006/relationships/image" Target="../media/image6191.png"/><Relationship Id="rId291" Type="http://schemas.openxmlformats.org/officeDocument/2006/relationships/image" Target="../media/image6095.png"/><Relationship Id="rId305" Type="http://schemas.openxmlformats.org/officeDocument/2006/relationships/image" Target="../media/image6102.png"/><Relationship Id="rId347" Type="http://schemas.openxmlformats.org/officeDocument/2006/relationships/image" Target="../media/image6122.png"/><Relationship Id="rId512" Type="http://schemas.openxmlformats.org/officeDocument/2006/relationships/image" Target="../media/image6203.png"/><Relationship Id="rId44" Type="http://schemas.openxmlformats.org/officeDocument/2006/relationships/customXml" Target="../ink/ink6035.xml"/><Relationship Id="rId86" Type="http://schemas.openxmlformats.org/officeDocument/2006/relationships/customXml" Target="../ink/ink6056.xml"/><Relationship Id="rId151" Type="http://schemas.openxmlformats.org/officeDocument/2006/relationships/image" Target="../media/image6026.png"/><Relationship Id="rId389" Type="http://schemas.openxmlformats.org/officeDocument/2006/relationships/image" Target="../media/image6142.png"/><Relationship Id="rId193" Type="http://schemas.openxmlformats.org/officeDocument/2006/relationships/image" Target="../media/image6047.png"/><Relationship Id="rId207" Type="http://schemas.openxmlformats.org/officeDocument/2006/relationships/image" Target="../media/image6054.png"/><Relationship Id="rId249" Type="http://schemas.openxmlformats.org/officeDocument/2006/relationships/image" Target="../media/image6075.png"/><Relationship Id="rId414" Type="http://schemas.openxmlformats.org/officeDocument/2006/relationships/customXml" Target="../ink/ink6220.xml"/><Relationship Id="rId456" Type="http://schemas.openxmlformats.org/officeDocument/2006/relationships/customXml" Target="../ink/ink6241.xml"/><Relationship Id="rId498" Type="http://schemas.openxmlformats.org/officeDocument/2006/relationships/customXml" Target="../ink/ink6262.xml"/><Relationship Id="rId13" Type="http://schemas.openxmlformats.org/officeDocument/2006/relationships/image" Target="../media/image5958.png"/><Relationship Id="rId109" Type="http://schemas.openxmlformats.org/officeDocument/2006/relationships/image" Target="../media/image6006.png"/><Relationship Id="rId260" Type="http://schemas.openxmlformats.org/officeDocument/2006/relationships/customXml" Target="../ink/ink6143.xml"/><Relationship Id="rId316" Type="http://schemas.openxmlformats.org/officeDocument/2006/relationships/customXml" Target="../ink/ink6171.xml"/><Relationship Id="rId523" Type="http://schemas.openxmlformats.org/officeDocument/2006/relationships/customXml" Target="../ink/ink6275.xml"/><Relationship Id="rId55" Type="http://schemas.openxmlformats.org/officeDocument/2006/relationships/image" Target="../media/image5979.png"/><Relationship Id="rId97" Type="http://schemas.openxmlformats.org/officeDocument/2006/relationships/image" Target="../media/image6000.png"/><Relationship Id="rId120" Type="http://schemas.openxmlformats.org/officeDocument/2006/relationships/customXml" Target="../ink/ink6073.xml"/><Relationship Id="rId358" Type="http://schemas.openxmlformats.org/officeDocument/2006/relationships/customXml" Target="../ink/ink6192.xml"/><Relationship Id="rId162" Type="http://schemas.openxmlformats.org/officeDocument/2006/relationships/customXml" Target="../ink/ink6094.xml"/><Relationship Id="rId218" Type="http://schemas.openxmlformats.org/officeDocument/2006/relationships/customXml" Target="../ink/ink6122.xml"/><Relationship Id="rId425" Type="http://schemas.openxmlformats.org/officeDocument/2006/relationships/image" Target="../media/image6160.png"/><Relationship Id="rId467" Type="http://schemas.openxmlformats.org/officeDocument/2006/relationships/image" Target="../media/image6181.png"/><Relationship Id="rId271" Type="http://schemas.openxmlformats.org/officeDocument/2006/relationships/image" Target="../media/image6085.png"/><Relationship Id="rId24" Type="http://schemas.openxmlformats.org/officeDocument/2006/relationships/customXml" Target="../ink/ink6025.xml"/><Relationship Id="rId66" Type="http://schemas.openxmlformats.org/officeDocument/2006/relationships/customXml" Target="../ink/ink6046.xml"/><Relationship Id="rId131" Type="http://schemas.openxmlformats.org/officeDocument/2006/relationships/image" Target="../media/image6016.png"/><Relationship Id="rId327" Type="http://schemas.openxmlformats.org/officeDocument/2006/relationships/image" Target="../media/image6113.png"/><Relationship Id="rId369" Type="http://schemas.openxmlformats.org/officeDocument/2006/relationships/image" Target="../media/image6133.png"/><Relationship Id="rId173" Type="http://schemas.openxmlformats.org/officeDocument/2006/relationships/image" Target="../media/image6037.png"/><Relationship Id="rId229" Type="http://schemas.openxmlformats.org/officeDocument/2006/relationships/image" Target="../media/image6065.png"/><Relationship Id="rId380" Type="http://schemas.openxmlformats.org/officeDocument/2006/relationships/customXml" Target="../ink/ink6203.xml"/><Relationship Id="rId436" Type="http://schemas.openxmlformats.org/officeDocument/2006/relationships/customXml" Target="../ink/ink6231.xml"/><Relationship Id="rId240" Type="http://schemas.openxmlformats.org/officeDocument/2006/relationships/customXml" Target="../ink/ink6133.xml"/><Relationship Id="rId478" Type="http://schemas.openxmlformats.org/officeDocument/2006/relationships/customXml" Target="../ink/ink6252.xml"/><Relationship Id="rId35" Type="http://schemas.openxmlformats.org/officeDocument/2006/relationships/image" Target="../media/image5969.png"/><Relationship Id="rId77" Type="http://schemas.openxmlformats.org/officeDocument/2006/relationships/image" Target="../media/image5990.png"/><Relationship Id="rId100" Type="http://schemas.openxmlformats.org/officeDocument/2006/relationships/customXml" Target="../ink/ink6063.xml"/><Relationship Id="rId282" Type="http://schemas.openxmlformats.org/officeDocument/2006/relationships/customXml" Target="../ink/ink6154.xml"/><Relationship Id="rId338" Type="http://schemas.openxmlformats.org/officeDocument/2006/relationships/customXml" Target="../ink/ink6182.xml"/><Relationship Id="rId503" Type="http://schemas.openxmlformats.org/officeDocument/2006/relationships/customXml" Target="../ink/ink6265.xml"/><Relationship Id="rId8" Type="http://schemas.openxmlformats.org/officeDocument/2006/relationships/customXml" Target="../ink/ink6017.xml"/><Relationship Id="rId142" Type="http://schemas.openxmlformats.org/officeDocument/2006/relationships/customXml" Target="../ink/ink6084.xml"/><Relationship Id="rId184" Type="http://schemas.openxmlformats.org/officeDocument/2006/relationships/customXml" Target="../ink/ink6105.xml"/><Relationship Id="rId391" Type="http://schemas.openxmlformats.org/officeDocument/2006/relationships/image" Target="../media/image6143.png"/><Relationship Id="rId405" Type="http://schemas.openxmlformats.org/officeDocument/2006/relationships/image" Target="../media/image6150.png"/><Relationship Id="rId447" Type="http://schemas.openxmlformats.org/officeDocument/2006/relationships/image" Target="../media/image6171.png"/><Relationship Id="rId251" Type="http://schemas.openxmlformats.org/officeDocument/2006/relationships/image" Target="../media/image6076.png"/><Relationship Id="rId489" Type="http://schemas.openxmlformats.org/officeDocument/2006/relationships/image" Target="../media/image6192.png"/><Relationship Id="rId46" Type="http://schemas.openxmlformats.org/officeDocument/2006/relationships/customXml" Target="../ink/ink6036.xml"/><Relationship Id="rId293" Type="http://schemas.openxmlformats.org/officeDocument/2006/relationships/image" Target="../media/image6096.png"/><Relationship Id="rId307" Type="http://schemas.openxmlformats.org/officeDocument/2006/relationships/image" Target="../media/image6103.png"/><Relationship Id="rId349" Type="http://schemas.openxmlformats.org/officeDocument/2006/relationships/image" Target="../media/image6123.png"/><Relationship Id="rId514" Type="http://schemas.openxmlformats.org/officeDocument/2006/relationships/image" Target="../media/image6204.png"/><Relationship Id="rId88" Type="http://schemas.openxmlformats.org/officeDocument/2006/relationships/customXml" Target="../ink/ink6057.xml"/><Relationship Id="rId111" Type="http://schemas.openxmlformats.org/officeDocument/2006/relationships/image" Target="../media/image6007.png"/><Relationship Id="rId153" Type="http://schemas.openxmlformats.org/officeDocument/2006/relationships/image" Target="../media/image6027.png"/><Relationship Id="rId195" Type="http://schemas.openxmlformats.org/officeDocument/2006/relationships/image" Target="../media/image6048.png"/><Relationship Id="rId209" Type="http://schemas.openxmlformats.org/officeDocument/2006/relationships/image" Target="../media/image6055.png"/><Relationship Id="rId360" Type="http://schemas.openxmlformats.org/officeDocument/2006/relationships/customXml" Target="../ink/ink6193.xml"/><Relationship Id="rId416" Type="http://schemas.openxmlformats.org/officeDocument/2006/relationships/customXml" Target="../ink/ink6221.xml"/><Relationship Id="rId220" Type="http://schemas.openxmlformats.org/officeDocument/2006/relationships/customXml" Target="../ink/ink6123.xml"/><Relationship Id="rId458" Type="http://schemas.openxmlformats.org/officeDocument/2006/relationships/customXml" Target="../ink/ink6242.xml"/><Relationship Id="rId15" Type="http://schemas.openxmlformats.org/officeDocument/2006/relationships/image" Target="../media/image5959.png"/><Relationship Id="rId57" Type="http://schemas.openxmlformats.org/officeDocument/2006/relationships/image" Target="../media/image5980.png"/><Relationship Id="rId262" Type="http://schemas.openxmlformats.org/officeDocument/2006/relationships/customXml" Target="../ink/ink6144.xml"/><Relationship Id="rId318" Type="http://schemas.openxmlformats.org/officeDocument/2006/relationships/customXml" Target="../ink/ink6172.xml"/><Relationship Id="rId525" Type="http://schemas.openxmlformats.org/officeDocument/2006/relationships/customXml" Target="../ink/ink6276.xml"/><Relationship Id="rId99" Type="http://schemas.openxmlformats.org/officeDocument/2006/relationships/image" Target="../media/image6001.png"/><Relationship Id="rId122" Type="http://schemas.openxmlformats.org/officeDocument/2006/relationships/customXml" Target="../ink/ink6074.xml"/><Relationship Id="rId164" Type="http://schemas.openxmlformats.org/officeDocument/2006/relationships/customXml" Target="../ink/ink6095.xml"/><Relationship Id="rId371" Type="http://schemas.openxmlformats.org/officeDocument/2006/relationships/image" Target="../media/image6134.png"/><Relationship Id="rId427" Type="http://schemas.openxmlformats.org/officeDocument/2006/relationships/image" Target="../media/image6161.png"/><Relationship Id="rId469" Type="http://schemas.openxmlformats.org/officeDocument/2006/relationships/image" Target="../media/image6182.png"/><Relationship Id="rId26" Type="http://schemas.openxmlformats.org/officeDocument/2006/relationships/customXml" Target="../ink/ink6026.xml"/><Relationship Id="rId231" Type="http://schemas.openxmlformats.org/officeDocument/2006/relationships/image" Target="../media/image6066.png"/><Relationship Id="rId273" Type="http://schemas.openxmlformats.org/officeDocument/2006/relationships/image" Target="../media/image6086.png"/><Relationship Id="rId329" Type="http://schemas.openxmlformats.org/officeDocument/2006/relationships/image" Target="../media/image6114.png"/><Relationship Id="rId480" Type="http://schemas.openxmlformats.org/officeDocument/2006/relationships/customXml" Target="../ink/ink6253.xml"/><Relationship Id="rId68" Type="http://schemas.openxmlformats.org/officeDocument/2006/relationships/customXml" Target="../ink/ink6047.xml"/><Relationship Id="rId133" Type="http://schemas.openxmlformats.org/officeDocument/2006/relationships/image" Target="../media/image6017.png"/><Relationship Id="rId175" Type="http://schemas.openxmlformats.org/officeDocument/2006/relationships/image" Target="../media/image6038.png"/><Relationship Id="rId340" Type="http://schemas.openxmlformats.org/officeDocument/2006/relationships/customXml" Target="../ink/ink6183.xml"/><Relationship Id="rId200" Type="http://schemas.openxmlformats.org/officeDocument/2006/relationships/customXml" Target="../ink/ink6113.xml"/><Relationship Id="rId382" Type="http://schemas.openxmlformats.org/officeDocument/2006/relationships/customXml" Target="../ink/ink6204.xml"/><Relationship Id="rId438" Type="http://schemas.openxmlformats.org/officeDocument/2006/relationships/customXml" Target="../ink/ink6232.xml"/><Relationship Id="rId242" Type="http://schemas.openxmlformats.org/officeDocument/2006/relationships/customXml" Target="../ink/ink6134.xml"/><Relationship Id="rId284" Type="http://schemas.openxmlformats.org/officeDocument/2006/relationships/customXml" Target="../ink/ink6155.xml"/><Relationship Id="rId491" Type="http://schemas.openxmlformats.org/officeDocument/2006/relationships/image" Target="../media/image6193.png"/><Relationship Id="rId505" Type="http://schemas.openxmlformats.org/officeDocument/2006/relationships/customXml" Target="../ink/ink6266.xml"/><Relationship Id="rId37" Type="http://schemas.openxmlformats.org/officeDocument/2006/relationships/image" Target="../media/image5970.png"/><Relationship Id="rId79" Type="http://schemas.openxmlformats.org/officeDocument/2006/relationships/image" Target="../media/image5991.png"/><Relationship Id="rId102" Type="http://schemas.openxmlformats.org/officeDocument/2006/relationships/customXml" Target="../ink/ink6064.xml"/><Relationship Id="rId144" Type="http://schemas.openxmlformats.org/officeDocument/2006/relationships/customXml" Target="../ink/ink6085.xml"/><Relationship Id="rId90" Type="http://schemas.openxmlformats.org/officeDocument/2006/relationships/customXml" Target="../ink/ink6058.xml"/><Relationship Id="rId186" Type="http://schemas.openxmlformats.org/officeDocument/2006/relationships/customXml" Target="../ink/ink6106.xml"/><Relationship Id="rId351" Type="http://schemas.openxmlformats.org/officeDocument/2006/relationships/image" Target="../media/image6124.png"/><Relationship Id="rId393" Type="http://schemas.openxmlformats.org/officeDocument/2006/relationships/image" Target="../media/image6144.png"/><Relationship Id="rId407" Type="http://schemas.openxmlformats.org/officeDocument/2006/relationships/image" Target="../media/image6151.png"/><Relationship Id="rId449" Type="http://schemas.openxmlformats.org/officeDocument/2006/relationships/image" Target="../media/image6172.png"/><Relationship Id="rId211" Type="http://schemas.openxmlformats.org/officeDocument/2006/relationships/image" Target="../media/image6056.png"/><Relationship Id="rId253" Type="http://schemas.openxmlformats.org/officeDocument/2006/relationships/image" Target="../media/image6077.png"/><Relationship Id="rId295" Type="http://schemas.openxmlformats.org/officeDocument/2006/relationships/image" Target="../media/image6097.png"/><Relationship Id="rId309" Type="http://schemas.openxmlformats.org/officeDocument/2006/relationships/image" Target="../media/image6104.png"/><Relationship Id="rId460" Type="http://schemas.openxmlformats.org/officeDocument/2006/relationships/customXml" Target="../ink/ink6243.xml"/><Relationship Id="rId516" Type="http://schemas.openxmlformats.org/officeDocument/2006/relationships/image" Target="../media/image6205.png"/><Relationship Id="rId48" Type="http://schemas.openxmlformats.org/officeDocument/2006/relationships/customXml" Target="../ink/ink6037.xml"/><Relationship Id="rId113" Type="http://schemas.openxmlformats.org/officeDocument/2006/relationships/image" Target="../media/image6008.png"/><Relationship Id="rId320" Type="http://schemas.openxmlformats.org/officeDocument/2006/relationships/customXml" Target="../ink/ink6173.xml"/><Relationship Id="rId155" Type="http://schemas.openxmlformats.org/officeDocument/2006/relationships/image" Target="../media/image6028.png"/><Relationship Id="rId197" Type="http://schemas.openxmlformats.org/officeDocument/2006/relationships/image" Target="../media/image6049.png"/><Relationship Id="rId362" Type="http://schemas.openxmlformats.org/officeDocument/2006/relationships/customXml" Target="../ink/ink6194.xml"/><Relationship Id="rId418" Type="http://schemas.openxmlformats.org/officeDocument/2006/relationships/customXml" Target="../ink/ink6222.xml"/><Relationship Id="rId222" Type="http://schemas.openxmlformats.org/officeDocument/2006/relationships/customXml" Target="../ink/ink6124.xml"/><Relationship Id="rId264" Type="http://schemas.openxmlformats.org/officeDocument/2006/relationships/customXml" Target="../ink/ink6145.xml"/><Relationship Id="rId471" Type="http://schemas.openxmlformats.org/officeDocument/2006/relationships/image" Target="../media/image6183.png"/><Relationship Id="rId17" Type="http://schemas.openxmlformats.org/officeDocument/2006/relationships/image" Target="../media/image5960.png"/><Relationship Id="rId59" Type="http://schemas.openxmlformats.org/officeDocument/2006/relationships/image" Target="../media/image5981.png"/><Relationship Id="rId124" Type="http://schemas.openxmlformats.org/officeDocument/2006/relationships/customXml" Target="../ink/ink6075.xml"/><Relationship Id="rId70" Type="http://schemas.openxmlformats.org/officeDocument/2006/relationships/customXml" Target="../ink/ink6048.xml"/><Relationship Id="rId166" Type="http://schemas.openxmlformats.org/officeDocument/2006/relationships/customXml" Target="../ink/ink6096.xml"/><Relationship Id="rId331" Type="http://schemas.openxmlformats.org/officeDocument/2006/relationships/image" Target="../media/image6115.png"/><Relationship Id="rId373" Type="http://schemas.openxmlformats.org/officeDocument/2006/relationships/image" Target="../media/image6135.png"/><Relationship Id="rId429" Type="http://schemas.openxmlformats.org/officeDocument/2006/relationships/image" Target="../media/image616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067.png"/><Relationship Id="rId440" Type="http://schemas.openxmlformats.org/officeDocument/2006/relationships/customXml" Target="../ink/ink6233.xml"/><Relationship Id="rId28" Type="http://schemas.openxmlformats.org/officeDocument/2006/relationships/customXml" Target="../ink/ink6027.xml"/><Relationship Id="rId275" Type="http://schemas.openxmlformats.org/officeDocument/2006/relationships/image" Target="../media/image6087.png"/><Relationship Id="rId300" Type="http://schemas.openxmlformats.org/officeDocument/2006/relationships/customXml" Target="../ink/ink6163.xml"/><Relationship Id="rId482" Type="http://schemas.openxmlformats.org/officeDocument/2006/relationships/customXml" Target="../ink/ink6254.xml"/><Relationship Id="rId81" Type="http://schemas.openxmlformats.org/officeDocument/2006/relationships/image" Target="../media/image5992.png"/><Relationship Id="rId135" Type="http://schemas.openxmlformats.org/officeDocument/2006/relationships/image" Target="../media/image6018.png"/><Relationship Id="rId177" Type="http://schemas.openxmlformats.org/officeDocument/2006/relationships/image" Target="../media/image6039.png"/><Relationship Id="rId342" Type="http://schemas.openxmlformats.org/officeDocument/2006/relationships/customXml" Target="../ink/ink6184.xml"/><Relationship Id="rId384" Type="http://schemas.openxmlformats.org/officeDocument/2006/relationships/customXml" Target="../ink/ink6205.xml"/><Relationship Id="rId202" Type="http://schemas.openxmlformats.org/officeDocument/2006/relationships/customXml" Target="../ink/ink6114.xml"/><Relationship Id="rId244" Type="http://schemas.openxmlformats.org/officeDocument/2006/relationships/customXml" Target="../ink/ink6135.xml"/><Relationship Id="rId39" Type="http://schemas.openxmlformats.org/officeDocument/2006/relationships/image" Target="../media/image5971.png"/><Relationship Id="rId286" Type="http://schemas.openxmlformats.org/officeDocument/2006/relationships/customXml" Target="../ink/ink6156.xml"/><Relationship Id="rId451" Type="http://schemas.openxmlformats.org/officeDocument/2006/relationships/image" Target="../media/image6173.png"/><Relationship Id="rId493" Type="http://schemas.openxmlformats.org/officeDocument/2006/relationships/image" Target="../media/image6194.png"/><Relationship Id="rId507" Type="http://schemas.openxmlformats.org/officeDocument/2006/relationships/customXml" Target="../ink/ink6267.xml"/><Relationship Id="rId50" Type="http://schemas.openxmlformats.org/officeDocument/2006/relationships/customXml" Target="../ink/ink6038.xml"/><Relationship Id="rId104" Type="http://schemas.openxmlformats.org/officeDocument/2006/relationships/customXml" Target="../ink/ink6065.xml"/><Relationship Id="rId146" Type="http://schemas.openxmlformats.org/officeDocument/2006/relationships/customXml" Target="../ink/ink6086.xml"/><Relationship Id="rId188" Type="http://schemas.openxmlformats.org/officeDocument/2006/relationships/customXml" Target="../ink/ink6107.xml"/><Relationship Id="rId311" Type="http://schemas.openxmlformats.org/officeDocument/2006/relationships/image" Target="../media/image6105.png"/><Relationship Id="rId353" Type="http://schemas.openxmlformats.org/officeDocument/2006/relationships/image" Target="../media/image6125.png"/><Relationship Id="rId395" Type="http://schemas.openxmlformats.org/officeDocument/2006/relationships/image" Target="../media/image6145.png"/><Relationship Id="rId409" Type="http://schemas.openxmlformats.org/officeDocument/2006/relationships/image" Target="../media/image6152.png"/><Relationship Id="rId92" Type="http://schemas.openxmlformats.org/officeDocument/2006/relationships/customXml" Target="../ink/ink6059.xml"/><Relationship Id="rId213" Type="http://schemas.openxmlformats.org/officeDocument/2006/relationships/image" Target="../media/image6057.png"/><Relationship Id="rId420" Type="http://schemas.openxmlformats.org/officeDocument/2006/relationships/customXml" Target="../ink/ink6223.xml"/><Relationship Id="rId255" Type="http://schemas.openxmlformats.org/officeDocument/2006/relationships/image" Target="../media/image6078.png"/><Relationship Id="rId297" Type="http://schemas.openxmlformats.org/officeDocument/2006/relationships/image" Target="../media/image6098.png"/><Relationship Id="rId462" Type="http://schemas.openxmlformats.org/officeDocument/2006/relationships/customXml" Target="../ink/ink6244.xml"/><Relationship Id="rId518" Type="http://schemas.openxmlformats.org/officeDocument/2006/relationships/image" Target="../media/image6206.png"/><Relationship Id="rId115" Type="http://schemas.openxmlformats.org/officeDocument/2006/relationships/image" Target="../media/image6009.png"/><Relationship Id="rId157" Type="http://schemas.openxmlformats.org/officeDocument/2006/relationships/image" Target="../media/image6029.png"/><Relationship Id="rId322" Type="http://schemas.openxmlformats.org/officeDocument/2006/relationships/customXml" Target="../ink/ink6174.xml"/><Relationship Id="rId364" Type="http://schemas.openxmlformats.org/officeDocument/2006/relationships/customXml" Target="../ink/ink6195.xml"/><Relationship Id="rId61" Type="http://schemas.openxmlformats.org/officeDocument/2006/relationships/image" Target="../media/image5982.png"/><Relationship Id="rId199" Type="http://schemas.openxmlformats.org/officeDocument/2006/relationships/image" Target="../media/image6050.png"/><Relationship Id="rId19" Type="http://schemas.openxmlformats.org/officeDocument/2006/relationships/image" Target="../media/image5961.png"/><Relationship Id="rId224" Type="http://schemas.openxmlformats.org/officeDocument/2006/relationships/customXml" Target="../ink/ink6125.xml"/><Relationship Id="rId266" Type="http://schemas.openxmlformats.org/officeDocument/2006/relationships/customXml" Target="../ink/ink6146.xml"/><Relationship Id="rId431" Type="http://schemas.openxmlformats.org/officeDocument/2006/relationships/image" Target="../media/image6163.png"/><Relationship Id="rId473" Type="http://schemas.openxmlformats.org/officeDocument/2006/relationships/image" Target="../media/image6184.png"/><Relationship Id="rId30" Type="http://schemas.openxmlformats.org/officeDocument/2006/relationships/customXml" Target="../ink/ink6028.xml"/><Relationship Id="rId126" Type="http://schemas.openxmlformats.org/officeDocument/2006/relationships/customXml" Target="../ink/ink6076.xml"/><Relationship Id="rId168" Type="http://schemas.openxmlformats.org/officeDocument/2006/relationships/customXml" Target="../ink/ink6097.xml"/><Relationship Id="rId333" Type="http://schemas.openxmlformats.org/officeDocument/2006/relationships/image" Target="../media/image6116.png"/><Relationship Id="rId72" Type="http://schemas.openxmlformats.org/officeDocument/2006/relationships/customXml" Target="../ink/ink6049.xml"/><Relationship Id="rId375" Type="http://schemas.openxmlformats.org/officeDocument/2006/relationships/image" Target="../media/image6136.png"/><Relationship Id="rId3" Type="http://schemas.openxmlformats.org/officeDocument/2006/relationships/image" Target="../media/image5953.png"/><Relationship Id="rId235" Type="http://schemas.openxmlformats.org/officeDocument/2006/relationships/image" Target="../media/image6068.png"/><Relationship Id="rId277" Type="http://schemas.openxmlformats.org/officeDocument/2006/relationships/image" Target="../media/image6088.png"/><Relationship Id="rId400" Type="http://schemas.openxmlformats.org/officeDocument/2006/relationships/customXml" Target="../ink/ink6213.xml"/><Relationship Id="rId442" Type="http://schemas.openxmlformats.org/officeDocument/2006/relationships/customXml" Target="../ink/ink6234.xml"/><Relationship Id="rId484" Type="http://schemas.openxmlformats.org/officeDocument/2006/relationships/customXml" Target="../ink/ink6255.xml"/><Relationship Id="rId137" Type="http://schemas.openxmlformats.org/officeDocument/2006/relationships/image" Target="../media/image6019.png"/><Relationship Id="rId302" Type="http://schemas.openxmlformats.org/officeDocument/2006/relationships/customXml" Target="../ink/ink6164.xml"/><Relationship Id="rId344" Type="http://schemas.openxmlformats.org/officeDocument/2006/relationships/customXml" Target="../ink/ink6185.xml"/><Relationship Id="rId41" Type="http://schemas.openxmlformats.org/officeDocument/2006/relationships/image" Target="../media/image5972.png"/><Relationship Id="rId83" Type="http://schemas.openxmlformats.org/officeDocument/2006/relationships/image" Target="../media/image5993.png"/><Relationship Id="rId179" Type="http://schemas.openxmlformats.org/officeDocument/2006/relationships/image" Target="../media/image6040.png"/><Relationship Id="rId386" Type="http://schemas.openxmlformats.org/officeDocument/2006/relationships/customXml" Target="../ink/ink6206.xml"/><Relationship Id="rId190" Type="http://schemas.openxmlformats.org/officeDocument/2006/relationships/customXml" Target="../ink/ink6108.xml"/><Relationship Id="rId204" Type="http://schemas.openxmlformats.org/officeDocument/2006/relationships/customXml" Target="../ink/ink6115.xml"/><Relationship Id="rId246" Type="http://schemas.openxmlformats.org/officeDocument/2006/relationships/customXml" Target="../ink/ink6136.xml"/><Relationship Id="rId288" Type="http://schemas.openxmlformats.org/officeDocument/2006/relationships/customXml" Target="../ink/ink6157.xml"/><Relationship Id="rId411" Type="http://schemas.openxmlformats.org/officeDocument/2006/relationships/image" Target="../media/image6153.png"/><Relationship Id="rId453" Type="http://schemas.openxmlformats.org/officeDocument/2006/relationships/image" Target="../media/image6174.png"/><Relationship Id="rId509" Type="http://schemas.openxmlformats.org/officeDocument/2006/relationships/customXml" Target="../ink/ink6268.xml"/><Relationship Id="rId106" Type="http://schemas.openxmlformats.org/officeDocument/2006/relationships/customXml" Target="../ink/ink6066.xml"/><Relationship Id="rId313" Type="http://schemas.openxmlformats.org/officeDocument/2006/relationships/image" Target="../media/image6106.png"/><Relationship Id="rId495" Type="http://schemas.openxmlformats.org/officeDocument/2006/relationships/image" Target="../media/image6195.png"/><Relationship Id="rId10" Type="http://schemas.openxmlformats.org/officeDocument/2006/relationships/customXml" Target="../ink/ink6018.xml"/><Relationship Id="rId52" Type="http://schemas.openxmlformats.org/officeDocument/2006/relationships/customXml" Target="../ink/ink6039.xml"/><Relationship Id="rId94" Type="http://schemas.openxmlformats.org/officeDocument/2006/relationships/customXml" Target="../ink/ink6060.xml"/><Relationship Id="rId148" Type="http://schemas.openxmlformats.org/officeDocument/2006/relationships/customXml" Target="../ink/ink6087.xml"/><Relationship Id="rId355" Type="http://schemas.openxmlformats.org/officeDocument/2006/relationships/image" Target="../media/image6126.png"/><Relationship Id="rId397" Type="http://schemas.openxmlformats.org/officeDocument/2006/relationships/image" Target="../media/image6146.png"/><Relationship Id="rId520" Type="http://schemas.openxmlformats.org/officeDocument/2006/relationships/image" Target="../media/image6207.png"/><Relationship Id="rId215" Type="http://schemas.openxmlformats.org/officeDocument/2006/relationships/image" Target="../media/image6058.png"/><Relationship Id="rId257" Type="http://schemas.openxmlformats.org/officeDocument/2006/relationships/image" Target="../media/image6079.png"/><Relationship Id="rId422" Type="http://schemas.openxmlformats.org/officeDocument/2006/relationships/customXml" Target="../ink/ink6224.xml"/><Relationship Id="rId464" Type="http://schemas.openxmlformats.org/officeDocument/2006/relationships/customXml" Target="../ink/ink6245.xml"/><Relationship Id="rId299" Type="http://schemas.openxmlformats.org/officeDocument/2006/relationships/image" Target="../media/image6099.png"/><Relationship Id="rId63" Type="http://schemas.openxmlformats.org/officeDocument/2006/relationships/image" Target="../media/image5983.png"/><Relationship Id="rId159" Type="http://schemas.openxmlformats.org/officeDocument/2006/relationships/image" Target="../media/image6030.png"/><Relationship Id="rId366" Type="http://schemas.openxmlformats.org/officeDocument/2006/relationships/customXml" Target="../ink/ink6196.xml"/><Relationship Id="rId226" Type="http://schemas.openxmlformats.org/officeDocument/2006/relationships/customXml" Target="../ink/ink6126.xml"/><Relationship Id="rId433" Type="http://schemas.openxmlformats.org/officeDocument/2006/relationships/image" Target="../media/image616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99" Type="http://schemas.openxmlformats.org/officeDocument/2006/relationships/image" Target="../media/image472.png"/><Relationship Id="rId21" Type="http://schemas.openxmlformats.org/officeDocument/2006/relationships/image" Target="../media/image333.png"/><Relationship Id="rId63" Type="http://schemas.openxmlformats.org/officeDocument/2006/relationships/image" Target="../media/image354.png"/><Relationship Id="rId159" Type="http://schemas.openxmlformats.org/officeDocument/2006/relationships/image" Target="../media/image402.png"/><Relationship Id="rId324" Type="http://schemas.openxmlformats.org/officeDocument/2006/relationships/customXml" Target="../ink/ink486.xml"/><Relationship Id="rId366" Type="http://schemas.openxmlformats.org/officeDocument/2006/relationships/customXml" Target="../ink/ink507.xml"/><Relationship Id="rId170" Type="http://schemas.openxmlformats.org/officeDocument/2006/relationships/customXml" Target="../ink/ink409.xml"/><Relationship Id="rId226" Type="http://schemas.openxmlformats.org/officeDocument/2006/relationships/customXml" Target="../ink/ink437.xml"/><Relationship Id="rId268" Type="http://schemas.openxmlformats.org/officeDocument/2006/relationships/customXml" Target="../ink/ink458.xml"/><Relationship Id="rId32" Type="http://schemas.openxmlformats.org/officeDocument/2006/relationships/customXml" Target="../ink/ink340.xml"/><Relationship Id="rId74" Type="http://schemas.openxmlformats.org/officeDocument/2006/relationships/customXml" Target="../ink/ink361.xml"/><Relationship Id="rId128" Type="http://schemas.openxmlformats.org/officeDocument/2006/relationships/customXml" Target="../ink/ink388.xml"/><Relationship Id="rId335" Type="http://schemas.openxmlformats.org/officeDocument/2006/relationships/image" Target="../media/image490.png"/><Relationship Id="rId377" Type="http://schemas.openxmlformats.org/officeDocument/2006/relationships/image" Target="../media/image511.png"/><Relationship Id="rId5" Type="http://schemas.openxmlformats.org/officeDocument/2006/relationships/image" Target="../media/image325.png"/><Relationship Id="rId181" Type="http://schemas.openxmlformats.org/officeDocument/2006/relationships/image" Target="../media/image413.png"/><Relationship Id="rId237" Type="http://schemas.openxmlformats.org/officeDocument/2006/relationships/image" Target="../media/image441.png"/><Relationship Id="rId402" Type="http://schemas.openxmlformats.org/officeDocument/2006/relationships/customXml" Target="../ink/ink525.xml"/><Relationship Id="rId279" Type="http://schemas.openxmlformats.org/officeDocument/2006/relationships/image" Target="../media/image462.png"/><Relationship Id="rId43" Type="http://schemas.openxmlformats.org/officeDocument/2006/relationships/image" Target="../media/image344.png"/><Relationship Id="rId139" Type="http://schemas.openxmlformats.org/officeDocument/2006/relationships/image" Target="../media/image392.png"/><Relationship Id="rId290" Type="http://schemas.openxmlformats.org/officeDocument/2006/relationships/customXml" Target="../ink/ink469.xml"/><Relationship Id="rId304" Type="http://schemas.openxmlformats.org/officeDocument/2006/relationships/customXml" Target="../ink/ink476.xml"/><Relationship Id="rId346" Type="http://schemas.openxmlformats.org/officeDocument/2006/relationships/customXml" Target="../ink/ink497.xml"/><Relationship Id="rId388" Type="http://schemas.openxmlformats.org/officeDocument/2006/relationships/customXml" Target="../ink/ink518.xml"/><Relationship Id="rId85" Type="http://schemas.openxmlformats.org/officeDocument/2006/relationships/image" Target="../media/image365.png"/><Relationship Id="rId150" Type="http://schemas.openxmlformats.org/officeDocument/2006/relationships/customXml" Target="../ink/ink399.xml"/><Relationship Id="rId192" Type="http://schemas.openxmlformats.org/officeDocument/2006/relationships/customXml" Target="../ink/ink420.xml"/><Relationship Id="rId206" Type="http://schemas.openxmlformats.org/officeDocument/2006/relationships/customXml" Target="../ink/ink427.xml"/><Relationship Id="rId413" Type="http://schemas.openxmlformats.org/officeDocument/2006/relationships/image" Target="../media/image529.png"/><Relationship Id="rId248" Type="http://schemas.openxmlformats.org/officeDocument/2006/relationships/customXml" Target="../ink/ink448.xml"/><Relationship Id="rId12" Type="http://schemas.openxmlformats.org/officeDocument/2006/relationships/customXml" Target="../ink/ink330.xml"/><Relationship Id="rId108" Type="http://schemas.openxmlformats.org/officeDocument/2006/relationships/customXml" Target="../ink/ink378.xml"/><Relationship Id="rId315" Type="http://schemas.openxmlformats.org/officeDocument/2006/relationships/image" Target="../media/image480.png"/><Relationship Id="rId357" Type="http://schemas.openxmlformats.org/officeDocument/2006/relationships/image" Target="../media/image501.png"/><Relationship Id="rId54" Type="http://schemas.openxmlformats.org/officeDocument/2006/relationships/customXml" Target="../ink/ink351.xml"/><Relationship Id="rId96" Type="http://schemas.openxmlformats.org/officeDocument/2006/relationships/customXml" Target="../ink/ink372.xml"/><Relationship Id="rId161" Type="http://schemas.openxmlformats.org/officeDocument/2006/relationships/image" Target="../media/image403.png"/><Relationship Id="rId217" Type="http://schemas.openxmlformats.org/officeDocument/2006/relationships/image" Target="../media/image431.png"/><Relationship Id="rId399" Type="http://schemas.openxmlformats.org/officeDocument/2006/relationships/image" Target="../media/image522.png"/><Relationship Id="rId259" Type="http://schemas.openxmlformats.org/officeDocument/2006/relationships/image" Target="../media/image452.png"/><Relationship Id="rId23" Type="http://schemas.openxmlformats.org/officeDocument/2006/relationships/image" Target="../media/image334.png"/><Relationship Id="rId119" Type="http://schemas.openxmlformats.org/officeDocument/2006/relationships/image" Target="../media/image382.png"/><Relationship Id="rId270" Type="http://schemas.openxmlformats.org/officeDocument/2006/relationships/customXml" Target="../ink/ink459.xml"/><Relationship Id="rId326" Type="http://schemas.openxmlformats.org/officeDocument/2006/relationships/customXml" Target="../ink/ink487.xml"/><Relationship Id="rId65" Type="http://schemas.openxmlformats.org/officeDocument/2006/relationships/image" Target="../media/image355.png"/><Relationship Id="rId130" Type="http://schemas.openxmlformats.org/officeDocument/2006/relationships/customXml" Target="../ink/ink389.xml"/><Relationship Id="rId368" Type="http://schemas.openxmlformats.org/officeDocument/2006/relationships/customXml" Target="../ink/ink508.xml"/><Relationship Id="rId172" Type="http://schemas.openxmlformats.org/officeDocument/2006/relationships/customXml" Target="../ink/ink410.xml"/><Relationship Id="rId228" Type="http://schemas.openxmlformats.org/officeDocument/2006/relationships/customXml" Target="../ink/ink438.xml"/><Relationship Id="rId281" Type="http://schemas.openxmlformats.org/officeDocument/2006/relationships/image" Target="../media/image463.png"/><Relationship Id="rId337" Type="http://schemas.openxmlformats.org/officeDocument/2006/relationships/image" Target="../media/image491.png"/><Relationship Id="rId34" Type="http://schemas.openxmlformats.org/officeDocument/2006/relationships/customXml" Target="../ink/ink341.xml"/><Relationship Id="rId76" Type="http://schemas.openxmlformats.org/officeDocument/2006/relationships/customXml" Target="../ink/ink362.xml"/><Relationship Id="rId141" Type="http://schemas.openxmlformats.org/officeDocument/2006/relationships/image" Target="../media/image393.png"/><Relationship Id="rId379" Type="http://schemas.openxmlformats.org/officeDocument/2006/relationships/image" Target="../media/image512.png"/><Relationship Id="rId7" Type="http://schemas.openxmlformats.org/officeDocument/2006/relationships/image" Target="../media/image326.png"/><Relationship Id="rId183" Type="http://schemas.openxmlformats.org/officeDocument/2006/relationships/image" Target="../media/image414.png"/><Relationship Id="rId239" Type="http://schemas.openxmlformats.org/officeDocument/2006/relationships/image" Target="../media/image442.png"/><Relationship Id="rId390" Type="http://schemas.openxmlformats.org/officeDocument/2006/relationships/customXml" Target="../ink/ink519.xml"/><Relationship Id="rId404" Type="http://schemas.openxmlformats.org/officeDocument/2006/relationships/customXml" Target="../ink/ink526.xml"/><Relationship Id="rId250" Type="http://schemas.openxmlformats.org/officeDocument/2006/relationships/customXml" Target="../ink/ink449.xml"/><Relationship Id="rId292" Type="http://schemas.openxmlformats.org/officeDocument/2006/relationships/customXml" Target="../ink/ink470.xml"/><Relationship Id="rId306" Type="http://schemas.openxmlformats.org/officeDocument/2006/relationships/customXml" Target="../ink/ink477.xml"/><Relationship Id="rId45" Type="http://schemas.openxmlformats.org/officeDocument/2006/relationships/image" Target="../media/image345.png"/><Relationship Id="rId87" Type="http://schemas.openxmlformats.org/officeDocument/2006/relationships/image" Target="../media/image366.png"/><Relationship Id="rId110" Type="http://schemas.openxmlformats.org/officeDocument/2006/relationships/customXml" Target="../ink/ink379.xml"/><Relationship Id="rId348" Type="http://schemas.openxmlformats.org/officeDocument/2006/relationships/customXml" Target="../ink/ink498.xml"/><Relationship Id="rId152" Type="http://schemas.openxmlformats.org/officeDocument/2006/relationships/customXml" Target="../ink/ink400.xml"/><Relationship Id="rId194" Type="http://schemas.openxmlformats.org/officeDocument/2006/relationships/customXml" Target="../ink/ink421.xml"/><Relationship Id="rId208" Type="http://schemas.openxmlformats.org/officeDocument/2006/relationships/customXml" Target="../ink/ink428.xml"/><Relationship Id="rId415" Type="http://schemas.openxmlformats.org/officeDocument/2006/relationships/image" Target="../media/image530.png"/><Relationship Id="rId261" Type="http://schemas.openxmlformats.org/officeDocument/2006/relationships/image" Target="../media/image453.png"/><Relationship Id="rId14" Type="http://schemas.openxmlformats.org/officeDocument/2006/relationships/customXml" Target="../ink/ink331.xml"/><Relationship Id="rId56" Type="http://schemas.openxmlformats.org/officeDocument/2006/relationships/customXml" Target="../ink/ink352.xml"/><Relationship Id="rId317" Type="http://schemas.openxmlformats.org/officeDocument/2006/relationships/image" Target="../media/image481.png"/><Relationship Id="rId359" Type="http://schemas.openxmlformats.org/officeDocument/2006/relationships/image" Target="../media/image502.png"/><Relationship Id="rId98" Type="http://schemas.openxmlformats.org/officeDocument/2006/relationships/customXml" Target="../ink/ink373.xml"/><Relationship Id="rId121" Type="http://schemas.openxmlformats.org/officeDocument/2006/relationships/image" Target="../media/image383.png"/><Relationship Id="rId163" Type="http://schemas.openxmlformats.org/officeDocument/2006/relationships/image" Target="../media/image404.png"/><Relationship Id="rId219" Type="http://schemas.openxmlformats.org/officeDocument/2006/relationships/image" Target="../media/image432.png"/><Relationship Id="rId370" Type="http://schemas.openxmlformats.org/officeDocument/2006/relationships/customXml" Target="../ink/ink509.xml"/><Relationship Id="rId230" Type="http://schemas.openxmlformats.org/officeDocument/2006/relationships/customXml" Target="../ink/ink439.xml"/><Relationship Id="rId25" Type="http://schemas.openxmlformats.org/officeDocument/2006/relationships/image" Target="../media/image335.png"/><Relationship Id="rId67" Type="http://schemas.openxmlformats.org/officeDocument/2006/relationships/image" Target="../media/image356.png"/><Relationship Id="rId272" Type="http://schemas.openxmlformats.org/officeDocument/2006/relationships/customXml" Target="../ink/ink460.xml"/><Relationship Id="rId328" Type="http://schemas.openxmlformats.org/officeDocument/2006/relationships/customXml" Target="../ink/ink488.xml"/><Relationship Id="rId132" Type="http://schemas.openxmlformats.org/officeDocument/2006/relationships/customXml" Target="../ink/ink390.xml"/><Relationship Id="rId174" Type="http://schemas.openxmlformats.org/officeDocument/2006/relationships/customXml" Target="../ink/ink411.xml"/><Relationship Id="rId381" Type="http://schemas.openxmlformats.org/officeDocument/2006/relationships/image" Target="../media/image513.png"/><Relationship Id="rId241" Type="http://schemas.openxmlformats.org/officeDocument/2006/relationships/image" Target="../media/image443.png"/><Relationship Id="rId36" Type="http://schemas.openxmlformats.org/officeDocument/2006/relationships/customXml" Target="../ink/ink342.xml"/><Relationship Id="rId283" Type="http://schemas.openxmlformats.org/officeDocument/2006/relationships/image" Target="../media/image464.png"/><Relationship Id="rId339" Type="http://schemas.openxmlformats.org/officeDocument/2006/relationships/image" Target="../media/image492.png"/><Relationship Id="rId78" Type="http://schemas.openxmlformats.org/officeDocument/2006/relationships/customXml" Target="../ink/ink363.xml"/><Relationship Id="rId101" Type="http://schemas.openxmlformats.org/officeDocument/2006/relationships/image" Target="../media/image373.png"/><Relationship Id="rId143" Type="http://schemas.openxmlformats.org/officeDocument/2006/relationships/image" Target="../media/image394.png"/><Relationship Id="rId185" Type="http://schemas.openxmlformats.org/officeDocument/2006/relationships/image" Target="../media/image415.png"/><Relationship Id="rId350" Type="http://schemas.openxmlformats.org/officeDocument/2006/relationships/customXml" Target="../ink/ink499.xml"/><Relationship Id="rId406" Type="http://schemas.openxmlformats.org/officeDocument/2006/relationships/customXml" Target="../ink/ink527.xml"/><Relationship Id="rId9" Type="http://schemas.openxmlformats.org/officeDocument/2006/relationships/image" Target="../media/image327.png"/><Relationship Id="rId210" Type="http://schemas.openxmlformats.org/officeDocument/2006/relationships/customXml" Target="../ink/ink429.xml"/><Relationship Id="rId392" Type="http://schemas.openxmlformats.org/officeDocument/2006/relationships/customXml" Target="../ink/ink520.xml"/><Relationship Id="rId252" Type="http://schemas.openxmlformats.org/officeDocument/2006/relationships/customXml" Target="../ink/ink450.xml"/><Relationship Id="rId294" Type="http://schemas.openxmlformats.org/officeDocument/2006/relationships/customXml" Target="../ink/ink471.xml"/><Relationship Id="rId308" Type="http://schemas.openxmlformats.org/officeDocument/2006/relationships/customXml" Target="../ink/ink478.xml"/><Relationship Id="rId47" Type="http://schemas.openxmlformats.org/officeDocument/2006/relationships/image" Target="../media/image346.png"/><Relationship Id="rId89" Type="http://schemas.openxmlformats.org/officeDocument/2006/relationships/image" Target="../media/image367.png"/><Relationship Id="rId112" Type="http://schemas.openxmlformats.org/officeDocument/2006/relationships/customXml" Target="../ink/ink380.xml"/><Relationship Id="rId154" Type="http://schemas.openxmlformats.org/officeDocument/2006/relationships/customXml" Target="../ink/ink401.xml"/><Relationship Id="rId361" Type="http://schemas.openxmlformats.org/officeDocument/2006/relationships/image" Target="../media/image503.png"/><Relationship Id="rId196" Type="http://schemas.openxmlformats.org/officeDocument/2006/relationships/customXml" Target="../ink/ink422.xml"/><Relationship Id="rId417" Type="http://schemas.openxmlformats.org/officeDocument/2006/relationships/image" Target="../media/image531.png"/><Relationship Id="rId16" Type="http://schemas.openxmlformats.org/officeDocument/2006/relationships/customXml" Target="../ink/ink332.xml"/><Relationship Id="rId221" Type="http://schemas.openxmlformats.org/officeDocument/2006/relationships/image" Target="../media/image433.png"/><Relationship Id="rId263" Type="http://schemas.openxmlformats.org/officeDocument/2006/relationships/image" Target="../media/image454.png"/><Relationship Id="rId319" Type="http://schemas.openxmlformats.org/officeDocument/2006/relationships/image" Target="../media/image482.png"/><Relationship Id="rId58" Type="http://schemas.openxmlformats.org/officeDocument/2006/relationships/customXml" Target="../ink/ink353.xml"/><Relationship Id="rId123" Type="http://schemas.openxmlformats.org/officeDocument/2006/relationships/image" Target="../media/image384.png"/><Relationship Id="rId330" Type="http://schemas.openxmlformats.org/officeDocument/2006/relationships/customXml" Target="../ink/ink489.xml"/><Relationship Id="rId165" Type="http://schemas.openxmlformats.org/officeDocument/2006/relationships/image" Target="../media/image405.png"/><Relationship Id="rId372" Type="http://schemas.openxmlformats.org/officeDocument/2006/relationships/customXml" Target="../ink/ink510.xml"/><Relationship Id="rId232" Type="http://schemas.openxmlformats.org/officeDocument/2006/relationships/customXml" Target="../ink/ink440.xml"/><Relationship Id="rId274" Type="http://schemas.openxmlformats.org/officeDocument/2006/relationships/customXml" Target="../ink/ink461.xml"/><Relationship Id="rId27" Type="http://schemas.openxmlformats.org/officeDocument/2006/relationships/image" Target="../media/image336.png"/><Relationship Id="rId69" Type="http://schemas.openxmlformats.org/officeDocument/2006/relationships/image" Target="../media/image357.png"/><Relationship Id="rId134" Type="http://schemas.openxmlformats.org/officeDocument/2006/relationships/customXml" Target="../ink/ink391.xml"/><Relationship Id="rId80" Type="http://schemas.openxmlformats.org/officeDocument/2006/relationships/customXml" Target="../ink/ink364.xml"/><Relationship Id="rId176" Type="http://schemas.openxmlformats.org/officeDocument/2006/relationships/customXml" Target="../ink/ink412.xml"/><Relationship Id="rId341" Type="http://schemas.openxmlformats.org/officeDocument/2006/relationships/image" Target="../media/image493.png"/><Relationship Id="rId383" Type="http://schemas.openxmlformats.org/officeDocument/2006/relationships/image" Target="../media/image514.png"/><Relationship Id="rId201" Type="http://schemas.openxmlformats.org/officeDocument/2006/relationships/image" Target="../media/image423.png"/><Relationship Id="rId222" Type="http://schemas.openxmlformats.org/officeDocument/2006/relationships/customXml" Target="../ink/ink435.xml"/><Relationship Id="rId243" Type="http://schemas.openxmlformats.org/officeDocument/2006/relationships/image" Target="../media/image444.png"/><Relationship Id="rId264" Type="http://schemas.openxmlformats.org/officeDocument/2006/relationships/customXml" Target="../ink/ink456.xml"/><Relationship Id="rId285" Type="http://schemas.openxmlformats.org/officeDocument/2006/relationships/image" Target="../media/image465.png"/><Relationship Id="rId17" Type="http://schemas.openxmlformats.org/officeDocument/2006/relationships/image" Target="../media/image331.png"/><Relationship Id="rId38" Type="http://schemas.openxmlformats.org/officeDocument/2006/relationships/customXml" Target="../ink/ink343.xml"/><Relationship Id="rId59" Type="http://schemas.openxmlformats.org/officeDocument/2006/relationships/image" Target="../media/image352.png"/><Relationship Id="rId103" Type="http://schemas.openxmlformats.org/officeDocument/2006/relationships/image" Target="../media/image374.png"/><Relationship Id="rId124" Type="http://schemas.openxmlformats.org/officeDocument/2006/relationships/customXml" Target="../ink/ink386.xml"/><Relationship Id="rId310" Type="http://schemas.openxmlformats.org/officeDocument/2006/relationships/customXml" Target="../ink/ink479.xml"/><Relationship Id="rId70" Type="http://schemas.openxmlformats.org/officeDocument/2006/relationships/customXml" Target="../ink/ink359.xml"/><Relationship Id="rId91" Type="http://schemas.openxmlformats.org/officeDocument/2006/relationships/image" Target="../media/image368.png"/><Relationship Id="rId145" Type="http://schemas.openxmlformats.org/officeDocument/2006/relationships/image" Target="../media/image395.png"/><Relationship Id="rId166" Type="http://schemas.openxmlformats.org/officeDocument/2006/relationships/customXml" Target="../ink/ink407.xml"/><Relationship Id="rId187" Type="http://schemas.openxmlformats.org/officeDocument/2006/relationships/image" Target="../media/image416.png"/><Relationship Id="rId331" Type="http://schemas.openxmlformats.org/officeDocument/2006/relationships/image" Target="../media/image488.png"/><Relationship Id="rId352" Type="http://schemas.openxmlformats.org/officeDocument/2006/relationships/customXml" Target="../ink/ink500.xml"/><Relationship Id="rId373" Type="http://schemas.openxmlformats.org/officeDocument/2006/relationships/image" Target="../media/image509.png"/><Relationship Id="rId394" Type="http://schemas.openxmlformats.org/officeDocument/2006/relationships/customXml" Target="../ink/ink521.xml"/><Relationship Id="rId408" Type="http://schemas.openxmlformats.org/officeDocument/2006/relationships/customXml" Target="../ink/ink52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0.xml"/><Relationship Id="rId233" Type="http://schemas.openxmlformats.org/officeDocument/2006/relationships/image" Target="../media/image439.png"/><Relationship Id="rId254" Type="http://schemas.openxmlformats.org/officeDocument/2006/relationships/customXml" Target="../ink/ink451.xml"/><Relationship Id="rId28" Type="http://schemas.openxmlformats.org/officeDocument/2006/relationships/customXml" Target="../ink/ink338.xml"/><Relationship Id="rId49" Type="http://schemas.openxmlformats.org/officeDocument/2006/relationships/image" Target="../media/image347.png"/><Relationship Id="rId114" Type="http://schemas.openxmlformats.org/officeDocument/2006/relationships/customXml" Target="../ink/ink381.xml"/><Relationship Id="rId275" Type="http://schemas.openxmlformats.org/officeDocument/2006/relationships/image" Target="../media/image460.png"/><Relationship Id="rId296" Type="http://schemas.openxmlformats.org/officeDocument/2006/relationships/customXml" Target="../ink/ink472.xml"/><Relationship Id="rId300" Type="http://schemas.openxmlformats.org/officeDocument/2006/relationships/customXml" Target="../ink/ink474.xml"/><Relationship Id="rId60" Type="http://schemas.openxmlformats.org/officeDocument/2006/relationships/customXml" Target="../ink/ink354.xml"/><Relationship Id="rId81" Type="http://schemas.openxmlformats.org/officeDocument/2006/relationships/image" Target="../media/image363.png"/><Relationship Id="rId135" Type="http://schemas.openxmlformats.org/officeDocument/2006/relationships/image" Target="../media/image390.png"/><Relationship Id="rId156" Type="http://schemas.openxmlformats.org/officeDocument/2006/relationships/customXml" Target="../ink/ink402.xml"/><Relationship Id="rId177" Type="http://schemas.openxmlformats.org/officeDocument/2006/relationships/image" Target="../media/image411.png"/><Relationship Id="rId198" Type="http://schemas.openxmlformats.org/officeDocument/2006/relationships/customXml" Target="../ink/ink423.xml"/><Relationship Id="rId321" Type="http://schemas.openxmlformats.org/officeDocument/2006/relationships/image" Target="../media/image483.png"/><Relationship Id="rId342" Type="http://schemas.openxmlformats.org/officeDocument/2006/relationships/customXml" Target="../ink/ink495.xml"/><Relationship Id="rId363" Type="http://schemas.openxmlformats.org/officeDocument/2006/relationships/image" Target="../media/image504.png"/><Relationship Id="rId384" Type="http://schemas.openxmlformats.org/officeDocument/2006/relationships/customXml" Target="../ink/ink516.xml"/><Relationship Id="rId202" Type="http://schemas.openxmlformats.org/officeDocument/2006/relationships/customXml" Target="../ink/ink425.xml"/><Relationship Id="rId223" Type="http://schemas.openxmlformats.org/officeDocument/2006/relationships/image" Target="../media/image434.png"/><Relationship Id="rId244" Type="http://schemas.openxmlformats.org/officeDocument/2006/relationships/customXml" Target="../ink/ink446.xml"/><Relationship Id="rId18" Type="http://schemas.openxmlformats.org/officeDocument/2006/relationships/customXml" Target="../ink/ink333.xml"/><Relationship Id="rId39" Type="http://schemas.openxmlformats.org/officeDocument/2006/relationships/image" Target="../media/image342.png"/><Relationship Id="rId265" Type="http://schemas.openxmlformats.org/officeDocument/2006/relationships/image" Target="../media/image455.png"/><Relationship Id="rId286" Type="http://schemas.openxmlformats.org/officeDocument/2006/relationships/customXml" Target="../ink/ink467.xml"/><Relationship Id="rId50" Type="http://schemas.openxmlformats.org/officeDocument/2006/relationships/customXml" Target="../ink/ink349.xml"/><Relationship Id="rId104" Type="http://schemas.openxmlformats.org/officeDocument/2006/relationships/customXml" Target="../ink/ink376.xml"/><Relationship Id="rId125" Type="http://schemas.openxmlformats.org/officeDocument/2006/relationships/image" Target="../media/image385.png"/><Relationship Id="rId146" Type="http://schemas.openxmlformats.org/officeDocument/2006/relationships/customXml" Target="../ink/ink397.xml"/><Relationship Id="rId167" Type="http://schemas.openxmlformats.org/officeDocument/2006/relationships/image" Target="../media/image406.png"/><Relationship Id="rId188" Type="http://schemas.openxmlformats.org/officeDocument/2006/relationships/customXml" Target="../ink/ink418.xml"/><Relationship Id="rId311" Type="http://schemas.openxmlformats.org/officeDocument/2006/relationships/image" Target="../media/image478.png"/><Relationship Id="rId332" Type="http://schemas.openxmlformats.org/officeDocument/2006/relationships/customXml" Target="../ink/ink490.xml"/><Relationship Id="rId353" Type="http://schemas.openxmlformats.org/officeDocument/2006/relationships/image" Target="../media/image499.png"/><Relationship Id="rId374" Type="http://schemas.openxmlformats.org/officeDocument/2006/relationships/customXml" Target="../ink/ink511.xml"/><Relationship Id="rId395" Type="http://schemas.openxmlformats.org/officeDocument/2006/relationships/image" Target="../media/image520.png"/><Relationship Id="rId409" Type="http://schemas.openxmlformats.org/officeDocument/2006/relationships/image" Target="../media/image527.png"/><Relationship Id="rId71" Type="http://schemas.openxmlformats.org/officeDocument/2006/relationships/image" Target="../media/image358.png"/><Relationship Id="rId92" Type="http://schemas.openxmlformats.org/officeDocument/2006/relationships/customXml" Target="../ink/ink370.xml"/><Relationship Id="rId213" Type="http://schemas.openxmlformats.org/officeDocument/2006/relationships/image" Target="../media/image429.png"/><Relationship Id="rId234" Type="http://schemas.openxmlformats.org/officeDocument/2006/relationships/customXml" Target="../ink/ink441.xml"/><Relationship Id="rId2" Type="http://schemas.openxmlformats.org/officeDocument/2006/relationships/customXml" Target="../ink/ink325.xml"/><Relationship Id="rId29" Type="http://schemas.openxmlformats.org/officeDocument/2006/relationships/image" Target="../media/image337.png"/><Relationship Id="rId255" Type="http://schemas.openxmlformats.org/officeDocument/2006/relationships/image" Target="../media/image450.png"/><Relationship Id="rId276" Type="http://schemas.openxmlformats.org/officeDocument/2006/relationships/customXml" Target="../ink/ink462.xml"/><Relationship Id="rId297" Type="http://schemas.openxmlformats.org/officeDocument/2006/relationships/image" Target="../media/image471.png"/><Relationship Id="rId40" Type="http://schemas.openxmlformats.org/officeDocument/2006/relationships/customXml" Target="../ink/ink344.xml"/><Relationship Id="rId115" Type="http://schemas.openxmlformats.org/officeDocument/2006/relationships/image" Target="../media/image380.png"/><Relationship Id="rId136" Type="http://schemas.openxmlformats.org/officeDocument/2006/relationships/customXml" Target="../ink/ink392.xml"/><Relationship Id="rId157" Type="http://schemas.openxmlformats.org/officeDocument/2006/relationships/image" Target="../media/image401.png"/><Relationship Id="rId178" Type="http://schemas.openxmlformats.org/officeDocument/2006/relationships/customXml" Target="../ink/ink413.xml"/><Relationship Id="rId301" Type="http://schemas.openxmlformats.org/officeDocument/2006/relationships/image" Target="../media/image473.png"/><Relationship Id="rId322" Type="http://schemas.openxmlformats.org/officeDocument/2006/relationships/customXml" Target="../ink/ink485.xml"/><Relationship Id="rId343" Type="http://schemas.openxmlformats.org/officeDocument/2006/relationships/image" Target="../media/image494.png"/><Relationship Id="rId364" Type="http://schemas.openxmlformats.org/officeDocument/2006/relationships/customXml" Target="../ink/ink506.xml"/><Relationship Id="rId61" Type="http://schemas.openxmlformats.org/officeDocument/2006/relationships/image" Target="../media/image353.png"/><Relationship Id="rId82" Type="http://schemas.openxmlformats.org/officeDocument/2006/relationships/customXml" Target="../ink/ink365.xml"/><Relationship Id="rId199" Type="http://schemas.openxmlformats.org/officeDocument/2006/relationships/image" Target="../media/image422.png"/><Relationship Id="rId203" Type="http://schemas.openxmlformats.org/officeDocument/2006/relationships/image" Target="../media/image424.png"/><Relationship Id="rId385" Type="http://schemas.openxmlformats.org/officeDocument/2006/relationships/image" Target="../media/image515.png"/><Relationship Id="rId19" Type="http://schemas.openxmlformats.org/officeDocument/2006/relationships/image" Target="../media/image332.png"/><Relationship Id="rId224" Type="http://schemas.openxmlformats.org/officeDocument/2006/relationships/customXml" Target="../ink/ink436.xml"/><Relationship Id="rId245" Type="http://schemas.openxmlformats.org/officeDocument/2006/relationships/image" Target="../media/image445.png"/><Relationship Id="rId266" Type="http://schemas.openxmlformats.org/officeDocument/2006/relationships/customXml" Target="../ink/ink457.xml"/><Relationship Id="rId287" Type="http://schemas.openxmlformats.org/officeDocument/2006/relationships/image" Target="../media/image466.png"/><Relationship Id="rId410" Type="http://schemas.openxmlformats.org/officeDocument/2006/relationships/customXml" Target="../ink/ink529.xml"/><Relationship Id="rId30" Type="http://schemas.openxmlformats.org/officeDocument/2006/relationships/customXml" Target="../ink/ink339.xml"/><Relationship Id="rId105" Type="http://schemas.openxmlformats.org/officeDocument/2006/relationships/image" Target="../media/image375.png"/><Relationship Id="rId126" Type="http://schemas.openxmlformats.org/officeDocument/2006/relationships/customXml" Target="../ink/ink387.xml"/><Relationship Id="rId147" Type="http://schemas.openxmlformats.org/officeDocument/2006/relationships/image" Target="../media/image396.png"/><Relationship Id="rId168" Type="http://schemas.openxmlformats.org/officeDocument/2006/relationships/customXml" Target="../ink/ink408.xml"/><Relationship Id="rId312" Type="http://schemas.openxmlformats.org/officeDocument/2006/relationships/customXml" Target="../ink/ink480.xml"/><Relationship Id="rId333" Type="http://schemas.openxmlformats.org/officeDocument/2006/relationships/image" Target="../media/image489.png"/><Relationship Id="rId354" Type="http://schemas.openxmlformats.org/officeDocument/2006/relationships/customXml" Target="../ink/ink501.xml"/><Relationship Id="rId51" Type="http://schemas.openxmlformats.org/officeDocument/2006/relationships/image" Target="../media/image348.png"/><Relationship Id="rId72" Type="http://schemas.openxmlformats.org/officeDocument/2006/relationships/customXml" Target="../ink/ink360.xml"/><Relationship Id="rId93" Type="http://schemas.openxmlformats.org/officeDocument/2006/relationships/image" Target="../media/image369.png"/><Relationship Id="rId189" Type="http://schemas.openxmlformats.org/officeDocument/2006/relationships/image" Target="../media/image417.png"/><Relationship Id="rId375" Type="http://schemas.openxmlformats.org/officeDocument/2006/relationships/image" Target="../media/image510.png"/><Relationship Id="rId396" Type="http://schemas.openxmlformats.org/officeDocument/2006/relationships/customXml" Target="../ink/ink522.xml"/><Relationship Id="rId3" Type="http://schemas.openxmlformats.org/officeDocument/2006/relationships/image" Target="../media/image324.png"/><Relationship Id="rId214" Type="http://schemas.openxmlformats.org/officeDocument/2006/relationships/customXml" Target="../ink/ink431.xml"/><Relationship Id="rId235" Type="http://schemas.openxmlformats.org/officeDocument/2006/relationships/image" Target="../media/image440.png"/><Relationship Id="rId256" Type="http://schemas.openxmlformats.org/officeDocument/2006/relationships/customXml" Target="../ink/ink452.xml"/><Relationship Id="rId277" Type="http://schemas.openxmlformats.org/officeDocument/2006/relationships/image" Target="../media/image461.png"/><Relationship Id="rId298" Type="http://schemas.openxmlformats.org/officeDocument/2006/relationships/customXml" Target="../ink/ink473.xml"/><Relationship Id="rId400" Type="http://schemas.openxmlformats.org/officeDocument/2006/relationships/customXml" Target="../ink/ink524.xml"/><Relationship Id="rId116" Type="http://schemas.openxmlformats.org/officeDocument/2006/relationships/customXml" Target="../ink/ink382.xml"/><Relationship Id="rId137" Type="http://schemas.openxmlformats.org/officeDocument/2006/relationships/image" Target="../media/image391.png"/><Relationship Id="rId158" Type="http://schemas.openxmlformats.org/officeDocument/2006/relationships/customXml" Target="../ink/ink403.xml"/><Relationship Id="rId302" Type="http://schemas.openxmlformats.org/officeDocument/2006/relationships/customXml" Target="../ink/ink475.xml"/><Relationship Id="rId323" Type="http://schemas.openxmlformats.org/officeDocument/2006/relationships/image" Target="../media/image484.png"/><Relationship Id="rId344" Type="http://schemas.openxmlformats.org/officeDocument/2006/relationships/customXml" Target="../ink/ink496.xml"/><Relationship Id="rId20" Type="http://schemas.openxmlformats.org/officeDocument/2006/relationships/customXml" Target="../ink/ink334.xml"/><Relationship Id="rId41" Type="http://schemas.openxmlformats.org/officeDocument/2006/relationships/image" Target="../media/image343.png"/><Relationship Id="rId62" Type="http://schemas.openxmlformats.org/officeDocument/2006/relationships/customXml" Target="../ink/ink355.xml"/><Relationship Id="rId83" Type="http://schemas.openxmlformats.org/officeDocument/2006/relationships/image" Target="../media/image364.png"/><Relationship Id="rId179" Type="http://schemas.openxmlformats.org/officeDocument/2006/relationships/image" Target="../media/image412.png"/><Relationship Id="rId365" Type="http://schemas.openxmlformats.org/officeDocument/2006/relationships/image" Target="../media/image505.png"/><Relationship Id="rId386" Type="http://schemas.openxmlformats.org/officeDocument/2006/relationships/customXml" Target="../ink/ink517.xml"/><Relationship Id="rId190" Type="http://schemas.openxmlformats.org/officeDocument/2006/relationships/customXml" Target="../ink/ink419.xml"/><Relationship Id="rId204" Type="http://schemas.openxmlformats.org/officeDocument/2006/relationships/customXml" Target="../ink/ink426.xml"/><Relationship Id="rId225" Type="http://schemas.openxmlformats.org/officeDocument/2006/relationships/image" Target="../media/image435.png"/><Relationship Id="rId246" Type="http://schemas.openxmlformats.org/officeDocument/2006/relationships/customXml" Target="../ink/ink447.xml"/><Relationship Id="rId267" Type="http://schemas.openxmlformats.org/officeDocument/2006/relationships/image" Target="../media/image456.png"/><Relationship Id="rId288" Type="http://schemas.openxmlformats.org/officeDocument/2006/relationships/customXml" Target="../ink/ink468.xml"/><Relationship Id="rId411" Type="http://schemas.openxmlformats.org/officeDocument/2006/relationships/image" Target="../media/image528.png"/><Relationship Id="rId106" Type="http://schemas.openxmlformats.org/officeDocument/2006/relationships/customXml" Target="../ink/ink377.xml"/><Relationship Id="rId127" Type="http://schemas.openxmlformats.org/officeDocument/2006/relationships/image" Target="../media/image386.png"/><Relationship Id="rId313" Type="http://schemas.openxmlformats.org/officeDocument/2006/relationships/image" Target="../media/image479.png"/><Relationship Id="rId10" Type="http://schemas.openxmlformats.org/officeDocument/2006/relationships/customXml" Target="../ink/ink329.xml"/><Relationship Id="rId31" Type="http://schemas.openxmlformats.org/officeDocument/2006/relationships/image" Target="../media/image338.png"/><Relationship Id="rId52" Type="http://schemas.openxmlformats.org/officeDocument/2006/relationships/customXml" Target="../ink/ink350.xml"/><Relationship Id="rId73" Type="http://schemas.openxmlformats.org/officeDocument/2006/relationships/image" Target="../media/image359.png"/><Relationship Id="rId94" Type="http://schemas.openxmlformats.org/officeDocument/2006/relationships/customXml" Target="../ink/ink371.xml"/><Relationship Id="rId148" Type="http://schemas.openxmlformats.org/officeDocument/2006/relationships/customXml" Target="../ink/ink398.xml"/><Relationship Id="rId169" Type="http://schemas.openxmlformats.org/officeDocument/2006/relationships/image" Target="../media/image407.png"/><Relationship Id="rId334" Type="http://schemas.openxmlformats.org/officeDocument/2006/relationships/customXml" Target="../ink/ink491.xml"/><Relationship Id="rId355" Type="http://schemas.openxmlformats.org/officeDocument/2006/relationships/image" Target="../media/image500.png"/><Relationship Id="rId376" Type="http://schemas.openxmlformats.org/officeDocument/2006/relationships/customXml" Target="../ink/ink512.xml"/><Relationship Id="rId397" Type="http://schemas.openxmlformats.org/officeDocument/2006/relationships/image" Target="../media/image521.png"/><Relationship Id="rId4" Type="http://schemas.openxmlformats.org/officeDocument/2006/relationships/customXml" Target="../ink/ink326.xml"/><Relationship Id="rId180" Type="http://schemas.openxmlformats.org/officeDocument/2006/relationships/customXml" Target="../ink/ink414.xml"/><Relationship Id="rId215" Type="http://schemas.openxmlformats.org/officeDocument/2006/relationships/image" Target="../media/image430.png"/><Relationship Id="rId236" Type="http://schemas.openxmlformats.org/officeDocument/2006/relationships/customXml" Target="../ink/ink442.xml"/><Relationship Id="rId257" Type="http://schemas.openxmlformats.org/officeDocument/2006/relationships/image" Target="../media/image451.png"/><Relationship Id="rId278" Type="http://schemas.openxmlformats.org/officeDocument/2006/relationships/customXml" Target="../ink/ink463.xml"/><Relationship Id="rId401" Type="http://schemas.openxmlformats.org/officeDocument/2006/relationships/image" Target="../media/image523.png"/><Relationship Id="rId303" Type="http://schemas.openxmlformats.org/officeDocument/2006/relationships/image" Target="../media/image474.png"/><Relationship Id="rId42" Type="http://schemas.openxmlformats.org/officeDocument/2006/relationships/customXml" Target="../ink/ink345.xml"/><Relationship Id="rId84" Type="http://schemas.openxmlformats.org/officeDocument/2006/relationships/customXml" Target="../ink/ink366.xml"/><Relationship Id="rId138" Type="http://schemas.openxmlformats.org/officeDocument/2006/relationships/customXml" Target="../ink/ink393.xml"/><Relationship Id="rId345" Type="http://schemas.openxmlformats.org/officeDocument/2006/relationships/image" Target="../media/image495.png"/><Relationship Id="rId387" Type="http://schemas.openxmlformats.org/officeDocument/2006/relationships/image" Target="../media/image516.png"/><Relationship Id="rId191" Type="http://schemas.openxmlformats.org/officeDocument/2006/relationships/image" Target="../media/image418.png"/><Relationship Id="rId205" Type="http://schemas.openxmlformats.org/officeDocument/2006/relationships/image" Target="../media/image425.png"/><Relationship Id="rId247" Type="http://schemas.openxmlformats.org/officeDocument/2006/relationships/image" Target="../media/image446.png"/><Relationship Id="rId412" Type="http://schemas.openxmlformats.org/officeDocument/2006/relationships/customXml" Target="../ink/ink530.xml"/><Relationship Id="rId107" Type="http://schemas.openxmlformats.org/officeDocument/2006/relationships/image" Target="../media/image376.png"/><Relationship Id="rId289" Type="http://schemas.openxmlformats.org/officeDocument/2006/relationships/image" Target="../media/image467.png"/><Relationship Id="rId11" Type="http://schemas.openxmlformats.org/officeDocument/2006/relationships/image" Target="../media/image328.png"/><Relationship Id="rId53" Type="http://schemas.openxmlformats.org/officeDocument/2006/relationships/image" Target="../media/image349.png"/><Relationship Id="rId149" Type="http://schemas.openxmlformats.org/officeDocument/2006/relationships/image" Target="../media/image397.png"/><Relationship Id="rId314" Type="http://schemas.openxmlformats.org/officeDocument/2006/relationships/customXml" Target="../ink/ink481.xml"/><Relationship Id="rId356" Type="http://schemas.openxmlformats.org/officeDocument/2006/relationships/customXml" Target="../ink/ink502.xml"/><Relationship Id="rId398" Type="http://schemas.openxmlformats.org/officeDocument/2006/relationships/customXml" Target="../ink/ink523.xml"/><Relationship Id="rId95" Type="http://schemas.openxmlformats.org/officeDocument/2006/relationships/image" Target="../media/image370.png"/><Relationship Id="rId160" Type="http://schemas.openxmlformats.org/officeDocument/2006/relationships/customXml" Target="../ink/ink404.xml"/><Relationship Id="rId216" Type="http://schemas.openxmlformats.org/officeDocument/2006/relationships/customXml" Target="../ink/ink432.xml"/><Relationship Id="rId258" Type="http://schemas.openxmlformats.org/officeDocument/2006/relationships/customXml" Target="../ink/ink453.xml"/><Relationship Id="rId22" Type="http://schemas.openxmlformats.org/officeDocument/2006/relationships/customXml" Target="../ink/ink335.xml"/><Relationship Id="rId64" Type="http://schemas.openxmlformats.org/officeDocument/2006/relationships/customXml" Target="../ink/ink356.xml"/><Relationship Id="rId118" Type="http://schemas.openxmlformats.org/officeDocument/2006/relationships/customXml" Target="../ink/ink383.xml"/><Relationship Id="rId325" Type="http://schemas.openxmlformats.org/officeDocument/2006/relationships/image" Target="../media/image485.png"/><Relationship Id="rId367" Type="http://schemas.openxmlformats.org/officeDocument/2006/relationships/image" Target="../media/image506.png"/><Relationship Id="rId171" Type="http://schemas.openxmlformats.org/officeDocument/2006/relationships/image" Target="../media/image408.png"/><Relationship Id="rId227" Type="http://schemas.openxmlformats.org/officeDocument/2006/relationships/image" Target="../media/image436.png"/><Relationship Id="rId269" Type="http://schemas.openxmlformats.org/officeDocument/2006/relationships/image" Target="../media/image457.png"/><Relationship Id="rId33" Type="http://schemas.openxmlformats.org/officeDocument/2006/relationships/image" Target="../media/image339.png"/><Relationship Id="rId129" Type="http://schemas.openxmlformats.org/officeDocument/2006/relationships/image" Target="../media/image387.png"/><Relationship Id="rId280" Type="http://schemas.openxmlformats.org/officeDocument/2006/relationships/customXml" Target="../ink/ink464.xml"/><Relationship Id="rId336" Type="http://schemas.openxmlformats.org/officeDocument/2006/relationships/customXml" Target="../ink/ink492.xml"/><Relationship Id="rId75" Type="http://schemas.openxmlformats.org/officeDocument/2006/relationships/image" Target="../media/image360.png"/><Relationship Id="rId140" Type="http://schemas.openxmlformats.org/officeDocument/2006/relationships/customXml" Target="../ink/ink394.xml"/><Relationship Id="rId182" Type="http://schemas.openxmlformats.org/officeDocument/2006/relationships/customXml" Target="../ink/ink415.xml"/><Relationship Id="rId378" Type="http://schemas.openxmlformats.org/officeDocument/2006/relationships/customXml" Target="../ink/ink513.xml"/><Relationship Id="rId403" Type="http://schemas.openxmlformats.org/officeDocument/2006/relationships/image" Target="../media/image524.png"/><Relationship Id="rId6" Type="http://schemas.openxmlformats.org/officeDocument/2006/relationships/customXml" Target="../ink/ink327.xml"/><Relationship Id="rId238" Type="http://schemas.openxmlformats.org/officeDocument/2006/relationships/customXml" Target="../ink/ink443.xml"/><Relationship Id="rId291" Type="http://schemas.openxmlformats.org/officeDocument/2006/relationships/image" Target="../media/image468.png"/><Relationship Id="rId305" Type="http://schemas.openxmlformats.org/officeDocument/2006/relationships/image" Target="../media/image475.png"/><Relationship Id="rId347" Type="http://schemas.openxmlformats.org/officeDocument/2006/relationships/image" Target="../media/image496.png"/><Relationship Id="rId44" Type="http://schemas.openxmlformats.org/officeDocument/2006/relationships/customXml" Target="../ink/ink346.xml"/><Relationship Id="rId86" Type="http://schemas.openxmlformats.org/officeDocument/2006/relationships/customXml" Target="../ink/ink367.xml"/><Relationship Id="rId151" Type="http://schemas.openxmlformats.org/officeDocument/2006/relationships/image" Target="../media/image398.png"/><Relationship Id="rId389" Type="http://schemas.openxmlformats.org/officeDocument/2006/relationships/image" Target="../media/image517.png"/><Relationship Id="rId193" Type="http://schemas.openxmlformats.org/officeDocument/2006/relationships/image" Target="../media/image419.png"/><Relationship Id="rId207" Type="http://schemas.openxmlformats.org/officeDocument/2006/relationships/image" Target="../media/image426.png"/><Relationship Id="rId249" Type="http://schemas.openxmlformats.org/officeDocument/2006/relationships/image" Target="../media/image447.png"/><Relationship Id="rId414" Type="http://schemas.openxmlformats.org/officeDocument/2006/relationships/customXml" Target="../ink/ink531.xml"/><Relationship Id="rId13" Type="http://schemas.openxmlformats.org/officeDocument/2006/relationships/image" Target="../media/image329.png"/><Relationship Id="rId109" Type="http://schemas.openxmlformats.org/officeDocument/2006/relationships/image" Target="../media/image377.png"/><Relationship Id="rId260" Type="http://schemas.openxmlformats.org/officeDocument/2006/relationships/customXml" Target="../ink/ink454.xml"/><Relationship Id="rId316" Type="http://schemas.openxmlformats.org/officeDocument/2006/relationships/customXml" Target="../ink/ink482.xml"/><Relationship Id="rId55" Type="http://schemas.openxmlformats.org/officeDocument/2006/relationships/image" Target="../media/image350.png"/><Relationship Id="rId97" Type="http://schemas.openxmlformats.org/officeDocument/2006/relationships/image" Target="../media/image371.png"/><Relationship Id="rId120" Type="http://schemas.openxmlformats.org/officeDocument/2006/relationships/customXml" Target="../ink/ink384.xml"/><Relationship Id="rId358" Type="http://schemas.openxmlformats.org/officeDocument/2006/relationships/customXml" Target="../ink/ink503.xml"/><Relationship Id="rId162" Type="http://schemas.openxmlformats.org/officeDocument/2006/relationships/customXml" Target="../ink/ink405.xml"/><Relationship Id="rId218" Type="http://schemas.openxmlformats.org/officeDocument/2006/relationships/customXml" Target="../ink/ink433.xml"/><Relationship Id="rId271" Type="http://schemas.openxmlformats.org/officeDocument/2006/relationships/image" Target="../media/image458.png"/><Relationship Id="rId24" Type="http://schemas.openxmlformats.org/officeDocument/2006/relationships/customXml" Target="../ink/ink336.xml"/><Relationship Id="rId66" Type="http://schemas.openxmlformats.org/officeDocument/2006/relationships/customXml" Target="../ink/ink357.xml"/><Relationship Id="rId131" Type="http://schemas.openxmlformats.org/officeDocument/2006/relationships/image" Target="../media/image388.png"/><Relationship Id="rId327" Type="http://schemas.openxmlformats.org/officeDocument/2006/relationships/image" Target="../media/image486.png"/><Relationship Id="rId369" Type="http://schemas.openxmlformats.org/officeDocument/2006/relationships/image" Target="../media/image507.png"/><Relationship Id="rId173" Type="http://schemas.openxmlformats.org/officeDocument/2006/relationships/image" Target="../media/image409.png"/><Relationship Id="rId229" Type="http://schemas.openxmlformats.org/officeDocument/2006/relationships/image" Target="../media/image437.png"/><Relationship Id="rId380" Type="http://schemas.openxmlformats.org/officeDocument/2006/relationships/customXml" Target="../ink/ink514.xml"/><Relationship Id="rId240" Type="http://schemas.openxmlformats.org/officeDocument/2006/relationships/customXml" Target="../ink/ink444.xml"/><Relationship Id="rId35" Type="http://schemas.openxmlformats.org/officeDocument/2006/relationships/image" Target="../media/image340.png"/><Relationship Id="rId77" Type="http://schemas.openxmlformats.org/officeDocument/2006/relationships/image" Target="../media/image361.png"/><Relationship Id="rId100" Type="http://schemas.openxmlformats.org/officeDocument/2006/relationships/customXml" Target="../ink/ink374.xml"/><Relationship Id="rId282" Type="http://schemas.openxmlformats.org/officeDocument/2006/relationships/customXml" Target="../ink/ink465.xml"/><Relationship Id="rId338" Type="http://schemas.openxmlformats.org/officeDocument/2006/relationships/customXml" Target="../ink/ink493.xml"/><Relationship Id="rId8" Type="http://schemas.openxmlformats.org/officeDocument/2006/relationships/customXml" Target="../ink/ink328.xml"/><Relationship Id="rId142" Type="http://schemas.openxmlformats.org/officeDocument/2006/relationships/customXml" Target="../ink/ink395.xml"/><Relationship Id="rId184" Type="http://schemas.openxmlformats.org/officeDocument/2006/relationships/customXml" Target="../ink/ink416.xml"/><Relationship Id="rId391" Type="http://schemas.openxmlformats.org/officeDocument/2006/relationships/image" Target="../media/image518.png"/><Relationship Id="rId405" Type="http://schemas.openxmlformats.org/officeDocument/2006/relationships/image" Target="../media/image525.png"/><Relationship Id="rId251" Type="http://schemas.openxmlformats.org/officeDocument/2006/relationships/image" Target="../media/image448.png"/><Relationship Id="rId46" Type="http://schemas.openxmlformats.org/officeDocument/2006/relationships/customXml" Target="../ink/ink347.xml"/><Relationship Id="rId293" Type="http://schemas.openxmlformats.org/officeDocument/2006/relationships/image" Target="../media/image469.png"/><Relationship Id="rId307" Type="http://schemas.openxmlformats.org/officeDocument/2006/relationships/image" Target="../media/image476.png"/><Relationship Id="rId349" Type="http://schemas.openxmlformats.org/officeDocument/2006/relationships/image" Target="../media/image497.png"/><Relationship Id="rId88" Type="http://schemas.openxmlformats.org/officeDocument/2006/relationships/customXml" Target="../ink/ink368.xml"/><Relationship Id="rId111" Type="http://schemas.openxmlformats.org/officeDocument/2006/relationships/image" Target="../media/image378.png"/><Relationship Id="rId153" Type="http://schemas.openxmlformats.org/officeDocument/2006/relationships/image" Target="../media/image399.png"/><Relationship Id="rId195" Type="http://schemas.openxmlformats.org/officeDocument/2006/relationships/image" Target="../media/image420.png"/><Relationship Id="rId209" Type="http://schemas.openxmlformats.org/officeDocument/2006/relationships/image" Target="../media/image427.png"/><Relationship Id="rId360" Type="http://schemas.openxmlformats.org/officeDocument/2006/relationships/customXml" Target="../ink/ink504.xml"/><Relationship Id="rId416" Type="http://schemas.openxmlformats.org/officeDocument/2006/relationships/customXml" Target="../ink/ink532.xml"/><Relationship Id="rId220" Type="http://schemas.openxmlformats.org/officeDocument/2006/relationships/customXml" Target="../ink/ink434.xml"/><Relationship Id="rId15" Type="http://schemas.openxmlformats.org/officeDocument/2006/relationships/image" Target="../media/image330.png"/><Relationship Id="rId57" Type="http://schemas.openxmlformats.org/officeDocument/2006/relationships/image" Target="../media/image351.png"/><Relationship Id="rId262" Type="http://schemas.openxmlformats.org/officeDocument/2006/relationships/customXml" Target="../ink/ink455.xml"/><Relationship Id="rId318" Type="http://schemas.openxmlformats.org/officeDocument/2006/relationships/customXml" Target="../ink/ink483.xml"/><Relationship Id="rId99" Type="http://schemas.openxmlformats.org/officeDocument/2006/relationships/image" Target="../media/image372.png"/><Relationship Id="rId122" Type="http://schemas.openxmlformats.org/officeDocument/2006/relationships/customXml" Target="../ink/ink385.xml"/><Relationship Id="rId164" Type="http://schemas.openxmlformats.org/officeDocument/2006/relationships/customXml" Target="../ink/ink406.xml"/><Relationship Id="rId371" Type="http://schemas.openxmlformats.org/officeDocument/2006/relationships/image" Target="../media/image508.png"/><Relationship Id="rId26" Type="http://schemas.openxmlformats.org/officeDocument/2006/relationships/customXml" Target="../ink/ink337.xml"/><Relationship Id="rId231" Type="http://schemas.openxmlformats.org/officeDocument/2006/relationships/image" Target="../media/image438.png"/><Relationship Id="rId273" Type="http://schemas.openxmlformats.org/officeDocument/2006/relationships/image" Target="../media/image459.png"/><Relationship Id="rId329" Type="http://schemas.openxmlformats.org/officeDocument/2006/relationships/image" Target="../media/image487.png"/><Relationship Id="rId68" Type="http://schemas.openxmlformats.org/officeDocument/2006/relationships/customXml" Target="../ink/ink358.xml"/><Relationship Id="rId133" Type="http://schemas.openxmlformats.org/officeDocument/2006/relationships/image" Target="../media/image389.png"/><Relationship Id="rId175" Type="http://schemas.openxmlformats.org/officeDocument/2006/relationships/image" Target="../media/image410.png"/><Relationship Id="rId340" Type="http://schemas.openxmlformats.org/officeDocument/2006/relationships/customXml" Target="../ink/ink494.xml"/><Relationship Id="rId200" Type="http://schemas.openxmlformats.org/officeDocument/2006/relationships/customXml" Target="../ink/ink424.xml"/><Relationship Id="rId382" Type="http://schemas.openxmlformats.org/officeDocument/2006/relationships/customXml" Target="../ink/ink515.xml"/><Relationship Id="rId242" Type="http://schemas.openxmlformats.org/officeDocument/2006/relationships/customXml" Target="../ink/ink445.xml"/><Relationship Id="rId284" Type="http://schemas.openxmlformats.org/officeDocument/2006/relationships/customXml" Target="../ink/ink466.xml"/><Relationship Id="rId37" Type="http://schemas.openxmlformats.org/officeDocument/2006/relationships/image" Target="../media/image341.png"/><Relationship Id="rId79" Type="http://schemas.openxmlformats.org/officeDocument/2006/relationships/image" Target="../media/image362.png"/><Relationship Id="rId102" Type="http://schemas.openxmlformats.org/officeDocument/2006/relationships/customXml" Target="../ink/ink375.xml"/><Relationship Id="rId144" Type="http://schemas.openxmlformats.org/officeDocument/2006/relationships/customXml" Target="../ink/ink396.xml"/><Relationship Id="rId90" Type="http://schemas.openxmlformats.org/officeDocument/2006/relationships/customXml" Target="../ink/ink369.xml"/><Relationship Id="rId186" Type="http://schemas.openxmlformats.org/officeDocument/2006/relationships/customXml" Target="../ink/ink417.xml"/><Relationship Id="rId351" Type="http://schemas.openxmlformats.org/officeDocument/2006/relationships/image" Target="../media/image498.png"/><Relationship Id="rId393" Type="http://schemas.openxmlformats.org/officeDocument/2006/relationships/image" Target="../media/image519.png"/><Relationship Id="rId407" Type="http://schemas.openxmlformats.org/officeDocument/2006/relationships/image" Target="../media/image526.png"/><Relationship Id="rId211" Type="http://schemas.openxmlformats.org/officeDocument/2006/relationships/image" Target="../media/image428.png"/><Relationship Id="rId253" Type="http://schemas.openxmlformats.org/officeDocument/2006/relationships/image" Target="../media/image449.png"/><Relationship Id="rId295" Type="http://schemas.openxmlformats.org/officeDocument/2006/relationships/image" Target="../media/image470.png"/><Relationship Id="rId309" Type="http://schemas.openxmlformats.org/officeDocument/2006/relationships/image" Target="../media/image477.png"/><Relationship Id="rId48" Type="http://schemas.openxmlformats.org/officeDocument/2006/relationships/customXml" Target="../ink/ink348.xml"/><Relationship Id="rId113" Type="http://schemas.openxmlformats.org/officeDocument/2006/relationships/image" Target="../media/image379.png"/><Relationship Id="rId320" Type="http://schemas.openxmlformats.org/officeDocument/2006/relationships/customXml" Target="../ink/ink484.xml"/><Relationship Id="rId155" Type="http://schemas.openxmlformats.org/officeDocument/2006/relationships/image" Target="../media/image400.png"/><Relationship Id="rId197" Type="http://schemas.openxmlformats.org/officeDocument/2006/relationships/image" Target="../media/image421.png"/><Relationship Id="rId362" Type="http://schemas.openxmlformats.org/officeDocument/2006/relationships/customXml" Target="../ink/ink505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16.png"/><Relationship Id="rId18" Type="http://schemas.openxmlformats.org/officeDocument/2006/relationships/customXml" Target="../ink/ink6285.xml"/><Relationship Id="rId26" Type="http://schemas.openxmlformats.org/officeDocument/2006/relationships/customXml" Target="../ink/ink6289.xml"/><Relationship Id="rId39" Type="http://schemas.openxmlformats.org/officeDocument/2006/relationships/image" Target="../media/image6229.png"/><Relationship Id="rId21" Type="http://schemas.openxmlformats.org/officeDocument/2006/relationships/image" Target="../media/image6220.png"/><Relationship Id="rId34" Type="http://schemas.openxmlformats.org/officeDocument/2006/relationships/customXml" Target="../ink/ink6293.xml"/><Relationship Id="rId42" Type="http://schemas.openxmlformats.org/officeDocument/2006/relationships/customXml" Target="../ink/ink6297.xml"/><Relationship Id="rId7" Type="http://schemas.openxmlformats.org/officeDocument/2006/relationships/image" Target="../media/image6213.png"/><Relationship Id="rId2" Type="http://schemas.openxmlformats.org/officeDocument/2006/relationships/customXml" Target="../ink/ink6277.xml"/><Relationship Id="rId16" Type="http://schemas.openxmlformats.org/officeDocument/2006/relationships/customXml" Target="../ink/ink6284.xml"/><Relationship Id="rId29" Type="http://schemas.openxmlformats.org/officeDocument/2006/relationships/image" Target="../media/image6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79.xml"/><Relationship Id="rId11" Type="http://schemas.openxmlformats.org/officeDocument/2006/relationships/image" Target="../media/image6215.png"/><Relationship Id="rId24" Type="http://schemas.openxmlformats.org/officeDocument/2006/relationships/customXml" Target="../ink/ink6288.xml"/><Relationship Id="rId32" Type="http://schemas.openxmlformats.org/officeDocument/2006/relationships/customXml" Target="../ink/ink6292.xml"/><Relationship Id="rId37" Type="http://schemas.openxmlformats.org/officeDocument/2006/relationships/image" Target="../media/image6228.png"/><Relationship Id="rId40" Type="http://schemas.openxmlformats.org/officeDocument/2006/relationships/customXml" Target="../ink/ink6296.xml"/><Relationship Id="rId45" Type="http://schemas.openxmlformats.org/officeDocument/2006/relationships/image" Target="../media/image6232.png"/><Relationship Id="rId5" Type="http://schemas.openxmlformats.org/officeDocument/2006/relationships/image" Target="../media/image6212.png"/><Relationship Id="rId15" Type="http://schemas.openxmlformats.org/officeDocument/2006/relationships/image" Target="../media/image6217.png"/><Relationship Id="rId23" Type="http://schemas.openxmlformats.org/officeDocument/2006/relationships/image" Target="../media/image6221.png"/><Relationship Id="rId28" Type="http://schemas.openxmlformats.org/officeDocument/2006/relationships/customXml" Target="../ink/ink6290.xml"/><Relationship Id="rId36" Type="http://schemas.openxmlformats.org/officeDocument/2006/relationships/customXml" Target="../ink/ink6294.xml"/><Relationship Id="rId10" Type="http://schemas.openxmlformats.org/officeDocument/2006/relationships/customXml" Target="../ink/ink6281.xml"/><Relationship Id="rId19" Type="http://schemas.openxmlformats.org/officeDocument/2006/relationships/image" Target="../media/image6219.png"/><Relationship Id="rId31" Type="http://schemas.openxmlformats.org/officeDocument/2006/relationships/image" Target="../media/image6225.png"/><Relationship Id="rId44" Type="http://schemas.openxmlformats.org/officeDocument/2006/relationships/customXml" Target="../ink/ink6298.xml"/><Relationship Id="rId4" Type="http://schemas.openxmlformats.org/officeDocument/2006/relationships/customXml" Target="../ink/ink6278.xml"/><Relationship Id="rId9" Type="http://schemas.openxmlformats.org/officeDocument/2006/relationships/image" Target="../media/image6214.png"/><Relationship Id="rId14" Type="http://schemas.openxmlformats.org/officeDocument/2006/relationships/customXml" Target="../ink/ink6283.xml"/><Relationship Id="rId22" Type="http://schemas.openxmlformats.org/officeDocument/2006/relationships/customXml" Target="../ink/ink6287.xml"/><Relationship Id="rId27" Type="http://schemas.openxmlformats.org/officeDocument/2006/relationships/image" Target="../media/image6223.png"/><Relationship Id="rId30" Type="http://schemas.openxmlformats.org/officeDocument/2006/relationships/customXml" Target="../ink/ink6291.xml"/><Relationship Id="rId35" Type="http://schemas.openxmlformats.org/officeDocument/2006/relationships/image" Target="../media/image6227.png"/><Relationship Id="rId43" Type="http://schemas.openxmlformats.org/officeDocument/2006/relationships/image" Target="../media/image6231.png"/><Relationship Id="rId8" Type="http://schemas.openxmlformats.org/officeDocument/2006/relationships/customXml" Target="../ink/ink6280.xml"/><Relationship Id="rId3" Type="http://schemas.openxmlformats.org/officeDocument/2006/relationships/image" Target="../media/image6211.png"/><Relationship Id="rId12" Type="http://schemas.openxmlformats.org/officeDocument/2006/relationships/customXml" Target="../ink/ink6282.xml"/><Relationship Id="rId17" Type="http://schemas.openxmlformats.org/officeDocument/2006/relationships/image" Target="../media/image6218.png"/><Relationship Id="rId25" Type="http://schemas.openxmlformats.org/officeDocument/2006/relationships/image" Target="../media/image6222.png"/><Relationship Id="rId33" Type="http://schemas.openxmlformats.org/officeDocument/2006/relationships/image" Target="../media/image6226.png"/><Relationship Id="rId38" Type="http://schemas.openxmlformats.org/officeDocument/2006/relationships/customXml" Target="../ink/ink6295.xml"/><Relationship Id="rId20" Type="http://schemas.openxmlformats.org/officeDocument/2006/relationships/customXml" Target="../ink/ink6286.xml"/><Relationship Id="rId41" Type="http://schemas.openxmlformats.org/officeDocument/2006/relationships/image" Target="../media/image623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99" Type="http://schemas.openxmlformats.org/officeDocument/2006/relationships/image" Target="../media/image679.png"/><Relationship Id="rId21" Type="http://schemas.openxmlformats.org/officeDocument/2006/relationships/image" Target="../media/image541.png"/><Relationship Id="rId63" Type="http://schemas.openxmlformats.org/officeDocument/2006/relationships/image" Target="../media/image561.png"/><Relationship Id="rId159" Type="http://schemas.openxmlformats.org/officeDocument/2006/relationships/image" Target="../media/image609.png"/><Relationship Id="rId324" Type="http://schemas.openxmlformats.org/officeDocument/2006/relationships/customXml" Target="../ink/ink694.xml"/><Relationship Id="rId170" Type="http://schemas.openxmlformats.org/officeDocument/2006/relationships/customXml" Target="../ink/ink617.xml"/><Relationship Id="rId226" Type="http://schemas.openxmlformats.org/officeDocument/2006/relationships/customXml" Target="../ink/ink645.xml"/><Relationship Id="rId268" Type="http://schemas.openxmlformats.org/officeDocument/2006/relationships/customXml" Target="../ink/ink666.xml"/><Relationship Id="rId32" Type="http://schemas.openxmlformats.org/officeDocument/2006/relationships/customXml" Target="../ink/ink548.xml"/><Relationship Id="rId74" Type="http://schemas.openxmlformats.org/officeDocument/2006/relationships/customXml" Target="../ink/ink569.xml"/><Relationship Id="rId128" Type="http://schemas.openxmlformats.org/officeDocument/2006/relationships/customXml" Target="../ink/ink596.xml"/><Relationship Id="rId335" Type="http://schemas.openxmlformats.org/officeDocument/2006/relationships/image" Target="../media/image697.png"/><Relationship Id="rId5" Type="http://schemas.openxmlformats.org/officeDocument/2006/relationships/image" Target="../media/image533.png"/><Relationship Id="rId181" Type="http://schemas.openxmlformats.org/officeDocument/2006/relationships/image" Target="../media/image620.png"/><Relationship Id="rId237" Type="http://schemas.openxmlformats.org/officeDocument/2006/relationships/image" Target="../media/image648.png"/><Relationship Id="rId279" Type="http://schemas.openxmlformats.org/officeDocument/2006/relationships/image" Target="../media/image669.png"/><Relationship Id="rId43" Type="http://schemas.openxmlformats.org/officeDocument/2006/relationships/image" Target="../media/image438.png"/><Relationship Id="rId139" Type="http://schemas.openxmlformats.org/officeDocument/2006/relationships/image" Target="../media/image599.png"/><Relationship Id="rId290" Type="http://schemas.openxmlformats.org/officeDocument/2006/relationships/customXml" Target="../ink/ink677.xml"/><Relationship Id="rId304" Type="http://schemas.openxmlformats.org/officeDocument/2006/relationships/customXml" Target="../ink/ink684.xml"/><Relationship Id="rId346" Type="http://schemas.openxmlformats.org/officeDocument/2006/relationships/customXml" Target="../ink/ink705.xml"/><Relationship Id="rId85" Type="http://schemas.openxmlformats.org/officeDocument/2006/relationships/image" Target="../media/image572.png"/><Relationship Id="rId150" Type="http://schemas.openxmlformats.org/officeDocument/2006/relationships/customXml" Target="../ink/ink607.xml"/><Relationship Id="rId192" Type="http://schemas.openxmlformats.org/officeDocument/2006/relationships/customXml" Target="../ink/ink628.xml"/><Relationship Id="rId206" Type="http://schemas.openxmlformats.org/officeDocument/2006/relationships/customXml" Target="../ink/ink635.xml"/><Relationship Id="rId248" Type="http://schemas.openxmlformats.org/officeDocument/2006/relationships/customXml" Target="../ink/ink656.xml"/><Relationship Id="rId12" Type="http://schemas.openxmlformats.org/officeDocument/2006/relationships/customXml" Target="../ink/ink538.xml"/><Relationship Id="rId108" Type="http://schemas.openxmlformats.org/officeDocument/2006/relationships/customXml" Target="../ink/ink586.xml"/><Relationship Id="rId315" Type="http://schemas.openxmlformats.org/officeDocument/2006/relationships/image" Target="../media/image687.png"/><Relationship Id="rId54" Type="http://schemas.openxmlformats.org/officeDocument/2006/relationships/customXml" Target="../ink/ink559.xml"/><Relationship Id="rId96" Type="http://schemas.openxmlformats.org/officeDocument/2006/relationships/customXml" Target="../ink/ink580.xml"/><Relationship Id="rId161" Type="http://schemas.openxmlformats.org/officeDocument/2006/relationships/image" Target="../media/image610.png"/><Relationship Id="rId217" Type="http://schemas.openxmlformats.org/officeDocument/2006/relationships/image" Target="../media/image638.png"/><Relationship Id="rId259" Type="http://schemas.openxmlformats.org/officeDocument/2006/relationships/image" Target="../media/image659.png"/><Relationship Id="rId23" Type="http://schemas.openxmlformats.org/officeDocument/2006/relationships/image" Target="../media/image542.png"/><Relationship Id="rId119" Type="http://schemas.openxmlformats.org/officeDocument/2006/relationships/image" Target="../media/image589.png"/><Relationship Id="rId270" Type="http://schemas.openxmlformats.org/officeDocument/2006/relationships/customXml" Target="../ink/ink667.xml"/><Relationship Id="rId326" Type="http://schemas.openxmlformats.org/officeDocument/2006/relationships/customXml" Target="../ink/ink695.xml"/><Relationship Id="rId65" Type="http://schemas.openxmlformats.org/officeDocument/2006/relationships/image" Target="../media/image562.png"/><Relationship Id="rId130" Type="http://schemas.openxmlformats.org/officeDocument/2006/relationships/customXml" Target="../ink/ink597.xml"/><Relationship Id="rId172" Type="http://schemas.openxmlformats.org/officeDocument/2006/relationships/customXml" Target="../ink/ink618.xml"/><Relationship Id="rId228" Type="http://schemas.openxmlformats.org/officeDocument/2006/relationships/customXml" Target="../ink/ink646.xml"/><Relationship Id="rId281" Type="http://schemas.openxmlformats.org/officeDocument/2006/relationships/image" Target="../media/image670.png"/><Relationship Id="rId337" Type="http://schemas.openxmlformats.org/officeDocument/2006/relationships/image" Target="../media/image698.png"/><Relationship Id="rId34" Type="http://schemas.openxmlformats.org/officeDocument/2006/relationships/customXml" Target="../ink/ink549.xml"/><Relationship Id="rId76" Type="http://schemas.openxmlformats.org/officeDocument/2006/relationships/customXml" Target="../ink/ink570.xml"/><Relationship Id="rId141" Type="http://schemas.openxmlformats.org/officeDocument/2006/relationships/image" Target="../media/image600.png"/><Relationship Id="rId7" Type="http://schemas.openxmlformats.org/officeDocument/2006/relationships/image" Target="../media/image534.png"/><Relationship Id="rId183" Type="http://schemas.openxmlformats.org/officeDocument/2006/relationships/image" Target="../media/image621.png"/><Relationship Id="rId239" Type="http://schemas.openxmlformats.org/officeDocument/2006/relationships/image" Target="../media/image649.png"/><Relationship Id="rId250" Type="http://schemas.openxmlformats.org/officeDocument/2006/relationships/customXml" Target="../ink/ink657.xml"/><Relationship Id="rId292" Type="http://schemas.openxmlformats.org/officeDocument/2006/relationships/customXml" Target="../ink/ink678.xml"/><Relationship Id="rId306" Type="http://schemas.openxmlformats.org/officeDocument/2006/relationships/customXml" Target="../ink/ink685.xml"/><Relationship Id="rId45" Type="http://schemas.openxmlformats.org/officeDocument/2006/relationships/image" Target="../media/image552.png"/><Relationship Id="rId87" Type="http://schemas.openxmlformats.org/officeDocument/2006/relationships/image" Target="../media/image573.png"/><Relationship Id="rId110" Type="http://schemas.openxmlformats.org/officeDocument/2006/relationships/customXml" Target="../ink/ink587.xml"/><Relationship Id="rId348" Type="http://schemas.openxmlformats.org/officeDocument/2006/relationships/customXml" Target="../ink/ink706.xml"/><Relationship Id="rId152" Type="http://schemas.openxmlformats.org/officeDocument/2006/relationships/customXml" Target="../ink/ink608.xml"/><Relationship Id="rId194" Type="http://schemas.openxmlformats.org/officeDocument/2006/relationships/customXml" Target="../ink/ink629.xml"/><Relationship Id="rId208" Type="http://schemas.openxmlformats.org/officeDocument/2006/relationships/customXml" Target="../ink/ink636.xml"/><Relationship Id="rId261" Type="http://schemas.openxmlformats.org/officeDocument/2006/relationships/image" Target="../media/image660.png"/><Relationship Id="rId14" Type="http://schemas.openxmlformats.org/officeDocument/2006/relationships/customXml" Target="../ink/ink539.xml"/><Relationship Id="rId56" Type="http://schemas.openxmlformats.org/officeDocument/2006/relationships/customXml" Target="../ink/ink560.xml"/><Relationship Id="rId317" Type="http://schemas.openxmlformats.org/officeDocument/2006/relationships/image" Target="../media/image688.png"/><Relationship Id="rId8" Type="http://schemas.openxmlformats.org/officeDocument/2006/relationships/customXml" Target="../ink/ink536.xml"/><Relationship Id="rId98" Type="http://schemas.openxmlformats.org/officeDocument/2006/relationships/customXml" Target="../ink/ink581.xml"/><Relationship Id="rId121" Type="http://schemas.openxmlformats.org/officeDocument/2006/relationships/image" Target="../media/image590.png"/><Relationship Id="rId142" Type="http://schemas.openxmlformats.org/officeDocument/2006/relationships/customXml" Target="../ink/ink603.xml"/><Relationship Id="rId163" Type="http://schemas.openxmlformats.org/officeDocument/2006/relationships/image" Target="../media/image611.png"/><Relationship Id="rId184" Type="http://schemas.openxmlformats.org/officeDocument/2006/relationships/customXml" Target="../ink/ink624.xml"/><Relationship Id="rId219" Type="http://schemas.openxmlformats.org/officeDocument/2006/relationships/image" Target="../media/image639.png"/><Relationship Id="rId230" Type="http://schemas.openxmlformats.org/officeDocument/2006/relationships/customXml" Target="../ink/ink647.xml"/><Relationship Id="rId251" Type="http://schemas.openxmlformats.org/officeDocument/2006/relationships/image" Target="../media/image655.png"/><Relationship Id="rId25" Type="http://schemas.openxmlformats.org/officeDocument/2006/relationships/image" Target="../media/image543.png"/><Relationship Id="rId46" Type="http://schemas.openxmlformats.org/officeDocument/2006/relationships/customXml" Target="../ink/ink555.xml"/><Relationship Id="rId67" Type="http://schemas.openxmlformats.org/officeDocument/2006/relationships/image" Target="../media/image563.png"/><Relationship Id="rId272" Type="http://schemas.openxmlformats.org/officeDocument/2006/relationships/customXml" Target="../ink/ink668.xml"/><Relationship Id="rId293" Type="http://schemas.openxmlformats.org/officeDocument/2006/relationships/image" Target="../media/image676.png"/><Relationship Id="rId307" Type="http://schemas.openxmlformats.org/officeDocument/2006/relationships/image" Target="../media/image683.png"/><Relationship Id="rId328" Type="http://schemas.openxmlformats.org/officeDocument/2006/relationships/customXml" Target="../ink/ink696.xml"/><Relationship Id="rId349" Type="http://schemas.openxmlformats.org/officeDocument/2006/relationships/image" Target="../media/image704.png"/><Relationship Id="rId88" Type="http://schemas.openxmlformats.org/officeDocument/2006/relationships/customXml" Target="../ink/ink576.xml"/><Relationship Id="rId111" Type="http://schemas.openxmlformats.org/officeDocument/2006/relationships/image" Target="../media/image585.png"/><Relationship Id="rId132" Type="http://schemas.openxmlformats.org/officeDocument/2006/relationships/customXml" Target="../ink/ink598.xml"/><Relationship Id="rId153" Type="http://schemas.openxmlformats.org/officeDocument/2006/relationships/image" Target="../media/image606.png"/><Relationship Id="rId174" Type="http://schemas.openxmlformats.org/officeDocument/2006/relationships/customXml" Target="../ink/ink619.xml"/><Relationship Id="rId195" Type="http://schemas.openxmlformats.org/officeDocument/2006/relationships/image" Target="../media/image627.png"/><Relationship Id="rId209" Type="http://schemas.openxmlformats.org/officeDocument/2006/relationships/image" Target="../media/image634.png"/><Relationship Id="rId220" Type="http://schemas.openxmlformats.org/officeDocument/2006/relationships/customXml" Target="../ink/ink642.xml"/><Relationship Id="rId241" Type="http://schemas.openxmlformats.org/officeDocument/2006/relationships/image" Target="../media/image650.png"/><Relationship Id="rId15" Type="http://schemas.openxmlformats.org/officeDocument/2006/relationships/image" Target="../media/image538.png"/><Relationship Id="rId36" Type="http://schemas.openxmlformats.org/officeDocument/2006/relationships/customXml" Target="../ink/ink550.xml"/><Relationship Id="rId57" Type="http://schemas.openxmlformats.org/officeDocument/2006/relationships/image" Target="../media/image558.png"/><Relationship Id="rId262" Type="http://schemas.openxmlformats.org/officeDocument/2006/relationships/customXml" Target="../ink/ink663.xml"/><Relationship Id="rId283" Type="http://schemas.openxmlformats.org/officeDocument/2006/relationships/image" Target="../media/image671.png"/><Relationship Id="rId318" Type="http://schemas.openxmlformats.org/officeDocument/2006/relationships/customXml" Target="../ink/ink691.xml"/><Relationship Id="rId339" Type="http://schemas.openxmlformats.org/officeDocument/2006/relationships/image" Target="../media/image699.png"/><Relationship Id="rId78" Type="http://schemas.openxmlformats.org/officeDocument/2006/relationships/customXml" Target="../ink/ink571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593.xml"/><Relationship Id="rId143" Type="http://schemas.openxmlformats.org/officeDocument/2006/relationships/image" Target="../media/image601.png"/><Relationship Id="rId164" Type="http://schemas.openxmlformats.org/officeDocument/2006/relationships/customXml" Target="../ink/ink614.xml"/><Relationship Id="rId185" Type="http://schemas.openxmlformats.org/officeDocument/2006/relationships/image" Target="../media/image622.png"/><Relationship Id="rId350" Type="http://schemas.openxmlformats.org/officeDocument/2006/relationships/customXml" Target="../ink/ink707.xml"/><Relationship Id="rId9" Type="http://schemas.openxmlformats.org/officeDocument/2006/relationships/image" Target="../media/image535.png"/><Relationship Id="rId210" Type="http://schemas.openxmlformats.org/officeDocument/2006/relationships/customXml" Target="../ink/ink637.xml"/><Relationship Id="rId26" Type="http://schemas.openxmlformats.org/officeDocument/2006/relationships/customXml" Target="../ink/ink545.xml"/><Relationship Id="rId231" Type="http://schemas.openxmlformats.org/officeDocument/2006/relationships/image" Target="../media/image645.png"/><Relationship Id="rId252" Type="http://schemas.openxmlformats.org/officeDocument/2006/relationships/customXml" Target="../ink/ink658.xml"/><Relationship Id="rId273" Type="http://schemas.openxmlformats.org/officeDocument/2006/relationships/image" Target="../media/image666.png"/><Relationship Id="rId294" Type="http://schemas.openxmlformats.org/officeDocument/2006/relationships/customXml" Target="../ink/ink679.xml"/><Relationship Id="rId308" Type="http://schemas.openxmlformats.org/officeDocument/2006/relationships/customXml" Target="../ink/ink686.xml"/><Relationship Id="rId329" Type="http://schemas.openxmlformats.org/officeDocument/2006/relationships/image" Target="../media/image694.png"/><Relationship Id="rId47" Type="http://schemas.openxmlformats.org/officeDocument/2006/relationships/image" Target="../media/image553.png"/><Relationship Id="rId68" Type="http://schemas.openxmlformats.org/officeDocument/2006/relationships/customXml" Target="../ink/ink566.xml"/><Relationship Id="rId89" Type="http://schemas.openxmlformats.org/officeDocument/2006/relationships/image" Target="../media/image574.png"/><Relationship Id="rId112" Type="http://schemas.openxmlformats.org/officeDocument/2006/relationships/customXml" Target="../ink/ink588.xml"/><Relationship Id="rId133" Type="http://schemas.openxmlformats.org/officeDocument/2006/relationships/image" Target="../media/image596.png"/><Relationship Id="rId154" Type="http://schemas.openxmlformats.org/officeDocument/2006/relationships/customXml" Target="../ink/ink609.xml"/><Relationship Id="rId175" Type="http://schemas.openxmlformats.org/officeDocument/2006/relationships/image" Target="../media/image617.png"/><Relationship Id="rId340" Type="http://schemas.openxmlformats.org/officeDocument/2006/relationships/customXml" Target="../ink/ink702.xml"/><Relationship Id="rId196" Type="http://schemas.openxmlformats.org/officeDocument/2006/relationships/customXml" Target="../ink/ink630.xml"/><Relationship Id="rId200" Type="http://schemas.openxmlformats.org/officeDocument/2006/relationships/customXml" Target="../ink/ink632.xml"/><Relationship Id="rId16" Type="http://schemas.openxmlformats.org/officeDocument/2006/relationships/customXml" Target="../ink/ink540.xml"/><Relationship Id="rId221" Type="http://schemas.openxmlformats.org/officeDocument/2006/relationships/image" Target="../media/image640.png"/><Relationship Id="rId242" Type="http://schemas.openxmlformats.org/officeDocument/2006/relationships/customXml" Target="../ink/ink653.xml"/><Relationship Id="rId263" Type="http://schemas.openxmlformats.org/officeDocument/2006/relationships/image" Target="../media/image661.png"/><Relationship Id="rId284" Type="http://schemas.openxmlformats.org/officeDocument/2006/relationships/customXml" Target="../ink/ink674.xml"/><Relationship Id="rId319" Type="http://schemas.openxmlformats.org/officeDocument/2006/relationships/image" Target="../media/image689.png"/><Relationship Id="rId37" Type="http://schemas.openxmlformats.org/officeDocument/2006/relationships/image" Target="../media/image549.png"/><Relationship Id="rId58" Type="http://schemas.openxmlformats.org/officeDocument/2006/relationships/customXml" Target="../ink/ink561.xml"/><Relationship Id="rId79" Type="http://schemas.openxmlformats.org/officeDocument/2006/relationships/image" Target="../media/image569.png"/><Relationship Id="rId102" Type="http://schemas.openxmlformats.org/officeDocument/2006/relationships/customXml" Target="../ink/ink583.xml"/><Relationship Id="rId123" Type="http://schemas.openxmlformats.org/officeDocument/2006/relationships/image" Target="../media/image591.png"/><Relationship Id="rId144" Type="http://schemas.openxmlformats.org/officeDocument/2006/relationships/customXml" Target="../ink/ink604.xml"/><Relationship Id="rId330" Type="http://schemas.openxmlformats.org/officeDocument/2006/relationships/customXml" Target="../ink/ink697.xml"/><Relationship Id="rId90" Type="http://schemas.openxmlformats.org/officeDocument/2006/relationships/customXml" Target="../ink/ink577.xml"/><Relationship Id="rId165" Type="http://schemas.openxmlformats.org/officeDocument/2006/relationships/image" Target="../media/image612.png"/><Relationship Id="rId186" Type="http://schemas.openxmlformats.org/officeDocument/2006/relationships/customXml" Target="../ink/ink625.xml"/><Relationship Id="rId351" Type="http://schemas.openxmlformats.org/officeDocument/2006/relationships/image" Target="../media/image705.png"/><Relationship Id="rId211" Type="http://schemas.openxmlformats.org/officeDocument/2006/relationships/image" Target="../media/image635.png"/><Relationship Id="rId232" Type="http://schemas.openxmlformats.org/officeDocument/2006/relationships/customXml" Target="../ink/ink648.xml"/><Relationship Id="rId253" Type="http://schemas.openxmlformats.org/officeDocument/2006/relationships/image" Target="../media/image656.png"/><Relationship Id="rId274" Type="http://schemas.openxmlformats.org/officeDocument/2006/relationships/customXml" Target="../ink/ink669.xml"/><Relationship Id="rId295" Type="http://schemas.openxmlformats.org/officeDocument/2006/relationships/image" Target="../media/image677.png"/><Relationship Id="rId309" Type="http://schemas.openxmlformats.org/officeDocument/2006/relationships/image" Target="../media/image684.png"/><Relationship Id="rId27" Type="http://schemas.openxmlformats.org/officeDocument/2006/relationships/image" Target="../media/image544.png"/><Relationship Id="rId48" Type="http://schemas.openxmlformats.org/officeDocument/2006/relationships/customXml" Target="../ink/ink556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599.xml"/><Relationship Id="rId320" Type="http://schemas.openxmlformats.org/officeDocument/2006/relationships/customXml" Target="../ink/ink692.xml"/><Relationship Id="rId80" Type="http://schemas.openxmlformats.org/officeDocument/2006/relationships/customXml" Target="../ink/ink572.xml"/><Relationship Id="rId155" Type="http://schemas.openxmlformats.org/officeDocument/2006/relationships/image" Target="../media/image607.png"/><Relationship Id="rId176" Type="http://schemas.openxmlformats.org/officeDocument/2006/relationships/customXml" Target="../ink/ink620.xml"/><Relationship Id="rId197" Type="http://schemas.openxmlformats.org/officeDocument/2006/relationships/image" Target="../media/image628.png"/><Relationship Id="rId341" Type="http://schemas.openxmlformats.org/officeDocument/2006/relationships/image" Target="../media/image700.png"/><Relationship Id="rId201" Type="http://schemas.openxmlformats.org/officeDocument/2006/relationships/image" Target="../media/image630.png"/><Relationship Id="rId222" Type="http://schemas.openxmlformats.org/officeDocument/2006/relationships/customXml" Target="../ink/ink643.xml"/><Relationship Id="rId243" Type="http://schemas.openxmlformats.org/officeDocument/2006/relationships/image" Target="../media/image651.png"/><Relationship Id="rId264" Type="http://schemas.openxmlformats.org/officeDocument/2006/relationships/customXml" Target="../ink/ink664.xml"/><Relationship Id="rId285" Type="http://schemas.openxmlformats.org/officeDocument/2006/relationships/image" Target="../media/image672.png"/><Relationship Id="rId17" Type="http://schemas.openxmlformats.org/officeDocument/2006/relationships/image" Target="../media/image539.png"/><Relationship Id="rId38" Type="http://schemas.openxmlformats.org/officeDocument/2006/relationships/customXml" Target="../ink/ink551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24" Type="http://schemas.openxmlformats.org/officeDocument/2006/relationships/customXml" Target="../ink/ink594.xml"/><Relationship Id="rId310" Type="http://schemas.openxmlformats.org/officeDocument/2006/relationships/customXml" Target="../ink/ink687.xml"/><Relationship Id="rId70" Type="http://schemas.openxmlformats.org/officeDocument/2006/relationships/customXml" Target="../ink/ink567.xml"/><Relationship Id="rId91" Type="http://schemas.openxmlformats.org/officeDocument/2006/relationships/image" Target="../media/image575.png"/><Relationship Id="rId145" Type="http://schemas.openxmlformats.org/officeDocument/2006/relationships/image" Target="../media/image602.png"/><Relationship Id="rId166" Type="http://schemas.openxmlformats.org/officeDocument/2006/relationships/customXml" Target="../ink/ink615.xml"/><Relationship Id="rId187" Type="http://schemas.openxmlformats.org/officeDocument/2006/relationships/image" Target="../media/image623.png"/><Relationship Id="rId331" Type="http://schemas.openxmlformats.org/officeDocument/2006/relationships/image" Target="../media/image695.png"/><Relationship Id="rId352" Type="http://schemas.openxmlformats.org/officeDocument/2006/relationships/customXml" Target="../ink/ink70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8.xml"/><Relationship Id="rId233" Type="http://schemas.openxmlformats.org/officeDocument/2006/relationships/image" Target="../media/image646.png"/><Relationship Id="rId254" Type="http://schemas.openxmlformats.org/officeDocument/2006/relationships/customXml" Target="../ink/ink659.xml"/><Relationship Id="rId28" Type="http://schemas.openxmlformats.org/officeDocument/2006/relationships/customXml" Target="../ink/ink546.xml"/><Relationship Id="rId49" Type="http://schemas.openxmlformats.org/officeDocument/2006/relationships/image" Target="../media/image554.png"/><Relationship Id="rId114" Type="http://schemas.openxmlformats.org/officeDocument/2006/relationships/customXml" Target="../ink/ink589.xml"/><Relationship Id="rId275" Type="http://schemas.openxmlformats.org/officeDocument/2006/relationships/image" Target="../media/image667.png"/><Relationship Id="rId296" Type="http://schemas.openxmlformats.org/officeDocument/2006/relationships/customXml" Target="../ink/ink680.xml"/><Relationship Id="rId300" Type="http://schemas.openxmlformats.org/officeDocument/2006/relationships/customXml" Target="../ink/ink682.xml"/><Relationship Id="rId60" Type="http://schemas.openxmlformats.org/officeDocument/2006/relationships/customXml" Target="../ink/ink562.xml"/><Relationship Id="rId81" Type="http://schemas.openxmlformats.org/officeDocument/2006/relationships/image" Target="../media/image570.png"/><Relationship Id="rId135" Type="http://schemas.openxmlformats.org/officeDocument/2006/relationships/image" Target="../media/image597.png"/><Relationship Id="rId156" Type="http://schemas.openxmlformats.org/officeDocument/2006/relationships/customXml" Target="../ink/ink610.xml"/><Relationship Id="rId177" Type="http://schemas.openxmlformats.org/officeDocument/2006/relationships/image" Target="../media/image618.png"/><Relationship Id="rId198" Type="http://schemas.openxmlformats.org/officeDocument/2006/relationships/customXml" Target="../ink/ink631.xml"/><Relationship Id="rId321" Type="http://schemas.openxmlformats.org/officeDocument/2006/relationships/image" Target="../media/image690.png"/><Relationship Id="rId342" Type="http://schemas.openxmlformats.org/officeDocument/2006/relationships/customXml" Target="../ink/ink703.xml"/><Relationship Id="rId202" Type="http://schemas.openxmlformats.org/officeDocument/2006/relationships/customXml" Target="../ink/ink633.xml"/><Relationship Id="rId223" Type="http://schemas.openxmlformats.org/officeDocument/2006/relationships/image" Target="../media/image641.png"/><Relationship Id="rId244" Type="http://schemas.openxmlformats.org/officeDocument/2006/relationships/customXml" Target="../ink/ink654.xml"/><Relationship Id="rId18" Type="http://schemas.openxmlformats.org/officeDocument/2006/relationships/customXml" Target="../ink/ink541.xml"/><Relationship Id="rId39" Type="http://schemas.openxmlformats.org/officeDocument/2006/relationships/image" Target="../media/image550.png"/><Relationship Id="rId265" Type="http://schemas.openxmlformats.org/officeDocument/2006/relationships/image" Target="../media/image662.png"/><Relationship Id="rId286" Type="http://schemas.openxmlformats.org/officeDocument/2006/relationships/customXml" Target="../ink/ink675.xml"/><Relationship Id="rId50" Type="http://schemas.openxmlformats.org/officeDocument/2006/relationships/customXml" Target="../ink/ink557.xml"/><Relationship Id="rId104" Type="http://schemas.openxmlformats.org/officeDocument/2006/relationships/customXml" Target="../ink/ink584.xml"/><Relationship Id="rId125" Type="http://schemas.openxmlformats.org/officeDocument/2006/relationships/image" Target="../media/image592.png"/><Relationship Id="rId146" Type="http://schemas.openxmlformats.org/officeDocument/2006/relationships/customXml" Target="../ink/ink605.xml"/><Relationship Id="rId167" Type="http://schemas.openxmlformats.org/officeDocument/2006/relationships/image" Target="../media/image613.png"/><Relationship Id="rId188" Type="http://schemas.openxmlformats.org/officeDocument/2006/relationships/customXml" Target="../ink/ink626.xml"/><Relationship Id="rId311" Type="http://schemas.openxmlformats.org/officeDocument/2006/relationships/image" Target="../media/image685.png"/><Relationship Id="rId332" Type="http://schemas.openxmlformats.org/officeDocument/2006/relationships/customXml" Target="../ink/ink698.xml"/><Relationship Id="rId71" Type="http://schemas.openxmlformats.org/officeDocument/2006/relationships/image" Target="../media/image565.png"/><Relationship Id="rId92" Type="http://schemas.openxmlformats.org/officeDocument/2006/relationships/customXml" Target="../ink/ink578.xml"/><Relationship Id="rId213" Type="http://schemas.openxmlformats.org/officeDocument/2006/relationships/image" Target="../media/image636.png"/><Relationship Id="rId234" Type="http://schemas.openxmlformats.org/officeDocument/2006/relationships/customXml" Target="../ink/ink649.xml"/><Relationship Id="rId2" Type="http://schemas.openxmlformats.org/officeDocument/2006/relationships/customXml" Target="../ink/ink533.xml"/><Relationship Id="rId29" Type="http://schemas.openxmlformats.org/officeDocument/2006/relationships/image" Target="../media/image545.png"/><Relationship Id="rId255" Type="http://schemas.openxmlformats.org/officeDocument/2006/relationships/image" Target="../media/image657.png"/><Relationship Id="rId276" Type="http://schemas.openxmlformats.org/officeDocument/2006/relationships/customXml" Target="../ink/ink670.xml"/><Relationship Id="rId297" Type="http://schemas.openxmlformats.org/officeDocument/2006/relationships/image" Target="../media/image678.png"/><Relationship Id="rId40" Type="http://schemas.openxmlformats.org/officeDocument/2006/relationships/customXml" Target="../ink/ink552.xml"/><Relationship Id="rId115" Type="http://schemas.openxmlformats.org/officeDocument/2006/relationships/image" Target="../media/image587.png"/><Relationship Id="rId136" Type="http://schemas.openxmlformats.org/officeDocument/2006/relationships/customXml" Target="../ink/ink600.xml"/><Relationship Id="rId157" Type="http://schemas.openxmlformats.org/officeDocument/2006/relationships/image" Target="../media/image608.png"/><Relationship Id="rId178" Type="http://schemas.openxmlformats.org/officeDocument/2006/relationships/customXml" Target="../ink/ink621.xml"/><Relationship Id="rId301" Type="http://schemas.openxmlformats.org/officeDocument/2006/relationships/image" Target="../media/image680.png"/><Relationship Id="rId322" Type="http://schemas.openxmlformats.org/officeDocument/2006/relationships/customXml" Target="../ink/ink693.xml"/><Relationship Id="rId343" Type="http://schemas.openxmlformats.org/officeDocument/2006/relationships/image" Target="../media/image701.png"/><Relationship Id="rId61" Type="http://schemas.openxmlformats.org/officeDocument/2006/relationships/image" Target="../media/image560.png"/><Relationship Id="rId82" Type="http://schemas.openxmlformats.org/officeDocument/2006/relationships/customXml" Target="../ink/ink573.xml"/><Relationship Id="rId199" Type="http://schemas.openxmlformats.org/officeDocument/2006/relationships/image" Target="../media/image629.png"/><Relationship Id="rId203" Type="http://schemas.openxmlformats.org/officeDocument/2006/relationships/image" Target="../media/image631.png"/><Relationship Id="rId19" Type="http://schemas.openxmlformats.org/officeDocument/2006/relationships/image" Target="../media/image540.png"/><Relationship Id="rId224" Type="http://schemas.openxmlformats.org/officeDocument/2006/relationships/customXml" Target="../ink/ink644.xml"/><Relationship Id="rId245" Type="http://schemas.openxmlformats.org/officeDocument/2006/relationships/image" Target="../media/image652.png"/><Relationship Id="rId266" Type="http://schemas.openxmlformats.org/officeDocument/2006/relationships/customXml" Target="../ink/ink665.xml"/><Relationship Id="rId287" Type="http://schemas.openxmlformats.org/officeDocument/2006/relationships/image" Target="../media/image673.png"/><Relationship Id="rId30" Type="http://schemas.openxmlformats.org/officeDocument/2006/relationships/customXml" Target="../ink/ink547.xml"/><Relationship Id="rId105" Type="http://schemas.openxmlformats.org/officeDocument/2006/relationships/image" Target="../media/image582.png"/><Relationship Id="rId126" Type="http://schemas.openxmlformats.org/officeDocument/2006/relationships/customXml" Target="../ink/ink595.xml"/><Relationship Id="rId147" Type="http://schemas.openxmlformats.org/officeDocument/2006/relationships/image" Target="../media/image603.png"/><Relationship Id="rId168" Type="http://schemas.openxmlformats.org/officeDocument/2006/relationships/customXml" Target="../ink/ink616.xml"/><Relationship Id="rId312" Type="http://schemas.openxmlformats.org/officeDocument/2006/relationships/customXml" Target="../ink/ink688.xml"/><Relationship Id="rId333" Type="http://schemas.openxmlformats.org/officeDocument/2006/relationships/image" Target="../media/image696.png"/><Relationship Id="rId51" Type="http://schemas.openxmlformats.org/officeDocument/2006/relationships/image" Target="../media/image555.png"/><Relationship Id="rId72" Type="http://schemas.openxmlformats.org/officeDocument/2006/relationships/customXml" Target="../ink/ink568.xml"/><Relationship Id="rId93" Type="http://schemas.openxmlformats.org/officeDocument/2006/relationships/image" Target="../media/image576.png"/><Relationship Id="rId189" Type="http://schemas.openxmlformats.org/officeDocument/2006/relationships/image" Target="../media/image624.png"/><Relationship Id="rId3" Type="http://schemas.openxmlformats.org/officeDocument/2006/relationships/image" Target="../media/image532.png"/><Relationship Id="rId214" Type="http://schemas.openxmlformats.org/officeDocument/2006/relationships/customXml" Target="../ink/ink639.xml"/><Relationship Id="rId235" Type="http://schemas.openxmlformats.org/officeDocument/2006/relationships/image" Target="../media/image647.png"/><Relationship Id="rId256" Type="http://schemas.openxmlformats.org/officeDocument/2006/relationships/customXml" Target="../ink/ink660.xml"/><Relationship Id="rId277" Type="http://schemas.openxmlformats.org/officeDocument/2006/relationships/image" Target="../media/image668.png"/><Relationship Id="rId298" Type="http://schemas.openxmlformats.org/officeDocument/2006/relationships/customXml" Target="../ink/ink681.xml"/><Relationship Id="rId116" Type="http://schemas.openxmlformats.org/officeDocument/2006/relationships/customXml" Target="../ink/ink590.xml"/><Relationship Id="rId137" Type="http://schemas.openxmlformats.org/officeDocument/2006/relationships/image" Target="../media/image598.png"/><Relationship Id="rId158" Type="http://schemas.openxmlformats.org/officeDocument/2006/relationships/customXml" Target="../ink/ink611.xml"/><Relationship Id="rId302" Type="http://schemas.openxmlformats.org/officeDocument/2006/relationships/customXml" Target="../ink/ink683.xml"/><Relationship Id="rId323" Type="http://schemas.openxmlformats.org/officeDocument/2006/relationships/image" Target="../media/image691.png"/><Relationship Id="rId344" Type="http://schemas.openxmlformats.org/officeDocument/2006/relationships/customXml" Target="../ink/ink704.xml"/><Relationship Id="rId20" Type="http://schemas.openxmlformats.org/officeDocument/2006/relationships/customXml" Target="../ink/ink542.xml"/><Relationship Id="rId41" Type="http://schemas.openxmlformats.org/officeDocument/2006/relationships/image" Target="../media/image551.png"/><Relationship Id="rId62" Type="http://schemas.openxmlformats.org/officeDocument/2006/relationships/customXml" Target="../ink/ink563.xml"/><Relationship Id="rId83" Type="http://schemas.openxmlformats.org/officeDocument/2006/relationships/image" Target="../media/image571.png"/><Relationship Id="rId179" Type="http://schemas.openxmlformats.org/officeDocument/2006/relationships/image" Target="../media/image619.png"/><Relationship Id="rId190" Type="http://schemas.openxmlformats.org/officeDocument/2006/relationships/customXml" Target="../ink/ink627.xml"/><Relationship Id="rId204" Type="http://schemas.openxmlformats.org/officeDocument/2006/relationships/customXml" Target="../ink/ink634.xml"/><Relationship Id="rId225" Type="http://schemas.openxmlformats.org/officeDocument/2006/relationships/image" Target="../media/image642.png"/><Relationship Id="rId246" Type="http://schemas.openxmlformats.org/officeDocument/2006/relationships/customXml" Target="../ink/ink655.xml"/><Relationship Id="rId267" Type="http://schemas.openxmlformats.org/officeDocument/2006/relationships/image" Target="../media/image663.png"/><Relationship Id="rId288" Type="http://schemas.openxmlformats.org/officeDocument/2006/relationships/customXml" Target="../ink/ink676.xml"/><Relationship Id="rId106" Type="http://schemas.openxmlformats.org/officeDocument/2006/relationships/customXml" Target="../ink/ink585.xml"/><Relationship Id="rId127" Type="http://schemas.openxmlformats.org/officeDocument/2006/relationships/image" Target="../media/image593.png"/><Relationship Id="rId313" Type="http://schemas.openxmlformats.org/officeDocument/2006/relationships/image" Target="../media/image686.png"/><Relationship Id="rId10" Type="http://schemas.openxmlformats.org/officeDocument/2006/relationships/customXml" Target="../ink/ink537.xml"/><Relationship Id="rId31" Type="http://schemas.openxmlformats.org/officeDocument/2006/relationships/image" Target="../media/image546.png"/><Relationship Id="rId52" Type="http://schemas.openxmlformats.org/officeDocument/2006/relationships/customXml" Target="../ink/ink558.xml"/><Relationship Id="rId73" Type="http://schemas.openxmlformats.org/officeDocument/2006/relationships/image" Target="../media/image566.png"/><Relationship Id="rId94" Type="http://schemas.openxmlformats.org/officeDocument/2006/relationships/customXml" Target="../ink/ink579.xml"/><Relationship Id="rId148" Type="http://schemas.openxmlformats.org/officeDocument/2006/relationships/customXml" Target="../ink/ink606.xml"/><Relationship Id="rId169" Type="http://schemas.openxmlformats.org/officeDocument/2006/relationships/image" Target="../media/image614.png"/><Relationship Id="rId334" Type="http://schemas.openxmlformats.org/officeDocument/2006/relationships/customXml" Target="../ink/ink699.xml"/><Relationship Id="rId4" Type="http://schemas.openxmlformats.org/officeDocument/2006/relationships/customXml" Target="../ink/ink534.xml"/><Relationship Id="rId180" Type="http://schemas.openxmlformats.org/officeDocument/2006/relationships/customXml" Target="../ink/ink622.xml"/><Relationship Id="rId215" Type="http://schemas.openxmlformats.org/officeDocument/2006/relationships/image" Target="../media/image637.png"/><Relationship Id="rId236" Type="http://schemas.openxmlformats.org/officeDocument/2006/relationships/customXml" Target="../ink/ink650.xml"/><Relationship Id="rId257" Type="http://schemas.openxmlformats.org/officeDocument/2006/relationships/image" Target="../media/image658.png"/><Relationship Id="rId278" Type="http://schemas.openxmlformats.org/officeDocument/2006/relationships/customXml" Target="../ink/ink671.xml"/><Relationship Id="rId303" Type="http://schemas.openxmlformats.org/officeDocument/2006/relationships/image" Target="../media/image681.png"/><Relationship Id="rId42" Type="http://schemas.openxmlformats.org/officeDocument/2006/relationships/customXml" Target="../ink/ink553.xml"/><Relationship Id="rId84" Type="http://schemas.openxmlformats.org/officeDocument/2006/relationships/customXml" Target="../ink/ink574.xml"/><Relationship Id="rId138" Type="http://schemas.openxmlformats.org/officeDocument/2006/relationships/customXml" Target="../ink/ink601.xml"/><Relationship Id="rId345" Type="http://schemas.openxmlformats.org/officeDocument/2006/relationships/image" Target="../media/image702.png"/><Relationship Id="rId191" Type="http://schemas.openxmlformats.org/officeDocument/2006/relationships/image" Target="../media/image625.png"/><Relationship Id="rId205" Type="http://schemas.openxmlformats.org/officeDocument/2006/relationships/image" Target="../media/image632.png"/><Relationship Id="rId247" Type="http://schemas.openxmlformats.org/officeDocument/2006/relationships/image" Target="../media/image653.png"/><Relationship Id="rId107" Type="http://schemas.openxmlformats.org/officeDocument/2006/relationships/image" Target="../media/image583.png"/><Relationship Id="rId289" Type="http://schemas.openxmlformats.org/officeDocument/2006/relationships/image" Target="../media/image674.png"/><Relationship Id="rId11" Type="http://schemas.openxmlformats.org/officeDocument/2006/relationships/image" Target="../media/image536.png"/><Relationship Id="rId53" Type="http://schemas.openxmlformats.org/officeDocument/2006/relationships/image" Target="../media/image556.png"/><Relationship Id="rId149" Type="http://schemas.openxmlformats.org/officeDocument/2006/relationships/image" Target="../media/image604.png"/><Relationship Id="rId314" Type="http://schemas.openxmlformats.org/officeDocument/2006/relationships/customXml" Target="../ink/ink689.xml"/><Relationship Id="rId95" Type="http://schemas.openxmlformats.org/officeDocument/2006/relationships/image" Target="../media/image577.png"/><Relationship Id="rId160" Type="http://schemas.openxmlformats.org/officeDocument/2006/relationships/customXml" Target="../ink/ink612.xml"/><Relationship Id="rId216" Type="http://schemas.openxmlformats.org/officeDocument/2006/relationships/customXml" Target="../ink/ink640.xml"/><Relationship Id="rId258" Type="http://schemas.openxmlformats.org/officeDocument/2006/relationships/customXml" Target="../ink/ink661.xml"/><Relationship Id="rId22" Type="http://schemas.openxmlformats.org/officeDocument/2006/relationships/customXml" Target="../ink/ink543.xml"/><Relationship Id="rId64" Type="http://schemas.openxmlformats.org/officeDocument/2006/relationships/customXml" Target="../ink/ink564.xml"/><Relationship Id="rId118" Type="http://schemas.openxmlformats.org/officeDocument/2006/relationships/customXml" Target="../ink/ink591.xml"/><Relationship Id="rId325" Type="http://schemas.openxmlformats.org/officeDocument/2006/relationships/image" Target="../media/image692.png"/><Relationship Id="rId171" Type="http://schemas.openxmlformats.org/officeDocument/2006/relationships/image" Target="../media/image615.png"/><Relationship Id="rId227" Type="http://schemas.openxmlformats.org/officeDocument/2006/relationships/image" Target="../media/image643.png"/><Relationship Id="rId269" Type="http://schemas.openxmlformats.org/officeDocument/2006/relationships/image" Target="../media/image664.png"/><Relationship Id="rId33" Type="http://schemas.openxmlformats.org/officeDocument/2006/relationships/image" Target="../media/image547.png"/><Relationship Id="rId129" Type="http://schemas.openxmlformats.org/officeDocument/2006/relationships/image" Target="../media/image594.png"/><Relationship Id="rId280" Type="http://schemas.openxmlformats.org/officeDocument/2006/relationships/customXml" Target="../ink/ink672.xml"/><Relationship Id="rId336" Type="http://schemas.openxmlformats.org/officeDocument/2006/relationships/customXml" Target="../ink/ink700.xml"/><Relationship Id="rId75" Type="http://schemas.openxmlformats.org/officeDocument/2006/relationships/image" Target="../media/image567.png"/><Relationship Id="rId140" Type="http://schemas.openxmlformats.org/officeDocument/2006/relationships/customXml" Target="../ink/ink602.xml"/><Relationship Id="rId182" Type="http://schemas.openxmlformats.org/officeDocument/2006/relationships/customXml" Target="../ink/ink623.xml"/><Relationship Id="rId6" Type="http://schemas.openxmlformats.org/officeDocument/2006/relationships/customXml" Target="../ink/ink535.xml"/><Relationship Id="rId238" Type="http://schemas.openxmlformats.org/officeDocument/2006/relationships/customXml" Target="../ink/ink651.xml"/><Relationship Id="rId291" Type="http://schemas.openxmlformats.org/officeDocument/2006/relationships/image" Target="../media/image675.png"/><Relationship Id="rId305" Type="http://schemas.openxmlformats.org/officeDocument/2006/relationships/image" Target="../media/image682.png"/><Relationship Id="rId347" Type="http://schemas.openxmlformats.org/officeDocument/2006/relationships/image" Target="../media/image703.png"/><Relationship Id="rId44" Type="http://schemas.openxmlformats.org/officeDocument/2006/relationships/customXml" Target="../ink/ink554.xml"/><Relationship Id="rId86" Type="http://schemas.openxmlformats.org/officeDocument/2006/relationships/customXml" Target="../ink/ink575.xml"/><Relationship Id="rId151" Type="http://schemas.openxmlformats.org/officeDocument/2006/relationships/image" Target="../media/image605.png"/><Relationship Id="rId193" Type="http://schemas.openxmlformats.org/officeDocument/2006/relationships/image" Target="../media/image626.png"/><Relationship Id="rId207" Type="http://schemas.openxmlformats.org/officeDocument/2006/relationships/image" Target="../media/image633.png"/><Relationship Id="rId249" Type="http://schemas.openxmlformats.org/officeDocument/2006/relationships/image" Target="../media/image654.png"/><Relationship Id="rId13" Type="http://schemas.openxmlformats.org/officeDocument/2006/relationships/image" Target="../media/image537.png"/><Relationship Id="rId109" Type="http://schemas.openxmlformats.org/officeDocument/2006/relationships/image" Target="../media/image584.png"/><Relationship Id="rId260" Type="http://schemas.openxmlformats.org/officeDocument/2006/relationships/customXml" Target="../ink/ink662.xml"/><Relationship Id="rId316" Type="http://schemas.openxmlformats.org/officeDocument/2006/relationships/customXml" Target="../ink/ink690.xml"/><Relationship Id="rId55" Type="http://schemas.openxmlformats.org/officeDocument/2006/relationships/image" Target="../media/image557.png"/><Relationship Id="rId97" Type="http://schemas.openxmlformats.org/officeDocument/2006/relationships/image" Target="../media/image578.png"/><Relationship Id="rId120" Type="http://schemas.openxmlformats.org/officeDocument/2006/relationships/customXml" Target="../ink/ink592.xml"/><Relationship Id="rId162" Type="http://schemas.openxmlformats.org/officeDocument/2006/relationships/customXml" Target="../ink/ink613.xml"/><Relationship Id="rId218" Type="http://schemas.openxmlformats.org/officeDocument/2006/relationships/customXml" Target="../ink/ink641.xml"/><Relationship Id="rId271" Type="http://schemas.openxmlformats.org/officeDocument/2006/relationships/image" Target="../media/image665.png"/><Relationship Id="rId24" Type="http://schemas.openxmlformats.org/officeDocument/2006/relationships/customXml" Target="../ink/ink544.xml"/><Relationship Id="rId66" Type="http://schemas.openxmlformats.org/officeDocument/2006/relationships/customXml" Target="../ink/ink565.xml"/><Relationship Id="rId131" Type="http://schemas.openxmlformats.org/officeDocument/2006/relationships/image" Target="../media/image595.png"/><Relationship Id="rId327" Type="http://schemas.openxmlformats.org/officeDocument/2006/relationships/image" Target="../media/image693.png"/><Relationship Id="rId173" Type="http://schemas.openxmlformats.org/officeDocument/2006/relationships/image" Target="../media/image616.png"/><Relationship Id="rId229" Type="http://schemas.openxmlformats.org/officeDocument/2006/relationships/image" Target="../media/image644.png"/><Relationship Id="rId240" Type="http://schemas.openxmlformats.org/officeDocument/2006/relationships/customXml" Target="../ink/ink652.xml"/><Relationship Id="rId35" Type="http://schemas.openxmlformats.org/officeDocument/2006/relationships/image" Target="../media/image548.png"/><Relationship Id="rId77" Type="http://schemas.openxmlformats.org/officeDocument/2006/relationships/image" Target="../media/image568.png"/><Relationship Id="rId100" Type="http://schemas.openxmlformats.org/officeDocument/2006/relationships/customXml" Target="../ink/ink582.xml"/><Relationship Id="rId282" Type="http://schemas.openxmlformats.org/officeDocument/2006/relationships/customXml" Target="../ink/ink673.xml"/><Relationship Id="rId338" Type="http://schemas.openxmlformats.org/officeDocument/2006/relationships/customXml" Target="../ink/ink70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1.png"/><Relationship Id="rId671" Type="http://schemas.openxmlformats.org/officeDocument/2006/relationships/image" Target="../media/image1035.png"/><Relationship Id="rId21" Type="http://schemas.openxmlformats.org/officeDocument/2006/relationships/image" Target="../media/image714.png"/><Relationship Id="rId324" Type="http://schemas.openxmlformats.org/officeDocument/2006/relationships/image" Target="../media/image864.png"/><Relationship Id="rId531" Type="http://schemas.openxmlformats.org/officeDocument/2006/relationships/image" Target="../media/image966.png"/><Relationship Id="rId629" Type="http://schemas.openxmlformats.org/officeDocument/2006/relationships/image" Target="../media/image1014.png"/><Relationship Id="rId170" Type="http://schemas.openxmlformats.org/officeDocument/2006/relationships/customXml" Target="../ink/ink793.xml"/><Relationship Id="rId268" Type="http://schemas.openxmlformats.org/officeDocument/2006/relationships/image" Target="../media/image836.png"/><Relationship Id="rId475" Type="http://schemas.openxmlformats.org/officeDocument/2006/relationships/customXml" Target="../ink/ink947.xml"/><Relationship Id="rId682" Type="http://schemas.openxmlformats.org/officeDocument/2006/relationships/customXml" Target="../ink/ink1051.xml"/><Relationship Id="rId32" Type="http://schemas.openxmlformats.org/officeDocument/2006/relationships/customXml" Target="../ink/ink724.xml"/><Relationship Id="rId128" Type="http://schemas.openxmlformats.org/officeDocument/2006/relationships/customXml" Target="../ink/ink772.xml"/><Relationship Id="rId335" Type="http://schemas.openxmlformats.org/officeDocument/2006/relationships/customXml" Target="../ink/ink876.xml"/><Relationship Id="rId542" Type="http://schemas.openxmlformats.org/officeDocument/2006/relationships/customXml" Target="../ink/ink981.xml"/><Relationship Id="rId181" Type="http://schemas.openxmlformats.org/officeDocument/2006/relationships/customXml" Target="../ink/ink799.xml"/><Relationship Id="rId402" Type="http://schemas.openxmlformats.org/officeDocument/2006/relationships/image" Target="../media/image902.png"/><Relationship Id="rId279" Type="http://schemas.openxmlformats.org/officeDocument/2006/relationships/customXml" Target="../ink/ink848.xml"/><Relationship Id="rId486" Type="http://schemas.openxmlformats.org/officeDocument/2006/relationships/image" Target="../media/image944.png"/><Relationship Id="rId693" Type="http://schemas.openxmlformats.org/officeDocument/2006/relationships/image" Target="../media/image1046.png"/><Relationship Id="rId707" Type="http://schemas.openxmlformats.org/officeDocument/2006/relationships/image" Target="../media/image1053.png"/><Relationship Id="rId43" Type="http://schemas.openxmlformats.org/officeDocument/2006/relationships/image" Target="../media/image724.png"/><Relationship Id="rId139" Type="http://schemas.openxmlformats.org/officeDocument/2006/relationships/image" Target="../media/image772.png"/><Relationship Id="rId346" Type="http://schemas.openxmlformats.org/officeDocument/2006/relationships/customXml" Target="../ink/ink882.xml"/><Relationship Id="rId553" Type="http://schemas.openxmlformats.org/officeDocument/2006/relationships/image" Target="../media/image977.png"/><Relationship Id="rId192" Type="http://schemas.openxmlformats.org/officeDocument/2006/relationships/image" Target="../media/image798.png"/><Relationship Id="rId206" Type="http://schemas.openxmlformats.org/officeDocument/2006/relationships/image" Target="../media/image805.png"/><Relationship Id="rId413" Type="http://schemas.openxmlformats.org/officeDocument/2006/relationships/customXml" Target="../ink/ink916.xml"/><Relationship Id="rId497" Type="http://schemas.openxmlformats.org/officeDocument/2006/relationships/customXml" Target="../ink/ink958.xml"/><Relationship Id="rId620" Type="http://schemas.openxmlformats.org/officeDocument/2006/relationships/customXml" Target="../ink/ink1020.xml"/><Relationship Id="rId718" Type="http://schemas.openxmlformats.org/officeDocument/2006/relationships/customXml" Target="../ink/ink1069.xml"/><Relationship Id="rId357" Type="http://schemas.openxmlformats.org/officeDocument/2006/relationships/image" Target="../media/image880.png"/><Relationship Id="rId54" Type="http://schemas.openxmlformats.org/officeDocument/2006/relationships/customXml" Target="../ink/ink735.xml"/><Relationship Id="rId217" Type="http://schemas.openxmlformats.org/officeDocument/2006/relationships/customXml" Target="../ink/ink817.xml"/><Relationship Id="rId564" Type="http://schemas.openxmlformats.org/officeDocument/2006/relationships/customXml" Target="../ink/ink992.xml"/><Relationship Id="rId424" Type="http://schemas.openxmlformats.org/officeDocument/2006/relationships/image" Target="../media/image913.png"/><Relationship Id="rId631" Type="http://schemas.openxmlformats.org/officeDocument/2006/relationships/image" Target="../media/image1015.png"/><Relationship Id="rId729" Type="http://schemas.openxmlformats.org/officeDocument/2006/relationships/image" Target="../media/image1064.png"/><Relationship Id="rId270" Type="http://schemas.openxmlformats.org/officeDocument/2006/relationships/image" Target="../media/image837.png"/><Relationship Id="rId65" Type="http://schemas.openxmlformats.org/officeDocument/2006/relationships/image" Target="../media/image735.png"/><Relationship Id="rId130" Type="http://schemas.openxmlformats.org/officeDocument/2006/relationships/customXml" Target="../ink/ink773.xml"/><Relationship Id="rId368" Type="http://schemas.openxmlformats.org/officeDocument/2006/relationships/image" Target="../media/image885.png"/><Relationship Id="rId575" Type="http://schemas.openxmlformats.org/officeDocument/2006/relationships/image" Target="../media/image987.png"/><Relationship Id="rId228" Type="http://schemas.openxmlformats.org/officeDocument/2006/relationships/image" Target="../media/image816.png"/><Relationship Id="rId435" Type="http://schemas.openxmlformats.org/officeDocument/2006/relationships/customXml" Target="../ink/ink927.xml"/><Relationship Id="rId642" Type="http://schemas.openxmlformats.org/officeDocument/2006/relationships/customXml" Target="../ink/ink1031.xml"/><Relationship Id="rId281" Type="http://schemas.openxmlformats.org/officeDocument/2006/relationships/customXml" Target="../ink/ink849.xml"/><Relationship Id="rId502" Type="http://schemas.openxmlformats.org/officeDocument/2006/relationships/image" Target="../media/image952.png"/><Relationship Id="rId76" Type="http://schemas.openxmlformats.org/officeDocument/2006/relationships/customXml" Target="../ink/ink746.xml"/><Relationship Id="rId141" Type="http://schemas.openxmlformats.org/officeDocument/2006/relationships/image" Target="../media/image773.png"/><Relationship Id="rId379" Type="http://schemas.openxmlformats.org/officeDocument/2006/relationships/customXml" Target="../ink/ink899.xml"/><Relationship Id="rId586" Type="http://schemas.openxmlformats.org/officeDocument/2006/relationships/customXml" Target="../ink/ink1003.xml"/><Relationship Id="rId7" Type="http://schemas.openxmlformats.org/officeDocument/2006/relationships/image" Target="../media/image708.png"/><Relationship Id="rId239" Type="http://schemas.openxmlformats.org/officeDocument/2006/relationships/customXml" Target="../ink/ink828.xml"/><Relationship Id="rId446" Type="http://schemas.openxmlformats.org/officeDocument/2006/relationships/image" Target="../media/image924.png"/><Relationship Id="rId653" Type="http://schemas.openxmlformats.org/officeDocument/2006/relationships/image" Target="../media/image1026.png"/><Relationship Id="rId292" Type="http://schemas.openxmlformats.org/officeDocument/2006/relationships/image" Target="../media/image848.png"/><Relationship Id="rId306" Type="http://schemas.openxmlformats.org/officeDocument/2006/relationships/image" Target="../media/image855.png"/><Relationship Id="rId87" Type="http://schemas.openxmlformats.org/officeDocument/2006/relationships/image" Target="../media/image746.png"/><Relationship Id="rId513" Type="http://schemas.openxmlformats.org/officeDocument/2006/relationships/image" Target="../media/image957.png"/><Relationship Id="rId597" Type="http://schemas.openxmlformats.org/officeDocument/2006/relationships/image" Target="../media/image998.png"/><Relationship Id="rId720" Type="http://schemas.openxmlformats.org/officeDocument/2006/relationships/customXml" Target="../ink/ink1070.xml"/><Relationship Id="rId152" Type="http://schemas.openxmlformats.org/officeDocument/2006/relationships/customXml" Target="../ink/ink784.xml"/><Relationship Id="rId457" Type="http://schemas.openxmlformats.org/officeDocument/2006/relationships/customXml" Target="../ink/ink938.xml"/><Relationship Id="rId664" Type="http://schemas.openxmlformats.org/officeDocument/2006/relationships/customXml" Target="../ink/ink1042.xml"/><Relationship Id="rId14" Type="http://schemas.openxmlformats.org/officeDocument/2006/relationships/customXml" Target="../ink/ink715.xml"/><Relationship Id="rId317" Type="http://schemas.openxmlformats.org/officeDocument/2006/relationships/customXml" Target="../ink/ink867.xml"/><Relationship Id="rId524" Type="http://schemas.openxmlformats.org/officeDocument/2006/relationships/customXml" Target="../ink/ink972.xml"/><Relationship Id="rId731" Type="http://schemas.openxmlformats.org/officeDocument/2006/relationships/image" Target="../media/image1065.png"/><Relationship Id="rId98" Type="http://schemas.openxmlformats.org/officeDocument/2006/relationships/customXml" Target="../ink/ink757.xml"/><Relationship Id="rId163" Type="http://schemas.openxmlformats.org/officeDocument/2006/relationships/image" Target="../media/image784.png"/><Relationship Id="rId370" Type="http://schemas.openxmlformats.org/officeDocument/2006/relationships/image" Target="../media/image886.png"/><Relationship Id="rId230" Type="http://schemas.openxmlformats.org/officeDocument/2006/relationships/image" Target="../media/image817.png"/><Relationship Id="rId468" Type="http://schemas.openxmlformats.org/officeDocument/2006/relationships/image" Target="../media/image935.png"/><Relationship Id="rId675" Type="http://schemas.openxmlformats.org/officeDocument/2006/relationships/image" Target="../media/image1037.png"/><Relationship Id="rId25" Type="http://schemas.openxmlformats.org/officeDocument/2006/relationships/image" Target="../media/image716.png"/><Relationship Id="rId328" Type="http://schemas.openxmlformats.org/officeDocument/2006/relationships/image" Target="../media/image866.png"/><Relationship Id="rId535" Type="http://schemas.openxmlformats.org/officeDocument/2006/relationships/image" Target="../media/image968.png"/><Relationship Id="rId174" Type="http://schemas.openxmlformats.org/officeDocument/2006/relationships/customXml" Target="../ink/ink795.xml"/><Relationship Id="rId381" Type="http://schemas.openxmlformats.org/officeDocument/2006/relationships/customXml" Target="../ink/ink900.xml"/><Relationship Id="rId602" Type="http://schemas.openxmlformats.org/officeDocument/2006/relationships/customXml" Target="../ink/ink1011.xml"/><Relationship Id="rId241" Type="http://schemas.openxmlformats.org/officeDocument/2006/relationships/customXml" Target="../ink/ink829.xml"/><Relationship Id="rId479" Type="http://schemas.openxmlformats.org/officeDocument/2006/relationships/customXml" Target="../ink/ink949.xml"/><Relationship Id="rId686" Type="http://schemas.openxmlformats.org/officeDocument/2006/relationships/customXml" Target="../ink/ink1053.xml"/><Relationship Id="rId36" Type="http://schemas.openxmlformats.org/officeDocument/2006/relationships/customXml" Target="../ink/ink726.xml"/><Relationship Id="rId339" Type="http://schemas.openxmlformats.org/officeDocument/2006/relationships/image" Target="../media/image871.png"/><Relationship Id="rId546" Type="http://schemas.openxmlformats.org/officeDocument/2006/relationships/customXml" Target="../ink/ink983.xml"/><Relationship Id="rId101" Type="http://schemas.openxmlformats.org/officeDocument/2006/relationships/image" Target="../media/image753.png"/><Relationship Id="rId185" Type="http://schemas.openxmlformats.org/officeDocument/2006/relationships/customXml" Target="../ink/ink801.xml"/><Relationship Id="rId406" Type="http://schemas.openxmlformats.org/officeDocument/2006/relationships/image" Target="../media/image904.png"/><Relationship Id="rId392" Type="http://schemas.openxmlformats.org/officeDocument/2006/relationships/image" Target="../media/image897.png"/><Relationship Id="rId613" Type="http://schemas.openxmlformats.org/officeDocument/2006/relationships/image" Target="../media/image1006.png"/><Relationship Id="rId697" Type="http://schemas.openxmlformats.org/officeDocument/2006/relationships/image" Target="../media/image1048.png"/><Relationship Id="rId252" Type="http://schemas.openxmlformats.org/officeDocument/2006/relationships/image" Target="../media/image828.png"/><Relationship Id="rId47" Type="http://schemas.openxmlformats.org/officeDocument/2006/relationships/image" Target="../media/image726.png"/><Relationship Id="rId112" Type="http://schemas.openxmlformats.org/officeDocument/2006/relationships/customXml" Target="../ink/ink764.xml"/><Relationship Id="rId557" Type="http://schemas.openxmlformats.org/officeDocument/2006/relationships/image" Target="../media/image979.png"/><Relationship Id="rId196" Type="http://schemas.openxmlformats.org/officeDocument/2006/relationships/image" Target="../media/image800.png"/><Relationship Id="rId417" Type="http://schemas.openxmlformats.org/officeDocument/2006/relationships/customXml" Target="../ink/ink918.xml"/><Relationship Id="rId624" Type="http://schemas.openxmlformats.org/officeDocument/2006/relationships/customXml" Target="../ink/ink1022.xml"/><Relationship Id="rId263" Type="http://schemas.openxmlformats.org/officeDocument/2006/relationships/customXml" Target="../ink/ink840.xml"/><Relationship Id="rId470" Type="http://schemas.openxmlformats.org/officeDocument/2006/relationships/image" Target="../media/image936.png"/><Relationship Id="rId58" Type="http://schemas.openxmlformats.org/officeDocument/2006/relationships/customXml" Target="../ink/ink737.xml"/><Relationship Id="rId123" Type="http://schemas.openxmlformats.org/officeDocument/2006/relationships/image" Target="../media/image764.png"/><Relationship Id="rId330" Type="http://schemas.openxmlformats.org/officeDocument/2006/relationships/image" Target="../media/image867.png"/><Relationship Id="rId568" Type="http://schemas.openxmlformats.org/officeDocument/2006/relationships/customXml" Target="../ink/ink994.xml"/><Relationship Id="rId428" Type="http://schemas.openxmlformats.org/officeDocument/2006/relationships/image" Target="../media/image915.png"/><Relationship Id="rId635" Type="http://schemas.openxmlformats.org/officeDocument/2006/relationships/image" Target="../media/image1017.png"/><Relationship Id="rId274" Type="http://schemas.openxmlformats.org/officeDocument/2006/relationships/image" Target="../media/image839.png"/><Relationship Id="rId481" Type="http://schemas.openxmlformats.org/officeDocument/2006/relationships/customXml" Target="../ink/ink950.xml"/><Relationship Id="rId702" Type="http://schemas.openxmlformats.org/officeDocument/2006/relationships/customXml" Target="../ink/ink1061.xml"/><Relationship Id="rId69" Type="http://schemas.openxmlformats.org/officeDocument/2006/relationships/image" Target="../media/image737.png"/><Relationship Id="rId134" Type="http://schemas.openxmlformats.org/officeDocument/2006/relationships/customXml" Target="../ink/ink775.xml"/><Relationship Id="rId579" Type="http://schemas.openxmlformats.org/officeDocument/2006/relationships/image" Target="../media/image989.png"/><Relationship Id="rId341" Type="http://schemas.openxmlformats.org/officeDocument/2006/relationships/image" Target="../media/image872.png"/><Relationship Id="rId439" Type="http://schemas.openxmlformats.org/officeDocument/2006/relationships/customXml" Target="../ink/ink929.xml"/><Relationship Id="rId646" Type="http://schemas.openxmlformats.org/officeDocument/2006/relationships/customXml" Target="../ink/ink1033.xml"/><Relationship Id="rId201" Type="http://schemas.openxmlformats.org/officeDocument/2006/relationships/customXml" Target="../ink/ink809.xml"/><Relationship Id="rId285" Type="http://schemas.openxmlformats.org/officeDocument/2006/relationships/customXml" Target="../ink/ink851.xml"/><Relationship Id="rId506" Type="http://schemas.openxmlformats.org/officeDocument/2006/relationships/customXml" Target="../ink/ink963.xml"/><Relationship Id="rId492" Type="http://schemas.openxmlformats.org/officeDocument/2006/relationships/image" Target="../media/image947.png"/><Relationship Id="rId713" Type="http://schemas.openxmlformats.org/officeDocument/2006/relationships/image" Target="../media/image1056.png"/><Relationship Id="rId145" Type="http://schemas.openxmlformats.org/officeDocument/2006/relationships/image" Target="../media/image775.png"/><Relationship Id="rId352" Type="http://schemas.openxmlformats.org/officeDocument/2006/relationships/customXml" Target="../ink/ink885.xml"/><Relationship Id="rId212" Type="http://schemas.openxmlformats.org/officeDocument/2006/relationships/image" Target="../media/image808.png"/><Relationship Id="rId657" Type="http://schemas.openxmlformats.org/officeDocument/2006/relationships/image" Target="../media/image1028.png"/><Relationship Id="rId296" Type="http://schemas.openxmlformats.org/officeDocument/2006/relationships/image" Target="../media/image850.png"/><Relationship Id="rId517" Type="http://schemas.openxmlformats.org/officeDocument/2006/relationships/image" Target="../media/image959.png"/><Relationship Id="rId724" Type="http://schemas.openxmlformats.org/officeDocument/2006/relationships/customXml" Target="../ink/ink1072.xml"/><Relationship Id="rId60" Type="http://schemas.openxmlformats.org/officeDocument/2006/relationships/customXml" Target="../ink/ink738.xml"/><Relationship Id="rId156" Type="http://schemas.openxmlformats.org/officeDocument/2006/relationships/customXml" Target="../ink/ink786.xml"/><Relationship Id="rId363" Type="http://schemas.openxmlformats.org/officeDocument/2006/relationships/customXml" Target="../ink/ink891.xml"/><Relationship Id="rId570" Type="http://schemas.openxmlformats.org/officeDocument/2006/relationships/customXml" Target="../ink/ink995.xml"/><Relationship Id="rId223" Type="http://schemas.openxmlformats.org/officeDocument/2006/relationships/customXml" Target="../ink/ink820.xml"/><Relationship Id="rId430" Type="http://schemas.openxmlformats.org/officeDocument/2006/relationships/image" Target="../media/image916.png"/><Relationship Id="rId668" Type="http://schemas.openxmlformats.org/officeDocument/2006/relationships/customXml" Target="../ink/ink1044.xml"/><Relationship Id="rId18" Type="http://schemas.openxmlformats.org/officeDocument/2006/relationships/customXml" Target="../ink/ink717.xml"/><Relationship Id="rId528" Type="http://schemas.openxmlformats.org/officeDocument/2006/relationships/customXml" Target="../ink/ink974.xml"/><Relationship Id="rId735" Type="http://schemas.openxmlformats.org/officeDocument/2006/relationships/image" Target="../media/image1067.png"/><Relationship Id="rId167" Type="http://schemas.openxmlformats.org/officeDocument/2006/relationships/image" Target="../media/image786.png"/><Relationship Id="rId374" Type="http://schemas.openxmlformats.org/officeDocument/2006/relationships/image" Target="../media/image888.png"/><Relationship Id="rId581" Type="http://schemas.openxmlformats.org/officeDocument/2006/relationships/image" Target="../media/image990.png"/><Relationship Id="rId71" Type="http://schemas.openxmlformats.org/officeDocument/2006/relationships/image" Target="../media/image738.png"/><Relationship Id="rId234" Type="http://schemas.openxmlformats.org/officeDocument/2006/relationships/image" Target="../media/image819.png"/><Relationship Id="rId679" Type="http://schemas.openxmlformats.org/officeDocument/2006/relationships/image" Target="../media/image1039.png"/><Relationship Id="rId2" Type="http://schemas.openxmlformats.org/officeDocument/2006/relationships/customXml" Target="../ink/ink709.xml"/><Relationship Id="rId29" Type="http://schemas.openxmlformats.org/officeDocument/2006/relationships/image" Target="../media/image718.png"/><Relationship Id="rId441" Type="http://schemas.openxmlformats.org/officeDocument/2006/relationships/customXml" Target="../ink/ink930.xml"/><Relationship Id="rId539" Type="http://schemas.openxmlformats.org/officeDocument/2006/relationships/image" Target="../media/image970.png"/><Relationship Id="rId178" Type="http://schemas.openxmlformats.org/officeDocument/2006/relationships/image" Target="../media/image791.png"/><Relationship Id="rId301" Type="http://schemas.openxmlformats.org/officeDocument/2006/relationships/customXml" Target="../ink/ink859.xml"/><Relationship Id="rId82" Type="http://schemas.openxmlformats.org/officeDocument/2006/relationships/customXml" Target="../ink/ink749.xml"/><Relationship Id="rId385" Type="http://schemas.openxmlformats.org/officeDocument/2006/relationships/customXml" Target="../ink/ink902.xml"/><Relationship Id="rId592" Type="http://schemas.openxmlformats.org/officeDocument/2006/relationships/customXml" Target="../ink/ink1006.xml"/><Relationship Id="rId606" Type="http://schemas.openxmlformats.org/officeDocument/2006/relationships/customXml" Target="../ink/ink1013.xml"/><Relationship Id="rId245" Type="http://schemas.openxmlformats.org/officeDocument/2006/relationships/customXml" Target="../ink/ink831.xml"/><Relationship Id="rId452" Type="http://schemas.openxmlformats.org/officeDocument/2006/relationships/image" Target="../media/image927.png"/><Relationship Id="rId105" Type="http://schemas.openxmlformats.org/officeDocument/2006/relationships/image" Target="../media/image755.png"/><Relationship Id="rId312" Type="http://schemas.openxmlformats.org/officeDocument/2006/relationships/image" Target="../media/image858.png"/><Relationship Id="rId93" Type="http://schemas.openxmlformats.org/officeDocument/2006/relationships/image" Target="../media/image749.png"/><Relationship Id="rId189" Type="http://schemas.openxmlformats.org/officeDocument/2006/relationships/customXml" Target="../ink/ink803.xml"/><Relationship Id="rId396" Type="http://schemas.openxmlformats.org/officeDocument/2006/relationships/image" Target="../media/image899.png"/><Relationship Id="rId617" Type="http://schemas.openxmlformats.org/officeDocument/2006/relationships/image" Target="../media/image1008.png"/><Relationship Id="rId214" Type="http://schemas.openxmlformats.org/officeDocument/2006/relationships/image" Target="../media/image809.png"/><Relationship Id="rId256" Type="http://schemas.openxmlformats.org/officeDocument/2006/relationships/image" Target="../media/image830.png"/><Relationship Id="rId298" Type="http://schemas.openxmlformats.org/officeDocument/2006/relationships/image" Target="../media/image851.png"/><Relationship Id="rId421" Type="http://schemas.openxmlformats.org/officeDocument/2006/relationships/customXml" Target="../ink/ink920.xml"/><Relationship Id="rId463" Type="http://schemas.openxmlformats.org/officeDocument/2006/relationships/customXml" Target="../ink/ink941.xml"/><Relationship Id="rId519" Type="http://schemas.openxmlformats.org/officeDocument/2006/relationships/image" Target="../media/image960.png"/><Relationship Id="rId670" Type="http://schemas.openxmlformats.org/officeDocument/2006/relationships/customXml" Target="../ink/ink1045.xml"/><Relationship Id="rId116" Type="http://schemas.openxmlformats.org/officeDocument/2006/relationships/customXml" Target="../ink/ink766.xml"/><Relationship Id="rId158" Type="http://schemas.openxmlformats.org/officeDocument/2006/relationships/customXml" Target="../ink/ink787.xml"/><Relationship Id="rId323" Type="http://schemas.openxmlformats.org/officeDocument/2006/relationships/customXml" Target="../ink/ink870.xml"/><Relationship Id="rId530" Type="http://schemas.openxmlformats.org/officeDocument/2006/relationships/customXml" Target="../ink/ink975.xml"/><Relationship Id="rId726" Type="http://schemas.openxmlformats.org/officeDocument/2006/relationships/customXml" Target="../ink/ink1073.xml"/><Relationship Id="rId20" Type="http://schemas.openxmlformats.org/officeDocument/2006/relationships/customXml" Target="../ink/ink718.xml"/><Relationship Id="rId62" Type="http://schemas.openxmlformats.org/officeDocument/2006/relationships/customXml" Target="../ink/ink739.xml"/><Relationship Id="rId365" Type="http://schemas.openxmlformats.org/officeDocument/2006/relationships/customXml" Target="../ink/ink892.xml"/><Relationship Id="rId572" Type="http://schemas.openxmlformats.org/officeDocument/2006/relationships/customXml" Target="../ink/ink996.xml"/><Relationship Id="rId628" Type="http://schemas.openxmlformats.org/officeDocument/2006/relationships/customXml" Target="../ink/ink1024.xml"/><Relationship Id="rId225" Type="http://schemas.openxmlformats.org/officeDocument/2006/relationships/customXml" Target="../ink/ink821.xml"/><Relationship Id="rId267" Type="http://schemas.openxmlformats.org/officeDocument/2006/relationships/customXml" Target="../ink/ink842.xml"/><Relationship Id="rId432" Type="http://schemas.openxmlformats.org/officeDocument/2006/relationships/image" Target="../media/image917.png"/><Relationship Id="rId474" Type="http://schemas.openxmlformats.org/officeDocument/2006/relationships/image" Target="../media/image938.png"/><Relationship Id="rId127" Type="http://schemas.openxmlformats.org/officeDocument/2006/relationships/image" Target="../media/image766.png"/><Relationship Id="rId681" Type="http://schemas.openxmlformats.org/officeDocument/2006/relationships/image" Target="../media/image1040.png"/><Relationship Id="rId737" Type="http://schemas.openxmlformats.org/officeDocument/2006/relationships/image" Target="../media/image1068.png"/><Relationship Id="rId31" Type="http://schemas.openxmlformats.org/officeDocument/2006/relationships/image" Target="../media/image719.png"/><Relationship Id="rId73" Type="http://schemas.openxmlformats.org/officeDocument/2006/relationships/image" Target="../media/image739.png"/><Relationship Id="rId169" Type="http://schemas.openxmlformats.org/officeDocument/2006/relationships/image" Target="../media/image787.png"/><Relationship Id="rId334" Type="http://schemas.openxmlformats.org/officeDocument/2006/relationships/image" Target="../media/image869.png"/><Relationship Id="rId376" Type="http://schemas.openxmlformats.org/officeDocument/2006/relationships/image" Target="../media/image889.png"/><Relationship Id="rId541" Type="http://schemas.openxmlformats.org/officeDocument/2006/relationships/image" Target="../media/image971.png"/><Relationship Id="rId583" Type="http://schemas.openxmlformats.org/officeDocument/2006/relationships/image" Target="../media/image991.png"/><Relationship Id="rId639" Type="http://schemas.openxmlformats.org/officeDocument/2006/relationships/image" Target="../media/image1019.png"/><Relationship Id="rId4" Type="http://schemas.openxmlformats.org/officeDocument/2006/relationships/customXml" Target="../ink/ink710.xml"/><Relationship Id="rId180" Type="http://schemas.openxmlformats.org/officeDocument/2006/relationships/image" Target="../media/image792.png"/><Relationship Id="rId236" Type="http://schemas.openxmlformats.org/officeDocument/2006/relationships/image" Target="../media/image820.png"/><Relationship Id="rId278" Type="http://schemas.openxmlformats.org/officeDocument/2006/relationships/image" Target="../media/image841.png"/><Relationship Id="rId401" Type="http://schemas.openxmlformats.org/officeDocument/2006/relationships/customXml" Target="../ink/ink910.xml"/><Relationship Id="rId443" Type="http://schemas.openxmlformats.org/officeDocument/2006/relationships/customXml" Target="../ink/ink931.xml"/><Relationship Id="rId650" Type="http://schemas.openxmlformats.org/officeDocument/2006/relationships/customXml" Target="../ink/ink1035.xml"/><Relationship Id="rId303" Type="http://schemas.openxmlformats.org/officeDocument/2006/relationships/customXml" Target="../ink/ink860.xml"/><Relationship Id="rId485" Type="http://schemas.openxmlformats.org/officeDocument/2006/relationships/customXml" Target="../ink/ink952.xml"/><Relationship Id="rId692" Type="http://schemas.openxmlformats.org/officeDocument/2006/relationships/customXml" Target="../ink/ink1056.xml"/><Relationship Id="rId706" Type="http://schemas.openxmlformats.org/officeDocument/2006/relationships/customXml" Target="../ink/ink1063.xml"/><Relationship Id="rId42" Type="http://schemas.openxmlformats.org/officeDocument/2006/relationships/customXml" Target="../ink/ink729.xml"/><Relationship Id="rId84" Type="http://schemas.openxmlformats.org/officeDocument/2006/relationships/customXml" Target="../ink/ink750.xml"/><Relationship Id="rId138" Type="http://schemas.openxmlformats.org/officeDocument/2006/relationships/customXml" Target="../ink/ink777.xml"/><Relationship Id="rId345" Type="http://schemas.openxmlformats.org/officeDocument/2006/relationships/image" Target="../media/image874.png"/><Relationship Id="rId387" Type="http://schemas.openxmlformats.org/officeDocument/2006/relationships/customXml" Target="../ink/ink903.xml"/><Relationship Id="rId510" Type="http://schemas.openxmlformats.org/officeDocument/2006/relationships/customXml" Target="../ink/ink965.xml"/><Relationship Id="rId552" Type="http://schemas.openxmlformats.org/officeDocument/2006/relationships/customXml" Target="../ink/ink986.xml"/><Relationship Id="rId594" Type="http://schemas.openxmlformats.org/officeDocument/2006/relationships/customXml" Target="../ink/ink1007.xml"/><Relationship Id="rId608" Type="http://schemas.openxmlformats.org/officeDocument/2006/relationships/customXml" Target="../ink/ink1014.xml"/><Relationship Id="rId191" Type="http://schemas.openxmlformats.org/officeDocument/2006/relationships/customXml" Target="../ink/ink804.xml"/><Relationship Id="rId205" Type="http://schemas.openxmlformats.org/officeDocument/2006/relationships/customXml" Target="../ink/ink811.xml"/><Relationship Id="rId247" Type="http://schemas.openxmlformats.org/officeDocument/2006/relationships/customXml" Target="../ink/ink832.xml"/><Relationship Id="rId412" Type="http://schemas.openxmlformats.org/officeDocument/2006/relationships/image" Target="../media/image907.png"/><Relationship Id="rId107" Type="http://schemas.openxmlformats.org/officeDocument/2006/relationships/image" Target="../media/image756.png"/><Relationship Id="rId289" Type="http://schemas.openxmlformats.org/officeDocument/2006/relationships/customXml" Target="../ink/ink853.xml"/><Relationship Id="rId454" Type="http://schemas.openxmlformats.org/officeDocument/2006/relationships/image" Target="../media/image928.png"/><Relationship Id="rId496" Type="http://schemas.openxmlformats.org/officeDocument/2006/relationships/image" Target="../media/image949.png"/><Relationship Id="rId661" Type="http://schemas.openxmlformats.org/officeDocument/2006/relationships/image" Target="../media/image1030.png"/><Relationship Id="rId717" Type="http://schemas.openxmlformats.org/officeDocument/2006/relationships/image" Target="../media/image1058.png"/><Relationship Id="rId11" Type="http://schemas.openxmlformats.org/officeDocument/2006/relationships/image" Target="../media/image438.png"/><Relationship Id="rId53" Type="http://schemas.openxmlformats.org/officeDocument/2006/relationships/image" Target="../media/image729.png"/><Relationship Id="rId149" Type="http://schemas.openxmlformats.org/officeDocument/2006/relationships/image" Target="../media/image777.png"/><Relationship Id="rId314" Type="http://schemas.openxmlformats.org/officeDocument/2006/relationships/image" Target="../media/image859.png"/><Relationship Id="rId356" Type="http://schemas.openxmlformats.org/officeDocument/2006/relationships/customXml" Target="../ink/ink887.xml"/><Relationship Id="rId398" Type="http://schemas.openxmlformats.org/officeDocument/2006/relationships/image" Target="../media/image900.png"/><Relationship Id="rId521" Type="http://schemas.openxmlformats.org/officeDocument/2006/relationships/image" Target="../media/image961.png"/><Relationship Id="rId563" Type="http://schemas.openxmlformats.org/officeDocument/2006/relationships/image" Target="../media/image982.png"/><Relationship Id="rId619" Type="http://schemas.openxmlformats.org/officeDocument/2006/relationships/image" Target="../media/image1009.png"/><Relationship Id="rId95" Type="http://schemas.openxmlformats.org/officeDocument/2006/relationships/image" Target="../media/image750.png"/><Relationship Id="rId160" Type="http://schemas.openxmlformats.org/officeDocument/2006/relationships/customXml" Target="../ink/ink788.xml"/><Relationship Id="rId216" Type="http://schemas.openxmlformats.org/officeDocument/2006/relationships/image" Target="../media/image810.png"/><Relationship Id="rId423" Type="http://schemas.openxmlformats.org/officeDocument/2006/relationships/customXml" Target="../ink/ink921.xml"/><Relationship Id="rId258" Type="http://schemas.openxmlformats.org/officeDocument/2006/relationships/image" Target="../media/image831.png"/><Relationship Id="rId465" Type="http://schemas.openxmlformats.org/officeDocument/2006/relationships/customXml" Target="../ink/ink942.xml"/><Relationship Id="rId630" Type="http://schemas.openxmlformats.org/officeDocument/2006/relationships/customXml" Target="../ink/ink1025.xml"/><Relationship Id="rId672" Type="http://schemas.openxmlformats.org/officeDocument/2006/relationships/customXml" Target="../ink/ink1046.xml"/><Relationship Id="rId728" Type="http://schemas.openxmlformats.org/officeDocument/2006/relationships/customXml" Target="../ink/ink1074.xml"/><Relationship Id="rId22" Type="http://schemas.openxmlformats.org/officeDocument/2006/relationships/customXml" Target="../ink/ink719.xml"/><Relationship Id="rId64" Type="http://schemas.openxmlformats.org/officeDocument/2006/relationships/customXml" Target="../ink/ink740.xml"/><Relationship Id="rId118" Type="http://schemas.openxmlformats.org/officeDocument/2006/relationships/customXml" Target="../ink/ink767.xml"/><Relationship Id="rId325" Type="http://schemas.openxmlformats.org/officeDocument/2006/relationships/customXml" Target="../ink/ink871.xml"/><Relationship Id="rId367" Type="http://schemas.openxmlformats.org/officeDocument/2006/relationships/customXml" Target="../ink/ink893.xml"/><Relationship Id="rId532" Type="http://schemas.openxmlformats.org/officeDocument/2006/relationships/customXml" Target="../ink/ink976.xml"/><Relationship Id="rId574" Type="http://schemas.openxmlformats.org/officeDocument/2006/relationships/customXml" Target="../ink/ink997.xml"/><Relationship Id="rId171" Type="http://schemas.openxmlformats.org/officeDocument/2006/relationships/image" Target="../media/image788.png"/><Relationship Id="rId227" Type="http://schemas.openxmlformats.org/officeDocument/2006/relationships/customXml" Target="../ink/ink822.xml"/><Relationship Id="rId269" Type="http://schemas.openxmlformats.org/officeDocument/2006/relationships/customXml" Target="../ink/ink843.xml"/><Relationship Id="rId434" Type="http://schemas.openxmlformats.org/officeDocument/2006/relationships/image" Target="../media/image918.png"/><Relationship Id="rId476" Type="http://schemas.openxmlformats.org/officeDocument/2006/relationships/image" Target="../media/image939.png"/><Relationship Id="rId641" Type="http://schemas.openxmlformats.org/officeDocument/2006/relationships/image" Target="../media/image1020.png"/><Relationship Id="rId683" Type="http://schemas.openxmlformats.org/officeDocument/2006/relationships/image" Target="../media/image1041.png"/><Relationship Id="rId33" Type="http://schemas.openxmlformats.org/officeDocument/2006/relationships/image" Target="../media/image720.png"/><Relationship Id="rId129" Type="http://schemas.openxmlformats.org/officeDocument/2006/relationships/image" Target="../media/image767.png"/><Relationship Id="rId280" Type="http://schemas.openxmlformats.org/officeDocument/2006/relationships/image" Target="../media/image842.png"/><Relationship Id="rId336" Type="http://schemas.openxmlformats.org/officeDocument/2006/relationships/image" Target="../media/image870.png"/><Relationship Id="rId501" Type="http://schemas.openxmlformats.org/officeDocument/2006/relationships/customXml" Target="../ink/ink960.xml"/><Relationship Id="rId543" Type="http://schemas.openxmlformats.org/officeDocument/2006/relationships/image" Target="../media/image972.png"/><Relationship Id="rId75" Type="http://schemas.openxmlformats.org/officeDocument/2006/relationships/image" Target="../media/image740.png"/><Relationship Id="rId140" Type="http://schemas.openxmlformats.org/officeDocument/2006/relationships/customXml" Target="../ink/ink778.xml"/><Relationship Id="rId182" Type="http://schemas.openxmlformats.org/officeDocument/2006/relationships/image" Target="../media/image793.png"/><Relationship Id="rId378" Type="http://schemas.openxmlformats.org/officeDocument/2006/relationships/image" Target="../media/image890.png"/><Relationship Id="rId403" Type="http://schemas.openxmlformats.org/officeDocument/2006/relationships/customXml" Target="../ink/ink911.xml"/><Relationship Id="rId585" Type="http://schemas.openxmlformats.org/officeDocument/2006/relationships/image" Target="../media/image992.png"/><Relationship Id="rId6" Type="http://schemas.openxmlformats.org/officeDocument/2006/relationships/customXml" Target="../ink/ink711.xml"/><Relationship Id="rId238" Type="http://schemas.openxmlformats.org/officeDocument/2006/relationships/image" Target="../media/image821.png"/><Relationship Id="rId445" Type="http://schemas.openxmlformats.org/officeDocument/2006/relationships/customXml" Target="../ink/ink932.xml"/><Relationship Id="rId487" Type="http://schemas.openxmlformats.org/officeDocument/2006/relationships/customXml" Target="../ink/ink953.xml"/><Relationship Id="rId610" Type="http://schemas.openxmlformats.org/officeDocument/2006/relationships/customXml" Target="../ink/ink1015.xml"/><Relationship Id="rId652" Type="http://schemas.openxmlformats.org/officeDocument/2006/relationships/customXml" Target="../ink/ink1036.xml"/><Relationship Id="rId694" Type="http://schemas.openxmlformats.org/officeDocument/2006/relationships/customXml" Target="../ink/ink1057.xml"/><Relationship Id="rId708" Type="http://schemas.openxmlformats.org/officeDocument/2006/relationships/customXml" Target="../ink/ink1064.xml"/><Relationship Id="rId291" Type="http://schemas.openxmlformats.org/officeDocument/2006/relationships/customXml" Target="../ink/ink854.xml"/><Relationship Id="rId305" Type="http://schemas.openxmlformats.org/officeDocument/2006/relationships/customXml" Target="../ink/ink861.xml"/><Relationship Id="rId347" Type="http://schemas.openxmlformats.org/officeDocument/2006/relationships/image" Target="../media/image875.png"/><Relationship Id="rId512" Type="http://schemas.openxmlformats.org/officeDocument/2006/relationships/customXml" Target="../ink/ink966.xml"/><Relationship Id="rId44" Type="http://schemas.openxmlformats.org/officeDocument/2006/relationships/customXml" Target="../ink/ink730.xml"/><Relationship Id="rId86" Type="http://schemas.openxmlformats.org/officeDocument/2006/relationships/customXml" Target="../ink/ink751.xml"/><Relationship Id="rId151" Type="http://schemas.openxmlformats.org/officeDocument/2006/relationships/image" Target="../media/image778.png"/><Relationship Id="rId389" Type="http://schemas.openxmlformats.org/officeDocument/2006/relationships/customXml" Target="../ink/ink904.xml"/><Relationship Id="rId554" Type="http://schemas.openxmlformats.org/officeDocument/2006/relationships/customXml" Target="../ink/ink987.xml"/><Relationship Id="rId596" Type="http://schemas.openxmlformats.org/officeDocument/2006/relationships/customXml" Target="../ink/ink1008.xml"/><Relationship Id="rId193" Type="http://schemas.openxmlformats.org/officeDocument/2006/relationships/customXml" Target="../ink/ink805.xml"/><Relationship Id="rId207" Type="http://schemas.openxmlformats.org/officeDocument/2006/relationships/customXml" Target="../ink/ink812.xml"/><Relationship Id="rId249" Type="http://schemas.openxmlformats.org/officeDocument/2006/relationships/customXml" Target="../ink/ink833.xml"/><Relationship Id="rId414" Type="http://schemas.openxmlformats.org/officeDocument/2006/relationships/image" Target="../media/image908.png"/><Relationship Id="rId456" Type="http://schemas.openxmlformats.org/officeDocument/2006/relationships/image" Target="../media/image929.png"/><Relationship Id="rId498" Type="http://schemas.openxmlformats.org/officeDocument/2006/relationships/image" Target="../media/image950.png"/><Relationship Id="rId621" Type="http://schemas.openxmlformats.org/officeDocument/2006/relationships/image" Target="../media/image1010.png"/><Relationship Id="rId663" Type="http://schemas.openxmlformats.org/officeDocument/2006/relationships/image" Target="../media/image1031.png"/><Relationship Id="rId13" Type="http://schemas.openxmlformats.org/officeDocument/2006/relationships/image" Target="../media/image710.png"/><Relationship Id="rId109" Type="http://schemas.openxmlformats.org/officeDocument/2006/relationships/image" Target="../media/image757.png"/><Relationship Id="rId260" Type="http://schemas.openxmlformats.org/officeDocument/2006/relationships/image" Target="../media/image832.png"/><Relationship Id="rId316" Type="http://schemas.openxmlformats.org/officeDocument/2006/relationships/image" Target="../media/image860.png"/><Relationship Id="rId523" Type="http://schemas.openxmlformats.org/officeDocument/2006/relationships/image" Target="../media/image962.png"/><Relationship Id="rId719" Type="http://schemas.openxmlformats.org/officeDocument/2006/relationships/image" Target="../media/image1059.png"/><Relationship Id="rId55" Type="http://schemas.openxmlformats.org/officeDocument/2006/relationships/image" Target="../media/image730.png"/><Relationship Id="rId97" Type="http://schemas.openxmlformats.org/officeDocument/2006/relationships/image" Target="../media/image751.png"/><Relationship Id="rId120" Type="http://schemas.openxmlformats.org/officeDocument/2006/relationships/customXml" Target="../ink/ink768.xml"/><Relationship Id="rId358" Type="http://schemas.openxmlformats.org/officeDocument/2006/relationships/customXml" Target="../ink/ink888.xml"/><Relationship Id="rId565" Type="http://schemas.openxmlformats.org/officeDocument/2006/relationships/image" Target="../media/image983.png"/><Relationship Id="rId730" Type="http://schemas.openxmlformats.org/officeDocument/2006/relationships/customXml" Target="../ink/ink1075.xml"/><Relationship Id="rId162" Type="http://schemas.openxmlformats.org/officeDocument/2006/relationships/customXml" Target="../ink/ink789.xml"/><Relationship Id="rId218" Type="http://schemas.openxmlformats.org/officeDocument/2006/relationships/image" Target="../media/image811.png"/><Relationship Id="rId425" Type="http://schemas.openxmlformats.org/officeDocument/2006/relationships/customXml" Target="../ink/ink922.xml"/><Relationship Id="rId467" Type="http://schemas.openxmlformats.org/officeDocument/2006/relationships/customXml" Target="../ink/ink943.xml"/><Relationship Id="rId632" Type="http://schemas.openxmlformats.org/officeDocument/2006/relationships/customXml" Target="../ink/ink1026.xml"/><Relationship Id="rId271" Type="http://schemas.openxmlformats.org/officeDocument/2006/relationships/customXml" Target="../ink/ink844.xml"/><Relationship Id="rId674" Type="http://schemas.openxmlformats.org/officeDocument/2006/relationships/customXml" Target="../ink/ink1047.xml"/><Relationship Id="rId24" Type="http://schemas.openxmlformats.org/officeDocument/2006/relationships/customXml" Target="../ink/ink720.xml"/><Relationship Id="rId66" Type="http://schemas.openxmlformats.org/officeDocument/2006/relationships/customXml" Target="../ink/ink741.xml"/><Relationship Id="rId131" Type="http://schemas.openxmlformats.org/officeDocument/2006/relationships/image" Target="../media/image768.png"/><Relationship Id="rId327" Type="http://schemas.openxmlformats.org/officeDocument/2006/relationships/customXml" Target="../ink/ink872.xml"/><Relationship Id="rId369" Type="http://schemas.openxmlformats.org/officeDocument/2006/relationships/customXml" Target="../ink/ink894.xml"/><Relationship Id="rId534" Type="http://schemas.openxmlformats.org/officeDocument/2006/relationships/customXml" Target="../ink/ink977.xml"/><Relationship Id="rId576" Type="http://schemas.openxmlformats.org/officeDocument/2006/relationships/customXml" Target="../ink/ink998.xml"/><Relationship Id="rId173" Type="http://schemas.openxmlformats.org/officeDocument/2006/relationships/image" Target="../media/image789.png"/><Relationship Id="rId229" Type="http://schemas.openxmlformats.org/officeDocument/2006/relationships/customXml" Target="../ink/ink823.xml"/><Relationship Id="rId380" Type="http://schemas.openxmlformats.org/officeDocument/2006/relationships/image" Target="../media/image891.png"/><Relationship Id="rId436" Type="http://schemas.openxmlformats.org/officeDocument/2006/relationships/image" Target="../media/image919.png"/><Relationship Id="rId601" Type="http://schemas.openxmlformats.org/officeDocument/2006/relationships/image" Target="../media/image1000.png"/><Relationship Id="rId643" Type="http://schemas.openxmlformats.org/officeDocument/2006/relationships/image" Target="../media/image1021.png"/><Relationship Id="rId240" Type="http://schemas.openxmlformats.org/officeDocument/2006/relationships/image" Target="../media/image822.png"/><Relationship Id="rId478" Type="http://schemas.openxmlformats.org/officeDocument/2006/relationships/image" Target="../media/image940.png"/><Relationship Id="rId685" Type="http://schemas.openxmlformats.org/officeDocument/2006/relationships/image" Target="../media/image1042.png"/><Relationship Id="rId35" Type="http://schemas.openxmlformats.org/officeDocument/2006/relationships/image" Target="../media/image721.png"/><Relationship Id="rId77" Type="http://schemas.openxmlformats.org/officeDocument/2006/relationships/image" Target="../media/image741.png"/><Relationship Id="rId100" Type="http://schemas.openxmlformats.org/officeDocument/2006/relationships/customXml" Target="../ink/ink758.xml"/><Relationship Id="rId282" Type="http://schemas.openxmlformats.org/officeDocument/2006/relationships/image" Target="../media/image843.png"/><Relationship Id="rId338" Type="http://schemas.openxmlformats.org/officeDocument/2006/relationships/customXml" Target="../ink/ink878.xml"/><Relationship Id="rId503" Type="http://schemas.openxmlformats.org/officeDocument/2006/relationships/customXml" Target="../ink/ink961.xml"/><Relationship Id="rId545" Type="http://schemas.openxmlformats.org/officeDocument/2006/relationships/image" Target="../media/image973.png"/><Relationship Id="rId587" Type="http://schemas.openxmlformats.org/officeDocument/2006/relationships/image" Target="../media/image993.png"/><Relationship Id="rId710" Type="http://schemas.openxmlformats.org/officeDocument/2006/relationships/customXml" Target="../ink/ink1065.xml"/><Relationship Id="rId8" Type="http://schemas.openxmlformats.org/officeDocument/2006/relationships/customXml" Target="../ink/ink712.xml"/><Relationship Id="rId142" Type="http://schemas.openxmlformats.org/officeDocument/2006/relationships/customXml" Target="../ink/ink779.xml"/><Relationship Id="rId184" Type="http://schemas.openxmlformats.org/officeDocument/2006/relationships/image" Target="../media/image794.png"/><Relationship Id="rId391" Type="http://schemas.openxmlformats.org/officeDocument/2006/relationships/customXml" Target="../ink/ink905.xml"/><Relationship Id="rId405" Type="http://schemas.openxmlformats.org/officeDocument/2006/relationships/customXml" Target="../ink/ink912.xml"/><Relationship Id="rId447" Type="http://schemas.openxmlformats.org/officeDocument/2006/relationships/customXml" Target="../ink/ink933.xml"/><Relationship Id="rId612" Type="http://schemas.openxmlformats.org/officeDocument/2006/relationships/customXml" Target="../ink/ink1016.xml"/><Relationship Id="rId251" Type="http://schemas.openxmlformats.org/officeDocument/2006/relationships/customXml" Target="../ink/ink834.xml"/><Relationship Id="rId489" Type="http://schemas.openxmlformats.org/officeDocument/2006/relationships/customXml" Target="../ink/ink954.xml"/><Relationship Id="rId654" Type="http://schemas.openxmlformats.org/officeDocument/2006/relationships/customXml" Target="../ink/ink1037.xml"/><Relationship Id="rId696" Type="http://schemas.openxmlformats.org/officeDocument/2006/relationships/customXml" Target="../ink/ink1058.xml"/><Relationship Id="rId46" Type="http://schemas.openxmlformats.org/officeDocument/2006/relationships/customXml" Target="../ink/ink731.xml"/><Relationship Id="rId293" Type="http://schemas.openxmlformats.org/officeDocument/2006/relationships/customXml" Target="../ink/ink855.xml"/><Relationship Id="rId307" Type="http://schemas.openxmlformats.org/officeDocument/2006/relationships/customXml" Target="../ink/ink862.xml"/><Relationship Id="rId349" Type="http://schemas.openxmlformats.org/officeDocument/2006/relationships/image" Target="../media/image876.png"/><Relationship Id="rId514" Type="http://schemas.openxmlformats.org/officeDocument/2006/relationships/customXml" Target="../ink/ink967.xml"/><Relationship Id="rId556" Type="http://schemas.openxmlformats.org/officeDocument/2006/relationships/customXml" Target="../ink/ink988.xml"/><Relationship Id="rId721" Type="http://schemas.openxmlformats.org/officeDocument/2006/relationships/image" Target="../media/image1060.png"/><Relationship Id="rId88" Type="http://schemas.openxmlformats.org/officeDocument/2006/relationships/customXml" Target="../ink/ink752.xml"/><Relationship Id="rId111" Type="http://schemas.openxmlformats.org/officeDocument/2006/relationships/image" Target="../media/image758.png"/><Relationship Id="rId153" Type="http://schemas.openxmlformats.org/officeDocument/2006/relationships/image" Target="../media/image779.png"/><Relationship Id="rId195" Type="http://schemas.openxmlformats.org/officeDocument/2006/relationships/customXml" Target="../ink/ink806.xml"/><Relationship Id="rId209" Type="http://schemas.openxmlformats.org/officeDocument/2006/relationships/customXml" Target="../ink/ink813.xml"/><Relationship Id="rId360" Type="http://schemas.openxmlformats.org/officeDocument/2006/relationships/customXml" Target="../ink/ink889.xml"/><Relationship Id="rId416" Type="http://schemas.openxmlformats.org/officeDocument/2006/relationships/image" Target="../media/image909.png"/><Relationship Id="rId598" Type="http://schemas.openxmlformats.org/officeDocument/2006/relationships/customXml" Target="../ink/ink1009.xml"/><Relationship Id="rId220" Type="http://schemas.openxmlformats.org/officeDocument/2006/relationships/image" Target="../media/image812.png"/><Relationship Id="rId458" Type="http://schemas.openxmlformats.org/officeDocument/2006/relationships/image" Target="../media/image930.png"/><Relationship Id="rId623" Type="http://schemas.openxmlformats.org/officeDocument/2006/relationships/image" Target="../media/image1011.png"/><Relationship Id="rId665" Type="http://schemas.openxmlformats.org/officeDocument/2006/relationships/image" Target="../media/image1032.png"/><Relationship Id="rId15" Type="http://schemas.openxmlformats.org/officeDocument/2006/relationships/image" Target="../media/image711.png"/><Relationship Id="rId57" Type="http://schemas.openxmlformats.org/officeDocument/2006/relationships/image" Target="../media/image731.png"/><Relationship Id="rId262" Type="http://schemas.openxmlformats.org/officeDocument/2006/relationships/image" Target="../media/image833.png"/><Relationship Id="rId318" Type="http://schemas.openxmlformats.org/officeDocument/2006/relationships/image" Target="../media/image861.png"/><Relationship Id="rId525" Type="http://schemas.openxmlformats.org/officeDocument/2006/relationships/image" Target="../media/image963.png"/><Relationship Id="rId567" Type="http://schemas.openxmlformats.org/officeDocument/2006/relationships/image" Target="../media/image428.png"/><Relationship Id="rId732" Type="http://schemas.openxmlformats.org/officeDocument/2006/relationships/customXml" Target="../ink/ink1076.xml"/><Relationship Id="rId99" Type="http://schemas.openxmlformats.org/officeDocument/2006/relationships/image" Target="../media/image752.png"/><Relationship Id="rId122" Type="http://schemas.openxmlformats.org/officeDocument/2006/relationships/customXml" Target="../ink/ink769.xml"/><Relationship Id="rId164" Type="http://schemas.openxmlformats.org/officeDocument/2006/relationships/customXml" Target="../ink/ink790.xml"/><Relationship Id="rId371" Type="http://schemas.openxmlformats.org/officeDocument/2006/relationships/customXml" Target="../ink/ink895.xml"/><Relationship Id="rId427" Type="http://schemas.openxmlformats.org/officeDocument/2006/relationships/customXml" Target="../ink/ink923.xml"/><Relationship Id="rId469" Type="http://schemas.openxmlformats.org/officeDocument/2006/relationships/customXml" Target="../ink/ink944.xml"/><Relationship Id="rId634" Type="http://schemas.openxmlformats.org/officeDocument/2006/relationships/customXml" Target="../ink/ink1027.xml"/><Relationship Id="rId676" Type="http://schemas.openxmlformats.org/officeDocument/2006/relationships/customXml" Target="../ink/ink1048.xml"/><Relationship Id="rId26" Type="http://schemas.openxmlformats.org/officeDocument/2006/relationships/customXml" Target="../ink/ink721.xml"/><Relationship Id="rId231" Type="http://schemas.openxmlformats.org/officeDocument/2006/relationships/customXml" Target="../ink/ink824.xml"/><Relationship Id="rId273" Type="http://schemas.openxmlformats.org/officeDocument/2006/relationships/customXml" Target="../ink/ink845.xml"/><Relationship Id="rId329" Type="http://schemas.openxmlformats.org/officeDocument/2006/relationships/customXml" Target="../ink/ink873.xml"/><Relationship Id="rId480" Type="http://schemas.openxmlformats.org/officeDocument/2006/relationships/image" Target="../media/image941.png"/><Relationship Id="rId536" Type="http://schemas.openxmlformats.org/officeDocument/2006/relationships/customXml" Target="../ink/ink978.xml"/><Relationship Id="rId701" Type="http://schemas.openxmlformats.org/officeDocument/2006/relationships/image" Target="../media/image1050.png"/><Relationship Id="rId68" Type="http://schemas.openxmlformats.org/officeDocument/2006/relationships/customXml" Target="../ink/ink742.xml"/><Relationship Id="rId133" Type="http://schemas.openxmlformats.org/officeDocument/2006/relationships/image" Target="../media/image769.png"/><Relationship Id="rId175" Type="http://schemas.openxmlformats.org/officeDocument/2006/relationships/customXml" Target="../ink/ink796.xml"/><Relationship Id="rId340" Type="http://schemas.openxmlformats.org/officeDocument/2006/relationships/customXml" Target="../ink/ink879.xml"/><Relationship Id="rId578" Type="http://schemas.openxmlformats.org/officeDocument/2006/relationships/customXml" Target="../ink/ink999.xml"/><Relationship Id="rId200" Type="http://schemas.openxmlformats.org/officeDocument/2006/relationships/image" Target="../media/image802.png"/><Relationship Id="rId382" Type="http://schemas.openxmlformats.org/officeDocument/2006/relationships/image" Target="../media/image892.png"/><Relationship Id="rId438" Type="http://schemas.openxmlformats.org/officeDocument/2006/relationships/image" Target="../media/image920.png"/><Relationship Id="rId603" Type="http://schemas.openxmlformats.org/officeDocument/2006/relationships/image" Target="../media/image1001.png"/><Relationship Id="rId645" Type="http://schemas.openxmlformats.org/officeDocument/2006/relationships/image" Target="../media/image1022.png"/><Relationship Id="rId687" Type="http://schemas.openxmlformats.org/officeDocument/2006/relationships/image" Target="../media/image1043.png"/><Relationship Id="rId242" Type="http://schemas.openxmlformats.org/officeDocument/2006/relationships/image" Target="../media/image823.png"/><Relationship Id="rId284" Type="http://schemas.openxmlformats.org/officeDocument/2006/relationships/image" Target="../media/image844.png"/><Relationship Id="rId491" Type="http://schemas.openxmlformats.org/officeDocument/2006/relationships/customXml" Target="../ink/ink955.xml"/><Relationship Id="rId505" Type="http://schemas.openxmlformats.org/officeDocument/2006/relationships/image" Target="../media/image953.png"/><Relationship Id="rId712" Type="http://schemas.openxmlformats.org/officeDocument/2006/relationships/customXml" Target="../ink/ink1066.xml"/><Relationship Id="rId37" Type="http://schemas.openxmlformats.org/officeDocument/2006/relationships/image" Target="../media/image722.png"/><Relationship Id="rId79" Type="http://schemas.openxmlformats.org/officeDocument/2006/relationships/image" Target="../media/image742.png"/><Relationship Id="rId102" Type="http://schemas.openxmlformats.org/officeDocument/2006/relationships/customXml" Target="../ink/ink759.xml"/><Relationship Id="rId144" Type="http://schemas.openxmlformats.org/officeDocument/2006/relationships/customXml" Target="../ink/ink780.xml"/><Relationship Id="rId547" Type="http://schemas.openxmlformats.org/officeDocument/2006/relationships/image" Target="../media/image974.png"/><Relationship Id="rId589" Type="http://schemas.openxmlformats.org/officeDocument/2006/relationships/image" Target="../media/image994.png"/><Relationship Id="rId90" Type="http://schemas.openxmlformats.org/officeDocument/2006/relationships/customXml" Target="../ink/ink753.xml"/><Relationship Id="rId186" Type="http://schemas.openxmlformats.org/officeDocument/2006/relationships/image" Target="../media/image795.png"/><Relationship Id="rId351" Type="http://schemas.openxmlformats.org/officeDocument/2006/relationships/image" Target="../media/image877.png"/><Relationship Id="rId393" Type="http://schemas.openxmlformats.org/officeDocument/2006/relationships/customXml" Target="../ink/ink906.xml"/><Relationship Id="rId407" Type="http://schemas.openxmlformats.org/officeDocument/2006/relationships/customXml" Target="../ink/ink913.xml"/><Relationship Id="rId449" Type="http://schemas.openxmlformats.org/officeDocument/2006/relationships/customXml" Target="../ink/ink934.xml"/><Relationship Id="rId614" Type="http://schemas.openxmlformats.org/officeDocument/2006/relationships/customXml" Target="../ink/ink1017.xml"/><Relationship Id="rId656" Type="http://schemas.openxmlformats.org/officeDocument/2006/relationships/customXml" Target="../ink/ink1038.xml"/><Relationship Id="rId211" Type="http://schemas.openxmlformats.org/officeDocument/2006/relationships/customXml" Target="../ink/ink814.xml"/><Relationship Id="rId253" Type="http://schemas.openxmlformats.org/officeDocument/2006/relationships/customXml" Target="../ink/ink835.xml"/><Relationship Id="rId295" Type="http://schemas.openxmlformats.org/officeDocument/2006/relationships/customXml" Target="../ink/ink856.xml"/><Relationship Id="rId309" Type="http://schemas.openxmlformats.org/officeDocument/2006/relationships/customXml" Target="../ink/ink863.xml"/><Relationship Id="rId460" Type="http://schemas.openxmlformats.org/officeDocument/2006/relationships/image" Target="../media/image931.png"/><Relationship Id="rId516" Type="http://schemas.openxmlformats.org/officeDocument/2006/relationships/customXml" Target="../ink/ink968.xml"/><Relationship Id="rId698" Type="http://schemas.openxmlformats.org/officeDocument/2006/relationships/customXml" Target="../ink/ink1059.xml"/><Relationship Id="rId48" Type="http://schemas.openxmlformats.org/officeDocument/2006/relationships/customXml" Target="../ink/ink732.xml"/><Relationship Id="rId113" Type="http://schemas.openxmlformats.org/officeDocument/2006/relationships/image" Target="../media/image759.png"/><Relationship Id="rId320" Type="http://schemas.openxmlformats.org/officeDocument/2006/relationships/image" Target="../media/image862.png"/><Relationship Id="rId558" Type="http://schemas.openxmlformats.org/officeDocument/2006/relationships/customXml" Target="../ink/ink989.xml"/><Relationship Id="rId723" Type="http://schemas.openxmlformats.org/officeDocument/2006/relationships/image" Target="../media/image1061.png"/><Relationship Id="rId155" Type="http://schemas.openxmlformats.org/officeDocument/2006/relationships/image" Target="../media/image780.png"/><Relationship Id="rId197" Type="http://schemas.openxmlformats.org/officeDocument/2006/relationships/customXml" Target="../ink/ink807.xml"/><Relationship Id="rId362" Type="http://schemas.openxmlformats.org/officeDocument/2006/relationships/image" Target="../media/image882.png"/><Relationship Id="rId418" Type="http://schemas.openxmlformats.org/officeDocument/2006/relationships/image" Target="../media/image910.png"/><Relationship Id="rId625" Type="http://schemas.openxmlformats.org/officeDocument/2006/relationships/image" Target="../media/image1012.png"/><Relationship Id="rId222" Type="http://schemas.openxmlformats.org/officeDocument/2006/relationships/image" Target="../media/image813.png"/><Relationship Id="rId264" Type="http://schemas.openxmlformats.org/officeDocument/2006/relationships/image" Target="../media/image834.png"/><Relationship Id="rId471" Type="http://schemas.openxmlformats.org/officeDocument/2006/relationships/customXml" Target="../ink/ink945.xml"/><Relationship Id="rId667" Type="http://schemas.openxmlformats.org/officeDocument/2006/relationships/image" Target="../media/image1033.png"/><Relationship Id="rId17" Type="http://schemas.openxmlformats.org/officeDocument/2006/relationships/image" Target="../media/image712.png"/><Relationship Id="rId59" Type="http://schemas.openxmlformats.org/officeDocument/2006/relationships/image" Target="../media/image732.png"/><Relationship Id="rId124" Type="http://schemas.openxmlformats.org/officeDocument/2006/relationships/customXml" Target="../ink/ink770.xml"/><Relationship Id="rId527" Type="http://schemas.openxmlformats.org/officeDocument/2006/relationships/image" Target="../media/image964.png"/><Relationship Id="rId569" Type="http://schemas.openxmlformats.org/officeDocument/2006/relationships/image" Target="../media/image984.png"/><Relationship Id="rId734" Type="http://schemas.openxmlformats.org/officeDocument/2006/relationships/customXml" Target="../ink/ink1077.xml"/><Relationship Id="rId70" Type="http://schemas.openxmlformats.org/officeDocument/2006/relationships/customXml" Target="../ink/ink743.xml"/><Relationship Id="rId166" Type="http://schemas.openxmlformats.org/officeDocument/2006/relationships/customXml" Target="../ink/ink791.xml"/><Relationship Id="rId331" Type="http://schemas.openxmlformats.org/officeDocument/2006/relationships/customXml" Target="../ink/ink874.xml"/><Relationship Id="rId373" Type="http://schemas.openxmlformats.org/officeDocument/2006/relationships/customXml" Target="../ink/ink896.xml"/><Relationship Id="rId429" Type="http://schemas.openxmlformats.org/officeDocument/2006/relationships/customXml" Target="../ink/ink924.xml"/><Relationship Id="rId580" Type="http://schemas.openxmlformats.org/officeDocument/2006/relationships/customXml" Target="../ink/ink1000.xml"/><Relationship Id="rId636" Type="http://schemas.openxmlformats.org/officeDocument/2006/relationships/customXml" Target="../ink/ink102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25.xml"/><Relationship Id="rId440" Type="http://schemas.openxmlformats.org/officeDocument/2006/relationships/image" Target="../media/image921.png"/><Relationship Id="rId678" Type="http://schemas.openxmlformats.org/officeDocument/2006/relationships/customXml" Target="../ink/ink1049.xml"/><Relationship Id="rId28" Type="http://schemas.openxmlformats.org/officeDocument/2006/relationships/customXml" Target="../ink/ink722.xml"/><Relationship Id="rId275" Type="http://schemas.openxmlformats.org/officeDocument/2006/relationships/customXml" Target="../ink/ink846.xml"/><Relationship Id="rId300" Type="http://schemas.openxmlformats.org/officeDocument/2006/relationships/image" Target="../media/image852.png"/><Relationship Id="rId482" Type="http://schemas.openxmlformats.org/officeDocument/2006/relationships/image" Target="../media/image942.png"/><Relationship Id="rId538" Type="http://schemas.openxmlformats.org/officeDocument/2006/relationships/customXml" Target="../ink/ink979.xml"/><Relationship Id="rId703" Type="http://schemas.openxmlformats.org/officeDocument/2006/relationships/image" Target="../media/image1051.png"/><Relationship Id="rId81" Type="http://schemas.openxmlformats.org/officeDocument/2006/relationships/image" Target="../media/image743.png"/><Relationship Id="rId135" Type="http://schemas.openxmlformats.org/officeDocument/2006/relationships/image" Target="../media/image770.png"/><Relationship Id="rId177" Type="http://schemas.openxmlformats.org/officeDocument/2006/relationships/customXml" Target="../ink/ink797.xml"/><Relationship Id="rId342" Type="http://schemas.openxmlformats.org/officeDocument/2006/relationships/customXml" Target="../ink/ink880.xml"/><Relationship Id="rId384" Type="http://schemas.openxmlformats.org/officeDocument/2006/relationships/image" Target="../media/image893.png"/><Relationship Id="rId591" Type="http://schemas.openxmlformats.org/officeDocument/2006/relationships/image" Target="../media/image995.png"/><Relationship Id="rId605" Type="http://schemas.openxmlformats.org/officeDocument/2006/relationships/image" Target="../media/image1002.png"/><Relationship Id="rId202" Type="http://schemas.openxmlformats.org/officeDocument/2006/relationships/image" Target="../media/image803.png"/><Relationship Id="rId244" Type="http://schemas.openxmlformats.org/officeDocument/2006/relationships/image" Target="../media/image824.png"/><Relationship Id="rId647" Type="http://schemas.openxmlformats.org/officeDocument/2006/relationships/image" Target="../media/image1023.png"/><Relationship Id="rId689" Type="http://schemas.openxmlformats.org/officeDocument/2006/relationships/image" Target="../media/image1044.png"/><Relationship Id="rId39" Type="http://schemas.openxmlformats.org/officeDocument/2006/relationships/image" Target="../media/image12.png"/><Relationship Id="rId286" Type="http://schemas.openxmlformats.org/officeDocument/2006/relationships/image" Target="../media/image845.png"/><Relationship Id="rId451" Type="http://schemas.openxmlformats.org/officeDocument/2006/relationships/customXml" Target="../ink/ink935.xml"/><Relationship Id="rId493" Type="http://schemas.openxmlformats.org/officeDocument/2006/relationships/customXml" Target="../ink/ink956.xml"/><Relationship Id="rId507" Type="http://schemas.openxmlformats.org/officeDocument/2006/relationships/image" Target="../media/image954.png"/><Relationship Id="rId549" Type="http://schemas.openxmlformats.org/officeDocument/2006/relationships/image" Target="../media/image975.png"/><Relationship Id="rId714" Type="http://schemas.openxmlformats.org/officeDocument/2006/relationships/customXml" Target="../ink/ink1067.xml"/><Relationship Id="rId50" Type="http://schemas.openxmlformats.org/officeDocument/2006/relationships/customXml" Target="../ink/ink733.xml"/><Relationship Id="rId104" Type="http://schemas.openxmlformats.org/officeDocument/2006/relationships/customXml" Target="../ink/ink760.xml"/><Relationship Id="rId146" Type="http://schemas.openxmlformats.org/officeDocument/2006/relationships/customXml" Target="../ink/ink781.xml"/><Relationship Id="rId188" Type="http://schemas.openxmlformats.org/officeDocument/2006/relationships/image" Target="../media/image796.png"/><Relationship Id="rId311" Type="http://schemas.openxmlformats.org/officeDocument/2006/relationships/customXml" Target="../ink/ink864.xml"/><Relationship Id="rId353" Type="http://schemas.openxmlformats.org/officeDocument/2006/relationships/image" Target="../media/image878.png"/><Relationship Id="rId395" Type="http://schemas.openxmlformats.org/officeDocument/2006/relationships/customXml" Target="../ink/ink907.xml"/><Relationship Id="rId409" Type="http://schemas.openxmlformats.org/officeDocument/2006/relationships/customXml" Target="../ink/ink914.xml"/><Relationship Id="rId560" Type="http://schemas.openxmlformats.org/officeDocument/2006/relationships/customXml" Target="../ink/ink990.xml"/><Relationship Id="rId92" Type="http://schemas.openxmlformats.org/officeDocument/2006/relationships/customXml" Target="../ink/ink754.xml"/><Relationship Id="rId213" Type="http://schemas.openxmlformats.org/officeDocument/2006/relationships/customXml" Target="../ink/ink815.xml"/><Relationship Id="rId420" Type="http://schemas.openxmlformats.org/officeDocument/2006/relationships/image" Target="../media/image911.png"/><Relationship Id="rId616" Type="http://schemas.openxmlformats.org/officeDocument/2006/relationships/customXml" Target="../ink/ink1018.xml"/><Relationship Id="rId658" Type="http://schemas.openxmlformats.org/officeDocument/2006/relationships/customXml" Target="../ink/ink1039.xml"/><Relationship Id="rId255" Type="http://schemas.openxmlformats.org/officeDocument/2006/relationships/customXml" Target="../ink/ink836.xml"/><Relationship Id="rId297" Type="http://schemas.openxmlformats.org/officeDocument/2006/relationships/customXml" Target="../ink/ink857.xml"/><Relationship Id="rId462" Type="http://schemas.openxmlformats.org/officeDocument/2006/relationships/image" Target="../media/image932.png"/><Relationship Id="rId518" Type="http://schemas.openxmlformats.org/officeDocument/2006/relationships/customXml" Target="../ink/ink969.xml"/><Relationship Id="rId725" Type="http://schemas.openxmlformats.org/officeDocument/2006/relationships/image" Target="../media/image1062.png"/><Relationship Id="rId115" Type="http://schemas.openxmlformats.org/officeDocument/2006/relationships/image" Target="../media/image760.png"/><Relationship Id="rId157" Type="http://schemas.openxmlformats.org/officeDocument/2006/relationships/image" Target="../media/image781.png"/><Relationship Id="rId322" Type="http://schemas.openxmlformats.org/officeDocument/2006/relationships/image" Target="../media/image863.png"/><Relationship Id="rId364" Type="http://schemas.openxmlformats.org/officeDocument/2006/relationships/image" Target="../media/image883.png"/><Relationship Id="rId61" Type="http://schemas.openxmlformats.org/officeDocument/2006/relationships/image" Target="../media/image733.png"/><Relationship Id="rId199" Type="http://schemas.openxmlformats.org/officeDocument/2006/relationships/customXml" Target="../ink/ink808.xml"/><Relationship Id="rId571" Type="http://schemas.openxmlformats.org/officeDocument/2006/relationships/image" Target="../media/image985.png"/><Relationship Id="rId627" Type="http://schemas.openxmlformats.org/officeDocument/2006/relationships/image" Target="../media/image1013.png"/><Relationship Id="rId669" Type="http://schemas.openxmlformats.org/officeDocument/2006/relationships/image" Target="../media/image1034.png"/><Relationship Id="rId19" Type="http://schemas.openxmlformats.org/officeDocument/2006/relationships/image" Target="../media/image713.png"/><Relationship Id="rId224" Type="http://schemas.openxmlformats.org/officeDocument/2006/relationships/image" Target="../media/image814.png"/><Relationship Id="rId266" Type="http://schemas.openxmlformats.org/officeDocument/2006/relationships/image" Target="../media/image835.png"/><Relationship Id="rId431" Type="http://schemas.openxmlformats.org/officeDocument/2006/relationships/customXml" Target="../ink/ink925.xml"/><Relationship Id="rId473" Type="http://schemas.openxmlformats.org/officeDocument/2006/relationships/customXml" Target="../ink/ink946.xml"/><Relationship Id="rId529" Type="http://schemas.openxmlformats.org/officeDocument/2006/relationships/image" Target="../media/image965.png"/><Relationship Id="rId680" Type="http://schemas.openxmlformats.org/officeDocument/2006/relationships/customXml" Target="../ink/ink1050.xml"/><Relationship Id="rId736" Type="http://schemas.openxmlformats.org/officeDocument/2006/relationships/customXml" Target="../ink/ink1078.xml"/><Relationship Id="rId30" Type="http://schemas.openxmlformats.org/officeDocument/2006/relationships/customXml" Target="../ink/ink723.xml"/><Relationship Id="rId126" Type="http://schemas.openxmlformats.org/officeDocument/2006/relationships/customXml" Target="../ink/ink771.xml"/><Relationship Id="rId168" Type="http://schemas.openxmlformats.org/officeDocument/2006/relationships/customXml" Target="../ink/ink792.xml"/><Relationship Id="rId333" Type="http://schemas.openxmlformats.org/officeDocument/2006/relationships/customXml" Target="../ink/ink875.xml"/><Relationship Id="rId540" Type="http://schemas.openxmlformats.org/officeDocument/2006/relationships/customXml" Target="../ink/ink980.xml"/><Relationship Id="rId72" Type="http://schemas.openxmlformats.org/officeDocument/2006/relationships/customXml" Target="../ink/ink744.xml"/><Relationship Id="rId375" Type="http://schemas.openxmlformats.org/officeDocument/2006/relationships/customXml" Target="../ink/ink897.xml"/><Relationship Id="rId582" Type="http://schemas.openxmlformats.org/officeDocument/2006/relationships/customXml" Target="../ink/ink1001.xml"/><Relationship Id="rId638" Type="http://schemas.openxmlformats.org/officeDocument/2006/relationships/customXml" Target="../ink/ink1029.xml"/><Relationship Id="rId3" Type="http://schemas.openxmlformats.org/officeDocument/2006/relationships/image" Target="../media/image706.png"/><Relationship Id="rId235" Type="http://schemas.openxmlformats.org/officeDocument/2006/relationships/customXml" Target="../ink/ink826.xml"/><Relationship Id="rId277" Type="http://schemas.openxmlformats.org/officeDocument/2006/relationships/customXml" Target="../ink/ink847.xml"/><Relationship Id="rId400" Type="http://schemas.openxmlformats.org/officeDocument/2006/relationships/image" Target="../media/image901.png"/><Relationship Id="rId442" Type="http://schemas.openxmlformats.org/officeDocument/2006/relationships/image" Target="../media/image922.png"/><Relationship Id="rId484" Type="http://schemas.openxmlformats.org/officeDocument/2006/relationships/image" Target="../media/image943.png"/><Relationship Id="rId705" Type="http://schemas.openxmlformats.org/officeDocument/2006/relationships/image" Target="../media/image1052.png"/><Relationship Id="rId137" Type="http://schemas.openxmlformats.org/officeDocument/2006/relationships/image" Target="../media/image771.png"/><Relationship Id="rId302" Type="http://schemas.openxmlformats.org/officeDocument/2006/relationships/image" Target="../media/image853.png"/><Relationship Id="rId344" Type="http://schemas.openxmlformats.org/officeDocument/2006/relationships/customXml" Target="../ink/ink881.xml"/><Relationship Id="rId691" Type="http://schemas.openxmlformats.org/officeDocument/2006/relationships/image" Target="../media/image1045.png"/><Relationship Id="rId41" Type="http://schemas.openxmlformats.org/officeDocument/2006/relationships/image" Target="../media/image723.png"/><Relationship Id="rId83" Type="http://schemas.openxmlformats.org/officeDocument/2006/relationships/image" Target="../media/image744.png"/><Relationship Id="rId179" Type="http://schemas.openxmlformats.org/officeDocument/2006/relationships/customXml" Target="../ink/ink798.xml"/><Relationship Id="rId386" Type="http://schemas.openxmlformats.org/officeDocument/2006/relationships/image" Target="../media/image894.png"/><Relationship Id="rId551" Type="http://schemas.openxmlformats.org/officeDocument/2006/relationships/image" Target="../media/image976.png"/><Relationship Id="rId593" Type="http://schemas.openxmlformats.org/officeDocument/2006/relationships/image" Target="../media/image996.png"/><Relationship Id="rId607" Type="http://schemas.openxmlformats.org/officeDocument/2006/relationships/image" Target="../media/image1003.png"/><Relationship Id="rId649" Type="http://schemas.openxmlformats.org/officeDocument/2006/relationships/image" Target="../media/image1024.png"/><Relationship Id="rId190" Type="http://schemas.openxmlformats.org/officeDocument/2006/relationships/image" Target="../media/image797.png"/><Relationship Id="rId204" Type="http://schemas.openxmlformats.org/officeDocument/2006/relationships/image" Target="../media/image804.png"/><Relationship Id="rId246" Type="http://schemas.openxmlformats.org/officeDocument/2006/relationships/image" Target="../media/image825.png"/><Relationship Id="rId288" Type="http://schemas.openxmlformats.org/officeDocument/2006/relationships/image" Target="../media/image846.png"/><Relationship Id="rId411" Type="http://schemas.openxmlformats.org/officeDocument/2006/relationships/customXml" Target="../ink/ink915.xml"/><Relationship Id="rId453" Type="http://schemas.openxmlformats.org/officeDocument/2006/relationships/customXml" Target="../ink/ink936.xml"/><Relationship Id="rId509" Type="http://schemas.openxmlformats.org/officeDocument/2006/relationships/image" Target="../media/image955.png"/><Relationship Id="rId660" Type="http://schemas.openxmlformats.org/officeDocument/2006/relationships/customXml" Target="../ink/ink1040.xml"/><Relationship Id="rId106" Type="http://schemas.openxmlformats.org/officeDocument/2006/relationships/customXml" Target="../ink/ink761.xml"/><Relationship Id="rId313" Type="http://schemas.openxmlformats.org/officeDocument/2006/relationships/customXml" Target="../ink/ink865.xml"/><Relationship Id="rId495" Type="http://schemas.openxmlformats.org/officeDocument/2006/relationships/customXml" Target="../ink/ink957.xml"/><Relationship Id="rId716" Type="http://schemas.openxmlformats.org/officeDocument/2006/relationships/customXml" Target="../ink/ink1068.xml"/><Relationship Id="rId10" Type="http://schemas.openxmlformats.org/officeDocument/2006/relationships/customXml" Target="../ink/ink713.xml"/><Relationship Id="rId52" Type="http://schemas.openxmlformats.org/officeDocument/2006/relationships/customXml" Target="../ink/ink734.xml"/><Relationship Id="rId94" Type="http://schemas.openxmlformats.org/officeDocument/2006/relationships/customXml" Target="../ink/ink755.xml"/><Relationship Id="rId148" Type="http://schemas.openxmlformats.org/officeDocument/2006/relationships/customXml" Target="../ink/ink782.xml"/><Relationship Id="rId355" Type="http://schemas.openxmlformats.org/officeDocument/2006/relationships/image" Target="../media/image879.png"/><Relationship Id="rId397" Type="http://schemas.openxmlformats.org/officeDocument/2006/relationships/customXml" Target="../ink/ink908.xml"/><Relationship Id="rId520" Type="http://schemas.openxmlformats.org/officeDocument/2006/relationships/customXml" Target="../ink/ink970.xml"/><Relationship Id="rId562" Type="http://schemas.openxmlformats.org/officeDocument/2006/relationships/customXml" Target="../ink/ink991.xml"/><Relationship Id="rId618" Type="http://schemas.openxmlformats.org/officeDocument/2006/relationships/customXml" Target="../ink/ink1019.xml"/><Relationship Id="rId215" Type="http://schemas.openxmlformats.org/officeDocument/2006/relationships/customXml" Target="../ink/ink816.xml"/><Relationship Id="rId257" Type="http://schemas.openxmlformats.org/officeDocument/2006/relationships/customXml" Target="../ink/ink837.xml"/><Relationship Id="rId422" Type="http://schemas.openxmlformats.org/officeDocument/2006/relationships/image" Target="../media/image912.png"/><Relationship Id="rId464" Type="http://schemas.openxmlformats.org/officeDocument/2006/relationships/image" Target="../media/image933.png"/><Relationship Id="rId299" Type="http://schemas.openxmlformats.org/officeDocument/2006/relationships/customXml" Target="../ink/ink858.xml"/><Relationship Id="rId727" Type="http://schemas.openxmlformats.org/officeDocument/2006/relationships/image" Target="../media/image1063.png"/><Relationship Id="rId63" Type="http://schemas.openxmlformats.org/officeDocument/2006/relationships/image" Target="../media/image734.png"/><Relationship Id="rId159" Type="http://schemas.openxmlformats.org/officeDocument/2006/relationships/image" Target="../media/image782.png"/><Relationship Id="rId366" Type="http://schemas.openxmlformats.org/officeDocument/2006/relationships/image" Target="../media/image884.png"/><Relationship Id="rId573" Type="http://schemas.openxmlformats.org/officeDocument/2006/relationships/image" Target="../media/image986.png"/><Relationship Id="rId226" Type="http://schemas.openxmlformats.org/officeDocument/2006/relationships/image" Target="../media/image815.png"/><Relationship Id="rId433" Type="http://schemas.openxmlformats.org/officeDocument/2006/relationships/customXml" Target="../ink/ink926.xml"/><Relationship Id="rId640" Type="http://schemas.openxmlformats.org/officeDocument/2006/relationships/customXml" Target="../ink/ink1030.xml"/><Relationship Id="rId74" Type="http://schemas.openxmlformats.org/officeDocument/2006/relationships/customXml" Target="../ink/ink745.xml"/><Relationship Id="rId377" Type="http://schemas.openxmlformats.org/officeDocument/2006/relationships/customXml" Target="../ink/ink898.xml"/><Relationship Id="rId500" Type="http://schemas.openxmlformats.org/officeDocument/2006/relationships/image" Target="../media/image951.png"/><Relationship Id="rId584" Type="http://schemas.openxmlformats.org/officeDocument/2006/relationships/customXml" Target="../ink/ink1002.xml"/><Relationship Id="rId5" Type="http://schemas.openxmlformats.org/officeDocument/2006/relationships/image" Target="../media/image707.png"/><Relationship Id="rId237" Type="http://schemas.openxmlformats.org/officeDocument/2006/relationships/customXml" Target="../ink/ink827.xml"/><Relationship Id="rId444" Type="http://schemas.openxmlformats.org/officeDocument/2006/relationships/image" Target="../media/image923.png"/><Relationship Id="rId651" Type="http://schemas.openxmlformats.org/officeDocument/2006/relationships/image" Target="../media/image1025.png"/><Relationship Id="rId290" Type="http://schemas.openxmlformats.org/officeDocument/2006/relationships/image" Target="../media/image847.png"/><Relationship Id="rId304" Type="http://schemas.openxmlformats.org/officeDocument/2006/relationships/image" Target="../media/image854.png"/><Relationship Id="rId388" Type="http://schemas.openxmlformats.org/officeDocument/2006/relationships/image" Target="../media/image895.png"/><Relationship Id="rId511" Type="http://schemas.openxmlformats.org/officeDocument/2006/relationships/image" Target="../media/image956.png"/><Relationship Id="rId609" Type="http://schemas.openxmlformats.org/officeDocument/2006/relationships/image" Target="../media/image1004.png"/><Relationship Id="rId85" Type="http://schemas.openxmlformats.org/officeDocument/2006/relationships/image" Target="../media/image745.png"/><Relationship Id="rId150" Type="http://schemas.openxmlformats.org/officeDocument/2006/relationships/customXml" Target="../ink/ink783.xml"/><Relationship Id="rId595" Type="http://schemas.openxmlformats.org/officeDocument/2006/relationships/image" Target="../media/image997.png"/><Relationship Id="rId248" Type="http://schemas.openxmlformats.org/officeDocument/2006/relationships/image" Target="../media/image826.png"/><Relationship Id="rId455" Type="http://schemas.openxmlformats.org/officeDocument/2006/relationships/customXml" Target="../ink/ink937.xml"/><Relationship Id="rId662" Type="http://schemas.openxmlformats.org/officeDocument/2006/relationships/customXml" Target="../ink/ink1041.xml"/><Relationship Id="rId12" Type="http://schemas.openxmlformats.org/officeDocument/2006/relationships/customXml" Target="../ink/ink714.xml"/><Relationship Id="rId108" Type="http://schemas.openxmlformats.org/officeDocument/2006/relationships/customXml" Target="../ink/ink762.xml"/><Relationship Id="rId315" Type="http://schemas.openxmlformats.org/officeDocument/2006/relationships/customXml" Target="../ink/ink866.xml"/><Relationship Id="rId522" Type="http://schemas.openxmlformats.org/officeDocument/2006/relationships/customXml" Target="../ink/ink971.xml"/><Relationship Id="rId96" Type="http://schemas.openxmlformats.org/officeDocument/2006/relationships/customXml" Target="../ink/ink756.xml"/><Relationship Id="rId161" Type="http://schemas.openxmlformats.org/officeDocument/2006/relationships/image" Target="../media/image783.png"/><Relationship Id="rId399" Type="http://schemas.openxmlformats.org/officeDocument/2006/relationships/customXml" Target="../ink/ink909.xml"/><Relationship Id="rId259" Type="http://schemas.openxmlformats.org/officeDocument/2006/relationships/customXml" Target="../ink/ink838.xml"/><Relationship Id="rId466" Type="http://schemas.openxmlformats.org/officeDocument/2006/relationships/image" Target="../media/image934.png"/><Relationship Id="rId673" Type="http://schemas.openxmlformats.org/officeDocument/2006/relationships/image" Target="../media/image1036.png"/><Relationship Id="rId23" Type="http://schemas.openxmlformats.org/officeDocument/2006/relationships/image" Target="../media/image715.png"/><Relationship Id="rId119" Type="http://schemas.openxmlformats.org/officeDocument/2006/relationships/image" Target="../media/image762.png"/><Relationship Id="rId326" Type="http://schemas.openxmlformats.org/officeDocument/2006/relationships/image" Target="../media/image865.png"/><Relationship Id="rId533" Type="http://schemas.openxmlformats.org/officeDocument/2006/relationships/image" Target="../media/image967.png"/><Relationship Id="rId172" Type="http://schemas.openxmlformats.org/officeDocument/2006/relationships/customXml" Target="../ink/ink794.xml"/><Relationship Id="rId477" Type="http://schemas.openxmlformats.org/officeDocument/2006/relationships/customXml" Target="../ink/ink948.xml"/><Relationship Id="rId600" Type="http://schemas.openxmlformats.org/officeDocument/2006/relationships/customXml" Target="../ink/ink1010.xml"/><Relationship Id="rId684" Type="http://schemas.openxmlformats.org/officeDocument/2006/relationships/customXml" Target="../ink/ink1052.xml"/><Relationship Id="rId337" Type="http://schemas.openxmlformats.org/officeDocument/2006/relationships/customXml" Target="../ink/ink877.xml"/><Relationship Id="rId34" Type="http://schemas.openxmlformats.org/officeDocument/2006/relationships/customXml" Target="../ink/ink725.xml"/><Relationship Id="rId544" Type="http://schemas.openxmlformats.org/officeDocument/2006/relationships/customXml" Target="../ink/ink982.xml"/><Relationship Id="rId183" Type="http://schemas.openxmlformats.org/officeDocument/2006/relationships/customXml" Target="../ink/ink800.xml"/><Relationship Id="rId390" Type="http://schemas.openxmlformats.org/officeDocument/2006/relationships/image" Target="../media/image896.png"/><Relationship Id="rId404" Type="http://schemas.openxmlformats.org/officeDocument/2006/relationships/image" Target="../media/image903.png"/><Relationship Id="rId611" Type="http://schemas.openxmlformats.org/officeDocument/2006/relationships/image" Target="../media/image1005.png"/><Relationship Id="rId250" Type="http://schemas.openxmlformats.org/officeDocument/2006/relationships/image" Target="../media/image827.png"/><Relationship Id="rId488" Type="http://schemas.openxmlformats.org/officeDocument/2006/relationships/image" Target="../media/image945.png"/><Relationship Id="rId695" Type="http://schemas.openxmlformats.org/officeDocument/2006/relationships/image" Target="../media/image1047.png"/><Relationship Id="rId709" Type="http://schemas.openxmlformats.org/officeDocument/2006/relationships/image" Target="../media/image1054.png"/><Relationship Id="rId45" Type="http://schemas.openxmlformats.org/officeDocument/2006/relationships/image" Target="../media/image725.png"/><Relationship Id="rId110" Type="http://schemas.openxmlformats.org/officeDocument/2006/relationships/customXml" Target="../ink/ink763.xml"/><Relationship Id="rId348" Type="http://schemas.openxmlformats.org/officeDocument/2006/relationships/customXml" Target="../ink/ink883.xml"/><Relationship Id="rId555" Type="http://schemas.openxmlformats.org/officeDocument/2006/relationships/image" Target="../media/image978.png"/><Relationship Id="rId194" Type="http://schemas.openxmlformats.org/officeDocument/2006/relationships/image" Target="../media/image799.png"/><Relationship Id="rId208" Type="http://schemas.openxmlformats.org/officeDocument/2006/relationships/image" Target="../media/image806.png"/><Relationship Id="rId415" Type="http://schemas.openxmlformats.org/officeDocument/2006/relationships/customXml" Target="../ink/ink917.xml"/><Relationship Id="rId622" Type="http://schemas.openxmlformats.org/officeDocument/2006/relationships/customXml" Target="../ink/ink1021.xml"/><Relationship Id="rId261" Type="http://schemas.openxmlformats.org/officeDocument/2006/relationships/customXml" Target="../ink/ink839.xml"/><Relationship Id="rId499" Type="http://schemas.openxmlformats.org/officeDocument/2006/relationships/customXml" Target="../ink/ink959.xml"/><Relationship Id="rId56" Type="http://schemas.openxmlformats.org/officeDocument/2006/relationships/customXml" Target="../ink/ink736.xml"/><Relationship Id="rId359" Type="http://schemas.openxmlformats.org/officeDocument/2006/relationships/image" Target="../media/image881.png"/><Relationship Id="rId566" Type="http://schemas.openxmlformats.org/officeDocument/2006/relationships/customXml" Target="../ink/ink993.xml"/><Relationship Id="rId121" Type="http://schemas.openxmlformats.org/officeDocument/2006/relationships/image" Target="../media/image763.png"/><Relationship Id="rId219" Type="http://schemas.openxmlformats.org/officeDocument/2006/relationships/customXml" Target="../ink/ink818.xml"/><Relationship Id="rId426" Type="http://schemas.openxmlformats.org/officeDocument/2006/relationships/image" Target="../media/image914.png"/><Relationship Id="rId633" Type="http://schemas.openxmlformats.org/officeDocument/2006/relationships/image" Target="../media/image1016.png"/><Relationship Id="rId67" Type="http://schemas.openxmlformats.org/officeDocument/2006/relationships/image" Target="../media/image736.png"/><Relationship Id="rId272" Type="http://schemas.openxmlformats.org/officeDocument/2006/relationships/image" Target="../media/image838.png"/><Relationship Id="rId577" Type="http://schemas.openxmlformats.org/officeDocument/2006/relationships/image" Target="../media/image988.png"/><Relationship Id="rId700" Type="http://schemas.openxmlformats.org/officeDocument/2006/relationships/customXml" Target="../ink/ink1060.xml"/><Relationship Id="rId132" Type="http://schemas.openxmlformats.org/officeDocument/2006/relationships/customXml" Target="../ink/ink774.xml"/><Relationship Id="rId437" Type="http://schemas.openxmlformats.org/officeDocument/2006/relationships/customXml" Target="../ink/ink928.xml"/><Relationship Id="rId644" Type="http://schemas.openxmlformats.org/officeDocument/2006/relationships/customXml" Target="../ink/ink1032.xml"/><Relationship Id="rId283" Type="http://schemas.openxmlformats.org/officeDocument/2006/relationships/customXml" Target="../ink/ink850.xml"/><Relationship Id="rId490" Type="http://schemas.openxmlformats.org/officeDocument/2006/relationships/image" Target="../media/image946.png"/><Relationship Id="rId504" Type="http://schemas.openxmlformats.org/officeDocument/2006/relationships/customXml" Target="../ink/ink962.xml"/><Relationship Id="rId711" Type="http://schemas.openxmlformats.org/officeDocument/2006/relationships/image" Target="../media/image1055.png"/><Relationship Id="rId78" Type="http://schemas.openxmlformats.org/officeDocument/2006/relationships/customXml" Target="../ink/ink747.xml"/><Relationship Id="rId143" Type="http://schemas.openxmlformats.org/officeDocument/2006/relationships/image" Target="../media/image774.png"/><Relationship Id="rId350" Type="http://schemas.openxmlformats.org/officeDocument/2006/relationships/customXml" Target="../ink/ink884.xml"/><Relationship Id="rId588" Type="http://schemas.openxmlformats.org/officeDocument/2006/relationships/customXml" Target="../ink/ink1004.xml"/><Relationship Id="rId9" Type="http://schemas.openxmlformats.org/officeDocument/2006/relationships/image" Target="../media/image709.png"/><Relationship Id="rId210" Type="http://schemas.openxmlformats.org/officeDocument/2006/relationships/image" Target="../media/image807.png"/><Relationship Id="rId448" Type="http://schemas.openxmlformats.org/officeDocument/2006/relationships/image" Target="../media/image925.png"/><Relationship Id="rId655" Type="http://schemas.openxmlformats.org/officeDocument/2006/relationships/image" Target="../media/image1027.png"/><Relationship Id="rId294" Type="http://schemas.openxmlformats.org/officeDocument/2006/relationships/image" Target="../media/image849.png"/><Relationship Id="rId308" Type="http://schemas.openxmlformats.org/officeDocument/2006/relationships/image" Target="../media/image856.png"/><Relationship Id="rId515" Type="http://schemas.openxmlformats.org/officeDocument/2006/relationships/image" Target="../media/image958.png"/><Relationship Id="rId722" Type="http://schemas.openxmlformats.org/officeDocument/2006/relationships/customXml" Target="../ink/ink1071.xml"/><Relationship Id="rId89" Type="http://schemas.openxmlformats.org/officeDocument/2006/relationships/image" Target="../media/image747.png"/><Relationship Id="rId154" Type="http://schemas.openxmlformats.org/officeDocument/2006/relationships/customXml" Target="../ink/ink785.xml"/><Relationship Id="rId361" Type="http://schemas.openxmlformats.org/officeDocument/2006/relationships/customXml" Target="../ink/ink890.xml"/><Relationship Id="rId599" Type="http://schemas.openxmlformats.org/officeDocument/2006/relationships/image" Target="../media/image999.png"/><Relationship Id="rId459" Type="http://schemas.openxmlformats.org/officeDocument/2006/relationships/customXml" Target="../ink/ink939.xml"/><Relationship Id="rId666" Type="http://schemas.openxmlformats.org/officeDocument/2006/relationships/customXml" Target="../ink/ink1043.xml"/><Relationship Id="rId16" Type="http://schemas.openxmlformats.org/officeDocument/2006/relationships/customXml" Target="../ink/ink716.xml"/><Relationship Id="rId221" Type="http://schemas.openxmlformats.org/officeDocument/2006/relationships/customXml" Target="../ink/ink819.xml"/><Relationship Id="rId319" Type="http://schemas.openxmlformats.org/officeDocument/2006/relationships/customXml" Target="../ink/ink868.xml"/><Relationship Id="rId526" Type="http://schemas.openxmlformats.org/officeDocument/2006/relationships/customXml" Target="../ink/ink973.xml"/><Relationship Id="rId733" Type="http://schemas.openxmlformats.org/officeDocument/2006/relationships/image" Target="../media/image1066.png"/><Relationship Id="rId165" Type="http://schemas.openxmlformats.org/officeDocument/2006/relationships/image" Target="../media/image785.png"/><Relationship Id="rId372" Type="http://schemas.openxmlformats.org/officeDocument/2006/relationships/image" Target="../media/image887.png"/><Relationship Id="rId677" Type="http://schemas.openxmlformats.org/officeDocument/2006/relationships/image" Target="../media/image1038.png"/><Relationship Id="rId232" Type="http://schemas.openxmlformats.org/officeDocument/2006/relationships/image" Target="../media/image818.png"/><Relationship Id="rId27" Type="http://schemas.openxmlformats.org/officeDocument/2006/relationships/image" Target="../media/image717.png"/><Relationship Id="rId537" Type="http://schemas.openxmlformats.org/officeDocument/2006/relationships/image" Target="../media/image969.png"/><Relationship Id="rId80" Type="http://schemas.openxmlformats.org/officeDocument/2006/relationships/customXml" Target="../ink/ink748.xml"/><Relationship Id="rId176" Type="http://schemas.openxmlformats.org/officeDocument/2006/relationships/image" Target="../media/image790.png"/><Relationship Id="rId383" Type="http://schemas.openxmlformats.org/officeDocument/2006/relationships/customXml" Target="../ink/ink901.xml"/><Relationship Id="rId590" Type="http://schemas.openxmlformats.org/officeDocument/2006/relationships/customXml" Target="../ink/ink1005.xml"/><Relationship Id="rId604" Type="http://schemas.openxmlformats.org/officeDocument/2006/relationships/customXml" Target="../ink/ink1012.xml"/><Relationship Id="rId243" Type="http://schemas.openxmlformats.org/officeDocument/2006/relationships/customXml" Target="../ink/ink830.xml"/><Relationship Id="rId450" Type="http://schemas.openxmlformats.org/officeDocument/2006/relationships/image" Target="../media/image926.png"/><Relationship Id="rId688" Type="http://schemas.openxmlformats.org/officeDocument/2006/relationships/customXml" Target="../ink/ink1054.xml"/><Relationship Id="rId38" Type="http://schemas.openxmlformats.org/officeDocument/2006/relationships/customXml" Target="../ink/ink727.xml"/><Relationship Id="rId103" Type="http://schemas.openxmlformats.org/officeDocument/2006/relationships/image" Target="../media/image754.png"/><Relationship Id="rId310" Type="http://schemas.openxmlformats.org/officeDocument/2006/relationships/image" Target="../media/image857.png"/><Relationship Id="rId548" Type="http://schemas.openxmlformats.org/officeDocument/2006/relationships/customXml" Target="../ink/ink984.xml"/><Relationship Id="rId91" Type="http://schemas.openxmlformats.org/officeDocument/2006/relationships/image" Target="../media/image748.png"/><Relationship Id="rId187" Type="http://schemas.openxmlformats.org/officeDocument/2006/relationships/customXml" Target="../ink/ink802.xml"/><Relationship Id="rId394" Type="http://schemas.openxmlformats.org/officeDocument/2006/relationships/image" Target="../media/image898.png"/><Relationship Id="rId408" Type="http://schemas.openxmlformats.org/officeDocument/2006/relationships/image" Target="../media/image905.png"/><Relationship Id="rId615" Type="http://schemas.openxmlformats.org/officeDocument/2006/relationships/image" Target="../media/image1007.png"/><Relationship Id="rId254" Type="http://schemas.openxmlformats.org/officeDocument/2006/relationships/image" Target="../media/image829.png"/><Relationship Id="rId699" Type="http://schemas.openxmlformats.org/officeDocument/2006/relationships/image" Target="../media/image1049.png"/><Relationship Id="rId49" Type="http://schemas.openxmlformats.org/officeDocument/2006/relationships/image" Target="../media/image727.png"/><Relationship Id="rId114" Type="http://schemas.openxmlformats.org/officeDocument/2006/relationships/customXml" Target="../ink/ink765.xml"/><Relationship Id="rId461" Type="http://schemas.openxmlformats.org/officeDocument/2006/relationships/customXml" Target="../ink/ink940.xml"/><Relationship Id="rId559" Type="http://schemas.openxmlformats.org/officeDocument/2006/relationships/image" Target="../media/image980.png"/><Relationship Id="rId198" Type="http://schemas.openxmlformats.org/officeDocument/2006/relationships/image" Target="../media/image801.png"/><Relationship Id="rId321" Type="http://schemas.openxmlformats.org/officeDocument/2006/relationships/customXml" Target="../ink/ink869.xml"/><Relationship Id="rId419" Type="http://schemas.openxmlformats.org/officeDocument/2006/relationships/customXml" Target="../ink/ink919.xml"/><Relationship Id="rId626" Type="http://schemas.openxmlformats.org/officeDocument/2006/relationships/customXml" Target="../ink/ink1023.xml"/><Relationship Id="rId265" Type="http://schemas.openxmlformats.org/officeDocument/2006/relationships/customXml" Target="../ink/ink841.xml"/><Relationship Id="rId472" Type="http://schemas.openxmlformats.org/officeDocument/2006/relationships/image" Target="../media/image937.png"/><Relationship Id="rId125" Type="http://schemas.openxmlformats.org/officeDocument/2006/relationships/image" Target="../media/image765.png"/><Relationship Id="rId332" Type="http://schemas.openxmlformats.org/officeDocument/2006/relationships/image" Target="../media/image868.png"/><Relationship Id="rId637" Type="http://schemas.openxmlformats.org/officeDocument/2006/relationships/image" Target="../media/image1018.png"/><Relationship Id="rId276" Type="http://schemas.openxmlformats.org/officeDocument/2006/relationships/image" Target="../media/image840.png"/><Relationship Id="rId483" Type="http://schemas.openxmlformats.org/officeDocument/2006/relationships/customXml" Target="../ink/ink951.xml"/><Relationship Id="rId690" Type="http://schemas.openxmlformats.org/officeDocument/2006/relationships/customXml" Target="../ink/ink1055.xml"/><Relationship Id="rId704" Type="http://schemas.openxmlformats.org/officeDocument/2006/relationships/customXml" Target="../ink/ink1062.xml"/><Relationship Id="rId40" Type="http://schemas.openxmlformats.org/officeDocument/2006/relationships/customXml" Target="../ink/ink728.xml"/><Relationship Id="rId136" Type="http://schemas.openxmlformats.org/officeDocument/2006/relationships/customXml" Target="../ink/ink776.xml"/><Relationship Id="rId343" Type="http://schemas.openxmlformats.org/officeDocument/2006/relationships/image" Target="../media/image873.png"/><Relationship Id="rId550" Type="http://schemas.openxmlformats.org/officeDocument/2006/relationships/customXml" Target="../ink/ink985.xml"/><Relationship Id="rId203" Type="http://schemas.openxmlformats.org/officeDocument/2006/relationships/customXml" Target="../ink/ink810.xml"/><Relationship Id="rId648" Type="http://schemas.openxmlformats.org/officeDocument/2006/relationships/customXml" Target="../ink/ink1034.xml"/><Relationship Id="rId287" Type="http://schemas.openxmlformats.org/officeDocument/2006/relationships/customXml" Target="../ink/ink852.xml"/><Relationship Id="rId410" Type="http://schemas.openxmlformats.org/officeDocument/2006/relationships/image" Target="../media/image906.png"/><Relationship Id="rId494" Type="http://schemas.openxmlformats.org/officeDocument/2006/relationships/image" Target="../media/image948.png"/><Relationship Id="rId508" Type="http://schemas.openxmlformats.org/officeDocument/2006/relationships/customXml" Target="../ink/ink964.xml"/><Relationship Id="rId715" Type="http://schemas.openxmlformats.org/officeDocument/2006/relationships/image" Target="../media/image1057.png"/><Relationship Id="rId147" Type="http://schemas.openxmlformats.org/officeDocument/2006/relationships/image" Target="../media/image776.png"/><Relationship Id="rId354" Type="http://schemas.openxmlformats.org/officeDocument/2006/relationships/customXml" Target="../ink/ink886.xml"/><Relationship Id="rId51" Type="http://schemas.openxmlformats.org/officeDocument/2006/relationships/image" Target="../media/image728.png"/><Relationship Id="rId561" Type="http://schemas.openxmlformats.org/officeDocument/2006/relationships/image" Target="../media/image981.png"/><Relationship Id="rId659" Type="http://schemas.openxmlformats.org/officeDocument/2006/relationships/image" Target="../media/image102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6.png"/><Relationship Id="rId299" Type="http://schemas.openxmlformats.org/officeDocument/2006/relationships/image" Target="../media/image1217.png"/><Relationship Id="rId21" Type="http://schemas.openxmlformats.org/officeDocument/2006/relationships/image" Target="../media/image1078.png"/><Relationship Id="rId63" Type="http://schemas.openxmlformats.org/officeDocument/2006/relationships/image" Target="../media/image1099.png"/><Relationship Id="rId159" Type="http://schemas.openxmlformats.org/officeDocument/2006/relationships/image" Target="../media/image1147.png"/><Relationship Id="rId324" Type="http://schemas.openxmlformats.org/officeDocument/2006/relationships/customXml" Target="../ink/ink1240.xml"/><Relationship Id="rId366" Type="http://schemas.openxmlformats.org/officeDocument/2006/relationships/customXml" Target="../ink/ink1261.xml"/><Relationship Id="rId170" Type="http://schemas.openxmlformats.org/officeDocument/2006/relationships/customXml" Target="../ink/ink1163.xml"/><Relationship Id="rId226" Type="http://schemas.openxmlformats.org/officeDocument/2006/relationships/customXml" Target="../ink/ink1191.xml"/><Relationship Id="rId268" Type="http://schemas.openxmlformats.org/officeDocument/2006/relationships/customXml" Target="../ink/ink1212.xml"/><Relationship Id="rId32" Type="http://schemas.openxmlformats.org/officeDocument/2006/relationships/customXml" Target="../ink/ink1094.xml"/><Relationship Id="rId74" Type="http://schemas.openxmlformats.org/officeDocument/2006/relationships/customXml" Target="../ink/ink1115.xml"/><Relationship Id="rId128" Type="http://schemas.openxmlformats.org/officeDocument/2006/relationships/customXml" Target="../ink/ink1142.xml"/><Relationship Id="rId335" Type="http://schemas.openxmlformats.org/officeDocument/2006/relationships/image" Target="../media/image1235.png"/><Relationship Id="rId5" Type="http://schemas.openxmlformats.org/officeDocument/2006/relationships/image" Target="../media/image1070.png"/><Relationship Id="rId181" Type="http://schemas.openxmlformats.org/officeDocument/2006/relationships/image" Target="../media/image1158.png"/><Relationship Id="rId237" Type="http://schemas.openxmlformats.org/officeDocument/2006/relationships/image" Target="../media/image1186.png"/><Relationship Id="rId279" Type="http://schemas.openxmlformats.org/officeDocument/2006/relationships/image" Target="../media/image1207.png"/><Relationship Id="rId43" Type="http://schemas.openxmlformats.org/officeDocument/2006/relationships/image" Target="../media/image1089.png"/><Relationship Id="rId139" Type="http://schemas.openxmlformats.org/officeDocument/2006/relationships/image" Target="../media/image1137.png"/><Relationship Id="rId290" Type="http://schemas.openxmlformats.org/officeDocument/2006/relationships/customXml" Target="../ink/ink1223.xml"/><Relationship Id="rId304" Type="http://schemas.openxmlformats.org/officeDocument/2006/relationships/customXml" Target="../ink/ink1230.xml"/><Relationship Id="rId346" Type="http://schemas.openxmlformats.org/officeDocument/2006/relationships/customXml" Target="../ink/ink1251.xml"/><Relationship Id="rId85" Type="http://schemas.openxmlformats.org/officeDocument/2006/relationships/image" Target="../media/image1110.png"/><Relationship Id="rId150" Type="http://schemas.openxmlformats.org/officeDocument/2006/relationships/customXml" Target="../ink/ink1153.xml"/><Relationship Id="rId192" Type="http://schemas.openxmlformats.org/officeDocument/2006/relationships/customXml" Target="../ink/ink1174.xml"/><Relationship Id="rId206" Type="http://schemas.openxmlformats.org/officeDocument/2006/relationships/customXml" Target="../ink/ink1181.xml"/><Relationship Id="rId248" Type="http://schemas.openxmlformats.org/officeDocument/2006/relationships/customXml" Target="../ink/ink1202.xml"/><Relationship Id="rId12" Type="http://schemas.openxmlformats.org/officeDocument/2006/relationships/customXml" Target="../ink/ink1084.xml"/><Relationship Id="rId108" Type="http://schemas.openxmlformats.org/officeDocument/2006/relationships/customXml" Target="../ink/ink1132.xml"/><Relationship Id="rId315" Type="http://schemas.openxmlformats.org/officeDocument/2006/relationships/image" Target="../media/image1225.png"/><Relationship Id="rId357" Type="http://schemas.openxmlformats.org/officeDocument/2006/relationships/image" Target="../media/image1245.png"/><Relationship Id="rId54" Type="http://schemas.openxmlformats.org/officeDocument/2006/relationships/customXml" Target="../ink/ink1105.xml"/><Relationship Id="rId96" Type="http://schemas.openxmlformats.org/officeDocument/2006/relationships/customXml" Target="../ink/ink1126.xml"/><Relationship Id="rId161" Type="http://schemas.openxmlformats.org/officeDocument/2006/relationships/image" Target="../media/image1148.png"/><Relationship Id="rId217" Type="http://schemas.openxmlformats.org/officeDocument/2006/relationships/image" Target="../media/image1176.png"/><Relationship Id="rId259" Type="http://schemas.openxmlformats.org/officeDocument/2006/relationships/image" Target="../media/image1197.png"/><Relationship Id="rId23" Type="http://schemas.openxmlformats.org/officeDocument/2006/relationships/image" Target="../media/image1079.png"/><Relationship Id="rId119" Type="http://schemas.openxmlformats.org/officeDocument/2006/relationships/image" Target="../media/image1127.png"/><Relationship Id="rId270" Type="http://schemas.openxmlformats.org/officeDocument/2006/relationships/customXml" Target="../ink/ink1213.xml"/><Relationship Id="rId326" Type="http://schemas.openxmlformats.org/officeDocument/2006/relationships/customXml" Target="../ink/ink1241.xml"/><Relationship Id="rId65" Type="http://schemas.openxmlformats.org/officeDocument/2006/relationships/image" Target="../media/image1100.png"/><Relationship Id="rId130" Type="http://schemas.openxmlformats.org/officeDocument/2006/relationships/customXml" Target="../ink/ink1143.xml"/><Relationship Id="rId368" Type="http://schemas.openxmlformats.org/officeDocument/2006/relationships/customXml" Target="../ink/ink1262.xml"/><Relationship Id="rId172" Type="http://schemas.openxmlformats.org/officeDocument/2006/relationships/customXml" Target="../ink/ink1164.xml"/><Relationship Id="rId228" Type="http://schemas.openxmlformats.org/officeDocument/2006/relationships/customXml" Target="../ink/ink1192.xml"/><Relationship Id="rId281" Type="http://schemas.openxmlformats.org/officeDocument/2006/relationships/image" Target="../media/image1208.png"/><Relationship Id="rId337" Type="http://schemas.openxmlformats.org/officeDocument/2006/relationships/image" Target="../media/image438.png"/><Relationship Id="rId34" Type="http://schemas.openxmlformats.org/officeDocument/2006/relationships/customXml" Target="../ink/ink1095.xml"/><Relationship Id="rId76" Type="http://schemas.openxmlformats.org/officeDocument/2006/relationships/customXml" Target="../ink/ink1116.xml"/><Relationship Id="rId141" Type="http://schemas.openxmlformats.org/officeDocument/2006/relationships/image" Target="../media/image1138.png"/><Relationship Id="rId7" Type="http://schemas.openxmlformats.org/officeDocument/2006/relationships/image" Target="../media/image1071.png"/><Relationship Id="rId183" Type="http://schemas.openxmlformats.org/officeDocument/2006/relationships/image" Target="../media/image1159.png"/><Relationship Id="rId239" Type="http://schemas.openxmlformats.org/officeDocument/2006/relationships/image" Target="../media/image1187.png"/><Relationship Id="rId250" Type="http://schemas.openxmlformats.org/officeDocument/2006/relationships/customXml" Target="../ink/ink1203.xml"/><Relationship Id="rId292" Type="http://schemas.openxmlformats.org/officeDocument/2006/relationships/customXml" Target="../ink/ink1224.xml"/><Relationship Id="rId306" Type="http://schemas.openxmlformats.org/officeDocument/2006/relationships/customXml" Target="../ink/ink1231.xml"/><Relationship Id="rId45" Type="http://schemas.openxmlformats.org/officeDocument/2006/relationships/image" Target="../media/image1090.png"/><Relationship Id="rId87" Type="http://schemas.openxmlformats.org/officeDocument/2006/relationships/image" Target="../media/image1111.png"/><Relationship Id="rId110" Type="http://schemas.openxmlformats.org/officeDocument/2006/relationships/customXml" Target="../ink/ink1133.xml"/><Relationship Id="rId348" Type="http://schemas.openxmlformats.org/officeDocument/2006/relationships/customXml" Target="../ink/ink1252.xml"/><Relationship Id="rId152" Type="http://schemas.openxmlformats.org/officeDocument/2006/relationships/customXml" Target="../ink/ink1154.xml"/><Relationship Id="rId194" Type="http://schemas.openxmlformats.org/officeDocument/2006/relationships/customXml" Target="../ink/ink1175.xml"/><Relationship Id="rId208" Type="http://schemas.openxmlformats.org/officeDocument/2006/relationships/customXml" Target="../ink/ink1182.xml"/><Relationship Id="rId261" Type="http://schemas.openxmlformats.org/officeDocument/2006/relationships/image" Target="../media/image1198.png"/><Relationship Id="rId14" Type="http://schemas.openxmlformats.org/officeDocument/2006/relationships/customXml" Target="../ink/ink1085.xml"/><Relationship Id="rId56" Type="http://schemas.openxmlformats.org/officeDocument/2006/relationships/customXml" Target="../ink/ink1106.xml"/><Relationship Id="rId317" Type="http://schemas.openxmlformats.org/officeDocument/2006/relationships/image" Target="../media/image1226.png"/><Relationship Id="rId359" Type="http://schemas.openxmlformats.org/officeDocument/2006/relationships/image" Target="../media/image1246.png"/><Relationship Id="rId98" Type="http://schemas.openxmlformats.org/officeDocument/2006/relationships/customXml" Target="../ink/ink1127.xml"/><Relationship Id="rId121" Type="http://schemas.openxmlformats.org/officeDocument/2006/relationships/image" Target="../media/image1128.png"/><Relationship Id="rId163" Type="http://schemas.openxmlformats.org/officeDocument/2006/relationships/image" Target="../media/image1149.png"/><Relationship Id="rId219" Type="http://schemas.openxmlformats.org/officeDocument/2006/relationships/image" Target="../media/image1177.png"/><Relationship Id="rId230" Type="http://schemas.openxmlformats.org/officeDocument/2006/relationships/customXml" Target="../ink/ink1193.xml"/><Relationship Id="rId25" Type="http://schemas.openxmlformats.org/officeDocument/2006/relationships/image" Target="../media/image1080.png"/><Relationship Id="rId67" Type="http://schemas.openxmlformats.org/officeDocument/2006/relationships/image" Target="../media/image1101.png"/><Relationship Id="rId272" Type="http://schemas.openxmlformats.org/officeDocument/2006/relationships/customXml" Target="../ink/ink1214.xml"/><Relationship Id="rId328" Type="http://schemas.openxmlformats.org/officeDocument/2006/relationships/customXml" Target="../ink/ink1242.xml"/><Relationship Id="rId132" Type="http://schemas.openxmlformats.org/officeDocument/2006/relationships/customXml" Target="../ink/ink1144.xml"/><Relationship Id="rId174" Type="http://schemas.openxmlformats.org/officeDocument/2006/relationships/customXml" Target="../ink/ink1165.xml"/><Relationship Id="rId241" Type="http://schemas.openxmlformats.org/officeDocument/2006/relationships/image" Target="../media/image1188.png"/><Relationship Id="rId15" Type="http://schemas.openxmlformats.org/officeDocument/2006/relationships/image" Target="../media/image1075.png"/><Relationship Id="rId36" Type="http://schemas.openxmlformats.org/officeDocument/2006/relationships/customXml" Target="../ink/ink1096.xml"/><Relationship Id="rId57" Type="http://schemas.openxmlformats.org/officeDocument/2006/relationships/image" Target="../media/image1096.png"/><Relationship Id="rId262" Type="http://schemas.openxmlformats.org/officeDocument/2006/relationships/customXml" Target="../ink/ink1209.xml"/><Relationship Id="rId283" Type="http://schemas.openxmlformats.org/officeDocument/2006/relationships/image" Target="../media/image1209.png"/><Relationship Id="rId318" Type="http://schemas.openxmlformats.org/officeDocument/2006/relationships/customXml" Target="../ink/ink1237.xml"/><Relationship Id="rId339" Type="http://schemas.openxmlformats.org/officeDocument/2006/relationships/image" Target="../media/image1236.png"/><Relationship Id="rId78" Type="http://schemas.openxmlformats.org/officeDocument/2006/relationships/customXml" Target="../ink/ink1117.xml"/><Relationship Id="rId99" Type="http://schemas.openxmlformats.org/officeDocument/2006/relationships/image" Target="../media/image1117.png"/><Relationship Id="rId101" Type="http://schemas.openxmlformats.org/officeDocument/2006/relationships/image" Target="../media/image1118.png"/><Relationship Id="rId122" Type="http://schemas.openxmlformats.org/officeDocument/2006/relationships/customXml" Target="../ink/ink1139.xml"/><Relationship Id="rId143" Type="http://schemas.openxmlformats.org/officeDocument/2006/relationships/image" Target="../media/image1139.png"/><Relationship Id="rId164" Type="http://schemas.openxmlformats.org/officeDocument/2006/relationships/customXml" Target="../ink/ink1160.xml"/><Relationship Id="rId185" Type="http://schemas.openxmlformats.org/officeDocument/2006/relationships/image" Target="../media/image1160.png"/><Relationship Id="rId350" Type="http://schemas.openxmlformats.org/officeDocument/2006/relationships/customXml" Target="../ink/ink1253.xml"/><Relationship Id="rId9" Type="http://schemas.openxmlformats.org/officeDocument/2006/relationships/image" Target="../media/image1072.png"/><Relationship Id="rId210" Type="http://schemas.openxmlformats.org/officeDocument/2006/relationships/customXml" Target="../ink/ink1183.xml"/><Relationship Id="rId26" Type="http://schemas.openxmlformats.org/officeDocument/2006/relationships/customXml" Target="../ink/ink1091.xml"/><Relationship Id="rId231" Type="http://schemas.openxmlformats.org/officeDocument/2006/relationships/image" Target="../media/image1183.png"/><Relationship Id="rId252" Type="http://schemas.openxmlformats.org/officeDocument/2006/relationships/customXml" Target="../ink/ink1204.xml"/><Relationship Id="rId273" Type="http://schemas.openxmlformats.org/officeDocument/2006/relationships/image" Target="../media/image1204.png"/><Relationship Id="rId294" Type="http://schemas.openxmlformats.org/officeDocument/2006/relationships/customXml" Target="../ink/ink1225.xml"/><Relationship Id="rId308" Type="http://schemas.openxmlformats.org/officeDocument/2006/relationships/customXml" Target="../ink/ink1232.xml"/><Relationship Id="rId329" Type="http://schemas.openxmlformats.org/officeDocument/2006/relationships/image" Target="../media/image1232.png"/><Relationship Id="rId47" Type="http://schemas.openxmlformats.org/officeDocument/2006/relationships/image" Target="../media/image1091.png"/><Relationship Id="rId68" Type="http://schemas.openxmlformats.org/officeDocument/2006/relationships/customXml" Target="../ink/ink1112.xml"/><Relationship Id="rId89" Type="http://schemas.openxmlformats.org/officeDocument/2006/relationships/image" Target="../media/image1112.png"/><Relationship Id="rId112" Type="http://schemas.openxmlformats.org/officeDocument/2006/relationships/customXml" Target="../ink/ink1134.xml"/><Relationship Id="rId133" Type="http://schemas.openxmlformats.org/officeDocument/2006/relationships/image" Target="../media/image1134.png"/><Relationship Id="rId154" Type="http://schemas.openxmlformats.org/officeDocument/2006/relationships/customXml" Target="../ink/ink1155.xml"/><Relationship Id="rId175" Type="http://schemas.openxmlformats.org/officeDocument/2006/relationships/image" Target="../media/image1155.png"/><Relationship Id="rId340" Type="http://schemas.openxmlformats.org/officeDocument/2006/relationships/customXml" Target="../ink/ink1248.xml"/><Relationship Id="rId361" Type="http://schemas.openxmlformats.org/officeDocument/2006/relationships/image" Target="../media/image1247.png"/><Relationship Id="rId196" Type="http://schemas.openxmlformats.org/officeDocument/2006/relationships/customXml" Target="../ink/ink1176.xml"/><Relationship Id="rId200" Type="http://schemas.openxmlformats.org/officeDocument/2006/relationships/customXml" Target="../ink/ink1178.xml"/><Relationship Id="rId16" Type="http://schemas.openxmlformats.org/officeDocument/2006/relationships/customXml" Target="../ink/ink1086.xml"/><Relationship Id="rId221" Type="http://schemas.openxmlformats.org/officeDocument/2006/relationships/image" Target="../media/image1178.png"/><Relationship Id="rId242" Type="http://schemas.openxmlformats.org/officeDocument/2006/relationships/customXml" Target="../ink/ink1199.xml"/><Relationship Id="rId263" Type="http://schemas.openxmlformats.org/officeDocument/2006/relationships/image" Target="../media/image1199.png"/><Relationship Id="rId284" Type="http://schemas.openxmlformats.org/officeDocument/2006/relationships/customXml" Target="../ink/ink1220.xml"/><Relationship Id="rId319" Type="http://schemas.openxmlformats.org/officeDocument/2006/relationships/image" Target="../media/image1227.png"/><Relationship Id="rId37" Type="http://schemas.openxmlformats.org/officeDocument/2006/relationships/image" Target="../media/image1086.png"/><Relationship Id="rId58" Type="http://schemas.openxmlformats.org/officeDocument/2006/relationships/customXml" Target="../ink/ink1107.xml"/><Relationship Id="rId79" Type="http://schemas.openxmlformats.org/officeDocument/2006/relationships/image" Target="../media/image1107.png"/><Relationship Id="rId102" Type="http://schemas.openxmlformats.org/officeDocument/2006/relationships/customXml" Target="../ink/ink1129.xml"/><Relationship Id="rId123" Type="http://schemas.openxmlformats.org/officeDocument/2006/relationships/image" Target="../media/image1129.png"/><Relationship Id="rId144" Type="http://schemas.openxmlformats.org/officeDocument/2006/relationships/customXml" Target="../ink/ink1150.xml"/><Relationship Id="rId330" Type="http://schemas.openxmlformats.org/officeDocument/2006/relationships/customXml" Target="../ink/ink1243.xml"/><Relationship Id="rId90" Type="http://schemas.openxmlformats.org/officeDocument/2006/relationships/customXml" Target="../ink/ink1123.xml"/><Relationship Id="rId165" Type="http://schemas.openxmlformats.org/officeDocument/2006/relationships/image" Target="../media/image1150.png"/><Relationship Id="rId186" Type="http://schemas.openxmlformats.org/officeDocument/2006/relationships/customXml" Target="../ink/ink1171.xml"/><Relationship Id="rId351" Type="http://schemas.openxmlformats.org/officeDocument/2006/relationships/image" Target="../media/image1242.png"/><Relationship Id="rId211" Type="http://schemas.openxmlformats.org/officeDocument/2006/relationships/image" Target="../media/image1173.png"/><Relationship Id="rId232" Type="http://schemas.openxmlformats.org/officeDocument/2006/relationships/customXml" Target="../ink/ink1194.xml"/><Relationship Id="rId253" Type="http://schemas.openxmlformats.org/officeDocument/2006/relationships/image" Target="../media/image1194.png"/><Relationship Id="rId274" Type="http://schemas.openxmlformats.org/officeDocument/2006/relationships/customXml" Target="../ink/ink1215.xml"/><Relationship Id="rId295" Type="http://schemas.openxmlformats.org/officeDocument/2006/relationships/image" Target="../media/image1215.png"/><Relationship Id="rId309" Type="http://schemas.openxmlformats.org/officeDocument/2006/relationships/image" Target="../media/image1222.png"/><Relationship Id="rId27" Type="http://schemas.openxmlformats.org/officeDocument/2006/relationships/image" Target="../media/image1081.png"/><Relationship Id="rId48" Type="http://schemas.openxmlformats.org/officeDocument/2006/relationships/customXml" Target="../ink/ink1102.xml"/><Relationship Id="rId69" Type="http://schemas.openxmlformats.org/officeDocument/2006/relationships/image" Target="../media/image1102.png"/><Relationship Id="rId113" Type="http://schemas.openxmlformats.org/officeDocument/2006/relationships/image" Target="../media/image1124.png"/><Relationship Id="rId134" Type="http://schemas.openxmlformats.org/officeDocument/2006/relationships/customXml" Target="../ink/ink1145.xml"/><Relationship Id="rId320" Type="http://schemas.openxmlformats.org/officeDocument/2006/relationships/customXml" Target="../ink/ink1238.xml"/><Relationship Id="rId80" Type="http://schemas.openxmlformats.org/officeDocument/2006/relationships/customXml" Target="../ink/ink1118.xml"/><Relationship Id="rId155" Type="http://schemas.openxmlformats.org/officeDocument/2006/relationships/image" Target="../media/image1145.png"/><Relationship Id="rId176" Type="http://schemas.openxmlformats.org/officeDocument/2006/relationships/customXml" Target="../ink/ink1166.xml"/><Relationship Id="rId197" Type="http://schemas.openxmlformats.org/officeDocument/2006/relationships/image" Target="../media/image1166.png"/><Relationship Id="rId341" Type="http://schemas.openxmlformats.org/officeDocument/2006/relationships/image" Target="../media/image1237.png"/><Relationship Id="rId362" Type="http://schemas.openxmlformats.org/officeDocument/2006/relationships/customXml" Target="../ink/ink1259.xml"/><Relationship Id="rId201" Type="http://schemas.openxmlformats.org/officeDocument/2006/relationships/image" Target="../media/image1168.png"/><Relationship Id="rId222" Type="http://schemas.openxmlformats.org/officeDocument/2006/relationships/customXml" Target="../ink/ink1189.xml"/><Relationship Id="rId243" Type="http://schemas.openxmlformats.org/officeDocument/2006/relationships/image" Target="../media/image1189.png"/><Relationship Id="rId264" Type="http://schemas.openxmlformats.org/officeDocument/2006/relationships/customXml" Target="../ink/ink1210.xml"/><Relationship Id="rId285" Type="http://schemas.openxmlformats.org/officeDocument/2006/relationships/image" Target="../media/image1210.png"/><Relationship Id="rId17" Type="http://schemas.openxmlformats.org/officeDocument/2006/relationships/image" Target="../media/image1076.png"/><Relationship Id="rId38" Type="http://schemas.openxmlformats.org/officeDocument/2006/relationships/customXml" Target="../ink/ink1097.xml"/><Relationship Id="rId59" Type="http://schemas.openxmlformats.org/officeDocument/2006/relationships/image" Target="../media/image1097.png"/><Relationship Id="rId103" Type="http://schemas.openxmlformats.org/officeDocument/2006/relationships/image" Target="../media/image1119.png"/><Relationship Id="rId124" Type="http://schemas.openxmlformats.org/officeDocument/2006/relationships/customXml" Target="../ink/ink1140.xml"/><Relationship Id="rId310" Type="http://schemas.openxmlformats.org/officeDocument/2006/relationships/customXml" Target="../ink/ink1233.xml"/><Relationship Id="rId70" Type="http://schemas.openxmlformats.org/officeDocument/2006/relationships/customXml" Target="../ink/ink1113.xml"/><Relationship Id="rId91" Type="http://schemas.openxmlformats.org/officeDocument/2006/relationships/image" Target="../media/image1113.png"/><Relationship Id="rId145" Type="http://schemas.openxmlformats.org/officeDocument/2006/relationships/image" Target="../media/image1140.png"/><Relationship Id="rId166" Type="http://schemas.openxmlformats.org/officeDocument/2006/relationships/customXml" Target="../ink/ink1161.xml"/><Relationship Id="rId187" Type="http://schemas.openxmlformats.org/officeDocument/2006/relationships/image" Target="../media/image1161.png"/><Relationship Id="rId331" Type="http://schemas.openxmlformats.org/officeDocument/2006/relationships/image" Target="../media/image1233.png"/><Relationship Id="rId352" Type="http://schemas.openxmlformats.org/officeDocument/2006/relationships/customXml" Target="../ink/ink125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84.xml"/><Relationship Id="rId233" Type="http://schemas.openxmlformats.org/officeDocument/2006/relationships/image" Target="../media/image1184.png"/><Relationship Id="rId254" Type="http://schemas.openxmlformats.org/officeDocument/2006/relationships/customXml" Target="../ink/ink1205.xml"/><Relationship Id="rId28" Type="http://schemas.openxmlformats.org/officeDocument/2006/relationships/customXml" Target="../ink/ink1092.xml"/><Relationship Id="rId49" Type="http://schemas.openxmlformats.org/officeDocument/2006/relationships/image" Target="../media/image1092.png"/><Relationship Id="rId114" Type="http://schemas.openxmlformats.org/officeDocument/2006/relationships/customXml" Target="../ink/ink1135.xml"/><Relationship Id="rId275" Type="http://schemas.openxmlformats.org/officeDocument/2006/relationships/image" Target="../media/image1205.png"/><Relationship Id="rId296" Type="http://schemas.openxmlformats.org/officeDocument/2006/relationships/customXml" Target="../ink/ink1226.xml"/><Relationship Id="rId300" Type="http://schemas.openxmlformats.org/officeDocument/2006/relationships/customXml" Target="../ink/ink1228.xml"/><Relationship Id="rId60" Type="http://schemas.openxmlformats.org/officeDocument/2006/relationships/customXml" Target="../ink/ink1108.xml"/><Relationship Id="rId81" Type="http://schemas.openxmlformats.org/officeDocument/2006/relationships/image" Target="../media/image1108.png"/><Relationship Id="rId135" Type="http://schemas.openxmlformats.org/officeDocument/2006/relationships/image" Target="../media/image1135.png"/><Relationship Id="rId156" Type="http://schemas.openxmlformats.org/officeDocument/2006/relationships/customXml" Target="../ink/ink1156.xml"/><Relationship Id="rId177" Type="http://schemas.openxmlformats.org/officeDocument/2006/relationships/image" Target="../media/image1156.png"/><Relationship Id="rId198" Type="http://schemas.openxmlformats.org/officeDocument/2006/relationships/customXml" Target="../ink/ink1177.xml"/><Relationship Id="rId321" Type="http://schemas.openxmlformats.org/officeDocument/2006/relationships/image" Target="../media/image1228.png"/><Relationship Id="rId342" Type="http://schemas.openxmlformats.org/officeDocument/2006/relationships/customXml" Target="../ink/ink1249.xml"/><Relationship Id="rId363" Type="http://schemas.openxmlformats.org/officeDocument/2006/relationships/image" Target="../media/image1248.png"/><Relationship Id="rId202" Type="http://schemas.openxmlformats.org/officeDocument/2006/relationships/customXml" Target="../ink/ink1179.xml"/><Relationship Id="rId223" Type="http://schemas.openxmlformats.org/officeDocument/2006/relationships/image" Target="../media/image1179.png"/><Relationship Id="rId244" Type="http://schemas.openxmlformats.org/officeDocument/2006/relationships/customXml" Target="../ink/ink1200.xml"/><Relationship Id="rId18" Type="http://schemas.openxmlformats.org/officeDocument/2006/relationships/customXml" Target="../ink/ink1087.xml"/><Relationship Id="rId39" Type="http://schemas.openxmlformats.org/officeDocument/2006/relationships/image" Target="../media/image1087.png"/><Relationship Id="rId265" Type="http://schemas.openxmlformats.org/officeDocument/2006/relationships/image" Target="../media/image1200.png"/><Relationship Id="rId286" Type="http://schemas.openxmlformats.org/officeDocument/2006/relationships/customXml" Target="../ink/ink1221.xml"/><Relationship Id="rId50" Type="http://schemas.openxmlformats.org/officeDocument/2006/relationships/customXml" Target="../ink/ink1103.xml"/><Relationship Id="rId104" Type="http://schemas.openxmlformats.org/officeDocument/2006/relationships/customXml" Target="../ink/ink1130.xml"/><Relationship Id="rId125" Type="http://schemas.openxmlformats.org/officeDocument/2006/relationships/image" Target="../media/image1130.png"/><Relationship Id="rId146" Type="http://schemas.openxmlformats.org/officeDocument/2006/relationships/customXml" Target="../ink/ink1151.xml"/><Relationship Id="rId167" Type="http://schemas.openxmlformats.org/officeDocument/2006/relationships/image" Target="../media/image1151.png"/><Relationship Id="rId188" Type="http://schemas.openxmlformats.org/officeDocument/2006/relationships/customXml" Target="../ink/ink1172.xml"/><Relationship Id="rId311" Type="http://schemas.openxmlformats.org/officeDocument/2006/relationships/image" Target="../media/image1223.png"/><Relationship Id="rId332" Type="http://schemas.openxmlformats.org/officeDocument/2006/relationships/customXml" Target="../ink/ink1244.xml"/><Relationship Id="rId353" Type="http://schemas.openxmlformats.org/officeDocument/2006/relationships/image" Target="../media/image1243.png"/><Relationship Id="rId71" Type="http://schemas.openxmlformats.org/officeDocument/2006/relationships/image" Target="../media/image1103.png"/><Relationship Id="rId92" Type="http://schemas.openxmlformats.org/officeDocument/2006/relationships/customXml" Target="../ink/ink1124.xml"/><Relationship Id="rId213" Type="http://schemas.openxmlformats.org/officeDocument/2006/relationships/image" Target="../media/image1174.png"/><Relationship Id="rId234" Type="http://schemas.openxmlformats.org/officeDocument/2006/relationships/customXml" Target="../ink/ink1195.xml"/><Relationship Id="rId2" Type="http://schemas.openxmlformats.org/officeDocument/2006/relationships/customXml" Target="../ink/ink1079.xml"/><Relationship Id="rId29" Type="http://schemas.openxmlformats.org/officeDocument/2006/relationships/image" Target="../media/image1082.png"/><Relationship Id="rId255" Type="http://schemas.openxmlformats.org/officeDocument/2006/relationships/image" Target="../media/image1195.png"/><Relationship Id="rId276" Type="http://schemas.openxmlformats.org/officeDocument/2006/relationships/customXml" Target="../ink/ink1216.xml"/><Relationship Id="rId297" Type="http://schemas.openxmlformats.org/officeDocument/2006/relationships/image" Target="../media/image1216.png"/><Relationship Id="rId40" Type="http://schemas.openxmlformats.org/officeDocument/2006/relationships/customXml" Target="../ink/ink1098.xml"/><Relationship Id="rId115" Type="http://schemas.openxmlformats.org/officeDocument/2006/relationships/image" Target="../media/image1125.png"/><Relationship Id="rId136" Type="http://schemas.openxmlformats.org/officeDocument/2006/relationships/customXml" Target="../ink/ink1146.xml"/><Relationship Id="rId157" Type="http://schemas.openxmlformats.org/officeDocument/2006/relationships/image" Target="../media/image1146.png"/><Relationship Id="rId178" Type="http://schemas.openxmlformats.org/officeDocument/2006/relationships/customXml" Target="../ink/ink1167.xml"/><Relationship Id="rId301" Type="http://schemas.openxmlformats.org/officeDocument/2006/relationships/image" Target="../media/image1218.png"/><Relationship Id="rId322" Type="http://schemas.openxmlformats.org/officeDocument/2006/relationships/customXml" Target="../ink/ink1239.xml"/><Relationship Id="rId343" Type="http://schemas.openxmlformats.org/officeDocument/2006/relationships/image" Target="../media/image1238.png"/><Relationship Id="rId364" Type="http://schemas.openxmlformats.org/officeDocument/2006/relationships/customXml" Target="../ink/ink1260.xml"/><Relationship Id="rId61" Type="http://schemas.openxmlformats.org/officeDocument/2006/relationships/image" Target="../media/image1098.png"/><Relationship Id="rId82" Type="http://schemas.openxmlformats.org/officeDocument/2006/relationships/customXml" Target="../ink/ink1119.xml"/><Relationship Id="rId199" Type="http://schemas.openxmlformats.org/officeDocument/2006/relationships/image" Target="../media/image1167.png"/><Relationship Id="rId203" Type="http://schemas.openxmlformats.org/officeDocument/2006/relationships/image" Target="../media/image1169.png"/><Relationship Id="rId19" Type="http://schemas.openxmlformats.org/officeDocument/2006/relationships/image" Target="../media/image1077.png"/><Relationship Id="rId224" Type="http://schemas.openxmlformats.org/officeDocument/2006/relationships/customXml" Target="../ink/ink1190.xml"/><Relationship Id="rId245" Type="http://schemas.openxmlformats.org/officeDocument/2006/relationships/image" Target="../media/image1190.png"/><Relationship Id="rId266" Type="http://schemas.openxmlformats.org/officeDocument/2006/relationships/customXml" Target="../ink/ink1211.xml"/><Relationship Id="rId287" Type="http://schemas.openxmlformats.org/officeDocument/2006/relationships/image" Target="../media/image1211.png"/><Relationship Id="rId30" Type="http://schemas.openxmlformats.org/officeDocument/2006/relationships/customXml" Target="../ink/ink1093.xml"/><Relationship Id="rId105" Type="http://schemas.openxmlformats.org/officeDocument/2006/relationships/image" Target="../media/image1120.png"/><Relationship Id="rId126" Type="http://schemas.openxmlformats.org/officeDocument/2006/relationships/customXml" Target="../ink/ink1141.xml"/><Relationship Id="rId147" Type="http://schemas.openxmlformats.org/officeDocument/2006/relationships/image" Target="../media/image1141.png"/><Relationship Id="rId168" Type="http://schemas.openxmlformats.org/officeDocument/2006/relationships/customXml" Target="../ink/ink1162.xml"/><Relationship Id="rId312" Type="http://schemas.openxmlformats.org/officeDocument/2006/relationships/customXml" Target="../ink/ink1234.xml"/><Relationship Id="rId333" Type="http://schemas.openxmlformats.org/officeDocument/2006/relationships/image" Target="../media/image1234.png"/><Relationship Id="rId354" Type="http://schemas.openxmlformats.org/officeDocument/2006/relationships/customXml" Target="../ink/ink1255.xml"/><Relationship Id="rId51" Type="http://schemas.openxmlformats.org/officeDocument/2006/relationships/image" Target="../media/image1093.png"/><Relationship Id="rId72" Type="http://schemas.openxmlformats.org/officeDocument/2006/relationships/customXml" Target="../ink/ink1114.xml"/><Relationship Id="rId93" Type="http://schemas.openxmlformats.org/officeDocument/2006/relationships/image" Target="../media/image1114.png"/><Relationship Id="rId189" Type="http://schemas.openxmlformats.org/officeDocument/2006/relationships/image" Target="../media/image1162.png"/><Relationship Id="rId3" Type="http://schemas.openxmlformats.org/officeDocument/2006/relationships/image" Target="../media/image1069.png"/><Relationship Id="rId214" Type="http://schemas.openxmlformats.org/officeDocument/2006/relationships/customXml" Target="../ink/ink1185.xml"/><Relationship Id="rId235" Type="http://schemas.openxmlformats.org/officeDocument/2006/relationships/image" Target="../media/image1185.png"/><Relationship Id="rId256" Type="http://schemas.openxmlformats.org/officeDocument/2006/relationships/customXml" Target="../ink/ink1206.xml"/><Relationship Id="rId277" Type="http://schemas.openxmlformats.org/officeDocument/2006/relationships/image" Target="../media/image1206.png"/><Relationship Id="rId298" Type="http://schemas.openxmlformats.org/officeDocument/2006/relationships/customXml" Target="../ink/ink1227.xml"/><Relationship Id="rId116" Type="http://schemas.openxmlformats.org/officeDocument/2006/relationships/customXml" Target="../ink/ink1136.xml"/><Relationship Id="rId137" Type="http://schemas.openxmlformats.org/officeDocument/2006/relationships/image" Target="../media/image1136.png"/><Relationship Id="rId158" Type="http://schemas.openxmlformats.org/officeDocument/2006/relationships/customXml" Target="../ink/ink1157.xml"/><Relationship Id="rId302" Type="http://schemas.openxmlformats.org/officeDocument/2006/relationships/customXml" Target="../ink/ink1229.xml"/><Relationship Id="rId323" Type="http://schemas.openxmlformats.org/officeDocument/2006/relationships/image" Target="../media/image1229.png"/><Relationship Id="rId344" Type="http://schemas.openxmlformats.org/officeDocument/2006/relationships/customXml" Target="../ink/ink1250.xml"/><Relationship Id="rId20" Type="http://schemas.openxmlformats.org/officeDocument/2006/relationships/customXml" Target="../ink/ink1088.xml"/><Relationship Id="rId41" Type="http://schemas.openxmlformats.org/officeDocument/2006/relationships/image" Target="../media/image1088.png"/><Relationship Id="rId62" Type="http://schemas.openxmlformats.org/officeDocument/2006/relationships/customXml" Target="../ink/ink1109.xml"/><Relationship Id="rId83" Type="http://schemas.openxmlformats.org/officeDocument/2006/relationships/image" Target="../media/image1109.png"/><Relationship Id="rId179" Type="http://schemas.openxmlformats.org/officeDocument/2006/relationships/image" Target="../media/image1157.png"/><Relationship Id="rId365" Type="http://schemas.openxmlformats.org/officeDocument/2006/relationships/image" Target="../media/image1249.png"/><Relationship Id="rId190" Type="http://schemas.openxmlformats.org/officeDocument/2006/relationships/customXml" Target="../ink/ink1173.xml"/><Relationship Id="rId204" Type="http://schemas.openxmlformats.org/officeDocument/2006/relationships/customXml" Target="../ink/ink1180.xml"/><Relationship Id="rId225" Type="http://schemas.openxmlformats.org/officeDocument/2006/relationships/image" Target="../media/image1180.png"/><Relationship Id="rId246" Type="http://schemas.openxmlformats.org/officeDocument/2006/relationships/customXml" Target="../ink/ink1201.xml"/><Relationship Id="rId267" Type="http://schemas.openxmlformats.org/officeDocument/2006/relationships/image" Target="../media/image1201.png"/><Relationship Id="rId288" Type="http://schemas.openxmlformats.org/officeDocument/2006/relationships/customXml" Target="../ink/ink1222.xml"/><Relationship Id="rId106" Type="http://schemas.openxmlformats.org/officeDocument/2006/relationships/customXml" Target="../ink/ink1131.xml"/><Relationship Id="rId127" Type="http://schemas.openxmlformats.org/officeDocument/2006/relationships/image" Target="../media/image1131.png"/><Relationship Id="rId313" Type="http://schemas.openxmlformats.org/officeDocument/2006/relationships/image" Target="../media/image1224.png"/><Relationship Id="rId10" Type="http://schemas.openxmlformats.org/officeDocument/2006/relationships/customXml" Target="../ink/ink1083.xml"/><Relationship Id="rId31" Type="http://schemas.openxmlformats.org/officeDocument/2006/relationships/image" Target="../media/image1083.png"/><Relationship Id="rId52" Type="http://schemas.openxmlformats.org/officeDocument/2006/relationships/customXml" Target="../ink/ink1104.xml"/><Relationship Id="rId73" Type="http://schemas.openxmlformats.org/officeDocument/2006/relationships/image" Target="../media/image1104.png"/><Relationship Id="rId94" Type="http://schemas.openxmlformats.org/officeDocument/2006/relationships/customXml" Target="../ink/ink1125.xml"/><Relationship Id="rId148" Type="http://schemas.openxmlformats.org/officeDocument/2006/relationships/customXml" Target="../ink/ink1152.xml"/><Relationship Id="rId169" Type="http://schemas.openxmlformats.org/officeDocument/2006/relationships/image" Target="../media/image1152.png"/><Relationship Id="rId334" Type="http://schemas.openxmlformats.org/officeDocument/2006/relationships/customXml" Target="../ink/ink1245.xml"/><Relationship Id="rId355" Type="http://schemas.openxmlformats.org/officeDocument/2006/relationships/image" Target="../media/image1244.png"/><Relationship Id="rId4" Type="http://schemas.openxmlformats.org/officeDocument/2006/relationships/customXml" Target="../ink/ink1080.xml"/><Relationship Id="rId180" Type="http://schemas.openxmlformats.org/officeDocument/2006/relationships/customXml" Target="../ink/ink1168.xml"/><Relationship Id="rId215" Type="http://schemas.openxmlformats.org/officeDocument/2006/relationships/image" Target="../media/image1175.png"/><Relationship Id="rId236" Type="http://schemas.openxmlformats.org/officeDocument/2006/relationships/customXml" Target="../ink/ink1196.xml"/><Relationship Id="rId257" Type="http://schemas.openxmlformats.org/officeDocument/2006/relationships/image" Target="../media/image1196.png"/><Relationship Id="rId278" Type="http://schemas.openxmlformats.org/officeDocument/2006/relationships/customXml" Target="../ink/ink1217.xml"/><Relationship Id="rId303" Type="http://schemas.openxmlformats.org/officeDocument/2006/relationships/image" Target="../media/image1219.png"/><Relationship Id="rId42" Type="http://schemas.openxmlformats.org/officeDocument/2006/relationships/customXml" Target="../ink/ink1099.xml"/><Relationship Id="rId84" Type="http://schemas.openxmlformats.org/officeDocument/2006/relationships/customXml" Target="../ink/ink1120.xml"/><Relationship Id="rId138" Type="http://schemas.openxmlformats.org/officeDocument/2006/relationships/customXml" Target="../ink/ink1147.xml"/><Relationship Id="rId345" Type="http://schemas.openxmlformats.org/officeDocument/2006/relationships/image" Target="../media/image1239.png"/><Relationship Id="rId191" Type="http://schemas.openxmlformats.org/officeDocument/2006/relationships/image" Target="../media/image1163.png"/><Relationship Id="rId205" Type="http://schemas.openxmlformats.org/officeDocument/2006/relationships/image" Target="../media/image1170.png"/><Relationship Id="rId247" Type="http://schemas.openxmlformats.org/officeDocument/2006/relationships/image" Target="../media/image1191.png"/><Relationship Id="rId107" Type="http://schemas.openxmlformats.org/officeDocument/2006/relationships/image" Target="../media/image1121.png"/><Relationship Id="rId289" Type="http://schemas.openxmlformats.org/officeDocument/2006/relationships/image" Target="../media/image1212.png"/><Relationship Id="rId11" Type="http://schemas.openxmlformats.org/officeDocument/2006/relationships/image" Target="../media/image1073.png"/><Relationship Id="rId53" Type="http://schemas.openxmlformats.org/officeDocument/2006/relationships/image" Target="../media/image1094.png"/><Relationship Id="rId149" Type="http://schemas.openxmlformats.org/officeDocument/2006/relationships/image" Target="../media/image1142.png"/><Relationship Id="rId314" Type="http://schemas.openxmlformats.org/officeDocument/2006/relationships/customXml" Target="../ink/ink1235.xml"/><Relationship Id="rId356" Type="http://schemas.openxmlformats.org/officeDocument/2006/relationships/customXml" Target="../ink/ink1256.xml"/><Relationship Id="rId95" Type="http://schemas.openxmlformats.org/officeDocument/2006/relationships/image" Target="../media/image1115.png"/><Relationship Id="rId160" Type="http://schemas.openxmlformats.org/officeDocument/2006/relationships/customXml" Target="../ink/ink1158.xml"/><Relationship Id="rId216" Type="http://schemas.openxmlformats.org/officeDocument/2006/relationships/customXml" Target="../ink/ink1186.xml"/><Relationship Id="rId258" Type="http://schemas.openxmlformats.org/officeDocument/2006/relationships/customXml" Target="../ink/ink1207.xml"/><Relationship Id="rId22" Type="http://schemas.openxmlformats.org/officeDocument/2006/relationships/customXml" Target="../ink/ink1089.xml"/><Relationship Id="rId64" Type="http://schemas.openxmlformats.org/officeDocument/2006/relationships/customXml" Target="../ink/ink1110.xml"/><Relationship Id="rId118" Type="http://schemas.openxmlformats.org/officeDocument/2006/relationships/customXml" Target="../ink/ink1137.xml"/><Relationship Id="rId325" Type="http://schemas.openxmlformats.org/officeDocument/2006/relationships/image" Target="../media/image1230.png"/><Relationship Id="rId367" Type="http://schemas.openxmlformats.org/officeDocument/2006/relationships/image" Target="../media/image1250.png"/><Relationship Id="rId171" Type="http://schemas.openxmlformats.org/officeDocument/2006/relationships/image" Target="../media/image1153.png"/><Relationship Id="rId227" Type="http://schemas.openxmlformats.org/officeDocument/2006/relationships/image" Target="../media/image1181.png"/><Relationship Id="rId269" Type="http://schemas.openxmlformats.org/officeDocument/2006/relationships/image" Target="../media/image1202.png"/><Relationship Id="rId33" Type="http://schemas.openxmlformats.org/officeDocument/2006/relationships/image" Target="../media/image1084.png"/><Relationship Id="rId129" Type="http://schemas.openxmlformats.org/officeDocument/2006/relationships/image" Target="../media/image1132.png"/><Relationship Id="rId280" Type="http://schemas.openxmlformats.org/officeDocument/2006/relationships/customXml" Target="../ink/ink1218.xml"/><Relationship Id="rId336" Type="http://schemas.openxmlformats.org/officeDocument/2006/relationships/customXml" Target="../ink/ink1246.xml"/><Relationship Id="rId75" Type="http://schemas.openxmlformats.org/officeDocument/2006/relationships/image" Target="../media/image1105.png"/><Relationship Id="rId140" Type="http://schemas.openxmlformats.org/officeDocument/2006/relationships/customXml" Target="../ink/ink1148.xml"/><Relationship Id="rId182" Type="http://schemas.openxmlformats.org/officeDocument/2006/relationships/customXml" Target="../ink/ink1169.xml"/><Relationship Id="rId6" Type="http://schemas.openxmlformats.org/officeDocument/2006/relationships/customXml" Target="../ink/ink1081.xml"/><Relationship Id="rId238" Type="http://schemas.openxmlformats.org/officeDocument/2006/relationships/customXml" Target="../ink/ink1197.xml"/><Relationship Id="rId291" Type="http://schemas.openxmlformats.org/officeDocument/2006/relationships/image" Target="../media/image1213.png"/><Relationship Id="rId305" Type="http://schemas.openxmlformats.org/officeDocument/2006/relationships/image" Target="../media/image1220.png"/><Relationship Id="rId347" Type="http://schemas.openxmlformats.org/officeDocument/2006/relationships/image" Target="../media/image1240.png"/><Relationship Id="rId44" Type="http://schemas.openxmlformats.org/officeDocument/2006/relationships/customXml" Target="../ink/ink1100.xml"/><Relationship Id="rId86" Type="http://schemas.openxmlformats.org/officeDocument/2006/relationships/customXml" Target="../ink/ink1121.xml"/><Relationship Id="rId151" Type="http://schemas.openxmlformats.org/officeDocument/2006/relationships/image" Target="../media/image1143.png"/><Relationship Id="rId193" Type="http://schemas.openxmlformats.org/officeDocument/2006/relationships/image" Target="../media/image1164.png"/><Relationship Id="rId207" Type="http://schemas.openxmlformats.org/officeDocument/2006/relationships/image" Target="../media/image1171.png"/><Relationship Id="rId249" Type="http://schemas.openxmlformats.org/officeDocument/2006/relationships/image" Target="../media/image1192.png"/><Relationship Id="rId13" Type="http://schemas.openxmlformats.org/officeDocument/2006/relationships/image" Target="../media/image1074.png"/><Relationship Id="rId109" Type="http://schemas.openxmlformats.org/officeDocument/2006/relationships/image" Target="../media/image1122.png"/><Relationship Id="rId260" Type="http://schemas.openxmlformats.org/officeDocument/2006/relationships/customXml" Target="../ink/ink1208.xml"/><Relationship Id="rId316" Type="http://schemas.openxmlformats.org/officeDocument/2006/relationships/customXml" Target="../ink/ink1236.xml"/><Relationship Id="rId55" Type="http://schemas.openxmlformats.org/officeDocument/2006/relationships/image" Target="../media/image1095.png"/><Relationship Id="rId97" Type="http://schemas.openxmlformats.org/officeDocument/2006/relationships/image" Target="../media/image1116.png"/><Relationship Id="rId120" Type="http://schemas.openxmlformats.org/officeDocument/2006/relationships/customXml" Target="../ink/ink1138.xml"/><Relationship Id="rId358" Type="http://schemas.openxmlformats.org/officeDocument/2006/relationships/customXml" Target="../ink/ink1257.xml"/><Relationship Id="rId162" Type="http://schemas.openxmlformats.org/officeDocument/2006/relationships/customXml" Target="../ink/ink1159.xml"/><Relationship Id="rId218" Type="http://schemas.openxmlformats.org/officeDocument/2006/relationships/customXml" Target="../ink/ink1187.xml"/><Relationship Id="rId271" Type="http://schemas.openxmlformats.org/officeDocument/2006/relationships/image" Target="../media/image1203.png"/><Relationship Id="rId24" Type="http://schemas.openxmlformats.org/officeDocument/2006/relationships/customXml" Target="../ink/ink1090.xml"/><Relationship Id="rId66" Type="http://schemas.openxmlformats.org/officeDocument/2006/relationships/customXml" Target="../ink/ink1111.xml"/><Relationship Id="rId131" Type="http://schemas.openxmlformats.org/officeDocument/2006/relationships/image" Target="../media/image1133.png"/><Relationship Id="rId327" Type="http://schemas.openxmlformats.org/officeDocument/2006/relationships/image" Target="../media/image1231.png"/><Relationship Id="rId369" Type="http://schemas.openxmlformats.org/officeDocument/2006/relationships/image" Target="../media/image1251.png"/><Relationship Id="rId173" Type="http://schemas.openxmlformats.org/officeDocument/2006/relationships/image" Target="../media/image1154.png"/><Relationship Id="rId229" Type="http://schemas.openxmlformats.org/officeDocument/2006/relationships/image" Target="../media/image1182.png"/><Relationship Id="rId240" Type="http://schemas.openxmlformats.org/officeDocument/2006/relationships/customXml" Target="../ink/ink1198.xml"/><Relationship Id="rId35" Type="http://schemas.openxmlformats.org/officeDocument/2006/relationships/image" Target="../media/image1085.png"/><Relationship Id="rId77" Type="http://schemas.openxmlformats.org/officeDocument/2006/relationships/image" Target="../media/image1106.png"/><Relationship Id="rId100" Type="http://schemas.openxmlformats.org/officeDocument/2006/relationships/customXml" Target="../ink/ink1128.xml"/><Relationship Id="rId282" Type="http://schemas.openxmlformats.org/officeDocument/2006/relationships/customXml" Target="../ink/ink1219.xml"/><Relationship Id="rId338" Type="http://schemas.openxmlformats.org/officeDocument/2006/relationships/customXml" Target="../ink/ink1247.xml"/><Relationship Id="rId8" Type="http://schemas.openxmlformats.org/officeDocument/2006/relationships/customXml" Target="../ink/ink1082.xml"/><Relationship Id="rId142" Type="http://schemas.openxmlformats.org/officeDocument/2006/relationships/customXml" Target="../ink/ink1149.xml"/><Relationship Id="rId184" Type="http://schemas.openxmlformats.org/officeDocument/2006/relationships/customXml" Target="../ink/ink1170.xml"/><Relationship Id="rId251" Type="http://schemas.openxmlformats.org/officeDocument/2006/relationships/image" Target="../media/image1193.png"/><Relationship Id="rId46" Type="http://schemas.openxmlformats.org/officeDocument/2006/relationships/customXml" Target="../ink/ink1101.xml"/><Relationship Id="rId293" Type="http://schemas.openxmlformats.org/officeDocument/2006/relationships/image" Target="../media/image1214.png"/><Relationship Id="rId307" Type="http://schemas.openxmlformats.org/officeDocument/2006/relationships/image" Target="../media/image1221.png"/><Relationship Id="rId349" Type="http://schemas.openxmlformats.org/officeDocument/2006/relationships/image" Target="../media/image1241.png"/><Relationship Id="rId88" Type="http://schemas.openxmlformats.org/officeDocument/2006/relationships/customXml" Target="../ink/ink1122.xml"/><Relationship Id="rId111" Type="http://schemas.openxmlformats.org/officeDocument/2006/relationships/image" Target="../media/image1123.png"/><Relationship Id="rId153" Type="http://schemas.openxmlformats.org/officeDocument/2006/relationships/image" Target="../media/image1144.png"/><Relationship Id="rId195" Type="http://schemas.openxmlformats.org/officeDocument/2006/relationships/image" Target="../media/image1165.png"/><Relationship Id="rId209" Type="http://schemas.openxmlformats.org/officeDocument/2006/relationships/image" Target="../media/image1172.png"/><Relationship Id="rId360" Type="http://schemas.openxmlformats.org/officeDocument/2006/relationships/customXml" Target="../ink/ink1258.xml"/><Relationship Id="rId220" Type="http://schemas.openxmlformats.org/officeDocument/2006/relationships/customXml" Target="../ink/ink118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9.png"/><Relationship Id="rId21" Type="http://schemas.openxmlformats.org/officeDocument/2006/relationships/image" Target="../media/image1261.png"/><Relationship Id="rId42" Type="http://schemas.openxmlformats.org/officeDocument/2006/relationships/customXml" Target="../ink/ink1283.xml"/><Relationship Id="rId63" Type="http://schemas.openxmlformats.org/officeDocument/2006/relationships/image" Target="../media/image1282.png"/><Relationship Id="rId84" Type="http://schemas.openxmlformats.org/officeDocument/2006/relationships/customXml" Target="../ink/ink1304.xml"/><Relationship Id="rId138" Type="http://schemas.openxmlformats.org/officeDocument/2006/relationships/customXml" Target="../ink/ink1331.xml"/><Relationship Id="rId159" Type="http://schemas.openxmlformats.org/officeDocument/2006/relationships/image" Target="../media/image1330.png"/><Relationship Id="rId170" Type="http://schemas.openxmlformats.org/officeDocument/2006/relationships/customXml" Target="../ink/ink1347.xml"/><Relationship Id="rId191" Type="http://schemas.openxmlformats.org/officeDocument/2006/relationships/image" Target="../media/image1346.png"/><Relationship Id="rId205" Type="http://schemas.openxmlformats.org/officeDocument/2006/relationships/image" Target="../media/image1352.png"/><Relationship Id="rId226" Type="http://schemas.openxmlformats.org/officeDocument/2006/relationships/customXml" Target="../ink/ink1375.xml"/><Relationship Id="rId247" Type="http://schemas.openxmlformats.org/officeDocument/2006/relationships/image" Target="../media/image1373.png"/><Relationship Id="rId107" Type="http://schemas.openxmlformats.org/officeDocument/2006/relationships/image" Target="../media/image1304.png"/><Relationship Id="rId11" Type="http://schemas.openxmlformats.org/officeDocument/2006/relationships/image" Target="../media/image1256.png"/><Relationship Id="rId32" Type="http://schemas.openxmlformats.org/officeDocument/2006/relationships/customXml" Target="../ink/ink1278.xml"/><Relationship Id="rId53" Type="http://schemas.openxmlformats.org/officeDocument/2006/relationships/image" Target="../media/image1277.png"/><Relationship Id="rId74" Type="http://schemas.openxmlformats.org/officeDocument/2006/relationships/customXml" Target="../ink/ink1299.xml"/><Relationship Id="rId128" Type="http://schemas.openxmlformats.org/officeDocument/2006/relationships/customXml" Target="../ink/ink1326.xml"/><Relationship Id="rId149" Type="http://schemas.openxmlformats.org/officeDocument/2006/relationships/image" Target="../media/image1325.png"/><Relationship Id="rId5" Type="http://schemas.openxmlformats.org/officeDocument/2006/relationships/image" Target="../media/image1253.png"/><Relationship Id="rId95" Type="http://schemas.openxmlformats.org/officeDocument/2006/relationships/image" Target="../media/image1298.png"/><Relationship Id="rId160" Type="http://schemas.openxmlformats.org/officeDocument/2006/relationships/customXml" Target="../ink/ink1342.xml"/><Relationship Id="rId181" Type="http://schemas.openxmlformats.org/officeDocument/2006/relationships/image" Target="../media/image1341.png"/><Relationship Id="rId216" Type="http://schemas.openxmlformats.org/officeDocument/2006/relationships/customXml" Target="../ink/ink1370.xml"/><Relationship Id="rId237" Type="http://schemas.openxmlformats.org/officeDocument/2006/relationships/image" Target="../media/image1368.png"/><Relationship Id="rId22" Type="http://schemas.openxmlformats.org/officeDocument/2006/relationships/customXml" Target="../ink/ink1273.xml"/><Relationship Id="rId43" Type="http://schemas.openxmlformats.org/officeDocument/2006/relationships/image" Target="../media/image1272.png"/><Relationship Id="rId64" Type="http://schemas.openxmlformats.org/officeDocument/2006/relationships/customXml" Target="../ink/ink1294.xml"/><Relationship Id="rId118" Type="http://schemas.openxmlformats.org/officeDocument/2006/relationships/customXml" Target="../ink/ink1321.xml"/><Relationship Id="rId139" Type="http://schemas.openxmlformats.org/officeDocument/2006/relationships/image" Target="../media/image1320.png"/><Relationship Id="rId85" Type="http://schemas.openxmlformats.org/officeDocument/2006/relationships/image" Target="../media/image1293.png"/><Relationship Id="rId150" Type="http://schemas.openxmlformats.org/officeDocument/2006/relationships/customXml" Target="../ink/ink1337.xml"/><Relationship Id="rId171" Type="http://schemas.openxmlformats.org/officeDocument/2006/relationships/image" Target="../media/image1336.png"/><Relationship Id="rId192" Type="http://schemas.openxmlformats.org/officeDocument/2006/relationships/customXml" Target="../ink/ink1358.xml"/><Relationship Id="rId206" Type="http://schemas.openxmlformats.org/officeDocument/2006/relationships/customXml" Target="../ink/ink1365.xml"/><Relationship Id="rId227" Type="http://schemas.openxmlformats.org/officeDocument/2006/relationships/image" Target="../media/image1363.png"/><Relationship Id="rId248" Type="http://schemas.openxmlformats.org/officeDocument/2006/relationships/customXml" Target="../ink/ink1386.xml"/><Relationship Id="rId12" Type="http://schemas.openxmlformats.org/officeDocument/2006/relationships/customXml" Target="../ink/ink1268.xml"/><Relationship Id="rId33" Type="http://schemas.openxmlformats.org/officeDocument/2006/relationships/image" Target="../media/image1267.png"/><Relationship Id="rId108" Type="http://schemas.openxmlformats.org/officeDocument/2006/relationships/customXml" Target="../ink/ink1316.xml"/><Relationship Id="rId129" Type="http://schemas.openxmlformats.org/officeDocument/2006/relationships/image" Target="../media/image1315.png"/><Relationship Id="rId54" Type="http://schemas.openxmlformats.org/officeDocument/2006/relationships/customXml" Target="../ink/ink1289.xml"/><Relationship Id="rId75" Type="http://schemas.openxmlformats.org/officeDocument/2006/relationships/image" Target="../media/image1288.png"/><Relationship Id="rId96" Type="http://schemas.openxmlformats.org/officeDocument/2006/relationships/customXml" Target="../ink/ink1310.xml"/><Relationship Id="rId140" Type="http://schemas.openxmlformats.org/officeDocument/2006/relationships/customXml" Target="../ink/ink1332.xml"/><Relationship Id="rId161" Type="http://schemas.openxmlformats.org/officeDocument/2006/relationships/image" Target="../media/image1331.png"/><Relationship Id="rId182" Type="http://schemas.openxmlformats.org/officeDocument/2006/relationships/customXml" Target="../ink/ink1353.xml"/><Relationship Id="rId217" Type="http://schemas.openxmlformats.org/officeDocument/2006/relationships/image" Target="../media/image1358.png"/><Relationship Id="rId6" Type="http://schemas.openxmlformats.org/officeDocument/2006/relationships/customXml" Target="../ink/ink1265.xml"/><Relationship Id="rId238" Type="http://schemas.openxmlformats.org/officeDocument/2006/relationships/customXml" Target="../ink/ink1381.xml"/><Relationship Id="rId23" Type="http://schemas.openxmlformats.org/officeDocument/2006/relationships/image" Target="../media/image1262.png"/><Relationship Id="rId119" Type="http://schemas.openxmlformats.org/officeDocument/2006/relationships/image" Target="../media/image1310.png"/><Relationship Id="rId44" Type="http://schemas.openxmlformats.org/officeDocument/2006/relationships/customXml" Target="../ink/ink1284.xml"/><Relationship Id="rId65" Type="http://schemas.openxmlformats.org/officeDocument/2006/relationships/image" Target="../media/image1283.png"/><Relationship Id="rId86" Type="http://schemas.openxmlformats.org/officeDocument/2006/relationships/customXml" Target="../ink/ink1305.xml"/><Relationship Id="rId130" Type="http://schemas.openxmlformats.org/officeDocument/2006/relationships/customXml" Target="../ink/ink1327.xml"/><Relationship Id="rId151" Type="http://schemas.openxmlformats.org/officeDocument/2006/relationships/image" Target="../media/image1326.png"/><Relationship Id="rId172" Type="http://schemas.openxmlformats.org/officeDocument/2006/relationships/customXml" Target="../ink/ink1348.xml"/><Relationship Id="rId193" Type="http://schemas.openxmlformats.org/officeDocument/2006/relationships/image" Target="../media/image1347.png"/><Relationship Id="rId207" Type="http://schemas.openxmlformats.org/officeDocument/2006/relationships/image" Target="../media/image1353.png"/><Relationship Id="rId228" Type="http://schemas.openxmlformats.org/officeDocument/2006/relationships/customXml" Target="../ink/ink1376.xml"/><Relationship Id="rId249" Type="http://schemas.openxmlformats.org/officeDocument/2006/relationships/image" Target="../media/image1374.png"/><Relationship Id="rId13" Type="http://schemas.openxmlformats.org/officeDocument/2006/relationships/image" Target="../media/image1257.png"/><Relationship Id="rId109" Type="http://schemas.openxmlformats.org/officeDocument/2006/relationships/image" Target="../media/image1305.png"/><Relationship Id="rId34" Type="http://schemas.openxmlformats.org/officeDocument/2006/relationships/customXml" Target="../ink/ink1279.xml"/><Relationship Id="rId55" Type="http://schemas.openxmlformats.org/officeDocument/2006/relationships/image" Target="../media/image1278.png"/><Relationship Id="rId76" Type="http://schemas.openxmlformats.org/officeDocument/2006/relationships/customXml" Target="../ink/ink1300.xml"/><Relationship Id="rId97" Type="http://schemas.openxmlformats.org/officeDocument/2006/relationships/image" Target="../media/image1299.png"/><Relationship Id="rId120" Type="http://schemas.openxmlformats.org/officeDocument/2006/relationships/customXml" Target="../ink/ink1322.xml"/><Relationship Id="rId141" Type="http://schemas.openxmlformats.org/officeDocument/2006/relationships/image" Target="../media/image1321.png"/><Relationship Id="rId7" Type="http://schemas.openxmlformats.org/officeDocument/2006/relationships/image" Target="../media/image1254.png"/><Relationship Id="rId162" Type="http://schemas.openxmlformats.org/officeDocument/2006/relationships/customXml" Target="../ink/ink1343.xml"/><Relationship Id="rId183" Type="http://schemas.openxmlformats.org/officeDocument/2006/relationships/image" Target="../media/image1342.png"/><Relationship Id="rId218" Type="http://schemas.openxmlformats.org/officeDocument/2006/relationships/customXml" Target="../ink/ink1371.xml"/><Relationship Id="rId239" Type="http://schemas.openxmlformats.org/officeDocument/2006/relationships/image" Target="../media/image1369.png"/><Relationship Id="rId250" Type="http://schemas.openxmlformats.org/officeDocument/2006/relationships/customXml" Target="../ink/ink1387.xml"/><Relationship Id="rId24" Type="http://schemas.openxmlformats.org/officeDocument/2006/relationships/customXml" Target="../ink/ink1274.xml"/><Relationship Id="rId45" Type="http://schemas.openxmlformats.org/officeDocument/2006/relationships/image" Target="../media/image1273.png"/><Relationship Id="rId66" Type="http://schemas.openxmlformats.org/officeDocument/2006/relationships/customXml" Target="../ink/ink1295.xml"/><Relationship Id="rId87" Type="http://schemas.openxmlformats.org/officeDocument/2006/relationships/image" Target="../media/image1294.png"/><Relationship Id="rId110" Type="http://schemas.openxmlformats.org/officeDocument/2006/relationships/customXml" Target="../ink/ink1317.xml"/><Relationship Id="rId131" Type="http://schemas.openxmlformats.org/officeDocument/2006/relationships/image" Target="../media/image1316.png"/><Relationship Id="rId152" Type="http://schemas.openxmlformats.org/officeDocument/2006/relationships/customXml" Target="../ink/ink1338.xml"/><Relationship Id="rId173" Type="http://schemas.openxmlformats.org/officeDocument/2006/relationships/image" Target="../media/image1337.png"/><Relationship Id="rId194" Type="http://schemas.openxmlformats.org/officeDocument/2006/relationships/customXml" Target="../ink/ink1359.xml"/><Relationship Id="rId208" Type="http://schemas.openxmlformats.org/officeDocument/2006/relationships/customXml" Target="../ink/ink1366.xml"/><Relationship Id="rId229" Type="http://schemas.openxmlformats.org/officeDocument/2006/relationships/image" Target="../media/image1364.png"/><Relationship Id="rId240" Type="http://schemas.openxmlformats.org/officeDocument/2006/relationships/customXml" Target="../ink/ink1382.xml"/><Relationship Id="rId14" Type="http://schemas.openxmlformats.org/officeDocument/2006/relationships/customXml" Target="../ink/ink1269.xml"/><Relationship Id="rId35" Type="http://schemas.openxmlformats.org/officeDocument/2006/relationships/image" Target="../media/image1268.png"/><Relationship Id="rId56" Type="http://schemas.openxmlformats.org/officeDocument/2006/relationships/customXml" Target="../ink/ink1290.xml"/><Relationship Id="rId77" Type="http://schemas.openxmlformats.org/officeDocument/2006/relationships/image" Target="../media/image1289.png"/><Relationship Id="rId100" Type="http://schemas.openxmlformats.org/officeDocument/2006/relationships/customXml" Target="../ink/ink1312.xml"/><Relationship Id="rId8" Type="http://schemas.openxmlformats.org/officeDocument/2006/relationships/customXml" Target="../ink/ink1266.xml"/><Relationship Id="rId98" Type="http://schemas.openxmlformats.org/officeDocument/2006/relationships/customXml" Target="../ink/ink1311.xml"/><Relationship Id="rId121" Type="http://schemas.openxmlformats.org/officeDocument/2006/relationships/image" Target="../media/image1311.png"/><Relationship Id="rId142" Type="http://schemas.openxmlformats.org/officeDocument/2006/relationships/customXml" Target="../ink/ink1333.xml"/><Relationship Id="rId163" Type="http://schemas.openxmlformats.org/officeDocument/2006/relationships/image" Target="../media/image1332.png"/><Relationship Id="rId184" Type="http://schemas.openxmlformats.org/officeDocument/2006/relationships/customXml" Target="../ink/ink1354.xml"/><Relationship Id="rId219" Type="http://schemas.openxmlformats.org/officeDocument/2006/relationships/image" Target="../media/image1359.png"/><Relationship Id="rId230" Type="http://schemas.openxmlformats.org/officeDocument/2006/relationships/customXml" Target="../ink/ink1377.xml"/><Relationship Id="rId251" Type="http://schemas.openxmlformats.org/officeDocument/2006/relationships/image" Target="../media/image1375.png"/><Relationship Id="rId25" Type="http://schemas.openxmlformats.org/officeDocument/2006/relationships/image" Target="../media/image1263.png"/><Relationship Id="rId46" Type="http://schemas.openxmlformats.org/officeDocument/2006/relationships/customXml" Target="../ink/ink1285.xml"/><Relationship Id="rId67" Type="http://schemas.openxmlformats.org/officeDocument/2006/relationships/image" Target="../media/image1284.png"/><Relationship Id="rId88" Type="http://schemas.openxmlformats.org/officeDocument/2006/relationships/customXml" Target="../ink/ink1306.xml"/><Relationship Id="rId111" Type="http://schemas.openxmlformats.org/officeDocument/2006/relationships/image" Target="../media/image1306.png"/><Relationship Id="rId132" Type="http://schemas.openxmlformats.org/officeDocument/2006/relationships/customXml" Target="../ink/ink1328.xml"/><Relationship Id="rId153" Type="http://schemas.openxmlformats.org/officeDocument/2006/relationships/image" Target="../media/image1327.png"/><Relationship Id="rId174" Type="http://schemas.openxmlformats.org/officeDocument/2006/relationships/customXml" Target="../ink/ink1349.xml"/><Relationship Id="rId195" Type="http://schemas.openxmlformats.org/officeDocument/2006/relationships/image" Target="../media/image1348.png"/><Relationship Id="rId209" Type="http://schemas.openxmlformats.org/officeDocument/2006/relationships/image" Target="../media/image1354.png"/><Relationship Id="rId220" Type="http://schemas.openxmlformats.org/officeDocument/2006/relationships/customXml" Target="../ink/ink1372.xml"/><Relationship Id="rId241" Type="http://schemas.openxmlformats.org/officeDocument/2006/relationships/image" Target="../media/image1370.png"/><Relationship Id="rId15" Type="http://schemas.openxmlformats.org/officeDocument/2006/relationships/image" Target="../media/image1258.png"/><Relationship Id="rId36" Type="http://schemas.openxmlformats.org/officeDocument/2006/relationships/customXml" Target="../ink/ink1280.xml"/><Relationship Id="rId57" Type="http://schemas.openxmlformats.org/officeDocument/2006/relationships/image" Target="../media/image1279.png"/><Relationship Id="rId78" Type="http://schemas.openxmlformats.org/officeDocument/2006/relationships/customXml" Target="../ink/ink1301.xml"/><Relationship Id="rId99" Type="http://schemas.openxmlformats.org/officeDocument/2006/relationships/image" Target="../media/image1300.png"/><Relationship Id="rId101" Type="http://schemas.openxmlformats.org/officeDocument/2006/relationships/image" Target="../media/image1301.png"/><Relationship Id="rId122" Type="http://schemas.openxmlformats.org/officeDocument/2006/relationships/customXml" Target="../ink/ink1323.xml"/><Relationship Id="rId143" Type="http://schemas.openxmlformats.org/officeDocument/2006/relationships/image" Target="../media/image1322.png"/><Relationship Id="rId164" Type="http://schemas.openxmlformats.org/officeDocument/2006/relationships/customXml" Target="../ink/ink1344.xml"/><Relationship Id="rId185" Type="http://schemas.openxmlformats.org/officeDocument/2006/relationships/image" Target="../media/image1343.png"/><Relationship Id="rId4" Type="http://schemas.openxmlformats.org/officeDocument/2006/relationships/customXml" Target="../ink/ink1264.xml"/><Relationship Id="rId9" Type="http://schemas.openxmlformats.org/officeDocument/2006/relationships/image" Target="../media/image1255.png"/><Relationship Id="rId180" Type="http://schemas.openxmlformats.org/officeDocument/2006/relationships/customXml" Target="../ink/ink1352.xml"/><Relationship Id="rId210" Type="http://schemas.openxmlformats.org/officeDocument/2006/relationships/customXml" Target="../ink/ink1367.xml"/><Relationship Id="rId215" Type="http://schemas.openxmlformats.org/officeDocument/2006/relationships/image" Target="../media/image1357.png"/><Relationship Id="rId236" Type="http://schemas.openxmlformats.org/officeDocument/2006/relationships/customXml" Target="../ink/ink1380.xml"/><Relationship Id="rId26" Type="http://schemas.openxmlformats.org/officeDocument/2006/relationships/customXml" Target="../ink/ink1275.xml"/><Relationship Id="rId231" Type="http://schemas.openxmlformats.org/officeDocument/2006/relationships/image" Target="../media/image1365.png"/><Relationship Id="rId47" Type="http://schemas.openxmlformats.org/officeDocument/2006/relationships/image" Target="../media/image1274.png"/><Relationship Id="rId68" Type="http://schemas.openxmlformats.org/officeDocument/2006/relationships/customXml" Target="../ink/ink1296.xml"/><Relationship Id="rId89" Type="http://schemas.openxmlformats.org/officeDocument/2006/relationships/image" Target="../media/image1295.png"/><Relationship Id="rId112" Type="http://schemas.openxmlformats.org/officeDocument/2006/relationships/customXml" Target="../ink/ink1318.xml"/><Relationship Id="rId133" Type="http://schemas.openxmlformats.org/officeDocument/2006/relationships/image" Target="../media/image1317.png"/><Relationship Id="rId154" Type="http://schemas.openxmlformats.org/officeDocument/2006/relationships/customXml" Target="../ink/ink1339.xml"/><Relationship Id="rId175" Type="http://schemas.openxmlformats.org/officeDocument/2006/relationships/image" Target="../media/image1338.png"/><Relationship Id="rId196" Type="http://schemas.openxmlformats.org/officeDocument/2006/relationships/customXml" Target="../ink/ink1360.xml"/><Relationship Id="rId200" Type="http://schemas.openxmlformats.org/officeDocument/2006/relationships/customXml" Target="../ink/ink1362.xml"/><Relationship Id="rId16" Type="http://schemas.openxmlformats.org/officeDocument/2006/relationships/customXml" Target="../ink/ink1270.xml"/><Relationship Id="rId221" Type="http://schemas.openxmlformats.org/officeDocument/2006/relationships/image" Target="../media/image1360.png"/><Relationship Id="rId242" Type="http://schemas.openxmlformats.org/officeDocument/2006/relationships/customXml" Target="../ink/ink1383.xml"/><Relationship Id="rId37" Type="http://schemas.openxmlformats.org/officeDocument/2006/relationships/image" Target="../media/image1269.png"/><Relationship Id="rId58" Type="http://schemas.openxmlformats.org/officeDocument/2006/relationships/customXml" Target="../ink/ink1291.xml"/><Relationship Id="rId79" Type="http://schemas.openxmlformats.org/officeDocument/2006/relationships/image" Target="../media/image1290.png"/><Relationship Id="rId102" Type="http://schemas.openxmlformats.org/officeDocument/2006/relationships/customXml" Target="../ink/ink1313.xml"/><Relationship Id="rId123" Type="http://schemas.openxmlformats.org/officeDocument/2006/relationships/image" Target="../media/image1312.png"/><Relationship Id="rId144" Type="http://schemas.openxmlformats.org/officeDocument/2006/relationships/customXml" Target="../ink/ink1334.xml"/><Relationship Id="rId90" Type="http://schemas.openxmlformats.org/officeDocument/2006/relationships/customXml" Target="../ink/ink1307.xml"/><Relationship Id="rId165" Type="http://schemas.openxmlformats.org/officeDocument/2006/relationships/image" Target="../media/image1333.png"/><Relationship Id="rId186" Type="http://schemas.openxmlformats.org/officeDocument/2006/relationships/customXml" Target="../ink/ink1355.xml"/><Relationship Id="rId211" Type="http://schemas.openxmlformats.org/officeDocument/2006/relationships/image" Target="../media/image1355.png"/><Relationship Id="rId232" Type="http://schemas.openxmlformats.org/officeDocument/2006/relationships/customXml" Target="../ink/ink1378.xml"/><Relationship Id="rId27" Type="http://schemas.openxmlformats.org/officeDocument/2006/relationships/image" Target="../media/image1264.png"/><Relationship Id="rId48" Type="http://schemas.openxmlformats.org/officeDocument/2006/relationships/customXml" Target="../ink/ink1286.xml"/><Relationship Id="rId69" Type="http://schemas.openxmlformats.org/officeDocument/2006/relationships/image" Target="../media/image1285.png"/><Relationship Id="rId113" Type="http://schemas.openxmlformats.org/officeDocument/2006/relationships/image" Target="../media/image1307.png"/><Relationship Id="rId134" Type="http://schemas.openxmlformats.org/officeDocument/2006/relationships/customXml" Target="../ink/ink1329.xml"/><Relationship Id="rId80" Type="http://schemas.openxmlformats.org/officeDocument/2006/relationships/customXml" Target="../ink/ink1302.xml"/><Relationship Id="rId155" Type="http://schemas.openxmlformats.org/officeDocument/2006/relationships/image" Target="../media/image1328.png"/><Relationship Id="rId176" Type="http://schemas.openxmlformats.org/officeDocument/2006/relationships/customXml" Target="../ink/ink1350.xml"/><Relationship Id="rId197" Type="http://schemas.openxmlformats.org/officeDocument/2006/relationships/image" Target="../media/image1349.png"/><Relationship Id="rId201" Type="http://schemas.openxmlformats.org/officeDocument/2006/relationships/image" Target="../media/image1351.png"/><Relationship Id="rId222" Type="http://schemas.openxmlformats.org/officeDocument/2006/relationships/customXml" Target="../ink/ink1373.xml"/><Relationship Id="rId243" Type="http://schemas.openxmlformats.org/officeDocument/2006/relationships/image" Target="../media/image1371.png"/><Relationship Id="rId17" Type="http://schemas.openxmlformats.org/officeDocument/2006/relationships/image" Target="../media/image1259.png"/><Relationship Id="rId38" Type="http://schemas.openxmlformats.org/officeDocument/2006/relationships/customXml" Target="../ink/ink1281.xml"/><Relationship Id="rId59" Type="http://schemas.openxmlformats.org/officeDocument/2006/relationships/image" Target="../media/image1280.png"/><Relationship Id="rId103" Type="http://schemas.openxmlformats.org/officeDocument/2006/relationships/image" Target="../media/image1302.png"/><Relationship Id="rId124" Type="http://schemas.openxmlformats.org/officeDocument/2006/relationships/customXml" Target="../ink/ink1324.xml"/><Relationship Id="rId70" Type="http://schemas.openxmlformats.org/officeDocument/2006/relationships/customXml" Target="../ink/ink1297.xml"/><Relationship Id="rId91" Type="http://schemas.openxmlformats.org/officeDocument/2006/relationships/image" Target="../media/image1296.png"/><Relationship Id="rId145" Type="http://schemas.openxmlformats.org/officeDocument/2006/relationships/image" Target="../media/image1323.png"/><Relationship Id="rId166" Type="http://schemas.openxmlformats.org/officeDocument/2006/relationships/customXml" Target="../ink/ink1345.xml"/><Relationship Id="rId187" Type="http://schemas.openxmlformats.org/officeDocument/2006/relationships/image" Target="../media/image134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8.xml"/><Relationship Id="rId233" Type="http://schemas.openxmlformats.org/officeDocument/2006/relationships/image" Target="../media/image1366.png"/><Relationship Id="rId28" Type="http://schemas.openxmlformats.org/officeDocument/2006/relationships/customXml" Target="../ink/ink1276.xml"/><Relationship Id="rId49" Type="http://schemas.openxmlformats.org/officeDocument/2006/relationships/image" Target="../media/image1275.png"/><Relationship Id="rId114" Type="http://schemas.openxmlformats.org/officeDocument/2006/relationships/customXml" Target="../ink/ink1319.xml"/><Relationship Id="rId60" Type="http://schemas.openxmlformats.org/officeDocument/2006/relationships/customXml" Target="../ink/ink1292.xml"/><Relationship Id="rId81" Type="http://schemas.openxmlformats.org/officeDocument/2006/relationships/image" Target="../media/image1291.png"/><Relationship Id="rId135" Type="http://schemas.openxmlformats.org/officeDocument/2006/relationships/image" Target="../media/image1318.png"/><Relationship Id="rId156" Type="http://schemas.openxmlformats.org/officeDocument/2006/relationships/customXml" Target="../ink/ink1340.xml"/><Relationship Id="rId177" Type="http://schemas.openxmlformats.org/officeDocument/2006/relationships/image" Target="../media/image1339.png"/><Relationship Id="rId198" Type="http://schemas.openxmlformats.org/officeDocument/2006/relationships/customXml" Target="../ink/ink1361.xml"/><Relationship Id="rId202" Type="http://schemas.openxmlformats.org/officeDocument/2006/relationships/customXml" Target="../ink/ink1363.xml"/><Relationship Id="rId223" Type="http://schemas.openxmlformats.org/officeDocument/2006/relationships/image" Target="../media/image1361.png"/><Relationship Id="rId244" Type="http://schemas.openxmlformats.org/officeDocument/2006/relationships/customXml" Target="../ink/ink1384.xml"/><Relationship Id="rId18" Type="http://schemas.openxmlformats.org/officeDocument/2006/relationships/customXml" Target="../ink/ink1271.xml"/><Relationship Id="rId39" Type="http://schemas.openxmlformats.org/officeDocument/2006/relationships/image" Target="../media/image1270.png"/><Relationship Id="rId50" Type="http://schemas.openxmlformats.org/officeDocument/2006/relationships/customXml" Target="../ink/ink1287.xml"/><Relationship Id="rId104" Type="http://schemas.openxmlformats.org/officeDocument/2006/relationships/customXml" Target="../ink/ink1314.xml"/><Relationship Id="rId125" Type="http://schemas.openxmlformats.org/officeDocument/2006/relationships/image" Target="../media/image1313.png"/><Relationship Id="rId146" Type="http://schemas.openxmlformats.org/officeDocument/2006/relationships/customXml" Target="../ink/ink1335.xml"/><Relationship Id="rId167" Type="http://schemas.openxmlformats.org/officeDocument/2006/relationships/image" Target="../media/image1334.png"/><Relationship Id="rId188" Type="http://schemas.openxmlformats.org/officeDocument/2006/relationships/customXml" Target="../ink/ink1356.xml"/><Relationship Id="rId71" Type="http://schemas.openxmlformats.org/officeDocument/2006/relationships/image" Target="../media/image1286.png"/><Relationship Id="rId92" Type="http://schemas.openxmlformats.org/officeDocument/2006/relationships/customXml" Target="../ink/ink1308.xml"/><Relationship Id="rId213" Type="http://schemas.openxmlformats.org/officeDocument/2006/relationships/image" Target="../media/image1356.png"/><Relationship Id="rId234" Type="http://schemas.openxmlformats.org/officeDocument/2006/relationships/customXml" Target="../ink/ink1379.xml"/><Relationship Id="rId2" Type="http://schemas.openxmlformats.org/officeDocument/2006/relationships/customXml" Target="../ink/ink1263.xml"/><Relationship Id="rId29" Type="http://schemas.openxmlformats.org/officeDocument/2006/relationships/image" Target="../media/image1265.png"/><Relationship Id="rId40" Type="http://schemas.openxmlformats.org/officeDocument/2006/relationships/customXml" Target="../ink/ink1282.xml"/><Relationship Id="rId115" Type="http://schemas.openxmlformats.org/officeDocument/2006/relationships/image" Target="../media/image1308.png"/><Relationship Id="rId136" Type="http://schemas.openxmlformats.org/officeDocument/2006/relationships/customXml" Target="../ink/ink1330.xml"/><Relationship Id="rId157" Type="http://schemas.openxmlformats.org/officeDocument/2006/relationships/image" Target="../media/image1329.png"/><Relationship Id="rId178" Type="http://schemas.openxmlformats.org/officeDocument/2006/relationships/customXml" Target="../ink/ink1351.xml"/><Relationship Id="rId61" Type="http://schemas.openxmlformats.org/officeDocument/2006/relationships/image" Target="../media/image1281.png"/><Relationship Id="rId82" Type="http://schemas.openxmlformats.org/officeDocument/2006/relationships/customXml" Target="../ink/ink1303.xml"/><Relationship Id="rId199" Type="http://schemas.openxmlformats.org/officeDocument/2006/relationships/image" Target="../media/image1350.png"/><Relationship Id="rId203" Type="http://schemas.openxmlformats.org/officeDocument/2006/relationships/image" Target="../media/image12.png"/><Relationship Id="rId19" Type="http://schemas.openxmlformats.org/officeDocument/2006/relationships/image" Target="../media/image1260.png"/><Relationship Id="rId224" Type="http://schemas.openxmlformats.org/officeDocument/2006/relationships/customXml" Target="../ink/ink1374.xml"/><Relationship Id="rId245" Type="http://schemas.openxmlformats.org/officeDocument/2006/relationships/image" Target="../media/image1372.png"/><Relationship Id="rId30" Type="http://schemas.openxmlformats.org/officeDocument/2006/relationships/customXml" Target="../ink/ink1277.xml"/><Relationship Id="rId105" Type="http://schemas.openxmlformats.org/officeDocument/2006/relationships/image" Target="../media/image1303.png"/><Relationship Id="rId126" Type="http://schemas.openxmlformats.org/officeDocument/2006/relationships/customXml" Target="../ink/ink1325.xml"/><Relationship Id="rId147" Type="http://schemas.openxmlformats.org/officeDocument/2006/relationships/image" Target="../media/image1324.png"/><Relationship Id="rId168" Type="http://schemas.openxmlformats.org/officeDocument/2006/relationships/customXml" Target="../ink/ink1346.xml"/><Relationship Id="rId51" Type="http://schemas.openxmlformats.org/officeDocument/2006/relationships/image" Target="../media/image1276.png"/><Relationship Id="rId72" Type="http://schemas.openxmlformats.org/officeDocument/2006/relationships/customXml" Target="../ink/ink1298.xml"/><Relationship Id="rId93" Type="http://schemas.openxmlformats.org/officeDocument/2006/relationships/image" Target="../media/image1297.png"/><Relationship Id="rId189" Type="http://schemas.openxmlformats.org/officeDocument/2006/relationships/image" Target="../media/image1345.png"/><Relationship Id="rId3" Type="http://schemas.openxmlformats.org/officeDocument/2006/relationships/image" Target="../media/image1252.png"/><Relationship Id="rId214" Type="http://schemas.openxmlformats.org/officeDocument/2006/relationships/customXml" Target="../ink/ink1369.xml"/><Relationship Id="rId235" Type="http://schemas.openxmlformats.org/officeDocument/2006/relationships/image" Target="../media/image1367.png"/><Relationship Id="rId116" Type="http://schemas.openxmlformats.org/officeDocument/2006/relationships/customXml" Target="../ink/ink1320.xml"/><Relationship Id="rId137" Type="http://schemas.openxmlformats.org/officeDocument/2006/relationships/image" Target="../media/image1319.png"/><Relationship Id="rId158" Type="http://schemas.openxmlformats.org/officeDocument/2006/relationships/customXml" Target="../ink/ink1341.xml"/><Relationship Id="rId20" Type="http://schemas.openxmlformats.org/officeDocument/2006/relationships/customXml" Target="../ink/ink1272.xml"/><Relationship Id="rId41" Type="http://schemas.openxmlformats.org/officeDocument/2006/relationships/image" Target="../media/image1271.png"/><Relationship Id="rId62" Type="http://schemas.openxmlformats.org/officeDocument/2006/relationships/customXml" Target="../ink/ink1293.xml"/><Relationship Id="rId83" Type="http://schemas.openxmlformats.org/officeDocument/2006/relationships/image" Target="../media/image1292.png"/><Relationship Id="rId179" Type="http://schemas.openxmlformats.org/officeDocument/2006/relationships/image" Target="../media/image1340.png"/><Relationship Id="rId190" Type="http://schemas.openxmlformats.org/officeDocument/2006/relationships/customXml" Target="../ink/ink1357.xml"/><Relationship Id="rId204" Type="http://schemas.openxmlformats.org/officeDocument/2006/relationships/customXml" Target="../ink/ink1364.xml"/><Relationship Id="rId225" Type="http://schemas.openxmlformats.org/officeDocument/2006/relationships/image" Target="../media/image1362.png"/><Relationship Id="rId246" Type="http://schemas.openxmlformats.org/officeDocument/2006/relationships/customXml" Target="../ink/ink1385.xml"/><Relationship Id="rId106" Type="http://schemas.openxmlformats.org/officeDocument/2006/relationships/customXml" Target="../ink/ink1315.xml"/><Relationship Id="rId127" Type="http://schemas.openxmlformats.org/officeDocument/2006/relationships/image" Target="../media/image1314.png"/><Relationship Id="rId10" Type="http://schemas.openxmlformats.org/officeDocument/2006/relationships/customXml" Target="../ink/ink1267.xml"/><Relationship Id="rId31" Type="http://schemas.openxmlformats.org/officeDocument/2006/relationships/image" Target="../media/image1266.png"/><Relationship Id="rId52" Type="http://schemas.openxmlformats.org/officeDocument/2006/relationships/customXml" Target="../ink/ink1288.xml"/><Relationship Id="rId73" Type="http://schemas.openxmlformats.org/officeDocument/2006/relationships/image" Target="../media/image1287.png"/><Relationship Id="rId94" Type="http://schemas.openxmlformats.org/officeDocument/2006/relationships/customXml" Target="../ink/ink1309.xml"/><Relationship Id="rId148" Type="http://schemas.openxmlformats.org/officeDocument/2006/relationships/customXml" Target="../ink/ink1336.xml"/><Relationship Id="rId169" Type="http://schemas.openxmlformats.org/officeDocument/2006/relationships/image" Target="../media/image133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2.png"/><Relationship Id="rId21" Type="http://schemas.openxmlformats.org/officeDocument/2006/relationships/image" Target="../media/image1385.png"/><Relationship Id="rId324" Type="http://schemas.openxmlformats.org/officeDocument/2006/relationships/customXml" Target="../ink/ink1549.xml"/><Relationship Id="rId531" Type="http://schemas.openxmlformats.org/officeDocument/2006/relationships/customXml" Target="../ink/ink1653.xml"/><Relationship Id="rId170" Type="http://schemas.openxmlformats.org/officeDocument/2006/relationships/customXml" Target="../ink/ink1472.xml"/><Relationship Id="rId268" Type="http://schemas.openxmlformats.org/officeDocument/2006/relationships/customXml" Target="../ink/ink1521.xml"/><Relationship Id="rId475" Type="http://schemas.openxmlformats.org/officeDocument/2006/relationships/customXml" Target="../ink/ink1625.xml"/><Relationship Id="rId32" Type="http://schemas.openxmlformats.org/officeDocument/2006/relationships/customXml" Target="../ink/ink1403.xml"/><Relationship Id="rId128" Type="http://schemas.openxmlformats.org/officeDocument/2006/relationships/customXml" Target="../ink/ink1451.xml"/><Relationship Id="rId335" Type="http://schemas.openxmlformats.org/officeDocument/2006/relationships/image" Target="../media/image1541.png"/><Relationship Id="rId542" Type="http://schemas.openxmlformats.org/officeDocument/2006/relationships/image" Target="../media/image1644.png"/><Relationship Id="rId181" Type="http://schemas.openxmlformats.org/officeDocument/2006/relationships/image" Target="../media/image1464.png"/><Relationship Id="rId402" Type="http://schemas.openxmlformats.org/officeDocument/2006/relationships/image" Target="../media/image1574.png"/><Relationship Id="rId279" Type="http://schemas.openxmlformats.org/officeDocument/2006/relationships/image" Target="../media/image1513.png"/><Relationship Id="rId486" Type="http://schemas.openxmlformats.org/officeDocument/2006/relationships/image" Target="../media/image1616.png"/><Relationship Id="rId43" Type="http://schemas.openxmlformats.org/officeDocument/2006/relationships/image" Target="../media/image1396.png"/><Relationship Id="rId139" Type="http://schemas.openxmlformats.org/officeDocument/2006/relationships/image" Target="../media/image1443.png"/><Relationship Id="rId346" Type="http://schemas.openxmlformats.org/officeDocument/2006/relationships/customXml" Target="../ink/ink1560.xml"/><Relationship Id="rId553" Type="http://schemas.openxmlformats.org/officeDocument/2006/relationships/customXml" Target="../ink/ink1664.xml"/><Relationship Id="rId192" Type="http://schemas.openxmlformats.org/officeDocument/2006/relationships/customXml" Target="../ink/ink1483.xml"/><Relationship Id="rId206" Type="http://schemas.openxmlformats.org/officeDocument/2006/relationships/customXml" Target="../ink/ink1490.xml"/><Relationship Id="rId413" Type="http://schemas.openxmlformats.org/officeDocument/2006/relationships/customXml" Target="../ink/ink1594.xml"/><Relationship Id="rId497" Type="http://schemas.openxmlformats.org/officeDocument/2006/relationships/customXml" Target="../ink/ink1636.xml"/><Relationship Id="rId357" Type="http://schemas.openxmlformats.org/officeDocument/2006/relationships/image" Target="../media/image1552.png"/><Relationship Id="rId54" Type="http://schemas.openxmlformats.org/officeDocument/2006/relationships/customXml" Target="../ink/ink1414.xml"/><Relationship Id="rId217" Type="http://schemas.openxmlformats.org/officeDocument/2006/relationships/image" Target="../media/image1482.png"/><Relationship Id="rId564" Type="http://schemas.openxmlformats.org/officeDocument/2006/relationships/image" Target="../media/image1655.png"/><Relationship Id="rId424" Type="http://schemas.openxmlformats.org/officeDocument/2006/relationships/image" Target="../media/image1585.png"/><Relationship Id="rId270" Type="http://schemas.openxmlformats.org/officeDocument/2006/relationships/customXml" Target="../ink/ink1522.xml"/><Relationship Id="rId65" Type="http://schemas.openxmlformats.org/officeDocument/2006/relationships/image" Target="../media/image1407.png"/><Relationship Id="rId130" Type="http://schemas.openxmlformats.org/officeDocument/2006/relationships/customXml" Target="../ink/ink1452.xml"/><Relationship Id="rId368" Type="http://schemas.openxmlformats.org/officeDocument/2006/relationships/customXml" Target="../ink/ink1571.xml"/><Relationship Id="rId172" Type="http://schemas.openxmlformats.org/officeDocument/2006/relationships/customXml" Target="../ink/ink1473.xml"/><Relationship Id="rId228" Type="http://schemas.openxmlformats.org/officeDocument/2006/relationships/customXml" Target="../ink/ink1501.xml"/><Relationship Id="rId435" Type="http://schemas.openxmlformats.org/officeDocument/2006/relationships/customXml" Target="../ink/ink1605.xml"/><Relationship Id="rId477" Type="http://schemas.openxmlformats.org/officeDocument/2006/relationships/customXml" Target="../ink/ink1626.xml"/><Relationship Id="rId281" Type="http://schemas.openxmlformats.org/officeDocument/2006/relationships/image" Target="../media/image1514.png"/><Relationship Id="rId337" Type="http://schemas.openxmlformats.org/officeDocument/2006/relationships/image" Target="../media/image1542.png"/><Relationship Id="rId502" Type="http://schemas.openxmlformats.org/officeDocument/2006/relationships/image" Target="../media/image1624.png"/><Relationship Id="rId34" Type="http://schemas.openxmlformats.org/officeDocument/2006/relationships/customXml" Target="../ink/ink1404.xml"/><Relationship Id="rId76" Type="http://schemas.openxmlformats.org/officeDocument/2006/relationships/customXml" Target="../ink/ink1425.xml"/><Relationship Id="rId141" Type="http://schemas.openxmlformats.org/officeDocument/2006/relationships/image" Target="../media/image1444.png"/><Relationship Id="rId379" Type="http://schemas.openxmlformats.org/officeDocument/2006/relationships/customXml" Target="../ink/ink1577.xml"/><Relationship Id="rId544" Type="http://schemas.openxmlformats.org/officeDocument/2006/relationships/image" Target="../media/image1645.png"/><Relationship Id="rId7" Type="http://schemas.openxmlformats.org/officeDocument/2006/relationships/image" Target="../media/image1378.png"/><Relationship Id="rId183" Type="http://schemas.openxmlformats.org/officeDocument/2006/relationships/image" Target="../media/image1465.png"/><Relationship Id="rId239" Type="http://schemas.openxmlformats.org/officeDocument/2006/relationships/image" Target="../media/image1493.png"/><Relationship Id="rId390" Type="http://schemas.openxmlformats.org/officeDocument/2006/relationships/image" Target="../media/image1568.png"/><Relationship Id="rId404" Type="http://schemas.openxmlformats.org/officeDocument/2006/relationships/image" Target="../media/image1575.png"/><Relationship Id="rId446" Type="http://schemas.openxmlformats.org/officeDocument/2006/relationships/image" Target="../media/image1596.png"/><Relationship Id="rId250" Type="http://schemas.openxmlformats.org/officeDocument/2006/relationships/customXml" Target="../ink/ink1512.xml"/><Relationship Id="rId292" Type="http://schemas.openxmlformats.org/officeDocument/2006/relationships/customXml" Target="../ink/ink1533.xml"/><Relationship Id="rId306" Type="http://schemas.openxmlformats.org/officeDocument/2006/relationships/customXml" Target="../ink/ink1540.xml"/><Relationship Id="rId488" Type="http://schemas.openxmlformats.org/officeDocument/2006/relationships/image" Target="../media/image1617.png"/><Relationship Id="rId45" Type="http://schemas.openxmlformats.org/officeDocument/2006/relationships/image" Target="../media/image1397.png"/><Relationship Id="rId87" Type="http://schemas.openxmlformats.org/officeDocument/2006/relationships/image" Target="../media/image1418.png"/><Relationship Id="rId110" Type="http://schemas.openxmlformats.org/officeDocument/2006/relationships/customXml" Target="../ink/ink1442.xml"/><Relationship Id="rId348" Type="http://schemas.openxmlformats.org/officeDocument/2006/relationships/customXml" Target="../ink/ink1561.xml"/><Relationship Id="rId513" Type="http://schemas.openxmlformats.org/officeDocument/2006/relationships/customXml" Target="../ink/ink1644.xml"/><Relationship Id="rId555" Type="http://schemas.openxmlformats.org/officeDocument/2006/relationships/customXml" Target="../ink/ink1665.xml"/><Relationship Id="rId152" Type="http://schemas.openxmlformats.org/officeDocument/2006/relationships/customXml" Target="../ink/ink1463.xml"/><Relationship Id="rId194" Type="http://schemas.openxmlformats.org/officeDocument/2006/relationships/customXml" Target="../ink/ink1484.xml"/><Relationship Id="rId208" Type="http://schemas.openxmlformats.org/officeDocument/2006/relationships/customXml" Target="../ink/ink1491.xml"/><Relationship Id="rId415" Type="http://schemas.openxmlformats.org/officeDocument/2006/relationships/customXml" Target="../ink/ink1595.xml"/><Relationship Id="rId457" Type="http://schemas.openxmlformats.org/officeDocument/2006/relationships/customXml" Target="../ink/ink1616.xml"/><Relationship Id="rId261" Type="http://schemas.openxmlformats.org/officeDocument/2006/relationships/image" Target="../media/image1504.png"/><Relationship Id="rId499" Type="http://schemas.openxmlformats.org/officeDocument/2006/relationships/customXml" Target="../ink/ink1637.xml"/><Relationship Id="rId14" Type="http://schemas.openxmlformats.org/officeDocument/2006/relationships/customXml" Target="../ink/ink1394.xml"/><Relationship Id="rId56" Type="http://schemas.openxmlformats.org/officeDocument/2006/relationships/customXml" Target="../ink/ink1415.xml"/><Relationship Id="rId317" Type="http://schemas.openxmlformats.org/officeDocument/2006/relationships/image" Target="../media/image1532.png"/><Relationship Id="rId359" Type="http://schemas.openxmlformats.org/officeDocument/2006/relationships/image" Target="../media/image1553.png"/><Relationship Id="rId524" Type="http://schemas.openxmlformats.org/officeDocument/2006/relationships/image" Target="../media/image1635.png"/><Relationship Id="rId98" Type="http://schemas.openxmlformats.org/officeDocument/2006/relationships/customXml" Target="../ink/ink1436.xml"/><Relationship Id="rId121" Type="http://schemas.openxmlformats.org/officeDocument/2006/relationships/image" Target="../media/image1434.png"/><Relationship Id="rId163" Type="http://schemas.openxmlformats.org/officeDocument/2006/relationships/image" Target="../media/image1455.png"/><Relationship Id="rId219" Type="http://schemas.openxmlformats.org/officeDocument/2006/relationships/image" Target="../media/image1483.png"/><Relationship Id="rId370" Type="http://schemas.openxmlformats.org/officeDocument/2006/relationships/image" Target="../media/image1558.png"/><Relationship Id="rId426" Type="http://schemas.openxmlformats.org/officeDocument/2006/relationships/image" Target="../media/image1586.png"/><Relationship Id="rId230" Type="http://schemas.openxmlformats.org/officeDocument/2006/relationships/customXml" Target="../ink/ink1502.xml"/><Relationship Id="rId468" Type="http://schemas.openxmlformats.org/officeDocument/2006/relationships/image" Target="../media/image1607.png"/><Relationship Id="rId25" Type="http://schemas.openxmlformats.org/officeDocument/2006/relationships/image" Target="../media/image1387.png"/><Relationship Id="rId67" Type="http://schemas.openxmlformats.org/officeDocument/2006/relationships/image" Target="../media/image1408.png"/><Relationship Id="rId272" Type="http://schemas.openxmlformats.org/officeDocument/2006/relationships/customXml" Target="../ink/ink1523.xml"/><Relationship Id="rId328" Type="http://schemas.openxmlformats.org/officeDocument/2006/relationships/customXml" Target="../ink/ink1551.xml"/><Relationship Id="rId535" Type="http://schemas.openxmlformats.org/officeDocument/2006/relationships/customXml" Target="../ink/ink1655.xml"/><Relationship Id="rId132" Type="http://schemas.openxmlformats.org/officeDocument/2006/relationships/customXml" Target="../ink/ink1453.xml"/><Relationship Id="rId174" Type="http://schemas.openxmlformats.org/officeDocument/2006/relationships/customXml" Target="../ink/ink1474.xml"/><Relationship Id="rId381" Type="http://schemas.openxmlformats.org/officeDocument/2006/relationships/customXml" Target="../ink/ink1578.xml"/><Relationship Id="rId241" Type="http://schemas.openxmlformats.org/officeDocument/2006/relationships/image" Target="../media/image1494.png"/><Relationship Id="rId437" Type="http://schemas.openxmlformats.org/officeDocument/2006/relationships/customXml" Target="../ink/ink1606.xml"/><Relationship Id="rId479" Type="http://schemas.openxmlformats.org/officeDocument/2006/relationships/customXml" Target="../ink/ink1627.xml"/><Relationship Id="rId36" Type="http://schemas.openxmlformats.org/officeDocument/2006/relationships/customXml" Target="../ink/ink1405.xml"/><Relationship Id="rId283" Type="http://schemas.openxmlformats.org/officeDocument/2006/relationships/image" Target="../media/image1515.png"/><Relationship Id="rId339" Type="http://schemas.openxmlformats.org/officeDocument/2006/relationships/image" Target="../media/image1543.png"/><Relationship Id="rId490" Type="http://schemas.openxmlformats.org/officeDocument/2006/relationships/image" Target="../media/image1618.png"/><Relationship Id="rId504" Type="http://schemas.openxmlformats.org/officeDocument/2006/relationships/image" Target="../media/image1625.png"/><Relationship Id="rId546" Type="http://schemas.openxmlformats.org/officeDocument/2006/relationships/image" Target="../media/image1646.png"/><Relationship Id="rId78" Type="http://schemas.openxmlformats.org/officeDocument/2006/relationships/customXml" Target="../ink/ink1426.xml"/><Relationship Id="rId101" Type="http://schemas.openxmlformats.org/officeDocument/2006/relationships/image" Target="../media/image1425.png"/><Relationship Id="rId143" Type="http://schemas.openxmlformats.org/officeDocument/2006/relationships/image" Target="../media/image1445.png"/><Relationship Id="rId185" Type="http://schemas.openxmlformats.org/officeDocument/2006/relationships/image" Target="../media/image1466.png"/><Relationship Id="rId350" Type="http://schemas.openxmlformats.org/officeDocument/2006/relationships/customXml" Target="../ink/ink1562.xml"/><Relationship Id="rId406" Type="http://schemas.openxmlformats.org/officeDocument/2006/relationships/image" Target="../media/image1576.png"/><Relationship Id="rId9" Type="http://schemas.openxmlformats.org/officeDocument/2006/relationships/image" Target="../media/image1379.png"/><Relationship Id="rId210" Type="http://schemas.openxmlformats.org/officeDocument/2006/relationships/customXml" Target="../ink/ink1492.xml"/><Relationship Id="rId392" Type="http://schemas.openxmlformats.org/officeDocument/2006/relationships/image" Target="../media/image1569.png"/><Relationship Id="rId448" Type="http://schemas.openxmlformats.org/officeDocument/2006/relationships/image" Target="../media/image1597.png"/><Relationship Id="rId252" Type="http://schemas.openxmlformats.org/officeDocument/2006/relationships/customXml" Target="../ink/ink1513.xml"/><Relationship Id="rId294" Type="http://schemas.openxmlformats.org/officeDocument/2006/relationships/customXml" Target="../ink/ink1534.xml"/><Relationship Id="rId308" Type="http://schemas.openxmlformats.org/officeDocument/2006/relationships/customXml" Target="../ink/ink1541.xml"/><Relationship Id="rId515" Type="http://schemas.openxmlformats.org/officeDocument/2006/relationships/customXml" Target="../ink/ink1645.xml"/><Relationship Id="rId47" Type="http://schemas.openxmlformats.org/officeDocument/2006/relationships/image" Target="../media/image1398.png"/><Relationship Id="rId89" Type="http://schemas.openxmlformats.org/officeDocument/2006/relationships/image" Target="../media/image1419.png"/><Relationship Id="rId112" Type="http://schemas.openxmlformats.org/officeDocument/2006/relationships/customXml" Target="../ink/ink1443.xml"/><Relationship Id="rId154" Type="http://schemas.openxmlformats.org/officeDocument/2006/relationships/customXml" Target="../ink/ink1464.xml"/><Relationship Id="rId361" Type="http://schemas.openxmlformats.org/officeDocument/2006/relationships/image" Target="../media/image1554.png"/><Relationship Id="rId557" Type="http://schemas.openxmlformats.org/officeDocument/2006/relationships/customXml" Target="../ink/ink1666.xml"/><Relationship Id="rId196" Type="http://schemas.openxmlformats.org/officeDocument/2006/relationships/customXml" Target="../ink/ink1485.xml"/><Relationship Id="rId417" Type="http://schemas.openxmlformats.org/officeDocument/2006/relationships/customXml" Target="../ink/ink1596.xml"/><Relationship Id="rId459" Type="http://schemas.openxmlformats.org/officeDocument/2006/relationships/customXml" Target="../ink/ink1617.xml"/><Relationship Id="rId16" Type="http://schemas.openxmlformats.org/officeDocument/2006/relationships/customXml" Target="../ink/ink1395.xml"/><Relationship Id="rId221" Type="http://schemas.openxmlformats.org/officeDocument/2006/relationships/image" Target="../media/image1484.png"/><Relationship Id="rId263" Type="http://schemas.openxmlformats.org/officeDocument/2006/relationships/image" Target="../media/image1505.png"/><Relationship Id="rId319" Type="http://schemas.openxmlformats.org/officeDocument/2006/relationships/image" Target="../media/image1533.png"/><Relationship Id="rId470" Type="http://schemas.openxmlformats.org/officeDocument/2006/relationships/image" Target="../media/image1608.png"/><Relationship Id="rId526" Type="http://schemas.openxmlformats.org/officeDocument/2006/relationships/image" Target="../media/image1636.png"/><Relationship Id="rId58" Type="http://schemas.openxmlformats.org/officeDocument/2006/relationships/customXml" Target="../ink/ink1416.xml"/><Relationship Id="rId123" Type="http://schemas.openxmlformats.org/officeDocument/2006/relationships/image" Target="../media/image1435.png"/><Relationship Id="rId330" Type="http://schemas.openxmlformats.org/officeDocument/2006/relationships/customXml" Target="../ink/ink1552.xml"/><Relationship Id="rId165" Type="http://schemas.openxmlformats.org/officeDocument/2006/relationships/image" Target="../media/image1456.png"/><Relationship Id="rId372" Type="http://schemas.openxmlformats.org/officeDocument/2006/relationships/image" Target="../media/image1559.png"/><Relationship Id="rId428" Type="http://schemas.openxmlformats.org/officeDocument/2006/relationships/image" Target="../media/image1587.png"/><Relationship Id="rId232" Type="http://schemas.openxmlformats.org/officeDocument/2006/relationships/customXml" Target="../ink/ink1503.xml"/><Relationship Id="rId274" Type="http://schemas.openxmlformats.org/officeDocument/2006/relationships/customXml" Target="../ink/ink1524.xml"/><Relationship Id="rId481" Type="http://schemas.openxmlformats.org/officeDocument/2006/relationships/customXml" Target="../ink/ink1628.xml"/><Relationship Id="rId27" Type="http://schemas.openxmlformats.org/officeDocument/2006/relationships/image" Target="../media/image1388.png"/><Relationship Id="rId69" Type="http://schemas.openxmlformats.org/officeDocument/2006/relationships/image" Target="../media/image1409.png"/><Relationship Id="rId134" Type="http://schemas.openxmlformats.org/officeDocument/2006/relationships/customXml" Target="../ink/ink1454.xml"/><Relationship Id="rId537" Type="http://schemas.openxmlformats.org/officeDocument/2006/relationships/customXml" Target="../ink/ink1656.xml"/><Relationship Id="rId80" Type="http://schemas.openxmlformats.org/officeDocument/2006/relationships/customXml" Target="../ink/ink1427.xml"/><Relationship Id="rId176" Type="http://schemas.openxmlformats.org/officeDocument/2006/relationships/customXml" Target="../ink/ink1475.xml"/><Relationship Id="rId341" Type="http://schemas.openxmlformats.org/officeDocument/2006/relationships/image" Target="../media/image1544.png"/><Relationship Id="rId383" Type="http://schemas.openxmlformats.org/officeDocument/2006/relationships/customXml" Target="../ink/ink1579.xml"/><Relationship Id="rId439" Type="http://schemas.openxmlformats.org/officeDocument/2006/relationships/customXml" Target="../ink/ink1607.xml"/><Relationship Id="rId201" Type="http://schemas.openxmlformats.org/officeDocument/2006/relationships/image" Target="../media/image1474.png"/><Relationship Id="rId243" Type="http://schemas.openxmlformats.org/officeDocument/2006/relationships/image" Target="../media/image1495.png"/><Relationship Id="rId285" Type="http://schemas.openxmlformats.org/officeDocument/2006/relationships/image" Target="../media/image1516.png"/><Relationship Id="rId450" Type="http://schemas.openxmlformats.org/officeDocument/2006/relationships/image" Target="../media/image1598.png"/><Relationship Id="rId506" Type="http://schemas.openxmlformats.org/officeDocument/2006/relationships/image" Target="../media/image1626.png"/><Relationship Id="rId38" Type="http://schemas.openxmlformats.org/officeDocument/2006/relationships/customXml" Target="../ink/ink1406.xml"/><Relationship Id="rId103" Type="http://schemas.openxmlformats.org/officeDocument/2006/relationships/image" Target="../media/image1426.png"/><Relationship Id="rId310" Type="http://schemas.openxmlformats.org/officeDocument/2006/relationships/customXml" Target="../ink/ink1542.xml"/><Relationship Id="rId492" Type="http://schemas.openxmlformats.org/officeDocument/2006/relationships/image" Target="../media/image1619.png"/><Relationship Id="rId548" Type="http://schemas.openxmlformats.org/officeDocument/2006/relationships/image" Target="../media/image1647.png"/><Relationship Id="rId91" Type="http://schemas.openxmlformats.org/officeDocument/2006/relationships/image" Target="../media/image1420.png"/><Relationship Id="rId145" Type="http://schemas.openxmlformats.org/officeDocument/2006/relationships/image" Target="../media/image1446.png"/><Relationship Id="rId187" Type="http://schemas.openxmlformats.org/officeDocument/2006/relationships/image" Target="../media/image1467.png"/><Relationship Id="rId352" Type="http://schemas.openxmlformats.org/officeDocument/2006/relationships/customXml" Target="../ink/ink1563.xml"/><Relationship Id="rId394" Type="http://schemas.openxmlformats.org/officeDocument/2006/relationships/image" Target="../media/image1570.png"/><Relationship Id="rId408" Type="http://schemas.openxmlformats.org/officeDocument/2006/relationships/image" Target="../media/image1577.png"/><Relationship Id="rId212" Type="http://schemas.openxmlformats.org/officeDocument/2006/relationships/customXml" Target="../ink/ink1493.xml"/><Relationship Id="rId254" Type="http://schemas.openxmlformats.org/officeDocument/2006/relationships/customXml" Target="../ink/ink1514.xml"/><Relationship Id="rId49" Type="http://schemas.openxmlformats.org/officeDocument/2006/relationships/image" Target="../media/image1399.png"/><Relationship Id="rId114" Type="http://schemas.openxmlformats.org/officeDocument/2006/relationships/customXml" Target="../ink/ink1444.xml"/><Relationship Id="rId296" Type="http://schemas.openxmlformats.org/officeDocument/2006/relationships/customXml" Target="../ink/ink1535.xml"/><Relationship Id="rId461" Type="http://schemas.openxmlformats.org/officeDocument/2006/relationships/customXml" Target="../ink/ink1618.xml"/><Relationship Id="rId517" Type="http://schemas.openxmlformats.org/officeDocument/2006/relationships/customXml" Target="../ink/ink1646.xml"/><Relationship Id="rId559" Type="http://schemas.openxmlformats.org/officeDocument/2006/relationships/customXml" Target="../ink/ink1667.xml"/><Relationship Id="rId60" Type="http://schemas.openxmlformats.org/officeDocument/2006/relationships/customXml" Target="../ink/ink1417.xml"/><Relationship Id="rId156" Type="http://schemas.openxmlformats.org/officeDocument/2006/relationships/customXml" Target="../ink/ink1465.xml"/><Relationship Id="rId198" Type="http://schemas.openxmlformats.org/officeDocument/2006/relationships/customXml" Target="../ink/ink1486.xml"/><Relationship Id="rId321" Type="http://schemas.openxmlformats.org/officeDocument/2006/relationships/image" Target="../media/image1534.png"/><Relationship Id="rId363" Type="http://schemas.openxmlformats.org/officeDocument/2006/relationships/image" Target="../media/image1555.png"/><Relationship Id="rId419" Type="http://schemas.openxmlformats.org/officeDocument/2006/relationships/customXml" Target="../ink/ink1597.xml"/><Relationship Id="rId223" Type="http://schemas.openxmlformats.org/officeDocument/2006/relationships/image" Target="../media/image1485.png"/><Relationship Id="rId430" Type="http://schemas.openxmlformats.org/officeDocument/2006/relationships/image" Target="../media/image1588.png"/><Relationship Id="rId18" Type="http://schemas.openxmlformats.org/officeDocument/2006/relationships/customXml" Target="../ink/ink1396.xml"/><Relationship Id="rId265" Type="http://schemas.openxmlformats.org/officeDocument/2006/relationships/image" Target="../media/image1506.png"/><Relationship Id="rId472" Type="http://schemas.openxmlformats.org/officeDocument/2006/relationships/image" Target="../media/image1609.png"/><Relationship Id="rId528" Type="http://schemas.openxmlformats.org/officeDocument/2006/relationships/image" Target="../media/image1637.png"/><Relationship Id="rId125" Type="http://schemas.openxmlformats.org/officeDocument/2006/relationships/image" Target="../media/image1436.png"/><Relationship Id="rId167" Type="http://schemas.openxmlformats.org/officeDocument/2006/relationships/image" Target="../media/image1457.png"/><Relationship Id="rId332" Type="http://schemas.openxmlformats.org/officeDocument/2006/relationships/customXml" Target="../ink/ink1553.xml"/><Relationship Id="rId374" Type="http://schemas.openxmlformats.org/officeDocument/2006/relationships/image" Target="../media/image1560.png"/><Relationship Id="rId71" Type="http://schemas.openxmlformats.org/officeDocument/2006/relationships/image" Target="../media/image1410.png"/><Relationship Id="rId234" Type="http://schemas.openxmlformats.org/officeDocument/2006/relationships/customXml" Target="../ink/ink1504.xml"/><Relationship Id="rId2" Type="http://schemas.openxmlformats.org/officeDocument/2006/relationships/customXml" Target="../ink/ink1388.xml"/><Relationship Id="rId29" Type="http://schemas.openxmlformats.org/officeDocument/2006/relationships/image" Target="../media/image1389.png"/><Relationship Id="rId276" Type="http://schemas.openxmlformats.org/officeDocument/2006/relationships/customXml" Target="../ink/ink1525.xml"/><Relationship Id="rId441" Type="http://schemas.openxmlformats.org/officeDocument/2006/relationships/customXml" Target="../ink/ink1608.xml"/><Relationship Id="rId483" Type="http://schemas.openxmlformats.org/officeDocument/2006/relationships/customXml" Target="../ink/ink1629.xml"/><Relationship Id="rId539" Type="http://schemas.openxmlformats.org/officeDocument/2006/relationships/customXml" Target="../ink/ink1657.xml"/><Relationship Id="rId40" Type="http://schemas.openxmlformats.org/officeDocument/2006/relationships/customXml" Target="../ink/ink1407.xml"/><Relationship Id="rId136" Type="http://schemas.openxmlformats.org/officeDocument/2006/relationships/customXml" Target="../ink/ink1455.xml"/><Relationship Id="rId178" Type="http://schemas.openxmlformats.org/officeDocument/2006/relationships/customXml" Target="../ink/ink1476.xml"/><Relationship Id="rId301" Type="http://schemas.openxmlformats.org/officeDocument/2006/relationships/image" Target="../media/image1524.png"/><Relationship Id="rId343" Type="http://schemas.openxmlformats.org/officeDocument/2006/relationships/image" Target="../media/image1545.png"/><Relationship Id="rId550" Type="http://schemas.openxmlformats.org/officeDocument/2006/relationships/image" Target="../media/image1648.png"/><Relationship Id="rId82" Type="http://schemas.openxmlformats.org/officeDocument/2006/relationships/customXml" Target="../ink/ink1428.xml"/><Relationship Id="rId203" Type="http://schemas.openxmlformats.org/officeDocument/2006/relationships/image" Target="../media/image1475.png"/><Relationship Id="rId385" Type="http://schemas.openxmlformats.org/officeDocument/2006/relationships/customXml" Target="../ink/ink1580.xml"/><Relationship Id="rId245" Type="http://schemas.openxmlformats.org/officeDocument/2006/relationships/image" Target="../media/image1496.png"/><Relationship Id="rId287" Type="http://schemas.openxmlformats.org/officeDocument/2006/relationships/image" Target="../media/image1517.png"/><Relationship Id="rId410" Type="http://schemas.openxmlformats.org/officeDocument/2006/relationships/image" Target="../media/image1578.png"/><Relationship Id="rId452" Type="http://schemas.openxmlformats.org/officeDocument/2006/relationships/image" Target="../media/image1599.png"/><Relationship Id="rId494" Type="http://schemas.openxmlformats.org/officeDocument/2006/relationships/image" Target="../media/image1620.png"/><Relationship Id="rId508" Type="http://schemas.openxmlformats.org/officeDocument/2006/relationships/image" Target="../media/image1627.png"/><Relationship Id="rId105" Type="http://schemas.openxmlformats.org/officeDocument/2006/relationships/image" Target="../media/image1427.png"/><Relationship Id="rId147" Type="http://schemas.openxmlformats.org/officeDocument/2006/relationships/image" Target="../media/image1447.png"/><Relationship Id="rId312" Type="http://schemas.openxmlformats.org/officeDocument/2006/relationships/customXml" Target="../ink/ink1543.xml"/><Relationship Id="rId354" Type="http://schemas.openxmlformats.org/officeDocument/2006/relationships/customXml" Target="../ink/ink1564.xml"/><Relationship Id="rId51" Type="http://schemas.openxmlformats.org/officeDocument/2006/relationships/image" Target="../media/image1400.png"/><Relationship Id="rId93" Type="http://schemas.openxmlformats.org/officeDocument/2006/relationships/image" Target="../media/image1421.png"/><Relationship Id="rId189" Type="http://schemas.openxmlformats.org/officeDocument/2006/relationships/image" Target="../media/image1468.png"/><Relationship Id="rId396" Type="http://schemas.openxmlformats.org/officeDocument/2006/relationships/image" Target="../media/image1571.png"/><Relationship Id="rId561" Type="http://schemas.openxmlformats.org/officeDocument/2006/relationships/customXml" Target="../ink/ink1668.xml"/><Relationship Id="rId214" Type="http://schemas.openxmlformats.org/officeDocument/2006/relationships/customXml" Target="../ink/ink1494.xml"/><Relationship Id="rId256" Type="http://schemas.openxmlformats.org/officeDocument/2006/relationships/customXml" Target="../ink/ink1515.xml"/><Relationship Id="rId298" Type="http://schemas.openxmlformats.org/officeDocument/2006/relationships/customXml" Target="../ink/ink1536.xml"/><Relationship Id="rId421" Type="http://schemas.openxmlformats.org/officeDocument/2006/relationships/customXml" Target="../ink/ink1598.xml"/><Relationship Id="rId463" Type="http://schemas.openxmlformats.org/officeDocument/2006/relationships/customXml" Target="../ink/ink1619.xml"/><Relationship Id="rId519" Type="http://schemas.openxmlformats.org/officeDocument/2006/relationships/customXml" Target="../ink/ink1647.xml"/><Relationship Id="rId116" Type="http://schemas.openxmlformats.org/officeDocument/2006/relationships/customXml" Target="../ink/ink1445.xml"/><Relationship Id="rId158" Type="http://schemas.openxmlformats.org/officeDocument/2006/relationships/customXml" Target="../ink/ink1466.xml"/><Relationship Id="rId323" Type="http://schemas.openxmlformats.org/officeDocument/2006/relationships/image" Target="../media/image1535.png"/><Relationship Id="rId530" Type="http://schemas.openxmlformats.org/officeDocument/2006/relationships/image" Target="../media/image1638.png"/><Relationship Id="rId20" Type="http://schemas.openxmlformats.org/officeDocument/2006/relationships/customXml" Target="../ink/ink1397.xml"/><Relationship Id="rId62" Type="http://schemas.openxmlformats.org/officeDocument/2006/relationships/customXml" Target="../ink/ink1418.xml"/><Relationship Id="rId365" Type="http://schemas.openxmlformats.org/officeDocument/2006/relationships/image" Target="../media/image1556.png"/><Relationship Id="rId225" Type="http://schemas.openxmlformats.org/officeDocument/2006/relationships/image" Target="../media/image1486.png"/><Relationship Id="rId267" Type="http://schemas.openxmlformats.org/officeDocument/2006/relationships/image" Target="../media/image1507.png"/><Relationship Id="rId432" Type="http://schemas.openxmlformats.org/officeDocument/2006/relationships/image" Target="../media/image1589.png"/><Relationship Id="rId474" Type="http://schemas.openxmlformats.org/officeDocument/2006/relationships/image" Target="../media/image1610.png"/><Relationship Id="rId127" Type="http://schemas.openxmlformats.org/officeDocument/2006/relationships/image" Target="../media/image1437.png"/><Relationship Id="rId31" Type="http://schemas.openxmlformats.org/officeDocument/2006/relationships/image" Target="../media/image1390.png"/><Relationship Id="rId73" Type="http://schemas.openxmlformats.org/officeDocument/2006/relationships/image" Target="../media/image1411.png"/><Relationship Id="rId169" Type="http://schemas.openxmlformats.org/officeDocument/2006/relationships/image" Target="../media/image1458.png"/><Relationship Id="rId334" Type="http://schemas.openxmlformats.org/officeDocument/2006/relationships/customXml" Target="../ink/ink1554.xml"/><Relationship Id="rId376" Type="http://schemas.openxmlformats.org/officeDocument/2006/relationships/image" Target="../media/image1561.png"/><Relationship Id="rId541" Type="http://schemas.openxmlformats.org/officeDocument/2006/relationships/customXml" Target="../ink/ink1658.xml"/><Relationship Id="rId4" Type="http://schemas.openxmlformats.org/officeDocument/2006/relationships/customXml" Target="../ink/ink1389.xml"/><Relationship Id="rId180" Type="http://schemas.openxmlformats.org/officeDocument/2006/relationships/customXml" Target="../ink/ink1477.xml"/><Relationship Id="rId236" Type="http://schemas.openxmlformats.org/officeDocument/2006/relationships/customXml" Target="../ink/ink1505.xml"/><Relationship Id="rId278" Type="http://schemas.openxmlformats.org/officeDocument/2006/relationships/customXml" Target="../ink/ink1526.xml"/><Relationship Id="rId401" Type="http://schemas.openxmlformats.org/officeDocument/2006/relationships/customXml" Target="../ink/ink1588.xml"/><Relationship Id="rId443" Type="http://schemas.openxmlformats.org/officeDocument/2006/relationships/customXml" Target="../ink/ink1609.xml"/><Relationship Id="rId303" Type="http://schemas.openxmlformats.org/officeDocument/2006/relationships/image" Target="../media/image1525.png"/><Relationship Id="rId485" Type="http://schemas.openxmlformats.org/officeDocument/2006/relationships/customXml" Target="../ink/ink1630.xml"/><Relationship Id="rId42" Type="http://schemas.openxmlformats.org/officeDocument/2006/relationships/customXml" Target="../ink/ink1408.xml"/><Relationship Id="rId84" Type="http://schemas.openxmlformats.org/officeDocument/2006/relationships/customXml" Target="../ink/ink1429.xml"/><Relationship Id="rId138" Type="http://schemas.openxmlformats.org/officeDocument/2006/relationships/customXml" Target="../ink/ink1456.xml"/><Relationship Id="rId345" Type="http://schemas.openxmlformats.org/officeDocument/2006/relationships/image" Target="../media/image1546.png"/><Relationship Id="rId387" Type="http://schemas.openxmlformats.org/officeDocument/2006/relationships/customXml" Target="../ink/ink1581.xml"/><Relationship Id="rId510" Type="http://schemas.openxmlformats.org/officeDocument/2006/relationships/image" Target="../media/image1628.png"/><Relationship Id="rId552" Type="http://schemas.openxmlformats.org/officeDocument/2006/relationships/image" Target="../media/image1649.png"/><Relationship Id="rId191" Type="http://schemas.openxmlformats.org/officeDocument/2006/relationships/image" Target="../media/image1469.png"/><Relationship Id="rId205" Type="http://schemas.openxmlformats.org/officeDocument/2006/relationships/image" Target="../media/image1476.png"/><Relationship Id="rId247" Type="http://schemas.openxmlformats.org/officeDocument/2006/relationships/image" Target="../media/image1497.png"/><Relationship Id="rId412" Type="http://schemas.openxmlformats.org/officeDocument/2006/relationships/image" Target="../media/image1579.png"/><Relationship Id="rId107" Type="http://schemas.openxmlformats.org/officeDocument/2006/relationships/image" Target="../media/image438.png"/><Relationship Id="rId289" Type="http://schemas.openxmlformats.org/officeDocument/2006/relationships/image" Target="../media/image1518.png"/><Relationship Id="rId454" Type="http://schemas.openxmlformats.org/officeDocument/2006/relationships/image" Target="../media/image1600.png"/><Relationship Id="rId496" Type="http://schemas.openxmlformats.org/officeDocument/2006/relationships/image" Target="../media/image1621.png"/><Relationship Id="rId11" Type="http://schemas.openxmlformats.org/officeDocument/2006/relationships/image" Target="../media/image1380.png"/><Relationship Id="rId53" Type="http://schemas.openxmlformats.org/officeDocument/2006/relationships/image" Target="../media/image1401.png"/><Relationship Id="rId149" Type="http://schemas.openxmlformats.org/officeDocument/2006/relationships/image" Target="../media/image1448.png"/><Relationship Id="rId314" Type="http://schemas.openxmlformats.org/officeDocument/2006/relationships/customXml" Target="../ink/ink1544.xml"/><Relationship Id="rId356" Type="http://schemas.openxmlformats.org/officeDocument/2006/relationships/customXml" Target="../ink/ink1565.xml"/><Relationship Id="rId398" Type="http://schemas.openxmlformats.org/officeDocument/2006/relationships/image" Target="../media/image1572.png"/><Relationship Id="rId521" Type="http://schemas.openxmlformats.org/officeDocument/2006/relationships/customXml" Target="../ink/ink1648.xml"/><Relationship Id="rId563" Type="http://schemas.openxmlformats.org/officeDocument/2006/relationships/customXml" Target="../ink/ink1669.xml"/><Relationship Id="rId95" Type="http://schemas.openxmlformats.org/officeDocument/2006/relationships/image" Target="../media/image1422.png"/><Relationship Id="rId160" Type="http://schemas.openxmlformats.org/officeDocument/2006/relationships/customXml" Target="../ink/ink1467.xml"/><Relationship Id="rId216" Type="http://schemas.openxmlformats.org/officeDocument/2006/relationships/customXml" Target="../ink/ink1495.xml"/><Relationship Id="rId423" Type="http://schemas.openxmlformats.org/officeDocument/2006/relationships/customXml" Target="../ink/ink1599.xml"/><Relationship Id="rId258" Type="http://schemas.openxmlformats.org/officeDocument/2006/relationships/customXml" Target="../ink/ink1516.xml"/><Relationship Id="rId465" Type="http://schemas.openxmlformats.org/officeDocument/2006/relationships/customXml" Target="../ink/ink1620.xml"/><Relationship Id="rId22" Type="http://schemas.openxmlformats.org/officeDocument/2006/relationships/customXml" Target="../ink/ink1398.xml"/><Relationship Id="rId64" Type="http://schemas.openxmlformats.org/officeDocument/2006/relationships/customXml" Target="../ink/ink1419.xml"/><Relationship Id="rId118" Type="http://schemas.openxmlformats.org/officeDocument/2006/relationships/customXml" Target="../ink/ink1446.xml"/><Relationship Id="rId325" Type="http://schemas.openxmlformats.org/officeDocument/2006/relationships/image" Target="../media/image1536.png"/><Relationship Id="rId367" Type="http://schemas.openxmlformats.org/officeDocument/2006/relationships/image" Target="../media/image1557.png"/><Relationship Id="rId532" Type="http://schemas.openxmlformats.org/officeDocument/2006/relationships/image" Target="../media/image1639.png"/><Relationship Id="rId171" Type="http://schemas.openxmlformats.org/officeDocument/2006/relationships/image" Target="../media/image1459.png"/><Relationship Id="rId227" Type="http://schemas.openxmlformats.org/officeDocument/2006/relationships/image" Target="../media/image1487.png"/><Relationship Id="rId269" Type="http://schemas.openxmlformats.org/officeDocument/2006/relationships/image" Target="../media/image1508.png"/><Relationship Id="rId434" Type="http://schemas.openxmlformats.org/officeDocument/2006/relationships/image" Target="../media/image1590.png"/><Relationship Id="rId476" Type="http://schemas.openxmlformats.org/officeDocument/2006/relationships/image" Target="../media/image1611.png"/><Relationship Id="rId33" Type="http://schemas.openxmlformats.org/officeDocument/2006/relationships/image" Target="../media/image1391.png"/><Relationship Id="rId129" Type="http://schemas.openxmlformats.org/officeDocument/2006/relationships/image" Target="../media/image1438.png"/><Relationship Id="rId280" Type="http://schemas.openxmlformats.org/officeDocument/2006/relationships/customXml" Target="../ink/ink1527.xml"/><Relationship Id="rId336" Type="http://schemas.openxmlformats.org/officeDocument/2006/relationships/customXml" Target="../ink/ink1555.xml"/><Relationship Id="rId501" Type="http://schemas.openxmlformats.org/officeDocument/2006/relationships/customXml" Target="../ink/ink1638.xml"/><Relationship Id="rId543" Type="http://schemas.openxmlformats.org/officeDocument/2006/relationships/customXml" Target="../ink/ink1659.xml"/><Relationship Id="rId75" Type="http://schemas.openxmlformats.org/officeDocument/2006/relationships/image" Target="../media/image1412.png"/><Relationship Id="rId140" Type="http://schemas.openxmlformats.org/officeDocument/2006/relationships/customXml" Target="../ink/ink1457.xml"/><Relationship Id="rId182" Type="http://schemas.openxmlformats.org/officeDocument/2006/relationships/customXml" Target="../ink/ink1478.xml"/><Relationship Id="rId378" Type="http://schemas.openxmlformats.org/officeDocument/2006/relationships/image" Target="../media/image1562.png"/><Relationship Id="rId403" Type="http://schemas.openxmlformats.org/officeDocument/2006/relationships/customXml" Target="../ink/ink1589.xml"/><Relationship Id="rId6" Type="http://schemas.openxmlformats.org/officeDocument/2006/relationships/customXml" Target="../ink/ink1390.xml"/><Relationship Id="rId238" Type="http://schemas.openxmlformats.org/officeDocument/2006/relationships/customXml" Target="../ink/ink1506.xml"/><Relationship Id="rId445" Type="http://schemas.openxmlformats.org/officeDocument/2006/relationships/customXml" Target="../ink/ink1610.xml"/><Relationship Id="rId487" Type="http://schemas.openxmlformats.org/officeDocument/2006/relationships/customXml" Target="../ink/ink1631.xml"/><Relationship Id="rId291" Type="http://schemas.openxmlformats.org/officeDocument/2006/relationships/image" Target="../media/image1519.png"/><Relationship Id="rId305" Type="http://schemas.openxmlformats.org/officeDocument/2006/relationships/image" Target="../media/image1526.png"/><Relationship Id="rId347" Type="http://schemas.openxmlformats.org/officeDocument/2006/relationships/image" Target="../media/image1547.png"/><Relationship Id="rId512" Type="http://schemas.openxmlformats.org/officeDocument/2006/relationships/image" Target="../media/image1629.png"/><Relationship Id="rId44" Type="http://schemas.openxmlformats.org/officeDocument/2006/relationships/customXml" Target="../ink/ink1409.xml"/><Relationship Id="rId86" Type="http://schemas.openxmlformats.org/officeDocument/2006/relationships/customXml" Target="../ink/ink1430.xml"/><Relationship Id="rId151" Type="http://schemas.openxmlformats.org/officeDocument/2006/relationships/image" Target="../media/image1449.png"/><Relationship Id="rId389" Type="http://schemas.openxmlformats.org/officeDocument/2006/relationships/customXml" Target="../ink/ink1582.xml"/><Relationship Id="rId554" Type="http://schemas.openxmlformats.org/officeDocument/2006/relationships/image" Target="../media/image1650.png"/><Relationship Id="rId193" Type="http://schemas.openxmlformats.org/officeDocument/2006/relationships/image" Target="../media/image1470.png"/><Relationship Id="rId207" Type="http://schemas.openxmlformats.org/officeDocument/2006/relationships/image" Target="../media/image1477.png"/><Relationship Id="rId249" Type="http://schemas.openxmlformats.org/officeDocument/2006/relationships/image" Target="../media/image1498.png"/><Relationship Id="rId414" Type="http://schemas.openxmlformats.org/officeDocument/2006/relationships/image" Target="../media/image1580.png"/><Relationship Id="rId456" Type="http://schemas.openxmlformats.org/officeDocument/2006/relationships/image" Target="../media/image1601.png"/><Relationship Id="rId498" Type="http://schemas.openxmlformats.org/officeDocument/2006/relationships/image" Target="../media/image1622.png"/><Relationship Id="rId13" Type="http://schemas.openxmlformats.org/officeDocument/2006/relationships/image" Target="../media/image1381.png"/><Relationship Id="rId109" Type="http://schemas.openxmlformats.org/officeDocument/2006/relationships/image" Target="../media/image1428.png"/><Relationship Id="rId260" Type="http://schemas.openxmlformats.org/officeDocument/2006/relationships/customXml" Target="../ink/ink1517.xml"/><Relationship Id="rId316" Type="http://schemas.openxmlformats.org/officeDocument/2006/relationships/customXml" Target="../ink/ink1545.xml"/><Relationship Id="rId523" Type="http://schemas.openxmlformats.org/officeDocument/2006/relationships/customXml" Target="../ink/ink1649.xml"/><Relationship Id="rId55" Type="http://schemas.openxmlformats.org/officeDocument/2006/relationships/image" Target="../media/image1402.png"/><Relationship Id="rId97" Type="http://schemas.openxmlformats.org/officeDocument/2006/relationships/image" Target="../media/image1423.png"/><Relationship Id="rId120" Type="http://schemas.openxmlformats.org/officeDocument/2006/relationships/customXml" Target="../ink/ink1447.xml"/><Relationship Id="rId358" Type="http://schemas.openxmlformats.org/officeDocument/2006/relationships/customXml" Target="../ink/ink1566.xml"/><Relationship Id="rId565" Type="http://schemas.openxmlformats.org/officeDocument/2006/relationships/customXml" Target="../ink/ink1670.xml"/><Relationship Id="rId162" Type="http://schemas.openxmlformats.org/officeDocument/2006/relationships/customXml" Target="../ink/ink1468.xml"/><Relationship Id="rId218" Type="http://schemas.openxmlformats.org/officeDocument/2006/relationships/customXml" Target="../ink/ink1496.xml"/><Relationship Id="rId425" Type="http://schemas.openxmlformats.org/officeDocument/2006/relationships/customXml" Target="../ink/ink1600.xml"/><Relationship Id="rId467" Type="http://schemas.openxmlformats.org/officeDocument/2006/relationships/customXml" Target="../ink/ink1621.xml"/><Relationship Id="rId271" Type="http://schemas.openxmlformats.org/officeDocument/2006/relationships/image" Target="../media/image1509.png"/><Relationship Id="rId24" Type="http://schemas.openxmlformats.org/officeDocument/2006/relationships/customXml" Target="../ink/ink1399.xml"/><Relationship Id="rId66" Type="http://schemas.openxmlformats.org/officeDocument/2006/relationships/customXml" Target="../ink/ink1420.xml"/><Relationship Id="rId131" Type="http://schemas.openxmlformats.org/officeDocument/2006/relationships/image" Target="../media/image1439.png"/><Relationship Id="rId327" Type="http://schemas.openxmlformats.org/officeDocument/2006/relationships/image" Target="../media/image1537.png"/><Relationship Id="rId369" Type="http://schemas.openxmlformats.org/officeDocument/2006/relationships/customXml" Target="../ink/ink1572.xml"/><Relationship Id="rId534" Type="http://schemas.openxmlformats.org/officeDocument/2006/relationships/image" Target="../media/image1640.png"/><Relationship Id="rId173" Type="http://schemas.openxmlformats.org/officeDocument/2006/relationships/image" Target="../media/image1460.png"/><Relationship Id="rId229" Type="http://schemas.openxmlformats.org/officeDocument/2006/relationships/image" Target="../media/image1488.png"/><Relationship Id="rId380" Type="http://schemas.openxmlformats.org/officeDocument/2006/relationships/image" Target="../media/image1563.png"/><Relationship Id="rId436" Type="http://schemas.openxmlformats.org/officeDocument/2006/relationships/image" Target="../media/image1591.png"/><Relationship Id="rId240" Type="http://schemas.openxmlformats.org/officeDocument/2006/relationships/customXml" Target="../ink/ink1507.xml"/><Relationship Id="rId478" Type="http://schemas.openxmlformats.org/officeDocument/2006/relationships/image" Target="../media/image1612.png"/><Relationship Id="rId35" Type="http://schemas.openxmlformats.org/officeDocument/2006/relationships/image" Target="../media/image1392.png"/><Relationship Id="rId77" Type="http://schemas.openxmlformats.org/officeDocument/2006/relationships/image" Target="../media/image1413.png"/><Relationship Id="rId100" Type="http://schemas.openxmlformats.org/officeDocument/2006/relationships/customXml" Target="../ink/ink1437.xml"/><Relationship Id="rId282" Type="http://schemas.openxmlformats.org/officeDocument/2006/relationships/customXml" Target="../ink/ink1528.xml"/><Relationship Id="rId338" Type="http://schemas.openxmlformats.org/officeDocument/2006/relationships/customXml" Target="../ink/ink1556.xml"/><Relationship Id="rId503" Type="http://schemas.openxmlformats.org/officeDocument/2006/relationships/customXml" Target="../ink/ink1639.xml"/><Relationship Id="rId545" Type="http://schemas.openxmlformats.org/officeDocument/2006/relationships/customXml" Target="../ink/ink1660.xml"/><Relationship Id="rId8" Type="http://schemas.openxmlformats.org/officeDocument/2006/relationships/customXml" Target="../ink/ink1391.xml"/><Relationship Id="rId142" Type="http://schemas.openxmlformats.org/officeDocument/2006/relationships/customXml" Target="../ink/ink1458.xml"/><Relationship Id="rId184" Type="http://schemas.openxmlformats.org/officeDocument/2006/relationships/customXml" Target="../ink/ink1479.xml"/><Relationship Id="rId391" Type="http://schemas.openxmlformats.org/officeDocument/2006/relationships/customXml" Target="../ink/ink1583.xml"/><Relationship Id="rId405" Type="http://schemas.openxmlformats.org/officeDocument/2006/relationships/customXml" Target="../ink/ink1590.xml"/><Relationship Id="rId447" Type="http://schemas.openxmlformats.org/officeDocument/2006/relationships/customXml" Target="../ink/ink1611.xml"/><Relationship Id="rId251" Type="http://schemas.openxmlformats.org/officeDocument/2006/relationships/image" Target="../media/image1499.png"/><Relationship Id="rId489" Type="http://schemas.openxmlformats.org/officeDocument/2006/relationships/customXml" Target="../ink/ink1632.xml"/><Relationship Id="rId46" Type="http://schemas.openxmlformats.org/officeDocument/2006/relationships/customXml" Target="../ink/ink1410.xml"/><Relationship Id="rId293" Type="http://schemas.openxmlformats.org/officeDocument/2006/relationships/image" Target="../media/image1520.png"/><Relationship Id="rId307" Type="http://schemas.openxmlformats.org/officeDocument/2006/relationships/image" Target="../media/image1527.png"/><Relationship Id="rId349" Type="http://schemas.openxmlformats.org/officeDocument/2006/relationships/image" Target="../media/image1548.png"/><Relationship Id="rId514" Type="http://schemas.openxmlformats.org/officeDocument/2006/relationships/image" Target="../media/image1630.png"/><Relationship Id="rId556" Type="http://schemas.openxmlformats.org/officeDocument/2006/relationships/image" Target="../media/image1651.png"/><Relationship Id="rId88" Type="http://schemas.openxmlformats.org/officeDocument/2006/relationships/customXml" Target="../ink/ink1431.xml"/><Relationship Id="rId111" Type="http://schemas.openxmlformats.org/officeDocument/2006/relationships/image" Target="../media/image1429.png"/><Relationship Id="rId153" Type="http://schemas.openxmlformats.org/officeDocument/2006/relationships/image" Target="../media/image1450.png"/><Relationship Id="rId195" Type="http://schemas.openxmlformats.org/officeDocument/2006/relationships/image" Target="../media/image1471.png"/><Relationship Id="rId209" Type="http://schemas.openxmlformats.org/officeDocument/2006/relationships/image" Target="../media/image1478.png"/><Relationship Id="rId360" Type="http://schemas.openxmlformats.org/officeDocument/2006/relationships/customXml" Target="../ink/ink1567.xml"/><Relationship Id="rId416" Type="http://schemas.openxmlformats.org/officeDocument/2006/relationships/image" Target="../media/image1581.png"/><Relationship Id="rId220" Type="http://schemas.openxmlformats.org/officeDocument/2006/relationships/customXml" Target="../ink/ink1497.xml"/><Relationship Id="rId458" Type="http://schemas.openxmlformats.org/officeDocument/2006/relationships/image" Target="../media/image1602.png"/><Relationship Id="rId15" Type="http://schemas.openxmlformats.org/officeDocument/2006/relationships/image" Target="../media/image1382.png"/><Relationship Id="rId57" Type="http://schemas.openxmlformats.org/officeDocument/2006/relationships/image" Target="../media/image1403.png"/><Relationship Id="rId262" Type="http://schemas.openxmlformats.org/officeDocument/2006/relationships/customXml" Target="../ink/ink1518.xml"/><Relationship Id="rId318" Type="http://schemas.openxmlformats.org/officeDocument/2006/relationships/customXml" Target="../ink/ink1546.xml"/><Relationship Id="rId525" Type="http://schemas.openxmlformats.org/officeDocument/2006/relationships/customXml" Target="../ink/ink1650.xml"/><Relationship Id="rId99" Type="http://schemas.openxmlformats.org/officeDocument/2006/relationships/image" Target="../media/image1424.png"/><Relationship Id="rId122" Type="http://schemas.openxmlformats.org/officeDocument/2006/relationships/customXml" Target="../ink/ink1448.xml"/><Relationship Id="rId164" Type="http://schemas.openxmlformats.org/officeDocument/2006/relationships/customXml" Target="../ink/ink1469.xml"/><Relationship Id="rId371" Type="http://schemas.openxmlformats.org/officeDocument/2006/relationships/customXml" Target="../ink/ink1573.xml"/><Relationship Id="rId427" Type="http://schemas.openxmlformats.org/officeDocument/2006/relationships/customXml" Target="../ink/ink1601.xml"/><Relationship Id="rId469" Type="http://schemas.openxmlformats.org/officeDocument/2006/relationships/customXml" Target="../ink/ink1622.xml"/><Relationship Id="rId26" Type="http://schemas.openxmlformats.org/officeDocument/2006/relationships/customXml" Target="../ink/ink1400.xml"/><Relationship Id="rId231" Type="http://schemas.openxmlformats.org/officeDocument/2006/relationships/image" Target="../media/image1489.png"/><Relationship Id="rId273" Type="http://schemas.openxmlformats.org/officeDocument/2006/relationships/image" Target="../media/image1510.png"/><Relationship Id="rId329" Type="http://schemas.openxmlformats.org/officeDocument/2006/relationships/image" Target="../media/image1538.png"/><Relationship Id="rId480" Type="http://schemas.openxmlformats.org/officeDocument/2006/relationships/image" Target="../media/image1613.png"/><Relationship Id="rId536" Type="http://schemas.openxmlformats.org/officeDocument/2006/relationships/image" Target="../media/image1641.png"/><Relationship Id="rId68" Type="http://schemas.openxmlformats.org/officeDocument/2006/relationships/customXml" Target="../ink/ink1421.xml"/><Relationship Id="rId133" Type="http://schemas.openxmlformats.org/officeDocument/2006/relationships/image" Target="../media/image1440.png"/><Relationship Id="rId175" Type="http://schemas.openxmlformats.org/officeDocument/2006/relationships/image" Target="../media/image1461.png"/><Relationship Id="rId340" Type="http://schemas.openxmlformats.org/officeDocument/2006/relationships/customXml" Target="../ink/ink1557.xml"/><Relationship Id="rId200" Type="http://schemas.openxmlformats.org/officeDocument/2006/relationships/customXml" Target="../ink/ink1487.xml"/><Relationship Id="rId382" Type="http://schemas.openxmlformats.org/officeDocument/2006/relationships/image" Target="../media/image1564.png"/><Relationship Id="rId438" Type="http://schemas.openxmlformats.org/officeDocument/2006/relationships/image" Target="../media/image1592.png"/><Relationship Id="rId242" Type="http://schemas.openxmlformats.org/officeDocument/2006/relationships/customXml" Target="../ink/ink1508.xml"/><Relationship Id="rId284" Type="http://schemas.openxmlformats.org/officeDocument/2006/relationships/customXml" Target="../ink/ink1529.xml"/><Relationship Id="rId491" Type="http://schemas.openxmlformats.org/officeDocument/2006/relationships/customXml" Target="../ink/ink1633.xml"/><Relationship Id="rId505" Type="http://schemas.openxmlformats.org/officeDocument/2006/relationships/customXml" Target="../ink/ink1640.xml"/><Relationship Id="rId37" Type="http://schemas.openxmlformats.org/officeDocument/2006/relationships/image" Target="../media/image1393.png"/><Relationship Id="rId79" Type="http://schemas.openxmlformats.org/officeDocument/2006/relationships/image" Target="../media/image1414.png"/><Relationship Id="rId102" Type="http://schemas.openxmlformats.org/officeDocument/2006/relationships/customXml" Target="../ink/ink1438.xml"/><Relationship Id="rId144" Type="http://schemas.openxmlformats.org/officeDocument/2006/relationships/customXml" Target="../ink/ink1459.xml"/><Relationship Id="rId547" Type="http://schemas.openxmlformats.org/officeDocument/2006/relationships/customXml" Target="../ink/ink1661.xml"/><Relationship Id="rId90" Type="http://schemas.openxmlformats.org/officeDocument/2006/relationships/customXml" Target="../ink/ink1432.xml"/><Relationship Id="rId186" Type="http://schemas.openxmlformats.org/officeDocument/2006/relationships/customXml" Target="../ink/ink1480.xml"/><Relationship Id="rId351" Type="http://schemas.openxmlformats.org/officeDocument/2006/relationships/image" Target="../media/image1549.png"/><Relationship Id="rId393" Type="http://schemas.openxmlformats.org/officeDocument/2006/relationships/customXml" Target="../ink/ink1584.xml"/><Relationship Id="rId407" Type="http://schemas.openxmlformats.org/officeDocument/2006/relationships/customXml" Target="../ink/ink1591.xml"/><Relationship Id="rId449" Type="http://schemas.openxmlformats.org/officeDocument/2006/relationships/customXml" Target="../ink/ink1612.xml"/><Relationship Id="rId211" Type="http://schemas.openxmlformats.org/officeDocument/2006/relationships/image" Target="../media/image1479.png"/><Relationship Id="rId253" Type="http://schemas.openxmlformats.org/officeDocument/2006/relationships/image" Target="../media/image1500.png"/><Relationship Id="rId295" Type="http://schemas.openxmlformats.org/officeDocument/2006/relationships/image" Target="../media/image1521.png"/><Relationship Id="rId309" Type="http://schemas.openxmlformats.org/officeDocument/2006/relationships/image" Target="../media/image1528.png"/><Relationship Id="rId460" Type="http://schemas.openxmlformats.org/officeDocument/2006/relationships/image" Target="../media/image1603.png"/><Relationship Id="rId516" Type="http://schemas.openxmlformats.org/officeDocument/2006/relationships/image" Target="../media/image1631.png"/><Relationship Id="rId48" Type="http://schemas.openxmlformats.org/officeDocument/2006/relationships/customXml" Target="../ink/ink1411.xml"/><Relationship Id="rId113" Type="http://schemas.openxmlformats.org/officeDocument/2006/relationships/image" Target="../media/image1430.png"/><Relationship Id="rId320" Type="http://schemas.openxmlformats.org/officeDocument/2006/relationships/customXml" Target="../ink/ink1547.xml"/><Relationship Id="rId558" Type="http://schemas.openxmlformats.org/officeDocument/2006/relationships/image" Target="../media/image1652.png"/><Relationship Id="rId155" Type="http://schemas.openxmlformats.org/officeDocument/2006/relationships/image" Target="../media/image1451.png"/><Relationship Id="rId197" Type="http://schemas.openxmlformats.org/officeDocument/2006/relationships/image" Target="../media/image1472.png"/><Relationship Id="rId362" Type="http://schemas.openxmlformats.org/officeDocument/2006/relationships/customXml" Target="../ink/ink1568.xml"/><Relationship Id="rId418" Type="http://schemas.openxmlformats.org/officeDocument/2006/relationships/image" Target="../media/image1582.png"/><Relationship Id="rId222" Type="http://schemas.openxmlformats.org/officeDocument/2006/relationships/customXml" Target="../ink/ink1498.xml"/><Relationship Id="rId264" Type="http://schemas.openxmlformats.org/officeDocument/2006/relationships/customXml" Target="../ink/ink1519.xml"/><Relationship Id="rId471" Type="http://schemas.openxmlformats.org/officeDocument/2006/relationships/customXml" Target="../ink/ink1623.xml"/><Relationship Id="rId17" Type="http://schemas.openxmlformats.org/officeDocument/2006/relationships/image" Target="../media/image1383.png"/><Relationship Id="rId59" Type="http://schemas.openxmlformats.org/officeDocument/2006/relationships/image" Target="../media/image1404.png"/><Relationship Id="rId124" Type="http://schemas.openxmlformats.org/officeDocument/2006/relationships/customXml" Target="../ink/ink1449.xml"/><Relationship Id="rId527" Type="http://schemas.openxmlformats.org/officeDocument/2006/relationships/customXml" Target="../ink/ink1651.xml"/><Relationship Id="rId70" Type="http://schemas.openxmlformats.org/officeDocument/2006/relationships/customXml" Target="../ink/ink1422.xml"/><Relationship Id="rId166" Type="http://schemas.openxmlformats.org/officeDocument/2006/relationships/customXml" Target="../ink/ink1470.xml"/><Relationship Id="rId331" Type="http://schemas.openxmlformats.org/officeDocument/2006/relationships/image" Target="../media/image1539.png"/><Relationship Id="rId373" Type="http://schemas.openxmlformats.org/officeDocument/2006/relationships/customXml" Target="../ink/ink1574.xml"/><Relationship Id="rId429" Type="http://schemas.openxmlformats.org/officeDocument/2006/relationships/customXml" Target="../ink/ink160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90.png"/><Relationship Id="rId440" Type="http://schemas.openxmlformats.org/officeDocument/2006/relationships/image" Target="../media/image1593.png"/><Relationship Id="rId28" Type="http://schemas.openxmlformats.org/officeDocument/2006/relationships/customXml" Target="../ink/ink1401.xml"/><Relationship Id="rId275" Type="http://schemas.openxmlformats.org/officeDocument/2006/relationships/image" Target="../media/image1511.png"/><Relationship Id="rId300" Type="http://schemas.openxmlformats.org/officeDocument/2006/relationships/customXml" Target="../ink/ink1537.xml"/><Relationship Id="rId482" Type="http://schemas.openxmlformats.org/officeDocument/2006/relationships/image" Target="../media/image1614.png"/><Relationship Id="rId538" Type="http://schemas.openxmlformats.org/officeDocument/2006/relationships/image" Target="../media/image1642.png"/><Relationship Id="rId81" Type="http://schemas.openxmlformats.org/officeDocument/2006/relationships/image" Target="../media/image1415.png"/><Relationship Id="rId135" Type="http://schemas.openxmlformats.org/officeDocument/2006/relationships/image" Target="../media/image1441.png"/><Relationship Id="rId177" Type="http://schemas.openxmlformats.org/officeDocument/2006/relationships/image" Target="../media/image1462.png"/><Relationship Id="rId342" Type="http://schemas.openxmlformats.org/officeDocument/2006/relationships/customXml" Target="../ink/ink1558.xml"/><Relationship Id="rId384" Type="http://schemas.openxmlformats.org/officeDocument/2006/relationships/image" Target="../media/image1565.png"/><Relationship Id="rId202" Type="http://schemas.openxmlformats.org/officeDocument/2006/relationships/customXml" Target="../ink/ink1488.xml"/><Relationship Id="rId244" Type="http://schemas.openxmlformats.org/officeDocument/2006/relationships/customXml" Target="../ink/ink1509.xml"/><Relationship Id="rId39" Type="http://schemas.openxmlformats.org/officeDocument/2006/relationships/image" Target="../media/image1394.png"/><Relationship Id="rId286" Type="http://schemas.openxmlformats.org/officeDocument/2006/relationships/customXml" Target="../ink/ink1530.xml"/><Relationship Id="rId451" Type="http://schemas.openxmlformats.org/officeDocument/2006/relationships/customXml" Target="../ink/ink1613.xml"/><Relationship Id="rId493" Type="http://schemas.openxmlformats.org/officeDocument/2006/relationships/customXml" Target="../ink/ink1634.xml"/><Relationship Id="rId507" Type="http://schemas.openxmlformats.org/officeDocument/2006/relationships/customXml" Target="../ink/ink1641.xml"/><Relationship Id="rId549" Type="http://schemas.openxmlformats.org/officeDocument/2006/relationships/customXml" Target="../ink/ink1662.xml"/><Relationship Id="rId50" Type="http://schemas.openxmlformats.org/officeDocument/2006/relationships/customXml" Target="../ink/ink1412.xml"/><Relationship Id="rId104" Type="http://schemas.openxmlformats.org/officeDocument/2006/relationships/customXml" Target="../ink/ink1439.xml"/><Relationship Id="rId146" Type="http://schemas.openxmlformats.org/officeDocument/2006/relationships/customXml" Target="../ink/ink1460.xml"/><Relationship Id="rId188" Type="http://schemas.openxmlformats.org/officeDocument/2006/relationships/customXml" Target="../ink/ink1481.xml"/><Relationship Id="rId311" Type="http://schemas.openxmlformats.org/officeDocument/2006/relationships/image" Target="../media/image1529.png"/><Relationship Id="rId353" Type="http://schemas.openxmlformats.org/officeDocument/2006/relationships/image" Target="../media/image1550.png"/><Relationship Id="rId395" Type="http://schemas.openxmlformats.org/officeDocument/2006/relationships/customXml" Target="../ink/ink1585.xml"/><Relationship Id="rId409" Type="http://schemas.openxmlformats.org/officeDocument/2006/relationships/customXml" Target="../ink/ink1592.xml"/><Relationship Id="rId560" Type="http://schemas.openxmlformats.org/officeDocument/2006/relationships/image" Target="../media/image1653.png"/><Relationship Id="rId92" Type="http://schemas.openxmlformats.org/officeDocument/2006/relationships/customXml" Target="../ink/ink1433.xml"/><Relationship Id="rId213" Type="http://schemas.openxmlformats.org/officeDocument/2006/relationships/image" Target="../media/image1480.png"/><Relationship Id="rId420" Type="http://schemas.openxmlformats.org/officeDocument/2006/relationships/image" Target="../media/image1583.png"/><Relationship Id="rId255" Type="http://schemas.openxmlformats.org/officeDocument/2006/relationships/image" Target="../media/image1501.png"/><Relationship Id="rId297" Type="http://schemas.openxmlformats.org/officeDocument/2006/relationships/image" Target="../media/image1522.png"/><Relationship Id="rId462" Type="http://schemas.openxmlformats.org/officeDocument/2006/relationships/image" Target="../media/image1604.png"/><Relationship Id="rId518" Type="http://schemas.openxmlformats.org/officeDocument/2006/relationships/image" Target="../media/image1632.png"/><Relationship Id="rId115" Type="http://schemas.openxmlformats.org/officeDocument/2006/relationships/image" Target="../media/image1431.png"/><Relationship Id="rId157" Type="http://schemas.openxmlformats.org/officeDocument/2006/relationships/image" Target="../media/image1452.png"/><Relationship Id="rId322" Type="http://schemas.openxmlformats.org/officeDocument/2006/relationships/customXml" Target="../ink/ink1548.xml"/><Relationship Id="rId364" Type="http://schemas.openxmlformats.org/officeDocument/2006/relationships/customXml" Target="../ink/ink1569.xml"/><Relationship Id="rId61" Type="http://schemas.openxmlformats.org/officeDocument/2006/relationships/image" Target="../media/image1405.png"/><Relationship Id="rId199" Type="http://schemas.openxmlformats.org/officeDocument/2006/relationships/image" Target="../media/image1473.png"/><Relationship Id="rId19" Type="http://schemas.openxmlformats.org/officeDocument/2006/relationships/image" Target="../media/image1384.png"/><Relationship Id="rId224" Type="http://schemas.openxmlformats.org/officeDocument/2006/relationships/customXml" Target="../ink/ink1499.xml"/><Relationship Id="rId266" Type="http://schemas.openxmlformats.org/officeDocument/2006/relationships/customXml" Target="../ink/ink1520.xml"/><Relationship Id="rId431" Type="http://schemas.openxmlformats.org/officeDocument/2006/relationships/customXml" Target="../ink/ink1603.xml"/><Relationship Id="rId473" Type="http://schemas.openxmlformats.org/officeDocument/2006/relationships/customXml" Target="../ink/ink1624.xml"/><Relationship Id="rId529" Type="http://schemas.openxmlformats.org/officeDocument/2006/relationships/customXml" Target="../ink/ink1652.xml"/><Relationship Id="rId30" Type="http://schemas.openxmlformats.org/officeDocument/2006/relationships/customXml" Target="../ink/ink1402.xml"/><Relationship Id="rId126" Type="http://schemas.openxmlformats.org/officeDocument/2006/relationships/customXml" Target="../ink/ink1450.xml"/><Relationship Id="rId168" Type="http://schemas.openxmlformats.org/officeDocument/2006/relationships/customXml" Target="../ink/ink1471.xml"/><Relationship Id="rId333" Type="http://schemas.openxmlformats.org/officeDocument/2006/relationships/image" Target="../media/image1540.png"/><Relationship Id="rId540" Type="http://schemas.openxmlformats.org/officeDocument/2006/relationships/image" Target="../media/image1643.png"/><Relationship Id="rId72" Type="http://schemas.openxmlformats.org/officeDocument/2006/relationships/customXml" Target="../ink/ink1423.xml"/><Relationship Id="rId375" Type="http://schemas.openxmlformats.org/officeDocument/2006/relationships/customXml" Target="../ink/ink1575.xml"/><Relationship Id="rId3" Type="http://schemas.openxmlformats.org/officeDocument/2006/relationships/image" Target="../media/image1376.png"/><Relationship Id="rId235" Type="http://schemas.openxmlformats.org/officeDocument/2006/relationships/image" Target="../media/image1491.png"/><Relationship Id="rId277" Type="http://schemas.openxmlformats.org/officeDocument/2006/relationships/image" Target="../media/image1512.png"/><Relationship Id="rId400" Type="http://schemas.openxmlformats.org/officeDocument/2006/relationships/image" Target="../media/image1573.png"/><Relationship Id="rId442" Type="http://schemas.openxmlformats.org/officeDocument/2006/relationships/image" Target="../media/image1594.png"/><Relationship Id="rId484" Type="http://schemas.openxmlformats.org/officeDocument/2006/relationships/image" Target="../media/image1615.png"/><Relationship Id="rId137" Type="http://schemas.openxmlformats.org/officeDocument/2006/relationships/image" Target="../media/image1442.png"/><Relationship Id="rId302" Type="http://schemas.openxmlformats.org/officeDocument/2006/relationships/customXml" Target="../ink/ink1538.xml"/><Relationship Id="rId344" Type="http://schemas.openxmlformats.org/officeDocument/2006/relationships/customXml" Target="../ink/ink1559.xml"/><Relationship Id="rId41" Type="http://schemas.openxmlformats.org/officeDocument/2006/relationships/image" Target="../media/image1395.png"/><Relationship Id="rId83" Type="http://schemas.openxmlformats.org/officeDocument/2006/relationships/image" Target="../media/image1416.png"/><Relationship Id="rId179" Type="http://schemas.openxmlformats.org/officeDocument/2006/relationships/image" Target="../media/image1463.png"/><Relationship Id="rId386" Type="http://schemas.openxmlformats.org/officeDocument/2006/relationships/image" Target="../media/image1566.png"/><Relationship Id="rId551" Type="http://schemas.openxmlformats.org/officeDocument/2006/relationships/customXml" Target="../ink/ink1663.xml"/><Relationship Id="rId190" Type="http://schemas.openxmlformats.org/officeDocument/2006/relationships/customXml" Target="../ink/ink1482.xml"/><Relationship Id="rId204" Type="http://schemas.openxmlformats.org/officeDocument/2006/relationships/customXml" Target="../ink/ink1489.xml"/><Relationship Id="rId246" Type="http://schemas.openxmlformats.org/officeDocument/2006/relationships/customXml" Target="../ink/ink1510.xml"/><Relationship Id="rId288" Type="http://schemas.openxmlformats.org/officeDocument/2006/relationships/customXml" Target="../ink/ink1531.xml"/><Relationship Id="rId411" Type="http://schemas.openxmlformats.org/officeDocument/2006/relationships/customXml" Target="../ink/ink1593.xml"/><Relationship Id="rId453" Type="http://schemas.openxmlformats.org/officeDocument/2006/relationships/customXml" Target="../ink/ink1614.xml"/><Relationship Id="rId509" Type="http://schemas.openxmlformats.org/officeDocument/2006/relationships/customXml" Target="../ink/ink1642.xml"/><Relationship Id="rId106" Type="http://schemas.openxmlformats.org/officeDocument/2006/relationships/customXml" Target="../ink/ink1440.xml"/><Relationship Id="rId313" Type="http://schemas.openxmlformats.org/officeDocument/2006/relationships/image" Target="../media/image1530.png"/><Relationship Id="rId495" Type="http://schemas.openxmlformats.org/officeDocument/2006/relationships/customXml" Target="../ink/ink1635.xml"/><Relationship Id="rId10" Type="http://schemas.openxmlformats.org/officeDocument/2006/relationships/customXml" Target="../ink/ink1392.xml"/><Relationship Id="rId52" Type="http://schemas.openxmlformats.org/officeDocument/2006/relationships/customXml" Target="../ink/ink1413.xml"/><Relationship Id="rId94" Type="http://schemas.openxmlformats.org/officeDocument/2006/relationships/customXml" Target="../ink/ink1434.xml"/><Relationship Id="rId148" Type="http://schemas.openxmlformats.org/officeDocument/2006/relationships/customXml" Target="../ink/ink1461.xml"/><Relationship Id="rId355" Type="http://schemas.openxmlformats.org/officeDocument/2006/relationships/image" Target="../media/image1551.png"/><Relationship Id="rId397" Type="http://schemas.openxmlformats.org/officeDocument/2006/relationships/customXml" Target="../ink/ink1586.xml"/><Relationship Id="rId520" Type="http://schemas.openxmlformats.org/officeDocument/2006/relationships/image" Target="../media/image1633.png"/><Relationship Id="rId562" Type="http://schemas.openxmlformats.org/officeDocument/2006/relationships/image" Target="../media/image1654.png"/><Relationship Id="rId215" Type="http://schemas.openxmlformats.org/officeDocument/2006/relationships/image" Target="../media/image1481.png"/><Relationship Id="rId257" Type="http://schemas.openxmlformats.org/officeDocument/2006/relationships/image" Target="../media/image1502.png"/><Relationship Id="rId422" Type="http://schemas.openxmlformats.org/officeDocument/2006/relationships/image" Target="../media/image1584.png"/><Relationship Id="rId464" Type="http://schemas.openxmlformats.org/officeDocument/2006/relationships/image" Target="../media/image1605.png"/><Relationship Id="rId299" Type="http://schemas.openxmlformats.org/officeDocument/2006/relationships/image" Target="../media/image1523.png"/><Relationship Id="rId63" Type="http://schemas.openxmlformats.org/officeDocument/2006/relationships/image" Target="../media/image1406.png"/><Relationship Id="rId159" Type="http://schemas.openxmlformats.org/officeDocument/2006/relationships/image" Target="../media/image1453.png"/><Relationship Id="rId366" Type="http://schemas.openxmlformats.org/officeDocument/2006/relationships/customXml" Target="../ink/ink1570.xml"/><Relationship Id="rId226" Type="http://schemas.openxmlformats.org/officeDocument/2006/relationships/customXml" Target="../ink/ink1500.xml"/><Relationship Id="rId433" Type="http://schemas.openxmlformats.org/officeDocument/2006/relationships/customXml" Target="../ink/ink1604.xml"/><Relationship Id="rId74" Type="http://schemas.openxmlformats.org/officeDocument/2006/relationships/customXml" Target="../ink/ink1424.xml"/><Relationship Id="rId377" Type="http://schemas.openxmlformats.org/officeDocument/2006/relationships/customXml" Target="../ink/ink1576.xml"/><Relationship Id="rId500" Type="http://schemas.openxmlformats.org/officeDocument/2006/relationships/image" Target="../media/image1623.png"/><Relationship Id="rId5" Type="http://schemas.openxmlformats.org/officeDocument/2006/relationships/image" Target="../media/image1377.png"/><Relationship Id="rId237" Type="http://schemas.openxmlformats.org/officeDocument/2006/relationships/image" Target="../media/image1492.png"/><Relationship Id="rId444" Type="http://schemas.openxmlformats.org/officeDocument/2006/relationships/image" Target="../media/image1595.png"/><Relationship Id="rId290" Type="http://schemas.openxmlformats.org/officeDocument/2006/relationships/customXml" Target="../ink/ink1532.xml"/><Relationship Id="rId304" Type="http://schemas.openxmlformats.org/officeDocument/2006/relationships/customXml" Target="../ink/ink1539.xml"/><Relationship Id="rId388" Type="http://schemas.openxmlformats.org/officeDocument/2006/relationships/image" Target="../media/image1567.png"/><Relationship Id="rId511" Type="http://schemas.openxmlformats.org/officeDocument/2006/relationships/customXml" Target="../ink/ink1643.xml"/><Relationship Id="rId85" Type="http://schemas.openxmlformats.org/officeDocument/2006/relationships/image" Target="../media/image1417.png"/><Relationship Id="rId150" Type="http://schemas.openxmlformats.org/officeDocument/2006/relationships/customXml" Target="../ink/ink1462.xml"/><Relationship Id="rId248" Type="http://schemas.openxmlformats.org/officeDocument/2006/relationships/customXml" Target="../ink/ink1511.xml"/><Relationship Id="rId455" Type="http://schemas.openxmlformats.org/officeDocument/2006/relationships/customXml" Target="../ink/ink1615.xml"/><Relationship Id="rId12" Type="http://schemas.openxmlformats.org/officeDocument/2006/relationships/customXml" Target="../ink/ink1393.xml"/><Relationship Id="rId108" Type="http://schemas.openxmlformats.org/officeDocument/2006/relationships/customXml" Target="../ink/ink1441.xml"/><Relationship Id="rId315" Type="http://schemas.openxmlformats.org/officeDocument/2006/relationships/image" Target="../media/image1531.png"/><Relationship Id="rId522" Type="http://schemas.openxmlformats.org/officeDocument/2006/relationships/image" Target="../media/image1634.png"/><Relationship Id="rId96" Type="http://schemas.openxmlformats.org/officeDocument/2006/relationships/customXml" Target="../ink/ink1435.xml"/><Relationship Id="rId161" Type="http://schemas.openxmlformats.org/officeDocument/2006/relationships/image" Target="../media/image1454.png"/><Relationship Id="rId399" Type="http://schemas.openxmlformats.org/officeDocument/2006/relationships/customXml" Target="../ink/ink1587.xml"/><Relationship Id="rId259" Type="http://schemas.openxmlformats.org/officeDocument/2006/relationships/image" Target="../media/image1503.png"/><Relationship Id="rId466" Type="http://schemas.openxmlformats.org/officeDocument/2006/relationships/image" Target="../media/image1606.png"/><Relationship Id="rId23" Type="http://schemas.openxmlformats.org/officeDocument/2006/relationships/image" Target="../media/image1386.png"/><Relationship Id="rId119" Type="http://schemas.openxmlformats.org/officeDocument/2006/relationships/image" Target="../media/image1433.png"/><Relationship Id="rId326" Type="http://schemas.openxmlformats.org/officeDocument/2006/relationships/customXml" Target="../ink/ink1550.xml"/><Relationship Id="rId533" Type="http://schemas.openxmlformats.org/officeDocument/2006/relationships/customXml" Target="../ink/ink165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3.png"/><Relationship Id="rId299" Type="http://schemas.openxmlformats.org/officeDocument/2006/relationships/customXml" Target="../ink/ink1821.xml"/><Relationship Id="rId21" Type="http://schemas.openxmlformats.org/officeDocument/2006/relationships/image" Target="../media/image1665.png"/><Relationship Id="rId63" Type="http://schemas.openxmlformats.org/officeDocument/2006/relationships/image" Target="../media/image1686.png"/><Relationship Id="rId159" Type="http://schemas.openxmlformats.org/officeDocument/2006/relationships/image" Target="../media/image1734.png"/><Relationship Id="rId324" Type="http://schemas.openxmlformats.org/officeDocument/2006/relationships/image" Target="../media/image1815.png"/><Relationship Id="rId366" Type="http://schemas.openxmlformats.org/officeDocument/2006/relationships/image" Target="../media/image1835.png"/><Relationship Id="rId170" Type="http://schemas.openxmlformats.org/officeDocument/2006/relationships/customXml" Target="../ink/ink1755.xml"/><Relationship Id="rId226" Type="http://schemas.openxmlformats.org/officeDocument/2006/relationships/image" Target="../media/image1766.png"/><Relationship Id="rId268" Type="http://schemas.openxmlformats.org/officeDocument/2006/relationships/image" Target="../media/image1787.png"/><Relationship Id="rId32" Type="http://schemas.openxmlformats.org/officeDocument/2006/relationships/customXml" Target="../ink/ink1686.xml"/><Relationship Id="rId74" Type="http://schemas.openxmlformats.org/officeDocument/2006/relationships/customXml" Target="../ink/ink1707.xml"/><Relationship Id="rId128" Type="http://schemas.openxmlformats.org/officeDocument/2006/relationships/customXml" Target="../ink/ink1734.xml"/><Relationship Id="rId335" Type="http://schemas.openxmlformats.org/officeDocument/2006/relationships/customXml" Target="../ink/ink1839.xml"/><Relationship Id="rId377" Type="http://schemas.openxmlformats.org/officeDocument/2006/relationships/customXml" Target="../ink/ink1860.xml"/><Relationship Id="rId5" Type="http://schemas.openxmlformats.org/officeDocument/2006/relationships/image" Target="../media/image1657.png"/><Relationship Id="rId181" Type="http://schemas.openxmlformats.org/officeDocument/2006/relationships/image" Target="../media/image1745.png"/><Relationship Id="rId237" Type="http://schemas.openxmlformats.org/officeDocument/2006/relationships/customXml" Target="../ink/ink1790.xml"/><Relationship Id="rId279" Type="http://schemas.openxmlformats.org/officeDocument/2006/relationships/customXml" Target="../ink/ink1811.xml"/><Relationship Id="rId43" Type="http://schemas.openxmlformats.org/officeDocument/2006/relationships/image" Target="../media/image1676.png"/><Relationship Id="rId139" Type="http://schemas.openxmlformats.org/officeDocument/2006/relationships/image" Target="../media/image1724.png"/><Relationship Id="rId290" Type="http://schemas.openxmlformats.org/officeDocument/2006/relationships/image" Target="../media/image1798.png"/><Relationship Id="rId304" Type="http://schemas.openxmlformats.org/officeDocument/2006/relationships/image" Target="../media/image1805.png"/><Relationship Id="rId346" Type="http://schemas.openxmlformats.org/officeDocument/2006/relationships/image" Target="../media/image1361.png"/><Relationship Id="rId85" Type="http://schemas.openxmlformats.org/officeDocument/2006/relationships/image" Target="../media/image1697.png"/><Relationship Id="rId150" Type="http://schemas.openxmlformats.org/officeDocument/2006/relationships/customXml" Target="../ink/ink1745.xml"/><Relationship Id="rId192" Type="http://schemas.openxmlformats.org/officeDocument/2006/relationships/customXml" Target="../ink/ink1766.xml"/><Relationship Id="rId206" Type="http://schemas.openxmlformats.org/officeDocument/2006/relationships/customXml" Target="../ink/ink1774.xml"/><Relationship Id="rId248" Type="http://schemas.openxmlformats.org/officeDocument/2006/relationships/image" Target="../media/image1777.png"/><Relationship Id="rId12" Type="http://schemas.openxmlformats.org/officeDocument/2006/relationships/customXml" Target="../ink/ink1676.xml"/><Relationship Id="rId108" Type="http://schemas.openxmlformats.org/officeDocument/2006/relationships/customXml" Target="../ink/ink1724.xml"/><Relationship Id="rId315" Type="http://schemas.openxmlformats.org/officeDocument/2006/relationships/customXml" Target="../ink/ink1829.xml"/><Relationship Id="rId357" Type="http://schemas.openxmlformats.org/officeDocument/2006/relationships/customXml" Target="../ink/ink1850.xml"/><Relationship Id="rId54" Type="http://schemas.openxmlformats.org/officeDocument/2006/relationships/customXml" Target="../ink/ink1697.xml"/><Relationship Id="rId96" Type="http://schemas.openxmlformats.org/officeDocument/2006/relationships/customXml" Target="../ink/ink1718.xml"/><Relationship Id="rId161" Type="http://schemas.openxmlformats.org/officeDocument/2006/relationships/image" Target="../media/image1735.png"/><Relationship Id="rId217" Type="http://schemas.openxmlformats.org/officeDocument/2006/relationships/image" Target="../media/image1762.png"/><Relationship Id="rId259" Type="http://schemas.openxmlformats.org/officeDocument/2006/relationships/customXml" Target="../ink/ink1801.xml"/><Relationship Id="rId23" Type="http://schemas.openxmlformats.org/officeDocument/2006/relationships/image" Target="../media/image1666.png"/><Relationship Id="rId119" Type="http://schemas.openxmlformats.org/officeDocument/2006/relationships/image" Target="../media/image1714.png"/><Relationship Id="rId270" Type="http://schemas.openxmlformats.org/officeDocument/2006/relationships/image" Target="../media/image1788.png"/><Relationship Id="rId326" Type="http://schemas.openxmlformats.org/officeDocument/2006/relationships/image" Target="../media/image1816.png"/><Relationship Id="rId65" Type="http://schemas.openxmlformats.org/officeDocument/2006/relationships/image" Target="../media/image1687.png"/><Relationship Id="rId130" Type="http://schemas.openxmlformats.org/officeDocument/2006/relationships/customXml" Target="../ink/ink1735.xml"/><Relationship Id="rId368" Type="http://schemas.openxmlformats.org/officeDocument/2006/relationships/image" Target="../media/image1836.png"/><Relationship Id="rId172" Type="http://schemas.openxmlformats.org/officeDocument/2006/relationships/customXml" Target="../ink/ink1756.xml"/><Relationship Id="rId228" Type="http://schemas.openxmlformats.org/officeDocument/2006/relationships/image" Target="../media/image1767.png"/><Relationship Id="rId281" Type="http://schemas.openxmlformats.org/officeDocument/2006/relationships/customXml" Target="../ink/ink1812.xml"/><Relationship Id="rId337" Type="http://schemas.openxmlformats.org/officeDocument/2006/relationships/customXml" Target="../ink/ink1840.xml"/><Relationship Id="rId34" Type="http://schemas.openxmlformats.org/officeDocument/2006/relationships/customXml" Target="../ink/ink1687.xml"/><Relationship Id="rId76" Type="http://schemas.openxmlformats.org/officeDocument/2006/relationships/customXml" Target="../ink/ink1708.xml"/><Relationship Id="rId141" Type="http://schemas.openxmlformats.org/officeDocument/2006/relationships/image" Target="../media/image1725.png"/><Relationship Id="rId7" Type="http://schemas.openxmlformats.org/officeDocument/2006/relationships/image" Target="../media/image1658.png"/><Relationship Id="rId183" Type="http://schemas.openxmlformats.org/officeDocument/2006/relationships/image" Target="../media/image1746.png"/><Relationship Id="rId239" Type="http://schemas.openxmlformats.org/officeDocument/2006/relationships/customXml" Target="../ink/ink1791.xml"/><Relationship Id="rId250" Type="http://schemas.openxmlformats.org/officeDocument/2006/relationships/image" Target="../media/image1778.png"/><Relationship Id="rId292" Type="http://schemas.openxmlformats.org/officeDocument/2006/relationships/image" Target="../media/image1799.png"/><Relationship Id="rId306" Type="http://schemas.openxmlformats.org/officeDocument/2006/relationships/image" Target="../media/image1806.png"/><Relationship Id="rId45" Type="http://schemas.openxmlformats.org/officeDocument/2006/relationships/image" Target="../media/image1677.png"/><Relationship Id="rId87" Type="http://schemas.openxmlformats.org/officeDocument/2006/relationships/image" Target="../media/image1698.png"/><Relationship Id="rId110" Type="http://schemas.openxmlformats.org/officeDocument/2006/relationships/customXml" Target="../ink/ink1725.xml"/><Relationship Id="rId348" Type="http://schemas.openxmlformats.org/officeDocument/2006/relationships/image" Target="../media/image1826.png"/><Relationship Id="rId152" Type="http://schemas.openxmlformats.org/officeDocument/2006/relationships/customXml" Target="../ink/ink1746.xml"/><Relationship Id="rId194" Type="http://schemas.openxmlformats.org/officeDocument/2006/relationships/customXml" Target="../ink/ink1767.xml"/><Relationship Id="rId208" Type="http://schemas.openxmlformats.org/officeDocument/2006/relationships/customXml" Target="../ink/ink1775.xml"/><Relationship Id="rId261" Type="http://schemas.openxmlformats.org/officeDocument/2006/relationships/customXml" Target="../ink/ink1802.xml"/><Relationship Id="rId14" Type="http://schemas.openxmlformats.org/officeDocument/2006/relationships/customXml" Target="../ink/ink1677.xml"/><Relationship Id="rId56" Type="http://schemas.openxmlformats.org/officeDocument/2006/relationships/customXml" Target="../ink/ink1698.xml"/><Relationship Id="rId317" Type="http://schemas.openxmlformats.org/officeDocument/2006/relationships/customXml" Target="../ink/ink1830.xml"/><Relationship Id="rId359" Type="http://schemas.openxmlformats.org/officeDocument/2006/relationships/customXml" Target="../ink/ink1851.xml"/><Relationship Id="rId98" Type="http://schemas.openxmlformats.org/officeDocument/2006/relationships/customXml" Target="../ink/ink1719.xml"/><Relationship Id="rId121" Type="http://schemas.openxmlformats.org/officeDocument/2006/relationships/image" Target="../media/image1715.png"/><Relationship Id="rId163" Type="http://schemas.openxmlformats.org/officeDocument/2006/relationships/image" Target="../media/image1736.png"/><Relationship Id="rId219" Type="http://schemas.openxmlformats.org/officeDocument/2006/relationships/image" Target="../media/image1763.png"/><Relationship Id="rId370" Type="http://schemas.openxmlformats.org/officeDocument/2006/relationships/image" Target="../media/image1837.png"/><Relationship Id="rId230" Type="http://schemas.openxmlformats.org/officeDocument/2006/relationships/image" Target="../media/image1768.png"/><Relationship Id="rId25" Type="http://schemas.openxmlformats.org/officeDocument/2006/relationships/image" Target="../media/image1667.png"/><Relationship Id="rId67" Type="http://schemas.openxmlformats.org/officeDocument/2006/relationships/image" Target="../media/image1688.png"/><Relationship Id="rId272" Type="http://schemas.openxmlformats.org/officeDocument/2006/relationships/image" Target="../media/image1789.png"/><Relationship Id="rId328" Type="http://schemas.openxmlformats.org/officeDocument/2006/relationships/image" Target="../media/image1817.png"/><Relationship Id="rId132" Type="http://schemas.openxmlformats.org/officeDocument/2006/relationships/customXml" Target="../ink/ink1736.xml"/><Relationship Id="rId174" Type="http://schemas.openxmlformats.org/officeDocument/2006/relationships/customXml" Target="../ink/ink1757.xml"/><Relationship Id="rId241" Type="http://schemas.openxmlformats.org/officeDocument/2006/relationships/customXml" Target="../ink/ink1792.xml"/><Relationship Id="rId36" Type="http://schemas.openxmlformats.org/officeDocument/2006/relationships/customXml" Target="../ink/ink1688.xml"/><Relationship Id="rId283" Type="http://schemas.openxmlformats.org/officeDocument/2006/relationships/customXml" Target="../ink/ink1813.xml"/><Relationship Id="rId339" Type="http://schemas.openxmlformats.org/officeDocument/2006/relationships/customXml" Target="../ink/ink1841.xml"/><Relationship Id="rId78" Type="http://schemas.openxmlformats.org/officeDocument/2006/relationships/customXml" Target="../ink/ink1709.xml"/><Relationship Id="rId101" Type="http://schemas.openxmlformats.org/officeDocument/2006/relationships/image" Target="../media/image1705.png"/><Relationship Id="rId143" Type="http://schemas.openxmlformats.org/officeDocument/2006/relationships/image" Target="../media/image1726.png"/><Relationship Id="rId185" Type="http://schemas.openxmlformats.org/officeDocument/2006/relationships/image" Target="../media/image1747.png"/><Relationship Id="rId350" Type="http://schemas.openxmlformats.org/officeDocument/2006/relationships/image" Target="../media/image1827.png"/><Relationship Id="rId9" Type="http://schemas.openxmlformats.org/officeDocument/2006/relationships/image" Target="../media/image1659.png"/><Relationship Id="rId210" Type="http://schemas.openxmlformats.org/officeDocument/2006/relationships/customXml" Target="../ink/ink1776.xml"/><Relationship Id="rId26" Type="http://schemas.openxmlformats.org/officeDocument/2006/relationships/customXml" Target="../ink/ink1683.xml"/><Relationship Id="rId231" Type="http://schemas.openxmlformats.org/officeDocument/2006/relationships/customXml" Target="../ink/ink1787.xml"/><Relationship Id="rId252" Type="http://schemas.openxmlformats.org/officeDocument/2006/relationships/image" Target="../media/image1779.png"/><Relationship Id="rId273" Type="http://schemas.openxmlformats.org/officeDocument/2006/relationships/customXml" Target="../ink/ink1808.xml"/><Relationship Id="rId294" Type="http://schemas.openxmlformats.org/officeDocument/2006/relationships/image" Target="../media/image1800.png"/><Relationship Id="rId308" Type="http://schemas.openxmlformats.org/officeDocument/2006/relationships/image" Target="../media/image1807.png"/><Relationship Id="rId329" Type="http://schemas.openxmlformats.org/officeDocument/2006/relationships/customXml" Target="../ink/ink1836.xml"/><Relationship Id="rId47" Type="http://schemas.openxmlformats.org/officeDocument/2006/relationships/image" Target="../media/image1678.png"/><Relationship Id="rId68" Type="http://schemas.openxmlformats.org/officeDocument/2006/relationships/customXml" Target="../ink/ink1704.xml"/><Relationship Id="rId89" Type="http://schemas.openxmlformats.org/officeDocument/2006/relationships/image" Target="../media/image1699.png"/><Relationship Id="rId112" Type="http://schemas.openxmlformats.org/officeDocument/2006/relationships/customXml" Target="../ink/ink1726.xml"/><Relationship Id="rId133" Type="http://schemas.openxmlformats.org/officeDocument/2006/relationships/image" Target="../media/image1721.png"/><Relationship Id="rId154" Type="http://schemas.openxmlformats.org/officeDocument/2006/relationships/customXml" Target="../ink/ink1747.xml"/><Relationship Id="rId175" Type="http://schemas.openxmlformats.org/officeDocument/2006/relationships/image" Target="../media/image1742.png"/><Relationship Id="rId340" Type="http://schemas.openxmlformats.org/officeDocument/2006/relationships/image" Target="../media/image1823.png"/><Relationship Id="rId361" Type="http://schemas.openxmlformats.org/officeDocument/2006/relationships/customXml" Target="../ink/ink1852.xml"/><Relationship Id="rId196" Type="http://schemas.openxmlformats.org/officeDocument/2006/relationships/customXml" Target="../ink/ink1768.xml"/><Relationship Id="rId200" Type="http://schemas.openxmlformats.org/officeDocument/2006/relationships/image" Target="../media/image1754.png"/><Relationship Id="rId16" Type="http://schemas.openxmlformats.org/officeDocument/2006/relationships/customXml" Target="../ink/ink1678.xml"/><Relationship Id="rId221" Type="http://schemas.openxmlformats.org/officeDocument/2006/relationships/image" Target="../media/image1764.png"/><Relationship Id="rId242" Type="http://schemas.openxmlformats.org/officeDocument/2006/relationships/image" Target="../media/image1774.png"/><Relationship Id="rId263" Type="http://schemas.openxmlformats.org/officeDocument/2006/relationships/customXml" Target="../ink/ink1803.xml"/><Relationship Id="rId284" Type="http://schemas.openxmlformats.org/officeDocument/2006/relationships/image" Target="../media/image1795.png"/><Relationship Id="rId319" Type="http://schemas.openxmlformats.org/officeDocument/2006/relationships/customXml" Target="../ink/ink1831.xml"/><Relationship Id="rId37" Type="http://schemas.openxmlformats.org/officeDocument/2006/relationships/image" Target="../media/image1673.png"/><Relationship Id="rId58" Type="http://schemas.openxmlformats.org/officeDocument/2006/relationships/customXml" Target="../ink/ink1699.xml"/><Relationship Id="rId79" Type="http://schemas.openxmlformats.org/officeDocument/2006/relationships/image" Target="../media/image1694.png"/><Relationship Id="rId102" Type="http://schemas.openxmlformats.org/officeDocument/2006/relationships/customXml" Target="../ink/ink1721.xml"/><Relationship Id="rId123" Type="http://schemas.openxmlformats.org/officeDocument/2006/relationships/image" Target="../media/image1716.png"/><Relationship Id="rId144" Type="http://schemas.openxmlformats.org/officeDocument/2006/relationships/customXml" Target="../ink/ink1742.xml"/><Relationship Id="rId330" Type="http://schemas.openxmlformats.org/officeDocument/2006/relationships/image" Target="../media/image1818.png"/><Relationship Id="rId90" Type="http://schemas.openxmlformats.org/officeDocument/2006/relationships/customXml" Target="../ink/ink1715.xml"/><Relationship Id="rId165" Type="http://schemas.openxmlformats.org/officeDocument/2006/relationships/image" Target="../media/image1737.png"/><Relationship Id="rId186" Type="http://schemas.openxmlformats.org/officeDocument/2006/relationships/customXml" Target="../ink/ink1763.xml"/><Relationship Id="rId351" Type="http://schemas.openxmlformats.org/officeDocument/2006/relationships/customXml" Target="../ink/ink1847.xml"/><Relationship Id="rId372" Type="http://schemas.openxmlformats.org/officeDocument/2006/relationships/image" Target="../media/image1838.png"/><Relationship Id="rId211" Type="http://schemas.openxmlformats.org/officeDocument/2006/relationships/image" Target="../media/image1759.png"/><Relationship Id="rId232" Type="http://schemas.openxmlformats.org/officeDocument/2006/relationships/image" Target="../media/image1769.png"/><Relationship Id="rId253" Type="http://schemas.openxmlformats.org/officeDocument/2006/relationships/customXml" Target="../ink/ink1798.xml"/><Relationship Id="rId274" Type="http://schemas.openxmlformats.org/officeDocument/2006/relationships/image" Target="../media/image1790.png"/><Relationship Id="rId295" Type="http://schemas.openxmlformats.org/officeDocument/2006/relationships/customXml" Target="../ink/ink1819.xml"/><Relationship Id="rId309" Type="http://schemas.openxmlformats.org/officeDocument/2006/relationships/customXml" Target="../ink/ink1826.xml"/><Relationship Id="rId27" Type="http://schemas.openxmlformats.org/officeDocument/2006/relationships/image" Target="../media/image1668.png"/><Relationship Id="rId48" Type="http://schemas.openxmlformats.org/officeDocument/2006/relationships/customXml" Target="../ink/ink1694.xml"/><Relationship Id="rId69" Type="http://schemas.openxmlformats.org/officeDocument/2006/relationships/image" Target="../media/image1689.png"/><Relationship Id="rId113" Type="http://schemas.openxmlformats.org/officeDocument/2006/relationships/image" Target="../media/image1711.png"/><Relationship Id="rId134" Type="http://schemas.openxmlformats.org/officeDocument/2006/relationships/customXml" Target="../ink/ink1737.xml"/><Relationship Id="rId320" Type="http://schemas.openxmlformats.org/officeDocument/2006/relationships/image" Target="../media/image1813.png"/><Relationship Id="rId80" Type="http://schemas.openxmlformats.org/officeDocument/2006/relationships/customXml" Target="../ink/ink1710.xml"/><Relationship Id="rId155" Type="http://schemas.openxmlformats.org/officeDocument/2006/relationships/image" Target="../media/image1732.png"/><Relationship Id="rId176" Type="http://schemas.openxmlformats.org/officeDocument/2006/relationships/customXml" Target="../ink/ink1758.xml"/><Relationship Id="rId197" Type="http://schemas.openxmlformats.org/officeDocument/2006/relationships/customXml" Target="../ink/ink1769.xml"/><Relationship Id="rId341" Type="http://schemas.openxmlformats.org/officeDocument/2006/relationships/customXml" Target="../ink/ink1842.xml"/><Relationship Id="rId362" Type="http://schemas.openxmlformats.org/officeDocument/2006/relationships/image" Target="../media/image1833.png"/><Relationship Id="rId201" Type="http://schemas.openxmlformats.org/officeDocument/2006/relationships/customXml" Target="../ink/ink1771.xml"/><Relationship Id="rId222" Type="http://schemas.openxmlformats.org/officeDocument/2006/relationships/customXml" Target="../ink/ink1782.xml"/><Relationship Id="rId243" Type="http://schemas.openxmlformats.org/officeDocument/2006/relationships/customXml" Target="../ink/ink1793.xml"/><Relationship Id="rId264" Type="http://schemas.openxmlformats.org/officeDocument/2006/relationships/image" Target="../media/image1785.png"/><Relationship Id="rId285" Type="http://schemas.openxmlformats.org/officeDocument/2006/relationships/customXml" Target="../ink/ink1814.xml"/><Relationship Id="rId17" Type="http://schemas.openxmlformats.org/officeDocument/2006/relationships/image" Target="../media/image1663.png"/><Relationship Id="rId38" Type="http://schemas.openxmlformats.org/officeDocument/2006/relationships/customXml" Target="../ink/ink1689.xml"/><Relationship Id="rId59" Type="http://schemas.openxmlformats.org/officeDocument/2006/relationships/image" Target="../media/image1684.png"/><Relationship Id="rId103" Type="http://schemas.openxmlformats.org/officeDocument/2006/relationships/image" Target="../media/image1706.png"/><Relationship Id="rId124" Type="http://schemas.openxmlformats.org/officeDocument/2006/relationships/customXml" Target="../ink/ink1732.xml"/><Relationship Id="rId310" Type="http://schemas.openxmlformats.org/officeDocument/2006/relationships/image" Target="../media/image1808.png"/><Relationship Id="rId70" Type="http://schemas.openxmlformats.org/officeDocument/2006/relationships/customXml" Target="../ink/ink1705.xml"/><Relationship Id="rId91" Type="http://schemas.openxmlformats.org/officeDocument/2006/relationships/image" Target="../media/image1700.png"/><Relationship Id="rId145" Type="http://schemas.openxmlformats.org/officeDocument/2006/relationships/image" Target="../media/image1727.png"/><Relationship Id="rId166" Type="http://schemas.openxmlformats.org/officeDocument/2006/relationships/customXml" Target="../ink/ink1753.xml"/><Relationship Id="rId187" Type="http://schemas.openxmlformats.org/officeDocument/2006/relationships/image" Target="../media/image1748.png"/><Relationship Id="rId331" Type="http://schemas.openxmlformats.org/officeDocument/2006/relationships/customXml" Target="../ink/ink1837.xml"/><Relationship Id="rId352" Type="http://schemas.openxmlformats.org/officeDocument/2006/relationships/image" Target="../media/image1828.png"/><Relationship Id="rId373" Type="http://schemas.openxmlformats.org/officeDocument/2006/relationships/customXml" Target="../ink/ink185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77.xml"/><Relationship Id="rId233" Type="http://schemas.openxmlformats.org/officeDocument/2006/relationships/customXml" Target="../ink/ink1788.xml"/><Relationship Id="rId254" Type="http://schemas.openxmlformats.org/officeDocument/2006/relationships/image" Target="../media/image1780.png"/><Relationship Id="rId28" Type="http://schemas.openxmlformats.org/officeDocument/2006/relationships/customXml" Target="../ink/ink1684.xml"/><Relationship Id="rId49" Type="http://schemas.openxmlformats.org/officeDocument/2006/relationships/image" Target="../media/image1679.png"/><Relationship Id="rId114" Type="http://schemas.openxmlformats.org/officeDocument/2006/relationships/customXml" Target="../ink/ink1727.xml"/><Relationship Id="rId275" Type="http://schemas.openxmlformats.org/officeDocument/2006/relationships/customXml" Target="../ink/ink1809.xml"/><Relationship Id="rId296" Type="http://schemas.openxmlformats.org/officeDocument/2006/relationships/image" Target="../media/image1801.png"/><Relationship Id="rId300" Type="http://schemas.openxmlformats.org/officeDocument/2006/relationships/image" Target="../media/image1803.png"/><Relationship Id="rId60" Type="http://schemas.openxmlformats.org/officeDocument/2006/relationships/customXml" Target="../ink/ink1700.xml"/><Relationship Id="rId81" Type="http://schemas.openxmlformats.org/officeDocument/2006/relationships/image" Target="../media/image1695.png"/><Relationship Id="rId135" Type="http://schemas.openxmlformats.org/officeDocument/2006/relationships/image" Target="../media/image1722.png"/><Relationship Id="rId156" Type="http://schemas.openxmlformats.org/officeDocument/2006/relationships/customXml" Target="../ink/ink1748.xml"/><Relationship Id="rId177" Type="http://schemas.openxmlformats.org/officeDocument/2006/relationships/image" Target="../media/image1743.png"/><Relationship Id="rId198" Type="http://schemas.openxmlformats.org/officeDocument/2006/relationships/image" Target="../media/image1753.png"/><Relationship Id="rId321" Type="http://schemas.openxmlformats.org/officeDocument/2006/relationships/customXml" Target="../ink/ink1832.xml"/><Relationship Id="rId342" Type="http://schemas.openxmlformats.org/officeDocument/2006/relationships/image" Target="../media/image1824.png"/><Relationship Id="rId363" Type="http://schemas.openxmlformats.org/officeDocument/2006/relationships/customXml" Target="../ink/ink1853.xml"/><Relationship Id="rId202" Type="http://schemas.openxmlformats.org/officeDocument/2006/relationships/image" Target="../media/image1755.png"/><Relationship Id="rId223" Type="http://schemas.openxmlformats.org/officeDocument/2006/relationships/customXml" Target="../ink/ink1783.xml"/><Relationship Id="rId244" Type="http://schemas.openxmlformats.org/officeDocument/2006/relationships/image" Target="../media/image1775.png"/><Relationship Id="rId18" Type="http://schemas.openxmlformats.org/officeDocument/2006/relationships/customXml" Target="../ink/ink1679.xml"/><Relationship Id="rId39" Type="http://schemas.openxmlformats.org/officeDocument/2006/relationships/image" Target="../media/image1674.png"/><Relationship Id="rId265" Type="http://schemas.openxmlformats.org/officeDocument/2006/relationships/customXml" Target="../ink/ink1804.xml"/><Relationship Id="rId286" Type="http://schemas.openxmlformats.org/officeDocument/2006/relationships/image" Target="../media/image1796.png"/><Relationship Id="rId50" Type="http://schemas.openxmlformats.org/officeDocument/2006/relationships/customXml" Target="../ink/ink1695.xml"/><Relationship Id="rId104" Type="http://schemas.openxmlformats.org/officeDocument/2006/relationships/customXml" Target="../ink/ink1722.xml"/><Relationship Id="rId125" Type="http://schemas.openxmlformats.org/officeDocument/2006/relationships/image" Target="../media/image1717.png"/><Relationship Id="rId146" Type="http://schemas.openxmlformats.org/officeDocument/2006/relationships/customXml" Target="../ink/ink1743.xml"/><Relationship Id="rId167" Type="http://schemas.openxmlformats.org/officeDocument/2006/relationships/image" Target="../media/image1738.png"/><Relationship Id="rId188" Type="http://schemas.openxmlformats.org/officeDocument/2006/relationships/customXml" Target="../ink/ink1764.xml"/><Relationship Id="rId311" Type="http://schemas.openxmlformats.org/officeDocument/2006/relationships/customXml" Target="../ink/ink1827.xml"/><Relationship Id="rId332" Type="http://schemas.openxmlformats.org/officeDocument/2006/relationships/image" Target="../media/image1819.png"/><Relationship Id="rId353" Type="http://schemas.openxmlformats.org/officeDocument/2006/relationships/customXml" Target="../ink/ink1848.xml"/><Relationship Id="rId374" Type="http://schemas.openxmlformats.org/officeDocument/2006/relationships/image" Target="../media/image1839.png"/><Relationship Id="rId71" Type="http://schemas.openxmlformats.org/officeDocument/2006/relationships/image" Target="../media/image1690.png"/><Relationship Id="rId92" Type="http://schemas.openxmlformats.org/officeDocument/2006/relationships/customXml" Target="../ink/ink1716.xml"/><Relationship Id="rId213" Type="http://schemas.openxmlformats.org/officeDocument/2006/relationships/image" Target="../media/image1760.png"/><Relationship Id="rId234" Type="http://schemas.openxmlformats.org/officeDocument/2006/relationships/image" Target="../media/image1770.png"/><Relationship Id="rId2" Type="http://schemas.openxmlformats.org/officeDocument/2006/relationships/customXml" Target="../ink/ink1671.xml"/><Relationship Id="rId29" Type="http://schemas.openxmlformats.org/officeDocument/2006/relationships/image" Target="../media/image1669.png"/><Relationship Id="rId255" Type="http://schemas.openxmlformats.org/officeDocument/2006/relationships/customXml" Target="../ink/ink1799.xml"/><Relationship Id="rId276" Type="http://schemas.openxmlformats.org/officeDocument/2006/relationships/image" Target="../media/image1791.png"/><Relationship Id="rId297" Type="http://schemas.openxmlformats.org/officeDocument/2006/relationships/customXml" Target="../ink/ink1820.xml"/><Relationship Id="rId40" Type="http://schemas.openxmlformats.org/officeDocument/2006/relationships/customXml" Target="../ink/ink1690.xml"/><Relationship Id="rId115" Type="http://schemas.openxmlformats.org/officeDocument/2006/relationships/image" Target="../media/image1712.png"/><Relationship Id="rId136" Type="http://schemas.openxmlformats.org/officeDocument/2006/relationships/customXml" Target="../ink/ink1738.xml"/><Relationship Id="rId157" Type="http://schemas.openxmlformats.org/officeDocument/2006/relationships/image" Target="../media/image1733.png"/><Relationship Id="rId178" Type="http://schemas.openxmlformats.org/officeDocument/2006/relationships/customXml" Target="../ink/ink1759.xml"/><Relationship Id="rId301" Type="http://schemas.openxmlformats.org/officeDocument/2006/relationships/customXml" Target="../ink/ink1822.xml"/><Relationship Id="rId322" Type="http://schemas.openxmlformats.org/officeDocument/2006/relationships/image" Target="../media/image1814.png"/><Relationship Id="rId343" Type="http://schemas.openxmlformats.org/officeDocument/2006/relationships/customXml" Target="../ink/ink1843.xml"/><Relationship Id="rId364" Type="http://schemas.openxmlformats.org/officeDocument/2006/relationships/image" Target="../media/image1834.png"/><Relationship Id="rId61" Type="http://schemas.openxmlformats.org/officeDocument/2006/relationships/image" Target="../media/image1685.png"/><Relationship Id="rId82" Type="http://schemas.openxmlformats.org/officeDocument/2006/relationships/customXml" Target="../ink/ink1711.xml"/><Relationship Id="rId199" Type="http://schemas.openxmlformats.org/officeDocument/2006/relationships/customXml" Target="../ink/ink1770.xml"/><Relationship Id="rId203" Type="http://schemas.openxmlformats.org/officeDocument/2006/relationships/customXml" Target="../ink/ink1772.xml"/><Relationship Id="rId19" Type="http://schemas.openxmlformats.org/officeDocument/2006/relationships/image" Target="../media/image1664.png"/><Relationship Id="rId224" Type="http://schemas.openxmlformats.org/officeDocument/2006/relationships/image" Target="../media/image1765.png"/><Relationship Id="rId245" Type="http://schemas.openxmlformats.org/officeDocument/2006/relationships/customXml" Target="../ink/ink1794.xml"/><Relationship Id="rId266" Type="http://schemas.openxmlformats.org/officeDocument/2006/relationships/image" Target="../media/image1786.png"/><Relationship Id="rId287" Type="http://schemas.openxmlformats.org/officeDocument/2006/relationships/customXml" Target="../ink/ink1815.xml"/><Relationship Id="rId30" Type="http://schemas.openxmlformats.org/officeDocument/2006/relationships/customXml" Target="../ink/ink1685.xml"/><Relationship Id="rId105" Type="http://schemas.openxmlformats.org/officeDocument/2006/relationships/image" Target="../media/image1707.png"/><Relationship Id="rId126" Type="http://schemas.openxmlformats.org/officeDocument/2006/relationships/customXml" Target="../ink/ink1733.xml"/><Relationship Id="rId147" Type="http://schemas.openxmlformats.org/officeDocument/2006/relationships/image" Target="../media/image1728.png"/><Relationship Id="rId168" Type="http://schemas.openxmlformats.org/officeDocument/2006/relationships/customXml" Target="../ink/ink1754.xml"/><Relationship Id="rId312" Type="http://schemas.openxmlformats.org/officeDocument/2006/relationships/image" Target="../media/image1809.png"/><Relationship Id="rId333" Type="http://schemas.openxmlformats.org/officeDocument/2006/relationships/customXml" Target="../ink/ink1838.xml"/><Relationship Id="rId354" Type="http://schemas.openxmlformats.org/officeDocument/2006/relationships/image" Target="../media/image1829.png"/><Relationship Id="rId51" Type="http://schemas.openxmlformats.org/officeDocument/2006/relationships/image" Target="../media/image1680.png"/><Relationship Id="rId72" Type="http://schemas.openxmlformats.org/officeDocument/2006/relationships/customXml" Target="../ink/ink1706.xml"/><Relationship Id="rId93" Type="http://schemas.openxmlformats.org/officeDocument/2006/relationships/image" Target="../media/image1701.png"/><Relationship Id="rId189" Type="http://schemas.openxmlformats.org/officeDocument/2006/relationships/image" Target="../media/image1749.png"/><Relationship Id="rId375" Type="http://schemas.openxmlformats.org/officeDocument/2006/relationships/customXml" Target="../ink/ink1859.xml"/><Relationship Id="rId3" Type="http://schemas.openxmlformats.org/officeDocument/2006/relationships/image" Target="../media/image1656.png"/><Relationship Id="rId214" Type="http://schemas.openxmlformats.org/officeDocument/2006/relationships/customXml" Target="../ink/ink1778.xml"/><Relationship Id="rId235" Type="http://schemas.openxmlformats.org/officeDocument/2006/relationships/customXml" Target="../ink/ink1789.xml"/><Relationship Id="rId256" Type="http://schemas.openxmlformats.org/officeDocument/2006/relationships/image" Target="../media/image1781.png"/><Relationship Id="rId277" Type="http://schemas.openxmlformats.org/officeDocument/2006/relationships/customXml" Target="../ink/ink1810.xml"/><Relationship Id="rId298" Type="http://schemas.openxmlformats.org/officeDocument/2006/relationships/image" Target="../media/image1802.png"/><Relationship Id="rId116" Type="http://schemas.openxmlformats.org/officeDocument/2006/relationships/customXml" Target="../ink/ink1728.xml"/><Relationship Id="rId137" Type="http://schemas.openxmlformats.org/officeDocument/2006/relationships/image" Target="../media/image1723.png"/><Relationship Id="rId158" Type="http://schemas.openxmlformats.org/officeDocument/2006/relationships/customXml" Target="../ink/ink1749.xml"/><Relationship Id="rId302" Type="http://schemas.openxmlformats.org/officeDocument/2006/relationships/image" Target="../media/image1804.png"/><Relationship Id="rId323" Type="http://schemas.openxmlformats.org/officeDocument/2006/relationships/customXml" Target="../ink/ink1833.xml"/><Relationship Id="rId344" Type="http://schemas.openxmlformats.org/officeDocument/2006/relationships/image" Target="../media/image1825.png"/><Relationship Id="rId20" Type="http://schemas.openxmlformats.org/officeDocument/2006/relationships/customXml" Target="../ink/ink1680.xml"/><Relationship Id="rId41" Type="http://schemas.openxmlformats.org/officeDocument/2006/relationships/image" Target="../media/image1675.png"/><Relationship Id="rId62" Type="http://schemas.openxmlformats.org/officeDocument/2006/relationships/customXml" Target="../ink/ink1701.xml"/><Relationship Id="rId83" Type="http://schemas.openxmlformats.org/officeDocument/2006/relationships/image" Target="../media/image1696.png"/><Relationship Id="rId179" Type="http://schemas.openxmlformats.org/officeDocument/2006/relationships/image" Target="../media/image1744.png"/><Relationship Id="rId365" Type="http://schemas.openxmlformats.org/officeDocument/2006/relationships/customXml" Target="../ink/ink1854.xml"/><Relationship Id="rId190" Type="http://schemas.openxmlformats.org/officeDocument/2006/relationships/customXml" Target="../ink/ink1765.xml"/><Relationship Id="rId204" Type="http://schemas.openxmlformats.org/officeDocument/2006/relationships/image" Target="../media/image1756.png"/><Relationship Id="rId225" Type="http://schemas.openxmlformats.org/officeDocument/2006/relationships/customXml" Target="../ink/ink1784.xml"/><Relationship Id="rId246" Type="http://schemas.openxmlformats.org/officeDocument/2006/relationships/image" Target="../media/image1776.png"/><Relationship Id="rId267" Type="http://schemas.openxmlformats.org/officeDocument/2006/relationships/customXml" Target="../ink/ink1805.xml"/><Relationship Id="rId288" Type="http://schemas.openxmlformats.org/officeDocument/2006/relationships/image" Target="../media/image1797.png"/><Relationship Id="rId106" Type="http://schemas.openxmlformats.org/officeDocument/2006/relationships/customXml" Target="../ink/ink1723.xml"/><Relationship Id="rId127" Type="http://schemas.openxmlformats.org/officeDocument/2006/relationships/image" Target="../media/image1718.png"/><Relationship Id="rId313" Type="http://schemas.openxmlformats.org/officeDocument/2006/relationships/customXml" Target="../ink/ink1828.xml"/><Relationship Id="rId10" Type="http://schemas.openxmlformats.org/officeDocument/2006/relationships/customXml" Target="../ink/ink1675.xml"/><Relationship Id="rId31" Type="http://schemas.openxmlformats.org/officeDocument/2006/relationships/image" Target="../media/image1670.png"/><Relationship Id="rId52" Type="http://schemas.openxmlformats.org/officeDocument/2006/relationships/customXml" Target="../ink/ink1696.xml"/><Relationship Id="rId73" Type="http://schemas.openxmlformats.org/officeDocument/2006/relationships/image" Target="../media/image1691.png"/><Relationship Id="rId94" Type="http://schemas.openxmlformats.org/officeDocument/2006/relationships/customXml" Target="../ink/ink1717.xml"/><Relationship Id="rId148" Type="http://schemas.openxmlformats.org/officeDocument/2006/relationships/customXml" Target="../ink/ink1744.xml"/><Relationship Id="rId169" Type="http://schemas.openxmlformats.org/officeDocument/2006/relationships/image" Target="../media/image1739.png"/><Relationship Id="rId334" Type="http://schemas.openxmlformats.org/officeDocument/2006/relationships/image" Target="../media/image1820.png"/><Relationship Id="rId355" Type="http://schemas.openxmlformats.org/officeDocument/2006/relationships/customXml" Target="../ink/ink1849.xml"/><Relationship Id="rId376" Type="http://schemas.openxmlformats.org/officeDocument/2006/relationships/image" Target="../media/image1840.png"/><Relationship Id="rId4" Type="http://schemas.openxmlformats.org/officeDocument/2006/relationships/customXml" Target="../ink/ink1672.xml"/><Relationship Id="rId180" Type="http://schemas.openxmlformats.org/officeDocument/2006/relationships/customXml" Target="../ink/ink1760.xml"/><Relationship Id="rId215" Type="http://schemas.openxmlformats.org/officeDocument/2006/relationships/image" Target="../media/image1761.png"/><Relationship Id="rId236" Type="http://schemas.openxmlformats.org/officeDocument/2006/relationships/image" Target="../media/image1771.png"/><Relationship Id="rId257" Type="http://schemas.openxmlformats.org/officeDocument/2006/relationships/customXml" Target="../ink/ink1800.xml"/><Relationship Id="rId278" Type="http://schemas.openxmlformats.org/officeDocument/2006/relationships/image" Target="../media/image1792.png"/><Relationship Id="rId303" Type="http://schemas.openxmlformats.org/officeDocument/2006/relationships/customXml" Target="../ink/ink1823.xml"/><Relationship Id="rId42" Type="http://schemas.openxmlformats.org/officeDocument/2006/relationships/customXml" Target="../ink/ink1691.xml"/><Relationship Id="rId84" Type="http://schemas.openxmlformats.org/officeDocument/2006/relationships/customXml" Target="../ink/ink1712.xml"/><Relationship Id="rId138" Type="http://schemas.openxmlformats.org/officeDocument/2006/relationships/customXml" Target="../ink/ink1739.xml"/><Relationship Id="rId345" Type="http://schemas.openxmlformats.org/officeDocument/2006/relationships/customXml" Target="../ink/ink1844.xml"/><Relationship Id="rId191" Type="http://schemas.openxmlformats.org/officeDocument/2006/relationships/image" Target="../media/image1750.png"/><Relationship Id="rId205" Type="http://schemas.openxmlformats.org/officeDocument/2006/relationships/customXml" Target="../ink/ink1773.xml"/><Relationship Id="rId247" Type="http://schemas.openxmlformats.org/officeDocument/2006/relationships/customXml" Target="../ink/ink1795.xml"/><Relationship Id="rId107" Type="http://schemas.openxmlformats.org/officeDocument/2006/relationships/image" Target="../media/image1708.png"/><Relationship Id="rId289" Type="http://schemas.openxmlformats.org/officeDocument/2006/relationships/customXml" Target="../ink/ink1816.xml"/><Relationship Id="rId11" Type="http://schemas.openxmlformats.org/officeDocument/2006/relationships/image" Target="../media/image1660.png"/><Relationship Id="rId53" Type="http://schemas.openxmlformats.org/officeDocument/2006/relationships/image" Target="../media/image1681.png"/><Relationship Id="rId149" Type="http://schemas.openxmlformats.org/officeDocument/2006/relationships/image" Target="../media/image1729.png"/><Relationship Id="rId314" Type="http://schemas.openxmlformats.org/officeDocument/2006/relationships/image" Target="../media/image1810.png"/><Relationship Id="rId356" Type="http://schemas.openxmlformats.org/officeDocument/2006/relationships/image" Target="../media/image1830.png"/><Relationship Id="rId95" Type="http://schemas.openxmlformats.org/officeDocument/2006/relationships/image" Target="../media/image1702.png"/><Relationship Id="rId160" Type="http://schemas.openxmlformats.org/officeDocument/2006/relationships/customXml" Target="../ink/ink1750.xml"/><Relationship Id="rId216" Type="http://schemas.openxmlformats.org/officeDocument/2006/relationships/customXml" Target="../ink/ink1779.xml"/><Relationship Id="rId258" Type="http://schemas.openxmlformats.org/officeDocument/2006/relationships/image" Target="../media/image1782.png"/><Relationship Id="rId22" Type="http://schemas.openxmlformats.org/officeDocument/2006/relationships/customXml" Target="../ink/ink1681.xml"/><Relationship Id="rId64" Type="http://schemas.openxmlformats.org/officeDocument/2006/relationships/customXml" Target="../ink/ink1702.xml"/><Relationship Id="rId118" Type="http://schemas.openxmlformats.org/officeDocument/2006/relationships/customXml" Target="../ink/ink1729.xml"/><Relationship Id="rId325" Type="http://schemas.openxmlformats.org/officeDocument/2006/relationships/customXml" Target="../ink/ink1834.xml"/><Relationship Id="rId367" Type="http://schemas.openxmlformats.org/officeDocument/2006/relationships/customXml" Target="../ink/ink1855.xml"/><Relationship Id="rId171" Type="http://schemas.openxmlformats.org/officeDocument/2006/relationships/image" Target="../media/image1740.png"/><Relationship Id="rId227" Type="http://schemas.openxmlformats.org/officeDocument/2006/relationships/customXml" Target="../ink/ink1785.xml"/><Relationship Id="rId269" Type="http://schemas.openxmlformats.org/officeDocument/2006/relationships/customXml" Target="../ink/ink1806.xml"/><Relationship Id="rId33" Type="http://schemas.openxmlformats.org/officeDocument/2006/relationships/image" Target="../media/image1671.png"/><Relationship Id="rId129" Type="http://schemas.openxmlformats.org/officeDocument/2006/relationships/image" Target="../media/image1719.png"/><Relationship Id="rId280" Type="http://schemas.openxmlformats.org/officeDocument/2006/relationships/image" Target="../media/image1793.png"/><Relationship Id="rId336" Type="http://schemas.openxmlformats.org/officeDocument/2006/relationships/image" Target="../media/image1821.png"/><Relationship Id="rId75" Type="http://schemas.openxmlformats.org/officeDocument/2006/relationships/image" Target="../media/image1692.png"/><Relationship Id="rId140" Type="http://schemas.openxmlformats.org/officeDocument/2006/relationships/customXml" Target="../ink/ink1740.xml"/><Relationship Id="rId182" Type="http://schemas.openxmlformats.org/officeDocument/2006/relationships/customXml" Target="../ink/ink1761.xml"/><Relationship Id="rId378" Type="http://schemas.openxmlformats.org/officeDocument/2006/relationships/image" Target="../media/image1841.png"/><Relationship Id="rId6" Type="http://schemas.openxmlformats.org/officeDocument/2006/relationships/customXml" Target="../ink/ink1673.xml"/><Relationship Id="rId238" Type="http://schemas.openxmlformats.org/officeDocument/2006/relationships/image" Target="../media/image1772.png"/><Relationship Id="rId291" Type="http://schemas.openxmlformats.org/officeDocument/2006/relationships/customXml" Target="../ink/ink1817.xml"/><Relationship Id="rId305" Type="http://schemas.openxmlformats.org/officeDocument/2006/relationships/customXml" Target="../ink/ink1824.xml"/><Relationship Id="rId347" Type="http://schemas.openxmlformats.org/officeDocument/2006/relationships/customXml" Target="../ink/ink1845.xml"/><Relationship Id="rId44" Type="http://schemas.openxmlformats.org/officeDocument/2006/relationships/customXml" Target="../ink/ink1692.xml"/><Relationship Id="rId86" Type="http://schemas.openxmlformats.org/officeDocument/2006/relationships/customXml" Target="../ink/ink1713.xml"/><Relationship Id="rId151" Type="http://schemas.openxmlformats.org/officeDocument/2006/relationships/image" Target="../media/image1730.png"/><Relationship Id="rId193" Type="http://schemas.openxmlformats.org/officeDocument/2006/relationships/image" Target="../media/image1751.png"/><Relationship Id="rId207" Type="http://schemas.openxmlformats.org/officeDocument/2006/relationships/image" Target="../media/image1757.png"/><Relationship Id="rId249" Type="http://schemas.openxmlformats.org/officeDocument/2006/relationships/customXml" Target="../ink/ink1796.xml"/><Relationship Id="rId13" Type="http://schemas.openxmlformats.org/officeDocument/2006/relationships/image" Target="../media/image1661.png"/><Relationship Id="rId109" Type="http://schemas.openxmlformats.org/officeDocument/2006/relationships/image" Target="../media/image1709.png"/><Relationship Id="rId260" Type="http://schemas.openxmlformats.org/officeDocument/2006/relationships/image" Target="../media/image1783.png"/><Relationship Id="rId316" Type="http://schemas.openxmlformats.org/officeDocument/2006/relationships/image" Target="../media/image1811.png"/><Relationship Id="rId55" Type="http://schemas.openxmlformats.org/officeDocument/2006/relationships/image" Target="../media/image1682.png"/><Relationship Id="rId97" Type="http://schemas.openxmlformats.org/officeDocument/2006/relationships/image" Target="../media/image1703.png"/><Relationship Id="rId120" Type="http://schemas.openxmlformats.org/officeDocument/2006/relationships/customXml" Target="../ink/ink1730.xml"/><Relationship Id="rId358" Type="http://schemas.openxmlformats.org/officeDocument/2006/relationships/image" Target="../media/image1831.png"/><Relationship Id="rId162" Type="http://schemas.openxmlformats.org/officeDocument/2006/relationships/customXml" Target="../ink/ink1751.xml"/><Relationship Id="rId218" Type="http://schemas.openxmlformats.org/officeDocument/2006/relationships/customXml" Target="../ink/ink1780.xml"/><Relationship Id="rId271" Type="http://schemas.openxmlformats.org/officeDocument/2006/relationships/customXml" Target="../ink/ink1807.xml"/><Relationship Id="rId24" Type="http://schemas.openxmlformats.org/officeDocument/2006/relationships/customXml" Target="../ink/ink1682.xml"/><Relationship Id="rId66" Type="http://schemas.openxmlformats.org/officeDocument/2006/relationships/customXml" Target="../ink/ink1703.xml"/><Relationship Id="rId131" Type="http://schemas.openxmlformats.org/officeDocument/2006/relationships/image" Target="../media/image1720.png"/><Relationship Id="rId327" Type="http://schemas.openxmlformats.org/officeDocument/2006/relationships/customXml" Target="../ink/ink1835.xml"/><Relationship Id="rId369" Type="http://schemas.openxmlformats.org/officeDocument/2006/relationships/customXml" Target="../ink/ink1856.xml"/><Relationship Id="rId173" Type="http://schemas.openxmlformats.org/officeDocument/2006/relationships/image" Target="../media/image1741.png"/><Relationship Id="rId229" Type="http://schemas.openxmlformats.org/officeDocument/2006/relationships/customXml" Target="../ink/ink1786.xml"/><Relationship Id="rId240" Type="http://schemas.openxmlformats.org/officeDocument/2006/relationships/image" Target="../media/image1773.png"/><Relationship Id="rId35" Type="http://schemas.openxmlformats.org/officeDocument/2006/relationships/image" Target="../media/image1672.png"/><Relationship Id="rId77" Type="http://schemas.openxmlformats.org/officeDocument/2006/relationships/image" Target="../media/image1693.png"/><Relationship Id="rId100" Type="http://schemas.openxmlformats.org/officeDocument/2006/relationships/customXml" Target="../ink/ink1720.xml"/><Relationship Id="rId282" Type="http://schemas.openxmlformats.org/officeDocument/2006/relationships/image" Target="../media/image1794.png"/><Relationship Id="rId338" Type="http://schemas.openxmlformats.org/officeDocument/2006/relationships/image" Target="../media/image1822.png"/><Relationship Id="rId8" Type="http://schemas.openxmlformats.org/officeDocument/2006/relationships/customXml" Target="../ink/ink1674.xml"/><Relationship Id="rId142" Type="http://schemas.openxmlformats.org/officeDocument/2006/relationships/customXml" Target="../ink/ink1741.xml"/><Relationship Id="rId184" Type="http://schemas.openxmlformats.org/officeDocument/2006/relationships/customXml" Target="../ink/ink1762.xml"/><Relationship Id="rId251" Type="http://schemas.openxmlformats.org/officeDocument/2006/relationships/customXml" Target="../ink/ink1797.xml"/><Relationship Id="rId46" Type="http://schemas.openxmlformats.org/officeDocument/2006/relationships/customXml" Target="../ink/ink1693.xml"/><Relationship Id="rId293" Type="http://schemas.openxmlformats.org/officeDocument/2006/relationships/customXml" Target="../ink/ink1818.xml"/><Relationship Id="rId307" Type="http://schemas.openxmlformats.org/officeDocument/2006/relationships/customXml" Target="../ink/ink1825.xml"/><Relationship Id="rId349" Type="http://schemas.openxmlformats.org/officeDocument/2006/relationships/customXml" Target="../ink/ink1846.xml"/><Relationship Id="rId88" Type="http://schemas.openxmlformats.org/officeDocument/2006/relationships/customXml" Target="../ink/ink1714.xml"/><Relationship Id="rId111" Type="http://schemas.openxmlformats.org/officeDocument/2006/relationships/image" Target="../media/image1710.png"/><Relationship Id="rId153" Type="http://schemas.openxmlformats.org/officeDocument/2006/relationships/image" Target="../media/image1731.png"/><Relationship Id="rId195" Type="http://schemas.openxmlformats.org/officeDocument/2006/relationships/image" Target="../media/image1752.png"/><Relationship Id="rId209" Type="http://schemas.openxmlformats.org/officeDocument/2006/relationships/image" Target="../media/image1758.png"/><Relationship Id="rId360" Type="http://schemas.openxmlformats.org/officeDocument/2006/relationships/image" Target="../media/image1832.png"/><Relationship Id="rId220" Type="http://schemas.openxmlformats.org/officeDocument/2006/relationships/customXml" Target="../ink/ink1781.xml"/><Relationship Id="rId15" Type="http://schemas.openxmlformats.org/officeDocument/2006/relationships/image" Target="../media/image1662.png"/><Relationship Id="rId57" Type="http://schemas.openxmlformats.org/officeDocument/2006/relationships/image" Target="../media/image1683.png"/><Relationship Id="rId262" Type="http://schemas.openxmlformats.org/officeDocument/2006/relationships/image" Target="../media/image1784.png"/><Relationship Id="rId318" Type="http://schemas.openxmlformats.org/officeDocument/2006/relationships/image" Target="../media/image1812.png"/><Relationship Id="rId99" Type="http://schemas.openxmlformats.org/officeDocument/2006/relationships/image" Target="../media/image1704.png"/><Relationship Id="rId122" Type="http://schemas.openxmlformats.org/officeDocument/2006/relationships/customXml" Target="../ink/ink1731.xml"/><Relationship Id="rId164" Type="http://schemas.openxmlformats.org/officeDocument/2006/relationships/customXml" Target="../ink/ink1752.xml"/><Relationship Id="rId371" Type="http://schemas.openxmlformats.org/officeDocument/2006/relationships/customXml" Target="../ink/ink18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0602-FF7A-4C12-AE9D-DE2C0F3EF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Some Other Discrete Distributions</a:t>
            </a:r>
            <a:br>
              <a:rPr lang="en-US" dirty="0"/>
            </a:br>
            <a:r>
              <a:rPr lang="en-US" dirty="0"/>
              <a:t>Section 4.4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75F9-4912-4A85-9936-175F5CA80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03/08/2021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159A35-FFA4-4DFB-A5A7-7140093653F1}"/>
              </a:ext>
            </a:extLst>
          </p:cNvPr>
          <p:cNvGrpSpPr/>
          <p:nvPr/>
        </p:nvGrpSpPr>
        <p:grpSpPr>
          <a:xfrm>
            <a:off x="7360453" y="2373614"/>
            <a:ext cx="3816720" cy="3443400"/>
            <a:chOff x="7360453" y="2373614"/>
            <a:chExt cx="3816720" cy="34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E44DB7-DBCE-407E-A94D-A50D05FCAF76}"/>
                    </a:ext>
                  </a:extLst>
                </p14:cNvPr>
                <p14:cNvContentPartPr/>
                <p14:nvPr/>
              </p14:nvContentPartPr>
              <p14:xfrm>
                <a:off x="7360453" y="4482134"/>
                <a:ext cx="374760" cy="460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E44DB7-DBCE-407E-A94D-A50D05FCAF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1813" y="4473134"/>
                  <a:ext cx="392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4C4BBB-25EB-438A-B37D-48415E4964C3}"/>
                    </a:ext>
                  </a:extLst>
                </p14:cNvPr>
                <p14:cNvContentPartPr/>
                <p14:nvPr/>
              </p14:nvContentPartPr>
              <p14:xfrm>
                <a:off x="7579333" y="4639454"/>
                <a:ext cx="224640" cy="295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4C4BBB-25EB-438A-B37D-48415E496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693" y="4630454"/>
                  <a:ext cx="242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7F3383-B4FD-4052-B0A2-57D567C5CCE1}"/>
                    </a:ext>
                  </a:extLst>
                </p14:cNvPr>
                <p14:cNvContentPartPr/>
                <p14:nvPr/>
              </p14:nvContentPartPr>
              <p14:xfrm>
                <a:off x="7762933" y="4333814"/>
                <a:ext cx="235440" cy="29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7F3383-B4FD-4052-B0A2-57D567C5CC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4293" y="4324814"/>
                  <a:ext cx="253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89A2E9-DEA2-4CED-BE9C-EE2DD7AFB248}"/>
                    </a:ext>
                  </a:extLst>
                </p14:cNvPr>
                <p14:cNvContentPartPr/>
                <p14:nvPr/>
              </p14:nvContentPartPr>
              <p14:xfrm>
                <a:off x="8008453" y="4282334"/>
                <a:ext cx="59400" cy="18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89A2E9-DEA2-4CED-BE9C-EE2DD7AFB2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9813" y="4273694"/>
                  <a:ext cx="77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8FE396-CC33-44DF-B998-EDBAE3859FF7}"/>
                    </a:ext>
                  </a:extLst>
                </p14:cNvPr>
                <p14:cNvContentPartPr/>
                <p14:nvPr/>
              </p14:nvContentPartPr>
              <p14:xfrm>
                <a:off x="7962733" y="4087934"/>
                <a:ext cx="29520" cy="38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8FE396-CC33-44DF-B998-EDBAE3859F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54093" y="4079294"/>
                  <a:ext cx="47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4CEFB0-B282-4971-976A-BC815E656D53}"/>
                    </a:ext>
                  </a:extLst>
                </p14:cNvPr>
                <p14:cNvContentPartPr/>
                <p14:nvPr/>
              </p14:nvContentPartPr>
              <p14:xfrm>
                <a:off x="8123653" y="4032494"/>
                <a:ext cx="271800" cy="377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4CEFB0-B282-4971-976A-BC815E656D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5013" y="4023494"/>
                  <a:ext cx="28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EEC006-3465-405F-A233-632549B00099}"/>
                    </a:ext>
                  </a:extLst>
                </p14:cNvPr>
                <p14:cNvContentPartPr/>
                <p14:nvPr/>
              </p14:nvContentPartPr>
              <p14:xfrm>
                <a:off x="8526133" y="3145094"/>
                <a:ext cx="221040" cy="79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EEC006-3465-405F-A233-632549B000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17493" y="3136454"/>
                  <a:ext cx="238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30D330-5AAB-4431-A780-C5FB5337D23E}"/>
                    </a:ext>
                  </a:extLst>
                </p14:cNvPr>
                <p14:cNvContentPartPr/>
                <p14:nvPr/>
              </p14:nvContentPartPr>
              <p14:xfrm>
                <a:off x="8504173" y="3434894"/>
                <a:ext cx="264240" cy="34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30D330-5AAB-4431-A780-C5FB5337D2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5173" y="3425894"/>
                  <a:ext cx="281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1B7709-E3A9-4EFB-9572-DA1218B4E52F}"/>
                    </a:ext>
                  </a:extLst>
                </p14:cNvPr>
                <p14:cNvContentPartPr/>
                <p14:nvPr/>
              </p14:nvContentPartPr>
              <p14:xfrm>
                <a:off x="8722333" y="2929454"/>
                <a:ext cx="199440" cy="64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1B7709-E3A9-4EFB-9572-DA1218B4E5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3693" y="2920454"/>
                  <a:ext cx="2170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B1CDAD-13C2-44C1-BCD6-D6DCA9742F0E}"/>
                    </a:ext>
                  </a:extLst>
                </p14:cNvPr>
                <p14:cNvContentPartPr/>
                <p14:nvPr/>
              </p14:nvContentPartPr>
              <p14:xfrm>
                <a:off x="8888293" y="3318614"/>
                <a:ext cx="193320" cy="257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B1CDAD-13C2-44C1-BCD6-D6DCA9742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79293" y="3309974"/>
                  <a:ext cx="210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A9577C-5771-427E-8743-39329D921F0D}"/>
                    </a:ext>
                  </a:extLst>
                </p14:cNvPr>
                <p14:cNvContentPartPr/>
                <p14:nvPr/>
              </p14:nvContentPartPr>
              <p14:xfrm>
                <a:off x="9102853" y="3165614"/>
                <a:ext cx="24120" cy="232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A9577C-5771-427E-8743-39329D921F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94213" y="3156614"/>
                  <a:ext cx="41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27A31F-F2C5-41E2-A632-D9526D53BFB5}"/>
                    </a:ext>
                  </a:extLst>
                </p14:cNvPr>
                <p14:cNvContentPartPr/>
                <p14:nvPr/>
              </p14:nvContentPartPr>
              <p14:xfrm>
                <a:off x="9107533" y="3032774"/>
                <a:ext cx="6480" cy="5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27A31F-F2C5-41E2-A632-D9526D53BF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98893" y="3024134"/>
                  <a:ext cx="2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F55159-E0FA-4FE4-8031-B8EACAAD2CA7}"/>
                    </a:ext>
                  </a:extLst>
                </p14:cNvPr>
                <p14:cNvContentPartPr/>
                <p14:nvPr/>
              </p14:nvContentPartPr>
              <p14:xfrm>
                <a:off x="9180253" y="3006494"/>
                <a:ext cx="182880" cy="24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F55159-E0FA-4FE4-8031-B8EACAAD2C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71253" y="2997494"/>
                  <a:ext cx="200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BEE09B-13B6-4AEC-A983-BBB9773BAB3F}"/>
                    </a:ext>
                  </a:extLst>
                </p14:cNvPr>
                <p14:cNvContentPartPr/>
                <p14:nvPr/>
              </p14:nvContentPartPr>
              <p14:xfrm>
                <a:off x="9430813" y="2373614"/>
                <a:ext cx="385560" cy="60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BEE09B-13B6-4AEC-A983-BBB9773BAB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22173" y="2364974"/>
                  <a:ext cx="4032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EB5B06-9DC6-4FE7-8E6F-86D6570F616C}"/>
                    </a:ext>
                  </a:extLst>
                </p14:cNvPr>
                <p14:cNvContentPartPr/>
                <p14:nvPr/>
              </p14:nvContentPartPr>
              <p14:xfrm>
                <a:off x="8270533" y="4906214"/>
                <a:ext cx="229680" cy="316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EB5B06-9DC6-4FE7-8E6F-86D6570F61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1893" y="4897574"/>
                  <a:ext cx="247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474862-BBB5-45F0-B0E3-C4FD63936753}"/>
                    </a:ext>
                  </a:extLst>
                </p14:cNvPr>
                <p14:cNvContentPartPr/>
                <p14:nvPr/>
              </p14:nvContentPartPr>
              <p14:xfrm>
                <a:off x="8521453" y="4405814"/>
                <a:ext cx="222120" cy="76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474862-BBB5-45F0-B0E3-C4FD639367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12813" y="4396814"/>
                  <a:ext cx="23976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5F9E70-E93E-4E97-BB35-C7CDA9266D0A}"/>
                    </a:ext>
                  </a:extLst>
                </p14:cNvPr>
                <p14:cNvContentPartPr/>
                <p14:nvPr/>
              </p14:nvContentPartPr>
              <p14:xfrm>
                <a:off x="8734933" y="4545494"/>
                <a:ext cx="77400" cy="26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5F9E70-E93E-4E97-BB35-C7CDA9266D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6293" y="4536854"/>
                  <a:ext cx="95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DD7306-F33A-41EA-A01E-F894EEFA6572}"/>
                    </a:ext>
                  </a:extLst>
                </p14:cNvPr>
                <p14:cNvContentPartPr/>
                <p14:nvPr/>
              </p14:nvContentPartPr>
              <p14:xfrm>
                <a:off x="8827813" y="4431734"/>
                <a:ext cx="188280" cy="289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DD7306-F33A-41EA-A01E-F894EEFA65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18813" y="4423094"/>
                  <a:ext cx="205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385C4E-26A6-402B-A4FC-7E8C14F7C1CA}"/>
                    </a:ext>
                  </a:extLst>
                </p14:cNvPr>
                <p14:cNvContentPartPr/>
                <p14:nvPr/>
              </p14:nvContentPartPr>
              <p14:xfrm>
                <a:off x="9038413" y="3917654"/>
                <a:ext cx="250920" cy="85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385C4E-26A6-402B-A4FC-7E8C14F7C1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9413" y="3908654"/>
                  <a:ext cx="26856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0E6386-A98C-4D1F-8418-6E24F280B3F1}"/>
                    </a:ext>
                  </a:extLst>
                </p14:cNvPr>
                <p14:cNvContentPartPr/>
                <p14:nvPr/>
              </p14:nvContentPartPr>
              <p14:xfrm>
                <a:off x="9254413" y="3933134"/>
                <a:ext cx="246240" cy="35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0E6386-A98C-4D1F-8418-6E24F280B3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5773" y="3924134"/>
                  <a:ext cx="263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EB5E23-EB91-4C81-898F-73870990BCDD}"/>
                    </a:ext>
                  </a:extLst>
                </p14:cNvPr>
                <p14:cNvContentPartPr/>
                <p14:nvPr/>
              </p14:nvContentPartPr>
              <p14:xfrm>
                <a:off x="9507493" y="3720014"/>
                <a:ext cx="120600" cy="300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EB5E23-EB91-4C81-898F-73870990B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98493" y="3711374"/>
                  <a:ext cx="138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E9737A-FE7B-4E2F-8826-7F170A18D316}"/>
                    </a:ext>
                  </a:extLst>
                </p14:cNvPr>
                <p14:cNvContentPartPr/>
                <p14:nvPr/>
              </p14:nvContentPartPr>
              <p14:xfrm>
                <a:off x="9641413" y="3531014"/>
                <a:ext cx="298080" cy="304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E9737A-FE7B-4E2F-8826-7F170A18D3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32773" y="3522014"/>
                  <a:ext cx="315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4BB359-7C72-4C8B-8B0D-5DBAB5A10A54}"/>
                    </a:ext>
                  </a:extLst>
                </p14:cNvPr>
                <p14:cNvContentPartPr/>
                <p14:nvPr/>
              </p14:nvContentPartPr>
              <p14:xfrm>
                <a:off x="9930133" y="3294134"/>
                <a:ext cx="110880" cy="27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4BB359-7C72-4C8B-8B0D-5DBAB5A10A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21493" y="3285494"/>
                  <a:ext cx="128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6890BC-1A94-4F11-87AF-1EA37F87C847}"/>
                    </a:ext>
                  </a:extLst>
                </p14:cNvPr>
                <p14:cNvContentPartPr/>
                <p14:nvPr/>
              </p14:nvContentPartPr>
              <p14:xfrm>
                <a:off x="8606413" y="5228774"/>
                <a:ext cx="393480" cy="588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6890BC-1A94-4F11-87AF-1EA37F87C8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97773" y="5219774"/>
                  <a:ext cx="4111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8DEE0E-0E4F-41BD-A0EF-9F075CDFB5B3}"/>
                    </a:ext>
                  </a:extLst>
                </p14:cNvPr>
                <p14:cNvContentPartPr/>
                <p14:nvPr/>
              </p14:nvContentPartPr>
              <p14:xfrm>
                <a:off x="9026173" y="5173334"/>
                <a:ext cx="188280" cy="32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8DEE0E-0E4F-41BD-A0EF-9F075CDFB5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7173" y="5164334"/>
                  <a:ext cx="205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313396-ADB9-4A6C-83C5-825904E95A79}"/>
                    </a:ext>
                  </a:extLst>
                </p14:cNvPr>
                <p14:cNvContentPartPr/>
                <p14:nvPr/>
              </p14:nvContentPartPr>
              <p14:xfrm>
                <a:off x="9327133" y="4981094"/>
                <a:ext cx="174960" cy="275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313396-ADB9-4A6C-83C5-825904E95A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8493" y="4972094"/>
                  <a:ext cx="192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6E4BE3-FBBC-4A03-ACB6-F9FE2547F20A}"/>
                    </a:ext>
                  </a:extLst>
                </p14:cNvPr>
                <p14:cNvContentPartPr/>
                <p14:nvPr/>
              </p14:nvContentPartPr>
              <p14:xfrm>
                <a:off x="9501373" y="4481054"/>
                <a:ext cx="206640" cy="48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6E4BE3-FBBC-4A03-ACB6-F9FE2547F2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92373" y="4472054"/>
                  <a:ext cx="2242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CCFDDD-4AF3-4D9B-8386-95230672B48B}"/>
                    </a:ext>
                  </a:extLst>
                </p14:cNvPr>
                <p14:cNvContentPartPr/>
                <p14:nvPr/>
              </p14:nvContentPartPr>
              <p14:xfrm>
                <a:off x="9485893" y="4682654"/>
                <a:ext cx="242640" cy="22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CCFDDD-4AF3-4D9B-8386-95230672B4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76893" y="4673654"/>
                  <a:ext cx="260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074583-B29C-447C-A14D-655700F56E95}"/>
                    </a:ext>
                  </a:extLst>
                </p14:cNvPr>
                <p14:cNvContentPartPr/>
                <p14:nvPr/>
              </p14:nvContentPartPr>
              <p14:xfrm>
                <a:off x="9846973" y="4537934"/>
                <a:ext cx="35640" cy="176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074583-B29C-447C-A14D-655700F56E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37973" y="4528934"/>
                  <a:ext cx="53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C216FC-1BEE-402A-B645-21B43FCBAE58}"/>
                    </a:ext>
                  </a:extLst>
                </p14:cNvPr>
                <p14:cNvContentPartPr/>
                <p14:nvPr/>
              </p14:nvContentPartPr>
              <p14:xfrm>
                <a:off x="9769933" y="4395374"/>
                <a:ext cx="20520" cy="5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C216FC-1BEE-402A-B645-21B43FCBAE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60933" y="4386734"/>
                  <a:ext cx="38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5AB8E1-8087-428A-917E-5302459C0D75}"/>
                    </a:ext>
                  </a:extLst>
                </p14:cNvPr>
                <p14:cNvContentPartPr/>
                <p14:nvPr/>
              </p14:nvContentPartPr>
              <p14:xfrm>
                <a:off x="10016893" y="4392494"/>
                <a:ext cx="45360" cy="203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5AB8E1-8087-428A-917E-5302459C0D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08253" y="4383494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67648E-2A31-4CD9-A443-F80DBA7D571F}"/>
                    </a:ext>
                  </a:extLst>
                </p14:cNvPr>
                <p14:cNvContentPartPr/>
                <p14:nvPr/>
              </p14:nvContentPartPr>
              <p14:xfrm>
                <a:off x="10142533" y="4234454"/>
                <a:ext cx="219240" cy="217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67648E-2A31-4CD9-A443-F80DBA7D57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33533" y="4225454"/>
                  <a:ext cx="236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6C65EA-F253-44EF-944B-4E2DFE2DA03F}"/>
                    </a:ext>
                  </a:extLst>
                </p14:cNvPr>
                <p14:cNvContentPartPr/>
                <p14:nvPr/>
              </p14:nvContentPartPr>
              <p14:xfrm>
                <a:off x="10470133" y="3714614"/>
                <a:ext cx="207360" cy="38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6C65EA-F253-44EF-944B-4E2DFE2DA0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61493" y="3705614"/>
                  <a:ext cx="225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D7C20C-65BB-43AF-B540-6AAB3669305E}"/>
                    </a:ext>
                  </a:extLst>
                </p14:cNvPr>
                <p14:cNvContentPartPr/>
                <p14:nvPr/>
              </p14:nvContentPartPr>
              <p14:xfrm>
                <a:off x="10767133" y="3780494"/>
                <a:ext cx="19440" cy="4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D7C20C-65BB-43AF-B540-6AAB366930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58133" y="3771854"/>
                  <a:ext cx="37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4C38EFB-42C7-47FF-B34B-7D72310EB728}"/>
                    </a:ext>
                  </a:extLst>
                </p14:cNvPr>
                <p14:cNvContentPartPr/>
                <p14:nvPr/>
              </p14:nvContentPartPr>
              <p14:xfrm>
                <a:off x="10815373" y="3306014"/>
                <a:ext cx="361800" cy="34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4C38EFB-42C7-47FF-B34B-7D72310EB7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06733" y="3297374"/>
                  <a:ext cx="379440" cy="35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006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71EE68-41A1-4DEE-BE31-EFE55A124A37}"/>
                  </a:ext>
                </a:extLst>
              </p14:cNvPr>
              <p14:cNvContentPartPr/>
              <p14:nvPr/>
            </p14:nvContentPartPr>
            <p14:xfrm>
              <a:off x="573074" y="407104"/>
              <a:ext cx="26640" cy="2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71EE68-41A1-4DEE-BE31-EFE55A124A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074" y="398104"/>
                <a:ext cx="44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69E849-87EA-4B93-B60D-4691C5C44454}"/>
                  </a:ext>
                </a:extLst>
              </p14:cNvPr>
              <p14:cNvContentPartPr/>
              <p14:nvPr/>
            </p14:nvContentPartPr>
            <p14:xfrm>
              <a:off x="415754" y="722464"/>
              <a:ext cx="19080" cy="2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69E849-87EA-4B93-B60D-4691C5C444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54" y="713464"/>
                <a:ext cx="36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5E33C1-19D1-4D61-8D8D-E956B1B3A0F8}"/>
                  </a:ext>
                </a:extLst>
              </p14:cNvPr>
              <p14:cNvContentPartPr/>
              <p14:nvPr/>
            </p14:nvContentPartPr>
            <p14:xfrm>
              <a:off x="757394" y="721024"/>
              <a:ext cx="21600" cy="4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5E33C1-19D1-4D61-8D8D-E956B1B3A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754" y="712384"/>
                <a:ext cx="392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822897A-82A6-41AC-AE3C-A5C220E50215}"/>
              </a:ext>
            </a:extLst>
          </p:cNvPr>
          <p:cNvGrpSpPr/>
          <p:nvPr/>
        </p:nvGrpSpPr>
        <p:grpSpPr>
          <a:xfrm>
            <a:off x="1436354" y="330064"/>
            <a:ext cx="2288520" cy="505800"/>
            <a:chOff x="1436354" y="330064"/>
            <a:chExt cx="228852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1468F-E320-4168-B80B-33F71E74875C}"/>
                    </a:ext>
                  </a:extLst>
                </p14:cNvPr>
                <p14:cNvContentPartPr/>
                <p14:nvPr/>
              </p14:nvContentPartPr>
              <p14:xfrm>
                <a:off x="1472354" y="544624"/>
                <a:ext cx="195120" cy="19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1468F-E320-4168-B80B-33F71E748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3714" y="535984"/>
                  <a:ext cx="212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E2ADB2-2646-4B02-81B1-583C8A269C45}"/>
                    </a:ext>
                  </a:extLst>
                </p14:cNvPr>
                <p14:cNvContentPartPr/>
                <p14:nvPr/>
              </p14:nvContentPartPr>
              <p14:xfrm>
                <a:off x="1436354" y="503944"/>
                <a:ext cx="18648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E2ADB2-2646-4B02-81B1-583C8A269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7354" y="495304"/>
                  <a:ext cx="204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A99A06-32C3-4C8B-9904-DDD2E41A8492}"/>
                    </a:ext>
                  </a:extLst>
                </p14:cNvPr>
                <p14:cNvContentPartPr/>
                <p14:nvPr/>
              </p14:nvContentPartPr>
              <p14:xfrm>
                <a:off x="1826594" y="530944"/>
                <a:ext cx="121320" cy="200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A99A06-32C3-4C8B-9904-DDD2E41A84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7594" y="522304"/>
                  <a:ext cx="138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C3505F-80E3-4C4B-A297-8DC3FBD2E2B5}"/>
                    </a:ext>
                  </a:extLst>
                </p14:cNvPr>
                <p14:cNvContentPartPr/>
                <p14:nvPr/>
              </p14:nvContentPartPr>
              <p14:xfrm>
                <a:off x="1868714" y="340864"/>
                <a:ext cx="369720" cy="24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C3505F-80E3-4C4B-A297-8DC3FBD2E2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9714" y="331864"/>
                  <a:ext cx="387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E2412E-2B4A-4FB9-B507-C4E875F0B673}"/>
                    </a:ext>
                  </a:extLst>
                </p14:cNvPr>
                <p14:cNvContentPartPr/>
                <p14:nvPr/>
              </p14:nvContentPartPr>
              <p14:xfrm>
                <a:off x="2287394" y="438064"/>
                <a:ext cx="123840" cy="27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E2412E-2B4A-4FB9-B507-C4E875F0B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8754" y="429064"/>
                  <a:ext cx="141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778679-4985-4EBE-B253-7C90BBC92C00}"/>
                    </a:ext>
                  </a:extLst>
                </p14:cNvPr>
                <p14:cNvContentPartPr/>
                <p14:nvPr/>
              </p14:nvContentPartPr>
              <p14:xfrm>
                <a:off x="2531474" y="467584"/>
                <a:ext cx="189360" cy="264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778679-4985-4EBE-B253-7C90BBC92C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2834" y="458944"/>
                  <a:ext cx="20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A7F97B-33BA-4C11-AB9A-C84D4303D0CB}"/>
                    </a:ext>
                  </a:extLst>
                </p14:cNvPr>
                <p14:cNvContentPartPr/>
                <p14:nvPr/>
              </p14:nvContentPartPr>
              <p14:xfrm>
                <a:off x="2424914" y="401344"/>
                <a:ext cx="276840" cy="29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A7F97B-33BA-4C11-AB9A-C84D4303D0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6274" y="392344"/>
                  <a:ext cx="294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24948C-AC51-4929-985E-2632A1D143C1}"/>
                    </a:ext>
                  </a:extLst>
                </p14:cNvPr>
                <p14:cNvContentPartPr/>
                <p14:nvPr/>
              </p14:nvContentPartPr>
              <p14:xfrm>
                <a:off x="2821274" y="526984"/>
                <a:ext cx="139320" cy="11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24948C-AC51-4929-985E-2632A1D143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2634" y="518344"/>
                  <a:ext cx="156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AE2CD6-1585-49C0-8344-DFC0EED2450D}"/>
                    </a:ext>
                  </a:extLst>
                </p14:cNvPr>
                <p14:cNvContentPartPr/>
                <p14:nvPr/>
              </p14:nvContentPartPr>
              <p14:xfrm>
                <a:off x="3169754" y="512224"/>
                <a:ext cx="271800" cy="163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AE2CD6-1585-49C0-8344-DFC0EED245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0754" y="503584"/>
                  <a:ext cx="289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093365-4D8A-439B-8555-97170CAA1CC4}"/>
                    </a:ext>
                  </a:extLst>
                </p14:cNvPr>
                <p14:cNvContentPartPr/>
                <p14:nvPr/>
              </p14:nvContentPartPr>
              <p14:xfrm>
                <a:off x="3144194" y="487744"/>
                <a:ext cx="254520" cy="19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093365-4D8A-439B-8555-97170CAA1C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5554" y="479104"/>
                  <a:ext cx="27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3982D6-4C6E-43A8-A440-950099DD3E51}"/>
                    </a:ext>
                  </a:extLst>
                </p14:cNvPr>
                <p14:cNvContentPartPr/>
                <p14:nvPr/>
              </p14:nvContentPartPr>
              <p14:xfrm>
                <a:off x="3430754" y="330064"/>
                <a:ext cx="294120" cy="505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3982D6-4C6E-43A8-A440-950099DD3E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2114" y="321424"/>
                  <a:ext cx="31176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F9B7EA-9294-4F86-B01D-2571C89E7F77}"/>
              </a:ext>
            </a:extLst>
          </p:cNvPr>
          <p:cNvGrpSpPr/>
          <p:nvPr/>
        </p:nvGrpSpPr>
        <p:grpSpPr>
          <a:xfrm>
            <a:off x="3993074" y="533464"/>
            <a:ext cx="226080" cy="146520"/>
            <a:chOff x="3993074" y="533464"/>
            <a:chExt cx="2260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48C5E0-5871-414E-8C89-F0F441CDE9B2}"/>
                    </a:ext>
                  </a:extLst>
                </p14:cNvPr>
                <p14:cNvContentPartPr/>
                <p14:nvPr/>
              </p14:nvContentPartPr>
              <p14:xfrm>
                <a:off x="3993074" y="533464"/>
                <a:ext cx="217440" cy="65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48C5E0-5871-414E-8C89-F0F441CDE9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4434" y="524464"/>
                  <a:ext cx="235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F8AEC0-46E0-4B22-9C93-D00DF9DD23D5}"/>
                    </a:ext>
                  </a:extLst>
                </p14:cNvPr>
                <p14:cNvContentPartPr/>
                <p14:nvPr/>
              </p14:nvContentPartPr>
              <p14:xfrm>
                <a:off x="3993794" y="631744"/>
                <a:ext cx="225360" cy="4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F8AEC0-46E0-4B22-9C93-D00DF9DD23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4794" y="623104"/>
                  <a:ext cx="243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5D03F5-B01E-4737-ADA3-9C11A91C7059}"/>
              </a:ext>
            </a:extLst>
          </p:cNvPr>
          <p:cNvGrpSpPr/>
          <p:nvPr/>
        </p:nvGrpSpPr>
        <p:grpSpPr>
          <a:xfrm>
            <a:off x="4577354" y="240784"/>
            <a:ext cx="3195000" cy="715320"/>
            <a:chOff x="4577354" y="240784"/>
            <a:chExt cx="3195000" cy="7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B07BE7-A419-42B2-AD9D-B2DBB5A10E46}"/>
                    </a:ext>
                  </a:extLst>
                </p14:cNvPr>
                <p14:cNvContentPartPr/>
                <p14:nvPr/>
              </p14:nvContentPartPr>
              <p14:xfrm>
                <a:off x="4577354" y="542104"/>
                <a:ext cx="227880" cy="16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B07BE7-A419-42B2-AD9D-B2DBB5A10E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8714" y="533104"/>
                  <a:ext cx="245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54045A-320D-4AB5-A4A1-50F43826711E}"/>
                    </a:ext>
                  </a:extLst>
                </p14:cNvPr>
                <p14:cNvContentPartPr/>
                <p14:nvPr/>
              </p14:nvContentPartPr>
              <p14:xfrm>
                <a:off x="4582394" y="481264"/>
                <a:ext cx="228600" cy="22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54045A-320D-4AB5-A4A1-50F4382671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73754" y="472624"/>
                  <a:ext cx="246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80A259-F995-498A-809E-ED63E1894199}"/>
                    </a:ext>
                  </a:extLst>
                </p14:cNvPr>
                <p14:cNvContentPartPr/>
                <p14:nvPr/>
              </p14:nvContentPartPr>
              <p14:xfrm>
                <a:off x="4988474" y="380464"/>
                <a:ext cx="237960" cy="48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80A259-F995-498A-809E-ED63E18941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9834" y="371824"/>
                  <a:ext cx="255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F081F1-F9E2-4559-BABF-170C26DB4A7D}"/>
                    </a:ext>
                  </a:extLst>
                </p14:cNvPr>
                <p14:cNvContentPartPr/>
                <p14:nvPr/>
              </p14:nvContentPartPr>
              <p14:xfrm>
                <a:off x="5308874" y="371464"/>
                <a:ext cx="128160" cy="172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F081F1-F9E2-4559-BABF-170C26DB4A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00234" y="362824"/>
                  <a:ext cx="14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16DFE2-6084-4A03-9D4F-8C00E9FE480B}"/>
                    </a:ext>
                  </a:extLst>
                </p14:cNvPr>
                <p14:cNvContentPartPr/>
                <p14:nvPr/>
              </p14:nvContentPartPr>
              <p14:xfrm>
                <a:off x="5339474" y="273904"/>
                <a:ext cx="293400" cy="308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16DFE2-6084-4A03-9D4F-8C00E9FE48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0474" y="265264"/>
                  <a:ext cx="311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01E268-2E8F-4647-AD47-7EB0646BF275}"/>
                    </a:ext>
                  </a:extLst>
                </p14:cNvPr>
                <p14:cNvContentPartPr/>
                <p14:nvPr/>
              </p14:nvContentPartPr>
              <p14:xfrm>
                <a:off x="5312834" y="684304"/>
                <a:ext cx="189720" cy="19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01E268-2E8F-4647-AD47-7EB0646BF2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4194" y="675304"/>
                  <a:ext cx="20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600B52-CF0D-4438-9198-59D8EDCE535E}"/>
                    </a:ext>
                  </a:extLst>
                </p14:cNvPr>
                <p14:cNvContentPartPr/>
                <p14:nvPr/>
              </p14:nvContentPartPr>
              <p14:xfrm>
                <a:off x="5255954" y="719224"/>
                <a:ext cx="217440" cy="17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600B52-CF0D-4438-9198-59D8EDCE53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47314" y="710224"/>
                  <a:ext cx="23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AFCD7E-20B9-4856-8127-A78E0FC85CD7}"/>
                    </a:ext>
                  </a:extLst>
                </p14:cNvPr>
                <p14:cNvContentPartPr/>
                <p14:nvPr/>
              </p14:nvContentPartPr>
              <p14:xfrm>
                <a:off x="5642594" y="307024"/>
                <a:ext cx="245160" cy="603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AFCD7E-20B9-4856-8127-A78E0FC85C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33594" y="298024"/>
                  <a:ext cx="2628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54F20D-B647-451C-80CB-71033326A378}"/>
                    </a:ext>
                  </a:extLst>
                </p14:cNvPr>
                <p14:cNvContentPartPr/>
                <p14:nvPr/>
              </p14:nvContentPartPr>
              <p14:xfrm>
                <a:off x="6057314" y="306664"/>
                <a:ext cx="221040" cy="59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54F20D-B647-451C-80CB-71033326A3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48314" y="298024"/>
                  <a:ext cx="2386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5AFBD8-316B-47FB-9C93-74B7A3D7A6A5}"/>
                    </a:ext>
                  </a:extLst>
                </p14:cNvPr>
                <p14:cNvContentPartPr/>
                <p14:nvPr/>
              </p14:nvContentPartPr>
              <p14:xfrm>
                <a:off x="6326234" y="297304"/>
                <a:ext cx="325440" cy="238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5AFBD8-316B-47FB-9C93-74B7A3D7A6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7594" y="288304"/>
                  <a:ext cx="34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47C043-02DB-465A-BE03-51BE568927BD}"/>
                    </a:ext>
                  </a:extLst>
                </p14:cNvPr>
                <p14:cNvContentPartPr/>
                <p14:nvPr/>
              </p14:nvContentPartPr>
              <p14:xfrm>
                <a:off x="6696674" y="419344"/>
                <a:ext cx="150120" cy="32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47C043-02DB-465A-BE03-51BE568927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88034" y="410344"/>
                  <a:ext cx="167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C8446D-77B2-40F5-9628-0FF939D564D7}"/>
                    </a:ext>
                  </a:extLst>
                </p14:cNvPr>
                <p14:cNvContentPartPr/>
                <p14:nvPr/>
              </p14:nvContentPartPr>
              <p14:xfrm>
                <a:off x="6963074" y="366784"/>
                <a:ext cx="52920" cy="177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C8446D-77B2-40F5-9628-0FF939D564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4074" y="358144"/>
                  <a:ext cx="70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6B81F9-7D1E-4CE4-9409-8EE8B70CB2D9}"/>
                    </a:ext>
                  </a:extLst>
                </p14:cNvPr>
                <p14:cNvContentPartPr/>
                <p14:nvPr/>
              </p14:nvContentPartPr>
              <p14:xfrm>
                <a:off x="7000154" y="286864"/>
                <a:ext cx="228240" cy="29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6B81F9-7D1E-4CE4-9409-8EE8B70CB2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1514" y="277864"/>
                  <a:ext cx="245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2600B5-0CBF-4BD5-93B2-89E823CF6ECB}"/>
                    </a:ext>
                  </a:extLst>
                </p14:cNvPr>
                <p14:cNvContentPartPr/>
                <p14:nvPr/>
              </p14:nvContentPartPr>
              <p14:xfrm>
                <a:off x="6299234" y="765664"/>
                <a:ext cx="222480" cy="17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2600B5-0CBF-4BD5-93B2-89E823CF6E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90234" y="756664"/>
                  <a:ext cx="24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A10326-04EC-425E-AD1B-DBBE10FA2198}"/>
                    </a:ext>
                  </a:extLst>
                </p14:cNvPr>
                <p14:cNvContentPartPr/>
                <p14:nvPr/>
              </p14:nvContentPartPr>
              <p14:xfrm>
                <a:off x="6664274" y="811744"/>
                <a:ext cx="185040" cy="3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A10326-04EC-425E-AD1B-DBBE10FA21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55634" y="802744"/>
                  <a:ext cx="202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BFDDB2-A8AC-4B99-9172-963F91FD5383}"/>
                    </a:ext>
                  </a:extLst>
                </p14:cNvPr>
                <p14:cNvContentPartPr/>
                <p14:nvPr/>
              </p14:nvContentPartPr>
              <p14:xfrm>
                <a:off x="7038314" y="768184"/>
                <a:ext cx="292680" cy="16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BFDDB2-A8AC-4B99-9172-963F91FD53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29674" y="759544"/>
                  <a:ext cx="310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3FEE3C-E8C8-4C0F-B528-A025F684FA3C}"/>
                    </a:ext>
                  </a:extLst>
                </p14:cNvPr>
                <p14:cNvContentPartPr/>
                <p14:nvPr/>
              </p14:nvContentPartPr>
              <p14:xfrm>
                <a:off x="7094834" y="751984"/>
                <a:ext cx="201960" cy="148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3FEE3C-E8C8-4C0F-B528-A025F684FA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86194" y="742984"/>
                  <a:ext cx="219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C4705E-5C7D-4458-B592-8086857D6F9F}"/>
                    </a:ext>
                  </a:extLst>
                </p14:cNvPr>
                <p14:cNvContentPartPr/>
                <p14:nvPr/>
              </p14:nvContentPartPr>
              <p14:xfrm>
                <a:off x="7436834" y="240784"/>
                <a:ext cx="335520" cy="71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C4705E-5C7D-4458-B592-8086857D6F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7834" y="232144"/>
                  <a:ext cx="353160" cy="73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4988B-1118-413E-A2E4-311F8CC4FECD}"/>
              </a:ext>
            </a:extLst>
          </p:cNvPr>
          <p:cNvGrpSpPr/>
          <p:nvPr/>
        </p:nvGrpSpPr>
        <p:grpSpPr>
          <a:xfrm>
            <a:off x="4918634" y="1133584"/>
            <a:ext cx="2325240" cy="639720"/>
            <a:chOff x="4918634" y="1133584"/>
            <a:chExt cx="232524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104B7C-AEEE-46A3-A1C6-9FA7E9D93C1C}"/>
                    </a:ext>
                  </a:extLst>
                </p14:cNvPr>
                <p14:cNvContentPartPr/>
                <p14:nvPr/>
              </p14:nvContentPartPr>
              <p14:xfrm>
                <a:off x="4918634" y="1133584"/>
                <a:ext cx="2325240" cy="5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104B7C-AEEE-46A3-A1C6-9FA7E9D93C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09994" y="1124584"/>
                  <a:ext cx="2342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F3326D-9B1E-495C-BDCF-6FFC1D7F9E12}"/>
                    </a:ext>
                  </a:extLst>
                </p14:cNvPr>
                <p14:cNvContentPartPr/>
                <p14:nvPr/>
              </p14:nvContentPartPr>
              <p14:xfrm>
                <a:off x="5668874" y="1295584"/>
                <a:ext cx="189720" cy="45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F3326D-9B1E-495C-BDCF-6FFC1D7F9E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0234" y="1286944"/>
                  <a:ext cx="207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C59DA9-C5A6-4CB6-9454-C89A2B440F74}"/>
                    </a:ext>
                  </a:extLst>
                </p14:cNvPr>
                <p14:cNvContentPartPr/>
                <p14:nvPr/>
              </p14:nvContentPartPr>
              <p14:xfrm>
                <a:off x="6032834" y="1222144"/>
                <a:ext cx="316440" cy="25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C59DA9-C5A6-4CB6-9454-C89A2B440F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24194" y="1213144"/>
                  <a:ext cx="334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90B21A-3FB8-44F2-8622-ECB26A4C0AE0}"/>
                    </a:ext>
                  </a:extLst>
                </p14:cNvPr>
                <p14:cNvContentPartPr/>
                <p14:nvPr/>
              </p14:nvContentPartPr>
              <p14:xfrm>
                <a:off x="6095474" y="1616344"/>
                <a:ext cx="258840" cy="12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90B21A-3FB8-44F2-8622-ECB26A4C0A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86834" y="1607704"/>
                  <a:ext cx="276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28A3AF-CED1-4F0F-BF3E-3643CC66F9E9}"/>
                    </a:ext>
                  </a:extLst>
                </p14:cNvPr>
                <p14:cNvContentPartPr/>
                <p14:nvPr/>
              </p14:nvContentPartPr>
              <p14:xfrm>
                <a:off x="6486074" y="1249144"/>
                <a:ext cx="271440" cy="524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28A3AF-CED1-4F0F-BF3E-3643CC66F9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7074" y="1240144"/>
                  <a:ext cx="28908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02F6DB-7D22-4FA2-A6D9-B0A4DD5B5C6D}"/>
              </a:ext>
            </a:extLst>
          </p:cNvPr>
          <p:cNvGrpSpPr/>
          <p:nvPr/>
        </p:nvGrpSpPr>
        <p:grpSpPr>
          <a:xfrm>
            <a:off x="1195874" y="2393224"/>
            <a:ext cx="145800" cy="117000"/>
            <a:chOff x="1195874" y="2393224"/>
            <a:chExt cx="14580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20D580-5D31-4958-BDD0-9D3631F23FD5}"/>
                    </a:ext>
                  </a:extLst>
                </p14:cNvPr>
                <p14:cNvContentPartPr/>
                <p14:nvPr/>
              </p14:nvContentPartPr>
              <p14:xfrm>
                <a:off x="1197314" y="2393224"/>
                <a:ext cx="139320" cy="40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20D580-5D31-4958-BDD0-9D3631F23F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88674" y="2384584"/>
                  <a:ext cx="156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F09182-BA59-4959-BCDA-85DF4B092A80}"/>
                    </a:ext>
                  </a:extLst>
                </p14:cNvPr>
                <p14:cNvContentPartPr/>
                <p14:nvPr/>
              </p14:nvContentPartPr>
              <p14:xfrm>
                <a:off x="1195874" y="2492224"/>
                <a:ext cx="145800" cy="18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F09182-BA59-4959-BCDA-85DF4B092A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6874" y="2483224"/>
                  <a:ext cx="1634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07FB16-BA13-4628-8E74-6D5EF331166D}"/>
                  </a:ext>
                </a:extLst>
              </p14:cNvPr>
              <p14:cNvContentPartPr/>
              <p14:nvPr/>
            </p14:nvContentPartPr>
            <p14:xfrm>
              <a:off x="1944314" y="2417704"/>
              <a:ext cx="10080" cy="18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07FB16-BA13-4628-8E74-6D5EF33116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35314" y="2409064"/>
                <a:ext cx="277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898DBBC8-F48F-4AD3-B553-780C8F6DECA7}"/>
              </a:ext>
            </a:extLst>
          </p:cNvPr>
          <p:cNvGrpSpPr/>
          <p:nvPr/>
        </p:nvGrpSpPr>
        <p:grpSpPr>
          <a:xfrm>
            <a:off x="1973114" y="2217904"/>
            <a:ext cx="887760" cy="647280"/>
            <a:chOff x="1973114" y="2217904"/>
            <a:chExt cx="88776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1E5681-2F31-46CE-9D3E-C3E6D4449211}"/>
                    </a:ext>
                  </a:extLst>
                </p14:cNvPr>
                <p14:cNvContentPartPr/>
                <p14:nvPr/>
              </p14:nvContentPartPr>
              <p14:xfrm>
                <a:off x="1973114" y="2400424"/>
                <a:ext cx="173160" cy="27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1E5681-2F31-46CE-9D3E-C3E6D44492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64474" y="2391784"/>
                  <a:ext cx="190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51AAE1-EB3B-4579-A805-A55A43F2119F}"/>
                    </a:ext>
                  </a:extLst>
                </p14:cNvPr>
                <p14:cNvContentPartPr/>
                <p14:nvPr/>
              </p14:nvContentPartPr>
              <p14:xfrm>
                <a:off x="2064554" y="2257864"/>
                <a:ext cx="323280" cy="433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51AAE1-EB3B-4579-A805-A55A43F211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5914" y="2249224"/>
                  <a:ext cx="340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A11EBC-AC78-40B2-9698-4FB85F0618A7}"/>
                    </a:ext>
                  </a:extLst>
                </p14:cNvPr>
                <p14:cNvContentPartPr/>
                <p14:nvPr/>
              </p14:nvContentPartPr>
              <p14:xfrm>
                <a:off x="2565314" y="2217904"/>
                <a:ext cx="295560" cy="64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A11EBC-AC78-40B2-9698-4FB85F0618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6314" y="2209264"/>
                  <a:ext cx="3132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3DE1E3E-B298-47B0-AAB4-852E3FB60BFC}"/>
              </a:ext>
            </a:extLst>
          </p:cNvPr>
          <p:cNvGrpSpPr/>
          <p:nvPr/>
        </p:nvGrpSpPr>
        <p:grpSpPr>
          <a:xfrm>
            <a:off x="2923874" y="2010544"/>
            <a:ext cx="1190880" cy="813240"/>
            <a:chOff x="2923874" y="2010544"/>
            <a:chExt cx="119088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2177E8-FF13-476A-8009-CD40CB7C684D}"/>
                    </a:ext>
                  </a:extLst>
                </p14:cNvPr>
                <p14:cNvContentPartPr/>
                <p14:nvPr/>
              </p14:nvContentPartPr>
              <p14:xfrm>
                <a:off x="2968874" y="2173984"/>
                <a:ext cx="135360" cy="191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2177E8-FF13-476A-8009-CD40CB7C68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59874" y="2165344"/>
                  <a:ext cx="153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C64ADC-11C1-471B-AC9C-2F5BC8862791}"/>
                    </a:ext>
                  </a:extLst>
                </p14:cNvPr>
                <p14:cNvContentPartPr/>
                <p14:nvPr/>
              </p14:nvContentPartPr>
              <p14:xfrm>
                <a:off x="3014594" y="2075344"/>
                <a:ext cx="291960" cy="28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C64ADC-11C1-471B-AC9C-2F5BC88627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5594" y="2066344"/>
                  <a:ext cx="309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98E58E1-98A1-4F14-8888-6A5C2360CD82}"/>
                    </a:ext>
                  </a:extLst>
                </p14:cNvPr>
                <p14:cNvContentPartPr/>
                <p14:nvPr/>
              </p14:nvContentPartPr>
              <p14:xfrm>
                <a:off x="3282074" y="2246344"/>
                <a:ext cx="117360" cy="25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98E58E1-98A1-4F14-8888-6A5C2360CD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73434" y="2237704"/>
                  <a:ext cx="13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ACD47AB-4E20-46B1-A0E1-CF5B95B1089C}"/>
                    </a:ext>
                  </a:extLst>
                </p14:cNvPr>
                <p14:cNvContentPartPr/>
                <p14:nvPr/>
              </p14:nvContentPartPr>
              <p14:xfrm>
                <a:off x="3583394" y="2112784"/>
                <a:ext cx="73440" cy="214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ACD47AB-4E20-46B1-A0E1-CF5B95B108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74394" y="2103784"/>
                  <a:ext cx="91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67A282-DEF6-4377-9AE9-05792842B8BA}"/>
                    </a:ext>
                  </a:extLst>
                </p14:cNvPr>
                <p14:cNvContentPartPr/>
                <p14:nvPr/>
              </p14:nvContentPartPr>
              <p14:xfrm>
                <a:off x="2937554" y="2626144"/>
                <a:ext cx="185400" cy="197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67A282-DEF6-4377-9AE9-05792842B8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28914" y="2617504"/>
                  <a:ext cx="203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68B7CE-AB2D-4662-B2EA-F498F7FB98D3}"/>
                    </a:ext>
                  </a:extLst>
                </p14:cNvPr>
                <p14:cNvContentPartPr/>
                <p14:nvPr/>
              </p14:nvContentPartPr>
              <p14:xfrm>
                <a:off x="2923874" y="2603824"/>
                <a:ext cx="193680" cy="19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68B7CE-AB2D-4662-B2EA-F498F7FB98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15234" y="2595184"/>
                  <a:ext cx="211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4AEA07-159D-445F-86A3-E88CA94177E0}"/>
                    </a:ext>
                  </a:extLst>
                </p14:cNvPr>
                <p14:cNvContentPartPr/>
                <p14:nvPr/>
              </p14:nvContentPartPr>
              <p14:xfrm>
                <a:off x="3245354" y="2671864"/>
                <a:ext cx="170280" cy="2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4AEA07-159D-445F-86A3-E88CA94177E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36354" y="2662864"/>
                  <a:ext cx="187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2869B1-37DE-4C21-B4D6-EA5493C26BB2}"/>
                    </a:ext>
                  </a:extLst>
                </p14:cNvPr>
                <p14:cNvContentPartPr/>
                <p14:nvPr/>
              </p14:nvContentPartPr>
              <p14:xfrm>
                <a:off x="3554234" y="2608864"/>
                <a:ext cx="59040" cy="172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2869B1-37DE-4C21-B4D6-EA5493C26B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45594" y="2600224"/>
                  <a:ext cx="7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CE2630-F98A-4368-9824-0592C55FEAD9}"/>
                    </a:ext>
                  </a:extLst>
                </p14:cNvPr>
                <p14:cNvContentPartPr/>
                <p14:nvPr/>
              </p14:nvContentPartPr>
              <p14:xfrm>
                <a:off x="3848354" y="2010544"/>
                <a:ext cx="266400" cy="80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CE2630-F98A-4368-9824-0592C55FEA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9354" y="2001544"/>
                  <a:ext cx="284040" cy="82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A9968-7C46-4A6D-98BC-D40E6A3F7EE8}"/>
              </a:ext>
            </a:extLst>
          </p:cNvPr>
          <p:cNvGrpSpPr/>
          <p:nvPr/>
        </p:nvGrpSpPr>
        <p:grpSpPr>
          <a:xfrm>
            <a:off x="4294034" y="1996144"/>
            <a:ext cx="1515600" cy="808200"/>
            <a:chOff x="4294034" y="1996144"/>
            <a:chExt cx="1515600" cy="80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DE6B3-350D-4863-99A0-A07B3B8BBB65}"/>
                    </a:ext>
                  </a:extLst>
                </p14:cNvPr>
                <p14:cNvContentPartPr/>
                <p14:nvPr/>
              </p14:nvContentPartPr>
              <p14:xfrm>
                <a:off x="4294034" y="2139064"/>
                <a:ext cx="276480" cy="665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DE6B3-350D-4863-99A0-A07B3B8BBB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85394" y="2130424"/>
                  <a:ext cx="2941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002F19-557D-4F53-8BFD-0A047C1B3E0D}"/>
                    </a:ext>
                  </a:extLst>
                </p14:cNvPr>
                <p14:cNvContentPartPr/>
                <p14:nvPr/>
              </p14:nvContentPartPr>
              <p14:xfrm>
                <a:off x="4750514" y="2107744"/>
                <a:ext cx="367200" cy="23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002F19-557D-4F53-8BFD-0A047C1B3E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41514" y="2098744"/>
                  <a:ext cx="384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E98041-90C6-48FC-8839-38A1AFC53C3C}"/>
                    </a:ext>
                  </a:extLst>
                </p14:cNvPr>
                <p14:cNvContentPartPr/>
                <p14:nvPr/>
              </p14:nvContentPartPr>
              <p14:xfrm>
                <a:off x="5195834" y="2185864"/>
                <a:ext cx="134280" cy="50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E98041-90C6-48FC-8839-38A1AFC53C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7194" y="2176864"/>
                  <a:ext cx="151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8C0965-0435-40BA-993B-76D29236B6A8}"/>
                    </a:ext>
                  </a:extLst>
                </p14:cNvPr>
                <p14:cNvContentPartPr/>
                <p14:nvPr/>
              </p14:nvContentPartPr>
              <p14:xfrm>
                <a:off x="5442794" y="2127904"/>
                <a:ext cx="90000" cy="178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8C0965-0435-40BA-993B-76D29236B6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4154" y="2118904"/>
                  <a:ext cx="10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CDD49E6-5FD3-47B4-A798-94BE7B4DDCC4}"/>
                    </a:ext>
                  </a:extLst>
                </p14:cNvPr>
                <p14:cNvContentPartPr/>
                <p14:nvPr/>
              </p14:nvContentPartPr>
              <p14:xfrm>
                <a:off x="5541794" y="1996144"/>
                <a:ext cx="267840" cy="342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CDD49E6-5FD3-47B4-A798-94BE7B4DDC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32794" y="1987504"/>
                  <a:ext cx="2854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3D66D8-C135-4562-9A2E-7ACFBA702222}"/>
              </a:ext>
            </a:extLst>
          </p:cNvPr>
          <p:cNvGrpSpPr/>
          <p:nvPr/>
        </p:nvGrpSpPr>
        <p:grpSpPr>
          <a:xfrm>
            <a:off x="4755554" y="2598784"/>
            <a:ext cx="825840" cy="176400"/>
            <a:chOff x="4755554" y="2598784"/>
            <a:chExt cx="82584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1DAF54-7735-4EEE-A072-32DA4C184FAA}"/>
                    </a:ext>
                  </a:extLst>
                </p14:cNvPr>
                <p14:cNvContentPartPr/>
                <p14:nvPr/>
              </p14:nvContentPartPr>
              <p14:xfrm>
                <a:off x="4755554" y="2603104"/>
                <a:ext cx="200880" cy="17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1DAF54-7735-4EEE-A072-32DA4C184F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46914" y="2594464"/>
                  <a:ext cx="21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329AFB-4B83-4A0D-B1C2-BA44DAB054E0}"/>
                    </a:ext>
                  </a:extLst>
                </p14:cNvPr>
                <p14:cNvContentPartPr/>
                <p14:nvPr/>
              </p14:nvContentPartPr>
              <p14:xfrm>
                <a:off x="5087834" y="2645584"/>
                <a:ext cx="152280" cy="4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329AFB-4B83-4A0D-B1C2-BA44DAB054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9194" y="2636944"/>
                  <a:ext cx="169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C9BB1A-8BE6-41F7-BB14-8E5B2FB5DFC8}"/>
                    </a:ext>
                  </a:extLst>
                </p14:cNvPr>
                <p14:cNvContentPartPr/>
                <p14:nvPr/>
              </p14:nvContentPartPr>
              <p14:xfrm>
                <a:off x="5362154" y="2598784"/>
                <a:ext cx="219240" cy="145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C9BB1A-8BE6-41F7-BB14-8E5B2FB5DF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53514" y="2589784"/>
                  <a:ext cx="23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0A4A00-5AA6-43B9-BC4B-1A2C1874101F}"/>
                    </a:ext>
                  </a:extLst>
                </p14:cNvPr>
                <p14:cNvContentPartPr/>
                <p14:nvPr/>
              </p14:nvContentPartPr>
              <p14:xfrm>
                <a:off x="5325794" y="2621824"/>
                <a:ext cx="221400" cy="11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0A4A00-5AA6-43B9-BC4B-1A2C1874101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7154" y="2613184"/>
                  <a:ext cx="23904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AC8E603-B991-4811-BACF-23224343D19D}"/>
                  </a:ext>
                </a:extLst>
              </p14:cNvPr>
              <p14:cNvContentPartPr/>
              <p14:nvPr/>
            </p14:nvContentPartPr>
            <p14:xfrm>
              <a:off x="6028154" y="2015224"/>
              <a:ext cx="266760" cy="713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AC8E603-B991-4811-BACF-23224343D19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019514" y="2006584"/>
                <a:ext cx="284400" cy="73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88F8AA9-30F6-4409-8031-8F368361699A}"/>
              </a:ext>
            </a:extLst>
          </p:cNvPr>
          <p:cNvGrpSpPr/>
          <p:nvPr/>
        </p:nvGrpSpPr>
        <p:grpSpPr>
          <a:xfrm>
            <a:off x="2717954" y="2981104"/>
            <a:ext cx="3100320" cy="788040"/>
            <a:chOff x="2717954" y="2981104"/>
            <a:chExt cx="310032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7682F3-6A22-4568-842E-3D15895259DA}"/>
                    </a:ext>
                  </a:extLst>
                </p14:cNvPr>
                <p14:cNvContentPartPr/>
                <p14:nvPr/>
              </p14:nvContentPartPr>
              <p14:xfrm>
                <a:off x="2717954" y="2981104"/>
                <a:ext cx="3100320" cy="101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7682F3-6A22-4568-842E-3D15895259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08954" y="2972464"/>
                  <a:ext cx="3117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6866924-61EF-4DFE-9833-F6B951D4B213}"/>
                    </a:ext>
                  </a:extLst>
                </p14:cNvPr>
                <p14:cNvContentPartPr/>
                <p14:nvPr/>
              </p14:nvContentPartPr>
              <p14:xfrm>
                <a:off x="3839354" y="3187024"/>
                <a:ext cx="260280" cy="582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6866924-61EF-4DFE-9833-F6B951D4B2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0354" y="3178024"/>
                  <a:ext cx="2779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342743C-02CE-44BE-BE35-589391F75E31}"/>
                    </a:ext>
                  </a:extLst>
                </p14:cNvPr>
                <p14:cNvContentPartPr/>
                <p14:nvPr/>
              </p14:nvContentPartPr>
              <p14:xfrm>
                <a:off x="4258754" y="3121504"/>
                <a:ext cx="332640" cy="254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342743C-02CE-44BE-BE35-589391F75E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49754" y="3112864"/>
                  <a:ext cx="350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9EDC92-AFE7-403F-BC46-A2DBFB65264D}"/>
                    </a:ext>
                  </a:extLst>
                </p14:cNvPr>
                <p14:cNvContentPartPr/>
                <p14:nvPr/>
              </p14:nvContentPartPr>
              <p14:xfrm>
                <a:off x="4272074" y="3562864"/>
                <a:ext cx="252000" cy="136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9EDC92-AFE7-403F-BC46-A2DBFB6526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63074" y="3553864"/>
                  <a:ext cx="269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B7798F-DB13-4C44-A7DF-53FFAC961508}"/>
                    </a:ext>
                  </a:extLst>
                </p14:cNvPr>
                <p14:cNvContentPartPr/>
                <p14:nvPr/>
              </p14:nvContentPartPr>
              <p14:xfrm>
                <a:off x="4765634" y="3126904"/>
                <a:ext cx="232200" cy="629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B7798F-DB13-4C44-A7DF-53FFAC9615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56634" y="3117904"/>
                  <a:ext cx="249840" cy="64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6462CBE-2F42-475F-92FE-6008A36110A5}"/>
              </a:ext>
            </a:extLst>
          </p:cNvPr>
          <p:cNvGrpSpPr/>
          <p:nvPr/>
        </p:nvGrpSpPr>
        <p:grpSpPr>
          <a:xfrm>
            <a:off x="6412994" y="2012704"/>
            <a:ext cx="2127960" cy="928440"/>
            <a:chOff x="6412994" y="2012704"/>
            <a:chExt cx="2127960" cy="9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7A6E50-58F7-4036-967B-93EB374B9163}"/>
                    </a:ext>
                  </a:extLst>
                </p14:cNvPr>
                <p14:cNvContentPartPr/>
                <p14:nvPr/>
              </p14:nvContentPartPr>
              <p14:xfrm>
                <a:off x="6414434" y="2604544"/>
                <a:ext cx="18072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7A6E50-58F7-4036-967B-93EB374B91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5434" y="2595544"/>
                  <a:ext cx="198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808A53-5ACF-4555-815A-C86FB308C052}"/>
                    </a:ext>
                  </a:extLst>
                </p14:cNvPr>
                <p14:cNvContentPartPr/>
                <p14:nvPr/>
              </p14:nvContentPartPr>
              <p14:xfrm>
                <a:off x="6412994" y="2704624"/>
                <a:ext cx="117360" cy="4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808A53-5ACF-4555-815A-C86FB308C0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3994" y="2695984"/>
                  <a:ext cx="135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DD5217-2E80-45B1-ABD4-B11490E4D26B}"/>
                    </a:ext>
                  </a:extLst>
                </p14:cNvPr>
                <p14:cNvContentPartPr/>
                <p14:nvPr/>
              </p14:nvContentPartPr>
              <p14:xfrm>
                <a:off x="6852554" y="2382064"/>
                <a:ext cx="108360" cy="248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DD5217-2E80-45B1-ABD4-B11490E4D2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43554" y="2373424"/>
                  <a:ext cx="126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E28546-243D-46CA-A216-A990C19960B1}"/>
                    </a:ext>
                  </a:extLst>
                </p14:cNvPr>
                <p14:cNvContentPartPr/>
                <p14:nvPr/>
              </p14:nvContentPartPr>
              <p14:xfrm>
                <a:off x="6928154" y="2253904"/>
                <a:ext cx="247320" cy="38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E28546-243D-46CA-A216-A990C19960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19154" y="2244904"/>
                  <a:ext cx="264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9B307C-A092-4552-A82D-EB6041BA8E08}"/>
                    </a:ext>
                  </a:extLst>
                </p14:cNvPr>
                <p14:cNvContentPartPr/>
                <p14:nvPr/>
              </p14:nvContentPartPr>
              <p14:xfrm>
                <a:off x="7259354" y="2269024"/>
                <a:ext cx="225000" cy="521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9B307C-A092-4552-A82D-EB6041BA8E0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50354" y="2260384"/>
                  <a:ext cx="2426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4C7527-9F73-43EA-B8D3-4D3927BAC60F}"/>
                    </a:ext>
                  </a:extLst>
                </p14:cNvPr>
                <p14:cNvContentPartPr/>
                <p14:nvPr/>
              </p14:nvContentPartPr>
              <p14:xfrm>
                <a:off x="7576514" y="2258224"/>
                <a:ext cx="101160" cy="18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4C7527-9F73-43EA-B8D3-4D3927BAC6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7514" y="2249224"/>
                  <a:ext cx="11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A77DDA-29AA-4C3E-90C5-14312BEE55AB}"/>
                    </a:ext>
                  </a:extLst>
                </p14:cNvPr>
                <p14:cNvContentPartPr/>
                <p14:nvPr/>
              </p14:nvContentPartPr>
              <p14:xfrm>
                <a:off x="7630154" y="2134024"/>
                <a:ext cx="247680" cy="275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A77DDA-29AA-4C3E-90C5-14312BEE55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21154" y="2125024"/>
                  <a:ext cx="265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34C6003-4365-4031-AE00-D676E08B3F11}"/>
                    </a:ext>
                  </a:extLst>
                </p14:cNvPr>
                <p14:cNvContentPartPr/>
                <p14:nvPr/>
              </p14:nvContentPartPr>
              <p14:xfrm>
                <a:off x="7935794" y="2266504"/>
                <a:ext cx="135360" cy="48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34C6003-4365-4031-AE00-D676E08B3F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26794" y="2257504"/>
                  <a:ext cx="153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087ADF-98A5-443B-8A1F-8205AD9C3F46}"/>
                    </a:ext>
                  </a:extLst>
                </p14:cNvPr>
                <p14:cNvContentPartPr/>
                <p14:nvPr/>
              </p14:nvContentPartPr>
              <p14:xfrm>
                <a:off x="8233154" y="2128984"/>
                <a:ext cx="62280" cy="25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087ADF-98A5-443B-8A1F-8205AD9C3F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24154" y="2119984"/>
                  <a:ext cx="79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F1DA7B-AD0A-4BE8-AA97-18C55209C620}"/>
                    </a:ext>
                  </a:extLst>
                </p14:cNvPr>
                <p14:cNvContentPartPr/>
                <p14:nvPr/>
              </p14:nvContentPartPr>
              <p14:xfrm>
                <a:off x="7513874" y="2622544"/>
                <a:ext cx="192960" cy="183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F1DA7B-AD0A-4BE8-AA97-18C55209C6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04874" y="2613904"/>
                  <a:ext cx="210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EC6779-65E0-404F-A1D2-D35BEED082B4}"/>
                    </a:ext>
                  </a:extLst>
                </p14:cNvPr>
                <p14:cNvContentPartPr/>
                <p14:nvPr/>
              </p14:nvContentPartPr>
              <p14:xfrm>
                <a:off x="7547354" y="2605624"/>
                <a:ext cx="172800" cy="156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EC6779-65E0-404F-A1D2-D35BEED082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8354" y="2596624"/>
                  <a:ext cx="190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1589E18-E975-48AE-8E9B-FFCE319F3704}"/>
                    </a:ext>
                  </a:extLst>
                </p14:cNvPr>
                <p14:cNvContentPartPr/>
                <p14:nvPr/>
              </p14:nvContentPartPr>
              <p14:xfrm>
                <a:off x="7831754" y="2665744"/>
                <a:ext cx="148320" cy="27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1589E18-E975-48AE-8E9B-FFCE319F37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23114" y="2657104"/>
                  <a:ext cx="16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3BF0CC-4A49-46F0-B221-7EB91CDF341F}"/>
                    </a:ext>
                  </a:extLst>
                </p14:cNvPr>
                <p14:cNvContentPartPr/>
                <p14:nvPr/>
              </p14:nvContentPartPr>
              <p14:xfrm>
                <a:off x="8140274" y="2636944"/>
                <a:ext cx="39240" cy="14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3BF0CC-4A49-46F0-B221-7EB91CDF34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31274" y="2627944"/>
                  <a:ext cx="56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5FBAE6-44E6-42BE-81DE-4BD527B4E58B}"/>
                    </a:ext>
                  </a:extLst>
                </p14:cNvPr>
                <p14:cNvContentPartPr/>
                <p14:nvPr/>
              </p14:nvContentPartPr>
              <p14:xfrm>
                <a:off x="8256914" y="2012704"/>
                <a:ext cx="284040" cy="928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5FBAE6-44E6-42BE-81DE-4BD527B4E58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8274" y="2003704"/>
                  <a:ext cx="301680" cy="9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3A4F54C-D23A-4644-A3D6-27A328D5C7AF}"/>
                  </a:ext>
                </a:extLst>
              </p14:cNvPr>
              <p14:cNvContentPartPr/>
              <p14:nvPr/>
            </p14:nvContentPartPr>
            <p14:xfrm>
              <a:off x="8657234" y="2060944"/>
              <a:ext cx="302040" cy="765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3A4F54C-D23A-4644-A3D6-27A328D5C7A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48594" y="2052304"/>
                <a:ext cx="319680" cy="78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29E811-0DE7-4B32-824A-0B6B2E40C2CC}"/>
              </a:ext>
            </a:extLst>
          </p:cNvPr>
          <p:cNvGrpSpPr/>
          <p:nvPr/>
        </p:nvGrpSpPr>
        <p:grpSpPr>
          <a:xfrm>
            <a:off x="8956754" y="1958344"/>
            <a:ext cx="2554200" cy="992520"/>
            <a:chOff x="8956754" y="1958344"/>
            <a:chExt cx="2554200" cy="99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C5CDA8-CC10-4BB0-89AF-709E89B7688E}"/>
                    </a:ext>
                  </a:extLst>
                </p14:cNvPr>
                <p14:cNvContentPartPr/>
                <p14:nvPr/>
              </p14:nvContentPartPr>
              <p14:xfrm>
                <a:off x="8956754" y="2116384"/>
                <a:ext cx="141480" cy="24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C5CDA8-CC10-4BB0-89AF-709E89B768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47754" y="2107744"/>
                  <a:ext cx="159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10D9B7-5398-4029-B6EE-87993E62BF91}"/>
                    </a:ext>
                  </a:extLst>
                </p14:cNvPr>
                <p14:cNvContentPartPr/>
                <p14:nvPr/>
              </p14:nvContentPartPr>
              <p14:xfrm>
                <a:off x="9092834" y="2142304"/>
                <a:ext cx="291960" cy="204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10D9B7-5398-4029-B6EE-87993E62BF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3834" y="2133664"/>
                  <a:ext cx="309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2264691-487E-4CF1-9C75-7A7EDC622847}"/>
                    </a:ext>
                  </a:extLst>
                </p14:cNvPr>
                <p14:cNvContentPartPr/>
                <p14:nvPr/>
              </p14:nvContentPartPr>
              <p14:xfrm>
                <a:off x="9420434" y="2199904"/>
                <a:ext cx="119880" cy="5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2264691-487E-4CF1-9C75-7A7EDC6228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11434" y="2191264"/>
                  <a:ext cx="13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BC3A14-DE1A-4AC9-808D-0677C4E51AFF}"/>
                    </a:ext>
                  </a:extLst>
                </p14:cNvPr>
                <p14:cNvContentPartPr/>
                <p14:nvPr/>
              </p14:nvContentPartPr>
              <p14:xfrm>
                <a:off x="9632834" y="2162464"/>
                <a:ext cx="37440" cy="140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BC3A14-DE1A-4AC9-808D-0677C4E51AF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23834" y="2153464"/>
                  <a:ext cx="5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6D8A9C-36F2-4AF7-89AA-08F6DD018AFC}"/>
                    </a:ext>
                  </a:extLst>
                </p14:cNvPr>
                <p14:cNvContentPartPr/>
                <p14:nvPr/>
              </p14:nvContentPartPr>
              <p14:xfrm>
                <a:off x="9757754" y="2044024"/>
                <a:ext cx="104040" cy="325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6D8A9C-36F2-4AF7-89AA-08F6DD018A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49114" y="2035384"/>
                  <a:ext cx="121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BABFB0-0A10-4DE6-9BF4-CBC5DE678BEF}"/>
                    </a:ext>
                  </a:extLst>
                </p14:cNvPr>
                <p14:cNvContentPartPr/>
                <p14:nvPr/>
              </p14:nvContentPartPr>
              <p14:xfrm>
                <a:off x="10034954" y="2253904"/>
                <a:ext cx="123840" cy="29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BABFB0-0A10-4DE6-9BF4-CBC5DE678B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26314" y="2245264"/>
                  <a:ext cx="141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048CC3-9A81-4B92-9D9D-6674EA3F8CAA}"/>
                    </a:ext>
                  </a:extLst>
                </p14:cNvPr>
                <p14:cNvContentPartPr/>
                <p14:nvPr/>
              </p14:nvContentPartPr>
              <p14:xfrm>
                <a:off x="10302794" y="2097304"/>
                <a:ext cx="148320" cy="227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048CC3-9A81-4B92-9D9D-6674EA3F8C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93794" y="2088304"/>
                  <a:ext cx="16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696EB7-E773-4FCC-85B6-23D532089386}"/>
                    </a:ext>
                  </a:extLst>
                </p14:cNvPr>
                <p14:cNvContentPartPr/>
                <p14:nvPr/>
              </p14:nvContentPartPr>
              <p14:xfrm>
                <a:off x="10472714" y="2117104"/>
                <a:ext cx="100080" cy="176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696EB7-E773-4FCC-85B6-23D5320893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63714" y="2108464"/>
                  <a:ext cx="11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3B2D93-A71D-401A-B8D7-029015EA9561}"/>
                    </a:ext>
                  </a:extLst>
                </p14:cNvPr>
                <p14:cNvContentPartPr/>
                <p14:nvPr/>
              </p14:nvContentPartPr>
              <p14:xfrm>
                <a:off x="10511234" y="2051944"/>
                <a:ext cx="258120" cy="23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3B2D93-A71D-401A-B8D7-029015EA95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02234" y="2042944"/>
                  <a:ext cx="275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7DCB059-AF80-4F4E-9EED-B266DCAB414A}"/>
                    </a:ext>
                  </a:extLst>
                </p14:cNvPr>
                <p14:cNvContentPartPr/>
                <p14:nvPr/>
              </p14:nvContentPartPr>
              <p14:xfrm>
                <a:off x="10844234" y="2194144"/>
                <a:ext cx="122400" cy="24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7DCB059-AF80-4F4E-9EED-B266DCAB41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35594" y="2185504"/>
                  <a:ext cx="14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A4F465-4587-4DBC-9B66-C15D93F309F7}"/>
                    </a:ext>
                  </a:extLst>
                </p14:cNvPr>
                <p14:cNvContentPartPr/>
                <p14:nvPr/>
              </p14:nvContentPartPr>
              <p14:xfrm>
                <a:off x="11094794" y="2134744"/>
                <a:ext cx="39240" cy="133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A4F465-4587-4DBC-9B66-C15D93F309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6154" y="2125744"/>
                  <a:ext cx="5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DB1E9C-3411-4736-B60E-2FE9FD984B0B}"/>
                    </a:ext>
                  </a:extLst>
                </p14:cNvPr>
                <p14:cNvContentPartPr/>
                <p14:nvPr/>
              </p14:nvContentPartPr>
              <p14:xfrm>
                <a:off x="11234114" y="2029984"/>
                <a:ext cx="135000" cy="251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DB1E9C-3411-4736-B60E-2FE9FD984B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25114" y="2020984"/>
                  <a:ext cx="152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609CCD-C1FE-4D47-B302-8B798D4E9163}"/>
                    </a:ext>
                  </a:extLst>
                </p14:cNvPr>
                <p14:cNvContentPartPr/>
                <p14:nvPr/>
              </p14:nvContentPartPr>
              <p14:xfrm>
                <a:off x="11050514" y="1958344"/>
                <a:ext cx="460440" cy="992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609CCD-C1FE-4D47-B302-8B798D4E91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41514" y="1949344"/>
                  <a:ext cx="478080" cy="10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E2631E-BC6F-4754-BB43-5BC078EA1D3F}"/>
              </a:ext>
            </a:extLst>
          </p:cNvPr>
          <p:cNvGrpSpPr/>
          <p:nvPr/>
        </p:nvGrpSpPr>
        <p:grpSpPr>
          <a:xfrm>
            <a:off x="8855234" y="2609584"/>
            <a:ext cx="999720" cy="285480"/>
            <a:chOff x="8855234" y="2609584"/>
            <a:chExt cx="99972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25532F9-CF38-4B75-8829-E39FC4F217D8}"/>
                    </a:ext>
                  </a:extLst>
                </p14:cNvPr>
                <p14:cNvContentPartPr/>
                <p14:nvPr/>
              </p14:nvContentPartPr>
              <p14:xfrm>
                <a:off x="8855234" y="2630464"/>
                <a:ext cx="138240" cy="257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25532F9-CF38-4B75-8829-E39FC4F217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46234" y="2621464"/>
                  <a:ext cx="155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7A8090-4A17-48C2-82E4-53EE6A0112C6}"/>
                    </a:ext>
                  </a:extLst>
                </p14:cNvPr>
                <p14:cNvContentPartPr/>
                <p14:nvPr/>
              </p14:nvContentPartPr>
              <p14:xfrm>
                <a:off x="8997074" y="2718664"/>
                <a:ext cx="161280" cy="144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7A8090-4A17-48C2-82E4-53EE6A0112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88074" y="2710024"/>
                  <a:ext cx="178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050B66-3F2A-417A-A6B2-1C7E4C370580}"/>
                    </a:ext>
                  </a:extLst>
                </p14:cNvPr>
                <p14:cNvContentPartPr/>
                <p14:nvPr/>
              </p14:nvContentPartPr>
              <p14:xfrm>
                <a:off x="9258074" y="2756464"/>
                <a:ext cx="143280" cy="55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050B66-3F2A-417A-A6B2-1C7E4C3705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49434" y="2747464"/>
                  <a:ext cx="160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6A779D-40D1-4780-9CE3-23617E668902}"/>
                    </a:ext>
                  </a:extLst>
                </p14:cNvPr>
                <p14:cNvContentPartPr/>
                <p14:nvPr/>
              </p14:nvContentPartPr>
              <p14:xfrm>
                <a:off x="9505394" y="2709304"/>
                <a:ext cx="52200" cy="13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6A779D-40D1-4780-9CE3-23617E66890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96754" y="2700304"/>
                  <a:ext cx="69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28EDBD-9F8F-44F4-9E39-50AC11BFEC2E}"/>
                    </a:ext>
                  </a:extLst>
                </p14:cNvPr>
                <p14:cNvContentPartPr/>
                <p14:nvPr/>
              </p14:nvContentPartPr>
              <p14:xfrm>
                <a:off x="9578834" y="2609584"/>
                <a:ext cx="124560" cy="28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28EDBD-9F8F-44F4-9E39-50AC11BFEC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69834" y="2600944"/>
                  <a:ext cx="142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B4A965-0737-413E-8840-F8E57B9CA8C9}"/>
                    </a:ext>
                  </a:extLst>
                </p14:cNvPr>
                <p14:cNvContentPartPr/>
                <p14:nvPr/>
              </p14:nvContentPartPr>
              <p14:xfrm>
                <a:off x="9787994" y="2764744"/>
                <a:ext cx="66960" cy="2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B4A965-0737-413E-8840-F8E57B9CA8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79354" y="2756104"/>
                  <a:ext cx="84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77267EF-C5C1-4E7E-8B9F-3573207C8780}"/>
              </a:ext>
            </a:extLst>
          </p:cNvPr>
          <p:cNvGrpSpPr/>
          <p:nvPr/>
        </p:nvGrpSpPr>
        <p:grpSpPr>
          <a:xfrm>
            <a:off x="10069514" y="2565664"/>
            <a:ext cx="925560" cy="360360"/>
            <a:chOff x="10069514" y="2565664"/>
            <a:chExt cx="92556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D14839-B13F-47EA-9E2C-086071BA0B76}"/>
                    </a:ext>
                  </a:extLst>
                </p14:cNvPr>
                <p14:cNvContentPartPr/>
                <p14:nvPr/>
              </p14:nvContentPartPr>
              <p14:xfrm>
                <a:off x="10069514" y="2615344"/>
                <a:ext cx="135360" cy="225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D14839-B13F-47EA-9E2C-086071BA0B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60514" y="2606704"/>
                  <a:ext cx="153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2FFC51-29BC-4032-95EE-75C18BFEADC6}"/>
                    </a:ext>
                  </a:extLst>
                </p14:cNvPr>
                <p14:cNvContentPartPr/>
                <p14:nvPr/>
              </p14:nvContentPartPr>
              <p14:xfrm>
                <a:off x="10216754" y="2698144"/>
                <a:ext cx="152280" cy="145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2FFC51-29BC-4032-95EE-75C18BFEAD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08114" y="2689504"/>
                  <a:ext cx="169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439C78-1C98-4456-BDAA-A19309B1B78A}"/>
                    </a:ext>
                  </a:extLst>
                </p14:cNvPr>
                <p14:cNvContentPartPr/>
                <p14:nvPr/>
              </p14:nvContentPartPr>
              <p14:xfrm>
                <a:off x="10188674" y="2680144"/>
                <a:ext cx="177480" cy="15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439C78-1C98-4456-BDAA-A19309B1B7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80034" y="2671144"/>
                  <a:ext cx="195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1023EED-E3C5-46E1-BEBD-C6E82C531AB3}"/>
                    </a:ext>
                  </a:extLst>
                </p14:cNvPr>
                <p14:cNvContentPartPr/>
                <p14:nvPr/>
              </p14:nvContentPartPr>
              <p14:xfrm>
                <a:off x="10451834" y="2731984"/>
                <a:ext cx="183960" cy="42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1023EED-E3C5-46E1-BEBD-C6E82C531A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43194" y="2722984"/>
                  <a:ext cx="20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29F4C2-C584-439A-A359-0B05C15B7B8D}"/>
                    </a:ext>
                  </a:extLst>
                </p14:cNvPr>
                <p14:cNvContentPartPr/>
                <p14:nvPr/>
              </p14:nvContentPartPr>
              <p14:xfrm>
                <a:off x="10709234" y="2701384"/>
                <a:ext cx="45000" cy="11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29F4C2-C584-439A-A359-0B05C15B7B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00594" y="2692384"/>
                  <a:ext cx="62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6E2C6A-EA24-4D89-A1A7-B46DFFC9A836}"/>
                    </a:ext>
                  </a:extLst>
                </p14:cNvPr>
                <p14:cNvContentPartPr/>
                <p14:nvPr/>
              </p14:nvContentPartPr>
              <p14:xfrm>
                <a:off x="10839194" y="2565664"/>
                <a:ext cx="155880" cy="360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6E2C6A-EA24-4D89-A1A7-B46DFFC9A8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30194" y="2557024"/>
                  <a:ext cx="17352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205CF46-0DA4-4273-898B-7C272B30CFF9}"/>
                  </a:ext>
                </a:extLst>
              </p14:cNvPr>
              <p14:cNvContentPartPr/>
              <p14:nvPr/>
            </p14:nvContentPartPr>
            <p14:xfrm>
              <a:off x="7189874" y="3060664"/>
              <a:ext cx="3378960" cy="56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205CF46-0DA4-4273-898B-7C272B30CFF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81234" y="3052024"/>
                <a:ext cx="339660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5F2E07-46A5-4341-97BD-8138BD85433B}"/>
              </a:ext>
            </a:extLst>
          </p:cNvPr>
          <p:cNvGrpSpPr/>
          <p:nvPr/>
        </p:nvGrpSpPr>
        <p:grpSpPr>
          <a:xfrm>
            <a:off x="8342954" y="3215824"/>
            <a:ext cx="1941840" cy="1083240"/>
            <a:chOff x="8342954" y="3215824"/>
            <a:chExt cx="1941840" cy="10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FD85E8-209B-494E-809A-18B1724E2411}"/>
                    </a:ext>
                  </a:extLst>
                </p14:cNvPr>
                <p14:cNvContentPartPr/>
                <p14:nvPr/>
              </p14:nvContentPartPr>
              <p14:xfrm>
                <a:off x="8522594" y="3229504"/>
                <a:ext cx="448920" cy="323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FD85E8-209B-494E-809A-18B1724E24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13954" y="3220864"/>
                  <a:ext cx="466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B2816B-F518-4B9D-B0E5-608104A82255}"/>
                    </a:ext>
                  </a:extLst>
                </p14:cNvPr>
                <p14:cNvContentPartPr/>
                <p14:nvPr/>
              </p14:nvContentPartPr>
              <p14:xfrm>
                <a:off x="9071234" y="3215824"/>
                <a:ext cx="105120" cy="241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B2816B-F518-4B9D-B0E5-608104A822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62594" y="3207184"/>
                  <a:ext cx="12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52E904-70B9-4996-891B-49B87023CFC3}"/>
                    </a:ext>
                  </a:extLst>
                </p14:cNvPr>
                <p14:cNvContentPartPr/>
                <p14:nvPr/>
              </p14:nvContentPartPr>
              <p14:xfrm>
                <a:off x="9013274" y="3664384"/>
                <a:ext cx="43560" cy="27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52E904-70B9-4996-891B-49B87023CF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04274" y="3655384"/>
                  <a:ext cx="61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AB2A802-69FF-40DF-8ADF-C32D8695D2DE}"/>
                    </a:ext>
                  </a:extLst>
                </p14:cNvPr>
                <p14:cNvContentPartPr/>
                <p14:nvPr/>
              </p14:nvContentPartPr>
              <p14:xfrm>
                <a:off x="8486234" y="3782824"/>
                <a:ext cx="681840" cy="4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AB2A802-69FF-40DF-8ADF-C32D8695D2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77594" y="3773824"/>
                  <a:ext cx="699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7B7F68-6BBD-4A62-A5A9-D7DE9EB3014D}"/>
                    </a:ext>
                  </a:extLst>
                </p14:cNvPr>
                <p14:cNvContentPartPr/>
                <p14:nvPr/>
              </p14:nvContentPartPr>
              <p14:xfrm>
                <a:off x="8342954" y="3973984"/>
                <a:ext cx="223200" cy="216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7B7F68-6BBD-4A62-A5A9-D7DE9EB301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34314" y="3964984"/>
                  <a:ext cx="240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AD2EEC-0504-4B6E-B32B-32D654A89976}"/>
                    </a:ext>
                  </a:extLst>
                </p14:cNvPr>
                <p14:cNvContentPartPr/>
                <p14:nvPr/>
              </p14:nvContentPartPr>
              <p14:xfrm>
                <a:off x="8722034" y="3917824"/>
                <a:ext cx="76320" cy="208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AD2EEC-0504-4B6E-B32B-32D654A899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13034" y="3909184"/>
                  <a:ext cx="93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65772EE-F5E0-423C-AA3C-E5D011E5E15F}"/>
                    </a:ext>
                  </a:extLst>
                </p14:cNvPr>
                <p14:cNvContentPartPr/>
                <p14:nvPr/>
              </p14:nvContentPartPr>
              <p14:xfrm>
                <a:off x="8650754" y="4279264"/>
                <a:ext cx="28080" cy="19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65772EE-F5E0-423C-AA3C-E5D011E5E1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41754" y="4270264"/>
                  <a:ext cx="45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7337D4C-6842-45BB-9D77-FA23DF5CE5A9}"/>
                    </a:ext>
                  </a:extLst>
                </p14:cNvPr>
                <p14:cNvContentPartPr/>
                <p14:nvPr/>
              </p14:nvContentPartPr>
              <p14:xfrm>
                <a:off x="8946314" y="3916384"/>
                <a:ext cx="154080" cy="258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7337D4C-6842-45BB-9D77-FA23DF5CE5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37314" y="3907744"/>
                  <a:ext cx="171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9C439B-CDE2-4129-B7D7-590C7FA6A713}"/>
                    </a:ext>
                  </a:extLst>
                </p14:cNvPr>
                <p14:cNvContentPartPr/>
                <p14:nvPr/>
              </p14:nvContentPartPr>
              <p14:xfrm>
                <a:off x="9156194" y="3914584"/>
                <a:ext cx="333360" cy="221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9C439B-CDE2-4129-B7D7-590C7FA6A7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47194" y="3905944"/>
                  <a:ext cx="351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81C5F4-8911-499A-871B-4226A9B598AF}"/>
                    </a:ext>
                  </a:extLst>
                </p14:cNvPr>
                <p14:cNvContentPartPr/>
                <p14:nvPr/>
              </p14:nvContentPartPr>
              <p14:xfrm>
                <a:off x="9479114" y="4022944"/>
                <a:ext cx="115560" cy="46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81C5F4-8911-499A-871B-4226A9B598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70474" y="4014304"/>
                  <a:ext cx="133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376650C-0EB8-4527-8F62-0C2F83FABA69}"/>
                    </a:ext>
                  </a:extLst>
                </p14:cNvPr>
                <p14:cNvContentPartPr/>
                <p14:nvPr/>
              </p14:nvContentPartPr>
              <p14:xfrm>
                <a:off x="9681074" y="3950944"/>
                <a:ext cx="227160" cy="149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376650C-0EB8-4527-8F62-0C2F83FABA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72074" y="3941944"/>
                  <a:ext cx="24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7FC788-CF93-4C06-B617-89B37FA1FA19}"/>
                    </a:ext>
                  </a:extLst>
                </p14:cNvPr>
                <p14:cNvContentPartPr/>
                <p14:nvPr/>
              </p14:nvContentPartPr>
              <p14:xfrm>
                <a:off x="9944594" y="3814504"/>
                <a:ext cx="142200" cy="33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7FC788-CF93-4C06-B617-89B37FA1FA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35594" y="3805504"/>
                  <a:ext cx="159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80ADD8-9AED-48EB-B88E-41901B22C9DA}"/>
                    </a:ext>
                  </a:extLst>
                </p14:cNvPr>
                <p14:cNvContentPartPr/>
                <p14:nvPr/>
              </p14:nvContentPartPr>
              <p14:xfrm>
                <a:off x="10224314" y="3791824"/>
                <a:ext cx="60480" cy="262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80ADD8-9AED-48EB-B88E-41901B22C9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15674" y="3782824"/>
                  <a:ext cx="78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9E9697-40D0-4224-BE75-D19C23137020}"/>
                    </a:ext>
                  </a:extLst>
                </p14:cNvPr>
                <p14:cNvContentPartPr/>
                <p14:nvPr/>
              </p14:nvContentPartPr>
              <p14:xfrm>
                <a:off x="10206314" y="4213744"/>
                <a:ext cx="33480" cy="54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9E9697-40D0-4224-BE75-D19C2313702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97674" y="4205104"/>
                  <a:ext cx="51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3F1E422-B6A2-46A2-B645-22F740C2970F}"/>
              </a:ext>
            </a:extLst>
          </p:cNvPr>
          <p:cNvGrpSpPr/>
          <p:nvPr/>
        </p:nvGrpSpPr>
        <p:grpSpPr>
          <a:xfrm>
            <a:off x="1299914" y="4535584"/>
            <a:ext cx="212760" cy="122760"/>
            <a:chOff x="1299914" y="4535584"/>
            <a:chExt cx="212760" cy="1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D0881F-8999-4FAD-9D35-85DAE9D46D6F}"/>
                    </a:ext>
                  </a:extLst>
                </p14:cNvPr>
                <p14:cNvContentPartPr/>
                <p14:nvPr/>
              </p14:nvContentPartPr>
              <p14:xfrm>
                <a:off x="1299914" y="4535584"/>
                <a:ext cx="185040" cy="52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D0881F-8999-4FAD-9D35-85DAE9D46D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90914" y="4526944"/>
                  <a:ext cx="202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BDE37E4-241E-4AFC-B7C6-2A47F2AE8744}"/>
                    </a:ext>
                  </a:extLst>
                </p14:cNvPr>
                <p14:cNvContentPartPr/>
                <p14:nvPr/>
              </p14:nvContentPartPr>
              <p14:xfrm>
                <a:off x="1329434" y="4636384"/>
                <a:ext cx="183240" cy="21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BDE37E4-241E-4AFC-B7C6-2A47F2AE87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20794" y="4627384"/>
                  <a:ext cx="2008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4253EF-03D0-4CEB-B488-2FDFF2A08057}"/>
              </a:ext>
            </a:extLst>
          </p:cNvPr>
          <p:cNvGrpSpPr/>
          <p:nvPr/>
        </p:nvGrpSpPr>
        <p:grpSpPr>
          <a:xfrm>
            <a:off x="1964834" y="4072264"/>
            <a:ext cx="5023080" cy="1096200"/>
            <a:chOff x="1964834" y="4072264"/>
            <a:chExt cx="5023080" cy="10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8101E88-03AE-4681-A5F1-AC33DF5DE0F4}"/>
                    </a:ext>
                  </a:extLst>
                </p14:cNvPr>
                <p14:cNvContentPartPr/>
                <p14:nvPr/>
              </p14:nvContentPartPr>
              <p14:xfrm>
                <a:off x="1964834" y="4547464"/>
                <a:ext cx="116640" cy="254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8101E88-03AE-4681-A5F1-AC33DF5DE0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56194" y="4538464"/>
                  <a:ext cx="134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B72A9F3-52DF-4DA9-A856-3803715DD907}"/>
                    </a:ext>
                  </a:extLst>
                </p14:cNvPr>
                <p14:cNvContentPartPr/>
                <p14:nvPr/>
              </p14:nvContentPartPr>
              <p14:xfrm>
                <a:off x="2014514" y="4451344"/>
                <a:ext cx="267480" cy="378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B72A9F3-52DF-4DA9-A856-3803715DD9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05874" y="4442704"/>
                  <a:ext cx="285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B648CD2-DE4B-4983-8F55-FB298C4F3D78}"/>
                    </a:ext>
                  </a:extLst>
                </p14:cNvPr>
                <p14:cNvContentPartPr/>
                <p14:nvPr/>
              </p14:nvContentPartPr>
              <p14:xfrm>
                <a:off x="2494754" y="4432984"/>
                <a:ext cx="187920" cy="452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B648CD2-DE4B-4983-8F55-FB298C4F3D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86114" y="4424344"/>
                  <a:ext cx="2055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025731A-05D7-4BC8-A5F2-6443F305899D}"/>
                    </a:ext>
                  </a:extLst>
                </p14:cNvPr>
                <p14:cNvContentPartPr/>
                <p14:nvPr/>
              </p14:nvContentPartPr>
              <p14:xfrm>
                <a:off x="2856914" y="4339384"/>
                <a:ext cx="77760" cy="16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025731A-05D7-4BC8-A5F2-6443F30589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48274" y="4330384"/>
                  <a:ext cx="95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388AC0-A88F-4737-8315-B29AA3CEB533}"/>
                    </a:ext>
                  </a:extLst>
                </p14:cNvPr>
                <p14:cNvContentPartPr/>
                <p14:nvPr/>
              </p14:nvContentPartPr>
              <p14:xfrm>
                <a:off x="2902634" y="4203664"/>
                <a:ext cx="224280" cy="290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388AC0-A88F-4737-8315-B29AA3CEB5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93994" y="4195024"/>
                  <a:ext cx="241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B6DD17-746B-41B1-B756-8999322907DE}"/>
                    </a:ext>
                  </a:extLst>
                </p14:cNvPr>
                <p14:cNvContentPartPr/>
                <p14:nvPr/>
              </p14:nvContentPartPr>
              <p14:xfrm>
                <a:off x="3214394" y="4362784"/>
                <a:ext cx="112320" cy="21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B6DD17-746B-41B1-B756-8999322907D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05394" y="4354144"/>
                  <a:ext cx="12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52C866A-530C-414E-A5F3-CB5E89A82338}"/>
                    </a:ext>
                  </a:extLst>
                </p14:cNvPr>
                <p14:cNvContentPartPr/>
                <p14:nvPr/>
              </p14:nvContentPartPr>
              <p14:xfrm>
                <a:off x="3455954" y="4261624"/>
                <a:ext cx="16200" cy="171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52C866A-530C-414E-A5F3-CB5E89A823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47314" y="4252984"/>
                  <a:ext cx="33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29F840F-F46E-48B7-8F00-4A8DCB1D4607}"/>
                    </a:ext>
                  </a:extLst>
                </p14:cNvPr>
                <p14:cNvContentPartPr/>
                <p14:nvPr/>
              </p14:nvContentPartPr>
              <p14:xfrm>
                <a:off x="2829194" y="4745104"/>
                <a:ext cx="186480" cy="167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29F840F-F46E-48B7-8F00-4A8DCB1D460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20194" y="4736464"/>
                  <a:ext cx="20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2F00FEE-27D9-4754-9D4B-D8148FF4071E}"/>
                    </a:ext>
                  </a:extLst>
                </p14:cNvPr>
                <p14:cNvContentPartPr/>
                <p14:nvPr/>
              </p14:nvContentPartPr>
              <p14:xfrm>
                <a:off x="2830994" y="4742224"/>
                <a:ext cx="171720" cy="152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2F00FEE-27D9-4754-9D4B-D8148FF4071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21994" y="4733224"/>
                  <a:ext cx="189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6F75F4B-B728-4AA9-BD4A-5E71691D4E5F}"/>
                    </a:ext>
                  </a:extLst>
                </p14:cNvPr>
                <p14:cNvContentPartPr/>
                <p14:nvPr/>
              </p14:nvContentPartPr>
              <p14:xfrm>
                <a:off x="3110354" y="4772824"/>
                <a:ext cx="134640" cy="28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6F75F4B-B728-4AA9-BD4A-5E71691D4E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01354" y="4764184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030071B-AF2F-4838-BED8-281AAAD49DAB}"/>
                    </a:ext>
                  </a:extLst>
                </p14:cNvPr>
                <p14:cNvContentPartPr/>
                <p14:nvPr/>
              </p14:nvContentPartPr>
              <p14:xfrm>
                <a:off x="3424274" y="4710544"/>
                <a:ext cx="12960" cy="139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030071B-AF2F-4838-BED8-281AAAD49D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15634" y="4701904"/>
                  <a:ext cx="3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3BE02C-96B2-4E95-890A-7B961D4FE57B}"/>
                    </a:ext>
                  </a:extLst>
                </p14:cNvPr>
                <p14:cNvContentPartPr/>
                <p14:nvPr/>
              </p14:nvContentPartPr>
              <p14:xfrm>
                <a:off x="3633794" y="4195024"/>
                <a:ext cx="159840" cy="680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3BE02C-96B2-4E95-890A-7B961D4FE57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24794" y="4186024"/>
                  <a:ext cx="1774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93C0FB-3C1B-45C4-8016-BAB1A4869BD4}"/>
                    </a:ext>
                  </a:extLst>
                </p14:cNvPr>
                <p14:cNvContentPartPr/>
                <p14:nvPr/>
              </p14:nvContentPartPr>
              <p14:xfrm>
                <a:off x="3936194" y="4191064"/>
                <a:ext cx="282960" cy="756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93C0FB-3C1B-45C4-8016-BAB1A4869BD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27194" y="4182424"/>
                  <a:ext cx="3006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BDC808C-2A2A-4E26-B689-82DDB01B4427}"/>
                    </a:ext>
                  </a:extLst>
                </p14:cNvPr>
                <p14:cNvContentPartPr/>
                <p14:nvPr/>
              </p14:nvContentPartPr>
              <p14:xfrm>
                <a:off x="4277114" y="4184224"/>
                <a:ext cx="153360" cy="279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BDC808C-2A2A-4E26-B689-82DDB01B442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68474" y="4175224"/>
                  <a:ext cx="171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33F99A2-65FC-4DE3-B7BA-02F7B35696C6}"/>
                    </a:ext>
                  </a:extLst>
                </p14:cNvPr>
                <p14:cNvContentPartPr/>
                <p14:nvPr/>
              </p14:nvContentPartPr>
              <p14:xfrm>
                <a:off x="4477274" y="4226344"/>
                <a:ext cx="340560" cy="216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33F99A2-65FC-4DE3-B7BA-02F7B35696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68274" y="4217704"/>
                  <a:ext cx="358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D3D553F-16C5-4084-A6CC-4F0CF4165CBE}"/>
                    </a:ext>
                  </a:extLst>
                </p14:cNvPr>
                <p14:cNvContentPartPr/>
                <p14:nvPr/>
              </p14:nvContentPartPr>
              <p14:xfrm>
                <a:off x="4880474" y="4323904"/>
                <a:ext cx="101880" cy="33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D3D553F-16C5-4084-A6CC-4F0CF4165CB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71834" y="4314904"/>
                  <a:ext cx="119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3C81C2-D26C-44BA-BC48-5844E8564127}"/>
                    </a:ext>
                  </a:extLst>
                </p14:cNvPr>
                <p14:cNvContentPartPr/>
                <p14:nvPr/>
              </p14:nvContentPartPr>
              <p14:xfrm>
                <a:off x="5117714" y="4248664"/>
                <a:ext cx="19800" cy="14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3C81C2-D26C-44BA-BC48-5844E85641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09074" y="4240024"/>
                  <a:ext cx="3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2BA90A-25AE-4843-80C8-A6D8FAAA55A2}"/>
                    </a:ext>
                  </a:extLst>
                </p14:cNvPr>
                <p14:cNvContentPartPr/>
                <p14:nvPr/>
              </p14:nvContentPartPr>
              <p14:xfrm>
                <a:off x="5236154" y="4144624"/>
                <a:ext cx="112320" cy="354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2BA90A-25AE-4843-80C8-A6D8FAAA55A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27154" y="4135984"/>
                  <a:ext cx="129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D83EAC-4477-431E-989B-EF0B259C395B}"/>
                    </a:ext>
                  </a:extLst>
                </p14:cNvPr>
                <p14:cNvContentPartPr/>
                <p14:nvPr/>
              </p14:nvContentPartPr>
              <p14:xfrm>
                <a:off x="5511914" y="4304464"/>
                <a:ext cx="153000" cy="43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D83EAC-4477-431E-989B-EF0B259C395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03274" y="4295824"/>
                  <a:ext cx="170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01387CE-15CD-49BC-8EA5-2370D4677F73}"/>
                    </a:ext>
                  </a:extLst>
                </p14:cNvPr>
                <p14:cNvContentPartPr/>
                <p14:nvPr/>
              </p14:nvContentPartPr>
              <p14:xfrm>
                <a:off x="5855714" y="4189984"/>
                <a:ext cx="140760" cy="264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01387CE-15CD-49BC-8EA5-2370D4677F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47074" y="4181344"/>
                  <a:ext cx="158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23ACDCF-F31A-4740-935B-3393CE2297AA}"/>
                    </a:ext>
                  </a:extLst>
                </p14:cNvPr>
                <p14:cNvContentPartPr/>
                <p14:nvPr/>
              </p14:nvContentPartPr>
              <p14:xfrm>
                <a:off x="6010154" y="4259104"/>
                <a:ext cx="85320" cy="178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23ACDCF-F31A-4740-935B-3393CE2297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1514" y="4250464"/>
                  <a:ext cx="10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6A5B3B-0870-4E25-88B9-0921843312B0}"/>
                    </a:ext>
                  </a:extLst>
                </p14:cNvPr>
                <p14:cNvContentPartPr/>
                <p14:nvPr/>
              </p14:nvContentPartPr>
              <p14:xfrm>
                <a:off x="6073514" y="4159384"/>
                <a:ext cx="213480" cy="261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6A5B3B-0870-4E25-88B9-0921843312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64874" y="4150384"/>
                  <a:ext cx="231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30868E-A5E9-451A-8207-817EB0B43AD7}"/>
                    </a:ext>
                  </a:extLst>
                </p14:cNvPr>
                <p14:cNvContentPartPr/>
                <p14:nvPr/>
              </p14:nvContentPartPr>
              <p14:xfrm>
                <a:off x="6302474" y="4328224"/>
                <a:ext cx="114840" cy="30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30868E-A5E9-451A-8207-817EB0B43AD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93474" y="4319584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6582EB-CEF9-4F68-B7F6-DC703DC66A71}"/>
                    </a:ext>
                  </a:extLst>
                </p14:cNvPr>
                <p14:cNvContentPartPr/>
                <p14:nvPr/>
              </p14:nvContentPartPr>
              <p14:xfrm>
                <a:off x="6535754" y="4270624"/>
                <a:ext cx="36000" cy="144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6582EB-CEF9-4F68-B7F6-DC703DC66A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27114" y="4261984"/>
                  <a:ext cx="53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A8938CF-AA10-441D-93C5-2BBDC5A5830F}"/>
                    </a:ext>
                  </a:extLst>
                </p14:cNvPr>
                <p14:cNvContentPartPr/>
                <p14:nvPr/>
              </p14:nvContentPartPr>
              <p14:xfrm>
                <a:off x="6610274" y="4155784"/>
                <a:ext cx="112680" cy="293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A8938CF-AA10-441D-93C5-2BBDC5A5830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01274" y="4146784"/>
                  <a:ext cx="130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0F4A435-6C53-46D6-9494-FA501548D5A3}"/>
                    </a:ext>
                  </a:extLst>
                </p14:cNvPr>
                <p14:cNvContentPartPr/>
                <p14:nvPr/>
              </p14:nvContentPartPr>
              <p14:xfrm>
                <a:off x="6595514" y="4072264"/>
                <a:ext cx="392400" cy="997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0F4A435-6C53-46D6-9494-FA501548D5A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86874" y="4063624"/>
                  <a:ext cx="41004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C985D4-4A65-4652-8223-6FD765C9B739}"/>
                    </a:ext>
                  </a:extLst>
                </p14:cNvPr>
                <p14:cNvContentPartPr/>
                <p14:nvPr/>
              </p14:nvContentPartPr>
              <p14:xfrm>
                <a:off x="4265234" y="4675984"/>
                <a:ext cx="174240" cy="310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C985D4-4A65-4652-8223-6FD765C9B73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56234" y="4667344"/>
                  <a:ext cx="191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EAB7DE-2C22-48E1-8BA2-2A28BE6CD09F}"/>
                    </a:ext>
                  </a:extLst>
                </p14:cNvPr>
                <p14:cNvContentPartPr/>
                <p14:nvPr/>
              </p14:nvContentPartPr>
              <p14:xfrm>
                <a:off x="4423274" y="4797304"/>
                <a:ext cx="145800" cy="138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EAB7DE-2C22-48E1-8BA2-2A28BE6CD0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14634" y="4788304"/>
                  <a:ext cx="163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A21073B-A6AB-442E-A377-98D4152A148A}"/>
                    </a:ext>
                  </a:extLst>
                </p14:cNvPr>
                <p14:cNvContentPartPr/>
                <p14:nvPr/>
              </p14:nvContentPartPr>
              <p14:xfrm>
                <a:off x="4692914" y="4826104"/>
                <a:ext cx="121320" cy="31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A21073B-A6AB-442E-A377-98D4152A148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84274" y="4817464"/>
                  <a:ext cx="138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63A39E-77B6-4147-A209-8A84519429B9}"/>
                    </a:ext>
                  </a:extLst>
                </p14:cNvPr>
                <p14:cNvContentPartPr/>
                <p14:nvPr/>
              </p14:nvContentPartPr>
              <p14:xfrm>
                <a:off x="4936274" y="4805944"/>
                <a:ext cx="23040" cy="117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63A39E-77B6-4147-A209-8A84519429B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27274" y="4796944"/>
                  <a:ext cx="40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A27F52D-0D31-45A6-AF04-AAB57B90CEF9}"/>
                    </a:ext>
                  </a:extLst>
                </p14:cNvPr>
                <p14:cNvContentPartPr/>
                <p14:nvPr/>
              </p14:nvContentPartPr>
              <p14:xfrm>
                <a:off x="5037434" y="4650064"/>
                <a:ext cx="99720" cy="345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A27F52D-0D31-45A6-AF04-AAB57B90CEF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28794" y="4641424"/>
                  <a:ext cx="117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048633-1411-4FFC-8BD6-9C8B116B804E}"/>
                    </a:ext>
                  </a:extLst>
                </p14:cNvPr>
                <p14:cNvContentPartPr/>
                <p14:nvPr/>
              </p14:nvContentPartPr>
              <p14:xfrm>
                <a:off x="5312474" y="4863544"/>
                <a:ext cx="121680" cy="1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048633-1411-4FFC-8BD6-9C8B116B804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03474" y="4854544"/>
                  <a:ext cx="139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EB83FD9-41B7-4933-834B-D3B63868DFB7}"/>
                    </a:ext>
                  </a:extLst>
                </p14:cNvPr>
                <p14:cNvContentPartPr/>
                <p14:nvPr/>
              </p14:nvContentPartPr>
              <p14:xfrm>
                <a:off x="5618834" y="4661224"/>
                <a:ext cx="230760" cy="335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EB83FD9-41B7-4933-834B-D3B63868DF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10194" y="4652224"/>
                  <a:ext cx="248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49871D-B9ED-4D03-AFC4-5D662E673E15}"/>
                    </a:ext>
                  </a:extLst>
                </p14:cNvPr>
                <p14:cNvContentPartPr/>
                <p14:nvPr/>
              </p14:nvContentPartPr>
              <p14:xfrm>
                <a:off x="5849234" y="4766344"/>
                <a:ext cx="134640" cy="179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49871D-B9ED-4D03-AFC4-5D662E673E1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40594" y="4757704"/>
                  <a:ext cx="15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442246-1F9A-4E17-87B9-DBBC7B68A79E}"/>
                    </a:ext>
                  </a:extLst>
                </p14:cNvPr>
                <p14:cNvContentPartPr/>
                <p14:nvPr/>
              </p14:nvContentPartPr>
              <p14:xfrm>
                <a:off x="5811794" y="4749064"/>
                <a:ext cx="199440" cy="195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442246-1F9A-4E17-87B9-DBBC7B68A79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3154" y="4740064"/>
                  <a:ext cx="21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78BF55F-D300-406D-8583-AAC9C19D73DB}"/>
                    </a:ext>
                  </a:extLst>
                </p14:cNvPr>
                <p14:cNvContentPartPr/>
                <p14:nvPr/>
              </p14:nvContentPartPr>
              <p14:xfrm>
                <a:off x="6076034" y="4800184"/>
                <a:ext cx="171000" cy="33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78BF55F-D300-406D-8583-AAC9C19D73D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67394" y="4791184"/>
                  <a:ext cx="188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8D1D9F-7818-40E8-B69C-79EE05B176B5}"/>
                    </a:ext>
                  </a:extLst>
                </p14:cNvPr>
                <p14:cNvContentPartPr/>
                <p14:nvPr/>
              </p14:nvContentPartPr>
              <p14:xfrm>
                <a:off x="6357554" y="4788304"/>
                <a:ext cx="35280" cy="132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8D1D9F-7818-40E8-B69C-79EE05B176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48554" y="4779664"/>
                  <a:ext cx="52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7D77E3-0EE4-43A0-BF51-981AF5667757}"/>
                    </a:ext>
                  </a:extLst>
                </p14:cNvPr>
                <p14:cNvContentPartPr/>
                <p14:nvPr/>
              </p14:nvContentPartPr>
              <p14:xfrm>
                <a:off x="6513074" y="4642504"/>
                <a:ext cx="140760" cy="383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7D77E3-0EE4-43A0-BF51-981AF566775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04434" y="4633504"/>
                  <a:ext cx="158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D783C12-761A-4E85-8218-50894DD67362}"/>
                    </a:ext>
                  </a:extLst>
                </p14:cNvPr>
                <p14:cNvContentPartPr/>
                <p14:nvPr/>
              </p14:nvContentPartPr>
              <p14:xfrm>
                <a:off x="2459834" y="5098624"/>
                <a:ext cx="4067640" cy="69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D783C12-761A-4E85-8218-50894DD673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51194" y="5089984"/>
                  <a:ext cx="40852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2FEA833-EE8B-4487-8518-6AD3383261CF}"/>
              </a:ext>
            </a:extLst>
          </p:cNvPr>
          <p:cNvGrpSpPr/>
          <p:nvPr/>
        </p:nvGrpSpPr>
        <p:grpSpPr>
          <a:xfrm>
            <a:off x="3496634" y="5247304"/>
            <a:ext cx="2080800" cy="491040"/>
            <a:chOff x="3496634" y="5247304"/>
            <a:chExt cx="208080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ABD83D0-3636-44F0-AFC7-6FBCF51AC34C}"/>
                    </a:ext>
                  </a:extLst>
                </p14:cNvPr>
                <p14:cNvContentPartPr/>
                <p14:nvPr/>
              </p14:nvContentPartPr>
              <p14:xfrm>
                <a:off x="3496634" y="5269984"/>
                <a:ext cx="426960" cy="324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ABD83D0-3636-44F0-AFC7-6FBCF51AC3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87994" y="5260984"/>
                  <a:ext cx="444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2D9A6F3-A142-4B69-A983-D15A3030C259}"/>
                    </a:ext>
                  </a:extLst>
                </p14:cNvPr>
                <p14:cNvContentPartPr/>
                <p14:nvPr/>
              </p14:nvContentPartPr>
              <p14:xfrm>
                <a:off x="4121594" y="5293024"/>
                <a:ext cx="151560" cy="291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2D9A6F3-A142-4B69-A983-D15A3030C2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12954" y="5284384"/>
                  <a:ext cx="169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9FA5F2A-FDD6-41AF-B6B9-770CA0B3A2C3}"/>
                    </a:ext>
                  </a:extLst>
                </p14:cNvPr>
                <p14:cNvContentPartPr/>
                <p14:nvPr/>
              </p14:nvContentPartPr>
              <p14:xfrm>
                <a:off x="4367834" y="5286904"/>
                <a:ext cx="334440" cy="262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9FA5F2A-FDD6-41AF-B6B9-770CA0B3A2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59194" y="5277904"/>
                  <a:ext cx="35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07696D-905F-45D0-85BC-525A70A4C8DD}"/>
                    </a:ext>
                  </a:extLst>
                </p14:cNvPr>
                <p14:cNvContentPartPr/>
                <p14:nvPr/>
              </p14:nvContentPartPr>
              <p14:xfrm>
                <a:off x="4765634" y="5408224"/>
                <a:ext cx="137880" cy="29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07696D-905F-45D0-85BC-525A70A4C8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56634" y="5399584"/>
                  <a:ext cx="155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3574329-1D94-49E3-BB8F-7470F20C99F0}"/>
                    </a:ext>
                  </a:extLst>
                </p14:cNvPr>
                <p14:cNvContentPartPr/>
                <p14:nvPr/>
              </p14:nvContentPartPr>
              <p14:xfrm>
                <a:off x="5048594" y="5353504"/>
                <a:ext cx="51840" cy="173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3574329-1D94-49E3-BB8F-7470F20C99F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39954" y="5344504"/>
                  <a:ext cx="6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2DFB42-A560-4CD9-BD5A-2F67BEB4876A}"/>
                    </a:ext>
                  </a:extLst>
                </p14:cNvPr>
                <p14:cNvContentPartPr/>
                <p14:nvPr/>
              </p14:nvContentPartPr>
              <p14:xfrm>
                <a:off x="5143274" y="5270704"/>
                <a:ext cx="172800" cy="316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2DFB42-A560-4CD9-BD5A-2F67BEB4876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34274" y="5261704"/>
                  <a:ext cx="19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A24B08B-8E95-4CE0-B023-B3B3127F1E93}"/>
                    </a:ext>
                  </a:extLst>
                </p14:cNvPr>
                <p14:cNvContentPartPr/>
                <p14:nvPr/>
              </p14:nvContentPartPr>
              <p14:xfrm>
                <a:off x="5504714" y="5247304"/>
                <a:ext cx="72720" cy="244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A24B08B-8E95-4CE0-B023-B3B3127F1E9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96074" y="5238664"/>
                  <a:ext cx="90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58B8F0-670A-4F32-8C4B-6AD3667EC529}"/>
                    </a:ext>
                  </a:extLst>
                </p14:cNvPr>
                <p14:cNvContentPartPr/>
                <p14:nvPr/>
              </p14:nvContentPartPr>
              <p14:xfrm>
                <a:off x="5439554" y="5649424"/>
                <a:ext cx="16560" cy="16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58B8F0-670A-4F32-8C4B-6AD3667EC52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30914" y="5640424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4C386A1-25D6-4DC1-B8A4-D10A3519AC1E}"/>
                    </a:ext>
                  </a:extLst>
                </p14:cNvPr>
                <p14:cNvContentPartPr/>
                <p14:nvPr/>
              </p14:nvContentPartPr>
              <p14:xfrm>
                <a:off x="4202594" y="5703424"/>
                <a:ext cx="1072080" cy="34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4C386A1-25D6-4DC1-B8A4-D10A3519AC1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93594" y="5694424"/>
                  <a:ext cx="10897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A9B87DE-E0FD-4904-B2C5-364AB2B29A60}"/>
              </a:ext>
            </a:extLst>
          </p:cNvPr>
          <p:cNvGrpSpPr/>
          <p:nvPr/>
        </p:nvGrpSpPr>
        <p:grpSpPr>
          <a:xfrm>
            <a:off x="3456674" y="5696944"/>
            <a:ext cx="366120" cy="367920"/>
            <a:chOff x="3456674" y="5696944"/>
            <a:chExt cx="366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AE81BD-51AB-49F1-8B00-EE7A605CDD32}"/>
                    </a:ext>
                  </a:extLst>
                </p14:cNvPr>
                <p14:cNvContentPartPr/>
                <p14:nvPr/>
              </p14:nvContentPartPr>
              <p14:xfrm>
                <a:off x="3456674" y="5696944"/>
                <a:ext cx="366120" cy="65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AE81BD-51AB-49F1-8B00-EE7A605CDD3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47674" y="5687944"/>
                  <a:ext cx="383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B5A470-FBF7-4945-BF1F-98E79C45FB84}"/>
                    </a:ext>
                  </a:extLst>
                </p14:cNvPr>
                <p14:cNvContentPartPr/>
                <p14:nvPr/>
              </p14:nvContentPartPr>
              <p14:xfrm>
                <a:off x="3546674" y="5855344"/>
                <a:ext cx="266040" cy="209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B5A470-FBF7-4945-BF1F-98E79C45FB8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37674" y="5846344"/>
                  <a:ext cx="2836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A4406BB-5431-4A38-B84F-BDEFE1C6AD3D}"/>
              </a:ext>
            </a:extLst>
          </p:cNvPr>
          <p:cNvGrpSpPr/>
          <p:nvPr/>
        </p:nvGrpSpPr>
        <p:grpSpPr>
          <a:xfrm>
            <a:off x="4127354" y="5731144"/>
            <a:ext cx="2462760" cy="500040"/>
            <a:chOff x="4127354" y="5731144"/>
            <a:chExt cx="246276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67CFD4-3F54-443C-BF45-344D13666EDC}"/>
                    </a:ext>
                  </a:extLst>
                </p14:cNvPr>
                <p14:cNvContentPartPr/>
                <p14:nvPr/>
              </p14:nvContentPartPr>
              <p14:xfrm>
                <a:off x="4127354" y="5821144"/>
                <a:ext cx="125280" cy="234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67CFD4-3F54-443C-BF45-344D13666E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18714" y="5812504"/>
                  <a:ext cx="142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E420BE-5BCB-448A-8D8F-595C9C82A7B5}"/>
                    </a:ext>
                  </a:extLst>
                </p14:cNvPr>
                <p14:cNvContentPartPr/>
                <p14:nvPr/>
              </p14:nvContentPartPr>
              <p14:xfrm>
                <a:off x="4310954" y="5889184"/>
                <a:ext cx="165960" cy="143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E420BE-5BCB-448A-8D8F-595C9C82A7B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02314" y="5880544"/>
                  <a:ext cx="183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4FEA65-426C-4AC7-B09A-0452527C92F9}"/>
                    </a:ext>
                  </a:extLst>
                </p14:cNvPr>
                <p14:cNvContentPartPr/>
                <p14:nvPr/>
              </p14:nvContentPartPr>
              <p14:xfrm>
                <a:off x="4565834" y="5939584"/>
                <a:ext cx="115560" cy="20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4FEA65-426C-4AC7-B09A-0452527C92F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57194" y="5930584"/>
                  <a:ext cx="133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A95FDC-09E9-43C6-8A37-F427CCEBCFA1}"/>
                    </a:ext>
                  </a:extLst>
                </p14:cNvPr>
                <p14:cNvContentPartPr/>
                <p14:nvPr/>
              </p14:nvContentPartPr>
              <p14:xfrm>
                <a:off x="4754114" y="5866864"/>
                <a:ext cx="31680" cy="120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A95FDC-09E9-43C6-8A37-F427CCEBCFA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45114" y="5857864"/>
                  <a:ext cx="4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B9AE20-0E4F-4443-9ABA-BA278819D2B6}"/>
                    </a:ext>
                  </a:extLst>
                </p14:cNvPr>
                <p14:cNvContentPartPr/>
                <p14:nvPr/>
              </p14:nvContentPartPr>
              <p14:xfrm>
                <a:off x="4833314" y="5790184"/>
                <a:ext cx="91800" cy="230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B9AE20-0E4F-4443-9ABA-BA278819D2B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24674" y="5781544"/>
                  <a:ext cx="109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B3A427-AB17-4E17-B6A6-91311C68D06D}"/>
                    </a:ext>
                  </a:extLst>
                </p14:cNvPr>
                <p14:cNvContentPartPr/>
                <p14:nvPr/>
              </p14:nvContentPartPr>
              <p14:xfrm>
                <a:off x="5030954" y="5837344"/>
                <a:ext cx="47520" cy="181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B3A427-AB17-4E17-B6A6-91311C68D06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22314" y="5828704"/>
                  <a:ext cx="65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91153B-1862-4DFA-809D-06E62A33537E}"/>
                    </a:ext>
                  </a:extLst>
                </p14:cNvPr>
                <p14:cNvContentPartPr/>
                <p14:nvPr/>
              </p14:nvContentPartPr>
              <p14:xfrm>
                <a:off x="4972994" y="6194104"/>
                <a:ext cx="9360" cy="19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91153B-1862-4DFA-809D-06E62A33537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63994" y="6185104"/>
                  <a:ext cx="27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747B2C2-0188-4C51-BCC8-46795DF3698A}"/>
                    </a:ext>
                  </a:extLst>
                </p14:cNvPr>
                <p14:cNvContentPartPr/>
                <p14:nvPr/>
              </p14:nvContentPartPr>
              <p14:xfrm>
                <a:off x="5187554" y="5797384"/>
                <a:ext cx="157320" cy="269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747B2C2-0188-4C51-BCC8-46795DF369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78914" y="5788384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F803A68-9DB4-4F68-BFB3-13FB9B3540C5}"/>
                    </a:ext>
                  </a:extLst>
                </p14:cNvPr>
                <p14:cNvContentPartPr/>
                <p14:nvPr/>
              </p14:nvContentPartPr>
              <p14:xfrm>
                <a:off x="5395994" y="5814664"/>
                <a:ext cx="284400" cy="241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F803A68-9DB4-4F68-BFB3-13FB9B3540C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87354" y="5806024"/>
                  <a:ext cx="302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36511FC-1442-42F2-BCA2-429E336518BC}"/>
                    </a:ext>
                  </a:extLst>
                </p14:cNvPr>
                <p14:cNvContentPartPr/>
                <p14:nvPr/>
              </p14:nvContentPartPr>
              <p14:xfrm>
                <a:off x="5760674" y="5918704"/>
                <a:ext cx="132840" cy="41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36511FC-1442-42F2-BCA2-429E336518B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52034" y="5909704"/>
                  <a:ext cx="150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5D913D-F8B6-4BC3-8320-AB6B0685D9AE}"/>
                    </a:ext>
                  </a:extLst>
                </p14:cNvPr>
                <p14:cNvContentPartPr/>
                <p14:nvPr/>
              </p14:nvContentPartPr>
              <p14:xfrm>
                <a:off x="6006914" y="5885944"/>
                <a:ext cx="208800" cy="148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5D913D-F8B6-4BC3-8320-AB6B0685D9A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97914" y="5876944"/>
                  <a:ext cx="226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45AEB33-35D6-4B2E-AA26-9283B6CD6C0C}"/>
                    </a:ext>
                  </a:extLst>
                </p14:cNvPr>
                <p14:cNvContentPartPr/>
                <p14:nvPr/>
              </p14:nvContentPartPr>
              <p14:xfrm>
                <a:off x="6252794" y="5731144"/>
                <a:ext cx="146520" cy="365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45AEB33-35D6-4B2E-AA26-9283B6CD6C0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44154" y="5722144"/>
                  <a:ext cx="164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A94B5A5-08F3-4036-960E-EFE80E93F29C}"/>
                    </a:ext>
                  </a:extLst>
                </p14:cNvPr>
                <p14:cNvContentPartPr/>
                <p14:nvPr/>
              </p14:nvContentPartPr>
              <p14:xfrm>
                <a:off x="6503714" y="5750224"/>
                <a:ext cx="86400" cy="294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A94B5A5-08F3-4036-960E-EFE80E93F29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495074" y="5741224"/>
                  <a:ext cx="104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31DB23D-1DB4-4093-87A5-74FE36E3A406}"/>
                    </a:ext>
                  </a:extLst>
                </p14:cNvPr>
                <p14:cNvContentPartPr/>
                <p14:nvPr/>
              </p14:nvContentPartPr>
              <p14:xfrm>
                <a:off x="6526754" y="6210304"/>
                <a:ext cx="27000" cy="20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31DB23D-1DB4-4093-87A5-74FE36E3A4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17754" y="6201664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F8C344C-9232-41E5-A296-E07827740C45}"/>
              </a:ext>
            </a:extLst>
          </p:cNvPr>
          <p:cNvGrpSpPr/>
          <p:nvPr/>
        </p:nvGrpSpPr>
        <p:grpSpPr>
          <a:xfrm>
            <a:off x="7138034" y="5017984"/>
            <a:ext cx="184320" cy="144000"/>
            <a:chOff x="7138034" y="5017984"/>
            <a:chExt cx="18432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D6C0DB2-5DE7-42F6-A5E3-67C92263849F}"/>
                    </a:ext>
                  </a:extLst>
                </p14:cNvPr>
                <p14:cNvContentPartPr/>
                <p14:nvPr/>
              </p14:nvContentPartPr>
              <p14:xfrm>
                <a:off x="7138034" y="5017984"/>
                <a:ext cx="184320" cy="20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D6C0DB2-5DE7-42F6-A5E3-67C9226384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29394" y="5008984"/>
                  <a:ext cx="201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0B50157-3646-4F76-8E34-C4887E266C56}"/>
                    </a:ext>
                  </a:extLst>
                </p14:cNvPr>
                <p14:cNvContentPartPr/>
                <p14:nvPr/>
              </p14:nvContentPartPr>
              <p14:xfrm>
                <a:off x="7138754" y="5142544"/>
                <a:ext cx="169560" cy="19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0B50157-3646-4F76-8E34-C4887E266C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30114" y="5133544"/>
                  <a:ext cx="187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84EF343F-67E4-4426-9586-38AB21308B27}"/>
              </a:ext>
            </a:extLst>
          </p:cNvPr>
          <p:cNvGrpSpPr/>
          <p:nvPr/>
        </p:nvGrpSpPr>
        <p:grpSpPr>
          <a:xfrm>
            <a:off x="7643474" y="4324624"/>
            <a:ext cx="4347000" cy="1801440"/>
            <a:chOff x="7643474" y="4324624"/>
            <a:chExt cx="4347000" cy="180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010D191-057F-434A-9B8C-21684025A035}"/>
                    </a:ext>
                  </a:extLst>
                </p14:cNvPr>
                <p14:cNvContentPartPr/>
                <p14:nvPr/>
              </p14:nvContentPartPr>
              <p14:xfrm>
                <a:off x="7643474" y="4756984"/>
                <a:ext cx="180360" cy="281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010D191-057F-434A-9B8C-21684025A03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34834" y="4748344"/>
                  <a:ext cx="198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457DC30-D4BC-45A7-8B10-0F5D5D536B0E}"/>
                    </a:ext>
                  </a:extLst>
                </p14:cNvPr>
                <p14:cNvContentPartPr/>
                <p14:nvPr/>
              </p14:nvContentPartPr>
              <p14:xfrm>
                <a:off x="7775954" y="4655464"/>
                <a:ext cx="234720" cy="402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457DC30-D4BC-45A7-8B10-0F5D5D536B0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766954" y="4646464"/>
                  <a:ext cx="252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6E05B33-FE74-4056-92DE-2A361E910935}"/>
                    </a:ext>
                  </a:extLst>
                </p14:cNvPr>
                <p14:cNvContentPartPr/>
                <p14:nvPr/>
              </p14:nvContentPartPr>
              <p14:xfrm>
                <a:off x="8207594" y="4611904"/>
                <a:ext cx="263880" cy="538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6E05B33-FE74-4056-92DE-2A361E9109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98594" y="4603264"/>
                  <a:ext cx="2815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1430F08-6773-400C-9976-5BA98AB10C95}"/>
                    </a:ext>
                  </a:extLst>
                </p14:cNvPr>
                <p14:cNvContentPartPr/>
                <p14:nvPr/>
              </p14:nvContentPartPr>
              <p14:xfrm>
                <a:off x="8611874" y="4537744"/>
                <a:ext cx="113400" cy="195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1430F08-6773-400C-9976-5BA98AB10C9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03234" y="4528744"/>
                  <a:ext cx="131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A22C1A-BA92-446B-BAE3-121C67E2C6F6}"/>
                    </a:ext>
                  </a:extLst>
                </p14:cNvPr>
                <p14:cNvContentPartPr/>
                <p14:nvPr/>
              </p14:nvContentPartPr>
              <p14:xfrm>
                <a:off x="8702594" y="4460344"/>
                <a:ext cx="245520" cy="299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A22C1A-BA92-446B-BAE3-121C67E2C6F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93594" y="4451704"/>
                  <a:ext cx="263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95D75F6-16E4-40BF-9FB1-AF1F943B2E16}"/>
                    </a:ext>
                  </a:extLst>
                </p14:cNvPr>
                <p14:cNvContentPartPr/>
                <p14:nvPr/>
              </p14:nvContentPartPr>
              <p14:xfrm>
                <a:off x="9035954" y="4593904"/>
                <a:ext cx="126360" cy="21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95D75F6-16E4-40BF-9FB1-AF1F943B2E1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6954" y="4584904"/>
                  <a:ext cx="14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9211A7-0724-43B8-AEF0-2F1B63A0D0CC}"/>
                    </a:ext>
                  </a:extLst>
                </p14:cNvPr>
                <p14:cNvContentPartPr/>
                <p14:nvPr/>
              </p14:nvContentPartPr>
              <p14:xfrm>
                <a:off x="9314954" y="4478704"/>
                <a:ext cx="37080" cy="150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9211A7-0724-43B8-AEF0-2F1B63A0D0C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06314" y="4470064"/>
                  <a:ext cx="5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CCEAB5A-BC95-4793-B460-C27D3D965CC2}"/>
                    </a:ext>
                  </a:extLst>
                </p14:cNvPr>
                <p14:cNvContentPartPr/>
                <p14:nvPr/>
              </p14:nvContentPartPr>
              <p14:xfrm>
                <a:off x="8557154" y="4910704"/>
                <a:ext cx="194040" cy="217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CCEAB5A-BC95-4793-B460-C27D3D965CC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548514" y="4901704"/>
                  <a:ext cx="211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37460A9-EE31-417B-BC55-33F3F5014CF9}"/>
                    </a:ext>
                  </a:extLst>
                </p14:cNvPr>
                <p14:cNvContentPartPr/>
                <p14:nvPr/>
              </p14:nvContentPartPr>
              <p14:xfrm>
                <a:off x="8575514" y="4897744"/>
                <a:ext cx="173520" cy="180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37460A9-EE31-417B-BC55-33F3F5014CF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66874" y="488874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3354611-445F-4CED-A5AC-192A703392A5}"/>
                    </a:ext>
                  </a:extLst>
                </p14:cNvPr>
                <p14:cNvContentPartPr/>
                <p14:nvPr/>
              </p14:nvContentPartPr>
              <p14:xfrm>
                <a:off x="8849834" y="5002504"/>
                <a:ext cx="161280" cy="27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3354611-445F-4CED-A5AC-192A703392A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40834" y="4993504"/>
                  <a:ext cx="178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A5BCF4-B25C-4188-9FAA-AAFF3E9E5B15}"/>
                    </a:ext>
                  </a:extLst>
                </p14:cNvPr>
                <p14:cNvContentPartPr/>
                <p14:nvPr/>
              </p14:nvContentPartPr>
              <p14:xfrm>
                <a:off x="9157634" y="4936624"/>
                <a:ext cx="29520" cy="153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A5BCF4-B25C-4188-9FAA-AAFF3E9E5B1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148634" y="4927624"/>
                  <a:ext cx="47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668851-9515-42F5-91E5-703C33973EE6}"/>
                    </a:ext>
                  </a:extLst>
                </p14:cNvPr>
                <p14:cNvContentPartPr/>
                <p14:nvPr/>
              </p14:nvContentPartPr>
              <p14:xfrm>
                <a:off x="9331874" y="4419304"/>
                <a:ext cx="298440" cy="767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668851-9515-42F5-91E5-703C33973EE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22874" y="4410664"/>
                  <a:ext cx="31608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381B234-1EA4-469E-B492-134181DC4EF8}"/>
                    </a:ext>
                  </a:extLst>
                </p14:cNvPr>
                <p14:cNvContentPartPr/>
                <p14:nvPr/>
              </p14:nvContentPartPr>
              <p14:xfrm>
                <a:off x="9724994" y="4489864"/>
                <a:ext cx="235440" cy="675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381B234-1EA4-469E-B492-134181DC4EF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16354" y="4480864"/>
                  <a:ext cx="25308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F7566F8-70E2-4A8B-8AEA-A22A52C3323A}"/>
                    </a:ext>
                  </a:extLst>
                </p14:cNvPr>
                <p14:cNvContentPartPr/>
                <p14:nvPr/>
              </p14:nvContentPartPr>
              <p14:xfrm>
                <a:off x="9980234" y="4438024"/>
                <a:ext cx="176760" cy="296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F7566F8-70E2-4A8B-8AEA-A22A52C3323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971234" y="4429384"/>
                  <a:ext cx="194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0D56BB5-52CE-4A70-B768-4E09D3F465D8}"/>
                    </a:ext>
                  </a:extLst>
                </p14:cNvPr>
                <p14:cNvContentPartPr/>
                <p14:nvPr/>
              </p14:nvContentPartPr>
              <p14:xfrm>
                <a:off x="10108034" y="4452784"/>
                <a:ext cx="286560" cy="209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0D56BB5-52CE-4A70-B768-4E09D3F465D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099394" y="4443784"/>
                  <a:ext cx="304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A2BD006-C7A0-4018-9107-E33A489D8BB5}"/>
                    </a:ext>
                  </a:extLst>
                </p14:cNvPr>
                <p14:cNvContentPartPr/>
                <p14:nvPr/>
              </p14:nvContentPartPr>
              <p14:xfrm>
                <a:off x="10385954" y="4570504"/>
                <a:ext cx="97560" cy="32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A2BD006-C7A0-4018-9107-E33A489D8BB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77314" y="4561864"/>
                  <a:ext cx="115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B91E1DC-F481-46E6-B208-07C8536C0604}"/>
                    </a:ext>
                  </a:extLst>
                </p14:cNvPr>
                <p14:cNvContentPartPr/>
                <p14:nvPr/>
              </p14:nvContentPartPr>
              <p14:xfrm>
                <a:off x="10592954" y="4495984"/>
                <a:ext cx="31320" cy="144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B91E1DC-F481-46E6-B208-07C8536C060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583954" y="4486984"/>
                  <a:ext cx="48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9FE4EB4-52E0-41D7-B56E-6E0AD7733155}"/>
                    </a:ext>
                  </a:extLst>
                </p14:cNvPr>
                <p14:cNvContentPartPr/>
                <p14:nvPr/>
              </p14:nvContentPartPr>
              <p14:xfrm>
                <a:off x="10658834" y="4347664"/>
                <a:ext cx="115920" cy="403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9FE4EB4-52E0-41D7-B56E-6E0AD773315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649834" y="4338664"/>
                  <a:ext cx="1335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BF3A753-AC08-4D05-BFF5-783B11750E0A}"/>
                    </a:ext>
                  </a:extLst>
                </p14:cNvPr>
                <p14:cNvContentPartPr/>
                <p14:nvPr/>
              </p14:nvContentPartPr>
              <p14:xfrm>
                <a:off x="10943234" y="4560784"/>
                <a:ext cx="106200" cy="20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BF3A753-AC08-4D05-BFF5-783B11750E0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34234" y="4552144"/>
                  <a:ext cx="12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1750A7-2F1F-4D77-AC22-AD9343D9AB7C}"/>
                    </a:ext>
                  </a:extLst>
                </p14:cNvPr>
                <p14:cNvContentPartPr/>
                <p14:nvPr/>
              </p14:nvContentPartPr>
              <p14:xfrm>
                <a:off x="11143034" y="4445944"/>
                <a:ext cx="134280" cy="248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1750A7-2F1F-4D77-AC22-AD9343D9AB7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134034" y="4437304"/>
                  <a:ext cx="151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1AC282D-1051-40F9-AAC1-B9C11D446382}"/>
                    </a:ext>
                  </a:extLst>
                </p14:cNvPr>
                <p14:cNvContentPartPr/>
                <p14:nvPr/>
              </p14:nvContentPartPr>
              <p14:xfrm>
                <a:off x="11262554" y="4486624"/>
                <a:ext cx="111600" cy="169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1AC282D-1051-40F9-AAC1-B9C11D44638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53554" y="4477624"/>
                  <a:ext cx="129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3D7C129-E240-4B69-B537-09DFFCEB8D33}"/>
                    </a:ext>
                  </a:extLst>
                </p14:cNvPr>
                <p14:cNvContentPartPr/>
                <p14:nvPr/>
              </p14:nvContentPartPr>
              <p14:xfrm>
                <a:off x="11311874" y="4405264"/>
                <a:ext cx="194760" cy="286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3D7C129-E240-4B69-B537-09DFFCEB8D3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303234" y="4396264"/>
                  <a:ext cx="212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62921FF-9E51-4A47-B422-0040C3F755B9}"/>
                    </a:ext>
                  </a:extLst>
                </p14:cNvPr>
                <p14:cNvContentPartPr/>
                <p14:nvPr/>
              </p14:nvContentPartPr>
              <p14:xfrm>
                <a:off x="11515994" y="4562944"/>
                <a:ext cx="74160" cy="22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62921FF-9E51-4A47-B422-0040C3F755B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506994" y="4553944"/>
                  <a:ext cx="91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A56440E-4B9A-4D12-973F-FE59CDBB47E3}"/>
                    </a:ext>
                  </a:extLst>
                </p14:cNvPr>
                <p14:cNvContentPartPr/>
                <p14:nvPr/>
              </p14:nvContentPartPr>
              <p14:xfrm>
                <a:off x="11693114" y="4480864"/>
                <a:ext cx="42120" cy="149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A56440E-4B9A-4D12-973F-FE59CDBB47E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684114" y="4471864"/>
                  <a:ext cx="5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B56C6E0-2FA0-4BCE-A698-47A762BAC17C}"/>
                    </a:ext>
                  </a:extLst>
                </p14:cNvPr>
                <p14:cNvContentPartPr/>
                <p14:nvPr/>
              </p14:nvContentPartPr>
              <p14:xfrm>
                <a:off x="11746754" y="4372864"/>
                <a:ext cx="119160" cy="3603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B56C6E0-2FA0-4BCE-A698-47A762BAC17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737754" y="4363864"/>
                  <a:ext cx="136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B85C91A-690A-4A27-9F89-D858CCCBA4B5}"/>
                    </a:ext>
                  </a:extLst>
                </p14:cNvPr>
                <p14:cNvContentPartPr/>
                <p14:nvPr/>
              </p14:nvContentPartPr>
              <p14:xfrm>
                <a:off x="11740634" y="4324624"/>
                <a:ext cx="249840" cy="850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B85C91A-690A-4A27-9F89-D858CCCBA4B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731994" y="4315984"/>
                  <a:ext cx="2674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DB05CD1-525F-47E1-86EB-D13264F8FB8F}"/>
                    </a:ext>
                  </a:extLst>
                </p14:cNvPr>
                <p14:cNvContentPartPr/>
                <p14:nvPr/>
              </p14:nvContentPartPr>
              <p14:xfrm>
                <a:off x="9915074" y="4818904"/>
                <a:ext cx="154800" cy="276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DB05CD1-525F-47E1-86EB-D13264F8FB8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906074" y="4809904"/>
                  <a:ext cx="172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5C563F8-B9D6-4E0B-82F1-65E31CFB4BAF}"/>
                    </a:ext>
                  </a:extLst>
                </p14:cNvPr>
                <p14:cNvContentPartPr/>
                <p14:nvPr/>
              </p14:nvContentPartPr>
              <p14:xfrm>
                <a:off x="10049714" y="4917544"/>
                <a:ext cx="162720" cy="136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5C563F8-B9D6-4E0B-82F1-65E31CFB4BA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040714" y="4908904"/>
                  <a:ext cx="180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3CFCD40-E762-4690-A1E0-EC7E3B7044F5}"/>
                    </a:ext>
                  </a:extLst>
                </p14:cNvPr>
                <p14:cNvContentPartPr/>
                <p14:nvPr/>
              </p14:nvContentPartPr>
              <p14:xfrm>
                <a:off x="10278674" y="4973344"/>
                <a:ext cx="95400" cy="33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3CFCD40-E762-4690-A1E0-EC7E3B7044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70034" y="4964344"/>
                  <a:ext cx="113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5AF378C-FCC8-48A0-B12D-35969DAF59E0}"/>
                    </a:ext>
                  </a:extLst>
                </p14:cNvPr>
                <p14:cNvContentPartPr/>
                <p14:nvPr/>
              </p14:nvContentPartPr>
              <p14:xfrm>
                <a:off x="10446794" y="4942384"/>
                <a:ext cx="16200" cy="102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5AF378C-FCC8-48A0-B12D-35969DAF59E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37794" y="4933384"/>
                  <a:ext cx="33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7BF487D-286B-41E8-A0F9-4019C7A0DD34}"/>
                    </a:ext>
                  </a:extLst>
                </p14:cNvPr>
                <p14:cNvContentPartPr/>
                <p14:nvPr/>
              </p14:nvContentPartPr>
              <p14:xfrm>
                <a:off x="10518074" y="4831864"/>
                <a:ext cx="100800" cy="290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7BF487D-286B-41E8-A0F9-4019C7A0DD3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509074" y="4822864"/>
                  <a:ext cx="118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5C8A2F7-17D5-4B76-9F9F-4608EBFAA092}"/>
                    </a:ext>
                  </a:extLst>
                </p14:cNvPr>
                <p14:cNvContentPartPr/>
                <p14:nvPr/>
              </p14:nvContentPartPr>
              <p14:xfrm>
                <a:off x="10738394" y="4978024"/>
                <a:ext cx="116640" cy="24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5C8A2F7-17D5-4B76-9F9F-4608EBFAA09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729394" y="4969384"/>
                  <a:ext cx="134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D8E48F7-1F13-44CE-BA78-3AC729D5BACA}"/>
                    </a:ext>
                  </a:extLst>
                </p14:cNvPr>
                <p14:cNvContentPartPr/>
                <p14:nvPr/>
              </p14:nvContentPartPr>
              <p14:xfrm>
                <a:off x="10945034" y="4856344"/>
                <a:ext cx="135360" cy="251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D8E48F7-1F13-44CE-BA78-3AC729D5BAC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936394" y="4847344"/>
                  <a:ext cx="153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27BB284-753A-4B92-AF54-A04B7CA0D955}"/>
                    </a:ext>
                  </a:extLst>
                </p14:cNvPr>
                <p14:cNvContentPartPr/>
                <p14:nvPr/>
              </p14:nvContentPartPr>
              <p14:xfrm>
                <a:off x="11085434" y="4930504"/>
                <a:ext cx="101160" cy="1296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27BB284-753A-4B92-AF54-A04B7CA0D95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076434" y="4921864"/>
                  <a:ext cx="11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450BD0-BC42-45C7-92B4-31EBD20CB2BE}"/>
                    </a:ext>
                  </a:extLst>
                </p14:cNvPr>
                <p14:cNvContentPartPr/>
                <p14:nvPr/>
              </p14:nvContentPartPr>
              <p14:xfrm>
                <a:off x="11061314" y="4889104"/>
                <a:ext cx="133560" cy="160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3450BD0-BC42-45C7-92B4-31EBD20CB2B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52674" y="4880464"/>
                  <a:ext cx="151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0FA00F1-17DA-4DB9-B5B2-1AD89FD446DE}"/>
                    </a:ext>
                  </a:extLst>
                </p14:cNvPr>
                <p14:cNvContentPartPr/>
                <p14:nvPr/>
              </p14:nvContentPartPr>
              <p14:xfrm>
                <a:off x="11232314" y="4970824"/>
                <a:ext cx="106200" cy="27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0FA00F1-17DA-4DB9-B5B2-1AD89FD446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223314" y="4961824"/>
                  <a:ext cx="12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30DFA6-FBC2-47BB-93A2-BEDCB390BBE4}"/>
                    </a:ext>
                  </a:extLst>
                </p14:cNvPr>
                <p14:cNvContentPartPr/>
                <p14:nvPr/>
              </p14:nvContentPartPr>
              <p14:xfrm>
                <a:off x="11440754" y="4916464"/>
                <a:ext cx="33480" cy="132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30DFA6-FBC2-47BB-93A2-BEDCB390BB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431754" y="4907464"/>
                  <a:ext cx="5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B496317-A6BE-4584-808E-14040C27A0A7}"/>
                    </a:ext>
                  </a:extLst>
                </p14:cNvPr>
                <p14:cNvContentPartPr/>
                <p14:nvPr/>
              </p14:nvContentPartPr>
              <p14:xfrm>
                <a:off x="11579714" y="4857064"/>
                <a:ext cx="120960" cy="286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B496317-A6BE-4584-808E-14040C27A0A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571074" y="4848064"/>
                  <a:ext cx="138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CA120E2-F0A0-43A9-AB85-30E8F9DC9B44}"/>
                    </a:ext>
                  </a:extLst>
                </p14:cNvPr>
                <p14:cNvContentPartPr/>
                <p14:nvPr/>
              </p14:nvContentPartPr>
              <p14:xfrm>
                <a:off x="8306234" y="5255224"/>
                <a:ext cx="3158280" cy="60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CA120E2-F0A0-43A9-AB85-30E8F9DC9B4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297234" y="5246224"/>
                  <a:ext cx="3175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3D26A58-AE05-46A6-B354-0855968AB831}"/>
                    </a:ext>
                  </a:extLst>
                </p14:cNvPr>
                <p14:cNvContentPartPr/>
                <p14:nvPr/>
              </p14:nvContentPartPr>
              <p14:xfrm>
                <a:off x="9037754" y="5399224"/>
                <a:ext cx="385560" cy="318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3D26A58-AE05-46A6-B354-0855968AB83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29114" y="5390224"/>
                  <a:ext cx="403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0D33F81-46B2-4563-AD31-4DA42A268099}"/>
                    </a:ext>
                  </a:extLst>
                </p14:cNvPr>
                <p14:cNvContentPartPr/>
                <p14:nvPr/>
              </p14:nvContentPartPr>
              <p14:xfrm>
                <a:off x="8989514" y="5780464"/>
                <a:ext cx="435600" cy="63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0D33F81-46B2-4563-AD31-4DA42A26809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980874" y="5771824"/>
                  <a:ext cx="453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B45CA3E-7E74-4BC1-9A92-C89D0E5443BB}"/>
                    </a:ext>
                  </a:extLst>
                </p14:cNvPr>
                <p14:cNvContentPartPr/>
                <p14:nvPr/>
              </p14:nvContentPartPr>
              <p14:xfrm>
                <a:off x="9042794" y="5938144"/>
                <a:ext cx="285120" cy="187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B45CA3E-7E74-4BC1-9A92-C89D0E5443B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34154" y="5929504"/>
                  <a:ext cx="30276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9C6A06F-24FC-4450-AD2F-AFE714E5EAA2}"/>
                  </a:ext>
                </a:extLst>
              </p14:cNvPr>
              <p14:cNvContentPartPr/>
              <p14:nvPr/>
            </p14:nvContentPartPr>
            <p14:xfrm>
              <a:off x="9699794" y="5395264"/>
              <a:ext cx="245160" cy="6688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9C6A06F-24FC-4450-AD2F-AFE714E5EAA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690794" y="5386624"/>
                <a:ext cx="262800" cy="68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1A69A92F-A464-4AAB-ADCC-60CB683B3313}"/>
              </a:ext>
            </a:extLst>
          </p:cNvPr>
          <p:cNvGrpSpPr/>
          <p:nvPr/>
        </p:nvGrpSpPr>
        <p:grpSpPr>
          <a:xfrm>
            <a:off x="9908234" y="5358544"/>
            <a:ext cx="1077480" cy="669960"/>
            <a:chOff x="9908234" y="5358544"/>
            <a:chExt cx="107748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B67CB7F-680E-4E6A-AB94-6386F3FBAC9B}"/>
                    </a:ext>
                  </a:extLst>
                </p14:cNvPr>
                <p14:cNvContentPartPr/>
                <p14:nvPr/>
              </p14:nvContentPartPr>
              <p14:xfrm>
                <a:off x="10015514" y="5408944"/>
                <a:ext cx="331920" cy="252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B67CB7F-680E-4E6A-AB94-6386F3FBAC9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06874" y="5399944"/>
                  <a:ext cx="34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4BA8B7-7E35-4CB0-AE91-2633C8D6238A}"/>
                    </a:ext>
                  </a:extLst>
                </p14:cNvPr>
                <p14:cNvContentPartPr/>
                <p14:nvPr/>
              </p14:nvContentPartPr>
              <p14:xfrm>
                <a:off x="10356794" y="5527384"/>
                <a:ext cx="122400" cy="39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4BA8B7-7E35-4CB0-AE91-2633C8D6238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48154" y="5518384"/>
                  <a:ext cx="14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2FE6E2-C36E-412E-B4B8-58177B8ECFF5}"/>
                    </a:ext>
                  </a:extLst>
                </p14:cNvPr>
                <p14:cNvContentPartPr/>
                <p14:nvPr/>
              </p14:nvContentPartPr>
              <p14:xfrm>
                <a:off x="10620314" y="5427664"/>
                <a:ext cx="91080" cy="190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2FE6E2-C36E-412E-B4B8-58177B8ECFF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611674" y="5419024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C53F7DB-19E6-440D-988E-0AC78AAC4234}"/>
                    </a:ext>
                  </a:extLst>
                </p14:cNvPr>
                <p14:cNvContentPartPr/>
                <p14:nvPr/>
              </p14:nvContentPartPr>
              <p14:xfrm>
                <a:off x="9908234" y="5844544"/>
                <a:ext cx="202680" cy="165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C53F7DB-19E6-440D-988E-0AC78AAC423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99234" y="5835904"/>
                  <a:ext cx="22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C5CEC9C-1687-41C7-B921-B2525EFB6E57}"/>
                    </a:ext>
                  </a:extLst>
                </p14:cNvPr>
                <p14:cNvContentPartPr/>
                <p14:nvPr/>
              </p14:nvContentPartPr>
              <p14:xfrm>
                <a:off x="10265714" y="5895664"/>
                <a:ext cx="132840" cy="28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C5CEC9C-1687-41C7-B921-B2525EFB6E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7074" y="5886664"/>
                  <a:ext cx="150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67140C5-773E-42DB-B1ED-56A8C9876855}"/>
                    </a:ext>
                  </a:extLst>
                </p14:cNvPr>
                <p14:cNvContentPartPr/>
                <p14:nvPr/>
              </p14:nvContentPartPr>
              <p14:xfrm>
                <a:off x="10510874" y="5826904"/>
                <a:ext cx="71280" cy="1454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67140C5-773E-42DB-B1ED-56A8C987685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502234" y="5817904"/>
                  <a:ext cx="8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9CCB0E5-527E-413D-B909-A315C50F47C8}"/>
                    </a:ext>
                  </a:extLst>
                </p14:cNvPr>
                <p14:cNvContentPartPr/>
                <p14:nvPr/>
              </p14:nvContentPartPr>
              <p14:xfrm>
                <a:off x="10718954" y="5358544"/>
                <a:ext cx="266760" cy="669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9CCB0E5-527E-413D-B909-A315C50F47C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709954" y="5349544"/>
                  <a:ext cx="28440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2DAF880-B58F-4EC6-A697-F74557B992F6}"/>
              </a:ext>
            </a:extLst>
          </p:cNvPr>
          <p:cNvGrpSpPr/>
          <p:nvPr/>
        </p:nvGrpSpPr>
        <p:grpSpPr>
          <a:xfrm>
            <a:off x="11133348" y="3127012"/>
            <a:ext cx="568440" cy="387720"/>
            <a:chOff x="11133348" y="3127012"/>
            <a:chExt cx="5684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5B3F3EB-7F2D-4326-9427-C2E09D4826AD}"/>
                    </a:ext>
                  </a:extLst>
                </p14:cNvPr>
                <p14:cNvContentPartPr/>
                <p14:nvPr/>
              </p14:nvContentPartPr>
              <p14:xfrm>
                <a:off x="11269068" y="3293692"/>
                <a:ext cx="432720" cy="734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5B3F3EB-7F2D-4326-9427-C2E09D4826A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60428" y="3285052"/>
                  <a:ext cx="45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AA5F163-A591-4EFA-9128-FA9437CB44C5}"/>
                    </a:ext>
                  </a:extLst>
                </p14:cNvPr>
                <p14:cNvContentPartPr/>
                <p14:nvPr/>
              </p14:nvContentPartPr>
              <p14:xfrm>
                <a:off x="11133348" y="3127012"/>
                <a:ext cx="302040" cy="387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AA5F163-A591-4EFA-9128-FA9437CB44C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124348" y="3118012"/>
                  <a:ext cx="31968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96208A9-3A07-408A-826D-A890898619D3}"/>
                  </a:ext>
                </a:extLst>
              </p14:cNvPr>
              <p14:cNvContentPartPr/>
              <p14:nvPr/>
            </p14:nvContentPartPr>
            <p14:xfrm>
              <a:off x="4330788" y="6378172"/>
              <a:ext cx="400320" cy="414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96208A9-3A07-408A-826D-A890898619D3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321788" y="6369532"/>
                <a:ext cx="417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2EA4030F-A758-4D89-BABE-C8D761A914BD}"/>
                  </a:ext>
                </a:extLst>
              </p14:cNvPr>
              <p14:cNvContentPartPr/>
              <p14:nvPr/>
            </p14:nvContentPartPr>
            <p14:xfrm>
              <a:off x="9074868" y="6335332"/>
              <a:ext cx="939600" cy="1270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2EA4030F-A758-4D89-BABE-C8D761A914BD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9065868" y="6326692"/>
                <a:ext cx="957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6EE7395-7922-4812-B0D2-F6B4F5DAB5AB}"/>
                  </a:ext>
                </a:extLst>
              </p14:cNvPr>
              <p14:cNvContentPartPr/>
              <p14:nvPr/>
            </p14:nvContentPartPr>
            <p14:xfrm>
              <a:off x="7805148" y="6306172"/>
              <a:ext cx="3863520" cy="2127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6EE7395-7922-4812-B0D2-F6B4F5DAB5AB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796508" y="6297532"/>
                <a:ext cx="388116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55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CF6252-0A3E-4BB3-BD8D-14D41D00DA32}"/>
                  </a:ext>
                </a:extLst>
              </p14:cNvPr>
              <p14:cNvContentPartPr/>
              <p14:nvPr/>
            </p14:nvContentPartPr>
            <p14:xfrm>
              <a:off x="727154" y="457144"/>
              <a:ext cx="1692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CF6252-0A3E-4BB3-BD8D-14D41D00DA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154" y="448504"/>
                <a:ext cx="34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FA0F5E-E3D8-4906-942F-504C124D9CE8}"/>
                  </a:ext>
                </a:extLst>
              </p14:cNvPr>
              <p14:cNvContentPartPr/>
              <p14:nvPr/>
            </p14:nvContentPartPr>
            <p14:xfrm>
              <a:off x="462914" y="778624"/>
              <a:ext cx="26280" cy="41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FA0F5E-E3D8-4906-942F-504C124D9C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914" y="769984"/>
                <a:ext cx="43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5FA65A-B166-48E2-9BBB-07FF1C99C030}"/>
                  </a:ext>
                </a:extLst>
              </p14:cNvPr>
              <p14:cNvContentPartPr/>
              <p14:nvPr/>
            </p14:nvContentPartPr>
            <p14:xfrm>
              <a:off x="897794" y="820744"/>
              <a:ext cx="32040" cy="1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5FA65A-B166-48E2-9BBB-07FF1C99C0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794" y="811744"/>
                <a:ext cx="4968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6880E6-D103-4E77-BD35-9BB89A6D4AC2}"/>
              </a:ext>
            </a:extLst>
          </p:cNvPr>
          <p:cNvGrpSpPr/>
          <p:nvPr/>
        </p:nvGrpSpPr>
        <p:grpSpPr>
          <a:xfrm>
            <a:off x="1460114" y="318184"/>
            <a:ext cx="1182240" cy="500760"/>
            <a:chOff x="1460114" y="318184"/>
            <a:chExt cx="118224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BAE5FB-97D6-41DD-B0A7-C88A7056FE28}"/>
                    </a:ext>
                  </a:extLst>
                </p14:cNvPr>
                <p14:cNvContentPartPr/>
                <p14:nvPr/>
              </p14:nvContentPartPr>
              <p14:xfrm>
                <a:off x="1460114" y="332584"/>
                <a:ext cx="514080" cy="45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BAE5FB-97D6-41DD-B0A7-C88A7056FE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1114" y="323944"/>
                  <a:ext cx="531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304C22-D459-449A-9F2E-8A268014EBBB}"/>
                    </a:ext>
                  </a:extLst>
                </p14:cNvPr>
                <p14:cNvContentPartPr/>
                <p14:nvPr/>
              </p14:nvContentPartPr>
              <p14:xfrm>
                <a:off x="1570274" y="590704"/>
                <a:ext cx="263160" cy="6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304C22-D459-449A-9F2E-8A268014EB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1634" y="581704"/>
                  <a:ext cx="280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57A3E1-DDDA-48BB-8F77-C4F2FA7E3752}"/>
                    </a:ext>
                  </a:extLst>
                </p14:cNvPr>
                <p14:cNvContentPartPr/>
                <p14:nvPr/>
              </p14:nvContentPartPr>
              <p14:xfrm>
                <a:off x="1925234" y="485224"/>
                <a:ext cx="148320" cy="24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57A3E1-DDDA-48BB-8F77-C4F2FA7E37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6594" y="476224"/>
                  <a:ext cx="165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FBAED9-B271-4F9E-B744-BF32155A0BE9}"/>
                    </a:ext>
                  </a:extLst>
                </p14:cNvPr>
                <p14:cNvContentPartPr/>
                <p14:nvPr/>
              </p14:nvContentPartPr>
              <p14:xfrm>
                <a:off x="2162114" y="512944"/>
                <a:ext cx="274320" cy="19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FBAED9-B271-4F9E-B744-BF32155A0B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3114" y="504304"/>
                  <a:ext cx="291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13297B-B763-41B1-9474-CCEFA2719E3A}"/>
                    </a:ext>
                  </a:extLst>
                </p14:cNvPr>
                <p14:cNvContentPartPr/>
                <p14:nvPr/>
              </p14:nvContentPartPr>
              <p14:xfrm>
                <a:off x="2168594" y="489184"/>
                <a:ext cx="213840" cy="210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13297B-B763-41B1-9474-CCEFA2719E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9594" y="480544"/>
                  <a:ext cx="231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0C71EC-850A-4528-B67F-E0BD3FC0BCD1}"/>
                    </a:ext>
                  </a:extLst>
                </p14:cNvPr>
                <p14:cNvContentPartPr/>
                <p14:nvPr/>
              </p14:nvContentPartPr>
              <p14:xfrm>
                <a:off x="2458754" y="318184"/>
                <a:ext cx="183600" cy="50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0C71EC-850A-4528-B67F-E0BD3FC0B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9754" y="309544"/>
                  <a:ext cx="201240" cy="51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37E6E-2A6F-4F05-9948-7BD1AA3FC893}"/>
              </a:ext>
            </a:extLst>
          </p:cNvPr>
          <p:cNvGrpSpPr/>
          <p:nvPr/>
        </p:nvGrpSpPr>
        <p:grpSpPr>
          <a:xfrm>
            <a:off x="2909834" y="508984"/>
            <a:ext cx="231120" cy="142200"/>
            <a:chOff x="2909834" y="508984"/>
            <a:chExt cx="23112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4A3A84-78D0-4F19-B645-4F55F0F5A18C}"/>
                    </a:ext>
                  </a:extLst>
                </p14:cNvPr>
                <p14:cNvContentPartPr/>
                <p14:nvPr/>
              </p14:nvContentPartPr>
              <p14:xfrm>
                <a:off x="2909834" y="508984"/>
                <a:ext cx="207360" cy="2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4A3A84-78D0-4F19-B645-4F55F0F5A1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0834" y="500344"/>
                  <a:ext cx="225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960002-09F9-4B0A-9ECB-76FC06B5514A}"/>
                    </a:ext>
                  </a:extLst>
                </p14:cNvPr>
                <p14:cNvContentPartPr/>
                <p14:nvPr/>
              </p14:nvContentPartPr>
              <p14:xfrm>
                <a:off x="2941514" y="625624"/>
                <a:ext cx="199440" cy="2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960002-09F9-4B0A-9ECB-76FC06B551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2514" y="616624"/>
                  <a:ext cx="2170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217F34-2C0E-428A-8DAE-F7C90745F966}"/>
                  </a:ext>
                </a:extLst>
              </p14:cNvPr>
              <p14:cNvContentPartPr/>
              <p14:nvPr/>
            </p14:nvContentPartPr>
            <p14:xfrm>
              <a:off x="3550274" y="276064"/>
              <a:ext cx="619560" cy="493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217F34-2C0E-428A-8DAE-F7C90745F9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41634" y="267424"/>
                <a:ext cx="637200" cy="51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679D10-9205-4E32-9B8F-12BD7F94B5B1}"/>
              </a:ext>
            </a:extLst>
          </p:cNvPr>
          <p:cNvGrpSpPr/>
          <p:nvPr/>
        </p:nvGrpSpPr>
        <p:grpSpPr>
          <a:xfrm>
            <a:off x="3667994" y="950704"/>
            <a:ext cx="285840" cy="243360"/>
            <a:chOff x="3667994" y="950704"/>
            <a:chExt cx="28584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086770-24C0-47E2-ADF9-31CE411129FB}"/>
                    </a:ext>
                  </a:extLst>
                </p14:cNvPr>
                <p14:cNvContentPartPr/>
                <p14:nvPr/>
              </p14:nvContentPartPr>
              <p14:xfrm>
                <a:off x="3714434" y="960424"/>
                <a:ext cx="239400" cy="23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086770-24C0-47E2-ADF9-31CE411129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5794" y="951424"/>
                  <a:ext cx="257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8593C5-B6C0-480A-921E-3D8997ED97C5}"/>
                    </a:ext>
                  </a:extLst>
                </p14:cNvPr>
                <p14:cNvContentPartPr/>
                <p14:nvPr/>
              </p14:nvContentPartPr>
              <p14:xfrm>
                <a:off x="3667994" y="950704"/>
                <a:ext cx="240840" cy="23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8593C5-B6C0-480A-921E-3D8997ED97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8994" y="941704"/>
                  <a:ext cx="258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51DE8A-FE55-4076-AF0F-BF8A3B8D8C91}"/>
              </a:ext>
            </a:extLst>
          </p:cNvPr>
          <p:cNvGrpSpPr/>
          <p:nvPr/>
        </p:nvGrpSpPr>
        <p:grpSpPr>
          <a:xfrm>
            <a:off x="4600394" y="261664"/>
            <a:ext cx="302760" cy="333720"/>
            <a:chOff x="4600394" y="261664"/>
            <a:chExt cx="3027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7234BE-E3C0-4D12-B03F-65F457AA46AE}"/>
                    </a:ext>
                  </a:extLst>
                </p14:cNvPr>
                <p14:cNvContentPartPr/>
                <p14:nvPr/>
              </p14:nvContentPartPr>
              <p14:xfrm>
                <a:off x="4600394" y="381184"/>
                <a:ext cx="110520" cy="214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7234BE-E3C0-4D12-B03F-65F457AA46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1394" y="372184"/>
                  <a:ext cx="128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F5D7BA-04D7-4CE6-8E4C-9575D0035221}"/>
                    </a:ext>
                  </a:extLst>
                </p14:cNvPr>
                <p14:cNvContentPartPr/>
                <p14:nvPr/>
              </p14:nvContentPartPr>
              <p14:xfrm>
                <a:off x="4647554" y="261664"/>
                <a:ext cx="255600" cy="333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F5D7BA-04D7-4CE6-8E4C-9575D00352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8554" y="252664"/>
                  <a:ext cx="2732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9FED17-5948-4307-8DB9-024E09AE89CF}"/>
              </a:ext>
            </a:extLst>
          </p:cNvPr>
          <p:cNvGrpSpPr/>
          <p:nvPr/>
        </p:nvGrpSpPr>
        <p:grpSpPr>
          <a:xfrm>
            <a:off x="5163794" y="131344"/>
            <a:ext cx="2631240" cy="613800"/>
            <a:chOff x="5163794" y="131344"/>
            <a:chExt cx="263124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2AE01D-936F-4692-BA6D-B132C06C79C1}"/>
                    </a:ext>
                  </a:extLst>
                </p14:cNvPr>
                <p14:cNvContentPartPr/>
                <p14:nvPr/>
              </p14:nvContentPartPr>
              <p14:xfrm>
                <a:off x="5163794" y="263104"/>
                <a:ext cx="153360" cy="38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2AE01D-936F-4692-BA6D-B132C06C79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4794" y="254464"/>
                  <a:ext cx="171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78FEF8-E93A-4F94-8102-6A0D2B77C44A}"/>
                    </a:ext>
                  </a:extLst>
                </p14:cNvPr>
                <p14:cNvContentPartPr/>
                <p14:nvPr/>
              </p14:nvContentPartPr>
              <p14:xfrm>
                <a:off x="5447834" y="249424"/>
                <a:ext cx="92160" cy="156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78FEF8-E93A-4F94-8102-6A0D2B77C4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9194" y="240424"/>
                  <a:ext cx="10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286C6C-797F-41A9-97DA-FC8B15E5DA23}"/>
                    </a:ext>
                  </a:extLst>
                </p14:cNvPr>
                <p14:cNvContentPartPr/>
                <p14:nvPr/>
              </p14:nvContentPartPr>
              <p14:xfrm>
                <a:off x="5511914" y="131344"/>
                <a:ext cx="203760" cy="256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286C6C-797F-41A9-97DA-FC8B15E5DA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3274" y="122704"/>
                  <a:ext cx="22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2402A6-3804-4F45-8662-AFDFD4945431}"/>
                    </a:ext>
                  </a:extLst>
                </p14:cNvPr>
                <p14:cNvContentPartPr/>
                <p14:nvPr/>
              </p14:nvContentPartPr>
              <p14:xfrm>
                <a:off x="5760314" y="263464"/>
                <a:ext cx="113040" cy="3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2402A6-3804-4F45-8662-AFDFD49454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1314" y="254464"/>
                  <a:ext cx="130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840C00-4CDC-474D-BA13-6ED42A293C22}"/>
                    </a:ext>
                  </a:extLst>
                </p14:cNvPr>
                <p14:cNvContentPartPr/>
                <p14:nvPr/>
              </p14:nvContentPartPr>
              <p14:xfrm>
                <a:off x="6048674" y="167344"/>
                <a:ext cx="38880" cy="19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840C00-4CDC-474D-BA13-6ED42A293C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9674" y="158344"/>
                  <a:ext cx="5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A8AB4B-F786-413C-BB0B-F9CCDCD938C9}"/>
                    </a:ext>
                  </a:extLst>
                </p14:cNvPr>
                <p14:cNvContentPartPr/>
                <p14:nvPr/>
              </p14:nvContentPartPr>
              <p14:xfrm>
                <a:off x="5471954" y="588544"/>
                <a:ext cx="154800" cy="156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A8AB4B-F786-413C-BB0B-F9CCDCD938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2954" y="579904"/>
                  <a:ext cx="172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472E6D-2C90-446D-AAAE-37AA427D37BD}"/>
                    </a:ext>
                  </a:extLst>
                </p14:cNvPr>
                <p14:cNvContentPartPr/>
                <p14:nvPr/>
              </p14:nvContentPartPr>
              <p14:xfrm>
                <a:off x="5471954" y="562984"/>
                <a:ext cx="146880" cy="14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472E6D-2C90-446D-AAAE-37AA427D37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63314" y="553984"/>
                  <a:ext cx="16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7A8CF1-5ECE-42F5-97CF-98187D5A412C}"/>
                    </a:ext>
                  </a:extLst>
                </p14:cNvPr>
                <p14:cNvContentPartPr/>
                <p14:nvPr/>
              </p14:nvContentPartPr>
              <p14:xfrm>
                <a:off x="5685794" y="592864"/>
                <a:ext cx="162720" cy="4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7A8CF1-5ECE-42F5-97CF-98187D5A41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7154" y="584224"/>
                  <a:ext cx="180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4DD11-78B5-405A-A837-315B81301311}"/>
                    </a:ext>
                  </a:extLst>
                </p14:cNvPr>
                <p14:cNvContentPartPr/>
                <p14:nvPr/>
              </p14:nvContentPartPr>
              <p14:xfrm>
                <a:off x="5947154" y="565864"/>
                <a:ext cx="35640" cy="16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4DD11-78B5-405A-A837-315B813013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8154" y="557224"/>
                  <a:ext cx="53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393C6C-67AD-4797-8EDA-082FE3FE48E0}"/>
                    </a:ext>
                  </a:extLst>
                </p14:cNvPr>
                <p14:cNvContentPartPr/>
                <p14:nvPr/>
              </p14:nvContentPartPr>
              <p14:xfrm>
                <a:off x="6235154" y="170584"/>
                <a:ext cx="159840" cy="53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393C6C-67AD-4797-8EDA-082FE3FE48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6514" y="161584"/>
                  <a:ext cx="1774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A39A48-C0CC-47D1-84D7-0255B26EC656}"/>
                    </a:ext>
                  </a:extLst>
                </p14:cNvPr>
                <p14:cNvContentPartPr/>
                <p14:nvPr/>
              </p14:nvContentPartPr>
              <p14:xfrm>
                <a:off x="6529994" y="169864"/>
                <a:ext cx="179280" cy="565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A39A48-C0CC-47D1-84D7-0255B26EC6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21354" y="160864"/>
                  <a:ext cx="1969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1A88CA-DFAD-4AB3-8B48-0C8971710920}"/>
                    </a:ext>
                  </a:extLst>
                </p14:cNvPr>
                <p14:cNvContentPartPr/>
                <p14:nvPr/>
              </p14:nvContentPartPr>
              <p14:xfrm>
                <a:off x="6752474" y="185344"/>
                <a:ext cx="108720" cy="23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1A88CA-DFAD-4AB3-8B48-0C89717109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3834" y="176344"/>
                  <a:ext cx="126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8AAE74-2E27-40F1-B247-EE30D6C4B04F}"/>
                    </a:ext>
                  </a:extLst>
                </p14:cNvPr>
                <p14:cNvContentPartPr/>
                <p14:nvPr/>
              </p14:nvContentPartPr>
              <p14:xfrm>
                <a:off x="6913754" y="205504"/>
                <a:ext cx="284040" cy="17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8AAE74-2E27-40F1-B247-EE30D6C4B0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05114" y="196504"/>
                  <a:ext cx="301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6F3CB2-0877-4AAB-B75A-1549445B47B3}"/>
                    </a:ext>
                  </a:extLst>
                </p14:cNvPr>
                <p14:cNvContentPartPr/>
                <p14:nvPr/>
              </p14:nvContentPartPr>
              <p14:xfrm>
                <a:off x="7280234" y="256264"/>
                <a:ext cx="161280" cy="4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6F3CB2-0877-4AAB-B75A-1549445B47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1594" y="247624"/>
                  <a:ext cx="178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CE0419-3989-4F83-9252-A7A7AB25A96A}"/>
                    </a:ext>
                  </a:extLst>
                </p14:cNvPr>
                <p14:cNvContentPartPr/>
                <p14:nvPr/>
              </p14:nvContentPartPr>
              <p14:xfrm>
                <a:off x="7539434" y="235024"/>
                <a:ext cx="47520" cy="13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CE0419-3989-4F83-9252-A7A7AB25A9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0794" y="226384"/>
                  <a:ext cx="65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000B3C-C087-4C1F-B278-CB642049503B}"/>
                    </a:ext>
                  </a:extLst>
                </p14:cNvPr>
                <p14:cNvContentPartPr/>
                <p14:nvPr/>
              </p14:nvContentPartPr>
              <p14:xfrm>
                <a:off x="7683074" y="160864"/>
                <a:ext cx="111960" cy="28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000B3C-C087-4C1F-B278-CB64204950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74074" y="151864"/>
                  <a:ext cx="12960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32240A4-199F-453B-B21C-42C1BCB67695}"/>
                  </a:ext>
                </a:extLst>
              </p14:cNvPr>
              <p14:cNvContentPartPr/>
              <p14:nvPr/>
            </p14:nvContentPartPr>
            <p14:xfrm>
              <a:off x="8044514" y="266704"/>
              <a:ext cx="172440" cy="47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32240A4-199F-453B-B21C-42C1BCB676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35514" y="258064"/>
                <a:ext cx="190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37EA21-2AAF-4AFE-BCA3-DEC9F905C307}"/>
                  </a:ext>
                </a:extLst>
              </p14:cNvPr>
              <p14:cNvContentPartPr/>
              <p14:nvPr/>
            </p14:nvContentPartPr>
            <p14:xfrm>
              <a:off x="9410714" y="105064"/>
              <a:ext cx="316800" cy="877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37EA21-2AAF-4AFE-BCA3-DEC9F905C3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01714" y="96424"/>
                <a:ext cx="334440" cy="89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B8D3258-0C7D-405A-B0D3-2BB80107DB57}"/>
              </a:ext>
            </a:extLst>
          </p:cNvPr>
          <p:cNvGrpSpPr/>
          <p:nvPr/>
        </p:nvGrpSpPr>
        <p:grpSpPr>
          <a:xfrm>
            <a:off x="6734114" y="622384"/>
            <a:ext cx="975960" cy="228600"/>
            <a:chOff x="6734114" y="622384"/>
            <a:chExt cx="9759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03BF77E-ECFD-45F5-8A2E-8200684ECEC4}"/>
                    </a:ext>
                  </a:extLst>
                </p14:cNvPr>
                <p14:cNvContentPartPr/>
                <p14:nvPr/>
              </p14:nvContentPartPr>
              <p14:xfrm>
                <a:off x="6734114" y="622384"/>
                <a:ext cx="121320" cy="22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03BF77E-ECFD-45F5-8A2E-8200684ECE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25114" y="613384"/>
                  <a:ext cx="138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894668-3F22-4ACB-8959-2B2D1AF85E61}"/>
                    </a:ext>
                  </a:extLst>
                </p14:cNvPr>
                <p14:cNvContentPartPr/>
                <p14:nvPr/>
              </p14:nvContentPartPr>
              <p14:xfrm>
                <a:off x="6924914" y="700504"/>
                <a:ext cx="152280" cy="12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894668-3F22-4ACB-8959-2B2D1AF85E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15914" y="691504"/>
                  <a:ext cx="169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2B5015-4BE7-4195-9B20-BAFD5F41CE98}"/>
                    </a:ext>
                  </a:extLst>
                </p14:cNvPr>
                <p14:cNvContentPartPr/>
                <p14:nvPr/>
              </p14:nvContentPartPr>
              <p14:xfrm>
                <a:off x="7180154" y="746224"/>
                <a:ext cx="119880" cy="2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2B5015-4BE7-4195-9B20-BAFD5F41CE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1514" y="737584"/>
                  <a:ext cx="137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1FE555-5784-4553-B571-C7336FFFA781}"/>
                    </a:ext>
                  </a:extLst>
                </p14:cNvPr>
                <p14:cNvContentPartPr/>
                <p14:nvPr/>
              </p14:nvContentPartPr>
              <p14:xfrm>
                <a:off x="7449794" y="693304"/>
                <a:ext cx="15840" cy="93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1FE555-5784-4553-B571-C7336FFFA7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0794" y="684304"/>
                  <a:ext cx="3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3A241C-2615-47B9-957E-D4AA7BE31432}"/>
                    </a:ext>
                  </a:extLst>
                </p14:cNvPr>
                <p14:cNvContentPartPr/>
                <p14:nvPr/>
              </p14:nvContentPartPr>
              <p14:xfrm>
                <a:off x="7600634" y="628144"/>
                <a:ext cx="109440" cy="22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3A241C-2615-47B9-957E-D4AA7BE314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1994" y="619144"/>
                  <a:ext cx="1270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6D2EE64-27A7-410A-87B4-5143E4E4DEFD}"/>
                  </a:ext>
                </a:extLst>
              </p14:cNvPr>
              <p14:cNvContentPartPr/>
              <p14:nvPr/>
            </p14:nvContentPartPr>
            <p14:xfrm>
              <a:off x="7944074" y="737224"/>
              <a:ext cx="140040" cy="14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6D2EE64-27A7-410A-87B4-5143E4E4DE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35434" y="728224"/>
                <a:ext cx="1576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D035F3D-47EB-4D94-99D4-1E998654BE28}"/>
              </a:ext>
            </a:extLst>
          </p:cNvPr>
          <p:cNvGrpSpPr/>
          <p:nvPr/>
        </p:nvGrpSpPr>
        <p:grpSpPr>
          <a:xfrm>
            <a:off x="8368514" y="675304"/>
            <a:ext cx="962640" cy="279000"/>
            <a:chOff x="8368514" y="675304"/>
            <a:chExt cx="9626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21373A-0B7E-4665-84C3-4D3CAE1758F3}"/>
                    </a:ext>
                  </a:extLst>
                </p14:cNvPr>
                <p14:cNvContentPartPr/>
                <p14:nvPr/>
              </p14:nvContentPartPr>
              <p14:xfrm>
                <a:off x="8368514" y="686824"/>
                <a:ext cx="119160" cy="19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21373A-0B7E-4665-84C3-4D3CAE1758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59514" y="678184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DB5DFB-210A-4CBE-9B36-0B9097385807}"/>
                    </a:ext>
                  </a:extLst>
                </p14:cNvPr>
                <p14:cNvContentPartPr/>
                <p14:nvPr/>
              </p14:nvContentPartPr>
              <p14:xfrm>
                <a:off x="8556794" y="736144"/>
                <a:ext cx="169560" cy="130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DB5DFB-210A-4CBE-9B36-0B90973858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48154" y="727144"/>
                  <a:ext cx="18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BE2F8F-A2C2-49AA-8617-F34A6BC0013D}"/>
                    </a:ext>
                  </a:extLst>
                </p14:cNvPr>
                <p14:cNvContentPartPr/>
                <p14:nvPr/>
              </p14:nvContentPartPr>
              <p14:xfrm>
                <a:off x="8533394" y="722104"/>
                <a:ext cx="177480" cy="14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BE2F8F-A2C2-49AA-8617-F34A6BC001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24754" y="713104"/>
                  <a:ext cx="19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498955-AA67-4D27-B88F-874B3C7A653A}"/>
                    </a:ext>
                  </a:extLst>
                </p14:cNvPr>
                <p14:cNvContentPartPr/>
                <p14:nvPr/>
              </p14:nvContentPartPr>
              <p14:xfrm>
                <a:off x="8811674" y="773584"/>
                <a:ext cx="113400" cy="1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498955-AA67-4D27-B88F-874B3C7A65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2674" y="764584"/>
                  <a:ext cx="13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955C30-B08F-4FEB-A458-7CAAA1F27845}"/>
                    </a:ext>
                  </a:extLst>
                </p14:cNvPr>
                <p14:cNvContentPartPr/>
                <p14:nvPr/>
              </p14:nvContentPartPr>
              <p14:xfrm>
                <a:off x="9057194" y="748744"/>
                <a:ext cx="16560" cy="12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955C30-B08F-4FEB-A458-7CAAA1F278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48194" y="740104"/>
                  <a:ext cx="3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B75EB7-E005-4E09-A017-B83F839AF1CA}"/>
                    </a:ext>
                  </a:extLst>
                </p14:cNvPr>
                <p14:cNvContentPartPr/>
                <p14:nvPr/>
              </p14:nvContentPartPr>
              <p14:xfrm>
                <a:off x="9204794" y="675304"/>
                <a:ext cx="126360" cy="279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B75EB7-E005-4E09-A017-B83F839AF1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96154" y="666304"/>
                  <a:ext cx="1440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EB2DFCD-0856-4471-9F31-5C0662968993}"/>
              </a:ext>
            </a:extLst>
          </p:cNvPr>
          <p:cNvGrpSpPr/>
          <p:nvPr/>
        </p:nvGrpSpPr>
        <p:grpSpPr>
          <a:xfrm>
            <a:off x="4827554" y="1114864"/>
            <a:ext cx="4068000" cy="486720"/>
            <a:chOff x="4827554" y="1114864"/>
            <a:chExt cx="406800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B62351-CC19-4B36-B0E5-15661A857922}"/>
                    </a:ext>
                  </a:extLst>
                </p14:cNvPr>
                <p14:cNvContentPartPr/>
                <p14:nvPr/>
              </p14:nvContentPartPr>
              <p14:xfrm>
                <a:off x="4827554" y="1114864"/>
                <a:ext cx="4068000" cy="111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B62351-CC19-4B36-B0E5-15661A8579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8554" y="1105864"/>
                  <a:ext cx="4085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5F01DA-521C-479A-8A64-AC9608BC5749}"/>
                    </a:ext>
                  </a:extLst>
                </p14:cNvPr>
                <p14:cNvContentPartPr/>
                <p14:nvPr/>
              </p14:nvContentPartPr>
              <p14:xfrm>
                <a:off x="5485634" y="1302784"/>
                <a:ext cx="414000" cy="29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5F01DA-521C-479A-8A64-AC9608BC57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6634" y="1294144"/>
                  <a:ext cx="43164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651D0A6-46C8-41A8-8DAA-51A3E1DB065A}"/>
              </a:ext>
            </a:extLst>
          </p:cNvPr>
          <p:cNvGrpSpPr/>
          <p:nvPr/>
        </p:nvGrpSpPr>
        <p:grpSpPr>
          <a:xfrm>
            <a:off x="5429114" y="1708144"/>
            <a:ext cx="534960" cy="410040"/>
            <a:chOff x="5429114" y="1708144"/>
            <a:chExt cx="5349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106BB0-BA83-49F2-A3BE-D3C8C90ED4C1}"/>
                    </a:ext>
                  </a:extLst>
                </p14:cNvPr>
                <p14:cNvContentPartPr/>
                <p14:nvPr/>
              </p14:nvContentPartPr>
              <p14:xfrm>
                <a:off x="5429114" y="1708144"/>
                <a:ext cx="534960" cy="104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106BB0-BA83-49F2-A3BE-D3C8C90ED4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0474" y="1699144"/>
                  <a:ext cx="55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35D872-DAE0-4229-852D-3B41B48C29DE}"/>
                    </a:ext>
                  </a:extLst>
                </p14:cNvPr>
                <p14:cNvContentPartPr/>
                <p14:nvPr/>
              </p14:nvContentPartPr>
              <p14:xfrm>
                <a:off x="5563754" y="1895704"/>
                <a:ext cx="352440" cy="22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35D872-DAE0-4229-852D-3B41B48C29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4754" y="1887064"/>
                  <a:ext cx="3700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143855-7E16-4DB1-B499-13471A61666B}"/>
              </a:ext>
            </a:extLst>
          </p:cNvPr>
          <p:cNvGrpSpPr/>
          <p:nvPr/>
        </p:nvGrpSpPr>
        <p:grpSpPr>
          <a:xfrm>
            <a:off x="6272594" y="1289104"/>
            <a:ext cx="1652760" cy="846000"/>
            <a:chOff x="6272594" y="1289104"/>
            <a:chExt cx="1652760" cy="8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E81D5D-A43F-4F27-A868-81310E95DF19}"/>
                    </a:ext>
                  </a:extLst>
                </p14:cNvPr>
                <p14:cNvContentPartPr/>
                <p14:nvPr/>
              </p14:nvContentPartPr>
              <p14:xfrm>
                <a:off x="6272594" y="1355704"/>
                <a:ext cx="278280" cy="60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E81D5D-A43F-4F27-A868-81310E95DF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63594" y="1347064"/>
                  <a:ext cx="2959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1F584C-1B77-4EDA-92C8-3324509D35CD}"/>
                    </a:ext>
                  </a:extLst>
                </p14:cNvPr>
                <p14:cNvContentPartPr/>
                <p14:nvPr/>
              </p14:nvContentPartPr>
              <p14:xfrm>
                <a:off x="6663914" y="1289104"/>
                <a:ext cx="398520" cy="258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1F584C-1B77-4EDA-92C8-3324509D35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54914" y="1280464"/>
                  <a:ext cx="416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678DA2-828A-4B81-8ED2-75F1868F9314}"/>
                    </a:ext>
                  </a:extLst>
                </p14:cNvPr>
                <p14:cNvContentPartPr/>
                <p14:nvPr/>
              </p14:nvContentPartPr>
              <p14:xfrm>
                <a:off x="7110314" y="1425544"/>
                <a:ext cx="202320" cy="51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678DA2-828A-4B81-8ED2-75F1868F93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1674" y="1416904"/>
                  <a:ext cx="219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35B585-4886-4598-B863-A401D1B5B474}"/>
                    </a:ext>
                  </a:extLst>
                </p14:cNvPr>
                <p14:cNvContentPartPr/>
                <p14:nvPr/>
              </p14:nvContentPartPr>
              <p14:xfrm>
                <a:off x="7492994" y="1345624"/>
                <a:ext cx="30600" cy="246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35B585-4886-4598-B863-A401D1B5B4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83994" y="1336624"/>
                  <a:ext cx="48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2C82DF-C746-49FF-8618-075AB7410C4C}"/>
                    </a:ext>
                  </a:extLst>
                </p14:cNvPr>
                <p14:cNvContentPartPr/>
                <p14:nvPr/>
              </p14:nvContentPartPr>
              <p14:xfrm>
                <a:off x="7013474" y="1864744"/>
                <a:ext cx="191520" cy="5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2C82DF-C746-49FF-8618-075AB7410C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04474" y="1855744"/>
                  <a:ext cx="209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C14116B-D360-4B3F-90A5-D1552195ABC5}"/>
                    </a:ext>
                  </a:extLst>
                </p14:cNvPr>
                <p14:cNvContentPartPr/>
                <p14:nvPr/>
              </p14:nvContentPartPr>
              <p14:xfrm>
                <a:off x="7335314" y="1867624"/>
                <a:ext cx="25560" cy="127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C14116B-D360-4B3F-90A5-D1552195AB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6674" y="1858984"/>
                  <a:ext cx="4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666741-0D49-4333-9CF5-77914D1FE8FD}"/>
                    </a:ext>
                  </a:extLst>
                </p14:cNvPr>
                <p14:cNvContentPartPr/>
                <p14:nvPr/>
              </p14:nvContentPartPr>
              <p14:xfrm>
                <a:off x="7604234" y="1327984"/>
                <a:ext cx="321120" cy="807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666741-0D49-4333-9CF5-77914D1FE8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95234" y="1319344"/>
                  <a:ext cx="33876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8E3C86-8E1F-44DF-A95B-14B2F5E33B81}"/>
                    </a:ext>
                  </a:extLst>
                </p14:cNvPr>
                <p14:cNvContentPartPr/>
                <p14:nvPr/>
              </p14:nvContentPartPr>
              <p14:xfrm>
                <a:off x="6594434" y="1860424"/>
                <a:ext cx="247320" cy="181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8E3C86-8E1F-44DF-A95B-14B2F5E33B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85434" y="1851784"/>
                  <a:ext cx="2649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DE0CA2A-7E72-4DFC-987E-0B0538E87C4B}"/>
              </a:ext>
            </a:extLst>
          </p:cNvPr>
          <p:cNvGrpSpPr/>
          <p:nvPr/>
        </p:nvGrpSpPr>
        <p:grpSpPr>
          <a:xfrm>
            <a:off x="3147794" y="2912344"/>
            <a:ext cx="260640" cy="159840"/>
            <a:chOff x="3147794" y="2912344"/>
            <a:chExt cx="26064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8A5943-62A9-4749-BDCD-9DFD18260B9A}"/>
                    </a:ext>
                  </a:extLst>
                </p14:cNvPr>
                <p14:cNvContentPartPr/>
                <p14:nvPr/>
              </p14:nvContentPartPr>
              <p14:xfrm>
                <a:off x="3167954" y="2912344"/>
                <a:ext cx="224280" cy="36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8A5943-62A9-4749-BDCD-9DFD18260B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59314" y="2903344"/>
                  <a:ext cx="24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F23A978-B9EB-4444-82A5-4B63994B3F58}"/>
                    </a:ext>
                  </a:extLst>
                </p14:cNvPr>
                <p14:cNvContentPartPr/>
                <p14:nvPr/>
              </p14:nvContentPartPr>
              <p14:xfrm>
                <a:off x="3147794" y="3018904"/>
                <a:ext cx="260640" cy="5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F23A978-B9EB-4444-82A5-4B63994B3F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38794" y="3010264"/>
                  <a:ext cx="2782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865311-CB83-4280-BF69-BFAEF457312B}"/>
              </a:ext>
            </a:extLst>
          </p:cNvPr>
          <p:cNvGrpSpPr/>
          <p:nvPr/>
        </p:nvGrpSpPr>
        <p:grpSpPr>
          <a:xfrm>
            <a:off x="3950594" y="2688424"/>
            <a:ext cx="711000" cy="379440"/>
            <a:chOff x="3950594" y="2688424"/>
            <a:chExt cx="7110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14EF02-BD29-495A-849C-9D5561062BAB}"/>
                    </a:ext>
                  </a:extLst>
                </p14:cNvPr>
                <p14:cNvContentPartPr/>
                <p14:nvPr/>
              </p14:nvContentPartPr>
              <p14:xfrm>
                <a:off x="3950594" y="2873464"/>
                <a:ext cx="97200" cy="181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14EF02-BD29-495A-849C-9D5561062B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1954" y="2864824"/>
                  <a:ext cx="114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CDC7ED-95FD-469A-8DAD-36BDCDF0811F}"/>
                    </a:ext>
                  </a:extLst>
                </p14:cNvPr>
                <p14:cNvContentPartPr/>
                <p14:nvPr/>
              </p14:nvContentPartPr>
              <p14:xfrm>
                <a:off x="3992714" y="2688424"/>
                <a:ext cx="314280" cy="37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CDC7ED-95FD-469A-8DAD-36BDCDF081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4074" y="2679424"/>
                  <a:ext cx="331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9DDD39-4609-4154-9F06-7101A87FBB1E}"/>
                    </a:ext>
                  </a:extLst>
                </p14:cNvPr>
                <p14:cNvContentPartPr/>
                <p14:nvPr/>
              </p14:nvContentPartPr>
              <p14:xfrm>
                <a:off x="4339394" y="2829184"/>
                <a:ext cx="322200" cy="19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9DDD39-4609-4154-9F06-7101A87FBB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0754" y="2820544"/>
                  <a:ext cx="3398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86422F-EB01-43EC-8E04-849E4D44CC41}"/>
              </a:ext>
            </a:extLst>
          </p:cNvPr>
          <p:cNvGrpSpPr/>
          <p:nvPr/>
        </p:nvGrpSpPr>
        <p:grpSpPr>
          <a:xfrm>
            <a:off x="3993794" y="3195304"/>
            <a:ext cx="628560" cy="365040"/>
            <a:chOff x="3993794" y="3195304"/>
            <a:chExt cx="62856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1A1511-B8D0-4747-B4AB-B8ACF1437B14}"/>
                    </a:ext>
                  </a:extLst>
                </p14:cNvPr>
                <p14:cNvContentPartPr/>
                <p14:nvPr/>
              </p14:nvContentPartPr>
              <p14:xfrm>
                <a:off x="3993794" y="3195304"/>
                <a:ext cx="628560" cy="6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1A1511-B8D0-4747-B4AB-B8ACF1437B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84794" y="3186304"/>
                  <a:ext cx="64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E60654-44FE-4596-9880-66111B7AE7C6}"/>
                    </a:ext>
                  </a:extLst>
                </p14:cNvPr>
                <p14:cNvContentPartPr/>
                <p14:nvPr/>
              </p14:nvContentPartPr>
              <p14:xfrm>
                <a:off x="4152914" y="3319864"/>
                <a:ext cx="334440" cy="240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E60654-44FE-4596-9880-66111B7AE7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43914" y="3311224"/>
                  <a:ext cx="3520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4B14C8F-56AF-4C7D-A68F-CD4B1901FF5C}"/>
                  </a:ext>
                </a:extLst>
              </p14:cNvPr>
              <p14:cNvContentPartPr/>
              <p14:nvPr/>
            </p14:nvContentPartPr>
            <p14:xfrm>
              <a:off x="4949234" y="2651704"/>
              <a:ext cx="660240" cy="492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4B14C8F-56AF-4C7D-A68F-CD4B1901FF5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40234" y="2642704"/>
                <a:ext cx="677880" cy="51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1F954BA4-631B-48A9-8363-62A651302276}"/>
              </a:ext>
            </a:extLst>
          </p:cNvPr>
          <p:cNvGrpSpPr/>
          <p:nvPr/>
        </p:nvGrpSpPr>
        <p:grpSpPr>
          <a:xfrm>
            <a:off x="5005394" y="3309424"/>
            <a:ext cx="287280" cy="254520"/>
            <a:chOff x="5005394" y="3309424"/>
            <a:chExt cx="28728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19C182-D605-42E5-A321-44221D2A9FFA}"/>
                    </a:ext>
                  </a:extLst>
                </p14:cNvPr>
                <p14:cNvContentPartPr/>
                <p14:nvPr/>
              </p14:nvContentPartPr>
              <p14:xfrm>
                <a:off x="5081354" y="3329584"/>
                <a:ext cx="209880" cy="214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19C182-D605-42E5-A321-44221D2A9F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72354" y="3320944"/>
                  <a:ext cx="227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B35413-32F5-47DE-80B7-116E6E2C1075}"/>
                    </a:ext>
                  </a:extLst>
                </p14:cNvPr>
                <p14:cNvContentPartPr/>
                <p14:nvPr/>
              </p14:nvContentPartPr>
              <p14:xfrm>
                <a:off x="5005394" y="3309424"/>
                <a:ext cx="287280" cy="254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B35413-32F5-47DE-80B7-116E6E2C10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96394" y="3300784"/>
                  <a:ext cx="3049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0AB7752-229A-44EE-9954-8760F13A5DD8}"/>
              </a:ext>
            </a:extLst>
          </p:cNvPr>
          <p:cNvGrpSpPr/>
          <p:nvPr/>
        </p:nvGrpSpPr>
        <p:grpSpPr>
          <a:xfrm>
            <a:off x="6019874" y="2364064"/>
            <a:ext cx="1590840" cy="752040"/>
            <a:chOff x="6019874" y="2364064"/>
            <a:chExt cx="159084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17D2AB-8DF5-4A4D-8E76-8C499FE6A52D}"/>
                    </a:ext>
                  </a:extLst>
                </p14:cNvPr>
                <p14:cNvContentPartPr/>
                <p14:nvPr/>
              </p14:nvContentPartPr>
              <p14:xfrm>
                <a:off x="6019874" y="2584384"/>
                <a:ext cx="163080" cy="358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17D2AB-8DF5-4A4D-8E76-8C499FE6A5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10874" y="2575744"/>
                  <a:ext cx="18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391240-9EFE-41C4-81F6-B9E3174FAE32}"/>
                    </a:ext>
                  </a:extLst>
                </p14:cNvPr>
                <p14:cNvContentPartPr/>
                <p14:nvPr/>
              </p14:nvContentPartPr>
              <p14:xfrm>
                <a:off x="6369074" y="2555944"/>
                <a:ext cx="72360" cy="140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391240-9EFE-41C4-81F6-B9E3174FAE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60074" y="2547304"/>
                  <a:ext cx="9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704371-0F56-4015-8DCB-7B7B711F94C8}"/>
                    </a:ext>
                  </a:extLst>
                </p14:cNvPr>
                <p14:cNvContentPartPr/>
                <p14:nvPr/>
              </p14:nvContentPartPr>
              <p14:xfrm>
                <a:off x="6396434" y="2442544"/>
                <a:ext cx="228600" cy="231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704371-0F56-4015-8DCB-7B7B711F94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7434" y="2433904"/>
                  <a:ext cx="24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4EE335-91EB-4D69-BD34-469E4C3BBD51}"/>
                    </a:ext>
                  </a:extLst>
                </p14:cNvPr>
                <p14:cNvContentPartPr/>
                <p14:nvPr/>
              </p14:nvContentPartPr>
              <p14:xfrm>
                <a:off x="6713594" y="2567464"/>
                <a:ext cx="134640" cy="44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4EE335-91EB-4D69-BD34-469E4C3BBD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04594" y="2558464"/>
                  <a:ext cx="15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709350-2ECC-4D4B-A592-16F7412FB5F4}"/>
                    </a:ext>
                  </a:extLst>
                </p14:cNvPr>
                <p14:cNvContentPartPr/>
                <p14:nvPr/>
              </p14:nvContentPartPr>
              <p14:xfrm>
                <a:off x="7062074" y="2449384"/>
                <a:ext cx="532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709350-2ECC-4D4B-A592-16F7412FB5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074" y="2440744"/>
                  <a:ext cx="70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A9AF9F-242C-4D56-B793-20D1BC3DD28E}"/>
                    </a:ext>
                  </a:extLst>
                </p14:cNvPr>
                <p14:cNvContentPartPr/>
                <p14:nvPr/>
              </p14:nvContentPartPr>
              <p14:xfrm>
                <a:off x="6469154" y="2867704"/>
                <a:ext cx="215640" cy="193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A9AF9F-242C-4D56-B793-20D1BC3DD2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60514" y="2858704"/>
                  <a:ext cx="233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DDC4864-9104-49E1-98E9-6C14FE1DA77D}"/>
                    </a:ext>
                  </a:extLst>
                </p14:cNvPr>
                <p14:cNvContentPartPr/>
                <p14:nvPr/>
              </p14:nvContentPartPr>
              <p14:xfrm>
                <a:off x="6441434" y="2852224"/>
                <a:ext cx="210960" cy="171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DDC4864-9104-49E1-98E9-6C14FE1DA7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2434" y="2843224"/>
                  <a:ext cx="228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F14EA73-53D3-49AD-8DED-B3234064E30F}"/>
                    </a:ext>
                  </a:extLst>
                </p14:cNvPr>
                <p14:cNvContentPartPr/>
                <p14:nvPr/>
              </p14:nvContentPartPr>
              <p14:xfrm>
                <a:off x="6777674" y="2914144"/>
                <a:ext cx="166680" cy="36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F14EA73-53D3-49AD-8DED-B3234064E3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68674" y="2905144"/>
                  <a:ext cx="184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125CD5-EAF8-428C-9938-B56020C3E287}"/>
                    </a:ext>
                  </a:extLst>
                </p14:cNvPr>
                <p14:cNvContentPartPr/>
                <p14:nvPr/>
              </p14:nvContentPartPr>
              <p14:xfrm>
                <a:off x="7110674" y="2883544"/>
                <a:ext cx="43200" cy="11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125CD5-EAF8-428C-9938-B56020C3E2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02034" y="2874904"/>
                  <a:ext cx="6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6B69B6-7B48-4465-870C-1877FE196BD8}"/>
                    </a:ext>
                  </a:extLst>
                </p14:cNvPr>
                <p14:cNvContentPartPr/>
                <p14:nvPr/>
              </p14:nvContentPartPr>
              <p14:xfrm>
                <a:off x="7330274" y="2364064"/>
                <a:ext cx="280440" cy="75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6B69B6-7B48-4465-870C-1877FE196B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1274" y="2355424"/>
                  <a:ext cx="298080" cy="76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8570E9F-AB20-4E6C-9382-AA3A36877635}"/>
                  </a:ext>
                </a:extLst>
              </p14:cNvPr>
              <p14:cNvContentPartPr/>
              <p14:nvPr/>
            </p14:nvContentPartPr>
            <p14:xfrm>
              <a:off x="7713674" y="2411944"/>
              <a:ext cx="282600" cy="605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8570E9F-AB20-4E6C-9382-AA3A3687763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705034" y="2402944"/>
                <a:ext cx="30024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0F407C3-7BFA-4149-8DCF-57550FA80BA9}"/>
                  </a:ext>
                </a:extLst>
              </p14:cNvPr>
              <p14:cNvContentPartPr/>
              <p14:nvPr/>
            </p14:nvContentPartPr>
            <p14:xfrm>
              <a:off x="8069714" y="2372344"/>
              <a:ext cx="125280" cy="264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0F407C3-7BFA-4149-8DCF-57550FA80B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61074" y="2363704"/>
                <a:ext cx="142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64D4EFA-F405-445D-B35F-71D5B987E489}"/>
                  </a:ext>
                </a:extLst>
              </p14:cNvPr>
              <p14:cNvContentPartPr/>
              <p14:nvPr/>
            </p14:nvContentPartPr>
            <p14:xfrm>
              <a:off x="8227754" y="2369824"/>
              <a:ext cx="301680" cy="231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64D4EFA-F405-445D-B35F-71D5B987E48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19114" y="2361184"/>
                <a:ext cx="319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9FBA158-2CD0-43E6-89AD-6D55C7023183}"/>
                  </a:ext>
                </a:extLst>
              </p14:cNvPr>
              <p14:cNvContentPartPr/>
              <p14:nvPr/>
            </p14:nvContentPartPr>
            <p14:xfrm>
              <a:off x="8630594" y="2499424"/>
              <a:ext cx="115560" cy="34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9FBA158-2CD0-43E6-89AD-6D55C702318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1594" y="2490424"/>
                <a:ext cx="133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B12CDE-D4B9-4514-94DB-FD52FC74D354}"/>
                  </a:ext>
                </a:extLst>
              </p14:cNvPr>
              <p14:cNvContentPartPr/>
              <p14:nvPr/>
            </p14:nvContentPartPr>
            <p14:xfrm>
              <a:off x="8901314" y="2467384"/>
              <a:ext cx="22680" cy="145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B12CDE-D4B9-4514-94DB-FD52FC74D35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892674" y="2458744"/>
                <a:ext cx="40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7D9CD23-4867-481E-8C1A-89C27853A0ED}"/>
                  </a:ext>
                </a:extLst>
              </p14:cNvPr>
              <p14:cNvContentPartPr/>
              <p14:nvPr/>
            </p14:nvContentPartPr>
            <p14:xfrm>
              <a:off x="9018314" y="2355784"/>
              <a:ext cx="132120" cy="3304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7D9CD23-4867-481E-8C1A-89C27853A0E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009674" y="2346784"/>
                <a:ext cx="149760" cy="34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3EC80BC-E58D-48C1-8DA1-BDEBB2EB4340}"/>
              </a:ext>
            </a:extLst>
          </p:cNvPr>
          <p:cNvGrpSpPr/>
          <p:nvPr/>
        </p:nvGrpSpPr>
        <p:grpSpPr>
          <a:xfrm>
            <a:off x="8464634" y="97504"/>
            <a:ext cx="1053360" cy="403200"/>
            <a:chOff x="8464634" y="97504"/>
            <a:chExt cx="105336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7A704D-89B1-4422-9837-E40A84F03077}"/>
                    </a:ext>
                  </a:extLst>
                </p14:cNvPr>
                <p14:cNvContentPartPr/>
                <p14:nvPr/>
              </p14:nvContentPartPr>
              <p14:xfrm>
                <a:off x="8464634" y="162664"/>
                <a:ext cx="125640" cy="238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7A704D-89B1-4422-9837-E40A84F030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55634" y="154024"/>
                  <a:ext cx="143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4AF103-4765-446F-B9A2-2E3DEE1A16A8}"/>
                    </a:ext>
                  </a:extLst>
                </p14:cNvPr>
                <p14:cNvContentPartPr/>
                <p14:nvPr/>
              </p14:nvContentPartPr>
              <p14:xfrm>
                <a:off x="9020474" y="304864"/>
                <a:ext cx="135000" cy="2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4AF103-4765-446F-B9A2-2E3DEE1A16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11834" y="296224"/>
                  <a:ext cx="152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EB28CF-2519-4E55-8B7F-CB7D3700804C}"/>
                    </a:ext>
                  </a:extLst>
                </p14:cNvPr>
                <p14:cNvContentPartPr/>
                <p14:nvPr/>
              </p14:nvContentPartPr>
              <p14:xfrm>
                <a:off x="9249074" y="274624"/>
                <a:ext cx="13320" cy="11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EB28CF-2519-4E55-8B7F-CB7D370080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0434" y="265624"/>
                  <a:ext cx="3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6BC011-5D14-4DEE-82F6-534FE0F076AC}"/>
                    </a:ext>
                  </a:extLst>
                </p14:cNvPr>
                <p14:cNvContentPartPr/>
                <p14:nvPr/>
              </p14:nvContentPartPr>
              <p14:xfrm>
                <a:off x="9367514" y="164104"/>
                <a:ext cx="150480" cy="336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6BC011-5D14-4DEE-82F6-534FE0F076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58514" y="155104"/>
                  <a:ext cx="168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738D26-9753-4E6F-9040-EDE67391667A}"/>
                    </a:ext>
                  </a:extLst>
                </p14:cNvPr>
                <p14:cNvContentPartPr/>
                <p14:nvPr/>
              </p14:nvContentPartPr>
              <p14:xfrm>
                <a:off x="8639234" y="181384"/>
                <a:ext cx="105840" cy="20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738D26-9753-4E6F-9040-EDE6739166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30594" y="172744"/>
                  <a:ext cx="123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5671F7-1774-403A-A82E-1E3D245BE48E}"/>
                    </a:ext>
                  </a:extLst>
                </p14:cNvPr>
                <p14:cNvContentPartPr/>
                <p14:nvPr/>
              </p14:nvContentPartPr>
              <p14:xfrm>
                <a:off x="8678834" y="97504"/>
                <a:ext cx="239400" cy="313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5671F7-1774-403A-A82E-1E3D245BE4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9834" y="88504"/>
                  <a:ext cx="2570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8135D53-4EB2-4225-9432-ADC1213FB244}"/>
              </a:ext>
            </a:extLst>
          </p:cNvPr>
          <p:cNvGrpSpPr/>
          <p:nvPr/>
        </p:nvGrpSpPr>
        <p:grpSpPr>
          <a:xfrm>
            <a:off x="9314234" y="2298184"/>
            <a:ext cx="1510560" cy="891000"/>
            <a:chOff x="9314234" y="2298184"/>
            <a:chExt cx="1510560" cy="89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EF0154-4339-45F8-99F1-3E5863660A68}"/>
                    </a:ext>
                  </a:extLst>
                </p14:cNvPr>
                <p14:cNvContentPartPr/>
                <p14:nvPr/>
              </p14:nvContentPartPr>
              <p14:xfrm>
                <a:off x="9314234" y="2551984"/>
                <a:ext cx="149760" cy="3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EF0154-4339-45F8-99F1-3E5863660A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05594" y="2543344"/>
                  <a:ext cx="167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E76DA7-1F66-4896-AD8E-F446A8169AB1}"/>
                    </a:ext>
                  </a:extLst>
                </p14:cNvPr>
                <p14:cNvContentPartPr/>
                <p14:nvPr/>
              </p14:nvContentPartPr>
              <p14:xfrm>
                <a:off x="9621314" y="2447944"/>
                <a:ext cx="181440" cy="320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E76DA7-1F66-4896-AD8E-F446A8169A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2674" y="2439304"/>
                  <a:ext cx="199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7A83EDF-9731-46DD-A135-8DF0DF1017AE}"/>
                    </a:ext>
                  </a:extLst>
                </p14:cNvPr>
                <p14:cNvContentPartPr/>
                <p14:nvPr/>
              </p14:nvContentPartPr>
              <p14:xfrm>
                <a:off x="9795194" y="2639464"/>
                <a:ext cx="13680" cy="16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7A83EDF-9731-46DD-A135-8DF0DF1017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6554" y="2630464"/>
                  <a:ext cx="31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B0A2B5-DC38-45DA-822F-2AAE364B14A8}"/>
                    </a:ext>
                  </a:extLst>
                </p14:cNvPr>
                <p14:cNvContentPartPr/>
                <p14:nvPr/>
              </p14:nvContentPartPr>
              <p14:xfrm>
                <a:off x="9764954" y="2530384"/>
                <a:ext cx="85320" cy="162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B0A2B5-DC38-45DA-822F-2AAE364B14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55954" y="2521744"/>
                  <a:ext cx="102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BD574F-4F0D-4E3A-B1FD-918050EC1AB2}"/>
                    </a:ext>
                  </a:extLst>
                </p14:cNvPr>
                <p14:cNvContentPartPr/>
                <p14:nvPr/>
              </p14:nvContentPartPr>
              <p14:xfrm>
                <a:off x="9817154" y="2427424"/>
                <a:ext cx="245160" cy="263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BD574F-4F0D-4E3A-B1FD-918050EC1A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08154" y="2418784"/>
                  <a:ext cx="262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A5F5D0-CF72-4028-B46D-3B33D956B584}"/>
                    </a:ext>
                  </a:extLst>
                </p14:cNvPr>
                <p14:cNvContentPartPr/>
                <p14:nvPr/>
              </p14:nvContentPartPr>
              <p14:xfrm>
                <a:off x="10103714" y="2570344"/>
                <a:ext cx="130320" cy="33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A5F5D0-CF72-4028-B46D-3B33D956B5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94714" y="2561704"/>
                  <a:ext cx="147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24A8D8F-73D6-4229-8CCA-390AE9725A64}"/>
                    </a:ext>
                  </a:extLst>
                </p14:cNvPr>
                <p14:cNvContentPartPr/>
                <p14:nvPr/>
              </p14:nvContentPartPr>
              <p14:xfrm>
                <a:off x="10339514" y="2512024"/>
                <a:ext cx="34200" cy="139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24A8D8F-73D6-4229-8CCA-390AE9725A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30514" y="2503384"/>
                  <a:ext cx="51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FC6206-5FD0-42A5-8AF2-B1B3C1613BF9}"/>
                    </a:ext>
                  </a:extLst>
                </p14:cNvPr>
                <p14:cNvContentPartPr/>
                <p14:nvPr/>
              </p14:nvContentPartPr>
              <p14:xfrm>
                <a:off x="10433114" y="2375224"/>
                <a:ext cx="140760" cy="351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FC6206-5FD0-42A5-8AF2-B1B3C1613B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24114" y="2366224"/>
                  <a:ext cx="158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7EAF47-443C-4DF4-9090-3FAFDFD71FBF}"/>
                    </a:ext>
                  </a:extLst>
                </p14:cNvPr>
                <p14:cNvContentPartPr/>
                <p14:nvPr/>
              </p14:nvContentPartPr>
              <p14:xfrm>
                <a:off x="10469474" y="2298184"/>
                <a:ext cx="355320" cy="891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7EAF47-443C-4DF4-9090-3FAFDFD71F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60474" y="2289184"/>
                  <a:ext cx="372960" cy="90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5ABC3FC-EF51-4D8F-AF47-01D1E28E34A8}"/>
              </a:ext>
            </a:extLst>
          </p:cNvPr>
          <p:cNvGrpSpPr/>
          <p:nvPr/>
        </p:nvGrpSpPr>
        <p:grpSpPr>
          <a:xfrm>
            <a:off x="8032274" y="2848984"/>
            <a:ext cx="942120" cy="253440"/>
            <a:chOff x="8032274" y="2848984"/>
            <a:chExt cx="94212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01022F3-E059-455B-BD90-1EA0FBA83677}"/>
                    </a:ext>
                  </a:extLst>
                </p14:cNvPr>
                <p14:cNvContentPartPr/>
                <p14:nvPr/>
              </p14:nvContentPartPr>
              <p14:xfrm>
                <a:off x="8032274" y="2848984"/>
                <a:ext cx="149400" cy="228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01022F3-E059-455B-BD90-1EA0FBA836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23274" y="2839984"/>
                  <a:ext cx="16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813E9C-8975-4901-87F3-0478E5DDEFDC}"/>
                    </a:ext>
                  </a:extLst>
                </p14:cNvPr>
                <p14:cNvContentPartPr/>
                <p14:nvPr/>
              </p14:nvContentPartPr>
              <p14:xfrm>
                <a:off x="8203274" y="2932864"/>
                <a:ext cx="159480" cy="109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813E9C-8975-4901-87F3-0478E5DDEF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94634" y="2924224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B01E24C-8D99-4DDE-B8DC-539802AED4C3}"/>
                    </a:ext>
                  </a:extLst>
                </p14:cNvPr>
                <p14:cNvContentPartPr/>
                <p14:nvPr/>
              </p14:nvContentPartPr>
              <p14:xfrm>
                <a:off x="8485874" y="2968504"/>
                <a:ext cx="110160" cy="2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B01E24C-8D99-4DDE-B8DC-539802AED4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76874" y="2959504"/>
                  <a:ext cx="12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9270898-8592-4780-8C79-80CDA3FA483F}"/>
                    </a:ext>
                  </a:extLst>
                </p14:cNvPr>
                <p14:cNvContentPartPr/>
                <p14:nvPr/>
              </p14:nvContentPartPr>
              <p14:xfrm>
                <a:off x="8732834" y="2943664"/>
                <a:ext cx="20880" cy="90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9270898-8592-4780-8C79-80CDA3FA48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24194" y="2934664"/>
                  <a:ext cx="3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30AFE6C-4C0E-4D73-B926-F0BB552AF1EB}"/>
                    </a:ext>
                  </a:extLst>
                </p14:cNvPr>
                <p14:cNvContentPartPr/>
                <p14:nvPr/>
              </p14:nvContentPartPr>
              <p14:xfrm>
                <a:off x="8888354" y="2856544"/>
                <a:ext cx="86040" cy="245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30AFE6C-4C0E-4D73-B926-F0BB552AF1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79714" y="2847904"/>
                  <a:ext cx="1036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AC8BD46-D298-4E72-B023-C01D68A6E5A0}"/>
              </a:ext>
            </a:extLst>
          </p:cNvPr>
          <p:cNvGrpSpPr/>
          <p:nvPr/>
        </p:nvGrpSpPr>
        <p:grpSpPr>
          <a:xfrm>
            <a:off x="9168434" y="2919904"/>
            <a:ext cx="916200" cy="185760"/>
            <a:chOff x="9168434" y="2919904"/>
            <a:chExt cx="9162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37EEFE-C853-4B15-B4E4-9CE23FE8E8A2}"/>
                    </a:ext>
                  </a:extLst>
                </p14:cNvPr>
                <p14:cNvContentPartPr/>
                <p14:nvPr/>
              </p14:nvContentPartPr>
              <p14:xfrm>
                <a:off x="9168434" y="2985784"/>
                <a:ext cx="111960" cy="31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37EEFE-C853-4B15-B4E4-9CE23FE8E8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59434" y="2977144"/>
                  <a:ext cx="12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C8D1241-B6BB-4F24-93AB-D3C02DEF3556}"/>
                    </a:ext>
                  </a:extLst>
                </p14:cNvPr>
                <p14:cNvContentPartPr/>
                <p14:nvPr/>
              </p14:nvContentPartPr>
              <p14:xfrm>
                <a:off x="9357794" y="2919904"/>
                <a:ext cx="138600" cy="185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C8D1241-B6BB-4F24-93AB-D3C02DEF35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48794" y="2911264"/>
                  <a:ext cx="15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CA0DB1-EED4-4DF8-BDF2-3F22E8D62370}"/>
                    </a:ext>
                  </a:extLst>
                </p14:cNvPr>
                <p14:cNvContentPartPr/>
                <p14:nvPr/>
              </p14:nvContentPartPr>
              <p14:xfrm>
                <a:off x="9539234" y="2946544"/>
                <a:ext cx="173520" cy="142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CA0DB1-EED4-4DF8-BDF2-3F22E8D623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30594" y="2937544"/>
                  <a:ext cx="19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92E844-8C61-4E5B-A80C-4E3C2CAB23D8}"/>
                    </a:ext>
                  </a:extLst>
                </p14:cNvPr>
                <p14:cNvContentPartPr/>
                <p14:nvPr/>
              </p14:nvContentPartPr>
              <p14:xfrm>
                <a:off x="9546434" y="2941864"/>
                <a:ext cx="147240" cy="11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92E844-8C61-4E5B-A80C-4E3C2CAB23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37794" y="2933224"/>
                  <a:ext cx="164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712AA0B-D376-4B2E-BB50-B7FB414E6A9A}"/>
                    </a:ext>
                  </a:extLst>
                </p14:cNvPr>
                <p14:cNvContentPartPr/>
                <p14:nvPr/>
              </p14:nvContentPartPr>
              <p14:xfrm>
                <a:off x="9778634" y="2982544"/>
                <a:ext cx="147240" cy="30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712AA0B-D376-4B2E-BB50-B7FB414E6A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9634" y="2973904"/>
                  <a:ext cx="164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E77D04-50E6-4BAF-BD2C-F0A7B4C7A4D3}"/>
                    </a:ext>
                  </a:extLst>
                </p14:cNvPr>
                <p14:cNvContentPartPr/>
                <p14:nvPr/>
              </p14:nvContentPartPr>
              <p14:xfrm>
                <a:off x="10073474" y="2965984"/>
                <a:ext cx="11160" cy="110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E77D04-50E6-4BAF-BD2C-F0A7B4C7A4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64474" y="2956984"/>
                  <a:ext cx="288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855A0A6-CD8A-4ED7-AD5F-BBA6D8285665}"/>
                  </a:ext>
                </a:extLst>
              </p14:cNvPr>
              <p14:cNvContentPartPr/>
              <p14:nvPr/>
            </p14:nvContentPartPr>
            <p14:xfrm>
              <a:off x="10277954" y="2842864"/>
              <a:ext cx="103320" cy="326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855A0A6-CD8A-4ED7-AD5F-BBA6D828566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269314" y="2834224"/>
                <a:ext cx="1209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35A2814-7C18-459F-846B-8F99F78DE2AE}"/>
                  </a:ext>
                </a:extLst>
              </p14:cNvPr>
              <p14:cNvContentPartPr/>
              <p14:nvPr/>
            </p14:nvContentPartPr>
            <p14:xfrm>
              <a:off x="6248834" y="3241024"/>
              <a:ext cx="3975480" cy="54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35A2814-7C18-459F-846B-8F99F78DE2A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239834" y="3232384"/>
                <a:ext cx="3993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CE65038-D44B-4201-BA51-A1B5316E689A}"/>
                  </a:ext>
                </a:extLst>
              </p14:cNvPr>
              <p14:cNvContentPartPr/>
              <p14:nvPr/>
            </p14:nvContentPartPr>
            <p14:xfrm>
              <a:off x="6139754" y="4025104"/>
              <a:ext cx="3609360" cy="264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CE65038-D44B-4201-BA51-A1B5316E689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30754" y="4016464"/>
                <a:ext cx="362700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1BD36C1-04BA-422C-A44C-18EFDDCEF3EA}"/>
              </a:ext>
            </a:extLst>
          </p:cNvPr>
          <p:cNvGrpSpPr/>
          <p:nvPr/>
        </p:nvGrpSpPr>
        <p:grpSpPr>
          <a:xfrm>
            <a:off x="6302834" y="3326704"/>
            <a:ext cx="5586840" cy="2512080"/>
            <a:chOff x="6302834" y="3326704"/>
            <a:chExt cx="5586840" cy="251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EDADA29-B781-4B8E-8FE6-4E97954DF887}"/>
                    </a:ext>
                  </a:extLst>
                </p14:cNvPr>
                <p14:cNvContentPartPr/>
                <p14:nvPr/>
              </p14:nvContentPartPr>
              <p14:xfrm>
                <a:off x="7582274" y="3413104"/>
                <a:ext cx="266040" cy="564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EDADA29-B781-4B8E-8FE6-4E97954DF8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73634" y="3404104"/>
                  <a:ext cx="2836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1297526-7616-4784-947D-1EF4580D87E0}"/>
                    </a:ext>
                  </a:extLst>
                </p14:cNvPr>
                <p14:cNvContentPartPr/>
                <p14:nvPr/>
              </p14:nvContentPartPr>
              <p14:xfrm>
                <a:off x="7948034" y="3378904"/>
                <a:ext cx="334440" cy="199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1297526-7616-4784-947D-1EF4580D87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39394" y="3370264"/>
                  <a:ext cx="352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4004B1-699B-43E5-A1C9-876EDE906D7C}"/>
                    </a:ext>
                  </a:extLst>
                </p14:cNvPr>
                <p14:cNvContentPartPr/>
                <p14:nvPr/>
              </p14:nvContentPartPr>
              <p14:xfrm>
                <a:off x="8364914" y="3450904"/>
                <a:ext cx="112680" cy="37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4004B1-699B-43E5-A1C9-876EDE906D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56274" y="3442264"/>
                  <a:ext cx="130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FB94FE-FF9C-47A2-8BAB-4765828BB353}"/>
                    </a:ext>
                  </a:extLst>
                </p14:cNvPr>
                <p14:cNvContentPartPr/>
                <p14:nvPr/>
              </p14:nvContentPartPr>
              <p14:xfrm>
                <a:off x="8653994" y="3386464"/>
                <a:ext cx="32400" cy="187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FB94FE-FF9C-47A2-8BAB-4765828BB3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44994" y="3377824"/>
                  <a:ext cx="5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43397A5-DA18-4999-A369-86CBA373C4E7}"/>
                    </a:ext>
                  </a:extLst>
                </p14:cNvPr>
                <p14:cNvContentPartPr/>
                <p14:nvPr/>
              </p14:nvContentPartPr>
              <p14:xfrm>
                <a:off x="7971434" y="3825304"/>
                <a:ext cx="167040" cy="137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43397A5-DA18-4999-A369-86CBA373C4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62434" y="3816664"/>
                  <a:ext cx="184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F69E5AF-A006-4217-A352-8F30A2A546FF}"/>
                    </a:ext>
                  </a:extLst>
                </p14:cNvPr>
                <p14:cNvContentPartPr/>
                <p14:nvPr/>
              </p14:nvContentPartPr>
              <p14:xfrm>
                <a:off x="8266634" y="3853384"/>
                <a:ext cx="174960" cy="32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F69E5AF-A006-4217-A352-8F30A2A546F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57994" y="3844384"/>
                  <a:ext cx="192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8DF6B0-BD7D-4386-8BB4-D5F5C94E704B}"/>
                    </a:ext>
                  </a:extLst>
                </p14:cNvPr>
                <p14:cNvContentPartPr/>
                <p14:nvPr/>
              </p14:nvContentPartPr>
              <p14:xfrm>
                <a:off x="8571914" y="3838984"/>
                <a:ext cx="27360" cy="156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8DF6B0-BD7D-4386-8BB4-D5F5C94E704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62914" y="3830344"/>
                  <a:ext cx="4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699CE7-E63B-4CDD-AA2A-3537BE177DF4}"/>
                    </a:ext>
                  </a:extLst>
                </p14:cNvPr>
                <p14:cNvContentPartPr/>
                <p14:nvPr/>
              </p14:nvContentPartPr>
              <p14:xfrm>
                <a:off x="8881874" y="3326704"/>
                <a:ext cx="276840" cy="682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699CE7-E63B-4CDD-AA2A-3537BE177D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72874" y="3318064"/>
                  <a:ext cx="2944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6AD9B67-40A9-488E-960A-E15FC2372782}"/>
                    </a:ext>
                  </a:extLst>
                </p14:cNvPr>
                <p14:cNvContentPartPr/>
                <p14:nvPr/>
              </p14:nvContentPartPr>
              <p14:xfrm>
                <a:off x="6348914" y="4693264"/>
                <a:ext cx="160920" cy="256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6AD9B67-40A9-488E-960A-E15FC23727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40274" y="4684624"/>
                  <a:ext cx="178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F76B451-7E20-46F2-97B6-E2DA89C39083}"/>
                    </a:ext>
                  </a:extLst>
                </p14:cNvPr>
                <p14:cNvContentPartPr/>
                <p14:nvPr/>
              </p14:nvContentPartPr>
              <p14:xfrm>
                <a:off x="6434954" y="4548544"/>
                <a:ext cx="226800" cy="186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F76B451-7E20-46F2-97B6-E2DA89C390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25954" y="4539544"/>
                  <a:ext cx="244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86640A-1B7B-4A64-906F-50A1B62A8445}"/>
                    </a:ext>
                  </a:extLst>
                </p14:cNvPr>
                <p14:cNvContentPartPr/>
                <p14:nvPr/>
              </p14:nvContentPartPr>
              <p14:xfrm>
                <a:off x="6743114" y="4582384"/>
                <a:ext cx="294480" cy="156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86640A-1B7B-4A64-906F-50A1B62A844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34474" y="4573744"/>
                  <a:ext cx="312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99FFDA-20E7-4A09-A5D5-3AA362C143D7}"/>
                    </a:ext>
                  </a:extLst>
                </p14:cNvPr>
                <p14:cNvContentPartPr/>
                <p14:nvPr/>
              </p14:nvContentPartPr>
              <p14:xfrm>
                <a:off x="7156394" y="4208704"/>
                <a:ext cx="276840" cy="530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99FFDA-20E7-4A09-A5D5-3AA362C143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47394" y="4199704"/>
                  <a:ext cx="2944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F4F181-646A-4B83-9231-510590D05129}"/>
                    </a:ext>
                  </a:extLst>
                </p14:cNvPr>
                <p14:cNvContentPartPr/>
                <p14:nvPr/>
              </p14:nvContentPartPr>
              <p14:xfrm>
                <a:off x="7178354" y="4579144"/>
                <a:ext cx="195480" cy="53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F4F181-646A-4B83-9231-510590D051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69354" y="4570144"/>
                  <a:ext cx="213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4E5F20F-F7FD-4CC0-81C3-6ECC6BE6858F}"/>
                    </a:ext>
                  </a:extLst>
                </p14:cNvPr>
                <p14:cNvContentPartPr/>
                <p14:nvPr/>
              </p14:nvContentPartPr>
              <p14:xfrm>
                <a:off x="7628714" y="4536304"/>
                <a:ext cx="129240" cy="164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4E5F20F-F7FD-4CC0-81C3-6ECC6BE6858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20074" y="4527664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AC0B9FD-0D3F-4412-AE3A-6CBAF4EF6362}"/>
                    </a:ext>
                  </a:extLst>
                </p14:cNvPr>
                <p14:cNvContentPartPr/>
                <p14:nvPr/>
              </p14:nvContentPartPr>
              <p14:xfrm>
                <a:off x="7883234" y="4251904"/>
                <a:ext cx="276840" cy="505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AC0B9FD-0D3F-4412-AE3A-6CBAF4EF63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74594" y="4243264"/>
                  <a:ext cx="294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1D66F93-D27E-4CD0-9B3F-2DB807950DEC}"/>
                    </a:ext>
                  </a:extLst>
                </p14:cNvPr>
                <p14:cNvContentPartPr/>
                <p14:nvPr/>
              </p14:nvContentPartPr>
              <p14:xfrm>
                <a:off x="7893674" y="4574464"/>
                <a:ext cx="213480" cy="60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1D66F93-D27E-4CD0-9B3F-2DB807950DE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85034" y="4565824"/>
                  <a:ext cx="231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EE6251-6D15-4481-A73E-DD103B874175}"/>
                    </a:ext>
                  </a:extLst>
                </p14:cNvPr>
                <p14:cNvContentPartPr/>
                <p14:nvPr/>
              </p14:nvContentPartPr>
              <p14:xfrm>
                <a:off x="8314874" y="4368184"/>
                <a:ext cx="164880" cy="357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EE6251-6D15-4481-A73E-DD103B87417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06234" y="4359544"/>
                  <a:ext cx="1825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FCED880-559B-437B-A120-5C5DC0F0190F}"/>
                    </a:ext>
                  </a:extLst>
                </p14:cNvPr>
                <p14:cNvContentPartPr/>
                <p14:nvPr/>
              </p14:nvContentPartPr>
              <p14:xfrm>
                <a:off x="8502074" y="4332904"/>
                <a:ext cx="168480" cy="367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FCED880-559B-437B-A120-5C5DC0F0190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93074" y="4323904"/>
                  <a:ext cx="186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84488E1-E4AF-493A-8AB2-501545A9CE7F}"/>
                    </a:ext>
                  </a:extLst>
                </p14:cNvPr>
                <p14:cNvContentPartPr/>
                <p14:nvPr/>
              </p14:nvContentPartPr>
              <p14:xfrm>
                <a:off x="8365634" y="4570864"/>
                <a:ext cx="232920" cy="32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84488E1-E4AF-493A-8AB2-501545A9CE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56634" y="4561864"/>
                  <a:ext cx="250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9C9882-FE43-4396-8153-BBC020AB2E93}"/>
                    </a:ext>
                  </a:extLst>
                </p14:cNvPr>
                <p14:cNvContentPartPr/>
                <p14:nvPr/>
              </p14:nvContentPartPr>
              <p14:xfrm>
                <a:off x="8657234" y="4498504"/>
                <a:ext cx="146880" cy="276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9C9882-FE43-4396-8153-BBC020AB2E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48594" y="4489504"/>
                  <a:ext cx="16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5BEFC6-442C-482F-96D3-058BC9C2CBDC}"/>
                    </a:ext>
                  </a:extLst>
                </p14:cNvPr>
                <p14:cNvContentPartPr/>
                <p14:nvPr/>
              </p14:nvContentPartPr>
              <p14:xfrm>
                <a:off x="8732114" y="4503904"/>
                <a:ext cx="241560" cy="428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5BEFC6-442C-482F-96D3-058BC9C2CBD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23114" y="4495264"/>
                  <a:ext cx="259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9D911C-F8DE-407A-B34C-7A525FFD6A09}"/>
                    </a:ext>
                  </a:extLst>
                </p14:cNvPr>
                <p14:cNvContentPartPr/>
                <p14:nvPr/>
              </p14:nvContentPartPr>
              <p14:xfrm>
                <a:off x="8900234" y="4472224"/>
                <a:ext cx="246960" cy="163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9D911C-F8DE-407A-B34C-7A525FFD6A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91234" y="4463224"/>
                  <a:ext cx="264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604C59-415C-45F5-B364-969798B3E963}"/>
                    </a:ext>
                  </a:extLst>
                </p14:cNvPr>
                <p14:cNvContentPartPr/>
                <p14:nvPr/>
              </p14:nvContentPartPr>
              <p14:xfrm>
                <a:off x="9130994" y="4460344"/>
                <a:ext cx="164520" cy="149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604C59-415C-45F5-B364-969798B3E9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21994" y="4451344"/>
                  <a:ext cx="182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63E90D-0119-476E-A616-A8F4E76F22CD}"/>
                    </a:ext>
                  </a:extLst>
                </p14:cNvPr>
                <p14:cNvContentPartPr/>
                <p14:nvPr/>
              </p14:nvContentPartPr>
              <p14:xfrm>
                <a:off x="9268514" y="4438024"/>
                <a:ext cx="211680" cy="178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63E90D-0119-476E-A616-A8F4E76F22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59514" y="4429384"/>
                  <a:ext cx="22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2FC2BAB-0D52-401F-A481-6A96A5D24CEF}"/>
                    </a:ext>
                  </a:extLst>
                </p14:cNvPr>
                <p14:cNvContentPartPr/>
                <p14:nvPr/>
              </p14:nvContentPartPr>
              <p14:xfrm>
                <a:off x="9326114" y="4457824"/>
                <a:ext cx="313200" cy="505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2FC2BAB-0D52-401F-A481-6A96A5D24C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17474" y="4449184"/>
                  <a:ext cx="3308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45BE4A-4BAE-4699-836C-A7B1221F2E78}"/>
                    </a:ext>
                  </a:extLst>
                </p14:cNvPr>
                <p14:cNvContentPartPr/>
                <p14:nvPr/>
              </p14:nvContentPartPr>
              <p14:xfrm>
                <a:off x="9645434" y="4421464"/>
                <a:ext cx="168480" cy="161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45BE4A-4BAE-4699-836C-A7B1221F2E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36434" y="4412824"/>
                  <a:ext cx="18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3BE1BA9-102F-4322-8DAD-FE164D63024F}"/>
                    </a:ext>
                  </a:extLst>
                </p14:cNvPr>
                <p14:cNvContentPartPr/>
                <p14:nvPr/>
              </p14:nvContentPartPr>
              <p14:xfrm>
                <a:off x="9860354" y="4444144"/>
                <a:ext cx="123480" cy="149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3BE1BA9-102F-4322-8DAD-FE164D6302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51354" y="4435144"/>
                  <a:ext cx="141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D7770D-B37E-4625-817F-F260BD24B9BB}"/>
                    </a:ext>
                  </a:extLst>
                </p14:cNvPr>
                <p14:cNvContentPartPr/>
                <p14:nvPr/>
              </p14:nvContentPartPr>
              <p14:xfrm>
                <a:off x="10028834" y="4448464"/>
                <a:ext cx="291600" cy="139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D7770D-B37E-4625-817F-F260BD24B9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19834" y="4439824"/>
                  <a:ext cx="309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567928-615C-44A6-8BAD-4AC669278F9C}"/>
                    </a:ext>
                  </a:extLst>
                </p14:cNvPr>
                <p14:cNvContentPartPr/>
                <p14:nvPr/>
              </p14:nvContentPartPr>
              <p14:xfrm>
                <a:off x="10349954" y="4454944"/>
                <a:ext cx="164880" cy="133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567928-615C-44A6-8BAD-4AC669278F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41314" y="4446304"/>
                  <a:ext cx="182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33D8296-B420-4472-A418-B83DE70F99E7}"/>
                    </a:ext>
                  </a:extLst>
                </p14:cNvPr>
                <p14:cNvContentPartPr/>
                <p14:nvPr/>
              </p14:nvContentPartPr>
              <p14:xfrm>
                <a:off x="10666034" y="4102864"/>
                <a:ext cx="251640" cy="51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33D8296-B420-4472-A418-B83DE70F99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57034" y="4094224"/>
                  <a:ext cx="2692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7FE27A-F01F-49F8-9323-3ED1C6DDB007}"/>
                    </a:ext>
                  </a:extLst>
                </p14:cNvPr>
                <p14:cNvContentPartPr/>
                <p14:nvPr/>
              </p14:nvContentPartPr>
              <p14:xfrm>
                <a:off x="10533914" y="4377544"/>
                <a:ext cx="390240" cy="70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7FE27A-F01F-49F8-9323-3ED1C6DDB0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24914" y="4368544"/>
                  <a:ext cx="407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83BD785-5DBF-4BDC-BFCD-2E09823F2927}"/>
                    </a:ext>
                  </a:extLst>
                </p14:cNvPr>
                <p14:cNvContentPartPr/>
                <p14:nvPr/>
              </p14:nvContentPartPr>
              <p14:xfrm>
                <a:off x="10886354" y="4454944"/>
                <a:ext cx="241560" cy="17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83BD785-5DBF-4BDC-BFCD-2E09823F292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77354" y="4445944"/>
                  <a:ext cx="259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7F85CCB-544E-40FA-9D6C-92F3694EED0F}"/>
                    </a:ext>
                  </a:extLst>
                </p14:cNvPr>
                <p14:cNvContentPartPr/>
                <p14:nvPr/>
              </p14:nvContentPartPr>
              <p14:xfrm>
                <a:off x="11161754" y="4471144"/>
                <a:ext cx="30960" cy="141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7F85CCB-544E-40FA-9D6C-92F3694EED0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52754" y="4462144"/>
                  <a:ext cx="48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4EE6E5-B295-4D7D-864E-2931AE63D8EB}"/>
                    </a:ext>
                  </a:extLst>
                </p14:cNvPr>
                <p14:cNvContentPartPr/>
                <p14:nvPr/>
              </p14:nvContentPartPr>
              <p14:xfrm>
                <a:off x="11364794" y="4439464"/>
                <a:ext cx="193320" cy="188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4EE6E5-B295-4D7D-864E-2931AE63D8E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56154" y="4430464"/>
                  <a:ext cx="210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21448DC-DCDF-46FE-AB3F-6E34888EE602}"/>
                    </a:ext>
                  </a:extLst>
                </p14:cNvPr>
                <p14:cNvContentPartPr/>
                <p14:nvPr/>
              </p14:nvContentPartPr>
              <p14:xfrm>
                <a:off x="6302834" y="5159824"/>
                <a:ext cx="248040" cy="144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21448DC-DCDF-46FE-AB3F-6E34888EE60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94194" y="5150824"/>
                  <a:ext cx="265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9B9ABD9-3447-4188-8B80-4E84D6C21F2E}"/>
                    </a:ext>
                  </a:extLst>
                </p14:cNvPr>
                <p14:cNvContentPartPr/>
                <p14:nvPr/>
              </p14:nvContentPartPr>
              <p14:xfrm>
                <a:off x="6593354" y="5175664"/>
                <a:ext cx="75960" cy="126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9B9ABD9-3447-4188-8B80-4E84D6C21F2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84354" y="5166664"/>
                  <a:ext cx="93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9FBA367-3ABE-4FED-8FF9-F185EC58DC51}"/>
                    </a:ext>
                  </a:extLst>
                </p14:cNvPr>
                <p14:cNvContentPartPr/>
                <p14:nvPr/>
              </p14:nvContentPartPr>
              <p14:xfrm>
                <a:off x="6777674" y="4909984"/>
                <a:ext cx="318240" cy="430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9FBA367-3ABE-4FED-8FF9-F185EC58DC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68674" y="4901344"/>
                  <a:ext cx="3358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B7EDCF1-8DE2-45F4-A641-92F38755BB85}"/>
                    </a:ext>
                  </a:extLst>
                </p14:cNvPr>
                <p14:cNvContentPartPr/>
                <p14:nvPr/>
              </p14:nvContentPartPr>
              <p14:xfrm>
                <a:off x="7085474" y="4884424"/>
                <a:ext cx="201600" cy="392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B7EDCF1-8DE2-45F4-A641-92F38755BB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6834" y="4875784"/>
                  <a:ext cx="219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3ADE19F-EBC7-4F88-BE01-E0795FE0A5FC}"/>
                    </a:ext>
                  </a:extLst>
                </p14:cNvPr>
                <p14:cNvContentPartPr/>
                <p14:nvPr/>
              </p14:nvContentPartPr>
              <p14:xfrm>
                <a:off x="7435394" y="5152624"/>
                <a:ext cx="147600" cy="286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3ADE19F-EBC7-4F88-BE01-E0795FE0A5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26754" y="5143984"/>
                  <a:ext cx="165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03CFC5-8E03-4358-9569-BC28E35C79C1}"/>
                    </a:ext>
                  </a:extLst>
                </p14:cNvPr>
                <p14:cNvContentPartPr/>
                <p14:nvPr/>
              </p14:nvContentPartPr>
              <p14:xfrm>
                <a:off x="7555634" y="5016904"/>
                <a:ext cx="275400" cy="218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03CFC5-8E03-4358-9569-BC28E35C79C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46994" y="5008264"/>
                  <a:ext cx="293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C9FE3E5-74CA-484E-A97F-0D19024A0336}"/>
                    </a:ext>
                  </a:extLst>
                </p14:cNvPr>
                <p14:cNvContentPartPr/>
                <p14:nvPr/>
              </p14:nvContentPartPr>
              <p14:xfrm>
                <a:off x="7834634" y="5040664"/>
                <a:ext cx="206640" cy="164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C9FE3E5-74CA-484E-A97F-0D19024A033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25634" y="5031664"/>
                  <a:ext cx="224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6355BB9-63DE-4D1B-925F-AFC2BB6FC7A1}"/>
                    </a:ext>
                  </a:extLst>
                </p14:cNvPr>
                <p14:cNvContentPartPr/>
                <p14:nvPr/>
              </p14:nvContentPartPr>
              <p14:xfrm>
                <a:off x="8076554" y="4992064"/>
                <a:ext cx="170640" cy="209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6355BB9-63DE-4D1B-925F-AFC2BB6FC7A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67554" y="4983064"/>
                  <a:ext cx="188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8DE26F-DC67-4A4B-AE92-8B7F993B8E13}"/>
                    </a:ext>
                  </a:extLst>
                </p14:cNvPr>
                <p14:cNvContentPartPr/>
                <p14:nvPr/>
              </p14:nvContentPartPr>
              <p14:xfrm>
                <a:off x="8226314" y="5035264"/>
                <a:ext cx="173880" cy="146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8DE26F-DC67-4A4B-AE92-8B7F993B8E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17674" y="5026624"/>
                  <a:ext cx="191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A01597A-7601-4E70-B510-99AC1580E803}"/>
                    </a:ext>
                  </a:extLst>
                </p14:cNvPr>
                <p14:cNvContentPartPr/>
                <p14:nvPr/>
              </p14:nvContentPartPr>
              <p14:xfrm>
                <a:off x="8491634" y="5058304"/>
                <a:ext cx="232560" cy="118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A01597A-7601-4E70-B510-99AC1580E8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82634" y="5049664"/>
                  <a:ext cx="250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5EBAAA-6EAE-4FED-902C-B60DC5B34ECA}"/>
                    </a:ext>
                  </a:extLst>
                </p14:cNvPr>
                <p14:cNvContentPartPr/>
                <p14:nvPr/>
              </p14:nvContentPartPr>
              <p14:xfrm>
                <a:off x="8803034" y="5033104"/>
                <a:ext cx="139320" cy="153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5EBAAA-6EAE-4FED-902C-B60DC5B34EC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94394" y="5024464"/>
                  <a:ext cx="15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52C6533-30BA-47AE-986F-F4F2C909134F}"/>
                    </a:ext>
                  </a:extLst>
                </p14:cNvPr>
                <p14:cNvContentPartPr/>
                <p14:nvPr/>
              </p14:nvContentPartPr>
              <p14:xfrm>
                <a:off x="9079874" y="4786504"/>
                <a:ext cx="251640" cy="438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52C6533-30BA-47AE-986F-F4F2C90913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71234" y="4777864"/>
                  <a:ext cx="2692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AE07279-8A34-440F-A9E0-AD965C5756CF}"/>
                    </a:ext>
                  </a:extLst>
                </p14:cNvPr>
                <p14:cNvContentPartPr/>
                <p14:nvPr/>
              </p14:nvContentPartPr>
              <p14:xfrm>
                <a:off x="9035234" y="4984864"/>
                <a:ext cx="291600" cy="52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AE07279-8A34-440F-A9E0-AD965C5756C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26234" y="4976224"/>
                  <a:ext cx="309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DFA8CB-1A43-470E-8970-F803458A7B7C}"/>
                    </a:ext>
                  </a:extLst>
                </p14:cNvPr>
                <p14:cNvContentPartPr/>
                <p14:nvPr/>
              </p14:nvContentPartPr>
              <p14:xfrm>
                <a:off x="9205514" y="5021584"/>
                <a:ext cx="164160" cy="163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DFA8CB-1A43-470E-8970-F803458A7B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96514" y="5012584"/>
                  <a:ext cx="18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BA67865-4269-41D3-8F83-2D01BAB2DE32}"/>
                    </a:ext>
                  </a:extLst>
                </p14:cNvPr>
                <p14:cNvContentPartPr/>
                <p14:nvPr/>
              </p14:nvContentPartPr>
              <p14:xfrm>
                <a:off x="9380834" y="4996744"/>
                <a:ext cx="198000" cy="167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BA67865-4269-41D3-8F83-2D01BAB2DE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72194" y="4987744"/>
                  <a:ext cx="215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0E4E228-3CF3-42E2-9EFA-2CD0B74170E2}"/>
                    </a:ext>
                  </a:extLst>
                </p14:cNvPr>
                <p14:cNvContentPartPr/>
                <p14:nvPr/>
              </p14:nvContentPartPr>
              <p14:xfrm>
                <a:off x="9488834" y="4991344"/>
                <a:ext cx="228600" cy="214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0E4E228-3CF3-42E2-9EFA-2CD0B74170E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0194" y="4982704"/>
                  <a:ext cx="246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7B3D5E-D7CF-4B61-A8BB-3E457BDCF778}"/>
                    </a:ext>
                  </a:extLst>
                </p14:cNvPr>
                <p14:cNvContentPartPr/>
                <p14:nvPr/>
              </p14:nvContentPartPr>
              <p14:xfrm>
                <a:off x="9869354" y="4896664"/>
                <a:ext cx="370440" cy="258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7B3D5E-D7CF-4B61-A8BB-3E457BDCF77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60714" y="4887664"/>
                  <a:ext cx="388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AED768-191D-44EE-ABE4-D7D8ED80F596}"/>
                    </a:ext>
                  </a:extLst>
                </p14:cNvPr>
                <p14:cNvContentPartPr/>
                <p14:nvPr/>
              </p14:nvContentPartPr>
              <p14:xfrm>
                <a:off x="10262474" y="5034544"/>
                <a:ext cx="123840" cy="47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AED768-191D-44EE-ABE4-D7D8ED80F5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53834" y="5025904"/>
                  <a:ext cx="141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773367-52CE-4FA6-A7FD-CB3E886BB651}"/>
                    </a:ext>
                  </a:extLst>
                </p14:cNvPr>
                <p14:cNvContentPartPr/>
                <p14:nvPr/>
              </p14:nvContentPartPr>
              <p14:xfrm>
                <a:off x="10551194" y="4895584"/>
                <a:ext cx="94680" cy="240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773367-52CE-4FA6-A7FD-CB3E886BB6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42194" y="4886944"/>
                  <a:ext cx="112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8125D68-B5DA-44BE-8132-05A081CC2ACF}"/>
                    </a:ext>
                  </a:extLst>
                </p14:cNvPr>
                <p14:cNvContentPartPr/>
                <p14:nvPr/>
              </p14:nvContentPartPr>
              <p14:xfrm>
                <a:off x="10622474" y="5150464"/>
                <a:ext cx="128880" cy="202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8125D68-B5DA-44BE-8132-05A081CC2A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13834" y="5141464"/>
                  <a:ext cx="14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A59706C-6613-4E37-8FBB-7DD71592D631}"/>
                    </a:ext>
                  </a:extLst>
                </p14:cNvPr>
                <p14:cNvContentPartPr/>
                <p14:nvPr/>
              </p14:nvContentPartPr>
              <p14:xfrm>
                <a:off x="10891394" y="5003944"/>
                <a:ext cx="108720" cy="186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A59706C-6613-4E37-8FBB-7DD71592D6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882754" y="4994944"/>
                  <a:ext cx="126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5FBDED-C013-4112-967C-33457522BE34}"/>
                    </a:ext>
                  </a:extLst>
                </p14:cNvPr>
                <p14:cNvContentPartPr/>
                <p14:nvPr/>
              </p14:nvContentPartPr>
              <p14:xfrm>
                <a:off x="10977074" y="4877944"/>
                <a:ext cx="285480" cy="278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5FBDED-C013-4112-967C-33457522BE3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68074" y="4868944"/>
                  <a:ext cx="303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1BDA74C-A942-4828-88CB-3E17EA531BE5}"/>
                    </a:ext>
                  </a:extLst>
                </p14:cNvPr>
                <p14:cNvContentPartPr/>
                <p14:nvPr/>
              </p14:nvContentPartPr>
              <p14:xfrm>
                <a:off x="11329154" y="5043184"/>
                <a:ext cx="147960" cy="12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1BDA74C-A942-4828-88CB-3E17EA531B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20514" y="5034544"/>
                  <a:ext cx="165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00ADD7D-7C99-4A46-94F6-03CB20901470}"/>
                    </a:ext>
                  </a:extLst>
                </p14:cNvPr>
                <p14:cNvContentPartPr/>
                <p14:nvPr/>
              </p14:nvContentPartPr>
              <p14:xfrm>
                <a:off x="11629754" y="4900264"/>
                <a:ext cx="52560" cy="228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00ADD7D-7C99-4A46-94F6-03CB209014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621114" y="4891264"/>
                  <a:ext cx="7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8C17649-71C3-4953-9270-2C641D289449}"/>
                    </a:ext>
                  </a:extLst>
                </p14:cNvPr>
                <p14:cNvContentPartPr/>
                <p14:nvPr/>
              </p14:nvContentPartPr>
              <p14:xfrm>
                <a:off x="11735594" y="5122024"/>
                <a:ext cx="154080" cy="308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8C17649-71C3-4953-9270-2C641D28944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726594" y="5113024"/>
                  <a:ext cx="171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1863137-7999-494E-A249-0E50A2D49CBF}"/>
                    </a:ext>
                  </a:extLst>
                </p14:cNvPr>
                <p14:cNvContentPartPr/>
                <p14:nvPr/>
              </p14:nvContentPartPr>
              <p14:xfrm>
                <a:off x="6367274" y="5595424"/>
                <a:ext cx="160560" cy="178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1863137-7999-494E-A249-0E50A2D49C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58274" y="5586784"/>
                  <a:ext cx="178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E2DC232-1675-41F2-A8E9-2132B763A3C3}"/>
                    </a:ext>
                  </a:extLst>
                </p14:cNvPr>
                <p14:cNvContentPartPr/>
                <p14:nvPr/>
              </p14:nvContentPartPr>
              <p14:xfrm>
                <a:off x="6573554" y="5632504"/>
                <a:ext cx="134640" cy="146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E2DC232-1675-41F2-A8E9-2132B763A3C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64914" y="5623864"/>
                  <a:ext cx="152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94621BD-7511-4310-BA18-F7026CBBA1C8}"/>
                    </a:ext>
                  </a:extLst>
                </p14:cNvPr>
                <p14:cNvContentPartPr/>
                <p14:nvPr/>
              </p14:nvContentPartPr>
              <p14:xfrm>
                <a:off x="6791354" y="5650864"/>
                <a:ext cx="203400" cy="123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94621BD-7511-4310-BA18-F7026CBBA1C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82714" y="5641864"/>
                  <a:ext cx="22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7A0302D-970D-475A-9B58-7084959D2588}"/>
                    </a:ext>
                  </a:extLst>
                </p14:cNvPr>
                <p14:cNvContentPartPr/>
                <p14:nvPr/>
              </p14:nvContentPartPr>
              <p14:xfrm>
                <a:off x="6920954" y="5476264"/>
                <a:ext cx="206280" cy="28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7A0302D-970D-475A-9B58-7084959D25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12314" y="5467624"/>
                  <a:ext cx="223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1B32AB-CABE-496D-83F8-339170EFE7E5}"/>
                    </a:ext>
                  </a:extLst>
                </p14:cNvPr>
                <p14:cNvContentPartPr/>
                <p14:nvPr/>
              </p14:nvContentPartPr>
              <p14:xfrm>
                <a:off x="7312634" y="5588584"/>
                <a:ext cx="237600" cy="172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1B32AB-CABE-496D-83F8-339170EFE7E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03994" y="5579584"/>
                  <a:ext cx="25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C5DDBC7-3EFC-47E7-B57F-E235E22ECE67}"/>
                    </a:ext>
                  </a:extLst>
                </p14:cNvPr>
                <p14:cNvContentPartPr/>
                <p14:nvPr/>
              </p14:nvContentPartPr>
              <p14:xfrm>
                <a:off x="7670474" y="5637544"/>
                <a:ext cx="198000" cy="41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C5DDBC7-3EFC-47E7-B57F-E235E22ECE6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61474" y="5628904"/>
                  <a:ext cx="215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388797E-88FA-43B0-9403-69A884463155}"/>
                    </a:ext>
                  </a:extLst>
                </p14:cNvPr>
                <p14:cNvContentPartPr/>
                <p14:nvPr/>
              </p14:nvContentPartPr>
              <p14:xfrm>
                <a:off x="8052074" y="5512264"/>
                <a:ext cx="141840" cy="244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388797E-88FA-43B0-9403-69A88446315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43434" y="5503624"/>
                  <a:ext cx="159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05D8691-ABAE-4368-ADCD-F64E8B75F4EC}"/>
                    </a:ext>
                  </a:extLst>
                </p14:cNvPr>
                <p14:cNvContentPartPr/>
                <p14:nvPr/>
              </p14:nvContentPartPr>
              <p14:xfrm>
                <a:off x="8631314" y="5524144"/>
                <a:ext cx="25920" cy="21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05D8691-ABAE-4368-ADCD-F64E8B75F4E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22314" y="5515144"/>
                  <a:ext cx="43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FAF4BD5-08FF-4B23-945B-E649D78D5E66}"/>
                    </a:ext>
                  </a:extLst>
                </p14:cNvPr>
                <p14:cNvContentPartPr/>
                <p14:nvPr/>
              </p14:nvContentPartPr>
              <p14:xfrm>
                <a:off x="8458514" y="5740504"/>
                <a:ext cx="6120" cy="11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FAF4BD5-08FF-4B23-945B-E649D78D5E6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49874" y="5731504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B8720AD-AC83-41EF-AB9E-7269DF3890D1}"/>
                    </a:ext>
                  </a:extLst>
                </p14:cNvPr>
                <p14:cNvContentPartPr/>
                <p14:nvPr/>
              </p14:nvContentPartPr>
              <p14:xfrm>
                <a:off x="8712674" y="5751304"/>
                <a:ext cx="32040" cy="18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B8720AD-AC83-41EF-AB9E-7269DF3890D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03674" y="5742664"/>
                  <a:ext cx="49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26FD851-C003-4046-9A43-634DA0FBC30C}"/>
                    </a:ext>
                  </a:extLst>
                </p14:cNvPr>
                <p14:cNvContentPartPr/>
                <p14:nvPr/>
              </p14:nvContentPartPr>
              <p14:xfrm>
                <a:off x="8441954" y="5757784"/>
                <a:ext cx="23760" cy="11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26FD851-C003-4046-9A43-634DA0FBC30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32954" y="5749144"/>
                  <a:ext cx="4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C2B853E-5902-4332-A8DF-DC380A92627A}"/>
                    </a:ext>
                  </a:extLst>
                </p14:cNvPr>
                <p14:cNvContentPartPr/>
                <p14:nvPr/>
              </p14:nvContentPartPr>
              <p14:xfrm>
                <a:off x="8887274" y="5436664"/>
                <a:ext cx="525240" cy="402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C2B853E-5902-4332-A8DF-DC380A9262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78274" y="5428024"/>
                  <a:ext cx="54288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31315A1-6556-4C03-A07A-BA2EF95925FD}"/>
              </a:ext>
            </a:extLst>
          </p:cNvPr>
          <p:cNvGrpSpPr/>
          <p:nvPr/>
        </p:nvGrpSpPr>
        <p:grpSpPr>
          <a:xfrm>
            <a:off x="8969354" y="5965864"/>
            <a:ext cx="236160" cy="127440"/>
            <a:chOff x="8969354" y="5965864"/>
            <a:chExt cx="2361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053375-CDD3-46B6-A61E-98142B11FDC1}"/>
                    </a:ext>
                  </a:extLst>
                </p14:cNvPr>
                <p14:cNvContentPartPr/>
                <p14:nvPr/>
              </p14:nvContentPartPr>
              <p14:xfrm>
                <a:off x="9002834" y="5971264"/>
                <a:ext cx="202680" cy="114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053375-CDD3-46B6-A61E-98142B11FD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94194" y="5962264"/>
                  <a:ext cx="22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A5DB46D-70FC-448B-84E0-FA7122B727D8}"/>
                    </a:ext>
                  </a:extLst>
                </p14:cNvPr>
                <p14:cNvContentPartPr/>
                <p14:nvPr/>
              </p14:nvContentPartPr>
              <p14:xfrm>
                <a:off x="8969354" y="5965864"/>
                <a:ext cx="21132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A5DB46D-70FC-448B-84E0-FA7122B727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60714" y="5956864"/>
                  <a:ext cx="2289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1672D8F-6F94-497A-953D-742FA91EA34C}"/>
              </a:ext>
            </a:extLst>
          </p:cNvPr>
          <p:cNvGrpSpPr/>
          <p:nvPr/>
        </p:nvGrpSpPr>
        <p:grpSpPr>
          <a:xfrm>
            <a:off x="9773954" y="5577064"/>
            <a:ext cx="165240" cy="124560"/>
            <a:chOff x="9773954" y="5577064"/>
            <a:chExt cx="16524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CD52EA-D294-45BF-8A69-39A3579D7C8B}"/>
                    </a:ext>
                  </a:extLst>
                </p14:cNvPr>
                <p14:cNvContentPartPr/>
                <p14:nvPr/>
              </p14:nvContentPartPr>
              <p14:xfrm>
                <a:off x="9780794" y="5577064"/>
                <a:ext cx="151920" cy="31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CD52EA-D294-45BF-8A69-39A3579D7C8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72154" y="5568064"/>
                  <a:ext cx="169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9E119A-BB0D-410D-A336-8DA64615B706}"/>
                    </a:ext>
                  </a:extLst>
                </p14:cNvPr>
                <p14:cNvContentPartPr/>
                <p14:nvPr/>
              </p14:nvContentPartPr>
              <p14:xfrm>
                <a:off x="9773954" y="5677864"/>
                <a:ext cx="165240" cy="23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9E119A-BB0D-410D-A336-8DA64615B70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64954" y="5668864"/>
                  <a:ext cx="1828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85E047-1937-4026-BC94-7B5C76F895B7}"/>
                  </a:ext>
                </a:extLst>
              </p14:cNvPr>
              <p14:cNvContentPartPr/>
              <p14:nvPr/>
            </p14:nvContentPartPr>
            <p14:xfrm>
              <a:off x="10203794" y="5528464"/>
              <a:ext cx="65520" cy="2988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85E047-1937-4026-BC94-7B5C76F895B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194794" y="5519824"/>
                <a:ext cx="8316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0219FB6-BEA8-4AD5-BF5C-A026CF9E8D96}"/>
              </a:ext>
            </a:extLst>
          </p:cNvPr>
          <p:cNvGrpSpPr/>
          <p:nvPr/>
        </p:nvGrpSpPr>
        <p:grpSpPr>
          <a:xfrm>
            <a:off x="3457754" y="5963344"/>
            <a:ext cx="310680" cy="138240"/>
            <a:chOff x="3457754" y="5963344"/>
            <a:chExt cx="31068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1A75C7A-116F-4D8E-A26E-5C0A69123505}"/>
                    </a:ext>
                  </a:extLst>
                </p14:cNvPr>
                <p14:cNvContentPartPr/>
                <p14:nvPr/>
              </p14:nvContentPartPr>
              <p14:xfrm>
                <a:off x="3457754" y="5963344"/>
                <a:ext cx="252000" cy="53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1A75C7A-116F-4D8E-A26E-5C0A6912350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49114" y="5954344"/>
                  <a:ext cx="26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3181777-3CA4-4333-A5E2-807C6EC851FB}"/>
                    </a:ext>
                  </a:extLst>
                </p14:cNvPr>
                <p14:cNvContentPartPr/>
                <p14:nvPr/>
              </p14:nvContentPartPr>
              <p14:xfrm>
                <a:off x="3481874" y="6067744"/>
                <a:ext cx="286560" cy="33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3181777-3CA4-4333-A5E2-807C6EC851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72874" y="6058744"/>
                  <a:ext cx="304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AE7B931-8C35-4363-A2CE-74B3E29F45CE}"/>
              </a:ext>
            </a:extLst>
          </p:cNvPr>
          <p:cNvGrpSpPr/>
          <p:nvPr/>
        </p:nvGrpSpPr>
        <p:grpSpPr>
          <a:xfrm>
            <a:off x="4153994" y="5742304"/>
            <a:ext cx="746280" cy="370800"/>
            <a:chOff x="4153994" y="5742304"/>
            <a:chExt cx="74628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8690DC8-C9BA-4B11-AA7C-9BCA1CBB68C4}"/>
                    </a:ext>
                  </a:extLst>
                </p14:cNvPr>
                <p14:cNvContentPartPr/>
                <p14:nvPr/>
              </p14:nvContentPartPr>
              <p14:xfrm>
                <a:off x="4153994" y="5833384"/>
                <a:ext cx="113400" cy="263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8690DC8-C9BA-4B11-AA7C-9BCA1CBB68C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45354" y="5824744"/>
                  <a:ext cx="131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223D21D-E39D-4D2D-B00C-DDF40BAB0A6D}"/>
                    </a:ext>
                  </a:extLst>
                </p14:cNvPr>
                <p14:cNvContentPartPr/>
                <p14:nvPr/>
              </p14:nvContentPartPr>
              <p14:xfrm>
                <a:off x="4228514" y="5742304"/>
                <a:ext cx="269280" cy="370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223D21D-E39D-4D2D-B00C-DDF40BAB0A6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19514" y="5733304"/>
                  <a:ext cx="286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97DBF3B-B66B-4B07-BAD1-60BD901E955F}"/>
                    </a:ext>
                  </a:extLst>
                </p14:cNvPr>
                <p14:cNvContentPartPr/>
                <p14:nvPr/>
              </p14:nvContentPartPr>
              <p14:xfrm>
                <a:off x="4588514" y="5870104"/>
                <a:ext cx="311760" cy="221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97DBF3B-B66B-4B07-BAD1-60BD901E95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79514" y="5861464"/>
                  <a:ext cx="3294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A1A7502-430F-426F-A427-A6E96635CB40}"/>
              </a:ext>
            </a:extLst>
          </p:cNvPr>
          <p:cNvGrpSpPr/>
          <p:nvPr/>
        </p:nvGrpSpPr>
        <p:grpSpPr>
          <a:xfrm>
            <a:off x="4063634" y="6248464"/>
            <a:ext cx="867600" cy="337680"/>
            <a:chOff x="4063634" y="6248464"/>
            <a:chExt cx="8676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F33B4F-D863-4352-8DFE-FBB29E13CAD2}"/>
                    </a:ext>
                  </a:extLst>
                </p14:cNvPr>
                <p14:cNvContentPartPr/>
                <p14:nvPr/>
              </p14:nvContentPartPr>
              <p14:xfrm>
                <a:off x="4063634" y="6248464"/>
                <a:ext cx="867600" cy="82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F33B4F-D863-4352-8DFE-FBB29E13CA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54634" y="6239824"/>
                  <a:ext cx="885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6916DF2-D66F-40C8-8279-2DFD57AF0FA4}"/>
                    </a:ext>
                  </a:extLst>
                </p14:cNvPr>
                <p14:cNvContentPartPr/>
                <p14:nvPr/>
              </p14:nvContentPartPr>
              <p14:xfrm>
                <a:off x="4342634" y="6312544"/>
                <a:ext cx="334080" cy="273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6916DF2-D66F-40C8-8279-2DFD57AF0FA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33994" y="6303544"/>
                  <a:ext cx="351720" cy="29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749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13CFA7C-B06F-4BD4-A06C-80E85614EE4B}"/>
              </a:ext>
            </a:extLst>
          </p:cNvPr>
          <p:cNvGrpSpPr/>
          <p:nvPr/>
        </p:nvGrpSpPr>
        <p:grpSpPr>
          <a:xfrm>
            <a:off x="489194" y="28024"/>
            <a:ext cx="11071800" cy="2945880"/>
            <a:chOff x="489194" y="28024"/>
            <a:chExt cx="11071800" cy="29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432B5D-ECEB-4BB8-A1B0-93774E0366BF}"/>
                    </a:ext>
                  </a:extLst>
                </p14:cNvPr>
                <p14:cNvContentPartPr/>
                <p14:nvPr/>
              </p14:nvContentPartPr>
              <p14:xfrm>
                <a:off x="9518354" y="407104"/>
                <a:ext cx="118440" cy="173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432B5D-ECEB-4BB8-A1B0-93774E0366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09354" y="398104"/>
                  <a:ext cx="13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D91704-0E52-42D4-BDBE-43C49FD05CE5}"/>
                    </a:ext>
                  </a:extLst>
                </p14:cNvPr>
                <p14:cNvContentPartPr/>
                <p14:nvPr/>
              </p14:nvContentPartPr>
              <p14:xfrm>
                <a:off x="9916874" y="28024"/>
                <a:ext cx="399960" cy="61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D91704-0E52-42D4-BDBE-43C49FD05C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07874" y="19384"/>
                  <a:ext cx="4176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2B1FD6-12E7-434A-BB58-2C49BFA6806C}"/>
                    </a:ext>
                  </a:extLst>
                </p14:cNvPr>
                <p14:cNvContentPartPr/>
                <p14:nvPr/>
              </p14:nvContentPartPr>
              <p14:xfrm>
                <a:off x="9855314" y="404944"/>
                <a:ext cx="276480" cy="61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2B1FD6-12E7-434A-BB58-2C49BFA680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6674" y="396304"/>
                  <a:ext cx="29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CF37D5-CB2E-4E1D-8DAE-152D67FA0F36}"/>
                    </a:ext>
                  </a:extLst>
                </p14:cNvPr>
                <p14:cNvContentPartPr/>
                <p14:nvPr/>
              </p14:nvContentPartPr>
              <p14:xfrm>
                <a:off x="586754" y="483784"/>
                <a:ext cx="147600" cy="322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CF37D5-CB2E-4E1D-8DAE-152D67FA0F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114" y="475144"/>
                  <a:ext cx="165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7A220-A796-4D09-868C-FC39B7D7AD89}"/>
                    </a:ext>
                  </a:extLst>
                </p14:cNvPr>
                <p14:cNvContentPartPr/>
                <p14:nvPr/>
              </p14:nvContentPartPr>
              <p14:xfrm>
                <a:off x="489194" y="373984"/>
                <a:ext cx="586440" cy="145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7A220-A796-4D09-868C-FC39B7D7AD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0554" y="365344"/>
                  <a:ext cx="60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A0EF72-ADA7-412F-8577-570318891570}"/>
                    </a:ext>
                  </a:extLst>
                </p14:cNvPr>
                <p14:cNvContentPartPr/>
                <p14:nvPr/>
              </p14:nvContentPartPr>
              <p14:xfrm>
                <a:off x="962954" y="317824"/>
                <a:ext cx="252720" cy="39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A0EF72-ADA7-412F-8577-5703188915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954" y="308824"/>
                  <a:ext cx="270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544917-ACE9-4A06-BCCD-6C992AA3282E}"/>
                    </a:ext>
                  </a:extLst>
                </p14:cNvPr>
                <p14:cNvContentPartPr/>
                <p14:nvPr/>
              </p14:nvContentPartPr>
              <p14:xfrm>
                <a:off x="1254194" y="542824"/>
                <a:ext cx="201960" cy="167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544917-ACE9-4A06-BCCD-6C992AA328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5554" y="534184"/>
                  <a:ext cx="21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BAFF5F-3759-4BA1-BF26-30F36C54DFE4}"/>
                    </a:ext>
                  </a:extLst>
                </p14:cNvPr>
                <p14:cNvContentPartPr/>
                <p14:nvPr/>
              </p14:nvContentPartPr>
              <p14:xfrm>
                <a:off x="1849274" y="496024"/>
                <a:ext cx="249480" cy="189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BAFF5F-3759-4BA1-BF26-30F36C54DF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0634" y="487384"/>
                  <a:ext cx="26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4B2428-7842-48AC-8B28-89139FEC9215}"/>
                    </a:ext>
                  </a:extLst>
                </p14:cNvPr>
                <p14:cNvContentPartPr/>
                <p14:nvPr/>
              </p14:nvContentPartPr>
              <p14:xfrm>
                <a:off x="2017394" y="273184"/>
                <a:ext cx="273600" cy="36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4B2428-7842-48AC-8B28-89139FEC92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8394" y="264544"/>
                  <a:ext cx="291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D64C6A-5C2F-41D6-8714-0FEB8DD1E91C}"/>
                    </a:ext>
                  </a:extLst>
                </p14:cNvPr>
                <p14:cNvContentPartPr/>
                <p14:nvPr/>
              </p14:nvContentPartPr>
              <p14:xfrm>
                <a:off x="2129354" y="493504"/>
                <a:ext cx="244800" cy="189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D64C6A-5C2F-41D6-8714-0FEB8DD1E9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714" y="484864"/>
                  <a:ext cx="262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66B7F3-BA8C-44F2-8DD0-06CCA716B379}"/>
                    </a:ext>
                  </a:extLst>
                </p14:cNvPr>
                <p14:cNvContentPartPr/>
                <p14:nvPr/>
              </p14:nvContentPartPr>
              <p14:xfrm>
                <a:off x="2438954" y="476944"/>
                <a:ext cx="226800" cy="23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66B7F3-BA8C-44F2-8DD0-06CCA716B3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30314" y="467944"/>
                  <a:ext cx="24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CF5057-4115-4557-9A53-EA76BDB1845C}"/>
                    </a:ext>
                  </a:extLst>
                </p14:cNvPr>
                <p14:cNvContentPartPr/>
                <p14:nvPr/>
              </p14:nvContentPartPr>
              <p14:xfrm>
                <a:off x="2664674" y="344464"/>
                <a:ext cx="218880" cy="33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CF5057-4115-4557-9A53-EA76BDB184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55674" y="335464"/>
                  <a:ext cx="236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70EBA3-2270-4CA9-B55D-C9BD8AF5E228}"/>
                    </a:ext>
                  </a:extLst>
                </p14:cNvPr>
                <p14:cNvContentPartPr/>
                <p14:nvPr/>
              </p14:nvContentPartPr>
              <p14:xfrm>
                <a:off x="2917754" y="466864"/>
                <a:ext cx="260280" cy="19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70EBA3-2270-4CA9-B55D-C9BD8AF5E2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8754" y="457864"/>
                  <a:ext cx="277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DA3EC6-8C51-45F6-BDF8-6D6104A5BD98}"/>
                    </a:ext>
                  </a:extLst>
                </p14:cNvPr>
                <p14:cNvContentPartPr/>
                <p14:nvPr/>
              </p14:nvContentPartPr>
              <p14:xfrm>
                <a:off x="3125114" y="529144"/>
                <a:ext cx="195480" cy="10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DA3EC6-8C51-45F6-BDF8-6D6104A5BD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16114" y="520504"/>
                  <a:ext cx="213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7BBD99-4266-4B57-BCA1-D4926D85E874}"/>
                    </a:ext>
                  </a:extLst>
                </p14:cNvPr>
                <p14:cNvContentPartPr/>
                <p14:nvPr/>
              </p14:nvContentPartPr>
              <p14:xfrm>
                <a:off x="3488354" y="177064"/>
                <a:ext cx="299520" cy="50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7BBD99-4266-4B57-BCA1-D4926D85E8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9354" y="168064"/>
                  <a:ext cx="3171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0C5DD2-DE9A-48DA-93BF-440DFFE8DEDF}"/>
                    </a:ext>
                  </a:extLst>
                </p14:cNvPr>
                <p14:cNvContentPartPr/>
                <p14:nvPr/>
              </p14:nvContentPartPr>
              <p14:xfrm>
                <a:off x="3455594" y="424024"/>
                <a:ext cx="300960" cy="43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0C5DD2-DE9A-48DA-93BF-440DFFE8DE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6594" y="415024"/>
                  <a:ext cx="318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308313-7043-4DB8-AA44-A57979F6827C}"/>
                    </a:ext>
                  </a:extLst>
                </p14:cNvPr>
                <p14:cNvContentPartPr/>
                <p14:nvPr/>
              </p14:nvContentPartPr>
              <p14:xfrm>
                <a:off x="3703274" y="343024"/>
                <a:ext cx="245520" cy="29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308313-7043-4DB8-AA44-A57979F682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4634" y="334024"/>
                  <a:ext cx="263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941BFD-D182-4839-872A-31B6ABA04867}"/>
                    </a:ext>
                  </a:extLst>
                </p14:cNvPr>
                <p14:cNvContentPartPr/>
                <p14:nvPr/>
              </p14:nvContentPartPr>
              <p14:xfrm>
                <a:off x="3865634" y="467584"/>
                <a:ext cx="139680" cy="17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941BFD-D182-4839-872A-31B6ABA048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6994" y="458584"/>
                  <a:ext cx="157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E94C3-3C5B-4A3C-8C96-358CC6DA003A}"/>
                    </a:ext>
                  </a:extLst>
                </p14:cNvPr>
                <p14:cNvContentPartPr/>
                <p14:nvPr/>
              </p14:nvContentPartPr>
              <p14:xfrm>
                <a:off x="4072634" y="457864"/>
                <a:ext cx="389880" cy="24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E94C3-3C5B-4A3C-8C96-358CC6DA00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3994" y="448864"/>
                  <a:ext cx="407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E6001E-264A-4368-AD32-2C2C671EFFEC}"/>
                    </a:ext>
                  </a:extLst>
                </p14:cNvPr>
                <p14:cNvContentPartPr/>
                <p14:nvPr/>
              </p14:nvContentPartPr>
              <p14:xfrm>
                <a:off x="4903874" y="479104"/>
                <a:ext cx="178920" cy="156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E6001E-264A-4368-AD32-2C2C671EFF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5234" y="470464"/>
                  <a:ext cx="196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2168E6-322C-4178-9603-4D3810409463}"/>
                    </a:ext>
                  </a:extLst>
                </p14:cNvPr>
                <p14:cNvContentPartPr/>
                <p14:nvPr/>
              </p14:nvContentPartPr>
              <p14:xfrm>
                <a:off x="5341274" y="57904"/>
                <a:ext cx="285120" cy="523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2168E6-322C-4178-9603-4D38104094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2634" y="49264"/>
                  <a:ext cx="3027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68860C-90AF-4369-B1F5-4571A1BE89A1}"/>
                    </a:ext>
                  </a:extLst>
                </p14:cNvPr>
                <p14:cNvContentPartPr/>
                <p14:nvPr/>
              </p14:nvContentPartPr>
              <p14:xfrm>
                <a:off x="5261354" y="401704"/>
                <a:ext cx="327240" cy="9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68860C-90AF-4369-B1F5-4571A1BE89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52354" y="393064"/>
                  <a:ext cx="344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42B421-3773-4DE1-AABE-3B7BAEC42BE6}"/>
                    </a:ext>
                  </a:extLst>
                </p14:cNvPr>
                <p14:cNvContentPartPr/>
                <p14:nvPr/>
              </p14:nvContentPartPr>
              <p14:xfrm>
                <a:off x="6059474" y="188584"/>
                <a:ext cx="304200" cy="49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42B421-3773-4DE1-AABE-3B7BAEC42B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0474" y="179584"/>
                  <a:ext cx="321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32E71A-BA23-47EF-A5FD-D1ED848B083C}"/>
                    </a:ext>
                  </a:extLst>
                </p14:cNvPr>
                <p14:cNvContentPartPr/>
                <p14:nvPr/>
              </p14:nvContentPartPr>
              <p14:xfrm>
                <a:off x="5967674" y="355264"/>
                <a:ext cx="430200" cy="18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32E71A-BA23-47EF-A5FD-D1ED848B08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8674" y="346624"/>
                  <a:ext cx="44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860874-8B32-4828-B32B-BAD1AFE698AC}"/>
                    </a:ext>
                  </a:extLst>
                </p14:cNvPr>
                <p14:cNvContentPartPr/>
                <p14:nvPr/>
              </p14:nvContentPartPr>
              <p14:xfrm>
                <a:off x="6344234" y="205504"/>
                <a:ext cx="271440" cy="432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860874-8B32-4828-B32B-BAD1AFE698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5594" y="196504"/>
                  <a:ext cx="2890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E28FBF-5968-4A86-8A4A-0F50EA4685B2}"/>
                    </a:ext>
                  </a:extLst>
                </p14:cNvPr>
                <p14:cNvContentPartPr/>
                <p14:nvPr/>
              </p14:nvContentPartPr>
              <p14:xfrm>
                <a:off x="6626474" y="434824"/>
                <a:ext cx="172080" cy="155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E28FBF-5968-4A86-8A4A-0F50EA4685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7474" y="425824"/>
                  <a:ext cx="189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027D32-DAF6-4A25-BBD4-7E8BD21841E8}"/>
                    </a:ext>
                  </a:extLst>
                </p14:cNvPr>
                <p14:cNvContentPartPr/>
                <p14:nvPr/>
              </p14:nvContentPartPr>
              <p14:xfrm>
                <a:off x="7415954" y="443104"/>
                <a:ext cx="198720" cy="14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027D32-DAF6-4A25-BBD4-7E8BD21841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7314" y="434464"/>
                  <a:ext cx="21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7A4376-4969-49B8-A9B0-8F0A1034EE85}"/>
                    </a:ext>
                  </a:extLst>
                </p14:cNvPr>
                <p14:cNvContentPartPr/>
                <p14:nvPr/>
              </p14:nvContentPartPr>
              <p14:xfrm>
                <a:off x="7133714" y="352744"/>
                <a:ext cx="293760" cy="22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7A4376-4969-49B8-A9B0-8F0A1034EE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4714" y="343744"/>
                  <a:ext cx="311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15D73C-DB97-4BCF-BCEA-A05CFBC307BD}"/>
                    </a:ext>
                  </a:extLst>
                </p14:cNvPr>
                <p14:cNvContentPartPr/>
                <p14:nvPr/>
              </p14:nvContentPartPr>
              <p14:xfrm>
                <a:off x="7705754" y="408904"/>
                <a:ext cx="240120" cy="14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15D73C-DB97-4BCF-BCEA-A05CFBC307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96754" y="400264"/>
                  <a:ext cx="257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6EB6F2-DE60-4139-A7A6-A4CF6BCD59C9}"/>
                    </a:ext>
                  </a:extLst>
                </p14:cNvPr>
                <p14:cNvContentPartPr/>
                <p14:nvPr/>
              </p14:nvContentPartPr>
              <p14:xfrm>
                <a:off x="7949834" y="419344"/>
                <a:ext cx="109440" cy="13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6EB6F2-DE60-4139-A7A6-A4CF6BCD59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1194" y="410344"/>
                  <a:ext cx="12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9525C8-BEC9-4598-84EF-F8B5A39FDE6F}"/>
                    </a:ext>
                  </a:extLst>
                </p14:cNvPr>
                <p14:cNvContentPartPr/>
                <p14:nvPr/>
              </p14:nvContentPartPr>
              <p14:xfrm>
                <a:off x="8264834" y="258424"/>
                <a:ext cx="2880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9525C8-BEC9-4598-84EF-F8B5A39FDE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5834" y="249424"/>
                  <a:ext cx="46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46767A-6F10-4DC7-88E7-3C85CAB172FF}"/>
                    </a:ext>
                  </a:extLst>
                </p14:cNvPr>
                <p14:cNvContentPartPr/>
                <p14:nvPr/>
              </p14:nvContentPartPr>
              <p14:xfrm>
                <a:off x="8136674" y="361744"/>
                <a:ext cx="231120" cy="156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46767A-6F10-4DC7-88E7-3C85CAB172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28034" y="353104"/>
                  <a:ext cx="248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E40B35-D992-4BEA-B83F-9DD090874811}"/>
                    </a:ext>
                  </a:extLst>
                </p14:cNvPr>
                <p14:cNvContentPartPr/>
                <p14:nvPr/>
              </p14:nvContentPartPr>
              <p14:xfrm>
                <a:off x="8409554" y="339064"/>
                <a:ext cx="469440" cy="19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E40B35-D992-4BEA-B83F-9DD0908748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0554" y="330424"/>
                  <a:ext cx="487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CF655-0DAB-42BD-9604-62BC7327372E}"/>
                    </a:ext>
                  </a:extLst>
                </p14:cNvPr>
                <p14:cNvContentPartPr/>
                <p14:nvPr/>
              </p14:nvContentPartPr>
              <p14:xfrm>
                <a:off x="8980154" y="388384"/>
                <a:ext cx="238320" cy="20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CF655-0DAB-42BD-9604-62BC732737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71514" y="379744"/>
                  <a:ext cx="25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9645D4-5B8A-406B-8E3E-6191C55C1E33}"/>
                    </a:ext>
                  </a:extLst>
                </p14:cNvPr>
                <p14:cNvContentPartPr/>
                <p14:nvPr/>
              </p14:nvContentPartPr>
              <p14:xfrm>
                <a:off x="5267114" y="1096144"/>
                <a:ext cx="300600" cy="21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9645D4-5B8A-406B-8E3E-6191C55C1E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8114" y="1087504"/>
                  <a:ext cx="31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55FC2F-0582-4441-9926-4F5BA6952658}"/>
                    </a:ext>
                  </a:extLst>
                </p14:cNvPr>
                <p14:cNvContentPartPr/>
                <p14:nvPr/>
              </p14:nvContentPartPr>
              <p14:xfrm>
                <a:off x="5526314" y="840544"/>
                <a:ext cx="223920" cy="388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55FC2F-0582-4441-9926-4F5BA69526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7314" y="831904"/>
                  <a:ext cx="241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FB622B-875D-41E3-9DFD-17CD0B3C430A}"/>
                    </a:ext>
                  </a:extLst>
                </p14:cNvPr>
                <p14:cNvContentPartPr/>
                <p14:nvPr/>
              </p14:nvContentPartPr>
              <p14:xfrm>
                <a:off x="5624954" y="1132144"/>
                <a:ext cx="87120" cy="147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FB622B-875D-41E3-9DFD-17CD0B3C43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16314" y="1123504"/>
                  <a:ext cx="104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696648-88A9-4412-BFBB-7629CD4AB240}"/>
                    </a:ext>
                  </a:extLst>
                </p14:cNvPr>
                <p14:cNvContentPartPr/>
                <p14:nvPr/>
              </p14:nvContentPartPr>
              <p14:xfrm>
                <a:off x="5767874" y="1046464"/>
                <a:ext cx="255600" cy="213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696648-88A9-4412-BFBB-7629CD4AB2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9234" y="1037824"/>
                  <a:ext cx="273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CC469B-E14F-4F89-B53E-7599CA3E1516}"/>
                    </a:ext>
                  </a:extLst>
                </p14:cNvPr>
                <p14:cNvContentPartPr/>
                <p14:nvPr/>
              </p14:nvContentPartPr>
              <p14:xfrm>
                <a:off x="6164954" y="824704"/>
                <a:ext cx="334440" cy="475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CC469B-E14F-4F89-B53E-7599CA3E15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5954" y="815704"/>
                  <a:ext cx="3520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6D6913-A2C6-442A-BEC3-8FAC717A4CC2}"/>
                    </a:ext>
                  </a:extLst>
                </p14:cNvPr>
                <p14:cNvContentPartPr/>
                <p14:nvPr/>
              </p14:nvContentPartPr>
              <p14:xfrm>
                <a:off x="6094394" y="1064464"/>
                <a:ext cx="375840" cy="63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B6D6913-A2C6-442A-BEC3-8FAC717A4C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5394" y="1055464"/>
                  <a:ext cx="393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F2C72C-0909-4F94-B1E5-5C5DB3E777E6}"/>
                    </a:ext>
                  </a:extLst>
                </p14:cNvPr>
                <p14:cNvContentPartPr/>
                <p14:nvPr/>
              </p14:nvContentPartPr>
              <p14:xfrm>
                <a:off x="6451154" y="1065544"/>
                <a:ext cx="223920" cy="200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F2C72C-0909-4F94-B1E5-5C5DB3E777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42514" y="1056904"/>
                  <a:ext cx="241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34284F8-BA51-4F8C-92A8-B83FFC39457F}"/>
                    </a:ext>
                  </a:extLst>
                </p14:cNvPr>
                <p14:cNvContentPartPr/>
                <p14:nvPr/>
              </p14:nvContentPartPr>
              <p14:xfrm>
                <a:off x="6702434" y="770344"/>
                <a:ext cx="569520" cy="513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34284F8-BA51-4F8C-92A8-B83FFC3945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3434" y="761344"/>
                  <a:ext cx="5871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BE69C3-2AE9-49FD-BC46-3F55F1239204}"/>
                    </a:ext>
                  </a:extLst>
                </p14:cNvPr>
                <p14:cNvContentPartPr/>
                <p14:nvPr/>
              </p14:nvContentPartPr>
              <p14:xfrm>
                <a:off x="6974594" y="1061944"/>
                <a:ext cx="302760" cy="190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BE69C3-2AE9-49FD-BC46-3F55F12392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5954" y="1053304"/>
                  <a:ext cx="320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046BBF-CD66-45EC-873A-13EA20B9280B}"/>
                    </a:ext>
                  </a:extLst>
                </p14:cNvPr>
                <p14:cNvContentPartPr/>
                <p14:nvPr/>
              </p14:nvContentPartPr>
              <p14:xfrm>
                <a:off x="7331714" y="1113424"/>
                <a:ext cx="265320" cy="137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046BBF-CD66-45EC-873A-13EA20B9280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2714" y="1104784"/>
                  <a:ext cx="282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63DFAC-FF7F-4B15-AF9F-54FEDBD0A26F}"/>
                    </a:ext>
                  </a:extLst>
                </p14:cNvPr>
                <p14:cNvContentPartPr/>
                <p14:nvPr/>
              </p14:nvContentPartPr>
              <p14:xfrm>
                <a:off x="7775954" y="738304"/>
                <a:ext cx="255600" cy="477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63DFAC-FF7F-4B15-AF9F-54FEDBD0A2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7314" y="729664"/>
                  <a:ext cx="273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9B0CAFA-8FA7-4849-BDA4-1773796B214A}"/>
                    </a:ext>
                  </a:extLst>
                </p14:cNvPr>
                <p14:cNvContentPartPr/>
                <p14:nvPr/>
              </p14:nvContentPartPr>
              <p14:xfrm>
                <a:off x="7662194" y="916144"/>
                <a:ext cx="581040" cy="31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9B0CAFA-8FA7-4849-BDA4-1773796B21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3554" y="907504"/>
                  <a:ext cx="59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5C803C-3BDB-4FA3-B54F-E4760768DB14}"/>
                    </a:ext>
                  </a:extLst>
                </p14:cNvPr>
                <p14:cNvContentPartPr/>
                <p14:nvPr/>
              </p14:nvContentPartPr>
              <p14:xfrm>
                <a:off x="8250434" y="1070944"/>
                <a:ext cx="13248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5C803C-3BDB-4FA3-B54F-E4760768DB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41794" y="1062304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71F4996-0C7B-466F-889A-974C3B8E3193}"/>
                    </a:ext>
                  </a:extLst>
                </p14:cNvPr>
                <p14:cNvContentPartPr/>
                <p14:nvPr/>
              </p14:nvContentPartPr>
              <p14:xfrm>
                <a:off x="8470394" y="1082824"/>
                <a:ext cx="340920" cy="246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71F4996-0C7B-466F-889A-974C3B8E31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61394" y="1074184"/>
                  <a:ext cx="358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0FD9E2-BD71-499C-94ED-C26895B32EF8}"/>
                    </a:ext>
                  </a:extLst>
                </p14:cNvPr>
                <p14:cNvContentPartPr/>
                <p14:nvPr/>
              </p14:nvContentPartPr>
              <p14:xfrm>
                <a:off x="9267794" y="1127464"/>
                <a:ext cx="48960" cy="92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0FD9E2-BD71-499C-94ED-C26895B32E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59154" y="1118464"/>
                  <a:ext cx="66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682DA2-8D63-46B6-A8C1-5B1BDFC97057}"/>
                    </a:ext>
                  </a:extLst>
                </p14:cNvPr>
                <p14:cNvContentPartPr/>
                <p14:nvPr/>
              </p14:nvContentPartPr>
              <p14:xfrm>
                <a:off x="9412514" y="958264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682DA2-8D63-46B6-A8C1-5B1BDFC970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3874" y="949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509877-FEFA-4BCE-8BCD-3AC64369C6B7}"/>
                    </a:ext>
                  </a:extLst>
                </p14:cNvPr>
                <p14:cNvContentPartPr/>
                <p14:nvPr/>
              </p14:nvContentPartPr>
              <p14:xfrm>
                <a:off x="9500714" y="1029544"/>
                <a:ext cx="214920" cy="210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509877-FEFA-4BCE-8BCD-3AC64369C6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1714" y="1020544"/>
                  <a:ext cx="23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C78775-59C3-4885-92CB-121DEA30C550}"/>
                    </a:ext>
                  </a:extLst>
                </p14:cNvPr>
                <p14:cNvContentPartPr/>
                <p14:nvPr/>
              </p14:nvContentPartPr>
              <p14:xfrm>
                <a:off x="541754" y="1274344"/>
                <a:ext cx="281160" cy="30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C78775-59C3-4885-92CB-121DEA30C5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2754" y="1265704"/>
                  <a:ext cx="298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09B29-BE17-4CEE-8900-8C778F461B8A}"/>
                    </a:ext>
                  </a:extLst>
                </p14:cNvPr>
                <p14:cNvContentPartPr/>
                <p14:nvPr/>
              </p14:nvContentPartPr>
              <p14:xfrm>
                <a:off x="1246274" y="930544"/>
                <a:ext cx="306000" cy="564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09B29-BE17-4CEE-8900-8C778F461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37274" y="921544"/>
                  <a:ext cx="323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A4F1E3-D980-4AEC-88FA-2FBEDC30D03C}"/>
                    </a:ext>
                  </a:extLst>
                </p14:cNvPr>
                <p14:cNvContentPartPr/>
                <p14:nvPr/>
              </p14:nvContentPartPr>
              <p14:xfrm>
                <a:off x="1577114" y="1336984"/>
                <a:ext cx="8640" cy="11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A4F1E3-D980-4AEC-88FA-2FBEDC30D0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68114" y="1328344"/>
                  <a:ext cx="26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738E3C-E46C-47E8-BCAF-79B13916DB11}"/>
                    </a:ext>
                  </a:extLst>
                </p14:cNvPr>
                <p14:cNvContentPartPr/>
                <p14:nvPr/>
              </p14:nvContentPartPr>
              <p14:xfrm>
                <a:off x="1459394" y="1231504"/>
                <a:ext cx="452160" cy="519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738E3C-E46C-47E8-BCAF-79B13916DB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50754" y="1222504"/>
                  <a:ext cx="4698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8033A0-693C-4F32-89BB-554A5B2FEA4A}"/>
                    </a:ext>
                  </a:extLst>
                </p14:cNvPr>
                <p14:cNvContentPartPr/>
                <p14:nvPr/>
              </p14:nvContentPartPr>
              <p14:xfrm>
                <a:off x="1774034" y="1154824"/>
                <a:ext cx="360000" cy="26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8033A0-693C-4F32-89BB-554A5B2FEA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5394" y="1146184"/>
                  <a:ext cx="377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A7C7A-585A-4A1D-8B57-FA1F0F6AFA08}"/>
                    </a:ext>
                  </a:extLst>
                </p14:cNvPr>
                <p14:cNvContentPartPr/>
                <p14:nvPr/>
              </p14:nvContentPartPr>
              <p14:xfrm>
                <a:off x="2152754" y="1167424"/>
                <a:ext cx="202320" cy="23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A7C7A-585A-4A1D-8B57-FA1F0F6AFA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43754" y="1158424"/>
                  <a:ext cx="21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13984A-98EA-4C9B-84FC-38C24EBCCAC6}"/>
                    </a:ext>
                  </a:extLst>
                </p14:cNvPr>
                <p14:cNvContentPartPr/>
                <p14:nvPr/>
              </p14:nvContentPartPr>
              <p14:xfrm>
                <a:off x="2370914" y="1190824"/>
                <a:ext cx="240840" cy="20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13984A-98EA-4C9B-84FC-38C24EBCCA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61914" y="1182184"/>
                  <a:ext cx="25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2D64BF-B7B4-4F87-B36C-B39E339FB9A8}"/>
                    </a:ext>
                  </a:extLst>
                </p14:cNvPr>
                <p14:cNvContentPartPr/>
                <p14:nvPr/>
              </p14:nvContentPartPr>
              <p14:xfrm>
                <a:off x="2453354" y="1255264"/>
                <a:ext cx="406080" cy="625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2D64BF-B7B4-4F87-B36C-B39E339FB9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4354" y="1246264"/>
                  <a:ext cx="4237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12A68E-99A1-45A8-93C0-68F22FC43B63}"/>
                    </a:ext>
                  </a:extLst>
                </p14:cNvPr>
                <p14:cNvContentPartPr/>
                <p14:nvPr/>
              </p14:nvContentPartPr>
              <p14:xfrm>
                <a:off x="2854034" y="1151224"/>
                <a:ext cx="277200" cy="214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12A68E-99A1-45A8-93C0-68F22FC43B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5034" y="1142224"/>
                  <a:ext cx="294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8AAC13-36A7-4893-BE93-893374F33D5E}"/>
                    </a:ext>
                  </a:extLst>
                </p14:cNvPr>
                <p14:cNvContentPartPr/>
                <p14:nvPr/>
              </p14:nvContentPartPr>
              <p14:xfrm>
                <a:off x="3089474" y="1216024"/>
                <a:ext cx="173880" cy="16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8AAC13-36A7-4893-BE93-893374F33D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80474" y="1207384"/>
                  <a:ext cx="191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E40EC5-F342-4A25-839B-8C1A72F47C25}"/>
                    </a:ext>
                  </a:extLst>
                </p14:cNvPr>
                <p14:cNvContentPartPr/>
                <p14:nvPr/>
              </p14:nvContentPartPr>
              <p14:xfrm>
                <a:off x="3342194" y="1230424"/>
                <a:ext cx="256680" cy="164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E40EC5-F342-4A25-839B-8C1A72F47C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33554" y="1221424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BE94E3-8F79-4A40-9E99-2EFD96226B6B}"/>
                    </a:ext>
                  </a:extLst>
                </p14:cNvPr>
                <p14:cNvContentPartPr/>
                <p14:nvPr/>
              </p14:nvContentPartPr>
              <p14:xfrm>
                <a:off x="3733154" y="1239784"/>
                <a:ext cx="164520" cy="16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BE94E3-8F79-4A40-9E99-2EFD96226B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4514" y="1231144"/>
                  <a:ext cx="182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107D27-B61C-426C-968A-1C2BE5FD2834}"/>
                    </a:ext>
                  </a:extLst>
                </p14:cNvPr>
                <p14:cNvContentPartPr/>
                <p14:nvPr/>
              </p14:nvContentPartPr>
              <p14:xfrm>
                <a:off x="4113314" y="880864"/>
                <a:ext cx="170640" cy="47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107D27-B61C-426C-968A-1C2BE5FD28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04674" y="871864"/>
                  <a:ext cx="1882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551CD8-D66B-4296-B086-FDDCA9F87EE9}"/>
                    </a:ext>
                  </a:extLst>
                </p14:cNvPr>
                <p14:cNvContentPartPr/>
                <p14:nvPr/>
              </p14:nvContentPartPr>
              <p14:xfrm>
                <a:off x="4015034" y="1114144"/>
                <a:ext cx="394560" cy="6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551CD8-D66B-4296-B086-FDDCA9F87E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06394" y="1105144"/>
                  <a:ext cx="412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5873D5-B28E-4F7F-8E4C-AABF2A86D729}"/>
                    </a:ext>
                  </a:extLst>
                </p14:cNvPr>
                <p14:cNvContentPartPr/>
                <p14:nvPr/>
              </p14:nvContentPartPr>
              <p14:xfrm>
                <a:off x="4367834" y="1152664"/>
                <a:ext cx="297720" cy="20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5873D5-B28E-4F7F-8E4C-AABF2A86D7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59194" y="1144024"/>
                  <a:ext cx="31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2F9EE9-DD1F-4C25-BC3B-C74E1DEEBF51}"/>
                    </a:ext>
                  </a:extLst>
                </p14:cNvPr>
                <p14:cNvContentPartPr/>
                <p14:nvPr/>
              </p14:nvContentPartPr>
              <p14:xfrm>
                <a:off x="4785434" y="1074544"/>
                <a:ext cx="7560" cy="1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2F9EE9-DD1F-4C25-BC3B-C74E1DEEBF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6794" y="1065904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4845BE-9F91-4441-AE0D-44D801A59952}"/>
                    </a:ext>
                  </a:extLst>
                </p14:cNvPr>
                <p14:cNvContentPartPr/>
                <p14:nvPr/>
              </p14:nvContentPartPr>
              <p14:xfrm>
                <a:off x="4765994" y="1120264"/>
                <a:ext cx="182520" cy="18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64845BE-9F91-4441-AE0D-44D801A599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57354" y="1111264"/>
                  <a:ext cx="200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AB3FA4-6710-4592-A338-216B598CF54A}"/>
                    </a:ext>
                  </a:extLst>
                </p14:cNvPr>
                <p14:cNvContentPartPr/>
                <p14:nvPr/>
              </p14:nvContentPartPr>
              <p14:xfrm>
                <a:off x="539594" y="2026744"/>
                <a:ext cx="356400" cy="23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AB3FA4-6710-4592-A338-216B598CF5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0954" y="2017744"/>
                  <a:ext cx="374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3CCEDC-0166-4810-BBD0-04E58A9009D0}"/>
                    </a:ext>
                  </a:extLst>
                </p14:cNvPr>
                <p14:cNvContentPartPr/>
                <p14:nvPr/>
              </p14:nvContentPartPr>
              <p14:xfrm>
                <a:off x="999314" y="1905064"/>
                <a:ext cx="814680" cy="32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3CCEDC-0166-4810-BBD0-04E58A9009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314" y="1896424"/>
                  <a:ext cx="832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406678-AEDA-492B-80FD-56D1C2148634}"/>
                    </a:ext>
                  </a:extLst>
                </p14:cNvPr>
                <p14:cNvContentPartPr/>
                <p14:nvPr/>
              </p14:nvContentPartPr>
              <p14:xfrm>
                <a:off x="1882754" y="1785544"/>
                <a:ext cx="219960" cy="450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406678-AEDA-492B-80FD-56D1C21486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4114" y="1776904"/>
                  <a:ext cx="237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F399C4-4B57-4F2D-AB90-38271F2D9913}"/>
                    </a:ext>
                  </a:extLst>
                </p14:cNvPr>
                <p14:cNvContentPartPr/>
                <p14:nvPr/>
              </p14:nvContentPartPr>
              <p14:xfrm>
                <a:off x="2009114" y="2093704"/>
                <a:ext cx="216000" cy="13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F399C4-4B57-4F2D-AB90-38271F2D99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00114" y="2084704"/>
                  <a:ext cx="233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65DE3E-7DFB-45B1-809D-E09C3179D873}"/>
                    </a:ext>
                  </a:extLst>
                </p14:cNvPr>
                <p14:cNvContentPartPr/>
                <p14:nvPr/>
              </p14:nvContentPartPr>
              <p14:xfrm>
                <a:off x="2340314" y="2065624"/>
                <a:ext cx="311400" cy="224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65DE3E-7DFB-45B1-809D-E09C3179D8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31314" y="2056624"/>
                  <a:ext cx="329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939017-6426-453F-BE0A-0EA83C8C09AB}"/>
                    </a:ext>
                  </a:extLst>
                </p14:cNvPr>
                <p14:cNvContentPartPr/>
                <p14:nvPr/>
              </p14:nvContentPartPr>
              <p14:xfrm>
                <a:off x="3181274" y="1775104"/>
                <a:ext cx="294840" cy="41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939017-6426-453F-BE0A-0EA83C8C09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72634" y="1766464"/>
                  <a:ext cx="312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B47DDF-A915-4E40-833B-45F541E8A6DD}"/>
                    </a:ext>
                  </a:extLst>
                </p14:cNvPr>
                <p14:cNvContentPartPr/>
                <p14:nvPr/>
              </p14:nvContentPartPr>
              <p14:xfrm>
                <a:off x="3525074" y="1901824"/>
                <a:ext cx="451800" cy="21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B47DDF-A915-4E40-833B-45F541E8A6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16434" y="1893184"/>
                  <a:ext cx="469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5805070-717D-4A83-BC8F-A642EB8CB261}"/>
                    </a:ext>
                  </a:extLst>
                </p14:cNvPr>
                <p14:cNvContentPartPr/>
                <p14:nvPr/>
              </p14:nvContentPartPr>
              <p14:xfrm>
                <a:off x="4013234" y="1936384"/>
                <a:ext cx="229320" cy="159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5805070-717D-4A83-BC8F-A642EB8CB2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04594" y="1927744"/>
                  <a:ext cx="246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E943F5-CB6C-4D2D-9215-20519E24DC44}"/>
                    </a:ext>
                  </a:extLst>
                </p14:cNvPr>
                <p14:cNvContentPartPr/>
                <p14:nvPr/>
              </p14:nvContentPartPr>
              <p14:xfrm>
                <a:off x="4310234" y="1937464"/>
                <a:ext cx="26280" cy="93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E943F5-CB6C-4D2D-9215-20519E24DC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1594" y="1928824"/>
                  <a:ext cx="43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470A17-BC1B-49CD-84A8-37D3C0D4EBDB}"/>
                    </a:ext>
                  </a:extLst>
                </p14:cNvPr>
                <p14:cNvContentPartPr/>
                <p14:nvPr/>
              </p14:nvContentPartPr>
              <p14:xfrm>
                <a:off x="4216994" y="1852864"/>
                <a:ext cx="250560" cy="450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470A17-BC1B-49CD-84A8-37D3C0D4EB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8354" y="1843864"/>
                  <a:ext cx="268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257BC3-AA1C-4F7E-ADE5-F032B15C47C7}"/>
                    </a:ext>
                  </a:extLst>
                </p14:cNvPr>
                <p14:cNvContentPartPr/>
                <p14:nvPr/>
              </p14:nvContentPartPr>
              <p14:xfrm>
                <a:off x="4553954" y="1641544"/>
                <a:ext cx="258480" cy="47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257BC3-AA1C-4F7E-ADE5-F032B15C47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44954" y="1632544"/>
                  <a:ext cx="276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229DFB-FEDD-4150-9CD6-8C7F25771305}"/>
                    </a:ext>
                  </a:extLst>
                </p14:cNvPr>
                <p14:cNvContentPartPr/>
                <p14:nvPr/>
              </p14:nvContentPartPr>
              <p14:xfrm>
                <a:off x="4883714" y="1918024"/>
                <a:ext cx="186120" cy="185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229DFB-FEDD-4150-9CD6-8C7F257713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75074" y="1909024"/>
                  <a:ext cx="203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3CA92B-C0F7-420A-928D-A1CD68FC6A54}"/>
                    </a:ext>
                  </a:extLst>
                </p14:cNvPr>
                <p14:cNvContentPartPr/>
                <p14:nvPr/>
              </p14:nvContentPartPr>
              <p14:xfrm>
                <a:off x="5354234" y="1864384"/>
                <a:ext cx="387000" cy="239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3CA92B-C0F7-420A-928D-A1CD68FC6A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45234" y="1855744"/>
                  <a:ext cx="404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088A1E-9F27-4F43-8E87-0A042AF63CEC}"/>
                    </a:ext>
                  </a:extLst>
                </p14:cNvPr>
                <p14:cNvContentPartPr/>
                <p14:nvPr/>
              </p14:nvContentPartPr>
              <p14:xfrm>
                <a:off x="5791274" y="1639024"/>
                <a:ext cx="288720" cy="459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088A1E-9F27-4F43-8E87-0A042AF63C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2634" y="1630024"/>
                  <a:ext cx="3063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3CBECA-120D-4B73-993F-7460044263A6}"/>
                    </a:ext>
                  </a:extLst>
                </p14:cNvPr>
                <p14:cNvContentPartPr/>
                <p14:nvPr/>
              </p14:nvContentPartPr>
              <p14:xfrm>
                <a:off x="5968034" y="1830184"/>
                <a:ext cx="124200" cy="215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3CBECA-120D-4B73-993F-7460044263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59034" y="1821544"/>
                  <a:ext cx="141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D2365B-87FF-4654-9C06-8ED049AC39D6}"/>
                    </a:ext>
                  </a:extLst>
                </p14:cNvPr>
                <p14:cNvContentPartPr/>
                <p14:nvPr/>
              </p14:nvContentPartPr>
              <p14:xfrm>
                <a:off x="6007634" y="1940344"/>
                <a:ext cx="271080" cy="427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D2365B-87FF-4654-9C06-8ED049AC39D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8994" y="1931344"/>
                  <a:ext cx="288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E581CA-04B4-44CE-986C-8B166F88596E}"/>
                    </a:ext>
                  </a:extLst>
                </p14:cNvPr>
                <p14:cNvContentPartPr/>
                <p14:nvPr/>
              </p14:nvContentPartPr>
              <p14:xfrm>
                <a:off x="6389594" y="1536064"/>
                <a:ext cx="311760" cy="521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E581CA-04B4-44CE-986C-8B166F88596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80954" y="1527424"/>
                  <a:ext cx="329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BF3F73-7519-4157-B869-530A7EE7CCB8}"/>
                    </a:ext>
                  </a:extLst>
                </p14:cNvPr>
                <p14:cNvContentPartPr/>
                <p14:nvPr/>
              </p14:nvContentPartPr>
              <p14:xfrm>
                <a:off x="6730154" y="1613104"/>
                <a:ext cx="285840" cy="474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BF3F73-7519-4157-B869-530A7EE7CC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21154" y="1604104"/>
                  <a:ext cx="3034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874CB32-C570-4114-BEF7-A163DAB9CE04}"/>
                    </a:ext>
                  </a:extLst>
                </p14:cNvPr>
                <p14:cNvContentPartPr/>
                <p14:nvPr/>
              </p14:nvContentPartPr>
              <p14:xfrm>
                <a:off x="6721154" y="1806784"/>
                <a:ext cx="335880" cy="93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874CB32-C570-4114-BEF7-A163DAB9CE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12514" y="1798144"/>
                  <a:ext cx="353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A0677F-FE56-479A-8E18-94253D767961}"/>
                    </a:ext>
                  </a:extLst>
                </p14:cNvPr>
                <p14:cNvContentPartPr/>
                <p14:nvPr/>
              </p14:nvContentPartPr>
              <p14:xfrm>
                <a:off x="7108514" y="1581424"/>
                <a:ext cx="188640" cy="461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A0677F-FE56-479A-8E18-94253D7679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99874" y="1572424"/>
                  <a:ext cx="206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4F26A1-8499-4AFA-87BA-4997A9A059D3}"/>
                    </a:ext>
                  </a:extLst>
                </p14:cNvPr>
                <p14:cNvContentPartPr/>
                <p14:nvPr/>
              </p14:nvContentPartPr>
              <p14:xfrm>
                <a:off x="7209674" y="1857184"/>
                <a:ext cx="241200" cy="530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4F26A1-8499-4AFA-87BA-4997A9A059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00674" y="1848544"/>
                  <a:ext cx="2588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82950D-844D-40D2-9DCD-F44D83481227}"/>
                    </a:ext>
                  </a:extLst>
                </p14:cNvPr>
                <p14:cNvContentPartPr/>
                <p14:nvPr/>
              </p14:nvContentPartPr>
              <p14:xfrm>
                <a:off x="7770194" y="1838824"/>
                <a:ext cx="273600" cy="16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82950D-844D-40D2-9DCD-F44D834812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61554" y="1829824"/>
                  <a:ext cx="29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D5BC91-CE77-4774-9570-CB24A7FB104C}"/>
                    </a:ext>
                  </a:extLst>
                </p14:cNvPr>
                <p14:cNvContentPartPr/>
                <p14:nvPr/>
              </p14:nvContentPartPr>
              <p14:xfrm>
                <a:off x="8178074" y="1855024"/>
                <a:ext cx="103320" cy="124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D5BC91-CE77-4774-9570-CB24A7FB10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69434" y="1846024"/>
                  <a:ext cx="12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5BD227-979D-4B0F-8EF4-011C32735D94}"/>
                    </a:ext>
                  </a:extLst>
                </p14:cNvPr>
                <p14:cNvContentPartPr/>
                <p14:nvPr/>
              </p14:nvContentPartPr>
              <p14:xfrm>
                <a:off x="8381474" y="1819744"/>
                <a:ext cx="224280" cy="206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5BD227-979D-4B0F-8EF4-011C32735D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72474" y="1811104"/>
                  <a:ext cx="241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2F4A70-39A9-465E-9F7D-658857998C8B}"/>
                    </a:ext>
                  </a:extLst>
                </p14:cNvPr>
                <p14:cNvContentPartPr/>
                <p14:nvPr/>
              </p14:nvContentPartPr>
              <p14:xfrm>
                <a:off x="8573354" y="1794904"/>
                <a:ext cx="240120" cy="187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2F4A70-39A9-465E-9F7D-658857998C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4714" y="1786264"/>
                  <a:ext cx="257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3ABE1D-AA1A-4762-84BD-948E0E6E18CA}"/>
                    </a:ext>
                  </a:extLst>
                </p14:cNvPr>
                <p14:cNvContentPartPr/>
                <p14:nvPr/>
              </p14:nvContentPartPr>
              <p14:xfrm>
                <a:off x="9088154" y="1844224"/>
                <a:ext cx="259200" cy="170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3ABE1D-AA1A-4762-84BD-948E0E6E18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79154" y="1835584"/>
                  <a:ext cx="27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B1CBA3-F35A-4FB2-8F21-911CEF350708}"/>
                    </a:ext>
                  </a:extLst>
                </p14:cNvPr>
                <p14:cNvContentPartPr/>
                <p14:nvPr/>
              </p14:nvContentPartPr>
              <p14:xfrm>
                <a:off x="9258074" y="1594384"/>
                <a:ext cx="262080" cy="38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B1CBA3-F35A-4FB2-8F21-911CEF3507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49434" y="1585384"/>
                  <a:ext cx="2797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BC84B9-C4EC-45C3-A1CD-43C6D26C6D35}"/>
                    </a:ext>
                  </a:extLst>
                </p14:cNvPr>
                <p14:cNvContentPartPr/>
                <p14:nvPr/>
              </p14:nvContentPartPr>
              <p14:xfrm>
                <a:off x="9460394" y="1880584"/>
                <a:ext cx="48960" cy="7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BC84B9-C4EC-45C3-A1CD-43C6D26C6D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51754" y="1871944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755845-6FCC-4011-83E7-6AF263FDEC71}"/>
                    </a:ext>
                  </a:extLst>
                </p14:cNvPr>
                <p14:cNvContentPartPr/>
                <p14:nvPr/>
              </p14:nvContentPartPr>
              <p14:xfrm>
                <a:off x="9631754" y="1475584"/>
                <a:ext cx="371880" cy="559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755845-6FCC-4011-83E7-6AF263FDEC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23114" y="1466584"/>
                  <a:ext cx="3895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941C97-4F86-4D3B-AF50-0B8A3DF88180}"/>
                    </a:ext>
                  </a:extLst>
                </p14:cNvPr>
                <p14:cNvContentPartPr/>
                <p14:nvPr/>
              </p14:nvContentPartPr>
              <p14:xfrm>
                <a:off x="9521594" y="1855384"/>
                <a:ext cx="330840" cy="89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941C97-4F86-4D3B-AF50-0B8A3DF881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12954" y="1846744"/>
                  <a:ext cx="348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A550257-FCBE-47F8-B6B8-559863B7484D}"/>
                    </a:ext>
                  </a:extLst>
                </p14:cNvPr>
                <p14:cNvContentPartPr/>
                <p14:nvPr/>
              </p14:nvContentPartPr>
              <p14:xfrm>
                <a:off x="9883034" y="1464424"/>
                <a:ext cx="449640" cy="637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A550257-FCBE-47F8-B6B8-559863B748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74394" y="1455424"/>
                  <a:ext cx="4672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2B762E6-E137-4EA3-9D09-FE344AE13645}"/>
                    </a:ext>
                  </a:extLst>
                </p14:cNvPr>
                <p14:cNvContentPartPr/>
                <p14:nvPr/>
              </p14:nvContentPartPr>
              <p14:xfrm>
                <a:off x="9873674" y="1885264"/>
                <a:ext cx="263160" cy="169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2B762E6-E137-4EA3-9D09-FE344AE136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64674" y="1876264"/>
                  <a:ext cx="280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376042-05F6-4023-9353-75CFBC9DADE4}"/>
                    </a:ext>
                  </a:extLst>
                </p14:cNvPr>
                <p14:cNvContentPartPr/>
                <p14:nvPr/>
              </p14:nvContentPartPr>
              <p14:xfrm>
                <a:off x="10275434" y="1792024"/>
                <a:ext cx="45720" cy="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376042-05F6-4023-9353-75CFBC9DAD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66794" y="1783384"/>
                  <a:ext cx="63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28FA54-340B-43EF-8972-7614F052E446}"/>
                    </a:ext>
                  </a:extLst>
                </p14:cNvPr>
                <p14:cNvContentPartPr/>
                <p14:nvPr/>
              </p14:nvContentPartPr>
              <p14:xfrm>
                <a:off x="10308194" y="1828744"/>
                <a:ext cx="440640" cy="173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28FA54-340B-43EF-8972-7614F052E4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99554" y="1820104"/>
                  <a:ext cx="458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95DFFC1-44FC-4681-9FEF-618746304C1B}"/>
                    </a:ext>
                  </a:extLst>
                </p14:cNvPr>
                <p14:cNvContentPartPr/>
                <p14:nvPr/>
              </p14:nvContentPartPr>
              <p14:xfrm>
                <a:off x="10831994" y="1619224"/>
                <a:ext cx="200520" cy="375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95DFFC1-44FC-4681-9FEF-618746304C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22994" y="1610584"/>
                  <a:ext cx="218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D7F843-D664-486F-BACF-93C64AC9914B}"/>
                    </a:ext>
                  </a:extLst>
                </p14:cNvPr>
                <p14:cNvContentPartPr/>
                <p14:nvPr/>
              </p14:nvContentPartPr>
              <p14:xfrm>
                <a:off x="11065994" y="1593664"/>
                <a:ext cx="230400" cy="453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D7F843-D664-486F-BACF-93C64AC991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57354" y="1584664"/>
                  <a:ext cx="248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F74103-89FA-42B3-B35A-0FC0A1E25222}"/>
                    </a:ext>
                  </a:extLst>
                </p14:cNvPr>
                <p14:cNvContentPartPr/>
                <p14:nvPr/>
              </p14:nvContentPartPr>
              <p14:xfrm>
                <a:off x="10975274" y="1779784"/>
                <a:ext cx="394920" cy="6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F74103-89FA-42B3-B35A-0FC0A1E252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66274" y="1771144"/>
                  <a:ext cx="412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83F15BD-4B4A-4269-82B2-6242B596E1F6}"/>
                    </a:ext>
                  </a:extLst>
                </p14:cNvPr>
                <p14:cNvContentPartPr/>
                <p14:nvPr/>
              </p14:nvContentPartPr>
              <p14:xfrm>
                <a:off x="11354354" y="1549024"/>
                <a:ext cx="206640" cy="616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83F15BD-4B4A-4269-82B2-6242B596E1F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45354" y="1540384"/>
                  <a:ext cx="2242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8E555C-46C4-4AB6-BA63-2841C3BBAF1D}"/>
                    </a:ext>
                  </a:extLst>
                </p14:cNvPr>
                <p14:cNvContentPartPr/>
                <p14:nvPr/>
              </p14:nvContentPartPr>
              <p14:xfrm>
                <a:off x="537794" y="2755744"/>
                <a:ext cx="233280" cy="21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8E555C-46C4-4AB6-BA63-2841C3BBAF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8794" y="2747104"/>
                  <a:ext cx="250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77C54A6-17C1-4C5A-8625-D4AFED0BDE35}"/>
                    </a:ext>
                  </a:extLst>
                </p14:cNvPr>
                <p14:cNvContentPartPr/>
                <p14:nvPr/>
              </p14:nvContentPartPr>
              <p14:xfrm>
                <a:off x="775034" y="2820544"/>
                <a:ext cx="191160" cy="116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77C54A6-17C1-4C5A-8625-D4AFED0BDE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6034" y="2811544"/>
                  <a:ext cx="20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E28F5C-8CDD-4D7D-B8DB-0DF7B92F07B6}"/>
                    </a:ext>
                  </a:extLst>
                </p14:cNvPr>
                <p14:cNvContentPartPr/>
                <p14:nvPr/>
              </p14:nvContentPartPr>
              <p14:xfrm>
                <a:off x="1016234" y="2802904"/>
                <a:ext cx="253800" cy="136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E28F5C-8CDD-4D7D-B8DB-0DF7B92F07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7594" y="2794264"/>
                  <a:ext cx="271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15A2AA-BD94-48D3-B54F-3BC4A71011E1}"/>
                    </a:ext>
                  </a:extLst>
                </p14:cNvPr>
                <p14:cNvContentPartPr/>
                <p14:nvPr/>
              </p14:nvContentPartPr>
              <p14:xfrm>
                <a:off x="1231154" y="2531464"/>
                <a:ext cx="254520" cy="339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15A2AA-BD94-48D3-B54F-3BC4A71011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2514" y="2522464"/>
                  <a:ext cx="272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CD1C82-FA0E-4AF4-A891-CD3A74426A57}"/>
                    </a:ext>
                  </a:extLst>
                </p14:cNvPr>
                <p14:cNvContentPartPr/>
                <p14:nvPr/>
              </p14:nvContentPartPr>
              <p14:xfrm>
                <a:off x="1640474" y="2804344"/>
                <a:ext cx="119520" cy="150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CD1C82-FA0E-4AF4-A891-CD3A74426A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31474" y="2795344"/>
                  <a:ext cx="137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D54B80-7A50-4BD7-AE2D-E3E1E2C9D249}"/>
                    </a:ext>
                  </a:extLst>
                </p14:cNvPr>
                <p14:cNvContentPartPr/>
                <p14:nvPr/>
              </p14:nvContentPartPr>
              <p14:xfrm>
                <a:off x="1890674" y="2700304"/>
                <a:ext cx="171360" cy="223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D54B80-7A50-4BD7-AE2D-E3E1E2C9D2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81674" y="2691304"/>
                  <a:ext cx="189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0AFCD3-2445-4720-8277-D02CAFAA4AA1}"/>
                    </a:ext>
                  </a:extLst>
                </p14:cNvPr>
                <p14:cNvContentPartPr/>
                <p14:nvPr/>
              </p14:nvContentPartPr>
              <p14:xfrm>
                <a:off x="2595194" y="2450824"/>
                <a:ext cx="269640" cy="444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0AFCD3-2445-4720-8277-D02CAFAA4AA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86194" y="2441824"/>
                  <a:ext cx="287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52918A-0A45-45B8-A5BE-0573F0C7C218}"/>
                    </a:ext>
                  </a:extLst>
                </p14:cNvPr>
                <p14:cNvContentPartPr/>
                <p14:nvPr/>
              </p14:nvContentPartPr>
              <p14:xfrm>
                <a:off x="2791754" y="2686264"/>
                <a:ext cx="209520" cy="180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52918A-0A45-45B8-A5BE-0573F0C7C2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82754" y="2677264"/>
                  <a:ext cx="227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184204-145E-47E3-9D06-C1CADE65966E}"/>
                    </a:ext>
                  </a:extLst>
                </p14:cNvPr>
                <p14:cNvContentPartPr/>
                <p14:nvPr/>
              </p14:nvContentPartPr>
              <p14:xfrm>
                <a:off x="3112874" y="2323024"/>
                <a:ext cx="381600" cy="62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184204-145E-47E3-9D06-C1CADE6596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03874" y="2314024"/>
                  <a:ext cx="3992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35B64AC-B904-45E4-AFE5-F9B544798A4E}"/>
                    </a:ext>
                  </a:extLst>
                </p14:cNvPr>
                <p14:cNvContentPartPr/>
                <p14:nvPr/>
              </p14:nvContentPartPr>
              <p14:xfrm>
                <a:off x="3108194" y="2656744"/>
                <a:ext cx="344160" cy="60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35B64AC-B904-45E4-AFE5-F9B544798A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99554" y="2648104"/>
                  <a:ext cx="361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D265458-3F5F-4005-A098-FCDC1DDA729C}"/>
                    </a:ext>
                  </a:extLst>
                </p14:cNvPr>
                <p14:cNvContentPartPr/>
                <p14:nvPr/>
              </p14:nvContentPartPr>
              <p14:xfrm>
                <a:off x="3472874" y="2348944"/>
                <a:ext cx="262800" cy="560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D265458-3F5F-4005-A098-FCDC1DDA72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63874" y="2340304"/>
                  <a:ext cx="280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347E49-2AAD-42D4-8782-79203E0D0189}"/>
                    </a:ext>
                  </a:extLst>
                </p14:cNvPr>
                <p14:cNvContentPartPr/>
                <p14:nvPr/>
              </p14:nvContentPartPr>
              <p14:xfrm>
                <a:off x="3439754" y="2577904"/>
                <a:ext cx="413280" cy="9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347E49-2AAD-42D4-8782-79203E0D01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31114" y="2569264"/>
                  <a:ext cx="430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AF82B65-FBAF-46AA-97E0-1B093F2167F1}"/>
                    </a:ext>
                  </a:extLst>
                </p14:cNvPr>
                <p14:cNvContentPartPr/>
                <p14:nvPr/>
              </p14:nvContentPartPr>
              <p14:xfrm>
                <a:off x="4088834" y="2615344"/>
                <a:ext cx="295560" cy="160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AF82B65-FBAF-46AA-97E0-1B093F2167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79834" y="2606704"/>
                  <a:ext cx="313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0E53F5-FF64-41EE-85C1-4CD051841DA4}"/>
                    </a:ext>
                  </a:extLst>
                </p14:cNvPr>
                <p14:cNvContentPartPr/>
                <p14:nvPr/>
              </p14:nvContentPartPr>
              <p14:xfrm>
                <a:off x="4412474" y="2501584"/>
                <a:ext cx="260640" cy="28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0E53F5-FF64-41EE-85C1-4CD051841D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03834" y="2492584"/>
                  <a:ext cx="278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B0FB14-3B5E-4F52-B3A6-FDCC22B9B882}"/>
                    </a:ext>
                  </a:extLst>
                </p14:cNvPr>
                <p14:cNvContentPartPr/>
                <p14:nvPr/>
              </p14:nvContentPartPr>
              <p14:xfrm>
                <a:off x="5058674" y="2558104"/>
                <a:ext cx="217800" cy="158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B0FB14-3B5E-4F52-B3A6-FDCC22B9B8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50034" y="2549104"/>
                  <a:ext cx="23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316FB09-EA8F-443D-A737-931F2C6DF557}"/>
                    </a:ext>
                  </a:extLst>
                </p14:cNvPr>
                <p14:cNvContentPartPr/>
                <p14:nvPr/>
              </p14:nvContentPartPr>
              <p14:xfrm>
                <a:off x="5706314" y="2221144"/>
                <a:ext cx="298440" cy="47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316FB09-EA8F-443D-A737-931F2C6DF5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97314" y="2212504"/>
                  <a:ext cx="316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AF3D75-9C79-40B2-8501-A5CF139A32CB}"/>
                    </a:ext>
                  </a:extLst>
                </p14:cNvPr>
                <p14:cNvContentPartPr/>
                <p14:nvPr/>
              </p14:nvContentPartPr>
              <p14:xfrm>
                <a:off x="6032474" y="2532184"/>
                <a:ext cx="154800" cy="17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AF3D75-9C79-40B2-8501-A5CF139A32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23474" y="2523184"/>
                  <a:ext cx="172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F3FF34-82AC-437F-A0AE-082323671947}"/>
                    </a:ext>
                  </a:extLst>
                </p14:cNvPr>
                <p14:cNvContentPartPr/>
                <p14:nvPr/>
              </p14:nvContentPartPr>
              <p14:xfrm>
                <a:off x="6266474" y="2539384"/>
                <a:ext cx="315360" cy="160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F3FF34-82AC-437F-A0AE-0823236719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57834" y="2530384"/>
                  <a:ext cx="333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1AF245F-B6D6-4968-9248-3C6920D47C10}"/>
                    </a:ext>
                  </a:extLst>
                </p14:cNvPr>
                <p14:cNvContentPartPr/>
                <p14:nvPr/>
              </p14:nvContentPartPr>
              <p14:xfrm>
                <a:off x="6713234" y="2514184"/>
                <a:ext cx="169200" cy="18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1AF245F-B6D6-4968-9248-3C6920D47C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04594" y="2505184"/>
                  <a:ext cx="186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9E5BD6-7EEF-4A42-A2AB-0C8BB74B60AC}"/>
                    </a:ext>
                  </a:extLst>
                </p14:cNvPr>
                <p14:cNvContentPartPr/>
                <p14:nvPr/>
              </p14:nvContentPartPr>
              <p14:xfrm>
                <a:off x="6996914" y="2446864"/>
                <a:ext cx="293040" cy="20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9E5BD6-7EEF-4A42-A2AB-0C8BB74B60A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87914" y="2437864"/>
                  <a:ext cx="310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93976F-2C16-4205-918C-F5C1ED8889B4}"/>
                    </a:ext>
                  </a:extLst>
                </p14:cNvPr>
                <p14:cNvContentPartPr/>
                <p14:nvPr/>
              </p14:nvContentPartPr>
              <p14:xfrm>
                <a:off x="7333154" y="2461624"/>
                <a:ext cx="90000" cy="158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93976F-2C16-4205-918C-F5C1ED8889B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24154" y="2452624"/>
                  <a:ext cx="107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488BD44-6F30-4612-981B-31A90316C32F}"/>
                    </a:ext>
                  </a:extLst>
                </p14:cNvPr>
                <p14:cNvContentPartPr/>
                <p14:nvPr/>
              </p14:nvContentPartPr>
              <p14:xfrm>
                <a:off x="7500914" y="2417704"/>
                <a:ext cx="361440" cy="230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488BD44-6F30-4612-981B-31A90316C3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92274" y="2409064"/>
                  <a:ext cx="379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4D36FF-2317-4A7B-91B5-3190943E71E9}"/>
                    </a:ext>
                  </a:extLst>
                </p14:cNvPr>
                <p14:cNvContentPartPr/>
                <p14:nvPr/>
              </p14:nvContentPartPr>
              <p14:xfrm>
                <a:off x="7869194" y="2195944"/>
                <a:ext cx="259920" cy="419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4D36FF-2317-4A7B-91B5-3190943E71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60194" y="2187304"/>
                  <a:ext cx="2775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692B831-AB45-4423-B73E-F009F4814D15}"/>
                    </a:ext>
                  </a:extLst>
                </p14:cNvPr>
                <p14:cNvContentPartPr/>
                <p14:nvPr/>
              </p14:nvContentPartPr>
              <p14:xfrm>
                <a:off x="7905914" y="2314744"/>
                <a:ext cx="382320" cy="235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692B831-AB45-4423-B73E-F009F4814D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97274" y="2305744"/>
                  <a:ext cx="399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A7F010-9C9A-4FCB-8706-F73247AEA0A6}"/>
                    </a:ext>
                  </a:extLst>
                </p14:cNvPr>
                <p14:cNvContentPartPr/>
                <p14:nvPr/>
              </p14:nvContentPartPr>
              <p14:xfrm>
                <a:off x="7967474" y="2499784"/>
                <a:ext cx="185040" cy="92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A7F010-9C9A-4FCB-8706-F73247AEA0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58474" y="2491144"/>
                  <a:ext cx="20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9C3FB4-E2DC-4D18-B3E4-D39B68E2DA64}"/>
                    </a:ext>
                  </a:extLst>
                </p14:cNvPr>
                <p14:cNvContentPartPr/>
                <p14:nvPr/>
              </p14:nvContentPartPr>
              <p14:xfrm>
                <a:off x="8465354" y="2364424"/>
                <a:ext cx="310680" cy="223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9C3FB4-E2DC-4D18-B3E4-D39B68E2DA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56714" y="2355784"/>
                  <a:ext cx="328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081755-7B19-4B15-B7AB-4718CFC1C2A9}"/>
                    </a:ext>
                  </a:extLst>
                </p14:cNvPr>
                <p14:cNvContentPartPr/>
                <p14:nvPr/>
              </p14:nvContentPartPr>
              <p14:xfrm>
                <a:off x="8790794" y="2410504"/>
                <a:ext cx="207720" cy="189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081755-7B19-4B15-B7AB-4718CFC1C2A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82154" y="2401864"/>
                  <a:ext cx="225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6AACDD-C873-4147-A6F4-0DA1FD62EA85}"/>
                    </a:ext>
                  </a:extLst>
                </p14:cNvPr>
                <p14:cNvContentPartPr/>
                <p14:nvPr/>
              </p14:nvContentPartPr>
              <p14:xfrm>
                <a:off x="8763074" y="2406904"/>
                <a:ext cx="194400" cy="154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6AACDD-C873-4147-A6F4-0DA1FD62EA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54434" y="2397904"/>
                  <a:ext cx="212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75E75F-0FFA-4580-8D53-1B72B9B08C6B}"/>
                    </a:ext>
                  </a:extLst>
                </p14:cNvPr>
                <p14:cNvContentPartPr/>
                <p14:nvPr/>
              </p14:nvContentPartPr>
              <p14:xfrm>
                <a:off x="8997074" y="2404384"/>
                <a:ext cx="235800" cy="156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75E75F-0FFA-4580-8D53-1B72B9B08C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88434" y="2395744"/>
                  <a:ext cx="25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C00013-DD22-4389-9BEB-728660768DC9}"/>
                    </a:ext>
                  </a:extLst>
                </p14:cNvPr>
                <p14:cNvContentPartPr/>
                <p14:nvPr/>
              </p14:nvContentPartPr>
              <p14:xfrm>
                <a:off x="9242234" y="2361904"/>
                <a:ext cx="212760" cy="233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C00013-DD22-4389-9BEB-728660768DC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33234" y="2353264"/>
                  <a:ext cx="230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EED312-DFF7-4078-9D9A-61432DD00E63}"/>
                    </a:ext>
                  </a:extLst>
                </p14:cNvPr>
                <p14:cNvContentPartPr/>
                <p14:nvPr/>
              </p14:nvContentPartPr>
              <p14:xfrm>
                <a:off x="9454994" y="2380264"/>
                <a:ext cx="143280" cy="185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EED312-DFF7-4078-9D9A-61432DD00E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46354" y="2371264"/>
                  <a:ext cx="160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0ADADD-0BA8-4B03-B502-9AAA04A3905B}"/>
                    </a:ext>
                  </a:extLst>
                </p14:cNvPr>
                <p14:cNvContentPartPr/>
                <p14:nvPr/>
              </p14:nvContentPartPr>
              <p14:xfrm>
                <a:off x="9727874" y="2302504"/>
                <a:ext cx="139320" cy="279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0ADADD-0BA8-4B03-B502-9AAA04A3905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19234" y="2293864"/>
                  <a:ext cx="156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03E34C-B490-4296-A39C-4A650A21403C}"/>
                    </a:ext>
                  </a:extLst>
                </p14:cNvPr>
                <p14:cNvContentPartPr/>
                <p14:nvPr/>
              </p14:nvContentPartPr>
              <p14:xfrm>
                <a:off x="9844514" y="2343184"/>
                <a:ext cx="174960" cy="204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03E34C-B490-4296-A39C-4A650A2140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35874" y="2334184"/>
                  <a:ext cx="192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C1E45F4-D5EB-4522-9641-FDB6380E3A26}"/>
                    </a:ext>
                  </a:extLst>
                </p14:cNvPr>
                <p14:cNvContentPartPr/>
                <p14:nvPr/>
              </p14:nvContentPartPr>
              <p14:xfrm>
                <a:off x="10107674" y="2322664"/>
                <a:ext cx="266400" cy="23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C1E45F4-D5EB-4522-9641-FDB6380E3A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98674" y="2313664"/>
                  <a:ext cx="284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F3D7A7-3810-41BA-B276-31130E38B3EC}"/>
                    </a:ext>
                  </a:extLst>
                </p14:cNvPr>
                <p14:cNvContentPartPr/>
                <p14:nvPr/>
              </p14:nvContentPartPr>
              <p14:xfrm>
                <a:off x="10494674" y="2580424"/>
                <a:ext cx="27360" cy="19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F3D7A7-3810-41BA-B276-31130E38B3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85674" y="2571784"/>
                  <a:ext cx="4500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139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369449-C827-47D8-BD76-652EDCA2C092}"/>
              </a:ext>
            </a:extLst>
          </p:cNvPr>
          <p:cNvGrpSpPr/>
          <p:nvPr/>
        </p:nvGrpSpPr>
        <p:grpSpPr>
          <a:xfrm>
            <a:off x="440594" y="308104"/>
            <a:ext cx="1082520" cy="434880"/>
            <a:chOff x="440594" y="308104"/>
            <a:chExt cx="108252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9E2BFE6-8FBD-444E-B441-B726541D16CA}"/>
                    </a:ext>
                  </a:extLst>
                </p14:cNvPr>
                <p14:cNvContentPartPr/>
                <p14:nvPr/>
              </p14:nvContentPartPr>
              <p14:xfrm>
                <a:off x="517274" y="434824"/>
                <a:ext cx="173160" cy="29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9E2BFE6-8FBD-444E-B441-B726541D16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634" y="425824"/>
                  <a:ext cx="190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1F9D2BA-85F3-4906-AFA4-BDE445B4A4DD}"/>
                    </a:ext>
                  </a:extLst>
                </p14:cNvPr>
                <p14:cNvContentPartPr/>
                <p14:nvPr/>
              </p14:nvContentPartPr>
              <p14:xfrm>
                <a:off x="440594" y="354544"/>
                <a:ext cx="666720" cy="119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1F9D2BA-85F3-4906-AFA4-BDE445B4A4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954" y="345904"/>
                  <a:ext cx="684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65ABC9-6946-4A6B-9CF1-E350083E4F54}"/>
                    </a:ext>
                  </a:extLst>
                </p14:cNvPr>
                <p14:cNvContentPartPr/>
                <p14:nvPr/>
              </p14:nvContentPartPr>
              <p14:xfrm>
                <a:off x="997514" y="308104"/>
                <a:ext cx="281160" cy="423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65ABC9-6946-4A6B-9CF1-E350083E4F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8874" y="299464"/>
                  <a:ext cx="298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2F8E36-BC82-4B32-8803-33EE1AC0530A}"/>
                    </a:ext>
                  </a:extLst>
                </p14:cNvPr>
                <p14:cNvContentPartPr/>
                <p14:nvPr/>
              </p14:nvContentPartPr>
              <p14:xfrm>
                <a:off x="1315034" y="550744"/>
                <a:ext cx="208080" cy="19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2F8E36-BC82-4B32-8803-33EE1AC053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394" y="541744"/>
                  <a:ext cx="2257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613C99-02DC-480C-A418-0DBBB21746FD}"/>
              </a:ext>
            </a:extLst>
          </p:cNvPr>
          <p:cNvGrpSpPr/>
          <p:nvPr/>
        </p:nvGrpSpPr>
        <p:grpSpPr>
          <a:xfrm>
            <a:off x="1888514" y="275704"/>
            <a:ext cx="2716920" cy="452520"/>
            <a:chOff x="1888514" y="275704"/>
            <a:chExt cx="271692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19BB7A-1806-4E62-8F6E-7A003D7865B2}"/>
                    </a:ext>
                  </a:extLst>
                </p14:cNvPr>
                <p14:cNvContentPartPr/>
                <p14:nvPr/>
              </p14:nvContentPartPr>
              <p14:xfrm>
                <a:off x="1888514" y="294064"/>
                <a:ext cx="527400" cy="434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19BB7A-1806-4E62-8F6E-7A003D7865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9874" y="285424"/>
                  <a:ext cx="545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93CF46-EB39-4150-8F25-C46F8ADFBEA9}"/>
                    </a:ext>
                  </a:extLst>
                </p14:cNvPr>
                <p14:cNvContentPartPr/>
                <p14:nvPr/>
              </p14:nvContentPartPr>
              <p14:xfrm>
                <a:off x="2418074" y="499984"/>
                <a:ext cx="378720" cy="213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93CF46-EB39-4150-8F25-C46F8ADFB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9074" y="490984"/>
                  <a:ext cx="396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62D8FB-8549-4904-969E-45A113B289D3}"/>
                    </a:ext>
                  </a:extLst>
                </p14:cNvPr>
                <p14:cNvContentPartPr/>
                <p14:nvPr/>
              </p14:nvContentPartPr>
              <p14:xfrm>
                <a:off x="2757554" y="558304"/>
                <a:ext cx="135360" cy="144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62D8FB-8549-4904-969E-45A113B289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8554" y="549304"/>
                  <a:ext cx="153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55CFE7-4D54-4823-A49E-A15357702AAF}"/>
                    </a:ext>
                  </a:extLst>
                </p14:cNvPr>
                <p14:cNvContentPartPr/>
                <p14:nvPr/>
              </p14:nvContentPartPr>
              <p14:xfrm>
                <a:off x="2989394" y="524104"/>
                <a:ext cx="274320" cy="139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55CFE7-4D54-4823-A49E-A15357702A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0394" y="515464"/>
                  <a:ext cx="29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21A627-4A97-4DB5-9272-CC5CA3BA16B5}"/>
                    </a:ext>
                  </a:extLst>
                </p14:cNvPr>
                <p14:cNvContentPartPr/>
                <p14:nvPr/>
              </p14:nvContentPartPr>
              <p14:xfrm>
                <a:off x="3312674" y="495664"/>
                <a:ext cx="181440" cy="14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21A627-4A97-4DB5-9272-CC5CA3BA16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04034" y="486664"/>
                  <a:ext cx="199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0A3362-99F1-476F-96D0-BF0F1EB9C281}"/>
                    </a:ext>
                  </a:extLst>
                </p14:cNvPr>
                <p14:cNvContentPartPr/>
                <p14:nvPr/>
              </p14:nvContentPartPr>
              <p14:xfrm>
                <a:off x="3666554" y="275704"/>
                <a:ext cx="177480" cy="407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0A3362-99F1-476F-96D0-BF0F1EB9C2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7914" y="267064"/>
                  <a:ext cx="195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2C7807-E11D-4D49-B5EE-D85AD62DE19D}"/>
                    </a:ext>
                  </a:extLst>
                </p14:cNvPr>
                <p14:cNvContentPartPr/>
                <p14:nvPr/>
              </p14:nvContentPartPr>
              <p14:xfrm>
                <a:off x="3535154" y="415744"/>
                <a:ext cx="437400" cy="13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2C7807-E11D-4D49-B5EE-D85AD62DE1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6514" y="406744"/>
                  <a:ext cx="455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A6782B-97A1-4B39-825B-D1176F914293}"/>
                    </a:ext>
                  </a:extLst>
                </p14:cNvPr>
                <p14:cNvContentPartPr/>
                <p14:nvPr/>
              </p14:nvContentPartPr>
              <p14:xfrm>
                <a:off x="3915674" y="502144"/>
                <a:ext cx="306720" cy="16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A6782B-97A1-4B39-825B-D1176F9142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6674" y="493144"/>
                  <a:ext cx="324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2DA61D-5862-4017-908A-D65C3E5250F1}"/>
                    </a:ext>
                  </a:extLst>
                </p14:cNvPr>
                <p14:cNvContentPartPr/>
                <p14:nvPr/>
              </p14:nvContentPartPr>
              <p14:xfrm>
                <a:off x="4371074" y="457504"/>
                <a:ext cx="234360" cy="21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2DA61D-5862-4017-908A-D65C3E5250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2434" y="448504"/>
                  <a:ext cx="252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1E4739-FE12-4395-83B6-9ABB6BCAD639}"/>
              </a:ext>
            </a:extLst>
          </p:cNvPr>
          <p:cNvGrpSpPr/>
          <p:nvPr/>
        </p:nvGrpSpPr>
        <p:grpSpPr>
          <a:xfrm>
            <a:off x="5034194" y="260224"/>
            <a:ext cx="375120" cy="419400"/>
            <a:chOff x="5034194" y="260224"/>
            <a:chExt cx="37512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609BB4-61CF-490A-AE4A-462C86CB1774}"/>
                    </a:ext>
                  </a:extLst>
                </p14:cNvPr>
                <p14:cNvContentPartPr/>
                <p14:nvPr/>
              </p14:nvContentPartPr>
              <p14:xfrm>
                <a:off x="5034194" y="356704"/>
                <a:ext cx="167400" cy="28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609BB4-61CF-490A-AE4A-462C86CB17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5554" y="347704"/>
                  <a:ext cx="185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26FC39-A2A1-4549-B18E-3FB4185A3120}"/>
                    </a:ext>
                  </a:extLst>
                </p14:cNvPr>
                <p14:cNvContentPartPr/>
                <p14:nvPr/>
              </p14:nvContentPartPr>
              <p14:xfrm>
                <a:off x="5072714" y="260224"/>
                <a:ext cx="336600" cy="41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26FC39-A2A1-4549-B18E-3FB4185A31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4074" y="251224"/>
                  <a:ext cx="354240" cy="43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2AA916-6148-4623-AF96-104CBF3630A6}"/>
              </a:ext>
            </a:extLst>
          </p:cNvPr>
          <p:cNvGrpSpPr/>
          <p:nvPr/>
        </p:nvGrpSpPr>
        <p:grpSpPr>
          <a:xfrm>
            <a:off x="5466914" y="159424"/>
            <a:ext cx="2520360" cy="492480"/>
            <a:chOff x="5466914" y="159424"/>
            <a:chExt cx="252036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513CAA-258C-47FC-B644-11DFCCD90F6A}"/>
                    </a:ext>
                  </a:extLst>
                </p14:cNvPr>
                <p14:cNvContentPartPr/>
                <p14:nvPr/>
              </p14:nvContentPartPr>
              <p14:xfrm>
                <a:off x="5466914" y="488464"/>
                <a:ext cx="67680" cy="153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513CAA-258C-47FC-B644-11DFCCD90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7914" y="479464"/>
                  <a:ext cx="85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F50568-4550-417A-861F-CC555E429F1C}"/>
                    </a:ext>
                  </a:extLst>
                </p14:cNvPr>
                <p14:cNvContentPartPr/>
                <p14:nvPr/>
              </p14:nvContentPartPr>
              <p14:xfrm>
                <a:off x="5579234" y="390904"/>
                <a:ext cx="176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F50568-4550-417A-861F-CC555E429F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0234" y="381904"/>
                  <a:ext cx="3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C50E28-E348-4B87-B15A-3DB15BEE3861}"/>
                    </a:ext>
                  </a:extLst>
                </p14:cNvPr>
                <p14:cNvContentPartPr/>
                <p14:nvPr/>
              </p14:nvContentPartPr>
              <p14:xfrm>
                <a:off x="5572034" y="437704"/>
                <a:ext cx="178920" cy="214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C50E28-E348-4B87-B15A-3DB15BEE38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63394" y="428704"/>
                  <a:ext cx="196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A89246-CE88-4A3F-BC03-932DDE44CFCB}"/>
                    </a:ext>
                  </a:extLst>
                </p14:cNvPr>
                <p14:cNvContentPartPr/>
                <p14:nvPr/>
              </p14:nvContentPartPr>
              <p14:xfrm>
                <a:off x="5899634" y="173464"/>
                <a:ext cx="198720" cy="435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A89246-CE88-4A3F-BC03-932DDE44CF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0994" y="164824"/>
                  <a:ext cx="2163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B07C6B-BCCA-439F-B7F9-D06A59C1B95B}"/>
                    </a:ext>
                  </a:extLst>
                </p14:cNvPr>
                <p14:cNvContentPartPr/>
                <p14:nvPr/>
              </p14:nvContentPartPr>
              <p14:xfrm>
                <a:off x="5771834" y="391984"/>
                <a:ext cx="392040" cy="84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B07C6B-BCCA-439F-B7F9-D06A59C1B9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2834" y="383344"/>
                  <a:ext cx="409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A72985-9D36-4967-9DF1-28E05F53D14D}"/>
                    </a:ext>
                  </a:extLst>
                </p14:cNvPr>
                <p14:cNvContentPartPr/>
                <p14:nvPr/>
              </p14:nvContentPartPr>
              <p14:xfrm>
                <a:off x="6111314" y="475504"/>
                <a:ext cx="171720" cy="125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A72985-9D36-4967-9DF1-28E05F53D1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2314" y="466864"/>
                  <a:ext cx="189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E050E5-8301-48E8-AF07-B587B1D7A528}"/>
                    </a:ext>
                  </a:extLst>
                </p14:cNvPr>
                <p14:cNvContentPartPr/>
                <p14:nvPr/>
              </p14:nvContentPartPr>
              <p14:xfrm>
                <a:off x="6292034" y="500704"/>
                <a:ext cx="68040" cy="146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E050E5-8301-48E8-AF07-B587B1D7A5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3394" y="492064"/>
                  <a:ext cx="85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38F423-7F7A-45DA-80AA-74526DA92220}"/>
                    </a:ext>
                  </a:extLst>
                </p14:cNvPr>
                <p14:cNvContentPartPr/>
                <p14:nvPr/>
              </p14:nvContentPartPr>
              <p14:xfrm>
                <a:off x="6477074" y="177064"/>
                <a:ext cx="225360" cy="42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38F423-7F7A-45DA-80AA-74526DA92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68074" y="168064"/>
                  <a:ext cx="2430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BD1A1D-8C54-4668-903A-DB10DA5EC86C}"/>
                    </a:ext>
                  </a:extLst>
                </p14:cNvPr>
                <p14:cNvContentPartPr/>
                <p14:nvPr/>
              </p14:nvContentPartPr>
              <p14:xfrm>
                <a:off x="6757874" y="456784"/>
                <a:ext cx="189360" cy="13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BD1A1D-8C54-4668-903A-DB10DA5EC8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9234" y="447784"/>
                  <a:ext cx="20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1E25F4-1E33-4A0E-889E-1DD19CFDB3F6}"/>
                    </a:ext>
                  </a:extLst>
                </p14:cNvPr>
                <p14:cNvContentPartPr/>
                <p14:nvPr/>
              </p14:nvContentPartPr>
              <p14:xfrm>
                <a:off x="7095554" y="159424"/>
                <a:ext cx="169920" cy="417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1E25F4-1E33-4A0E-889E-1DD19CFDB3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6554" y="150784"/>
                  <a:ext cx="1875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C23528-9D8A-438C-8E7E-F0AF4385A547}"/>
                    </a:ext>
                  </a:extLst>
                </p14:cNvPr>
                <p14:cNvContentPartPr/>
                <p14:nvPr/>
              </p14:nvContentPartPr>
              <p14:xfrm>
                <a:off x="6995474" y="363544"/>
                <a:ext cx="311760" cy="16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C23528-9D8A-438C-8E7E-F0AF4385A5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6474" y="354904"/>
                  <a:ext cx="329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CC4D0E-47E2-4DC3-A3F2-88436224FDE9}"/>
                    </a:ext>
                  </a:extLst>
                </p14:cNvPr>
                <p14:cNvContentPartPr/>
                <p14:nvPr/>
              </p14:nvContentPartPr>
              <p14:xfrm>
                <a:off x="7379954" y="321064"/>
                <a:ext cx="62280" cy="3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CC4D0E-47E2-4DC3-A3F2-88436224FD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0954" y="312064"/>
                  <a:ext cx="79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08F903-1875-439A-B665-63860F69AE6C}"/>
                    </a:ext>
                  </a:extLst>
                </p14:cNvPr>
                <p14:cNvContentPartPr/>
                <p14:nvPr/>
              </p14:nvContentPartPr>
              <p14:xfrm>
                <a:off x="7424234" y="385144"/>
                <a:ext cx="152640" cy="16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08F903-1875-439A-B665-63860F69AE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5594" y="376144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35BAAD-B535-4793-9E87-60B35B65E03B}"/>
                    </a:ext>
                  </a:extLst>
                </p14:cNvPr>
                <p14:cNvContentPartPr/>
                <p14:nvPr/>
              </p14:nvContentPartPr>
              <p14:xfrm>
                <a:off x="7638794" y="391264"/>
                <a:ext cx="348480" cy="243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35BAAD-B535-4793-9E87-60B35B65E0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29794" y="382264"/>
                  <a:ext cx="3661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8431A9-2C0C-4D5B-BF22-EE91F0FD1989}"/>
              </a:ext>
            </a:extLst>
          </p:cNvPr>
          <p:cNvGrpSpPr/>
          <p:nvPr/>
        </p:nvGrpSpPr>
        <p:grpSpPr>
          <a:xfrm>
            <a:off x="8300114" y="189664"/>
            <a:ext cx="2621880" cy="492120"/>
            <a:chOff x="8300114" y="189664"/>
            <a:chExt cx="2621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805ED1-AF70-4DC6-AD51-12D4614BEB8C}"/>
                    </a:ext>
                  </a:extLst>
                </p14:cNvPr>
                <p14:cNvContentPartPr/>
                <p14:nvPr/>
              </p14:nvContentPartPr>
              <p14:xfrm>
                <a:off x="8300114" y="217744"/>
                <a:ext cx="256680" cy="46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805ED1-AF70-4DC6-AD51-12D4614BEB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1114" y="208744"/>
                  <a:ext cx="274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8DA274-C346-47BD-A1E0-7D22F0669F3F}"/>
                    </a:ext>
                  </a:extLst>
                </p14:cNvPr>
                <p14:cNvContentPartPr/>
                <p14:nvPr/>
              </p14:nvContentPartPr>
              <p14:xfrm>
                <a:off x="8635274" y="281464"/>
                <a:ext cx="414720" cy="33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8DA274-C346-47BD-A1E0-7D22F0669F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26274" y="272824"/>
                  <a:ext cx="432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F628CD-727B-46BD-BC56-DE539C85F43B}"/>
                    </a:ext>
                  </a:extLst>
                </p14:cNvPr>
                <p14:cNvContentPartPr/>
                <p14:nvPr/>
              </p14:nvContentPartPr>
              <p14:xfrm>
                <a:off x="8987354" y="488824"/>
                <a:ext cx="98280" cy="120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F628CD-727B-46BD-BC56-DE539C85F4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78714" y="480184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7FAA6B-B0A8-46B6-B528-10EC239CC22F}"/>
                    </a:ext>
                  </a:extLst>
                </p14:cNvPr>
                <p14:cNvContentPartPr/>
                <p14:nvPr/>
              </p14:nvContentPartPr>
              <p14:xfrm>
                <a:off x="9230714" y="189664"/>
                <a:ext cx="181800" cy="40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7FAA6B-B0A8-46B6-B528-10EC239CC2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21714" y="181024"/>
                  <a:ext cx="199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A298DB-8577-4875-9E99-673A5B52EE9C}"/>
                    </a:ext>
                  </a:extLst>
                </p14:cNvPr>
                <p14:cNvContentPartPr/>
                <p14:nvPr/>
              </p14:nvContentPartPr>
              <p14:xfrm>
                <a:off x="9148274" y="401344"/>
                <a:ext cx="323640" cy="7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A298DB-8577-4875-9E99-673A5B52EE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39274" y="392344"/>
                  <a:ext cx="341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C15938-C6DF-4189-AA07-F254BC852244}"/>
                    </a:ext>
                  </a:extLst>
                </p14:cNvPr>
                <p14:cNvContentPartPr/>
                <p14:nvPr/>
              </p14:nvContentPartPr>
              <p14:xfrm>
                <a:off x="9604394" y="413224"/>
                <a:ext cx="173160" cy="155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C15938-C6DF-4189-AA07-F254BC8522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5394" y="404584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FCC579-1099-41EC-8EF8-FAB9196F4CA7}"/>
                    </a:ext>
                  </a:extLst>
                </p14:cNvPr>
                <p14:cNvContentPartPr/>
                <p14:nvPr/>
              </p14:nvContentPartPr>
              <p14:xfrm>
                <a:off x="10111994" y="379744"/>
                <a:ext cx="81720" cy="37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FCC579-1099-41EC-8EF8-FAB9196F4C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02994" y="371104"/>
                  <a:ext cx="99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A33521-3B70-47B7-A3DD-07111FDB29C5}"/>
                    </a:ext>
                  </a:extLst>
                </p14:cNvPr>
                <p14:cNvContentPartPr/>
                <p14:nvPr/>
              </p14:nvContentPartPr>
              <p14:xfrm>
                <a:off x="10001834" y="370744"/>
                <a:ext cx="229320" cy="19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A33521-3B70-47B7-A3DD-07111FDB29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93194" y="362104"/>
                  <a:ext cx="24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2EC796-9CA6-4560-A3D7-F96550A72475}"/>
                    </a:ext>
                  </a:extLst>
                </p14:cNvPr>
                <p14:cNvContentPartPr/>
                <p14:nvPr/>
              </p14:nvContentPartPr>
              <p14:xfrm>
                <a:off x="10225394" y="394144"/>
                <a:ext cx="188280" cy="15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2EC796-9CA6-4560-A3D7-F96550A724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16394" y="385144"/>
                  <a:ext cx="205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907899-6B8E-436A-9002-CD0D32DE4709}"/>
                    </a:ext>
                  </a:extLst>
                </p14:cNvPr>
                <p14:cNvContentPartPr/>
                <p14:nvPr/>
              </p14:nvContentPartPr>
              <p14:xfrm>
                <a:off x="10448234" y="368224"/>
                <a:ext cx="168120" cy="20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907899-6B8E-436A-9002-CD0D32DE47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39234" y="359224"/>
                  <a:ext cx="185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0E021C-FC2E-4A5B-874B-E6D97603DBB7}"/>
                    </a:ext>
                  </a:extLst>
                </p14:cNvPr>
                <p14:cNvContentPartPr/>
                <p14:nvPr/>
              </p14:nvContentPartPr>
              <p14:xfrm>
                <a:off x="10701314" y="373624"/>
                <a:ext cx="220680" cy="232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0E021C-FC2E-4A5B-874B-E6D97603DB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92674" y="364624"/>
                  <a:ext cx="2383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1A4F485-B3E3-4420-9201-6908AA48F510}"/>
              </a:ext>
            </a:extLst>
          </p:cNvPr>
          <p:cNvGrpSpPr/>
          <p:nvPr/>
        </p:nvGrpSpPr>
        <p:grpSpPr>
          <a:xfrm>
            <a:off x="584234" y="904624"/>
            <a:ext cx="713880" cy="637920"/>
            <a:chOff x="584234" y="904624"/>
            <a:chExt cx="71388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DF0810-B359-489B-AD1B-01E96281FD99}"/>
                    </a:ext>
                  </a:extLst>
                </p14:cNvPr>
                <p14:cNvContentPartPr/>
                <p14:nvPr/>
              </p14:nvContentPartPr>
              <p14:xfrm>
                <a:off x="663074" y="1365424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DF0810-B359-489B-AD1B-01E96281FD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4434" y="13567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DA6012-A06B-4E69-8014-D6AD21DB07C4}"/>
                    </a:ext>
                  </a:extLst>
                </p14:cNvPr>
                <p14:cNvContentPartPr/>
                <p14:nvPr/>
              </p14:nvContentPartPr>
              <p14:xfrm>
                <a:off x="584234" y="1310704"/>
                <a:ext cx="192600" cy="19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DA6012-A06B-4E69-8014-D6AD21DB07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5234" y="1301704"/>
                  <a:ext cx="210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A17F7E-F1B7-4F3A-B0D7-BD206988F474}"/>
                    </a:ext>
                  </a:extLst>
                </p14:cNvPr>
                <p14:cNvContentPartPr/>
                <p14:nvPr/>
              </p14:nvContentPartPr>
              <p14:xfrm>
                <a:off x="973394" y="904624"/>
                <a:ext cx="324720" cy="63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A17F7E-F1B7-4F3A-B0D7-BD206988F4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754" y="895624"/>
                  <a:ext cx="3423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B9358F-33AD-4C56-988C-E44E1F0239D8}"/>
                    </a:ext>
                  </a:extLst>
                </p14:cNvPr>
                <p14:cNvContentPartPr/>
                <p14:nvPr/>
              </p14:nvContentPartPr>
              <p14:xfrm>
                <a:off x="1045754" y="1311784"/>
                <a:ext cx="198000" cy="48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B9358F-33AD-4C56-988C-E44E1F0239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114" y="1303144"/>
                  <a:ext cx="2156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477800-24E6-4748-B1DD-8ED7A9247FB2}"/>
              </a:ext>
            </a:extLst>
          </p:cNvPr>
          <p:cNvGrpSpPr/>
          <p:nvPr/>
        </p:nvGrpSpPr>
        <p:grpSpPr>
          <a:xfrm>
            <a:off x="1827674" y="926584"/>
            <a:ext cx="911160" cy="577080"/>
            <a:chOff x="1827674" y="926584"/>
            <a:chExt cx="91116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82EF0-B236-4C51-9D70-2E6414203A4A}"/>
                    </a:ext>
                  </a:extLst>
                </p14:cNvPr>
                <p14:cNvContentPartPr/>
                <p14:nvPr/>
              </p14:nvContentPartPr>
              <p14:xfrm>
                <a:off x="1827674" y="1016584"/>
                <a:ext cx="241560" cy="487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82EF0-B236-4C51-9D70-2E6414203A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8674" y="1007584"/>
                  <a:ext cx="2592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798613-A5E2-401F-8357-E82229CD0035}"/>
                    </a:ext>
                  </a:extLst>
                </p14:cNvPr>
                <p14:cNvContentPartPr/>
                <p14:nvPr/>
              </p14:nvContentPartPr>
              <p14:xfrm>
                <a:off x="1835594" y="1216024"/>
                <a:ext cx="344160" cy="8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798613-A5E2-401F-8357-E82229CD00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6954" y="1207384"/>
                  <a:ext cx="36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DFDB27-691C-494A-8BE4-0FB9B2601A6A}"/>
                    </a:ext>
                  </a:extLst>
                </p14:cNvPr>
                <p14:cNvContentPartPr/>
                <p14:nvPr/>
              </p14:nvContentPartPr>
              <p14:xfrm>
                <a:off x="2196314" y="926584"/>
                <a:ext cx="259920" cy="47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DFDB27-691C-494A-8BE4-0FB9B2601A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7674" y="917944"/>
                  <a:ext cx="277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2C0B88-A739-41EB-B674-9C4B74060963}"/>
                    </a:ext>
                  </a:extLst>
                </p14:cNvPr>
                <p14:cNvContentPartPr/>
                <p14:nvPr/>
              </p14:nvContentPartPr>
              <p14:xfrm>
                <a:off x="2520674" y="1212784"/>
                <a:ext cx="218160" cy="191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2C0B88-A739-41EB-B674-9C4B740609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1674" y="1203784"/>
                  <a:ext cx="2358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4507A1-7977-4DB6-9AD1-A1A718D7AE88}"/>
              </a:ext>
            </a:extLst>
          </p:cNvPr>
          <p:cNvGrpSpPr/>
          <p:nvPr/>
        </p:nvGrpSpPr>
        <p:grpSpPr>
          <a:xfrm>
            <a:off x="3166514" y="811384"/>
            <a:ext cx="3862800" cy="978480"/>
            <a:chOff x="3166514" y="811384"/>
            <a:chExt cx="3862800" cy="9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533BEF-D29B-4287-9B72-D3D0CB07A9C2}"/>
                    </a:ext>
                  </a:extLst>
                </p14:cNvPr>
                <p14:cNvContentPartPr/>
                <p14:nvPr/>
              </p14:nvContentPartPr>
              <p14:xfrm>
                <a:off x="3166514" y="945664"/>
                <a:ext cx="216720" cy="42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533BEF-D29B-4287-9B72-D3D0CB07A9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7514" y="937024"/>
                  <a:ext cx="234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121386-7F90-4D53-9F56-1E73FCC684CD}"/>
                    </a:ext>
                  </a:extLst>
                </p14:cNvPr>
                <p14:cNvContentPartPr/>
                <p14:nvPr/>
              </p14:nvContentPartPr>
              <p14:xfrm>
                <a:off x="3362354" y="859984"/>
                <a:ext cx="207720" cy="497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121386-7F90-4D53-9F56-1E73FCC684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53354" y="851344"/>
                  <a:ext cx="225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A67B7F-A39B-4B35-BF35-2103829085C7}"/>
                    </a:ext>
                  </a:extLst>
                </p14:cNvPr>
                <p14:cNvContentPartPr/>
                <p14:nvPr/>
              </p14:nvContentPartPr>
              <p14:xfrm>
                <a:off x="3204674" y="1181104"/>
                <a:ext cx="295560" cy="69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A67B7F-A39B-4B35-BF35-2103829085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95674" y="1172464"/>
                  <a:ext cx="313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49A6B9-1A23-40AD-9275-5AB74C71AC85}"/>
                    </a:ext>
                  </a:extLst>
                </p14:cNvPr>
                <p14:cNvContentPartPr/>
                <p14:nvPr/>
              </p14:nvContentPartPr>
              <p14:xfrm>
                <a:off x="3394754" y="1140424"/>
                <a:ext cx="277560" cy="49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49A6B9-1A23-40AD-9275-5AB74C71AC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85754" y="1131784"/>
                  <a:ext cx="2952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E2D32D-5782-4F23-81F3-ED3A77FBF991}"/>
                    </a:ext>
                  </a:extLst>
                </p14:cNvPr>
                <p14:cNvContentPartPr/>
                <p14:nvPr/>
              </p14:nvContentPartPr>
              <p14:xfrm>
                <a:off x="3515354" y="1194784"/>
                <a:ext cx="302400" cy="516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E2D32D-5782-4F23-81F3-ED3A77FBF9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06354" y="1186144"/>
                  <a:ext cx="320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62DF7D-FDB6-4192-8E94-973F533D5622}"/>
                    </a:ext>
                  </a:extLst>
                </p14:cNvPr>
                <p14:cNvContentPartPr/>
                <p14:nvPr/>
              </p14:nvContentPartPr>
              <p14:xfrm>
                <a:off x="3652514" y="1098664"/>
                <a:ext cx="302760" cy="25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62DF7D-FDB6-4192-8E94-973F533D56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3514" y="1090024"/>
                  <a:ext cx="320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BB37DB-903A-492F-8FD8-16BC51AA4D94}"/>
                    </a:ext>
                  </a:extLst>
                </p14:cNvPr>
                <p14:cNvContentPartPr/>
                <p14:nvPr/>
              </p14:nvContentPartPr>
              <p14:xfrm>
                <a:off x="4012514" y="1137904"/>
                <a:ext cx="191520" cy="179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BB37DB-903A-492F-8FD8-16BC51AA4D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03514" y="1129264"/>
                  <a:ext cx="20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A76FF9-223B-4EE2-9855-1C2AA5AE5E23}"/>
                    </a:ext>
                  </a:extLst>
                </p14:cNvPr>
                <p14:cNvContentPartPr/>
                <p14:nvPr/>
              </p14:nvContentPartPr>
              <p14:xfrm>
                <a:off x="4176674" y="1127824"/>
                <a:ext cx="279000" cy="24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A76FF9-223B-4EE2-9855-1C2AA5AE5E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67674" y="1118824"/>
                  <a:ext cx="296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F05999-91A5-46D5-963B-ADBF464A3562}"/>
                    </a:ext>
                  </a:extLst>
                </p14:cNvPr>
                <p14:cNvContentPartPr/>
                <p14:nvPr/>
              </p14:nvContentPartPr>
              <p14:xfrm>
                <a:off x="4167314" y="1132504"/>
                <a:ext cx="440640" cy="65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F05999-91A5-46D5-963B-ADBF464A35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58314" y="1123504"/>
                  <a:ext cx="4582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A00501-05D8-46FA-982B-596CB4610719}"/>
                    </a:ext>
                  </a:extLst>
                </p14:cNvPr>
                <p14:cNvContentPartPr/>
                <p14:nvPr/>
              </p14:nvContentPartPr>
              <p14:xfrm>
                <a:off x="4633154" y="1129984"/>
                <a:ext cx="183240" cy="15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A00501-05D8-46FA-982B-596CB46107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4154" y="1121344"/>
                  <a:ext cx="20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499A97-E4D0-49F7-B3FE-EEE2712EB92B}"/>
                    </a:ext>
                  </a:extLst>
                </p14:cNvPr>
                <p14:cNvContentPartPr/>
                <p14:nvPr/>
              </p14:nvContentPartPr>
              <p14:xfrm>
                <a:off x="4828274" y="1113064"/>
                <a:ext cx="192240" cy="18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499A97-E4D0-49F7-B3FE-EEE2712EB9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9274" y="1104424"/>
                  <a:ext cx="20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F79033-46A4-4D23-8BE7-ABA74CC48867}"/>
                    </a:ext>
                  </a:extLst>
                </p14:cNvPr>
                <p14:cNvContentPartPr/>
                <p14:nvPr/>
              </p14:nvContentPartPr>
              <p14:xfrm>
                <a:off x="5040314" y="1114864"/>
                <a:ext cx="303840" cy="165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F79033-46A4-4D23-8BE7-ABA74CC4886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1674" y="1106224"/>
                  <a:ext cx="321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9B3789-5E5D-43FB-87DC-037BA8EA7C6E}"/>
                    </a:ext>
                  </a:extLst>
                </p14:cNvPr>
                <p14:cNvContentPartPr/>
                <p14:nvPr/>
              </p14:nvContentPartPr>
              <p14:xfrm>
                <a:off x="5501834" y="1097224"/>
                <a:ext cx="220680" cy="14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9B3789-5E5D-43FB-87DC-037BA8EA7C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2834" y="1088224"/>
                  <a:ext cx="238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4E39BE-DA7E-4371-86A2-8E3784D80F8D}"/>
                    </a:ext>
                  </a:extLst>
                </p14:cNvPr>
                <p14:cNvContentPartPr/>
                <p14:nvPr/>
              </p14:nvContentPartPr>
              <p14:xfrm>
                <a:off x="5853194" y="841264"/>
                <a:ext cx="270360" cy="44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4E39BE-DA7E-4371-86A2-8E3784D80F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44554" y="832624"/>
                  <a:ext cx="2880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CE90FE0-D1C7-4351-9490-179CBCB807A8}"/>
                    </a:ext>
                  </a:extLst>
                </p14:cNvPr>
                <p14:cNvContentPartPr/>
                <p14:nvPr/>
              </p14:nvContentPartPr>
              <p14:xfrm>
                <a:off x="5806754" y="1057984"/>
                <a:ext cx="311400" cy="70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E90FE0-D1C7-4351-9490-179CBCB807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97754" y="1048984"/>
                  <a:ext cx="329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36DA06-2E46-4958-8A4A-ACD8E42342C4}"/>
                    </a:ext>
                  </a:extLst>
                </p14:cNvPr>
                <p14:cNvContentPartPr/>
                <p14:nvPr/>
              </p14:nvContentPartPr>
              <p14:xfrm>
                <a:off x="6110594" y="1097944"/>
                <a:ext cx="139320" cy="141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36DA06-2E46-4958-8A4A-ACD8E42342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01594" y="1088944"/>
                  <a:ext cx="156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C76506-84A7-4501-84DF-CFF0E4D03708}"/>
                    </a:ext>
                  </a:extLst>
                </p14:cNvPr>
                <p14:cNvContentPartPr/>
                <p14:nvPr/>
              </p14:nvContentPartPr>
              <p14:xfrm>
                <a:off x="6310394" y="985984"/>
                <a:ext cx="141840" cy="263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C76506-84A7-4501-84DF-CFF0E4D0370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01394" y="977344"/>
                  <a:ext cx="159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41932E-D859-469F-9B19-60E4301673CF}"/>
                    </a:ext>
                  </a:extLst>
                </p14:cNvPr>
                <p14:cNvContentPartPr/>
                <p14:nvPr/>
              </p14:nvContentPartPr>
              <p14:xfrm>
                <a:off x="6442874" y="1105144"/>
                <a:ext cx="166680" cy="173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41932E-D859-469F-9B19-60E4301673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34234" y="1096504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E4B8B6B-CD0A-446A-B8DA-116457D7B2D2}"/>
                    </a:ext>
                  </a:extLst>
                </p14:cNvPr>
                <p14:cNvContentPartPr/>
                <p14:nvPr/>
              </p14:nvContentPartPr>
              <p14:xfrm>
                <a:off x="6767954" y="811384"/>
                <a:ext cx="261360" cy="716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E4B8B6B-CD0A-446A-B8DA-116457D7B2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58954" y="802744"/>
                  <a:ext cx="279000" cy="73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8A4A0A-7820-4755-A49C-00AE577A10B0}"/>
                  </a:ext>
                </a:extLst>
              </p14:cNvPr>
              <p14:cNvContentPartPr/>
              <p14:nvPr/>
            </p14:nvContentPartPr>
            <p14:xfrm>
              <a:off x="8682434" y="775744"/>
              <a:ext cx="569160" cy="43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8A4A0A-7820-4755-A49C-00AE577A10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73434" y="767104"/>
                <a:ext cx="5868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DEBE445C-63AB-4CE4-A1F8-9278DDFA0064}"/>
              </a:ext>
            </a:extLst>
          </p:cNvPr>
          <p:cNvGrpSpPr/>
          <p:nvPr/>
        </p:nvGrpSpPr>
        <p:grpSpPr>
          <a:xfrm>
            <a:off x="1420514" y="1919824"/>
            <a:ext cx="885240" cy="334080"/>
            <a:chOff x="1420514" y="1919824"/>
            <a:chExt cx="8852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5CEB18B-384D-43A4-BAD2-FF266868E1CD}"/>
                    </a:ext>
                  </a:extLst>
                </p14:cNvPr>
                <p14:cNvContentPartPr/>
                <p14:nvPr/>
              </p14:nvContentPartPr>
              <p14:xfrm>
                <a:off x="1420514" y="2114224"/>
                <a:ext cx="299520" cy="32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5CEB18B-384D-43A4-BAD2-FF266868E1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11874" y="2105224"/>
                  <a:ext cx="317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422D96-47FA-4A63-9821-FC50A5C67B36}"/>
                    </a:ext>
                  </a:extLst>
                </p14:cNvPr>
                <p14:cNvContentPartPr/>
                <p14:nvPr/>
              </p14:nvContentPartPr>
              <p14:xfrm>
                <a:off x="1933874" y="1919824"/>
                <a:ext cx="371880" cy="334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422D96-47FA-4A63-9821-FC50A5C67B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24874" y="1910824"/>
                  <a:ext cx="389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717450-B126-4E02-9E99-79841D038932}"/>
                    </a:ext>
                  </a:extLst>
                </p14:cNvPr>
                <p14:cNvContentPartPr/>
                <p14:nvPr/>
              </p14:nvContentPartPr>
              <p14:xfrm>
                <a:off x="2073554" y="2128984"/>
                <a:ext cx="206640" cy="28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717450-B126-4E02-9E99-79841D0389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4554" y="2119984"/>
                  <a:ext cx="224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D46784-2830-4382-AEBF-2BF23BC64B2D}"/>
              </a:ext>
            </a:extLst>
          </p:cNvPr>
          <p:cNvGrpSpPr/>
          <p:nvPr/>
        </p:nvGrpSpPr>
        <p:grpSpPr>
          <a:xfrm>
            <a:off x="2613194" y="1962664"/>
            <a:ext cx="1206000" cy="261720"/>
            <a:chOff x="2613194" y="1962664"/>
            <a:chExt cx="1206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457CBE-777C-403C-B867-AE146390107E}"/>
                    </a:ext>
                  </a:extLst>
                </p14:cNvPr>
                <p14:cNvContentPartPr/>
                <p14:nvPr/>
              </p14:nvContentPartPr>
              <p14:xfrm>
                <a:off x="2613194" y="1962664"/>
                <a:ext cx="259200" cy="261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457CBE-777C-403C-B867-AE14639010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04194" y="1954024"/>
                  <a:ext cx="276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8668AF-2D16-4C68-BB93-6B0F78C3D066}"/>
                    </a:ext>
                  </a:extLst>
                </p14:cNvPr>
                <p14:cNvContentPartPr/>
                <p14:nvPr/>
              </p14:nvContentPartPr>
              <p14:xfrm>
                <a:off x="2859434" y="2026744"/>
                <a:ext cx="239400" cy="176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8668AF-2D16-4C68-BB93-6B0F78C3D0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0794" y="2018104"/>
                  <a:ext cx="257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03B224-06C8-4F85-BE36-C9FE6C98293C}"/>
                    </a:ext>
                  </a:extLst>
                </p14:cNvPr>
                <p14:cNvContentPartPr/>
                <p14:nvPr/>
              </p14:nvContentPartPr>
              <p14:xfrm>
                <a:off x="3130154" y="2027824"/>
                <a:ext cx="232560" cy="19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03B224-06C8-4F85-BE36-C9FE6C9829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21514" y="2019184"/>
                  <a:ext cx="250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137012-0319-4618-8C02-1D1CCDE13C6B}"/>
                    </a:ext>
                  </a:extLst>
                </p14:cNvPr>
                <p14:cNvContentPartPr/>
                <p14:nvPr/>
              </p14:nvContentPartPr>
              <p14:xfrm>
                <a:off x="3324914" y="2046184"/>
                <a:ext cx="64800" cy="127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137012-0319-4618-8C02-1D1CCDE13C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6274" y="2037184"/>
                  <a:ext cx="8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62CE02-048D-4BF9-A381-57984B9BA871}"/>
                    </a:ext>
                  </a:extLst>
                </p14:cNvPr>
                <p14:cNvContentPartPr/>
                <p14:nvPr/>
              </p14:nvContentPartPr>
              <p14:xfrm>
                <a:off x="3402674" y="2014504"/>
                <a:ext cx="188280" cy="16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62CE02-048D-4BF9-A381-57984B9BA8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94034" y="2005504"/>
                  <a:ext cx="205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28A0D3-C0DA-4FC2-A1BF-DC131DE0F0EA}"/>
                    </a:ext>
                  </a:extLst>
                </p14:cNvPr>
                <p14:cNvContentPartPr/>
                <p14:nvPr/>
              </p14:nvContentPartPr>
              <p14:xfrm>
                <a:off x="3667274" y="1982104"/>
                <a:ext cx="151920" cy="232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28A0D3-C0DA-4FC2-A1BF-DC131DE0F0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58634" y="1973104"/>
                  <a:ext cx="1695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E0EBB98-D464-4F0C-82BC-F442EC69FCF1}"/>
              </a:ext>
            </a:extLst>
          </p:cNvPr>
          <p:cNvGrpSpPr/>
          <p:nvPr/>
        </p:nvGrpSpPr>
        <p:grpSpPr>
          <a:xfrm>
            <a:off x="4123394" y="1631104"/>
            <a:ext cx="572040" cy="605520"/>
            <a:chOff x="4123394" y="1631104"/>
            <a:chExt cx="57204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9CA990-441B-448B-9349-01528EA24D69}"/>
                    </a:ext>
                  </a:extLst>
                </p14:cNvPr>
                <p14:cNvContentPartPr/>
                <p14:nvPr/>
              </p14:nvContentPartPr>
              <p14:xfrm>
                <a:off x="4123394" y="2009104"/>
                <a:ext cx="153360" cy="17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9CA990-441B-448B-9349-01528EA24D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14394" y="2000464"/>
                  <a:ext cx="171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0B0DDD-D4AC-41E9-89F7-185AE470AC2C}"/>
                    </a:ext>
                  </a:extLst>
                </p14:cNvPr>
                <p14:cNvContentPartPr/>
                <p14:nvPr/>
              </p14:nvContentPartPr>
              <p14:xfrm>
                <a:off x="4333994" y="1631104"/>
                <a:ext cx="361440" cy="60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0B0DDD-D4AC-41E9-89F7-185AE470AC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25354" y="1622464"/>
                  <a:ext cx="379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887DD7-210C-4C2E-B53A-B42605090A3D}"/>
                    </a:ext>
                  </a:extLst>
                </p14:cNvPr>
                <p14:cNvContentPartPr/>
                <p14:nvPr/>
              </p14:nvContentPartPr>
              <p14:xfrm>
                <a:off x="4293674" y="2027824"/>
                <a:ext cx="327960" cy="8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887DD7-210C-4C2E-B53A-B42605090A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84674" y="2019184"/>
                  <a:ext cx="3456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AA15C24-22A9-4C64-B978-6541B83FA5C5}"/>
              </a:ext>
            </a:extLst>
          </p:cNvPr>
          <p:cNvGrpSpPr/>
          <p:nvPr/>
        </p:nvGrpSpPr>
        <p:grpSpPr>
          <a:xfrm>
            <a:off x="5016914" y="1676464"/>
            <a:ext cx="1851120" cy="440280"/>
            <a:chOff x="5016914" y="1676464"/>
            <a:chExt cx="185112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8D561F0-9510-4229-9918-8B290C5B149D}"/>
                    </a:ext>
                  </a:extLst>
                </p14:cNvPr>
                <p14:cNvContentPartPr/>
                <p14:nvPr/>
              </p14:nvContentPartPr>
              <p14:xfrm>
                <a:off x="5016914" y="1920184"/>
                <a:ext cx="83160" cy="196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8D561F0-9510-4229-9918-8B290C5B14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7914" y="1911544"/>
                  <a:ext cx="100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957FA1-AC8D-41DA-BE37-C9A8B0A60776}"/>
                    </a:ext>
                  </a:extLst>
                </p14:cNvPr>
                <p14:cNvContentPartPr/>
                <p14:nvPr/>
              </p14:nvContentPartPr>
              <p14:xfrm>
                <a:off x="5037074" y="1817224"/>
                <a:ext cx="262800" cy="285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957FA1-AC8D-41DA-BE37-C9A8B0A607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28434" y="1808584"/>
                  <a:ext cx="280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096851-B3AA-4B29-9426-3F660E90C80A}"/>
                    </a:ext>
                  </a:extLst>
                </p14:cNvPr>
                <p14:cNvContentPartPr/>
                <p14:nvPr/>
              </p14:nvContentPartPr>
              <p14:xfrm>
                <a:off x="5285114" y="1908304"/>
                <a:ext cx="158760" cy="150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096851-B3AA-4B29-9426-3F660E90C8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76474" y="1899664"/>
                  <a:ext cx="176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86D4A7-D209-472B-A823-B85B69870B95}"/>
                    </a:ext>
                  </a:extLst>
                </p14:cNvPr>
                <p14:cNvContentPartPr/>
                <p14:nvPr/>
              </p14:nvContentPartPr>
              <p14:xfrm>
                <a:off x="5494994" y="1905064"/>
                <a:ext cx="147960" cy="159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86D4A7-D209-472B-A823-B85B69870B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86354" y="1896424"/>
                  <a:ext cx="165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F4552E-423F-4850-BAC5-53C01EC5EFC1}"/>
                    </a:ext>
                  </a:extLst>
                </p14:cNvPr>
                <p14:cNvContentPartPr/>
                <p14:nvPr/>
              </p14:nvContentPartPr>
              <p14:xfrm>
                <a:off x="5667794" y="1920544"/>
                <a:ext cx="173880" cy="128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F4552E-423F-4850-BAC5-53C01EC5EF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58794" y="1911544"/>
                  <a:ext cx="191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A0FF63-4E59-4B80-9E85-7F5FAC5A71D3}"/>
                    </a:ext>
                  </a:extLst>
                </p14:cNvPr>
                <p14:cNvContentPartPr/>
                <p14:nvPr/>
              </p14:nvContentPartPr>
              <p14:xfrm>
                <a:off x="5975954" y="1894264"/>
                <a:ext cx="100080" cy="154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A0FF63-4E59-4B80-9E85-7F5FAC5A71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66954" y="1885264"/>
                  <a:ext cx="11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8F2718-7E91-487A-8D7B-4E3C18F7CC5D}"/>
                    </a:ext>
                  </a:extLst>
                </p14:cNvPr>
                <p14:cNvContentPartPr/>
                <p14:nvPr/>
              </p14:nvContentPartPr>
              <p14:xfrm>
                <a:off x="6181874" y="1875544"/>
                <a:ext cx="186120" cy="156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8F2718-7E91-487A-8D7B-4E3C18F7CC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72874" y="1866544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6E248A-04E1-404A-A7E2-0D0EB14D5D80}"/>
                    </a:ext>
                  </a:extLst>
                </p14:cNvPr>
                <p14:cNvContentPartPr/>
                <p14:nvPr/>
              </p14:nvContentPartPr>
              <p14:xfrm>
                <a:off x="6451514" y="1801024"/>
                <a:ext cx="92880" cy="21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6E248A-04E1-404A-A7E2-0D0EB14D5D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2874" y="1792384"/>
                  <a:ext cx="110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F55397-774E-4371-92ED-D985D701058F}"/>
                    </a:ext>
                  </a:extLst>
                </p14:cNvPr>
                <p14:cNvContentPartPr/>
                <p14:nvPr/>
              </p14:nvContentPartPr>
              <p14:xfrm>
                <a:off x="6581114" y="1676464"/>
                <a:ext cx="131400" cy="361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F55397-774E-4371-92ED-D985D70105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72114" y="1667464"/>
                  <a:ext cx="149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B0C94A-1505-4C9F-9EA4-4BF1AD1772BC}"/>
                    </a:ext>
                  </a:extLst>
                </p14:cNvPr>
                <p14:cNvContentPartPr/>
                <p14:nvPr/>
              </p14:nvContentPartPr>
              <p14:xfrm>
                <a:off x="6753554" y="1817944"/>
                <a:ext cx="114480" cy="183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B0C94A-1505-4C9F-9EA4-4BF1AD1772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44914" y="1808944"/>
                  <a:ext cx="1321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EC6E94-C5EC-4061-9EB8-D60286D9ADB4}"/>
              </a:ext>
            </a:extLst>
          </p:cNvPr>
          <p:cNvGrpSpPr/>
          <p:nvPr/>
        </p:nvGrpSpPr>
        <p:grpSpPr>
          <a:xfrm>
            <a:off x="7184834" y="1627864"/>
            <a:ext cx="1192680" cy="425880"/>
            <a:chOff x="7184834" y="1627864"/>
            <a:chExt cx="119268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D39B9FE-A013-4453-8E90-2A9516B133E0}"/>
                    </a:ext>
                  </a:extLst>
                </p14:cNvPr>
                <p14:cNvContentPartPr/>
                <p14:nvPr/>
              </p14:nvContentPartPr>
              <p14:xfrm>
                <a:off x="7315874" y="1631104"/>
                <a:ext cx="193680" cy="417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D39B9FE-A013-4453-8E90-2A9516B133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07234" y="1622464"/>
                  <a:ext cx="211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DCFC78-66BF-4AA6-989A-3653A5A75A6A}"/>
                    </a:ext>
                  </a:extLst>
                </p14:cNvPr>
                <p14:cNvContentPartPr/>
                <p14:nvPr/>
              </p14:nvContentPartPr>
              <p14:xfrm>
                <a:off x="7184834" y="1853584"/>
                <a:ext cx="416520" cy="72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DCFC78-66BF-4AA6-989A-3653A5A75A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75834" y="1844584"/>
                  <a:ext cx="434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35F049-FC1B-48FB-B7E2-56362883D187}"/>
                    </a:ext>
                  </a:extLst>
                </p14:cNvPr>
                <p14:cNvContentPartPr/>
                <p14:nvPr/>
              </p14:nvContentPartPr>
              <p14:xfrm>
                <a:off x="7555274" y="1883104"/>
                <a:ext cx="159120" cy="143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35F049-FC1B-48FB-B7E2-56362883D1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46634" y="1874464"/>
                  <a:ext cx="176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AEE68C-9F96-4249-AD28-CB8B11B12E97}"/>
                    </a:ext>
                  </a:extLst>
                </p14:cNvPr>
                <p14:cNvContentPartPr/>
                <p14:nvPr/>
              </p14:nvContentPartPr>
              <p14:xfrm>
                <a:off x="7732754" y="1808944"/>
                <a:ext cx="175680" cy="22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AEE68C-9F96-4249-AD28-CB8B11B12E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4114" y="1799944"/>
                  <a:ext cx="193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23531A-C90E-40AF-B3BC-C8F9484974F4}"/>
                    </a:ext>
                  </a:extLst>
                </p14:cNvPr>
                <p14:cNvContentPartPr/>
                <p14:nvPr/>
              </p14:nvContentPartPr>
              <p14:xfrm>
                <a:off x="7869194" y="1898944"/>
                <a:ext cx="109080" cy="131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23531A-C90E-40AF-B3BC-C8F9484974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60194" y="1889944"/>
                  <a:ext cx="126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BADB64-C7CF-4394-AB48-3370D5C584B1}"/>
                    </a:ext>
                  </a:extLst>
                </p14:cNvPr>
                <p14:cNvContentPartPr/>
                <p14:nvPr/>
              </p14:nvContentPartPr>
              <p14:xfrm>
                <a:off x="8081954" y="1627864"/>
                <a:ext cx="198000" cy="377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BADB64-C7CF-4394-AB48-3370D5C584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72954" y="1618864"/>
                  <a:ext cx="215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3E5F0A4-8936-4941-8EC0-025D5626BCD5}"/>
                    </a:ext>
                  </a:extLst>
                </p14:cNvPr>
                <p14:cNvContentPartPr/>
                <p14:nvPr/>
              </p14:nvContentPartPr>
              <p14:xfrm>
                <a:off x="8233874" y="1830184"/>
                <a:ext cx="143640" cy="223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3E5F0A4-8936-4941-8EC0-025D5626BC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4874" y="1821184"/>
                  <a:ext cx="16128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D3EC457-2134-43F9-8A90-A6640F26FCEC}"/>
                  </a:ext>
                </a:extLst>
              </p14:cNvPr>
              <p14:cNvContentPartPr/>
              <p14:nvPr/>
            </p14:nvContentPartPr>
            <p14:xfrm>
              <a:off x="1513754" y="2780944"/>
              <a:ext cx="253800" cy="41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D3EC457-2134-43F9-8A90-A6640F26FCE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504754" y="2772304"/>
                <a:ext cx="271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2C5568C-71FA-493C-892D-0EC526AB7CC0}"/>
                  </a:ext>
                </a:extLst>
              </p14:cNvPr>
              <p14:cNvContentPartPr/>
              <p14:nvPr/>
            </p14:nvContentPartPr>
            <p14:xfrm>
              <a:off x="1568834" y="3466744"/>
              <a:ext cx="207360" cy="306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2C5568C-71FA-493C-892D-0EC526AB7CC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59834" y="3457744"/>
                <a:ext cx="225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AD0A1FD-4E05-495B-9B88-8A3744C4A46F}"/>
                  </a:ext>
                </a:extLst>
              </p14:cNvPr>
              <p14:cNvContentPartPr/>
              <p14:nvPr/>
            </p14:nvContentPartPr>
            <p14:xfrm>
              <a:off x="1482434" y="4101064"/>
              <a:ext cx="245520" cy="471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AD0A1FD-4E05-495B-9B88-8A3744C4A46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473794" y="4092424"/>
                <a:ext cx="2631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62CB700-ABA6-4D30-A502-FCF804E9082F}"/>
              </a:ext>
            </a:extLst>
          </p:cNvPr>
          <p:cNvGrpSpPr/>
          <p:nvPr/>
        </p:nvGrpSpPr>
        <p:grpSpPr>
          <a:xfrm>
            <a:off x="2020634" y="2397544"/>
            <a:ext cx="9209160" cy="2768400"/>
            <a:chOff x="2020634" y="2397544"/>
            <a:chExt cx="9209160" cy="27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3B20B91-59FD-49B9-BBB9-77FF4E858438}"/>
                    </a:ext>
                  </a:extLst>
                </p14:cNvPr>
                <p14:cNvContentPartPr/>
                <p14:nvPr/>
              </p14:nvContentPartPr>
              <p14:xfrm>
                <a:off x="2140514" y="2711104"/>
                <a:ext cx="131400" cy="239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3B20B91-59FD-49B9-BBB9-77FF4E8584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31874" y="2702464"/>
                  <a:ext cx="149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8BF0AB-7FFF-440F-99AD-7F5033C81016}"/>
                    </a:ext>
                  </a:extLst>
                </p14:cNvPr>
                <p14:cNvContentPartPr/>
                <p14:nvPr/>
              </p14:nvContentPartPr>
              <p14:xfrm>
                <a:off x="2020634" y="2621464"/>
                <a:ext cx="635040" cy="82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8BF0AB-7FFF-440F-99AD-7F5033C810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11634" y="2612464"/>
                  <a:ext cx="652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A7D957-F720-47FA-B440-CB371F9FA49F}"/>
                    </a:ext>
                  </a:extLst>
                </p14:cNvPr>
                <p14:cNvContentPartPr/>
                <p14:nvPr/>
              </p14:nvContentPartPr>
              <p14:xfrm>
                <a:off x="2446154" y="2754304"/>
                <a:ext cx="183960" cy="18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A7D957-F720-47FA-B440-CB371F9FA49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7514" y="2745664"/>
                  <a:ext cx="201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953EBA-920A-4ECC-9EDC-9644246CC013}"/>
                    </a:ext>
                  </a:extLst>
                </p14:cNvPr>
                <p14:cNvContentPartPr/>
                <p14:nvPr/>
              </p14:nvContentPartPr>
              <p14:xfrm>
                <a:off x="2674034" y="2767264"/>
                <a:ext cx="69840" cy="144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953EBA-920A-4ECC-9EDC-9644246CC0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65034" y="2758624"/>
                  <a:ext cx="8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E1952D-5DAF-4E6C-B990-0B7897519F28}"/>
                    </a:ext>
                  </a:extLst>
                </p14:cNvPr>
                <p14:cNvContentPartPr/>
                <p14:nvPr/>
              </p14:nvContentPartPr>
              <p14:xfrm>
                <a:off x="2874194" y="2640184"/>
                <a:ext cx="1080" cy="6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E1952D-5DAF-4E6C-B990-0B7897519F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5554" y="2631184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6CA00E-6D3A-4BB3-AD97-2B16AD673E18}"/>
                    </a:ext>
                  </a:extLst>
                </p14:cNvPr>
                <p14:cNvContentPartPr/>
                <p14:nvPr/>
              </p14:nvContentPartPr>
              <p14:xfrm>
                <a:off x="2875274" y="2468104"/>
                <a:ext cx="464760" cy="410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6CA00E-6D3A-4BB3-AD97-2B16AD673E1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66274" y="2459464"/>
                  <a:ext cx="482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916B9C3-9CCD-4A5C-8BAF-40BF68E875E0}"/>
                    </a:ext>
                  </a:extLst>
                </p14:cNvPr>
                <p14:cNvContentPartPr/>
                <p14:nvPr/>
              </p14:nvContentPartPr>
              <p14:xfrm>
                <a:off x="3234194" y="2671864"/>
                <a:ext cx="150120" cy="211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916B9C3-9CCD-4A5C-8BAF-40BF68E875E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25554" y="2662864"/>
                  <a:ext cx="167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5E00CB9-4367-453D-9458-06ED4EFAE7BC}"/>
                    </a:ext>
                  </a:extLst>
                </p14:cNvPr>
                <p14:cNvContentPartPr/>
                <p14:nvPr/>
              </p14:nvContentPartPr>
              <p14:xfrm>
                <a:off x="3746474" y="2704264"/>
                <a:ext cx="189000" cy="152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5E00CB9-4367-453D-9458-06ED4EFAE7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37474" y="2695264"/>
                  <a:ext cx="20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EBCA65B-901C-47E3-953F-4093875263C1}"/>
                    </a:ext>
                  </a:extLst>
                </p14:cNvPr>
                <p14:cNvContentPartPr/>
                <p14:nvPr/>
              </p14:nvContentPartPr>
              <p14:xfrm>
                <a:off x="3990914" y="2697424"/>
                <a:ext cx="142200" cy="201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EBCA65B-901C-47E3-953F-4093875263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82274" y="2688784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8DDFAB-89CD-4CD2-A5CD-24D0C4C67D40}"/>
                    </a:ext>
                  </a:extLst>
                </p14:cNvPr>
                <p14:cNvContentPartPr/>
                <p14:nvPr/>
              </p14:nvContentPartPr>
              <p14:xfrm>
                <a:off x="4218074" y="2664664"/>
                <a:ext cx="221400" cy="175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8DDFAB-89CD-4CD2-A5CD-24D0C4C67D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209074" y="2655664"/>
                  <a:ext cx="239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3A0897-1E3D-4338-A742-D3E2FFC9D60C}"/>
                    </a:ext>
                  </a:extLst>
                </p14:cNvPr>
                <p14:cNvContentPartPr/>
                <p14:nvPr/>
              </p14:nvContentPartPr>
              <p14:xfrm>
                <a:off x="4778954" y="2725504"/>
                <a:ext cx="75960" cy="97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3A0897-1E3D-4338-A742-D3E2FFC9D6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70314" y="2716864"/>
                  <a:ext cx="9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4DA29C-A301-459E-8A7E-FAC69C11D132}"/>
                    </a:ext>
                  </a:extLst>
                </p14:cNvPr>
                <p14:cNvContentPartPr/>
                <p14:nvPr/>
              </p14:nvContentPartPr>
              <p14:xfrm>
                <a:off x="4948514" y="2689144"/>
                <a:ext cx="187200" cy="14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4DA29C-A301-459E-8A7E-FAC69C11D1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39514" y="2680144"/>
                  <a:ext cx="20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397586F-EAF9-4405-85C0-7ED18C76C484}"/>
                    </a:ext>
                  </a:extLst>
                </p14:cNvPr>
                <p14:cNvContentPartPr/>
                <p14:nvPr/>
              </p14:nvContentPartPr>
              <p14:xfrm>
                <a:off x="5199794" y="2658544"/>
                <a:ext cx="207720" cy="167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397586F-EAF9-4405-85C0-7ED18C76C4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90794" y="2649904"/>
                  <a:ext cx="225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DD5A526-9AB8-43C4-B220-32C53B652897}"/>
                    </a:ext>
                  </a:extLst>
                </p14:cNvPr>
                <p14:cNvContentPartPr/>
                <p14:nvPr/>
              </p14:nvContentPartPr>
              <p14:xfrm>
                <a:off x="5378714" y="2446144"/>
                <a:ext cx="230400" cy="344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DD5A526-9AB8-43C4-B220-32C53B65289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70074" y="2437504"/>
                  <a:ext cx="248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ED9C1F1-CCDD-4C94-8776-EF0BD2B4D42B}"/>
                    </a:ext>
                  </a:extLst>
                </p14:cNvPr>
                <p14:cNvContentPartPr/>
                <p14:nvPr/>
              </p14:nvContentPartPr>
              <p14:xfrm>
                <a:off x="5478074" y="2665024"/>
                <a:ext cx="160200" cy="148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ED9C1F1-CCDD-4C94-8776-EF0BD2B4D42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69434" y="2656384"/>
                  <a:ext cx="177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079262-E7F1-4188-8877-9EC768716446}"/>
                    </a:ext>
                  </a:extLst>
                </p14:cNvPr>
                <p14:cNvContentPartPr/>
                <p14:nvPr/>
              </p14:nvContentPartPr>
              <p14:xfrm>
                <a:off x="5580314" y="2698864"/>
                <a:ext cx="239760" cy="38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079262-E7F1-4188-8877-9EC7687164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571314" y="2690224"/>
                  <a:ext cx="257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72651E-BB90-40E2-8799-080C9AC29882}"/>
                    </a:ext>
                  </a:extLst>
                </p14:cNvPr>
                <p14:cNvContentPartPr/>
                <p14:nvPr/>
              </p14:nvContentPartPr>
              <p14:xfrm>
                <a:off x="5719634" y="2666104"/>
                <a:ext cx="211680" cy="187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72651E-BB90-40E2-8799-080C9AC2988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10634" y="2657464"/>
                  <a:ext cx="229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DB81B47-32DF-4FF9-9653-0ED5A4EA1DA1}"/>
                    </a:ext>
                  </a:extLst>
                </p14:cNvPr>
                <p14:cNvContentPartPr/>
                <p14:nvPr/>
              </p14:nvContentPartPr>
              <p14:xfrm>
                <a:off x="6040754" y="2645224"/>
                <a:ext cx="333720" cy="149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DB81B47-32DF-4FF9-9653-0ED5A4EA1DA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32114" y="2636224"/>
                  <a:ext cx="35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30D806-C743-4EB1-8555-5B5A67A53674}"/>
                    </a:ext>
                  </a:extLst>
                </p14:cNvPr>
                <p14:cNvContentPartPr/>
                <p14:nvPr/>
              </p14:nvContentPartPr>
              <p14:xfrm>
                <a:off x="6427754" y="2662504"/>
                <a:ext cx="208080" cy="179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30D806-C743-4EB1-8555-5B5A67A5367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419114" y="2653504"/>
                  <a:ext cx="225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7B2A89-AB8F-4828-B3F2-0D5BF2DF9E81}"/>
                    </a:ext>
                  </a:extLst>
                </p14:cNvPr>
                <p14:cNvContentPartPr/>
                <p14:nvPr/>
              </p14:nvContentPartPr>
              <p14:xfrm>
                <a:off x="6608114" y="2397544"/>
                <a:ext cx="243000" cy="388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7B2A89-AB8F-4828-B3F2-0D5BF2DF9E8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99114" y="2388904"/>
                  <a:ext cx="260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35C134-E05B-4367-B56E-977A6AFBC82C}"/>
                    </a:ext>
                  </a:extLst>
                </p14:cNvPr>
                <p14:cNvContentPartPr/>
                <p14:nvPr/>
              </p14:nvContentPartPr>
              <p14:xfrm>
                <a:off x="6748514" y="2671864"/>
                <a:ext cx="177480" cy="133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35C134-E05B-4367-B56E-977A6AFBC82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39514" y="2663224"/>
                  <a:ext cx="195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F7186A-1F4D-4C3A-A71C-F945CE7A8BC1}"/>
                    </a:ext>
                  </a:extLst>
                </p14:cNvPr>
                <p14:cNvContentPartPr/>
                <p14:nvPr/>
              </p14:nvContentPartPr>
              <p14:xfrm>
                <a:off x="6927434" y="2688064"/>
                <a:ext cx="203040" cy="122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F7186A-1F4D-4C3A-A71C-F945CE7A8B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918794" y="2679064"/>
                  <a:ext cx="220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8E2721-2BD9-4CAC-9BE0-5261BED1A172}"/>
                    </a:ext>
                  </a:extLst>
                </p14:cNvPr>
                <p14:cNvContentPartPr/>
                <p14:nvPr/>
              </p14:nvContentPartPr>
              <p14:xfrm>
                <a:off x="7213634" y="2413024"/>
                <a:ext cx="362160" cy="456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8E2721-2BD9-4CAC-9BE0-5261BED1A17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04994" y="2404384"/>
                  <a:ext cx="3798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5743DA3-402A-416D-994A-23B55DBB1728}"/>
                    </a:ext>
                  </a:extLst>
                </p14:cNvPr>
                <p14:cNvContentPartPr/>
                <p14:nvPr/>
              </p14:nvContentPartPr>
              <p14:xfrm>
                <a:off x="2145914" y="3382144"/>
                <a:ext cx="156240" cy="217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5743DA3-402A-416D-994A-23B55DBB17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36914" y="3373504"/>
                  <a:ext cx="17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D766C7-3396-4D7F-B2F2-90B1378CA531}"/>
                    </a:ext>
                  </a:extLst>
                </p14:cNvPr>
                <p14:cNvContentPartPr/>
                <p14:nvPr/>
              </p14:nvContentPartPr>
              <p14:xfrm>
                <a:off x="2276594" y="3192784"/>
                <a:ext cx="293760" cy="256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D766C7-3396-4D7F-B2F2-90B1378CA53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67594" y="3184144"/>
                  <a:ext cx="311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D191C7D-D81E-41A4-B60E-5003271F7A51}"/>
                    </a:ext>
                  </a:extLst>
                </p14:cNvPr>
                <p14:cNvContentPartPr/>
                <p14:nvPr/>
              </p14:nvContentPartPr>
              <p14:xfrm>
                <a:off x="2467394" y="3401224"/>
                <a:ext cx="142200" cy="161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D191C7D-D81E-41A4-B60E-5003271F7A5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458754" y="3392584"/>
                  <a:ext cx="159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0C23C19-CF14-43C5-A122-A9FF8B37D824}"/>
                    </a:ext>
                  </a:extLst>
                </p14:cNvPr>
                <p14:cNvContentPartPr/>
                <p14:nvPr/>
              </p14:nvContentPartPr>
              <p14:xfrm>
                <a:off x="2645594" y="3451984"/>
                <a:ext cx="70200" cy="105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0C23C19-CF14-43C5-A122-A9FF8B37D82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36594" y="3443344"/>
                  <a:ext cx="8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9FFA10-005D-472D-AEC6-434EF3FFE79C}"/>
                    </a:ext>
                  </a:extLst>
                </p14:cNvPr>
                <p14:cNvContentPartPr/>
                <p14:nvPr/>
              </p14:nvContentPartPr>
              <p14:xfrm>
                <a:off x="2854754" y="3152104"/>
                <a:ext cx="187560" cy="385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9FFA10-005D-472D-AEC6-434EF3FFE79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46114" y="3143104"/>
                  <a:ext cx="205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C50B84-DD3A-4CAB-A7BE-C921874211F6}"/>
                    </a:ext>
                  </a:extLst>
                </p14:cNvPr>
                <p14:cNvContentPartPr/>
                <p14:nvPr/>
              </p14:nvContentPartPr>
              <p14:xfrm>
                <a:off x="3090914" y="3411664"/>
                <a:ext cx="107640" cy="110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C50B84-DD3A-4CAB-A7BE-C921874211F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81914" y="340302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F56E988-2ED1-42B9-856B-E78620C9D0DA}"/>
                    </a:ext>
                  </a:extLst>
                </p14:cNvPr>
                <p14:cNvContentPartPr/>
                <p14:nvPr/>
              </p14:nvContentPartPr>
              <p14:xfrm>
                <a:off x="3309434" y="3145624"/>
                <a:ext cx="166320" cy="416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F56E988-2ED1-42B9-856B-E78620C9D0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00434" y="3136624"/>
                  <a:ext cx="183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15E68D-01FC-4C8E-9BFA-88C5131B6C94}"/>
                    </a:ext>
                  </a:extLst>
                </p14:cNvPr>
                <p14:cNvContentPartPr/>
                <p14:nvPr/>
              </p14:nvContentPartPr>
              <p14:xfrm>
                <a:off x="3533714" y="3457744"/>
                <a:ext cx="33840" cy="81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15E68D-01FC-4C8E-9BFA-88C5131B6C9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524714" y="3448744"/>
                  <a:ext cx="51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E59A92-ADF2-43B0-A59D-927203262D9E}"/>
                    </a:ext>
                  </a:extLst>
                </p14:cNvPr>
                <p14:cNvContentPartPr/>
                <p14:nvPr/>
              </p14:nvContentPartPr>
              <p14:xfrm>
                <a:off x="3773834" y="3187024"/>
                <a:ext cx="123120" cy="328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E59A92-ADF2-43B0-A59D-927203262D9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65194" y="3178024"/>
                  <a:ext cx="140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B9AFF0C-115C-48A3-8E23-DE2B14364F1E}"/>
                    </a:ext>
                  </a:extLst>
                </p14:cNvPr>
                <p14:cNvContentPartPr/>
                <p14:nvPr/>
              </p14:nvContentPartPr>
              <p14:xfrm>
                <a:off x="3927194" y="3091264"/>
                <a:ext cx="357120" cy="457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B9AFF0C-115C-48A3-8E23-DE2B14364F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18554" y="3082624"/>
                  <a:ext cx="374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45B02C-0BC1-4D2E-BF0E-FDF228A81119}"/>
                    </a:ext>
                  </a:extLst>
                </p14:cNvPr>
                <p14:cNvContentPartPr/>
                <p14:nvPr/>
              </p14:nvContentPartPr>
              <p14:xfrm>
                <a:off x="4132034" y="3358384"/>
                <a:ext cx="165240" cy="49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45B02C-0BC1-4D2E-BF0E-FDF228A8111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23394" y="3349384"/>
                  <a:ext cx="18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D9A027-0333-4A08-BEC9-C990529FC3BE}"/>
                    </a:ext>
                  </a:extLst>
                </p14:cNvPr>
                <p14:cNvContentPartPr/>
                <p14:nvPr/>
              </p14:nvContentPartPr>
              <p14:xfrm>
                <a:off x="4273154" y="3343984"/>
                <a:ext cx="207360" cy="430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D9A027-0333-4A08-BEC9-C990529FC3B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64154" y="3335344"/>
                  <a:ext cx="225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D49309-2AC9-45FA-8D3E-223A6B483E00}"/>
                    </a:ext>
                  </a:extLst>
                </p14:cNvPr>
                <p14:cNvContentPartPr/>
                <p14:nvPr/>
              </p14:nvContentPartPr>
              <p14:xfrm>
                <a:off x="4782194" y="3367744"/>
                <a:ext cx="140760" cy="170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D49309-2AC9-45FA-8D3E-223A6B483E0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73194" y="3359104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80730E-7E45-4BA1-9F9D-E2EDC19F8773}"/>
                    </a:ext>
                  </a:extLst>
                </p14:cNvPr>
                <p14:cNvContentPartPr/>
                <p14:nvPr/>
              </p14:nvContentPartPr>
              <p14:xfrm>
                <a:off x="5082074" y="2994784"/>
                <a:ext cx="263520" cy="558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80730E-7E45-4BA1-9F9D-E2EDC19F877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73434" y="2985784"/>
                  <a:ext cx="2811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7096CEF-6382-40F9-8B5C-3610629AA614}"/>
                    </a:ext>
                  </a:extLst>
                </p14:cNvPr>
                <p14:cNvContentPartPr/>
                <p14:nvPr/>
              </p14:nvContentPartPr>
              <p14:xfrm>
                <a:off x="5071274" y="3358744"/>
                <a:ext cx="233640" cy="45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7096CEF-6382-40F9-8B5C-3610629AA61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62274" y="3350104"/>
                  <a:ext cx="251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9136704-8F76-4C72-AF94-A84C32E1388C}"/>
                    </a:ext>
                  </a:extLst>
                </p14:cNvPr>
                <p14:cNvContentPartPr/>
                <p14:nvPr/>
              </p14:nvContentPartPr>
              <p14:xfrm>
                <a:off x="5541074" y="3272704"/>
                <a:ext cx="293040" cy="221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9136704-8F76-4C72-AF94-A84C32E1388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532434" y="3263704"/>
                  <a:ext cx="310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F2650A-2352-4BC4-A94B-537E3F7F538E}"/>
                    </a:ext>
                  </a:extLst>
                </p14:cNvPr>
                <p14:cNvContentPartPr/>
                <p14:nvPr/>
              </p14:nvContentPartPr>
              <p14:xfrm>
                <a:off x="5826914" y="3336064"/>
                <a:ext cx="168840" cy="16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F2650A-2352-4BC4-A94B-537E3F7F538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17914" y="3327424"/>
                  <a:ext cx="186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2A335FB-3FE4-40D8-BEB6-4F72DDC51964}"/>
                    </a:ext>
                  </a:extLst>
                </p14:cNvPr>
                <p14:cNvContentPartPr/>
                <p14:nvPr/>
              </p14:nvContentPartPr>
              <p14:xfrm>
                <a:off x="6051194" y="3331024"/>
                <a:ext cx="126360" cy="161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2A335FB-3FE4-40D8-BEB6-4F72DDC5196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042194" y="3322024"/>
                  <a:ext cx="144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3990D4-9D67-4339-82F0-72DE64E7BC00}"/>
                    </a:ext>
                  </a:extLst>
                </p14:cNvPr>
                <p14:cNvContentPartPr/>
                <p14:nvPr/>
              </p14:nvContentPartPr>
              <p14:xfrm>
                <a:off x="6250994" y="3312304"/>
                <a:ext cx="116280" cy="191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3990D4-9D67-4339-82F0-72DE64E7BC0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42354" y="3303304"/>
                  <a:ext cx="133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5E7C0A2-B29E-4C71-86E9-96E1E349526C}"/>
                    </a:ext>
                  </a:extLst>
                </p14:cNvPr>
                <p14:cNvContentPartPr/>
                <p14:nvPr/>
              </p14:nvContentPartPr>
              <p14:xfrm>
                <a:off x="6443234" y="3334264"/>
                <a:ext cx="165960" cy="13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5E7C0A2-B29E-4C71-86E9-96E1E349526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34234" y="3325624"/>
                  <a:ext cx="183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B403061-1E6A-4845-A305-CB879302270E}"/>
                    </a:ext>
                  </a:extLst>
                </p14:cNvPr>
                <p14:cNvContentPartPr/>
                <p14:nvPr/>
              </p14:nvContentPartPr>
              <p14:xfrm>
                <a:off x="6615314" y="3282424"/>
                <a:ext cx="161280" cy="20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B403061-1E6A-4845-A305-CB879302270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606674" y="3273784"/>
                  <a:ext cx="178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FAFBC1-379F-4E5B-903B-53708955407D}"/>
                    </a:ext>
                  </a:extLst>
                </p14:cNvPr>
                <p14:cNvContentPartPr/>
                <p14:nvPr/>
              </p14:nvContentPartPr>
              <p14:xfrm>
                <a:off x="6812954" y="3265504"/>
                <a:ext cx="143280" cy="270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FAFBC1-379F-4E5B-903B-5370895540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04314" y="3256504"/>
                  <a:ext cx="160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404D6D-AF4A-42FE-AA85-95D47BE41223}"/>
                    </a:ext>
                  </a:extLst>
                </p14:cNvPr>
                <p14:cNvContentPartPr/>
                <p14:nvPr/>
              </p14:nvContentPartPr>
              <p14:xfrm>
                <a:off x="7243514" y="3339304"/>
                <a:ext cx="108360" cy="145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404D6D-AF4A-42FE-AA85-95D47BE4122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34874" y="3330664"/>
                  <a:ext cx="12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2A9D4-9DCD-4032-ABF8-7CCD472343FA}"/>
                    </a:ext>
                  </a:extLst>
                </p14:cNvPr>
                <p14:cNvContentPartPr/>
                <p14:nvPr/>
              </p14:nvContentPartPr>
              <p14:xfrm>
                <a:off x="7377434" y="3212584"/>
                <a:ext cx="21600" cy="30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2A9D4-9DCD-4032-ABF8-7CCD472343F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68434" y="3203944"/>
                  <a:ext cx="39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2929C8-097B-4079-84EB-B69A153E5245}"/>
                    </a:ext>
                  </a:extLst>
                </p14:cNvPr>
                <p14:cNvContentPartPr/>
                <p14:nvPr/>
              </p14:nvContentPartPr>
              <p14:xfrm>
                <a:off x="7445834" y="3261544"/>
                <a:ext cx="222120" cy="237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2929C8-097B-4079-84EB-B69A153E524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37194" y="3252904"/>
                  <a:ext cx="239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A780A7E-5BC2-49D6-B642-EFEABE942CD0}"/>
                    </a:ext>
                  </a:extLst>
                </p14:cNvPr>
                <p14:cNvContentPartPr/>
                <p14:nvPr/>
              </p14:nvContentPartPr>
              <p14:xfrm>
                <a:off x="7957034" y="3269464"/>
                <a:ext cx="237960" cy="19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A780A7E-5BC2-49D6-B642-EFEABE942CD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48394" y="3260824"/>
                  <a:ext cx="25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5C44956-4EA3-44B9-B747-684E1AD75E0A}"/>
                    </a:ext>
                  </a:extLst>
                </p14:cNvPr>
                <p14:cNvContentPartPr/>
                <p14:nvPr/>
              </p14:nvContentPartPr>
              <p14:xfrm>
                <a:off x="8170154" y="3336784"/>
                <a:ext cx="96840" cy="12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5C44956-4EA3-44B9-B747-684E1AD75E0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61154" y="3328144"/>
                  <a:ext cx="11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71B55C3-CB91-4932-9785-2310B9060D82}"/>
                    </a:ext>
                  </a:extLst>
                </p14:cNvPr>
                <p14:cNvContentPartPr/>
                <p14:nvPr/>
              </p14:nvContentPartPr>
              <p14:xfrm>
                <a:off x="8325314" y="3347224"/>
                <a:ext cx="190440" cy="135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71B55C3-CB91-4932-9785-2310B9060D8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16674" y="3338584"/>
                  <a:ext cx="208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045629-A053-4AC9-9319-C164BC33D667}"/>
                    </a:ext>
                  </a:extLst>
                </p14:cNvPr>
                <p14:cNvContentPartPr/>
                <p14:nvPr/>
              </p14:nvContentPartPr>
              <p14:xfrm>
                <a:off x="8562194" y="3298624"/>
                <a:ext cx="164880" cy="180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045629-A053-4AC9-9319-C164BC33D66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53194" y="3289984"/>
                  <a:ext cx="182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1FDC217-43B2-47FE-BF84-2205E601A149}"/>
                    </a:ext>
                  </a:extLst>
                </p14:cNvPr>
                <p14:cNvContentPartPr/>
                <p14:nvPr/>
              </p14:nvContentPartPr>
              <p14:xfrm>
                <a:off x="8885834" y="3089824"/>
                <a:ext cx="172080" cy="461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1FDC217-43B2-47FE-BF84-2205E601A14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77194" y="3081184"/>
                  <a:ext cx="189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EB9CA07-E6EC-4F23-93C3-8A2EA8FDDFEF}"/>
                    </a:ext>
                  </a:extLst>
                </p14:cNvPr>
                <p14:cNvContentPartPr/>
                <p14:nvPr/>
              </p14:nvContentPartPr>
              <p14:xfrm>
                <a:off x="8807714" y="3289984"/>
                <a:ext cx="389880" cy="199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EB9CA07-E6EC-4F23-93C3-8A2EA8FDDFE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799074" y="3280984"/>
                  <a:ext cx="407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1E5CFC-169F-4F26-866A-5AE43955B1AD}"/>
                    </a:ext>
                  </a:extLst>
                </p14:cNvPr>
                <p14:cNvContentPartPr/>
                <p14:nvPr/>
              </p14:nvContentPartPr>
              <p14:xfrm>
                <a:off x="9193634" y="3418864"/>
                <a:ext cx="167760" cy="78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1E5CFC-169F-4F26-866A-5AE43955B1A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84634" y="3410224"/>
                  <a:ext cx="185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256D1C-41AE-4A84-9DA2-464443F46FB2}"/>
                    </a:ext>
                  </a:extLst>
                </p14:cNvPr>
                <p14:cNvContentPartPr/>
                <p14:nvPr/>
              </p14:nvContentPartPr>
              <p14:xfrm>
                <a:off x="9570194" y="3071104"/>
                <a:ext cx="229320" cy="475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256D1C-41AE-4A84-9DA2-464443F46F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561554" y="3062464"/>
                  <a:ext cx="246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5D580E8-374B-4A2E-81F6-DBE20EBA6EE7}"/>
                    </a:ext>
                  </a:extLst>
                </p14:cNvPr>
                <p14:cNvContentPartPr/>
                <p14:nvPr/>
              </p14:nvContentPartPr>
              <p14:xfrm>
                <a:off x="9517994" y="3316264"/>
                <a:ext cx="443160" cy="36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5D580E8-374B-4A2E-81F6-DBE20EBA6E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09354" y="3307264"/>
                  <a:ext cx="460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8858BB-3822-4A43-B6BE-431229D75BD5}"/>
                    </a:ext>
                  </a:extLst>
                </p14:cNvPr>
                <p14:cNvContentPartPr/>
                <p14:nvPr/>
              </p14:nvContentPartPr>
              <p14:xfrm>
                <a:off x="2143394" y="3991624"/>
                <a:ext cx="232920" cy="254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8858BB-3822-4A43-B6BE-431229D75B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34394" y="3982624"/>
                  <a:ext cx="250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4266191-7D7C-4C6C-9769-E10CD5C843EB}"/>
                    </a:ext>
                  </a:extLst>
                </p14:cNvPr>
                <p14:cNvContentPartPr/>
                <p14:nvPr/>
              </p14:nvContentPartPr>
              <p14:xfrm>
                <a:off x="2098034" y="3943384"/>
                <a:ext cx="305280" cy="234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4266191-7D7C-4C6C-9769-E10CD5C843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89034" y="3934384"/>
                  <a:ext cx="322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F5585B-7F40-4650-9B6C-836881946110}"/>
                    </a:ext>
                  </a:extLst>
                </p14:cNvPr>
                <p14:cNvContentPartPr/>
                <p14:nvPr/>
              </p14:nvContentPartPr>
              <p14:xfrm>
                <a:off x="2621474" y="4105384"/>
                <a:ext cx="52200" cy="87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F5585B-7F40-4650-9B6C-83688194611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12834" y="4096384"/>
                  <a:ext cx="69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957DEAF-7EDF-4694-9BF9-2AB1DB831474}"/>
                    </a:ext>
                  </a:extLst>
                </p14:cNvPr>
                <p14:cNvContentPartPr/>
                <p14:nvPr/>
              </p14:nvContentPartPr>
              <p14:xfrm>
                <a:off x="2806874" y="3976144"/>
                <a:ext cx="181800" cy="213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957DEAF-7EDF-4694-9BF9-2AB1DB83147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798234" y="3967144"/>
                  <a:ext cx="19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2B978D-02C6-482C-B2BE-FD3D3BB220D6}"/>
                    </a:ext>
                  </a:extLst>
                </p14:cNvPr>
                <p14:cNvContentPartPr/>
                <p14:nvPr/>
              </p14:nvContentPartPr>
              <p14:xfrm>
                <a:off x="3403754" y="3802624"/>
                <a:ext cx="217800" cy="421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2B978D-02C6-482C-B2BE-FD3D3BB220D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95114" y="3793984"/>
                  <a:ext cx="235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965C72-E58C-48FA-ADBA-B22D89C85800}"/>
                    </a:ext>
                  </a:extLst>
                </p14:cNvPr>
                <p14:cNvContentPartPr/>
                <p14:nvPr/>
              </p14:nvContentPartPr>
              <p14:xfrm>
                <a:off x="3380714" y="3954184"/>
                <a:ext cx="297000" cy="85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965C72-E58C-48FA-ADBA-B22D89C8580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371714" y="3945184"/>
                  <a:ext cx="314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5D970A-7D05-479F-94EA-A29E3F77D698}"/>
                    </a:ext>
                  </a:extLst>
                </p14:cNvPr>
                <p14:cNvContentPartPr/>
                <p14:nvPr/>
              </p14:nvContentPartPr>
              <p14:xfrm>
                <a:off x="3680954" y="3747184"/>
                <a:ext cx="216720" cy="428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5D970A-7D05-479F-94EA-A29E3F77D6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671954" y="3738544"/>
                  <a:ext cx="2343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E944388-7412-421A-9494-C8CDF06CE531}"/>
                    </a:ext>
                  </a:extLst>
                </p14:cNvPr>
                <p14:cNvContentPartPr/>
                <p14:nvPr/>
              </p14:nvContentPartPr>
              <p14:xfrm>
                <a:off x="3927194" y="3989824"/>
                <a:ext cx="156960" cy="167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E944388-7412-421A-9494-C8CDF06CE53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918194" y="3981184"/>
                  <a:ext cx="17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0EB68A-7C42-4E2C-AB0D-FAD2201ED412}"/>
                    </a:ext>
                  </a:extLst>
                </p14:cNvPr>
                <p14:cNvContentPartPr/>
                <p14:nvPr/>
              </p14:nvContentPartPr>
              <p14:xfrm>
                <a:off x="4395914" y="3975784"/>
                <a:ext cx="228240" cy="190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0EB68A-7C42-4E2C-AB0D-FAD2201ED41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86914" y="3967144"/>
                  <a:ext cx="245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2E34E32-9B30-4891-8848-F4B3D113BCB8}"/>
                    </a:ext>
                  </a:extLst>
                </p14:cNvPr>
                <p14:cNvContentPartPr/>
                <p14:nvPr/>
              </p14:nvContentPartPr>
              <p14:xfrm>
                <a:off x="4728914" y="3992344"/>
                <a:ext cx="187560" cy="173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2E34E32-9B30-4891-8848-F4B3D113BCB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19914" y="3983344"/>
                  <a:ext cx="20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86C04E3-502A-4AEB-82B3-82F7A6697276}"/>
                    </a:ext>
                  </a:extLst>
                </p14:cNvPr>
                <p14:cNvContentPartPr/>
                <p14:nvPr/>
              </p14:nvContentPartPr>
              <p14:xfrm>
                <a:off x="4936274" y="4022584"/>
                <a:ext cx="234000" cy="126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86C04E3-502A-4AEB-82B3-82F7A669727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27274" y="4013944"/>
                  <a:ext cx="251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55C7C8-3D22-4B57-9CB6-3562AC17811D}"/>
                    </a:ext>
                  </a:extLst>
                </p14:cNvPr>
                <p14:cNvContentPartPr/>
                <p14:nvPr/>
              </p14:nvContentPartPr>
              <p14:xfrm>
                <a:off x="5281874" y="3733504"/>
                <a:ext cx="254160" cy="406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55C7C8-3D22-4B57-9CB6-3562AC17811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273234" y="3724864"/>
                  <a:ext cx="2718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C82EDAF-199F-43E8-8C39-76529F19CD2B}"/>
                    </a:ext>
                  </a:extLst>
                </p14:cNvPr>
                <p14:cNvContentPartPr/>
                <p14:nvPr/>
              </p14:nvContentPartPr>
              <p14:xfrm>
                <a:off x="5545034" y="3982624"/>
                <a:ext cx="195480" cy="135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C82EDAF-199F-43E8-8C39-76529F19CD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536394" y="3973624"/>
                  <a:ext cx="213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ECC103-1D70-44CD-8344-07EFB5699A07}"/>
                    </a:ext>
                  </a:extLst>
                </p14:cNvPr>
                <p14:cNvContentPartPr/>
                <p14:nvPr/>
              </p14:nvContentPartPr>
              <p14:xfrm>
                <a:off x="5740154" y="3983704"/>
                <a:ext cx="178920" cy="166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ECC103-1D70-44CD-8344-07EFB5699A0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31154" y="3975064"/>
                  <a:ext cx="196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DE08ED-47CE-4461-ACE7-73655ECDE1E8}"/>
                    </a:ext>
                  </a:extLst>
                </p14:cNvPr>
                <p14:cNvContentPartPr/>
                <p14:nvPr/>
              </p14:nvContentPartPr>
              <p14:xfrm>
                <a:off x="6150914" y="3997024"/>
                <a:ext cx="168840" cy="157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DE08ED-47CE-4461-ACE7-73655ECDE1E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42274" y="3988384"/>
                  <a:ext cx="186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9AF5F8-632C-4968-B38D-31BFFFB64DFE}"/>
                    </a:ext>
                  </a:extLst>
                </p14:cNvPr>
                <p14:cNvContentPartPr/>
                <p14:nvPr/>
              </p14:nvContentPartPr>
              <p14:xfrm>
                <a:off x="6440714" y="3643504"/>
                <a:ext cx="339840" cy="513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9AF5F8-632C-4968-B38D-31BFFFB64DF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32074" y="3634504"/>
                  <a:ext cx="3574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82AA1BF-13A8-455F-9BA0-41C1F79BEC2C}"/>
                    </a:ext>
                  </a:extLst>
                </p14:cNvPr>
                <p14:cNvContentPartPr/>
                <p14:nvPr/>
              </p14:nvContentPartPr>
              <p14:xfrm>
                <a:off x="6391754" y="3959224"/>
                <a:ext cx="294480" cy="87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82AA1BF-13A8-455F-9BA0-41C1F79BEC2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82754" y="3950224"/>
                  <a:ext cx="31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85C3CC8-6660-4C01-B970-7A1691AF8D3A}"/>
                    </a:ext>
                  </a:extLst>
                </p14:cNvPr>
                <p14:cNvContentPartPr/>
                <p14:nvPr/>
              </p14:nvContentPartPr>
              <p14:xfrm>
                <a:off x="7016714" y="3693544"/>
                <a:ext cx="330480" cy="497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85C3CC8-6660-4C01-B970-7A1691AF8D3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07714" y="3684904"/>
                  <a:ext cx="3481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12A5FD-87E6-48E9-A8F3-760C71A645BF}"/>
                    </a:ext>
                  </a:extLst>
                </p14:cNvPr>
                <p14:cNvContentPartPr/>
                <p14:nvPr/>
              </p14:nvContentPartPr>
              <p14:xfrm>
                <a:off x="6945434" y="3919264"/>
                <a:ext cx="364320" cy="85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12A5FD-87E6-48E9-A8F3-760C71A645B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36794" y="3910264"/>
                  <a:ext cx="381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FC2E33-E2A9-4F7B-9DEC-10804DB45BEE}"/>
                    </a:ext>
                  </a:extLst>
                </p14:cNvPr>
                <p14:cNvContentPartPr/>
                <p14:nvPr/>
              </p14:nvContentPartPr>
              <p14:xfrm>
                <a:off x="7252874" y="3937264"/>
                <a:ext cx="184680" cy="165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FC2E33-E2A9-4F7B-9DEC-10804DB45BE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44234" y="3928624"/>
                  <a:ext cx="202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CC3757-58D5-4A23-AAB0-36DB9860090E}"/>
                    </a:ext>
                  </a:extLst>
                </p14:cNvPr>
                <p14:cNvContentPartPr/>
                <p14:nvPr/>
              </p14:nvContentPartPr>
              <p14:xfrm>
                <a:off x="7460954" y="3863464"/>
                <a:ext cx="194760" cy="245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CC3757-58D5-4A23-AAB0-36DB9860090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52314" y="3854824"/>
                  <a:ext cx="212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B2BB565-AFD8-4518-BACD-FBF3A3DCC40F}"/>
                    </a:ext>
                  </a:extLst>
                </p14:cNvPr>
                <p14:cNvContentPartPr/>
                <p14:nvPr/>
              </p14:nvContentPartPr>
              <p14:xfrm>
                <a:off x="7585514" y="3980464"/>
                <a:ext cx="155520" cy="110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B2BB565-AFD8-4518-BACD-FBF3A3DCC40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576514" y="3971824"/>
                  <a:ext cx="173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9DB07D-21AE-4FC6-AA14-99B4EF28C920}"/>
                    </a:ext>
                  </a:extLst>
                </p14:cNvPr>
                <p14:cNvContentPartPr/>
                <p14:nvPr/>
              </p14:nvContentPartPr>
              <p14:xfrm>
                <a:off x="7874234" y="3721984"/>
                <a:ext cx="198000" cy="333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9DB07D-21AE-4FC6-AA14-99B4EF28C92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65594" y="3713344"/>
                  <a:ext cx="215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BD9722-D62F-499A-89A9-5701B1CB6DD4}"/>
                    </a:ext>
                  </a:extLst>
                </p14:cNvPr>
                <p14:cNvContentPartPr/>
                <p14:nvPr/>
              </p14:nvContentPartPr>
              <p14:xfrm>
                <a:off x="7981154" y="3914584"/>
                <a:ext cx="132120" cy="233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BD9722-D62F-499A-89A9-5701B1CB6DD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72154" y="3905944"/>
                  <a:ext cx="149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9FD996-7AEB-4817-AEB5-66FC2DAC3996}"/>
                    </a:ext>
                  </a:extLst>
                </p14:cNvPr>
                <p14:cNvContentPartPr/>
                <p14:nvPr/>
              </p14:nvContentPartPr>
              <p14:xfrm>
                <a:off x="8458514" y="3910624"/>
                <a:ext cx="218160" cy="209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9FD996-7AEB-4817-AEB5-66FC2DAC399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49514" y="3901984"/>
                  <a:ext cx="235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FDEA70-8F3E-4D38-BED9-1400928BA127}"/>
                    </a:ext>
                  </a:extLst>
                </p14:cNvPr>
                <p14:cNvContentPartPr/>
                <p14:nvPr/>
              </p14:nvContentPartPr>
              <p14:xfrm>
                <a:off x="8588474" y="3984424"/>
                <a:ext cx="185760" cy="35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FDEA70-8F3E-4D38-BED9-1400928BA12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579834" y="3975424"/>
                  <a:ext cx="203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8C73D6A-4F85-476F-81A7-F7108EA02D91}"/>
                    </a:ext>
                  </a:extLst>
                </p14:cNvPr>
                <p14:cNvContentPartPr/>
                <p14:nvPr/>
              </p14:nvContentPartPr>
              <p14:xfrm>
                <a:off x="8742914" y="3894784"/>
                <a:ext cx="234000" cy="170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8C73D6A-4F85-476F-81A7-F7108EA02D9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34274" y="3886144"/>
                  <a:ext cx="251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E64146-BBB8-4F37-B7CE-4B4C19B561E1}"/>
                    </a:ext>
                  </a:extLst>
                </p14:cNvPr>
                <p14:cNvContentPartPr/>
                <p14:nvPr/>
              </p14:nvContentPartPr>
              <p14:xfrm>
                <a:off x="9346994" y="3616144"/>
                <a:ext cx="268200" cy="467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E64146-BBB8-4F37-B7CE-4B4C19B561E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38354" y="3607144"/>
                  <a:ext cx="285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A5F9461-FC80-4782-BBEE-3FA3509F7CEF}"/>
                    </a:ext>
                  </a:extLst>
                </p14:cNvPr>
                <p14:cNvContentPartPr/>
                <p14:nvPr/>
              </p14:nvContentPartPr>
              <p14:xfrm>
                <a:off x="9282194" y="3892624"/>
                <a:ext cx="363600" cy="28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A5F9461-FC80-4782-BBEE-3FA3509F7C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73194" y="3883984"/>
                  <a:ext cx="381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B971ADB-3371-4FC2-ACBE-EE40BED9AFCA}"/>
                    </a:ext>
                  </a:extLst>
                </p14:cNvPr>
                <p14:cNvContentPartPr/>
                <p14:nvPr/>
              </p14:nvContentPartPr>
              <p14:xfrm>
                <a:off x="9555074" y="3908104"/>
                <a:ext cx="159120" cy="15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B971ADB-3371-4FC2-ACBE-EE40BED9AFC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546074" y="3899464"/>
                  <a:ext cx="17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A23F6B7-D656-448E-88F5-37AAE2DCA9CE}"/>
                    </a:ext>
                  </a:extLst>
                </p14:cNvPr>
                <p14:cNvContentPartPr/>
                <p14:nvPr/>
              </p14:nvContentPartPr>
              <p14:xfrm>
                <a:off x="2036474" y="4633864"/>
                <a:ext cx="74880" cy="178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A23F6B7-D656-448E-88F5-37AAE2DCA9C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27834" y="4625224"/>
                  <a:ext cx="92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DCEF14D-5C52-4FA7-9DFE-7CDEFA25CDA1}"/>
                    </a:ext>
                  </a:extLst>
                </p14:cNvPr>
                <p14:cNvContentPartPr/>
                <p14:nvPr/>
              </p14:nvContentPartPr>
              <p14:xfrm>
                <a:off x="2151674" y="4519744"/>
                <a:ext cx="23760" cy="14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DCEF14D-5C52-4FA7-9DFE-7CDEFA25CDA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143034" y="4510744"/>
                  <a:ext cx="41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3AE5E5A-7AE3-4160-AC84-A66C01AD42D6}"/>
                    </a:ext>
                  </a:extLst>
                </p14:cNvPr>
                <p14:cNvContentPartPr/>
                <p14:nvPr/>
              </p14:nvContentPartPr>
              <p14:xfrm>
                <a:off x="2172194" y="4639264"/>
                <a:ext cx="187560" cy="151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3AE5E5A-7AE3-4160-AC84-A66C01AD42D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163194" y="4630264"/>
                  <a:ext cx="205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DC00A8-1FC2-4D81-A4EA-7E9A37BFB536}"/>
                    </a:ext>
                  </a:extLst>
                </p14:cNvPr>
                <p14:cNvContentPartPr/>
                <p14:nvPr/>
              </p14:nvContentPartPr>
              <p14:xfrm>
                <a:off x="2469194" y="4580944"/>
                <a:ext cx="185760" cy="206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DC00A8-1FC2-4D81-A4EA-7E9A37BFB53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460194" y="4572304"/>
                  <a:ext cx="20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097D3E3-0186-4F23-81CA-90FB99897D01}"/>
                    </a:ext>
                  </a:extLst>
                </p14:cNvPr>
                <p14:cNvContentPartPr/>
                <p14:nvPr/>
              </p14:nvContentPartPr>
              <p14:xfrm>
                <a:off x="2787794" y="4352704"/>
                <a:ext cx="149040" cy="390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097D3E3-0186-4F23-81CA-90FB99897D0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778794" y="4344064"/>
                  <a:ext cx="166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3B070B-4F4D-4F4A-9494-2C5670370993}"/>
                    </a:ext>
                  </a:extLst>
                </p14:cNvPr>
                <p14:cNvContentPartPr/>
                <p14:nvPr/>
              </p14:nvContentPartPr>
              <p14:xfrm>
                <a:off x="2904074" y="4584544"/>
                <a:ext cx="13464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3B070B-4F4D-4F4A-9494-2C567037099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95074" y="4575904"/>
                  <a:ext cx="152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D9166E0-8596-4176-99EA-BD25C9CDD0E6}"/>
                    </a:ext>
                  </a:extLst>
                </p14:cNvPr>
                <p14:cNvContentPartPr/>
                <p14:nvPr/>
              </p14:nvContentPartPr>
              <p14:xfrm>
                <a:off x="3131594" y="4605424"/>
                <a:ext cx="186480" cy="167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D9166E0-8596-4176-99EA-BD25C9CDD0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22954" y="4596424"/>
                  <a:ext cx="20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E24319A-9012-4D30-8D81-E2D1FC6295B9}"/>
                    </a:ext>
                  </a:extLst>
                </p14:cNvPr>
                <p14:cNvContentPartPr/>
                <p14:nvPr/>
              </p14:nvContentPartPr>
              <p14:xfrm>
                <a:off x="3268034" y="4366384"/>
                <a:ext cx="164880" cy="359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24319A-9012-4D30-8D81-E2D1FC6295B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59394" y="4357744"/>
                  <a:ext cx="182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7120715-B46C-422A-A184-B283936EF8CF}"/>
                    </a:ext>
                  </a:extLst>
                </p14:cNvPr>
                <p14:cNvContentPartPr/>
                <p14:nvPr/>
              </p14:nvContentPartPr>
              <p14:xfrm>
                <a:off x="3375674" y="4656544"/>
                <a:ext cx="55800" cy="92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7120715-B46C-422A-A184-B283936EF8C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67034" y="4647904"/>
                  <a:ext cx="73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664A7D9-AE97-46B6-B04E-CDAE568B6D2E}"/>
                    </a:ext>
                  </a:extLst>
                </p14:cNvPr>
                <p14:cNvContentPartPr/>
                <p14:nvPr/>
              </p14:nvContentPartPr>
              <p14:xfrm>
                <a:off x="3533714" y="4631344"/>
                <a:ext cx="120240" cy="121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664A7D9-AE97-46B6-B04E-CDAE568B6D2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24714" y="4622704"/>
                  <a:ext cx="137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C09C0E-C621-45F8-89D2-40846A9AB3F2}"/>
                    </a:ext>
                  </a:extLst>
                </p14:cNvPr>
                <p14:cNvContentPartPr/>
                <p14:nvPr/>
              </p14:nvContentPartPr>
              <p14:xfrm>
                <a:off x="3704354" y="4647904"/>
                <a:ext cx="101520" cy="518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C09C0E-C621-45F8-89D2-40846A9AB3F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95714" y="4639264"/>
                  <a:ext cx="1191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532A63-8419-48A3-B746-398661686FAF}"/>
                    </a:ext>
                  </a:extLst>
                </p14:cNvPr>
                <p14:cNvContentPartPr/>
                <p14:nvPr/>
              </p14:nvContentPartPr>
              <p14:xfrm>
                <a:off x="4139594" y="4288984"/>
                <a:ext cx="197280" cy="453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532A63-8419-48A3-B746-398661686FA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30594" y="4279984"/>
                  <a:ext cx="2149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770778-E7E0-4BB3-B63B-BB8C45239EB0}"/>
                    </a:ext>
                  </a:extLst>
                </p14:cNvPr>
                <p14:cNvContentPartPr/>
                <p14:nvPr/>
              </p14:nvContentPartPr>
              <p14:xfrm>
                <a:off x="4108274" y="4506784"/>
                <a:ext cx="292680" cy="46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770778-E7E0-4BB3-B63B-BB8C45239EB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99274" y="4497784"/>
                  <a:ext cx="310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1ED664-F8A0-4421-9201-F40C10EEDB8F}"/>
                    </a:ext>
                  </a:extLst>
                </p14:cNvPr>
                <p14:cNvContentPartPr/>
                <p14:nvPr/>
              </p14:nvContentPartPr>
              <p14:xfrm>
                <a:off x="4396994" y="4263064"/>
                <a:ext cx="198000" cy="403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1ED664-F8A0-4421-9201-F40C10EEDB8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88354" y="4254064"/>
                  <a:ext cx="215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85630D6-0EA0-4F2F-9447-7EB4D0FACBAB}"/>
                    </a:ext>
                  </a:extLst>
                </p14:cNvPr>
                <p14:cNvContentPartPr/>
                <p14:nvPr/>
              </p14:nvContentPartPr>
              <p14:xfrm>
                <a:off x="4598234" y="4505344"/>
                <a:ext cx="177480" cy="188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85630D6-0EA0-4F2F-9447-7EB4D0FACBA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89234" y="4496704"/>
                  <a:ext cx="195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EF30CE1-A996-4C1D-8F0A-9FD9F549B501}"/>
                    </a:ext>
                  </a:extLst>
                </p14:cNvPr>
                <p14:cNvContentPartPr/>
                <p14:nvPr/>
              </p14:nvContentPartPr>
              <p14:xfrm>
                <a:off x="5234714" y="4207984"/>
                <a:ext cx="238680" cy="482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EF30CE1-A996-4C1D-8F0A-9FD9F549B50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25714" y="4199344"/>
                  <a:ext cx="256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A95212D-C076-4DC2-BAC7-B65638FAB584}"/>
                    </a:ext>
                  </a:extLst>
                </p14:cNvPr>
                <p14:cNvContentPartPr/>
                <p14:nvPr/>
              </p14:nvContentPartPr>
              <p14:xfrm>
                <a:off x="5146154" y="4443424"/>
                <a:ext cx="336960" cy="62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A95212D-C076-4DC2-BAC7-B65638FAB58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37514" y="4434424"/>
                  <a:ext cx="35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B97D94B-1261-4910-A2D9-16BFFFFAB974}"/>
                    </a:ext>
                  </a:extLst>
                </p14:cNvPr>
                <p14:cNvContentPartPr/>
                <p14:nvPr/>
              </p14:nvContentPartPr>
              <p14:xfrm>
                <a:off x="5433074" y="4494544"/>
                <a:ext cx="158760" cy="194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B97D94B-1261-4910-A2D9-16BFFFFAB97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24074" y="4485544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72553AA-57CC-4BC0-951B-358609EEFE28}"/>
                    </a:ext>
                  </a:extLst>
                </p14:cNvPr>
                <p14:cNvContentPartPr/>
                <p14:nvPr/>
              </p14:nvContentPartPr>
              <p14:xfrm>
                <a:off x="5650874" y="4381864"/>
                <a:ext cx="217800" cy="317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72553AA-57CC-4BC0-951B-358609EEFE2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41874" y="4373224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A974A98-C2DB-4ECB-8D47-2069B9190F16}"/>
                    </a:ext>
                  </a:extLst>
                </p14:cNvPr>
                <p14:cNvContentPartPr/>
                <p14:nvPr/>
              </p14:nvContentPartPr>
              <p14:xfrm>
                <a:off x="5850314" y="4521184"/>
                <a:ext cx="125640" cy="123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A974A98-C2DB-4ECB-8D47-2069B9190F1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41314" y="4512544"/>
                  <a:ext cx="14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D37196-B09B-42FA-9AB5-F4E998D3F3C6}"/>
                    </a:ext>
                  </a:extLst>
                </p14:cNvPr>
                <p14:cNvContentPartPr/>
                <p14:nvPr/>
              </p14:nvContentPartPr>
              <p14:xfrm>
                <a:off x="6195554" y="4282504"/>
                <a:ext cx="151200" cy="418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D37196-B09B-42FA-9AB5-F4E998D3F3C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186914" y="4273504"/>
                  <a:ext cx="1688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C727CDF-7DD3-425B-95C3-68F19040B841}"/>
                    </a:ext>
                  </a:extLst>
                </p14:cNvPr>
                <p14:cNvContentPartPr/>
                <p14:nvPr/>
              </p14:nvContentPartPr>
              <p14:xfrm>
                <a:off x="6605594" y="4496704"/>
                <a:ext cx="142560" cy="141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C727CDF-7DD3-425B-95C3-68F19040B84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96954" y="4488064"/>
                  <a:ext cx="16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554885B-9C11-4DB9-A12B-2D5399E26234}"/>
                    </a:ext>
                  </a:extLst>
                </p14:cNvPr>
                <p14:cNvContentPartPr/>
                <p14:nvPr/>
              </p14:nvContentPartPr>
              <p14:xfrm>
                <a:off x="6838874" y="4503904"/>
                <a:ext cx="149040" cy="132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554885B-9C11-4DB9-A12B-2D5399E2623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829874" y="4494904"/>
                  <a:ext cx="16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2101E9D-F977-4952-B0C4-FBB5595BBEE0}"/>
                    </a:ext>
                  </a:extLst>
                </p14:cNvPr>
                <p14:cNvContentPartPr/>
                <p14:nvPr/>
              </p14:nvContentPartPr>
              <p14:xfrm>
                <a:off x="7334954" y="4456384"/>
                <a:ext cx="269640" cy="176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2101E9D-F977-4952-B0C4-FBB5595BBEE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326314" y="4447384"/>
                  <a:ext cx="287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64FB857-3903-47B1-A870-843C2D48818E}"/>
                    </a:ext>
                  </a:extLst>
                </p14:cNvPr>
                <p14:cNvContentPartPr/>
                <p14:nvPr/>
              </p14:nvContentPartPr>
              <p14:xfrm>
                <a:off x="7660394" y="4235704"/>
                <a:ext cx="148320" cy="381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64FB857-3903-47B1-A870-843C2D48818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51754" y="4227064"/>
                  <a:ext cx="165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F79174B-7683-4AB9-A32E-9F7ED67D2F13}"/>
                    </a:ext>
                  </a:extLst>
                </p14:cNvPr>
                <p14:cNvContentPartPr/>
                <p14:nvPr/>
              </p14:nvContentPartPr>
              <p14:xfrm>
                <a:off x="7940834" y="4340464"/>
                <a:ext cx="162000" cy="263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F79174B-7683-4AB9-A32E-9F7ED67D2F1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931834" y="4331824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671C6D1-EC53-4982-AD16-D611B5754385}"/>
                    </a:ext>
                  </a:extLst>
                </p14:cNvPr>
                <p14:cNvContentPartPr/>
                <p14:nvPr/>
              </p14:nvContentPartPr>
              <p14:xfrm>
                <a:off x="8102474" y="4480864"/>
                <a:ext cx="108360" cy="163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671C6D1-EC53-4982-AD16-D611B575438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93834" y="4472224"/>
                  <a:ext cx="12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E7982E-F0CA-4456-A0CD-A62CFB636713}"/>
                    </a:ext>
                  </a:extLst>
                </p14:cNvPr>
                <p14:cNvContentPartPr/>
                <p14:nvPr/>
              </p14:nvContentPartPr>
              <p14:xfrm>
                <a:off x="8359154" y="4198264"/>
                <a:ext cx="201960" cy="461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E7982E-F0CA-4456-A0CD-A62CFB63671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50154" y="4189624"/>
                  <a:ext cx="219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DB1831-736C-4C0B-8162-3C432AAE76E8}"/>
                    </a:ext>
                  </a:extLst>
                </p14:cNvPr>
                <p14:cNvContentPartPr/>
                <p14:nvPr/>
              </p14:nvContentPartPr>
              <p14:xfrm>
                <a:off x="8912474" y="4235704"/>
                <a:ext cx="192240" cy="382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DB1831-736C-4C0B-8162-3C432AAE76E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03474" y="4227064"/>
                  <a:ext cx="209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5170E4-9F51-4C9A-8A90-59F290E1900C}"/>
                    </a:ext>
                  </a:extLst>
                </p14:cNvPr>
                <p14:cNvContentPartPr/>
                <p14:nvPr/>
              </p14:nvContentPartPr>
              <p14:xfrm>
                <a:off x="8841914" y="4352344"/>
                <a:ext cx="428760" cy="119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5170E4-9F51-4C9A-8A90-59F290E1900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833274" y="4343344"/>
                  <a:ext cx="44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F6DB435-2333-4BB9-89D4-33E53EDDED9A}"/>
                    </a:ext>
                  </a:extLst>
                </p14:cNvPr>
                <p14:cNvContentPartPr/>
                <p14:nvPr/>
              </p14:nvContentPartPr>
              <p14:xfrm>
                <a:off x="9226034" y="4160824"/>
                <a:ext cx="254880" cy="417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F6DB435-2333-4BB9-89D4-33E53EDDED9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217394" y="4151824"/>
                  <a:ext cx="272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574E27D-CDF6-456B-9771-B05B784692F0}"/>
                    </a:ext>
                  </a:extLst>
                </p14:cNvPr>
                <p14:cNvContentPartPr/>
                <p14:nvPr/>
              </p14:nvContentPartPr>
              <p14:xfrm>
                <a:off x="9526994" y="4417504"/>
                <a:ext cx="119880" cy="1746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574E27D-CDF6-456B-9771-B05B784692F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18354" y="4408864"/>
                  <a:ext cx="13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DD981E-AB26-4DD8-9E7F-D6F3CD24BDEE}"/>
                    </a:ext>
                  </a:extLst>
                </p14:cNvPr>
                <p14:cNvContentPartPr/>
                <p14:nvPr/>
              </p14:nvContentPartPr>
              <p14:xfrm>
                <a:off x="10119914" y="3882184"/>
                <a:ext cx="176400" cy="15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DD981E-AB26-4DD8-9E7F-D6F3CD24BDE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110914" y="3873184"/>
                  <a:ext cx="194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203CEE4-2847-44E0-9660-0CA83087C9CE}"/>
                    </a:ext>
                  </a:extLst>
                </p14:cNvPr>
                <p14:cNvContentPartPr/>
                <p14:nvPr/>
              </p14:nvContentPartPr>
              <p14:xfrm>
                <a:off x="10356074" y="3919624"/>
                <a:ext cx="145440" cy="104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203CEE4-2847-44E0-9660-0CA83087C9C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347434" y="3910984"/>
                  <a:ext cx="163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778A13-26F1-4F04-AB01-A15A770884B8}"/>
                    </a:ext>
                  </a:extLst>
                </p14:cNvPr>
                <p14:cNvContentPartPr/>
                <p14:nvPr/>
              </p14:nvContentPartPr>
              <p14:xfrm>
                <a:off x="10579634" y="3885424"/>
                <a:ext cx="213840" cy="159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778A13-26F1-4F04-AB01-A15A770884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570994" y="3876424"/>
                  <a:ext cx="23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0917DC-CE2C-402C-917D-1A2BE7C14C57}"/>
                    </a:ext>
                  </a:extLst>
                </p14:cNvPr>
                <p14:cNvContentPartPr/>
                <p14:nvPr/>
              </p14:nvContentPartPr>
              <p14:xfrm>
                <a:off x="10745234" y="3663664"/>
                <a:ext cx="205920" cy="369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0917DC-CE2C-402C-917D-1A2BE7C14C5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736594" y="3655024"/>
                  <a:ext cx="223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AF3F95-7BA1-4FC5-8997-86929E841629}"/>
                    </a:ext>
                  </a:extLst>
                </p14:cNvPr>
                <p14:cNvContentPartPr/>
                <p14:nvPr/>
              </p14:nvContentPartPr>
              <p14:xfrm>
                <a:off x="9998954" y="4001344"/>
                <a:ext cx="392760" cy="614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AF3F95-7BA1-4FC5-8997-86929E84162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989954" y="3992344"/>
                  <a:ext cx="4104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F11B6EF-8D8D-4F9A-8EEF-4764F4506718}"/>
                    </a:ext>
                  </a:extLst>
                </p14:cNvPr>
                <p14:cNvContentPartPr/>
                <p14:nvPr/>
              </p14:nvContentPartPr>
              <p14:xfrm>
                <a:off x="10000754" y="4419304"/>
                <a:ext cx="214920" cy="57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F11B6EF-8D8D-4F9A-8EEF-4764F450671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992114" y="4410664"/>
                  <a:ext cx="232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41A6A09-7EED-437E-8E24-4C0A6FF96E77}"/>
                    </a:ext>
                  </a:extLst>
                </p14:cNvPr>
                <p14:cNvContentPartPr/>
                <p14:nvPr/>
              </p14:nvContentPartPr>
              <p14:xfrm>
                <a:off x="10250954" y="4361344"/>
                <a:ext cx="120600" cy="212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41A6A09-7EED-437E-8E24-4C0A6FF96E7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241954" y="4352344"/>
                  <a:ext cx="138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44C4F2A-3AEA-478F-BF60-60C1E3EB8089}"/>
                    </a:ext>
                  </a:extLst>
                </p14:cNvPr>
                <p14:cNvContentPartPr/>
                <p14:nvPr/>
              </p14:nvContentPartPr>
              <p14:xfrm>
                <a:off x="10460474" y="4373584"/>
                <a:ext cx="160560" cy="185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44C4F2A-3AEA-478F-BF60-60C1E3EB808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451834" y="4364584"/>
                  <a:ext cx="178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59438FB-2FF3-4D1C-BE98-245CA538D1B2}"/>
                    </a:ext>
                  </a:extLst>
                </p14:cNvPr>
                <p14:cNvContentPartPr/>
                <p14:nvPr/>
              </p14:nvContentPartPr>
              <p14:xfrm>
                <a:off x="10668554" y="4403464"/>
                <a:ext cx="120960" cy="186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59438FB-2FF3-4D1C-BE98-245CA538D1B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659554" y="4394464"/>
                  <a:ext cx="138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A1EE2DD-FBEB-4246-9AD4-B4AB4DCBB45C}"/>
                    </a:ext>
                  </a:extLst>
                </p14:cNvPr>
                <p14:cNvContentPartPr/>
                <p14:nvPr/>
              </p14:nvContentPartPr>
              <p14:xfrm>
                <a:off x="10908314" y="4120144"/>
                <a:ext cx="321480" cy="48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A1EE2DD-FBEB-4246-9AD4-B4AB4DCBB4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99674" y="4111504"/>
                  <a:ext cx="33912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F9CE00C-EF07-4603-B969-C896442922FA}"/>
              </a:ext>
            </a:extLst>
          </p:cNvPr>
          <p:cNvGrpSpPr/>
          <p:nvPr/>
        </p:nvGrpSpPr>
        <p:grpSpPr>
          <a:xfrm>
            <a:off x="2031434" y="5141824"/>
            <a:ext cx="1518480" cy="285480"/>
            <a:chOff x="2031434" y="5141824"/>
            <a:chExt cx="151848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4DD2A45-17D5-492D-B551-5767081ED5F2}"/>
                    </a:ext>
                  </a:extLst>
                </p14:cNvPr>
                <p14:cNvContentPartPr/>
                <p14:nvPr/>
              </p14:nvContentPartPr>
              <p14:xfrm>
                <a:off x="2031434" y="5141824"/>
                <a:ext cx="291240" cy="270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4DD2A45-17D5-492D-B551-5767081ED5F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022794" y="5132824"/>
                  <a:ext cx="308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27DCAE7-F898-445D-A0DD-E8A31EB6C122}"/>
                    </a:ext>
                  </a:extLst>
                </p14:cNvPr>
                <p14:cNvContentPartPr/>
                <p14:nvPr/>
              </p14:nvContentPartPr>
              <p14:xfrm>
                <a:off x="2392874" y="5191864"/>
                <a:ext cx="189360" cy="204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27DCAE7-F898-445D-A0DD-E8A31EB6C12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384234" y="5182864"/>
                  <a:ext cx="20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656922E-7288-496C-AE78-A5ED143DCD3E}"/>
                    </a:ext>
                  </a:extLst>
                </p14:cNvPr>
                <p14:cNvContentPartPr/>
                <p14:nvPr/>
              </p14:nvContentPartPr>
              <p14:xfrm>
                <a:off x="2663954" y="5178184"/>
                <a:ext cx="167760" cy="192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656922E-7288-496C-AE78-A5ED143DCD3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55314" y="5169184"/>
                  <a:ext cx="185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83DAD45-4062-49DE-A5CE-63F0DFB1A3FA}"/>
                    </a:ext>
                  </a:extLst>
                </p14:cNvPr>
                <p14:cNvContentPartPr/>
                <p14:nvPr/>
              </p14:nvContentPartPr>
              <p14:xfrm>
                <a:off x="2851154" y="5162344"/>
                <a:ext cx="102240" cy="220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83DAD45-4062-49DE-A5CE-63F0DFB1A3F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42154" y="5153344"/>
                  <a:ext cx="119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EC2176E-A7AE-48CC-9F76-22809273E7F1}"/>
                    </a:ext>
                  </a:extLst>
                </p14:cNvPr>
                <p14:cNvContentPartPr/>
                <p14:nvPr/>
              </p14:nvContentPartPr>
              <p14:xfrm>
                <a:off x="3032234" y="5210944"/>
                <a:ext cx="150120" cy="172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EC2176E-A7AE-48CC-9F76-22809273E7F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023594" y="5201944"/>
                  <a:ext cx="16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019885F-0DC9-421B-9155-96280AB7990A}"/>
                    </a:ext>
                  </a:extLst>
                </p14:cNvPr>
                <p14:cNvContentPartPr/>
                <p14:nvPr/>
              </p14:nvContentPartPr>
              <p14:xfrm>
                <a:off x="3240674" y="5167744"/>
                <a:ext cx="124560" cy="236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019885F-0DC9-421B-9155-96280AB7990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231674" y="5159104"/>
                  <a:ext cx="142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37503F-56E3-4AB9-BB1D-581272000200}"/>
                    </a:ext>
                  </a:extLst>
                </p14:cNvPr>
                <p14:cNvContentPartPr/>
                <p14:nvPr/>
              </p14:nvContentPartPr>
              <p14:xfrm>
                <a:off x="3432194" y="5149744"/>
                <a:ext cx="117720" cy="277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37503F-56E3-4AB9-BB1D-58127200020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423194" y="5141104"/>
                  <a:ext cx="1353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AE474C2-9D5B-427A-86B4-F29D5DC04200}"/>
              </a:ext>
            </a:extLst>
          </p:cNvPr>
          <p:cNvGrpSpPr/>
          <p:nvPr/>
        </p:nvGrpSpPr>
        <p:grpSpPr>
          <a:xfrm>
            <a:off x="3941594" y="5098264"/>
            <a:ext cx="1344240" cy="288720"/>
            <a:chOff x="3941594" y="5098264"/>
            <a:chExt cx="13442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D5B3367-FF39-48B4-A020-E98760FDCB3F}"/>
                    </a:ext>
                  </a:extLst>
                </p14:cNvPr>
                <p14:cNvContentPartPr/>
                <p14:nvPr/>
              </p14:nvContentPartPr>
              <p14:xfrm>
                <a:off x="3941594" y="5175304"/>
                <a:ext cx="175320" cy="169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D5B3367-FF39-48B4-A020-E98760FDCB3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932594" y="5166304"/>
                  <a:ext cx="192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C1D2349-382C-4589-8AD8-9BEAC086992E}"/>
                    </a:ext>
                  </a:extLst>
                </p14:cNvPr>
                <p14:cNvContentPartPr/>
                <p14:nvPr/>
              </p14:nvContentPartPr>
              <p14:xfrm>
                <a:off x="4249394" y="5134984"/>
                <a:ext cx="189360" cy="209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C1D2349-382C-4589-8AD8-9BEAC086992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40394" y="5125984"/>
                  <a:ext cx="207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FF6294-DACB-4B42-8929-6CD835056760}"/>
                    </a:ext>
                  </a:extLst>
                </p14:cNvPr>
                <p14:cNvContentPartPr/>
                <p14:nvPr/>
              </p14:nvContentPartPr>
              <p14:xfrm>
                <a:off x="4477274" y="5156944"/>
                <a:ext cx="146880" cy="1699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FF6294-DACB-4B42-8929-6CD83505676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68634" y="5147944"/>
                  <a:ext cx="164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A920C31-94C6-4948-AB38-256538CEFD3D}"/>
                    </a:ext>
                  </a:extLst>
                </p14:cNvPr>
                <p14:cNvContentPartPr/>
                <p14:nvPr/>
              </p14:nvContentPartPr>
              <p14:xfrm>
                <a:off x="4706954" y="5165224"/>
                <a:ext cx="116640" cy="187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A920C31-94C6-4948-AB38-256538CEFD3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697954" y="5156584"/>
                  <a:ext cx="13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CC8621E-503B-453A-8795-5FD79A8438D5}"/>
                    </a:ext>
                  </a:extLst>
                </p14:cNvPr>
                <p14:cNvContentPartPr/>
                <p14:nvPr/>
              </p14:nvContentPartPr>
              <p14:xfrm>
                <a:off x="4908554" y="5129224"/>
                <a:ext cx="143640" cy="226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CC8621E-503B-453A-8795-5FD79A8438D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99554" y="5120224"/>
                  <a:ext cx="16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AF6316B-A390-44AE-B155-9DC563B4D3A4}"/>
                    </a:ext>
                  </a:extLst>
                </p14:cNvPr>
                <p14:cNvContentPartPr/>
                <p14:nvPr/>
              </p14:nvContentPartPr>
              <p14:xfrm>
                <a:off x="5120234" y="5098264"/>
                <a:ext cx="165600" cy="288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AF6316B-A390-44AE-B155-9DC563B4D3A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11594" y="5089624"/>
                  <a:ext cx="1832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8EEC70A-5BF7-45E7-9EDB-6104D7788B7C}"/>
                  </a:ext>
                </a:extLst>
              </p14:cNvPr>
              <p14:cNvContentPartPr/>
              <p14:nvPr/>
            </p14:nvContentPartPr>
            <p14:xfrm>
              <a:off x="5405354" y="5370064"/>
              <a:ext cx="20520" cy="133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8EEC70A-5BF7-45E7-9EDB-6104D7788B7C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396354" y="5361424"/>
                <a:ext cx="381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6B15E84-97D9-438A-8146-DB09C43D91D0}"/>
              </a:ext>
            </a:extLst>
          </p:cNvPr>
          <p:cNvGrpSpPr/>
          <p:nvPr/>
        </p:nvGrpSpPr>
        <p:grpSpPr>
          <a:xfrm>
            <a:off x="496754" y="5552584"/>
            <a:ext cx="11763360" cy="1177560"/>
            <a:chOff x="496754" y="5552584"/>
            <a:chExt cx="11763360" cy="11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B1E3D82-29A7-438C-85C9-E856806B2BEA}"/>
                    </a:ext>
                  </a:extLst>
                </p14:cNvPr>
                <p14:cNvContentPartPr/>
                <p14:nvPr/>
              </p14:nvContentPartPr>
              <p14:xfrm>
                <a:off x="10245914" y="5947864"/>
                <a:ext cx="4320" cy="10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B1E3D82-29A7-438C-85C9-E856806B2BE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236914" y="593922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E586AA5-82BE-46BF-8096-BD68D6C4692A}"/>
                    </a:ext>
                  </a:extLst>
                </p14:cNvPr>
                <p14:cNvContentPartPr/>
                <p14:nvPr/>
              </p14:nvContentPartPr>
              <p14:xfrm>
                <a:off x="10217834" y="5848504"/>
                <a:ext cx="86040" cy="174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E586AA5-82BE-46BF-8096-BD68D6C4692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209194" y="5839504"/>
                  <a:ext cx="103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D504904-E69B-4DAB-AF06-192C6937FC3C}"/>
                    </a:ext>
                  </a:extLst>
                </p14:cNvPr>
                <p14:cNvContentPartPr/>
                <p14:nvPr/>
              </p14:nvContentPartPr>
              <p14:xfrm>
                <a:off x="10242674" y="5682904"/>
                <a:ext cx="222120" cy="408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D504904-E69B-4DAB-AF06-192C6937FC3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33674" y="5673904"/>
                  <a:ext cx="239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818BDEB-3C65-48F3-8904-23ED7FD4EECE}"/>
                    </a:ext>
                  </a:extLst>
                </p14:cNvPr>
                <p14:cNvContentPartPr/>
                <p14:nvPr/>
              </p14:nvContentPartPr>
              <p14:xfrm>
                <a:off x="10478474" y="5918704"/>
                <a:ext cx="68760" cy="160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818BDEB-3C65-48F3-8904-23ED7FD4EEC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469474" y="5910064"/>
                  <a:ext cx="86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D88E97E-5029-4AB0-A098-0562B04D3A5A}"/>
                    </a:ext>
                  </a:extLst>
                </p14:cNvPr>
                <p14:cNvContentPartPr/>
                <p14:nvPr/>
              </p14:nvContentPartPr>
              <p14:xfrm>
                <a:off x="10559114" y="5842744"/>
                <a:ext cx="175680" cy="248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D88E97E-5029-4AB0-A098-0562B04D3A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550474" y="5833744"/>
                  <a:ext cx="193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FF26112-8B7C-4C72-BADF-6E91850EC44C}"/>
                    </a:ext>
                  </a:extLst>
                </p14:cNvPr>
                <p14:cNvContentPartPr/>
                <p14:nvPr/>
              </p14:nvContentPartPr>
              <p14:xfrm>
                <a:off x="10815074" y="5598304"/>
                <a:ext cx="262800" cy="5104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FF26112-8B7C-4C72-BADF-6E91850EC44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806434" y="5589304"/>
                  <a:ext cx="280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7407952-F102-43FA-8D09-B808254760CE}"/>
                    </a:ext>
                  </a:extLst>
                </p14:cNvPr>
                <p14:cNvContentPartPr/>
                <p14:nvPr/>
              </p14:nvContentPartPr>
              <p14:xfrm>
                <a:off x="10773314" y="5849584"/>
                <a:ext cx="277560" cy="66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7407952-F102-43FA-8D09-B808254760C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764314" y="5840584"/>
                  <a:ext cx="295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20B263A-8220-46C3-98F9-EE56EBD40516}"/>
                    </a:ext>
                  </a:extLst>
                </p14:cNvPr>
                <p14:cNvContentPartPr/>
                <p14:nvPr/>
              </p14:nvContentPartPr>
              <p14:xfrm>
                <a:off x="10931354" y="5890624"/>
                <a:ext cx="124560" cy="171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20B263A-8220-46C3-98F9-EE56EBD4051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922714" y="5881624"/>
                  <a:ext cx="142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0ED250D-3506-47CC-B06F-18B57572108D}"/>
                    </a:ext>
                  </a:extLst>
                </p14:cNvPr>
                <p14:cNvContentPartPr/>
                <p14:nvPr/>
              </p14:nvContentPartPr>
              <p14:xfrm>
                <a:off x="11076434" y="5745184"/>
                <a:ext cx="162720" cy="3286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0ED250D-3506-47CC-B06F-18B57572108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067434" y="5736184"/>
                  <a:ext cx="180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FDB1D52-476B-4CD1-826E-94DF17FBFD2D}"/>
                    </a:ext>
                  </a:extLst>
                </p14:cNvPr>
                <p14:cNvContentPartPr/>
                <p14:nvPr/>
              </p14:nvContentPartPr>
              <p14:xfrm>
                <a:off x="11226914" y="5673184"/>
                <a:ext cx="189360" cy="424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FDB1D52-476B-4CD1-826E-94DF17FBFD2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217914" y="5664544"/>
                  <a:ext cx="2070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828A1BA-D7A7-4A30-8D09-F7FC499FE38C}"/>
                    </a:ext>
                  </a:extLst>
                </p14:cNvPr>
                <p14:cNvContentPartPr/>
                <p14:nvPr/>
              </p14:nvContentPartPr>
              <p14:xfrm>
                <a:off x="11193794" y="5914384"/>
                <a:ext cx="201960" cy="180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828A1BA-D7A7-4A30-8D09-F7FC499FE38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185154" y="5905384"/>
                  <a:ext cx="21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F6C376C-C6AE-4CE2-8E88-BA879AF8F315}"/>
                    </a:ext>
                  </a:extLst>
                </p14:cNvPr>
                <p14:cNvContentPartPr/>
                <p14:nvPr/>
              </p14:nvContentPartPr>
              <p14:xfrm>
                <a:off x="11446874" y="5948584"/>
                <a:ext cx="161280" cy="125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F6C376C-C6AE-4CE2-8E88-BA879AF8F31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437874" y="5939944"/>
                  <a:ext cx="178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72E277F-76AB-436F-BA33-A150F2DA4C8E}"/>
                    </a:ext>
                  </a:extLst>
                </p14:cNvPr>
                <p14:cNvContentPartPr/>
                <p14:nvPr/>
              </p14:nvContentPartPr>
              <p14:xfrm>
                <a:off x="11665034" y="5675704"/>
                <a:ext cx="205920" cy="353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72E277F-76AB-436F-BA33-A150F2DA4C8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656394" y="5667064"/>
                  <a:ext cx="223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45BA691-CC1F-4992-A646-B4AE1E56C602}"/>
                    </a:ext>
                  </a:extLst>
                </p14:cNvPr>
                <p14:cNvContentPartPr/>
                <p14:nvPr/>
              </p14:nvContentPartPr>
              <p14:xfrm>
                <a:off x="11534714" y="5844544"/>
                <a:ext cx="317160" cy="68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45BA691-CC1F-4992-A646-B4AE1E56C60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25714" y="5835544"/>
                  <a:ext cx="33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AC462E-BD38-4066-846F-9958C7EF724B}"/>
                    </a:ext>
                  </a:extLst>
                </p14:cNvPr>
                <p14:cNvContentPartPr/>
                <p14:nvPr/>
              </p14:nvContentPartPr>
              <p14:xfrm>
                <a:off x="11796074" y="5839504"/>
                <a:ext cx="108360" cy="2070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AC462E-BD38-4066-846F-9958C7EF724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787434" y="5830504"/>
                  <a:ext cx="126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20F29AA-0971-44A4-A30E-962C80B6996E}"/>
                    </a:ext>
                  </a:extLst>
                </p14:cNvPr>
                <p14:cNvContentPartPr/>
                <p14:nvPr/>
              </p14:nvContentPartPr>
              <p14:xfrm>
                <a:off x="11846114" y="5936344"/>
                <a:ext cx="83160" cy="121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20F29AA-0971-44A4-A30E-962C80B6996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837114" y="5927344"/>
                  <a:ext cx="100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DF6DA36-F73B-4A2A-BD54-165705D24F83}"/>
                    </a:ext>
                  </a:extLst>
                </p14:cNvPr>
                <p14:cNvContentPartPr/>
                <p14:nvPr/>
              </p14:nvContentPartPr>
              <p14:xfrm>
                <a:off x="11967074" y="5956864"/>
                <a:ext cx="293040" cy="216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DF6DA36-F73B-4A2A-BD54-165705D24F8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958074" y="5948224"/>
                  <a:ext cx="310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C392B39-AD8A-4D30-AD68-B238EFC56F7F}"/>
                    </a:ext>
                  </a:extLst>
                </p14:cNvPr>
                <p14:cNvContentPartPr/>
                <p14:nvPr/>
              </p14:nvContentPartPr>
              <p14:xfrm>
                <a:off x="1778714" y="5679664"/>
                <a:ext cx="141840" cy="331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C392B39-AD8A-4D30-AD68-B238EFC56F7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770074" y="5671024"/>
                  <a:ext cx="159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F4BFD24-D20B-4DDC-B6F2-EBA4C52B6445}"/>
                    </a:ext>
                  </a:extLst>
                </p14:cNvPr>
                <p14:cNvContentPartPr/>
                <p14:nvPr/>
              </p14:nvContentPartPr>
              <p14:xfrm>
                <a:off x="1712834" y="5833384"/>
                <a:ext cx="231840" cy="27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F4BFD24-D20B-4DDC-B6F2-EBA4C52B644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703834" y="5824744"/>
                  <a:ext cx="24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DA573F3-0E12-4F76-9BD1-3B96B5A4F624}"/>
                    </a:ext>
                  </a:extLst>
                </p14:cNvPr>
                <p14:cNvContentPartPr/>
                <p14:nvPr/>
              </p14:nvContentPartPr>
              <p14:xfrm>
                <a:off x="2018474" y="5620264"/>
                <a:ext cx="151200" cy="353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DA573F3-0E12-4F76-9BD1-3B96B5A4F62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009834" y="5611624"/>
                  <a:ext cx="1688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1763900-4DF8-4BE7-9F7E-D7E9CFF11869}"/>
                    </a:ext>
                  </a:extLst>
                </p14:cNvPr>
                <p14:cNvContentPartPr/>
                <p14:nvPr/>
              </p14:nvContentPartPr>
              <p14:xfrm>
                <a:off x="2217914" y="5799184"/>
                <a:ext cx="133560" cy="185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1763900-4DF8-4BE7-9F7E-D7E9CFF1186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209274" y="5790184"/>
                  <a:ext cx="15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0AF8961-E83C-4746-8A63-7F4F3E942FB6}"/>
                    </a:ext>
                  </a:extLst>
                </p14:cNvPr>
                <p14:cNvContentPartPr/>
                <p14:nvPr/>
              </p14:nvContentPartPr>
              <p14:xfrm>
                <a:off x="2720834" y="5797384"/>
                <a:ext cx="132840" cy="156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0AF8961-E83C-4746-8A63-7F4F3E942FB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712194" y="5788384"/>
                  <a:ext cx="150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CAB1A55-E337-49BB-A82D-1D8B1C4332E7}"/>
                    </a:ext>
                  </a:extLst>
                </p14:cNvPr>
                <p14:cNvContentPartPr/>
                <p14:nvPr/>
              </p14:nvContentPartPr>
              <p14:xfrm>
                <a:off x="2954834" y="5583904"/>
                <a:ext cx="200520" cy="38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CAB1A55-E337-49BB-A82D-1D8B1C4332E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946194" y="5575264"/>
                  <a:ext cx="218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918BB7C-6ACA-432A-AD1B-A207DD0B7BC3}"/>
                    </a:ext>
                  </a:extLst>
                </p14:cNvPr>
                <p14:cNvContentPartPr/>
                <p14:nvPr/>
              </p14:nvContentPartPr>
              <p14:xfrm>
                <a:off x="3177674" y="5793424"/>
                <a:ext cx="136800" cy="176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918BB7C-6ACA-432A-AD1B-A207DD0B7BC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168674" y="5784784"/>
                  <a:ext cx="15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B2368C9-6F4C-4703-83C6-0B410A251ED0}"/>
                    </a:ext>
                  </a:extLst>
                </p14:cNvPr>
                <p14:cNvContentPartPr/>
                <p14:nvPr/>
              </p14:nvContentPartPr>
              <p14:xfrm>
                <a:off x="3385034" y="5797384"/>
                <a:ext cx="150120" cy="151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B2368C9-6F4C-4703-83C6-0B410A251ED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376034" y="5788384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73B7C0-970F-4019-BEB6-938101A3E84D}"/>
                    </a:ext>
                  </a:extLst>
                </p14:cNvPr>
                <p14:cNvContentPartPr/>
                <p14:nvPr/>
              </p14:nvContentPartPr>
              <p14:xfrm>
                <a:off x="3487994" y="5734744"/>
                <a:ext cx="186120" cy="247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73B7C0-970F-4019-BEB6-938101A3E84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79354" y="5725744"/>
                  <a:ext cx="203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26934D-2376-44CC-99A9-AC2244EAEE9C}"/>
                    </a:ext>
                  </a:extLst>
                </p14:cNvPr>
                <p14:cNvContentPartPr/>
                <p14:nvPr/>
              </p14:nvContentPartPr>
              <p14:xfrm>
                <a:off x="3719834" y="5943904"/>
                <a:ext cx="90720" cy="264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26934D-2376-44CC-99A9-AC2244EAEE9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710834" y="5935264"/>
                  <a:ext cx="108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35CA09-B373-4B36-ADAE-12011E1050C0}"/>
                    </a:ext>
                  </a:extLst>
                </p14:cNvPr>
                <p14:cNvContentPartPr/>
                <p14:nvPr/>
              </p14:nvContentPartPr>
              <p14:xfrm>
                <a:off x="4097114" y="5797024"/>
                <a:ext cx="2833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35CA09-B373-4B36-ADAE-12011E1050C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088474" y="5788384"/>
                  <a:ext cx="300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255708-0B2A-411F-AC9C-0D339E6B85F2}"/>
                    </a:ext>
                  </a:extLst>
                </p14:cNvPr>
                <p14:cNvContentPartPr/>
                <p14:nvPr/>
              </p14:nvContentPartPr>
              <p14:xfrm>
                <a:off x="4401314" y="5780464"/>
                <a:ext cx="185040" cy="165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255708-0B2A-411F-AC9C-0D339E6B85F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392314" y="5771464"/>
                  <a:ext cx="202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C4902AB-7A5F-4D3F-94F4-19ADF1372B82}"/>
                    </a:ext>
                  </a:extLst>
                </p14:cNvPr>
                <p14:cNvContentPartPr/>
                <p14:nvPr/>
              </p14:nvContentPartPr>
              <p14:xfrm>
                <a:off x="4843034" y="5728984"/>
                <a:ext cx="202320" cy="212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C4902AB-7A5F-4D3F-94F4-19ADF1372B8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834394" y="5720344"/>
                  <a:ext cx="21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B82CD03-4409-4672-8476-7CEB788B72FF}"/>
                    </a:ext>
                  </a:extLst>
                </p14:cNvPr>
                <p14:cNvContentPartPr/>
                <p14:nvPr/>
              </p14:nvContentPartPr>
              <p14:xfrm>
                <a:off x="5061914" y="5754544"/>
                <a:ext cx="189000" cy="159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B82CD03-4409-4672-8476-7CEB788B72F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052914" y="5745904"/>
                  <a:ext cx="206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D070852-7529-4B8A-8B39-7DF506942A5F}"/>
                    </a:ext>
                  </a:extLst>
                </p14:cNvPr>
                <p14:cNvContentPartPr/>
                <p14:nvPr/>
              </p14:nvContentPartPr>
              <p14:xfrm>
                <a:off x="5155154" y="5739424"/>
                <a:ext cx="291960" cy="485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D070852-7529-4B8A-8B39-7DF506942A5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146514" y="5730424"/>
                  <a:ext cx="309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11900AF-9462-46B7-A67D-9DD87FFBBC01}"/>
                    </a:ext>
                  </a:extLst>
                </p14:cNvPr>
                <p14:cNvContentPartPr/>
                <p14:nvPr/>
              </p14:nvContentPartPr>
              <p14:xfrm>
                <a:off x="5804954" y="5711344"/>
                <a:ext cx="215640" cy="295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11900AF-9462-46B7-A67D-9DD87FFBBC0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795954" y="5702704"/>
                  <a:ext cx="233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780C84F-C1E2-493E-98F7-A2C481A93B44}"/>
                    </a:ext>
                  </a:extLst>
                </p14:cNvPr>
                <p14:cNvContentPartPr/>
                <p14:nvPr/>
              </p14:nvContentPartPr>
              <p14:xfrm>
                <a:off x="5789834" y="5711704"/>
                <a:ext cx="272520" cy="221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780C84F-C1E2-493E-98F7-A2C481A93B4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781194" y="5702704"/>
                  <a:ext cx="290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AC666F4-7093-4819-96DB-4225A4805E46}"/>
                    </a:ext>
                  </a:extLst>
                </p14:cNvPr>
                <p14:cNvContentPartPr/>
                <p14:nvPr/>
              </p14:nvContentPartPr>
              <p14:xfrm>
                <a:off x="6307514" y="5552584"/>
                <a:ext cx="253440" cy="419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AC666F4-7093-4819-96DB-4225A4805E4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298874" y="5543944"/>
                  <a:ext cx="271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7F185EE-77CE-4AE1-AE65-32B1CF98451F}"/>
                    </a:ext>
                  </a:extLst>
                </p14:cNvPr>
                <p14:cNvContentPartPr/>
                <p14:nvPr/>
              </p14:nvContentPartPr>
              <p14:xfrm>
                <a:off x="6603794" y="5816824"/>
                <a:ext cx="170280" cy="129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7F185EE-77CE-4AE1-AE65-32B1CF98451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594794" y="5807824"/>
                  <a:ext cx="187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5AD477D-C661-4F51-B581-7B82E4A663E1}"/>
                    </a:ext>
                  </a:extLst>
                </p14:cNvPr>
                <p14:cNvContentPartPr/>
                <p14:nvPr/>
              </p14:nvContentPartPr>
              <p14:xfrm>
                <a:off x="6773714" y="5780464"/>
                <a:ext cx="155880" cy="207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5AD477D-C661-4F51-B581-7B82E4A663E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764714" y="5771824"/>
                  <a:ext cx="17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280F9DE-5FF8-4D02-B41A-5C8114122892}"/>
                    </a:ext>
                  </a:extLst>
                </p14:cNvPr>
                <p14:cNvContentPartPr/>
                <p14:nvPr/>
              </p14:nvContentPartPr>
              <p14:xfrm>
                <a:off x="7220834" y="5809624"/>
                <a:ext cx="218880" cy="156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280F9DE-5FF8-4D02-B41A-5C811412289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12194" y="5800624"/>
                  <a:ext cx="236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FC04E75-8465-4B0C-830F-1C2C522A49E0}"/>
                    </a:ext>
                  </a:extLst>
                </p14:cNvPr>
                <p14:cNvContentPartPr/>
                <p14:nvPr/>
              </p14:nvContentPartPr>
              <p14:xfrm>
                <a:off x="7771634" y="5646184"/>
                <a:ext cx="430200" cy="360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FC04E75-8465-4B0C-830F-1C2C522A49E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762634" y="5637544"/>
                  <a:ext cx="447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ABBE8A9-293A-43B0-8966-606388DE6B06}"/>
                    </a:ext>
                  </a:extLst>
                </p14:cNvPr>
                <p14:cNvContentPartPr/>
                <p14:nvPr/>
              </p14:nvContentPartPr>
              <p14:xfrm>
                <a:off x="8227034" y="5843104"/>
                <a:ext cx="177840" cy="178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ABBE8A9-293A-43B0-8966-606388DE6B0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218034" y="5834104"/>
                  <a:ext cx="195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0CD81FF-ECD3-403B-8F6D-F13163C1E3EB}"/>
                    </a:ext>
                  </a:extLst>
                </p14:cNvPr>
                <p14:cNvContentPartPr/>
                <p14:nvPr/>
              </p14:nvContentPartPr>
              <p14:xfrm>
                <a:off x="8418194" y="5889184"/>
                <a:ext cx="100800" cy="145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0CD81FF-ECD3-403B-8F6D-F13163C1E3E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409194" y="5880184"/>
                  <a:ext cx="118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1023127-5D22-41D3-9D72-AB8D0DAC8F98}"/>
                    </a:ext>
                  </a:extLst>
                </p14:cNvPr>
                <p14:cNvContentPartPr/>
                <p14:nvPr/>
              </p14:nvContentPartPr>
              <p14:xfrm>
                <a:off x="8608634" y="5918344"/>
                <a:ext cx="232920" cy="129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1023127-5D22-41D3-9D72-AB8D0DAC8F9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8599634" y="5909704"/>
                  <a:ext cx="250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13D4D4C-E642-4117-957C-524D9B8F5995}"/>
                    </a:ext>
                  </a:extLst>
                </p14:cNvPr>
                <p14:cNvContentPartPr/>
                <p14:nvPr/>
              </p14:nvContentPartPr>
              <p14:xfrm>
                <a:off x="8911754" y="5926624"/>
                <a:ext cx="137880" cy="136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13D4D4C-E642-4117-957C-524D9B8F599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903114" y="5917984"/>
                  <a:ext cx="155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BF55AB4-C2F2-4B4C-833E-EFC914CDE9F3}"/>
                    </a:ext>
                  </a:extLst>
                </p14:cNvPr>
                <p14:cNvContentPartPr/>
                <p14:nvPr/>
              </p14:nvContentPartPr>
              <p14:xfrm>
                <a:off x="9195794" y="5682904"/>
                <a:ext cx="207000" cy="441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BF55AB4-C2F2-4B4C-833E-EFC914CDE9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86794" y="5674264"/>
                  <a:ext cx="2246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F05785B-2CCC-4563-85B2-7B350C05DD86}"/>
                    </a:ext>
                  </a:extLst>
                </p14:cNvPr>
                <p14:cNvContentPartPr/>
                <p14:nvPr/>
              </p14:nvContentPartPr>
              <p14:xfrm>
                <a:off x="9116594" y="5900704"/>
                <a:ext cx="293760" cy="29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F05785B-2CCC-4563-85B2-7B350C05DD8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107954" y="5892064"/>
                  <a:ext cx="311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10D948E-E4B7-45E0-94D6-E014457EEB99}"/>
                    </a:ext>
                  </a:extLst>
                </p14:cNvPr>
                <p14:cNvContentPartPr/>
                <p14:nvPr/>
              </p14:nvContentPartPr>
              <p14:xfrm>
                <a:off x="9400994" y="5946064"/>
                <a:ext cx="225360" cy="124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10D948E-E4B7-45E0-94D6-E014457EEB9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91994" y="5937064"/>
                  <a:ext cx="243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336D9ED-1E61-4F0C-A564-EDD62AE95DBA}"/>
                    </a:ext>
                  </a:extLst>
                </p14:cNvPr>
                <p14:cNvContentPartPr/>
                <p14:nvPr/>
              </p14:nvContentPartPr>
              <p14:xfrm>
                <a:off x="9720314" y="5956504"/>
                <a:ext cx="278280" cy="147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336D9ED-1E61-4F0C-A564-EDD62AE95DB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711674" y="5947504"/>
                  <a:ext cx="29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284BA60-9DF3-41BD-A2DA-7134B7AF1241}"/>
                    </a:ext>
                  </a:extLst>
                </p14:cNvPr>
                <p14:cNvContentPartPr/>
                <p14:nvPr/>
              </p14:nvContentPartPr>
              <p14:xfrm>
                <a:off x="690794" y="5796664"/>
                <a:ext cx="66960" cy="1605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284BA60-9DF3-41BD-A2DA-7134B7AF124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82154" y="5788024"/>
                  <a:ext cx="84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9E1EE61-9BB5-4227-A164-8B860AF426E3}"/>
                    </a:ext>
                  </a:extLst>
                </p14:cNvPr>
                <p14:cNvContentPartPr/>
                <p14:nvPr/>
              </p14:nvContentPartPr>
              <p14:xfrm>
                <a:off x="506834" y="6001864"/>
                <a:ext cx="413280" cy="40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9E1EE61-9BB5-4227-A164-8B860AF426E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97834" y="5992864"/>
                  <a:ext cx="430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3783917-D450-470B-9E6B-2CE39FED4D12}"/>
                    </a:ext>
                  </a:extLst>
                </p14:cNvPr>
                <p14:cNvContentPartPr/>
                <p14:nvPr/>
              </p14:nvContentPartPr>
              <p14:xfrm>
                <a:off x="496754" y="5776144"/>
                <a:ext cx="564120" cy="65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3783917-D450-470B-9E6B-2CE39FED4D1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88114" y="5767144"/>
                  <a:ext cx="581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8B6EFBA-EB78-472D-B01A-B555E64C31A0}"/>
                    </a:ext>
                  </a:extLst>
                </p14:cNvPr>
                <p14:cNvContentPartPr/>
                <p14:nvPr/>
              </p14:nvContentPartPr>
              <p14:xfrm>
                <a:off x="1075634" y="5867944"/>
                <a:ext cx="240120" cy="147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8B6EFBA-EB78-472D-B01A-B555E64C31A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66994" y="585930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9609D9C-D6EF-46AE-BBE1-6610BF94FB52}"/>
                    </a:ext>
                  </a:extLst>
                </p14:cNvPr>
                <p14:cNvContentPartPr/>
                <p14:nvPr/>
              </p14:nvContentPartPr>
              <p14:xfrm>
                <a:off x="516262" y="6381664"/>
                <a:ext cx="239040" cy="1414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9609D9C-D6EF-46AE-BBE1-6610BF94FB5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7262" y="6372664"/>
                  <a:ext cx="25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2B2EF9F-51AD-4BEB-9017-8ABDB99B270E}"/>
                    </a:ext>
                  </a:extLst>
                </p14:cNvPr>
                <p14:cNvContentPartPr/>
                <p14:nvPr/>
              </p14:nvContentPartPr>
              <p14:xfrm>
                <a:off x="798142" y="6392104"/>
                <a:ext cx="41040" cy="1166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2B2EF9F-51AD-4BEB-9017-8ABDB99B270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89502" y="6383104"/>
                  <a:ext cx="5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90337C9-EB58-4874-8DD7-4D53E4F42B0D}"/>
                    </a:ext>
                  </a:extLst>
                </p14:cNvPr>
                <p14:cNvContentPartPr/>
                <p14:nvPr/>
              </p14:nvContentPartPr>
              <p14:xfrm>
                <a:off x="1002982" y="6174664"/>
                <a:ext cx="129600" cy="393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90337C9-EB58-4874-8DD7-4D53E4F42B0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94342" y="6166024"/>
                  <a:ext cx="147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FBB2506-C414-4F80-887C-960FC943D2F0}"/>
                    </a:ext>
                  </a:extLst>
                </p14:cNvPr>
                <p14:cNvContentPartPr/>
                <p14:nvPr/>
              </p14:nvContentPartPr>
              <p14:xfrm>
                <a:off x="988942" y="6365464"/>
                <a:ext cx="174960" cy="24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FBB2506-C414-4F80-887C-960FC943D2F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80302" y="6356824"/>
                  <a:ext cx="192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002C880-A97A-4D5B-B1C7-C6908B4B352B}"/>
                    </a:ext>
                  </a:extLst>
                </p14:cNvPr>
                <p14:cNvContentPartPr/>
                <p14:nvPr/>
              </p14:nvContentPartPr>
              <p14:xfrm>
                <a:off x="1262182" y="6123904"/>
                <a:ext cx="116640" cy="409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002C880-A97A-4D5B-B1C7-C6908B4B352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253542" y="6114904"/>
                  <a:ext cx="134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720F68B-C55F-4C5F-8269-741CC5322162}"/>
                    </a:ext>
                  </a:extLst>
                </p14:cNvPr>
                <p14:cNvContentPartPr/>
                <p14:nvPr/>
              </p14:nvContentPartPr>
              <p14:xfrm>
                <a:off x="1578262" y="6431344"/>
                <a:ext cx="178200" cy="293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720F68B-C55F-4C5F-8269-741CC532216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569622" y="6422704"/>
                  <a:ext cx="195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234A0EB-7A4C-427B-B83F-BB0CC7A685F5}"/>
                    </a:ext>
                  </a:extLst>
                </p14:cNvPr>
                <p14:cNvContentPartPr/>
                <p14:nvPr/>
              </p14:nvContentPartPr>
              <p14:xfrm>
                <a:off x="1695262" y="6264304"/>
                <a:ext cx="258840" cy="222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234A0EB-7A4C-427B-B83F-BB0CC7A685F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686622" y="6255304"/>
                  <a:ext cx="276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D3CF2F-E210-4B84-8321-E78776E82E5D}"/>
                    </a:ext>
                  </a:extLst>
                </p14:cNvPr>
                <p14:cNvContentPartPr/>
                <p14:nvPr/>
              </p14:nvContentPartPr>
              <p14:xfrm>
                <a:off x="1992982" y="6288784"/>
                <a:ext cx="197280" cy="189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D3CF2F-E210-4B84-8321-E78776E82E5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983982" y="6280144"/>
                  <a:ext cx="21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BCB6C08-2852-4469-9EE0-578F69BB9006}"/>
                    </a:ext>
                  </a:extLst>
                </p14:cNvPr>
                <p14:cNvContentPartPr/>
                <p14:nvPr/>
              </p14:nvContentPartPr>
              <p14:xfrm>
                <a:off x="2231662" y="6286624"/>
                <a:ext cx="162720" cy="243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BCB6C08-2852-4469-9EE0-578F69BB900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222662" y="6277984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1CBED76-F288-43AE-AB30-6B3064F0390F}"/>
                    </a:ext>
                  </a:extLst>
                </p14:cNvPr>
                <p14:cNvContentPartPr/>
                <p14:nvPr/>
              </p14:nvContentPartPr>
              <p14:xfrm>
                <a:off x="2360182" y="6331624"/>
                <a:ext cx="208800" cy="1713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1CBED76-F288-43AE-AB30-6B3064F0390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351182" y="6322624"/>
                  <a:ext cx="22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01A430C-39B4-4996-B7C2-9BF346D019BE}"/>
                    </a:ext>
                  </a:extLst>
                </p14:cNvPr>
                <p14:cNvContentPartPr/>
                <p14:nvPr/>
              </p14:nvContentPartPr>
              <p14:xfrm>
                <a:off x="2590582" y="6340984"/>
                <a:ext cx="226800" cy="137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01A430C-39B4-4996-B7C2-9BF346D019B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81582" y="6331984"/>
                  <a:ext cx="244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3282348-A545-4AFE-8939-8044F4C05440}"/>
                    </a:ext>
                  </a:extLst>
                </p14:cNvPr>
                <p14:cNvContentPartPr/>
                <p14:nvPr/>
              </p14:nvContentPartPr>
              <p14:xfrm>
                <a:off x="2867062" y="6346744"/>
                <a:ext cx="130320" cy="1735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3282348-A545-4AFE-8939-8044F4C0544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858062" y="6337744"/>
                  <a:ext cx="147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3F9B473-A603-498C-AEBD-841E7D7B1438}"/>
                    </a:ext>
                  </a:extLst>
                </p14:cNvPr>
                <p14:cNvContentPartPr/>
                <p14:nvPr/>
              </p14:nvContentPartPr>
              <p14:xfrm>
                <a:off x="3170902" y="6121024"/>
                <a:ext cx="257760" cy="4276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3F9B473-A603-498C-AEBD-841E7D7B143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162262" y="6112384"/>
                  <a:ext cx="2754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64338C2-DAFC-49AF-A806-F1FD50D62C6D}"/>
                    </a:ext>
                  </a:extLst>
                </p14:cNvPr>
                <p14:cNvContentPartPr/>
                <p14:nvPr/>
              </p14:nvContentPartPr>
              <p14:xfrm>
                <a:off x="3123742" y="6342064"/>
                <a:ext cx="321480" cy="442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64338C2-DAFC-49AF-A806-F1FD50D62C6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115102" y="6333064"/>
                  <a:ext cx="339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DF1BA8E-FDE5-4E5F-A2BA-B53DAC51EC72}"/>
                    </a:ext>
                  </a:extLst>
                </p14:cNvPr>
                <p14:cNvContentPartPr/>
                <p14:nvPr/>
              </p14:nvContentPartPr>
              <p14:xfrm>
                <a:off x="3421102" y="6351064"/>
                <a:ext cx="119880" cy="1393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DF1BA8E-FDE5-4E5F-A2BA-B53DAC51EC7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412102" y="6342424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9B84F26-082D-478F-B790-765E94ED3699}"/>
                    </a:ext>
                  </a:extLst>
                </p14:cNvPr>
                <p14:cNvContentPartPr/>
                <p14:nvPr/>
              </p14:nvContentPartPr>
              <p14:xfrm>
                <a:off x="3631702" y="6350704"/>
                <a:ext cx="260280" cy="196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9B84F26-082D-478F-B790-765E94ED369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623062" y="6341704"/>
                  <a:ext cx="277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C862FA8-3287-47BF-A1FC-4A2874DB5091}"/>
                    </a:ext>
                  </a:extLst>
                </p14:cNvPr>
                <p14:cNvContentPartPr/>
                <p14:nvPr/>
              </p14:nvContentPartPr>
              <p14:xfrm>
                <a:off x="4047502" y="6384184"/>
                <a:ext cx="136800" cy="3240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C862FA8-3287-47BF-A1FC-4A2874DB509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038502" y="6375544"/>
                  <a:ext cx="154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F79EBD-EA43-4176-86F5-E5990CAB0DC2}"/>
                    </a:ext>
                  </a:extLst>
                </p14:cNvPr>
                <p14:cNvContentPartPr/>
                <p14:nvPr/>
              </p14:nvContentPartPr>
              <p14:xfrm>
                <a:off x="4162342" y="6203824"/>
                <a:ext cx="284760" cy="233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F79EBD-EA43-4176-86F5-E5990CAB0DC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53702" y="6195184"/>
                  <a:ext cx="302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A20A644-F98E-43C7-8E18-1C546676E99C}"/>
                    </a:ext>
                  </a:extLst>
                </p14:cNvPr>
                <p14:cNvContentPartPr/>
                <p14:nvPr/>
              </p14:nvContentPartPr>
              <p14:xfrm>
                <a:off x="4739062" y="6262864"/>
                <a:ext cx="153000" cy="146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A20A644-F98E-43C7-8E18-1C546676E99C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730062" y="6253864"/>
                  <a:ext cx="17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327FFA8-D16F-48BA-B3FE-D7F033BE66AC}"/>
                    </a:ext>
                  </a:extLst>
                </p14:cNvPr>
                <p14:cNvContentPartPr/>
                <p14:nvPr/>
              </p14:nvContentPartPr>
              <p14:xfrm>
                <a:off x="4967662" y="6294544"/>
                <a:ext cx="74520" cy="1299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327FFA8-D16F-48BA-B3FE-D7F033BE66A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959022" y="6285544"/>
                  <a:ext cx="9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38C3296-B5E8-4198-87BE-1B56A870DD64}"/>
                    </a:ext>
                  </a:extLst>
                </p14:cNvPr>
                <p14:cNvContentPartPr/>
                <p14:nvPr/>
              </p14:nvContentPartPr>
              <p14:xfrm>
                <a:off x="5103382" y="6281584"/>
                <a:ext cx="141840" cy="1555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38C3296-B5E8-4198-87BE-1B56A870DD6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094382" y="6272584"/>
                  <a:ext cx="159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DD682C0-674D-49D3-B790-EC38F79E7F79}"/>
                    </a:ext>
                  </a:extLst>
                </p14:cNvPr>
                <p14:cNvContentPartPr/>
                <p14:nvPr/>
              </p14:nvContentPartPr>
              <p14:xfrm>
                <a:off x="5225782" y="6097264"/>
                <a:ext cx="131040" cy="2466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DD682C0-674D-49D3-B790-EC38F79E7F7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216782" y="6088264"/>
                  <a:ext cx="148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377BBB7-87B0-4862-9801-163B20064229}"/>
                    </a:ext>
                  </a:extLst>
                </p14:cNvPr>
                <p14:cNvContentPartPr/>
                <p14:nvPr/>
              </p14:nvContentPartPr>
              <p14:xfrm>
                <a:off x="5541142" y="6311824"/>
                <a:ext cx="255600" cy="153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377BBB7-87B0-4862-9801-163B2006422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532142" y="6303184"/>
                  <a:ext cx="273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7479A1-AF52-4892-B6EE-DD37C2A1F195}"/>
                    </a:ext>
                  </a:extLst>
                </p14:cNvPr>
                <p14:cNvContentPartPr/>
                <p14:nvPr/>
              </p14:nvContentPartPr>
              <p14:xfrm>
                <a:off x="5786662" y="6273304"/>
                <a:ext cx="182160" cy="2012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7479A1-AF52-4892-B6EE-DD37C2A1F19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77662" y="6264304"/>
                  <a:ext cx="199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D8D0F94-03FA-41E6-BD91-36EA459DAF45}"/>
                    </a:ext>
                  </a:extLst>
                </p14:cNvPr>
                <p14:cNvContentPartPr/>
                <p14:nvPr/>
              </p14:nvContentPartPr>
              <p14:xfrm>
                <a:off x="6194542" y="6308584"/>
                <a:ext cx="231120" cy="1807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D8D0F94-03FA-41E6-BD91-36EA459DAF4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185542" y="6299944"/>
                  <a:ext cx="248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66339CD-F4D6-4D97-8B29-57EDFA7EB5F0}"/>
                    </a:ext>
                  </a:extLst>
                </p14:cNvPr>
                <p14:cNvContentPartPr/>
                <p14:nvPr/>
              </p14:nvContentPartPr>
              <p14:xfrm>
                <a:off x="6489742" y="6278704"/>
                <a:ext cx="136800" cy="205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66339CD-F4D6-4D97-8B29-57EDFA7EB5F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481102" y="6270064"/>
                  <a:ext cx="154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6CB3570-995C-4606-AF7B-5E4AA74DC8B4}"/>
                    </a:ext>
                  </a:extLst>
                </p14:cNvPr>
                <p14:cNvContentPartPr/>
                <p14:nvPr/>
              </p14:nvContentPartPr>
              <p14:xfrm>
                <a:off x="6673702" y="6327304"/>
                <a:ext cx="72000" cy="1522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6CB3570-995C-4606-AF7B-5E4AA74DC8B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664702" y="6318664"/>
                  <a:ext cx="89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A48FAA4-709B-412B-BE3D-A6113CFF518B}"/>
                    </a:ext>
                  </a:extLst>
                </p14:cNvPr>
                <p14:cNvContentPartPr/>
                <p14:nvPr/>
              </p14:nvContentPartPr>
              <p14:xfrm>
                <a:off x="6878182" y="6131464"/>
                <a:ext cx="236160" cy="3970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A48FAA4-709B-412B-BE3D-A6113CFF518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869542" y="6122824"/>
                  <a:ext cx="253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8460780-E070-45EF-A89F-E45D502A6212}"/>
                    </a:ext>
                  </a:extLst>
                </p14:cNvPr>
                <p14:cNvContentPartPr/>
                <p14:nvPr/>
              </p14:nvContentPartPr>
              <p14:xfrm>
                <a:off x="7029022" y="6307504"/>
                <a:ext cx="165600" cy="1944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8460780-E070-45EF-A89F-E45D502A621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20022" y="6298504"/>
                  <a:ext cx="183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6B06ABC-B3DF-4403-85B4-B376F130E0B3}"/>
                    </a:ext>
                  </a:extLst>
                </p14:cNvPr>
                <p14:cNvContentPartPr/>
                <p14:nvPr/>
              </p14:nvContentPartPr>
              <p14:xfrm>
                <a:off x="7632382" y="6260344"/>
                <a:ext cx="280800" cy="3092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6B06ABC-B3DF-4403-85B4-B376F130E0B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23742" y="6251704"/>
                  <a:ext cx="29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F5F5082-DB0E-432F-88A5-6CDA0A48DA9A}"/>
                    </a:ext>
                  </a:extLst>
                </p14:cNvPr>
                <p14:cNvContentPartPr/>
                <p14:nvPr/>
              </p14:nvContentPartPr>
              <p14:xfrm>
                <a:off x="7555702" y="6263944"/>
                <a:ext cx="368280" cy="302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F5F5082-DB0E-432F-88A5-6CDA0A48DA9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546702" y="6254944"/>
                  <a:ext cx="385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4209E76-C7CD-433E-8758-93F4D219B822}"/>
                    </a:ext>
                  </a:extLst>
                </p14:cNvPr>
                <p14:cNvContentPartPr/>
                <p14:nvPr/>
              </p14:nvContentPartPr>
              <p14:xfrm>
                <a:off x="8077342" y="6365104"/>
                <a:ext cx="317160" cy="1393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4209E76-C7CD-433E-8758-93F4D219B82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68342" y="6356104"/>
                  <a:ext cx="334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B74ADC-00A2-4AD2-9C79-6734212CFDC9}"/>
                    </a:ext>
                  </a:extLst>
                </p14:cNvPr>
                <p14:cNvContentPartPr/>
                <p14:nvPr/>
              </p14:nvContentPartPr>
              <p14:xfrm>
                <a:off x="8486662" y="6198064"/>
                <a:ext cx="432360" cy="378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B74ADC-00A2-4AD2-9C79-6734212CFDC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477662" y="6189424"/>
                  <a:ext cx="450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B4D53D6-92D1-4A8D-AFF4-20BBDE8BE76E}"/>
                    </a:ext>
                  </a:extLst>
                </p14:cNvPr>
                <p14:cNvContentPartPr/>
                <p14:nvPr/>
              </p14:nvContentPartPr>
              <p14:xfrm>
                <a:off x="8988142" y="6358624"/>
                <a:ext cx="209880" cy="2145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B4D53D6-92D1-4A8D-AFF4-20BBDE8BE76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979502" y="6349984"/>
                  <a:ext cx="227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283E996-DD8D-47EB-BEEF-4BC7C8E4C43F}"/>
                    </a:ext>
                  </a:extLst>
                </p14:cNvPr>
                <p14:cNvContentPartPr/>
                <p14:nvPr/>
              </p14:nvContentPartPr>
              <p14:xfrm>
                <a:off x="9202702" y="6420184"/>
                <a:ext cx="126360" cy="1404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283E996-DD8D-47EB-BEEF-4BC7C8E4C43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193702" y="6411184"/>
                  <a:ext cx="144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93F90C4-CB93-45A2-9860-095ABB771EE3}"/>
                    </a:ext>
                  </a:extLst>
                </p14:cNvPr>
                <p14:cNvContentPartPr/>
                <p14:nvPr/>
              </p14:nvContentPartPr>
              <p14:xfrm>
                <a:off x="9390622" y="6445744"/>
                <a:ext cx="238320" cy="1407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93F90C4-CB93-45A2-9860-095ABB771EE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381622" y="6436744"/>
                  <a:ext cx="25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F69CAA3-FA62-49A9-8290-63C28A5B891C}"/>
                    </a:ext>
                  </a:extLst>
                </p14:cNvPr>
                <p14:cNvContentPartPr/>
                <p14:nvPr/>
              </p14:nvContentPartPr>
              <p14:xfrm>
                <a:off x="9753502" y="6295624"/>
                <a:ext cx="234360" cy="293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F69CAA3-FA62-49A9-8290-63C28A5B891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744502" y="6286984"/>
                  <a:ext cx="252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C948BE8-F055-415E-BB69-D9AF71A8CFD2}"/>
                    </a:ext>
                  </a:extLst>
                </p14:cNvPr>
                <p14:cNvContentPartPr/>
                <p14:nvPr/>
              </p14:nvContentPartPr>
              <p14:xfrm>
                <a:off x="9923422" y="6475264"/>
                <a:ext cx="141840" cy="2548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C948BE8-F055-415E-BB69-D9AF71A8CFD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914422" y="6466624"/>
                  <a:ext cx="159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AA0A55C-C0DB-4049-B075-1E2A223BDAEE}"/>
                    </a:ext>
                  </a:extLst>
                </p14:cNvPr>
                <p14:cNvContentPartPr/>
                <p14:nvPr/>
              </p14:nvContentPartPr>
              <p14:xfrm>
                <a:off x="10031062" y="6407584"/>
                <a:ext cx="231120" cy="1674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AA0A55C-C0DB-4049-B075-1E2A223BDAE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022422" y="6398944"/>
                  <a:ext cx="248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D2359B9-7B80-4248-BE3C-ABABD117B9FB}"/>
                    </a:ext>
                  </a:extLst>
                </p14:cNvPr>
                <p14:cNvContentPartPr/>
                <p14:nvPr/>
              </p14:nvContentPartPr>
              <p14:xfrm>
                <a:off x="10311862" y="6297064"/>
                <a:ext cx="180720" cy="3286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D2359B9-7B80-4248-BE3C-ABABD117B9F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302862" y="6288064"/>
                  <a:ext cx="198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19F7E10-F7EE-47D3-BC4F-A8E820C83DE6}"/>
                    </a:ext>
                  </a:extLst>
                </p14:cNvPr>
                <p14:cNvContentPartPr/>
                <p14:nvPr/>
              </p14:nvContentPartPr>
              <p14:xfrm>
                <a:off x="10611022" y="6614224"/>
                <a:ext cx="19440" cy="198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19F7E10-F7EE-47D3-BC4F-A8E820C83DE6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602022" y="6605584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25FE63C-B0BD-42FF-B304-A405F8FAF551}"/>
                  </a:ext>
                </a:extLst>
              </p14:cNvPr>
              <p14:cNvContentPartPr/>
              <p14:nvPr/>
            </p14:nvContentPartPr>
            <p14:xfrm>
              <a:off x="303339" y="4847452"/>
              <a:ext cx="360" cy="36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25FE63C-B0BD-42FF-B304-A405F8FAF55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4339" y="48384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71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10E6FDB2-8723-40F5-BCAC-6596B7BAD2AB}"/>
              </a:ext>
            </a:extLst>
          </p:cNvPr>
          <p:cNvGrpSpPr/>
          <p:nvPr/>
        </p:nvGrpSpPr>
        <p:grpSpPr>
          <a:xfrm>
            <a:off x="384434" y="177784"/>
            <a:ext cx="7597080" cy="2375280"/>
            <a:chOff x="384434" y="177784"/>
            <a:chExt cx="7597080" cy="23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C21B4C-A4F6-4B9C-AA8F-3A8D48E37D57}"/>
                    </a:ext>
                  </a:extLst>
                </p14:cNvPr>
                <p14:cNvContentPartPr/>
                <p14:nvPr/>
              </p14:nvContentPartPr>
              <p14:xfrm>
                <a:off x="568034" y="512224"/>
                <a:ext cx="137880" cy="239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C21B4C-A4F6-4B9C-AA8F-3A8D48E37D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394" y="503584"/>
                  <a:ext cx="155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D7F1A4-D8C3-456B-9981-EAFD6071B868}"/>
                    </a:ext>
                  </a:extLst>
                </p14:cNvPr>
                <p14:cNvContentPartPr/>
                <p14:nvPr/>
              </p14:nvContentPartPr>
              <p14:xfrm>
                <a:off x="406034" y="725704"/>
                <a:ext cx="445680" cy="4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D7F1A4-D8C3-456B-9981-EAFD6071B8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7034" y="716704"/>
                  <a:ext cx="463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B8BA1F-5FFF-4CF4-B5A5-11F831A4C134}"/>
                    </a:ext>
                  </a:extLst>
                </p14:cNvPr>
                <p14:cNvContentPartPr/>
                <p14:nvPr/>
              </p14:nvContentPartPr>
              <p14:xfrm>
                <a:off x="384434" y="444184"/>
                <a:ext cx="537480" cy="10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B8BA1F-5FFF-4CF4-B5A5-11F831A4C1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794" y="435544"/>
                  <a:ext cx="555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872F09-5768-44B9-B52A-58586DFF77E4}"/>
                    </a:ext>
                  </a:extLst>
                </p14:cNvPr>
                <p14:cNvContentPartPr/>
                <p14:nvPr/>
              </p14:nvContentPartPr>
              <p14:xfrm>
                <a:off x="1094354" y="177784"/>
                <a:ext cx="365400" cy="60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872F09-5768-44B9-B52A-58586DFF77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354" y="168784"/>
                  <a:ext cx="3830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138F1B-8300-48CD-876C-CF6F916AC6F7}"/>
                    </a:ext>
                  </a:extLst>
                </p14:cNvPr>
                <p14:cNvContentPartPr/>
                <p14:nvPr/>
              </p14:nvContentPartPr>
              <p14:xfrm>
                <a:off x="1105874" y="586744"/>
                <a:ext cx="238680" cy="56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138F1B-8300-48CD-876C-CF6F916AC6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7234" y="577744"/>
                  <a:ext cx="256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9F403-5005-4449-B2EC-89C52BA62A2C}"/>
                    </a:ext>
                  </a:extLst>
                </p14:cNvPr>
                <p14:cNvContentPartPr/>
                <p14:nvPr/>
              </p14:nvContentPartPr>
              <p14:xfrm>
                <a:off x="1857554" y="417544"/>
                <a:ext cx="264240" cy="395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9F403-5005-4449-B2EC-89C52BA62A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8554" y="408544"/>
                  <a:ext cx="2818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E9D24A-63DC-4FB0-8DDA-6F04B7354514}"/>
                    </a:ext>
                  </a:extLst>
                </p14:cNvPr>
                <p14:cNvContentPartPr/>
                <p14:nvPr/>
              </p14:nvContentPartPr>
              <p14:xfrm>
                <a:off x="1801394" y="443824"/>
                <a:ext cx="326880" cy="29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E9D24A-63DC-4FB0-8DDA-6F04B73545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2394" y="435184"/>
                  <a:ext cx="344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A85C93-E94C-4110-988C-76D3C393FE69}"/>
                    </a:ext>
                  </a:extLst>
                </p14:cNvPr>
                <p14:cNvContentPartPr/>
                <p14:nvPr/>
              </p14:nvContentPartPr>
              <p14:xfrm>
                <a:off x="2303954" y="445624"/>
                <a:ext cx="369000" cy="15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A85C93-E94C-4110-988C-76D3C393FE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314" y="436624"/>
                  <a:ext cx="38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EE9321-4805-4065-8FCF-330196BA6F68}"/>
                    </a:ext>
                  </a:extLst>
                </p14:cNvPr>
                <p14:cNvContentPartPr/>
                <p14:nvPr/>
              </p14:nvContentPartPr>
              <p14:xfrm>
                <a:off x="2898674" y="281104"/>
                <a:ext cx="435600" cy="41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EE9321-4805-4065-8FCF-330196BA6F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0034" y="272104"/>
                  <a:ext cx="453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300791-0755-4D02-A506-FDEA9A6C3D9D}"/>
                    </a:ext>
                  </a:extLst>
                </p14:cNvPr>
                <p14:cNvContentPartPr/>
                <p14:nvPr/>
              </p14:nvContentPartPr>
              <p14:xfrm>
                <a:off x="3355514" y="521224"/>
                <a:ext cx="187560" cy="173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300791-0755-4D02-A506-FDEA9A6C3D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6874" y="512224"/>
                  <a:ext cx="205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B76018-E06F-4755-BB32-51706EE01CA2}"/>
                    </a:ext>
                  </a:extLst>
                </p14:cNvPr>
                <p14:cNvContentPartPr/>
                <p14:nvPr/>
              </p14:nvContentPartPr>
              <p14:xfrm>
                <a:off x="3590234" y="543904"/>
                <a:ext cx="135720" cy="13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B76018-E06F-4755-BB32-51706EE01C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1234" y="534904"/>
                  <a:ext cx="153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D2C928-579F-4BD5-AFDE-AEDC2C8B1916}"/>
                    </a:ext>
                  </a:extLst>
                </p14:cNvPr>
                <p14:cNvContentPartPr/>
                <p14:nvPr/>
              </p14:nvContentPartPr>
              <p14:xfrm>
                <a:off x="3814874" y="530584"/>
                <a:ext cx="297360" cy="153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D2C928-579F-4BD5-AFDE-AEDC2C8B19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5874" y="521944"/>
                  <a:ext cx="315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CDDB9C-8559-452E-9031-CAB5259EDDA0}"/>
                    </a:ext>
                  </a:extLst>
                </p14:cNvPr>
                <p14:cNvContentPartPr/>
                <p14:nvPr/>
              </p14:nvContentPartPr>
              <p14:xfrm>
                <a:off x="4356314" y="275344"/>
                <a:ext cx="291240" cy="431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CDDB9C-8559-452E-9031-CAB5259EDD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7674" y="266704"/>
                  <a:ext cx="308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4BEF53-DC65-4BA3-929A-F6897AC26633}"/>
                    </a:ext>
                  </a:extLst>
                </p14:cNvPr>
                <p14:cNvContentPartPr/>
                <p14:nvPr/>
              </p14:nvContentPartPr>
              <p14:xfrm>
                <a:off x="4583114" y="553624"/>
                <a:ext cx="139320" cy="395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4BEF53-DC65-4BA3-929A-F6897AC266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4474" y="544984"/>
                  <a:ext cx="156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4FD512-A422-4824-A883-9D82381936FF}"/>
                    </a:ext>
                  </a:extLst>
                </p14:cNvPr>
                <p14:cNvContentPartPr/>
                <p14:nvPr/>
              </p14:nvContentPartPr>
              <p14:xfrm>
                <a:off x="4692914" y="441304"/>
                <a:ext cx="221400" cy="213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4FD512-A422-4824-A883-9D82381936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84274" y="432664"/>
                  <a:ext cx="239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3705CE-C072-4187-BB8C-EE8A788ACAF2}"/>
                    </a:ext>
                  </a:extLst>
                </p14:cNvPr>
                <p14:cNvContentPartPr/>
                <p14:nvPr/>
              </p14:nvContentPartPr>
              <p14:xfrm>
                <a:off x="5059394" y="199384"/>
                <a:ext cx="190800" cy="54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3705CE-C072-4187-BB8C-EE8A788ACA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0754" y="190744"/>
                  <a:ext cx="2084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6FEF5A-D128-41AA-AF61-571FE33261AD}"/>
                    </a:ext>
                  </a:extLst>
                </p14:cNvPr>
                <p14:cNvContentPartPr/>
                <p14:nvPr/>
              </p14:nvContentPartPr>
              <p14:xfrm>
                <a:off x="5342714" y="741184"/>
                <a:ext cx="181800" cy="22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6FEF5A-D128-41AA-AF61-571FE33261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33714" y="732184"/>
                  <a:ext cx="199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F56B0E-54A4-4B06-9C7F-85B8BE17CFB4}"/>
                    </a:ext>
                  </a:extLst>
                </p14:cNvPr>
                <p14:cNvContentPartPr/>
                <p14:nvPr/>
              </p14:nvContentPartPr>
              <p14:xfrm>
                <a:off x="5908994" y="285424"/>
                <a:ext cx="171000" cy="47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F56B0E-54A4-4B06-9C7F-85B8BE17CF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9994" y="276784"/>
                  <a:ext cx="188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10E482-A9B5-42AA-B666-1C1C93B517AB}"/>
                    </a:ext>
                  </a:extLst>
                </p14:cNvPr>
                <p14:cNvContentPartPr/>
                <p14:nvPr/>
              </p14:nvContentPartPr>
              <p14:xfrm>
                <a:off x="5893514" y="453544"/>
                <a:ext cx="366480" cy="7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10E482-A9B5-42AA-B666-1C1C93B51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4874" y="444544"/>
                  <a:ext cx="38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6348D9-C9C8-4265-91AC-6FF16F0677FF}"/>
                    </a:ext>
                  </a:extLst>
                </p14:cNvPr>
                <p14:cNvContentPartPr/>
                <p14:nvPr/>
              </p14:nvContentPartPr>
              <p14:xfrm>
                <a:off x="6272594" y="207304"/>
                <a:ext cx="176400" cy="452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6348D9-C9C8-4265-91AC-6FF16F0677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3594" y="198304"/>
                  <a:ext cx="194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43A64D-5D4F-4E24-9A55-4EAA39DE87A6}"/>
                    </a:ext>
                  </a:extLst>
                </p14:cNvPr>
                <p14:cNvContentPartPr/>
                <p14:nvPr/>
              </p14:nvContentPartPr>
              <p14:xfrm>
                <a:off x="6604154" y="496024"/>
                <a:ext cx="255960" cy="199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43A64D-5D4F-4E24-9A55-4EAA39DE8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5154" y="487024"/>
                  <a:ext cx="273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0E5B99-92AB-42EE-873E-757877A58A8B}"/>
                    </a:ext>
                  </a:extLst>
                </p14:cNvPr>
                <p14:cNvContentPartPr/>
                <p14:nvPr/>
              </p14:nvContentPartPr>
              <p14:xfrm>
                <a:off x="6972794" y="470824"/>
                <a:ext cx="422280" cy="19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0E5B99-92AB-42EE-873E-757877A58A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3794" y="461824"/>
                  <a:ext cx="439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3B396A-3781-4404-ADEF-2F9C416540E7}"/>
                    </a:ext>
                  </a:extLst>
                </p14:cNvPr>
                <p14:cNvContentPartPr/>
                <p14:nvPr/>
              </p14:nvContentPartPr>
              <p14:xfrm>
                <a:off x="510794" y="1485664"/>
                <a:ext cx="170280" cy="325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3B396A-3781-4404-ADEF-2F9C416540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794" y="1477024"/>
                  <a:ext cx="187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1217CE-F235-4DA7-B4B7-0B5617C9142A}"/>
                    </a:ext>
                  </a:extLst>
                </p14:cNvPr>
                <p14:cNvContentPartPr/>
                <p14:nvPr/>
              </p14:nvContentPartPr>
              <p14:xfrm>
                <a:off x="658034" y="1308544"/>
                <a:ext cx="277560" cy="24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1217CE-F235-4DA7-B4B7-0B5617C914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394" y="1299544"/>
                  <a:ext cx="295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4A0A78-39DD-4837-B82B-FCEFEB9F4836}"/>
                    </a:ext>
                  </a:extLst>
                </p14:cNvPr>
                <p14:cNvContentPartPr/>
                <p14:nvPr/>
              </p14:nvContentPartPr>
              <p14:xfrm>
                <a:off x="1083554" y="1293064"/>
                <a:ext cx="135360" cy="199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4A0A78-39DD-4837-B82B-FCEFEB9F48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4554" y="1284424"/>
                  <a:ext cx="153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E96EB8-26FF-4917-A9C8-3EF9AAAF5C19}"/>
                    </a:ext>
                  </a:extLst>
                </p14:cNvPr>
                <p14:cNvContentPartPr/>
                <p14:nvPr/>
              </p14:nvContentPartPr>
              <p14:xfrm>
                <a:off x="1242674" y="1313224"/>
                <a:ext cx="195120" cy="18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E96EB8-26FF-4917-A9C8-3EF9AAAF5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674" y="1304224"/>
                  <a:ext cx="212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E4F409-B058-4834-AF9A-2BA7486E02C9}"/>
                    </a:ext>
                  </a:extLst>
                </p14:cNvPr>
                <p14:cNvContentPartPr/>
                <p14:nvPr/>
              </p14:nvContentPartPr>
              <p14:xfrm>
                <a:off x="1195154" y="1308544"/>
                <a:ext cx="230400" cy="18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E4F409-B058-4834-AF9A-2BA7486E02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86154" y="1299544"/>
                  <a:ext cx="24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B94716-4CF9-41B7-9300-3EFC065B011F}"/>
                    </a:ext>
                  </a:extLst>
                </p14:cNvPr>
                <p14:cNvContentPartPr/>
                <p14:nvPr/>
              </p14:nvContentPartPr>
              <p14:xfrm>
                <a:off x="1460114" y="1178224"/>
                <a:ext cx="146520" cy="320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B94716-4CF9-41B7-9300-3EFC065B01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1114" y="1169224"/>
                  <a:ext cx="164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16ADFC-23BD-46D0-AC50-77B8F9FBD334}"/>
                    </a:ext>
                  </a:extLst>
                </p14:cNvPr>
                <p14:cNvContentPartPr/>
                <p14:nvPr/>
              </p14:nvContentPartPr>
              <p14:xfrm>
                <a:off x="1946114" y="1285504"/>
                <a:ext cx="229680" cy="6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16ADFC-23BD-46D0-AC50-77B8F9FBD3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37474" y="1276864"/>
                  <a:ext cx="247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4FFC71-80BF-48DC-ADC7-D58AB39AB0BE}"/>
                    </a:ext>
                  </a:extLst>
                </p14:cNvPr>
                <p14:cNvContentPartPr/>
                <p14:nvPr/>
              </p14:nvContentPartPr>
              <p14:xfrm>
                <a:off x="1891034" y="1420144"/>
                <a:ext cx="247320" cy="34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4FFC71-80BF-48DC-ADC7-D58AB39AB0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2394" y="1411144"/>
                  <a:ext cx="264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0FB321-DE0E-474B-8D98-36294C793138}"/>
                    </a:ext>
                  </a:extLst>
                </p14:cNvPr>
                <p14:cNvContentPartPr/>
                <p14:nvPr/>
              </p14:nvContentPartPr>
              <p14:xfrm>
                <a:off x="2423474" y="1223944"/>
                <a:ext cx="186840" cy="32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0FB321-DE0E-474B-8D98-36294C7931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14834" y="1215304"/>
                  <a:ext cx="204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6C1ED2-31AA-4078-A115-2B57EC936204}"/>
                    </a:ext>
                  </a:extLst>
                </p14:cNvPr>
                <p14:cNvContentPartPr/>
                <p14:nvPr/>
              </p14:nvContentPartPr>
              <p14:xfrm>
                <a:off x="2593034" y="1059064"/>
                <a:ext cx="361080" cy="249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6C1ED2-31AA-4078-A115-2B57EC9362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84034" y="1050424"/>
                  <a:ext cx="378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91A84E-CB72-4CEB-9F42-347CCA7EDF30}"/>
                    </a:ext>
                  </a:extLst>
                </p14:cNvPr>
                <p14:cNvContentPartPr/>
                <p14:nvPr/>
              </p14:nvContentPartPr>
              <p14:xfrm>
                <a:off x="3118634" y="1108744"/>
                <a:ext cx="246600" cy="359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91A84E-CB72-4CEB-9F42-347CCA7EDF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9634" y="1100104"/>
                  <a:ext cx="264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263C1CC-CC8A-4192-B70C-BAAC218433FC}"/>
                    </a:ext>
                  </a:extLst>
                </p14:cNvPr>
                <p14:cNvContentPartPr/>
                <p14:nvPr/>
              </p14:nvContentPartPr>
              <p14:xfrm>
                <a:off x="3358034" y="1177864"/>
                <a:ext cx="212040" cy="30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263C1CC-CC8A-4192-B70C-BAAC218433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9394" y="1168864"/>
                  <a:ext cx="2296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CDC5BC-5705-4559-AC34-8848DCB59385}"/>
                    </a:ext>
                  </a:extLst>
                </p14:cNvPr>
                <p14:cNvContentPartPr/>
                <p14:nvPr/>
              </p14:nvContentPartPr>
              <p14:xfrm>
                <a:off x="3333194" y="1145824"/>
                <a:ext cx="216000" cy="269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CDC5BC-5705-4559-AC34-8848DCB593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24194" y="1136824"/>
                  <a:ext cx="233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4F73DF-2C91-46C3-B969-1E0D9D5E5616}"/>
                    </a:ext>
                  </a:extLst>
                </p14:cNvPr>
                <p14:cNvContentPartPr/>
                <p14:nvPr/>
              </p14:nvContentPartPr>
              <p14:xfrm>
                <a:off x="3716234" y="1207024"/>
                <a:ext cx="200880" cy="151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4F73DF-2C91-46C3-B969-1E0D9D5E56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07234" y="1198384"/>
                  <a:ext cx="21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F9C70F-75C7-42A3-ABE7-ECDC5D194B40}"/>
                    </a:ext>
                  </a:extLst>
                </p14:cNvPr>
                <p14:cNvContentPartPr/>
                <p14:nvPr/>
              </p14:nvContentPartPr>
              <p14:xfrm>
                <a:off x="4048514" y="1262824"/>
                <a:ext cx="246600" cy="124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F9C70F-75C7-42A3-ABE7-ECDC5D194B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39874" y="1253824"/>
                  <a:ext cx="264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370AB8-FD4F-47EC-906B-DDD58691BDA4}"/>
                    </a:ext>
                  </a:extLst>
                </p14:cNvPr>
                <p14:cNvContentPartPr/>
                <p14:nvPr/>
              </p14:nvContentPartPr>
              <p14:xfrm>
                <a:off x="4010714" y="1231144"/>
                <a:ext cx="231840" cy="16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370AB8-FD4F-47EC-906B-DDD58691BD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01714" y="1222144"/>
                  <a:ext cx="24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284C7A-9A16-4FDF-8EDF-11856AB359C3}"/>
                    </a:ext>
                  </a:extLst>
                </p14:cNvPr>
                <p14:cNvContentPartPr/>
                <p14:nvPr/>
              </p14:nvContentPartPr>
              <p14:xfrm>
                <a:off x="4334354" y="1036384"/>
                <a:ext cx="165960" cy="46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284C7A-9A16-4FDF-8EDF-11856AB359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25714" y="1027744"/>
                  <a:ext cx="183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90A70D-CB96-4457-8DC7-8B389A3F00C9}"/>
                    </a:ext>
                  </a:extLst>
                </p14:cNvPr>
                <p14:cNvContentPartPr/>
                <p14:nvPr/>
              </p14:nvContentPartPr>
              <p14:xfrm>
                <a:off x="4832954" y="1286944"/>
                <a:ext cx="221760" cy="45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90A70D-CB96-4457-8DC7-8B389A3F00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23954" y="1277944"/>
                  <a:ext cx="239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7B4C7D-90DD-4643-A89B-B4552B66845F}"/>
                    </a:ext>
                  </a:extLst>
                </p14:cNvPr>
                <p14:cNvContentPartPr/>
                <p14:nvPr/>
              </p14:nvContentPartPr>
              <p14:xfrm>
                <a:off x="4813874" y="1374424"/>
                <a:ext cx="247320" cy="34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7B4C7D-90DD-4643-A89B-B4552B6684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05234" y="1365424"/>
                  <a:ext cx="264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511359-A9E3-49D1-9D94-4AAF067E63B1}"/>
                    </a:ext>
                  </a:extLst>
                </p14:cNvPr>
                <p14:cNvContentPartPr/>
                <p14:nvPr/>
              </p14:nvContentPartPr>
              <p14:xfrm>
                <a:off x="5230034" y="1411864"/>
                <a:ext cx="189720" cy="33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511359-A9E3-49D1-9D94-4AAF067E63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21394" y="1403224"/>
                  <a:ext cx="207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B1BB98-94C2-4A8C-A8D4-E3070D830C96}"/>
                    </a:ext>
                  </a:extLst>
                </p14:cNvPr>
                <p14:cNvContentPartPr/>
                <p14:nvPr/>
              </p14:nvContentPartPr>
              <p14:xfrm>
                <a:off x="5397434" y="1227544"/>
                <a:ext cx="342360" cy="21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B1BB98-94C2-4A8C-A8D4-E3070D830C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88794" y="1218544"/>
                  <a:ext cx="360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BFA885-743B-484F-A389-E9F042E5D747}"/>
                    </a:ext>
                  </a:extLst>
                </p14:cNvPr>
                <p14:cNvContentPartPr/>
                <p14:nvPr/>
              </p14:nvContentPartPr>
              <p14:xfrm>
                <a:off x="5862914" y="1157704"/>
                <a:ext cx="169920" cy="29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BFA885-743B-484F-A389-E9F042E5D7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3914" y="1148704"/>
                  <a:ext cx="187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8D0A76-3A99-489C-95BD-65A49351BFF4}"/>
                    </a:ext>
                  </a:extLst>
                </p14:cNvPr>
                <p14:cNvContentPartPr/>
                <p14:nvPr/>
              </p14:nvContentPartPr>
              <p14:xfrm>
                <a:off x="6135074" y="1172824"/>
                <a:ext cx="118800" cy="24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8D0A76-3A99-489C-95BD-65A49351BF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6074" y="1164184"/>
                  <a:ext cx="136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87CD24-CF12-4024-9C74-8CE152D31403}"/>
                    </a:ext>
                  </a:extLst>
                </p14:cNvPr>
                <p14:cNvContentPartPr/>
                <p14:nvPr/>
              </p14:nvContentPartPr>
              <p14:xfrm>
                <a:off x="6354314" y="1305664"/>
                <a:ext cx="229680" cy="3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87CD24-CF12-4024-9C74-8CE152D314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45314" y="1297024"/>
                  <a:ext cx="247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831BB3-AC13-418C-BF2B-66698B65A5E0}"/>
                    </a:ext>
                  </a:extLst>
                </p14:cNvPr>
                <p14:cNvContentPartPr/>
                <p14:nvPr/>
              </p14:nvContentPartPr>
              <p14:xfrm>
                <a:off x="6658154" y="1307824"/>
                <a:ext cx="132840" cy="30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831BB3-AC13-418C-BF2B-66698B65A5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49154" y="1299184"/>
                  <a:ext cx="150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12F62C-EBA5-4ADE-A3E8-D7BDB75E46A9}"/>
                    </a:ext>
                  </a:extLst>
                </p14:cNvPr>
                <p14:cNvContentPartPr/>
                <p14:nvPr/>
              </p14:nvContentPartPr>
              <p14:xfrm>
                <a:off x="6761474" y="1189744"/>
                <a:ext cx="261360" cy="19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12F62C-EBA5-4ADE-A3E8-D7BDB75E46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2474" y="1180744"/>
                  <a:ext cx="279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595B61-CBA3-4C37-9D42-A113AB246035}"/>
                    </a:ext>
                  </a:extLst>
                </p14:cNvPr>
                <p14:cNvContentPartPr/>
                <p14:nvPr/>
              </p14:nvContentPartPr>
              <p14:xfrm>
                <a:off x="7162874" y="1024144"/>
                <a:ext cx="186840" cy="48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595B61-CBA3-4C37-9D42-A113AB2460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3874" y="1015144"/>
                  <a:ext cx="2044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661DAD9-3FB3-4860-8FBF-E6BFFD8B4BE9}"/>
                    </a:ext>
                  </a:extLst>
                </p14:cNvPr>
                <p14:cNvContentPartPr/>
                <p14:nvPr/>
              </p14:nvContentPartPr>
              <p14:xfrm>
                <a:off x="7330274" y="883384"/>
                <a:ext cx="179280" cy="17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661DAD9-3FB3-4860-8FBF-E6BFFD8B4B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21274" y="874384"/>
                  <a:ext cx="19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09FFE5-9FA5-47E4-B9F7-E9F22C48535E}"/>
                    </a:ext>
                  </a:extLst>
                </p14:cNvPr>
                <p14:cNvContentPartPr/>
                <p14:nvPr/>
              </p14:nvContentPartPr>
              <p14:xfrm>
                <a:off x="7322354" y="844504"/>
                <a:ext cx="181800" cy="191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09FFE5-9FA5-47E4-B9F7-E9F22C4853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13354" y="835864"/>
                  <a:ext cx="199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B0266B-6A0A-4285-B5BE-DD608694B106}"/>
                    </a:ext>
                  </a:extLst>
                </p14:cNvPr>
                <p14:cNvContentPartPr/>
                <p14:nvPr/>
              </p14:nvContentPartPr>
              <p14:xfrm>
                <a:off x="7593794" y="940984"/>
                <a:ext cx="133560" cy="3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B0266B-6A0A-4285-B5BE-DD608694B1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85154" y="931984"/>
                  <a:ext cx="15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3863BD-061A-418C-B70C-8B8D02270F3F}"/>
                    </a:ext>
                  </a:extLst>
                </p14:cNvPr>
                <p14:cNvContentPartPr/>
                <p14:nvPr/>
              </p14:nvContentPartPr>
              <p14:xfrm>
                <a:off x="7944794" y="858184"/>
                <a:ext cx="36720" cy="21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3863BD-061A-418C-B70C-8B8D02270F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6154" y="849184"/>
                  <a:ext cx="54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3080DE-593B-45AC-83BB-8FB9B127AB78}"/>
                    </a:ext>
                  </a:extLst>
                </p14:cNvPr>
                <p14:cNvContentPartPr/>
                <p14:nvPr/>
              </p14:nvContentPartPr>
              <p14:xfrm>
                <a:off x="5047874" y="1126744"/>
                <a:ext cx="287280" cy="1426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3080DE-593B-45AC-83BB-8FB9B127AB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38874" y="1117744"/>
                  <a:ext cx="304920" cy="144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2B34F46-B653-4768-AAD7-B80C531FDA2D}"/>
                  </a:ext>
                </a:extLst>
              </p14:cNvPr>
              <p14:cNvContentPartPr/>
              <p14:nvPr/>
            </p14:nvContentPartPr>
            <p14:xfrm>
              <a:off x="8119394" y="1440304"/>
              <a:ext cx="88920" cy="187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2B34F46-B653-4768-AAD7-B80C531FDA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10394" y="1431664"/>
                <a:ext cx="10656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F22D019-07A8-4FFD-9DD5-1844BB2B9BAF}"/>
              </a:ext>
            </a:extLst>
          </p:cNvPr>
          <p:cNvGrpSpPr/>
          <p:nvPr/>
        </p:nvGrpSpPr>
        <p:grpSpPr>
          <a:xfrm>
            <a:off x="8499914" y="1167424"/>
            <a:ext cx="2431440" cy="410040"/>
            <a:chOff x="8499914" y="1167424"/>
            <a:chExt cx="243144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2C09A7-B971-4A0A-A542-911EF946E411}"/>
                    </a:ext>
                  </a:extLst>
                </p14:cNvPr>
                <p14:cNvContentPartPr/>
                <p14:nvPr/>
              </p14:nvContentPartPr>
              <p14:xfrm>
                <a:off x="8518274" y="1228624"/>
                <a:ext cx="213480" cy="251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2C09A7-B971-4A0A-A542-911EF946E4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9274" y="1219624"/>
                  <a:ext cx="231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6139458-892C-4BB0-B219-5F794392D290}"/>
                    </a:ext>
                  </a:extLst>
                </p14:cNvPr>
                <p14:cNvContentPartPr/>
                <p14:nvPr/>
              </p14:nvContentPartPr>
              <p14:xfrm>
                <a:off x="8499914" y="1202344"/>
                <a:ext cx="217440" cy="22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6139458-892C-4BB0-B219-5F794392D2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91274" y="1193344"/>
                  <a:ext cx="235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35408C-46D1-4FA0-86E5-AB0C4DDE94DE}"/>
                    </a:ext>
                  </a:extLst>
                </p14:cNvPr>
                <p14:cNvContentPartPr/>
                <p14:nvPr/>
              </p14:nvContentPartPr>
              <p14:xfrm>
                <a:off x="8861354" y="1268224"/>
                <a:ext cx="139320" cy="34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35408C-46D1-4FA0-86E5-AB0C4DDE94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52354" y="1259224"/>
                  <a:ext cx="156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EB6058-60AA-44B6-BD6B-A414221415FA}"/>
                    </a:ext>
                  </a:extLst>
                </p14:cNvPr>
                <p14:cNvContentPartPr/>
                <p14:nvPr/>
              </p14:nvContentPartPr>
              <p14:xfrm>
                <a:off x="8862434" y="1344184"/>
                <a:ext cx="133200" cy="2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EB6058-60AA-44B6-BD6B-A414221415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3794" y="1335544"/>
                  <a:ext cx="150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7AF573-3866-48BA-BFCC-0D1576D9AD89}"/>
                    </a:ext>
                  </a:extLst>
                </p14:cNvPr>
                <p14:cNvContentPartPr/>
                <p14:nvPr/>
              </p14:nvContentPartPr>
              <p14:xfrm>
                <a:off x="9208754" y="1194064"/>
                <a:ext cx="71640" cy="210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7AF573-3866-48BA-BFCC-0D1576D9AD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99754" y="1185424"/>
                  <a:ext cx="89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ECC91F-1432-4AA1-B103-A6A3F26C28D3}"/>
                    </a:ext>
                  </a:extLst>
                </p14:cNvPr>
                <p14:cNvContentPartPr/>
                <p14:nvPr/>
              </p14:nvContentPartPr>
              <p14:xfrm>
                <a:off x="9252674" y="1396024"/>
                <a:ext cx="111960" cy="181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ECC91F-1432-4AA1-B103-A6A3F26C28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44034" y="1387024"/>
                  <a:ext cx="129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F0FB0A-E787-4848-90CD-A8C9344DDDC8}"/>
                    </a:ext>
                  </a:extLst>
                </p14:cNvPr>
                <p14:cNvContentPartPr/>
                <p14:nvPr/>
              </p14:nvContentPartPr>
              <p14:xfrm>
                <a:off x="9535274" y="1211704"/>
                <a:ext cx="219240" cy="19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F0FB0A-E787-4848-90CD-A8C9344DDD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26634" y="1202704"/>
                  <a:ext cx="236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29A941-9309-420E-AE97-5412F35E8FF2}"/>
                    </a:ext>
                  </a:extLst>
                </p14:cNvPr>
                <p14:cNvContentPartPr/>
                <p14:nvPr/>
              </p14:nvContentPartPr>
              <p14:xfrm>
                <a:off x="9793394" y="1386664"/>
                <a:ext cx="89640" cy="183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29A941-9309-420E-AE97-5412F35E8F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84394" y="1378024"/>
                  <a:ext cx="107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B44A31-1203-4B09-9DF9-ED19E418A640}"/>
                    </a:ext>
                  </a:extLst>
                </p14:cNvPr>
                <p14:cNvContentPartPr/>
                <p14:nvPr/>
              </p14:nvContentPartPr>
              <p14:xfrm>
                <a:off x="10084274" y="1167424"/>
                <a:ext cx="197280" cy="22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B44A31-1203-4B09-9DF9-ED19E418A6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75274" y="1158784"/>
                  <a:ext cx="21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20135A-3665-451C-AAC3-7B75325F561D}"/>
                    </a:ext>
                  </a:extLst>
                </p14:cNvPr>
                <p14:cNvContentPartPr/>
                <p14:nvPr/>
              </p14:nvContentPartPr>
              <p14:xfrm>
                <a:off x="10292354" y="1388104"/>
                <a:ext cx="164520" cy="174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20135A-3665-451C-AAC3-7B75325F56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83354" y="1379464"/>
                  <a:ext cx="182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B34266-0BD4-4611-80CA-C64049ED4A96}"/>
                    </a:ext>
                  </a:extLst>
                </p14:cNvPr>
                <p14:cNvContentPartPr/>
                <p14:nvPr/>
              </p14:nvContentPartPr>
              <p14:xfrm>
                <a:off x="10655594" y="1284784"/>
                <a:ext cx="38520" cy="1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B34266-0BD4-4611-80CA-C64049ED4A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46594" y="1275784"/>
                  <a:ext cx="56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85821B4-4423-48A8-85C4-A1015E218813}"/>
                    </a:ext>
                  </a:extLst>
                </p14:cNvPr>
                <p14:cNvContentPartPr/>
                <p14:nvPr/>
              </p14:nvContentPartPr>
              <p14:xfrm>
                <a:off x="10887074" y="1295944"/>
                <a:ext cx="44280" cy="13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85821B4-4423-48A8-85C4-A1015E218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78074" y="1286944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B34C7F5-3A85-4071-BAE4-5E4271BBE96D}"/>
                  </a:ext>
                </a:extLst>
              </p14:cNvPr>
              <p14:cNvContentPartPr/>
              <p14:nvPr/>
            </p14:nvContentPartPr>
            <p14:xfrm>
              <a:off x="11173994" y="1306744"/>
              <a:ext cx="45720" cy="21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B34C7F5-3A85-4071-BAE4-5E4271BBE96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64994" y="1298104"/>
                <a:ext cx="63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94BEAA-CF0D-45AA-876E-D84F952A3191}"/>
                  </a:ext>
                </a:extLst>
              </p14:cNvPr>
              <p14:cNvContentPartPr/>
              <p14:nvPr/>
            </p14:nvContentPartPr>
            <p14:xfrm>
              <a:off x="6205634" y="2035024"/>
              <a:ext cx="394920" cy="281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94BEAA-CF0D-45AA-876E-D84F952A319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196994" y="2026384"/>
                <a:ext cx="41256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073C2B88-F346-4E5D-B6F5-E6B3AD4DAE83}"/>
              </a:ext>
            </a:extLst>
          </p:cNvPr>
          <p:cNvGrpSpPr/>
          <p:nvPr/>
        </p:nvGrpSpPr>
        <p:grpSpPr>
          <a:xfrm>
            <a:off x="7978274" y="1833784"/>
            <a:ext cx="2172240" cy="489240"/>
            <a:chOff x="7978274" y="1833784"/>
            <a:chExt cx="217224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7B157E-D450-4A13-BD27-F8D4630D11FC}"/>
                    </a:ext>
                  </a:extLst>
                </p14:cNvPr>
                <p14:cNvContentPartPr/>
                <p14:nvPr/>
              </p14:nvContentPartPr>
              <p14:xfrm>
                <a:off x="7978274" y="2142664"/>
                <a:ext cx="193320" cy="18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7B157E-D450-4A13-BD27-F8D4630D11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69634" y="2133664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15A579-FA60-4143-A79A-103CF7E1AA9B}"/>
                    </a:ext>
                  </a:extLst>
                </p14:cNvPr>
                <p14:cNvContentPartPr/>
                <p14:nvPr/>
              </p14:nvContentPartPr>
              <p14:xfrm>
                <a:off x="8261594" y="1834864"/>
                <a:ext cx="258840" cy="481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15A579-FA60-4143-A79A-103CF7E1AA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52594" y="1826224"/>
                  <a:ext cx="276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6BCD9C-3087-4F3C-B035-F4DB1A2695C9}"/>
                    </a:ext>
                  </a:extLst>
                </p14:cNvPr>
                <p14:cNvContentPartPr/>
                <p14:nvPr/>
              </p14:nvContentPartPr>
              <p14:xfrm>
                <a:off x="8180594" y="2013784"/>
                <a:ext cx="371520" cy="128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6BCD9C-3087-4F3C-B035-F4DB1A2695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71954" y="2004784"/>
                  <a:ext cx="38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BCC431-D271-4DDB-8EC5-26FC82C4E2DE}"/>
                    </a:ext>
                  </a:extLst>
                </p14:cNvPr>
                <p14:cNvContentPartPr/>
                <p14:nvPr/>
              </p14:nvContentPartPr>
              <p14:xfrm>
                <a:off x="8479034" y="1833784"/>
                <a:ext cx="282960" cy="45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BCC431-D271-4DDB-8EC5-26FC82C4E2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70034" y="1825144"/>
                  <a:ext cx="300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936C9A5-47D4-401B-97FB-CAC60BC5871C}"/>
                    </a:ext>
                  </a:extLst>
                </p14:cNvPr>
                <p14:cNvContentPartPr/>
                <p14:nvPr/>
              </p14:nvContentPartPr>
              <p14:xfrm>
                <a:off x="8737154" y="2115664"/>
                <a:ext cx="167400" cy="13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936C9A5-47D4-401B-97FB-CAC60BC587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8514" y="2106664"/>
                  <a:ext cx="185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FFEB48-8CF2-4C2C-B4B0-33B9FD79ACC3}"/>
                    </a:ext>
                  </a:extLst>
                </p14:cNvPr>
                <p14:cNvContentPartPr/>
                <p14:nvPr/>
              </p14:nvContentPartPr>
              <p14:xfrm>
                <a:off x="8932994" y="2075344"/>
                <a:ext cx="212760" cy="232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FFEB48-8CF2-4C2C-B4B0-33B9FD79AC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4354" y="2066344"/>
                  <a:ext cx="230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64D5A1-C7B8-414C-ADFB-71D65EC5E154}"/>
                    </a:ext>
                  </a:extLst>
                </p14:cNvPr>
                <p14:cNvContentPartPr/>
                <p14:nvPr/>
              </p14:nvContentPartPr>
              <p14:xfrm>
                <a:off x="9156914" y="2025304"/>
                <a:ext cx="375120" cy="241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64D5A1-C7B8-414C-ADFB-71D65EC5E1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47914" y="2016664"/>
                  <a:ext cx="39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846497-17B3-48B3-BC86-3B3D439EA02F}"/>
                    </a:ext>
                  </a:extLst>
                </p14:cNvPr>
                <p14:cNvContentPartPr/>
                <p14:nvPr/>
              </p14:nvContentPartPr>
              <p14:xfrm>
                <a:off x="9544994" y="2100904"/>
                <a:ext cx="55440" cy="13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846497-17B3-48B3-BC86-3B3D439EA0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6354" y="2092264"/>
                  <a:ext cx="73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B8E9C4-A8B9-4DA1-935F-186B01C45F29}"/>
                    </a:ext>
                  </a:extLst>
                </p14:cNvPr>
                <p14:cNvContentPartPr/>
                <p14:nvPr/>
              </p14:nvContentPartPr>
              <p14:xfrm>
                <a:off x="9650834" y="2009824"/>
                <a:ext cx="167400" cy="248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B8E9C4-A8B9-4DA1-935F-186B01C45F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41834" y="2001184"/>
                  <a:ext cx="185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A81782-F854-44A9-BFEC-ABA84C8ED0A6}"/>
                    </a:ext>
                  </a:extLst>
                </p14:cNvPr>
                <p14:cNvContentPartPr/>
                <p14:nvPr/>
              </p14:nvContentPartPr>
              <p14:xfrm>
                <a:off x="9907874" y="2037904"/>
                <a:ext cx="242640" cy="263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A81782-F854-44A9-BFEC-ABA84C8ED0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98874" y="2029264"/>
                  <a:ext cx="2602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A341FF-29AD-45D1-9C38-F9378BAFAF43}"/>
              </a:ext>
            </a:extLst>
          </p:cNvPr>
          <p:cNvGrpSpPr/>
          <p:nvPr/>
        </p:nvGrpSpPr>
        <p:grpSpPr>
          <a:xfrm>
            <a:off x="512234" y="2850424"/>
            <a:ext cx="3460320" cy="621720"/>
            <a:chOff x="512234" y="2850424"/>
            <a:chExt cx="3460320" cy="62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8CD117-AB5D-4528-BF7A-26C0F37B9063}"/>
                    </a:ext>
                  </a:extLst>
                </p14:cNvPr>
                <p14:cNvContentPartPr/>
                <p14:nvPr/>
              </p14:nvContentPartPr>
              <p14:xfrm>
                <a:off x="731474" y="3135184"/>
                <a:ext cx="8244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8CD117-AB5D-4528-BF7A-26C0F37B90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2474" y="3126544"/>
                  <a:ext cx="100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DB9AA29-5D0F-4D7F-9DFA-A5CBBBEF42A7}"/>
                    </a:ext>
                  </a:extLst>
                </p14:cNvPr>
                <p14:cNvContentPartPr/>
                <p14:nvPr/>
              </p14:nvContentPartPr>
              <p14:xfrm>
                <a:off x="512234" y="3334624"/>
                <a:ext cx="392400" cy="5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DB9AA29-5D0F-4D7F-9DFA-A5CBBBEF42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3234" y="3325984"/>
                  <a:ext cx="410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FE1226-1B17-41AD-B0D6-EAD861CCB59F}"/>
                    </a:ext>
                  </a:extLst>
                </p14:cNvPr>
                <p14:cNvContentPartPr/>
                <p14:nvPr/>
              </p14:nvContentPartPr>
              <p14:xfrm>
                <a:off x="551474" y="3103504"/>
                <a:ext cx="474120" cy="82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FE1226-1B17-41AD-B0D6-EAD861CCB5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2474" y="3094864"/>
                  <a:ext cx="491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C45311-3BD5-4588-A614-9C756D02B497}"/>
                    </a:ext>
                  </a:extLst>
                </p14:cNvPr>
                <p14:cNvContentPartPr/>
                <p14:nvPr/>
              </p14:nvContentPartPr>
              <p14:xfrm>
                <a:off x="1132874" y="2850424"/>
                <a:ext cx="340920" cy="574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C45311-3BD5-4588-A614-9C756D02B4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4234" y="2841424"/>
                  <a:ext cx="358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449FE6-3143-434B-A68E-4FEED18A56D1}"/>
                    </a:ext>
                  </a:extLst>
                </p14:cNvPr>
                <p14:cNvContentPartPr/>
                <p14:nvPr/>
              </p14:nvContentPartPr>
              <p14:xfrm>
                <a:off x="1090394" y="3248224"/>
                <a:ext cx="267120" cy="5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449FE6-3143-434B-A68E-4FEED18A56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1394" y="3239584"/>
                  <a:ext cx="284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7352C24-9D8D-4E19-94DB-4BC8DFC41B3E}"/>
                    </a:ext>
                  </a:extLst>
                </p14:cNvPr>
                <p14:cNvContentPartPr/>
                <p14:nvPr/>
              </p14:nvContentPartPr>
              <p14:xfrm>
                <a:off x="1787714" y="3121504"/>
                <a:ext cx="195480" cy="350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7352C24-9D8D-4E19-94DB-4BC8DFC41B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79074" y="3112864"/>
                  <a:ext cx="213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EBACDC-D9AA-4481-8EAB-5F64ABAB3784}"/>
                    </a:ext>
                  </a:extLst>
                </p14:cNvPr>
                <p14:cNvContentPartPr/>
                <p14:nvPr/>
              </p14:nvContentPartPr>
              <p14:xfrm>
                <a:off x="1713914" y="3134824"/>
                <a:ext cx="258840" cy="264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EBACDC-D9AA-4481-8EAB-5F64ABAB37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04914" y="3125824"/>
                  <a:ext cx="276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D774039-315A-45AA-9D2D-CB99461AEA4E}"/>
                    </a:ext>
                  </a:extLst>
                </p14:cNvPr>
                <p14:cNvContentPartPr/>
                <p14:nvPr/>
              </p14:nvContentPartPr>
              <p14:xfrm>
                <a:off x="2222594" y="3168664"/>
                <a:ext cx="338400" cy="158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D774039-315A-45AA-9D2D-CB99461AEA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13954" y="3160024"/>
                  <a:ext cx="35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1B8F1D-2C46-47F0-8BBF-7FC32CAEB220}"/>
                    </a:ext>
                  </a:extLst>
                </p14:cNvPr>
                <p14:cNvContentPartPr/>
                <p14:nvPr/>
              </p14:nvContentPartPr>
              <p14:xfrm>
                <a:off x="2803994" y="3044104"/>
                <a:ext cx="363600" cy="343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1B8F1D-2C46-47F0-8BBF-7FC32CAEB2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94994" y="3035104"/>
                  <a:ext cx="3812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FB18B43-6D35-47D2-B405-B625DEBD4DF9}"/>
                    </a:ext>
                  </a:extLst>
                </p14:cNvPr>
                <p14:cNvContentPartPr/>
                <p14:nvPr/>
              </p14:nvContentPartPr>
              <p14:xfrm>
                <a:off x="3213674" y="3217984"/>
                <a:ext cx="207720" cy="196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FB18B43-6D35-47D2-B405-B625DEBD4D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05034" y="3208984"/>
                  <a:ext cx="225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17494D-020B-482C-BBCF-C3791C435118}"/>
                    </a:ext>
                  </a:extLst>
                </p14:cNvPr>
                <p14:cNvContentPartPr/>
                <p14:nvPr/>
              </p14:nvContentPartPr>
              <p14:xfrm>
                <a:off x="3408434" y="3241744"/>
                <a:ext cx="153000" cy="165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17494D-020B-482C-BBCF-C3791C4351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9794" y="3233104"/>
                  <a:ext cx="170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61B045-410A-4874-8173-EB765C6A7C77}"/>
                    </a:ext>
                  </a:extLst>
                </p14:cNvPr>
                <p14:cNvContentPartPr/>
                <p14:nvPr/>
              </p14:nvContentPartPr>
              <p14:xfrm>
                <a:off x="3657554" y="3249304"/>
                <a:ext cx="315000" cy="171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61B045-410A-4874-8173-EB765C6A7C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48914" y="3240304"/>
                  <a:ext cx="3326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093151-C8A0-4C92-9726-581CE40E3F92}"/>
              </a:ext>
            </a:extLst>
          </p:cNvPr>
          <p:cNvGrpSpPr/>
          <p:nvPr/>
        </p:nvGrpSpPr>
        <p:grpSpPr>
          <a:xfrm>
            <a:off x="4341194" y="3085144"/>
            <a:ext cx="701640" cy="516240"/>
            <a:chOff x="4341194" y="3085144"/>
            <a:chExt cx="7016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2926B8-11C4-4763-B0A2-C6AE958E19B5}"/>
                    </a:ext>
                  </a:extLst>
                </p14:cNvPr>
                <p14:cNvContentPartPr/>
                <p14:nvPr/>
              </p14:nvContentPartPr>
              <p14:xfrm>
                <a:off x="4341194" y="3086224"/>
                <a:ext cx="181800" cy="336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2926B8-11C4-4763-B0A2-C6AE958E19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2194" y="3077224"/>
                  <a:ext cx="199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697B0C-AF17-45EE-9F94-43A22DB3D0EF}"/>
                    </a:ext>
                  </a:extLst>
                </p14:cNvPr>
                <p14:cNvContentPartPr/>
                <p14:nvPr/>
              </p14:nvContentPartPr>
              <p14:xfrm>
                <a:off x="4502474" y="3335344"/>
                <a:ext cx="101520" cy="266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697B0C-AF17-45EE-9F94-43A22DB3D0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3474" y="3326704"/>
                  <a:ext cx="11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0229EC-96CF-4CD6-B747-C42BE5C63167}"/>
                    </a:ext>
                  </a:extLst>
                </p14:cNvPr>
                <p14:cNvContentPartPr/>
                <p14:nvPr/>
              </p14:nvContentPartPr>
              <p14:xfrm>
                <a:off x="4553954" y="3234544"/>
                <a:ext cx="241920" cy="18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0229EC-96CF-4CD6-B747-C42BE5C631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45314" y="3225544"/>
                  <a:ext cx="25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6D79C4-59FB-408D-81FA-5290F9EA4363}"/>
                    </a:ext>
                  </a:extLst>
                </p14:cNvPr>
                <p14:cNvContentPartPr/>
                <p14:nvPr/>
              </p14:nvContentPartPr>
              <p14:xfrm>
                <a:off x="4880834" y="3085144"/>
                <a:ext cx="162000" cy="33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6D79C4-59FB-408D-81FA-5290F9EA43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72194" y="3076144"/>
                  <a:ext cx="17964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B7E8521-B220-4417-B83B-1C7E2ACD03EF}"/>
              </a:ext>
            </a:extLst>
          </p:cNvPr>
          <p:cNvGrpSpPr/>
          <p:nvPr/>
        </p:nvGrpSpPr>
        <p:grpSpPr>
          <a:xfrm>
            <a:off x="5430554" y="2949784"/>
            <a:ext cx="1184760" cy="501120"/>
            <a:chOff x="5430554" y="2949784"/>
            <a:chExt cx="118476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791464-13F9-441A-9BDD-A37E1FA9D635}"/>
                    </a:ext>
                  </a:extLst>
                </p14:cNvPr>
                <p14:cNvContentPartPr/>
                <p14:nvPr/>
              </p14:nvContentPartPr>
              <p14:xfrm>
                <a:off x="5564474" y="3061384"/>
                <a:ext cx="184320" cy="362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791464-13F9-441A-9BDD-A37E1FA9D6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55474" y="3052744"/>
                  <a:ext cx="201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9EA0CE1-1A4D-4C19-8737-3DF4125DA770}"/>
                    </a:ext>
                  </a:extLst>
                </p14:cNvPr>
                <p14:cNvContentPartPr/>
                <p14:nvPr/>
              </p14:nvContentPartPr>
              <p14:xfrm>
                <a:off x="5430554" y="3206824"/>
                <a:ext cx="331200" cy="86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9EA0CE1-1A4D-4C19-8737-3DF4125DA7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21554" y="3198184"/>
                  <a:ext cx="348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0E1E5B-CEDB-425D-954F-B9696BE91E72}"/>
                    </a:ext>
                  </a:extLst>
                </p14:cNvPr>
                <p14:cNvContentPartPr/>
                <p14:nvPr/>
              </p14:nvContentPartPr>
              <p14:xfrm>
                <a:off x="5785514" y="2949784"/>
                <a:ext cx="218160" cy="45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0E1E5B-CEDB-425D-954F-B9696BE91E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76514" y="2940784"/>
                  <a:ext cx="2358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1435FF-7569-423C-92A5-E76FA949D5C9}"/>
                    </a:ext>
                  </a:extLst>
                </p14:cNvPr>
                <p14:cNvContentPartPr/>
                <p14:nvPr/>
              </p14:nvContentPartPr>
              <p14:xfrm>
                <a:off x="6095114" y="3212944"/>
                <a:ext cx="132480" cy="159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1435FF-7569-423C-92A5-E76FA949D5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6114" y="3204304"/>
                  <a:ext cx="150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1C3076-76CB-4E5B-B83C-196FC5FB5B33}"/>
                    </a:ext>
                  </a:extLst>
                </p14:cNvPr>
                <p14:cNvContentPartPr/>
                <p14:nvPr/>
              </p14:nvContentPartPr>
              <p14:xfrm>
                <a:off x="6291314" y="3248224"/>
                <a:ext cx="324000" cy="202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1C3076-76CB-4E5B-B83C-196FC5FB5B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82674" y="3239224"/>
                  <a:ext cx="34164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01954C-2532-41A3-9CBC-2692F80A1487}"/>
              </a:ext>
            </a:extLst>
          </p:cNvPr>
          <p:cNvGrpSpPr/>
          <p:nvPr/>
        </p:nvGrpSpPr>
        <p:grpSpPr>
          <a:xfrm>
            <a:off x="2121434" y="3939424"/>
            <a:ext cx="840600" cy="520920"/>
            <a:chOff x="2121434" y="3939424"/>
            <a:chExt cx="84060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FE367D-F69A-4FFC-888D-526DF903F365}"/>
                    </a:ext>
                  </a:extLst>
                </p14:cNvPr>
                <p14:cNvContentPartPr/>
                <p14:nvPr/>
              </p14:nvContentPartPr>
              <p14:xfrm>
                <a:off x="2121434" y="3939424"/>
                <a:ext cx="565920" cy="40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FE367D-F69A-4FFC-888D-526DF903F3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2434" y="3930424"/>
                  <a:ext cx="583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254F78-15F1-4E4D-A862-C50D452D97B6}"/>
                    </a:ext>
                  </a:extLst>
                </p14:cNvPr>
                <p14:cNvContentPartPr/>
                <p14:nvPr/>
              </p14:nvContentPartPr>
              <p14:xfrm>
                <a:off x="2741354" y="4268104"/>
                <a:ext cx="220680" cy="180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254F78-15F1-4E4D-A862-C50D452D97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2354" y="4259464"/>
                  <a:ext cx="238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4E9126-BC3A-4D23-BC7A-1B3EFB68C065}"/>
                    </a:ext>
                  </a:extLst>
                </p14:cNvPr>
                <p14:cNvContentPartPr/>
                <p14:nvPr/>
              </p14:nvContentPartPr>
              <p14:xfrm>
                <a:off x="2723714" y="4269544"/>
                <a:ext cx="209880" cy="190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84E9126-BC3A-4D23-BC7A-1B3EFB68C0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14714" y="4260544"/>
                  <a:ext cx="2275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FBCBD25-B9A4-458A-B5A5-17DF9C524693}"/>
              </a:ext>
            </a:extLst>
          </p:cNvPr>
          <p:cNvGrpSpPr/>
          <p:nvPr/>
        </p:nvGrpSpPr>
        <p:grpSpPr>
          <a:xfrm>
            <a:off x="3313754" y="4073704"/>
            <a:ext cx="240120" cy="146880"/>
            <a:chOff x="3313754" y="4073704"/>
            <a:chExt cx="24012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253756-5C77-4C99-948A-A8CBAB44B232}"/>
                    </a:ext>
                  </a:extLst>
                </p14:cNvPr>
                <p14:cNvContentPartPr/>
                <p14:nvPr/>
              </p14:nvContentPartPr>
              <p14:xfrm>
                <a:off x="3313754" y="4073704"/>
                <a:ext cx="191520" cy="36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253756-5C77-4C99-948A-A8CBAB44B2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05114" y="4064704"/>
                  <a:ext cx="209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8D692D-E6C1-4A9B-8709-C4AF5A3FF75C}"/>
                    </a:ext>
                  </a:extLst>
                </p14:cNvPr>
                <p14:cNvContentPartPr/>
                <p14:nvPr/>
              </p14:nvContentPartPr>
              <p14:xfrm>
                <a:off x="3326714" y="4165864"/>
                <a:ext cx="227160" cy="54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8D692D-E6C1-4A9B-8709-C4AF5A3FF7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18074" y="4157224"/>
                  <a:ext cx="2448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F05EAA6-4B7B-4D6C-87AB-311405EA2A66}"/>
              </a:ext>
            </a:extLst>
          </p:cNvPr>
          <p:cNvGrpSpPr/>
          <p:nvPr/>
        </p:nvGrpSpPr>
        <p:grpSpPr>
          <a:xfrm>
            <a:off x="3981554" y="3753664"/>
            <a:ext cx="461160" cy="903240"/>
            <a:chOff x="3981554" y="3753664"/>
            <a:chExt cx="461160" cy="90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F759D8-907D-4399-A2AC-AAC2892ED83D}"/>
                    </a:ext>
                  </a:extLst>
                </p14:cNvPr>
                <p14:cNvContentPartPr/>
                <p14:nvPr/>
              </p14:nvContentPartPr>
              <p14:xfrm>
                <a:off x="4212674" y="3753664"/>
                <a:ext cx="107640" cy="254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F759D8-907D-4399-A2AC-AAC2892ED8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04034" y="3745024"/>
                  <a:ext cx="125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7640E0-6CBD-4C9E-B172-A69BBB25A828}"/>
                    </a:ext>
                  </a:extLst>
                </p14:cNvPr>
                <p14:cNvContentPartPr/>
                <p14:nvPr/>
              </p14:nvContentPartPr>
              <p14:xfrm>
                <a:off x="3981554" y="4046344"/>
                <a:ext cx="435240" cy="4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7640E0-6CBD-4C9E-B172-A69BBB25A8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72554" y="4037704"/>
                  <a:ext cx="452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3007094-2850-4849-8B58-19D6B3B02867}"/>
                    </a:ext>
                  </a:extLst>
                </p14:cNvPr>
                <p14:cNvContentPartPr/>
                <p14:nvPr/>
              </p14:nvContentPartPr>
              <p14:xfrm>
                <a:off x="4000994" y="4345144"/>
                <a:ext cx="164520" cy="31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3007094-2850-4849-8B58-19D6B3B028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92354" y="4336144"/>
                  <a:ext cx="182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8A47BD7-2F42-4BF4-9AAF-B5F4DCBF0EDB}"/>
                    </a:ext>
                  </a:extLst>
                </p14:cNvPr>
                <p14:cNvContentPartPr/>
                <p14:nvPr/>
              </p14:nvContentPartPr>
              <p14:xfrm>
                <a:off x="4139594" y="4180984"/>
                <a:ext cx="303120" cy="217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8A47BD7-2F42-4BF4-9AAF-B5F4DCBF0E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30594" y="4171984"/>
                  <a:ext cx="320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3C5DDC2-DBA7-47BC-8E1D-21CB1ACA119E}"/>
              </a:ext>
            </a:extLst>
          </p:cNvPr>
          <p:cNvGrpSpPr/>
          <p:nvPr/>
        </p:nvGrpSpPr>
        <p:grpSpPr>
          <a:xfrm>
            <a:off x="2286674" y="4812424"/>
            <a:ext cx="826920" cy="722160"/>
            <a:chOff x="2286674" y="4812424"/>
            <a:chExt cx="82692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467AB7-D3F3-40E4-8EB2-84857E33A5A2}"/>
                    </a:ext>
                  </a:extLst>
                </p14:cNvPr>
                <p14:cNvContentPartPr/>
                <p14:nvPr/>
              </p14:nvContentPartPr>
              <p14:xfrm>
                <a:off x="2286674" y="5012224"/>
                <a:ext cx="543960" cy="376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467AB7-D3F3-40E4-8EB2-84857E33A5A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78034" y="5003224"/>
                  <a:ext cx="561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ED716FE-CCB7-46D2-9296-4ECC44A2EE3D}"/>
                    </a:ext>
                  </a:extLst>
                </p14:cNvPr>
                <p14:cNvContentPartPr/>
                <p14:nvPr/>
              </p14:nvContentPartPr>
              <p14:xfrm>
                <a:off x="2980394" y="4812424"/>
                <a:ext cx="133200" cy="17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ED716FE-CCB7-46D2-9296-4ECC44A2EE3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71394" y="4803424"/>
                  <a:ext cx="15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A63BB6F-D262-47F8-90FD-A91DE4847F99}"/>
                    </a:ext>
                  </a:extLst>
                </p14:cNvPr>
                <p14:cNvContentPartPr/>
                <p14:nvPr/>
              </p14:nvContentPartPr>
              <p14:xfrm>
                <a:off x="2684834" y="5326864"/>
                <a:ext cx="208440" cy="180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A63BB6F-D262-47F8-90FD-A91DE4847F9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5834" y="5317864"/>
                  <a:ext cx="226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C5B0B5-F644-4DA6-9C45-4532D9849694}"/>
                    </a:ext>
                  </a:extLst>
                </p14:cNvPr>
                <p14:cNvContentPartPr/>
                <p14:nvPr/>
              </p14:nvContentPartPr>
              <p14:xfrm>
                <a:off x="2651714" y="5336224"/>
                <a:ext cx="229320" cy="19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C5B0B5-F644-4DA6-9C45-4532D98496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42714" y="5327224"/>
                  <a:ext cx="2469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105B9D2-9DEB-42C1-94EC-2795714FF944}"/>
              </a:ext>
            </a:extLst>
          </p:cNvPr>
          <p:cNvGrpSpPr/>
          <p:nvPr/>
        </p:nvGrpSpPr>
        <p:grpSpPr>
          <a:xfrm>
            <a:off x="3664754" y="5080624"/>
            <a:ext cx="216000" cy="132120"/>
            <a:chOff x="3664754" y="5080624"/>
            <a:chExt cx="21600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D59518-BBDE-4349-BEF2-DE3E05718324}"/>
                    </a:ext>
                  </a:extLst>
                </p14:cNvPr>
                <p14:cNvContentPartPr/>
                <p14:nvPr/>
              </p14:nvContentPartPr>
              <p14:xfrm>
                <a:off x="3664754" y="5080624"/>
                <a:ext cx="169200" cy="51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D59518-BBDE-4349-BEF2-DE3E057183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56114" y="5071624"/>
                  <a:ext cx="186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C2A0D0-9A96-479F-8188-D87E34ABA5E2}"/>
                    </a:ext>
                  </a:extLst>
                </p14:cNvPr>
                <p14:cNvContentPartPr/>
                <p14:nvPr/>
              </p14:nvContentPartPr>
              <p14:xfrm>
                <a:off x="3679874" y="5158744"/>
                <a:ext cx="200880" cy="54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C2A0D0-9A96-479F-8188-D87E34ABA5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71234" y="5150104"/>
                  <a:ext cx="2185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EB15E27-A1D8-4046-9BAC-B90B7B8134BD}"/>
              </a:ext>
            </a:extLst>
          </p:cNvPr>
          <p:cNvGrpSpPr/>
          <p:nvPr/>
        </p:nvGrpSpPr>
        <p:grpSpPr>
          <a:xfrm>
            <a:off x="4268114" y="4822864"/>
            <a:ext cx="1047960" cy="1191600"/>
            <a:chOff x="4268114" y="4822864"/>
            <a:chExt cx="1047960" cy="11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285ADB-8C77-41C5-A54C-6B1124CD9D26}"/>
                    </a:ext>
                  </a:extLst>
                </p14:cNvPr>
                <p14:cNvContentPartPr/>
                <p14:nvPr/>
              </p14:nvContentPartPr>
              <p14:xfrm>
                <a:off x="4355234" y="4885864"/>
                <a:ext cx="110160" cy="250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285ADB-8C77-41C5-A54C-6B1124CD9D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46234" y="4877224"/>
                  <a:ext cx="12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E713E2-44E1-4F56-86FD-946E7A829469}"/>
                    </a:ext>
                  </a:extLst>
                </p14:cNvPr>
                <p14:cNvContentPartPr/>
                <p14:nvPr/>
              </p14:nvContentPartPr>
              <p14:xfrm>
                <a:off x="4568354" y="5006824"/>
                <a:ext cx="205920" cy="38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E713E2-44E1-4F56-86FD-946E7A8294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59354" y="4998184"/>
                  <a:ext cx="22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272A11-1ACC-4BC7-83CD-DCA7B65BA4A8}"/>
                    </a:ext>
                  </a:extLst>
                </p14:cNvPr>
                <p14:cNvContentPartPr/>
                <p14:nvPr/>
              </p14:nvContentPartPr>
              <p14:xfrm>
                <a:off x="4825754" y="4952104"/>
                <a:ext cx="189000" cy="348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272A11-1ACC-4BC7-83CD-DCA7B65BA4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16754" y="4943104"/>
                  <a:ext cx="2066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98EF76-DDB7-43CE-AB19-84D68580AF0E}"/>
                    </a:ext>
                  </a:extLst>
                </p14:cNvPr>
                <p14:cNvContentPartPr/>
                <p14:nvPr/>
              </p14:nvContentPartPr>
              <p14:xfrm>
                <a:off x="4996394" y="4822864"/>
                <a:ext cx="319680" cy="173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98EF76-DDB7-43CE-AB19-84D68580AF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87394" y="4813864"/>
                  <a:ext cx="33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52EFCA2-C2AC-46DB-8319-1C18E7C0B03B}"/>
                    </a:ext>
                  </a:extLst>
                </p14:cNvPr>
                <p14:cNvContentPartPr/>
                <p14:nvPr/>
              </p14:nvContentPartPr>
              <p14:xfrm>
                <a:off x="4268114" y="5329024"/>
                <a:ext cx="1022760" cy="43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52EFCA2-C2AC-46DB-8319-1C18E7C0B03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59114" y="5320024"/>
                  <a:ext cx="1040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A63385-B418-4892-A5A2-580296B360BA}"/>
                    </a:ext>
                  </a:extLst>
                </p14:cNvPr>
                <p14:cNvContentPartPr/>
                <p14:nvPr/>
              </p14:nvContentPartPr>
              <p14:xfrm>
                <a:off x="4502474" y="5688304"/>
                <a:ext cx="164160" cy="326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A63385-B418-4892-A5A2-580296B360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3474" y="5679304"/>
                  <a:ext cx="181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7F2A044-78C8-4985-865F-41404147B497}"/>
                    </a:ext>
                  </a:extLst>
                </p14:cNvPr>
                <p14:cNvContentPartPr/>
                <p14:nvPr/>
              </p14:nvContentPartPr>
              <p14:xfrm>
                <a:off x="4690034" y="5527384"/>
                <a:ext cx="284760" cy="187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7F2A044-78C8-4985-865F-41404147B4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81394" y="5518384"/>
                  <a:ext cx="302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C5B078-56AE-4561-B780-F9F8E42BFD6D}"/>
                    </a:ext>
                  </a:extLst>
                </p14:cNvPr>
                <p14:cNvContentPartPr/>
                <p14:nvPr/>
              </p14:nvContentPartPr>
              <p14:xfrm>
                <a:off x="5049314" y="5435944"/>
                <a:ext cx="233640" cy="123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C5B078-56AE-4561-B780-F9F8E42BFD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40674" y="5427304"/>
                  <a:ext cx="251280" cy="14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463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9D6A387-687E-4FAF-BB5A-E2383C6498A6}"/>
              </a:ext>
            </a:extLst>
          </p:cNvPr>
          <p:cNvGrpSpPr/>
          <p:nvPr/>
        </p:nvGrpSpPr>
        <p:grpSpPr>
          <a:xfrm>
            <a:off x="588194" y="278944"/>
            <a:ext cx="2149920" cy="453600"/>
            <a:chOff x="588194" y="278944"/>
            <a:chExt cx="214992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80BA5F9-3F58-4AF2-9F5A-3FD3375610EA}"/>
                    </a:ext>
                  </a:extLst>
                </p14:cNvPr>
                <p14:cNvContentPartPr/>
                <p14:nvPr/>
              </p14:nvContentPartPr>
              <p14:xfrm>
                <a:off x="588194" y="430864"/>
                <a:ext cx="120600" cy="301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80BA5F9-3F58-4AF2-9F5A-3FD3375610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194" y="422224"/>
                  <a:ext cx="138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582CAD-4D2D-47D6-8DE0-ACF05DD57187}"/>
                    </a:ext>
                  </a:extLst>
                </p14:cNvPr>
                <p14:cNvContentPartPr/>
                <p14:nvPr/>
              </p14:nvContentPartPr>
              <p14:xfrm>
                <a:off x="643994" y="384064"/>
                <a:ext cx="274320" cy="345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582CAD-4D2D-47D6-8DE0-ACF05DD571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994" y="375064"/>
                  <a:ext cx="291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E89869-8E9F-4398-A2F8-8316C69689DE}"/>
                    </a:ext>
                  </a:extLst>
                </p14:cNvPr>
                <p14:cNvContentPartPr/>
                <p14:nvPr/>
              </p14:nvContentPartPr>
              <p14:xfrm>
                <a:off x="909314" y="551104"/>
                <a:ext cx="131040" cy="159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E89869-8E9F-4398-A2F8-8316C6968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314" y="542464"/>
                  <a:ext cx="148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151C00-8F44-4315-8560-A9DCA36A2C7C}"/>
                    </a:ext>
                  </a:extLst>
                </p14:cNvPr>
                <p14:cNvContentPartPr/>
                <p14:nvPr/>
              </p14:nvContentPartPr>
              <p14:xfrm>
                <a:off x="1076714" y="542824"/>
                <a:ext cx="237600" cy="17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151C00-8F44-4315-8560-A9DCA36A2C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074" y="533824"/>
                  <a:ext cx="255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361819-08CF-4533-B75D-EBE84EAE19F1}"/>
                    </a:ext>
                  </a:extLst>
                </p14:cNvPr>
                <p14:cNvContentPartPr/>
                <p14:nvPr/>
              </p14:nvContentPartPr>
              <p14:xfrm>
                <a:off x="1378034" y="575224"/>
                <a:ext cx="69840" cy="118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361819-08CF-4533-B75D-EBE84EAE19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9034" y="566224"/>
                  <a:ext cx="87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577FD1-4B51-48EF-BC98-BAA517151E32}"/>
                    </a:ext>
                  </a:extLst>
                </p14:cNvPr>
                <p14:cNvContentPartPr/>
                <p14:nvPr/>
              </p14:nvContentPartPr>
              <p14:xfrm>
                <a:off x="1517714" y="422584"/>
                <a:ext cx="16560" cy="1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577FD1-4B51-48EF-BC98-BAA517151E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8714" y="413584"/>
                  <a:ext cx="34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9A661E-F4C2-4235-B089-DDB27831A75E}"/>
                    </a:ext>
                  </a:extLst>
                </p14:cNvPr>
                <p14:cNvContentPartPr/>
                <p14:nvPr/>
              </p14:nvContentPartPr>
              <p14:xfrm>
                <a:off x="1584674" y="488824"/>
                <a:ext cx="205920" cy="15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9A661E-F4C2-4235-B089-DDB27831A7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75674" y="480184"/>
                  <a:ext cx="223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9F5627-39F0-4B2A-A943-2770DF4626E7}"/>
                    </a:ext>
                  </a:extLst>
                </p14:cNvPr>
                <p14:cNvContentPartPr/>
                <p14:nvPr/>
              </p14:nvContentPartPr>
              <p14:xfrm>
                <a:off x="1796714" y="519424"/>
                <a:ext cx="97200" cy="10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9F5627-39F0-4B2A-A943-2770DF4626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8074" y="510424"/>
                  <a:ext cx="11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8C3CBC-2747-463B-8A68-39553E589F12}"/>
                    </a:ext>
                  </a:extLst>
                </p14:cNvPr>
                <p14:cNvContentPartPr/>
                <p14:nvPr/>
              </p14:nvContentPartPr>
              <p14:xfrm>
                <a:off x="2075354" y="278944"/>
                <a:ext cx="147240" cy="37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8C3CBC-2747-463B-8A68-39553E589F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6714" y="270304"/>
                  <a:ext cx="164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A9EC50-FF97-401F-988C-5303CF257636}"/>
                    </a:ext>
                  </a:extLst>
                </p14:cNvPr>
                <p14:cNvContentPartPr/>
                <p14:nvPr/>
              </p14:nvContentPartPr>
              <p14:xfrm>
                <a:off x="1978154" y="481264"/>
                <a:ext cx="289440" cy="150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A9EC50-FF97-401F-988C-5303CF2576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9514" y="472624"/>
                  <a:ext cx="307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2C3406-511B-475D-B0B6-E1A833BD8DD6}"/>
                    </a:ext>
                  </a:extLst>
                </p14:cNvPr>
                <p14:cNvContentPartPr/>
                <p14:nvPr/>
              </p14:nvContentPartPr>
              <p14:xfrm>
                <a:off x="2357234" y="432304"/>
                <a:ext cx="95760" cy="22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2C3406-511B-475D-B0B6-E1A833BD8D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8594" y="423304"/>
                  <a:ext cx="113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8F159F-63FF-4666-8C57-D3BF2A710763}"/>
                    </a:ext>
                  </a:extLst>
                </p14:cNvPr>
                <p14:cNvContentPartPr/>
                <p14:nvPr/>
              </p14:nvContentPartPr>
              <p14:xfrm>
                <a:off x="2527874" y="534544"/>
                <a:ext cx="210240" cy="137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8F159F-63FF-4666-8C57-D3BF2A7107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19234" y="525544"/>
                  <a:ext cx="2278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3E4F42-460B-4D11-B6EA-B13BFF104BB7}"/>
              </a:ext>
            </a:extLst>
          </p:cNvPr>
          <p:cNvGrpSpPr/>
          <p:nvPr/>
        </p:nvGrpSpPr>
        <p:grpSpPr>
          <a:xfrm>
            <a:off x="3086234" y="164464"/>
            <a:ext cx="489600" cy="547920"/>
            <a:chOff x="3086234" y="164464"/>
            <a:chExt cx="48960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2A1693-9C43-4CA8-B834-0B40366A5EAB}"/>
                    </a:ext>
                  </a:extLst>
                </p14:cNvPr>
                <p14:cNvContentPartPr/>
                <p14:nvPr/>
              </p14:nvContentPartPr>
              <p14:xfrm>
                <a:off x="3086234" y="540664"/>
                <a:ext cx="102600" cy="14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2A1693-9C43-4CA8-B834-0B40366A5E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7594" y="532024"/>
                  <a:ext cx="12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F4CE4-1E79-45F4-A3E1-CAF028E35AE5}"/>
                    </a:ext>
                  </a:extLst>
                </p14:cNvPr>
                <p14:cNvContentPartPr/>
                <p14:nvPr/>
              </p14:nvContentPartPr>
              <p14:xfrm>
                <a:off x="3325994" y="164464"/>
                <a:ext cx="249840" cy="54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DF4CE4-1E79-45F4-A3E1-CAF028E35A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17354" y="155464"/>
                  <a:ext cx="2674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B17F91-8B92-4799-95FF-49C8956F1F76}"/>
                    </a:ext>
                  </a:extLst>
                </p14:cNvPr>
                <p14:cNvContentPartPr/>
                <p14:nvPr/>
              </p14:nvContentPartPr>
              <p14:xfrm>
                <a:off x="3337154" y="524104"/>
                <a:ext cx="141840" cy="42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B17F91-8B92-4799-95FF-49C8956F1F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8514" y="515104"/>
                  <a:ext cx="1594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785381-FA3E-448D-AF37-E5D78977179D}"/>
              </a:ext>
            </a:extLst>
          </p:cNvPr>
          <p:cNvGrpSpPr/>
          <p:nvPr/>
        </p:nvGrpSpPr>
        <p:grpSpPr>
          <a:xfrm>
            <a:off x="3906314" y="191824"/>
            <a:ext cx="1308960" cy="528480"/>
            <a:chOff x="3906314" y="191824"/>
            <a:chExt cx="130896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3E4D66-BA47-41E4-A807-2B7E181B230E}"/>
                    </a:ext>
                  </a:extLst>
                </p14:cNvPr>
                <p14:cNvContentPartPr/>
                <p14:nvPr/>
              </p14:nvContentPartPr>
              <p14:xfrm>
                <a:off x="3906314" y="285424"/>
                <a:ext cx="477000" cy="36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3E4D66-BA47-41E4-A807-2B7E181B23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7314" y="276784"/>
                  <a:ext cx="494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13E886-999E-4620-92EC-E02518BE3651}"/>
                    </a:ext>
                  </a:extLst>
                </p14:cNvPr>
                <p14:cNvContentPartPr/>
                <p14:nvPr/>
              </p14:nvContentPartPr>
              <p14:xfrm>
                <a:off x="3958154" y="498184"/>
                <a:ext cx="270360" cy="3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13E886-999E-4620-92EC-E02518BE3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9514" y="489184"/>
                  <a:ext cx="28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0CD443-CBFA-4BE5-8288-000F6FCB021F}"/>
                    </a:ext>
                  </a:extLst>
                </p14:cNvPr>
                <p14:cNvContentPartPr/>
                <p14:nvPr/>
              </p14:nvContentPartPr>
              <p14:xfrm>
                <a:off x="4466474" y="334384"/>
                <a:ext cx="165600" cy="27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0CD443-CBFA-4BE5-8288-000F6FCB02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7834" y="325384"/>
                  <a:ext cx="183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CB7D4C-38F7-45EC-AF16-C1ECC78F58E5}"/>
                    </a:ext>
                  </a:extLst>
                </p14:cNvPr>
                <p14:cNvContentPartPr/>
                <p14:nvPr/>
              </p14:nvContentPartPr>
              <p14:xfrm>
                <a:off x="4667714" y="391984"/>
                <a:ext cx="245520" cy="221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CB7D4C-38F7-45EC-AF16-C1ECC78F58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9074" y="383344"/>
                  <a:ext cx="263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22A75D-2A9B-4F33-AEFB-5B9BD9AD82C6}"/>
                    </a:ext>
                  </a:extLst>
                </p14:cNvPr>
                <p14:cNvContentPartPr/>
                <p14:nvPr/>
              </p14:nvContentPartPr>
              <p14:xfrm>
                <a:off x="4636754" y="354184"/>
                <a:ext cx="304200" cy="24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22A75D-2A9B-4F33-AEFB-5B9BD9AD82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8114" y="345184"/>
                  <a:ext cx="321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358EB9-3CAB-4BA2-993D-1A3D95A76F2B}"/>
                    </a:ext>
                  </a:extLst>
                </p14:cNvPr>
                <p14:cNvContentPartPr/>
                <p14:nvPr/>
              </p14:nvContentPartPr>
              <p14:xfrm>
                <a:off x="4995674" y="191824"/>
                <a:ext cx="219600" cy="528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358EB9-3CAB-4BA2-993D-1A3D95A76F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6674" y="182824"/>
                  <a:ext cx="237240" cy="54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5C9DD3-247B-4ADF-8EF7-C7EC9E03294D}"/>
              </a:ext>
            </a:extLst>
          </p:cNvPr>
          <p:cNvGrpSpPr/>
          <p:nvPr/>
        </p:nvGrpSpPr>
        <p:grpSpPr>
          <a:xfrm>
            <a:off x="5558354" y="240784"/>
            <a:ext cx="1199520" cy="375840"/>
            <a:chOff x="5558354" y="240784"/>
            <a:chExt cx="119952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C4A821-F2E7-4939-A4D6-50802FBE76CA}"/>
                    </a:ext>
                  </a:extLst>
                </p14:cNvPr>
                <p14:cNvContentPartPr/>
                <p14:nvPr/>
              </p14:nvContentPartPr>
              <p14:xfrm>
                <a:off x="5558354" y="407104"/>
                <a:ext cx="291240" cy="20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C4A821-F2E7-4939-A4D6-50802FBE76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9714" y="398104"/>
                  <a:ext cx="308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D9F21F-A7B4-48F3-8CD2-43162B927DED}"/>
                    </a:ext>
                  </a:extLst>
                </p14:cNvPr>
                <p14:cNvContentPartPr/>
                <p14:nvPr/>
              </p14:nvContentPartPr>
              <p14:xfrm>
                <a:off x="5944994" y="240784"/>
                <a:ext cx="396720" cy="350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D9F21F-A7B4-48F3-8CD2-43162B927D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35994" y="232144"/>
                  <a:ext cx="414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5D7B71-5998-4675-A50D-160E7F5F54AB}"/>
                    </a:ext>
                  </a:extLst>
                </p14:cNvPr>
                <p14:cNvContentPartPr/>
                <p14:nvPr/>
              </p14:nvContentPartPr>
              <p14:xfrm>
                <a:off x="6396074" y="431584"/>
                <a:ext cx="159480" cy="165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5D7B71-5998-4675-A50D-160E7F5F54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7074" y="422584"/>
                  <a:ext cx="17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680B12-0983-4E2B-A98B-F48128D9B0B6}"/>
                    </a:ext>
                  </a:extLst>
                </p14:cNvPr>
                <p14:cNvContentPartPr/>
                <p14:nvPr/>
              </p14:nvContentPartPr>
              <p14:xfrm>
                <a:off x="6581834" y="426184"/>
                <a:ext cx="176040" cy="18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680B12-0983-4E2B-A98B-F48128D9B0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2834" y="417544"/>
                  <a:ext cx="1936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D65199-700C-4179-859D-42174A8B1471}"/>
              </a:ext>
            </a:extLst>
          </p:cNvPr>
          <p:cNvGrpSpPr/>
          <p:nvPr/>
        </p:nvGrpSpPr>
        <p:grpSpPr>
          <a:xfrm>
            <a:off x="7049114" y="326104"/>
            <a:ext cx="736560" cy="248760"/>
            <a:chOff x="7049114" y="326104"/>
            <a:chExt cx="7365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9D4A-0B09-4598-9B9A-CADBD2CCC169}"/>
                    </a:ext>
                  </a:extLst>
                </p14:cNvPr>
                <p14:cNvContentPartPr/>
                <p14:nvPr/>
              </p14:nvContentPartPr>
              <p14:xfrm>
                <a:off x="7098794" y="341224"/>
                <a:ext cx="240120" cy="233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9D4A-0B09-4598-9B9A-CADBD2CCC1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89794" y="332584"/>
                  <a:ext cx="257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F88F0E-1AC4-4149-8762-3DA70042960B}"/>
                    </a:ext>
                  </a:extLst>
                </p14:cNvPr>
                <p14:cNvContentPartPr/>
                <p14:nvPr/>
              </p14:nvContentPartPr>
              <p14:xfrm>
                <a:off x="7049114" y="326104"/>
                <a:ext cx="273240" cy="21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F88F0E-1AC4-4149-8762-3DA7004296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0114" y="317464"/>
                  <a:ext cx="29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04DECB-55EE-474E-90B6-8357D7CA682B}"/>
                    </a:ext>
                  </a:extLst>
                </p14:cNvPr>
                <p14:cNvContentPartPr/>
                <p14:nvPr/>
              </p14:nvContentPartPr>
              <p14:xfrm>
                <a:off x="7500914" y="358504"/>
                <a:ext cx="284760" cy="94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04DECB-55EE-474E-90B6-8357D7CA68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91914" y="349864"/>
                  <a:ext cx="3024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862270-5304-4D58-A18A-0A092A8C8C22}"/>
              </a:ext>
            </a:extLst>
          </p:cNvPr>
          <p:cNvGrpSpPr/>
          <p:nvPr/>
        </p:nvGrpSpPr>
        <p:grpSpPr>
          <a:xfrm>
            <a:off x="8061794" y="268144"/>
            <a:ext cx="1179360" cy="362160"/>
            <a:chOff x="8061794" y="268144"/>
            <a:chExt cx="11793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6E408C-775F-4E26-A69B-53361773D517}"/>
                    </a:ext>
                  </a:extLst>
                </p14:cNvPr>
                <p14:cNvContentPartPr/>
                <p14:nvPr/>
              </p14:nvContentPartPr>
              <p14:xfrm>
                <a:off x="8061794" y="268144"/>
                <a:ext cx="373680" cy="346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6E408C-775F-4E26-A69B-53361773D5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3154" y="259504"/>
                  <a:ext cx="39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6BCF02-0987-4A8D-96AD-C56031DEAFED}"/>
                    </a:ext>
                  </a:extLst>
                </p14:cNvPr>
                <p14:cNvContentPartPr/>
                <p14:nvPr/>
              </p14:nvContentPartPr>
              <p14:xfrm>
                <a:off x="8513594" y="448504"/>
                <a:ext cx="182160" cy="161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6BCF02-0987-4A8D-96AD-C56031DEAF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04954" y="439504"/>
                  <a:ext cx="199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C2121A-581E-494A-91BB-AFAE77A16438}"/>
                    </a:ext>
                  </a:extLst>
                </p14:cNvPr>
                <p14:cNvContentPartPr/>
                <p14:nvPr/>
              </p14:nvContentPartPr>
              <p14:xfrm>
                <a:off x="8786834" y="491704"/>
                <a:ext cx="92160" cy="11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C2121A-581E-494A-91BB-AFAE77A164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7834" y="482704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DAE0BB-1507-4DE6-8FD6-A61D874F510F}"/>
                    </a:ext>
                  </a:extLst>
                </p14:cNvPr>
                <p14:cNvContentPartPr/>
                <p14:nvPr/>
              </p14:nvContentPartPr>
              <p14:xfrm>
                <a:off x="8979794" y="521224"/>
                <a:ext cx="261360" cy="10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DAE0BB-1507-4DE6-8FD6-A61D874F51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71154" y="512584"/>
                  <a:ext cx="279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C95452-DC89-4652-9D53-E9532F86935C}"/>
              </a:ext>
            </a:extLst>
          </p:cNvPr>
          <p:cNvGrpSpPr/>
          <p:nvPr/>
        </p:nvGrpSpPr>
        <p:grpSpPr>
          <a:xfrm>
            <a:off x="9498194" y="214504"/>
            <a:ext cx="844200" cy="574200"/>
            <a:chOff x="9498194" y="214504"/>
            <a:chExt cx="84420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6794FA-C438-41EE-A0AF-502B8428E5DD}"/>
                    </a:ext>
                  </a:extLst>
                </p14:cNvPr>
                <p14:cNvContentPartPr/>
                <p14:nvPr/>
              </p14:nvContentPartPr>
              <p14:xfrm>
                <a:off x="9498194" y="282904"/>
                <a:ext cx="201240" cy="31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6794FA-C438-41EE-A0AF-502B8428E5D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89554" y="274264"/>
                  <a:ext cx="218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5F066C-91B8-454D-B991-5E6D7812E48E}"/>
                    </a:ext>
                  </a:extLst>
                </p14:cNvPr>
                <p14:cNvContentPartPr/>
                <p14:nvPr/>
              </p14:nvContentPartPr>
              <p14:xfrm>
                <a:off x="9614474" y="509704"/>
                <a:ext cx="135360" cy="27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5F066C-91B8-454D-B991-5E6D7812E4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05474" y="501064"/>
                  <a:ext cx="153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61D030-0F02-41E7-855E-49535B802CE3}"/>
                    </a:ext>
                  </a:extLst>
                </p14:cNvPr>
                <p14:cNvContentPartPr/>
                <p14:nvPr/>
              </p14:nvContentPartPr>
              <p14:xfrm>
                <a:off x="9751274" y="434464"/>
                <a:ext cx="240120" cy="15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61D030-0F02-41E7-855E-49535B802C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42634" y="425464"/>
                  <a:ext cx="257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CC2B7-8983-4EA7-9F95-280B0083BDCA}"/>
                    </a:ext>
                  </a:extLst>
                </p14:cNvPr>
                <p14:cNvContentPartPr/>
                <p14:nvPr/>
              </p14:nvContentPartPr>
              <p14:xfrm>
                <a:off x="10122434" y="214504"/>
                <a:ext cx="219960" cy="455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CC2B7-8983-4EA7-9F95-280B0083BD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13434" y="205504"/>
                  <a:ext cx="23760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A73020-BA79-45FC-A2B1-1ACEDFDB9C2B}"/>
              </a:ext>
            </a:extLst>
          </p:cNvPr>
          <p:cNvGrpSpPr/>
          <p:nvPr/>
        </p:nvGrpSpPr>
        <p:grpSpPr>
          <a:xfrm>
            <a:off x="659474" y="881944"/>
            <a:ext cx="839160" cy="458280"/>
            <a:chOff x="659474" y="881944"/>
            <a:chExt cx="83916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4E1E13-4FDB-45A5-BCDF-A6D5C82FD9FF}"/>
                    </a:ext>
                  </a:extLst>
                </p14:cNvPr>
                <p14:cNvContentPartPr/>
                <p14:nvPr/>
              </p14:nvContentPartPr>
              <p14:xfrm>
                <a:off x="659474" y="945304"/>
                <a:ext cx="215640" cy="39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4E1E13-4FDB-45A5-BCDF-A6D5C82FD9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474" y="936664"/>
                  <a:ext cx="23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D1A5CC-1946-48CE-ABA4-30161F1E874E}"/>
                    </a:ext>
                  </a:extLst>
                </p14:cNvPr>
                <p14:cNvContentPartPr/>
                <p14:nvPr/>
              </p14:nvContentPartPr>
              <p14:xfrm>
                <a:off x="883754" y="1123504"/>
                <a:ext cx="162000" cy="175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D1A5CC-1946-48CE-ABA4-30161F1E87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4754" y="1114864"/>
                  <a:ext cx="179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CDD534-08E6-42C4-B8F3-235BCFA2CC8D}"/>
                    </a:ext>
                  </a:extLst>
                </p14:cNvPr>
                <p14:cNvContentPartPr/>
                <p14:nvPr/>
              </p14:nvContentPartPr>
              <p14:xfrm>
                <a:off x="1249514" y="881944"/>
                <a:ext cx="137160" cy="416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CDD534-08E6-42C4-B8F3-235BCFA2CC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40514" y="873304"/>
                  <a:ext cx="154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C5054C-AF3F-447E-BAE6-526635D7540B}"/>
                    </a:ext>
                  </a:extLst>
                </p14:cNvPr>
                <p14:cNvContentPartPr/>
                <p14:nvPr/>
              </p14:nvContentPartPr>
              <p14:xfrm>
                <a:off x="1209194" y="1078144"/>
                <a:ext cx="289440" cy="66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C5054C-AF3F-447E-BAE6-526635D754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00554" y="1069144"/>
                  <a:ext cx="3070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BB5385-8D6F-462C-87F9-DB5688F64FDC}"/>
                  </a:ext>
                </a:extLst>
              </p14:cNvPr>
              <p14:cNvContentPartPr/>
              <p14:nvPr/>
            </p14:nvContentPartPr>
            <p14:xfrm>
              <a:off x="1760714" y="1048984"/>
              <a:ext cx="286560" cy="48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BB5385-8D6F-462C-87F9-DB5688F64F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51714" y="1040344"/>
                <a:ext cx="304200" cy="5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8E1FFCA-C497-4103-8056-CD482A74E0C5}"/>
              </a:ext>
            </a:extLst>
          </p:cNvPr>
          <p:cNvGrpSpPr/>
          <p:nvPr/>
        </p:nvGrpSpPr>
        <p:grpSpPr>
          <a:xfrm>
            <a:off x="2283074" y="1045384"/>
            <a:ext cx="159120" cy="109800"/>
            <a:chOff x="2283074" y="1045384"/>
            <a:chExt cx="15912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CFA5EE-99A6-4397-B7C5-248624BC7F80}"/>
                    </a:ext>
                  </a:extLst>
                </p14:cNvPr>
                <p14:cNvContentPartPr/>
                <p14:nvPr/>
              </p14:nvContentPartPr>
              <p14:xfrm>
                <a:off x="2283074" y="1045384"/>
                <a:ext cx="112320" cy="1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CFA5EE-99A6-4397-B7C5-248624BC7F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74434" y="1036744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61330F-97D2-44F1-B3C3-8BF6EE7EA4EF}"/>
                    </a:ext>
                  </a:extLst>
                </p14:cNvPr>
                <p14:cNvContentPartPr/>
                <p14:nvPr/>
              </p14:nvContentPartPr>
              <p14:xfrm>
                <a:off x="2285594" y="1126384"/>
                <a:ext cx="156600" cy="2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61330F-97D2-44F1-B3C3-8BF6EE7EA4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6594" y="1117744"/>
                  <a:ext cx="174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C2158F3-CE9F-4462-8EA0-976A1E9F4CF6}"/>
              </a:ext>
            </a:extLst>
          </p:cNvPr>
          <p:cNvGrpSpPr/>
          <p:nvPr/>
        </p:nvGrpSpPr>
        <p:grpSpPr>
          <a:xfrm>
            <a:off x="2678354" y="922624"/>
            <a:ext cx="796680" cy="442080"/>
            <a:chOff x="2678354" y="922624"/>
            <a:chExt cx="7966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80C5C4-DB7D-4A29-AC76-F5D2AA383B9A}"/>
                    </a:ext>
                  </a:extLst>
                </p14:cNvPr>
                <p14:cNvContentPartPr/>
                <p14:nvPr/>
              </p14:nvContentPartPr>
              <p14:xfrm>
                <a:off x="2678354" y="925864"/>
                <a:ext cx="118080" cy="270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80C5C4-DB7D-4A29-AC76-F5D2AA383B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69354" y="917224"/>
                  <a:ext cx="135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BB59F39-F2F6-4621-9F06-564F1C4FB209}"/>
                    </a:ext>
                  </a:extLst>
                </p14:cNvPr>
                <p14:cNvContentPartPr/>
                <p14:nvPr/>
              </p14:nvContentPartPr>
              <p14:xfrm>
                <a:off x="2861234" y="1073464"/>
                <a:ext cx="175680" cy="23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BB59F39-F2F6-4621-9F06-564F1C4FB2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52594" y="1064464"/>
                  <a:ext cx="193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A715E9-F116-4E89-8BF1-8086F81FBD47}"/>
                    </a:ext>
                  </a:extLst>
                </p14:cNvPr>
                <p14:cNvContentPartPr/>
                <p14:nvPr/>
              </p14:nvContentPartPr>
              <p14:xfrm>
                <a:off x="3125114" y="1055824"/>
                <a:ext cx="119880" cy="308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A715E9-F116-4E89-8BF1-8086F81FB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16114" y="1047184"/>
                  <a:ext cx="137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2DD597-6E1B-4F2E-89AF-037B9AD311D2}"/>
                    </a:ext>
                  </a:extLst>
                </p14:cNvPr>
                <p14:cNvContentPartPr/>
                <p14:nvPr/>
              </p14:nvContentPartPr>
              <p14:xfrm>
                <a:off x="3244274" y="922624"/>
                <a:ext cx="230760" cy="20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2DD597-6E1B-4F2E-89AF-037B9AD311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35274" y="913624"/>
                  <a:ext cx="2484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7862C7-2E78-4F42-8545-A0A8C4461DFC}"/>
              </a:ext>
            </a:extLst>
          </p:cNvPr>
          <p:cNvGrpSpPr/>
          <p:nvPr/>
        </p:nvGrpSpPr>
        <p:grpSpPr>
          <a:xfrm>
            <a:off x="552554" y="1840624"/>
            <a:ext cx="1160280" cy="425520"/>
            <a:chOff x="552554" y="1840624"/>
            <a:chExt cx="116028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709F31-0BC2-4884-BAC4-5986895308B4}"/>
                    </a:ext>
                  </a:extLst>
                </p14:cNvPr>
                <p14:cNvContentPartPr/>
                <p14:nvPr/>
              </p14:nvContentPartPr>
              <p14:xfrm>
                <a:off x="552554" y="1858624"/>
                <a:ext cx="513720" cy="396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709F31-0BC2-4884-BAC4-5986895308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3914" y="1849624"/>
                  <a:ext cx="531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F38D54-B2AA-4E1D-B224-4BBD5602C55E}"/>
                    </a:ext>
                  </a:extLst>
                </p14:cNvPr>
                <p14:cNvContentPartPr/>
                <p14:nvPr/>
              </p14:nvContentPartPr>
              <p14:xfrm>
                <a:off x="731114" y="2048704"/>
                <a:ext cx="18216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F38D54-B2AA-4E1D-B224-4BBD5602C5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2114" y="2039704"/>
                  <a:ext cx="19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AAA732-85D3-45FC-A7E8-804AF165F08A}"/>
                    </a:ext>
                  </a:extLst>
                </p14:cNvPr>
                <p14:cNvContentPartPr/>
                <p14:nvPr/>
              </p14:nvContentPartPr>
              <p14:xfrm>
                <a:off x="1094714" y="1974184"/>
                <a:ext cx="113400" cy="223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AAA732-85D3-45FC-A7E8-804AF165F0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6074" y="1965544"/>
                  <a:ext cx="131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5EB07A-176B-4C69-8A39-E4BD45FFC638}"/>
                    </a:ext>
                  </a:extLst>
                </p14:cNvPr>
                <p14:cNvContentPartPr/>
                <p14:nvPr/>
              </p14:nvContentPartPr>
              <p14:xfrm>
                <a:off x="1302074" y="1972384"/>
                <a:ext cx="196200" cy="24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5EB07A-176B-4C69-8A39-E4BD45FFC6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93434" y="1963744"/>
                  <a:ext cx="213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B099121-1CE0-4C04-ADE6-0259ED0D646D}"/>
                    </a:ext>
                  </a:extLst>
                </p14:cNvPr>
                <p14:cNvContentPartPr/>
                <p14:nvPr/>
              </p14:nvContentPartPr>
              <p14:xfrm>
                <a:off x="1306394" y="1991824"/>
                <a:ext cx="196920" cy="206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B099121-1CE0-4C04-ADE6-0259ED0D64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97394" y="1982824"/>
                  <a:ext cx="21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AA0E1B-AFE7-4D7C-ADEC-012AF18CFF07}"/>
                    </a:ext>
                  </a:extLst>
                </p14:cNvPr>
                <p14:cNvContentPartPr/>
                <p14:nvPr/>
              </p14:nvContentPartPr>
              <p14:xfrm>
                <a:off x="1584674" y="1840624"/>
                <a:ext cx="128160" cy="425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AA0E1B-AFE7-4D7C-ADEC-012AF18CFF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5674" y="1831624"/>
                  <a:ext cx="14580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6330CD1-96A6-440F-83A6-35D5EF7272FD}"/>
              </a:ext>
            </a:extLst>
          </p:cNvPr>
          <p:cNvGrpSpPr/>
          <p:nvPr/>
        </p:nvGrpSpPr>
        <p:grpSpPr>
          <a:xfrm>
            <a:off x="2017754" y="1983544"/>
            <a:ext cx="190440" cy="114480"/>
            <a:chOff x="2017754" y="1983544"/>
            <a:chExt cx="19044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1667B0-0CFE-412A-9792-4BFCD6D6D2AE}"/>
                    </a:ext>
                  </a:extLst>
                </p14:cNvPr>
                <p14:cNvContentPartPr/>
                <p14:nvPr/>
              </p14:nvContentPartPr>
              <p14:xfrm>
                <a:off x="2021714" y="1983544"/>
                <a:ext cx="186480" cy="45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1667B0-0CFE-412A-9792-4BFCD6D6D2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13074" y="1974904"/>
                  <a:ext cx="204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81B8E8-7B29-4794-B409-A95C7C2E8D58}"/>
                    </a:ext>
                  </a:extLst>
                </p14:cNvPr>
                <p14:cNvContentPartPr/>
                <p14:nvPr/>
              </p14:nvContentPartPr>
              <p14:xfrm>
                <a:off x="2017754" y="2082184"/>
                <a:ext cx="189720" cy="1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81B8E8-7B29-4794-B409-A95C7C2E8D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9114" y="2073544"/>
                  <a:ext cx="2073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C7901E-210F-4E96-8125-5F7B98CF46F4}"/>
              </a:ext>
            </a:extLst>
          </p:cNvPr>
          <p:cNvGrpSpPr/>
          <p:nvPr/>
        </p:nvGrpSpPr>
        <p:grpSpPr>
          <a:xfrm>
            <a:off x="2609954" y="1710664"/>
            <a:ext cx="1984680" cy="817920"/>
            <a:chOff x="2609954" y="1710664"/>
            <a:chExt cx="1984680" cy="8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2B1010-5574-4E54-A921-0FEB8E0D5B6A}"/>
                    </a:ext>
                  </a:extLst>
                </p14:cNvPr>
                <p14:cNvContentPartPr/>
                <p14:nvPr/>
              </p14:nvContentPartPr>
              <p14:xfrm>
                <a:off x="2735954" y="2374504"/>
                <a:ext cx="228600" cy="154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2B1010-5574-4E54-A921-0FEB8E0D5B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27314" y="2365504"/>
                  <a:ext cx="246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EE794B-3B81-4F94-B642-07A86A2FE26C}"/>
                    </a:ext>
                  </a:extLst>
                </p14:cNvPr>
                <p14:cNvContentPartPr/>
                <p14:nvPr/>
              </p14:nvContentPartPr>
              <p14:xfrm>
                <a:off x="2735954" y="2355424"/>
                <a:ext cx="185040" cy="15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EE794B-3B81-4F94-B642-07A86A2FE2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27314" y="2346424"/>
                  <a:ext cx="202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26DAA6-7DF4-4CBA-A8CB-66394F421E6B}"/>
                    </a:ext>
                  </a:extLst>
                </p14:cNvPr>
                <p14:cNvContentPartPr/>
                <p14:nvPr/>
              </p14:nvContentPartPr>
              <p14:xfrm>
                <a:off x="2609954" y="1774024"/>
                <a:ext cx="494280" cy="42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26DAA6-7DF4-4CBA-A8CB-66394F421E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00954" y="1765024"/>
                  <a:ext cx="5119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3C6F34-CFC8-4950-9264-EF27F81FC135}"/>
                    </a:ext>
                  </a:extLst>
                </p14:cNvPr>
                <p14:cNvContentPartPr/>
                <p14:nvPr/>
              </p14:nvContentPartPr>
              <p14:xfrm>
                <a:off x="3316994" y="1922704"/>
                <a:ext cx="170280" cy="190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3C6F34-CFC8-4950-9264-EF27F81FC1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08354" y="1913704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312AFE-92AE-404B-8ACE-0148FDD997D0}"/>
                    </a:ext>
                  </a:extLst>
                </p14:cNvPr>
                <p14:cNvContentPartPr/>
                <p14:nvPr/>
              </p14:nvContentPartPr>
              <p14:xfrm>
                <a:off x="3295034" y="1882384"/>
                <a:ext cx="187920" cy="18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312AFE-92AE-404B-8ACE-0148FDD997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6394" y="1873744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8F3BFE-670E-49FA-8482-C533B319D992}"/>
                    </a:ext>
                  </a:extLst>
                </p14:cNvPr>
                <p14:cNvContentPartPr/>
                <p14:nvPr/>
              </p14:nvContentPartPr>
              <p14:xfrm>
                <a:off x="3603914" y="1991104"/>
                <a:ext cx="101520" cy="281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8F3BFE-670E-49FA-8482-C533B319D9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95274" y="1982464"/>
                  <a:ext cx="119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1858CB-9255-4F68-BBD2-71CD3A9AA95C}"/>
                    </a:ext>
                  </a:extLst>
                </p14:cNvPr>
                <p14:cNvContentPartPr/>
                <p14:nvPr/>
              </p14:nvContentPartPr>
              <p14:xfrm>
                <a:off x="3671234" y="1856104"/>
                <a:ext cx="254520" cy="197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1858CB-9255-4F68-BBD2-71CD3A9AA95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2594" y="1847464"/>
                  <a:ext cx="272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75C4EE-9D52-4D2B-8592-47BFFD065E5C}"/>
                    </a:ext>
                  </a:extLst>
                </p14:cNvPr>
                <p14:cNvContentPartPr/>
                <p14:nvPr/>
              </p14:nvContentPartPr>
              <p14:xfrm>
                <a:off x="4052474" y="1874104"/>
                <a:ext cx="82440" cy="156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75C4EE-9D52-4D2B-8592-47BFFD065E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43834" y="1865464"/>
                  <a:ext cx="100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181A48C-319C-492F-9EC6-875A972A3F03}"/>
                    </a:ext>
                  </a:extLst>
                </p14:cNvPr>
                <p14:cNvContentPartPr/>
                <p14:nvPr/>
              </p14:nvContentPartPr>
              <p14:xfrm>
                <a:off x="4181354" y="1869064"/>
                <a:ext cx="190800" cy="15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181A48C-319C-492F-9EC6-875A972A3F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2354" y="1860064"/>
                  <a:ext cx="208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942EC8-4C4F-4223-B085-6ED48757E7B0}"/>
                    </a:ext>
                  </a:extLst>
                </p14:cNvPr>
                <p14:cNvContentPartPr/>
                <p14:nvPr/>
              </p14:nvContentPartPr>
              <p14:xfrm>
                <a:off x="4145714" y="1900744"/>
                <a:ext cx="199440" cy="13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942EC8-4C4F-4223-B085-6ED48757E7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36714" y="1891744"/>
                  <a:ext cx="21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E8F313-7BAF-4761-922E-524E85FFFC5E}"/>
                    </a:ext>
                  </a:extLst>
                </p14:cNvPr>
                <p14:cNvContentPartPr/>
                <p14:nvPr/>
              </p14:nvContentPartPr>
              <p14:xfrm>
                <a:off x="4397714" y="1710664"/>
                <a:ext cx="196920" cy="45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E8F313-7BAF-4761-922E-524E85FFFC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88714" y="1701664"/>
                  <a:ext cx="21456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CB743B4-B27E-435A-99AA-C424F2CB857D}"/>
              </a:ext>
            </a:extLst>
          </p:cNvPr>
          <p:cNvGrpSpPr/>
          <p:nvPr/>
        </p:nvGrpSpPr>
        <p:grpSpPr>
          <a:xfrm>
            <a:off x="4841234" y="1869784"/>
            <a:ext cx="240480" cy="91440"/>
            <a:chOff x="4841234" y="1869784"/>
            <a:chExt cx="24048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DD2E5B-072E-41F6-910F-9636A306EBC9}"/>
                    </a:ext>
                  </a:extLst>
                </p14:cNvPr>
                <p14:cNvContentPartPr/>
                <p14:nvPr/>
              </p14:nvContentPartPr>
              <p14:xfrm>
                <a:off x="4841234" y="1869784"/>
                <a:ext cx="125280" cy="23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DD2E5B-072E-41F6-910F-9636A306EB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2234" y="1860784"/>
                  <a:ext cx="142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823417-79CB-4035-9E5F-F7E0710E57BB}"/>
                    </a:ext>
                  </a:extLst>
                </p14:cNvPr>
                <p14:cNvContentPartPr/>
                <p14:nvPr/>
              </p14:nvContentPartPr>
              <p14:xfrm>
                <a:off x="4867514" y="1914424"/>
                <a:ext cx="214200" cy="4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823417-79CB-4035-9E5F-F7E0710E57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58874" y="1905784"/>
                  <a:ext cx="2318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4E480EC-74F2-4B56-8FC5-9D8606EFF9B9}"/>
              </a:ext>
            </a:extLst>
          </p:cNvPr>
          <p:cNvGrpSpPr/>
          <p:nvPr/>
        </p:nvGrpSpPr>
        <p:grpSpPr>
          <a:xfrm>
            <a:off x="5401394" y="1557304"/>
            <a:ext cx="2651760" cy="873720"/>
            <a:chOff x="5401394" y="1557304"/>
            <a:chExt cx="2651760" cy="8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136066-0A41-4519-804D-190F80D67082}"/>
                    </a:ext>
                  </a:extLst>
                </p14:cNvPr>
                <p14:cNvContentPartPr/>
                <p14:nvPr/>
              </p14:nvContentPartPr>
              <p14:xfrm>
                <a:off x="5594714" y="1747384"/>
                <a:ext cx="80640" cy="37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136066-0A41-4519-804D-190F80D670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86074" y="1738744"/>
                  <a:ext cx="98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119FAF-970B-4768-9435-C389515E9C72}"/>
                    </a:ext>
                  </a:extLst>
                </p14:cNvPr>
                <p14:cNvContentPartPr/>
                <p14:nvPr/>
              </p14:nvContentPartPr>
              <p14:xfrm>
                <a:off x="5401394" y="1660264"/>
                <a:ext cx="489600" cy="441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119FAF-970B-4768-9435-C389515E9C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92754" y="1651264"/>
                  <a:ext cx="507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48D5F3-D775-40A3-B695-A1D8EFBAC435}"/>
                    </a:ext>
                  </a:extLst>
                </p14:cNvPr>
                <p14:cNvContentPartPr/>
                <p14:nvPr/>
              </p14:nvContentPartPr>
              <p14:xfrm>
                <a:off x="5543594" y="2269744"/>
                <a:ext cx="206640" cy="161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48D5F3-D775-40A3-B695-A1D8EFBAC4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34954" y="2260744"/>
                  <a:ext cx="224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FBA53C-293A-4943-ADB6-C747E858306F}"/>
                    </a:ext>
                  </a:extLst>
                </p14:cNvPr>
                <p14:cNvContentPartPr/>
                <p14:nvPr/>
              </p14:nvContentPartPr>
              <p14:xfrm>
                <a:off x="5525594" y="2254264"/>
                <a:ext cx="209880" cy="14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FBA53C-293A-4943-ADB6-C747E85830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16594" y="2245264"/>
                  <a:ext cx="22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A51A01-6DDB-4BB5-A8CA-7C4E99424A98}"/>
                    </a:ext>
                  </a:extLst>
                </p14:cNvPr>
                <p14:cNvContentPartPr/>
                <p14:nvPr/>
              </p14:nvContentPartPr>
              <p14:xfrm>
                <a:off x="6087914" y="1753504"/>
                <a:ext cx="232560" cy="216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A51A01-6DDB-4BB5-A8CA-7C4E99424A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78914" y="1744504"/>
                  <a:ext cx="250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498B5F-C5CB-47EC-99E6-64203FDC608F}"/>
                    </a:ext>
                  </a:extLst>
                </p14:cNvPr>
                <p14:cNvContentPartPr/>
                <p14:nvPr/>
              </p14:nvContentPartPr>
              <p14:xfrm>
                <a:off x="6103754" y="1725424"/>
                <a:ext cx="214560" cy="199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498B5F-C5CB-47EC-99E6-64203FDC60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95114" y="1716784"/>
                  <a:ext cx="232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D8F80-CB53-4C95-BB24-EBCD1ECF6A75}"/>
                    </a:ext>
                  </a:extLst>
                </p14:cNvPr>
                <p14:cNvContentPartPr/>
                <p14:nvPr/>
              </p14:nvContentPartPr>
              <p14:xfrm>
                <a:off x="6434954" y="1888504"/>
                <a:ext cx="135720" cy="277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D8F80-CB53-4C95-BB24-EBCD1ECF6A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26314" y="1879504"/>
                  <a:ext cx="153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A6EB3A-3953-4F2C-8EB2-E1CD78F85756}"/>
                    </a:ext>
                  </a:extLst>
                </p14:cNvPr>
                <p14:cNvContentPartPr/>
                <p14:nvPr/>
              </p14:nvContentPartPr>
              <p14:xfrm>
                <a:off x="6548714" y="1729744"/>
                <a:ext cx="279360" cy="173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A6EB3A-3953-4F2C-8EB2-E1CD78F857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40074" y="1720744"/>
                  <a:ext cx="297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39C6DB-1810-4D8C-A784-184C5FEB731E}"/>
                    </a:ext>
                  </a:extLst>
                </p14:cNvPr>
                <p14:cNvContentPartPr/>
                <p14:nvPr/>
              </p14:nvContentPartPr>
              <p14:xfrm>
                <a:off x="6923834" y="1580704"/>
                <a:ext cx="225360" cy="371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39C6DB-1810-4D8C-A784-184C5FEB73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4834" y="1572064"/>
                  <a:ext cx="243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A67C33-774B-40FB-80AB-6A70B8A336DA}"/>
                    </a:ext>
                  </a:extLst>
                </p14:cNvPr>
                <p14:cNvContentPartPr/>
                <p14:nvPr/>
              </p14:nvContentPartPr>
              <p14:xfrm>
                <a:off x="7139474" y="1737304"/>
                <a:ext cx="71280" cy="185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A67C33-774B-40FB-80AB-6A70B8A336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0474" y="1728304"/>
                  <a:ext cx="88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6D8B8C-8FD2-4BC6-94E4-03A2D3EEF4E9}"/>
                    </a:ext>
                  </a:extLst>
                </p14:cNvPr>
                <p14:cNvContentPartPr/>
                <p14:nvPr/>
              </p14:nvContentPartPr>
              <p14:xfrm>
                <a:off x="7328114" y="1823704"/>
                <a:ext cx="161280" cy="54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6D8B8C-8FD2-4BC6-94E4-03A2D3EEF4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19474" y="1815064"/>
                  <a:ext cx="178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A01BF9-B72C-4335-8A58-52CCDFB29F7C}"/>
                    </a:ext>
                  </a:extLst>
                </p14:cNvPr>
                <p14:cNvContentPartPr/>
                <p14:nvPr/>
              </p14:nvContentPartPr>
              <p14:xfrm>
                <a:off x="7446554" y="1817944"/>
                <a:ext cx="176760" cy="346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A01BF9-B72C-4335-8A58-52CCDFB29F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37554" y="1808944"/>
                  <a:ext cx="1944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CCBF73-72E1-408B-A3D4-373743C38334}"/>
                    </a:ext>
                  </a:extLst>
                </p14:cNvPr>
                <p14:cNvContentPartPr/>
                <p14:nvPr/>
              </p14:nvContentPartPr>
              <p14:xfrm>
                <a:off x="7580114" y="1733344"/>
                <a:ext cx="286920" cy="172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CCBF73-72E1-408B-A3D4-373743C383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71474" y="1724704"/>
                  <a:ext cx="304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60D798-514A-4CDE-A7EF-16AE519B4B5C}"/>
                    </a:ext>
                  </a:extLst>
                </p14:cNvPr>
                <p14:cNvContentPartPr/>
                <p14:nvPr/>
              </p14:nvContentPartPr>
              <p14:xfrm>
                <a:off x="7884674" y="1557304"/>
                <a:ext cx="168480" cy="46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60D798-514A-4CDE-A7EF-16AE519B4B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5674" y="1548664"/>
                  <a:ext cx="1861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F2866F1-978F-403B-8E8A-F573C069947A}"/>
              </a:ext>
            </a:extLst>
          </p:cNvPr>
          <p:cNvGrpSpPr/>
          <p:nvPr/>
        </p:nvGrpSpPr>
        <p:grpSpPr>
          <a:xfrm>
            <a:off x="7972514" y="1313944"/>
            <a:ext cx="630360" cy="257400"/>
            <a:chOff x="7972514" y="1313944"/>
            <a:chExt cx="6303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372E03-F847-4F6F-B6CE-1A520EF3E29A}"/>
                    </a:ext>
                  </a:extLst>
                </p14:cNvPr>
                <p14:cNvContentPartPr/>
                <p14:nvPr/>
              </p14:nvContentPartPr>
              <p14:xfrm>
                <a:off x="8004914" y="1372624"/>
                <a:ext cx="195120" cy="198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372E03-F847-4F6F-B6CE-1A520EF3E2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96274" y="1363624"/>
                  <a:ext cx="212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BD8ADC-4DE9-4C7E-9394-5BCAF8C85C6F}"/>
                    </a:ext>
                  </a:extLst>
                </p14:cNvPr>
                <p14:cNvContentPartPr/>
                <p14:nvPr/>
              </p14:nvContentPartPr>
              <p14:xfrm>
                <a:off x="7972514" y="1363624"/>
                <a:ext cx="192960" cy="172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BD8ADC-4DE9-4C7E-9394-5BCAF8C85C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3874" y="1354624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1B3ECD-74C9-4CD6-9D63-20B79B4F5781}"/>
                    </a:ext>
                  </a:extLst>
                </p14:cNvPr>
                <p14:cNvContentPartPr/>
                <p14:nvPr/>
              </p14:nvContentPartPr>
              <p14:xfrm>
                <a:off x="8222714" y="1419784"/>
                <a:ext cx="176040" cy="2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1B3ECD-74C9-4CD6-9D63-20B79B4F57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14074" y="1411144"/>
                  <a:ext cx="193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9FC6B7-6DBC-4DA9-A2AA-84A0678F2F7F}"/>
                    </a:ext>
                  </a:extLst>
                </p14:cNvPr>
                <p14:cNvContentPartPr/>
                <p14:nvPr/>
              </p14:nvContentPartPr>
              <p14:xfrm>
                <a:off x="8527634" y="1313944"/>
                <a:ext cx="75240" cy="215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9FC6B7-6DBC-4DA9-A2AA-84A0678F2F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18994" y="1304944"/>
                  <a:ext cx="92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B6DB4C-1C97-4449-8043-362F459C21B7}"/>
              </a:ext>
            </a:extLst>
          </p:cNvPr>
          <p:cNvGrpSpPr/>
          <p:nvPr/>
        </p:nvGrpSpPr>
        <p:grpSpPr>
          <a:xfrm>
            <a:off x="8295074" y="1761784"/>
            <a:ext cx="235080" cy="160920"/>
            <a:chOff x="8295074" y="1761784"/>
            <a:chExt cx="23508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F400EF-6F45-4987-921B-556D702C8F9C}"/>
                    </a:ext>
                  </a:extLst>
                </p14:cNvPr>
                <p14:cNvContentPartPr/>
                <p14:nvPr/>
              </p14:nvContentPartPr>
              <p14:xfrm>
                <a:off x="8300474" y="1761784"/>
                <a:ext cx="229680" cy="72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F400EF-6F45-4987-921B-556D702C8F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91474" y="1752784"/>
                  <a:ext cx="247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98F198-1314-4879-8AA4-139021D6720D}"/>
                    </a:ext>
                  </a:extLst>
                </p14:cNvPr>
                <p14:cNvContentPartPr/>
                <p14:nvPr/>
              </p14:nvContentPartPr>
              <p14:xfrm>
                <a:off x="8295074" y="1871224"/>
                <a:ext cx="217440" cy="51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98F198-1314-4879-8AA4-139021D672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86434" y="1862584"/>
                  <a:ext cx="2350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5431B0-4F3B-4158-BE07-ABF36160230B}"/>
              </a:ext>
            </a:extLst>
          </p:cNvPr>
          <p:cNvGrpSpPr/>
          <p:nvPr/>
        </p:nvGrpSpPr>
        <p:grpSpPr>
          <a:xfrm>
            <a:off x="8800514" y="1380904"/>
            <a:ext cx="2287800" cy="913680"/>
            <a:chOff x="8800514" y="1380904"/>
            <a:chExt cx="2287800" cy="91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F0BDB5-7ED3-46B5-A487-6413515549B4}"/>
                    </a:ext>
                  </a:extLst>
                </p14:cNvPr>
                <p14:cNvContentPartPr/>
                <p14:nvPr/>
              </p14:nvContentPartPr>
              <p14:xfrm>
                <a:off x="8884754" y="2117824"/>
                <a:ext cx="182520" cy="176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F0BDB5-7ED3-46B5-A487-6413515549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5754" y="2109184"/>
                  <a:ext cx="20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5D733EB-FBB5-404B-BD91-F27BA8D5E324}"/>
                    </a:ext>
                  </a:extLst>
                </p14:cNvPr>
                <p14:cNvContentPartPr/>
                <p14:nvPr/>
              </p14:nvContentPartPr>
              <p14:xfrm>
                <a:off x="8856674" y="2148424"/>
                <a:ext cx="185760" cy="130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5D733EB-FBB5-404B-BD91-F27BA8D5E3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48034" y="2139424"/>
                  <a:ext cx="203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EA6719-42D8-4566-BDA6-A3A1524426EB}"/>
                    </a:ext>
                  </a:extLst>
                </p14:cNvPr>
                <p14:cNvContentPartPr/>
                <p14:nvPr/>
              </p14:nvContentPartPr>
              <p14:xfrm>
                <a:off x="8800514" y="1558744"/>
                <a:ext cx="512280" cy="43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EA6719-42D8-4566-BDA6-A3A1524426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91514" y="1550104"/>
                  <a:ext cx="529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5EF651-55D4-419F-A2D1-F3C383523A1E}"/>
                    </a:ext>
                  </a:extLst>
                </p14:cNvPr>
                <p14:cNvContentPartPr/>
                <p14:nvPr/>
              </p14:nvContentPartPr>
              <p14:xfrm>
                <a:off x="9367154" y="1713184"/>
                <a:ext cx="187920" cy="238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5EF651-55D4-419F-A2D1-F3C383523A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58514" y="1704544"/>
                  <a:ext cx="205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19444FB-520B-49EB-A607-C2ED563BB2ED}"/>
                    </a:ext>
                  </a:extLst>
                </p14:cNvPr>
                <p14:cNvContentPartPr/>
                <p14:nvPr/>
              </p14:nvContentPartPr>
              <p14:xfrm>
                <a:off x="9308114" y="1658824"/>
                <a:ext cx="245880" cy="274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19444FB-520B-49EB-A607-C2ED563BB2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9114" y="1650184"/>
                  <a:ext cx="263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2896E8-1D94-4081-B901-36E63BDE3843}"/>
                    </a:ext>
                  </a:extLst>
                </p14:cNvPr>
                <p14:cNvContentPartPr/>
                <p14:nvPr/>
              </p14:nvContentPartPr>
              <p14:xfrm>
                <a:off x="9614474" y="1856104"/>
                <a:ext cx="147240" cy="311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2896E8-1D94-4081-B901-36E63BDE38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05474" y="1847104"/>
                  <a:ext cx="164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7A2155-DEBC-4C23-89FE-785365AE931A}"/>
                    </a:ext>
                  </a:extLst>
                </p14:cNvPr>
                <p14:cNvContentPartPr/>
                <p14:nvPr/>
              </p14:nvContentPartPr>
              <p14:xfrm>
                <a:off x="9748754" y="1686184"/>
                <a:ext cx="263880" cy="204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7A2155-DEBC-4C23-89FE-785365AE93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39754" y="1677184"/>
                  <a:ext cx="281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694034-99EB-42C6-9E1E-8ECC91E71BDD}"/>
                    </a:ext>
                  </a:extLst>
                </p14:cNvPr>
                <p14:cNvContentPartPr/>
                <p14:nvPr/>
              </p14:nvContentPartPr>
              <p14:xfrm>
                <a:off x="10000394" y="1655224"/>
                <a:ext cx="268560" cy="526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694034-99EB-42C6-9E1E-8ECC91E71B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91754" y="1646224"/>
                  <a:ext cx="2862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1E1DF86-B6D6-4FBC-A0D3-1DFEFBF21379}"/>
                    </a:ext>
                  </a:extLst>
                </p14:cNvPr>
                <p14:cNvContentPartPr/>
                <p14:nvPr/>
              </p14:nvContentPartPr>
              <p14:xfrm>
                <a:off x="10420514" y="1450744"/>
                <a:ext cx="193320" cy="204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1E1DF86-B6D6-4FBC-A0D3-1DFEFBF213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11514" y="1442104"/>
                  <a:ext cx="210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F85A17A-3D36-45FD-B9EF-2311DD0AFB20}"/>
                    </a:ext>
                  </a:extLst>
                </p14:cNvPr>
                <p14:cNvContentPartPr/>
                <p14:nvPr/>
              </p14:nvContentPartPr>
              <p14:xfrm>
                <a:off x="10419794" y="1435264"/>
                <a:ext cx="172800" cy="177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F85A17A-3D36-45FD-B9EF-2311DD0AFB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10794" y="1426624"/>
                  <a:ext cx="19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0DDBE5-9180-4602-BC0C-4ED19EF7FB1D}"/>
                    </a:ext>
                  </a:extLst>
                </p14:cNvPr>
                <p14:cNvContentPartPr/>
                <p14:nvPr/>
              </p14:nvContentPartPr>
              <p14:xfrm>
                <a:off x="10663874" y="1491424"/>
                <a:ext cx="182520" cy="39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0DDBE5-9180-4602-BC0C-4ED19EF7FB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55234" y="1482784"/>
                  <a:ext cx="200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8B337A-8BE9-469E-838F-BC032C9C19FC}"/>
                    </a:ext>
                  </a:extLst>
                </p14:cNvPr>
                <p14:cNvContentPartPr/>
                <p14:nvPr/>
              </p14:nvContentPartPr>
              <p14:xfrm>
                <a:off x="10998674" y="1380904"/>
                <a:ext cx="89640" cy="233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8B337A-8BE9-469E-838F-BC032C9C19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90034" y="1372264"/>
                  <a:ext cx="107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CEDAF15-4607-48E7-8346-36D696EA2584}"/>
              </a:ext>
            </a:extLst>
          </p:cNvPr>
          <p:cNvGrpSpPr/>
          <p:nvPr/>
        </p:nvGrpSpPr>
        <p:grpSpPr>
          <a:xfrm>
            <a:off x="1829114" y="3185944"/>
            <a:ext cx="192240" cy="129240"/>
            <a:chOff x="1829114" y="3185944"/>
            <a:chExt cx="19224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491B90-4468-4116-A640-DC9ACA8AEA51}"/>
                    </a:ext>
                  </a:extLst>
                </p14:cNvPr>
                <p14:cNvContentPartPr/>
                <p14:nvPr/>
              </p14:nvContentPartPr>
              <p14:xfrm>
                <a:off x="1829114" y="3185944"/>
                <a:ext cx="167400" cy="19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491B90-4468-4116-A640-DC9ACA8AEA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20474" y="3176944"/>
                  <a:ext cx="185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18889D-3341-481A-83C7-E2680E188C4F}"/>
                    </a:ext>
                  </a:extLst>
                </p14:cNvPr>
                <p14:cNvContentPartPr/>
                <p14:nvPr/>
              </p14:nvContentPartPr>
              <p14:xfrm>
                <a:off x="1831634" y="3289984"/>
                <a:ext cx="189720" cy="25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18889D-3341-481A-83C7-E2680E188C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22994" y="3280984"/>
                  <a:ext cx="207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75DD817-0791-44D8-A851-F754F46C5B15}"/>
              </a:ext>
            </a:extLst>
          </p:cNvPr>
          <p:cNvGrpSpPr/>
          <p:nvPr/>
        </p:nvGrpSpPr>
        <p:grpSpPr>
          <a:xfrm>
            <a:off x="1837034" y="4191064"/>
            <a:ext cx="249120" cy="102240"/>
            <a:chOff x="1837034" y="4191064"/>
            <a:chExt cx="24912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E71D74-7EE6-478F-B201-4021A092D100}"/>
                    </a:ext>
                  </a:extLst>
                </p14:cNvPr>
                <p14:cNvContentPartPr/>
                <p14:nvPr/>
              </p14:nvContentPartPr>
              <p14:xfrm>
                <a:off x="1837034" y="4191064"/>
                <a:ext cx="175320" cy="31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E71D74-7EE6-478F-B201-4021A092D1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28034" y="4182424"/>
                  <a:ext cx="192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D749763-5428-49C5-80F0-ED84BB376065}"/>
                    </a:ext>
                  </a:extLst>
                </p14:cNvPr>
                <p14:cNvContentPartPr/>
                <p14:nvPr/>
              </p14:nvContentPartPr>
              <p14:xfrm>
                <a:off x="1890674" y="4273504"/>
                <a:ext cx="195480" cy="1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D749763-5428-49C5-80F0-ED84BB3760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81674" y="4264504"/>
                  <a:ext cx="2131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CFC1533-EF06-44B6-B43B-9A83E1ECC975}"/>
                  </a:ext>
                </a:extLst>
              </p14:cNvPr>
              <p14:cNvContentPartPr/>
              <p14:nvPr/>
            </p14:nvContentPartPr>
            <p14:xfrm>
              <a:off x="2519954" y="3096304"/>
              <a:ext cx="121680" cy="3999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CFC1533-EF06-44B6-B43B-9A83E1ECC97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511314" y="3087664"/>
                <a:ext cx="139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9C36096-8CFB-4733-BC39-3F9D57399D48}"/>
                  </a:ext>
                </a:extLst>
              </p14:cNvPr>
              <p14:cNvContentPartPr/>
              <p14:nvPr/>
            </p14:nvContentPartPr>
            <p14:xfrm>
              <a:off x="2726954" y="3340744"/>
              <a:ext cx="29520" cy="29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9C36096-8CFB-4733-BC39-3F9D57399D4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717954" y="3331744"/>
                <a:ext cx="47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5CAE6E6-99C7-4A90-9EFC-05F5F470FC4D}"/>
                  </a:ext>
                </a:extLst>
              </p14:cNvPr>
              <p14:cNvContentPartPr/>
              <p14:nvPr/>
            </p14:nvContentPartPr>
            <p14:xfrm>
              <a:off x="2889674" y="3270904"/>
              <a:ext cx="196920" cy="364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5CAE6E6-99C7-4A90-9EFC-05F5F470FC4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881034" y="3261904"/>
                <a:ext cx="214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3DE7996-345D-4328-BCDD-7BFBBB1DFA61}"/>
                  </a:ext>
                </a:extLst>
              </p14:cNvPr>
              <p14:cNvContentPartPr/>
              <p14:nvPr/>
            </p14:nvContentPartPr>
            <p14:xfrm>
              <a:off x="3029714" y="3131224"/>
              <a:ext cx="296640" cy="217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3DE7996-345D-4328-BCDD-7BFBBB1DFA6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20714" y="3122584"/>
                <a:ext cx="314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B0E2EB0-7987-4186-9BAA-1CDA0772196C}"/>
                  </a:ext>
                </a:extLst>
              </p14:cNvPr>
              <p14:cNvContentPartPr/>
              <p14:nvPr/>
            </p14:nvContentPartPr>
            <p14:xfrm>
              <a:off x="3397274" y="3125824"/>
              <a:ext cx="228960" cy="529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B0E2EB0-7987-4186-9BAA-1CDA0772196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88634" y="3116824"/>
                <a:ext cx="24660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C4FC040-E182-402D-BF4C-2CDB98416657}"/>
                  </a:ext>
                </a:extLst>
              </p14:cNvPr>
              <p14:cNvContentPartPr/>
              <p14:nvPr/>
            </p14:nvContentPartPr>
            <p14:xfrm>
              <a:off x="3719834" y="2986504"/>
              <a:ext cx="134640" cy="104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C4FC040-E182-402D-BF4C-2CDB9841665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710834" y="2977504"/>
                <a:ext cx="152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ECFDE54-C83B-4E18-BC1E-85B0C8EC86E6}"/>
                  </a:ext>
                </a:extLst>
              </p14:cNvPr>
              <p14:cNvContentPartPr/>
              <p14:nvPr/>
            </p14:nvContentPartPr>
            <p14:xfrm>
              <a:off x="4039154" y="3194584"/>
              <a:ext cx="311760" cy="50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ECFDE54-C83B-4E18-BC1E-85B0C8EC86E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030154" y="3185944"/>
                <a:ext cx="329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C0B02ED-5C0E-4302-89F0-EEF0EBFFBCF8}"/>
                  </a:ext>
                </a:extLst>
              </p14:cNvPr>
              <p14:cNvContentPartPr/>
              <p14:nvPr/>
            </p14:nvContentPartPr>
            <p14:xfrm>
              <a:off x="4195394" y="3109984"/>
              <a:ext cx="50760" cy="231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C0B02ED-5C0E-4302-89F0-EEF0EBFFBCF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86754" y="3100984"/>
                <a:ext cx="68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11C21A-B367-4DF3-AAA5-6F83B9786D34}"/>
                  </a:ext>
                </a:extLst>
              </p14:cNvPr>
              <p14:cNvContentPartPr/>
              <p14:nvPr/>
            </p14:nvContentPartPr>
            <p14:xfrm>
              <a:off x="4443434" y="3084064"/>
              <a:ext cx="309960" cy="2700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11C21A-B367-4DF3-AAA5-6F83B9786D3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34794" y="3075064"/>
                <a:ext cx="3276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4418DFF-29C7-4854-9B6B-58577109EDAB}"/>
                  </a:ext>
                </a:extLst>
              </p14:cNvPr>
              <p14:cNvContentPartPr/>
              <p14:nvPr/>
            </p14:nvContentPartPr>
            <p14:xfrm>
              <a:off x="4753034" y="3244264"/>
              <a:ext cx="114120" cy="2710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4418DFF-29C7-4854-9B6B-58577109EDA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744394" y="3235624"/>
                <a:ext cx="131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D12E0A6-3491-4FFF-BEA3-8D7C85915781}"/>
                  </a:ext>
                </a:extLst>
              </p14:cNvPr>
              <p14:cNvContentPartPr/>
              <p14:nvPr/>
            </p14:nvContentPartPr>
            <p14:xfrm>
              <a:off x="4827554" y="3039064"/>
              <a:ext cx="317880" cy="276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D12E0A6-3491-4FFF-BEA3-8D7C8591578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18554" y="3030064"/>
                <a:ext cx="3355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43277AD-8B02-4E7A-91B2-FB097225ADF4}"/>
                  </a:ext>
                </a:extLst>
              </p14:cNvPr>
              <p14:cNvContentPartPr/>
              <p14:nvPr/>
            </p14:nvContentPartPr>
            <p14:xfrm>
              <a:off x="5046794" y="3134464"/>
              <a:ext cx="323640" cy="5328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43277AD-8B02-4E7A-91B2-FB097225AD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38154" y="3125464"/>
                <a:ext cx="3412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6A70300-99BE-40BB-8117-077D4C56BCB5}"/>
                  </a:ext>
                </a:extLst>
              </p14:cNvPr>
              <p14:cNvContentPartPr/>
              <p14:nvPr/>
            </p14:nvContentPartPr>
            <p14:xfrm>
              <a:off x="5518394" y="2918464"/>
              <a:ext cx="50760" cy="1274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6A70300-99BE-40BB-8117-077D4C56BCB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09754" y="2909464"/>
                <a:ext cx="68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0460063-E721-4C5B-A9F6-C1164D067631}"/>
                  </a:ext>
                </a:extLst>
              </p14:cNvPr>
              <p14:cNvContentPartPr/>
              <p14:nvPr/>
            </p14:nvContentPartPr>
            <p14:xfrm>
              <a:off x="5658794" y="3205024"/>
              <a:ext cx="229320" cy="464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0460063-E721-4C5B-A9F6-C1164D06763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49794" y="3196024"/>
                <a:ext cx="246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3A55EF0-4C76-459B-981B-F341B4D4B3BF}"/>
                  </a:ext>
                </a:extLst>
              </p14:cNvPr>
              <p14:cNvContentPartPr/>
              <p14:nvPr/>
            </p14:nvContentPartPr>
            <p14:xfrm>
              <a:off x="5761034" y="3122224"/>
              <a:ext cx="55080" cy="1728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3A55EF0-4C76-459B-981B-F341B4D4B3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752394" y="3113224"/>
                <a:ext cx="72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F30BE4F-1CD1-4E66-9BD9-E95E383509E5}"/>
                  </a:ext>
                </a:extLst>
              </p14:cNvPr>
              <p14:cNvContentPartPr/>
              <p14:nvPr/>
            </p14:nvContentPartPr>
            <p14:xfrm>
              <a:off x="6043634" y="3043384"/>
              <a:ext cx="279360" cy="3225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F30BE4F-1CD1-4E66-9BD9-E95E383509E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34634" y="3034744"/>
                <a:ext cx="297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326CA66-4BCC-4689-9EA4-1D2FD23C6BC9}"/>
                  </a:ext>
                </a:extLst>
              </p14:cNvPr>
              <p14:cNvContentPartPr/>
              <p14:nvPr/>
            </p14:nvContentPartPr>
            <p14:xfrm>
              <a:off x="6341714" y="3250024"/>
              <a:ext cx="111960" cy="292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326CA66-4BCC-4689-9EA4-1D2FD23C6BC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333074" y="3241384"/>
                <a:ext cx="1296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0B21658-B089-4507-B8AF-FC313A218C05}"/>
                  </a:ext>
                </a:extLst>
              </p14:cNvPr>
              <p14:cNvContentPartPr/>
              <p14:nvPr/>
            </p14:nvContentPartPr>
            <p14:xfrm>
              <a:off x="6430994" y="3161104"/>
              <a:ext cx="246600" cy="2030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0B21658-B089-4507-B8AF-FC313A218C0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21994" y="3152464"/>
                <a:ext cx="264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6350D05-F147-48C1-A56F-EC13346F43A9}"/>
                  </a:ext>
                </a:extLst>
              </p14:cNvPr>
              <p14:cNvContentPartPr/>
              <p14:nvPr/>
            </p14:nvContentPartPr>
            <p14:xfrm>
              <a:off x="6726554" y="3144904"/>
              <a:ext cx="243360" cy="456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6350D05-F147-48C1-A56F-EC13346F43A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17914" y="3136264"/>
                <a:ext cx="261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9F99479-427D-4341-91C9-AE721CBF58DB}"/>
                  </a:ext>
                </a:extLst>
              </p14:cNvPr>
              <p14:cNvContentPartPr/>
              <p14:nvPr/>
            </p14:nvContentPartPr>
            <p14:xfrm>
              <a:off x="7100234" y="2930344"/>
              <a:ext cx="161280" cy="1551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9F99479-427D-4341-91C9-AE721CBF58D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091234" y="2921344"/>
                <a:ext cx="178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93627C6-E247-49E3-9399-CC4BB484B1C2}"/>
                  </a:ext>
                </a:extLst>
              </p14:cNvPr>
              <p14:cNvContentPartPr/>
              <p14:nvPr/>
            </p14:nvContentPartPr>
            <p14:xfrm>
              <a:off x="7386074" y="3256144"/>
              <a:ext cx="312840" cy="417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93627C6-E247-49E3-9399-CC4BB484B1C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77074" y="3247504"/>
                <a:ext cx="330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1387A5D-EC7B-432B-86BA-EDEEC3109ECE}"/>
                  </a:ext>
                </a:extLst>
              </p14:cNvPr>
              <p14:cNvContentPartPr/>
              <p14:nvPr/>
            </p14:nvContentPartPr>
            <p14:xfrm>
              <a:off x="7551314" y="3170104"/>
              <a:ext cx="72720" cy="2134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1387A5D-EC7B-432B-86BA-EDEEC3109EC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42314" y="3161104"/>
                <a:ext cx="90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6757C3F-65A7-479B-9242-43903C522396}"/>
                  </a:ext>
                </a:extLst>
              </p14:cNvPr>
              <p14:cNvContentPartPr/>
              <p14:nvPr/>
            </p14:nvContentPartPr>
            <p14:xfrm>
              <a:off x="7804394" y="3136624"/>
              <a:ext cx="186480" cy="1076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6757C3F-65A7-479B-9242-43903C5223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95754" y="3127624"/>
                <a:ext cx="2041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87EB920-772A-4CF6-B499-B31AF1BAF810}"/>
                  </a:ext>
                </a:extLst>
              </p14:cNvPr>
              <p14:cNvContentPartPr/>
              <p14:nvPr/>
            </p14:nvContentPartPr>
            <p14:xfrm>
              <a:off x="7933274" y="3029704"/>
              <a:ext cx="128520" cy="3492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87EB920-772A-4CF6-B499-B31AF1BAF81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924274" y="3021064"/>
                <a:ext cx="1461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5F390A8-F317-4165-8FB2-6DB5D639CE86}"/>
                  </a:ext>
                </a:extLst>
              </p14:cNvPr>
              <p14:cNvContentPartPr/>
              <p14:nvPr/>
            </p14:nvContentPartPr>
            <p14:xfrm>
              <a:off x="8088434" y="3332824"/>
              <a:ext cx="108360" cy="238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5F390A8-F317-4165-8FB2-6DB5D639CE8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079434" y="3324184"/>
                <a:ext cx="126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BBB9507-E594-414F-941E-668CB521B37C}"/>
                  </a:ext>
                </a:extLst>
              </p14:cNvPr>
              <p14:cNvContentPartPr/>
              <p14:nvPr/>
            </p14:nvContentPartPr>
            <p14:xfrm>
              <a:off x="8192834" y="3174784"/>
              <a:ext cx="285120" cy="2138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BBB9507-E594-414F-941E-668CB521B37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183834" y="3165784"/>
                <a:ext cx="302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52D0899-6D0A-4DEC-985C-862052F0EE52}"/>
                  </a:ext>
                </a:extLst>
              </p14:cNvPr>
              <p14:cNvContentPartPr/>
              <p14:nvPr/>
            </p14:nvContentPartPr>
            <p14:xfrm>
              <a:off x="8458154" y="3207544"/>
              <a:ext cx="287640" cy="4910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52D0899-6D0A-4DEC-985C-862052F0EE5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49154" y="3198904"/>
                <a:ext cx="3052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E535728-EA3E-49E4-9C19-F4662E208F9C}"/>
                  </a:ext>
                </a:extLst>
              </p14:cNvPr>
              <p14:cNvContentPartPr/>
              <p14:nvPr/>
            </p14:nvContentPartPr>
            <p14:xfrm>
              <a:off x="8821394" y="2976064"/>
              <a:ext cx="198000" cy="1836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E535728-EA3E-49E4-9C19-F4662E208F9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12394" y="2967424"/>
                <a:ext cx="215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C491721-34DC-4EEF-8732-8E0F79501BC4}"/>
                  </a:ext>
                </a:extLst>
              </p14:cNvPr>
              <p14:cNvContentPartPr/>
              <p14:nvPr/>
            </p14:nvContentPartPr>
            <p14:xfrm>
              <a:off x="9083114" y="3270184"/>
              <a:ext cx="313200" cy="622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C491721-34DC-4EEF-8732-8E0F79501BC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074114" y="3261544"/>
                <a:ext cx="33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A3CCF59-A727-4324-9024-8F89D635D86D}"/>
                  </a:ext>
                </a:extLst>
              </p14:cNvPr>
              <p14:cNvContentPartPr/>
              <p14:nvPr/>
            </p14:nvContentPartPr>
            <p14:xfrm>
              <a:off x="9243314" y="3163624"/>
              <a:ext cx="69120" cy="276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A3CCF59-A727-4324-9024-8F89D635D86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234314" y="3154624"/>
                <a:ext cx="867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8A0FEA-6BDC-450D-B615-306110E58A1E}"/>
                  </a:ext>
                </a:extLst>
              </p14:cNvPr>
              <p14:cNvContentPartPr/>
              <p14:nvPr/>
            </p14:nvContentPartPr>
            <p14:xfrm>
              <a:off x="9501794" y="3164704"/>
              <a:ext cx="469080" cy="321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8A0FEA-6BDC-450D-B615-306110E58A1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493154" y="3156064"/>
                <a:ext cx="486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50AA96-EC06-4AFF-B6E8-14A7F6832333}"/>
                  </a:ext>
                </a:extLst>
              </p14:cNvPr>
              <p14:cNvContentPartPr/>
              <p14:nvPr/>
            </p14:nvContentPartPr>
            <p14:xfrm>
              <a:off x="9750194" y="3420304"/>
              <a:ext cx="158040" cy="3416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50AA96-EC06-4AFF-B6E8-14A7F683233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741194" y="3411304"/>
                <a:ext cx="175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310B119-54EE-4219-8F38-975D98AE6DF6}"/>
                  </a:ext>
                </a:extLst>
              </p14:cNvPr>
              <p14:cNvContentPartPr/>
              <p14:nvPr/>
            </p14:nvContentPartPr>
            <p14:xfrm>
              <a:off x="9857834" y="3314824"/>
              <a:ext cx="305640" cy="177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310B119-54EE-4219-8F38-975D98AE6DF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49194" y="3306184"/>
                <a:ext cx="323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FE0FCAE-8CEB-4E4C-A3FA-2789AB48B144}"/>
                  </a:ext>
                </a:extLst>
              </p14:cNvPr>
              <p14:cNvContentPartPr/>
              <p14:nvPr/>
            </p14:nvContentPartPr>
            <p14:xfrm>
              <a:off x="10112714" y="3337864"/>
              <a:ext cx="241560" cy="463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FE0FCAE-8CEB-4E4C-A3FA-2789AB48B14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103714" y="3328864"/>
                <a:ext cx="2592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998DDB6-C325-498B-B590-EACAC0FF4FF8}"/>
                  </a:ext>
                </a:extLst>
              </p14:cNvPr>
              <p14:cNvContentPartPr/>
              <p14:nvPr/>
            </p14:nvContentPartPr>
            <p14:xfrm>
              <a:off x="10454714" y="3149224"/>
              <a:ext cx="117720" cy="77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998DDB6-C325-498B-B590-EACAC0FF4FF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445714" y="3140224"/>
                <a:ext cx="135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C0C5430-5959-4612-B92D-664866704BCB}"/>
                  </a:ext>
                </a:extLst>
              </p14:cNvPr>
              <p14:cNvContentPartPr/>
              <p14:nvPr/>
            </p14:nvContentPartPr>
            <p14:xfrm>
              <a:off x="10526354" y="3069304"/>
              <a:ext cx="125280" cy="2556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C0C5430-5959-4612-B92D-664866704BC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517354" y="3060304"/>
                <a:ext cx="1429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316CA4A-9C84-47C5-ABBD-6E49A2AB9775}"/>
                  </a:ext>
                </a:extLst>
              </p14:cNvPr>
              <p14:cNvContentPartPr/>
              <p14:nvPr/>
            </p14:nvContentPartPr>
            <p14:xfrm>
              <a:off x="10552274" y="3351184"/>
              <a:ext cx="288360" cy="55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316CA4A-9C84-47C5-ABBD-6E49A2AB977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543274" y="3342184"/>
                <a:ext cx="306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89C0106-6310-4190-BA15-920CD79A12B9}"/>
                  </a:ext>
                </a:extLst>
              </p14:cNvPr>
              <p14:cNvContentPartPr/>
              <p14:nvPr/>
            </p14:nvContentPartPr>
            <p14:xfrm>
              <a:off x="10668554" y="3241744"/>
              <a:ext cx="35280" cy="2181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89C0106-6310-4190-BA15-920CD79A12B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659554" y="3233104"/>
                <a:ext cx="52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1949C9A-8F6A-4DAB-AD5D-7FF0E45807E3}"/>
                  </a:ext>
                </a:extLst>
              </p14:cNvPr>
              <p14:cNvContentPartPr/>
              <p14:nvPr/>
            </p14:nvContentPartPr>
            <p14:xfrm>
              <a:off x="10963034" y="3343984"/>
              <a:ext cx="11160" cy="57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1949C9A-8F6A-4DAB-AD5D-7FF0E45807E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954034" y="3334984"/>
                <a:ext cx="28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7CE7518-EB8C-44E3-A7FC-491E7EB8AE50}"/>
                  </a:ext>
                </a:extLst>
              </p14:cNvPr>
              <p14:cNvContentPartPr/>
              <p14:nvPr/>
            </p14:nvContentPartPr>
            <p14:xfrm>
              <a:off x="11173994" y="3338584"/>
              <a:ext cx="320400" cy="525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7CE7518-EB8C-44E3-A7FC-491E7EB8AE5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164994" y="3329944"/>
                <a:ext cx="338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C98394D-F2FD-41B1-B722-57406EEA14A4}"/>
                  </a:ext>
                </a:extLst>
              </p14:cNvPr>
              <p14:cNvContentPartPr/>
              <p14:nvPr/>
            </p14:nvContentPartPr>
            <p14:xfrm>
              <a:off x="2504474" y="4303744"/>
              <a:ext cx="138960" cy="3834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C98394D-F2FD-41B1-B722-57406EEA14A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495474" y="4294744"/>
                <a:ext cx="1566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C3A3239-B93B-4887-8737-BC2F95706527}"/>
                  </a:ext>
                </a:extLst>
              </p14:cNvPr>
              <p14:cNvContentPartPr/>
              <p14:nvPr/>
            </p14:nvContentPartPr>
            <p14:xfrm>
              <a:off x="2613194" y="4135624"/>
              <a:ext cx="296280" cy="2689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C3A3239-B93B-4887-8737-BC2F9570652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604194" y="4126984"/>
                <a:ext cx="3139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9817036-C116-4E31-83DD-EF064D7B31BD}"/>
                  </a:ext>
                </a:extLst>
              </p14:cNvPr>
              <p14:cNvContentPartPr/>
              <p14:nvPr/>
            </p14:nvContentPartPr>
            <p14:xfrm>
              <a:off x="3224114" y="4227784"/>
              <a:ext cx="312120" cy="709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9817036-C116-4E31-83DD-EF064D7B31B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215474" y="4218784"/>
                <a:ext cx="329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165BE9E-BE22-4794-AD0D-BCD9C622AD8E}"/>
                  </a:ext>
                </a:extLst>
              </p14:cNvPr>
              <p14:cNvContentPartPr/>
              <p14:nvPr/>
            </p14:nvContentPartPr>
            <p14:xfrm>
              <a:off x="3376394" y="4156864"/>
              <a:ext cx="71280" cy="2365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165BE9E-BE22-4794-AD0D-BCD9C622AD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367754" y="4148224"/>
                <a:ext cx="889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AB99108-1DE2-4672-9F01-2370DDE7948B}"/>
                  </a:ext>
                </a:extLst>
              </p14:cNvPr>
              <p14:cNvContentPartPr/>
              <p14:nvPr/>
            </p14:nvContentPartPr>
            <p14:xfrm>
              <a:off x="3808754" y="4295824"/>
              <a:ext cx="148320" cy="333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AB99108-1DE2-4672-9F01-2370DDE7948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800114" y="4287184"/>
                <a:ext cx="1659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799CA37-1E45-4A50-8ECB-912A631C9962}"/>
                  </a:ext>
                </a:extLst>
              </p14:cNvPr>
              <p14:cNvContentPartPr/>
              <p14:nvPr/>
            </p14:nvContentPartPr>
            <p14:xfrm>
              <a:off x="3918554" y="4124824"/>
              <a:ext cx="302400" cy="2372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799CA37-1E45-4A50-8ECB-912A631C996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909554" y="4115824"/>
                <a:ext cx="320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6138F06-8E79-4138-80B7-3C408955E5F2}"/>
                  </a:ext>
                </a:extLst>
              </p14:cNvPr>
              <p14:cNvContentPartPr/>
              <p14:nvPr/>
            </p14:nvContentPartPr>
            <p14:xfrm>
              <a:off x="4258394" y="4154704"/>
              <a:ext cx="193320" cy="477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6138F06-8E79-4138-80B7-3C408955E5F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249754" y="4146064"/>
                <a:ext cx="210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DBA0766-169D-4C36-BCF8-AC34603DD67C}"/>
                  </a:ext>
                </a:extLst>
              </p14:cNvPr>
              <p14:cNvContentPartPr/>
              <p14:nvPr/>
            </p14:nvContentPartPr>
            <p14:xfrm>
              <a:off x="3188474" y="5052184"/>
              <a:ext cx="300240" cy="727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DBA0766-169D-4C36-BCF8-AC34603DD67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179474" y="5043184"/>
                <a:ext cx="317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C37138-0D2F-4AE0-874F-828D25BA2A7E}"/>
                  </a:ext>
                </a:extLst>
              </p14:cNvPr>
              <p14:cNvContentPartPr/>
              <p14:nvPr/>
            </p14:nvContentPartPr>
            <p14:xfrm>
              <a:off x="3342914" y="4983064"/>
              <a:ext cx="45000" cy="2736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C37138-0D2F-4AE0-874F-828D25BA2A7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333914" y="4974064"/>
                <a:ext cx="6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8DC660-C370-43F0-B5F8-2AE9E2C1C080}"/>
                  </a:ext>
                </a:extLst>
              </p14:cNvPr>
              <p14:cNvContentPartPr/>
              <p14:nvPr/>
            </p14:nvContentPartPr>
            <p14:xfrm>
              <a:off x="3805154" y="5079184"/>
              <a:ext cx="100440" cy="3132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8DC660-C370-43F0-B5F8-2AE9E2C1C08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796154" y="5070544"/>
                <a:ext cx="118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433E958-9CAD-4595-AE83-BE306F20E6EF}"/>
                  </a:ext>
                </a:extLst>
              </p14:cNvPr>
              <p14:cNvContentPartPr/>
              <p14:nvPr/>
            </p14:nvContentPartPr>
            <p14:xfrm>
              <a:off x="3906314" y="4969744"/>
              <a:ext cx="190440" cy="1936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433E958-9CAD-4595-AE83-BE306F20E6E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897674" y="4961104"/>
                <a:ext cx="208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D963C74-D4D8-44C5-86BC-C9B51D0A9B40}"/>
                  </a:ext>
                </a:extLst>
              </p14:cNvPr>
              <p14:cNvContentPartPr/>
              <p14:nvPr/>
            </p14:nvContentPartPr>
            <p14:xfrm>
              <a:off x="4159394" y="5002144"/>
              <a:ext cx="180720" cy="4741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D963C74-D4D8-44C5-86BC-C9B51D0A9B4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150394" y="4993504"/>
                <a:ext cx="198360" cy="49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9AD6D8AA-B781-449D-AA4B-77D2DE243753}"/>
              </a:ext>
            </a:extLst>
          </p:cNvPr>
          <p:cNvGrpSpPr/>
          <p:nvPr/>
        </p:nvGrpSpPr>
        <p:grpSpPr>
          <a:xfrm>
            <a:off x="4721354" y="3886144"/>
            <a:ext cx="6856560" cy="2295720"/>
            <a:chOff x="4721354" y="3886144"/>
            <a:chExt cx="6856560" cy="22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1A07317-CE50-4C34-9D9B-1A3C5CB074D7}"/>
                    </a:ext>
                  </a:extLst>
                </p14:cNvPr>
                <p14:cNvContentPartPr/>
                <p14:nvPr/>
              </p14:nvContentPartPr>
              <p14:xfrm>
                <a:off x="4764554" y="4201504"/>
                <a:ext cx="352440" cy="66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1A07317-CE50-4C34-9D9B-1A3C5CB074D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55554" y="4192864"/>
                  <a:ext cx="370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70FA2A6-DA7F-4786-AB16-1CC9A3AC6D19}"/>
                    </a:ext>
                  </a:extLst>
                </p14:cNvPr>
                <p14:cNvContentPartPr/>
                <p14:nvPr/>
              </p14:nvContentPartPr>
              <p14:xfrm>
                <a:off x="4981274" y="4135624"/>
                <a:ext cx="26280" cy="240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70FA2A6-DA7F-4786-AB16-1CC9A3AC6D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72634" y="4126984"/>
                  <a:ext cx="43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1079FDD-202E-491A-ABB3-121E42A2DCFE}"/>
                    </a:ext>
                  </a:extLst>
                </p14:cNvPr>
                <p14:cNvContentPartPr/>
                <p14:nvPr/>
              </p14:nvContentPartPr>
              <p14:xfrm>
                <a:off x="5245154" y="4232464"/>
                <a:ext cx="127800" cy="388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1079FDD-202E-491A-ABB3-121E42A2DCF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36154" y="4223824"/>
                  <a:ext cx="145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CB8048-9B5E-4616-AC05-9DDA41359033}"/>
                    </a:ext>
                  </a:extLst>
                </p14:cNvPr>
                <p14:cNvContentPartPr/>
                <p14:nvPr/>
              </p14:nvContentPartPr>
              <p14:xfrm>
                <a:off x="5323274" y="4088104"/>
                <a:ext cx="253800" cy="250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CB8048-9B5E-4616-AC05-9DDA413590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14274" y="4079104"/>
                  <a:ext cx="271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284BDA-0F69-4E55-B900-D8568A9E9080}"/>
                    </a:ext>
                  </a:extLst>
                </p14:cNvPr>
                <p14:cNvContentPartPr/>
                <p14:nvPr/>
              </p14:nvContentPartPr>
              <p14:xfrm>
                <a:off x="5649434" y="4154344"/>
                <a:ext cx="212760" cy="475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284BDA-0F69-4E55-B900-D8568A9E908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640794" y="4145704"/>
                  <a:ext cx="2304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00667B-1255-44FC-B4A0-3DDC888CC841}"/>
                    </a:ext>
                  </a:extLst>
                </p14:cNvPr>
                <p14:cNvContentPartPr/>
                <p14:nvPr/>
              </p14:nvContentPartPr>
              <p14:xfrm>
                <a:off x="5973794" y="3905944"/>
                <a:ext cx="196560" cy="146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00667B-1255-44FC-B4A0-3DDC888CC8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65154" y="3897304"/>
                  <a:ext cx="214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7879CD6-0C6D-4358-A0A6-C61BBF1714EF}"/>
                    </a:ext>
                  </a:extLst>
                </p14:cNvPr>
                <p14:cNvContentPartPr/>
                <p14:nvPr/>
              </p14:nvContentPartPr>
              <p14:xfrm>
                <a:off x="6135074" y="4242184"/>
                <a:ext cx="293760" cy="3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7879CD6-0C6D-4358-A0A6-C61BBF1714E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26434" y="4233544"/>
                  <a:ext cx="311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566CEF0-CA29-40BF-A4E1-4573EA16A271}"/>
                    </a:ext>
                  </a:extLst>
                </p14:cNvPr>
                <p14:cNvContentPartPr/>
                <p14:nvPr/>
              </p14:nvContentPartPr>
              <p14:xfrm>
                <a:off x="6230474" y="4150384"/>
                <a:ext cx="97560" cy="211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566CEF0-CA29-40BF-A4E1-4573EA16A2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21474" y="4141744"/>
                  <a:ext cx="11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90727E-B96A-47ED-A5BF-187FC1A66C91}"/>
                    </a:ext>
                  </a:extLst>
                </p14:cNvPr>
                <p14:cNvContentPartPr/>
                <p14:nvPr/>
              </p14:nvContentPartPr>
              <p14:xfrm>
                <a:off x="6572114" y="4226704"/>
                <a:ext cx="120600" cy="331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90727E-B96A-47ED-A5BF-187FC1A66C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3474" y="4218064"/>
                  <a:ext cx="138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B00DBB-16BB-4840-ADF9-0511B6F39D0F}"/>
                    </a:ext>
                  </a:extLst>
                </p14:cNvPr>
                <p14:cNvContentPartPr/>
                <p14:nvPr/>
              </p14:nvContentPartPr>
              <p14:xfrm>
                <a:off x="6635474" y="4071544"/>
                <a:ext cx="383040" cy="212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B00DBB-16BB-4840-ADF9-0511B6F39D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26474" y="4062544"/>
                  <a:ext cx="400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D9E8EA-6393-477D-A129-CF9A078BCEFC}"/>
                    </a:ext>
                  </a:extLst>
                </p14:cNvPr>
                <p14:cNvContentPartPr/>
                <p14:nvPr/>
              </p14:nvContentPartPr>
              <p14:xfrm>
                <a:off x="6931394" y="4127704"/>
                <a:ext cx="305640" cy="531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D9E8EA-6393-477D-A129-CF9A078BCE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22754" y="4118704"/>
                  <a:ext cx="3232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FA2EE0-3494-413A-9D6F-69DC67580806}"/>
                    </a:ext>
                  </a:extLst>
                </p14:cNvPr>
                <p14:cNvContentPartPr/>
                <p14:nvPr/>
              </p14:nvContentPartPr>
              <p14:xfrm>
                <a:off x="7316594" y="3886144"/>
                <a:ext cx="151560" cy="140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FA2EE0-3494-413A-9D6F-69DC675808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07594" y="3877504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7D5DCD6-7A8E-407B-96E2-E3D974497C45}"/>
                    </a:ext>
                  </a:extLst>
                </p14:cNvPr>
                <p14:cNvContentPartPr/>
                <p14:nvPr/>
              </p14:nvContentPartPr>
              <p14:xfrm>
                <a:off x="7496234" y="4207984"/>
                <a:ext cx="359640" cy="4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7D5DCD6-7A8E-407B-96E2-E3D974497C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87594" y="4199344"/>
                  <a:ext cx="377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92020C8-B683-4C6F-99BA-B12BC0F97668}"/>
                    </a:ext>
                  </a:extLst>
                </p14:cNvPr>
                <p14:cNvContentPartPr/>
                <p14:nvPr/>
              </p14:nvContentPartPr>
              <p14:xfrm>
                <a:off x="7659314" y="4058584"/>
                <a:ext cx="71280" cy="303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92020C8-B683-4C6F-99BA-B12BC0F9766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650674" y="4049944"/>
                  <a:ext cx="8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E2E02D0-AF35-4E18-8E82-F8F5653C966B}"/>
                    </a:ext>
                  </a:extLst>
                </p14:cNvPr>
                <p14:cNvContentPartPr/>
                <p14:nvPr/>
              </p14:nvContentPartPr>
              <p14:xfrm>
                <a:off x="7931114" y="4276024"/>
                <a:ext cx="196200" cy="343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E2E02D0-AF35-4E18-8E82-F8F5653C96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22474" y="4267024"/>
                  <a:ext cx="213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991D324-B474-417A-A097-316DF5531A73}"/>
                    </a:ext>
                  </a:extLst>
                </p14:cNvPr>
                <p14:cNvContentPartPr/>
                <p14:nvPr/>
              </p14:nvContentPartPr>
              <p14:xfrm>
                <a:off x="8031554" y="4084864"/>
                <a:ext cx="392040" cy="269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991D324-B474-417A-A097-316DF5531A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22554" y="4075864"/>
                  <a:ext cx="409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DBF4A0-B551-4697-B8E5-083F15703BD0}"/>
                    </a:ext>
                  </a:extLst>
                </p14:cNvPr>
                <p14:cNvContentPartPr/>
                <p14:nvPr/>
              </p14:nvContentPartPr>
              <p14:xfrm>
                <a:off x="8398034" y="4148944"/>
                <a:ext cx="321480" cy="578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DBF4A0-B551-4697-B8E5-083F15703B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89034" y="4140304"/>
                  <a:ext cx="3391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60C6AEB-0DE8-4FE8-AE0F-FDA9B3B80639}"/>
                    </a:ext>
                  </a:extLst>
                </p14:cNvPr>
                <p14:cNvContentPartPr/>
                <p14:nvPr/>
              </p14:nvContentPartPr>
              <p14:xfrm>
                <a:off x="8865674" y="3957784"/>
                <a:ext cx="94680" cy="66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60C6AEB-0DE8-4FE8-AE0F-FDA9B3B8063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57034" y="3949144"/>
                  <a:ext cx="112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B7F9C48-EC2C-40AB-82D7-3D9A944DC3DA}"/>
                    </a:ext>
                  </a:extLst>
                </p14:cNvPr>
                <p14:cNvContentPartPr/>
                <p14:nvPr/>
              </p14:nvContentPartPr>
              <p14:xfrm>
                <a:off x="8914274" y="3910264"/>
                <a:ext cx="131400" cy="241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B7F9C48-EC2C-40AB-82D7-3D9A944DC3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5634" y="3901264"/>
                  <a:ext cx="149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087F24-7418-4E67-A8BC-3C2BA23D7FCC}"/>
                    </a:ext>
                  </a:extLst>
                </p14:cNvPr>
                <p14:cNvContentPartPr/>
                <p14:nvPr/>
              </p14:nvContentPartPr>
              <p14:xfrm>
                <a:off x="9006794" y="4221664"/>
                <a:ext cx="251280" cy="47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087F24-7418-4E67-A8BC-3C2BA23D7F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97794" y="4212664"/>
                  <a:ext cx="268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FCF301-B8D3-4ADC-B941-28CB37E0C2FF}"/>
                    </a:ext>
                  </a:extLst>
                </p14:cNvPr>
                <p14:cNvContentPartPr/>
                <p14:nvPr/>
              </p14:nvContentPartPr>
              <p14:xfrm>
                <a:off x="9170594" y="4115464"/>
                <a:ext cx="67320" cy="217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FCF301-B8D3-4ADC-B941-28CB37E0C2F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61954" y="4106464"/>
                  <a:ext cx="84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D62E32-1FAA-40F1-87AB-30CEC51D9C7A}"/>
                    </a:ext>
                  </a:extLst>
                </p14:cNvPr>
                <p14:cNvContentPartPr/>
                <p14:nvPr/>
              </p14:nvContentPartPr>
              <p14:xfrm>
                <a:off x="9413234" y="4279624"/>
                <a:ext cx="164160" cy="380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D62E32-1FAA-40F1-87AB-30CEC51D9C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04594" y="4270984"/>
                  <a:ext cx="181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3341D94-687B-468B-B094-8ADA1063D65E}"/>
                    </a:ext>
                  </a:extLst>
                </p14:cNvPr>
                <p14:cNvContentPartPr/>
                <p14:nvPr/>
              </p14:nvContentPartPr>
              <p14:xfrm>
                <a:off x="9541394" y="4131304"/>
                <a:ext cx="369000" cy="23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3341D94-687B-468B-B094-8ADA1063D65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32394" y="4122664"/>
                  <a:ext cx="386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E7822B-436D-4488-82BB-5DFEA85F72E5}"/>
                    </a:ext>
                  </a:extLst>
                </p14:cNvPr>
                <p14:cNvContentPartPr/>
                <p14:nvPr/>
              </p14:nvContentPartPr>
              <p14:xfrm>
                <a:off x="9786914" y="4178824"/>
                <a:ext cx="344520" cy="542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E7822B-436D-4488-82BB-5DFEA85F72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77914" y="4170184"/>
                  <a:ext cx="3621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95C3F35-5D12-4D8D-87CF-601DB60C3AE2}"/>
                    </a:ext>
                  </a:extLst>
                </p14:cNvPr>
                <p14:cNvContentPartPr/>
                <p14:nvPr/>
              </p14:nvContentPartPr>
              <p14:xfrm>
                <a:off x="10230434" y="3932944"/>
                <a:ext cx="217440" cy="187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95C3F35-5D12-4D8D-87CF-601DB60C3AE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21434" y="3923944"/>
                  <a:ext cx="235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C8D419D-2CE1-41B6-9E97-2EB00DC66471}"/>
                    </a:ext>
                  </a:extLst>
                </p14:cNvPr>
                <p14:cNvContentPartPr/>
                <p14:nvPr/>
              </p14:nvContentPartPr>
              <p14:xfrm>
                <a:off x="10315034" y="4202584"/>
                <a:ext cx="292680" cy="49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C8D419D-2CE1-41B6-9E97-2EB00DC6647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06034" y="4193584"/>
                  <a:ext cx="310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FE043D-E89B-43DD-994B-B1927AC8C04F}"/>
                    </a:ext>
                  </a:extLst>
                </p14:cNvPr>
                <p14:cNvContentPartPr/>
                <p14:nvPr/>
              </p14:nvContentPartPr>
              <p14:xfrm>
                <a:off x="10378034" y="4124464"/>
                <a:ext cx="99360" cy="228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FE043D-E89B-43DD-994B-B1927AC8C0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69034" y="4115824"/>
                  <a:ext cx="117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154B4A-3F7E-48CB-92C1-7EE3AF2696B6}"/>
                    </a:ext>
                  </a:extLst>
                </p14:cNvPr>
                <p14:cNvContentPartPr/>
                <p14:nvPr/>
              </p14:nvContentPartPr>
              <p14:xfrm>
                <a:off x="10808954" y="4228864"/>
                <a:ext cx="29880" cy="64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154B4A-3F7E-48CB-92C1-7EE3AF2696B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00314" y="4219864"/>
                  <a:ext cx="47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5D82E8-3F25-475C-B796-F5C66A5ADE95}"/>
                    </a:ext>
                  </a:extLst>
                </p14:cNvPr>
                <p14:cNvContentPartPr/>
                <p14:nvPr/>
              </p14:nvContentPartPr>
              <p14:xfrm>
                <a:off x="10977434" y="4239664"/>
                <a:ext cx="34920" cy="23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5D82E8-3F25-475C-B796-F5C66A5ADE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68434" y="4231024"/>
                  <a:ext cx="52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CB1A362-836D-42CE-9195-1A4D5C22B944}"/>
                    </a:ext>
                  </a:extLst>
                </p14:cNvPr>
                <p14:cNvContentPartPr/>
                <p14:nvPr/>
              </p14:nvContentPartPr>
              <p14:xfrm>
                <a:off x="11232674" y="4238584"/>
                <a:ext cx="88920" cy="32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CB1A362-836D-42CE-9195-1A4D5C22B9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24034" y="4229584"/>
                  <a:ext cx="106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09BF5E9-13CE-4ACD-BC1D-E573ADC1BD44}"/>
                    </a:ext>
                  </a:extLst>
                </p14:cNvPr>
                <p14:cNvContentPartPr/>
                <p14:nvPr/>
              </p14:nvContentPartPr>
              <p14:xfrm>
                <a:off x="4721354" y="4999984"/>
                <a:ext cx="318240" cy="55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09BF5E9-13CE-4ACD-BC1D-E573ADC1BD4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12714" y="4990984"/>
                  <a:ext cx="335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F6F54C9-DE3B-47E5-B850-7D5516319127}"/>
                    </a:ext>
                  </a:extLst>
                </p14:cNvPr>
                <p14:cNvContentPartPr/>
                <p14:nvPr/>
              </p14:nvContentPartPr>
              <p14:xfrm>
                <a:off x="4920074" y="4890544"/>
                <a:ext cx="28800" cy="256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F6F54C9-DE3B-47E5-B850-7D551631912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11074" y="4881904"/>
                  <a:ext cx="46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D4250C-F62E-4E97-8739-CF666BB12F90}"/>
                    </a:ext>
                  </a:extLst>
                </p14:cNvPr>
                <p14:cNvContentPartPr/>
                <p14:nvPr/>
              </p14:nvContentPartPr>
              <p14:xfrm>
                <a:off x="5200514" y="5093584"/>
                <a:ext cx="168840" cy="391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D4250C-F62E-4E97-8739-CF666BB12F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91514" y="5084584"/>
                  <a:ext cx="186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A736100-4D4E-40EC-B91D-5B77F09B71D0}"/>
                    </a:ext>
                  </a:extLst>
                </p14:cNvPr>
                <p14:cNvContentPartPr/>
                <p14:nvPr/>
              </p14:nvContentPartPr>
              <p14:xfrm>
                <a:off x="5326874" y="4962544"/>
                <a:ext cx="254880" cy="210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A736100-4D4E-40EC-B91D-5B77F09B71D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318234" y="4953544"/>
                  <a:ext cx="272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29B96E-748A-4542-9118-D537925E3D79}"/>
                    </a:ext>
                  </a:extLst>
                </p14:cNvPr>
                <p14:cNvContentPartPr/>
                <p14:nvPr/>
              </p14:nvContentPartPr>
              <p14:xfrm>
                <a:off x="5544674" y="4948864"/>
                <a:ext cx="235440" cy="448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29B96E-748A-4542-9118-D537925E3D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35674" y="4940224"/>
                  <a:ext cx="2530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C80834-A2D8-4D43-B939-FCA169751EEE}"/>
                    </a:ext>
                  </a:extLst>
                </p14:cNvPr>
                <p14:cNvContentPartPr/>
                <p14:nvPr/>
              </p14:nvContentPartPr>
              <p14:xfrm>
                <a:off x="5888114" y="4751584"/>
                <a:ext cx="134640" cy="145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C80834-A2D8-4D43-B939-FCA169751E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79474" y="4742944"/>
                  <a:ext cx="15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987C15C-044B-47F7-95A2-42805C69FDC3}"/>
                    </a:ext>
                  </a:extLst>
                </p14:cNvPr>
                <p14:cNvContentPartPr/>
                <p14:nvPr/>
              </p14:nvContentPartPr>
              <p14:xfrm>
                <a:off x="6052274" y="4961104"/>
                <a:ext cx="316800" cy="75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987C15C-044B-47F7-95A2-42805C69FDC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43274" y="4952104"/>
                  <a:ext cx="334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F1B5A3-4FFE-4D1B-BA06-3EF7554F2551}"/>
                    </a:ext>
                  </a:extLst>
                </p14:cNvPr>
                <p14:cNvContentPartPr/>
                <p14:nvPr/>
              </p14:nvContentPartPr>
              <p14:xfrm>
                <a:off x="6167474" y="4913584"/>
                <a:ext cx="71640" cy="245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F1B5A3-4FFE-4D1B-BA06-3EF7554F25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8834" y="4904944"/>
                  <a:ext cx="89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2787AFF-A779-4293-BB31-61FE7E45BAF7}"/>
                    </a:ext>
                  </a:extLst>
                </p14:cNvPr>
                <p14:cNvContentPartPr/>
                <p14:nvPr/>
              </p14:nvContentPartPr>
              <p14:xfrm>
                <a:off x="6465914" y="4988104"/>
                <a:ext cx="180720" cy="328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2787AFF-A779-4293-BB31-61FE7E45BA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57274" y="4979104"/>
                  <a:ext cx="198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87D4879-0EBC-4D2E-BC38-8FB19E5606DD}"/>
                    </a:ext>
                  </a:extLst>
                </p14:cNvPr>
                <p14:cNvContentPartPr/>
                <p14:nvPr/>
              </p14:nvContentPartPr>
              <p14:xfrm>
                <a:off x="6592274" y="4872184"/>
                <a:ext cx="253440" cy="187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87D4879-0EBC-4D2E-BC38-8FB19E5606D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83274" y="4863184"/>
                  <a:ext cx="271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6D811B-8A53-4A19-857C-345136BB4080}"/>
                    </a:ext>
                  </a:extLst>
                </p14:cNvPr>
                <p14:cNvContentPartPr/>
                <p14:nvPr/>
              </p14:nvContentPartPr>
              <p14:xfrm>
                <a:off x="6880274" y="4918984"/>
                <a:ext cx="206640" cy="48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6D811B-8A53-4A19-857C-345136BB40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71274" y="4910344"/>
                  <a:ext cx="224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0B7CCD-CE58-439D-B9AC-2B365216879F}"/>
                    </a:ext>
                  </a:extLst>
                </p14:cNvPr>
                <p14:cNvContentPartPr/>
                <p14:nvPr/>
              </p14:nvContentPartPr>
              <p14:xfrm>
                <a:off x="7159634" y="4715944"/>
                <a:ext cx="176760" cy="174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0B7CCD-CE58-439D-B9AC-2B365216879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50634" y="4706944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F4924A5-2B10-4FF5-BEDB-67D8B764B9F7}"/>
                    </a:ext>
                  </a:extLst>
                </p14:cNvPr>
                <p14:cNvContentPartPr/>
                <p14:nvPr/>
              </p14:nvContentPartPr>
              <p14:xfrm>
                <a:off x="7453394" y="4943464"/>
                <a:ext cx="299880" cy="55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F4924A5-2B10-4FF5-BEDB-67D8B764B9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44394" y="4934824"/>
                  <a:ext cx="317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DC6A5D-6A9D-48CB-B760-A72D16819103}"/>
                    </a:ext>
                  </a:extLst>
                </p14:cNvPr>
                <p14:cNvContentPartPr/>
                <p14:nvPr/>
              </p14:nvContentPartPr>
              <p14:xfrm>
                <a:off x="7607834" y="4850584"/>
                <a:ext cx="43200" cy="220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DC6A5D-6A9D-48CB-B760-A72D1681910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99194" y="4841584"/>
                  <a:ext cx="6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42F713E-AA8B-4D59-B830-0CCBD26FF586}"/>
                    </a:ext>
                  </a:extLst>
                </p14:cNvPr>
                <p14:cNvContentPartPr/>
                <p14:nvPr/>
              </p14:nvContentPartPr>
              <p14:xfrm>
                <a:off x="7834274" y="4974064"/>
                <a:ext cx="155520" cy="382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42F713E-AA8B-4D59-B830-0CCBD26FF58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25634" y="4965064"/>
                  <a:ext cx="173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CE01FEB-B914-4112-95C5-16DE92F64ABC}"/>
                    </a:ext>
                  </a:extLst>
                </p14:cNvPr>
                <p14:cNvContentPartPr/>
                <p14:nvPr/>
              </p14:nvContentPartPr>
              <p14:xfrm>
                <a:off x="7930754" y="4860304"/>
                <a:ext cx="267840" cy="225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CE01FEB-B914-4112-95C5-16DE92F64AB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21754" y="4851304"/>
                  <a:ext cx="285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52A181-C822-43D0-B84E-B628333301EE}"/>
                    </a:ext>
                  </a:extLst>
                </p14:cNvPr>
                <p14:cNvContentPartPr/>
                <p14:nvPr/>
              </p14:nvContentPartPr>
              <p14:xfrm>
                <a:off x="8196074" y="4892344"/>
                <a:ext cx="306000" cy="539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52A181-C822-43D0-B84E-B628333301E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87434" y="4883704"/>
                  <a:ext cx="3236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C1B445-194A-4CD8-9278-DE031CD00F73}"/>
                    </a:ext>
                  </a:extLst>
                </p14:cNvPr>
                <p14:cNvContentPartPr/>
                <p14:nvPr/>
              </p14:nvContentPartPr>
              <p14:xfrm>
                <a:off x="8647874" y="4733584"/>
                <a:ext cx="88200" cy="73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C1B445-194A-4CD8-9278-DE031CD00F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39234" y="4724584"/>
                  <a:ext cx="105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9F251E-16C0-4D19-ABC7-BD5795171A04}"/>
                    </a:ext>
                  </a:extLst>
                </p14:cNvPr>
                <p14:cNvContentPartPr/>
                <p14:nvPr/>
              </p14:nvContentPartPr>
              <p14:xfrm>
                <a:off x="8706554" y="4677424"/>
                <a:ext cx="110520" cy="239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9F251E-16C0-4D19-ABC7-BD5795171A0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97914" y="4668424"/>
                  <a:ext cx="128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CC677C1-69F4-474E-99FE-AF60C5F094DA}"/>
                    </a:ext>
                  </a:extLst>
                </p14:cNvPr>
                <p14:cNvContentPartPr/>
                <p14:nvPr/>
              </p14:nvContentPartPr>
              <p14:xfrm>
                <a:off x="8860634" y="4977304"/>
                <a:ext cx="256320" cy="39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CC677C1-69F4-474E-99FE-AF60C5F094D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51994" y="4968304"/>
                  <a:ext cx="273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154CDA7-99CD-413B-8EC0-58677FDE88FC}"/>
                    </a:ext>
                  </a:extLst>
                </p14:cNvPr>
                <p14:cNvContentPartPr/>
                <p14:nvPr/>
              </p14:nvContentPartPr>
              <p14:xfrm>
                <a:off x="9005354" y="4885504"/>
                <a:ext cx="60480" cy="197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154CDA7-99CD-413B-8EC0-58677FDE88F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96714" y="4876504"/>
                  <a:ext cx="78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B517F85-4B98-4190-973F-80D0454DA38B}"/>
                    </a:ext>
                  </a:extLst>
                </p14:cNvPr>
                <p14:cNvContentPartPr/>
                <p14:nvPr/>
              </p14:nvContentPartPr>
              <p14:xfrm>
                <a:off x="9361754" y="4978384"/>
                <a:ext cx="153000" cy="316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B517F85-4B98-4190-973F-80D0454DA38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52754" y="4969744"/>
                  <a:ext cx="170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D34C3F-7459-43FB-878E-4C5CDCB1BEBF}"/>
                    </a:ext>
                  </a:extLst>
                </p14:cNvPr>
                <p14:cNvContentPartPr/>
                <p14:nvPr/>
              </p14:nvContentPartPr>
              <p14:xfrm>
                <a:off x="9481274" y="4864624"/>
                <a:ext cx="313200" cy="183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D34C3F-7459-43FB-878E-4C5CDCB1BEB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2274" y="4855984"/>
                  <a:ext cx="33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B8C339-C6C6-4E1A-9C90-7A2E1391B84B}"/>
                    </a:ext>
                  </a:extLst>
                </p14:cNvPr>
                <p14:cNvContentPartPr/>
                <p14:nvPr/>
              </p14:nvContentPartPr>
              <p14:xfrm>
                <a:off x="9812834" y="4887304"/>
                <a:ext cx="246600" cy="463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B8C339-C6C6-4E1A-9C90-7A2E1391B84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03834" y="4878304"/>
                  <a:ext cx="264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3FE08CF-9B33-4F4E-B803-F54773B00DD0}"/>
                    </a:ext>
                  </a:extLst>
                </p14:cNvPr>
                <p14:cNvContentPartPr/>
                <p14:nvPr/>
              </p14:nvContentPartPr>
              <p14:xfrm>
                <a:off x="10199834" y="4727824"/>
                <a:ext cx="110880" cy="73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3FE08CF-9B33-4F4E-B803-F54773B00D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91194" y="4718824"/>
                  <a:ext cx="128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32AC7F-8EEA-4F2A-90A7-03DAB57AD7E3}"/>
                    </a:ext>
                  </a:extLst>
                </p14:cNvPr>
                <p14:cNvContentPartPr/>
                <p14:nvPr/>
              </p14:nvContentPartPr>
              <p14:xfrm>
                <a:off x="10190834" y="4694704"/>
                <a:ext cx="176040" cy="31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32AC7F-8EEA-4F2A-90A7-03DAB57AD7E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82194" y="4686064"/>
                  <a:ext cx="193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74A1F64-5F82-4272-8650-F5F93DD928B3}"/>
                    </a:ext>
                  </a:extLst>
                </p14:cNvPr>
                <p14:cNvContentPartPr/>
                <p14:nvPr/>
              </p14:nvContentPartPr>
              <p14:xfrm>
                <a:off x="10207754" y="4805944"/>
                <a:ext cx="130680" cy="81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74A1F64-5F82-4272-8650-F5F93DD928B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98754" y="4796944"/>
                  <a:ext cx="148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62ABE1A-0D4D-4201-B8C1-254BAEF0081A}"/>
                    </a:ext>
                  </a:extLst>
                </p14:cNvPr>
                <p14:cNvContentPartPr/>
                <p14:nvPr/>
              </p14:nvContentPartPr>
              <p14:xfrm>
                <a:off x="10319354" y="4991344"/>
                <a:ext cx="386640" cy="4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62ABE1A-0D4D-4201-B8C1-254BAEF0081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10714" y="4982344"/>
                  <a:ext cx="404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31319AD-5FBC-469C-AE3A-A0107D03F97D}"/>
                    </a:ext>
                  </a:extLst>
                </p14:cNvPr>
                <p14:cNvContentPartPr/>
                <p14:nvPr/>
              </p14:nvContentPartPr>
              <p14:xfrm>
                <a:off x="10502954" y="4865344"/>
                <a:ext cx="36720" cy="248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31319AD-5FBC-469C-AE3A-A0107D03F97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493954" y="4856704"/>
                  <a:ext cx="54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AA5DDCD-F48C-4957-AF0C-E45D12FCAE13}"/>
                    </a:ext>
                  </a:extLst>
                </p14:cNvPr>
                <p14:cNvContentPartPr/>
                <p14:nvPr/>
              </p14:nvContentPartPr>
              <p14:xfrm>
                <a:off x="10876634" y="4956424"/>
                <a:ext cx="27360" cy="44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AA5DDCD-F48C-4957-AF0C-E45D12FCAE1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67634" y="4947784"/>
                  <a:ext cx="4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3E94F3B-3562-48AB-B519-30FB9748DF38}"/>
                    </a:ext>
                  </a:extLst>
                </p14:cNvPr>
                <p14:cNvContentPartPr/>
                <p14:nvPr/>
              </p14:nvContentPartPr>
              <p14:xfrm>
                <a:off x="11111354" y="4993504"/>
                <a:ext cx="274320" cy="1029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3E94F3B-3562-48AB-B519-30FB9748DF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02354" y="4984504"/>
                  <a:ext cx="291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67D111-95E3-415B-A5A8-FA458BFC6926}"/>
                    </a:ext>
                  </a:extLst>
                </p14:cNvPr>
                <p14:cNvContentPartPr/>
                <p14:nvPr/>
              </p14:nvContentPartPr>
              <p14:xfrm>
                <a:off x="4782194" y="5700904"/>
                <a:ext cx="295560" cy="39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67D111-95E3-415B-A5A8-FA458BFC692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73554" y="5692264"/>
                  <a:ext cx="313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A8222E2-B1AB-4F23-A7F2-3642C6C64D4A}"/>
                    </a:ext>
                  </a:extLst>
                </p14:cNvPr>
                <p14:cNvContentPartPr/>
                <p14:nvPr/>
              </p14:nvContentPartPr>
              <p14:xfrm>
                <a:off x="4892714" y="5588584"/>
                <a:ext cx="74520" cy="284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A8222E2-B1AB-4F23-A7F2-3642C6C64D4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84074" y="5579944"/>
                  <a:ext cx="92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5F6AFD-8BE2-4258-99CB-D5561A80D518}"/>
                    </a:ext>
                  </a:extLst>
                </p14:cNvPr>
                <p14:cNvContentPartPr/>
                <p14:nvPr/>
              </p14:nvContentPartPr>
              <p14:xfrm>
                <a:off x="5215994" y="5790904"/>
                <a:ext cx="146880" cy="291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5F6AFD-8BE2-4258-99CB-D5561A80D51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07354" y="5781904"/>
                  <a:ext cx="1645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E17108F-0686-4CD3-8903-64B40274AD79}"/>
                    </a:ext>
                  </a:extLst>
                </p14:cNvPr>
                <p14:cNvContentPartPr/>
                <p14:nvPr/>
              </p14:nvContentPartPr>
              <p14:xfrm>
                <a:off x="5341634" y="5648344"/>
                <a:ext cx="221760" cy="181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E17108F-0686-4CD3-8903-64B40274AD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332634" y="5639704"/>
                  <a:ext cx="239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B01919F-2779-44E0-A954-78BA7AAC602F}"/>
                    </a:ext>
                  </a:extLst>
                </p14:cNvPr>
                <p14:cNvContentPartPr/>
                <p14:nvPr/>
              </p14:nvContentPartPr>
              <p14:xfrm>
                <a:off x="5508314" y="5652304"/>
                <a:ext cx="264240" cy="486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B01919F-2779-44E0-A954-78BA7AAC602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499674" y="5643304"/>
                  <a:ext cx="2818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B78C76C-4437-45D7-A63D-2DA2AF955F80}"/>
                    </a:ext>
                  </a:extLst>
                </p14:cNvPr>
                <p14:cNvContentPartPr/>
                <p14:nvPr/>
              </p14:nvContentPartPr>
              <p14:xfrm>
                <a:off x="5868314" y="5436304"/>
                <a:ext cx="158400" cy="121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B78C76C-4437-45D7-A63D-2DA2AF955F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859314" y="5427664"/>
                  <a:ext cx="17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97EE248-6E24-42CB-BDAF-1AFD3BFB8C30}"/>
                    </a:ext>
                  </a:extLst>
                </p14:cNvPr>
                <p14:cNvContentPartPr/>
                <p14:nvPr/>
              </p14:nvContentPartPr>
              <p14:xfrm>
                <a:off x="6160994" y="5646904"/>
                <a:ext cx="314280" cy="65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97EE248-6E24-42CB-BDAF-1AFD3BFB8C3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52354" y="5637904"/>
                  <a:ext cx="331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EF7A79-A2B7-4650-A81A-A5C93471D8F4}"/>
                    </a:ext>
                  </a:extLst>
                </p14:cNvPr>
                <p14:cNvContentPartPr/>
                <p14:nvPr/>
              </p14:nvContentPartPr>
              <p14:xfrm>
                <a:off x="6317234" y="5566264"/>
                <a:ext cx="66600" cy="218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EF7A79-A2B7-4650-A81A-A5C93471D8F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08234" y="5557264"/>
                  <a:ext cx="84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B7BA722-CB01-43BF-A239-B4FE0DB0DF43}"/>
                    </a:ext>
                  </a:extLst>
                </p14:cNvPr>
                <p14:cNvContentPartPr/>
                <p14:nvPr/>
              </p14:nvContentPartPr>
              <p14:xfrm>
                <a:off x="6564194" y="5735464"/>
                <a:ext cx="182520" cy="3402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B7BA722-CB01-43BF-A239-B4FE0DB0DF4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55554" y="5726464"/>
                  <a:ext cx="200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433A037-25EF-46E7-8CFC-A6EA464FC4F5}"/>
                    </a:ext>
                  </a:extLst>
                </p14:cNvPr>
                <p14:cNvContentPartPr/>
                <p14:nvPr/>
              </p14:nvContentPartPr>
              <p14:xfrm>
                <a:off x="6687314" y="5575264"/>
                <a:ext cx="269280" cy="228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433A037-25EF-46E7-8CFC-A6EA464FC4F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78674" y="5566624"/>
                  <a:ext cx="286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1843A06-31E1-4F84-875A-C953B50458C1}"/>
                    </a:ext>
                  </a:extLst>
                </p14:cNvPr>
                <p14:cNvContentPartPr/>
                <p14:nvPr/>
              </p14:nvContentPartPr>
              <p14:xfrm>
                <a:off x="6855794" y="5635024"/>
                <a:ext cx="339120" cy="540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1843A06-31E1-4F84-875A-C953B50458C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47154" y="5626024"/>
                  <a:ext cx="35676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8E19952-32D1-45CC-A8F9-75753ECCD287}"/>
                    </a:ext>
                  </a:extLst>
                </p14:cNvPr>
                <p14:cNvContentPartPr/>
                <p14:nvPr/>
              </p14:nvContentPartPr>
              <p14:xfrm>
                <a:off x="7242074" y="5410384"/>
                <a:ext cx="169200" cy="175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8E19952-32D1-45CC-A8F9-75753ECCD2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233434" y="5401744"/>
                  <a:ext cx="186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2C16D48-ADD1-4059-A950-796F88531D3D}"/>
                    </a:ext>
                  </a:extLst>
                </p14:cNvPr>
                <p14:cNvContentPartPr/>
                <p14:nvPr/>
              </p14:nvContentPartPr>
              <p14:xfrm>
                <a:off x="7457714" y="5682904"/>
                <a:ext cx="321120" cy="63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2C16D48-ADD1-4059-A950-796F88531D3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49074" y="5674264"/>
                  <a:ext cx="338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B729BCA-25B4-4B88-BFCD-47C7767E540C}"/>
                    </a:ext>
                  </a:extLst>
                </p14:cNvPr>
                <p14:cNvContentPartPr/>
                <p14:nvPr/>
              </p14:nvContentPartPr>
              <p14:xfrm>
                <a:off x="7602074" y="5606224"/>
                <a:ext cx="57600" cy="228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B729BCA-25B4-4B88-BFCD-47C7767E540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93434" y="5597224"/>
                  <a:ext cx="75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E119DD0-04D7-469C-AB25-C2129989F07A}"/>
                    </a:ext>
                  </a:extLst>
                </p14:cNvPr>
                <p14:cNvContentPartPr/>
                <p14:nvPr/>
              </p14:nvContentPartPr>
              <p14:xfrm>
                <a:off x="7831034" y="5771464"/>
                <a:ext cx="113400" cy="345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E119DD0-04D7-469C-AB25-C2129989F0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22394" y="5762824"/>
                  <a:ext cx="131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F19AD5E-35BC-4C64-8CB4-846587D668DC}"/>
                    </a:ext>
                  </a:extLst>
                </p14:cNvPr>
                <p14:cNvContentPartPr/>
                <p14:nvPr/>
              </p14:nvContentPartPr>
              <p14:xfrm>
                <a:off x="7939394" y="5646184"/>
                <a:ext cx="299520" cy="204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F19AD5E-35BC-4C64-8CB4-846587D668D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30754" y="5637544"/>
                  <a:ext cx="317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85A082F-E1D0-4AB1-97B2-78BABD88885B}"/>
                    </a:ext>
                  </a:extLst>
                </p14:cNvPr>
                <p14:cNvContentPartPr/>
                <p14:nvPr/>
              </p14:nvContentPartPr>
              <p14:xfrm>
                <a:off x="8156114" y="5644024"/>
                <a:ext cx="312120" cy="537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85A082F-E1D0-4AB1-97B2-78BABD88885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47474" y="5635024"/>
                  <a:ext cx="3297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5D412A0-B856-4859-80EB-C9FD0546B1A3}"/>
                    </a:ext>
                  </a:extLst>
                </p14:cNvPr>
                <p14:cNvContentPartPr/>
                <p14:nvPr/>
              </p14:nvContentPartPr>
              <p14:xfrm>
                <a:off x="8636354" y="5422264"/>
                <a:ext cx="106200" cy="113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5D412A0-B856-4859-80EB-C9FD0546B1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27714" y="5413264"/>
                  <a:ext cx="123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4368C68-33D7-4FD9-9EE9-C31E744B3357}"/>
                    </a:ext>
                  </a:extLst>
                </p14:cNvPr>
                <p14:cNvContentPartPr/>
                <p14:nvPr/>
              </p14:nvContentPartPr>
              <p14:xfrm>
                <a:off x="8682794" y="5401744"/>
                <a:ext cx="130320" cy="270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4368C68-33D7-4FD9-9EE9-C31E744B335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74154" y="5393104"/>
                  <a:ext cx="147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1CFC61-F046-445E-AA3B-ABEBCC9C24FF}"/>
                    </a:ext>
                  </a:extLst>
                </p14:cNvPr>
                <p14:cNvContentPartPr/>
                <p14:nvPr/>
              </p14:nvContentPartPr>
              <p14:xfrm>
                <a:off x="8778554" y="5731504"/>
                <a:ext cx="360360" cy="16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1CFC61-F046-445E-AA3B-ABEBCC9C24F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69914" y="5722504"/>
                  <a:ext cx="378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F7CC6A0-7A70-4812-A869-4F65CD4DA81A}"/>
                    </a:ext>
                  </a:extLst>
                </p14:cNvPr>
                <p14:cNvContentPartPr/>
                <p14:nvPr/>
              </p14:nvContentPartPr>
              <p14:xfrm>
                <a:off x="8954954" y="5586424"/>
                <a:ext cx="67680" cy="252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F7CC6A0-7A70-4812-A869-4F65CD4DA8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46314" y="5577784"/>
                  <a:ext cx="85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234F8D0-15B3-4D36-A8D0-D9CD81491079}"/>
                    </a:ext>
                  </a:extLst>
                </p14:cNvPr>
                <p14:cNvContentPartPr/>
                <p14:nvPr/>
              </p14:nvContentPartPr>
              <p14:xfrm>
                <a:off x="9257354" y="5747704"/>
                <a:ext cx="162720" cy="281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234F8D0-15B3-4D36-A8D0-D9CD8149107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248714" y="5738704"/>
                  <a:ext cx="180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3E27A8-8045-4B73-B07E-23311F665F6B}"/>
                    </a:ext>
                  </a:extLst>
                </p14:cNvPr>
                <p14:cNvContentPartPr/>
                <p14:nvPr/>
              </p14:nvContentPartPr>
              <p14:xfrm>
                <a:off x="9408194" y="5560504"/>
                <a:ext cx="337680" cy="206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3E27A8-8045-4B73-B07E-23311F665F6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99194" y="5551504"/>
                  <a:ext cx="355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85E432C-2510-4F73-BA4B-9F3F8023A23F}"/>
                    </a:ext>
                  </a:extLst>
                </p14:cNvPr>
                <p14:cNvContentPartPr/>
                <p14:nvPr/>
              </p14:nvContentPartPr>
              <p14:xfrm>
                <a:off x="9702314" y="5566984"/>
                <a:ext cx="365400" cy="5526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85E432C-2510-4F73-BA4B-9F3F8023A23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93314" y="5557984"/>
                  <a:ext cx="383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27BEC6F-4B2D-4C17-891E-50A256E4A3BC}"/>
                    </a:ext>
                  </a:extLst>
                </p14:cNvPr>
                <p14:cNvContentPartPr/>
                <p14:nvPr/>
              </p14:nvContentPartPr>
              <p14:xfrm>
                <a:off x="10134674" y="5366104"/>
                <a:ext cx="211320" cy="203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27BEC6F-4B2D-4C17-891E-50A256E4A3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25674" y="5357104"/>
                  <a:ext cx="22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FE5AF52-A3FA-4E23-AF23-527E2764B6D5}"/>
                    </a:ext>
                  </a:extLst>
                </p14:cNvPr>
                <p14:cNvContentPartPr/>
                <p14:nvPr/>
              </p14:nvContentPartPr>
              <p14:xfrm>
                <a:off x="10389194" y="5651944"/>
                <a:ext cx="354600" cy="65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FE5AF52-A3FA-4E23-AF23-527E2764B6D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380554" y="5642944"/>
                  <a:ext cx="37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A1AB4A-E958-4512-8A44-464BF9AB249A}"/>
                    </a:ext>
                  </a:extLst>
                </p14:cNvPr>
                <p14:cNvContentPartPr/>
                <p14:nvPr/>
              </p14:nvContentPartPr>
              <p14:xfrm>
                <a:off x="10568834" y="5525944"/>
                <a:ext cx="50760" cy="273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A1AB4A-E958-4512-8A44-464BF9AB249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60194" y="5516944"/>
                  <a:ext cx="68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FD40436-8764-46F1-BB7D-B825CFFBDFF4}"/>
                    </a:ext>
                  </a:extLst>
                </p14:cNvPr>
                <p14:cNvContentPartPr/>
                <p14:nvPr/>
              </p14:nvContentPartPr>
              <p14:xfrm>
                <a:off x="11000114" y="5663824"/>
                <a:ext cx="62280" cy="46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FD40436-8764-46F1-BB7D-B825CFFBDFF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91114" y="5654824"/>
                  <a:ext cx="79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466D3F2-06F7-48C7-A684-DE5BE179E14D}"/>
                    </a:ext>
                  </a:extLst>
                </p14:cNvPr>
                <p14:cNvContentPartPr/>
                <p14:nvPr/>
              </p14:nvContentPartPr>
              <p14:xfrm>
                <a:off x="11228714" y="5666344"/>
                <a:ext cx="37800" cy="21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466D3F2-06F7-48C7-A684-DE5BE179E14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220074" y="5657344"/>
                  <a:ext cx="5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0AF5558-9652-43DD-8071-B4826BB278AC}"/>
                    </a:ext>
                  </a:extLst>
                </p14:cNvPr>
                <p14:cNvContentPartPr/>
                <p14:nvPr/>
              </p14:nvContentPartPr>
              <p14:xfrm>
                <a:off x="11531834" y="5676424"/>
                <a:ext cx="46080" cy="45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0AF5558-9652-43DD-8071-B4826BB278A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523194" y="5667784"/>
                  <a:ext cx="637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E896D48-50D4-48AA-B448-AFD67EE2F0A0}"/>
              </a:ext>
            </a:extLst>
          </p:cNvPr>
          <p:cNvGrpSpPr/>
          <p:nvPr/>
        </p:nvGrpSpPr>
        <p:grpSpPr>
          <a:xfrm>
            <a:off x="4717754" y="6032464"/>
            <a:ext cx="339480" cy="229680"/>
            <a:chOff x="4717754" y="6032464"/>
            <a:chExt cx="33948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A4C311-47A2-43CB-88E0-BAF812F834EA}"/>
                    </a:ext>
                  </a:extLst>
                </p14:cNvPr>
                <p14:cNvContentPartPr/>
                <p14:nvPr/>
              </p14:nvContentPartPr>
              <p14:xfrm>
                <a:off x="4717754" y="6094024"/>
                <a:ext cx="339480" cy="70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A4C311-47A2-43CB-88E0-BAF812F834E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09114" y="6085384"/>
                  <a:ext cx="357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14B7FB4-AB9B-47BB-8068-D3F7D4496C44}"/>
                    </a:ext>
                  </a:extLst>
                </p14:cNvPr>
                <p14:cNvContentPartPr/>
                <p14:nvPr/>
              </p14:nvContentPartPr>
              <p14:xfrm>
                <a:off x="4856714" y="6032464"/>
                <a:ext cx="69840" cy="229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14B7FB4-AB9B-47BB-8068-D3F7D4496C4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847714" y="6023824"/>
                  <a:ext cx="8748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FEA0AD2-2B33-4C00-ACD8-B969351FF1D3}"/>
              </a:ext>
            </a:extLst>
          </p:cNvPr>
          <p:cNvGrpSpPr/>
          <p:nvPr/>
        </p:nvGrpSpPr>
        <p:grpSpPr>
          <a:xfrm>
            <a:off x="4791194" y="6397144"/>
            <a:ext cx="46800" cy="180000"/>
            <a:chOff x="4791194" y="6397144"/>
            <a:chExt cx="4680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E962EA7-8DC4-46A4-BC7D-FA80DB56C7E9}"/>
                    </a:ext>
                  </a:extLst>
                </p14:cNvPr>
                <p14:cNvContentPartPr/>
                <p14:nvPr/>
              </p14:nvContentPartPr>
              <p14:xfrm>
                <a:off x="4822154" y="6397144"/>
                <a:ext cx="15840" cy="41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E962EA7-8DC4-46A4-BC7D-FA80DB56C7E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813514" y="6388504"/>
                  <a:ext cx="3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C1E7CD0-EEE9-4940-AD82-C3A392897162}"/>
                    </a:ext>
                  </a:extLst>
                </p14:cNvPr>
                <p14:cNvContentPartPr/>
                <p14:nvPr/>
              </p14:nvContentPartPr>
              <p14:xfrm>
                <a:off x="4791194" y="6551584"/>
                <a:ext cx="20520" cy="25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C1E7CD0-EEE9-4940-AD82-C3A3928971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782554" y="6542944"/>
                  <a:ext cx="381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C7048A0-69FB-4BE7-9E38-DCAB96ABD2E7}"/>
                  </a:ext>
                </a:extLst>
              </p14:cNvPr>
              <p14:cNvContentPartPr/>
              <p14:nvPr/>
            </p14:nvContentPartPr>
            <p14:xfrm>
              <a:off x="4791914" y="6725464"/>
              <a:ext cx="11880" cy="82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C7048A0-69FB-4BE7-9E38-DCAB96ABD2E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4783274" y="6716824"/>
                <a:ext cx="29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F4617D3-8EED-46E0-9B59-70878E6195A1}"/>
                  </a:ext>
                </a:extLst>
              </p14:cNvPr>
              <p14:cNvContentPartPr/>
              <p14:nvPr/>
            </p14:nvContentPartPr>
            <p14:xfrm>
              <a:off x="261708" y="4092532"/>
              <a:ext cx="636120" cy="3600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F4617D3-8EED-46E0-9B59-70878E6195A1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53068" y="4083532"/>
                <a:ext cx="653760" cy="3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45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C13C9-9F52-4975-9C2F-18A3AE1C69F0}"/>
                  </a:ext>
                </a:extLst>
              </p14:cNvPr>
              <p14:cNvContentPartPr/>
              <p14:nvPr/>
            </p14:nvContentPartPr>
            <p14:xfrm>
              <a:off x="762794" y="454264"/>
              <a:ext cx="239400" cy="3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C13C9-9F52-4975-9C2F-18A3AE1C69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794" y="445264"/>
                <a:ext cx="257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01DD52-82C5-4D60-8DE4-2CD658E353C8}"/>
                  </a:ext>
                </a:extLst>
              </p14:cNvPr>
              <p14:cNvContentPartPr/>
              <p14:nvPr/>
            </p14:nvContentPartPr>
            <p14:xfrm>
              <a:off x="812474" y="556864"/>
              <a:ext cx="257760" cy="2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01DD52-82C5-4D60-8DE4-2CD658E353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474" y="547864"/>
                <a:ext cx="2754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CE9FD-8443-4300-9DF7-8AA5BC40CC53}"/>
              </a:ext>
            </a:extLst>
          </p:cNvPr>
          <p:cNvGrpSpPr/>
          <p:nvPr/>
        </p:nvGrpSpPr>
        <p:grpSpPr>
          <a:xfrm>
            <a:off x="1698074" y="340504"/>
            <a:ext cx="674640" cy="478440"/>
            <a:chOff x="1698074" y="340504"/>
            <a:chExt cx="67464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F0C7DC-3491-41AA-B60E-88D46DAD1F85}"/>
                    </a:ext>
                  </a:extLst>
                </p14:cNvPr>
                <p14:cNvContentPartPr/>
                <p14:nvPr/>
              </p14:nvContentPartPr>
              <p14:xfrm>
                <a:off x="1884194" y="495304"/>
                <a:ext cx="156600" cy="307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F0C7DC-3491-41AA-B60E-88D46DAD1F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75194" y="486664"/>
                  <a:ext cx="174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A5B474-F374-4FC4-BE06-F59FDEE06EAD}"/>
                    </a:ext>
                  </a:extLst>
                </p14:cNvPr>
                <p14:cNvContentPartPr/>
                <p14:nvPr/>
              </p14:nvContentPartPr>
              <p14:xfrm>
                <a:off x="2019194" y="340504"/>
                <a:ext cx="256320" cy="205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A5B474-F374-4FC4-BE06-F59FDEE06E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0194" y="331504"/>
                  <a:ext cx="273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66FE56-BFF0-4287-A247-9BDF7FCBBC20}"/>
                    </a:ext>
                  </a:extLst>
                </p14:cNvPr>
                <p14:cNvContentPartPr/>
                <p14:nvPr/>
              </p14:nvContentPartPr>
              <p14:xfrm>
                <a:off x="1698074" y="680344"/>
                <a:ext cx="674640" cy="138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66FE56-BFF0-4287-A247-9BDF7FCBBC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9074" y="671344"/>
                  <a:ext cx="6922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3BD19-76A5-4F10-B53C-043C46A0A048}"/>
              </a:ext>
            </a:extLst>
          </p:cNvPr>
          <p:cNvGrpSpPr/>
          <p:nvPr/>
        </p:nvGrpSpPr>
        <p:grpSpPr>
          <a:xfrm>
            <a:off x="1795634" y="957544"/>
            <a:ext cx="672120" cy="592200"/>
            <a:chOff x="1795634" y="957544"/>
            <a:chExt cx="67212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165169-5903-40F9-9D01-5B9E35791ABE}"/>
                    </a:ext>
                  </a:extLst>
                </p14:cNvPr>
                <p14:cNvContentPartPr/>
                <p14:nvPr/>
              </p14:nvContentPartPr>
              <p14:xfrm>
                <a:off x="1795634" y="957544"/>
                <a:ext cx="102960" cy="20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165169-5903-40F9-9D01-5B9E35791A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6634" y="948904"/>
                  <a:ext cx="120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865581-329D-4313-984F-E310E6723462}"/>
                    </a:ext>
                  </a:extLst>
                </p14:cNvPr>
                <p14:cNvContentPartPr/>
                <p14:nvPr/>
              </p14:nvContentPartPr>
              <p14:xfrm>
                <a:off x="2014154" y="1029544"/>
                <a:ext cx="187920" cy="4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865581-329D-4313-984F-E310E67234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5154" y="1020544"/>
                  <a:ext cx="205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EC52F0-9690-4AE6-A5A6-14B8585688BB}"/>
                    </a:ext>
                  </a:extLst>
                </p14:cNvPr>
                <p14:cNvContentPartPr/>
                <p14:nvPr/>
              </p14:nvContentPartPr>
              <p14:xfrm>
                <a:off x="2195594" y="961864"/>
                <a:ext cx="272160" cy="58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EC52F0-9690-4AE6-A5A6-14B8585688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6594" y="953224"/>
                  <a:ext cx="289800" cy="60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71B6B2-1C03-4B00-BB9A-963115F99669}"/>
              </a:ext>
            </a:extLst>
          </p:cNvPr>
          <p:cNvGrpSpPr/>
          <p:nvPr/>
        </p:nvGrpSpPr>
        <p:grpSpPr>
          <a:xfrm>
            <a:off x="2912354" y="523384"/>
            <a:ext cx="311760" cy="224640"/>
            <a:chOff x="2912354" y="523384"/>
            <a:chExt cx="3117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A0795E-41F3-4F1B-9CBE-5B6C1DFDF177}"/>
                    </a:ext>
                  </a:extLst>
                </p14:cNvPr>
                <p14:cNvContentPartPr/>
                <p14:nvPr/>
              </p14:nvContentPartPr>
              <p14:xfrm>
                <a:off x="2912354" y="617704"/>
                <a:ext cx="311760" cy="44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A0795E-41F3-4F1B-9CBE-5B6C1DFDF1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3714" y="608704"/>
                  <a:ext cx="329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4FD0DD-6A85-45EF-831F-B1CC52EC1AF6}"/>
                    </a:ext>
                  </a:extLst>
                </p14:cNvPr>
                <p14:cNvContentPartPr/>
                <p14:nvPr/>
              </p14:nvContentPartPr>
              <p14:xfrm>
                <a:off x="3043754" y="523384"/>
                <a:ext cx="101160" cy="22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4FD0DD-6A85-45EF-831F-B1CC52EC1A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4754" y="514744"/>
                  <a:ext cx="1188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1805AB-09B0-412C-A4B3-7F72EEE591CA}"/>
              </a:ext>
            </a:extLst>
          </p:cNvPr>
          <p:cNvGrpSpPr/>
          <p:nvPr/>
        </p:nvGrpSpPr>
        <p:grpSpPr>
          <a:xfrm>
            <a:off x="3542714" y="294784"/>
            <a:ext cx="1481040" cy="1292400"/>
            <a:chOff x="3542714" y="294784"/>
            <a:chExt cx="1481040" cy="12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9357AA-2570-49BD-9B96-916F8F2BA9B2}"/>
                    </a:ext>
                  </a:extLst>
                </p14:cNvPr>
                <p14:cNvContentPartPr/>
                <p14:nvPr/>
              </p14:nvContentPartPr>
              <p14:xfrm>
                <a:off x="3634514" y="470464"/>
                <a:ext cx="166320" cy="33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9357AA-2570-49BD-9B96-916F8F2BA9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5874" y="461464"/>
                  <a:ext cx="183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6AB726-AC7B-4BCB-B5B9-27449A81768F}"/>
                    </a:ext>
                  </a:extLst>
                </p14:cNvPr>
                <p14:cNvContentPartPr/>
                <p14:nvPr/>
              </p14:nvContentPartPr>
              <p14:xfrm>
                <a:off x="3762314" y="294784"/>
                <a:ext cx="259560" cy="210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6AB726-AC7B-4BCB-B5B9-27449A8176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3674" y="285784"/>
                  <a:ext cx="277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C5F56B-B4CC-4D48-96A2-63197C63E4CB}"/>
                    </a:ext>
                  </a:extLst>
                </p14:cNvPr>
                <p14:cNvContentPartPr/>
                <p14:nvPr/>
              </p14:nvContentPartPr>
              <p14:xfrm>
                <a:off x="4047434" y="330064"/>
                <a:ext cx="254160" cy="44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C5F56B-B4CC-4D48-96A2-63197C63E4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8794" y="321064"/>
                  <a:ext cx="271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8A6848-2168-4EDE-8F90-36DBCDAB6EDF}"/>
                    </a:ext>
                  </a:extLst>
                </p14:cNvPr>
                <p14:cNvContentPartPr/>
                <p14:nvPr/>
              </p14:nvContentPartPr>
              <p14:xfrm>
                <a:off x="3542714" y="874024"/>
                <a:ext cx="644040" cy="90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8A6848-2168-4EDE-8F90-36DBCDAB6E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3714" y="865024"/>
                  <a:ext cx="661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D3CFE4-B92C-4EF0-B849-DD20DFD43F71}"/>
                    </a:ext>
                  </a:extLst>
                </p14:cNvPr>
                <p14:cNvContentPartPr/>
                <p14:nvPr/>
              </p14:nvContentPartPr>
              <p14:xfrm>
                <a:off x="3622274" y="1086784"/>
                <a:ext cx="91080" cy="19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D3CFE4-B92C-4EF0-B849-DD20DFD43F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3274" y="1078144"/>
                  <a:ext cx="108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1245A5-67DB-4AEA-BE00-58023050C2EC}"/>
                    </a:ext>
                  </a:extLst>
                </p14:cNvPr>
                <p14:cNvContentPartPr/>
                <p14:nvPr/>
              </p14:nvContentPartPr>
              <p14:xfrm>
                <a:off x="3908474" y="1115944"/>
                <a:ext cx="242640" cy="4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1245A5-67DB-4AEA-BE00-58023050C2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9474" y="1107304"/>
                  <a:ext cx="260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E36CC1-0302-430E-917F-BF4476D9058C}"/>
                    </a:ext>
                  </a:extLst>
                </p14:cNvPr>
                <p14:cNvContentPartPr/>
                <p14:nvPr/>
              </p14:nvContentPartPr>
              <p14:xfrm>
                <a:off x="4108994" y="1087864"/>
                <a:ext cx="399960" cy="49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E36CC1-0302-430E-917F-BF4476D905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0354" y="1079224"/>
                  <a:ext cx="4176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1FDC15-E0CD-4BC4-A941-9E7B19B5CE2E}"/>
                    </a:ext>
                  </a:extLst>
                </p14:cNvPr>
                <p14:cNvContentPartPr/>
                <p14:nvPr/>
              </p14:nvContentPartPr>
              <p14:xfrm>
                <a:off x="4709114" y="740464"/>
                <a:ext cx="314640" cy="3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1FDC15-E0CD-4BC4-A941-9E7B19B5CE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0474" y="731824"/>
                  <a:ext cx="332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3BD183-6992-4F70-A11B-95ABEA3F0343}"/>
                    </a:ext>
                  </a:extLst>
                </p14:cNvPr>
                <p14:cNvContentPartPr/>
                <p14:nvPr/>
              </p14:nvContentPartPr>
              <p14:xfrm>
                <a:off x="4815314" y="633184"/>
                <a:ext cx="69480" cy="225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3BD183-6992-4F70-A11B-95ABEA3F03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06674" y="624544"/>
                  <a:ext cx="871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CDC54F-2A87-4502-B31E-7C5F3BFE5C45}"/>
              </a:ext>
            </a:extLst>
          </p:cNvPr>
          <p:cNvGrpSpPr/>
          <p:nvPr/>
        </p:nvGrpSpPr>
        <p:grpSpPr>
          <a:xfrm>
            <a:off x="5425874" y="197584"/>
            <a:ext cx="1463040" cy="1400400"/>
            <a:chOff x="5425874" y="197584"/>
            <a:chExt cx="1463040" cy="14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6D8B0B-0AAF-4A60-92F6-4D3F4C23A4E6}"/>
                    </a:ext>
                  </a:extLst>
                </p14:cNvPr>
                <p14:cNvContentPartPr/>
                <p14:nvPr/>
              </p14:nvContentPartPr>
              <p14:xfrm>
                <a:off x="5476634" y="591064"/>
                <a:ext cx="148320" cy="33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6D8B0B-0AAF-4A60-92F6-4D3F4C23A4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7994" y="582424"/>
                  <a:ext cx="16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0CFCD7-863F-4DF6-A25E-31734CA9A0F6}"/>
                    </a:ext>
                  </a:extLst>
                </p14:cNvPr>
                <p14:cNvContentPartPr/>
                <p14:nvPr/>
              </p14:nvContentPartPr>
              <p14:xfrm>
                <a:off x="5570954" y="434464"/>
                <a:ext cx="282960" cy="209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0CFCD7-863F-4DF6-A25E-31734CA9A0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1954" y="425824"/>
                  <a:ext cx="30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CCCD38-407A-4C88-98CE-1DE80ABBE71C}"/>
                    </a:ext>
                  </a:extLst>
                </p14:cNvPr>
                <p14:cNvContentPartPr/>
                <p14:nvPr/>
              </p14:nvContentPartPr>
              <p14:xfrm>
                <a:off x="5939594" y="427624"/>
                <a:ext cx="200520" cy="491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CCCD38-407A-4C88-98CE-1DE80ABBE7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0594" y="418624"/>
                  <a:ext cx="2181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C114A3-568A-4598-9B3A-3A6B04C43079}"/>
                    </a:ext>
                  </a:extLst>
                </p14:cNvPr>
                <p14:cNvContentPartPr/>
                <p14:nvPr/>
              </p14:nvContentPartPr>
              <p14:xfrm>
                <a:off x="6330914" y="197584"/>
                <a:ext cx="192960" cy="15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C114A3-568A-4598-9B3A-3A6B04C43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1914" y="188584"/>
                  <a:ext cx="21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BBB853-777D-403C-AC71-D6E0397559BE}"/>
                    </a:ext>
                  </a:extLst>
                </p14:cNvPr>
                <p14:cNvContentPartPr/>
                <p14:nvPr/>
              </p14:nvContentPartPr>
              <p14:xfrm>
                <a:off x="5442794" y="910384"/>
                <a:ext cx="659520" cy="9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BBB853-777D-403C-AC71-D6E0397559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4154" y="901744"/>
                  <a:ext cx="677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C1C90F-D48F-450F-8906-8E44030C7055}"/>
                    </a:ext>
                  </a:extLst>
                </p14:cNvPr>
                <p14:cNvContentPartPr/>
                <p14:nvPr/>
              </p14:nvContentPartPr>
              <p14:xfrm>
                <a:off x="5425874" y="1129624"/>
                <a:ext cx="131400" cy="230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C1C90F-D48F-450F-8906-8E44030C70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17234" y="1120624"/>
                  <a:ext cx="149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D19E9D-2D6A-427A-92EE-6B29C82CE3AA}"/>
                    </a:ext>
                  </a:extLst>
                </p14:cNvPr>
                <p14:cNvContentPartPr/>
                <p14:nvPr/>
              </p14:nvContentPartPr>
              <p14:xfrm>
                <a:off x="5678234" y="1212424"/>
                <a:ext cx="142560" cy="3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D19E9D-2D6A-427A-92EE-6B29C82CE3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69234" y="1203784"/>
                  <a:ext cx="160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85D2AC-E355-4F2A-846B-6F7ADAFD0B1E}"/>
                    </a:ext>
                  </a:extLst>
                </p14:cNvPr>
                <p14:cNvContentPartPr/>
                <p14:nvPr/>
              </p14:nvContentPartPr>
              <p14:xfrm>
                <a:off x="5865434" y="1130344"/>
                <a:ext cx="262800" cy="467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85D2AC-E355-4F2A-846B-6F7ADAFD0B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6794" y="1121704"/>
                  <a:ext cx="280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510616-5F37-45D2-9AAC-14F324D0C88E}"/>
                    </a:ext>
                  </a:extLst>
                </p14:cNvPr>
                <p14:cNvContentPartPr/>
                <p14:nvPr/>
              </p14:nvContentPartPr>
              <p14:xfrm>
                <a:off x="6520274" y="794104"/>
                <a:ext cx="368640" cy="54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510616-5F37-45D2-9AAC-14F324D0C8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11634" y="785464"/>
                  <a:ext cx="386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2122EB-836B-41E5-A271-2A03EAA01C7B}"/>
                    </a:ext>
                  </a:extLst>
                </p14:cNvPr>
                <p14:cNvContentPartPr/>
                <p14:nvPr/>
              </p14:nvContentPartPr>
              <p14:xfrm>
                <a:off x="6694514" y="701224"/>
                <a:ext cx="32400" cy="25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2122EB-836B-41E5-A271-2A03EAA01C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85874" y="692224"/>
                  <a:ext cx="50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981EFE3-F325-4586-8499-D4D5FEE5AF42}"/>
                  </a:ext>
                </a:extLst>
              </p14:cNvPr>
              <p14:cNvContentPartPr/>
              <p14:nvPr/>
            </p14:nvContentPartPr>
            <p14:xfrm>
              <a:off x="7210034" y="744424"/>
              <a:ext cx="19800" cy="66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981EFE3-F325-4586-8499-D4D5FEE5AF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01034" y="735424"/>
                <a:ext cx="37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CC83B02-96D5-4607-B4B4-770E07DB0DAC}"/>
                  </a:ext>
                </a:extLst>
              </p14:cNvPr>
              <p14:cNvContentPartPr/>
              <p14:nvPr/>
            </p14:nvContentPartPr>
            <p14:xfrm>
              <a:off x="7483994" y="736864"/>
              <a:ext cx="419040" cy="52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CC83B02-96D5-4607-B4B4-770E07DB0D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74994" y="727864"/>
                <a:ext cx="4366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1BD2439-C4B9-4948-818B-7750E70F5543}"/>
              </a:ext>
            </a:extLst>
          </p:cNvPr>
          <p:cNvGrpSpPr/>
          <p:nvPr/>
        </p:nvGrpSpPr>
        <p:grpSpPr>
          <a:xfrm>
            <a:off x="778994" y="2172184"/>
            <a:ext cx="250200" cy="119160"/>
            <a:chOff x="778994" y="2172184"/>
            <a:chExt cx="25020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22684B-A5A2-406A-9A1A-80EE7DC00423}"/>
                    </a:ext>
                  </a:extLst>
                </p14:cNvPr>
                <p14:cNvContentPartPr/>
                <p14:nvPr/>
              </p14:nvContentPartPr>
              <p14:xfrm>
                <a:off x="778994" y="2172184"/>
                <a:ext cx="250200" cy="54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22684B-A5A2-406A-9A1A-80EE7DC004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354" y="2163184"/>
                  <a:ext cx="267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1F4D02-78F5-4561-A95C-B30DF95F2E38}"/>
                    </a:ext>
                  </a:extLst>
                </p14:cNvPr>
                <p14:cNvContentPartPr/>
                <p14:nvPr/>
              </p14:nvContentPartPr>
              <p14:xfrm>
                <a:off x="780074" y="2260384"/>
                <a:ext cx="214560" cy="30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1F4D02-78F5-4561-A95C-B30DF95F2E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434" y="2251744"/>
                  <a:ext cx="2322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82C54F-9C93-44EC-BD4A-4CA49464B9BB}"/>
              </a:ext>
            </a:extLst>
          </p:cNvPr>
          <p:cNvGrpSpPr/>
          <p:nvPr/>
        </p:nvGrpSpPr>
        <p:grpSpPr>
          <a:xfrm>
            <a:off x="1751714" y="2014144"/>
            <a:ext cx="657720" cy="1315800"/>
            <a:chOff x="1751714" y="2014144"/>
            <a:chExt cx="657720" cy="13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B5D998-C528-4379-B6F2-B73708F5ECE2}"/>
                    </a:ext>
                  </a:extLst>
                </p14:cNvPr>
                <p14:cNvContentPartPr/>
                <p14:nvPr/>
              </p14:nvContentPartPr>
              <p14:xfrm>
                <a:off x="1839554" y="2216104"/>
                <a:ext cx="171000" cy="45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B5D998-C528-4379-B6F2-B73708F5EC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30554" y="2207104"/>
                  <a:ext cx="1886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436DB5-B7B6-414A-AE67-B899A6511AB2}"/>
                    </a:ext>
                  </a:extLst>
                </p14:cNvPr>
                <p14:cNvContentPartPr/>
                <p14:nvPr/>
              </p14:nvContentPartPr>
              <p14:xfrm>
                <a:off x="2000474" y="2014144"/>
                <a:ext cx="306360" cy="237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436DB5-B7B6-414A-AE67-B899A6511A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1474" y="2005144"/>
                  <a:ext cx="32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0FDF44-4E9A-47BD-94F9-2531FB36879A}"/>
                    </a:ext>
                  </a:extLst>
                </p14:cNvPr>
                <p14:cNvContentPartPr/>
                <p14:nvPr/>
              </p14:nvContentPartPr>
              <p14:xfrm>
                <a:off x="1751714" y="2474224"/>
                <a:ext cx="640080" cy="11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0FDF44-4E9A-47BD-94F9-2531FB3687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2714" y="2465224"/>
                  <a:ext cx="65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83B505-FD03-439A-AF2D-1DE12F5952CA}"/>
                    </a:ext>
                  </a:extLst>
                </p14:cNvPr>
                <p14:cNvContentPartPr/>
                <p14:nvPr/>
              </p14:nvContentPartPr>
              <p14:xfrm>
                <a:off x="1765034" y="2748544"/>
                <a:ext cx="109080" cy="19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83B505-FD03-439A-AF2D-1DE12F5952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56394" y="2739904"/>
                  <a:ext cx="12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5E19B5-8ACD-4090-9C1D-B62CA07189F8}"/>
                    </a:ext>
                  </a:extLst>
                </p14:cNvPr>
                <p14:cNvContentPartPr/>
                <p14:nvPr/>
              </p14:nvContentPartPr>
              <p14:xfrm>
                <a:off x="2024954" y="2784544"/>
                <a:ext cx="150480" cy="46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5E19B5-8ACD-4090-9C1D-B62CA07189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16314" y="2775544"/>
                  <a:ext cx="168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9CFBF0-9CCC-41C8-9A68-576DB5DF32B7}"/>
                    </a:ext>
                  </a:extLst>
                </p14:cNvPr>
                <p14:cNvContentPartPr/>
                <p14:nvPr/>
              </p14:nvContentPartPr>
              <p14:xfrm>
                <a:off x="2120354" y="2737744"/>
                <a:ext cx="289080" cy="59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9CFBF0-9CCC-41C8-9A68-576DB5DF32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11354" y="2729104"/>
                  <a:ext cx="306720" cy="60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48CFC32-50C7-4D6B-A1B8-3B37A41B395D}"/>
                  </a:ext>
                </a:extLst>
              </p14:cNvPr>
              <p14:cNvContentPartPr/>
              <p14:nvPr/>
            </p14:nvContentPartPr>
            <p14:xfrm>
              <a:off x="7365554" y="2108824"/>
              <a:ext cx="246600" cy="483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48CFC32-50C7-4D6B-A1B8-3B37A41B395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56914" y="2099824"/>
                <a:ext cx="264240" cy="5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DC6F2-F69A-4453-836C-A2314188F81C}"/>
              </a:ext>
            </a:extLst>
          </p:cNvPr>
          <p:cNvGrpSpPr/>
          <p:nvPr/>
        </p:nvGrpSpPr>
        <p:grpSpPr>
          <a:xfrm>
            <a:off x="698714" y="3982984"/>
            <a:ext cx="165240" cy="121320"/>
            <a:chOff x="698714" y="3982984"/>
            <a:chExt cx="16524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47A04C-0963-4523-9245-F73BF4BC196E}"/>
                    </a:ext>
                  </a:extLst>
                </p14:cNvPr>
                <p14:cNvContentPartPr/>
                <p14:nvPr/>
              </p14:nvContentPartPr>
              <p14:xfrm>
                <a:off x="698714" y="3982984"/>
                <a:ext cx="165240" cy="1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47A04C-0963-4523-9245-F73BF4BC19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714" y="3974344"/>
                  <a:ext cx="182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4BE3CC-BC97-4F83-B84E-1347DD685DCC}"/>
                    </a:ext>
                  </a:extLst>
                </p14:cNvPr>
                <p14:cNvContentPartPr/>
                <p14:nvPr/>
              </p14:nvContentPartPr>
              <p14:xfrm>
                <a:off x="704474" y="4094224"/>
                <a:ext cx="150480" cy="1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4BE3CC-BC97-4F83-B84E-1347DD685D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5834" y="4085584"/>
                  <a:ext cx="168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F553ABD-F3D4-49A3-A6EC-CC81632E508F}"/>
              </a:ext>
            </a:extLst>
          </p:cNvPr>
          <p:cNvGrpSpPr/>
          <p:nvPr/>
        </p:nvGrpSpPr>
        <p:grpSpPr>
          <a:xfrm>
            <a:off x="1723274" y="3662944"/>
            <a:ext cx="774000" cy="1192680"/>
            <a:chOff x="1723274" y="3662944"/>
            <a:chExt cx="774000" cy="11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2B07AA-4419-4504-B2F4-3A8C1B1DDC57}"/>
                    </a:ext>
                  </a:extLst>
                </p14:cNvPr>
                <p14:cNvContentPartPr/>
                <p14:nvPr/>
              </p14:nvContentPartPr>
              <p14:xfrm>
                <a:off x="1813274" y="3897304"/>
                <a:ext cx="152280" cy="302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2B07AA-4419-4504-B2F4-3A8C1B1DDC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04274" y="3888304"/>
                  <a:ext cx="169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BC70DD-8148-4002-939C-5DB456ECC40D}"/>
                    </a:ext>
                  </a:extLst>
                </p14:cNvPr>
                <p14:cNvContentPartPr/>
                <p14:nvPr/>
              </p14:nvContentPartPr>
              <p14:xfrm>
                <a:off x="1959794" y="3662944"/>
                <a:ext cx="322200" cy="244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BC70DD-8148-4002-939C-5DB456ECC4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1154" y="3654304"/>
                  <a:ext cx="339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53A6FC-D04B-48B5-B45D-E289C026BC20}"/>
                    </a:ext>
                  </a:extLst>
                </p14:cNvPr>
                <p14:cNvContentPartPr/>
                <p14:nvPr/>
              </p14:nvContentPartPr>
              <p14:xfrm>
                <a:off x="1723274" y="4151104"/>
                <a:ext cx="624240" cy="8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53A6FC-D04B-48B5-B45D-E289C026BC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14274" y="4142464"/>
                  <a:ext cx="641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2FB466-D499-4614-8834-E323F8A52314}"/>
                    </a:ext>
                  </a:extLst>
                </p14:cNvPr>
                <p14:cNvContentPartPr/>
                <p14:nvPr/>
              </p14:nvContentPartPr>
              <p14:xfrm>
                <a:off x="1792394" y="4385824"/>
                <a:ext cx="101160" cy="213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2FB466-D499-4614-8834-E323F8A523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3394" y="4376824"/>
                  <a:ext cx="118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8F1F23-8586-4AFD-88D1-3C3BDDD41BB5}"/>
                    </a:ext>
                  </a:extLst>
                </p14:cNvPr>
                <p14:cNvContentPartPr/>
                <p14:nvPr/>
              </p14:nvContentPartPr>
              <p14:xfrm>
                <a:off x="2032154" y="4438744"/>
                <a:ext cx="169200" cy="5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8F1F23-8586-4AFD-88D1-3C3BDDD41B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23154" y="4430104"/>
                  <a:ext cx="186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859C0A-4C21-40AE-B01F-3A7FC7DCF326}"/>
                    </a:ext>
                  </a:extLst>
                </p14:cNvPr>
                <p14:cNvContentPartPr/>
                <p14:nvPr/>
              </p14:nvContentPartPr>
              <p14:xfrm>
                <a:off x="2216474" y="4352704"/>
                <a:ext cx="280800" cy="50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859C0A-4C21-40AE-B01F-3A7FC7DCF3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07834" y="4343704"/>
                  <a:ext cx="298440" cy="52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BBF91B-E3A5-4598-B25F-E5F9B4DEC523}"/>
                  </a:ext>
                </a:extLst>
              </p14:cNvPr>
              <p14:cNvContentPartPr/>
              <p14:nvPr/>
            </p14:nvContentPartPr>
            <p14:xfrm>
              <a:off x="2836754" y="4107184"/>
              <a:ext cx="20520" cy="33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BBF91B-E3A5-4598-B25F-E5F9B4DEC52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28114" y="4098544"/>
                <a:ext cx="381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55827A9-D5E6-48E1-A954-885D48817825}"/>
              </a:ext>
            </a:extLst>
          </p:cNvPr>
          <p:cNvGrpSpPr/>
          <p:nvPr/>
        </p:nvGrpSpPr>
        <p:grpSpPr>
          <a:xfrm>
            <a:off x="3423194" y="3616864"/>
            <a:ext cx="509040" cy="366120"/>
            <a:chOff x="3423194" y="3616864"/>
            <a:chExt cx="5090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4D2FA6-1EF9-49FA-8CC4-60E6A748C6E1}"/>
                    </a:ext>
                  </a:extLst>
                </p14:cNvPr>
                <p14:cNvContentPartPr/>
                <p14:nvPr/>
              </p14:nvContentPartPr>
              <p14:xfrm>
                <a:off x="3663314" y="3616864"/>
                <a:ext cx="105120" cy="248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4D2FA6-1EF9-49FA-8CC4-60E6A748C6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54674" y="3608224"/>
                  <a:ext cx="12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FFAB97-C024-46A0-98A8-5C19569FC7AD}"/>
                    </a:ext>
                  </a:extLst>
                </p14:cNvPr>
                <p14:cNvContentPartPr/>
                <p14:nvPr/>
              </p14:nvContentPartPr>
              <p14:xfrm>
                <a:off x="3423194" y="3929704"/>
                <a:ext cx="509040" cy="53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FFAB97-C024-46A0-98A8-5C19569FC7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14194" y="3921064"/>
                  <a:ext cx="5266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BAD527-1A05-4940-B568-3EF4D2A4BFCF}"/>
              </a:ext>
            </a:extLst>
          </p:cNvPr>
          <p:cNvGrpSpPr/>
          <p:nvPr/>
        </p:nvGrpSpPr>
        <p:grpSpPr>
          <a:xfrm>
            <a:off x="3284234" y="4231384"/>
            <a:ext cx="752400" cy="532800"/>
            <a:chOff x="3284234" y="4231384"/>
            <a:chExt cx="75240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F1BAD7-EB78-4848-A8B9-2F8DA7F133DB}"/>
                    </a:ext>
                  </a:extLst>
                </p14:cNvPr>
                <p14:cNvContentPartPr/>
                <p14:nvPr/>
              </p14:nvContentPartPr>
              <p14:xfrm>
                <a:off x="3284234" y="4231384"/>
                <a:ext cx="122400" cy="27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F1BAD7-EB78-4848-A8B9-2F8DA7F133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75234" y="4222384"/>
                  <a:ext cx="140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0E9878-3C74-4CD6-B722-08B3764029BA}"/>
                    </a:ext>
                  </a:extLst>
                </p14:cNvPr>
                <p14:cNvContentPartPr/>
                <p14:nvPr/>
              </p14:nvContentPartPr>
              <p14:xfrm>
                <a:off x="3494114" y="4345864"/>
                <a:ext cx="180000" cy="35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0E9878-3C74-4CD6-B722-08B3764029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85474" y="4336864"/>
                  <a:ext cx="197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C6D387-3783-4D40-9D73-0C742886D801}"/>
                    </a:ext>
                  </a:extLst>
                </p14:cNvPr>
                <p14:cNvContentPartPr/>
                <p14:nvPr/>
              </p14:nvContentPartPr>
              <p14:xfrm>
                <a:off x="3748994" y="4256944"/>
                <a:ext cx="287640" cy="507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C6D387-3783-4D40-9D73-0C742886D8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39994" y="4247944"/>
                  <a:ext cx="30528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150A90-8881-4C00-80AE-7F13912EEBE6}"/>
              </a:ext>
            </a:extLst>
          </p:cNvPr>
          <p:cNvGrpSpPr/>
          <p:nvPr/>
        </p:nvGrpSpPr>
        <p:grpSpPr>
          <a:xfrm>
            <a:off x="4407434" y="3758344"/>
            <a:ext cx="284760" cy="127440"/>
            <a:chOff x="4407434" y="3758344"/>
            <a:chExt cx="2847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249C02-6EE3-4D49-AFBC-510FAF7D4575}"/>
                    </a:ext>
                  </a:extLst>
                </p14:cNvPr>
                <p14:cNvContentPartPr/>
                <p14:nvPr/>
              </p14:nvContentPartPr>
              <p14:xfrm>
                <a:off x="4407434" y="3758344"/>
                <a:ext cx="243360" cy="3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249C02-6EE3-4D49-AFBC-510FAF7D45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434" y="3749344"/>
                  <a:ext cx="261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9E979B-A3AA-476B-9C4C-F71426D571E8}"/>
                    </a:ext>
                  </a:extLst>
                </p14:cNvPr>
                <p14:cNvContentPartPr/>
                <p14:nvPr/>
              </p14:nvContentPartPr>
              <p14:xfrm>
                <a:off x="4425794" y="3849424"/>
                <a:ext cx="266400" cy="36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9E979B-A3AA-476B-9C4C-F71426D571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16794" y="3840424"/>
                  <a:ext cx="2840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CCFB60-C521-4851-A2F4-26949B4B6D4B}"/>
              </a:ext>
            </a:extLst>
          </p:cNvPr>
          <p:cNvGrpSpPr/>
          <p:nvPr/>
        </p:nvGrpSpPr>
        <p:grpSpPr>
          <a:xfrm>
            <a:off x="5100434" y="3371704"/>
            <a:ext cx="477360" cy="1121040"/>
            <a:chOff x="5100434" y="3371704"/>
            <a:chExt cx="477360" cy="11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494947-A859-4CEE-B882-D8A53ECBE130}"/>
                    </a:ext>
                  </a:extLst>
                </p14:cNvPr>
                <p14:cNvContentPartPr/>
                <p14:nvPr/>
              </p14:nvContentPartPr>
              <p14:xfrm>
                <a:off x="5186474" y="3588784"/>
                <a:ext cx="126000" cy="30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494947-A859-4CEE-B882-D8A53ECBE1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77834" y="3580144"/>
                  <a:ext cx="143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66DEB3-51FA-42A5-BF10-16622AEF053E}"/>
                    </a:ext>
                  </a:extLst>
                </p14:cNvPr>
                <p14:cNvContentPartPr/>
                <p14:nvPr/>
              </p14:nvContentPartPr>
              <p14:xfrm>
                <a:off x="5303114" y="3371704"/>
                <a:ext cx="274680" cy="231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66DEB3-51FA-42A5-BF10-16622AEF05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4114" y="3362704"/>
                  <a:ext cx="292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EA6524-9148-47B8-B396-6AAE463804E0}"/>
                    </a:ext>
                  </a:extLst>
                </p14:cNvPr>
                <p14:cNvContentPartPr/>
                <p14:nvPr/>
              </p14:nvContentPartPr>
              <p14:xfrm>
                <a:off x="5106194" y="3911704"/>
                <a:ext cx="468360" cy="6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EA6524-9148-47B8-B396-6AAE463804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7194" y="3902704"/>
                  <a:ext cx="48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302C49-0D6E-4DDF-AB1D-B4D0B277AC14}"/>
                    </a:ext>
                  </a:extLst>
                </p14:cNvPr>
                <p14:cNvContentPartPr/>
                <p14:nvPr/>
              </p14:nvContentPartPr>
              <p14:xfrm>
                <a:off x="5100434" y="4234624"/>
                <a:ext cx="142920" cy="258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302C49-0D6E-4DDF-AB1D-B4D0B277AC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91794" y="4225624"/>
                  <a:ext cx="160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BAFA53-25D7-41A6-ABD4-E645B601BEB7}"/>
                    </a:ext>
                  </a:extLst>
                </p14:cNvPr>
                <p14:cNvContentPartPr/>
                <p14:nvPr/>
              </p14:nvContentPartPr>
              <p14:xfrm>
                <a:off x="5230034" y="4102864"/>
                <a:ext cx="25128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BAFA53-25D7-41A6-ABD4-E645B601BE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21034" y="4094224"/>
                  <a:ext cx="2689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477C30-AC9F-4AE8-B853-D435772217E3}"/>
              </a:ext>
            </a:extLst>
          </p:cNvPr>
          <p:cNvGrpSpPr/>
          <p:nvPr/>
        </p:nvGrpSpPr>
        <p:grpSpPr>
          <a:xfrm>
            <a:off x="5883794" y="3439744"/>
            <a:ext cx="684720" cy="1046520"/>
            <a:chOff x="5883794" y="3439744"/>
            <a:chExt cx="684720" cy="10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BB9B6E-5FC4-45D2-B45E-74F069D450F2}"/>
                    </a:ext>
                  </a:extLst>
                </p14:cNvPr>
                <p14:cNvContentPartPr/>
                <p14:nvPr/>
              </p14:nvContentPartPr>
              <p14:xfrm>
                <a:off x="5883794" y="3912064"/>
                <a:ext cx="11880" cy="2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BB9B6E-5FC4-45D2-B45E-74F069D450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74794" y="3903424"/>
                  <a:ext cx="29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CEFD57-79F5-486B-AF21-48CE6F6C7A53}"/>
                    </a:ext>
                  </a:extLst>
                </p14:cNvPr>
                <p14:cNvContentPartPr/>
                <p14:nvPr/>
              </p14:nvContentPartPr>
              <p14:xfrm>
                <a:off x="6430274" y="3439744"/>
                <a:ext cx="106200" cy="262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CEFD57-79F5-486B-AF21-48CE6F6C7A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21634" y="3430744"/>
                  <a:ext cx="123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ECA686-FD86-45EF-A579-D6A7C966B5EE}"/>
                    </a:ext>
                  </a:extLst>
                </p14:cNvPr>
                <p14:cNvContentPartPr/>
                <p14:nvPr/>
              </p14:nvContentPartPr>
              <p14:xfrm>
                <a:off x="6213914" y="3773104"/>
                <a:ext cx="354600" cy="7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ECA686-FD86-45EF-A579-D6A7C966B5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4914" y="3764104"/>
                  <a:ext cx="372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49F829-CC76-480B-9DA6-D78D15D7C1A1}"/>
                    </a:ext>
                  </a:extLst>
                </p14:cNvPr>
                <p14:cNvContentPartPr/>
                <p14:nvPr/>
              </p14:nvContentPartPr>
              <p14:xfrm>
                <a:off x="6111314" y="4092424"/>
                <a:ext cx="197280" cy="39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49F829-CC76-480B-9DA6-D78D15D7C1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2314" y="4083424"/>
                  <a:ext cx="214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9B3E73-238B-4BE0-A666-371B0107234A}"/>
                    </a:ext>
                  </a:extLst>
                </p14:cNvPr>
                <p14:cNvContentPartPr/>
                <p14:nvPr/>
              </p14:nvContentPartPr>
              <p14:xfrm>
                <a:off x="6238394" y="3989464"/>
                <a:ext cx="261000" cy="203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9B3E73-238B-4BE0-A666-371B010723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9754" y="3980464"/>
                  <a:ext cx="2786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8ED092-CB36-4C1E-AFF5-360898701EFA}"/>
              </a:ext>
            </a:extLst>
          </p:cNvPr>
          <p:cNvGrpSpPr/>
          <p:nvPr/>
        </p:nvGrpSpPr>
        <p:grpSpPr>
          <a:xfrm>
            <a:off x="6938954" y="3718744"/>
            <a:ext cx="164520" cy="134640"/>
            <a:chOff x="6938954" y="3718744"/>
            <a:chExt cx="16452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D01157-F505-4BD9-BD00-31BA01320877}"/>
                    </a:ext>
                  </a:extLst>
                </p14:cNvPr>
                <p14:cNvContentPartPr/>
                <p14:nvPr/>
              </p14:nvContentPartPr>
              <p14:xfrm>
                <a:off x="6946154" y="3718744"/>
                <a:ext cx="157320" cy="17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D01157-F505-4BD9-BD00-31BA013208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7514" y="3710104"/>
                  <a:ext cx="17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3D4DF1-B8C6-46CC-AE3F-0B53BECE5AF3}"/>
                    </a:ext>
                  </a:extLst>
                </p14:cNvPr>
                <p14:cNvContentPartPr/>
                <p14:nvPr/>
              </p14:nvContentPartPr>
              <p14:xfrm>
                <a:off x="6938954" y="3844384"/>
                <a:ext cx="128520" cy="9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3D4DF1-B8C6-46CC-AE3F-0B53BECE5A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30314" y="3835384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0709CB-7EC9-4427-86F8-7DEF033AE1B7}"/>
              </a:ext>
            </a:extLst>
          </p:cNvPr>
          <p:cNvGrpSpPr/>
          <p:nvPr/>
        </p:nvGrpSpPr>
        <p:grpSpPr>
          <a:xfrm>
            <a:off x="7535114" y="3440824"/>
            <a:ext cx="498600" cy="353520"/>
            <a:chOff x="7535114" y="3440824"/>
            <a:chExt cx="49860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66C382-75E7-4546-A8DE-ADAFA9473E92}"/>
                    </a:ext>
                  </a:extLst>
                </p14:cNvPr>
                <p14:cNvContentPartPr/>
                <p14:nvPr/>
              </p14:nvContentPartPr>
              <p14:xfrm>
                <a:off x="7747514" y="3440824"/>
                <a:ext cx="112680" cy="252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66C382-75E7-4546-A8DE-ADAFA9473E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38874" y="3432184"/>
                  <a:ext cx="130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3BF145-5FC5-4159-9F3C-1A94AC9ACA47}"/>
                    </a:ext>
                  </a:extLst>
                </p14:cNvPr>
                <p14:cNvContentPartPr/>
                <p14:nvPr/>
              </p14:nvContentPartPr>
              <p14:xfrm>
                <a:off x="7535114" y="3734944"/>
                <a:ext cx="498600" cy="59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3BF145-5FC5-4159-9F3C-1A94AC9ACA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26114" y="3725944"/>
                  <a:ext cx="5162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C597206-7D11-46F4-99DF-6FB1C764ADEF}"/>
              </a:ext>
            </a:extLst>
          </p:cNvPr>
          <p:cNvGrpSpPr/>
          <p:nvPr/>
        </p:nvGrpSpPr>
        <p:grpSpPr>
          <a:xfrm>
            <a:off x="7541594" y="3918184"/>
            <a:ext cx="440280" cy="460080"/>
            <a:chOff x="7541594" y="3918184"/>
            <a:chExt cx="44028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AFFB22-7E24-4A71-94E6-961E4F2872D6}"/>
                    </a:ext>
                  </a:extLst>
                </p14:cNvPr>
                <p14:cNvContentPartPr/>
                <p14:nvPr/>
              </p14:nvContentPartPr>
              <p14:xfrm>
                <a:off x="7541594" y="4097464"/>
                <a:ext cx="139320" cy="280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AFFB22-7E24-4A71-94E6-961E4F2872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32594" y="4088824"/>
                  <a:ext cx="156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F5F917-9AFB-4B41-8B13-E469C4B20FBB}"/>
                    </a:ext>
                  </a:extLst>
                </p14:cNvPr>
                <p14:cNvContentPartPr/>
                <p14:nvPr/>
              </p14:nvContentPartPr>
              <p14:xfrm>
                <a:off x="7670834" y="3918184"/>
                <a:ext cx="311040" cy="178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F5F917-9AFB-4B41-8B13-E469C4B20F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61834" y="3909184"/>
                  <a:ext cx="3286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A9D81E6-6C92-408B-920D-EC543A169515}"/>
              </a:ext>
            </a:extLst>
          </p:cNvPr>
          <p:cNvGrpSpPr/>
          <p:nvPr/>
        </p:nvGrpSpPr>
        <p:grpSpPr>
          <a:xfrm>
            <a:off x="504314" y="4750864"/>
            <a:ext cx="11370240" cy="1953720"/>
            <a:chOff x="504314" y="4750864"/>
            <a:chExt cx="11370240" cy="19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F1543D-F423-4561-A11D-8B0C7771661D}"/>
                    </a:ext>
                  </a:extLst>
                </p14:cNvPr>
                <p14:cNvContentPartPr/>
                <p14:nvPr/>
              </p14:nvContentPartPr>
              <p14:xfrm>
                <a:off x="9877994" y="4913224"/>
                <a:ext cx="652680" cy="39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F1543D-F423-4561-A11D-8B0C777166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68994" y="4904224"/>
                  <a:ext cx="670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B75D78-882A-43C6-8D38-1C2B7F0F073A}"/>
                    </a:ext>
                  </a:extLst>
                </p14:cNvPr>
                <p14:cNvContentPartPr/>
                <p14:nvPr/>
              </p14:nvContentPartPr>
              <p14:xfrm>
                <a:off x="10366874" y="5124904"/>
                <a:ext cx="231120" cy="174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B75D78-882A-43C6-8D38-1C2B7F0F0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57874" y="5115904"/>
                  <a:ext cx="248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82042A-3EA4-4B0B-8A99-AB13C77E4F6E}"/>
                    </a:ext>
                  </a:extLst>
                </p14:cNvPr>
                <p14:cNvContentPartPr/>
                <p14:nvPr/>
              </p14:nvContentPartPr>
              <p14:xfrm>
                <a:off x="10541474" y="5134984"/>
                <a:ext cx="122760" cy="185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82042A-3EA4-4B0B-8A99-AB13C77E4F6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32474" y="5125984"/>
                  <a:ext cx="140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8A6E05-B2D6-4D23-8286-8F172F87A1FE}"/>
                    </a:ext>
                  </a:extLst>
                </p14:cNvPr>
                <p14:cNvContentPartPr/>
                <p14:nvPr/>
              </p14:nvContentPartPr>
              <p14:xfrm>
                <a:off x="10691594" y="5140744"/>
                <a:ext cx="229680" cy="162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8A6E05-B2D6-4D23-8286-8F172F87A1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82954" y="5131744"/>
                  <a:ext cx="24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34858A-E93D-4BA4-9B40-C9DDEC7369BD}"/>
                    </a:ext>
                  </a:extLst>
                </p14:cNvPr>
                <p14:cNvContentPartPr/>
                <p14:nvPr/>
              </p14:nvContentPartPr>
              <p14:xfrm>
                <a:off x="10961234" y="5127784"/>
                <a:ext cx="167400" cy="162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34858A-E93D-4BA4-9B40-C9DDEC7369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52594" y="5119144"/>
                  <a:ext cx="185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239881-2972-4073-B2A7-D2EFF5411CE0}"/>
                    </a:ext>
                  </a:extLst>
                </p14:cNvPr>
                <p14:cNvContentPartPr/>
                <p14:nvPr/>
              </p14:nvContentPartPr>
              <p14:xfrm>
                <a:off x="11194514" y="4763104"/>
                <a:ext cx="290520" cy="549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239881-2972-4073-B2A7-D2EFF5411CE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85874" y="4754464"/>
                  <a:ext cx="3081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AB2B2C9-8575-4637-B864-8A524D4D59A0}"/>
                    </a:ext>
                  </a:extLst>
                </p14:cNvPr>
                <p14:cNvContentPartPr/>
                <p14:nvPr/>
              </p14:nvContentPartPr>
              <p14:xfrm>
                <a:off x="11075714" y="5012584"/>
                <a:ext cx="430200" cy="88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AB2B2C9-8575-4637-B864-8A524D4D59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66714" y="5003944"/>
                  <a:ext cx="447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A74706-4145-4AA8-B8BB-8C9BCD5EBE5F}"/>
                    </a:ext>
                  </a:extLst>
                </p14:cNvPr>
                <p14:cNvContentPartPr/>
                <p14:nvPr/>
              </p14:nvContentPartPr>
              <p14:xfrm>
                <a:off x="11387834" y="5083144"/>
                <a:ext cx="171720" cy="228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A74706-4145-4AA8-B8BB-8C9BCD5EBE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78834" y="5074504"/>
                  <a:ext cx="189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FC2B64-34F7-4C1C-AF35-9A6DAF5EDCB3}"/>
                    </a:ext>
                  </a:extLst>
                </p14:cNvPr>
                <p14:cNvContentPartPr/>
                <p14:nvPr/>
              </p14:nvContentPartPr>
              <p14:xfrm>
                <a:off x="11602394" y="5023024"/>
                <a:ext cx="146520" cy="254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FC2B64-34F7-4C1C-AF35-9A6DAF5ED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93754" y="5014384"/>
                  <a:ext cx="164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E1111D-665D-480E-B012-3986A158951D}"/>
                    </a:ext>
                  </a:extLst>
                </p14:cNvPr>
                <p14:cNvContentPartPr/>
                <p14:nvPr/>
              </p14:nvContentPartPr>
              <p14:xfrm>
                <a:off x="11714714" y="4900264"/>
                <a:ext cx="159840" cy="397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E1111D-665D-480E-B012-3986A15895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06074" y="4891264"/>
                  <a:ext cx="177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623217-83D5-4C4F-8ADA-96A15045588D}"/>
                    </a:ext>
                  </a:extLst>
                </p14:cNvPr>
                <p14:cNvContentPartPr/>
                <p14:nvPr/>
              </p14:nvContentPartPr>
              <p14:xfrm>
                <a:off x="4517954" y="5301664"/>
                <a:ext cx="16632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623217-83D5-4C4F-8ADA-96A1504558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08954" y="5292664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45AC560-1F68-4469-BC9B-A7CD55C473B3}"/>
                    </a:ext>
                  </a:extLst>
                </p14:cNvPr>
                <p14:cNvContentPartPr/>
                <p14:nvPr/>
              </p14:nvContentPartPr>
              <p14:xfrm>
                <a:off x="4855994" y="4920424"/>
                <a:ext cx="284400" cy="548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45AC560-1F68-4469-BC9B-A7CD55C473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46994" y="4911784"/>
                  <a:ext cx="302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8D014A-E77F-491A-A5E2-5D8B1CFB91AC}"/>
                    </a:ext>
                  </a:extLst>
                </p14:cNvPr>
                <p14:cNvContentPartPr/>
                <p14:nvPr/>
              </p14:nvContentPartPr>
              <p14:xfrm>
                <a:off x="4843754" y="5270704"/>
                <a:ext cx="238680" cy="36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8D014A-E77F-491A-A5E2-5D8B1CFB91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34754" y="5261704"/>
                  <a:ext cx="256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2B88751-A9CF-46E5-B91A-DA1FAFCD1F28}"/>
                    </a:ext>
                  </a:extLst>
                </p14:cNvPr>
                <p14:cNvContentPartPr/>
                <p14:nvPr/>
              </p14:nvContentPartPr>
              <p14:xfrm>
                <a:off x="5432354" y="4958584"/>
                <a:ext cx="261360" cy="532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2B88751-A9CF-46E5-B91A-DA1FAFCD1F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23714" y="4949584"/>
                  <a:ext cx="2790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8E7075-0FD1-4635-8FF8-C59FD72339CA}"/>
                    </a:ext>
                  </a:extLst>
                </p14:cNvPr>
                <p14:cNvContentPartPr/>
                <p14:nvPr/>
              </p14:nvContentPartPr>
              <p14:xfrm>
                <a:off x="5374034" y="5221384"/>
                <a:ext cx="282600" cy="58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8E7075-0FD1-4635-8FF8-C59FD72339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65034" y="5212744"/>
                  <a:ext cx="30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AAEC4B2-ADE3-46DA-BB30-785F59299A03}"/>
                    </a:ext>
                  </a:extLst>
                </p14:cNvPr>
                <p14:cNvContentPartPr/>
                <p14:nvPr/>
              </p14:nvContentPartPr>
              <p14:xfrm>
                <a:off x="5712434" y="4931224"/>
                <a:ext cx="237960" cy="47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AAEC4B2-ADE3-46DA-BB30-785F59299A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03434" y="4922584"/>
                  <a:ext cx="2556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6127B6-8413-4810-82CC-686261788D83}"/>
                    </a:ext>
                  </a:extLst>
                </p14:cNvPr>
                <p14:cNvContentPartPr/>
                <p14:nvPr/>
              </p14:nvContentPartPr>
              <p14:xfrm>
                <a:off x="5963354" y="5217064"/>
                <a:ext cx="199080" cy="20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6127B6-8413-4810-82CC-686261788D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4714" y="5208064"/>
                  <a:ext cx="216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2E4B9E-215F-4888-85EF-F2525772633B}"/>
                    </a:ext>
                  </a:extLst>
                </p14:cNvPr>
                <p14:cNvContentPartPr/>
                <p14:nvPr/>
              </p14:nvContentPartPr>
              <p14:xfrm>
                <a:off x="6537914" y="5104024"/>
                <a:ext cx="300960" cy="315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2E4B9E-215F-4888-85EF-F252577263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29274" y="5095024"/>
                  <a:ext cx="318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63837E-9C6F-4FB1-B395-40C05E3041CF}"/>
                    </a:ext>
                  </a:extLst>
                </p14:cNvPr>
                <p14:cNvContentPartPr/>
                <p14:nvPr/>
              </p14:nvContentPartPr>
              <p14:xfrm>
                <a:off x="6731954" y="5211304"/>
                <a:ext cx="199800" cy="172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63837E-9C6F-4FB1-B395-40C05E3041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22954" y="5202304"/>
                  <a:ext cx="21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CFFB43-7B75-49FD-89C9-07E65910F96D}"/>
                    </a:ext>
                  </a:extLst>
                </p14:cNvPr>
                <p14:cNvContentPartPr/>
                <p14:nvPr/>
              </p14:nvContentPartPr>
              <p14:xfrm>
                <a:off x="7038674" y="5146504"/>
                <a:ext cx="221400" cy="25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CFFB43-7B75-49FD-89C9-07E65910F9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29674" y="5137864"/>
                  <a:ext cx="239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294F8A-2807-4DD0-9F67-0D9E935E07E6}"/>
                    </a:ext>
                  </a:extLst>
                </p14:cNvPr>
                <p14:cNvContentPartPr/>
                <p14:nvPr/>
              </p14:nvContentPartPr>
              <p14:xfrm>
                <a:off x="7266914" y="5068384"/>
                <a:ext cx="222120" cy="326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294F8A-2807-4DD0-9F67-0D9E935E07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7914" y="5059384"/>
                  <a:ext cx="239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5EC1A4-3F46-430A-A3BE-953A016E6AAA}"/>
                    </a:ext>
                  </a:extLst>
                </p14:cNvPr>
                <p14:cNvContentPartPr/>
                <p14:nvPr/>
              </p14:nvContentPartPr>
              <p14:xfrm>
                <a:off x="7497674" y="5182864"/>
                <a:ext cx="183960" cy="165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5EC1A4-3F46-430A-A3BE-953A016E6A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89034" y="5174224"/>
                  <a:ext cx="201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1FD762-E3FF-435C-A5EE-75C262BE0E17}"/>
                    </a:ext>
                  </a:extLst>
                </p14:cNvPr>
                <p14:cNvContentPartPr/>
                <p14:nvPr/>
              </p14:nvContentPartPr>
              <p14:xfrm>
                <a:off x="7671554" y="5188984"/>
                <a:ext cx="197280" cy="150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1FD762-E3FF-435C-A5EE-75C262BE0E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62554" y="5179984"/>
                  <a:ext cx="21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E80B4D-6C30-4CF5-9E76-47E6C578925B}"/>
                    </a:ext>
                  </a:extLst>
                </p14:cNvPr>
                <p14:cNvContentPartPr/>
                <p14:nvPr/>
              </p14:nvContentPartPr>
              <p14:xfrm>
                <a:off x="7932914" y="5178904"/>
                <a:ext cx="102960" cy="179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E80B4D-6C30-4CF5-9E76-47E6C57892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914" y="5169904"/>
                  <a:ext cx="120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82DF61-2A79-4795-A426-3FB9672A097A}"/>
                    </a:ext>
                  </a:extLst>
                </p14:cNvPr>
                <p14:cNvContentPartPr/>
                <p14:nvPr/>
              </p14:nvContentPartPr>
              <p14:xfrm>
                <a:off x="8092394" y="5134984"/>
                <a:ext cx="223200" cy="224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82DF61-2A79-4795-A426-3FB9672A09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3394" y="5125984"/>
                  <a:ext cx="240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F0B5BFE-3A4A-4125-99A3-97D4EBD394F6}"/>
                    </a:ext>
                  </a:extLst>
                </p14:cNvPr>
                <p14:cNvContentPartPr/>
                <p14:nvPr/>
              </p14:nvContentPartPr>
              <p14:xfrm>
                <a:off x="8692154" y="5202304"/>
                <a:ext cx="128880" cy="141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F0B5BFE-3A4A-4125-99A3-97D4EBD394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83154" y="5193304"/>
                  <a:ext cx="14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74D68A-49F1-4CF6-81CF-2975A5C85D0F}"/>
                    </a:ext>
                  </a:extLst>
                </p14:cNvPr>
                <p14:cNvContentPartPr/>
                <p14:nvPr/>
              </p14:nvContentPartPr>
              <p14:xfrm>
                <a:off x="8950994" y="4750864"/>
                <a:ext cx="351360" cy="624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74D68A-49F1-4CF6-81CF-2975A5C85D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42354" y="4741864"/>
                  <a:ext cx="3690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ADE7FD-D8BB-4ED0-932B-E46FF58474E7}"/>
                    </a:ext>
                  </a:extLst>
                </p14:cNvPr>
                <p14:cNvContentPartPr/>
                <p14:nvPr/>
              </p14:nvContentPartPr>
              <p14:xfrm>
                <a:off x="8980154" y="5184664"/>
                <a:ext cx="181440" cy="2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ADE7FD-D8BB-4ED0-932B-E46FF58474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71514" y="5175664"/>
                  <a:ext cx="19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FFBFA4-6643-4367-8A2E-39A6670E8DA1}"/>
                    </a:ext>
                  </a:extLst>
                </p14:cNvPr>
                <p14:cNvContentPartPr/>
                <p14:nvPr/>
              </p14:nvContentPartPr>
              <p14:xfrm>
                <a:off x="9420074" y="5102584"/>
                <a:ext cx="189000" cy="191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FFBFA4-6643-4367-8A2E-39A6670E8D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11074" y="5093584"/>
                  <a:ext cx="206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8CE3D0-5ED2-426D-904E-4ED65B6218E8}"/>
                    </a:ext>
                  </a:extLst>
                </p14:cNvPr>
                <p14:cNvContentPartPr/>
                <p14:nvPr/>
              </p14:nvContentPartPr>
              <p14:xfrm>
                <a:off x="632114" y="5266024"/>
                <a:ext cx="158040" cy="267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8CE3D0-5ED2-426D-904E-4ED65B6218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3474" y="5257384"/>
                  <a:ext cx="175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D9D1A6-E508-434B-8189-4E2AAE89C762}"/>
                    </a:ext>
                  </a:extLst>
                </p14:cNvPr>
                <p14:cNvContentPartPr/>
                <p14:nvPr/>
              </p14:nvContentPartPr>
              <p14:xfrm>
                <a:off x="504314" y="5154784"/>
                <a:ext cx="558720" cy="142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D9D1A6-E508-434B-8189-4E2AAE89C76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5674" y="5146144"/>
                  <a:ext cx="57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4B9F047-918F-4B18-8189-87F9EB1C8EC0}"/>
                    </a:ext>
                  </a:extLst>
                </p14:cNvPr>
                <p14:cNvContentPartPr/>
                <p14:nvPr/>
              </p14:nvContentPartPr>
              <p14:xfrm>
                <a:off x="972674" y="5053264"/>
                <a:ext cx="241200" cy="442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4B9F047-918F-4B18-8189-87F9EB1C8E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4034" y="5044624"/>
                  <a:ext cx="258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29CCB2-6C77-4AE3-8AAE-5BF714418149}"/>
                    </a:ext>
                  </a:extLst>
                </p14:cNvPr>
                <p14:cNvContentPartPr/>
                <p14:nvPr/>
              </p14:nvContentPartPr>
              <p14:xfrm>
                <a:off x="1259594" y="5295544"/>
                <a:ext cx="207720" cy="215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29CCB2-6C77-4AE3-8AAE-5BF7144181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50954" y="5286544"/>
                  <a:ext cx="225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31F8E6C-02E7-4311-8C45-F3E73728E297}"/>
                    </a:ext>
                  </a:extLst>
                </p14:cNvPr>
                <p14:cNvContentPartPr/>
                <p14:nvPr/>
              </p14:nvContentPartPr>
              <p14:xfrm>
                <a:off x="1839194" y="5328664"/>
                <a:ext cx="275400" cy="18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31F8E6C-02E7-4311-8C45-F3E73728E2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30554" y="5320024"/>
                  <a:ext cx="293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92C7E1-8A08-4938-8F61-992B41E826AF}"/>
                    </a:ext>
                  </a:extLst>
                </p14:cNvPr>
                <p14:cNvContentPartPr/>
                <p14:nvPr/>
              </p14:nvContentPartPr>
              <p14:xfrm>
                <a:off x="2046194" y="5039224"/>
                <a:ext cx="287280" cy="431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92C7E1-8A08-4938-8F61-992B41E826A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37554" y="5030224"/>
                  <a:ext cx="3049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40967F-9635-467F-B0FC-F685D0D3022B}"/>
                    </a:ext>
                  </a:extLst>
                </p14:cNvPr>
                <p14:cNvContentPartPr/>
                <p14:nvPr/>
              </p14:nvContentPartPr>
              <p14:xfrm>
                <a:off x="2201354" y="5289424"/>
                <a:ext cx="20988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40967F-9635-467F-B0FC-F685D0D302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92714" y="5280784"/>
                  <a:ext cx="22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7A5432-C7F3-45EF-80DF-B869391DA4F3}"/>
                    </a:ext>
                  </a:extLst>
                </p14:cNvPr>
                <p14:cNvContentPartPr/>
                <p14:nvPr/>
              </p14:nvContentPartPr>
              <p14:xfrm>
                <a:off x="2388914" y="5299144"/>
                <a:ext cx="174600" cy="19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7A5432-C7F3-45EF-80DF-B869391DA4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79914" y="5290504"/>
                  <a:ext cx="192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26630E-7C5E-43B3-9975-83A776C01D57}"/>
                    </a:ext>
                  </a:extLst>
                </p14:cNvPr>
                <p14:cNvContentPartPr/>
                <p14:nvPr/>
              </p14:nvContentPartPr>
              <p14:xfrm>
                <a:off x="2595194" y="5145064"/>
                <a:ext cx="158400" cy="335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26630E-7C5E-43B3-9975-83A776C01D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86554" y="5136424"/>
                  <a:ext cx="176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FC0FA2-4801-412F-9133-AB681CDB7D3C}"/>
                    </a:ext>
                  </a:extLst>
                </p14:cNvPr>
                <p14:cNvContentPartPr/>
                <p14:nvPr/>
              </p14:nvContentPartPr>
              <p14:xfrm>
                <a:off x="2823434" y="5261344"/>
                <a:ext cx="249120" cy="227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FC0FA2-4801-412F-9133-AB681CDB7D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14434" y="5252344"/>
                  <a:ext cx="26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7A1E1D8-5322-412C-AFAA-93C511B5CD0E}"/>
                    </a:ext>
                  </a:extLst>
                </p14:cNvPr>
                <p14:cNvContentPartPr/>
                <p14:nvPr/>
              </p14:nvContentPartPr>
              <p14:xfrm>
                <a:off x="3024314" y="5298064"/>
                <a:ext cx="150840" cy="173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7A1E1D8-5322-412C-AFAA-93C511B5CD0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15314" y="5289064"/>
                  <a:ext cx="168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70F53F-1AC7-4CE9-BE55-CD88F95B00A5}"/>
                    </a:ext>
                  </a:extLst>
                </p14:cNvPr>
                <p14:cNvContentPartPr/>
                <p14:nvPr/>
              </p14:nvContentPartPr>
              <p14:xfrm>
                <a:off x="3300794" y="5044624"/>
                <a:ext cx="217440" cy="469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70F53F-1AC7-4CE9-BE55-CD88F95B00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92154" y="5035624"/>
                  <a:ext cx="2350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E1CF64A-81C4-492D-B221-43F6EE917A2E}"/>
                    </a:ext>
                  </a:extLst>
                </p14:cNvPr>
                <p14:cNvContentPartPr/>
                <p14:nvPr/>
              </p14:nvContentPartPr>
              <p14:xfrm>
                <a:off x="3259394" y="5273224"/>
                <a:ext cx="322920" cy="200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E1CF64A-81C4-492D-B221-43F6EE917A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50754" y="5264224"/>
                  <a:ext cx="340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A46DD9-A937-412C-A670-4483CF2EC750}"/>
                    </a:ext>
                  </a:extLst>
                </p14:cNvPr>
                <p14:cNvContentPartPr/>
                <p14:nvPr/>
              </p14:nvContentPartPr>
              <p14:xfrm>
                <a:off x="3708674" y="5190424"/>
                <a:ext cx="6840" cy="2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A46DD9-A937-412C-A670-4483CF2EC75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00034" y="5181784"/>
                  <a:ext cx="24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F0554F-C9DE-4569-9411-32F69EC98AA3}"/>
                    </a:ext>
                  </a:extLst>
                </p14:cNvPr>
                <p14:cNvContentPartPr/>
                <p14:nvPr/>
              </p14:nvContentPartPr>
              <p14:xfrm>
                <a:off x="3728114" y="5316064"/>
                <a:ext cx="88560" cy="149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F0554F-C9DE-4569-9411-32F69EC98A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19114" y="5307064"/>
                  <a:ext cx="10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697F83-43C4-4319-9ED6-3B00090C445B}"/>
                    </a:ext>
                  </a:extLst>
                </p14:cNvPr>
                <p14:cNvContentPartPr/>
                <p14:nvPr/>
              </p14:nvContentPartPr>
              <p14:xfrm>
                <a:off x="3914954" y="5311384"/>
                <a:ext cx="287280" cy="135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697F83-43C4-4319-9ED6-3B00090C44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05954" y="5302384"/>
                  <a:ext cx="304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1E2812-ED19-49C8-8CB0-B0D2EE1188B1}"/>
                    </a:ext>
                  </a:extLst>
                </p14:cNvPr>
                <p14:cNvContentPartPr/>
                <p14:nvPr/>
              </p14:nvContentPartPr>
              <p14:xfrm>
                <a:off x="583154" y="5838064"/>
                <a:ext cx="121680" cy="251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1E2812-ED19-49C8-8CB0-B0D2EE1188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4154" y="5829064"/>
                  <a:ext cx="13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06E2D5-7E5B-4C73-9FDC-79881B21CE96}"/>
                    </a:ext>
                  </a:extLst>
                </p14:cNvPr>
                <p14:cNvContentPartPr/>
                <p14:nvPr/>
              </p14:nvContentPartPr>
              <p14:xfrm>
                <a:off x="638594" y="5700184"/>
                <a:ext cx="256320" cy="363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06E2D5-7E5B-4C73-9FDC-79881B21CE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9954" y="5691184"/>
                  <a:ext cx="273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C25846D-6CDE-48E6-B2DE-B820C1823F81}"/>
                    </a:ext>
                  </a:extLst>
                </p14:cNvPr>
                <p14:cNvContentPartPr/>
                <p14:nvPr/>
              </p14:nvContentPartPr>
              <p14:xfrm>
                <a:off x="964394" y="5876944"/>
                <a:ext cx="48240" cy="148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C25846D-6CDE-48E6-B2DE-B820C1823F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5394" y="5867944"/>
                  <a:ext cx="65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B2C929-8751-4137-B9E7-145BFA9433F5}"/>
                    </a:ext>
                  </a:extLst>
                </p14:cNvPr>
                <p14:cNvContentPartPr/>
                <p14:nvPr/>
              </p14:nvContentPartPr>
              <p14:xfrm>
                <a:off x="1079954" y="5777944"/>
                <a:ext cx="213480" cy="248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B2C929-8751-4137-B9E7-145BFA9433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1314" y="5769304"/>
                  <a:ext cx="231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92BA3F-ACAA-48C2-94B7-8AD22A830CB6}"/>
                    </a:ext>
                  </a:extLst>
                </p14:cNvPr>
                <p14:cNvContentPartPr/>
                <p14:nvPr/>
              </p14:nvContentPartPr>
              <p14:xfrm>
                <a:off x="1504034" y="5615224"/>
                <a:ext cx="240840" cy="454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92BA3F-ACAA-48C2-94B7-8AD22A830C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95394" y="5606224"/>
                  <a:ext cx="258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5E8114-23CD-4398-9423-8E808A1049D7}"/>
                    </a:ext>
                  </a:extLst>
                </p14:cNvPr>
                <p14:cNvContentPartPr/>
                <p14:nvPr/>
              </p14:nvContentPartPr>
              <p14:xfrm>
                <a:off x="1401434" y="5886664"/>
                <a:ext cx="279720" cy="14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5E8114-23CD-4398-9423-8E808A1049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92434" y="5877664"/>
                  <a:ext cx="29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D33FFE8-7D8A-41A0-A9D6-8A0624392217}"/>
                    </a:ext>
                  </a:extLst>
                </p14:cNvPr>
                <p14:cNvContentPartPr/>
                <p14:nvPr/>
              </p14:nvContentPartPr>
              <p14:xfrm>
                <a:off x="1696274" y="5871544"/>
                <a:ext cx="167400" cy="198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D33FFE8-7D8A-41A0-A9D6-8A06243922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87634" y="5862544"/>
                  <a:ext cx="185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FFFA174-5175-4A7A-8321-20E1E00B6D23}"/>
                    </a:ext>
                  </a:extLst>
                </p14:cNvPr>
                <p14:cNvContentPartPr/>
                <p14:nvPr/>
              </p14:nvContentPartPr>
              <p14:xfrm>
                <a:off x="1880954" y="5541424"/>
                <a:ext cx="453240" cy="48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FFFA174-5175-4A7A-8321-20E1E00B6D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72314" y="5532424"/>
                  <a:ext cx="4708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D46069D-B04A-4006-A091-985C07249C39}"/>
                    </a:ext>
                  </a:extLst>
                </p14:cNvPr>
                <p14:cNvContentPartPr/>
                <p14:nvPr/>
              </p14:nvContentPartPr>
              <p14:xfrm>
                <a:off x="2073554" y="5812144"/>
                <a:ext cx="223920" cy="239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D46069D-B04A-4006-A091-985C07249C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4554" y="5803504"/>
                  <a:ext cx="241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C1BC78-0C9A-4844-8064-963229593E48}"/>
                    </a:ext>
                  </a:extLst>
                </p14:cNvPr>
                <p14:cNvContentPartPr/>
                <p14:nvPr/>
              </p14:nvContentPartPr>
              <p14:xfrm>
                <a:off x="2396474" y="5858944"/>
                <a:ext cx="206640" cy="168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C1BC78-0C9A-4844-8064-963229593E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87834" y="5849944"/>
                  <a:ext cx="224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FE394E-E9D3-4B4B-972F-F300E71301BD}"/>
                    </a:ext>
                  </a:extLst>
                </p14:cNvPr>
                <p14:cNvContentPartPr/>
                <p14:nvPr/>
              </p14:nvContentPartPr>
              <p14:xfrm>
                <a:off x="2710034" y="5581024"/>
                <a:ext cx="225360" cy="471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FE394E-E9D3-4B4B-972F-F300E71301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01394" y="5572384"/>
                  <a:ext cx="243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795D2A-3573-4401-9DBA-4D6D6820C1F2}"/>
                    </a:ext>
                  </a:extLst>
                </p14:cNvPr>
                <p14:cNvContentPartPr/>
                <p14:nvPr/>
              </p14:nvContentPartPr>
              <p14:xfrm>
                <a:off x="2626154" y="5793064"/>
                <a:ext cx="316440" cy="199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795D2A-3573-4401-9DBA-4D6D6820C1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17154" y="5784424"/>
                  <a:ext cx="33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7F3AF9-665B-4626-A35E-9767CA5A8E60}"/>
                    </a:ext>
                  </a:extLst>
                </p14:cNvPr>
                <p14:cNvContentPartPr/>
                <p14:nvPr/>
              </p14:nvContentPartPr>
              <p14:xfrm>
                <a:off x="3019274" y="5817544"/>
                <a:ext cx="99000" cy="154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7F3AF9-665B-4626-A35E-9767CA5A8E6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10274" y="5808544"/>
                  <a:ext cx="11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DA1864-D27C-4851-9F06-2DB0AF3F6F68}"/>
                    </a:ext>
                  </a:extLst>
                </p14:cNvPr>
                <p14:cNvContentPartPr/>
                <p14:nvPr/>
              </p14:nvContentPartPr>
              <p14:xfrm>
                <a:off x="3199274" y="5843104"/>
                <a:ext cx="180000" cy="149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DA1864-D27C-4851-9F06-2DB0AF3F6F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90274" y="5834104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2395229-3B79-44B1-9E4B-6C021BCC7298}"/>
                    </a:ext>
                  </a:extLst>
                </p14:cNvPr>
                <p14:cNvContentPartPr/>
                <p14:nvPr/>
              </p14:nvContentPartPr>
              <p14:xfrm>
                <a:off x="3793634" y="5873704"/>
                <a:ext cx="25560" cy="9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2395229-3B79-44B1-9E4B-6C021BCC72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84634" y="5864704"/>
                  <a:ext cx="4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380FC7-7A4B-45BA-88B7-87786BC72ED3}"/>
                    </a:ext>
                  </a:extLst>
                </p14:cNvPr>
                <p14:cNvContentPartPr/>
                <p14:nvPr/>
              </p14:nvContentPartPr>
              <p14:xfrm>
                <a:off x="3908834" y="5763544"/>
                <a:ext cx="189360" cy="227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380FC7-7A4B-45BA-88B7-87786BC72E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99834" y="5754544"/>
                  <a:ext cx="207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D12C969-C9B9-4EEE-82C3-6F419A3088F7}"/>
                    </a:ext>
                  </a:extLst>
                </p14:cNvPr>
                <p14:cNvContentPartPr/>
                <p14:nvPr/>
              </p14:nvContentPartPr>
              <p14:xfrm>
                <a:off x="4378274" y="5754544"/>
                <a:ext cx="323640" cy="271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D12C969-C9B9-4EEE-82C3-6F419A3088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69634" y="5745904"/>
                  <a:ext cx="34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D14021F-939F-4A5B-8FB9-B435170B429F}"/>
                    </a:ext>
                  </a:extLst>
                </p14:cNvPr>
                <p14:cNvContentPartPr/>
                <p14:nvPr/>
              </p14:nvContentPartPr>
              <p14:xfrm>
                <a:off x="4760234" y="5848504"/>
                <a:ext cx="75240" cy="112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D14021F-939F-4A5B-8FB9-B435170B42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51594" y="5839504"/>
                  <a:ext cx="92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72C711-9490-4CB8-8781-1969F9940FC1}"/>
                    </a:ext>
                  </a:extLst>
                </p14:cNvPr>
                <p14:cNvContentPartPr/>
                <p14:nvPr/>
              </p14:nvContentPartPr>
              <p14:xfrm>
                <a:off x="4958234" y="5705584"/>
                <a:ext cx="20880" cy="39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72C711-9490-4CB8-8781-1969F9940F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49234" y="5696944"/>
                  <a:ext cx="38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4A18DE-E917-41D7-8114-A5F2E81A6EB5}"/>
                    </a:ext>
                  </a:extLst>
                </p14:cNvPr>
                <p14:cNvContentPartPr/>
                <p14:nvPr/>
              </p14:nvContentPartPr>
              <p14:xfrm>
                <a:off x="4917194" y="5824744"/>
                <a:ext cx="308520" cy="171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4A18DE-E917-41D7-8114-A5F2E81A6EB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08554" y="5815744"/>
                  <a:ext cx="32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9C94AAB-97A7-45F1-8B79-042C93E81C05}"/>
                    </a:ext>
                  </a:extLst>
                </p14:cNvPr>
                <p14:cNvContentPartPr/>
                <p14:nvPr/>
              </p14:nvContentPartPr>
              <p14:xfrm>
                <a:off x="5271434" y="5849224"/>
                <a:ext cx="54000" cy="97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9C94AAB-97A7-45F1-8B79-042C93E81C0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62794" y="5840224"/>
                  <a:ext cx="71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801D830-AA74-4400-9DBB-6B5E7BCFE114}"/>
                    </a:ext>
                  </a:extLst>
                </p14:cNvPr>
                <p14:cNvContentPartPr/>
                <p14:nvPr/>
              </p14:nvContentPartPr>
              <p14:xfrm>
                <a:off x="5448554" y="5574544"/>
                <a:ext cx="186480" cy="374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801D830-AA74-4400-9DBB-6B5E7BCFE1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39914" y="5565544"/>
                  <a:ext cx="204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78BF81-ABCB-4C30-9B77-DF7464F8389C}"/>
                    </a:ext>
                  </a:extLst>
                </p14:cNvPr>
                <p14:cNvContentPartPr/>
                <p14:nvPr/>
              </p14:nvContentPartPr>
              <p14:xfrm>
                <a:off x="5569514" y="5760304"/>
                <a:ext cx="154080" cy="163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78BF81-ABCB-4C30-9B77-DF7464F838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0874" y="5751664"/>
                  <a:ext cx="171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8F7343-1E6A-44A1-A90E-CF2ABF57C3AB}"/>
                    </a:ext>
                  </a:extLst>
                </p14:cNvPr>
                <p14:cNvContentPartPr/>
                <p14:nvPr/>
              </p14:nvContentPartPr>
              <p14:xfrm>
                <a:off x="5741594" y="5734024"/>
                <a:ext cx="254520" cy="246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8F7343-1E6A-44A1-A90E-CF2ABF57C3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32594" y="5725024"/>
                  <a:ext cx="272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42FF40-44CE-4470-AD73-5BDC5565F5CE}"/>
                    </a:ext>
                  </a:extLst>
                </p14:cNvPr>
                <p14:cNvContentPartPr/>
                <p14:nvPr/>
              </p14:nvContentPartPr>
              <p14:xfrm>
                <a:off x="6139394" y="5591104"/>
                <a:ext cx="350280" cy="452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42FF40-44CE-4470-AD73-5BDC5565F5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30394" y="5582464"/>
                  <a:ext cx="36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8A93E75-C070-488F-A24B-BBC092BF094D}"/>
                    </a:ext>
                  </a:extLst>
                </p14:cNvPr>
                <p14:cNvContentPartPr/>
                <p14:nvPr/>
              </p14:nvContentPartPr>
              <p14:xfrm>
                <a:off x="6381674" y="5799544"/>
                <a:ext cx="295560" cy="179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8A93E75-C070-488F-A24B-BBC092BF094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73034" y="5790544"/>
                  <a:ext cx="31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8814651-36F1-4BDC-9B64-8B5D08FC65D2}"/>
                    </a:ext>
                  </a:extLst>
                </p14:cNvPr>
                <p14:cNvContentPartPr/>
                <p14:nvPr/>
              </p14:nvContentPartPr>
              <p14:xfrm>
                <a:off x="6756074" y="5817184"/>
                <a:ext cx="130320" cy="137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8814651-36F1-4BDC-9B64-8B5D08FC65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7074" y="5808544"/>
                  <a:ext cx="147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6697186-3CA5-410C-ADB7-3C4E5F6D25AA}"/>
                    </a:ext>
                  </a:extLst>
                </p14:cNvPr>
                <p14:cNvContentPartPr/>
                <p14:nvPr/>
              </p14:nvContentPartPr>
              <p14:xfrm>
                <a:off x="6950834" y="5806744"/>
                <a:ext cx="41760" cy="116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6697186-3CA5-410C-ADB7-3C4E5F6D25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41834" y="5798104"/>
                  <a:ext cx="59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0B9F59D-06C5-4668-8A86-98C42ABFBE94}"/>
                    </a:ext>
                  </a:extLst>
                </p14:cNvPr>
                <p14:cNvContentPartPr/>
                <p14:nvPr/>
              </p14:nvContentPartPr>
              <p14:xfrm>
                <a:off x="6902954" y="5763184"/>
                <a:ext cx="196920" cy="411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0B9F59D-06C5-4668-8A86-98C42ABFBE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93954" y="5754184"/>
                  <a:ext cx="214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E039A68-2B22-443A-A26F-FF27D4B0482A}"/>
                    </a:ext>
                  </a:extLst>
                </p14:cNvPr>
                <p14:cNvContentPartPr/>
                <p14:nvPr/>
              </p14:nvContentPartPr>
              <p14:xfrm>
                <a:off x="7215794" y="5530264"/>
                <a:ext cx="224640" cy="432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E039A68-2B22-443A-A26F-FF27D4B048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6794" y="5521264"/>
                  <a:ext cx="2422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85F43DB-9DCC-4D2C-AEE0-A792665C4281}"/>
                    </a:ext>
                  </a:extLst>
                </p14:cNvPr>
                <p14:cNvContentPartPr/>
                <p14:nvPr/>
              </p14:nvContentPartPr>
              <p14:xfrm>
                <a:off x="7432874" y="5786224"/>
                <a:ext cx="199440" cy="178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85F43DB-9DCC-4D2C-AEE0-A792665C42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24234" y="5777224"/>
                  <a:ext cx="21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05DBA7-BE50-4B70-8280-4C5CA88DA533}"/>
                    </a:ext>
                  </a:extLst>
                </p14:cNvPr>
                <p14:cNvContentPartPr/>
                <p14:nvPr/>
              </p14:nvContentPartPr>
              <p14:xfrm>
                <a:off x="7842554" y="5729344"/>
                <a:ext cx="326160" cy="235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05DBA7-BE50-4B70-8280-4C5CA88DA5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33914" y="5720704"/>
                  <a:ext cx="34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81147EC-CBF2-476A-B4CD-B5E0F351F131}"/>
                    </a:ext>
                  </a:extLst>
                </p14:cNvPr>
                <p14:cNvContentPartPr/>
                <p14:nvPr/>
              </p14:nvContentPartPr>
              <p14:xfrm>
                <a:off x="8249714" y="5497504"/>
                <a:ext cx="219960" cy="435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81147EC-CBF2-476A-B4CD-B5E0F351F1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1074" y="5488504"/>
                  <a:ext cx="2376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F057DC5-16B4-4259-A4D2-64F6CACA9DA9}"/>
                    </a:ext>
                  </a:extLst>
                </p14:cNvPr>
                <p14:cNvContentPartPr/>
                <p14:nvPr/>
              </p14:nvContentPartPr>
              <p14:xfrm>
                <a:off x="8385074" y="5809624"/>
                <a:ext cx="44280" cy="93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F057DC5-16B4-4259-A4D2-64F6CACA9D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76074" y="5800984"/>
                  <a:ext cx="6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1987C9-3311-4874-9C9F-D48F8EAEE1D2}"/>
                    </a:ext>
                  </a:extLst>
                </p14:cNvPr>
                <p14:cNvContentPartPr/>
                <p14:nvPr/>
              </p14:nvContentPartPr>
              <p14:xfrm>
                <a:off x="8399474" y="5793064"/>
                <a:ext cx="237240" cy="46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21987C9-3311-4874-9C9F-D48F8EAEE1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90474" y="5784064"/>
                  <a:ext cx="254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5FEE8B8-42A4-4BC7-A28E-E2BFCAC7238D}"/>
                    </a:ext>
                  </a:extLst>
                </p14:cNvPr>
                <p14:cNvContentPartPr/>
                <p14:nvPr/>
              </p14:nvContentPartPr>
              <p14:xfrm>
                <a:off x="8730314" y="5473744"/>
                <a:ext cx="230760" cy="435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5FEE8B8-42A4-4BC7-A28E-E2BFCAC723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21674" y="5464744"/>
                  <a:ext cx="248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880582B-92CF-4973-9E0B-7872718C90FA}"/>
                    </a:ext>
                  </a:extLst>
                </p14:cNvPr>
                <p14:cNvContentPartPr/>
                <p14:nvPr/>
              </p14:nvContentPartPr>
              <p14:xfrm>
                <a:off x="8992394" y="5535664"/>
                <a:ext cx="186480" cy="392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880582B-92CF-4973-9E0B-7872718C90F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83754" y="5526664"/>
                  <a:ext cx="204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DDF1609-3AC8-41C7-8022-5F0C9806B238}"/>
                    </a:ext>
                  </a:extLst>
                </p14:cNvPr>
                <p14:cNvContentPartPr/>
                <p14:nvPr/>
              </p14:nvContentPartPr>
              <p14:xfrm>
                <a:off x="8954954" y="5725384"/>
                <a:ext cx="200160" cy="6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DDF1609-3AC8-41C7-8022-5F0C9806B2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46314" y="5716744"/>
                  <a:ext cx="217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5C6E67-3418-410E-829C-843250B51F7E}"/>
                    </a:ext>
                  </a:extLst>
                </p14:cNvPr>
                <p14:cNvContentPartPr/>
                <p14:nvPr/>
              </p14:nvContentPartPr>
              <p14:xfrm>
                <a:off x="9191474" y="5478064"/>
                <a:ext cx="207720" cy="415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5C6E67-3418-410E-829C-843250B51F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82834" y="5469424"/>
                  <a:ext cx="225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1DB4EF3-CDD5-4D4C-8DA6-41290983B8DA}"/>
                    </a:ext>
                  </a:extLst>
                </p14:cNvPr>
                <p14:cNvContentPartPr/>
                <p14:nvPr/>
              </p14:nvContentPartPr>
              <p14:xfrm>
                <a:off x="9209834" y="5684344"/>
                <a:ext cx="314280" cy="545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1DB4EF3-CDD5-4D4C-8DA6-41290983B8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01194" y="5675344"/>
                  <a:ext cx="331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24FB814-E901-4342-915B-7C89E6573C16}"/>
                    </a:ext>
                  </a:extLst>
                </p14:cNvPr>
                <p14:cNvContentPartPr/>
                <p14:nvPr/>
              </p14:nvContentPartPr>
              <p14:xfrm>
                <a:off x="9668114" y="5707024"/>
                <a:ext cx="375840" cy="159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24FB814-E901-4342-915B-7C89E6573C1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59114" y="5698024"/>
                  <a:ext cx="393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6EF1811-D51A-4556-8890-E1B40116FB44}"/>
                    </a:ext>
                  </a:extLst>
                </p14:cNvPr>
                <p14:cNvContentPartPr/>
                <p14:nvPr/>
              </p14:nvContentPartPr>
              <p14:xfrm>
                <a:off x="10035674" y="5694424"/>
                <a:ext cx="129600" cy="184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6EF1811-D51A-4556-8890-E1B40116FB4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26674" y="5685784"/>
                  <a:ext cx="147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EE4FD72-AB73-499A-81EC-FAF27DB174C3}"/>
                    </a:ext>
                  </a:extLst>
                </p14:cNvPr>
                <p14:cNvContentPartPr/>
                <p14:nvPr/>
              </p14:nvContentPartPr>
              <p14:xfrm>
                <a:off x="10244474" y="5695504"/>
                <a:ext cx="159480" cy="203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EE4FD72-AB73-499A-81EC-FAF27DB174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35474" y="5686864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65AAE3-A7EA-42B3-BD23-E191943C2D40}"/>
                    </a:ext>
                  </a:extLst>
                </p14:cNvPr>
                <p14:cNvContentPartPr/>
                <p14:nvPr/>
              </p14:nvContentPartPr>
              <p14:xfrm>
                <a:off x="10352474" y="5701264"/>
                <a:ext cx="228600" cy="188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65AAE3-A7EA-42B3-BD23-E191943C2D4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43474" y="5692624"/>
                  <a:ext cx="246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9B6D5E1-91B7-4391-BD8D-7D654EE38EF4}"/>
                    </a:ext>
                  </a:extLst>
                </p14:cNvPr>
                <p14:cNvContentPartPr/>
                <p14:nvPr/>
              </p14:nvContentPartPr>
              <p14:xfrm>
                <a:off x="538874" y="6468064"/>
                <a:ext cx="218520" cy="196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9B6D5E1-91B7-4391-BD8D-7D654EE38EF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9874" y="6459424"/>
                  <a:ext cx="23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F1A46F3-E9CB-41D2-8EE4-027E64DF20EA}"/>
                    </a:ext>
                  </a:extLst>
                </p14:cNvPr>
                <p14:cNvContentPartPr/>
                <p14:nvPr/>
              </p14:nvContentPartPr>
              <p14:xfrm>
                <a:off x="673874" y="6207784"/>
                <a:ext cx="240480" cy="425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F1A46F3-E9CB-41D2-8EE4-027E64DF20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4874" y="6198784"/>
                  <a:ext cx="2581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20983FC-C8E2-4063-B54D-AE82D6971B10}"/>
                    </a:ext>
                  </a:extLst>
                </p14:cNvPr>
                <p14:cNvContentPartPr/>
                <p14:nvPr/>
              </p14:nvContentPartPr>
              <p14:xfrm>
                <a:off x="811754" y="6519904"/>
                <a:ext cx="83160" cy="79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20983FC-C8E2-4063-B54D-AE82D6971B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114" y="6511264"/>
                  <a:ext cx="100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B1E8C1C-7EDA-47B0-972F-380AB5AA8991}"/>
                    </a:ext>
                  </a:extLst>
                </p14:cNvPr>
                <p14:cNvContentPartPr/>
                <p14:nvPr/>
              </p14:nvContentPartPr>
              <p14:xfrm>
                <a:off x="1072394" y="6105904"/>
                <a:ext cx="270720" cy="520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B1E8C1C-7EDA-47B0-972F-380AB5AA89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3394" y="6097264"/>
                  <a:ext cx="2883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CCE4397-802B-43FB-A119-88E7104211E5}"/>
                    </a:ext>
                  </a:extLst>
                </p14:cNvPr>
                <p14:cNvContentPartPr/>
                <p14:nvPr/>
              </p14:nvContentPartPr>
              <p14:xfrm>
                <a:off x="1070234" y="6441064"/>
                <a:ext cx="214920" cy="54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CCE4397-802B-43FB-A119-88E7104211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1594" y="6432424"/>
                  <a:ext cx="232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0108CE-C685-4597-A6D2-93B9EB398F6B}"/>
                    </a:ext>
                  </a:extLst>
                </p14:cNvPr>
                <p14:cNvContentPartPr/>
                <p14:nvPr/>
              </p14:nvContentPartPr>
              <p14:xfrm>
                <a:off x="1312874" y="6041824"/>
                <a:ext cx="333360" cy="662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0108CE-C685-4597-A6D2-93B9EB398F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03874" y="6032824"/>
                  <a:ext cx="351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5B52098-CBE4-4E44-9A3E-BFEBEBDFC93D}"/>
                    </a:ext>
                  </a:extLst>
                </p14:cNvPr>
                <p14:cNvContentPartPr/>
                <p14:nvPr/>
              </p14:nvContentPartPr>
              <p14:xfrm>
                <a:off x="1313954" y="6459784"/>
                <a:ext cx="245160" cy="56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5B52098-CBE4-4E44-9A3E-BFEBEBDFC93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05314" y="6451144"/>
                  <a:ext cx="262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9A8C941-C5E7-489B-A0BC-B52B30DFC981}"/>
                    </a:ext>
                  </a:extLst>
                </p14:cNvPr>
                <p14:cNvContentPartPr/>
                <p14:nvPr/>
              </p14:nvContentPartPr>
              <p14:xfrm>
                <a:off x="1528514" y="6355744"/>
                <a:ext cx="189000" cy="257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9A8C941-C5E7-489B-A0BC-B52B30DFC9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19874" y="6347104"/>
                  <a:ext cx="206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DFC1D53-60E3-4A7C-8177-5A166684E4B6}"/>
                    </a:ext>
                  </a:extLst>
                </p14:cNvPr>
                <p14:cNvContentPartPr/>
                <p14:nvPr/>
              </p14:nvContentPartPr>
              <p14:xfrm>
                <a:off x="1673234" y="6406864"/>
                <a:ext cx="137160" cy="186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DFC1D53-60E3-4A7C-8177-5A166684E4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64594" y="6398224"/>
                  <a:ext cx="154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F116F29-1610-453B-B374-1AFD203A53FC}"/>
                    </a:ext>
                  </a:extLst>
                </p14:cNvPr>
                <p14:cNvContentPartPr/>
                <p14:nvPr/>
              </p14:nvContentPartPr>
              <p14:xfrm>
                <a:off x="1893194" y="6443584"/>
                <a:ext cx="159480" cy="165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F116F29-1610-453B-B374-1AFD203A53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84194" y="6434944"/>
                  <a:ext cx="17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7A684C6-0F2F-42F9-AEFA-90A71C4EA9EA}"/>
                    </a:ext>
                  </a:extLst>
                </p14:cNvPr>
                <p14:cNvContentPartPr/>
                <p14:nvPr/>
              </p14:nvContentPartPr>
              <p14:xfrm>
                <a:off x="2141954" y="6236584"/>
                <a:ext cx="210960" cy="416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7A684C6-0F2F-42F9-AEFA-90A71C4EA9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33314" y="6227584"/>
                  <a:ext cx="228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B59CDB6-8ADF-474E-98AA-86BFF4C26CBA}"/>
                    </a:ext>
                  </a:extLst>
                </p14:cNvPr>
                <p14:cNvContentPartPr/>
                <p14:nvPr/>
              </p14:nvContentPartPr>
              <p14:xfrm>
                <a:off x="2316554" y="6196624"/>
                <a:ext cx="254160" cy="415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B59CDB6-8ADF-474E-98AA-86BFF4C26CB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07554" y="6187984"/>
                  <a:ext cx="271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EB4786B-BE91-4E72-A3B9-A45060198177}"/>
                    </a:ext>
                  </a:extLst>
                </p14:cNvPr>
                <p14:cNvContentPartPr/>
                <p14:nvPr/>
              </p14:nvContentPartPr>
              <p14:xfrm>
                <a:off x="2627234" y="6137224"/>
                <a:ext cx="237600" cy="538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EB4786B-BE91-4E72-A3B9-A4506019817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18594" y="6128584"/>
                  <a:ext cx="2552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FDB2F9A-2EDE-4D08-8CEE-4B26D337334F}"/>
                    </a:ext>
                  </a:extLst>
                </p14:cNvPr>
                <p14:cNvContentPartPr/>
                <p14:nvPr/>
              </p14:nvContentPartPr>
              <p14:xfrm>
                <a:off x="3120074" y="6413344"/>
                <a:ext cx="143280" cy="186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FDB2F9A-2EDE-4D08-8CEE-4B26D33733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11434" y="6404704"/>
                  <a:ext cx="160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72970D-379F-485A-A305-8D67AC03C6F5}"/>
                    </a:ext>
                  </a:extLst>
                </p14:cNvPr>
                <p14:cNvContentPartPr/>
                <p14:nvPr/>
              </p14:nvContentPartPr>
              <p14:xfrm>
                <a:off x="3335714" y="6467344"/>
                <a:ext cx="114120" cy="139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72970D-379F-485A-A305-8D67AC03C6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27074" y="6458344"/>
                  <a:ext cx="131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CB1421C-A79B-4BF4-BF29-C9B49F543901}"/>
                    </a:ext>
                  </a:extLst>
                </p14:cNvPr>
                <p14:cNvContentPartPr/>
                <p14:nvPr/>
              </p14:nvContentPartPr>
              <p14:xfrm>
                <a:off x="3550274" y="6454384"/>
                <a:ext cx="166320" cy="156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CB1421C-A79B-4BF4-BF29-C9B49F54390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41634" y="6445744"/>
                  <a:ext cx="183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1CF07BF-D5B2-4B82-803B-77EB71E0534F}"/>
                    </a:ext>
                  </a:extLst>
                </p14:cNvPr>
                <p14:cNvContentPartPr/>
                <p14:nvPr/>
              </p14:nvContentPartPr>
              <p14:xfrm>
                <a:off x="3661874" y="6190864"/>
                <a:ext cx="200520" cy="371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1CF07BF-D5B2-4B82-803B-77EB71E0534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53234" y="6182224"/>
                  <a:ext cx="218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F4B942-E056-46B5-A8B0-F43D45F67BF1}"/>
                    </a:ext>
                  </a:extLst>
                </p14:cNvPr>
                <p14:cNvContentPartPr/>
                <p14:nvPr/>
              </p14:nvContentPartPr>
              <p14:xfrm>
                <a:off x="4018994" y="6414064"/>
                <a:ext cx="79200" cy="162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F4B942-E056-46B5-A8B0-F43D45F67BF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09994" y="6405064"/>
                  <a:ext cx="96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554E4D-37F6-445B-A93B-93DAC3E8208E}"/>
                    </a:ext>
                  </a:extLst>
                </p14:cNvPr>
                <p14:cNvContentPartPr/>
                <p14:nvPr/>
              </p14:nvContentPartPr>
              <p14:xfrm>
                <a:off x="4155434" y="6323344"/>
                <a:ext cx="7560" cy="6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554E4D-37F6-445B-A93B-93DAC3E820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46434" y="6314704"/>
                  <a:ext cx="2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8CC200B-137C-4135-A5FD-4B35FBD178A6}"/>
                    </a:ext>
                  </a:extLst>
                </p14:cNvPr>
                <p14:cNvContentPartPr/>
                <p14:nvPr/>
              </p14:nvContentPartPr>
              <p14:xfrm>
                <a:off x="4153994" y="6337744"/>
                <a:ext cx="182160" cy="203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8CC200B-137C-4135-A5FD-4B35FBD178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45354" y="6328744"/>
                  <a:ext cx="19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ECD640D-507E-457C-861C-2EF211D22A05}"/>
                    </a:ext>
                  </a:extLst>
                </p14:cNvPr>
                <p14:cNvContentPartPr/>
                <p14:nvPr/>
              </p14:nvContentPartPr>
              <p14:xfrm>
                <a:off x="4654394" y="6115264"/>
                <a:ext cx="261360" cy="450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ECD640D-507E-457C-861C-2EF211D22A0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45394" y="6106624"/>
                  <a:ext cx="279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C41ACF-6332-4565-AFB1-3C5DD41F1301}"/>
                    </a:ext>
                  </a:extLst>
                </p14:cNvPr>
                <p14:cNvContentPartPr/>
                <p14:nvPr/>
              </p14:nvContentPartPr>
              <p14:xfrm>
                <a:off x="4820714" y="6330904"/>
                <a:ext cx="185760" cy="181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C41ACF-6332-4565-AFB1-3C5DD41F13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11714" y="6321904"/>
                  <a:ext cx="20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20625A-B946-4565-ADE0-6084AEA97261}"/>
                    </a:ext>
                  </a:extLst>
                </p14:cNvPr>
                <p14:cNvContentPartPr/>
                <p14:nvPr/>
              </p14:nvContentPartPr>
              <p14:xfrm>
                <a:off x="5148674" y="6004024"/>
                <a:ext cx="314280" cy="545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20625A-B946-4565-ADE0-6084AEA9726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40034" y="5995384"/>
                  <a:ext cx="3319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E0C29EE-F7F0-42B0-8362-EB498CE57957}"/>
                    </a:ext>
                  </a:extLst>
                </p14:cNvPr>
                <p14:cNvContentPartPr/>
                <p14:nvPr/>
              </p14:nvContentPartPr>
              <p14:xfrm>
                <a:off x="5095034" y="6320824"/>
                <a:ext cx="288360" cy="114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E0C29EE-F7F0-42B0-8362-EB498CE579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86034" y="6312184"/>
                  <a:ext cx="30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D57640-37E3-4D55-AE0C-8184A87EF8AE}"/>
                    </a:ext>
                  </a:extLst>
                </p14:cNvPr>
                <p14:cNvContentPartPr/>
                <p14:nvPr/>
              </p14:nvContentPartPr>
              <p14:xfrm>
                <a:off x="5395634" y="5980984"/>
                <a:ext cx="354600" cy="565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D57640-37E3-4D55-AE0C-8184A87EF8A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6994" y="5972344"/>
                  <a:ext cx="3722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7397076-A47F-4DF3-BCC0-CEB7782A43DB}"/>
                    </a:ext>
                  </a:extLst>
                </p14:cNvPr>
                <p14:cNvContentPartPr/>
                <p14:nvPr/>
              </p14:nvContentPartPr>
              <p14:xfrm>
                <a:off x="5790554" y="6322264"/>
                <a:ext cx="253800" cy="226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7397076-A47F-4DF3-BCC0-CEB7782A43D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1914" y="6313624"/>
                  <a:ext cx="271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910E92-A95D-4431-B0FC-A459F8D0C475}"/>
                    </a:ext>
                  </a:extLst>
                </p14:cNvPr>
                <p14:cNvContentPartPr/>
                <p14:nvPr/>
              </p14:nvContentPartPr>
              <p14:xfrm>
                <a:off x="6049754" y="6263944"/>
                <a:ext cx="220680" cy="254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910E92-A95D-4431-B0FC-A459F8D0C47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40754" y="6254944"/>
                  <a:ext cx="238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796596F-015B-4426-BFBE-BDC321713812}"/>
                    </a:ext>
                  </a:extLst>
                </p14:cNvPr>
                <p14:cNvContentPartPr/>
                <p14:nvPr/>
              </p14:nvContentPartPr>
              <p14:xfrm>
                <a:off x="6591194" y="6346024"/>
                <a:ext cx="231120" cy="179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796596F-015B-4426-BFBE-BDC3217138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82554" y="6337384"/>
                  <a:ext cx="248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A4380E4-D909-497A-9EAC-FD145D955CD9}"/>
                    </a:ext>
                  </a:extLst>
                </p14:cNvPr>
                <p14:cNvContentPartPr/>
                <p14:nvPr/>
              </p14:nvContentPartPr>
              <p14:xfrm>
                <a:off x="7139474" y="6032104"/>
                <a:ext cx="311040" cy="536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A4380E4-D909-497A-9EAC-FD145D955CD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30474" y="6023104"/>
                  <a:ext cx="3286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6BA6D50-9C1D-4B0F-864C-59984E139A32}"/>
                    </a:ext>
                  </a:extLst>
                </p14:cNvPr>
                <p14:cNvContentPartPr/>
                <p14:nvPr/>
              </p14:nvContentPartPr>
              <p14:xfrm>
                <a:off x="7402634" y="6357904"/>
                <a:ext cx="115560" cy="191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6BA6D50-9C1D-4B0F-864C-59984E139A3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93634" y="6348904"/>
                  <a:ext cx="133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66489CB-F8FD-4A69-A18D-0B4D79F8B995}"/>
                    </a:ext>
                  </a:extLst>
                </p14:cNvPr>
                <p14:cNvContentPartPr/>
                <p14:nvPr/>
              </p14:nvContentPartPr>
              <p14:xfrm>
                <a:off x="7626194" y="6386344"/>
                <a:ext cx="322920" cy="169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66489CB-F8FD-4A69-A18D-0B4D79F8B9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17194" y="6377344"/>
                  <a:ext cx="340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858510-DCD0-413A-819A-0A7877D69F6D}"/>
                    </a:ext>
                  </a:extLst>
                </p14:cNvPr>
                <p14:cNvContentPartPr/>
                <p14:nvPr/>
              </p14:nvContentPartPr>
              <p14:xfrm>
                <a:off x="7937234" y="6333064"/>
                <a:ext cx="203760" cy="199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858510-DCD0-413A-819A-0A7877D69F6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28594" y="6324064"/>
                  <a:ext cx="22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BE42DEA-3A76-4009-A990-606228D4A146}"/>
                    </a:ext>
                  </a:extLst>
                </p14:cNvPr>
                <p14:cNvContentPartPr/>
                <p14:nvPr/>
              </p14:nvContentPartPr>
              <p14:xfrm>
                <a:off x="8159354" y="6347464"/>
                <a:ext cx="272520" cy="200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BE42DEA-3A76-4009-A990-606228D4A14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50714" y="6338464"/>
                  <a:ext cx="290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BFF05D-6B97-4006-BE8F-9DB802F9B6C9}"/>
                    </a:ext>
                  </a:extLst>
                </p14:cNvPr>
                <p14:cNvContentPartPr/>
                <p14:nvPr/>
              </p14:nvContentPartPr>
              <p14:xfrm>
                <a:off x="8439794" y="6363304"/>
                <a:ext cx="115200" cy="160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BFF05D-6B97-4006-BE8F-9DB802F9B6C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31154" y="6354664"/>
                  <a:ext cx="132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3BDEAB-F34E-41F0-92AD-A54B4D9BD396}"/>
                    </a:ext>
                  </a:extLst>
                </p14:cNvPr>
                <p14:cNvContentPartPr/>
                <p14:nvPr/>
              </p14:nvContentPartPr>
              <p14:xfrm>
                <a:off x="8597114" y="6327664"/>
                <a:ext cx="203040" cy="205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3BDEAB-F34E-41F0-92AD-A54B4D9BD39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88114" y="6319024"/>
                  <a:ext cx="220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2E9D87-A9AF-4FD3-9D8D-9AEE45EB5E69}"/>
                    </a:ext>
                  </a:extLst>
                </p14:cNvPr>
                <p14:cNvContentPartPr/>
                <p14:nvPr/>
              </p14:nvContentPartPr>
              <p14:xfrm>
                <a:off x="8834714" y="6151984"/>
                <a:ext cx="207720" cy="332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2E9D87-A9AF-4FD3-9D8D-9AEE45EB5E6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26074" y="6143344"/>
                  <a:ext cx="225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3D1CFA8-9D62-4AC6-8802-913C5012A64E}"/>
                    </a:ext>
                  </a:extLst>
                </p14:cNvPr>
                <p14:cNvContentPartPr/>
                <p14:nvPr/>
              </p14:nvContentPartPr>
              <p14:xfrm>
                <a:off x="8823914" y="6240184"/>
                <a:ext cx="356040" cy="355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3D1CFA8-9D62-4AC6-8802-913C5012A64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14914" y="6231184"/>
                  <a:ext cx="373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6E2884-5512-4428-883F-CD5D08E8323D}"/>
                    </a:ext>
                  </a:extLst>
                </p14:cNvPr>
                <p14:cNvContentPartPr/>
                <p14:nvPr/>
              </p14:nvContentPartPr>
              <p14:xfrm>
                <a:off x="9349154" y="6333784"/>
                <a:ext cx="268560" cy="230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6E2884-5512-4428-883F-CD5D08E832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40514" y="6325144"/>
                  <a:ext cx="286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82FED27-0251-4E81-85AF-507067B4C3CF}"/>
                    </a:ext>
                  </a:extLst>
                </p14:cNvPr>
                <p14:cNvContentPartPr/>
                <p14:nvPr/>
              </p14:nvContentPartPr>
              <p14:xfrm>
                <a:off x="9686114" y="6337024"/>
                <a:ext cx="231480" cy="212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82FED27-0251-4E81-85AF-507067B4C3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77114" y="6328384"/>
                  <a:ext cx="249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A95CFA7-5C04-4438-9B8E-995943F462A6}"/>
                    </a:ext>
                  </a:extLst>
                </p14:cNvPr>
                <p14:cNvContentPartPr/>
                <p14:nvPr/>
              </p14:nvContentPartPr>
              <p14:xfrm>
                <a:off x="9671714" y="6316864"/>
                <a:ext cx="236880" cy="2019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A95CFA7-5C04-4438-9B8E-995943F462A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63074" y="6308224"/>
                  <a:ext cx="254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C6A3037-2DC9-4500-B7B4-60E4347E1412}"/>
                    </a:ext>
                  </a:extLst>
                </p14:cNvPr>
                <p14:cNvContentPartPr/>
                <p14:nvPr/>
              </p14:nvContentPartPr>
              <p14:xfrm>
                <a:off x="9955034" y="6322264"/>
                <a:ext cx="212040" cy="194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C6A3037-2DC9-4500-B7B4-60E4347E141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46394" y="6313624"/>
                  <a:ext cx="229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D1F53F1-9CB7-42ED-8AD0-27DF79F11C43}"/>
                    </a:ext>
                  </a:extLst>
                </p14:cNvPr>
                <p14:cNvContentPartPr/>
                <p14:nvPr/>
              </p14:nvContentPartPr>
              <p14:xfrm>
                <a:off x="10185074" y="6308944"/>
                <a:ext cx="220680" cy="212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D1F53F1-9CB7-42ED-8AD0-27DF79F11C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76074" y="6299944"/>
                  <a:ext cx="238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70F1952-3A6C-4B31-83CB-FD091428B50F}"/>
                    </a:ext>
                  </a:extLst>
                </p14:cNvPr>
                <p14:cNvContentPartPr/>
                <p14:nvPr/>
              </p14:nvContentPartPr>
              <p14:xfrm>
                <a:off x="10448594" y="6325144"/>
                <a:ext cx="194400" cy="196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70F1952-3A6C-4B31-83CB-FD091428B50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39954" y="6316504"/>
                  <a:ext cx="212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23DDA77-87D4-4958-9847-9340F6014268}"/>
                    </a:ext>
                  </a:extLst>
                </p14:cNvPr>
                <p14:cNvContentPartPr/>
                <p14:nvPr/>
              </p14:nvContentPartPr>
              <p14:xfrm>
                <a:off x="10714994" y="6285184"/>
                <a:ext cx="145800" cy="245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23DDA77-87D4-4958-9847-9340F601426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05994" y="6276544"/>
                  <a:ext cx="163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F4689F0-E973-4945-8BFE-6110298B09B9}"/>
                    </a:ext>
                  </a:extLst>
                </p14:cNvPr>
                <p14:cNvContentPartPr/>
                <p14:nvPr/>
              </p14:nvContentPartPr>
              <p14:xfrm>
                <a:off x="10840274" y="6338464"/>
                <a:ext cx="133560" cy="205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F4689F0-E973-4945-8BFE-6110298B09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831634" y="6329824"/>
                  <a:ext cx="151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B9B7A1D-E4BB-4635-BD32-A0E61CA54EC9}"/>
                    </a:ext>
                  </a:extLst>
                </p14:cNvPr>
                <p14:cNvContentPartPr/>
                <p14:nvPr/>
              </p14:nvContentPartPr>
              <p14:xfrm>
                <a:off x="10913714" y="6317584"/>
                <a:ext cx="276840" cy="239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B9B7A1D-E4BB-4635-BD32-A0E61CA54E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04714" y="6308584"/>
                  <a:ext cx="294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483A75-2B30-4275-8C1B-7A4611EDA757}"/>
                    </a:ext>
                  </a:extLst>
                </p14:cNvPr>
                <p14:cNvContentPartPr/>
                <p14:nvPr/>
              </p14:nvContentPartPr>
              <p14:xfrm>
                <a:off x="11411234" y="6599464"/>
                <a:ext cx="5040" cy="68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483A75-2B30-4275-8C1B-7A4611EDA7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02234" y="6590464"/>
                  <a:ext cx="22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A3963E1-D3E5-484E-B40D-E8F32B78D186}"/>
                    </a:ext>
                  </a:extLst>
                </p14:cNvPr>
                <p14:cNvContentPartPr/>
                <p14:nvPr/>
              </p14:nvContentPartPr>
              <p14:xfrm>
                <a:off x="11295314" y="6582904"/>
                <a:ext cx="32040" cy="1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A3963E1-D3E5-484E-B40D-E8F32B78D18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286674" y="6573904"/>
                  <a:ext cx="4968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4399E07-FD9B-4B49-BF3A-2755872FF11C}"/>
              </a:ext>
            </a:extLst>
          </p:cNvPr>
          <p:cNvGrpSpPr/>
          <p:nvPr/>
        </p:nvGrpSpPr>
        <p:grpSpPr>
          <a:xfrm>
            <a:off x="2864834" y="1964464"/>
            <a:ext cx="4308514" cy="1081548"/>
            <a:chOff x="2864834" y="1964464"/>
            <a:chExt cx="4308514" cy="10815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3DDE06-C447-4302-84CB-A0358052555B}"/>
                    </a:ext>
                  </a:extLst>
                </p14:cNvPr>
                <p14:cNvContentPartPr/>
                <p14:nvPr/>
              </p14:nvContentPartPr>
              <p14:xfrm>
                <a:off x="2864834" y="2192704"/>
                <a:ext cx="232200" cy="41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3DDE06-C447-4302-84CB-A0358052555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55834" y="2184064"/>
                  <a:ext cx="249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8F0A18-5D33-40CA-A693-905477C3FC4E}"/>
                    </a:ext>
                  </a:extLst>
                </p14:cNvPr>
                <p14:cNvContentPartPr/>
                <p14:nvPr/>
              </p14:nvContentPartPr>
              <p14:xfrm>
                <a:off x="3219434" y="2248504"/>
                <a:ext cx="112680" cy="25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8F0A18-5D33-40CA-A693-905477C3FC4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10434" y="2239504"/>
                  <a:ext cx="130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8557F6-0F30-4D2E-93B7-549AC95A6B0C}"/>
                    </a:ext>
                  </a:extLst>
                </p14:cNvPr>
                <p14:cNvContentPartPr/>
                <p14:nvPr/>
              </p14:nvContentPartPr>
              <p14:xfrm>
                <a:off x="3516794" y="2322664"/>
                <a:ext cx="365400" cy="41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8557F6-0F30-4D2E-93B7-549AC95A6B0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07794" y="2314024"/>
                  <a:ext cx="383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F6C427-F0BB-43F7-AF00-84B576E9C2A7}"/>
                    </a:ext>
                  </a:extLst>
                </p14:cNvPr>
                <p14:cNvContentPartPr/>
                <p14:nvPr/>
              </p14:nvContentPartPr>
              <p14:xfrm>
                <a:off x="3712634" y="2219344"/>
                <a:ext cx="57240" cy="237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F6C427-F0BB-43F7-AF00-84B576E9C2A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03634" y="2210344"/>
                  <a:ext cx="74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4978D4-F989-4A4C-B4B8-000622BDA078}"/>
                    </a:ext>
                  </a:extLst>
                </p14:cNvPr>
                <p14:cNvContentPartPr/>
                <p14:nvPr/>
              </p14:nvContentPartPr>
              <p14:xfrm>
                <a:off x="4158674" y="2264344"/>
                <a:ext cx="238680" cy="48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4978D4-F989-4A4C-B4B8-000622BDA07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49674" y="2255704"/>
                  <a:ext cx="2563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00538F-E9C3-4A15-9C70-A07C3C4F06CD}"/>
                    </a:ext>
                  </a:extLst>
                </p14:cNvPr>
                <p14:cNvContentPartPr/>
                <p14:nvPr/>
              </p14:nvContentPartPr>
              <p14:xfrm>
                <a:off x="4582394" y="2278744"/>
                <a:ext cx="320400" cy="60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00538F-E9C3-4A15-9C70-A07C3C4F06C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573754" y="2270104"/>
                  <a:ext cx="338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880307-0D8C-4EC4-B941-565949A03880}"/>
                    </a:ext>
                  </a:extLst>
                </p14:cNvPr>
                <p14:cNvContentPartPr/>
                <p14:nvPr/>
              </p14:nvContentPartPr>
              <p14:xfrm>
                <a:off x="4702634" y="2188384"/>
                <a:ext cx="60840" cy="253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880307-0D8C-4EC4-B941-565949A0388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693994" y="2179384"/>
                  <a:ext cx="78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C24F45-7CF5-4815-B024-4790763F2323}"/>
                    </a:ext>
                  </a:extLst>
                </p14:cNvPr>
                <p14:cNvContentPartPr/>
                <p14:nvPr/>
              </p14:nvContentPartPr>
              <p14:xfrm>
                <a:off x="5103314" y="2227984"/>
                <a:ext cx="233280" cy="50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C24F45-7CF5-4815-B024-4790763F23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094674" y="2219344"/>
                  <a:ext cx="2509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9AA541-CABE-4ABB-909B-D50129DA92A2}"/>
                    </a:ext>
                  </a:extLst>
                </p14:cNvPr>
                <p14:cNvContentPartPr/>
                <p14:nvPr/>
              </p14:nvContentPartPr>
              <p14:xfrm>
                <a:off x="5506154" y="1964464"/>
                <a:ext cx="203400" cy="172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9AA541-CABE-4ABB-909B-D50129DA92A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97514" y="1955464"/>
                  <a:ext cx="22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3758E7-1556-47EF-8A77-4CFD10639243}"/>
                    </a:ext>
                  </a:extLst>
                </p14:cNvPr>
                <p14:cNvContentPartPr/>
                <p14:nvPr/>
              </p14:nvContentPartPr>
              <p14:xfrm>
                <a:off x="5688314" y="2263984"/>
                <a:ext cx="396720" cy="87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3758E7-1556-47EF-8A77-4CFD1063924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679674" y="2254984"/>
                  <a:ext cx="414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846992-AB80-456E-9BEA-14AB95E88CF7}"/>
                    </a:ext>
                  </a:extLst>
                </p14:cNvPr>
                <p14:cNvContentPartPr/>
                <p14:nvPr/>
              </p14:nvContentPartPr>
              <p14:xfrm>
                <a:off x="5863634" y="2190184"/>
                <a:ext cx="35640" cy="22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846992-AB80-456E-9BEA-14AB95E88C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54994" y="2181544"/>
                  <a:ext cx="53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E84EAB3-8ECA-486C-B117-BD3A761D4F6E}"/>
                    </a:ext>
                  </a:extLst>
                </p14:cNvPr>
                <p14:cNvContentPartPr/>
                <p14:nvPr/>
              </p14:nvContentPartPr>
              <p14:xfrm>
                <a:off x="6433154" y="2295664"/>
                <a:ext cx="38880" cy="1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E84EAB3-8ECA-486C-B117-BD3A761D4F6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24514" y="2286664"/>
                  <a:ext cx="56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52BCC6-146E-406A-B3BA-EA983EF5E73F}"/>
                    </a:ext>
                  </a:extLst>
                </p14:cNvPr>
                <p14:cNvContentPartPr/>
                <p14:nvPr/>
              </p14:nvContentPartPr>
              <p14:xfrm>
                <a:off x="6644474" y="2291704"/>
                <a:ext cx="66960" cy="1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52BCC6-146E-406A-B3BA-EA983EF5E73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35474" y="2282704"/>
                  <a:ext cx="84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D526CB-27B9-47D6-A3F9-B5450C9A25CA}"/>
                    </a:ext>
                  </a:extLst>
                </p14:cNvPr>
                <p14:cNvContentPartPr/>
                <p14:nvPr/>
              </p14:nvContentPartPr>
              <p14:xfrm>
                <a:off x="6932114" y="2307184"/>
                <a:ext cx="47520" cy="18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D526CB-27B9-47D6-A3F9-B5450C9A25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23114" y="2298544"/>
                  <a:ext cx="65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9B892A-150E-406E-BE3B-E09377821692}"/>
                    </a:ext>
                  </a:extLst>
                </p14:cNvPr>
                <p14:cNvContentPartPr/>
                <p14:nvPr/>
              </p14:nvContentPartPr>
              <p14:xfrm>
                <a:off x="3040188" y="2709412"/>
                <a:ext cx="4133160" cy="336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9B892A-150E-406E-BE3B-E0937782169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31188" y="2700772"/>
                  <a:ext cx="415080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CA84C8F-4D73-44FB-9292-9F5651A170F3}"/>
              </a:ext>
            </a:extLst>
          </p:cNvPr>
          <p:cNvGrpSpPr/>
          <p:nvPr/>
        </p:nvGrpSpPr>
        <p:grpSpPr>
          <a:xfrm>
            <a:off x="8380068" y="3410332"/>
            <a:ext cx="269640" cy="288720"/>
            <a:chOff x="8380068" y="3410332"/>
            <a:chExt cx="2696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446891A-ED6F-437E-B649-03AD71FB1103}"/>
                    </a:ext>
                  </a:extLst>
                </p14:cNvPr>
                <p14:cNvContentPartPr/>
                <p14:nvPr/>
              </p14:nvContentPartPr>
              <p14:xfrm>
                <a:off x="8380068" y="3410332"/>
                <a:ext cx="169920" cy="194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446891A-ED6F-437E-B649-03AD71FB110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371068" y="3401692"/>
                  <a:ext cx="187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CDEC065-1366-4E46-BE66-7860C89F99A0}"/>
                    </a:ext>
                  </a:extLst>
                </p14:cNvPr>
                <p14:cNvContentPartPr/>
                <p14:nvPr/>
              </p14:nvContentPartPr>
              <p14:xfrm>
                <a:off x="8479068" y="3462892"/>
                <a:ext cx="170640" cy="236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CDEC065-1366-4E46-BE66-7860C89F99A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70068" y="3453892"/>
                  <a:ext cx="1882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310D902-F4B8-4A38-B60B-E406CAE2AC8D}"/>
              </a:ext>
            </a:extLst>
          </p:cNvPr>
          <p:cNvGrpSpPr/>
          <p:nvPr/>
        </p:nvGrpSpPr>
        <p:grpSpPr>
          <a:xfrm>
            <a:off x="8928708" y="1918132"/>
            <a:ext cx="1497960" cy="1520640"/>
            <a:chOff x="8928708" y="1918132"/>
            <a:chExt cx="1497960" cy="15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225BEA6-59F1-4411-8DE0-5CAD198E2859}"/>
                    </a:ext>
                  </a:extLst>
                </p14:cNvPr>
                <p14:cNvContentPartPr/>
                <p14:nvPr/>
              </p14:nvContentPartPr>
              <p14:xfrm>
                <a:off x="9183588" y="2633452"/>
                <a:ext cx="82080" cy="224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225BEA6-59F1-4411-8DE0-5CAD198E285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74948" y="2624452"/>
                  <a:ext cx="99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D1006BC-BCDD-4D27-9101-0E62F353D012}"/>
                    </a:ext>
                  </a:extLst>
                </p14:cNvPr>
                <p14:cNvContentPartPr/>
                <p14:nvPr/>
              </p14:nvContentPartPr>
              <p14:xfrm>
                <a:off x="8928708" y="2823892"/>
                <a:ext cx="381600" cy="614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D1006BC-BCDD-4D27-9101-0E62F353D01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19708" y="2814892"/>
                  <a:ext cx="3992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9C3C500-B577-4E00-95D9-D6639CBE530C}"/>
                    </a:ext>
                  </a:extLst>
                </p14:cNvPr>
                <p14:cNvContentPartPr/>
                <p14:nvPr/>
              </p14:nvContentPartPr>
              <p14:xfrm>
                <a:off x="9114108" y="2949532"/>
                <a:ext cx="125280" cy="166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9C3C500-B577-4E00-95D9-D6639CBE530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105108" y="2940532"/>
                  <a:ext cx="14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0F46EE6-CFAF-4A25-936D-F819201FF3CA}"/>
                    </a:ext>
                  </a:extLst>
                </p14:cNvPr>
                <p14:cNvContentPartPr/>
                <p14:nvPr/>
              </p14:nvContentPartPr>
              <p14:xfrm>
                <a:off x="9441708" y="2505652"/>
                <a:ext cx="151920" cy="492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0F46EE6-CFAF-4A25-936D-F819201FF3C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32708" y="2496652"/>
                  <a:ext cx="1695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932A62C-B9F1-4D8B-9537-82B079FA3433}"/>
                    </a:ext>
                  </a:extLst>
                </p14:cNvPr>
                <p14:cNvContentPartPr/>
                <p14:nvPr/>
              </p14:nvContentPartPr>
              <p14:xfrm>
                <a:off x="9585348" y="2418172"/>
                <a:ext cx="483120" cy="207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932A62C-B9F1-4D8B-9537-82B079FA343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576708" y="2409172"/>
                  <a:ext cx="500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C4E85B-3413-4E40-B190-283F6E585BF7}"/>
                    </a:ext>
                  </a:extLst>
                </p14:cNvPr>
                <p14:cNvContentPartPr/>
                <p14:nvPr/>
              </p14:nvContentPartPr>
              <p14:xfrm>
                <a:off x="9804228" y="2315932"/>
                <a:ext cx="60840" cy="420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C4E85B-3413-4E40-B190-283F6E585BF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795228" y="2307292"/>
                  <a:ext cx="78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C220B86-CEC2-4896-AD0B-94171CB6581E}"/>
                    </a:ext>
                  </a:extLst>
                </p14:cNvPr>
                <p14:cNvContentPartPr/>
                <p14:nvPr/>
              </p14:nvContentPartPr>
              <p14:xfrm>
                <a:off x="9866868" y="1918132"/>
                <a:ext cx="559800" cy="789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C220B86-CEC2-4896-AD0B-94171CB6581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57868" y="1909132"/>
                  <a:ext cx="577440" cy="80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830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507D8CD-5B01-45A0-9476-A45B8CC0BC14}"/>
              </a:ext>
            </a:extLst>
          </p:cNvPr>
          <p:cNvGrpSpPr/>
          <p:nvPr/>
        </p:nvGrpSpPr>
        <p:grpSpPr>
          <a:xfrm>
            <a:off x="295874" y="203344"/>
            <a:ext cx="962280" cy="436680"/>
            <a:chOff x="295874" y="203344"/>
            <a:chExt cx="96228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EA724D-66F6-4A64-9AEB-4D206A079B7F}"/>
                    </a:ext>
                  </a:extLst>
                </p14:cNvPr>
                <p14:cNvContentPartPr/>
                <p14:nvPr/>
              </p14:nvContentPartPr>
              <p14:xfrm>
                <a:off x="295874" y="203344"/>
                <a:ext cx="507600" cy="436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EA724D-66F6-4A64-9AEB-4D206A079B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34" y="194704"/>
                  <a:ext cx="525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E59BDA-40CC-4694-941F-9253AC5EAD96}"/>
                    </a:ext>
                  </a:extLst>
                </p14:cNvPr>
                <p14:cNvContentPartPr/>
                <p14:nvPr/>
              </p14:nvContentPartPr>
              <p14:xfrm>
                <a:off x="452474" y="399184"/>
                <a:ext cx="259920" cy="7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E59BDA-40CC-4694-941F-9253AC5EAD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834" y="390544"/>
                  <a:ext cx="277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154EFA-B3E7-40D6-BD31-74CD30E22607}"/>
                    </a:ext>
                  </a:extLst>
                </p14:cNvPr>
                <p14:cNvContentPartPr/>
                <p14:nvPr/>
              </p14:nvContentPartPr>
              <p14:xfrm>
                <a:off x="809234" y="361744"/>
                <a:ext cx="228600" cy="23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154EFA-B3E7-40D6-BD31-74CD30E226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234" y="353104"/>
                  <a:ext cx="246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0FFBD0-F57B-43C8-B712-3DBC6BFA4A88}"/>
                    </a:ext>
                  </a:extLst>
                </p14:cNvPr>
                <p14:cNvContentPartPr/>
                <p14:nvPr/>
              </p14:nvContentPartPr>
              <p14:xfrm>
                <a:off x="783674" y="327544"/>
                <a:ext cx="474480" cy="19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0FFBD0-F57B-43C8-B712-3DBC6BFA4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5034" y="318904"/>
                  <a:ext cx="49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80733A-F150-4902-868F-E54E42AB2C19}"/>
                    </a:ext>
                  </a:extLst>
                </p14:cNvPr>
                <p14:cNvContentPartPr/>
                <p14:nvPr/>
              </p14:nvContentPartPr>
              <p14:xfrm>
                <a:off x="1232594" y="516904"/>
                <a:ext cx="19800" cy="43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80733A-F150-4902-868F-E54E42AB2C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594" y="507904"/>
                  <a:ext cx="3744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A9DC5C4-B792-47F9-A8D9-584764137685}"/>
                  </a:ext>
                </a:extLst>
              </p14:cNvPr>
              <p14:cNvContentPartPr/>
              <p14:nvPr/>
            </p14:nvContentPartPr>
            <p14:xfrm>
              <a:off x="10328354" y="3136264"/>
              <a:ext cx="91800" cy="231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A9DC5C4-B792-47F9-A8D9-5847641376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19354" y="3127624"/>
                <a:ext cx="1094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1D8D3DC-7252-4FDF-B258-D745744BFBC1}"/>
              </a:ext>
            </a:extLst>
          </p:cNvPr>
          <p:cNvGrpSpPr/>
          <p:nvPr/>
        </p:nvGrpSpPr>
        <p:grpSpPr>
          <a:xfrm>
            <a:off x="1567034" y="48904"/>
            <a:ext cx="10373400" cy="4693320"/>
            <a:chOff x="1567034" y="48904"/>
            <a:chExt cx="10373400" cy="46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AA633A-1CA3-488B-B0EF-E4276E510AD1}"/>
                    </a:ext>
                  </a:extLst>
                </p14:cNvPr>
                <p14:cNvContentPartPr/>
                <p14:nvPr/>
              </p14:nvContentPartPr>
              <p14:xfrm>
                <a:off x="8841194" y="169864"/>
                <a:ext cx="415080" cy="325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AA633A-1CA3-488B-B0EF-E4276E510A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32194" y="160864"/>
                  <a:ext cx="432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2CB180-9A74-45C4-BEA3-6A08C44717EA}"/>
                    </a:ext>
                  </a:extLst>
                </p14:cNvPr>
                <p14:cNvContentPartPr/>
                <p14:nvPr/>
              </p14:nvContentPartPr>
              <p14:xfrm>
                <a:off x="9537434" y="331504"/>
                <a:ext cx="178920" cy="154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2CB180-9A74-45C4-BEA3-6A08C44717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28434" y="322504"/>
                  <a:ext cx="196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B31D16-F36D-4E4F-902A-CAE6ABF15736}"/>
                    </a:ext>
                  </a:extLst>
                </p14:cNvPr>
                <p14:cNvContentPartPr/>
                <p14:nvPr/>
              </p14:nvContentPartPr>
              <p14:xfrm>
                <a:off x="9634274" y="381184"/>
                <a:ext cx="186480" cy="31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B31D16-F36D-4E4F-902A-CAE6ABF157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5634" y="372184"/>
                  <a:ext cx="204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FA7952-9516-49E3-A37E-BBCC15AEB414}"/>
                    </a:ext>
                  </a:extLst>
                </p14:cNvPr>
                <p14:cNvContentPartPr/>
                <p14:nvPr/>
              </p14:nvContentPartPr>
              <p14:xfrm>
                <a:off x="9746234" y="292624"/>
                <a:ext cx="312480" cy="167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FA7952-9516-49E3-A37E-BBCC15AEB4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37234" y="283984"/>
                  <a:ext cx="330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8AF00C-0CBA-45AD-AAB2-F8B01472565B}"/>
                    </a:ext>
                  </a:extLst>
                </p14:cNvPr>
                <p14:cNvContentPartPr/>
                <p14:nvPr/>
              </p14:nvContentPartPr>
              <p14:xfrm>
                <a:off x="9890954" y="282904"/>
                <a:ext cx="421560" cy="398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8AF00C-0CBA-45AD-AAB2-F8B0147256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81954" y="273904"/>
                  <a:ext cx="439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FBBEB-CE1D-422E-88A2-B0458F5F07D5}"/>
                    </a:ext>
                  </a:extLst>
                </p14:cNvPr>
                <p14:cNvContentPartPr/>
                <p14:nvPr/>
              </p14:nvContentPartPr>
              <p14:xfrm>
                <a:off x="10304594" y="298384"/>
                <a:ext cx="163080" cy="143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FBBEB-CE1D-422E-88A2-B0458F5F07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95594" y="289744"/>
                  <a:ext cx="18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86DB7-8DDA-491D-B1B4-E11737953922}"/>
                    </a:ext>
                  </a:extLst>
                </p14:cNvPr>
                <p14:cNvContentPartPr/>
                <p14:nvPr/>
              </p14:nvContentPartPr>
              <p14:xfrm>
                <a:off x="10489994" y="342664"/>
                <a:ext cx="160560" cy="112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86DB7-8DDA-491D-B1B4-E117379539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81354" y="333664"/>
                  <a:ext cx="178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28CABE-1BFF-4B22-99FB-E4B9F6D8BAAB}"/>
                    </a:ext>
                  </a:extLst>
                </p14:cNvPr>
                <p14:cNvContentPartPr/>
                <p14:nvPr/>
              </p14:nvContentPartPr>
              <p14:xfrm>
                <a:off x="10647314" y="318544"/>
                <a:ext cx="162720" cy="168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28CABE-1BFF-4B22-99FB-E4B9F6D8BA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38314" y="309904"/>
                  <a:ext cx="180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C686D4-E7B8-4E63-B324-DD806B534D98}"/>
                    </a:ext>
                  </a:extLst>
                </p14:cNvPr>
                <p14:cNvContentPartPr/>
                <p14:nvPr/>
              </p14:nvContentPartPr>
              <p14:xfrm>
                <a:off x="10822274" y="285784"/>
                <a:ext cx="178200" cy="20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C686D4-E7B8-4E63-B324-DD806B534D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13634" y="276784"/>
                  <a:ext cx="195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38F553-F843-4BD2-BCBC-FE17D7A0636D}"/>
                    </a:ext>
                  </a:extLst>
                </p14:cNvPr>
                <p14:cNvContentPartPr/>
                <p14:nvPr/>
              </p14:nvContentPartPr>
              <p14:xfrm>
                <a:off x="11124674" y="502144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38F553-F843-4BD2-BCBC-FE17D7A063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16034" y="493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A8318A-953E-42C3-9EFC-4D6ED96BF776}"/>
                    </a:ext>
                  </a:extLst>
                </p14:cNvPr>
                <p14:cNvContentPartPr/>
                <p14:nvPr/>
              </p14:nvContentPartPr>
              <p14:xfrm>
                <a:off x="1582874" y="227464"/>
                <a:ext cx="385200" cy="45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A8318A-953E-42C3-9EFC-4D6ED96BF7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4234" y="218464"/>
                  <a:ext cx="4028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7E237B-24E4-4CFC-A8C3-31D0C325C0D5}"/>
                    </a:ext>
                  </a:extLst>
                </p14:cNvPr>
                <p14:cNvContentPartPr/>
                <p14:nvPr/>
              </p14:nvContentPartPr>
              <p14:xfrm>
                <a:off x="1676114" y="492424"/>
                <a:ext cx="149040" cy="85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7E237B-24E4-4CFC-A8C3-31D0C325C0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7114" y="483784"/>
                  <a:ext cx="166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8F1F8E-4901-433C-988A-23143C2DF18B}"/>
                    </a:ext>
                  </a:extLst>
                </p14:cNvPr>
                <p14:cNvContentPartPr/>
                <p14:nvPr/>
              </p14:nvContentPartPr>
              <p14:xfrm>
                <a:off x="2207114" y="352384"/>
                <a:ext cx="241560" cy="241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8F1F8E-4901-433C-988A-23143C2DF1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8474" y="343744"/>
                  <a:ext cx="259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0D3C0D-0DCA-4D2A-8140-D04C5B292520}"/>
                    </a:ext>
                  </a:extLst>
                </p14:cNvPr>
                <p14:cNvContentPartPr/>
                <p14:nvPr/>
              </p14:nvContentPartPr>
              <p14:xfrm>
                <a:off x="2443274" y="447064"/>
                <a:ext cx="75960" cy="11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0D3C0D-0DCA-4D2A-8140-D04C5B2925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4274" y="438424"/>
                  <a:ext cx="93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815011-568A-4076-95C2-27BF8E6B062A}"/>
                    </a:ext>
                  </a:extLst>
                </p14:cNvPr>
                <p14:cNvContentPartPr/>
                <p14:nvPr/>
              </p14:nvContentPartPr>
              <p14:xfrm>
                <a:off x="2567114" y="430504"/>
                <a:ext cx="174240" cy="134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815011-568A-4076-95C2-27BF8E6B06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8474" y="421864"/>
                  <a:ext cx="191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4FCA1F-6BA5-4060-88E0-9B8F32359B5C}"/>
                    </a:ext>
                  </a:extLst>
                </p14:cNvPr>
                <p14:cNvContentPartPr/>
                <p14:nvPr/>
              </p14:nvContentPartPr>
              <p14:xfrm>
                <a:off x="2664314" y="457504"/>
                <a:ext cx="283320" cy="50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4FCA1F-6BA5-4060-88E0-9B8F32359B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5674" y="448504"/>
                  <a:ext cx="3009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A16709-4633-49A1-98FF-C0D3BA15E29F}"/>
                    </a:ext>
                  </a:extLst>
                </p14:cNvPr>
                <p14:cNvContentPartPr/>
                <p14:nvPr/>
              </p14:nvContentPartPr>
              <p14:xfrm>
                <a:off x="3057074" y="117304"/>
                <a:ext cx="199440" cy="40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A16709-4633-49A1-98FF-C0D3BA15E2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8434" y="108664"/>
                  <a:ext cx="217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DB60CB-2983-42A1-AB46-2C3E2CD7BBA4}"/>
                    </a:ext>
                  </a:extLst>
                </p14:cNvPr>
                <p14:cNvContentPartPr/>
                <p14:nvPr/>
              </p14:nvContentPartPr>
              <p14:xfrm>
                <a:off x="3116474" y="351664"/>
                <a:ext cx="202680" cy="241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DB60CB-2983-42A1-AB46-2C3E2CD7BB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7834" y="342664"/>
                  <a:ext cx="220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DCF12F-25F9-49FA-9327-800FEB9658B4}"/>
                    </a:ext>
                  </a:extLst>
                </p14:cNvPr>
                <p14:cNvContentPartPr/>
                <p14:nvPr/>
              </p14:nvContentPartPr>
              <p14:xfrm>
                <a:off x="3711554" y="367144"/>
                <a:ext cx="237600" cy="19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DCF12F-25F9-49FA-9327-800FEB9658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02914" y="358144"/>
                  <a:ext cx="255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C54C77-3CF7-4585-A27E-2931C264F6B9}"/>
                    </a:ext>
                  </a:extLst>
                </p14:cNvPr>
                <p14:cNvContentPartPr/>
                <p14:nvPr/>
              </p14:nvContentPartPr>
              <p14:xfrm>
                <a:off x="3895514" y="130984"/>
                <a:ext cx="210960" cy="353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C54C77-3CF7-4585-A27E-2931C264F6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6874" y="122344"/>
                  <a:ext cx="228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1ED383-A3FD-4EAE-B60D-0727D7E005F1}"/>
                    </a:ext>
                  </a:extLst>
                </p14:cNvPr>
                <p14:cNvContentPartPr/>
                <p14:nvPr/>
              </p14:nvContentPartPr>
              <p14:xfrm>
                <a:off x="3985874" y="413584"/>
                <a:ext cx="57960" cy="115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1ED383-A3FD-4EAE-B60D-0727D7E005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7234" y="404584"/>
                  <a:ext cx="7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0573F3-EFF4-42A2-9B93-33E408613EBF}"/>
                    </a:ext>
                  </a:extLst>
                </p14:cNvPr>
                <p14:cNvContentPartPr/>
                <p14:nvPr/>
              </p14:nvContentPartPr>
              <p14:xfrm>
                <a:off x="4145354" y="336544"/>
                <a:ext cx="152640" cy="20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0573F3-EFF4-42A2-9B93-33E408613E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36354" y="327904"/>
                  <a:ext cx="170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ECA9DA-C9BF-46DD-888C-3DF9C5E92435}"/>
                    </a:ext>
                  </a:extLst>
                </p14:cNvPr>
                <p14:cNvContentPartPr/>
                <p14:nvPr/>
              </p14:nvContentPartPr>
              <p14:xfrm>
                <a:off x="4346954" y="349144"/>
                <a:ext cx="207720" cy="205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ECA9DA-C9BF-46DD-888C-3DF9C5E924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37954" y="340504"/>
                  <a:ext cx="225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2A23FC-3DF8-45C0-91C8-A57B4BE83996}"/>
                    </a:ext>
                  </a:extLst>
                </p14:cNvPr>
                <p14:cNvContentPartPr/>
                <p14:nvPr/>
              </p14:nvContentPartPr>
              <p14:xfrm>
                <a:off x="4899914" y="397384"/>
                <a:ext cx="8316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2A23FC-3DF8-45C0-91C8-A57B4BE839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0914" y="388384"/>
                  <a:ext cx="100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01DB10-EC22-4882-BF53-0FF89CEB71C7}"/>
                    </a:ext>
                  </a:extLst>
                </p14:cNvPr>
                <p14:cNvContentPartPr/>
                <p14:nvPr/>
              </p14:nvContentPartPr>
              <p14:xfrm>
                <a:off x="5053634" y="267424"/>
                <a:ext cx="9360" cy="2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01DB10-EC22-4882-BF53-0FF89CEB71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44994" y="258424"/>
                  <a:ext cx="27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3F05BE-CB65-4F92-BE55-096C298EB5F0}"/>
                    </a:ext>
                  </a:extLst>
                </p14:cNvPr>
                <p14:cNvContentPartPr/>
                <p14:nvPr/>
              </p14:nvContentPartPr>
              <p14:xfrm>
                <a:off x="5017274" y="304144"/>
                <a:ext cx="221040" cy="20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3F05BE-CB65-4F92-BE55-096C298EB5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08634" y="295144"/>
                  <a:ext cx="23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765198-1055-4F07-9673-D2A703674EEA}"/>
                    </a:ext>
                  </a:extLst>
                </p14:cNvPr>
                <p14:cNvContentPartPr/>
                <p14:nvPr/>
              </p14:nvContentPartPr>
              <p14:xfrm>
                <a:off x="5475554" y="310624"/>
                <a:ext cx="215280" cy="20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765198-1055-4F07-9673-D2A703674E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66554" y="301624"/>
                  <a:ext cx="232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65D27A-F078-4674-85E9-BA79633E4445}"/>
                    </a:ext>
                  </a:extLst>
                </p14:cNvPr>
                <p14:cNvContentPartPr/>
                <p14:nvPr/>
              </p14:nvContentPartPr>
              <p14:xfrm>
                <a:off x="5673914" y="341584"/>
                <a:ext cx="111600" cy="16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65D27A-F078-4674-85E9-BA79633E4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64914" y="332944"/>
                  <a:ext cx="129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EA6980-0D76-4CF4-BD6F-22696CAAB9F3}"/>
                    </a:ext>
                  </a:extLst>
                </p14:cNvPr>
                <p14:cNvContentPartPr/>
                <p14:nvPr/>
              </p14:nvContentPartPr>
              <p14:xfrm>
                <a:off x="5871194" y="158344"/>
                <a:ext cx="202680" cy="30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EA6980-0D76-4CF4-BD6F-22696CAAB9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62554" y="149344"/>
                  <a:ext cx="220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7F85E6-5FCD-48DD-B36B-562020D7F541}"/>
                    </a:ext>
                  </a:extLst>
                </p14:cNvPr>
                <p14:cNvContentPartPr/>
                <p14:nvPr/>
              </p14:nvContentPartPr>
              <p14:xfrm>
                <a:off x="5989274" y="86344"/>
                <a:ext cx="202680" cy="398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7F85E6-5FCD-48DD-B36B-562020D7F5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0274" y="77704"/>
                  <a:ext cx="220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2799F8-D891-4D08-A16C-AC6A0D6308C3}"/>
                    </a:ext>
                  </a:extLst>
                </p14:cNvPr>
                <p14:cNvContentPartPr/>
                <p14:nvPr/>
              </p14:nvContentPartPr>
              <p14:xfrm>
                <a:off x="6095474" y="298744"/>
                <a:ext cx="209880" cy="165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2799F8-D891-4D08-A16C-AC6A0D6308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6834" y="289744"/>
                  <a:ext cx="227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25FA28-249D-4E0F-9B3E-86E61B73FD54}"/>
                    </a:ext>
                  </a:extLst>
                </p14:cNvPr>
                <p14:cNvContentPartPr/>
                <p14:nvPr/>
              </p14:nvContentPartPr>
              <p14:xfrm>
                <a:off x="6298874" y="331864"/>
                <a:ext cx="204120" cy="167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25FA28-249D-4E0F-9B3E-86E61B73FD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89874" y="323224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0A0002-39D6-43E0-9877-7AE90C08CBAA}"/>
                    </a:ext>
                  </a:extLst>
                </p14:cNvPr>
                <p14:cNvContentPartPr/>
                <p14:nvPr/>
              </p14:nvContentPartPr>
              <p14:xfrm>
                <a:off x="6418754" y="65824"/>
                <a:ext cx="289440" cy="36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0A0002-39D6-43E0-9877-7AE90C08CB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10114" y="56824"/>
                  <a:ext cx="307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B134D9-87A2-40A0-B691-BF73481EA86A}"/>
                    </a:ext>
                  </a:extLst>
                </p14:cNvPr>
                <p14:cNvContentPartPr/>
                <p14:nvPr/>
              </p14:nvContentPartPr>
              <p14:xfrm>
                <a:off x="6688754" y="328264"/>
                <a:ext cx="180360" cy="158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B134D9-87A2-40A0-B691-BF73481EA8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79754" y="319264"/>
                  <a:ext cx="198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453C68-30B3-4429-9052-AA60636652E9}"/>
                    </a:ext>
                  </a:extLst>
                </p14:cNvPr>
                <p14:cNvContentPartPr/>
                <p14:nvPr/>
              </p14:nvContentPartPr>
              <p14:xfrm>
                <a:off x="6933914" y="334024"/>
                <a:ext cx="176760" cy="14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453C68-30B3-4429-9052-AA6063665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25274" y="325024"/>
                  <a:ext cx="194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242A16-696A-4B12-B816-F18DD8C22060}"/>
                    </a:ext>
                  </a:extLst>
                </p14:cNvPr>
                <p14:cNvContentPartPr/>
                <p14:nvPr/>
              </p14:nvContentPartPr>
              <p14:xfrm>
                <a:off x="7288154" y="108304"/>
                <a:ext cx="230400" cy="408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242A16-696A-4B12-B816-F18DD8C220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79154" y="99664"/>
                  <a:ext cx="248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10B937-798D-4500-98E4-D32142B4EAC4}"/>
                    </a:ext>
                  </a:extLst>
                </p14:cNvPr>
                <p14:cNvContentPartPr/>
                <p14:nvPr/>
              </p14:nvContentPartPr>
              <p14:xfrm>
                <a:off x="7233794" y="321064"/>
                <a:ext cx="230040" cy="20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10B937-798D-4500-98E4-D32142B4EA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4794" y="312064"/>
                  <a:ext cx="247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7436CD-6255-4BDE-A770-5489D7D5F695}"/>
                    </a:ext>
                  </a:extLst>
                </p14:cNvPr>
                <p14:cNvContentPartPr/>
                <p14:nvPr/>
              </p14:nvContentPartPr>
              <p14:xfrm>
                <a:off x="7500194" y="246184"/>
                <a:ext cx="185760" cy="23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7436CD-6255-4BDE-A770-5489D7D5F6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1194" y="237184"/>
                  <a:ext cx="203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1ED9BC-E505-4872-9C00-51DBF0409798}"/>
                    </a:ext>
                  </a:extLst>
                </p14:cNvPr>
                <p14:cNvContentPartPr/>
                <p14:nvPr/>
              </p14:nvContentPartPr>
              <p14:xfrm>
                <a:off x="7769474" y="48904"/>
                <a:ext cx="20772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1ED9BC-E505-4872-9C00-51DBF04097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0834" y="39904"/>
                  <a:ext cx="225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9CF97C-020B-48C5-89BD-0B7E2782737F}"/>
                    </a:ext>
                  </a:extLst>
                </p14:cNvPr>
                <p14:cNvContentPartPr/>
                <p14:nvPr/>
              </p14:nvContentPartPr>
              <p14:xfrm>
                <a:off x="8154674" y="299824"/>
                <a:ext cx="223560" cy="183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9CF97C-020B-48C5-89BD-0B7E278273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46034" y="290824"/>
                  <a:ext cx="24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50DEB1-4DE5-47F4-B8C9-B09AC3DDD3C5}"/>
                    </a:ext>
                  </a:extLst>
                </p14:cNvPr>
                <p14:cNvContentPartPr/>
                <p14:nvPr/>
              </p14:nvContentPartPr>
              <p14:xfrm>
                <a:off x="1567034" y="935584"/>
                <a:ext cx="303120" cy="433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50DEB1-4DE5-47F4-B8C9-B09AC3DDD3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58394" y="926944"/>
                  <a:ext cx="32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CDA777-EB4C-4AA6-889A-A6F51B969BA2}"/>
                    </a:ext>
                  </a:extLst>
                </p14:cNvPr>
                <p14:cNvContentPartPr/>
                <p14:nvPr/>
              </p14:nvContentPartPr>
              <p14:xfrm>
                <a:off x="1928474" y="1109104"/>
                <a:ext cx="216000" cy="180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CDA777-EB4C-4AA6-889A-A6F51B969B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9474" y="1100464"/>
                  <a:ext cx="233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7FE72F-A78B-4181-A9C9-22C50A076FBE}"/>
                    </a:ext>
                  </a:extLst>
                </p14:cNvPr>
                <p14:cNvContentPartPr/>
                <p14:nvPr/>
              </p14:nvContentPartPr>
              <p14:xfrm>
                <a:off x="2242754" y="876184"/>
                <a:ext cx="172440" cy="445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7FE72F-A78B-4181-A9C9-22C50A076F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34114" y="867544"/>
                  <a:ext cx="1900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8F2DB2-5C2A-44E4-96A0-2C66D7657994}"/>
                    </a:ext>
                  </a:extLst>
                </p14:cNvPr>
                <p14:cNvContentPartPr/>
                <p14:nvPr/>
              </p14:nvContentPartPr>
              <p14:xfrm>
                <a:off x="2200274" y="1086424"/>
                <a:ext cx="538200" cy="83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8F2DB2-5C2A-44E4-96A0-2C66D76579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91274" y="1077424"/>
                  <a:ext cx="555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EC41C1-2D15-4540-A466-08372115B0D0}"/>
                    </a:ext>
                  </a:extLst>
                </p14:cNvPr>
                <p14:cNvContentPartPr/>
                <p14:nvPr/>
              </p14:nvContentPartPr>
              <p14:xfrm>
                <a:off x="2868794" y="958984"/>
                <a:ext cx="178560" cy="348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EC41C1-2D15-4540-A466-08372115B0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9794" y="949984"/>
                  <a:ext cx="196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AB57EE-37B9-4452-9AF9-7F55FF6BFB6D}"/>
                    </a:ext>
                  </a:extLst>
                </p14:cNvPr>
                <p14:cNvContentPartPr/>
                <p14:nvPr/>
              </p14:nvContentPartPr>
              <p14:xfrm>
                <a:off x="2821994" y="964744"/>
                <a:ext cx="259560" cy="263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AB57EE-37B9-4452-9AF9-7F55FF6BFB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12994" y="956104"/>
                  <a:ext cx="277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2666BF-DF95-4284-AEFD-3523ABC3C8F7}"/>
                    </a:ext>
                  </a:extLst>
                </p14:cNvPr>
                <p14:cNvContentPartPr/>
                <p14:nvPr/>
              </p14:nvContentPartPr>
              <p14:xfrm>
                <a:off x="3443354" y="825064"/>
                <a:ext cx="238320" cy="417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2666BF-DF95-4284-AEFD-3523ABC3C8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34714" y="816424"/>
                  <a:ext cx="255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F6850D-076A-4577-BDBE-30A0FF244EDF}"/>
                    </a:ext>
                  </a:extLst>
                </p14:cNvPr>
                <p14:cNvContentPartPr/>
                <p14:nvPr/>
              </p14:nvContentPartPr>
              <p14:xfrm>
                <a:off x="3702194" y="1053664"/>
                <a:ext cx="185400" cy="168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F6850D-076A-4577-BDBE-30A0FF244E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93194" y="1044664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980F29-5A33-4829-AC8A-955DF3A96D28}"/>
                    </a:ext>
                  </a:extLst>
                </p14:cNvPr>
                <p14:cNvContentPartPr/>
                <p14:nvPr/>
              </p14:nvContentPartPr>
              <p14:xfrm>
                <a:off x="4375034" y="798064"/>
                <a:ext cx="246600" cy="416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980F29-5A33-4829-AC8A-955DF3A96D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6394" y="789064"/>
                  <a:ext cx="2642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76811C-D6F1-433E-82AD-C4D3D4FDE95A}"/>
                    </a:ext>
                  </a:extLst>
                </p14:cNvPr>
                <p14:cNvContentPartPr/>
                <p14:nvPr/>
              </p14:nvContentPartPr>
              <p14:xfrm>
                <a:off x="4310234" y="922624"/>
                <a:ext cx="362160" cy="11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76811C-D6F1-433E-82AD-C4D3D4FDE9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01234" y="913984"/>
                  <a:ext cx="379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6F52088-7F87-4AD0-AB3A-F6A188EC28DF}"/>
                    </a:ext>
                  </a:extLst>
                </p14:cNvPr>
                <p14:cNvContentPartPr/>
                <p14:nvPr/>
              </p14:nvContentPartPr>
              <p14:xfrm>
                <a:off x="4612994" y="719944"/>
                <a:ext cx="289080" cy="48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6F52088-7F87-4AD0-AB3A-F6A188EC28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04354" y="710944"/>
                  <a:ext cx="306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15D890-55D3-4D50-AA69-CA1B363D0049}"/>
                    </a:ext>
                  </a:extLst>
                </p14:cNvPr>
                <p14:cNvContentPartPr/>
                <p14:nvPr/>
              </p14:nvContentPartPr>
              <p14:xfrm>
                <a:off x="4828994" y="987784"/>
                <a:ext cx="201240" cy="202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15D890-55D3-4D50-AA69-CA1B363D00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20354" y="978784"/>
                  <a:ext cx="21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AC91CD-5893-4C29-A481-E6FF492A1680}"/>
                    </a:ext>
                  </a:extLst>
                </p14:cNvPr>
                <p14:cNvContentPartPr/>
                <p14:nvPr/>
              </p14:nvContentPartPr>
              <p14:xfrm>
                <a:off x="5352434" y="982744"/>
                <a:ext cx="214920" cy="166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AC91CD-5893-4C29-A481-E6FF492A16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43434" y="973744"/>
                  <a:ext cx="232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77A8BF4-3AA5-489C-A8F7-59553FCF939B}"/>
                    </a:ext>
                  </a:extLst>
                </p14:cNvPr>
                <p14:cNvContentPartPr/>
                <p14:nvPr/>
              </p14:nvContentPartPr>
              <p14:xfrm>
                <a:off x="5632154" y="968344"/>
                <a:ext cx="214920" cy="196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77A8BF4-3AA5-489C-A8F7-59553FCF93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23154" y="959704"/>
                  <a:ext cx="232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4745AB8-24F7-45F0-88B6-4B78B311A0CD}"/>
                    </a:ext>
                  </a:extLst>
                </p14:cNvPr>
                <p14:cNvContentPartPr/>
                <p14:nvPr/>
              </p14:nvContentPartPr>
              <p14:xfrm>
                <a:off x="5854634" y="990664"/>
                <a:ext cx="286200" cy="13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4745AB8-24F7-45F0-88B6-4B78B311A0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5994" y="982024"/>
                  <a:ext cx="30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5877D7-97A9-40AA-9AE5-F8B9BF2407A7}"/>
                    </a:ext>
                  </a:extLst>
                </p14:cNvPr>
                <p14:cNvContentPartPr/>
                <p14:nvPr/>
              </p14:nvContentPartPr>
              <p14:xfrm>
                <a:off x="6264314" y="694744"/>
                <a:ext cx="203040" cy="47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5877D7-97A9-40AA-9AE5-F8B9BF2407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55314" y="685744"/>
                  <a:ext cx="2206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52F129-DF45-4B84-8AB2-9BB6D93DCBC3}"/>
                    </a:ext>
                  </a:extLst>
                </p14:cNvPr>
                <p14:cNvContentPartPr/>
                <p14:nvPr/>
              </p14:nvContentPartPr>
              <p14:xfrm>
                <a:off x="6508754" y="981664"/>
                <a:ext cx="198720" cy="152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52F129-DF45-4B84-8AB2-9BB6D93DCB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9754" y="973024"/>
                  <a:ext cx="21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899DA6-5343-4249-B2DB-728D2051C5F1}"/>
                    </a:ext>
                  </a:extLst>
                </p14:cNvPr>
                <p14:cNvContentPartPr/>
                <p14:nvPr/>
              </p14:nvContentPartPr>
              <p14:xfrm>
                <a:off x="6754994" y="940984"/>
                <a:ext cx="205920" cy="181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899DA6-5343-4249-B2DB-728D2051C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45994" y="931984"/>
                  <a:ext cx="223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58169B-BBEF-45B0-8356-AC5D67F89CB2}"/>
                    </a:ext>
                  </a:extLst>
                </p14:cNvPr>
                <p14:cNvContentPartPr/>
                <p14:nvPr/>
              </p14:nvContentPartPr>
              <p14:xfrm>
                <a:off x="7224794" y="982024"/>
                <a:ext cx="165600" cy="149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58169B-BBEF-45B0-8356-AC5D67F89C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6154" y="973384"/>
                  <a:ext cx="183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EC0C92-4A7A-46CF-ACD0-2148F2B9AA57}"/>
                    </a:ext>
                  </a:extLst>
                </p14:cNvPr>
                <p14:cNvContentPartPr/>
                <p14:nvPr/>
              </p14:nvContentPartPr>
              <p14:xfrm>
                <a:off x="7566074" y="591424"/>
                <a:ext cx="294480" cy="569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EC0C92-4A7A-46CF-ACD0-2148F2B9AA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7074" y="582784"/>
                  <a:ext cx="3121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E121549-D729-4C8C-9E08-C31854EE7A47}"/>
                    </a:ext>
                  </a:extLst>
                </p14:cNvPr>
                <p14:cNvContentPartPr/>
                <p14:nvPr/>
              </p14:nvContentPartPr>
              <p14:xfrm>
                <a:off x="7557074" y="955024"/>
                <a:ext cx="203400" cy="41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E121549-D729-4C8C-9E08-C31854EE7A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48074" y="946384"/>
                  <a:ext cx="221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9EC1BED-F4B4-491C-81A4-ED5E66A8525F}"/>
                    </a:ext>
                  </a:extLst>
                </p14:cNvPr>
                <p14:cNvContentPartPr/>
                <p14:nvPr/>
              </p14:nvContentPartPr>
              <p14:xfrm>
                <a:off x="8159354" y="668824"/>
                <a:ext cx="289440" cy="461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9EC1BED-F4B4-491C-81A4-ED5E66A852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50714" y="660184"/>
                  <a:ext cx="307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2DE649-5815-4842-958F-D0EA0FA7845B}"/>
                    </a:ext>
                  </a:extLst>
                </p14:cNvPr>
                <p14:cNvContentPartPr/>
                <p14:nvPr/>
              </p14:nvContentPartPr>
              <p14:xfrm>
                <a:off x="8076554" y="875824"/>
                <a:ext cx="382320" cy="81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2DE649-5815-4842-958F-D0EA0FA784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67914" y="867184"/>
                  <a:ext cx="399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DD0351-E299-40D5-B266-65DB0FD2C262}"/>
                    </a:ext>
                  </a:extLst>
                </p14:cNvPr>
                <p14:cNvContentPartPr/>
                <p14:nvPr/>
              </p14:nvContentPartPr>
              <p14:xfrm>
                <a:off x="8426834" y="921904"/>
                <a:ext cx="169200" cy="171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DD0351-E299-40D5-B266-65DB0FD2C2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18194" y="912904"/>
                  <a:ext cx="186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C420A1-CB92-4948-832D-803ADD2D061A}"/>
                    </a:ext>
                  </a:extLst>
                </p14:cNvPr>
                <p14:cNvContentPartPr/>
                <p14:nvPr/>
              </p14:nvContentPartPr>
              <p14:xfrm>
                <a:off x="8668754" y="828304"/>
                <a:ext cx="171000" cy="231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C420A1-CB92-4948-832D-803ADD2D06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59754" y="819664"/>
                  <a:ext cx="188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89E7C2-59D5-41B4-AAD6-530628851CE1}"/>
                    </a:ext>
                  </a:extLst>
                </p14:cNvPr>
                <p14:cNvContentPartPr/>
                <p14:nvPr/>
              </p14:nvContentPartPr>
              <p14:xfrm>
                <a:off x="8834714" y="921184"/>
                <a:ext cx="156240" cy="136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89E7C2-59D5-41B4-AAD6-530628851C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26074" y="912184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D8C3B3-8D5D-4D66-B297-E88365A17D19}"/>
                    </a:ext>
                  </a:extLst>
                </p14:cNvPr>
                <p14:cNvContentPartPr/>
                <p14:nvPr/>
              </p14:nvContentPartPr>
              <p14:xfrm>
                <a:off x="9089234" y="691504"/>
                <a:ext cx="191520" cy="34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D8C3B3-8D5D-4D66-B297-E88365A17D1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0234" y="682504"/>
                  <a:ext cx="209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59EC87-0FD5-4202-86C7-EC3878CB3FE6}"/>
                    </a:ext>
                  </a:extLst>
                </p14:cNvPr>
                <p14:cNvContentPartPr/>
                <p14:nvPr/>
              </p14:nvContentPartPr>
              <p14:xfrm>
                <a:off x="9194354" y="867904"/>
                <a:ext cx="122040" cy="219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59EC87-0FD5-4202-86C7-EC3878CB3F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85354" y="859264"/>
                  <a:ext cx="139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54E4B1-97D8-421F-98B1-6C3BC60E7001}"/>
                    </a:ext>
                  </a:extLst>
                </p14:cNvPr>
                <p14:cNvContentPartPr/>
                <p14:nvPr/>
              </p14:nvContentPartPr>
              <p14:xfrm>
                <a:off x="9696914" y="876904"/>
                <a:ext cx="154800" cy="165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54E4B1-97D8-421F-98B1-6C3BC60E70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88274" y="867904"/>
                  <a:ext cx="172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EEE82C-8AE4-4B78-AAAF-039380427A89}"/>
                    </a:ext>
                  </a:extLst>
                </p14:cNvPr>
                <p14:cNvContentPartPr/>
                <p14:nvPr/>
              </p14:nvContentPartPr>
              <p14:xfrm>
                <a:off x="9739034" y="894904"/>
                <a:ext cx="232920" cy="407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EEE82C-8AE4-4B78-AAAF-039380427A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0394" y="886264"/>
                  <a:ext cx="250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99B3A5-1DFA-4D35-A3C0-F41606FB5455}"/>
                    </a:ext>
                  </a:extLst>
                </p14:cNvPr>
                <p14:cNvContentPartPr/>
                <p14:nvPr/>
              </p14:nvContentPartPr>
              <p14:xfrm>
                <a:off x="9825794" y="851344"/>
                <a:ext cx="319680" cy="21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99B3A5-1DFA-4D35-A3C0-F41606FB54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16794" y="842344"/>
                  <a:ext cx="337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3021FC-477B-44D8-B9E2-A3F01EA52E67}"/>
                    </a:ext>
                  </a:extLst>
                </p14:cNvPr>
                <p14:cNvContentPartPr/>
                <p14:nvPr/>
              </p14:nvContentPartPr>
              <p14:xfrm>
                <a:off x="10468034" y="634624"/>
                <a:ext cx="235080" cy="473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3021FC-477B-44D8-B9E2-A3F01EA52E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9394" y="625624"/>
                  <a:ext cx="252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BA2A0A-43E3-4CB3-B897-B91652A5E210}"/>
                    </a:ext>
                  </a:extLst>
                </p14:cNvPr>
                <p14:cNvContentPartPr/>
                <p14:nvPr/>
              </p14:nvContentPartPr>
              <p14:xfrm>
                <a:off x="10415114" y="829024"/>
                <a:ext cx="329400" cy="19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BA2A0A-43E3-4CB3-B897-B91652A5E2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6474" y="820024"/>
                  <a:ext cx="347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B2C7D4-A150-4087-B31F-1E0AC644986F}"/>
                    </a:ext>
                  </a:extLst>
                </p14:cNvPr>
                <p14:cNvContentPartPr/>
                <p14:nvPr/>
              </p14:nvContentPartPr>
              <p14:xfrm>
                <a:off x="10756034" y="866464"/>
                <a:ext cx="149040" cy="207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B2C7D4-A150-4087-B31F-1E0AC64498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47394" y="857824"/>
                  <a:ext cx="166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3E134F-AD23-4523-835E-83308BA7D2D3}"/>
                    </a:ext>
                  </a:extLst>
                </p14:cNvPr>
                <p14:cNvContentPartPr/>
                <p14:nvPr/>
              </p14:nvContentPartPr>
              <p14:xfrm>
                <a:off x="1658474" y="1716784"/>
                <a:ext cx="218520" cy="24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3E134F-AD23-4523-835E-83308BA7D2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49834" y="1708144"/>
                  <a:ext cx="23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4825CE-7913-4AF9-B1BE-7EE0D4261598}"/>
                    </a:ext>
                  </a:extLst>
                </p14:cNvPr>
                <p14:cNvContentPartPr/>
                <p14:nvPr/>
              </p14:nvContentPartPr>
              <p14:xfrm>
                <a:off x="1934594" y="1754944"/>
                <a:ext cx="195120" cy="166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4825CE-7913-4AF9-B1BE-7EE0D42615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25594" y="1745944"/>
                  <a:ext cx="21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767264-E34C-4960-9F0A-1E1859D33EFD}"/>
                    </a:ext>
                  </a:extLst>
                </p14:cNvPr>
                <p14:cNvContentPartPr/>
                <p14:nvPr/>
              </p14:nvContentPartPr>
              <p14:xfrm>
                <a:off x="2194514" y="1745584"/>
                <a:ext cx="216000" cy="190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767264-E34C-4960-9F0A-1E1859D33E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5874" y="1736584"/>
                  <a:ext cx="233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4F554D-8AD1-4E72-AE24-87A36338C548}"/>
                    </a:ext>
                  </a:extLst>
                </p14:cNvPr>
                <p14:cNvContentPartPr/>
                <p14:nvPr/>
              </p14:nvContentPartPr>
              <p14:xfrm>
                <a:off x="2378474" y="1498624"/>
                <a:ext cx="216720" cy="38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4F554D-8AD1-4E72-AE24-87A36338C5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9834" y="1489984"/>
                  <a:ext cx="234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14C737-2128-4C81-A596-207B5A7A0653}"/>
                    </a:ext>
                  </a:extLst>
                </p14:cNvPr>
                <p14:cNvContentPartPr/>
                <p14:nvPr/>
              </p14:nvContentPartPr>
              <p14:xfrm>
                <a:off x="2834234" y="1726864"/>
                <a:ext cx="70200" cy="16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14C737-2128-4C81-A596-207B5A7A06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25594" y="1717864"/>
                  <a:ext cx="8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3F3C9BB-E2F5-44DC-82CA-9916343995F8}"/>
                    </a:ext>
                  </a:extLst>
                </p14:cNvPr>
                <p14:cNvContentPartPr/>
                <p14:nvPr/>
              </p14:nvContentPartPr>
              <p14:xfrm>
                <a:off x="2985434" y="1588984"/>
                <a:ext cx="47520" cy="92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3F3C9BB-E2F5-44DC-82CA-9916343995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6794" y="1580344"/>
                  <a:ext cx="65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27652A-6D09-41F7-851B-9A69CF4D0613}"/>
                    </a:ext>
                  </a:extLst>
                </p14:cNvPr>
                <p14:cNvContentPartPr/>
                <p14:nvPr/>
              </p14:nvContentPartPr>
              <p14:xfrm>
                <a:off x="2966714" y="1682584"/>
                <a:ext cx="201600" cy="196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27652A-6D09-41F7-851B-9A69CF4D06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8074" y="1673944"/>
                  <a:ext cx="21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C10D41-EBC2-4D20-A51E-9270DD115567}"/>
                    </a:ext>
                  </a:extLst>
                </p14:cNvPr>
                <p14:cNvContentPartPr/>
                <p14:nvPr/>
              </p14:nvContentPartPr>
              <p14:xfrm>
                <a:off x="3234914" y="1483864"/>
                <a:ext cx="520920" cy="401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C10D41-EBC2-4D20-A51E-9270DD1155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25914" y="1475224"/>
                  <a:ext cx="5385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6F7BFA-CE7B-4322-BB6E-556A53FD7A13}"/>
                    </a:ext>
                  </a:extLst>
                </p14:cNvPr>
                <p14:cNvContentPartPr/>
                <p14:nvPr/>
              </p14:nvContentPartPr>
              <p14:xfrm>
                <a:off x="3741794" y="1647664"/>
                <a:ext cx="221400" cy="231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6F7BFA-CE7B-4322-BB6E-556A53FD7A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32794" y="1639024"/>
                  <a:ext cx="239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B0F86C-77BF-41CB-8F15-A8C2180C2125}"/>
                    </a:ext>
                  </a:extLst>
                </p14:cNvPr>
                <p14:cNvContentPartPr/>
                <p14:nvPr/>
              </p14:nvContentPartPr>
              <p14:xfrm>
                <a:off x="4001354" y="1690864"/>
                <a:ext cx="222120" cy="202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B0F86C-77BF-41CB-8F15-A8C2180C21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92354" y="1682224"/>
                  <a:ext cx="239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105A8F-ADA0-450E-B49E-2A0D9F80815B}"/>
                    </a:ext>
                  </a:extLst>
                </p14:cNvPr>
                <p14:cNvContentPartPr/>
                <p14:nvPr/>
              </p14:nvContentPartPr>
              <p14:xfrm>
                <a:off x="4202234" y="1419784"/>
                <a:ext cx="251640" cy="435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105A8F-ADA0-450E-B49E-2A0D9F8081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93234" y="1411144"/>
                  <a:ext cx="269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DB9E89-7272-44EB-9406-9BE334E904EF}"/>
                    </a:ext>
                  </a:extLst>
                </p14:cNvPr>
                <p14:cNvContentPartPr/>
                <p14:nvPr/>
              </p14:nvContentPartPr>
              <p14:xfrm>
                <a:off x="4323554" y="1760344"/>
                <a:ext cx="67320" cy="11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DB9E89-7272-44EB-9406-9BE334E904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14554" y="1751704"/>
                  <a:ext cx="84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FFCE73-B4E8-4255-8AB2-F6833E22F19F}"/>
                    </a:ext>
                  </a:extLst>
                </p14:cNvPr>
                <p14:cNvContentPartPr/>
                <p14:nvPr/>
              </p14:nvContentPartPr>
              <p14:xfrm>
                <a:off x="4506074" y="1716784"/>
                <a:ext cx="155160" cy="13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FFCE73-B4E8-4255-8AB2-F6833E22F1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7434" y="1707784"/>
                  <a:ext cx="172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639B3D-AF6C-4268-85A7-1B3EA4DC56F7}"/>
                    </a:ext>
                  </a:extLst>
                </p14:cNvPr>
                <p14:cNvContentPartPr/>
                <p14:nvPr/>
              </p14:nvContentPartPr>
              <p14:xfrm>
                <a:off x="4510034" y="1740904"/>
                <a:ext cx="331200" cy="434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639B3D-AF6C-4268-85A7-1B3EA4DC56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01394" y="1732264"/>
                  <a:ext cx="3488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083592-22F5-456E-89F3-521F7308DA5C}"/>
                    </a:ext>
                  </a:extLst>
                </p14:cNvPr>
                <p14:cNvContentPartPr/>
                <p14:nvPr/>
              </p14:nvContentPartPr>
              <p14:xfrm>
                <a:off x="5287634" y="1397464"/>
                <a:ext cx="230760" cy="439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083592-22F5-456E-89F3-521F7308DA5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78994" y="1388824"/>
                  <a:ext cx="248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F8857F-F62B-4A94-B256-65B966A789F6}"/>
                    </a:ext>
                  </a:extLst>
                </p14:cNvPr>
                <p14:cNvContentPartPr/>
                <p14:nvPr/>
              </p14:nvContentPartPr>
              <p14:xfrm>
                <a:off x="5254874" y="1623544"/>
                <a:ext cx="257040" cy="17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F8857F-F62B-4A94-B256-65B966A789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5874" y="1614544"/>
                  <a:ext cx="274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968EDE6-A97A-4108-ADF5-103871069B16}"/>
                    </a:ext>
                  </a:extLst>
                </p14:cNvPr>
                <p14:cNvContentPartPr/>
                <p14:nvPr/>
              </p14:nvContentPartPr>
              <p14:xfrm>
                <a:off x="5595794" y="1336984"/>
                <a:ext cx="229680" cy="44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968EDE6-A97A-4108-ADF5-103871069B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87154" y="1328344"/>
                  <a:ext cx="2473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EFD0A8-F5BA-456B-AF29-24CB2E68DB89}"/>
                    </a:ext>
                  </a:extLst>
                </p14:cNvPr>
                <p14:cNvContentPartPr/>
                <p14:nvPr/>
              </p14:nvContentPartPr>
              <p14:xfrm>
                <a:off x="5884514" y="1594384"/>
                <a:ext cx="196920" cy="208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EFD0A8-F5BA-456B-AF29-24CB2E68DB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75514" y="1585384"/>
                  <a:ext cx="214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EA9692-7722-4430-90D0-24669ABEC1EF}"/>
                    </a:ext>
                  </a:extLst>
                </p14:cNvPr>
                <p14:cNvContentPartPr/>
                <p14:nvPr/>
              </p14:nvContentPartPr>
              <p14:xfrm>
                <a:off x="6582194" y="1289824"/>
                <a:ext cx="238680" cy="474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EA9692-7722-4430-90D0-24669ABEC1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73194" y="1281184"/>
                  <a:ext cx="2563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21469DD-0EAF-406E-820A-ABE706F331B2}"/>
                    </a:ext>
                  </a:extLst>
                </p14:cNvPr>
                <p14:cNvContentPartPr/>
                <p14:nvPr/>
              </p14:nvContentPartPr>
              <p14:xfrm>
                <a:off x="6461954" y="1524544"/>
                <a:ext cx="348840" cy="8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21469DD-0EAF-406E-820A-ABE706F331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53314" y="1515544"/>
                  <a:ext cx="366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185D94-F80E-424B-BCE5-4B3E2EED50E1}"/>
                    </a:ext>
                  </a:extLst>
                </p14:cNvPr>
                <p14:cNvContentPartPr/>
                <p14:nvPr/>
              </p14:nvContentPartPr>
              <p14:xfrm>
                <a:off x="6794234" y="1573504"/>
                <a:ext cx="258840" cy="165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185D94-F80E-424B-BCE5-4B3E2EED50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5594" y="1564864"/>
                  <a:ext cx="27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DCB57C-3771-4D72-B155-15B8A604CBD8}"/>
                    </a:ext>
                  </a:extLst>
                </p14:cNvPr>
                <p14:cNvContentPartPr/>
                <p14:nvPr/>
              </p14:nvContentPartPr>
              <p14:xfrm>
                <a:off x="7150634" y="1580704"/>
                <a:ext cx="200520" cy="14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DCB57C-3771-4D72-B155-15B8A604CB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41994" y="1572064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4C8628-446B-40A9-8C83-E15D42CBF0CD}"/>
                    </a:ext>
                  </a:extLst>
                </p14:cNvPr>
                <p14:cNvContentPartPr/>
                <p14:nvPr/>
              </p14:nvContentPartPr>
              <p14:xfrm>
                <a:off x="7449434" y="1389544"/>
                <a:ext cx="172440" cy="362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4C8628-446B-40A9-8C83-E15D42CBF0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40434" y="1380544"/>
                  <a:ext cx="190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F2C88E4-7213-4F42-939F-D0D5C2C95304}"/>
                    </a:ext>
                  </a:extLst>
                </p14:cNvPr>
                <p14:cNvContentPartPr/>
                <p14:nvPr/>
              </p14:nvContentPartPr>
              <p14:xfrm>
                <a:off x="7832114" y="1569184"/>
                <a:ext cx="17136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F2C88E4-7213-4F42-939F-D0D5C2C95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3114" y="1560544"/>
                  <a:ext cx="189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19F01F-5ECF-4751-9829-864F7A7596E1}"/>
                    </a:ext>
                  </a:extLst>
                </p14:cNvPr>
                <p14:cNvContentPartPr/>
                <p14:nvPr/>
              </p14:nvContentPartPr>
              <p14:xfrm>
                <a:off x="8122274" y="1581064"/>
                <a:ext cx="176400" cy="151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19F01F-5ECF-4751-9829-864F7A7596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13274" y="1572064"/>
                  <a:ext cx="194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D0505E-36FB-489C-81AD-5101170B1230}"/>
                    </a:ext>
                  </a:extLst>
                </p14:cNvPr>
                <p14:cNvContentPartPr/>
                <p14:nvPr/>
              </p14:nvContentPartPr>
              <p14:xfrm>
                <a:off x="8738234" y="1514824"/>
                <a:ext cx="325440" cy="242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D0505E-36FB-489C-81AD-5101170B12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9594" y="1505824"/>
                  <a:ext cx="34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BAE58C5-E88F-4D25-B8B2-85699831F0EC}"/>
                    </a:ext>
                  </a:extLst>
                </p14:cNvPr>
                <p14:cNvContentPartPr/>
                <p14:nvPr/>
              </p14:nvContentPartPr>
              <p14:xfrm>
                <a:off x="9155114" y="1313944"/>
                <a:ext cx="175680" cy="430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BAE58C5-E88F-4D25-B8B2-85699831F0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46474" y="1304944"/>
                  <a:ext cx="1933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115059-89CC-4295-A950-C584170E8B07}"/>
                    </a:ext>
                  </a:extLst>
                </p14:cNvPr>
                <p14:cNvContentPartPr/>
                <p14:nvPr/>
              </p14:nvContentPartPr>
              <p14:xfrm>
                <a:off x="9438074" y="1497184"/>
                <a:ext cx="167400" cy="217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115059-89CC-4295-A950-C584170E8B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29074" y="1488544"/>
                  <a:ext cx="185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DFDA77-9060-4884-80F9-625746AEAFF7}"/>
                    </a:ext>
                  </a:extLst>
                </p14:cNvPr>
                <p14:cNvContentPartPr/>
                <p14:nvPr/>
              </p14:nvContentPartPr>
              <p14:xfrm>
                <a:off x="9597914" y="1556584"/>
                <a:ext cx="122760" cy="173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DFDA77-9060-4884-80F9-625746AEAF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89274" y="1547944"/>
                  <a:ext cx="14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20E5A3-CFEF-4A66-9FDF-D0CAFDB2B6CB}"/>
                    </a:ext>
                  </a:extLst>
                </p14:cNvPr>
                <p14:cNvContentPartPr/>
                <p14:nvPr/>
              </p14:nvContentPartPr>
              <p14:xfrm>
                <a:off x="9863234" y="1339144"/>
                <a:ext cx="200880" cy="413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20E5A3-CFEF-4A66-9FDF-D0CAFDB2B6C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54234" y="1330144"/>
                  <a:ext cx="218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F0E323-84D4-47F9-9F1B-3E99622CCEA7}"/>
                    </a:ext>
                  </a:extLst>
                </p14:cNvPr>
                <p14:cNvContentPartPr/>
                <p14:nvPr/>
              </p14:nvContentPartPr>
              <p14:xfrm>
                <a:off x="10446794" y="1313944"/>
                <a:ext cx="253080" cy="483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F0E323-84D4-47F9-9F1B-3E99622CCE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37794" y="1304944"/>
                  <a:ext cx="270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38006DF-9471-482C-820D-3985E9388E06}"/>
                    </a:ext>
                  </a:extLst>
                </p14:cNvPr>
                <p14:cNvContentPartPr/>
                <p14:nvPr/>
              </p14:nvContentPartPr>
              <p14:xfrm>
                <a:off x="10352834" y="1520584"/>
                <a:ext cx="473040" cy="8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38006DF-9471-482C-820D-3985E9388E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43834" y="1511944"/>
                  <a:ext cx="490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D9DE6C-15AF-4392-A93F-285A061F60B2}"/>
                    </a:ext>
                  </a:extLst>
                </p14:cNvPr>
                <p14:cNvContentPartPr/>
                <p14:nvPr/>
              </p14:nvContentPartPr>
              <p14:xfrm>
                <a:off x="10718954" y="1326544"/>
                <a:ext cx="278280" cy="419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D9DE6C-15AF-4392-A93F-285A061F60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09954" y="1317904"/>
                  <a:ext cx="295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64ADA9-D720-4358-9DD9-4F65DFB2E99B}"/>
                    </a:ext>
                  </a:extLst>
                </p14:cNvPr>
                <p14:cNvContentPartPr/>
                <p14:nvPr/>
              </p14:nvContentPartPr>
              <p14:xfrm>
                <a:off x="11070314" y="1616344"/>
                <a:ext cx="134640" cy="199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64ADA9-D720-4358-9DD9-4F65DFB2E99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61674" y="1607344"/>
                  <a:ext cx="15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D1F764-DF2C-4001-9131-39671A99B828}"/>
                    </a:ext>
                  </a:extLst>
                </p14:cNvPr>
                <p14:cNvContentPartPr/>
                <p14:nvPr/>
              </p14:nvContentPartPr>
              <p14:xfrm>
                <a:off x="1808594" y="2041504"/>
                <a:ext cx="300960" cy="621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D1F764-DF2C-4001-9131-39671A99B8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99594" y="2032504"/>
                  <a:ext cx="3186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CCA8EA7-EA40-4DFA-A68F-269F419DD760}"/>
                    </a:ext>
                  </a:extLst>
                </p14:cNvPr>
                <p14:cNvContentPartPr/>
                <p14:nvPr/>
              </p14:nvContentPartPr>
              <p14:xfrm>
                <a:off x="1781954" y="2429944"/>
                <a:ext cx="258120" cy="89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CCA8EA7-EA40-4DFA-A68F-269F419DD7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73314" y="2420944"/>
                  <a:ext cx="27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88AE31-72DF-4BB1-8AC8-B88E63FF4180}"/>
                    </a:ext>
                  </a:extLst>
                </p14:cNvPr>
                <p14:cNvContentPartPr/>
                <p14:nvPr/>
              </p14:nvContentPartPr>
              <p14:xfrm>
                <a:off x="2059154" y="2463064"/>
                <a:ext cx="70200" cy="125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88AE31-72DF-4BB1-8AC8-B88E63FF4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0514" y="2454064"/>
                  <a:ext cx="8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FA6394-B5C9-41DC-A5DB-AD75749305BB}"/>
                    </a:ext>
                  </a:extLst>
                </p14:cNvPr>
                <p14:cNvContentPartPr/>
                <p14:nvPr/>
              </p14:nvContentPartPr>
              <p14:xfrm>
                <a:off x="2220794" y="2365864"/>
                <a:ext cx="143640" cy="227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FA6394-B5C9-41DC-A5DB-AD75749305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12154" y="2357224"/>
                  <a:ext cx="161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401E2B4-4A74-4082-B9F7-1441950D9B64}"/>
                    </a:ext>
                  </a:extLst>
                </p14:cNvPr>
                <p14:cNvContentPartPr/>
                <p14:nvPr/>
              </p14:nvContentPartPr>
              <p14:xfrm>
                <a:off x="2387114" y="2371984"/>
                <a:ext cx="191160" cy="22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401E2B4-4A74-4082-B9F7-1441950D9B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78114" y="2362984"/>
                  <a:ext cx="208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BABD3F-B7E9-4820-A15A-B3961C79DA0C}"/>
                    </a:ext>
                  </a:extLst>
                </p14:cNvPr>
                <p14:cNvContentPartPr/>
                <p14:nvPr/>
              </p14:nvContentPartPr>
              <p14:xfrm>
                <a:off x="2753594" y="2125024"/>
                <a:ext cx="164520" cy="47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BABD3F-B7E9-4820-A15A-B3961C79DA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44594" y="2116384"/>
                  <a:ext cx="182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A9D814-BFF0-4770-92C1-340B3C96116A}"/>
                    </a:ext>
                  </a:extLst>
                </p14:cNvPr>
                <p14:cNvContentPartPr/>
                <p14:nvPr/>
              </p14:nvContentPartPr>
              <p14:xfrm>
                <a:off x="2681594" y="2373064"/>
                <a:ext cx="271800" cy="4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A9D814-BFF0-4770-92C1-340B3C9611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72954" y="2364424"/>
                  <a:ext cx="28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AEFFDD-B0D0-48F2-BB9F-2296E8483D4D}"/>
                    </a:ext>
                  </a:extLst>
                </p14:cNvPr>
                <p14:cNvContentPartPr/>
                <p14:nvPr/>
              </p14:nvContentPartPr>
              <p14:xfrm>
                <a:off x="3376034" y="2182984"/>
                <a:ext cx="369720" cy="352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AEFFDD-B0D0-48F2-BB9F-2296E8483D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67394" y="2174344"/>
                  <a:ext cx="387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96CA302-B873-43CC-A6A2-F19FB366EA85}"/>
                    </a:ext>
                  </a:extLst>
                </p14:cNvPr>
                <p14:cNvContentPartPr/>
                <p14:nvPr/>
              </p14:nvContentPartPr>
              <p14:xfrm>
                <a:off x="3974714" y="2382424"/>
                <a:ext cx="223200" cy="128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96CA302-B873-43CC-A6A2-F19FB366EA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6074" y="2373784"/>
                  <a:ext cx="240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99C6E31-553D-4C74-8CD0-92136A1D4F3C}"/>
                    </a:ext>
                  </a:extLst>
                </p14:cNvPr>
                <p14:cNvContentPartPr/>
                <p14:nvPr/>
              </p14:nvContentPartPr>
              <p14:xfrm>
                <a:off x="4131314" y="2400424"/>
                <a:ext cx="243360" cy="380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99C6E31-553D-4C74-8CD0-92136A1D4F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2674" y="2391424"/>
                  <a:ext cx="261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B99664-A723-4843-BF7C-E8BC19A12238}"/>
                    </a:ext>
                  </a:extLst>
                </p14:cNvPr>
                <p14:cNvContentPartPr/>
                <p14:nvPr/>
              </p14:nvContentPartPr>
              <p14:xfrm>
                <a:off x="4324634" y="2314024"/>
                <a:ext cx="195840" cy="167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B99664-A723-4843-BF7C-E8BC19A1223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15994" y="2305024"/>
                  <a:ext cx="21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D1DF70-B9C5-4387-AB95-CC17EF77BFFF}"/>
                    </a:ext>
                  </a:extLst>
                </p14:cNvPr>
                <p14:cNvContentPartPr/>
                <p14:nvPr/>
              </p14:nvContentPartPr>
              <p14:xfrm>
                <a:off x="4366034" y="2386744"/>
                <a:ext cx="285480" cy="380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D1DF70-B9C5-4387-AB95-CC17EF77BF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57034" y="2377744"/>
                  <a:ext cx="303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A5C915-256C-4644-89F4-840DAB8BD2DF}"/>
                    </a:ext>
                  </a:extLst>
                </p14:cNvPr>
                <p14:cNvContentPartPr/>
                <p14:nvPr/>
              </p14:nvContentPartPr>
              <p14:xfrm>
                <a:off x="4622714" y="2307184"/>
                <a:ext cx="211320" cy="212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A5C915-256C-4644-89F4-840DAB8BD2D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3714" y="2298184"/>
                  <a:ext cx="228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FCFCC18-51F4-4AF0-9A72-CA05B11BECB0}"/>
                    </a:ext>
                  </a:extLst>
                </p14:cNvPr>
                <p14:cNvContentPartPr/>
                <p14:nvPr/>
              </p14:nvContentPartPr>
              <p14:xfrm>
                <a:off x="4917194" y="2294584"/>
                <a:ext cx="379440" cy="156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FCFCC18-51F4-4AF0-9A72-CA05B11BECB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08554" y="2285944"/>
                  <a:ext cx="397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666EA2-A6C5-4741-8D4E-E5873B30F3E6}"/>
                    </a:ext>
                  </a:extLst>
                </p14:cNvPr>
                <p14:cNvContentPartPr/>
                <p14:nvPr/>
              </p14:nvContentPartPr>
              <p14:xfrm>
                <a:off x="5309234" y="2287744"/>
                <a:ext cx="190080" cy="185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666EA2-A6C5-4741-8D4E-E5873B30F3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00234" y="2279104"/>
                  <a:ext cx="20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3D9D50-588E-4E66-8651-678CCA937CEE}"/>
                    </a:ext>
                  </a:extLst>
                </p14:cNvPr>
                <p14:cNvContentPartPr/>
                <p14:nvPr/>
              </p14:nvContentPartPr>
              <p14:xfrm>
                <a:off x="5543594" y="2208184"/>
                <a:ext cx="169200" cy="266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3D9D50-588E-4E66-8651-678CCA937C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34954" y="2199544"/>
                  <a:ext cx="186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484247-B510-4573-A79D-5B5E28832121}"/>
                    </a:ext>
                  </a:extLst>
                </p14:cNvPr>
                <p14:cNvContentPartPr/>
                <p14:nvPr/>
              </p14:nvContentPartPr>
              <p14:xfrm>
                <a:off x="5824754" y="2489344"/>
                <a:ext cx="8280" cy="10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484247-B510-4573-A79D-5B5E2883212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6114" y="2480704"/>
                  <a:ext cx="25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B81FC5-781B-43C6-9495-F35DF2CC9831}"/>
                    </a:ext>
                  </a:extLst>
                </p14:cNvPr>
                <p14:cNvContentPartPr/>
                <p14:nvPr/>
              </p14:nvContentPartPr>
              <p14:xfrm>
                <a:off x="1568834" y="3109984"/>
                <a:ext cx="199800" cy="206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B81FC5-781B-43C6-9495-F35DF2CC9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59834" y="3100984"/>
                  <a:ext cx="217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0DA1F8-2055-437D-BFF7-EE1A5F3A664B}"/>
                    </a:ext>
                  </a:extLst>
                </p14:cNvPr>
                <p14:cNvContentPartPr/>
                <p14:nvPr/>
              </p14:nvContentPartPr>
              <p14:xfrm>
                <a:off x="1863314" y="2923144"/>
                <a:ext cx="183600" cy="46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0DA1F8-2055-437D-BFF7-EE1A5F3A66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54674" y="2914504"/>
                  <a:ext cx="201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9BF425-2988-4607-8F3F-09BA9DA0117C}"/>
                    </a:ext>
                  </a:extLst>
                </p14:cNvPr>
                <p14:cNvContentPartPr/>
                <p14:nvPr/>
              </p14:nvContentPartPr>
              <p14:xfrm>
                <a:off x="2398634" y="3054184"/>
                <a:ext cx="390240" cy="278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9BF425-2988-4607-8F3F-09BA9DA011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89634" y="3045544"/>
                  <a:ext cx="407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153CAB6-F9A0-4AFF-AB98-45CC0549F4E5}"/>
                    </a:ext>
                  </a:extLst>
                </p14:cNvPr>
                <p14:cNvContentPartPr/>
                <p14:nvPr/>
              </p14:nvContentPartPr>
              <p14:xfrm>
                <a:off x="2825234" y="2845024"/>
                <a:ext cx="189360" cy="444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153CAB6-F9A0-4AFF-AB98-45CC0549F4E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16594" y="2836024"/>
                  <a:ext cx="207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4A30D14-C477-4A7D-AA70-3A1E383023EB}"/>
                    </a:ext>
                  </a:extLst>
                </p14:cNvPr>
                <p14:cNvContentPartPr/>
                <p14:nvPr/>
              </p14:nvContentPartPr>
              <p14:xfrm>
                <a:off x="3061034" y="3148504"/>
                <a:ext cx="151560" cy="142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4A30D14-C477-4A7D-AA70-3A1E383023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52394" y="3139504"/>
                  <a:ext cx="169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D8EFB8-C59D-4821-B069-EB613ECD3E5C}"/>
                    </a:ext>
                  </a:extLst>
                </p14:cNvPr>
                <p14:cNvContentPartPr/>
                <p14:nvPr/>
              </p14:nvContentPartPr>
              <p14:xfrm>
                <a:off x="3346154" y="2870224"/>
                <a:ext cx="201240" cy="434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D8EFB8-C59D-4821-B069-EB613ECD3E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37154" y="2861224"/>
                  <a:ext cx="2188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C10810-FA28-4037-8E14-9FF42F25E1DC}"/>
                    </a:ext>
                  </a:extLst>
                </p14:cNvPr>
                <p14:cNvContentPartPr/>
                <p14:nvPr/>
              </p14:nvContentPartPr>
              <p14:xfrm>
                <a:off x="3299714" y="3054904"/>
                <a:ext cx="255600" cy="80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C10810-FA28-4037-8E14-9FF42F25E1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90714" y="3046264"/>
                  <a:ext cx="273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0F24B8F-37BE-4C20-9CEF-EB9154720052}"/>
                    </a:ext>
                  </a:extLst>
                </p14:cNvPr>
                <p14:cNvContentPartPr/>
                <p14:nvPr/>
              </p14:nvContentPartPr>
              <p14:xfrm>
                <a:off x="3844754" y="3116464"/>
                <a:ext cx="95760" cy="124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0F24B8F-37BE-4C20-9CEF-EB91547200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36114" y="3107464"/>
                  <a:ext cx="11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86E827-C1BF-488E-A56A-A23C8CFA60AB}"/>
                    </a:ext>
                  </a:extLst>
                </p14:cNvPr>
                <p14:cNvContentPartPr/>
                <p14:nvPr/>
              </p14:nvContentPartPr>
              <p14:xfrm>
                <a:off x="4029794" y="2996944"/>
                <a:ext cx="189000" cy="224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86E827-C1BF-488E-A56A-A23C8CFA60A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21154" y="2987944"/>
                  <a:ext cx="206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7D1B4E-F3A6-41A7-B756-66E51A656CFA}"/>
                    </a:ext>
                  </a:extLst>
                </p14:cNvPr>
                <p14:cNvContentPartPr/>
                <p14:nvPr/>
              </p14:nvContentPartPr>
              <p14:xfrm>
                <a:off x="4664114" y="2831704"/>
                <a:ext cx="222120" cy="415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7D1B4E-F3A6-41A7-B756-66E51A656C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55114" y="2822704"/>
                  <a:ext cx="2397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3D5637-D742-4066-9991-CE75D142D5C1}"/>
                    </a:ext>
                  </a:extLst>
                </p14:cNvPr>
                <p14:cNvContentPartPr/>
                <p14:nvPr/>
              </p14:nvContentPartPr>
              <p14:xfrm>
                <a:off x="4561874" y="3038704"/>
                <a:ext cx="279720" cy="3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3D5637-D742-4066-9991-CE75D142D5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52874" y="3030064"/>
                  <a:ext cx="29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7A6344-3968-45F0-939B-EAC52DB4FB78}"/>
                    </a:ext>
                  </a:extLst>
                </p14:cNvPr>
                <p14:cNvContentPartPr/>
                <p14:nvPr/>
              </p14:nvContentPartPr>
              <p14:xfrm>
                <a:off x="4933394" y="2791384"/>
                <a:ext cx="182880" cy="40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7A6344-3968-45F0-939B-EAC52DB4FB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24394" y="2782384"/>
                  <a:ext cx="200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BD1109-5271-4221-867C-DC5F7CA15119}"/>
                    </a:ext>
                  </a:extLst>
                </p14:cNvPr>
                <p14:cNvContentPartPr/>
                <p14:nvPr/>
              </p14:nvContentPartPr>
              <p14:xfrm>
                <a:off x="5222114" y="3031864"/>
                <a:ext cx="139320" cy="198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BD1109-5271-4221-867C-DC5F7CA151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13114" y="3022864"/>
                  <a:ext cx="156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742B638-1F27-4C75-9BB6-0BE4767101BD}"/>
                    </a:ext>
                  </a:extLst>
                </p14:cNvPr>
                <p14:cNvContentPartPr/>
                <p14:nvPr/>
              </p14:nvContentPartPr>
              <p14:xfrm>
                <a:off x="5740154" y="3034024"/>
                <a:ext cx="231120" cy="169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742B638-1F27-4C75-9BB6-0BE4767101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31154" y="3025384"/>
                  <a:ext cx="248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C21D33-0A3A-4B19-812F-FE849297DC75}"/>
                    </a:ext>
                  </a:extLst>
                </p14:cNvPr>
                <p14:cNvContentPartPr/>
                <p14:nvPr/>
              </p14:nvContentPartPr>
              <p14:xfrm>
                <a:off x="5890994" y="2737744"/>
                <a:ext cx="281520" cy="456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C21D33-0A3A-4B19-812F-FE849297DC7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81994" y="2728744"/>
                  <a:ext cx="299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EA9593-9C0F-46B3-81E5-94783DF72CFE}"/>
                    </a:ext>
                  </a:extLst>
                </p14:cNvPr>
                <p14:cNvContentPartPr/>
                <p14:nvPr/>
              </p14:nvContentPartPr>
              <p14:xfrm>
                <a:off x="6096914" y="2999464"/>
                <a:ext cx="71280" cy="142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EA9593-9C0F-46B3-81E5-94783DF72C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8274" y="2990464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06F9AF-97A4-4CD4-AAFF-70F9AC3F0C8D}"/>
                    </a:ext>
                  </a:extLst>
                </p14:cNvPr>
                <p14:cNvContentPartPr/>
                <p14:nvPr/>
              </p14:nvContentPartPr>
              <p14:xfrm>
                <a:off x="6220394" y="2918104"/>
                <a:ext cx="163080" cy="252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06F9AF-97A4-4CD4-AAFF-70F9AC3F0C8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1394" y="2909104"/>
                  <a:ext cx="180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E37E62-8B3A-4D92-BB7E-446158D0F242}"/>
                    </a:ext>
                  </a:extLst>
                </p14:cNvPr>
                <p14:cNvContentPartPr/>
                <p14:nvPr/>
              </p14:nvContentPartPr>
              <p14:xfrm>
                <a:off x="6550514" y="2689864"/>
                <a:ext cx="235800" cy="511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E37E62-8B3A-4D92-BB7E-446158D0F2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41874" y="2680864"/>
                  <a:ext cx="253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86E046-A65A-4A79-B06C-59C36C9D0540}"/>
                    </a:ext>
                  </a:extLst>
                </p14:cNvPr>
                <p14:cNvContentPartPr/>
                <p14:nvPr/>
              </p14:nvContentPartPr>
              <p14:xfrm>
                <a:off x="6484994" y="2942224"/>
                <a:ext cx="426960" cy="224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86E046-A65A-4A79-B06C-59C36C9D054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75994" y="2933584"/>
                  <a:ext cx="444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087FEEC-2399-4D69-BC50-A577F8A75294}"/>
                    </a:ext>
                  </a:extLst>
                </p14:cNvPr>
                <p14:cNvContentPartPr/>
                <p14:nvPr/>
              </p14:nvContentPartPr>
              <p14:xfrm>
                <a:off x="7012034" y="3040864"/>
                <a:ext cx="34560" cy="124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087FEEC-2399-4D69-BC50-A577F8A752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03394" y="303186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21AB5CE-08D4-4C7F-B67C-A773FA78A8C5}"/>
                    </a:ext>
                  </a:extLst>
                </p14:cNvPr>
                <p14:cNvContentPartPr/>
                <p14:nvPr/>
              </p14:nvContentPartPr>
              <p14:xfrm>
                <a:off x="7223354" y="2710024"/>
                <a:ext cx="194400" cy="451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21AB5CE-08D4-4C7F-B67C-A773FA78A8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14714" y="2701024"/>
                  <a:ext cx="212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70353A-A2ED-4EE0-A2F3-AB9AF1A668F8}"/>
                    </a:ext>
                  </a:extLst>
                </p14:cNvPr>
                <p14:cNvContentPartPr/>
                <p14:nvPr/>
              </p14:nvContentPartPr>
              <p14:xfrm>
                <a:off x="7502354" y="3005224"/>
                <a:ext cx="214200" cy="139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70353A-A2ED-4EE0-A2F3-AB9AF1A668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93354" y="2996584"/>
                  <a:ext cx="23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2B2F4EE-EADE-4F07-9674-C0BAFF9BAE7F}"/>
                    </a:ext>
                  </a:extLst>
                </p14:cNvPr>
                <p14:cNvContentPartPr/>
                <p14:nvPr/>
              </p14:nvContentPartPr>
              <p14:xfrm>
                <a:off x="7786034" y="2674744"/>
                <a:ext cx="260640" cy="492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2B2F4EE-EADE-4F07-9674-C0BAFF9BAE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77034" y="2665744"/>
                  <a:ext cx="2782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F60BB4-1031-460F-927D-AEA83C639C84}"/>
                    </a:ext>
                  </a:extLst>
                </p14:cNvPr>
                <p14:cNvContentPartPr/>
                <p14:nvPr/>
              </p14:nvContentPartPr>
              <p14:xfrm>
                <a:off x="7708994" y="2941864"/>
                <a:ext cx="331200" cy="27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F60BB4-1031-460F-927D-AEA83C639C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99994" y="2933224"/>
                  <a:ext cx="348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6A9EA6-BCF0-44C8-937D-354E7F05CB11}"/>
                    </a:ext>
                  </a:extLst>
                </p14:cNvPr>
                <p14:cNvContentPartPr/>
                <p14:nvPr/>
              </p14:nvContentPartPr>
              <p14:xfrm>
                <a:off x="8024714" y="2874544"/>
                <a:ext cx="188640" cy="275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6A9EA6-BCF0-44C8-937D-354E7F05CB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15714" y="2865904"/>
                  <a:ext cx="20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E610601-D0FF-4673-A43B-9AA59090BCF0}"/>
                    </a:ext>
                  </a:extLst>
                </p14:cNvPr>
                <p14:cNvContentPartPr/>
                <p14:nvPr/>
              </p14:nvContentPartPr>
              <p14:xfrm>
                <a:off x="8189954" y="2973904"/>
                <a:ext cx="123840" cy="148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E610601-D0FF-4673-A43B-9AA59090BC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80954" y="2965264"/>
                  <a:ext cx="141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87DC32-F266-4C56-8D4E-CDEF583D0289}"/>
                    </a:ext>
                  </a:extLst>
                </p14:cNvPr>
                <p14:cNvContentPartPr/>
                <p14:nvPr/>
              </p14:nvContentPartPr>
              <p14:xfrm>
                <a:off x="8376434" y="2949064"/>
                <a:ext cx="320400" cy="238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87DC32-F266-4C56-8D4E-CDEF583D028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7794" y="2940424"/>
                  <a:ext cx="338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3A8EE8-A5C1-4339-958B-39F1BF81CD0D}"/>
                    </a:ext>
                  </a:extLst>
                </p14:cNvPr>
                <p14:cNvContentPartPr/>
                <p14:nvPr/>
              </p14:nvContentPartPr>
              <p14:xfrm>
                <a:off x="9110474" y="3035464"/>
                <a:ext cx="138960" cy="137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3A8EE8-A5C1-4339-958B-39F1BF81CD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01834" y="3026464"/>
                  <a:ext cx="156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13BD56-FDAA-4E76-B3E9-F18DFFCC6000}"/>
                    </a:ext>
                  </a:extLst>
                </p14:cNvPr>
                <p14:cNvContentPartPr/>
                <p14:nvPr/>
              </p14:nvContentPartPr>
              <p14:xfrm>
                <a:off x="9384074" y="2590864"/>
                <a:ext cx="324000" cy="612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13BD56-FDAA-4E76-B3E9-F18DFFCC600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75434" y="2582224"/>
                  <a:ext cx="341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1B2F52-4232-4474-BD93-D92B099D1FAE}"/>
                    </a:ext>
                  </a:extLst>
                </p14:cNvPr>
                <p14:cNvContentPartPr/>
                <p14:nvPr/>
              </p14:nvContentPartPr>
              <p14:xfrm>
                <a:off x="9393434" y="3001984"/>
                <a:ext cx="256320" cy="61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1B2F52-4232-4474-BD93-D92B099D1F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84434" y="2993344"/>
                  <a:ext cx="273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3D92552-25FB-4C5F-A888-C8CDB939FDD7}"/>
                    </a:ext>
                  </a:extLst>
                </p14:cNvPr>
                <p14:cNvContentPartPr/>
                <p14:nvPr/>
              </p14:nvContentPartPr>
              <p14:xfrm>
                <a:off x="9958274" y="2825584"/>
                <a:ext cx="346320" cy="302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3D92552-25FB-4C5F-A888-C8CDB939FD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49274" y="2816584"/>
                  <a:ext cx="363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3F2AAA-9582-41BA-AAE7-1A7E5A800E42}"/>
                    </a:ext>
                  </a:extLst>
                </p14:cNvPr>
                <p14:cNvContentPartPr/>
                <p14:nvPr/>
              </p14:nvContentPartPr>
              <p14:xfrm>
                <a:off x="9927314" y="2796424"/>
                <a:ext cx="298800" cy="328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3F2AAA-9582-41BA-AAE7-1A7E5A800E4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18314" y="2787784"/>
                  <a:ext cx="316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938CD9B-A29F-4CCB-9F61-E685C90C7495}"/>
                    </a:ext>
                  </a:extLst>
                </p14:cNvPr>
                <p14:cNvContentPartPr/>
                <p14:nvPr/>
              </p14:nvContentPartPr>
              <p14:xfrm>
                <a:off x="10572794" y="3030784"/>
                <a:ext cx="46080" cy="123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938CD9B-A29F-4CCB-9F61-E685C90C74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64154" y="3021784"/>
                  <a:ext cx="63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C64D35-16CF-4C74-AF52-369BCBC84FF1}"/>
                    </a:ext>
                  </a:extLst>
                </p14:cNvPr>
                <p14:cNvContentPartPr/>
                <p14:nvPr/>
              </p14:nvContentPartPr>
              <p14:xfrm>
                <a:off x="10650914" y="2914864"/>
                <a:ext cx="27360" cy="2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C64D35-16CF-4C74-AF52-369BCBC84F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42274" y="2905864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45F69BC-0CDD-4AEA-8ABD-F25A3508757F}"/>
                    </a:ext>
                  </a:extLst>
                </p14:cNvPr>
                <p14:cNvContentPartPr/>
                <p14:nvPr/>
              </p14:nvContentPartPr>
              <p14:xfrm>
                <a:off x="10680434" y="2968864"/>
                <a:ext cx="172800" cy="180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45F69BC-0CDD-4AEA-8ABD-F25A350875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71794" y="2960224"/>
                  <a:ext cx="19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4B2F6D-A59A-4F51-9EEE-A34A0F2E2754}"/>
                    </a:ext>
                  </a:extLst>
                </p14:cNvPr>
                <p14:cNvContentPartPr/>
                <p14:nvPr/>
              </p14:nvContentPartPr>
              <p14:xfrm>
                <a:off x="10846754" y="2968504"/>
                <a:ext cx="140040" cy="169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4B2F6D-A59A-4F51-9EEE-A34A0F2E27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37754" y="2959504"/>
                  <a:ext cx="157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E59E57A-EF0C-4679-938A-6C70371EC3D1}"/>
                    </a:ext>
                  </a:extLst>
                </p14:cNvPr>
                <p14:cNvContentPartPr/>
                <p14:nvPr/>
              </p14:nvContentPartPr>
              <p14:xfrm>
                <a:off x="11062394" y="2726584"/>
                <a:ext cx="195840" cy="42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E59E57A-EF0C-4679-938A-6C70371EC3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53394" y="2717944"/>
                  <a:ext cx="213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D5AD1E-AE64-4558-96B4-685F08E14B68}"/>
                    </a:ext>
                  </a:extLst>
                </p14:cNvPr>
                <p14:cNvContentPartPr/>
                <p14:nvPr/>
              </p14:nvContentPartPr>
              <p14:xfrm>
                <a:off x="11185514" y="2984704"/>
                <a:ext cx="134640" cy="149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D5AD1E-AE64-4558-96B4-685F08E14B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76874" y="2975704"/>
                  <a:ext cx="152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02FB0F4-E733-4ABE-ACA6-902F02C2C829}"/>
                    </a:ext>
                  </a:extLst>
                </p14:cNvPr>
                <p14:cNvContentPartPr/>
                <p14:nvPr/>
              </p14:nvContentPartPr>
              <p14:xfrm>
                <a:off x="11326274" y="2968864"/>
                <a:ext cx="145080" cy="173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02FB0F4-E733-4ABE-ACA6-902F02C2C82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17634" y="2959864"/>
                  <a:ext cx="162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70CC5F9-0611-49B3-8CA3-1EF4D02C8D71}"/>
                    </a:ext>
                  </a:extLst>
                </p14:cNvPr>
                <p14:cNvContentPartPr/>
                <p14:nvPr/>
              </p14:nvContentPartPr>
              <p14:xfrm>
                <a:off x="11434634" y="2705344"/>
                <a:ext cx="217800" cy="448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70CC5F9-0611-49B3-8CA3-1EF4D02C8D7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25634" y="2696704"/>
                  <a:ext cx="2354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675591-F3DA-4F09-8822-F38A95E6C952}"/>
                    </a:ext>
                  </a:extLst>
                </p14:cNvPr>
                <p14:cNvContentPartPr/>
                <p14:nvPr/>
              </p14:nvContentPartPr>
              <p14:xfrm>
                <a:off x="11650994" y="3005224"/>
                <a:ext cx="118440" cy="131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675591-F3DA-4F09-8822-F38A95E6C95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41994" y="2996584"/>
                  <a:ext cx="136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FBEA16-7A4E-49C8-B3DC-6321BF647D3E}"/>
                    </a:ext>
                  </a:extLst>
                </p14:cNvPr>
                <p14:cNvContentPartPr/>
                <p14:nvPr/>
              </p14:nvContentPartPr>
              <p14:xfrm>
                <a:off x="11484674" y="2995864"/>
                <a:ext cx="455760" cy="617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FBEA16-7A4E-49C8-B3DC-6321BF647D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76034" y="2986864"/>
                  <a:ext cx="4734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78B60E-4893-45CB-86BE-5DEB50A2E1E3}"/>
                    </a:ext>
                  </a:extLst>
                </p14:cNvPr>
                <p14:cNvContentPartPr/>
                <p14:nvPr/>
              </p14:nvContentPartPr>
              <p14:xfrm>
                <a:off x="2319434" y="3698944"/>
                <a:ext cx="194400" cy="269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78B60E-4893-45CB-86BE-5DEB50A2E1E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10434" y="3689944"/>
                  <a:ext cx="212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009ECF1-5758-411A-899C-D6D293376789}"/>
                    </a:ext>
                  </a:extLst>
                </p14:cNvPr>
                <p14:cNvContentPartPr/>
                <p14:nvPr/>
              </p14:nvContentPartPr>
              <p14:xfrm>
                <a:off x="2563514" y="3713704"/>
                <a:ext cx="213480" cy="200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009ECF1-5758-411A-899C-D6D29337678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54514" y="3704704"/>
                  <a:ext cx="231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8D3B22-5881-4D12-9E34-865A7ADB6177}"/>
                    </a:ext>
                  </a:extLst>
                </p14:cNvPr>
                <p14:cNvContentPartPr/>
                <p14:nvPr/>
              </p14:nvContentPartPr>
              <p14:xfrm>
                <a:off x="2891834" y="3708304"/>
                <a:ext cx="54720" cy="163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8D3B22-5881-4D12-9E34-865A7ADB617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82834" y="3699664"/>
                  <a:ext cx="72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35D255C-23D6-4FBC-B16D-6AC753363FC3}"/>
                    </a:ext>
                  </a:extLst>
                </p14:cNvPr>
                <p14:cNvContentPartPr/>
                <p14:nvPr/>
              </p14:nvContentPartPr>
              <p14:xfrm>
                <a:off x="2835674" y="3642784"/>
                <a:ext cx="245880" cy="504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35D255C-23D6-4FBC-B16D-6AC753363FC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26674" y="3634144"/>
                  <a:ext cx="2635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70CB8B1-6B37-4BAC-9CE7-ECDE536868A6}"/>
                    </a:ext>
                  </a:extLst>
                </p14:cNvPr>
                <p14:cNvContentPartPr/>
                <p14:nvPr/>
              </p14:nvContentPartPr>
              <p14:xfrm>
                <a:off x="3385394" y="3810184"/>
                <a:ext cx="207720" cy="363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70CB8B1-6B37-4BAC-9CE7-ECDE536868A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76754" y="3801544"/>
                  <a:ext cx="225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26B22A6-D09A-4DB0-94FC-F161B2AD2A0E}"/>
                    </a:ext>
                  </a:extLst>
                </p14:cNvPr>
                <p14:cNvContentPartPr/>
                <p14:nvPr/>
              </p14:nvContentPartPr>
              <p14:xfrm>
                <a:off x="3539474" y="3619384"/>
                <a:ext cx="330480" cy="265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26B22A6-D09A-4DB0-94FC-F161B2AD2A0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30474" y="3610384"/>
                  <a:ext cx="348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006041-23CE-4B98-85C3-5EAE92397923}"/>
                    </a:ext>
                  </a:extLst>
                </p14:cNvPr>
                <p14:cNvContentPartPr/>
                <p14:nvPr/>
              </p14:nvContentPartPr>
              <p14:xfrm>
                <a:off x="3883634" y="3687064"/>
                <a:ext cx="170640" cy="157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006041-23CE-4B98-85C3-5EAE9239792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74634" y="3678424"/>
                  <a:ext cx="18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3CF696-ACF0-4AA8-B122-C4DF9C1E6BBF}"/>
                    </a:ext>
                  </a:extLst>
                </p14:cNvPr>
                <p14:cNvContentPartPr/>
                <p14:nvPr/>
              </p14:nvContentPartPr>
              <p14:xfrm>
                <a:off x="4103594" y="3618664"/>
                <a:ext cx="245160" cy="219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3CF696-ACF0-4AA8-B122-C4DF9C1E6BB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94954" y="3609664"/>
                  <a:ext cx="262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708659-D907-4E34-848F-E566F0864A54}"/>
                    </a:ext>
                  </a:extLst>
                </p14:cNvPr>
                <p14:cNvContentPartPr/>
                <p14:nvPr/>
              </p14:nvContentPartPr>
              <p14:xfrm>
                <a:off x="4292954" y="3637024"/>
                <a:ext cx="190440" cy="151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708659-D907-4E34-848F-E566F0864A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84314" y="3628024"/>
                  <a:ext cx="20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9402519-48FF-4CA1-BFD1-9F5E4F4EC3BC}"/>
                    </a:ext>
                  </a:extLst>
                </p14:cNvPr>
                <p14:cNvContentPartPr/>
                <p14:nvPr/>
              </p14:nvContentPartPr>
              <p14:xfrm>
                <a:off x="4501034" y="3623344"/>
                <a:ext cx="297000" cy="183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9402519-48FF-4CA1-BFD1-9F5E4F4EC3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92394" y="3614704"/>
                  <a:ext cx="314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D0FEB7-5681-4E6D-B575-13CC3EC96297}"/>
                    </a:ext>
                  </a:extLst>
                </p14:cNvPr>
                <p14:cNvContentPartPr/>
                <p14:nvPr/>
              </p14:nvContentPartPr>
              <p14:xfrm>
                <a:off x="4846634" y="3624424"/>
                <a:ext cx="174240" cy="178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D0FEB7-5681-4E6D-B575-13CC3EC962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37994" y="3615784"/>
                  <a:ext cx="19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D2D125-39AD-43D5-86C8-58520DB88753}"/>
                    </a:ext>
                  </a:extLst>
                </p14:cNvPr>
                <p14:cNvContentPartPr/>
                <p14:nvPr/>
              </p14:nvContentPartPr>
              <p14:xfrm>
                <a:off x="5186114" y="3356224"/>
                <a:ext cx="181080" cy="465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D2D125-39AD-43D5-86C8-58520DB887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77474" y="3347224"/>
                  <a:ext cx="1987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1ED9BB-8657-4E2F-A0C1-433BED4FC0A9}"/>
                    </a:ext>
                  </a:extLst>
                </p14:cNvPr>
                <p14:cNvContentPartPr/>
                <p14:nvPr/>
              </p14:nvContentPartPr>
              <p14:xfrm>
                <a:off x="5092514" y="3584464"/>
                <a:ext cx="295560" cy="38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1ED9BB-8657-4E2F-A0C1-433BED4FC0A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83874" y="3575464"/>
                  <a:ext cx="31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830704-0244-4560-AD17-BE411195BD51}"/>
                    </a:ext>
                  </a:extLst>
                </p14:cNvPr>
                <p14:cNvContentPartPr/>
                <p14:nvPr/>
              </p14:nvContentPartPr>
              <p14:xfrm>
                <a:off x="5340914" y="3568264"/>
                <a:ext cx="413640" cy="228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830704-0244-4560-AD17-BE411195BD5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31914" y="3559264"/>
                  <a:ext cx="431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9828083-E41E-463B-AE15-12A64E76B9D7}"/>
                    </a:ext>
                  </a:extLst>
                </p14:cNvPr>
                <p14:cNvContentPartPr/>
                <p14:nvPr/>
              </p14:nvContentPartPr>
              <p14:xfrm>
                <a:off x="5759594" y="3570784"/>
                <a:ext cx="190080" cy="283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9828083-E41E-463B-AE15-12A64E76B9D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50594" y="3562144"/>
                  <a:ext cx="207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0FF9C96-99DB-4596-AEED-6002427760DF}"/>
                    </a:ext>
                  </a:extLst>
                </p14:cNvPr>
                <p14:cNvContentPartPr/>
                <p14:nvPr/>
              </p14:nvContentPartPr>
              <p14:xfrm>
                <a:off x="1644434" y="4261624"/>
                <a:ext cx="125280" cy="378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0FF9C96-99DB-4596-AEED-6002427760D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35434" y="4252984"/>
                  <a:ext cx="142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EA98628-20E1-47A6-8B56-E797064FCAC5}"/>
                    </a:ext>
                  </a:extLst>
                </p14:cNvPr>
                <p14:cNvContentPartPr/>
                <p14:nvPr/>
              </p14:nvContentPartPr>
              <p14:xfrm>
                <a:off x="1644074" y="4480864"/>
                <a:ext cx="182160" cy="164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EA98628-20E1-47A6-8B56-E797064FCAC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35074" y="4472224"/>
                  <a:ext cx="199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96EEB3A-465B-4054-A039-CC14936B910D}"/>
                    </a:ext>
                  </a:extLst>
                </p14:cNvPr>
                <p14:cNvContentPartPr/>
                <p14:nvPr/>
              </p14:nvContentPartPr>
              <p14:xfrm>
                <a:off x="1916954" y="4262344"/>
                <a:ext cx="201600" cy="479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96EEB3A-465B-4054-A039-CC14936B91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08314" y="4253344"/>
                  <a:ext cx="2192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78CCDDD-312B-4D64-BF11-7AADDD961AB0}"/>
                    </a:ext>
                  </a:extLst>
                </p14:cNvPr>
                <p14:cNvContentPartPr/>
                <p14:nvPr/>
              </p14:nvContentPartPr>
              <p14:xfrm>
                <a:off x="2623994" y="4397344"/>
                <a:ext cx="372600" cy="258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78CCDDD-312B-4D64-BF11-7AADDD961AB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15354" y="4388704"/>
                  <a:ext cx="390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68C809E-CBED-480A-9B48-FA0C092B6BD5}"/>
                    </a:ext>
                  </a:extLst>
                </p14:cNvPr>
                <p14:cNvContentPartPr/>
                <p14:nvPr/>
              </p14:nvContentPartPr>
              <p14:xfrm>
                <a:off x="2998034" y="4215184"/>
                <a:ext cx="199080" cy="408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68C809E-CBED-480A-9B48-FA0C092B6B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89034" y="4206184"/>
                  <a:ext cx="2167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D3D4B11-6AA1-4B49-BF51-B9F3EF6C69E2}"/>
                    </a:ext>
                  </a:extLst>
                </p14:cNvPr>
                <p14:cNvContentPartPr/>
                <p14:nvPr/>
              </p14:nvContentPartPr>
              <p14:xfrm>
                <a:off x="3309434" y="4496344"/>
                <a:ext cx="133560" cy="128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D3D4B11-6AA1-4B49-BF51-B9F3EF6C69E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00434" y="4487344"/>
                  <a:ext cx="151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F8D68D-772C-4A48-9B63-E263D0B6AC1E}"/>
                    </a:ext>
                  </a:extLst>
                </p14:cNvPr>
                <p14:cNvContentPartPr/>
                <p14:nvPr/>
              </p14:nvContentPartPr>
              <p14:xfrm>
                <a:off x="3619754" y="4207264"/>
                <a:ext cx="205560" cy="438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F8D68D-772C-4A48-9B63-E263D0B6AC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11114" y="4198624"/>
                  <a:ext cx="2232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8FE865-A4E1-4AE0-80F9-642C4AEA8702}"/>
                    </a:ext>
                  </a:extLst>
                </p14:cNvPr>
                <p14:cNvContentPartPr/>
                <p14:nvPr/>
              </p14:nvContentPartPr>
              <p14:xfrm>
                <a:off x="3551714" y="4381144"/>
                <a:ext cx="342360" cy="85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8FE865-A4E1-4AE0-80F9-642C4AEA870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42714" y="4372144"/>
                  <a:ext cx="360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7C7E9FF-9B31-4708-A653-28E0D90BC637}"/>
                    </a:ext>
                  </a:extLst>
                </p14:cNvPr>
                <p14:cNvContentPartPr/>
                <p14:nvPr/>
              </p14:nvContentPartPr>
              <p14:xfrm>
                <a:off x="4175594" y="4471504"/>
                <a:ext cx="180360" cy="165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7C7E9FF-9B31-4708-A653-28E0D90BC63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66954" y="4462864"/>
                  <a:ext cx="198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FC2200-B5CE-41B7-9030-6B9B9185618C}"/>
                    </a:ext>
                  </a:extLst>
                </p14:cNvPr>
                <p14:cNvContentPartPr/>
                <p14:nvPr/>
              </p14:nvContentPartPr>
              <p14:xfrm>
                <a:off x="4420034" y="4463944"/>
                <a:ext cx="144000" cy="179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FC2200-B5CE-41B7-9030-6B9B9185618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11394" y="4455304"/>
                  <a:ext cx="161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E368022-D808-4577-BCCF-4C430079D889}"/>
                    </a:ext>
                  </a:extLst>
                </p14:cNvPr>
                <p14:cNvContentPartPr/>
                <p14:nvPr/>
              </p14:nvContentPartPr>
              <p14:xfrm>
                <a:off x="4621274" y="4455304"/>
                <a:ext cx="158040" cy="174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E368022-D808-4577-BCCF-4C430079D88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12634" y="4446664"/>
                  <a:ext cx="175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66A756C-D978-4D02-AA81-5881AC31C094}"/>
                    </a:ext>
                  </a:extLst>
                </p14:cNvPr>
                <p14:cNvContentPartPr/>
                <p14:nvPr/>
              </p14:nvContentPartPr>
              <p14:xfrm>
                <a:off x="5228234" y="4155784"/>
                <a:ext cx="254160" cy="487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66A756C-D978-4D02-AA81-5881AC31C09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19594" y="4146784"/>
                  <a:ext cx="2718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7884F5F-1034-4BD3-99F3-9DCFBE03EE13}"/>
                    </a:ext>
                  </a:extLst>
                </p14:cNvPr>
                <p14:cNvContentPartPr/>
                <p14:nvPr/>
              </p14:nvContentPartPr>
              <p14:xfrm>
                <a:off x="5180354" y="4361344"/>
                <a:ext cx="366840" cy="125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7884F5F-1034-4BD3-99F3-9DCFBE03EE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71714" y="4352344"/>
                  <a:ext cx="384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26C15E9-5EE9-43B3-895E-A66DA1CF88F0}"/>
                    </a:ext>
                  </a:extLst>
                </p14:cNvPr>
                <p14:cNvContentPartPr/>
                <p14:nvPr/>
              </p14:nvContentPartPr>
              <p14:xfrm>
                <a:off x="5509394" y="4102864"/>
                <a:ext cx="266760" cy="517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26C15E9-5EE9-43B3-895E-A66DA1CF88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00754" y="4093864"/>
                  <a:ext cx="2844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C732773-6DC4-41D3-B3E1-7F8B12B05E4E}"/>
                    </a:ext>
                  </a:extLst>
                </p14:cNvPr>
                <p14:cNvContentPartPr/>
                <p14:nvPr/>
              </p14:nvContentPartPr>
              <p14:xfrm>
                <a:off x="5772194" y="4418224"/>
                <a:ext cx="167760" cy="216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C732773-6DC4-41D3-B3E1-7F8B12B05E4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3194" y="4409224"/>
                  <a:ext cx="185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949321-1683-47EA-95BE-3BF49EB3C64B}"/>
                    </a:ext>
                  </a:extLst>
                </p14:cNvPr>
                <p14:cNvContentPartPr/>
                <p14:nvPr/>
              </p14:nvContentPartPr>
              <p14:xfrm>
                <a:off x="6369074" y="4429024"/>
                <a:ext cx="395640" cy="158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949321-1683-47EA-95BE-3BF49EB3C64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60074" y="4420024"/>
                  <a:ext cx="413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6CFE2B-E913-426A-B0F6-DE8D18787B1B}"/>
                    </a:ext>
                  </a:extLst>
                </p14:cNvPr>
                <p14:cNvContentPartPr/>
                <p14:nvPr/>
              </p14:nvContentPartPr>
              <p14:xfrm>
                <a:off x="6837794" y="4396984"/>
                <a:ext cx="160920" cy="1533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6CFE2B-E913-426A-B0F6-DE8D18787B1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28794" y="4387984"/>
                  <a:ext cx="178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7A25AF-5321-4341-B774-070FFAE750E6}"/>
                    </a:ext>
                  </a:extLst>
                </p14:cNvPr>
                <p14:cNvContentPartPr/>
                <p14:nvPr/>
              </p14:nvContentPartPr>
              <p14:xfrm>
                <a:off x="7020674" y="4404544"/>
                <a:ext cx="191160" cy="140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7A25AF-5321-4341-B774-070FFAE750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11674" y="4395904"/>
                  <a:ext cx="20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C7A1D16-5E22-4D50-9FF5-17CA99670465}"/>
                    </a:ext>
                  </a:extLst>
                </p14:cNvPr>
                <p14:cNvContentPartPr/>
                <p14:nvPr/>
              </p14:nvContentPartPr>
              <p14:xfrm>
                <a:off x="7145954" y="4400584"/>
                <a:ext cx="236880" cy="162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C7A1D16-5E22-4D50-9FF5-17CA9967046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36954" y="4391944"/>
                  <a:ext cx="25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5C6D28E-1D2B-4CC2-BFC8-18F6057DCE6A}"/>
                    </a:ext>
                  </a:extLst>
                </p14:cNvPr>
                <p14:cNvContentPartPr/>
                <p14:nvPr/>
              </p14:nvContentPartPr>
              <p14:xfrm>
                <a:off x="7675154" y="4439464"/>
                <a:ext cx="208800" cy="132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5C6D28E-1D2B-4CC2-BFC8-18F6057DCE6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6154" y="4430824"/>
                  <a:ext cx="226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15EAE6-C1AE-40F7-B94A-0399A574945A}"/>
                    </a:ext>
                  </a:extLst>
                </p14:cNvPr>
                <p14:cNvContentPartPr/>
                <p14:nvPr/>
              </p14:nvContentPartPr>
              <p14:xfrm>
                <a:off x="7927514" y="4461424"/>
                <a:ext cx="158040" cy="113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15EAE6-C1AE-40F7-B94A-0399A574945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18514" y="4452424"/>
                  <a:ext cx="175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D310ED-6F93-4745-8BA1-F7DDFE5B5DFC}"/>
                    </a:ext>
                  </a:extLst>
                </p14:cNvPr>
                <p14:cNvContentPartPr/>
                <p14:nvPr/>
              </p14:nvContentPartPr>
              <p14:xfrm>
                <a:off x="8161874" y="4440184"/>
                <a:ext cx="170280" cy="164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D310ED-6F93-4745-8BA1-F7DDFE5B5DF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52874" y="4431544"/>
                  <a:ext cx="187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887C886-D17C-4DDF-A8BC-A7864B90CF41}"/>
                    </a:ext>
                  </a:extLst>
                </p14:cNvPr>
                <p14:cNvContentPartPr/>
                <p14:nvPr/>
              </p14:nvContentPartPr>
              <p14:xfrm>
                <a:off x="8320274" y="4196464"/>
                <a:ext cx="208440" cy="362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887C886-D17C-4DDF-A8BC-A7864B90CF4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11634" y="4187464"/>
                  <a:ext cx="226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BDB04C5-FC15-47A5-A5B4-4FC774950808}"/>
                    </a:ext>
                  </a:extLst>
                </p14:cNvPr>
                <p14:cNvContentPartPr/>
                <p14:nvPr/>
              </p14:nvContentPartPr>
              <p14:xfrm>
                <a:off x="8712674" y="4359904"/>
                <a:ext cx="336960" cy="283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BDB04C5-FC15-47A5-A5B4-4FC7749508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04034" y="4351264"/>
                  <a:ext cx="354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237A0BA-3F99-4633-9E02-4D80FFAC8506}"/>
                    </a:ext>
                  </a:extLst>
                </p14:cNvPr>
                <p14:cNvContentPartPr/>
                <p14:nvPr/>
              </p14:nvContentPartPr>
              <p14:xfrm>
                <a:off x="8986634" y="4440184"/>
                <a:ext cx="141480" cy="145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237A0BA-3F99-4633-9E02-4D80FFAC850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977994" y="4431184"/>
                  <a:ext cx="159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EB7713-E4B8-4626-A060-DA42A43971C0}"/>
                    </a:ext>
                  </a:extLst>
                </p14:cNvPr>
                <p14:cNvContentPartPr/>
                <p14:nvPr/>
              </p14:nvContentPartPr>
              <p14:xfrm>
                <a:off x="9228554" y="4445944"/>
                <a:ext cx="128880" cy="209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EB7713-E4B8-4626-A060-DA42A43971C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19554" y="4436944"/>
                  <a:ext cx="146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4940C8E-6DB8-485A-944C-F4D421691E83}"/>
                    </a:ext>
                  </a:extLst>
                </p14:cNvPr>
                <p14:cNvContentPartPr/>
                <p14:nvPr/>
              </p14:nvContentPartPr>
              <p14:xfrm>
                <a:off x="9465794" y="4339744"/>
                <a:ext cx="199440" cy="241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4940C8E-6DB8-485A-944C-F4D421691E8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456794" y="4331104"/>
                  <a:ext cx="217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BD9922-FA90-483B-8ACE-5470857A0660}"/>
                    </a:ext>
                  </a:extLst>
                </p14:cNvPr>
                <p14:cNvContentPartPr/>
                <p14:nvPr/>
              </p14:nvContentPartPr>
              <p14:xfrm>
                <a:off x="9616274" y="4458904"/>
                <a:ext cx="164520" cy="126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BD9922-FA90-483B-8ACE-5470857A06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07634" y="4450264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8857148-86FF-4D93-A605-B3F77CA0903D}"/>
                    </a:ext>
                  </a:extLst>
                </p14:cNvPr>
                <p14:cNvContentPartPr/>
                <p14:nvPr/>
              </p14:nvContentPartPr>
              <p14:xfrm>
                <a:off x="9806354" y="4471864"/>
                <a:ext cx="186480" cy="137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8857148-86FF-4D93-A605-B3F77CA0903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97354" y="4462864"/>
                  <a:ext cx="204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D478010-8289-4F9C-A635-67BC7C1097E0}"/>
                    </a:ext>
                  </a:extLst>
                </p14:cNvPr>
                <p14:cNvContentPartPr/>
                <p14:nvPr/>
              </p14:nvContentPartPr>
              <p14:xfrm>
                <a:off x="10081034" y="4446664"/>
                <a:ext cx="128880" cy="1796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D478010-8289-4F9C-A635-67BC7C1097E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72394" y="4437664"/>
                  <a:ext cx="146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42C7690-5DC3-44DD-8212-E430233452E5}"/>
                    </a:ext>
                  </a:extLst>
                </p14:cNvPr>
                <p14:cNvContentPartPr/>
                <p14:nvPr/>
              </p14:nvContentPartPr>
              <p14:xfrm>
                <a:off x="10267874" y="4433704"/>
                <a:ext cx="245160" cy="190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42C7690-5DC3-44DD-8212-E430233452E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58874" y="4424704"/>
                  <a:ext cx="262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6D5FBE4-D5CF-4693-B6CC-776E73355267}"/>
                    </a:ext>
                  </a:extLst>
                </p14:cNvPr>
                <p14:cNvContentPartPr/>
                <p14:nvPr/>
              </p14:nvContentPartPr>
              <p14:xfrm>
                <a:off x="10822994" y="4503544"/>
                <a:ext cx="118440" cy="94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6D5FBE4-D5CF-4693-B6CC-776E73355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14354" y="4494544"/>
                  <a:ext cx="13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F0AEE3B-D4D4-4F92-A9D4-C320D8A64D17}"/>
                    </a:ext>
                  </a:extLst>
                </p14:cNvPr>
                <p14:cNvContentPartPr/>
                <p14:nvPr/>
              </p14:nvContentPartPr>
              <p14:xfrm>
                <a:off x="11037554" y="4066144"/>
                <a:ext cx="453960" cy="614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F0AEE3B-D4D4-4F92-A9D4-C320D8A64D1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28554" y="4057504"/>
                  <a:ext cx="4716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D256990-12A5-4C6A-A8A7-2F4208FC5CE8}"/>
                    </a:ext>
                  </a:extLst>
                </p14:cNvPr>
                <p14:cNvContentPartPr/>
                <p14:nvPr/>
              </p14:nvContentPartPr>
              <p14:xfrm>
                <a:off x="11067794" y="4474024"/>
                <a:ext cx="282960" cy="44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D256990-12A5-4C6A-A8A7-2F4208FC5CE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59154" y="4465024"/>
                  <a:ext cx="3006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E8134F0-8FBF-4C89-90AA-1C2597E17BD9}"/>
              </a:ext>
            </a:extLst>
          </p:cNvPr>
          <p:cNvGrpSpPr/>
          <p:nvPr/>
        </p:nvGrpSpPr>
        <p:grpSpPr>
          <a:xfrm>
            <a:off x="2609234" y="4927984"/>
            <a:ext cx="339120" cy="401040"/>
            <a:chOff x="2609234" y="4927984"/>
            <a:chExt cx="3391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CEBCC47-89C3-492F-B8B7-06222DDE1514}"/>
                    </a:ext>
                  </a:extLst>
                </p14:cNvPr>
                <p14:cNvContentPartPr/>
                <p14:nvPr/>
              </p14:nvContentPartPr>
              <p14:xfrm>
                <a:off x="2690954" y="4927984"/>
                <a:ext cx="257400" cy="401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CEBCC47-89C3-492F-B8B7-06222DDE15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81954" y="4919344"/>
                  <a:ext cx="275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F590A5-34BB-4C63-B7C5-CF6F5FFAB56A}"/>
                    </a:ext>
                  </a:extLst>
                </p14:cNvPr>
                <p14:cNvContentPartPr/>
                <p14:nvPr/>
              </p14:nvContentPartPr>
              <p14:xfrm>
                <a:off x="2609234" y="4939864"/>
                <a:ext cx="339120" cy="295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F590A5-34BB-4C63-B7C5-CF6F5FFAB56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00594" y="4930864"/>
                  <a:ext cx="35676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550B629-7137-4CE3-9B10-CF54CE58A636}"/>
                  </a:ext>
                </a:extLst>
              </p14:cNvPr>
              <p14:cNvContentPartPr/>
              <p14:nvPr/>
            </p14:nvContentPartPr>
            <p14:xfrm>
              <a:off x="3199994" y="4855984"/>
              <a:ext cx="278280" cy="3254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550B629-7137-4CE3-9B10-CF54CE58A636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191354" y="4846984"/>
                <a:ext cx="2959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118DDC5-94ED-44A4-95E1-53EA2EE641C6}"/>
                  </a:ext>
                </a:extLst>
              </p14:cNvPr>
              <p14:cNvContentPartPr/>
              <p14:nvPr/>
            </p14:nvContentPartPr>
            <p14:xfrm>
              <a:off x="3264434" y="5333344"/>
              <a:ext cx="79920" cy="558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118DDC5-94ED-44A4-95E1-53EA2EE641C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255794" y="5324344"/>
                <a:ext cx="9756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D97D1B5-9BF0-4DC7-84EE-EBB713363B64}"/>
              </a:ext>
            </a:extLst>
          </p:cNvPr>
          <p:cNvGrpSpPr/>
          <p:nvPr/>
        </p:nvGrpSpPr>
        <p:grpSpPr>
          <a:xfrm>
            <a:off x="1822634" y="5528104"/>
            <a:ext cx="447120" cy="465840"/>
            <a:chOff x="1822634" y="5528104"/>
            <a:chExt cx="44712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1C40364-5AE3-43DC-8432-D22DD007A499}"/>
                    </a:ext>
                  </a:extLst>
                </p14:cNvPr>
                <p14:cNvContentPartPr/>
                <p14:nvPr/>
              </p14:nvContentPartPr>
              <p14:xfrm>
                <a:off x="1822634" y="5746984"/>
                <a:ext cx="179280" cy="129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1C40364-5AE3-43DC-8432-D22DD007A4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13994" y="5738344"/>
                  <a:ext cx="19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955DE5F-7ECB-4EB2-87D8-852871E5FD90}"/>
                    </a:ext>
                  </a:extLst>
                </p14:cNvPr>
                <p14:cNvContentPartPr/>
                <p14:nvPr/>
              </p14:nvContentPartPr>
              <p14:xfrm>
                <a:off x="2098754" y="5528104"/>
                <a:ext cx="171000" cy="46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955DE5F-7ECB-4EB2-87D8-852871E5FD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89754" y="5519464"/>
                  <a:ext cx="18864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BD70ECC-7AB9-4E4C-92CF-431D6A4F4220}"/>
              </a:ext>
            </a:extLst>
          </p:cNvPr>
          <p:cNvGrpSpPr/>
          <p:nvPr/>
        </p:nvGrpSpPr>
        <p:grpSpPr>
          <a:xfrm>
            <a:off x="2815514" y="5540704"/>
            <a:ext cx="981720" cy="379080"/>
            <a:chOff x="2815514" y="5540704"/>
            <a:chExt cx="9817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4143223-454F-42E9-9C56-9E36B745FC79}"/>
                    </a:ext>
                  </a:extLst>
                </p14:cNvPr>
                <p14:cNvContentPartPr/>
                <p14:nvPr/>
              </p14:nvContentPartPr>
              <p14:xfrm>
                <a:off x="2815514" y="5540704"/>
                <a:ext cx="546480" cy="379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4143223-454F-42E9-9C56-9E36B745FC7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806514" y="5532064"/>
                  <a:ext cx="564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626583E-091F-4921-AC88-E39728819C72}"/>
                    </a:ext>
                  </a:extLst>
                </p14:cNvPr>
                <p14:cNvContentPartPr/>
                <p14:nvPr/>
              </p14:nvContentPartPr>
              <p14:xfrm>
                <a:off x="2856194" y="5777224"/>
                <a:ext cx="215280" cy="28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626583E-091F-4921-AC88-E39728819C7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847554" y="5768224"/>
                  <a:ext cx="23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9DBE826-9BA6-4EA9-93DA-444000EAB995}"/>
                    </a:ext>
                  </a:extLst>
                </p14:cNvPr>
                <p14:cNvContentPartPr/>
                <p14:nvPr/>
              </p14:nvContentPartPr>
              <p14:xfrm>
                <a:off x="3131594" y="5757784"/>
                <a:ext cx="72720" cy="123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9DBE826-9BA6-4EA9-93DA-444000EAB99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22594" y="5749144"/>
                  <a:ext cx="9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0AD771D-CCF4-42C1-ADEF-BB3D02824F5D}"/>
                    </a:ext>
                  </a:extLst>
                </p14:cNvPr>
                <p14:cNvContentPartPr/>
                <p14:nvPr/>
              </p14:nvContentPartPr>
              <p14:xfrm>
                <a:off x="3300794" y="5770744"/>
                <a:ext cx="113400" cy="11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0AD771D-CCF4-42C1-ADEF-BB3D02824F5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92154" y="5761744"/>
                  <a:ext cx="131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A30749C-550E-402E-93B5-5DBC3BE12B28}"/>
                    </a:ext>
                  </a:extLst>
                </p14:cNvPr>
                <p14:cNvContentPartPr/>
                <p14:nvPr/>
              </p14:nvContentPartPr>
              <p14:xfrm>
                <a:off x="3510314" y="5730424"/>
                <a:ext cx="192240" cy="168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A30749C-550E-402E-93B5-5DBC3BE12B2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01674" y="5721784"/>
                  <a:ext cx="20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505A204-2C41-4AAD-8BDA-12D543713C73}"/>
                    </a:ext>
                  </a:extLst>
                </p14:cNvPr>
                <p14:cNvContentPartPr/>
                <p14:nvPr/>
              </p14:nvContentPartPr>
              <p14:xfrm>
                <a:off x="3664034" y="5569864"/>
                <a:ext cx="133200" cy="27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505A204-2C41-4AAD-8BDA-12D543713C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55394" y="5561224"/>
                  <a:ext cx="1508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5E90A78-DC8E-42DC-A9F2-6F864D7888FD}"/>
              </a:ext>
            </a:extLst>
          </p:cNvPr>
          <p:cNvGrpSpPr/>
          <p:nvPr/>
        </p:nvGrpSpPr>
        <p:grpSpPr>
          <a:xfrm>
            <a:off x="4144994" y="5473384"/>
            <a:ext cx="2248920" cy="773280"/>
            <a:chOff x="4144994" y="5473384"/>
            <a:chExt cx="224892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4199FB-CD8C-49D6-9DA2-63746583036F}"/>
                    </a:ext>
                  </a:extLst>
                </p14:cNvPr>
                <p14:cNvContentPartPr/>
                <p14:nvPr/>
              </p14:nvContentPartPr>
              <p14:xfrm>
                <a:off x="4144994" y="5647984"/>
                <a:ext cx="123480" cy="258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4199FB-CD8C-49D6-9DA2-63746583036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35994" y="5638984"/>
                  <a:ext cx="141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BC73FE0-E94D-4124-8ADF-9611E66C25FB}"/>
                    </a:ext>
                  </a:extLst>
                </p14:cNvPr>
                <p14:cNvContentPartPr/>
                <p14:nvPr/>
              </p14:nvContentPartPr>
              <p14:xfrm>
                <a:off x="4236434" y="5484544"/>
                <a:ext cx="301320" cy="231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BC73FE0-E94D-4124-8ADF-9611E66C25F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27794" y="5475544"/>
                  <a:ext cx="318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A860C5-B312-41C9-A506-1B4ABA5FF134}"/>
                    </a:ext>
                  </a:extLst>
                </p14:cNvPr>
                <p14:cNvContentPartPr/>
                <p14:nvPr/>
              </p14:nvContentPartPr>
              <p14:xfrm>
                <a:off x="4598594" y="5581384"/>
                <a:ext cx="236880" cy="335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A860C5-B312-41C9-A506-1B4ABA5FF13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89954" y="5572744"/>
                  <a:ext cx="254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05DF7AD-E784-4A9D-AD1C-1DFE8E203EA9}"/>
                    </a:ext>
                  </a:extLst>
                </p14:cNvPr>
                <p14:cNvContentPartPr/>
                <p14:nvPr/>
              </p14:nvContentPartPr>
              <p14:xfrm>
                <a:off x="4965434" y="5636464"/>
                <a:ext cx="188280" cy="321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05DF7AD-E784-4A9D-AD1C-1DFE8E203EA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56794" y="5627464"/>
                  <a:ext cx="205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64246DF-11B5-4F14-BD49-9EBEE1F21A4C}"/>
                    </a:ext>
                  </a:extLst>
                </p14:cNvPr>
                <p14:cNvContentPartPr/>
                <p14:nvPr/>
              </p14:nvContentPartPr>
              <p14:xfrm>
                <a:off x="4900634" y="5551144"/>
                <a:ext cx="284040" cy="309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64246DF-11B5-4F14-BD49-9EBEE1F21A4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891634" y="5542144"/>
                  <a:ext cx="301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748C06F-3C1A-4661-9BA0-CA301738993F}"/>
                    </a:ext>
                  </a:extLst>
                </p14:cNvPr>
                <p14:cNvContentPartPr/>
                <p14:nvPr/>
              </p14:nvContentPartPr>
              <p14:xfrm>
                <a:off x="5353514" y="5713504"/>
                <a:ext cx="160920" cy="17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748C06F-3C1A-4661-9BA0-CA301738993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44874" y="5704504"/>
                  <a:ext cx="178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85CC3EA-86AB-448E-93E8-66B1B7B0A302}"/>
                    </a:ext>
                  </a:extLst>
                </p14:cNvPr>
                <p14:cNvContentPartPr/>
                <p14:nvPr/>
              </p14:nvContentPartPr>
              <p14:xfrm>
                <a:off x="5354234" y="5795584"/>
                <a:ext cx="180000" cy="38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85CC3EA-86AB-448E-93E8-66B1B7B0A30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45594" y="5786584"/>
                  <a:ext cx="197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8FD4A9A-9788-4B75-8F82-44C2E5A18138}"/>
                    </a:ext>
                  </a:extLst>
                </p14:cNvPr>
                <p14:cNvContentPartPr/>
                <p14:nvPr/>
              </p14:nvContentPartPr>
              <p14:xfrm>
                <a:off x="5726474" y="5636464"/>
                <a:ext cx="300960" cy="278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8FD4A9A-9788-4B75-8F82-44C2E5A1813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717834" y="5627464"/>
                  <a:ext cx="318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E1EAC6E-4E67-4730-A09F-DA31EAB2AF1F}"/>
                    </a:ext>
                  </a:extLst>
                </p14:cNvPr>
                <p14:cNvContentPartPr/>
                <p14:nvPr/>
              </p14:nvContentPartPr>
              <p14:xfrm>
                <a:off x="6032834" y="5473384"/>
                <a:ext cx="361080" cy="773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E1EAC6E-4E67-4730-A09F-DA31EAB2AF1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23834" y="5464384"/>
                  <a:ext cx="378720" cy="79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30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E95CE5-EC94-4AC2-9050-F7AC5E839079}"/>
              </a:ext>
            </a:extLst>
          </p:cNvPr>
          <p:cNvGrpSpPr/>
          <p:nvPr/>
        </p:nvGrpSpPr>
        <p:grpSpPr>
          <a:xfrm>
            <a:off x="810674" y="299824"/>
            <a:ext cx="541800" cy="542880"/>
            <a:chOff x="810674" y="299824"/>
            <a:chExt cx="54180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6DB4A8-7A35-4DC2-AEB7-B474E2C3CC31}"/>
                    </a:ext>
                  </a:extLst>
                </p14:cNvPr>
                <p14:cNvContentPartPr/>
                <p14:nvPr/>
              </p14:nvContentPartPr>
              <p14:xfrm>
                <a:off x="810674" y="454264"/>
                <a:ext cx="200520" cy="242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6DB4A8-7A35-4DC2-AEB7-B474E2C3CC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2034" y="445624"/>
                  <a:ext cx="218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DCFC72-A9B9-41D2-96BA-59D2D8121ADD}"/>
                    </a:ext>
                  </a:extLst>
                </p14:cNvPr>
                <p14:cNvContentPartPr/>
                <p14:nvPr/>
              </p14:nvContentPartPr>
              <p14:xfrm>
                <a:off x="1163474" y="299824"/>
                <a:ext cx="189000" cy="542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DCFC72-A9B9-41D2-96BA-59D2D8121A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4474" y="291184"/>
                  <a:ext cx="20664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8939EF-0405-4D4F-A995-C30D428F07D4}"/>
              </a:ext>
            </a:extLst>
          </p:cNvPr>
          <p:cNvGrpSpPr/>
          <p:nvPr/>
        </p:nvGrpSpPr>
        <p:grpSpPr>
          <a:xfrm>
            <a:off x="2037914" y="3823504"/>
            <a:ext cx="541800" cy="452520"/>
            <a:chOff x="2037914" y="3823504"/>
            <a:chExt cx="54180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1DDC3B5-5C60-43BF-A331-242A7A291D5F}"/>
                    </a:ext>
                  </a:extLst>
                </p14:cNvPr>
                <p14:cNvContentPartPr/>
                <p14:nvPr/>
              </p14:nvContentPartPr>
              <p14:xfrm>
                <a:off x="2037914" y="3823504"/>
                <a:ext cx="408240" cy="45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1DDC3B5-5C60-43BF-A331-242A7A291D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8914" y="3814504"/>
                  <a:ext cx="4258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D8724F-88AA-49C7-BB10-69C06F9489A0}"/>
                    </a:ext>
                  </a:extLst>
                </p14:cNvPr>
                <p14:cNvContentPartPr/>
                <p14:nvPr/>
              </p14:nvContentPartPr>
              <p14:xfrm>
                <a:off x="2455514" y="4016824"/>
                <a:ext cx="124200" cy="223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D8724F-88AA-49C7-BB10-69C06F9489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6874" y="4007824"/>
                  <a:ext cx="141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D38A7C8-390A-43C6-9F31-B5554DDE7EA4}"/>
              </a:ext>
            </a:extLst>
          </p:cNvPr>
          <p:cNvGrpSpPr/>
          <p:nvPr/>
        </p:nvGrpSpPr>
        <p:grpSpPr>
          <a:xfrm>
            <a:off x="3048794" y="3771304"/>
            <a:ext cx="2827440" cy="523080"/>
            <a:chOff x="3048794" y="3771304"/>
            <a:chExt cx="28274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02B08EB-0689-452E-BD78-63441543B2D5}"/>
                    </a:ext>
                  </a:extLst>
                </p14:cNvPr>
                <p14:cNvContentPartPr/>
                <p14:nvPr/>
              </p14:nvContentPartPr>
              <p14:xfrm>
                <a:off x="3117914" y="3933304"/>
                <a:ext cx="272520" cy="361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02B08EB-0689-452E-BD78-63441543B2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9274" y="3924664"/>
                  <a:ext cx="290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8350D4-BD05-48C5-BD97-917106C4934F}"/>
                    </a:ext>
                  </a:extLst>
                </p14:cNvPr>
                <p14:cNvContentPartPr/>
                <p14:nvPr/>
              </p14:nvContentPartPr>
              <p14:xfrm>
                <a:off x="3048794" y="3917104"/>
                <a:ext cx="322200" cy="33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8350D4-BD05-48C5-BD97-917106C493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0154" y="3908464"/>
                  <a:ext cx="339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4CAA0FF-4950-46EF-9B30-94A47C6195F4}"/>
                    </a:ext>
                  </a:extLst>
                </p14:cNvPr>
                <p14:cNvContentPartPr/>
                <p14:nvPr/>
              </p14:nvContentPartPr>
              <p14:xfrm>
                <a:off x="3536954" y="3943024"/>
                <a:ext cx="384120" cy="188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4CAA0FF-4950-46EF-9B30-94A47C6195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7954" y="3934024"/>
                  <a:ext cx="401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E0EE9F-731D-41CD-9135-FBFDCE256BDC}"/>
                    </a:ext>
                  </a:extLst>
                </p14:cNvPr>
                <p14:cNvContentPartPr/>
                <p14:nvPr/>
              </p14:nvContentPartPr>
              <p14:xfrm>
                <a:off x="4078394" y="3776704"/>
                <a:ext cx="424800" cy="448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E0EE9F-731D-41CD-9135-FBFDCE256B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9394" y="3767704"/>
                  <a:ext cx="4424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625FAE-B6CD-46A3-8351-253B48566991}"/>
                    </a:ext>
                  </a:extLst>
                </p14:cNvPr>
                <p14:cNvContentPartPr/>
                <p14:nvPr/>
              </p14:nvContentPartPr>
              <p14:xfrm>
                <a:off x="4540634" y="3963544"/>
                <a:ext cx="257040" cy="248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625FAE-B6CD-46A3-8351-253B485669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1994" y="3954904"/>
                  <a:ext cx="274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8FF2AD-84DC-40D3-8B7E-A07494C8DD28}"/>
                    </a:ext>
                  </a:extLst>
                </p14:cNvPr>
                <p14:cNvContentPartPr/>
                <p14:nvPr/>
              </p14:nvContentPartPr>
              <p14:xfrm>
                <a:off x="4781834" y="4018264"/>
                <a:ext cx="153720" cy="167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8FF2AD-84DC-40D3-8B7E-A07494C8DD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73194" y="4009264"/>
                  <a:ext cx="171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79E3110-B162-498E-8FF0-62EBEC8AECA7}"/>
                    </a:ext>
                  </a:extLst>
                </p14:cNvPr>
                <p14:cNvContentPartPr/>
                <p14:nvPr/>
              </p14:nvContentPartPr>
              <p14:xfrm>
                <a:off x="5022674" y="4001344"/>
                <a:ext cx="335160" cy="189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79E3110-B162-498E-8FF0-62EBEC8AEC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14034" y="3992704"/>
                  <a:ext cx="352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F3118E4-0BA4-44CD-A350-752D674492C5}"/>
                    </a:ext>
                  </a:extLst>
                </p14:cNvPr>
                <p14:cNvContentPartPr/>
                <p14:nvPr/>
              </p14:nvContentPartPr>
              <p14:xfrm>
                <a:off x="5579594" y="3771304"/>
                <a:ext cx="296640" cy="487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F3118E4-0BA4-44CD-A350-752D674492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0954" y="3762304"/>
                  <a:ext cx="31428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9545201-CF4D-49B3-AECB-66E237174823}"/>
              </a:ext>
            </a:extLst>
          </p:cNvPr>
          <p:cNvGrpSpPr/>
          <p:nvPr/>
        </p:nvGrpSpPr>
        <p:grpSpPr>
          <a:xfrm>
            <a:off x="5883794" y="3743944"/>
            <a:ext cx="544680" cy="609480"/>
            <a:chOff x="5883794" y="3743944"/>
            <a:chExt cx="544680" cy="6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5998774-A4E1-48CA-A22D-91A84C651F5A}"/>
                    </a:ext>
                  </a:extLst>
                </p14:cNvPr>
                <p14:cNvContentPartPr/>
                <p14:nvPr/>
              </p14:nvContentPartPr>
              <p14:xfrm>
                <a:off x="6076754" y="3743944"/>
                <a:ext cx="59760" cy="181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5998774-A4E1-48CA-A22D-91A84C651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8114" y="3735304"/>
                  <a:ext cx="77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256A482-CF89-4165-B80F-B517E6B6E38D}"/>
                    </a:ext>
                  </a:extLst>
                </p14:cNvPr>
                <p14:cNvContentPartPr/>
                <p14:nvPr/>
              </p14:nvContentPartPr>
              <p14:xfrm>
                <a:off x="5883794" y="3954544"/>
                <a:ext cx="296280" cy="5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256A482-CF89-4165-B80F-B517E6B6E3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5154" y="3945904"/>
                  <a:ext cx="313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51F8E77-5DAB-429D-A34D-CDF0014711E8}"/>
                    </a:ext>
                  </a:extLst>
                </p14:cNvPr>
                <p14:cNvContentPartPr/>
                <p14:nvPr/>
              </p14:nvContentPartPr>
              <p14:xfrm>
                <a:off x="5903594" y="4073704"/>
                <a:ext cx="269640" cy="189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51F8E77-5DAB-429D-A34D-CDF001471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94954" y="4064704"/>
                  <a:ext cx="28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630FFE7-C9A7-42AA-94DE-E0D91E94B042}"/>
                    </a:ext>
                  </a:extLst>
                </p14:cNvPr>
                <p14:cNvContentPartPr/>
                <p14:nvPr/>
              </p14:nvContentPartPr>
              <p14:xfrm>
                <a:off x="6231914" y="3780304"/>
                <a:ext cx="196560" cy="573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630FFE7-C9A7-42AA-94DE-E0D91E94B0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3274" y="3771304"/>
                  <a:ext cx="21420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7CB4F66-F2C9-4AE3-AB9C-755488DF5C67}"/>
              </a:ext>
            </a:extLst>
          </p:cNvPr>
          <p:cNvGrpSpPr/>
          <p:nvPr/>
        </p:nvGrpSpPr>
        <p:grpSpPr>
          <a:xfrm>
            <a:off x="2051954" y="170944"/>
            <a:ext cx="9984960" cy="3378600"/>
            <a:chOff x="2051954" y="170944"/>
            <a:chExt cx="9984960" cy="33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A53966-0284-475D-BAEC-E2A90FDCB215}"/>
                    </a:ext>
                  </a:extLst>
                </p14:cNvPr>
                <p14:cNvContentPartPr/>
                <p14:nvPr/>
              </p14:nvContentPartPr>
              <p14:xfrm>
                <a:off x="9032714" y="261664"/>
                <a:ext cx="302040" cy="44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A53966-0284-475D-BAEC-E2A90FDCB2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23714" y="252664"/>
                  <a:ext cx="3196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8C67DF-B4DC-4DB4-9369-09DCF737A0E9}"/>
                    </a:ext>
                  </a:extLst>
                </p14:cNvPr>
                <p14:cNvContentPartPr/>
                <p14:nvPr/>
              </p14:nvContentPartPr>
              <p14:xfrm>
                <a:off x="9418634" y="344824"/>
                <a:ext cx="320040" cy="28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8C67DF-B4DC-4DB4-9369-09DCF737A0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9994" y="336184"/>
                  <a:ext cx="337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9EAA2E-3530-4DA4-B93B-1AF2E7EDCFF6}"/>
                    </a:ext>
                  </a:extLst>
                </p14:cNvPr>
                <p14:cNvContentPartPr/>
                <p14:nvPr/>
              </p14:nvContentPartPr>
              <p14:xfrm>
                <a:off x="9920114" y="486304"/>
                <a:ext cx="146160" cy="12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9EAA2E-3530-4DA4-B93B-1AF2E7EDCF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11474" y="477304"/>
                  <a:ext cx="163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143353-82C7-4E6A-8EC1-1E57DD8FE0D5}"/>
                    </a:ext>
                  </a:extLst>
                </p14:cNvPr>
                <p14:cNvContentPartPr/>
                <p14:nvPr/>
              </p14:nvContentPartPr>
              <p14:xfrm>
                <a:off x="10183634" y="444544"/>
                <a:ext cx="207360" cy="174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143353-82C7-4E6A-8EC1-1E57DD8FE0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74634" y="435544"/>
                  <a:ext cx="225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E7E69E-A857-44D1-B1AB-B7C8691DDDAE}"/>
                    </a:ext>
                  </a:extLst>
                </p14:cNvPr>
                <p14:cNvContentPartPr/>
                <p14:nvPr/>
              </p14:nvContentPartPr>
              <p14:xfrm>
                <a:off x="10550834" y="463624"/>
                <a:ext cx="194400" cy="161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E7E69E-A857-44D1-B1AB-B7C8691DDD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42194" y="454624"/>
                  <a:ext cx="21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9E7C86-CAAE-49E3-8ADF-C7F1E80BD0E7}"/>
                    </a:ext>
                  </a:extLst>
                </p14:cNvPr>
                <p14:cNvContentPartPr/>
                <p14:nvPr/>
              </p14:nvContentPartPr>
              <p14:xfrm>
                <a:off x="10853234" y="488824"/>
                <a:ext cx="78120" cy="124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9E7C86-CAAE-49E3-8ADF-C7F1E80BD0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44234" y="479824"/>
                  <a:ext cx="95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A627A1-A6DA-4CA6-8AC9-D3FE9C0EA93C}"/>
                    </a:ext>
                  </a:extLst>
                </p14:cNvPr>
                <p14:cNvContentPartPr/>
                <p14:nvPr/>
              </p14:nvContentPartPr>
              <p14:xfrm>
                <a:off x="11143394" y="197584"/>
                <a:ext cx="135000" cy="40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A627A1-A6DA-4CA6-8AC9-D3FE9C0EA9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34394" y="188944"/>
                  <a:ext cx="152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678D63-7FD8-44D0-83E3-8FE5048C2BD5}"/>
                    </a:ext>
                  </a:extLst>
                </p14:cNvPr>
                <p14:cNvContentPartPr/>
                <p14:nvPr/>
              </p14:nvContentPartPr>
              <p14:xfrm>
                <a:off x="10979234" y="396664"/>
                <a:ext cx="406800" cy="83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678D63-7FD8-44D0-83E3-8FE5048C2B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70594" y="387664"/>
                  <a:ext cx="424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49A94F-BB0E-4D41-84DD-248379D9E345}"/>
                    </a:ext>
                  </a:extLst>
                </p14:cNvPr>
                <p14:cNvContentPartPr/>
                <p14:nvPr/>
              </p14:nvContentPartPr>
              <p14:xfrm>
                <a:off x="11468114" y="328624"/>
                <a:ext cx="271080" cy="27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49A94F-BB0E-4D41-84DD-248379D9E3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9114" y="319984"/>
                  <a:ext cx="288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750E9E-0E2F-424A-89CD-77010394C08E}"/>
                    </a:ext>
                  </a:extLst>
                </p14:cNvPr>
                <p14:cNvContentPartPr/>
                <p14:nvPr/>
              </p14:nvContentPartPr>
              <p14:xfrm>
                <a:off x="11767994" y="170944"/>
                <a:ext cx="268920" cy="58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750E9E-0E2F-424A-89CD-77010394C0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758994" y="162304"/>
                  <a:ext cx="2865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595D01-B49D-4759-A6D0-C1317EEF2E25}"/>
                    </a:ext>
                  </a:extLst>
                </p14:cNvPr>
                <p14:cNvContentPartPr/>
                <p14:nvPr/>
              </p14:nvContentPartPr>
              <p14:xfrm>
                <a:off x="2107754" y="2007304"/>
                <a:ext cx="24012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595D01-B49D-4759-A6D0-C1317EEF2E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8754" y="1998664"/>
                  <a:ext cx="257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7F4B2A-D33A-4301-8489-4C69670CE308}"/>
                    </a:ext>
                  </a:extLst>
                </p14:cNvPr>
                <p14:cNvContentPartPr/>
                <p14:nvPr/>
              </p14:nvContentPartPr>
              <p14:xfrm>
                <a:off x="9885194" y="1732624"/>
                <a:ext cx="246600" cy="20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7F4B2A-D33A-4301-8489-4C69670CE3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76554" y="1723624"/>
                  <a:ext cx="264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D51153-E5B7-4F11-98FB-603786B9191B}"/>
                    </a:ext>
                  </a:extLst>
                </p14:cNvPr>
                <p14:cNvContentPartPr/>
                <p14:nvPr/>
              </p14:nvContentPartPr>
              <p14:xfrm>
                <a:off x="9958274" y="1826944"/>
                <a:ext cx="243360" cy="410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D51153-E5B7-4F11-98FB-603786B919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49274" y="1818304"/>
                  <a:ext cx="261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5A0285-70C1-4E61-BBFF-ED2BCB101DA4}"/>
                    </a:ext>
                  </a:extLst>
                </p14:cNvPr>
                <p14:cNvContentPartPr/>
                <p14:nvPr/>
              </p14:nvContentPartPr>
              <p14:xfrm>
                <a:off x="10162394" y="1633624"/>
                <a:ext cx="281160" cy="248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5A0285-70C1-4E61-BBFF-ED2BCB101D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53754" y="1624984"/>
                  <a:ext cx="298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F11DFF-E605-40BF-8C07-45DB9E1B192F}"/>
                    </a:ext>
                  </a:extLst>
                </p14:cNvPr>
                <p14:cNvContentPartPr/>
                <p14:nvPr/>
              </p14:nvContentPartPr>
              <p14:xfrm>
                <a:off x="10811834" y="1408984"/>
                <a:ext cx="273600" cy="52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F11DFF-E605-40BF-8C07-45DB9E1B19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03194" y="1399984"/>
                  <a:ext cx="291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DEF4B0-7402-4367-A48C-390BEB45E89D}"/>
                    </a:ext>
                  </a:extLst>
                </p14:cNvPr>
                <p14:cNvContentPartPr/>
                <p14:nvPr/>
              </p14:nvContentPartPr>
              <p14:xfrm>
                <a:off x="10705274" y="1718224"/>
                <a:ext cx="297720" cy="51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DEF4B0-7402-4367-A48C-390BEB45E8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96634" y="1709584"/>
                  <a:ext cx="315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3E6217-CD59-47C6-A32C-DA39946668EC}"/>
                    </a:ext>
                  </a:extLst>
                </p14:cNvPr>
                <p14:cNvContentPartPr/>
                <p14:nvPr/>
              </p14:nvContentPartPr>
              <p14:xfrm>
                <a:off x="11077154" y="1742344"/>
                <a:ext cx="120240" cy="167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3E6217-CD59-47C6-A32C-DA39946668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68514" y="1733344"/>
                  <a:ext cx="137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75534C-8669-4658-8A8F-343FE26A5581}"/>
                    </a:ext>
                  </a:extLst>
                </p14:cNvPr>
                <p14:cNvContentPartPr/>
                <p14:nvPr/>
              </p14:nvContentPartPr>
              <p14:xfrm>
                <a:off x="9814274" y="2360824"/>
                <a:ext cx="289800" cy="164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75534C-8669-4658-8A8F-343FE26A5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5274" y="2352184"/>
                  <a:ext cx="30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0727F2-DD9D-4361-8D93-BE4319AC11C6}"/>
                    </a:ext>
                  </a:extLst>
                </p14:cNvPr>
                <p14:cNvContentPartPr/>
                <p14:nvPr/>
              </p14:nvContentPartPr>
              <p14:xfrm>
                <a:off x="10219994" y="2105944"/>
                <a:ext cx="158400" cy="42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0727F2-DD9D-4361-8D93-BE4319AC11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11354" y="2097304"/>
                  <a:ext cx="1760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53CF71-1951-45CD-A8E5-40FDB3C3118A}"/>
                    </a:ext>
                  </a:extLst>
                </p14:cNvPr>
                <p14:cNvContentPartPr/>
                <p14:nvPr/>
              </p14:nvContentPartPr>
              <p14:xfrm>
                <a:off x="10487474" y="2234824"/>
                <a:ext cx="167760" cy="248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53CF71-1951-45CD-A8E5-40FDB3C311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78834" y="2225824"/>
                  <a:ext cx="185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427804-9752-4EB8-A590-E08DB1A7ACC9}"/>
                    </a:ext>
                  </a:extLst>
                </p14:cNvPr>
                <p14:cNvContentPartPr/>
                <p14:nvPr/>
              </p14:nvContentPartPr>
              <p14:xfrm>
                <a:off x="10584674" y="2359024"/>
                <a:ext cx="126360" cy="150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427804-9752-4EB8-A590-E08DB1A7AC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75674" y="2350024"/>
                  <a:ext cx="144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DDCCE5-F734-438C-B162-CB002762BC63}"/>
                    </a:ext>
                  </a:extLst>
                </p14:cNvPr>
                <p14:cNvContentPartPr/>
                <p14:nvPr/>
              </p14:nvContentPartPr>
              <p14:xfrm>
                <a:off x="10900034" y="2072104"/>
                <a:ext cx="268560" cy="45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DDCCE5-F734-438C-B162-CB002762BC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91034" y="2063104"/>
                  <a:ext cx="286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C70F18-5969-4EEE-9F80-AE524B50CA82}"/>
                    </a:ext>
                  </a:extLst>
                </p14:cNvPr>
                <p14:cNvContentPartPr/>
                <p14:nvPr/>
              </p14:nvContentPartPr>
              <p14:xfrm>
                <a:off x="2741714" y="1805344"/>
                <a:ext cx="321120" cy="31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C70F18-5969-4EEE-9F80-AE524B50CA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2714" y="1796704"/>
                  <a:ext cx="338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90E8B2-2949-4456-8ADF-1A1973140272}"/>
                    </a:ext>
                  </a:extLst>
                </p14:cNvPr>
                <p14:cNvContentPartPr/>
                <p14:nvPr/>
              </p14:nvContentPartPr>
              <p14:xfrm>
                <a:off x="2750714" y="1757464"/>
                <a:ext cx="353520" cy="337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90E8B2-2949-4456-8ADF-1A19731402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41714" y="1748824"/>
                  <a:ext cx="371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E1A1F2-79D6-45DB-8E6E-5BDB588D26AB}"/>
                    </a:ext>
                  </a:extLst>
                </p14:cNvPr>
                <p14:cNvContentPartPr/>
                <p14:nvPr/>
              </p14:nvContentPartPr>
              <p14:xfrm>
                <a:off x="3389354" y="1939624"/>
                <a:ext cx="87120" cy="16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E1A1F2-79D6-45DB-8E6E-5BDB588D26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0714" y="1930624"/>
                  <a:ext cx="10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7E02C8-5532-4EBC-B267-ADA6509FEB13}"/>
                    </a:ext>
                  </a:extLst>
                </p14:cNvPr>
                <p14:cNvContentPartPr/>
                <p14:nvPr/>
              </p14:nvContentPartPr>
              <p14:xfrm>
                <a:off x="3569714" y="1845664"/>
                <a:ext cx="6840" cy="24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7E02C8-5532-4EBC-B267-ADA6509FEB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61074" y="1837024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97D8E7-4798-4D6C-8636-30152683B9F7}"/>
                    </a:ext>
                  </a:extLst>
                </p14:cNvPr>
                <p14:cNvContentPartPr/>
                <p14:nvPr/>
              </p14:nvContentPartPr>
              <p14:xfrm>
                <a:off x="3558194" y="1891024"/>
                <a:ext cx="167760" cy="19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97D8E7-4798-4D6C-8636-30152683B9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9194" y="1882024"/>
                  <a:ext cx="18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58DA18-40A6-49CE-AE01-3D2C8E87C473}"/>
                    </a:ext>
                  </a:extLst>
                </p14:cNvPr>
                <p14:cNvContentPartPr/>
                <p14:nvPr/>
              </p14:nvContentPartPr>
              <p14:xfrm>
                <a:off x="4227074" y="1689784"/>
                <a:ext cx="216720" cy="39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58DA18-40A6-49CE-AE01-3D2C8E87C4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18074" y="1681144"/>
                  <a:ext cx="234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500B71-4EE2-4407-998F-DC1523811E8D}"/>
                    </a:ext>
                  </a:extLst>
                </p14:cNvPr>
                <p14:cNvContentPartPr/>
                <p14:nvPr/>
              </p14:nvContentPartPr>
              <p14:xfrm>
                <a:off x="4141034" y="1806424"/>
                <a:ext cx="435240" cy="125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500B71-4EE2-4407-998F-DC1523811E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32394" y="1797424"/>
                  <a:ext cx="452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EA3CD7-AAEA-4113-85F3-C3241159FC60}"/>
                    </a:ext>
                  </a:extLst>
                </p14:cNvPr>
                <p14:cNvContentPartPr/>
                <p14:nvPr/>
              </p14:nvContentPartPr>
              <p14:xfrm>
                <a:off x="4514714" y="1642624"/>
                <a:ext cx="253080" cy="386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EA3CD7-AAEA-4113-85F3-C3241159FC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6074" y="1633984"/>
                  <a:ext cx="270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33256E-2F66-4DC8-B105-B4F476D223B7}"/>
                    </a:ext>
                  </a:extLst>
                </p14:cNvPr>
                <p14:cNvContentPartPr/>
                <p14:nvPr/>
              </p14:nvContentPartPr>
              <p14:xfrm>
                <a:off x="4841594" y="1821544"/>
                <a:ext cx="226800" cy="216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33256E-2F66-4DC8-B105-B4F476D223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2954" y="1812544"/>
                  <a:ext cx="244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030F27-8984-4A60-B036-F37F311E206E}"/>
                    </a:ext>
                  </a:extLst>
                </p14:cNvPr>
                <p14:cNvContentPartPr/>
                <p14:nvPr/>
              </p14:nvContentPartPr>
              <p14:xfrm>
                <a:off x="5327594" y="1851424"/>
                <a:ext cx="283680" cy="178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030F27-8984-4A60-B036-F37F311E20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8594" y="1842784"/>
                  <a:ext cx="30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0A793E-BCAC-4FF3-AB44-C57FFB4F6C8E}"/>
                    </a:ext>
                  </a:extLst>
                </p14:cNvPr>
                <p14:cNvContentPartPr/>
                <p14:nvPr/>
              </p14:nvContentPartPr>
              <p14:xfrm>
                <a:off x="5642594" y="1865104"/>
                <a:ext cx="178560" cy="154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0A793E-BCAC-4FF3-AB44-C57FFB4F6C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3954" y="1856464"/>
                  <a:ext cx="196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3DD7D3-DB37-4DDE-89E9-A26D7F7F7D65}"/>
                    </a:ext>
                  </a:extLst>
                </p14:cNvPr>
                <p14:cNvContentPartPr/>
                <p14:nvPr/>
              </p14:nvContentPartPr>
              <p14:xfrm>
                <a:off x="5858594" y="1868704"/>
                <a:ext cx="275040" cy="124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3DD7D3-DB37-4DDE-89E9-A26D7F7F7D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9954" y="1859704"/>
                  <a:ext cx="29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BC1071-4BAD-408D-A750-44CB69E43A12}"/>
                    </a:ext>
                  </a:extLst>
                </p14:cNvPr>
                <p14:cNvContentPartPr/>
                <p14:nvPr/>
              </p14:nvContentPartPr>
              <p14:xfrm>
                <a:off x="6249554" y="1608424"/>
                <a:ext cx="195480" cy="40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BC1071-4BAD-408D-A750-44CB69E43A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40914" y="1599784"/>
                  <a:ext cx="213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C5D5EE-46C0-4F3D-96C7-759C42FFEDD8}"/>
                    </a:ext>
                  </a:extLst>
                </p14:cNvPr>
                <p14:cNvContentPartPr/>
                <p14:nvPr/>
              </p14:nvContentPartPr>
              <p14:xfrm>
                <a:off x="6521714" y="1809304"/>
                <a:ext cx="183960" cy="15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C5D5EE-46C0-4F3D-96C7-759C42FFED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12714" y="1800664"/>
                  <a:ext cx="201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A505F98-785B-4C6A-AE39-27E9BF4F2F73}"/>
                    </a:ext>
                  </a:extLst>
                </p14:cNvPr>
                <p14:cNvContentPartPr/>
                <p14:nvPr/>
              </p14:nvContentPartPr>
              <p14:xfrm>
                <a:off x="6707114" y="1742344"/>
                <a:ext cx="316800" cy="256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A505F98-785B-4C6A-AE39-27E9BF4F2F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98474" y="1733344"/>
                  <a:ext cx="33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F49B03-C3B0-43DC-9809-F4EB5D1088E1}"/>
                    </a:ext>
                  </a:extLst>
                </p14:cNvPr>
                <p14:cNvContentPartPr/>
                <p14:nvPr/>
              </p14:nvContentPartPr>
              <p14:xfrm>
                <a:off x="7132994" y="1835224"/>
                <a:ext cx="173520" cy="17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F49B03-C3B0-43DC-9809-F4EB5D1088E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24354" y="1826584"/>
                  <a:ext cx="191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0FBE069-99C8-4B13-AD34-8A814C091CC4}"/>
                    </a:ext>
                  </a:extLst>
                </p14:cNvPr>
                <p14:cNvContentPartPr/>
                <p14:nvPr/>
              </p14:nvContentPartPr>
              <p14:xfrm>
                <a:off x="7431074" y="1452904"/>
                <a:ext cx="384120" cy="579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0FBE069-99C8-4B13-AD34-8A814C091C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22074" y="1444264"/>
                  <a:ext cx="40176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F9BE7C-689E-4B46-8EA4-967C0C5D2C1B}"/>
                    </a:ext>
                  </a:extLst>
                </p14:cNvPr>
                <p14:cNvContentPartPr/>
                <p14:nvPr/>
              </p14:nvContentPartPr>
              <p14:xfrm>
                <a:off x="7436834" y="1782304"/>
                <a:ext cx="253080" cy="6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F9BE7C-689E-4B46-8EA4-967C0C5D2C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28194" y="1773664"/>
                  <a:ext cx="270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254B10-6A99-4F6D-8EEE-440E86F448F5}"/>
                    </a:ext>
                  </a:extLst>
                </p14:cNvPr>
                <p14:cNvContentPartPr/>
                <p14:nvPr/>
              </p14:nvContentPartPr>
              <p14:xfrm>
                <a:off x="8010674" y="1405744"/>
                <a:ext cx="332280" cy="579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254B10-6A99-4F6D-8EEE-440E86F448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1674" y="1397104"/>
                  <a:ext cx="3499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301CA3-7F8A-443F-8AF6-B68320C264DA}"/>
                    </a:ext>
                  </a:extLst>
                </p14:cNvPr>
                <p14:cNvContentPartPr/>
                <p14:nvPr/>
              </p14:nvContentPartPr>
              <p14:xfrm>
                <a:off x="7982234" y="1718944"/>
                <a:ext cx="403200" cy="99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301CA3-7F8A-443F-8AF6-B68320C264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73594" y="1709944"/>
                  <a:ext cx="420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3227241-498A-4236-8950-D7615D703539}"/>
                    </a:ext>
                  </a:extLst>
                </p14:cNvPr>
                <p14:cNvContentPartPr/>
                <p14:nvPr/>
              </p14:nvContentPartPr>
              <p14:xfrm>
                <a:off x="8331074" y="1764304"/>
                <a:ext cx="334080" cy="23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3227241-498A-4236-8950-D7615D7035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22434" y="1755304"/>
                  <a:ext cx="35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3DFACA-1B27-413F-B94F-6B96B8892BE6}"/>
                    </a:ext>
                  </a:extLst>
                </p14:cNvPr>
                <p14:cNvContentPartPr/>
                <p14:nvPr/>
              </p14:nvContentPartPr>
              <p14:xfrm>
                <a:off x="8746874" y="1674304"/>
                <a:ext cx="65160" cy="59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3DFACA-1B27-413F-B94F-6B96B8892B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8234" y="1665664"/>
                  <a:ext cx="82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01A7C2-4F3A-4376-94FC-F09539B48CF2}"/>
                    </a:ext>
                  </a:extLst>
                </p14:cNvPr>
                <p14:cNvContentPartPr/>
                <p14:nvPr/>
              </p14:nvContentPartPr>
              <p14:xfrm>
                <a:off x="8814914" y="1511584"/>
                <a:ext cx="521640" cy="418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01A7C2-4F3A-4376-94FC-F09539B48C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06274" y="1502584"/>
                  <a:ext cx="539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04B8F0-9903-40A1-8F2B-B361B4A82A7C}"/>
                    </a:ext>
                  </a:extLst>
                </p14:cNvPr>
                <p14:cNvContentPartPr/>
                <p14:nvPr/>
              </p14:nvContentPartPr>
              <p14:xfrm>
                <a:off x="9368954" y="1713904"/>
                <a:ext cx="101160" cy="285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04B8F0-9903-40A1-8F2B-B361B4A82A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9954" y="1705264"/>
                  <a:ext cx="118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1E5E07E-1EC6-4301-AA28-758288002D58}"/>
                    </a:ext>
                  </a:extLst>
                </p14:cNvPr>
                <p14:cNvContentPartPr/>
                <p14:nvPr/>
              </p14:nvContentPartPr>
              <p14:xfrm>
                <a:off x="2779874" y="2527504"/>
                <a:ext cx="219960" cy="244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1E5E07E-1EC6-4301-AA28-758288002D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0874" y="2518864"/>
                  <a:ext cx="237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93320C-E617-4F33-A28A-4A277FCD43B8}"/>
                    </a:ext>
                  </a:extLst>
                </p14:cNvPr>
                <p14:cNvContentPartPr/>
                <p14:nvPr/>
              </p14:nvContentPartPr>
              <p14:xfrm>
                <a:off x="3080474" y="2582584"/>
                <a:ext cx="125640" cy="151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93320C-E617-4F33-A28A-4A277FCD43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474" y="2573584"/>
                  <a:ext cx="14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3DCB45-999F-4516-8E80-9513BA02ACA7}"/>
                    </a:ext>
                  </a:extLst>
                </p14:cNvPr>
                <p14:cNvContentPartPr/>
                <p14:nvPr/>
              </p14:nvContentPartPr>
              <p14:xfrm>
                <a:off x="3306914" y="2557024"/>
                <a:ext cx="191160" cy="173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3DCB45-999F-4516-8E80-9513BA02AC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8274" y="2548384"/>
                  <a:ext cx="208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E74E3-2B47-4B56-BC13-BA819DCB2E8D}"/>
                    </a:ext>
                  </a:extLst>
                </p14:cNvPr>
                <p14:cNvContentPartPr/>
                <p14:nvPr/>
              </p14:nvContentPartPr>
              <p14:xfrm>
                <a:off x="3497354" y="2285224"/>
                <a:ext cx="221400" cy="387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E74E3-2B47-4B56-BC13-BA819DCB2E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8354" y="2276584"/>
                  <a:ext cx="239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C45A10-EA3A-4048-A99D-74623E0B2563}"/>
                    </a:ext>
                  </a:extLst>
                </p14:cNvPr>
                <p14:cNvContentPartPr/>
                <p14:nvPr/>
              </p14:nvContentPartPr>
              <p14:xfrm>
                <a:off x="3919274" y="2524984"/>
                <a:ext cx="96120" cy="18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C45A10-EA3A-4048-A99D-74623E0B25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10634" y="2516344"/>
                  <a:ext cx="11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D89BF5-D613-4E2E-A0C3-BF010EA5C844}"/>
                    </a:ext>
                  </a:extLst>
                </p14:cNvPr>
                <p14:cNvContentPartPr/>
                <p14:nvPr/>
              </p14:nvContentPartPr>
              <p14:xfrm>
                <a:off x="4105754" y="2491144"/>
                <a:ext cx="199080" cy="18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D89BF5-D613-4E2E-A0C3-BF010EA5C8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96754" y="2482144"/>
                  <a:ext cx="216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C5075A-3C96-4D04-8198-9F7674983291}"/>
                    </a:ext>
                  </a:extLst>
                </p14:cNvPr>
                <p14:cNvContentPartPr/>
                <p14:nvPr/>
              </p14:nvContentPartPr>
              <p14:xfrm>
                <a:off x="4423994" y="2452624"/>
                <a:ext cx="163080" cy="232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C5075A-3C96-4D04-8198-9F76749832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14994" y="2443624"/>
                  <a:ext cx="180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1D77A9-7553-4428-B90B-889BE8686F16}"/>
                    </a:ext>
                  </a:extLst>
                </p14:cNvPr>
                <p14:cNvContentPartPr/>
                <p14:nvPr/>
              </p14:nvContentPartPr>
              <p14:xfrm>
                <a:off x="4747274" y="2227264"/>
                <a:ext cx="205920" cy="464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1D77A9-7553-4428-B90B-889BE8686F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38634" y="2218264"/>
                  <a:ext cx="223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D841010-950F-440F-BEF3-74C9F8A8357B}"/>
                    </a:ext>
                  </a:extLst>
                </p14:cNvPr>
                <p14:cNvContentPartPr/>
                <p14:nvPr/>
              </p14:nvContentPartPr>
              <p14:xfrm>
                <a:off x="4934474" y="2495104"/>
                <a:ext cx="182520" cy="184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D841010-950F-440F-BEF3-74C9F8A835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5474" y="2486464"/>
                  <a:ext cx="200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5D4091-D9C0-4CDA-9C68-9D03092FFBA5}"/>
                    </a:ext>
                  </a:extLst>
                </p14:cNvPr>
                <p14:cNvContentPartPr/>
                <p14:nvPr/>
              </p14:nvContentPartPr>
              <p14:xfrm>
                <a:off x="5185034" y="2513824"/>
                <a:ext cx="185400" cy="20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5D4091-D9C0-4CDA-9C68-9D03092FFB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6394" y="2504824"/>
                  <a:ext cx="203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5828A3-4E3F-4A46-8C9D-473E0B47CC2E}"/>
                    </a:ext>
                  </a:extLst>
                </p14:cNvPr>
                <p14:cNvContentPartPr/>
                <p14:nvPr/>
              </p14:nvContentPartPr>
              <p14:xfrm>
                <a:off x="5286914" y="2217904"/>
                <a:ext cx="288000" cy="45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5828A3-4E3F-4A46-8C9D-473E0B47CC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78274" y="2209264"/>
                  <a:ext cx="305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DC8371-22D0-4397-A166-A61AD56D3B70}"/>
                    </a:ext>
                  </a:extLst>
                </p14:cNvPr>
                <p14:cNvContentPartPr/>
                <p14:nvPr/>
              </p14:nvContentPartPr>
              <p14:xfrm>
                <a:off x="5552594" y="2544424"/>
                <a:ext cx="75960" cy="128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DC8371-22D0-4397-A166-A61AD56D3B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3954" y="2535424"/>
                  <a:ext cx="93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7979C1-F15C-4558-9586-861CDDBA2434}"/>
                    </a:ext>
                  </a:extLst>
                </p14:cNvPr>
                <p14:cNvContentPartPr/>
                <p14:nvPr/>
              </p14:nvContentPartPr>
              <p14:xfrm>
                <a:off x="5690834" y="2544064"/>
                <a:ext cx="19224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7979C1-F15C-4558-9586-861CDDBA24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1834" y="2535064"/>
                  <a:ext cx="20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AA532F-9564-4BD7-9AD1-89B32AC75E2C}"/>
                    </a:ext>
                  </a:extLst>
                </p14:cNvPr>
                <p14:cNvContentPartPr/>
                <p14:nvPr/>
              </p14:nvContentPartPr>
              <p14:xfrm>
                <a:off x="5799554" y="2550184"/>
                <a:ext cx="288720" cy="655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AA532F-9564-4BD7-9AD1-89B32AC75E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90914" y="2541544"/>
                  <a:ext cx="30636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F6896BD-CB72-4CBD-A295-19507739E65A}"/>
                    </a:ext>
                  </a:extLst>
                </p14:cNvPr>
                <p14:cNvContentPartPr/>
                <p14:nvPr/>
              </p14:nvContentPartPr>
              <p14:xfrm>
                <a:off x="6495074" y="2258584"/>
                <a:ext cx="212400" cy="410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F6896BD-CB72-4CBD-A295-19507739E6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86074" y="2249944"/>
                  <a:ext cx="2300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604ACB-B552-4107-96C6-10E1395825F0}"/>
                    </a:ext>
                  </a:extLst>
                </p14:cNvPr>
                <p14:cNvContentPartPr/>
                <p14:nvPr/>
              </p14:nvContentPartPr>
              <p14:xfrm>
                <a:off x="6461594" y="2411224"/>
                <a:ext cx="379080" cy="6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604ACB-B552-4107-96C6-10E1395825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52594" y="2402584"/>
                  <a:ext cx="396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A8EEA5-F589-48FA-B613-EFEBEC93AC79}"/>
                    </a:ext>
                  </a:extLst>
                </p14:cNvPr>
                <p14:cNvContentPartPr/>
                <p14:nvPr/>
              </p14:nvContentPartPr>
              <p14:xfrm>
                <a:off x="6817994" y="2139784"/>
                <a:ext cx="242640" cy="474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A8EEA5-F589-48FA-B613-EFEBEC93AC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8994" y="2131144"/>
                  <a:ext cx="260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FA9FAA-6A78-4D63-B5AF-4EE8C1957723}"/>
                    </a:ext>
                  </a:extLst>
                </p14:cNvPr>
                <p14:cNvContentPartPr/>
                <p14:nvPr/>
              </p14:nvContentPartPr>
              <p14:xfrm>
                <a:off x="7128674" y="2449384"/>
                <a:ext cx="120600" cy="129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FA9FAA-6A78-4D63-B5AF-4EE8C1957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9674" y="2440744"/>
                  <a:ext cx="13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B53552-4C56-496B-A955-03EBE354B2F7}"/>
                    </a:ext>
                  </a:extLst>
                </p14:cNvPr>
                <p14:cNvContentPartPr/>
                <p14:nvPr/>
              </p14:nvContentPartPr>
              <p14:xfrm>
                <a:off x="7698554" y="2177944"/>
                <a:ext cx="234360" cy="448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B53552-4C56-496B-A955-03EBE354B2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89914" y="2168944"/>
                  <a:ext cx="2520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68CE7B-73E9-4148-A9EF-DBE0F003C046}"/>
                    </a:ext>
                  </a:extLst>
                </p14:cNvPr>
                <p14:cNvContentPartPr/>
                <p14:nvPr/>
              </p14:nvContentPartPr>
              <p14:xfrm>
                <a:off x="7601714" y="2338504"/>
                <a:ext cx="410040" cy="11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68CE7B-73E9-4148-A9EF-DBE0F003C0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2714" y="2329504"/>
                  <a:ext cx="42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446071-3C8E-4114-A68D-57B18C281798}"/>
                    </a:ext>
                  </a:extLst>
                </p14:cNvPr>
                <p14:cNvContentPartPr/>
                <p14:nvPr/>
              </p14:nvContentPartPr>
              <p14:xfrm>
                <a:off x="7935794" y="2424544"/>
                <a:ext cx="152280" cy="180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446071-3C8E-4114-A68D-57B18C2817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27154" y="2415544"/>
                  <a:ext cx="169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B63AF5-64AB-4F85-AE88-FB5A1411DBDB}"/>
                    </a:ext>
                  </a:extLst>
                </p14:cNvPr>
                <p14:cNvContentPartPr/>
                <p14:nvPr/>
              </p14:nvContentPartPr>
              <p14:xfrm>
                <a:off x="8143874" y="2331664"/>
                <a:ext cx="267120" cy="28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B63AF5-64AB-4F85-AE88-FB5A1411DB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35234" y="2323024"/>
                  <a:ext cx="284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91434D-4B2B-46E9-9EC0-3628048C7127}"/>
                    </a:ext>
                  </a:extLst>
                </p14:cNvPr>
                <p14:cNvContentPartPr/>
                <p14:nvPr/>
              </p14:nvContentPartPr>
              <p14:xfrm>
                <a:off x="8293274" y="2426704"/>
                <a:ext cx="192960" cy="161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91434D-4B2B-46E9-9EC0-3628048C71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4274" y="2417704"/>
                  <a:ext cx="210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316672-6A62-497C-AC51-1734BCF86EE4}"/>
                    </a:ext>
                  </a:extLst>
                </p14:cNvPr>
                <p14:cNvContentPartPr/>
                <p14:nvPr/>
              </p14:nvContentPartPr>
              <p14:xfrm>
                <a:off x="8602154" y="2211064"/>
                <a:ext cx="154080" cy="377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316672-6A62-497C-AC51-1734BCF86E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93154" y="2202064"/>
                  <a:ext cx="171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456544-0869-4F6A-BB06-EF0157A5ACE8}"/>
                    </a:ext>
                  </a:extLst>
                </p14:cNvPr>
                <p14:cNvContentPartPr/>
                <p14:nvPr/>
              </p14:nvContentPartPr>
              <p14:xfrm>
                <a:off x="9008954" y="2369824"/>
                <a:ext cx="111240" cy="168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456544-0869-4F6A-BB06-EF0157A5AC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99954" y="2361184"/>
                  <a:ext cx="128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F79960-C480-4DE0-A899-B8DF7C84A3B2}"/>
                    </a:ext>
                  </a:extLst>
                </p14:cNvPr>
                <p14:cNvContentPartPr/>
                <p14:nvPr/>
              </p14:nvContentPartPr>
              <p14:xfrm>
                <a:off x="9274634" y="2361544"/>
                <a:ext cx="233280" cy="155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F79960-C480-4DE0-A899-B8DF7C84A3B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65634" y="2352544"/>
                  <a:ext cx="250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88BD731-E289-4FD9-B77C-78DA3AC0C78A}"/>
                    </a:ext>
                  </a:extLst>
                </p14:cNvPr>
                <p14:cNvContentPartPr/>
                <p14:nvPr/>
              </p14:nvContentPartPr>
              <p14:xfrm>
                <a:off x="2868434" y="3053824"/>
                <a:ext cx="206640" cy="495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88BD731-E289-4FD9-B77C-78DA3AC0C7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9794" y="3044824"/>
                  <a:ext cx="224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BA1964-22F5-4C35-92EA-7E5D2F016D43}"/>
                    </a:ext>
                  </a:extLst>
                </p14:cNvPr>
                <p14:cNvContentPartPr/>
                <p14:nvPr/>
              </p14:nvContentPartPr>
              <p14:xfrm>
                <a:off x="2845754" y="3244264"/>
                <a:ext cx="304200" cy="94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BA1964-22F5-4C35-92EA-7E5D2F016D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37114" y="3235624"/>
                  <a:ext cx="321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D1AB501-E5D2-425A-8135-333FB9D17C6D}"/>
                    </a:ext>
                  </a:extLst>
                </p14:cNvPr>
                <p14:cNvContentPartPr/>
                <p14:nvPr/>
              </p14:nvContentPartPr>
              <p14:xfrm>
                <a:off x="3202154" y="2980024"/>
                <a:ext cx="243720" cy="478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D1AB501-E5D2-425A-8135-333FB9D17C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93514" y="2971384"/>
                  <a:ext cx="261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DE487D-88DC-40BA-BFAF-C7823ED54F0D}"/>
                    </a:ext>
                  </a:extLst>
                </p14:cNvPr>
                <p14:cNvContentPartPr/>
                <p14:nvPr/>
              </p14:nvContentPartPr>
              <p14:xfrm>
                <a:off x="3445154" y="3251824"/>
                <a:ext cx="209520" cy="216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DE487D-88DC-40BA-BFAF-C7823ED54F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36514" y="3242824"/>
                  <a:ext cx="227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8E3466-9919-4F1D-B431-5FFE0BA133ED}"/>
                    </a:ext>
                  </a:extLst>
                </p14:cNvPr>
                <p14:cNvContentPartPr/>
                <p14:nvPr/>
              </p14:nvContentPartPr>
              <p14:xfrm>
                <a:off x="4168754" y="2753584"/>
                <a:ext cx="363960" cy="703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8E3466-9919-4F1D-B431-5FFE0BA133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60114" y="2744944"/>
                  <a:ext cx="38160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DFDF14-6809-4034-8053-395E8D05F1B7}"/>
                    </a:ext>
                  </a:extLst>
                </p14:cNvPr>
                <p14:cNvContentPartPr/>
                <p14:nvPr/>
              </p14:nvContentPartPr>
              <p14:xfrm>
                <a:off x="4085954" y="3240664"/>
                <a:ext cx="290880" cy="77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DFDF14-6809-4034-8053-395E8D05F1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76954" y="3231664"/>
                  <a:ext cx="30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9F3DF1-484A-45A1-8070-C574A29C3AE1}"/>
                    </a:ext>
                  </a:extLst>
                </p14:cNvPr>
                <p14:cNvContentPartPr/>
                <p14:nvPr/>
              </p14:nvContentPartPr>
              <p14:xfrm>
                <a:off x="4452074" y="3139144"/>
                <a:ext cx="131040" cy="265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9F3DF1-484A-45A1-8070-C574A29C3A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3074" y="3130144"/>
                  <a:ext cx="148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B9A5BC-0F74-48A2-885E-359615BCE1B1}"/>
                    </a:ext>
                  </a:extLst>
                </p14:cNvPr>
                <p14:cNvContentPartPr/>
                <p14:nvPr/>
              </p14:nvContentPartPr>
              <p14:xfrm>
                <a:off x="4616954" y="3183784"/>
                <a:ext cx="189000" cy="225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B9A5BC-0F74-48A2-885E-359615BCE1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08314" y="3174784"/>
                  <a:ext cx="206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A59AEF-300C-4669-B0CB-5E75D057873B}"/>
                    </a:ext>
                  </a:extLst>
                </p14:cNvPr>
                <p14:cNvContentPartPr/>
                <p14:nvPr/>
              </p14:nvContentPartPr>
              <p14:xfrm>
                <a:off x="4858514" y="3126544"/>
                <a:ext cx="198360" cy="279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A59AEF-300C-4669-B0CB-5E75D05787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9874" y="3117544"/>
                  <a:ext cx="216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1642844-3FB3-4B96-9858-E6B309679E17}"/>
                    </a:ext>
                  </a:extLst>
                </p14:cNvPr>
                <p14:cNvContentPartPr/>
                <p14:nvPr/>
              </p14:nvContentPartPr>
              <p14:xfrm>
                <a:off x="5241194" y="2846104"/>
                <a:ext cx="266040" cy="559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1642844-3FB3-4B96-9858-E6B309679E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2194" y="2837464"/>
                  <a:ext cx="2836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91FC3D-6A61-4FDE-845B-91ADE0387EC5}"/>
                    </a:ext>
                  </a:extLst>
                </p14:cNvPr>
                <p14:cNvContentPartPr/>
                <p14:nvPr/>
              </p14:nvContentPartPr>
              <p14:xfrm>
                <a:off x="5166314" y="3114664"/>
                <a:ext cx="452160" cy="8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91FC3D-6A61-4FDE-845B-91ADE0387E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57314" y="3106024"/>
                  <a:ext cx="469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3B8316-41A6-464E-BFB4-853980D15715}"/>
                    </a:ext>
                  </a:extLst>
                </p14:cNvPr>
                <p14:cNvContentPartPr/>
                <p14:nvPr/>
              </p14:nvContentPartPr>
              <p14:xfrm>
                <a:off x="6047954" y="2980744"/>
                <a:ext cx="356400" cy="321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3B8316-41A6-464E-BFB4-853980D157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39314" y="2971744"/>
                  <a:ext cx="374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62C70F-63C0-4F85-B9DB-0D1FAB5E4BDC}"/>
                    </a:ext>
                  </a:extLst>
                </p14:cNvPr>
                <p14:cNvContentPartPr/>
                <p14:nvPr/>
              </p14:nvContentPartPr>
              <p14:xfrm>
                <a:off x="6651314" y="2960584"/>
                <a:ext cx="240840" cy="381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62C70F-63C0-4F85-B9DB-0D1FAB5E4B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2674" y="2951944"/>
                  <a:ext cx="2584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2D612E-BA89-4814-8447-AD4433BFC29A}"/>
                    </a:ext>
                  </a:extLst>
                </p14:cNvPr>
                <p14:cNvContentPartPr/>
                <p14:nvPr/>
              </p14:nvContentPartPr>
              <p14:xfrm>
                <a:off x="6836714" y="3014584"/>
                <a:ext cx="275400" cy="257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2D612E-BA89-4814-8447-AD4433BFC2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27714" y="3005584"/>
                  <a:ext cx="293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708FFCD-DFD6-4D20-B918-21E910CE9D4F}"/>
                    </a:ext>
                  </a:extLst>
                </p14:cNvPr>
                <p14:cNvContentPartPr/>
                <p14:nvPr/>
              </p14:nvContentPartPr>
              <p14:xfrm>
                <a:off x="7128314" y="3049864"/>
                <a:ext cx="180360" cy="210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708FFCD-DFD6-4D20-B918-21E910CE9D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19674" y="3040864"/>
                  <a:ext cx="198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D81AE0E-E80E-4AB6-BAA9-40242A4EB72E}"/>
                    </a:ext>
                  </a:extLst>
                </p14:cNvPr>
                <p14:cNvContentPartPr/>
                <p14:nvPr/>
              </p14:nvContentPartPr>
              <p14:xfrm>
                <a:off x="7323074" y="3053104"/>
                <a:ext cx="165240" cy="186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D81AE0E-E80E-4AB6-BAA9-40242A4EB7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14434" y="3044104"/>
                  <a:ext cx="18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34798A-B1ED-4B40-9293-9FF2B585716E}"/>
                    </a:ext>
                  </a:extLst>
                </p14:cNvPr>
                <p14:cNvContentPartPr/>
                <p14:nvPr/>
              </p14:nvContentPartPr>
              <p14:xfrm>
                <a:off x="7487594" y="3053104"/>
                <a:ext cx="150840" cy="196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34798A-B1ED-4B40-9293-9FF2B585716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78594" y="304410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188B80-C1A2-4BCD-AB0F-3FB21D59F420}"/>
                    </a:ext>
                  </a:extLst>
                </p14:cNvPr>
                <p14:cNvContentPartPr/>
                <p14:nvPr/>
              </p14:nvContentPartPr>
              <p14:xfrm>
                <a:off x="7684514" y="3077224"/>
                <a:ext cx="185040" cy="14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188B80-C1A2-4BCD-AB0F-3FB21D59F4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75874" y="3068584"/>
                  <a:ext cx="202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8F3B06-FF46-41FB-A5E9-11539B8DC063}"/>
                    </a:ext>
                  </a:extLst>
                </p14:cNvPr>
                <p14:cNvContentPartPr/>
                <p14:nvPr/>
              </p14:nvContentPartPr>
              <p14:xfrm>
                <a:off x="7906274" y="3019984"/>
                <a:ext cx="154800" cy="196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8F3B06-FF46-41FB-A5E9-11539B8DC0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7274" y="3011344"/>
                  <a:ext cx="172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85F7E2C-E27A-4A3D-9B0A-F02E2D324669}"/>
                    </a:ext>
                  </a:extLst>
                </p14:cNvPr>
                <p14:cNvContentPartPr/>
                <p14:nvPr/>
              </p14:nvContentPartPr>
              <p14:xfrm>
                <a:off x="8064674" y="3008104"/>
                <a:ext cx="223200" cy="258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85F7E2C-E27A-4A3D-9B0A-F02E2D3246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55674" y="2999104"/>
                  <a:ext cx="240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3E68F9-263A-4394-A91A-F335CAC3AAE1}"/>
                    </a:ext>
                  </a:extLst>
                </p14:cNvPr>
                <p14:cNvContentPartPr/>
                <p14:nvPr/>
              </p14:nvContentPartPr>
              <p14:xfrm>
                <a:off x="8317034" y="2793904"/>
                <a:ext cx="229320" cy="650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3E68F9-263A-4394-A91A-F335CAC3AA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08394" y="2784904"/>
                  <a:ext cx="24696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9C9824D-6093-4D22-B691-AC09A405D640}"/>
                    </a:ext>
                  </a:extLst>
                </p14:cNvPr>
                <p14:cNvContentPartPr/>
                <p14:nvPr/>
              </p14:nvContentPartPr>
              <p14:xfrm>
                <a:off x="8909954" y="3031504"/>
                <a:ext cx="205920" cy="236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9C9824D-6093-4D22-B691-AC09A405D6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01314" y="3022864"/>
                  <a:ext cx="223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ED014C5-CD5C-4BDA-A3C1-BA68B1FD757F}"/>
                    </a:ext>
                  </a:extLst>
                </p14:cNvPr>
                <p14:cNvContentPartPr/>
                <p14:nvPr/>
              </p14:nvContentPartPr>
              <p14:xfrm>
                <a:off x="9169874" y="3001984"/>
                <a:ext cx="231480" cy="235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ED014C5-CD5C-4BDA-A3C1-BA68B1FD75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61234" y="2992984"/>
                  <a:ext cx="249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1486F8-F135-4663-B764-3743F5FBCE1E}"/>
                    </a:ext>
                  </a:extLst>
                </p14:cNvPr>
                <p14:cNvContentPartPr/>
                <p14:nvPr/>
              </p14:nvContentPartPr>
              <p14:xfrm>
                <a:off x="9463274" y="2991544"/>
                <a:ext cx="176760" cy="226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1486F8-F135-4663-B764-3743F5FBCE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54274" y="2982904"/>
                  <a:ext cx="194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B5CBB79-6C7A-48DA-B2E2-383E9026DBF3}"/>
                    </a:ext>
                  </a:extLst>
                </p14:cNvPr>
                <p14:cNvContentPartPr/>
                <p14:nvPr/>
              </p14:nvContentPartPr>
              <p14:xfrm>
                <a:off x="9688994" y="3038344"/>
                <a:ext cx="171360" cy="183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B5CBB79-6C7A-48DA-B2E2-383E9026DB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79994" y="3029344"/>
                  <a:ext cx="189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A62CC4-9694-4FAD-AA52-ACBDEC554DBA}"/>
                    </a:ext>
                  </a:extLst>
                </p14:cNvPr>
                <p14:cNvContentPartPr/>
                <p14:nvPr/>
              </p14:nvContentPartPr>
              <p14:xfrm>
                <a:off x="9915434" y="3031864"/>
                <a:ext cx="192240" cy="187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A62CC4-9694-4FAD-AA52-ACBDEC554D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06794" y="3022864"/>
                  <a:ext cx="20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424BEE-A951-4762-B6A0-16AFEF9CD647}"/>
                    </a:ext>
                  </a:extLst>
                </p14:cNvPr>
                <p14:cNvContentPartPr/>
                <p14:nvPr/>
              </p14:nvContentPartPr>
              <p14:xfrm>
                <a:off x="10141154" y="2978584"/>
                <a:ext cx="189000" cy="247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424BEE-A951-4762-B6A0-16AFEF9CD6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132154" y="2969584"/>
                  <a:ext cx="206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98BE6D-9D84-48FC-A6BA-B9EC9613FF60}"/>
                    </a:ext>
                  </a:extLst>
                </p14:cNvPr>
                <p14:cNvContentPartPr/>
                <p14:nvPr/>
              </p14:nvContentPartPr>
              <p14:xfrm>
                <a:off x="10505474" y="3268384"/>
                <a:ext cx="19800" cy="36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98BE6D-9D84-48FC-A6BA-B9EC9613FF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96834" y="3259384"/>
                  <a:ext cx="3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C3D88C1-44D9-4F94-AC3A-B13BE963D43B}"/>
                    </a:ext>
                  </a:extLst>
                </p14:cNvPr>
                <p14:cNvContentPartPr/>
                <p14:nvPr/>
              </p14:nvContentPartPr>
              <p14:xfrm>
                <a:off x="2051954" y="589264"/>
                <a:ext cx="152280" cy="38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C3D88C1-44D9-4F94-AC3A-B13BE963D4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43314" y="580264"/>
                  <a:ext cx="169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E15167-ACB2-40C2-9D7C-993A1E9D4404}"/>
                    </a:ext>
                  </a:extLst>
                </p14:cNvPr>
                <p14:cNvContentPartPr/>
                <p14:nvPr/>
              </p14:nvContentPartPr>
              <p14:xfrm>
                <a:off x="2516354" y="352744"/>
                <a:ext cx="411120" cy="426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E15167-ACB2-40C2-9D7C-993A1E9D440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07714" y="344104"/>
                  <a:ext cx="428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FA6FAD-19EA-4B62-B74E-C4F37D22D30D}"/>
                    </a:ext>
                  </a:extLst>
                </p14:cNvPr>
                <p14:cNvContentPartPr/>
                <p14:nvPr/>
              </p14:nvContentPartPr>
              <p14:xfrm>
                <a:off x="2856914" y="559384"/>
                <a:ext cx="217080" cy="156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FA6FAD-19EA-4B62-B74E-C4F37D22D3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48274" y="550384"/>
                  <a:ext cx="234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440B2D-C1DA-428C-AF3E-898E373461CA}"/>
                    </a:ext>
                  </a:extLst>
                </p14:cNvPr>
                <p14:cNvContentPartPr/>
                <p14:nvPr/>
              </p14:nvContentPartPr>
              <p14:xfrm>
                <a:off x="3102434" y="550384"/>
                <a:ext cx="167040" cy="19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440B2D-C1DA-428C-AF3E-898E373461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93794" y="541744"/>
                  <a:ext cx="184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A5EA37-20CA-488B-B595-6D32DDE35715}"/>
                    </a:ext>
                  </a:extLst>
                </p14:cNvPr>
                <p14:cNvContentPartPr/>
                <p14:nvPr/>
              </p14:nvContentPartPr>
              <p14:xfrm>
                <a:off x="3301514" y="493504"/>
                <a:ext cx="118080" cy="22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A5EA37-20CA-488B-B595-6D32DDE357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92514" y="484864"/>
                  <a:ext cx="135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DF31E9-74B5-45FA-8424-940289C83140}"/>
                    </a:ext>
                  </a:extLst>
                </p14:cNvPr>
                <p14:cNvContentPartPr/>
                <p14:nvPr/>
              </p14:nvContentPartPr>
              <p14:xfrm>
                <a:off x="3428954" y="590704"/>
                <a:ext cx="163080" cy="118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DF31E9-74B5-45FA-8424-940289C831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19954" y="581704"/>
                  <a:ext cx="180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A7F3AA-37BF-4612-AB39-1E1574879BDE}"/>
                    </a:ext>
                  </a:extLst>
                </p14:cNvPr>
                <p14:cNvContentPartPr/>
                <p14:nvPr/>
              </p14:nvContentPartPr>
              <p14:xfrm>
                <a:off x="3663314" y="520144"/>
                <a:ext cx="173520" cy="265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A7F3AA-37BF-4612-AB39-1E1574879B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54674" y="511144"/>
                  <a:ext cx="19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342D9A-E460-4BA0-A334-8EF0A65C841B}"/>
                    </a:ext>
                  </a:extLst>
                </p14:cNvPr>
                <p14:cNvContentPartPr/>
                <p14:nvPr/>
              </p14:nvContentPartPr>
              <p14:xfrm>
                <a:off x="4224194" y="534904"/>
                <a:ext cx="132480" cy="19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342D9A-E460-4BA0-A334-8EF0A65C84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15194" y="526264"/>
                  <a:ext cx="150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2AE2BE-F2CF-4ADB-8F80-08877B762DCC}"/>
                    </a:ext>
                  </a:extLst>
                </p14:cNvPr>
                <p14:cNvContentPartPr/>
                <p14:nvPr/>
              </p14:nvContentPartPr>
              <p14:xfrm>
                <a:off x="4582394" y="201184"/>
                <a:ext cx="253800" cy="54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2AE2BE-F2CF-4ADB-8F80-08877B762D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73754" y="192544"/>
                  <a:ext cx="2714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829D98-45AD-4599-AC65-E5E00514A1E1}"/>
                    </a:ext>
                  </a:extLst>
                </p14:cNvPr>
                <p14:cNvContentPartPr/>
                <p14:nvPr/>
              </p14:nvContentPartPr>
              <p14:xfrm>
                <a:off x="4547114" y="560824"/>
                <a:ext cx="194760" cy="55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829D98-45AD-4599-AC65-E5E00514A1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38114" y="552184"/>
                  <a:ext cx="212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EAF40C-0045-4CBB-BD2F-22C2225FDDBC}"/>
                    </a:ext>
                  </a:extLst>
                </p14:cNvPr>
                <p14:cNvContentPartPr/>
                <p14:nvPr/>
              </p14:nvContentPartPr>
              <p14:xfrm>
                <a:off x="5018354" y="420424"/>
                <a:ext cx="194400" cy="28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EAF40C-0045-4CBB-BD2F-22C2225FDDB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09354" y="411784"/>
                  <a:ext cx="212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8DD9E3-94ED-4D65-ACD6-A9B5A9B46D6C}"/>
                    </a:ext>
                  </a:extLst>
                </p14:cNvPr>
                <p14:cNvContentPartPr/>
                <p14:nvPr/>
              </p14:nvContentPartPr>
              <p14:xfrm>
                <a:off x="5101514" y="310264"/>
                <a:ext cx="304200" cy="38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8DD9E3-94ED-4D65-ACD6-A9B5A9B46D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92514" y="301264"/>
                  <a:ext cx="321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25E2FC-2FA8-4BD9-97BA-C66335D75C98}"/>
                    </a:ext>
                  </a:extLst>
                </p14:cNvPr>
                <p14:cNvContentPartPr/>
                <p14:nvPr/>
              </p14:nvContentPartPr>
              <p14:xfrm>
                <a:off x="5402834" y="502144"/>
                <a:ext cx="159840" cy="157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25E2FC-2FA8-4BD9-97BA-C66335D75C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93834" y="493144"/>
                  <a:ext cx="177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676497-BA02-493F-9020-46F213DCE521}"/>
                    </a:ext>
                  </a:extLst>
                </p14:cNvPr>
                <p14:cNvContentPartPr/>
                <p14:nvPr/>
              </p14:nvContentPartPr>
              <p14:xfrm>
                <a:off x="5629634" y="516904"/>
                <a:ext cx="191160" cy="18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676497-BA02-493F-9020-46F213DCE5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20634" y="507904"/>
                  <a:ext cx="20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9ADF81-ACA2-437D-AB11-B693E487AF9E}"/>
                    </a:ext>
                  </a:extLst>
                </p14:cNvPr>
                <p14:cNvContentPartPr/>
                <p14:nvPr/>
              </p14:nvContentPartPr>
              <p14:xfrm>
                <a:off x="5879834" y="531304"/>
                <a:ext cx="180000" cy="16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9ADF81-ACA2-437D-AB11-B693E487AF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71194" y="522664"/>
                  <a:ext cx="197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4A1388-BB9E-4EDB-876E-FD6E73219B18}"/>
                    </a:ext>
                  </a:extLst>
                </p14:cNvPr>
                <p14:cNvContentPartPr/>
                <p14:nvPr/>
              </p14:nvContentPartPr>
              <p14:xfrm>
                <a:off x="6154154" y="538864"/>
                <a:ext cx="108720" cy="152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4A1388-BB9E-4EDB-876E-FD6E73219B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45154" y="529864"/>
                  <a:ext cx="126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AB716D-BB8F-45F3-B83E-AC386773FF87}"/>
                    </a:ext>
                  </a:extLst>
                </p14:cNvPr>
                <p14:cNvContentPartPr/>
                <p14:nvPr/>
              </p14:nvContentPartPr>
              <p14:xfrm>
                <a:off x="6344594" y="542104"/>
                <a:ext cx="23112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AB716D-BB8F-45F3-B83E-AC386773FF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35594" y="533104"/>
                  <a:ext cx="248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6A3B05-32DE-4A6D-A206-C733207E4180}"/>
                    </a:ext>
                  </a:extLst>
                </p14:cNvPr>
                <p14:cNvContentPartPr/>
                <p14:nvPr/>
              </p14:nvContentPartPr>
              <p14:xfrm>
                <a:off x="6630794" y="317104"/>
                <a:ext cx="171720" cy="34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6A3B05-32DE-4A6D-A206-C733207E41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2154" y="308464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E67B85-529B-41C7-94D2-8EB613CD261F}"/>
                    </a:ext>
                  </a:extLst>
                </p14:cNvPr>
                <p14:cNvContentPartPr/>
                <p14:nvPr/>
              </p14:nvContentPartPr>
              <p14:xfrm>
                <a:off x="6809714" y="281464"/>
                <a:ext cx="170280" cy="394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E67B85-529B-41C7-94D2-8EB613CD261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1074" y="272824"/>
                  <a:ext cx="187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E2430A-E12C-4EDB-B640-BD706CE91DC4}"/>
                    </a:ext>
                  </a:extLst>
                </p14:cNvPr>
                <p14:cNvContentPartPr/>
                <p14:nvPr/>
              </p14:nvContentPartPr>
              <p14:xfrm>
                <a:off x="6950114" y="433384"/>
                <a:ext cx="166320" cy="246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E2430A-E12C-4EDB-B640-BD706CE91D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1114" y="424744"/>
                  <a:ext cx="183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556335-2E25-4D8F-BD86-11A5135774A2}"/>
                    </a:ext>
                  </a:extLst>
                </p14:cNvPr>
                <p14:cNvContentPartPr/>
                <p14:nvPr/>
              </p14:nvContentPartPr>
              <p14:xfrm>
                <a:off x="7392914" y="229264"/>
                <a:ext cx="273240" cy="455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556335-2E25-4D8F-BD86-11A5135774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83914" y="220264"/>
                  <a:ext cx="290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390184-25F9-4ED8-8300-8998C2A04849}"/>
                    </a:ext>
                  </a:extLst>
                </p14:cNvPr>
                <p14:cNvContentPartPr/>
                <p14:nvPr/>
              </p14:nvContentPartPr>
              <p14:xfrm>
                <a:off x="7253594" y="434824"/>
                <a:ext cx="456480" cy="9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390184-25F9-4ED8-8300-8998C2A0484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44594" y="425824"/>
                  <a:ext cx="474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CCD17F-A682-415B-868C-A3DFAB325834}"/>
                    </a:ext>
                  </a:extLst>
                </p14:cNvPr>
                <p14:cNvContentPartPr/>
                <p14:nvPr/>
              </p14:nvContentPartPr>
              <p14:xfrm>
                <a:off x="7671914" y="465064"/>
                <a:ext cx="128160" cy="158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CCD17F-A682-415B-868C-A3DFAB3258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63274" y="456424"/>
                  <a:ext cx="14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AADF11-65D9-46BC-8411-ED2294FD53BC}"/>
                    </a:ext>
                  </a:extLst>
                </p14:cNvPr>
                <p14:cNvContentPartPr/>
                <p14:nvPr/>
              </p14:nvContentPartPr>
              <p14:xfrm>
                <a:off x="7877834" y="503944"/>
                <a:ext cx="48240" cy="11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AADF11-65D9-46BC-8411-ED2294FD53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69194" y="495304"/>
                  <a:ext cx="65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C5571E-E157-4F81-B9D4-509935F5891A}"/>
                    </a:ext>
                  </a:extLst>
                </p14:cNvPr>
                <p14:cNvContentPartPr/>
                <p14:nvPr/>
              </p14:nvContentPartPr>
              <p14:xfrm>
                <a:off x="8033354" y="451744"/>
                <a:ext cx="180000" cy="176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C5571E-E157-4F81-B9D4-509935F589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24354" y="443104"/>
                  <a:ext cx="197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04CC1E-1FA2-4432-85F1-2C91525A4FC4}"/>
                    </a:ext>
                  </a:extLst>
                </p14:cNvPr>
                <p14:cNvContentPartPr/>
                <p14:nvPr/>
              </p14:nvContentPartPr>
              <p14:xfrm>
                <a:off x="8375354" y="205504"/>
                <a:ext cx="226080" cy="41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04CC1E-1FA2-4432-85F1-2C91525A4F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66354" y="196504"/>
                  <a:ext cx="2437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74A23D-9286-44AF-9CC0-0C8BAB3536BD}"/>
                    </a:ext>
                  </a:extLst>
                </p14:cNvPr>
                <p14:cNvContentPartPr/>
                <p14:nvPr/>
              </p14:nvContentPartPr>
              <p14:xfrm>
                <a:off x="8538794" y="421144"/>
                <a:ext cx="149040" cy="236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74A23D-9286-44AF-9CC0-0C8BAB3536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30154" y="412504"/>
                  <a:ext cx="166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F49E316-3A3D-4C81-8BE5-30F0BF4511CA}"/>
                    </a:ext>
                  </a:extLst>
                </p14:cNvPr>
                <p14:cNvContentPartPr/>
                <p14:nvPr/>
              </p14:nvContentPartPr>
              <p14:xfrm>
                <a:off x="2089034" y="975184"/>
                <a:ext cx="197280" cy="5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F49E316-3A3D-4C81-8BE5-30F0BF4511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80394" y="966184"/>
                  <a:ext cx="214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BE88CF3-4F20-465F-AA14-226BB296B473}"/>
                    </a:ext>
                  </a:extLst>
                </p14:cNvPr>
                <p14:cNvContentPartPr/>
                <p14:nvPr/>
              </p14:nvContentPartPr>
              <p14:xfrm>
                <a:off x="2653154" y="968704"/>
                <a:ext cx="360" cy="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BE88CF3-4F20-465F-AA14-226BB296B47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44514" y="959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3D37C95-F8A7-4409-9856-19EE49117D83}"/>
                    </a:ext>
                  </a:extLst>
                </p14:cNvPr>
                <p14:cNvContentPartPr/>
                <p14:nvPr/>
              </p14:nvContentPartPr>
              <p14:xfrm>
                <a:off x="2634434" y="892024"/>
                <a:ext cx="83520" cy="189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3D37C95-F8A7-4409-9856-19EE49117D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25794" y="883024"/>
                  <a:ext cx="101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935797A-D5DA-427D-A129-97B3EF87779F}"/>
                    </a:ext>
                  </a:extLst>
                </p14:cNvPr>
                <p14:cNvContentPartPr/>
                <p14:nvPr/>
              </p14:nvContentPartPr>
              <p14:xfrm>
                <a:off x="2489714" y="1080664"/>
                <a:ext cx="342000" cy="25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935797A-D5DA-427D-A129-97B3EF8777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80714" y="1072024"/>
                  <a:ext cx="359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7BAE7-DD07-4BAA-823A-B639F1C763F3}"/>
                    </a:ext>
                  </a:extLst>
                </p14:cNvPr>
                <p14:cNvContentPartPr/>
                <p14:nvPr/>
              </p14:nvContentPartPr>
              <p14:xfrm>
                <a:off x="2392154" y="862504"/>
                <a:ext cx="551160" cy="89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7BAE7-DD07-4BAA-823A-B639F1C763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83154" y="853864"/>
                  <a:ext cx="568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160DA35-6AB8-4B1E-9705-F4B061BFE9AF}"/>
                    </a:ext>
                  </a:extLst>
                </p14:cNvPr>
                <p14:cNvContentPartPr/>
                <p14:nvPr/>
              </p14:nvContentPartPr>
              <p14:xfrm>
                <a:off x="2887154" y="974464"/>
                <a:ext cx="223920" cy="123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160DA35-6AB8-4B1E-9705-F4B061BFE9A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78514" y="965824"/>
                  <a:ext cx="241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A2479C2-B806-49A3-8967-F33B004F9CF8}"/>
                    </a:ext>
                  </a:extLst>
                </p14:cNvPr>
                <p14:cNvContentPartPr/>
                <p14:nvPr/>
              </p14:nvContentPartPr>
              <p14:xfrm>
                <a:off x="3139514" y="949624"/>
                <a:ext cx="231840" cy="165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A2479C2-B806-49A3-8967-F33B004F9C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30514" y="940984"/>
                  <a:ext cx="24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31EF2BC-A840-423F-AFC2-863BC8E55E25}"/>
                    </a:ext>
                  </a:extLst>
                </p14:cNvPr>
                <p14:cNvContentPartPr/>
                <p14:nvPr/>
              </p14:nvContentPartPr>
              <p14:xfrm>
                <a:off x="3296834" y="832264"/>
                <a:ext cx="216720" cy="251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31EF2BC-A840-423F-AFC2-863BC8E55E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87834" y="823624"/>
                  <a:ext cx="23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744FD1-3451-4BA7-89B8-FECA694CB9BB}"/>
                    </a:ext>
                  </a:extLst>
                </p14:cNvPr>
                <p14:cNvContentPartPr/>
                <p14:nvPr/>
              </p14:nvContentPartPr>
              <p14:xfrm>
                <a:off x="3416714" y="959704"/>
                <a:ext cx="187920" cy="173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744FD1-3451-4BA7-89B8-FECA694CB9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08074" y="950704"/>
                  <a:ext cx="205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BDB323F-2136-437F-9274-CFD9FD331142}"/>
                    </a:ext>
                  </a:extLst>
                </p14:cNvPr>
                <p14:cNvContentPartPr/>
                <p14:nvPr/>
              </p14:nvContentPartPr>
              <p14:xfrm>
                <a:off x="3525074" y="1036384"/>
                <a:ext cx="174240" cy="270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BDB323F-2136-437F-9274-CFD9FD3311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16434" y="1027744"/>
                  <a:ext cx="191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EDBC100-FFCD-432B-A99F-B2EAB9969D30}"/>
                    </a:ext>
                  </a:extLst>
                </p14:cNvPr>
                <p14:cNvContentPartPr/>
                <p14:nvPr/>
              </p14:nvContentPartPr>
              <p14:xfrm>
                <a:off x="3642794" y="928024"/>
                <a:ext cx="274320" cy="17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EDBC100-FFCD-432B-A99F-B2EAB9969D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33794" y="919384"/>
                  <a:ext cx="291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8CF1B4-906E-455E-87AB-1537E62660DD}"/>
                    </a:ext>
                  </a:extLst>
                </p14:cNvPr>
                <p14:cNvContentPartPr/>
                <p14:nvPr/>
              </p14:nvContentPartPr>
              <p14:xfrm>
                <a:off x="3897314" y="960424"/>
                <a:ext cx="188280" cy="139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8CF1B4-906E-455E-87AB-1537E62660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88314" y="951424"/>
                  <a:ext cx="20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489EA3-F45F-4A2C-A30A-E81EE3AAF497}"/>
                    </a:ext>
                  </a:extLst>
                </p14:cNvPr>
                <p14:cNvContentPartPr/>
                <p14:nvPr/>
              </p14:nvContentPartPr>
              <p14:xfrm>
                <a:off x="4081994" y="987784"/>
                <a:ext cx="177120" cy="133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489EA3-F45F-4A2C-A30A-E81EE3AAF4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73354" y="978784"/>
                  <a:ext cx="19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716310-E49B-4F40-B831-52BE3ED3BB64}"/>
                    </a:ext>
                  </a:extLst>
                </p14:cNvPr>
                <p14:cNvContentPartPr/>
                <p14:nvPr/>
              </p14:nvContentPartPr>
              <p14:xfrm>
                <a:off x="4323194" y="960064"/>
                <a:ext cx="209160" cy="183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716310-E49B-4F40-B831-52BE3ED3BB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14554" y="951424"/>
                  <a:ext cx="226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8E19AF9-7256-4326-8F85-81DBC825D0E5}"/>
                    </a:ext>
                  </a:extLst>
                </p14:cNvPr>
                <p14:cNvContentPartPr/>
                <p14:nvPr/>
              </p14:nvContentPartPr>
              <p14:xfrm>
                <a:off x="4426154" y="814984"/>
                <a:ext cx="254520" cy="329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8E19AF9-7256-4326-8F85-81DBC825D0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17154" y="805984"/>
                  <a:ext cx="272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46DBA4-D569-4490-80A3-DF49C8850B03}"/>
                    </a:ext>
                  </a:extLst>
                </p14:cNvPr>
                <p14:cNvContentPartPr/>
                <p14:nvPr/>
              </p14:nvContentPartPr>
              <p14:xfrm>
                <a:off x="4619474" y="985624"/>
                <a:ext cx="345960" cy="144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46DBA4-D569-4490-80A3-DF49C8850B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10474" y="976624"/>
                  <a:ext cx="363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67FF5C-DCC0-48F5-90CC-F29EEB3E62A0}"/>
                    </a:ext>
                  </a:extLst>
                </p14:cNvPr>
                <p14:cNvContentPartPr/>
                <p14:nvPr/>
              </p14:nvContentPartPr>
              <p14:xfrm>
                <a:off x="5073074" y="795544"/>
                <a:ext cx="245880" cy="393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67FF5C-DCC0-48F5-90CC-F29EEB3E62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64434" y="786904"/>
                  <a:ext cx="2635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C7ECD2-CD3E-4EF9-8B15-076209277584}"/>
                    </a:ext>
                  </a:extLst>
                </p14:cNvPr>
                <p14:cNvContentPartPr/>
                <p14:nvPr/>
              </p14:nvContentPartPr>
              <p14:xfrm>
                <a:off x="5024474" y="953944"/>
                <a:ext cx="322920" cy="88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C7ECD2-CD3E-4EF9-8B15-0762092775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15834" y="944944"/>
                  <a:ext cx="340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8A707CC-7686-4299-A574-718B8CF39A0B}"/>
                    </a:ext>
                  </a:extLst>
                </p14:cNvPr>
                <p14:cNvContentPartPr/>
                <p14:nvPr/>
              </p14:nvContentPartPr>
              <p14:xfrm>
                <a:off x="5654834" y="750184"/>
                <a:ext cx="191160" cy="36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8A707CC-7686-4299-A574-718B8CF39A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45834" y="741544"/>
                  <a:ext cx="208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008178C-8A49-4BAA-8D79-908F5BD33BAE}"/>
                    </a:ext>
                  </a:extLst>
                </p14:cNvPr>
                <p14:cNvContentPartPr/>
                <p14:nvPr/>
              </p14:nvContentPartPr>
              <p14:xfrm>
                <a:off x="5506874" y="930904"/>
                <a:ext cx="391680" cy="39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008178C-8A49-4BAA-8D79-908F5BD33B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97874" y="921904"/>
                  <a:ext cx="40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E5EE258-7337-4BC4-BEF4-5BB99B86CC18}"/>
                    </a:ext>
                  </a:extLst>
                </p14:cNvPr>
                <p14:cNvContentPartPr/>
                <p14:nvPr/>
              </p14:nvContentPartPr>
              <p14:xfrm>
                <a:off x="5893514" y="923704"/>
                <a:ext cx="188280" cy="160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E5EE258-7337-4BC4-BEF4-5BB99B86CC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84514" y="914704"/>
                  <a:ext cx="205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4506C4-1F09-4D73-A74C-22D5C94B461D}"/>
                    </a:ext>
                  </a:extLst>
                </p14:cNvPr>
                <p14:cNvContentPartPr/>
                <p14:nvPr/>
              </p14:nvContentPartPr>
              <p14:xfrm>
                <a:off x="6131114" y="840544"/>
                <a:ext cx="204480" cy="23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4506C4-1F09-4D73-A74C-22D5C94B461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2474" y="831904"/>
                  <a:ext cx="222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B79652C-6614-4241-B11F-0F909212B851}"/>
                    </a:ext>
                  </a:extLst>
                </p14:cNvPr>
                <p14:cNvContentPartPr/>
                <p14:nvPr/>
              </p14:nvContentPartPr>
              <p14:xfrm>
                <a:off x="6297434" y="921544"/>
                <a:ext cx="163080" cy="103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B79652C-6614-4241-B11F-0F909212B8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88434" y="912544"/>
                  <a:ext cx="180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246745-D0EB-49DB-B356-29CA1B595E66}"/>
                    </a:ext>
                  </a:extLst>
                </p14:cNvPr>
                <p14:cNvContentPartPr/>
                <p14:nvPr/>
              </p14:nvContentPartPr>
              <p14:xfrm>
                <a:off x="6663194" y="739744"/>
                <a:ext cx="142560" cy="295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246745-D0EB-49DB-B356-29CA1B595E6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54194" y="731104"/>
                  <a:ext cx="160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B41934-78E1-4EFC-BD77-FB0135331F72}"/>
                    </a:ext>
                  </a:extLst>
                </p14:cNvPr>
                <p14:cNvContentPartPr/>
                <p14:nvPr/>
              </p14:nvContentPartPr>
              <p14:xfrm>
                <a:off x="6838874" y="843424"/>
                <a:ext cx="132840" cy="235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B41934-78E1-4EFC-BD77-FB0135331F7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30234" y="834424"/>
                  <a:ext cx="15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9BF6C3C-E218-426D-8C7B-4270E61BFE77}"/>
                    </a:ext>
                  </a:extLst>
                </p14:cNvPr>
                <p14:cNvContentPartPr/>
                <p14:nvPr/>
              </p14:nvContentPartPr>
              <p14:xfrm>
                <a:off x="2089034" y="1476304"/>
                <a:ext cx="217080" cy="4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BF6C3C-E218-426D-8C7B-4270E61BFE7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0034" y="1467304"/>
                  <a:ext cx="234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016DA4-AD1F-4EC4-80AB-A1904C817E14}"/>
                    </a:ext>
                  </a:extLst>
                </p14:cNvPr>
                <p14:cNvContentPartPr/>
                <p14:nvPr/>
              </p14:nvContentPartPr>
              <p14:xfrm>
                <a:off x="2572514" y="1364344"/>
                <a:ext cx="156600" cy="24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016DA4-AD1F-4EC4-80AB-A1904C817E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63514" y="1355344"/>
                  <a:ext cx="174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A63CCA-1523-4F71-971C-C4EAB8E88745}"/>
                    </a:ext>
                  </a:extLst>
                </p14:cNvPr>
                <p14:cNvContentPartPr/>
                <p14:nvPr/>
              </p14:nvContentPartPr>
              <p14:xfrm>
                <a:off x="2690234" y="1185424"/>
                <a:ext cx="268560" cy="236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A63CCA-1523-4F71-971C-C4EAB8E887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81594" y="1176784"/>
                  <a:ext cx="286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B2DA216-1CBD-4B71-A924-7C0BAA4B5295}"/>
                    </a:ext>
                  </a:extLst>
                </p14:cNvPr>
                <p14:cNvContentPartPr/>
                <p14:nvPr/>
              </p14:nvContentPartPr>
              <p14:xfrm>
                <a:off x="2888954" y="1388104"/>
                <a:ext cx="162720" cy="172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B2DA216-1CBD-4B71-A924-7C0BAA4B529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80314" y="1379464"/>
                  <a:ext cx="180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2B1C60-8B86-4215-8397-F1DA01FEE824}"/>
                    </a:ext>
                  </a:extLst>
                </p14:cNvPr>
                <p14:cNvContentPartPr/>
                <p14:nvPr/>
              </p14:nvContentPartPr>
              <p14:xfrm>
                <a:off x="3051314" y="1428784"/>
                <a:ext cx="98640" cy="125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2B1C60-8B86-4215-8397-F1DA01FEE8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42314" y="1419784"/>
                  <a:ext cx="116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BAF3A31-05F7-43B2-924B-C7844DA13074}"/>
                    </a:ext>
                  </a:extLst>
                </p14:cNvPr>
                <p14:cNvContentPartPr/>
                <p14:nvPr/>
              </p14:nvContentPartPr>
              <p14:xfrm>
                <a:off x="3246794" y="1197304"/>
                <a:ext cx="198360" cy="351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BAF3A31-05F7-43B2-924B-C7844DA130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37794" y="1188664"/>
                  <a:ext cx="216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A1CA7B-A86B-4C8A-AC8E-19D61495DB43}"/>
                    </a:ext>
                  </a:extLst>
                </p14:cNvPr>
                <p14:cNvContentPartPr/>
                <p14:nvPr/>
              </p14:nvContentPartPr>
              <p14:xfrm>
                <a:off x="3494834" y="1417264"/>
                <a:ext cx="141840" cy="125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A1CA7B-A86B-4C8A-AC8E-19D61495DB4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86194" y="1408264"/>
                  <a:ext cx="159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7AEFD4-7D1E-4F1C-8A17-2484924ED80E}"/>
                    </a:ext>
                  </a:extLst>
                </p14:cNvPr>
                <p14:cNvContentPartPr/>
                <p14:nvPr/>
              </p14:nvContentPartPr>
              <p14:xfrm>
                <a:off x="3762314" y="1145104"/>
                <a:ext cx="192240" cy="431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7AEFD4-7D1E-4F1C-8A17-2484924ED80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53674" y="1136464"/>
                  <a:ext cx="209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21A710D-5DB4-4964-BC51-107B8A1D8968}"/>
                    </a:ext>
                  </a:extLst>
                </p14:cNvPr>
                <p14:cNvContentPartPr/>
                <p14:nvPr/>
              </p14:nvContentPartPr>
              <p14:xfrm>
                <a:off x="3959954" y="1412584"/>
                <a:ext cx="55440" cy="128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21A710D-5DB4-4964-BC51-107B8A1D89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51314" y="1403944"/>
                  <a:ext cx="73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1CA7A4-06F1-43CB-9629-D532F105CC22}"/>
                    </a:ext>
                  </a:extLst>
                </p14:cNvPr>
                <p14:cNvContentPartPr/>
                <p14:nvPr/>
              </p14:nvContentPartPr>
              <p14:xfrm>
                <a:off x="4194674" y="1191544"/>
                <a:ext cx="126720" cy="342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1CA7A4-06F1-43CB-9629-D532F105CC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85674" y="1182904"/>
                  <a:ext cx="144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6F20D23-6E74-4551-B071-769793E1E285}"/>
                    </a:ext>
                  </a:extLst>
                </p14:cNvPr>
                <p14:cNvContentPartPr/>
                <p14:nvPr/>
              </p14:nvContentPartPr>
              <p14:xfrm>
                <a:off x="4459274" y="1180024"/>
                <a:ext cx="155520" cy="348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6F20D23-6E74-4551-B071-769793E1E28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50274" y="1171024"/>
                  <a:ext cx="173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5BA510-008A-4E65-AD3A-AC3DAE0146E9}"/>
                    </a:ext>
                  </a:extLst>
                </p14:cNvPr>
                <p14:cNvContentPartPr/>
                <p14:nvPr/>
              </p14:nvContentPartPr>
              <p14:xfrm>
                <a:off x="4393034" y="1367584"/>
                <a:ext cx="276480" cy="131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5BA510-008A-4E65-AD3A-AC3DAE0146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84034" y="1358584"/>
                  <a:ext cx="29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9AEB14-ADF8-450C-B5F3-025E57BDD714}"/>
                    </a:ext>
                  </a:extLst>
                </p14:cNvPr>
                <p14:cNvContentPartPr/>
                <p14:nvPr/>
              </p14:nvContentPartPr>
              <p14:xfrm>
                <a:off x="4556114" y="1379824"/>
                <a:ext cx="184680" cy="293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9AEB14-ADF8-450C-B5F3-025E57BDD71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47114" y="1371184"/>
                  <a:ext cx="202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3AAD63-B550-4062-ABCC-EF722C9E795C}"/>
                    </a:ext>
                  </a:extLst>
                </p14:cNvPr>
                <p14:cNvContentPartPr/>
                <p14:nvPr/>
              </p14:nvContentPartPr>
              <p14:xfrm>
                <a:off x="4979834" y="1396024"/>
                <a:ext cx="108000" cy="171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3AAD63-B550-4062-ABCC-EF722C9E795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70834" y="1387024"/>
                  <a:ext cx="125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A52C11-D1CF-4DBD-AD8D-98EB73DC7403}"/>
                    </a:ext>
                  </a:extLst>
                </p14:cNvPr>
                <p14:cNvContentPartPr/>
                <p14:nvPr/>
              </p14:nvContentPartPr>
              <p14:xfrm>
                <a:off x="5244794" y="1078144"/>
                <a:ext cx="242280" cy="492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A52C11-D1CF-4DBD-AD8D-98EB73DC740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36154" y="1069144"/>
                  <a:ext cx="259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582508-AF34-45EF-8037-3005E67CEA2C}"/>
                    </a:ext>
                  </a:extLst>
                </p14:cNvPr>
                <p14:cNvContentPartPr/>
                <p14:nvPr/>
              </p14:nvContentPartPr>
              <p14:xfrm>
                <a:off x="5208434" y="1398544"/>
                <a:ext cx="192960" cy="26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582508-AF34-45EF-8037-3005E67CEA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99434" y="1389544"/>
                  <a:ext cx="21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656AA14-F1B8-44B1-93E5-2044857E1875}"/>
                    </a:ext>
                  </a:extLst>
                </p14:cNvPr>
                <p14:cNvContentPartPr/>
                <p14:nvPr/>
              </p14:nvContentPartPr>
              <p14:xfrm>
                <a:off x="5575994" y="1298104"/>
                <a:ext cx="251640" cy="188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656AA14-F1B8-44B1-93E5-2044857E187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67354" y="1289464"/>
                  <a:ext cx="269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EA9572-0FD0-4C9E-8ABE-FF21FD46046F}"/>
                    </a:ext>
                  </a:extLst>
                </p14:cNvPr>
                <p14:cNvContentPartPr/>
                <p14:nvPr/>
              </p14:nvContentPartPr>
              <p14:xfrm>
                <a:off x="5872634" y="1320424"/>
                <a:ext cx="135360" cy="146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EA9572-0FD0-4C9E-8ABE-FF21FD4604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63994" y="1311424"/>
                  <a:ext cx="15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F7A3-8978-44DF-9661-9DBC2912EF9B}"/>
                    </a:ext>
                  </a:extLst>
                </p14:cNvPr>
                <p14:cNvContentPartPr/>
                <p14:nvPr/>
              </p14:nvContentPartPr>
              <p14:xfrm>
                <a:off x="6034274" y="1291264"/>
                <a:ext cx="126720" cy="180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F7A3-8978-44DF-9661-9DBC2912EF9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25274" y="1282624"/>
                  <a:ext cx="14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DE8D92-42FD-4DBC-91C2-7D0EB7B4C3E5}"/>
                    </a:ext>
                  </a:extLst>
                </p14:cNvPr>
                <p14:cNvContentPartPr/>
                <p14:nvPr/>
              </p14:nvContentPartPr>
              <p14:xfrm>
                <a:off x="6227954" y="1308544"/>
                <a:ext cx="111240" cy="151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3DE8D92-42FD-4DBC-91C2-7D0EB7B4C3E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18954" y="1299544"/>
                  <a:ext cx="128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BB915C-82C3-498A-AA83-E6DB99B76C51}"/>
                    </a:ext>
                  </a:extLst>
                </p14:cNvPr>
                <p14:cNvContentPartPr/>
                <p14:nvPr/>
              </p14:nvContentPartPr>
              <p14:xfrm>
                <a:off x="6388874" y="1315744"/>
                <a:ext cx="159480" cy="120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BB915C-82C3-498A-AA83-E6DB99B76C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79874" y="1306744"/>
                  <a:ext cx="177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5DF260-CBDE-486D-85C0-14584375826F}"/>
                    </a:ext>
                  </a:extLst>
                </p14:cNvPr>
                <p14:cNvContentPartPr/>
                <p14:nvPr/>
              </p14:nvContentPartPr>
              <p14:xfrm>
                <a:off x="6561674" y="1273264"/>
                <a:ext cx="136800" cy="201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5DF260-CBDE-486D-85C0-14584375826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52674" y="1264264"/>
                  <a:ext cx="154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71A7878-E228-4976-AD7B-E5B8AEF8F035}"/>
                    </a:ext>
                  </a:extLst>
                </p14:cNvPr>
                <p14:cNvContentPartPr/>
                <p14:nvPr/>
              </p14:nvContentPartPr>
              <p14:xfrm>
                <a:off x="6721154" y="1253824"/>
                <a:ext cx="227160" cy="218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71A7878-E228-4976-AD7B-E5B8AEF8F0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2514" y="1244824"/>
                  <a:ext cx="244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EF742C1-BEA5-4BC1-9AED-630842879AAD}"/>
                    </a:ext>
                  </a:extLst>
                </p14:cNvPr>
                <p14:cNvContentPartPr/>
                <p14:nvPr/>
              </p14:nvContentPartPr>
              <p14:xfrm>
                <a:off x="7219034" y="1371544"/>
                <a:ext cx="66960" cy="104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EF742C1-BEA5-4BC1-9AED-630842879A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10034" y="1362544"/>
                  <a:ext cx="8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DC6AE6C-0CC3-47DB-B7B3-88BB02C1BFF4}"/>
                    </a:ext>
                  </a:extLst>
                </p14:cNvPr>
                <p14:cNvContentPartPr/>
                <p14:nvPr/>
              </p14:nvContentPartPr>
              <p14:xfrm>
                <a:off x="7396874" y="1273624"/>
                <a:ext cx="192240" cy="236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DC6AE6C-0CC3-47DB-B7B3-88BB02C1BF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87874" y="1264984"/>
                  <a:ext cx="209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FD95070-A802-493C-B3D8-8274A3438616}"/>
                    </a:ext>
                  </a:extLst>
                </p14:cNvPr>
                <p14:cNvContentPartPr/>
                <p14:nvPr/>
              </p14:nvContentPartPr>
              <p14:xfrm>
                <a:off x="7891514" y="1256704"/>
                <a:ext cx="148680" cy="174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FD95070-A802-493C-B3D8-8274A34386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82514" y="1247704"/>
                  <a:ext cx="166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D2C2F96-0C6A-4695-ADE4-267FABB76A56}"/>
                    </a:ext>
                  </a:extLst>
                </p14:cNvPr>
                <p14:cNvContentPartPr/>
                <p14:nvPr/>
              </p14:nvContentPartPr>
              <p14:xfrm>
                <a:off x="8056034" y="1280104"/>
                <a:ext cx="155160" cy="156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D2C2F96-0C6A-4695-ADE4-267FABB76A5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47394" y="1271104"/>
                  <a:ext cx="172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DC6022-52C5-435C-B89B-C20DF7CD8B55}"/>
                    </a:ext>
                  </a:extLst>
                </p14:cNvPr>
                <p14:cNvContentPartPr/>
                <p14:nvPr/>
              </p14:nvContentPartPr>
              <p14:xfrm>
                <a:off x="8236034" y="1287304"/>
                <a:ext cx="185040" cy="123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DC6022-52C5-435C-B89B-C20DF7CD8B5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7034" y="1278304"/>
                  <a:ext cx="202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9CFC516-EFB2-4971-8A92-D82564867785}"/>
                    </a:ext>
                  </a:extLst>
                </p14:cNvPr>
                <p14:cNvContentPartPr/>
                <p14:nvPr/>
              </p14:nvContentPartPr>
              <p14:xfrm>
                <a:off x="8489834" y="1223944"/>
                <a:ext cx="173520" cy="212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9CFC516-EFB2-4971-8A92-D8256486778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80834" y="1215304"/>
                  <a:ext cx="19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C7BBF9-BDDA-4046-8E1C-23EF0FFF1E7E}"/>
                    </a:ext>
                  </a:extLst>
                </p14:cNvPr>
                <p14:cNvContentPartPr/>
                <p14:nvPr/>
              </p14:nvContentPartPr>
              <p14:xfrm>
                <a:off x="8856674" y="946744"/>
                <a:ext cx="234360" cy="447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C7BBF9-BDDA-4046-8E1C-23EF0FFF1E7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48034" y="937744"/>
                  <a:ext cx="252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0EA272F-B233-4286-BCB9-9565C6BBB4BF}"/>
                    </a:ext>
                  </a:extLst>
                </p14:cNvPr>
                <p14:cNvContentPartPr/>
                <p14:nvPr/>
              </p14:nvContentPartPr>
              <p14:xfrm>
                <a:off x="8725634" y="1199824"/>
                <a:ext cx="413280" cy="47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0EA272F-B233-4286-BCB9-9565C6BBB4B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16994" y="1190824"/>
                  <a:ext cx="43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1FD77A-9C10-42BF-978A-210272BEA8A2}"/>
                    </a:ext>
                  </a:extLst>
                </p14:cNvPr>
                <p14:cNvContentPartPr/>
                <p14:nvPr/>
              </p14:nvContentPartPr>
              <p14:xfrm>
                <a:off x="9054674" y="1253464"/>
                <a:ext cx="132840" cy="145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1FD77A-9C10-42BF-978A-210272BEA8A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6034" y="1244824"/>
                  <a:ext cx="150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C340F2-A582-48E9-8598-3366787EB321}"/>
                    </a:ext>
                  </a:extLst>
                </p14:cNvPr>
                <p14:cNvContentPartPr/>
                <p14:nvPr/>
              </p14:nvContentPartPr>
              <p14:xfrm>
                <a:off x="9238274" y="1292704"/>
                <a:ext cx="200160" cy="103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C340F2-A582-48E9-8598-3366787EB3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29274" y="1283704"/>
                  <a:ext cx="217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C75EECE-6EFE-4C82-B9DC-535FACE3D971}"/>
                    </a:ext>
                  </a:extLst>
                </p14:cNvPr>
                <p14:cNvContentPartPr/>
                <p14:nvPr/>
              </p14:nvContentPartPr>
              <p14:xfrm>
                <a:off x="9656234" y="960784"/>
                <a:ext cx="225360" cy="471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C75EECE-6EFE-4C82-B9DC-535FACE3D97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7594" y="952144"/>
                  <a:ext cx="2430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038D272-B758-4E08-A206-690628D79D18}"/>
                    </a:ext>
                  </a:extLst>
                </p14:cNvPr>
                <p14:cNvContentPartPr/>
                <p14:nvPr/>
              </p14:nvContentPartPr>
              <p14:xfrm>
                <a:off x="9543914" y="1207744"/>
                <a:ext cx="357840" cy="59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038D272-B758-4E08-A206-690628D79D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534914" y="1199104"/>
                  <a:ext cx="37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854D2F2-CB19-4B4B-9C37-A5895B5606C6}"/>
                    </a:ext>
                  </a:extLst>
                </p14:cNvPr>
                <p14:cNvContentPartPr/>
                <p14:nvPr/>
              </p14:nvContentPartPr>
              <p14:xfrm>
                <a:off x="9998594" y="1042144"/>
                <a:ext cx="253080" cy="370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854D2F2-CB19-4B4B-9C37-A5895B5606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89594" y="1033504"/>
                  <a:ext cx="270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E2B73A-7A59-4E6B-82CF-E53549E88B80}"/>
                    </a:ext>
                  </a:extLst>
                </p14:cNvPr>
                <p14:cNvContentPartPr/>
                <p14:nvPr/>
              </p14:nvContentPartPr>
              <p14:xfrm>
                <a:off x="10148354" y="1250944"/>
                <a:ext cx="144720" cy="196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E2B73A-7A59-4E6B-82CF-E53549E88B8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139354" y="1241944"/>
                  <a:ext cx="162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3A1C69E-E8D5-4750-BC67-FD5444AD745F}"/>
                    </a:ext>
                  </a:extLst>
                </p14:cNvPr>
                <p14:cNvContentPartPr/>
                <p14:nvPr/>
              </p14:nvContentPartPr>
              <p14:xfrm>
                <a:off x="10275074" y="1138624"/>
                <a:ext cx="194760" cy="147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3A1C69E-E8D5-4750-BC67-FD5444AD745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266434" y="1129624"/>
                  <a:ext cx="212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240DC6C-719C-4632-AC4A-49C24AF375E6}"/>
                    </a:ext>
                  </a:extLst>
                </p14:cNvPr>
                <p14:cNvContentPartPr/>
                <p14:nvPr/>
              </p14:nvContentPartPr>
              <p14:xfrm>
                <a:off x="10641194" y="1116304"/>
                <a:ext cx="114120" cy="21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240DC6C-719C-4632-AC4A-49C24AF375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32554" y="1107304"/>
                  <a:ext cx="13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2C5D727-DF18-4759-96D0-D0105D49D529}"/>
                    </a:ext>
                  </a:extLst>
                </p14:cNvPr>
                <p14:cNvContentPartPr/>
                <p14:nvPr/>
              </p14:nvContentPartPr>
              <p14:xfrm>
                <a:off x="10634714" y="1199824"/>
                <a:ext cx="128160" cy="7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2C5D727-DF18-4759-96D0-D0105D49D5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26074" y="1190824"/>
                  <a:ext cx="145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22F7C5A-0920-444C-8E62-0806852F447B}"/>
                    </a:ext>
                  </a:extLst>
                </p14:cNvPr>
                <p14:cNvContentPartPr/>
                <p14:nvPr/>
              </p14:nvContentPartPr>
              <p14:xfrm>
                <a:off x="11173994" y="876184"/>
                <a:ext cx="144000" cy="233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22F7C5A-0920-444C-8E62-0806852F447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164994" y="867544"/>
                  <a:ext cx="161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695232B-F5CA-4119-84EC-DD89CFF4B1A8}"/>
                    </a:ext>
                  </a:extLst>
                </p14:cNvPr>
                <p14:cNvContentPartPr/>
                <p14:nvPr/>
              </p14:nvContentPartPr>
              <p14:xfrm>
                <a:off x="10962674" y="1131784"/>
                <a:ext cx="336600" cy="34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695232B-F5CA-4119-84EC-DD89CFF4B1A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53674" y="1123144"/>
                  <a:ext cx="35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54ED923-741A-406A-AA89-8D5E4F1F2417}"/>
                    </a:ext>
                  </a:extLst>
                </p14:cNvPr>
                <p14:cNvContentPartPr/>
                <p14:nvPr/>
              </p14:nvContentPartPr>
              <p14:xfrm>
                <a:off x="10967354" y="1197304"/>
                <a:ext cx="379800" cy="200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54ED923-741A-406A-AA89-8D5E4F1F241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58714" y="1188304"/>
                  <a:ext cx="397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B12F46A-1A77-43E5-B586-67F96D0D72F6}"/>
                    </a:ext>
                  </a:extLst>
                </p14:cNvPr>
                <p14:cNvContentPartPr/>
                <p14:nvPr/>
              </p14:nvContentPartPr>
              <p14:xfrm>
                <a:off x="11467394" y="1002904"/>
                <a:ext cx="210600" cy="448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B12F46A-1A77-43E5-B586-67F96D0D72F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458754" y="994264"/>
                  <a:ext cx="228240" cy="46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B9E4A1F-1541-4DB6-84CE-B16A28636975}"/>
              </a:ext>
            </a:extLst>
          </p:cNvPr>
          <p:cNvGrpSpPr/>
          <p:nvPr/>
        </p:nvGrpSpPr>
        <p:grpSpPr>
          <a:xfrm>
            <a:off x="942434" y="4665544"/>
            <a:ext cx="610200" cy="498960"/>
            <a:chOff x="942434" y="4665544"/>
            <a:chExt cx="6102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5B9485A-576B-4298-909D-DDBD56246239}"/>
                    </a:ext>
                  </a:extLst>
                </p14:cNvPr>
                <p14:cNvContentPartPr/>
                <p14:nvPr/>
              </p14:nvContentPartPr>
              <p14:xfrm>
                <a:off x="942434" y="4732144"/>
                <a:ext cx="240480" cy="432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5B9485A-576B-4298-909D-DDBD5624623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3794" y="4723144"/>
                  <a:ext cx="258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F27BD91-9C87-4E74-A346-4ACCFADFB8E2}"/>
                    </a:ext>
                  </a:extLst>
                </p14:cNvPr>
                <p14:cNvContentPartPr/>
                <p14:nvPr/>
              </p14:nvContentPartPr>
              <p14:xfrm>
                <a:off x="1353554" y="4665544"/>
                <a:ext cx="199080" cy="487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F27BD91-9C87-4E74-A346-4ACCFADFB8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344554" y="4656904"/>
                  <a:ext cx="21672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6A0F707-D4E5-47F0-B137-437E9223A360}"/>
              </a:ext>
            </a:extLst>
          </p:cNvPr>
          <p:cNvGrpSpPr/>
          <p:nvPr/>
        </p:nvGrpSpPr>
        <p:grpSpPr>
          <a:xfrm>
            <a:off x="1906154" y="4552504"/>
            <a:ext cx="4351320" cy="1854720"/>
            <a:chOff x="1906154" y="4552504"/>
            <a:chExt cx="4351320" cy="18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DF50BC1-C4F6-410A-A0E1-AB42DFA5E716}"/>
                    </a:ext>
                  </a:extLst>
                </p14:cNvPr>
                <p14:cNvContentPartPr/>
                <p14:nvPr/>
              </p14:nvContentPartPr>
              <p14:xfrm>
                <a:off x="1906154" y="4824304"/>
                <a:ext cx="523800" cy="309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DF50BC1-C4F6-410A-A0E1-AB42DFA5E71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97154" y="4815304"/>
                  <a:ext cx="541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26804E8-4F91-4BE4-A5FD-5D09981B4175}"/>
                    </a:ext>
                  </a:extLst>
                </p14:cNvPr>
                <p14:cNvContentPartPr/>
                <p14:nvPr/>
              </p14:nvContentPartPr>
              <p14:xfrm>
                <a:off x="2443994" y="4992784"/>
                <a:ext cx="190800" cy="19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26804E8-4F91-4BE4-A5FD-5D09981B41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434994" y="4983784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0762A30-B1E3-4E1E-B510-78DDE376FDF5}"/>
                    </a:ext>
                  </a:extLst>
                </p14:cNvPr>
                <p14:cNvContentPartPr/>
                <p14:nvPr/>
              </p14:nvContentPartPr>
              <p14:xfrm>
                <a:off x="2454074" y="5022304"/>
                <a:ext cx="194400" cy="177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0762A30-B1E3-4E1E-B510-78DDE376FDF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45434" y="5013304"/>
                  <a:ext cx="212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49E4C1-624B-4FF8-80EA-E9C19F33C27B}"/>
                    </a:ext>
                  </a:extLst>
                </p14:cNvPr>
                <p14:cNvContentPartPr/>
                <p14:nvPr/>
              </p14:nvContentPartPr>
              <p14:xfrm>
                <a:off x="2974634" y="4876504"/>
                <a:ext cx="158760" cy="10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49E4C1-624B-4FF8-80EA-E9C19F33C2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65634" y="4867504"/>
                  <a:ext cx="17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95214A9-DACA-4338-B6CB-9FE8F3717DFA}"/>
                    </a:ext>
                  </a:extLst>
                </p14:cNvPr>
                <p14:cNvContentPartPr/>
                <p14:nvPr/>
              </p14:nvContentPartPr>
              <p14:xfrm>
                <a:off x="2955194" y="4976224"/>
                <a:ext cx="227160" cy="43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95214A9-DACA-4338-B6CB-9FE8F3717D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46194" y="4967224"/>
                  <a:ext cx="244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E18DAD5-FB33-4C68-B8A2-F4FB6DBFC33B}"/>
                    </a:ext>
                  </a:extLst>
                </p14:cNvPr>
                <p14:cNvContentPartPr/>
                <p14:nvPr/>
              </p14:nvContentPartPr>
              <p14:xfrm>
                <a:off x="3744314" y="4552504"/>
                <a:ext cx="130320" cy="262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E18DAD5-FB33-4C68-B8A2-F4FB6DBFC33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735674" y="4543864"/>
                  <a:ext cx="147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9C72322-FBBA-4710-AC97-9B15CAD18A3F}"/>
                    </a:ext>
                  </a:extLst>
                </p14:cNvPr>
                <p14:cNvContentPartPr/>
                <p14:nvPr/>
              </p14:nvContentPartPr>
              <p14:xfrm>
                <a:off x="3537314" y="4863544"/>
                <a:ext cx="399600" cy="50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9C72322-FBBA-4710-AC97-9B15CAD18A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28674" y="4854544"/>
                  <a:ext cx="417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95EE9C7-2C69-42F5-A072-EB21A87AB046}"/>
                    </a:ext>
                  </a:extLst>
                </p14:cNvPr>
                <p14:cNvContentPartPr/>
                <p14:nvPr/>
              </p14:nvContentPartPr>
              <p14:xfrm>
                <a:off x="3555674" y="5048944"/>
                <a:ext cx="192240" cy="383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95EE9C7-2C69-42F5-A072-EB21A87AB04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46674" y="5039944"/>
                  <a:ext cx="2098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5C4E3F3-46D8-4D9D-9745-9F811B28FC09}"/>
                    </a:ext>
                  </a:extLst>
                </p14:cNvPr>
                <p14:cNvContentPartPr/>
                <p14:nvPr/>
              </p14:nvContentPartPr>
              <p14:xfrm>
                <a:off x="3706154" y="4962184"/>
                <a:ext cx="226800" cy="203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5C4E3F3-46D8-4D9D-9745-9F811B28FC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697154" y="4953544"/>
                  <a:ext cx="244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218E7E2-8C48-4F91-8E8E-435FDC2FC8C6}"/>
                    </a:ext>
                  </a:extLst>
                </p14:cNvPr>
                <p14:cNvContentPartPr/>
                <p14:nvPr/>
              </p14:nvContentPartPr>
              <p14:xfrm>
                <a:off x="4312394" y="4772464"/>
                <a:ext cx="168480" cy="17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218E7E2-8C48-4F91-8E8E-435FDC2FC8C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03394" y="4763464"/>
                  <a:ext cx="186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B45971-4142-4112-BF9D-1142FA26C420}"/>
                    </a:ext>
                  </a:extLst>
                </p14:cNvPr>
                <p14:cNvContentPartPr/>
                <p14:nvPr/>
              </p14:nvContentPartPr>
              <p14:xfrm>
                <a:off x="4307354" y="4845184"/>
                <a:ext cx="183960" cy="32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B45971-4142-4112-BF9D-1142FA26C42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98354" y="4836544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469E3AC-9F0C-4711-868B-7AD810BE5DA0}"/>
                    </a:ext>
                  </a:extLst>
                </p14:cNvPr>
                <p14:cNvContentPartPr/>
                <p14:nvPr/>
              </p14:nvContentPartPr>
              <p14:xfrm>
                <a:off x="4806314" y="4642864"/>
                <a:ext cx="451800" cy="287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469E3AC-9F0C-4711-868B-7AD810BE5DA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97314" y="4634224"/>
                  <a:ext cx="469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133B775-5B8A-4D5F-823D-D54038B01C5D}"/>
                    </a:ext>
                  </a:extLst>
                </p14:cNvPr>
                <p14:cNvContentPartPr/>
                <p14:nvPr/>
              </p14:nvContentPartPr>
              <p14:xfrm>
                <a:off x="2060594" y="5546464"/>
                <a:ext cx="578880" cy="397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133B775-5B8A-4D5F-823D-D54038B01C5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051594" y="5537824"/>
                  <a:ext cx="596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14036F2-DD46-41EB-8BB4-F7DFFC50C90F}"/>
                    </a:ext>
                  </a:extLst>
                </p14:cNvPr>
                <p14:cNvContentPartPr/>
                <p14:nvPr/>
              </p14:nvContentPartPr>
              <p14:xfrm>
                <a:off x="2805074" y="5393464"/>
                <a:ext cx="113400" cy="164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14036F2-DD46-41EB-8BB4-F7DFFC50C90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796074" y="5384824"/>
                  <a:ext cx="131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4CB3DBC-0FEB-4328-B668-A54B3B738038}"/>
                    </a:ext>
                  </a:extLst>
                </p14:cNvPr>
                <p14:cNvContentPartPr/>
                <p14:nvPr/>
              </p14:nvContentPartPr>
              <p14:xfrm>
                <a:off x="2614634" y="5798104"/>
                <a:ext cx="208440" cy="248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4CB3DBC-0FEB-4328-B668-A54B3B73803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605634" y="5789104"/>
                  <a:ext cx="226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D4E0D07-104F-4F46-81A0-E34BEF7A612C}"/>
                    </a:ext>
                  </a:extLst>
                </p14:cNvPr>
                <p14:cNvContentPartPr/>
                <p14:nvPr/>
              </p14:nvContentPartPr>
              <p14:xfrm>
                <a:off x="2620754" y="5841304"/>
                <a:ext cx="162720" cy="1994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D4E0D07-104F-4F46-81A0-E34BEF7A61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612114" y="5832664"/>
                  <a:ext cx="180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1269FF0-D19C-4E2F-8D13-9A78621DFA89}"/>
                    </a:ext>
                  </a:extLst>
                </p14:cNvPr>
                <p14:cNvContentPartPr/>
                <p14:nvPr/>
              </p14:nvContentPartPr>
              <p14:xfrm>
                <a:off x="3212954" y="5687584"/>
                <a:ext cx="180000" cy="619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1269FF0-D19C-4E2F-8D13-9A78621DFA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204314" y="5678584"/>
                  <a:ext cx="19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F944D3D-D60D-4AC0-B3C7-F65CC63AEB0C}"/>
                    </a:ext>
                  </a:extLst>
                </p14:cNvPr>
                <p14:cNvContentPartPr/>
                <p14:nvPr/>
              </p14:nvContentPartPr>
              <p14:xfrm>
                <a:off x="3204674" y="5809264"/>
                <a:ext cx="221400" cy="48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F944D3D-D60D-4AC0-B3C7-F65CC63AEB0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95674" y="5800264"/>
                  <a:ext cx="239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D79D766-EC6F-4E6C-A595-D414B5F5E426}"/>
                    </a:ext>
                  </a:extLst>
                </p14:cNvPr>
                <p14:cNvContentPartPr/>
                <p14:nvPr/>
              </p14:nvContentPartPr>
              <p14:xfrm>
                <a:off x="3972554" y="5401744"/>
                <a:ext cx="150480" cy="238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D79D766-EC6F-4E6C-A595-D414B5F5E42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63554" y="5393104"/>
                  <a:ext cx="16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3B3DB27-664C-4D17-B257-396D97AD8187}"/>
                    </a:ext>
                  </a:extLst>
                </p14:cNvPr>
                <p14:cNvContentPartPr/>
                <p14:nvPr/>
              </p14:nvContentPartPr>
              <p14:xfrm>
                <a:off x="4160474" y="5518024"/>
                <a:ext cx="194400" cy="35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3B3DB27-664C-4D17-B257-396D97AD81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51834" y="5509384"/>
                  <a:ext cx="212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EA98709-3676-44A2-929A-7B1AC5E79A20}"/>
                    </a:ext>
                  </a:extLst>
                </p14:cNvPr>
                <p14:cNvContentPartPr/>
                <p14:nvPr/>
              </p14:nvContentPartPr>
              <p14:xfrm>
                <a:off x="4318874" y="5507944"/>
                <a:ext cx="162720" cy="29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EA98709-3676-44A2-929A-7B1AC5E79A2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10234" y="5498944"/>
                  <a:ext cx="180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17E3917-C8A8-49B0-8E10-38535B375E1A}"/>
                    </a:ext>
                  </a:extLst>
                </p14:cNvPr>
                <p14:cNvContentPartPr/>
                <p14:nvPr/>
              </p14:nvContentPartPr>
              <p14:xfrm>
                <a:off x="4497074" y="5347024"/>
                <a:ext cx="288720" cy="179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17E3917-C8A8-49B0-8E10-38535B375E1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488074" y="5338384"/>
                  <a:ext cx="30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5A88E7-4AEE-497A-B260-BCA72454855F}"/>
                    </a:ext>
                  </a:extLst>
                </p14:cNvPr>
                <p14:cNvContentPartPr/>
                <p14:nvPr/>
              </p14:nvContentPartPr>
              <p14:xfrm>
                <a:off x="3982274" y="5829424"/>
                <a:ext cx="580680" cy="44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5A88E7-4AEE-497A-B260-BCA72454855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73274" y="5820424"/>
                  <a:ext cx="598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473A69-74F3-41B4-9E36-6E3638858D62}"/>
                    </a:ext>
                  </a:extLst>
                </p14:cNvPr>
                <p14:cNvContentPartPr/>
                <p14:nvPr/>
              </p14:nvContentPartPr>
              <p14:xfrm>
                <a:off x="3996314" y="6077104"/>
                <a:ext cx="185040" cy="330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473A69-74F3-41B4-9E36-6E3638858D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87674" y="6068464"/>
                  <a:ext cx="202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AAAB0FC-E78A-4D81-8BB6-273D7E8FE432}"/>
                    </a:ext>
                  </a:extLst>
                </p14:cNvPr>
                <p14:cNvContentPartPr/>
                <p14:nvPr/>
              </p14:nvContentPartPr>
              <p14:xfrm>
                <a:off x="4177394" y="5961184"/>
                <a:ext cx="258120" cy="178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AAAB0FC-E78A-4D81-8BB6-273D7E8FE4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168394" y="5952184"/>
                  <a:ext cx="275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6CAB88-633A-4747-8D79-828B34EC4C1E}"/>
                    </a:ext>
                  </a:extLst>
                </p14:cNvPr>
                <p14:cNvContentPartPr/>
                <p14:nvPr/>
              </p14:nvContentPartPr>
              <p14:xfrm>
                <a:off x="4565474" y="5885944"/>
                <a:ext cx="167760" cy="150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6CAB88-633A-4747-8D79-828B34EC4C1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56834" y="5876944"/>
                  <a:ext cx="185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CD7B84A-681B-45DF-9B4F-7C2C3C1D6955}"/>
                    </a:ext>
                  </a:extLst>
                </p14:cNvPr>
                <p14:cNvContentPartPr/>
                <p14:nvPr/>
              </p14:nvContentPartPr>
              <p14:xfrm>
                <a:off x="5044634" y="5585704"/>
                <a:ext cx="178920" cy="356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CD7B84A-681B-45DF-9B4F-7C2C3C1D695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35994" y="5576704"/>
                  <a:ext cx="196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CD6DC5C-EB27-42CD-AEA0-6709AF38688E}"/>
                    </a:ext>
                  </a:extLst>
                </p14:cNvPr>
                <p14:cNvContentPartPr/>
                <p14:nvPr/>
              </p14:nvContentPartPr>
              <p14:xfrm>
                <a:off x="5018354" y="5694424"/>
                <a:ext cx="207360" cy="31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CD6DC5C-EB27-42CD-AEA0-6709AF38688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09354" y="5685784"/>
                  <a:ext cx="225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A0E0355-757B-46C5-9BC0-30CFF8D861AD}"/>
                    </a:ext>
                  </a:extLst>
                </p14:cNvPr>
                <p14:cNvContentPartPr/>
                <p14:nvPr/>
              </p14:nvContentPartPr>
              <p14:xfrm>
                <a:off x="5579954" y="5620264"/>
                <a:ext cx="16560" cy="21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A0E0355-757B-46C5-9BC0-30CFF8D861A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71314" y="5611624"/>
                  <a:ext cx="34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3E68E53-7C4B-43C7-BBD8-13911F7DD9EF}"/>
                    </a:ext>
                  </a:extLst>
                </p14:cNvPr>
                <p14:cNvContentPartPr/>
                <p14:nvPr/>
              </p14:nvContentPartPr>
              <p14:xfrm>
                <a:off x="5802074" y="5355304"/>
                <a:ext cx="181080" cy="150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3E68E53-7C4B-43C7-BBD8-13911F7DD9E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93434" y="5346304"/>
                  <a:ext cx="198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037284F-5131-453C-BC8C-3603137D08AB}"/>
                    </a:ext>
                  </a:extLst>
                </p14:cNvPr>
                <p14:cNvContentPartPr/>
                <p14:nvPr/>
              </p14:nvContentPartPr>
              <p14:xfrm>
                <a:off x="5886314" y="5278264"/>
                <a:ext cx="216720" cy="390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037284F-5131-453C-BC8C-3603137D08A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77314" y="5269624"/>
                  <a:ext cx="234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DF67E20-4D1D-4A61-B8D2-F3EB7FA0CFB2}"/>
                    </a:ext>
                  </a:extLst>
                </p14:cNvPr>
                <p14:cNvContentPartPr/>
                <p14:nvPr/>
              </p14:nvContentPartPr>
              <p14:xfrm>
                <a:off x="5373674" y="5831224"/>
                <a:ext cx="656280" cy="66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DF67E20-4D1D-4A61-B8D2-F3EB7FA0CF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365034" y="5822224"/>
                  <a:ext cx="673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34434E0-B74F-4EBB-8933-ED1F7EFC38CB}"/>
                    </a:ext>
                  </a:extLst>
                </p14:cNvPr>
                <p14:cNvContentPartPr/>
                <p14:nvPr/>
              </p14:nvContentPartPr>
              <p14:xfrm>
                <a:off x="5561594" y="6133984"/>
                <a:ext cx="19080" cy="42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34434E0-B74F-4EBB-8933-ED1F7EFC38C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552954" y="6125344"/>
                  <a:ext cx="3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7CCE405-560B-47E4-A44A-5ECD8060C6EC}"/>
                    </a:ext>
                  </a:extLst>
                </p14:cNvPr>
                <p14:cNvContentPartPr/>
                <p14:nvPr/>
              </p14:nvContentPartPr>
              <p14:xfrm>
                <a:off x="5652674" y="6017704"/>
                <a:ext cx="357120" cy="216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7CCE405-560B-47E4-A44A-5ECD8060C6E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43674" y="6009064"/>
                  <a:ext cx="374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AD59A9A-EDEF-4B2E-9F16-98A450B0B13E}"/>
                    </a:ext>
                  </a:extLst>
                </p14:cNvPr>
                <p14:cNvContentPartPr/>
                <p14:nvPr/>
              </p14:nvContentPartPr>
              <p14:xfrm>
                <a:off x="6084674" y="5887024"/>
                <a:ext cx="172800" cy="121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AD59A9A-EDEF-4B2E-9F16-98A450B0B13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075674" y="5878024"/>
                  <a:ext cx="1904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3395F89-5722-41BF-97DD-95870FA581DD}"/>
              </a:ext>
            </a:extLst>
          </p:cNvPr>
          <p:cNvGrpSpPr/>
          <p:nvPr/>
        </p:nvGrpSpPr>
        <p:grpSpPr>
          <a:xfrm>
            <a:off x="6603794" y="5583544"/>
            <a:ext cx="226440" cy="135360"/>
            <a:chOff x="6603794" y="5583544"/>
            <a:chExt cx="22644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68205E-92A6-447F-B3AC-350BB2BEDA56}"/>
                    </a:ext>
                  </a:extLst>
                </p14:cNvPr>
                <p14:cNvContentPartPr/>
                <p14:nvPr/>
              </p14:nvContentPartPr>
              <p14:xfrm>
                <a:off x="6603794" y="5583544"/>
                <a:ext cx="226440" cy="48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68205E-92A6-447F-B3AC-350BB2BEDA5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594794" y="5574544"/>
                  <a:ext cx="244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8853EB1-7497-448F-A29A-42A16242F62F}"/>
                    </a:ext>
                  </a:extLst>
                </p14:cNvPr>
                <p14:cNvContentPartPr/>
                <p14:nvPr/>
              </p14:nvContentPartPr>
              <p14:xfrm>
                <a:off x="6623594" y="5688664"/>
                <a:ext cx="193680" cy="30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8853EB1-7497-448F-A29A-42A16242F62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14954" y="5680024"/>
                  <a:ext cx="2113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5F3D175-2807-4128-AB0C-4A48DD4C528D}"/>
              </a:ext>
            </a:extLst>
          </p:cNvPr>
          <p:cNvGrpSpPr/>
          <p:nvPr/>
        </p:nvGrpSpPr>
        <p:grpSpPr>
          <a:xfrm>
            <a:off x="7144514" y="5343064"/>
            <a:ext cx="1065960" cy="405720"/>
            <a:chOff x="7144514" y="5343064"/>
            <a:chExt cx="106596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8E583CE-A379-48FB-9A58-EDD30C66CEAB}"/>
                    </a:ext>
                  </a:extLst>
                </p14:cNvPr>
                <p14:cNvContentPartPr/>
                <p14:nvPr/>
              </p14:nvContentPartPr>
              <p14:xfrm>
                <a:off x="7144514" y="5471584"/>
                <a:ext cx="138600" cy="277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8E583CE-A379-48FB-9A58-EDD30C66CEA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35874" y="5462584"/>
                  <a:ext cx="156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EC3455D-A7E2-4732-AD45-CADE50CE1466}"/>
                    </a:ext>
                  </a:extLst>
                </p14:cNvPr>
                <p14:cNvContentPartPr/>
                <p14:nvPr/>
              </p14:nvContentPartPr>
              <p14:xfrm>
                <a:off x="7300394" y="5691544"/>
                <a:ext cx="29520" cy="342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EC3455D-A7E2-4732-AD45-CADE50CE146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91394" y="5682904"/>
                  <a:ext cx="47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C330E30-173B-45E3-B2AC-DACD07018BEA}"/>
                    </a:ext>
                  </a:extLst>
                </p14:cNvPr>
                <p14:cNvContentPartPr/>
                <p14:nvPr/>
              </p14:nvContentPartPr>
              <p14:xfrm>
                <a:off x="7526114" y="5543584"/>
                <a:ext cx="84240" cy="172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C330E30-173B-45E3-B2AC-DACD07018BE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17114" y="5534584"/>
                  <a:ext cx="101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F015999-0191-4B75-BA81-1D3250CBB12B}"/>
                    </a:ext>
                  </a:extLst>
                </p14:cNvPr>
                <p14:cNvContentPartPr/>
                <p14:nvPr/>
              </p14:nvContentPartPr>
              <p14:xfrm>
                <a:off x="7723754" y="5509744"/>
                <a:ext cx="83160" cy="1897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F015999-0191-4B75-BA81-1D3250CBB12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15114" y="5501104"/>
                  <a:ext cx="100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8485B9E-4F91-40EB-8A3A-0381524EB290}"/>
                    </a:ext>
                  </a:extLst>
                </p14:cNvPr>
                <p14:cNvContentPartPr/>
                <p14:nvPr/>
              </p14:nvContentPartPr>
              <p14:xfrm>
                <a:off x="7911314" y="5478784"/>
                <a:ext cx="73800" cy="2134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8485B9E-4F91-40EB-8A3A-0381524EB29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902314" y="5469784"/>
                  <a:ext cx="91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AEC8A28-9C3D-49DB-89CA-ADDE1DAF03A6}"/>
                    </a:ext>
                  </a:extLst>
                </p14:cNvPr>
                <p14:cNvContentPartPr/>
                <p14:nvPr/>
              </p14:nvContentPartPr>
              <p14:xfrm>
                <a:off x="7913834" y="5343064"/>
                <a:ext cx="296640" cy="48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AEC8A28-9C3D-49DB-89CA-ADDE1DAF03A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04834" y="5334064"/>
                  <a:ext cx="3142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64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EF0F6C-B5BD-45DF-9F9D-57898DF12E03}"/>
              </a:ext>
            </a:extLst>
          </p:cNvPr>
          <p:cNvGrpSpPr/>
          <p:nvPr/>
        </p:nvGrpSpPr>
        <p:grpSpPr>
          <a:xfrm>
            <a:off x="659834" y="320344"/>
            <a:ext cx="574200" cy="460440"/>
            <a:chOff x="659834" y="320344"/>
            <a:chExt cx="5742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AF0B72-9CC0-4542-9620-71C26F93FE84}"/>
                    </a:ext>
                  </a:extLst>
                </p14:cNvPr>
                <p14:cNvContentPartPr/>
                <p14:nvPr/>
              </p14:nvContentPartPr>
              <p14:xfrm>
                <a:off x="659834" y="445984"/>
                <a:ext cx="187920" cy="18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AF0B72-9CC0-4542-9620-71C26F93FE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1194" y="436984"/>
                  <a:ext cx="205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EED8CC-7607-4F78-A52A-698A5F7511E3}"/>
                    </a:ext>
                  </a:extLst>
                </p14:cNvPr>
                <p14:cNvContentPartPr/>
                <p14:nvPr/>
              </p14:nvContentPartPr>
              <p14:xfrm>
                <a:off x="1030274" y="320344"/>
                <a:ext cx="203760" cy="46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EED8CC-7607-4F78-A52A-698A5F7511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1634" y="311704"/>
                  <a:ext cx="22140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959D42-07C1-4652-95B3-E955F21F04D3}"/>
              </a:ext>
            </a:extLst>
          </p:cNvPr>
          <p:cNvGrpSpPr/>
          <p:nvPr/>
        </p:nvGrpSpPr>
        <p:grpSpPr>
          <a:xfrm>
            <a:off x="1651994" y="196144"/>
            <a:ext cx="2540880" cy="540000"/>
            <a:chOff x="1651994" y="196144"/>
            <a:chExt cx="254088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63D1D4-CB49-4DA8-A28F-4DCFF2C8568A}"/>
                    </a:ext>
                  </a:extLst>
                </p14:cNvPr>
                <p14:cNvContentPartPr/>
                <p14:nvPr/>
              </p14:nvContentPartPr>
              <p14:xfrm>
                <a:off x="1651994" y="456064"/>
                <a:ext cx="157320" cy="28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63D1D4-CB49-4DA8-A28F-4DCFF2C856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3354" y="447424"/>
                  <a:ext cx="174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76C3C8-1DA3-486F-90C3-63C3D92CFE85}"/>
                    </a:ext>
                  </a:extLst>
                </p14:cNvPr>
                <p14:cNvContentPartPr/>
                <p14:nvPr/>
              </p14:nvContentPartPr>
              <p14:xfrm>
                <a:off x="1704194" y="293704"/>
                <a:ext cx="304920" cy="25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76C3C8-1DA3-486F-90C3-63C3D92CF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5194" y="284704"/>
                  <a:ext cx="322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F81C91-2259-4D21-A428-145AE810BA99}"/>
                    </a:ext>
                  </a:extLst>
                </p14:cNvPr>
                <p14:cNvContentPartPr/>
                <p14:nvPr/>
              </p14:nvContentPartPr>
              <p14:xfrm>
                <a:off x="2167154" y="341224"/>
                <a:ext cx="188280" cy="34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F81C91-2259-4D21-A428-145AE810BA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8514" y="332224"/>
                  <a:ext cx="205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F537B0-09E1-468F-8E62-48B65FFD538E}"/>
                    </a:ext>
                  </a:extLst>
                </p14:cNvPr>
                <p14:cNvContentPartPr/>
                <p14:nvPr/>
              </p14:nvContentPartPr>
              <p14:xfrm>
                <a:off x="2415194" y="390184"/>
                <a:ext cx="226800" cy="257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F537B0-09E1-468F-8E62-48B65FFD53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6554" y="381544"/>
                  <a:ext cx="244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02410F-04F4-46DF-84F5-AAAA3392EDE6}"/>
                    </a:ext>
                  </a:extLst>
                </p14:cNvPr>
                <p14:cNvContentPartPr/>
                <p14:nvPr/>
              </p14:nvContentPartPr>
              <p14:xfrm>
                <a:off x="2377754" y="379744"/>
                <a:ext cx="602640" cy="28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02410F-04F4-46DF-84F5-AAAA3392ED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9114" y="371104"/>
                  <a:ext cx="620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20644C-51B4-4BA4-A4F5-BC405E84EA75}"/>
                    </a:ext>
                  </a:extLst>
                </p14:cNvPr>
                <p14:cNvContentPartPr/>
                <p14:nvPr/>
              </p14:nvContentPartPr>
              <p14:xfrm>
                <a:off x="2750714" y="567304"/>
                <a:ext cx="209160" cy="3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20644C-51B4-4BA4-A4F5-BC405E84EA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074" y="558304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A066DC-4433-4AFF-B0D3-2F565357A3A2}"/>
                    </a:ext>
                  </a:extLst>
                </p14:cNvPr>
                <p14:cNvContentPartPr/>
                <p14:nvPr/>
              </p14:nvContentPartPr>
              <p14:xfrm>
                <a:off x="3126554" y="359944"/>
                <a:ext cx="191880" cy="28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A066DC-4433-4AFF-B0D3-2F565357A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7554" y="350944"/>
                  <a:ext cx="209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CB9A7-BF62-4D51-8C11-4E874659F5DA}"/>
                    </a:ext>
                  </a:extLst>
                </p14:cNvPr>
                <p14:cNvContentPartPr/>
                <p14:nvPr/>
              </p14:nvContentPartPr>
              <p14:xfrm>
                <a:off x="3455954" y="196144"/>
                <a:ext cx="197640" cy="502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CB9A7-BF62-4D51-8C11-4E874659F5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7314" y="187504"/>
                  <a:ext cx="215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6C9A73-DE7D-4709-B8B1-C02F98A3FDE8}"/>
                    </a:ext>
                  </a:extLst>
                </p14:cNvPr>
                <p14:cNvContentPartPr/>
                <p14:nvPr/>
              </p14:nvContentPartPr>
              <p14:xfrm>
                <a:off x="3939434" y="420064"/>
                <a:ext cx="190440" cy="2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6C9A73-DE7D-4709-B8B1-C02F98A3FD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0794" y="411064"/>
                  <a:ext cx="20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7B6C5A-63F8-4B5C-BC4E-19491BE6376C}"/>
                    </a:ext>
                  </a:extLst>
                </p14:cNvPr>
                <p14:cNvContentPartPr/>
                <p14:nvPr/>
              </p14:nvContentPartPr>
              <p14:xfrm>
                <a:off x="3874994" y="556504"/>
                <a:ext cx="317880" cy="2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7B6C5A-63F8-4B5C-BC4E-19491BE637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6354" y="547504"/>
                  <a:ext cx="3355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2582C3-21BE-4E12-861E-26FD3E250EAB}"/>
              </a:ext>
            </a:extLst>
          </p:cNvPr>
          <p:cNvGrpSpPr/>
          <p:nvPr/>
        </p:nvGrpSpPr>
        <p:grpSpPr>
          <a:xfrm>
            <a:off x="4512194" y="65104"/>
            <a:ext cx="2662560" cy="833760"/>
            <a:chOff x="4512194" y="65104"/>
            <a:chExt cx="266256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203B37-5F40-41D7-9B74-FF13D54885CA}"/>
                    </a:ext>
                  </a:extLst>
                </p14:cNvPr>
                <p14:cNvContentPartPr/>
                <p14:nvPr/>
              </p14:nvContentPartPr>
              <p14:xfrm>
                <a:off x="4726754" y="271024"/>
                <a:ext cx="59400" cy="193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203B37-5F40-41D7-9B74-FF13D54885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7754" y="262024"/>
                  <a:ext cx="77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BFFFE0-255B-4FE0-9F7A-25B60030E846}"/>
                    </a:ext>
                  </a:extLst>
                </p14:cNvPr>
                <p14:cNvContentPartPr/>
                <p14:nvPr/>
              </p14:nvContentPartPr>
              <p14:xfrm>
                <a:off x="4512194" y="536704"/>
                <a:ext cx="336960" cy="43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BFFFE0-255B-4FE0-9F7A-25B60030E8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3194" y="528064"/>
                  <a:ext cx="354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64A35D-64E2-4BF6-A6DD-55526B8DC71F}"/>
                    </a:ext>
                  </a:extLst>
                </p14:cNvPr>
                <p14:cNvContentPartPr/>
                <p14:nvPr/>
              </p14:nvContentPartPr>
              <p14:xfrm>
                <a:off x="4580954" y="668104"/>
                <a:ext cx="333000" cy="23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64A35D-64E2-4BF6-A6DD-55526B8DC7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71954" y="659464"/>
                  <a:ext cx="350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E8BA5F-8D8E-48B9-A3DF-4DFE856B65C6}"/>
                    </a:ext>
                  </a:extLst>
                </p14:cNvPr>
                <p14:cNvContentPartPr/>
                <p14:nvPr/>
              </p14:nvContentPartPr>
              <p14:xfrm>
                <a:off x="5085314" y="305584"/>
                <a:ext cx="205920" cy="331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E8BA5F-8D8E-48B9-A3DF-4DFE856B65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6674" y="296584"/>
                  <a:ext cx="223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9013F9-CA0E-42EC-8DE3-190A8448476D}"/>
                    </a:ext>
                  </a:extLst>
                </p14:cNvPr>
                <p14:cNvContentPartPr/>
                <p14:nvPr/>
              </p14:nvContentPartPr>
              <p14:xfrm>
                <a:off x="5416514" y="341584"/>
                <a:ext cx="90000" cy="24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9013F9-CA0E-42EC-8DE3-190A84484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7874" y="332584"/>
                  <a:ext cx="107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D1F41F-A472-4831-97DC-77E582D16885}"/>
                    </a:ext>
                  </a:extLst>
                </p14:cNvPr>
                <p14:cNvContentPartPr/>
                <p14:nvPr/>
              </p14:nvContentPartPr>
              <p14:xfrm>
                <a:off x="5626394" y="445264"/>
                <a:ext cx="161280" cy="3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D1F41F-A472-4831-97DC-77E582D168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394" y="436264"/>
                  <a:ext cx="178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4E85B4-D55B-463C-A43F-48CE2867AF18}"/>
                    </a:ext>
                  </a:extLst>
                </p14:cNvPr>
                <p14:cNvContentPartPr/>
                <p14:nvPr/>
              </p14:nvContentPartPr>
              <p14:xfrm>
                <a:off x="6112394" y="226024"/>
                <a:ext cx="14040" cy="13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4E85B4-D55B-463C-A43F-48CE2867AF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3754" y="217384"/>
                  <a:ext cx="31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BB58F6-DDE5-4FD2-A229-D444BE9C9420}"/>
                    </a:ext>
                  </a:extLst>
                </p14:cNvPr>
                <p14:cNvContentPartPr/>
                <p14:nvPr/>
              </p14:nvContentPartPr>
              <p14:xfrm>
                <a:off x="5932034" y="424024"/>
                <a:ext cx="304560" cy="49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BB58F6-DDE5-4FD2-A229-D444BE9C94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3394" y="415024"/>
                  <a:ext cx="322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B2827E-A0C1-4CD1-A905-9D48F701F8EE}"/>
                    </a:ext>
                  </a:extLst>
                </p14:cNvPr>
                <p14:cNvContentPartPr/>
                <p14:nvPr/>
              </p14:nvContentPartPr>
              <p14:xfrm>
                <a:off x="5907554" y="561544"/>
                <a:ext cx="266400" cy="19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B2827E-A0C1-4CD1-A905-9D48F701F8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8554" y="552544"/>
                  <a:ext cx="284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0EE63B-CC5D-46B7-A5B8-5B353AD91EFC}"/>
                    </a:ext>
                  </a:extLst>
                </p14:cNvPr>
                <p14:cNvContentPartPr/>
                <p14:nvPr/>
              </p14:nvContentPartPr>
              <p14:xfrm>
                <a:off x="6371234" y="244024"/>
                <a:ext cx="192600" cy="46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0EE63B-CC5D-46B7-A5B8-5B353AD91E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2234" y="235384"/>
                  <a:ext cx="210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377B07-E8D3-4823-A3CA-F5E36162E82B}"/>
                    </a:ext>
                  </a:extLst>
                </p14:cNvPr>
                <p14:cNvContentPartPr/>
                <p14:nvPr/>
              </p14:nvContentPartPr>
              <p14:xfrm>
                <a:off x="6466634" y="89584"/>
                <a:ext cx="178560" cy="173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377B07-E8D3-4823-A3CA-F5E36162E8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7994" y="80944"/>
                  <a:ext cx="196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B4E20E-1472-47B9-BCA0-40524B7513C2}"/>
                    </a:ext>
                  </a:extLst>
                </p14:cNvPr>
                <p14:cNvContentPartPr/>
                <p14:nvPr/>
              </p14:nvContentPartPr>
              <p14:xfrm>
                <a:off x="6720794" y="164464"/>
                <a:ext cx="118440" cy="1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B4E20E-1472-47B9-BCA0-40524B7513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1794" y="155824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F4F76A-4B58-43C8-A66D-A529434B8BE0}"/>
                    </a:ext>
                  </a:extLst>
                </p14:cNvPr>
                <p14:cNvContentPartPr/>
                <p14:nvPr/>
              </p14:nvContentPartPr>
              <p14:xfrm>
                <a:off x="7013474" y="65104"/>
                <a:ext cx="75600" cy="17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F4F76A-4B58-43C8-A66D-A529434B8B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04474" y="56104"/>
                  <a:ext cx="93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81E35B-FF09-4798-B719-1DBB25DE1904}"/>
                    </a:ext>
                  </a:extLst>
                </p14:cNvPr>
                <p14:cNvContentPartPr/>
                <p14:nvPr/>
              </p14:nvContentPartPr>
              <p14:xfrm>
                <a:off x="7028234" y="397384"/>
                <a:ext cx="146520" cy="3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81E35B-FF09-4798-B719-1DBB25DE19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9594" y="388744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62E947-923B-4465-AB7F-3E2EE2F3FC2D}"/>
                    </a:ext>
                  </a:extLst>
                </p14:cNvPr>
                <p14:cNvContentPartPr/>
                <p14:nvPr/>
              </p14:nvContentPartPr>
              <p14:xfrm>
                <a:off x="6977834" y="505744"/>
                <a:ext cx="185400" cy="3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62E947-923B-4465-AB7F-3E2EE2F3FC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194" y="497104"/>
                  <a:ext cx="2030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302D2F-9C5F-481F-8958-90FF6A71DBF9}"/>
              </a:ext>
            </a:extLst>
          </p:cNvPr>
          <p:cNvGrpSpPr/>
          <p:nvPr/>
        </p:nvGrpSpPr>
        <p:grpSpPr>
          <a:xfrm>
            <a:off x="7403354" y="93544"/>
            <a:ext cx="1901880" cy="758520"/>
            <a:chOff x="7403354" y="93544"/>
            <a:chExt cx="190188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49B4FD-56AA-4B94-8C88-7AB997FF1632}"/>
                    </a:ext>
                  </a:extLst>
                </p14:cNvPr>
                <p14:cNvContentPartPr/>
                <p14:nvPr/>
              </p14:nvContentPartPr>
              <p14:xfrm>
                <a:off x="7646354" y="182104"/>
                <a:ext cx="118080" cy="236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49B4FD-56AA-4B94-8C88-7AB997FF16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37354" y="173104"/>
                  <a:ext cx="135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49AA3-45A7-48EC-862A-FB2718073F47}"/>
                    </a:ext>
                  </a:extLst>
                </p14:cNvPr>
                <p14:cNvContentPartPr/>
                <p14:nvPr/>
              </p14:nvContentPartPr>
              <p14:xfrm>
                <a:off x="7403354" y="468664"/>
                <a:ext cx="399960" cy="54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49AA3-45A7-48EC-862A-FB2718073F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4354" y="459664"/>
                  <a:ext cx="417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D86F04-085B-4266-A5B5-935612D6B4CA}"/>
                    </a:ext>
                  </a:extLst>
                </p14:cNvPr>
                <p14:cNvContentPartPr/>
                <p14:nvPr/>
              </p14:nvContentPartPr>
              <p14:xfrm>
                <a:off x="7474994" y="600784"/>
                <a:ext cx="301320" cy="210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D86F04-085B-4266-A5B5-935612D6B4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66354" y="592144"/>
                  <a:ext cx="318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30AC89-CF07-494D-AA2A-CD4E8BCB2DCF}"/>
                    </a:ext>
                  </a:extLst>
                </p14:cNvPr>
                <p14:cNvContentPartPr/>
                <p14:nvPr/>
              </p14:nvContentPartPr>
              <p14:xfrm>
                <a:off x="8012114" y="476944"/>
                <a:ext cx="17280" cy="3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30AC89-CF07-494D-AA2A-CD4E8BCB2D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03114" y="467944"/>
                  <a:ext cx="34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5BB03F-954E-41C2-B60C-C39A0AF768B2}"/>
                    </a:ext>
                  </a:extLst>
                </p14:cNvPr>
                <p14:cNvContentPartPr/>
                <p14:nvPr/>
              </p14:nvContentPartPr>
              <p14:xfrm>
                <a:off x="8481914" y="219544"/>
                <a:ext cx="267480" cy="244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5BB03F-954E-41C2-B60C-C39A0AF768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3274" y="210544"/>
                  <a:ext cx="285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B02E4C-FB53-4B66-B687-264E5FAB559E}"/>
                    </a:ext>
                  </a:extLst>
                </p14:cNvPr>
                <p14:cNvContentPartPr/>
                <p14:nvPr/>
              </p14:nvContentPartPr>
              <p14:xfrm>
                <a:off x="8329994" y="516544"/>
                <a:ext cx="399960" cy="51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B02E4C-FB53-4B66-B687-264E5FAB55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21354" y="507544"/>
                  <a:ext cx="41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454E79-DE6F-4537-B017-492DF9732DEB}"/>
                    </a:ext>
                  </a:extLst>
                </p14:cNvPr>
                <p14:cNvContentPartPr/>
                <p14:nvPr/>
              </p14:nvContentPartPr>
              <p14:xfrm>
                <a:off x="8390114" y="630664"/>
                <a:ext cx="289080" cy="20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454E79-DE6F-4537-B017-492DF9732D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1114" y="621664"/>
                  <a:ext cx="306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ED658B-3C67-428A-B57C-4F1E51736EE8}"/>
                    </a:ext>
                  </a:extLst>
                </p14:cNvPr>
                <p14:cNvContentPartPr/>
                <p14:nvPr/>
              </p14:nvContentPartPr>
              <p14:xfrm>
                <a:off x="8052434" y="265984"/>
                <a:ext cx="216360" cy="57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ED658B-3C67-428A-B57C-4F1E51736E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3794" y="257344"/>
                  <a:ext cx="2340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05710-F2A9-40B7-9DF3-8B5D66AD0293}"/>
                    </a:ext>
                  </a:extLst>
                </p14:cNvPr>
                <p14:cNvContentPartPr/>
                <p14:nvPr/>
              </p14:nvContentPartPr>
              <p14:xfrm>
                <a:off x="8806994" y="191824"/>
                <a:ext cx="277200" cy="660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05710-F2A9-40B7-9DF3-8B5D66AD02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8354" y="182824"/>
                  <a:ext cx="29484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BC2F73-AF29-4FD9-8174-A53C2F43C4FA}"/>
                    </a:ext>
                  </a:extLst>
                </p14:cNvPr>
                <p14:cNvContentPartPr/>
                <p14:nvPr/>
              </p14:nvContentPartPr>
              <p14:xfrm>
                <a:off x="9092114" y="93544"/>
                <a:ext cx="213120" cy="150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BC2F73-AF29-4FD9-8174-A53C2F43C4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83114" y="84904"/>
                  <a:ext cx="23076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6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8643CD8-3073-4BB9-9CD7-20B0D1A9D320}"/>
              </a:ext>
            </a:extLst>
          </p:cNvPr>
          <p:cNvGrpSpPr/>
          <p:nvPr/>
        </p:nvGrpSpPr>
        <p:grpSpPr>
          <a:xfrm>
            <a:off x="290834" y="145384"/>
            <a:ext cx="2211120" cy="522360"/>
            <a:chOff x="290834" y="145384"/>
            <a:chExt cx="22111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9B7FCC-F087-425B-A372-86761C1A4012}"/>
                    </a:ext>
                  </a:extLst>
                </p14:cNvPr>
                <p14:cNvContentPartPr/>
                <p14:nvPr/>
              </p14:nvContentPartPr>
              <p14:xfrm>
                <a:off x="290834" y="245104"/>
                <a:ext cx="532440" cy="385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9B7FCC-F087-425B-A372-86761C1A40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194" y="236104"/>
                  <a:ext cx="550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CE734F-C48B-4B6E-9B12-52D96FDA8F1E}"/>
                    </a:ext>
                  </a:extLst>
                </p14:cNvPr>
                <p14:cNvContentPartPr/>
                <p14:nvPr/>
              </p14:nvContentPartPr>
              <p14:xfrm>
                <a:off x="745874" y="422944"/>
                <a:ext cx="264240" cy="22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CE734F-C48B-4B6E-9B12-52D96FDA8F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6874" y="413944"/>
                  <a:ext cx="281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DD8DD3-F515-481A-8021-7E7738DF3252}"/>
                    </a:ext>
                  </a:extLst>
                </p14:cNvPr>
                <p14:cNvContentPartPr/>
                <p14:nvPr/>
              </p14:nvContentPartPr>
              <p14:xfrm>
                <a:off x="1008314" y="447784"/>
                <a:ext cx="232560" cy="168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DD8DD3-F515-481A-8021-7E7738DF32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314" y="439144"/>
                  <a:ext cx="250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F9309-7B6F-4FB2-BD69-14F662D1C0D1}"/>
                    </a:ext>
                  </a:extLst>
                </p14:cNvPr>
                <p14:cNvContentPartPr/>
                <p14:nvPr/>
              </p14:nvContentPartPr>
              <p14:xfrm>
                <a:off x="1451474" y="145384"/>
                <a:ext cx="293040" cy="49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F9309-7B6F-4FB2-BD69-14F662D1C0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2474" y="136384"/>
                  <a:ext cx="3106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F3215-8AB5-4F29-A8ED-56DFCD391B7C}"/>
                    </a:ext>
                  </a:extLst>
                </p14:cNvPr>
                <p14:cNvContentPartPr/>
                <p14:nvPr/>
              </p14:nvContentPartPr>
              <p14:xfrm>
                <a:off x="1340234" y="426184"/>
                <a:ext cx="412200" cy="6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1F3215-8AB5-4F29-A8ED-56DFCD391B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1594" y="417184"/>
                  <a:ext cx="42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E5CD2F-D538-4D5F-BCCF-FBC585B1672C}"/>
                    </a:ext>
                  </a:extLst>
                </p14:cNvPr>
                <p14:cNvContentPartPr/>
                <p14:nvPr/>
              </p14:nvContentPartPr>
              <p14:xfrm>
                <a:off x="1652714" y="396664"/>
                <a:ext cx="261360" cy="26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E5CD2F-D538-4D5F-BCCF-FBC585B167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3714" y="387664"/>
                  <a:ext cx="279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FF335F-795D-4900-B5F2-F334EFC07C9D}"/>
                    </a:ext>
                  </a:extLst>
                </p14:cNvPr>
                <p14:cNvContentPartPr/>
                <p14:nvPr/>
              </p14:nvContentPartPr>
              <p14:xfrm>
                <a:off x="1937114" y="496744"/>
                <a:ext cx="159840" cy="140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FF335F-795D-4900-B5F2-F334EFC07C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114" y="487744"/>
                  <a:ext cx="177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0F6521-02F1-4877-B8DD-0385442F3927}"/>
                    </a:ext>
                  </a:extLst>
                </p14:cNvPr>
                <p14:cNvContentPartPr/>
                <p14:nvPr/>
              </p14:nvContentPartPr>
              <p14:xfrm>
                <a:off x="2223674" y="456784"/>
                <a:ext cx="278280" cy="21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0F6521-02F1-4877-B8DD-0385442F39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4674" y="448144"/>
                  <a:ext cx="2959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F273A6-4B49-4711-9341-04E1EB5BA304}"/>
              </a:ext>
            </a:extLst>
          </p:cNvPr>
          <p:cNvGrpSpPr/>
          <p:nvPr/>
        </p:nvGrpSpPr>
        <p:grpSpPr>
          <a:xfrm>
            <a:off x="2935394" y="209824"/>
            <a:ext cx="927720" cy="432720"/>
            <a:chOff x="2935394" y="209824"/>
            <a:chExt cx="92772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003F7B-54C4-4C38-A672-C1FC1BA409E7}"/>
                    </a:ext>
                  </a:extLst>
                </p14:cNvPr>
                <p14:cNvContentPartPr/>
                <p14:nvPr/>
              </p14:nvContentPartPr>
              <p14:xfrm>
                <a:off x="2935394" y="256624"/>
                <a:ext cx="229320" cy="161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003F7B-54C4-4C38-A672-C1FC1BA409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6754" y="247984"/>
                  <a:ext cx="24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74FE7D-6897-4A97-B397-E991D2F86344}"/>
                    </a:ext>
                  </a:extLst>
                </p14:cNvPr>
                <p14:cNvContentPartPr/>
                <p14:nvPr/>
              </p14:nvContentPartPr>
              <p14:xfrm>
                <a:off x="3113594" y="221344"/>
                <a:ext cx="189000" cy="34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74FE7D-6897-4A97-B397-E991D2F863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4594" y="212704"/>
                  <a:ext cx="206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D125FE-E476-4170-A9E0-0808117D67B5}"/>
                    </a:ext>
                  </a:extLst>
                </p14:cNvPr>
                <p14:cNvContentPartPr/>
                <p14:nvPr/>
              </p14:nvContentPartPr>
              <p14:xfrm>
                <a:off x="3290354" y="552544"/>
                <a:ext cx="34560" cy="1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D125FE-E476-4170-A9E0-0808117D67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1714" y="543544"/>
                  <a:ext cx="52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FB978A-6CAB-421F-AA16-441C5C93D775}"/>
                    </a:ext>
                  </a:extLst>
                </p14:cNvPr>
                <p14:cNvContentPartPr/>
                <p14:nvPr/>
              </p14:nvContentPartPr>
              <p14:xfrm>
                <a:off x="3462794" y="262384"/>
                <a:ext cx="260640" cy="154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FB978A-6CAB-421F-AA16-441C5C93D7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3794" y="253744"/>
                  <a:ext cx="278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BAF851-A5EC-4AF5-BE34-AD9FB5091AF8}"/>
                    </a:ext>
                  </a:extLst>
                </p14:cNvPr>
                <p14:cNvContentPartPr/>
                <p14:nvPr/>
              </p14:nvContentPartPr>
              <p14:xfrm>
                <a:off x="3631274" y="209824"/>
                <a:ext cx="231840" cy="432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BAF851-A5EC-4AF5-BE34-AD9FB5091A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2274" y="201184"/>
                  <a:ext cx="2494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2776B-9262-4D0B-8281-D472087FDE5A}"/>
              </a:ext>
            </a:extLst>
          </p:cNvPr>
          <p:cNvGrpSpPr/>
          <p:nvPr/>
        </p:nvGrpSpPr>
        <p:grpSpPr>
          <a:xfrm>
            <a:off x="4165514" y="201904"/>
            <a:ext cx="1346760" cy="326880"/>
            <a:chOff x="4165514" y="201904"/>
            <a:chExt cx="13467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66D4E9-6B31-4445-ACBE-D4E3FD77F982}"/>
                    </a:ext>
                  </a:extLst>
                </p14:cNvPr>
                <p14:cNvContentPartPr/>
                <p14:nvPr/>
              </p14:nvContentPartPr>
              <p14:xfrm>
                <a:off x="4165514" y="201904"/>
                <a:ext cx="537840" cy="318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66D4E9-6B31-4445-ACBE-D4E3FD77F9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6514" y="192904"/>
                  <a:ext cx="555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B72036-FB96-4995-9B24-56E374100F35}"/>
                    </a:ext>
                  </a:extLst>
                </p14:cNvPr>
                <p14:cNvContentPartPr/>
                <p14:nvPr/>
              </p14:nvContentPartPr>
              <p14:xfrm>
                <a:off x="4621634" y="386944"/>
                <a:ext cx="117000" cy="129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B72036-FB96-4995-9B24-56E374100F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2634" y="378304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24E3C6-72F7-4D11-AD4B-4F0B05AE13C9}"/>
                    </a:ext>
                  </a:extLst>
                </p14:cNvPr>
                <p14:cNvContentPartPr/>
                <p14:nvPr/>
              </p14:nvContentPartPr>
              <p14:xfrm>
                <a:off x="4887674" y="393784"/>
                <a:ext cx="332640" cy="11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24E3C6-72F7-4D11-AD4B-4F0B05AE13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8674" y="384784"/>
                  <a:ext cx="350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05938E-1931-4492-A030-2B7080821FA2}"/>
                    </a:ext>
                  </a:extLst>
                </p14:cNvPr>
                <p14:cNvContentPartPr/>
                <p14:nvPr/>
              </p14:nvContentPartPr>
              <p14:xfrm>
                <a:off x="5314994" y="369304"/>
                <a:ext cx="197280" cy="15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05938E-1931-4492-A030-2B7080821F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6354" y="360304"/>
                  <a:ext cx="214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09E13B-02AB-42D8-BC1B-69BD9BF248BE}"/>
              </a:ext>
            </a:extLst>
          </p:cNvPr>
          <p:cNvGrpSpPr/>
          <p:nvPr/>
        </p:nvGrpSpPr>
        <p:grpSpPr>
          <a:xfrm>
            <a:off x="5881634" y="105064"/>
            <a:ext cx="1456200" cy="419400"/>
            <a:chOff x="5881634" y="105064"/>
            <a:chExt cx="145620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F2D6F3-9688-401F-A6C1-379F29D10210}"/>
                    </a:ext>
                  </a:extLst>
                </p14:cNvPr>
                <p14:cNvContentPartPr/>
                <p14:nvPr/>
              </p14:nvContentPartPr>
              <p14:xfrm>
                <a:off x="5881634" y="250144"/>
                <a:ext cx="298800" cy="220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F2D6F3-9688-401F-A6C1-379F29D102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72634" y="241144"/>
                  <a:ext cx="316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4525BA-F31D-450D-8E5C-F796DA40905D}"/>
                    </a:ext>
                  </a:extLst>
                </p14:cNvPr>
                <p14:cNvContentPartPr/>
                <p14:nvPr/>
              </p14:nvContentPartPr>
              <p14:xfrm>
                <a:off x="6304274" y="152224"/>
                <a:ext cx="217080" cy="37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4525BA-F31D-450D-8E5C-F796DA4090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5274" y="143584"/>
                  <a:ext cx="234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B38B53-7FD0-4B07-A605-269BA38E221A}"/>
                    </a:ext>
                  </a:extLst>
                </p14:cNvPr>
                <p14:cNvContentPartPr/>
                <p14:nvPr/>
              </p14:nvContentPartPr>
              <p14:xfrm>
                <a:off x="6270434" y="343744"/>
                <a:ext cx="232920" cy="2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B38B53-7FD0-4B07-A605-269BA38E22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1434" y="334744"/>
                  <a:ext cx="250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9E0C38-6C25-4115-8393-7EDFD42AE07E}"/>
                    </a:ext>
                  </a:extLst>
                </p14:cNvPr>
                <p14:cNvContentPartPr/>
                <p14:nvPr/>
              </p14:nvContentPartPr>
              <p14:xfrm>
                <a:off x="6547274" y="105064"/>
                <a:ext cx="220680" cy="400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9E0C38-6C25-4115-8393-7EDFD42AE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8274" y="96424"/>
                  <a:ext cx="2383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68E281-EA54-41DF-ABB0-A224E74A3CB2}"/>
                    </a:ext>
                  </a:extLst>
                </p14:cNvPr>
                <p14:cNvContentPartPr/>
                <p14:nvPr/>
              </p14:nvContentPartPr>
              <p14:xfrm>
                <a:off x="6817274" y="352024"/>
                <a:ext cx="132480" cy="11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68E281-EA54-41DF-ABB0-A224E74A3C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08274" y="343384"/>
                  <a:ext cx="15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9CCF26-523C-42F0-BD64-B1F0E2C47BFA}"/>
                    </a:ext>
                  </a:extLst>
                </p14:cNvPr>
                <p14:cNvContentPartPr/>
                <p14:nvPr/>
              </p14:nvContentPartPr>
              <p14:xfrm>
                <a:off x="7026434" y="338704"/>
                <a:ext cx="311400" cy="17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9CCF26-523C-42F0-BD64-B1F0E2C47B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17434" y="330064"/>
                  <a:ext cx="3290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1EAB20-7DD0-4D67-AE56-3EAD4A08DD71}"/>
              </a:ext>
            </a:extLst>
          </p:cNvPr>
          <p:cNvGrpSpPr/>
          <p:nvPr/>
        </p:nvGrpSpPr>
        <p:grpSpPr>
          <a:xfrm>
            <a:off x="7629074" y="57904"/>
            <a:ext cx="2144520" cy="522000"/>
            <a:chOff x="7629074" y="57904"/>
            <a:chExt cx="214452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94563C-2049-41C1-B0DB-1724471D3358}"/>
                    </a:ext>
                  </a:extLst>
                </p14:cNvPr>
                <p14:cNvContentPartPr/>
                <p14:nvPr/>
              </p14:nvContentPartPr>
              <p14:xfrm>
                <a:off x="7629074" y="209104"/>
                <a:ext cx="192240" cy="25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94563C-2049-41C1-B0DB-1724471D33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0434" y="200464"/>
                  <a:ext cx="209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DCD9C2-3714-42B4-B5C7-F636C3F3AC66}"/>
                    </a:ext>
                  </a:extLst>
                </p14:cNvPr>
                <p14:cNvContentPartPr/>
                <p14:nvPr/>
              </p14:nvContentPartPr>
              <p14:xfrm>
                <a:off x="7715474" y="121264"/>
                <a:ext cx="358920" cy="37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DCD9C2-3714-42B4-B5C7-F636C3F3AC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6474" y="112264"/>
                  <a:ext cx="376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EB2572-D796-4D47-9CF7-645FC6DA79A8}"/>
                    </a:ext>
                  </a:extLst>
                </p14:cNvPr>
                <p14:cNvContentPartPr/>
                <p14:nvPr/>
              </p14:nvContentPartPr>
              <p14:xfrm>
                <a:off x="8068274" y="323584"/>
                <a:ext cx="101880" cy="114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EB2572-D796-4D47-9CF7-645FC6DA79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9634" y="314584"/>
                  <a:ext cx="11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EFAB1C-2A4B-4287-B679-6BE491B7E577}"/>
                    </a:ext>
                  </a:extLst>
                </p14:cNvPr>
                <p14:cNvContentPartPr/>
                <p14:nvPr/>
              </p14:nvContentPartPr>
              <p14:xfrm>
                <a:off x="8195354" y="244024"/>
                <a:ext cx="244800" cy="241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EFAB1C-2A4B-4287-B679-6BE491B7E5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86714" y="235384"/>
                  <a:ext cx="262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670BBB-DDD6-4518-8A74-81D50927A32D}"/>
                    </a:ext>
                  </a:extLst>
                </p14:cNvPr>
                <p14:cNvContentPartPr/>
                <p14:nvPr/>
              </p14:nvContentPartPr>
              <p14:xfrm>
                <a:off x="8508554" y="286864"/>
                <a:ext cx="203760" cy="19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670BBB-DDD6-4518-8A74-81D50927A3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99554" y="277864"/>
                  <a:ext cx="22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58FA3D-617A-4916-8471-7135EB7280A4}"/>
                    </a:ext>
                  </a:extLst>
                </p14:cNvPr>
                <p14:cNvContentPartPr/>
                <p14:nvPr/>
              </p14:nvContentPartPr>
              <p14:xfrm>
                <a:off x="8744354" y="306304"/>
                <a:ext cx="200520" cy="181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58FA3D-617A-4916-8471-7135EB7280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35714" y="297304"/>
                  <a:ext cx="218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793649-F48C-461F-B51A-2C0AA5A9CE1E}"/>
                    </a:ext>
                  </a:extLst>
                </p14:cNvPr>
                <p14:cNvContentPartPr/>
                <p14:nvPr/>
              </p14:nvContentPartPr>
              <p14:xfrm>
                <a:off x="8885114" y="325744"/>
                <a:ext cx="244080" cy="17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793649-F48C-461F-B51A-2C0AA5A9CE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76114" y="316744"/>
                  <a:ext cx="261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3B495F-ADB5-4D0A-8897-EFD5ED5877A4}"/>
                    </a:ext>
                  </a:extLst>
                </p14:cNvPr>
                <p14:cNvContentPartPr/>
                <p14:nvPr/>
              </p14:nvContentPartPr>
              <p14:xfrm>
                <a:off x="9283634" y="57904"/>
                <a:ext cx="272880" cy="45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3B495F-ADB5-4D0A-8897-EFD5ED5877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74994" y="49264"/>
                  <a:ext cx="2905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31148D-9FEB-4CF3-8F76-D206D5244DEE}"/>
                    </a:ext>
                  </a:extLst>
                </p14:cNvPr>
                <p14:cNvContentPartPr/>
                <p14:nvPr/>
              </p14:nvContentPartPr>
              <p14:xfrm>
                <a:off x="9247994" y="317464"/>
                <a:ext cx="337680" cy="1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31148D-9FEB-4CF3-8F76-D206D5244D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39354" y="308824"/>
                  <a:ext cx="355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B7FA4F-C43C-4A3D-86B4-64497ED7C9FC}"/>
                    </a:ext>
                  </a:extLst>
                </p14:cNvPr>
                <p14:cNvContentPartPr/>
                <p14:nvPr/>
              </p14:nvContentPartPr>
              <p14:xfrm>
                <a:off x="9475874" y="345184"/>
                <a:ext cx="297720" cy="23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B7FA4F-C43C-4A3D-86B4-64497ED7C9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67234" y="336184"/>
                  <a:ext cx="31536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F2CC9E-0B42-4BDC-8086-32910049ED64}"/>
              </a:ext>
            </a:extLst>
          </p:cNvPr>
          <p:cNvGrpSpPr/>
          <p:nvPr/>
        </p:nvGrpSpPr>
        <p:grpSpPr>
          <a:xfrm>
            <a:off x="4096034" y="650824"/>
            <a:ext cx="3585960" cy="537840"/>
            <a:chOff x="4096034" y="650824"/>
            <a:chExt cx="358596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5982AA-D1D4-4EE3-8BE9-D5C4F227B957}"/>
                    </a:ext>
                  </a:extLst>
                </p14:cNvPr>
                <p14:cNvContentPartPr/>
                <p14:nvPr/>
              </p14:nvContentPartPr>
              <p14:xfrm>
                <a:off x="4096034" y="937744"/>
                <a:ext cx="136800" cy="217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5982AA-D1D4-4EE3-8BE9-D5C4F227B9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7034" y="928744"/>
                  <a:ext cx="15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A70BDE-1AA1-4CF1-8B30-1A087CCEE979}"/>
                    </a:ext>
                  </a:extLst>
                </p14:cNvPr>
                <p14:cNvContentPartPr/>
                <p14:nvPr/>
              </p14:nvContentPartPr>
              <p14:xfrm>
                <a:off x="4137074" y="795184"/>
                <a:ext cx="294840" cy="393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A70BDE-1AA1-4CF1-8B30-1A087CCEE9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8434" y="786184"/>
                  <a:ext cx="312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C76001-D361-42EE-9E25-DBEE8679504D}"/>
                    </a:ext>
                  </a:extLst>
                </p14:cNvPr>
                <p14:cNvContentPartPr/>
                <p14:nvPr/>
              </p14:nvContentPartPr>
              <p14:xfrm>
                <a:off x="4429394" y="1008664"/>
                <a:ext cx="74880" cy="12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C76001-D361-42EE-9E25-DBEE867950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0394" y="999664"/>
                  <a:ext cx="9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DF1E13-3064-495F-A90A-6D57070E27BF}"/>
                    </a:ext>
                  </a:extLst>
                </p14:cNvPr>
                <p14:cNvContentPartPr/>
                <p14:nvPr/>
              </p14:nvContentPartPr>
              <p14:xfrm>
                <a:off x="4521194" y="909304"/>
                <a:ext cx="250560" cy="23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DF1E13-3064-495F-A90A-6D57070E27B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12194" y="900304"/>
                  <a:ext cx="268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BB8E0F-3FC1-45A7-B49B-F352AC25E5DD}"/>
                    </a:ext>
                  </a:extLst>
                </p14:cNvPr>
                <p14:cNvContentPartPr/>
                <p14:nvPr/>
              </p14:nvContentPartPr>
              <p14:xfrm>
                <a:off x="4852034" y="924064"/>
                <a:ext cx="378000" cy="61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BB8E0F-3FC1-45A7-B49B-F352AC25E5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43394" y="915064"/>
                  <a:ext cx="39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224927-2807-48FB-ABA1-E70BDC6FD19B}"/>
                    </a:ext>
                  </a:extLst>
                </p14:cNvPr>
                <p14:cNvContentPartPr/>
                <p14:nvPr/>
              </p14:nvContentPartPr>
              <p14:xfrm>
                <a:off x="5188274" y="926224"/>
                <a:ext cx="271080" cy="209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224927-2807-48FB-ABA1-E70BDC6FD1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79634" y="917224"/>
                  <a:ext cx="288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3D6C34-2EF5-47C3-B83D-9C877EC92C67}"/>
                    </a:ext>
                  </a:extLst>
                </p14:cNvPr>
                <p14:cNvContentPartPr/>
                <p14:nvPr/>
              </p14:nvContentPartPr>
              <p14:xfrm>
                <a:off x="4938794" y="710224"/>
                <a:ext cx="232920" cy="453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3D6C34-2EF5-47C3-B83D-9C877EC92C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29794" y="701224"/>
                  <a:ext cx="250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67952B-7683-4C00-9417-27587B06F616}"/>
                    </a:ext>
                  </a:extLst>
                </p14:cNvPr>
                <p14:cNvContentPartPr/>
                <p14:nvPr/>
              </p14:nvContentPartPr>
              <p14:xfrm>
                <a:off x="5479514" y="997864"/>
                <a:ext cx="66960" cy="101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67952B-7683-4C00-9417-27587B06F6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0874" y="989224"/>
                  <a:ext cx="84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C3C6F0-A927-424D-8560-B45FB429727B}"/>
                    </a:ext>
                  </a:extLst>
                </p14:cNvPr>
                <p14:cNvContentPartPr/>
                <p14:nvPr/>
              </p14:nvContentPartPr>
              <p14:xfrm>
                <a:off x="5699114" y="650824"/>
                <a:ext cx="235800" cy="46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C3C6F0-A927-424D-8560-B45FB42972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90114" y="641824"/>
                  <a:ext cx="2534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C5AB98-8195-43D6-A3FC-803A819B8A99}"/>
                    </a:ext>
                  </a:extLst>
                </p14:cNvPr>
                <p14:cNvContentPartPr/>
                <p14:nvPr/>
              </p14:nvContentPartPr>
              <p14:xfrm>
                <a:off x="6038594" y="977344"/>
                <a:ext cx="186480" cy="133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C5AB98-8195-43D6-A3FC-803A819B8A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29954" y="968344"/>
                  <a:ext cx="204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E36D76-1FAE-431D-9ABD-9B28489288AD}"/>
                    </a:ext>
                  </a:extLst>
                </p14:cNvPr>
                <p14:cNvContentPartPr/>
                <p14:nvPr/>
              </p14:nvContentPartPr>
              <p14:xfrm>
                <a:off x="6433154" y="690784"/>
                <a:ext cx="227160" cy="383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E36D76-1FAE-431D-9ABD-9B28489288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24514" y="681784"/>
                  <a:ext cx="244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556264-61A9-424D-AF47-0FB0B9E08966}"/>
                    </a:ext>
                  </a:extLst>
                </p14:cNvPr>
                <p14:cNvContentPartPr/>
                <p14:nvPr/>
              </p14:nvContentPartPr>
              <p14:xfrm>
                <a:off x="6327674" y="863944"/>
                <a:ext cx="432360" cy="5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556264-61A9-424D-AF47-0FB0B9E089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18674" y="855304"/>
                  <a:ext cx="450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765B4F-B097-4ACF-B5DB-66D776C27EE1}"/>
                    </a:ext>
                  </a:extLst>
                </p14:cNvPr>
                <p14:cNvContentPartPr/>
                <p14:nvPr/>
              </p14:nvContentPartPr>
              <p14:xfrm>
                <a:off x="6694874" y="826504"/>
                <a:ext cx="216720" cy="244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765B4F-B097-4ACF-B5DB-66D776C27E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6234" y="817504"/>
                  <a:ext cx="234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AF8F53-13E3-436C-8E8A-E308775998BC}"/>
                    </a:ext>
                  </a:extLst>
                </p14:cNvPr>
                <p14:cNvContentPartPr/>
                <p14:nvPr/>
              </p14:nvContentPartPr>
              <p14:xfrm>
                <a:off x="6900434" y="920104"/>
                <a:ext cx="128520" cy="15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AF8F53-13E3-436C-8E8A-E308775998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91794" y="911464"/>
                  <a:ext cx="146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C39CC5-016C-473C-B6FC-9629D5E8528E}"/>
                    </a:ext>
                  </a:extLst>
                </p14:cNvPr>
                <p14:cNvContentPartPr/>
                <p14:nvPr/>
              </p14:nvContentPartPr>
              <p14:xfrm>
                <a:off x="7134434" y="935584"/>
                <a:ext cx="204120" cy="160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C39CC5-016C-473C-B6FC-9629D5E852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5434" y="926944"/>
                  <a:ext cx="221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4754F4-20B6-4824-B348-BAE4961DAEA6}"/>
                    </a:ext>
                  </a:extLst>
                </p14:cNvPr>
                <p14:cNvContentPartPr/>
                <p14:nvPr/>
              </p14:nvContentPartPr>
              <p14:xfrm>
                <a:off x="7505234" y="836584"/>
                <a:ext cx="176760" cy="299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4754F4-20B6-4824-B348-BAE4961DAE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6594" y="827584"/>
                  <a:ext cx="1944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42E391-2A88-4FC6-8E42-24FA3A346333}"/>
              </a:ext>
            </a:extLst>
          </p:cNvPr>
          <p:cNvGrpSpPr/>
          <p:nvPr/>
        </p:nvGrpSpPr>
        <p:grpSpPr>
          <a:xfrm>
            <a:off x="392354" y="1887784"/>
            <a:ext cx="1056240" cy="451440"/>
            <a:chOff x="392354" y="1887784"/>
            <a:chExt cx="105624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BFE970-B8AB-4948-B9AC-0BEC030F3CB1}"/>
                    </a:ext>
                  </a:extLst>
                </p14:cNvPr>
                <p14:cNvContentPartPr/>
                <p14:nvPr/>
              </p14:nvContentPartPr>
              <p14:xfrm>
                <a:off x="536714" y="2091184"/>
                <a:ext cx="152280" cy="23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BFE970-B8AB-4948-B9AC-0BEC030F3C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8074" y="2082544"/>
                  <a:ext cx="16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80175A-DA8D-4F95-841E-6C2C638974F2}"/>
                    </a:ext>
                  </a:extLst>
                </p14:cNvPr>
                <p14:cNvContentPartPr/>
                <p14:nvPr/>
              </p14:nvContentPartPr>
              <p14:xfrm>
                <a:off x="392354" y="2010544"/>
                <a:ext cx="757080" cy="83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80175A-DA8D-4F95-841E-6C2C638974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3354" y="2001544"/>
                  <a:ext cx="774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4B5F1F-991C-4471-8AE3-42681A522171}"/>
                    </a:ext>
                  </a:extLst>
                </p14:cNvPr>
                <p14:cNvContentPartPr/>
                <p14:nvPr/>
              </p14:nvContentPartPr>
              <p14:xfrm>
                <a:off x="970874" y="1887784"/>
                <a:ext cx="305280" cy="43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4B5F1F-991C-4471-8AE3-42681A5221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1874" y="1878784"/>
                  <a:ext cx="322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A1C45D-B3DD-480A-8973-6B722007FD9F}"/>
                    </a:ext>
                  </a:extLst>
                </p14:cNvPr>
                <p14:cNvContentPartPr/>
                <p14:nvPr/>
              </p14:nvContentPartPr>
              <p14:xfrm>
                <a:off x="1262834" y="2146984"/>
                <a:ext cx="185760" cy="19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A1C45D-B3DD-480A-8973-6B722007FD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53834" y="2138344"/>
                  <a:ext cx="2034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28D1FC-CF3C-4669-8666-340341A7AF09}"/>
              </a:ext>
            </a:extLst>
          </p:cNvPr>
          <p:cNvGrpSpPr/>
          <p:nvPr/>
        </p:nvGrpSpPr>
        <p:grpSpPr>
          <a:xfrm>
            <a:off x="1853234" y="1844224"/>
            <a:ext cx="4008960" cy="944280"/>
            <a:chOff x="1853234" y="1844224"/>
            <a:chExt cx="4008960" cy="9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1E001D-55A2-458A-A222-9321A965C0BE}"/>
                    </a:ext>
                  </a:extLst>
                </p14:cNvPr>
                <p14:cNvContentPartPr/>
                <p14:nvPr/>
              </p14:nvContentPartPr>
              <p14:xfrm>
                <a:off x="1853234" y="1986784"/>
                <a:ext cx="255600" cy="36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1E001D-55A2-458A-A222-9321A965C0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4234" y="1977784"/>
                  <a:ext cx="273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C2B47B-5CED-4952-A938-9FEF0A470D4A}"/>
                    </a:ext>
                  </a:extLst>
                </p14:cNvPr>
                <p14:cNvContentPartPr/>
                <p14:nvPr/>
              </p14:nvContentPartPr>
              <p14:xfrm>
                <a:off x="2019914" y="1854664"/>
                <a:ext cx="320400" cy="495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C2B47B-5CED-4952-A938-9FEF0A470D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10914" y="1846024"/>
                  <a:ext cx="3380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6BC55D-74EF-4186-A33B-A8DEDB1AD5D0}"/>
                    </a:ext>
                  </a:extLst>
                </p14:cNvPr>
                <p14:cNvContentPartPr/>
                <p14:nvPr/>
              </p14:nvContentPartPr>
              <p14:xfrm>
                <a:off x="1955114" y="2150224"/>
                <a:ext cx="182520" cy="42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6BC55D-74EF-4186-A33B-A8DEDB1AD5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6474" y="2141224"/>
                  <a:ext cx="20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C5468C-6B86-4195-B932-CE21B3252AAF}"/>
                    </a:ext>
                  </a:extLst>
                </p14:cNvPr>
                <p14:cNvContentPartPr/>
                <p14:nvPr/>
              </p14:nvContentPartPr>
              <p14:xfrm>
                <a:off x="2198114" y="2193424"/>
                <a:ext cx="106200" cy="8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C5468C-6B86-4195-B932-CE21B3252A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89474" y="2184784"/>
                  <a:ext cx="123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C2D723F-4644-448A-BF81-2E6A9F9A415B}"/>
                    </a:ext>
                  </a:extLst>
                </p14:cNvPr>
                <p14:cNvContentPartPr/>
                <p14:nvPr/>
              </p14:nvContentPartPr>
              <p14:xfrm>
                <a:off x="2023874" y="2140144"/>
                <a:ext cx="370440" cy="59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C2D723F-4644-448A-BF81-2E6A9F9A41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14874" y="2131144"/>
                  <a:ext cx="3880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2B4D40-EA83-43A7-8290-B84B571DC3B3}"/>
                    </a:ext>
                  </a:extLst>
                </p14:cNvPr>
                <p14:cNvContentPartPr/>
                <p14:nvPr/>
              </p14:nvContentPartPr>
              <p14:xfrm>
                <a:off x="2333474" y="2188384"/>
                <a:ext cx="251640" cy="389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2B4D40-EA83-43A7-8290-B84B571DC3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24474" y="2179384"/>
                  <a:ext cx="269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DAFB66-6D46-4300-AFAD-45E1BF515994}"/>
                    </a:ext>
                  </a:extLst>
                </p14:cNvPr>
                <p14:cNvContentPartPr/>
                <p14:nvPr/>
              </p14:nvContentPartPr>
              <p14:xfrm>
                <a:off x="2527874" y="2091544"/>
                <a:ext cx="240480" cy="205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DAFB66-6D46-4300-AFAD-45E1BF515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8874" y="2082544"/>
                  <a:ext cx="25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73CA91-1F3B-4421-8CD0-52746BDA1400}"/>
                    </a:ext>
                  </a:extLst>
                </p14:cNvPr>
                <p14:cNvContentPartPr/>
                <p14:nvPr/>
              </p14:nvContentPartPr>
              <p14:xfrm>
                <a:off x="2834954" y="2131504"/>
                <a:ext cx="527760" cy="234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73CA91-1F3B-4421-8CD0-52746BDA14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26314" y="2122504"/>
                  <a:ext cx="545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B8BE07-F634-4350-826E-804555D5AEE9}"/>
                    </a:ext>
                  </a:extLst>
                </p14:cNvPr>
                <p14:cNvContentPartPr/>
                <p14:nvPr/>
              </p14:nvContentPartPr>
              <p14:xfrm>
                <a:off x="3099914" y="2105944"/>
                <a:ext cx="532800" cy="68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B8BE07-F634-4350-826E-804555D5AE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1274" y="2096944"/>
                  <a:ext cx="5504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1C6BB2-3BCE-41C8-B780-A2EBA9C079E9}"/>
                    </a:ext>
                  </a:extLst>
                </p14:cNvPr>
                <p14:cNvContentPartPr/>
                <p14:nvPr/>
              </p14:nvContentPartPr>
              <p14:xfrm>
                <a:off x="3653954" y="2135464"/>
                <a:ext cx="216720" cy="167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1C6BB2-3BCE-41C8-B780-A2EBA9C079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5314" y="2126824"/>
                  <a:ext cx="234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DDE086-036D-49A5-8759-CD3A05C96CE4}"/>
                    </a:ext>
                  </a:extLst>
                </p14:cNvPr>
                <p14:cNvContentPartPr/>
                <p14:nvPr/>
              </p14:nvContentPartPr>
              <p14:xfrm>
                <a:off x="3916754" y="2126104"/>
                <a:ext cx="208080" cy="182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DDE086-036D-49A5-8759-CD3A05C96C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07754" y="2117464"/>
                  <a:ext cx="225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7747D-1425-4859-A0D8-DAE5D2738652}"/>
                    </a:ext>
                  </a:extLst>
                </p14:cNvPr>
                <p14:cNvContentPartPr/>
                <p14:nvPr/>
              </p14:nvContentPartPr>
              <p14:xfrm>
                <a:off x="4218074" y="2152024"/>
                <a:ext cx="315720" cy="155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7747D-1425-4859-A0D8-DAE5D27386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074" y="2143384"/>
                  <a:ext cx="333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82659A-8894-46AF-B17A-D09E08A16A09}"/>
                    </a:ext>
                  </a:extLst>
                </p14:cNvPr>
                <p14:cNvContentPartPr/>
                <p14:nvPr/>
              </p14:nvContentPartPr>
              <p14:xfrm>
                <a:off x="4640714" y="2132944"/>
                <a:ext cx="178560" cy="17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82659A-8894-46AF-B17A-D09E08A16A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31714" y="2123944"/>
                  <a:ext cx="196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DEB976-B3C9-4A0D-A545-47DCF76C376A}"/>
                    </a:ext>
                  </a:extLst>
                </p14:cNvPr>
                <p14:cNvContentPartPr/>
                <p14:nvPr/>
              </p14:nvContentPartPr>
              <p14:xfrm>
                <a:off x="4991354" y="1844224"/>
                <a:ext cx="312840" cy="514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EB976-B3C9-4A0D-A545-47DCF76C37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2714" y="1835224"/>
                  <a:ext cx="3304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E8F3BF-685F-40F5-AC07-597928B695A8}"/>
                    </a:ext>
                  </a:extLst>
                </p14:cNvPr>
                <p14:cNvContentPartPr/>
                <p14:nvPr/>
              </p14:nvContentPartPr>
              <p14:xfrm>
                <a:off x="4932314" y="2079304"/>
                <a:ext cx="411480" cy="88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E8F3BF-685F-40F5-AC07-597928B695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23314" y="2070304"/>
                  <a:ext cx="429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F3D032-3484-48FA-B329-5EC11B8C749D}"/>
                    </a:ext>
                  </a:extLst>
                </p14:cNvPr>
                <p14:cNvContentPartPr/>
                <p14:nvPr/>
              </p14:nvContentPartPr>
              <p14:xfrm>
                <a:off x="5277914" y="2150224"/>
                <a:ext cx="335880" cy="17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F3D032-3484-48FA-B329-5EC11B8C749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9274" y="2141584"/>
                  <a:ext cx="353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3A4BF1-1769-4F5F-AA5C-82E918D85D47}"/>
                    </a:ext>
                  </a:extLst>
                </p14:cNvPr>
                <p14:cNvContentPartPr/>
                <p14:nvPr/>
              </p14:nvContentPartPr>
              <p14:xfrm>
                <a:off x="5777954" y="2043664"/>
                <a:ext cx="9360" cy="20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3A4BF1-1769-4F5F-AA5C-82E918D85D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68954" y="2034664"/>
                  <a:ext cx="27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E7EC7C5-A3FA-4201-96A0-DE1EB3299B0A}"/>
                    </a:ext>
                  </a:extLst>
                </p14:cNvPr>
                <p14:cNvContentPartPr/>
                <p14:nvPr/>
              </p14:nvContentPartPr>
              <p14:xfrm>
                <a:off x="5738354" y="2137984"/>
                <a:ext cx="123840" cy="18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E7EC7C5-A3FA-4201-96A0-DE1EB3299B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9714" y="2128984"/>
                  <a:ext cx="141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BA161FF-F998-4CC6-AECB-469A32D98400}"/>
              </a:ext>
            </a:extLst>
          </p:cNvPr>
          <p:cNvGrpSpPr/>
          <p:nvPr/>
        </p:nvGrpSpPr>
        <p:grpSpPr>
          <a:xfrm>
            <a:off x="6298514" y="1795624"/>
            <a:ext cx="3510720" cy="545040"/>
            <a:chOff x="6298514" y="1795624"/>
            <a:chExt cx="35107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6C4A4F-CF14-4829-9AF1-EC82A332CAF1}"/>
                    </a:ext>
                  </a:extLst>
                </p14:cNvPr>
                <p14:cNvContentPartPr/>
                <p14:nvPr/>
              </p14:nvContentPartPr>
              <p14:xfrm>
                <a:off x="6298514" y="2079304"/>
                <a:ext cx="145440" cy="21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6C4A4F-CF14-4829-9AF1-EC82A332CA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89874" y="2070304"/>
                  <a:ext cx="16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1DEE4A-E8C4-4DE7-AE22-2D49119FD76F}"/>
                    </a:ext>
                  </a:extLst>
                </p14:cNvPr>
                <p14:cNvContentPartPr/>
                <p14:nvPr/>
              </p14:nvContentPartPr>
              <p14:xfrm>
                <a:off x="6353234" y="1873384"/>
                <a:ext cx="354240" cy="455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1DEE4A-E8C4-4DE7-AE22-2D49119FD7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44234" y="1864384"/>
                  <a:ext cx="371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51C12A9-375C-4F3E-8E9A-695BE528C833}"/>
                    </a:ext>
                  </a:extLst>
                </p14:cNvPr>
                <p14:cNvContentPartPr/>
                <p14:nvPr/>
              </p14:nvContentPartPr>
              <p14:xfrm>
                <a:off x="6671834" y="2146984"/>
                <a:ext cx="52560" cy="118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51C12A9-375C-4F3E-8E9A-695BE528C8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3194" y="2138344"/>
                  <a:ext cx="70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008BA8-0677-43D2-83D1-1836D6F36551}"/>
                    </a:ext>
                  </a:extLst>
                </p14:cNvPr>
                <p14:cNvContentPartPr/>
                <p14:nvPr/>
              </p14:nvContentPartPr>
              <p14:xfrm>
                <a:off x="6773714" y="2081464"/>
                <a:ext cx="185040" cy="226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008BA8-0677-43D2-83D1-1836D6F365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64714" y="2072824"/>
                  <a:ext cx="202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613AFD-26B8-4CD2-9630-57CE2B60A978}"/>
                    </a:ext>
                  </a:extLst>
                </p14:cNvPr>
                <p14:cNvContentPartPr/>
                <p14:nvPr/>
              </p14:nvContentPartPr>
              <p14:xfrm>
                <a:off x="7108154" y="1853584"/>
                <a:ext cx="290160" cy="46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613AFD-26B8-4CD2-9630-57CE2B60A97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99514" y="1844584"/>
                  <a:ext cx="307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0430DE-6534-4EC0-B308-031B915A9819}"/>
                    </a:ext>
                  </a:extLst>
                </p14:cNvPr>
                <p14:cNvContentPartPr/>
                <p14:nvPr/>
              </p14:nvContentPartPr>
              <p14:xfrm>
                <a:off x="7036874" y="2058424"/>
                <a:ext cx="384840" cy="9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0430DE-6534-4EC0-B308-031B915A98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27874" y="2049424"/>
                  <a:ext cx="40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B16955-BA0D-4915-B722-537BDE134C0F}"/>
                    </a:ext>
                  </a:extLst>
                </p14:cNvPr>
                <p14:cNvContentPartPr/>
                <p14:nvPr/>
              </p14:nvContentPartPr>
              <p14:xfrm>
                <a:off x="7373474" y="2122504"/>
                <a:ext cx="181440" cy="164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B16955-BA0D-4915-B722-537BDE134C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64474" y="2113504"/>
                  <a:ext cx="199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5D1895-115C-4CE8-9FB9-BF4B573D6FED}"/>
                    </a:ext>
                  </a:extLst>
                </p14:cNvPr>
                <p14:cNvContentPartPr/>
                <p14:nvPr/>
              </p14:nvContentPartPr>
              <p14:xfrm>
                <a:off x="7592354" y="2156344"/>
                <a:ext cx="88200" cy="157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5D1895-115C-4CE8-9FB9-BF4B573D6FE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83714" y="2147344"/>
                  <a:ext cx="105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A3D1D41-C556-4E27-8889-10487D62402A}"/>
                    </a:ext>
                  </a:extLst>
                </p14:cNvPr>
                <p14:cNvContentPartPr/>
                <p14:nvPr/>
              </p14:nvContentPartPr>
              <p14:xfrm>
                <a:off x="7860914" y="1795624"/>
                <a:ext cx="339840" cy="531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A3D1D41-C556-4E27-8889-10487D6240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1914" y="1786984"/>
                  <a:ext cx="3574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3B5A27-551D-42A7-AD7A-B52DEA35C4C0}"/>
                    </a:ext>
                  </a:extLst>
                </p14:cNvPr>
                <p14:cNvContentPartPr/>
                <p14:nvPr/>
              </p14:nvContentPartPr>
              <p14:xfrm>
                <a:off x="7894394" y="2099464"/>
                <a:ext cx="239760" cy="23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3B5A27-551D-42A7-AD7A-B52DEA35C4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85754" y="2090464"/>
                  <a:ext cx="257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6E816A-9B78-47E5-882A-15192B5771B3}"/>
                    </a:ext>
                  </a:extLst>
                </p14:cNvPr>
                <p14:cNvContentPartPr/>
                <p14:nvPr/>
              </p14:nvContentPartPr>
              <p14:xfrm>
                <a:off x="8218034" y="2163544"/>
                <a:ext cx="170640" cy="177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6E816A-9B78-47E5-882A-15192B5771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9034" y="2154904"/>
                  <a:ext cx="188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CF5FB6-1F66-4CB9-812B-615F915DA00C}"/>
                    </a:ext>
                  </a:extLst>
                </p14:cNvPr>
                <p14:cNvContentPartPr/>
                <p14:nvPr/>
              </p14:nvContentPartPr>
              <p14:xfrm>
                <a:off x="8625194" y="1839904"/>
                <a:ext cx="270000" cy="46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CF5FB6-1F66-4CB9-812B-615F915DA0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16554" y="1831264"/>
                  <a:ext cx="2876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D41C68-7502-4052-B3A6-67CA1226B123}"/>
                    </a:ext>
                  </a:extLst>
                </p14:cNvPr>
                <p14:cNvContentPartPr/>
                <p14:nvPr/>
              </p14:nvContentPartPr>
              <p14:xfrm>
                <a:off x="8576234" y="2104504"/>
                <a:ext cx="430920" cy="214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D41C68-7502-4052-B3A6-67CA1226B1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67594" y="2095504"/>
                  <a:ext cx="448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B94CD3-C513-4B88-A640-08C80160254F}"/>
                    </a:ext>
                  </a:extLst>
                </p14:cNvPr>
                <p14:cNvContentPartPr/>
                <p14:nvPr/>
              </p14:nvContentPartPr>
              <p14:xfrm>
                <a:off x="9157274" y="2033944"/>
                <a:ext cx="32040" cy="24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B94CD3-C513-4B88-A640-08C8016025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48634" y="2024944"/>
                  <a:ext cx="49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548B54C-1C20-4F7C-B7FC-E8FF23242783}"/>
                    </a:ext>
                  </a:extLst>
                </p14:cNvPr>
                <p14:cNvContentPartPr/>
                <p14:nvPr/>
              </p14:nvContentPartPr>
              <p14:xfrm>
                <a:off x="9148274" y="2137984"/>
                <a:ext cx="196560" cy="164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548B54C-1C20-4F7C-B7FC-E8FF232427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39634" y="2128984"/>
                  <a:ext cx="21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CE53B4-C8CC-4232-8543-0C3610E04204}"/>
                    </a:ext>
                  </a:extLst>
                </p14:cNvPr>
                <p14:cNvContentPartPr/>
                <p14:nvPr/>
              </p14:nvContentPartPr>
              <p14:xfrm>
                <a:off x="9442394" y="2100904"/>
                <a:ext cx="366840" cy="22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CE53B4-C8CC-4232-8543-0C3610E042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3394" y="2092264"/>
                  <a:ext cx="38448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3BFEE9-8577-4072-B915-83B9C093305C}"/>
                  </a:ext>
                </a:extLst>
              </p14:cNvPr>
              <p14:cNvContentPartPr/>
              <p14:nvPr/>
            </p14:nvContentPartPr>
            <p14:xfrm>
              <a:off x="2248154" y="3095944"/>
              <a:ext cx="258120" cy="44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3BFEE9-8577-4072-B915-83B9C09330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39514" y="3086944"/>
                <a:ext cx="2757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DCDD9A-07B9-454D-B9FD-CC1C6DC9C824}"/>
              </a:ext>
            </a:extLst>
          </p:cNvPr>
          <p:cNvGrpSpPr/>
          <p:nvPr/>
        </p:nvGrpSpPr>
        <p:grpSpPr>
          <a:xfrm>
            <a:off x="2843954" y="2745304"/>
            <a:ext cx="8255880" cy="1392840"/>
            <a:chOff x="2843954" y="2745304"/>
            <a:chExt cx="8255880" cy="13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0DC819-449B-47D3-954F-E786AFCB03BC}"/>
                    </a:ext>
                  </a:extLst>
                </p14:cNvPr>
                <p14:cNvContentPartPr/>
                <p14:nvPr/>
              </p14:nvContentPartPr>
              <p14:xfrm>
                <a:off x="7812674" y="3049144"/>
                <a:ext cx="214560" cy="174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0DC819-449B-47D3-954F-E786AFCB03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03674" y="3040504"/>
                  <a:ext cx="232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A880C6-9089-4087-8255-E3CF919125A7}"/>
                    </a:ext>
                  </a:extLst>
                </p14:cNvPr>
                <p14:cNvContentPartPr/>
                <p14:nvPr/>
              </p14:nvContentPartPr>
              <p14:xfrm>
                <a:off x="8091314" y="3094864"/>
                <a:ext cx="126720" cy="125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A880C6-9089-4087-8255-E3CF919125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82314" y="3085864"/>
                  <a:ext cx="144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6428EA-4474-4F1F-9078-A9AFB502FEDC}"/>
                    </a:ext>
                  </a:extLst>
                </p14:cNvPr>
                <p14:cNvContentPartPr/>
                <p14:nvPr/>
              </p14:nvContentPartPr>
              <p14:xfrm>
                <a:off x="8321354" y="3062104"/>
                <a:ext cx="239400" cy="15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6428EA-4474-4F1F-9078-A9AFB502FE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12354" y="3053464"/>
                  <a:ext cx="257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34A16A-C741-41BD-9375-09553E117A75}"/>
                    </a:ext>
                  </a:extLst>
                </p14:cNvPr>
                <p14:cNvContentPartPr/>
                <p14:nvPr/>
              </p14:nvContentPartPr>
              <p14:xfrm>
                <a:off x="8724194" y="2761504"/>
                <a:ext cx="258480" cy="450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34A16A-C741-41BD-9375-09553E117A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15194" y="2752864"/>
                  <a:ext cx="276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06F155-7C6A-4ED7-A241-C8212C84AD9B}"/>
                    </a:ext>
                  </a:extLst>
                </p14:cNvPr>
                <p14:cNvContentPartPr/>
                <p14:nvPr/>
              </p14:nvContentPartPr>
              <p14:xfrm>
                <a:off x="8659394" y="2992624"/>
                <a:ext cx="357840" cy="39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06F155-7C6A-4ED7-A241-C8212C84AD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50754" y="2983624"/>
                  <a:ext cx="375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CB9CF3-D0D7-4211-80C8-68CD7BE7BFCC}"/>
                    </a:ext>
                  </a:extLst>
                </p14:cNvPr>
                <p14:cNvContentPartPr/>
                <p14:nvPr/>
              </p14:nvContentPartPr>
              <p14:xfrm>
                <a:off x="8898434" y="3051304"/>
                <a:ext cx="185760" cy="142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CB9CF3-D0D7-4211-80C8-68CD7BE7BF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89434" y="3042664"/>
                  <a:ext cx="20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C3118E3-B38B-4011-9AAD-C09F3427A0BA}"/>
                    </a:ext>
                  </a:extLst>
                </p14:cNvPr>
                <p14:cNvContentPartPr/>
                <p14:nvPr/>
              </p14:nvContentPartPr>
              <p14:xfrm>
                <a:off x="9173114" y="2959864"/>
                <a:ext cx="159840" cy="211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C3118E3-B38B-4011-9AAD-C09F3427A0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4114" y="2951224"/>
                  <a:ext cx="177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0B8F18-5CF3-4C76-9176-0C171B42A232}"/>
                    </a:ext>
                  </a:extLst>
                </p14:cNvPr>
                <p14:cNvContentPartPr/>
                <p14:nvPr/>
              </p14:nvContentPartPr>
              <p14:xfrm>
                <a:off x="9340874" y="3062824"/>
                <a:ext cx="186480" cy="130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0B8F18-5CF3-4C76-9176-0C171B42A2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31874" y="3054184"/>
                  <a:ext cx="204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38F2DF3-8415-4D5B-BA81-C8958C7ECBB3}"/>
                    </a:ext>
                  </a:extLst>
                </p14:cNvPr>
                <p14:cNvContentPartPr/>
                <p14:nvPr/>
              </p14:nvContentPartPr>
              <p14:xfrm>
                <a:off x="9582074" y="2993704"/>
                <a:ext cx="214920" cy="222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38F2DF3-8415-4D5B-BA81-C8958C7ECB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73074" y="2984704"/>
                  <a:ext cx="232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1373DF4-5DE5-493B-A5A5-A8E635F13E52}"/>
                    </a:ext>
                  </a:extLst>
                </p14:cNvPr>
                <p14:cNvContentPartPr/>
                <p14:nvPr/>
              </p14:nvContentPartPr>
              <p14:xfrm>
                <a:off x="9713114" y="3106744"/>
                <a:ext cx="170280" cy="109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1373DF4-5DE5-493B-A5A5-A8E635F13E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04474" y="3098104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35C4AC-10BC-4AAA-927E-272980548AE5}"/>
                    </a:ext>
                  </a:extLst>
                </p14:cNvPr>
                <p14:cNvContentPartPr/>
                <p14:nvPr/>
              </p14:nvContentPartPr>
              <p14:xfrm>
                <a:off x="9842714" y="3095584"/>
                <a:ext cx="307080" cy="651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35C4AC-10BC-4AAA-927E-272980548A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33714" y="3086944"/>
                  <a:ext cx="3247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AEB20B-AF7D-4490-AC68-0D5FA3150D05}"/>
                    </a:ext>
                  </a:extLst>
                </p14:cNvPr>
                <p14:cNvContentPartPr/>
                <p14:nvPr/>
              </p14:nvContentPartPr>
              <p14:xfrm>
                <a:off x="10514834" y="2836384"/>
                <a:ext cx="585000" cy="46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AEB20B-AF7D-4490-AC68-0D5FA3150D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06194" y="2827744"/>
                  <a:ext cx="6026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81097A6-743F-43E4-B5A9-9FC238C96E57}"/>
                    </a:ext>
                  </a:extLst>
                </p14:cNvPr>
                <p14:cNvContentPartPr/>
                <p14:nvPr/>
              </p14:nvContentPartPr>
              <p14:xfrm>
                <a:off x="2913794" y="2791384"/>
                <a:ext cx="766800" cy="426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81097A6-743F-43E4-B5A9-9FC238C96E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4794" y="2782384"/>
                  <a:ext cx="784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0E3B3F-F923-45F5-A6C8-0A4480D3BFF5}"/>
                    </a:ext>
                  </a:extLst>
                </p14:cNvPr>
                <p14:cNvContentPartPr/>
                <p14:nvPr/>
              </p14:nvContentPartPr>
              <p14:xfrm>
                <a:off x="2984714" y="3046624"/>
                <a:ext cx="286560" cy="6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0E3B3F-F923-45F5-A6C8-0A4480D3BF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76074" y="3037624"/>
                  <a:ext cx="304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2315F8-5876-4E96-94B6-A01158DD6A25}"/>
                    </a:ext>
                  </a:extLst>
                </p14:cNvPr>
                <p14:cNvContentPartPr/>
                <p14:nvPr/>
              </p14:nvContentPartPr>
              <p14:xfrm>
                <a:off x="3347954" y="3078304"/>
                <a:ext cx="92160" cy="11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2315F8-5876-4E96-94B6-A01158DD6A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39314" y="3069304"/>
                  <a:ext cx="109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5371C85-E954-4061-B62F-45F7EEE39D64}"/>
                    </a:ext>
                  </a:extLst>
                </p14:cNvPr>
                <p14:cNvContentPartPr/>
                <p14:nvPr/>
              </p14:nvContentPartPr>
              <p14:xfrm>
                <a:off x="3529394" y="3045184"/>
                <a:ext cx="189360" cy="135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5371C85-E954-4061-B62F-45F7EEE39D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20754" y="3036544"/>
                  <a:ext cx="207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E04A98-472B-4118-95A3-FB5C2280A7A2}"/>
                    </a:ext>
                  </a:extLst>
                </p14:cNvPr>
                <p14:cNvContentPartPr/>
                <p14:nvPr/>
              </p14:nvContentPartPr>
              <p14:xfrm>
                <a:off x="3820634" y="3064624"/>
                <a:ext cx="66240" cy="88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E04A98-472B-4118-95A3-FB5C2280A7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1634" y="3055624"/>
                  <a:ext cx="8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931417-D9EC-4232-B3B6-720FB49A50BC}"/>
                    </a:ext>
                  </a:extLst>
                </p14:cNvPr>
                <p14:cNvContentPartPr/>
                <p14:nvPr/>
              </p14:nvContentPartPr>
              <p14:xfrm>
                <a:off x="4063634" y="2745304"/>
                <a:ext cx="199440" cy="40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931417-D9EC-4232-B3B6-720FB49A50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54634" y="2736664"/>
                  <a:ext cx="217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79B516-D76B-4416-8F30-703D49740672}"/>
                    </a:ext>
                  </a:extLst>
                </p14:cNvPr>
                <p14:cNvContentPartPr/>
                <p14:nvPr/>
              </p14:nvContentPartPr>
              <p14:xfrm>
                <a:off x="3972194" y="2971744"/>
                <a:ext cx="302040" cy="48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79B516-D76B-4416-8F30-703D497406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63194" y="2962744"/>
                  <a:ext cx="319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603938C-5557-409F-AD65-7418DF204240}"/>
                    </a:ext>
                  </a:extLst>
                </p14:cNvPr>
                <p14:cNvContentPartPr/>
                <p14:nvPr/>
              </p14:nvContentPartPr>
              <p14:xfrm>
                <a:off x="4202954" y="2988664"/>
                <a:ext cx="237600" cy="19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603938C-5557-409F-AD65-7418DF2042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93954" y="2979664"/>
                  <a:ext cx="255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25FE43B-FECC-4E80-8D0C-1C8CE2CEC7BD}"/>
                    </a:ext>
                  </a:extLst>
                </p14:cNvPr>
                <p14:cNvContentPartPr/>
                <p14:nvPr/>
              </p14:nvContentPartPr>
              <p14:xfrm>
                <a:off x="4582034" y="3149224"/>
                <a:ext cx="274680" cy="405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25FE43B-FECC-4E80-8D0C-1C8CE2CEC7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73394" y="3140584"/>
                  <a:ext cx="2923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F9F53F3-D64A-4B8D-9D7D-D3BEE0028C65}"/>
                    </a:ext>
                  </a:extLst>
                </p14:cNvPr>
                <p14:cNvContentPartPr/>
                <p14:nvPr/>
              </p14:nvContentPartPr>
              <p14:xfrm>
                <a:off x="4778234" y="2980024"/>
                <a:ext cx="312840" cy="273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F9F53F3-D64A-4B8D-9D7D-D3BEE0028C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69594" y="2971024"/>
                  <a:ext cx="330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326BCDB-62A7-4FB1-9325-64815571178A}"/>
                    </a:ext>
                  </a:extLst>
                </p14:cNvPr>
                <p14:cNvContentPartPr/>
                <p14:nvPr/>
              </p14:nvContentPartPr>
              <p14:xfrm>
                <a:off x="5109074" y="3082624"/>
                <a:ext cx="144000" cy="13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326BCDB-62A7-4FB1-9325-6481557117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00074" y="3073624"/>
                  <a:ext cx="16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D385DAF-800F-4D2A-928C-E84317631870}"/>
                    </a:ext>
                  </a:extLst>
                </p14:cNvPr>
                <p14:cNvContentPartPr/>
                <p14:nvPr/>
              </p14:nvContentPartPr>
              <p14:xfrm>
                <a:off x="5176394" y="3133384"/>
                <a:ext cx="254520" cy="330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D385DAF-800F-4D2A-928C-E843176318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67754" y="3124384"/>
                  <a:ext cx="272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A08AD8-E5B8-4679-B07F-3E8A060D8A39}"/>
                    </a:ext>
                  </a:extLst>
                </p14:cNvPr>
                <p14:cNvContentPartPr/>
                <p14:nvPr/>
              </p14:nvContentPartPr>
              <p14:xfrm>
                <a:off x="5325794" y="3017104"/>
                <a:ext cx="320760" cy="19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A08AD8-E5B8-4679-B07F-3E8A060D8A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17154" y="3008464"/>
                  <a:ext cx="338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CBB4D3-8FC1-41DA-B8FE-410E9F689F09}"/>
                    </a:ext>
                  </a:extLst>
                </p14:cNvPr>
                <p14:cNvContentPartPr/>
                <p14:nvPr/>
              </p14:nvContentPartPr>
              <p14:xfrm>
                <a:off x="5651234" y="3071104"/>
                <a:ext cx="190080" cy="141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CBB4D3-8FC1-41DA-B8FE-410E9F689F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42594" y="3062464"/>
                  <a:ext cx="20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9CA132-38D5-4848-85D1-0B04F964265E}"/>
                    </a:ext>
                  </a:extLst>
                </p14:cNvPr>
                <p14:cNvContentPartPr/>
                <p14:nvPr/>
              </p14:nvContentPartPr>
              <p14:xfrm>
                <a:off x="5989634" y="2762224"/>
                <a:ext cx="293760" cy="439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9CA132-38D5-4848-85D1-0B04F96426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80994" y="2753224"/>
                  <a:ext cx="311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955545-5054-4ADB-9259-6D51CB24BD75}"/>
                    </a:ext>
                  </a:extLst>
                </p14:cNvPr>
                <p14:cNvContentPartPr/>
                <p14:nvPr/>
              </p14:nvContentPartPr>
              <p14:xfrm>
                <a:off x="6145154" y="3071104"/>
                <a:ext cx="158760" cy="138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955545-5054-4ADB-9259-6D51CB24BD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6154" y="3062464"/>
                  <a:ext cx="176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23E763-BA5C-477F-9D36-08C7C8F4583C}"/>
                    </a:ext>
                  </a:extLst>
                </p14:cNvPr>
                <p14:cNvContentPartPr/>
                <p14:nvPr/>
              </p14:nvContentPartPr>
              <p14:xfrm>
                <a:off x="6531794" y="2765464"/>
                <a:ext cx="262800" cy="464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23E763-BA5C-477F-9D36-08C7C8F458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3154" y="2756464"/>
                  <a:ext cx="280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E34619-8C77-4391-9CAD-090ECE79AFB3}"/>
                    </a:ext>
                  </a:extLst>
                </p14:cNvPr>
                <p14:cNvContentPartPr/>
                <p14:nvPr/>
              </p14:nvContentPartPr>
              <p14:xfrm>
                <a:off x="6440714" y="3003064"/>
                <a:ext cx="295560" cy="59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E34619-8C77-4391-9CAD-090ECE79AF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32074" y="2994424"/>
                  <a:ext cx="313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6A2BB5-8E89-4F92-93F0-CBB64A51C861}"/>
                    </a:ext>
                  </a:extLst>
                </p14:cNvPr>
                <p14:cNvContentPartPr/>
                <p14:nvPr/>
              </p14:nvContentPartPr>
              <p14:xfrm>
                <a:off x="6704954" y="2969584"/>
                <a:ext cx="218880" cy="214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6A2BB5-8E89-4F92-93F0-CBB64A51C8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96314" y="2960944"/>
                  <a:ext cx="23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B56F427-4000-48CC-8269-A0D5DB4149AF}"/>
                    </a:ext>
                  </a:extLst>
                </p14:cNvPr>
                <p14:cNvContentPartPr/>
                <p14:nvPr/>
              </p14:nvContentPartPr>
              <p14:xfrm>
                <a:off x="6873074" y="3032224"/>
                <a:ext cx="102240" cy="142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B56F427-4000-48CC-8269-A0D5DB4149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64074" y="3023584"/>
                  <a:ext cx="11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FBBF72-C780-46AD-B6AD-EBC4B0F4A383}"/>
                    </a:ext>
                  </a:extLst>
                </p14:cNvPr>
                <p14:cNvContentPartPr/>
                <p14:nvPr/>
              </p14:nvContentPartPr>
              <p14:xfrm>
                <a:off x="7090514" y="3068584"/>
                <a:ext cx="327240" cy="16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FBBF72-C780-46AD-B6AD-EBC4B0F4A3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81514" y="3059584"/>
                  <a:ext cx="344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85E9666-A41C-4219-9F2A-F81C812E3783}"/>
                    </a:ext>
                  </a:extLst>
                </p14:cNvPr>
                <p14:cNvContentPartPr/>
                <p14:nvPr/>
              </p14:nvContentPartPr>
              <p14:xfrm>
                <a:off x="2843954" y="3721984"/>
                <a:ext cx="91440" cy="152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85E9666-A41C-4219-9F2A-F81C812E37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34954" y="3713344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5EDD4B-EED5-4516-9070-DC53B50B98B7}"/>
                    </a:ext>
                  </a:extLst>
                </p14:cNvPr>
                <p14:cNvContentPartPr/>
                <p14:nvPr/>
              </p14:nvContentPartPr>
              <p14:xfrm>
                <a:off x="3058514" y="3545584"/>
                <a:ext cx="5040" cy="1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5EDD4B-EED5-4516-9070-DC53B50B98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49514" y="3536584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F98E4E1-D8F8-43C6-B5E9-008F2B85E603}"/>
                    </a:ext>
                  </a:extLst>
                </p14:cNvPr>
                <p14:cNvContentPartPr/>
                <p14:nvPr/>
              </p14:nvContentPartPr>
              <p14:xfrm>
                <a:off x="3109634" y="3431104"/>
                <a:ext cx="273600" cy="463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F98E4E1-D8F8-43C6-B5E9-008F2B85E60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00634" y="3422464"/>
                  <a:ext cx="291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C9B41A-74E7-41A0-B991-8166772E6D9E}"/>
                    </a:ext>
                  </a:extLst>
                </p14:cNvPr>
                <p14:cNvContentPartPr/>
                <p14:nvPr/>
              </p14:nvContentPartPr>
              <p14:xfrm>
                <a:off x="3068234" y="3689224"/>
                <a:ext cx="263520" cy="16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C9B41A-74E7-41A0-B991-8166772E6D9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59234" y="3680224"/>
                  <a:ext cx="281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923095-3DB1-4D89-BEB5-92D75BCF726F}"/>
                    </a:ext>
                  </a:extLst>
                </p14:cNvPr>
                <p14:cNvContentPartPr/>
                <p14:nvPr/>
              </p14:nvContentPartPr>
              <p14:xfrm>
                <a:off x="3264074" y="3679504"/>
                <a:ext cx="222120" cy="18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923095-3DB1-4D89-BEB5-92D75BCF72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55074" y="3670864"/>
                  <a:ext cx="239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F53229-FF73-48AC-ABCC-18C4EE535A58}"/>
                    </a:ext>
                  </a:extLst>
                </p14:cNvPr>
                <p14:cNvContentPartPr/>
                <p14:nvPr/>
              </p14:nvContentPartPr>
              <p14:xfrm>
                <a:off x="3505634" y="3729904"/>
                <a:ext cx="266040" cy="134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F53229-FF73-48AC-ABCC-18C4EE535A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96994" y="3721264"/>
                  <a:ext cx="283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BE8C37A-A30F-4F59-85EF-7549DDE85132}"/>
                    </a:ext>
                  </a:extLst>
                </p14:cNvPr>
                <p14:cNvContentPartPr/>
                <p14:nvPr/>
              </p14:nvContentPartPr>
              <p14:xfrm>
                <a:off x="3863474" y="3656104"/>
                <a:ext cx="153360" cy="228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BE8C37A-A30F-4F59-85EF-7549DDE851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54474" y="3647104"/>
                  <a:ext cx="171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582799D-F017-4B55-B71C-870820A36147}"/>
                    </a:ext>
                  </a:extLst>
                </p14:cNvPr>
                <p14:cNvContentPartPr/>
                <p14:nvPr/>
              </p14:nvContentPartPr>
              <p14:xfrm>
                <a:off x="4064714" y="3912784"/>
                <a:ext cx="181800" cy="225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582799D-F017-4B55-B71C-870820A361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56074" y="3903784"/>
                  <a:ext cx="199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FE8584-F38B-4B8D-B2A4-DE159EE76B03}"/>
                    </a:ext>
                  </a:extLst>
                </p14:cNvPr>
                <p14:cNvContentPartPr/>
                <p14:nvPr/>
              </p14:nvContentPartPr>
              <p14:xfrm>
                <a:off x="4541354" y="3752224"/>
                <a:ext cx="160920" cy="147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FE8584-F38B-4B8D-B2A4-DE159EE76B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2714" y="3743584"/>
                  <a:ext cx="178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627A2E7-4A3F-4268-9C67-47FB0847A44F}"/>
                    </a:ext>
                  </a:extLst>
                </p14:cNvPr>
                <p14:cNvContentPartPr/>
                <p14:nvPr/>
              </p14:nvContentPartPr>
              <p14:xfrm>
                <a:off x="4885154" y="3380704"/>
                <a:ext cx="401400" cy="53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627A2E7-4A3F-4268-9C67-47FB0847A4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76154" y="3372064"/>
                  <a:ext cx="4190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AEE27D-75E3-4879-94B2-20C68D3BB79A}"/>
                    </a:ext>
                  </a:extLst>
                </p14:cNvPr>
                <p14:cNvContentPartPr/>
                <p14:nvPr/>
              </p14:nvContentPartPr>
              <p14:xfrm>
                <a:off x="4935554" y="3696784"/>
                <a:ext cx="231120" cy="61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AEE27D-75E3-4879-94B2-20C68D3BB7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26554" y="3688144"/>
                  <a:ext cx="24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0E4346-3152-424A-8A15-7918D926A132}"/>
                    </a:ext>
                  </a:extLst>
                </p14:cNvPr>
                <p14:cNvContentPartPr/>
                <p14:nvPr/>
              </p14:nvContentPartPr>
              <p14:xfrm>
                <a:off x="5485994" y="3624424"/>
                <a:ext cx="352800" cy="213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0E4346-3152-424A-8A15-7918D926A1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76994" y="3615424"/>
                  <a:ext cx="370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AFFA2D-C707-4C85-B199-7944E5EF0F42}"/>
                    </a:ext>
                  </a:extLst>
                </p14:cNvPr>
                <p14:cNvContentPartPr/>
                <p14:nvPr/>
              </p14:nvContentPartPr>
              <p14:xfrm>
                <a:off x="5844194" y="3339304"/>
                <a:ext cx="273600" cy="475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AFFA2D-C707-4C85-B199-7944E5EF0F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35554" y="3330304"/>
                  <a:ext cx="2912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5E985D-CC8A-4938-A4B8-DB99B5AB0E15}"/>
                    </a:ext>
                  </a:extLst>
                </p14:cNvPr>
                <p14:cNvContentPartPr/>
                <p14:nvPr/>
              </p14:nvContentPartPr>
              <p14:xfrm>
                <a:off x="6088634" y="3700744"/>
                <a:ext cx="111960" cy="145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5E985D-CC8A-4938-A4B8-DB99B5AB0E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79634" y="3691744"/>
                  <a:ext cx="129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A8B6DA-5096-4465-9333-AC1837B2EE55}"/>
                    </a:ext>
                  </a:extLst>
                </p14:cNvPr>
                <p14:cNvContentPartPr/>
                <p14:nvPr/>
              </p14:nvContentPartPr>
              <p14:xfrm>
                <a:off x="6369074" y="3537664"/>
                <a:ext cx="2160" cy="30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A8B6DA-5096-4465-9333-AC1837B2EE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60074" y="3529024"/>
                  <a:ext cx="19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7AD555-6693-47C3-AC66-300E892650AD}"/>
                    </a:ext>
                  </a:extLst>
                </p14:cNvPr>
                <p14:cNvContentPartPr/>
                <p14:nvPr/>
              </p14:nvContentPartPr>
              <p14:xfrm>
                <a:off x="6303194" y="3681304"/>
                <a:ext cx="130320" cy="152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7AD555-6693-47C3-AC66-300E892650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94194" y="3672304"/>
                  <a:ext cx="147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7FC776-D186-4101-802B-5966CCEFC062}"/>
                    </a:ext>
                  </a:extLst>
                </p14:cNvPr>
                <p14:cNvContentPartPr/>
                <p14:nvPr/>
              </p14:nvContentPartPr>
              <p14:xfrm>
                <a:off x="6569954" y="3399424"/>
                <a:ext cx="231840" cy="44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7FC776-D186-4101-802B-5966CCEFC0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61314" y="3390784"/>
                  <a:ext cx="249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DC4C9E-BC92-4445-BA52-85F66A900A26}"/>
                    </a:ext>
                  </a:extLst>
                </p14:cNvPr>
                <p14:cNvContentPartPr/>
                <p14:nvPr/>
              </p14:nvContentPartPr>
              <p14:xfrm>
                <a:off x="7197794" y="3602464"/>
                <a:ext cx="192240" cy="262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DC4C9E-BC92-4445-BA52-85F66A900A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88794" y="3593464"/>
                  <a:ext cx="209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E62508B-528C-4B8A-B853-F92CF8E21D74}"/>
                    </a:ext>
                  </a:extLst>
                </p14:cNvPr>
                <p14:cNvContentPartPr/>
                <p14:nvPr/>
              </p14:nvContentPartPr>
              <p14:xfrm>
                <a:off x="7361594" y="3425704"/>
                <a:ext cx="372600" cy="449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E62508B-528C-4B8A-B853-F92CF8E21D7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52954" y="3417064"/>
                  <a:ext cx="390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A76E52-5046-4A15-BF61-0E5336EA299A}"/>
                    </a:ext>
                  </a:extLst>
                </p14:cNvPr>
                <p14:cNvContentPartPr/>
                <p14:nvPr/>
              </p14:nvContentPartPr>
              <p14:xfrm>
                <a:off x="7795754" y="3632704"/>
                <a:ext cx="209520" cy="138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A76E52-5046-4A15-BF61-0E5336EA29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86754" y="3624064"/>
                  <a:ext cx="22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103118B-B7FA-4617-9439-53D4C1A89358}"/>
                    </a:ext>
                  </a:extLst>
                </p14:cNvPr>
                <p14:cNvContentPartPr/>
                <p14:nvPr/>
              </p14:nvContentPartPr>
              <p14:xfrm>
                <a:off x="8020394" y="3611464"/>
                <a:ext cx="406080" cy="175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103118B-B7FA-4617-9439-53D4C1A8935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11754" y="3602824"/>
                  <a:ext cx="423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2CF94E-6A7D-43FB-91E2-E3492BF68AC7}"/>
                    </a:ext>
                  </a:extLst>
                </p14:cNvPr>
                <p14:cNvContentPartPr/>
                <p14:nvPr/>
              </p14:nvContentPartPr>
              <p14:xfrm>
                <a:off x="8786834" y="3571504"/>
                <a:ext cx="188640" cy="174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2CF94E-6A7D-43FB-91E2-E3492BF68A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77834" y="3562504"/>
                  <a:ext cx="206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0E71F14-4411-4331-A3E7-D61B1A1642A4}"/>
                    </a:ext>
                  </a:extLst>
                </p14:cNvPr>
                <p14:cNvContentPartPr/>
                <p14:nvPr/>
              </p14:nvContentPartPr>
              <p14:xfrm>
                <a:off x="8986994" y="3616864"/>
                <a:ext cx="113400" cy="146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0E71F14-4411-4331-A3E7-D61B1A1642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78354" y="3608224"/>
                  <a:ext cx="131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6185E3-050C-4DAC-BC1E-3C437986C23D}"/>
                    </a:ext>
                  </a:extLst>
                </p14:cNvPr>
                <p14:cNvContentPartPr/>
                <p14:nvPr/>
              </p14:nvContentPartPr>
              <p14:xfrm>
                <a:off x="9169514" y="3612184"/>
                <a:ext cx="203040" cy="148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6185E3-050C-4DAC-BC1E-3C437986C23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60514" y="3603544"/>
                  <a:ext cx="22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D13B582-53DB-4793-8570-73AF889E006E}"/>
                    </a:ext>
                  </a:extLst>
                </p14:cNvPr>
                <p14:cNvContentPartPr/>
                <p14:nvPr/>
              </p14:nvContentPartPr>
              <p14:xfrm>
                <a:off x="9455354" y="3539104"/>
                <a:ext cx="150480" cy="215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D13B582-53DB-4793-8570-73AF889E00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46354" y="3530104"/>
                  <a:ext cx="168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46168EA-4526-4AEC-A9AD-1C33D9CB4069}"/>
                    </a:ext>
                  </a:extLst>
                </p14:cNvPr>
                <p14:cNvContentPartPr/>
                <p14:nvPr/>
              </p14:nvContentPartPr>
              <p14:xfrm>
                <a:off x="9695114" y="3626944"/>
                <a:ext cx="70920" cy="88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46168EA-4526-4AEC-A9AD-1C33D9CB40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86114" y="3618304"/>
                  <a:ext cx="8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ABADE35-3C26-4812-9652-0F34B8B1CDBE}"/>
                    </a:ext>
                  </a:extLst>
                </p14:cNvPr>
                <p14:cNvContentPartPr/>
                <p14:nvPr/>
              </p14:nvContentPartPr>
              <p14:xfrm>
                <a:off x="9828674" y="3566464"/>
                <a:ext cx="201960" cy="159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ABADE35-3C26-4812-9652-0F34B8B1CD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20034" y="3557464"/>
                  <a:ext cx="21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7BB8F6F-3F39-4293-8E97-88EF3EAEA7CF}"/>
                    </a:ext>
                  </a:extLst>
                </p14:cNvPr>
                <p14:cNvContentPartPr/>
                <p14:nvPr/>
              </p14:nvContentPartPr>
              <p14:xfrm>
                <a:off x="9909314" y="3332104"/>
                <a:ext cx="306360" cy="354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7BB8F6F-3F39-4293-8E97-88EF3EAEA7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00674" y="3323464"/>
                  <a:ext cx="324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E3400D-E1B5-42F4-B9A7-54307A219DEC}"/>
                    </a:ext>
                  </a:extLst>
                </p14:cNvPr>
                <p14:cNvContentPartPr/>
                <p14:nvPr/>
              </p14:nvContentPartPr>
              <p14:xfrm>
                <a:off x="10059434" y="3571864"/>
                <a:ext cx="190440" cy="147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E3400D-E1B5-42F4-B9A7-54307A219DE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50434" y="3563224"/>
                  <a:ext cx="208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BE518B6-B9D9-4439-B7D2-DCB7D6684022}"/>
                    </a:ext>
                  </a:extLst>
                </p14:cNvPr>
                <p14:cNvContentPartPr/>
                <p14:nvPr/>
              </p14:nvContentPartPr>
              <p14:xfrm>
                <a:off x="10244474" y="3543784"/>
                <a:ext cx="245880" cy="198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BE518B6-B9D9-4439-B7D2-DCB7D66840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35834" y="3534784"/>
                  <a:ext cx="263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E0CA4A-C123-4E07-90A2-3ACEB1FB02AD}"/>
                    </a:ext>
                  </a:extLst>
                </p14:cNvPr>
                <p14:cNvContentPartPr/>
                <p14:nvPr/>
              </p14:nvContentPartPr>
              <p14:xfrm>
                <a:off x="10417274" y="3580504"/>
                <a:ext cx="187560" cy="133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E0CA4A-C123-4E07-90A2-3ACEB1FB02A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08274" y="3571504"/>
                  <a:ext cx="205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4507A08-62B6-436E-9B32-ACB301318B55}"/>
                    </a:ext>
                  </a:extLst>
                </p14:cNvPr>
                <p14:cNvContentPartPr/>
                <p14:nvPr/>
              </p14:nvContentPartPr>
              <p14:xfrm>
                <a:off x="10615274" y="3574024"/>
                <a:ext cx="246240" cy="162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4507A08-62B6-436E-9B32-ACB301318B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6274" y="3565384"/>
                  <a:ext cx="263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9E7DDD-B0D7-45B1-886C-42635B13D38E}"/>
                    </a:ext>
                  </a:extLst>
                </p14:cNvPr>
                <p14:cNvContentPartPr/>
                <p14:nvPr/>
              </p14:nvContentPartPr>
              <p14:xfrm>
                <a:off x="10811834" y="3388984"/>
                <a:ext cx="177120" cy="31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9E7DDD-B0D7-45B1-886C-42635B13D3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02834" y="3380344"/>
                  <a:ext cx="1947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5E4412F-46BA-4669-9CCB-D53C57224FEC}"/>
              </a:ext>
            </a:extLst>
          </p:cNvPr>
          <p:cNvGrpSpPr/>
          <p:nvPr/>
        </p:nvGrpSpPr>
        <p:grpSpPr>
          <a:xfrm>
            <a:off x="2258954" y="4042744"/>
            <a:ext cx="9779400" cy="2585520"/>
            <a:chOff x="2258954" y="4042744"/>
            <a:chExt cx="9779400" cy="258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A27BB28-45F3-4A1C-BDE9-1A102EB19D1D}"/>
                    </a:ext>
                  </a:extLst>
                </p14:cNvPr>
                <p14:cNvContentPartPr/>
                <p14:nvPr/>
              </p14:nvContentPartPr>
              <p14:xfrm>
                <a:off x="5311754" y="4303384"/>
                <a:ext cx="162720" cy="188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A27BB28-45F3-4A1C-BDE9-1A102EB19D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02754" y="4294744"/>
                  <a:ext cx="18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359E4B-E098-433A-9526-3696BB80C2DB}"/>
                    </a:ext>
                  </a:extLst>
                </p14:cNvPr>
                <p14:cNvContentPartPr/>
                <p14:nvPr/>
              </p14:nvContentPartPr>
              <p14:xfrm>
                <a:off x="5505434" y="4356664"/>
                <a:ext cx="177480" cy="147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359E4B-E098-433A-9526-3696BB80C2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6794" y="4347664"/>
                  <a:ext cx="195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92BFEE-6538-42C5-9958-0BB1044DA434}"/>
                    </a:ext>
                  </a:extLst>
                </p14:cNvPr>
                <p14:cNvContentPartPr/>
                <p14:nvPr/>
              </p14:nvContentPartPr>
              <p14:xfrm>
                <a:off x="5782274" y="4333624"/>
                <a:ext cx="224280" cy="18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92BFEE-6538-42C5-9958-0BB1044DA43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73634" y="4324984"/>
                  <a:ext cx="241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4C7C47-9463-4F63-9830-ABA4EEE91F30}"/>
                    </a:ext>
                  </a:extLst>
                </p14:cNvPr>
                <p14:cNvContentPartPr/>
                <p14:nvPr/>
              </p14:nvContentPartPr>
              <p14:xfrm>
                <a:off x="5966954" y="4155064"/>
                <a:ext cx="193320" cy="286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4C7C47-9463-4F63-9830-ABA4EEE91F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57954" y="4146064"/>
                  <a:ext cx="210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28E487-AD7E-4A0E-810F-87F061BF0CD5}"/>
                    </a:ext>
                  </a:extLst>
                </p14:cNvPr>
                <p14:cNvContentPartPr/>
                <p14:nvPr/>
              </p14:nvContentPartPr>
              <p14:xfrm>
                <a:off x="6291314" y="4156504"/>
                <a:ext cx="444960" cy="346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28E487-AD7E-4A0E-810F-87F061BF0C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2674" y="4147504"/>
                  <a:ext cx="46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FD1552-5625-4FF4-B713-BBA512806F5B}"/>
                    </a:ext>
                  </a:extLst>
                </p14:cNvPr>
                <p14:cNvContentPartPr/>
                <p14:nvPr/>
              </p14:nvContentPartPr>
              <p14:xfrm>
                <a:off x="6765074" y="4350184"/>
                <a:ext cx="174960" cy="37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FD1552-5625-4FF4-B713-BBA512806F5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56434" y="4341544"/>
                  <a:ext cx="192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3738F3-0834-466E-9820-E7E9A004FF07}"/>
                    </a:ext>
                  </a:extLst>
                </p14:cNvPr>
                <p14:cNvContentPartPr/>
                <p14:nvPr/>
              </p14:nvContentPartPr>
              <p14:xfrm>
                <a:off x="7085834" y="4249384"/>
                <a:ext cx="150480" cy="249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3738F3-0834-466E-9820-E7E9A004FF0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76834" y="4240744"/>
                  <a:ext cx="168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1CA891-FBEC-4D9E-A782-4D0DCD2222B4}"/>
                    </a:ext>
                  </a:extLst>
                </p14:cNvPr>
                <p14:cNvContentPartPr/>
                <p14:nvPr/>
              </p14:nvContentPartPr>
              <p14:xfrm>
                <a:off x="7192034" y="4146064"/>
                <a:ext cx="323640" cy="377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1CA891-FBEC-4D9E-A782-4D0DCD2222B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83394" y="4137424"/>
                  <a:ext cx="341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5BBA4E8-496F-4E9A-972F-E33B0A498FC7}"/>
                    </a:ext>
                  </a:extLst>
                </p14:cNvPr>
                <p14:cNvContentPartPr/>
                <p14:nvPr/>
              </p14:nvContentPartPr>
              <p14:xfrm>
                <a:off x="7825274" y="4282504"/>
                <a:ext cx="157320" cy="157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5BBA4E8-496F-4E9A-972F-E33B0A498FC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16274" y="4273864"/>
                  <a:ext cx="17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9FA3B0-B1E0-4B57-B5D4-39413ED18034}"/>
                    </a:ext>
                  </a:extLst>
                </p14:cNvPr>
                <p14:cNvContentPartPr/>
                <p14:nvPr/>
              </p14:nvContentPartPr>
              <p14:xfrm>
                <a:off x="8029394" y="4266664"/>
                <a:ext cx="222840" cy="1854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9FA3B0-B1E0-4B57-B5D4-39413ED180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20754" y="4258024"/>
                  <a:ext cx="240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E0A8B8F-3B39-4D6C-BFD0-12448C14EE05}"/>
                    </a:ext>
                  </a:extLst>
                </p14:cNvPr>
                <p14:cNvContentPartPr/>
                <p14:nvPr/>
              </p14:nvContentPartPr>
              <p14:xfrm>
                <a:off x="8187434" y="4260544"/>
                <a:ext cx="202680" cy="173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E0A8B8F-3B39-4D6C-BFD0-12448C14EE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78794" y="4251544"/>
                  <a:ext cx="22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A62F73-F2B3-4472-B95D-C86FE9A9B100}"/>
                    </a:ext>
                  </a:extLst>
                </p14:cNvPr>
                <p14:cNvContentPartPr/>
                <p14:nvPr/>
              </p14:nvContentPartPr>
              <p14:xfrm>
                <a:off x="8671634" y="4232464"/>
                <a:ext cx="169920" cy="159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A62F73-F2B3-4472-B95D-C86FE9A9B1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62634" y="4223824"/>
                  <a:ext cx="187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6B9485-71AD-4AF6-9D30-75FB8DF454B4}"/>
                    </a:ext>
                  </a:extLst>
                </p14:cNvPr>
                <p14:cNvContentPartPr/>
                <p14:nvPr/>
              </p14:nvContentPartPr>
              <p14:xfrm>
                <a:off x="8915714" y="4265224"/>
                <a:ext cx="153360" cy="142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6B9485-71AD-4AF6-9D30-75FB8DF454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07074" y="4256584"/>
                  <a:ext cx="171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6734C9-47C6-4303-9A72-FE7A4C516F58}"/>
                    </a:ext>
                  </a:extLst>
                </p14:cNvPr>
                <p14:cNvContentPartPr/>
                <p14:nvPr/>
              </p14:nvContentPartPr>
              <p14:xfrm>
                <a:off x="9105074" y="4264864"/>
                <a:ext cx="232200" cy="148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6734C9-47C6-4303-9A72-FE7A4C516F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96434" y="4256224"/>
                  <a:ext cx="24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1CB4B52-CDED-4C71-B5BE-6163BCC6BE78}"/>
                    </a:ext>
                  </a:extLst>
                </p14:cNvPr>
                <p14:cNvContentPartPr/>
                <p14:nvPr/>
              </p14:nvContentPartPr>
              <p14:xfrm>
                <a:off x="9387314" y="4205824"/>
                <a:ext cx="167760" cy="21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1CB4B52-CDED-4C71-B5BE-6163BCC6BE7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78674" y="4196824"/>
                  <a:ext cx="185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E1C413-D740-41E6-B142-905C76E12354}"/>
                    </a:ext>
                  </a:extLst>
                </p14:cNvPr>
                <p14:cNvContentPartPr/>
                <p14:nvPr/>
              </p14:nvContentPartPr>
              <p14:xfrm>
                <a:off x="9625994" y="4282504"/>
                <a:ext cx="33480" cy="95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E1C413-D740-41E6-B142-905C76E1235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16994" y="4273504"/>
                  <a:ext cx="51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8D0798F-BF05-471A-93A8-DC51F09FBC8C}"/>
                    </a:ext>
                  </a:extLst>
                </p14:cNvPr>
                <p14:cNvContentPartPr/>
                <p14:nvPr/>
              </p14:nvContentPartPr>
              <p14:xfrm>
                <a:off x="9784394" y="4250464"/>
                <a:ext cx="187920" cy="157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8D0798F-BF05-471A-93A8-DC51F09FBC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75394" y="4241464"/>
                  <a:ext cx="205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2AAB4E-FA09-4BA4-B73A-1F607F518D6C}"/>
                    </a:ext>
                  </a:extLst>
                </p14:cNvPr>
                <p14:cNvContentPartPr/>
                <p14:nvPr/>
              </p14:nvContentPartPr>
              <p14:xfrm>
                <a:off x="9917594" y="4042744"/>
                <a:ext cx="305280" cy="315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2AAB4E-FA09-4BA4-B73A-1F607F518D6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08594" y="4033744"/>
                  <a:ext cx="322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9550910-244C-4E5A-8302-9F4D75382B47}"/>
                    </a:ext>
                  </a:extLst>
                </p14:cNvPr>
                <p14:cNvContentPartPr/>
                <p14:nvPr/>
              </p14:nvContentPartPr>
              <p14:xfrm>
                <a:off x="10081034" y="4268104"/>
                <a:ext cx="186480" cy="123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9550910-244C-4E5A-8302-9F4D75382B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2034" y="4259464"/>
                  <a:ext cx="204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73C1C57-856E-489C-BADF-13709BD5AA79}"/>
                    </a:ext>
                  </a:extLst>
                </p14:cNvPr>
                <p14:cNvContentPartPr/>
                <p14:nvPr/>
              </p14:nvContentPartPr>
              <p14:xfrm>
                <a:off x="10267874" y="4286824"/>
                <a:ext cx="269280" cy="146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73C1C57-856E-489C-BADF-13709BD5AA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58874" y="4278184"/>
                  <a:ext cx="286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A72CAF-9512-422C-8486-39E553C1611B}"/>
                    </a:ext>
                  </a:extLst>
                </p14:cNvPr>
                <p14:cNvContentPartPr/>
                <p14:nvPr/>
              </p14:nvContentPartPr>
              <p14:xfrm>
                <a:off x="10453634" y="4295464"/>
                <a:ext cx="185760" cy="112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A72CAF-9512-422C-8486-39E553C161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44634" y="4286464"/>
                  <a:ext cx="203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BBC728A-3067-42C9-8BAC-5CB48D7265E3}"/>
                    </a:ext>
                  </a:extLst>
                </p14:cNvPr>
                <p14:cNvContentPartPr/>
                <p14:nvPr/>
              </p14:nvContentPartPr>
              <p14:xfrm>
                <a:off x="10665314" y="4280704"/>
                <a:ext cx="220320" cy="173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BBC728A-3067-42C9-8BAC-5CB48D7265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656314" y="4272064"/>
                  <a:ext cx="23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6B2E7C-7D6E-4E36-813F-D141168ABE32}"/>
                    </a:ext>
                  </a:extLst>
                </p14:cNvPr>
                <p14:cNvContentPartPr/>
                <p14:nvPr/>
              </p14:nvContentPartPr>
              <p14:xfrm>
                <a:off x="10853594" y="4118344"/>
                <a:ext cx="184680" cy="298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6B2E7C-7D6E-4E36-813F-D141168ABE3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844954" y="4109344"/>
                  <a:ext cx="202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DDC28EB-4C39-4C8F-A4FB-E388893BF242}"/>
                    </a:ext>
                  </a:extLst>
                </p14:cNvPr>
                <p14:cNvContentPartPr/>
                <p14:nvPr/>
              </p14:nvContentPartPr>
              <p14:xfrm>
                <a:off x="2922434" y="4237864"/>
                <a:ext cx="198360" cy="239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DDC28EB-4C39-4C8F-A4FB-E388893BF24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13794" y="4228864"/>
                  <a:ext cx="21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B30932-80A4-4A02-B169-5BF43E9009C4}"/>
                    </a:ext>
                  </a:extLst>
                </p14:cNvPr>
                <p14:cNvContentPartPr/>
                <p14:nvPr/>
              </p14:nvContentPartPr>
              <p14:xfrm>
                <a:off x="3243194" y="4299064"/>
                <a:ext cx="193680" cy="157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B30932-80A4-4A02-B169-5BF43E9009C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34554" y="4290424"/>
                  <a:ext cx="211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F41EE2B-ACBE-4C4A-A901-A4CAD19A4AB6}"/>
                    </a:ext>
                  </a:extLst>
                </p14:cNvPr>
                <p14:cNvContentPartPr/>
                <p14:nvPr/>
              </p14:nvContentPartPr>
              <p14:xfrm>
                <a:off x="3493394" y="4305544"/>
                <a:ext cx="151920" cy="19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F41EE2B-ACBE-4C4A-A901-A4CAD19A4AB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484394" y="4296904"/>
                  <a:ext cx="16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5E45C0-CBFD-4727-825C-C6410182B2BD}"/>
                    </a:ext>
                  </a:extLst>
                </p14:cNvPr>
                <p14:cNvContentPartPr/>
                <p14:nvPr/>
              </p14:nvContentPartPr>
              <p14:xfrm>
                <a:off x="3693914" y="4302304"/>
                <a:ext cx="149400" cy="186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5E45C0-CBFD-4727-825C-C6410182B2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84914" y="4293664"/>
                  <a:ext cx="16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BC2E0C5-79A0-488A-8F2F-05BF96233E36}"/>
                    </a:ext>
                  </a:extLst>
                </p14:cNvPr>
                <p14:cNvContentPartPr/>
                <p14:nvPr/>
              </p14:nvContentPartPr>
              <p14:xfrm>
                <a:off x="3890114" y="4310224"/>
                <a:ext cx="181080" cy="177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BC2E0C5-79A0-488A-8F2F-05BF96233E3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81114" y="4301584"/>
                  <a:ext cx="19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AD51D7-26EB-4699-8756-D37FC4E62AF7}"/>
                    </a:ext>
                  </a:extLst>
                </p14:cNvPr>
                <p14:cNvContentPartPr/>
                <p14:nvPr/>
              </p14:nvContentPartPr>
              <p14:xfrm>
                <a:off x="4124834" y="4252624"/>
                <a:ext cx="116280" cy="23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AD51D7-26EB-4699-8756-D37FC4E62A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16194" y="4243984"/>
                  <a:ext cx="133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4EE76D-01D5-443A-8663-D00161031194}"/>
                    </a:ext>
                  </a:extLst>
                </p14:cNvPr>
                <p14:cNvContentPartPr/>
                <p14:nvPr/>
              </p14:nvContentPartPr>
              <p14:xfrm>
                <a:off x="4287194" y="4281784"/>
                <a:ext cx="187920" cy="206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4EE76D-01D5-443A-8663-D001610311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78194" y="4272784"/>
                  <a:ext cx="205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56ADA3-772E-4A29-BDF7-3BFA34265599}"/>
                    </a:ext>
                  </a:extLst>
                </p14:cNvPr>
                <p14:cNvContentPartPr/>
                <p14:nvPr/>
              </p14:nvContentPartPr>
              <p14:xfrm>
                <a:off x="4542074" y="4294744"/>
                <a:ext cx="211680" cy="170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56ADA3-772E-4A29-BDF7-3BFA342655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33434" y="4285744"/>
                  <a:ext cx="22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21CA9DC-B10B-435F-BD6B-6559F83134D7}"/>
                    </a:ext>
                  </a:extLst>
                </p14:cNvPr>
                <p14:cNvContentPartPr/>
                <p14:nvPr/>
              </p14:nvContentPartPr>
              <p14:xfrm>
                <a:off x="4778234" y="4251904"/>
                <a:ext cx="216720" cy="240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21CA9DC-B10B-435F-BD6B-6559F83134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69594" y="4242904"/>
                  <a:ext cx="234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2CAE08-44F4-4A72-96A6-9F181166EC70}"/>
                    </a:ext>
                  </a:extLst>
                </p14:cNvPr>
                <p14:cNvContentPartPr/>
                <p14:nvPr/>
              </p14:nvContentPartPr>
              <p14:xfrm>
                <a:off x="2258954" y="5584984"/>
                <a:ext cx="31032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2CAE08-44F4-4A72-96A6-9F181166EC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50314" y="5575984"/>
                  <a:ext cx="327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303E741-3210-4790-99FD-7AFC23E08400}"/>
                    </a:ext>
                  </a:extLst>
                </p14:cNvPr>
                <p14:cNvContentPartPr/>
                <p14:nvPr/>
              </p14:nvContentPartPr>
              <p14:xfrm>
                <a:off x="2900834" y="4607944"/>
                <a:ext cx="442800" cy="573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303E741-3210-4790-99FD-7AFC23E0840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91834" y="4599304"/>
                  <a:ext cx="4604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384BB48-579F-420E-80E5-2B179DA4EEBC}"/>
                    </a:ext>
                  </a:extLst>
                </p14:cNvPr>
                <p14:cNvContentPartPr/>
                <p14:nvPr/>
              </p14:nvContentPartPr>
              <p14:xfrm>
                <a:off x="2917754" y="4975864"/>
                <a:ext cx="335880" cy="87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384BB48-579F-420E-80E5-2B179DA4EE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08754" y="4967224"/>
                  <a:ext cx="353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2BB7F2-374B-42FA-91A1-552C0EF9A9EF}"/>
                    </a:ext>
                  </a:extLst>
                </p14:cNvPr>
                <p14:cNvContentPartPr/>
                <p14:nvPr/>
              </p14:nvContentPartPr>
              <p14:xfrm>
                <a:off x="3221594" y="5007904"/>
                <a:ext cx="173160" cy="123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2BB7F2-374B-42FA-91A1-552C0EF9A9E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12594" y="4998904"/>
                  <a:ext cx="19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C18BA3F-2EAA-49C6-B9D9-5AD8A4372B99}"/>
                    </a:ext>
                  </a:extLst>
                </p14:cNvPr>
                <p14:cNvContentPartPr/>
                <p14:nvPr/>
              </p14:nvContentPartPr>
              <p14:xfrm>
                <a:off x="3443714" y="5042104"/>
                <a:ext cx="43920" cy="89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C18BA3F-2EAA-49C6-B9D9-5AD8A4372B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34714" y="5033464"/>
                  <a:ext cx="61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931C60-88E3-4664-9508-7BB4A83DBA00}"/>
                    </a:ext>
                  </a:extLst>
                </p14:cNvPr>
                <p14:cNvContentPartPr/>
                <p14:nvPr/>
              </p14:nvContentPartPr>
              <p14:xfrm>
                <a:off x="3656834" y="4749064"/>
                <a:ext cx="257400" cy="373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931C60-88E3-4664-9508-7BB4A83DBA0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47834" y="4740064"/>
                  <a:ext cx="275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896D0BB-EF55-48C2-A6C1-BD167D6CD2BA}"/>
                    </a:ext>
                  </a:extLst>
                </p14:cNvPr>
                <p14:cNvContentPartPr/>
                <p14:nvPr/>
              </p14:nvContentPartPr>
              <p14:xfrm>
                <a:off x="3841154" y="4962904"/>
                <a:ext cx="156600" cy="157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896D0BB-EF55-48C2-A6C1-BD167D6CD2B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32514" y="4954264"/>
                  <a:ext cx="174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3CA0EF-A943-4494-BE1A-B05795A577E3}"/>
                    </a:ext>
                  </a:extLst>
                </p14:cNvPr>
                <p14:cNvContentPartPr/>
                <p14:nvPr/>
              </p14:nvContentPartPr>
              <p14:xfrm>
                <a:off x="4084874" y="4940944"/>
                <a:ext cx="162000" cy="186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3CA0EF-A943-4494-BE1A-B05795A577E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76234" y="4931944"/>
                  <a:ext cx="179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1D5B34-33AC-4E87-B40F-BD9DF36D8C00}"/>
                    </a:ext>
                  </a:extLst>
                </p14:cNvPr>
                <p14:cNvContentPartPr/>
                <p14:nvPr/>
              </p14:nvContentPartPr>
              <p14:xfrm>
                <a:off x="4225994" y="4984504"/>
                <a:ext cx="163080" cy="158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1D5B34-33AC-4E87-B40F-BD9DF36D8C0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17354" y="4975504"/>
                  <a:ext cx="180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5C756AC-0B61-4B60-981E-04DCB3458181}"/>
                    </a:ext>
                  </a:extLst>
                </p14:cNvPr>
                <p14:cNvContentPartPr/>
                <p14:nvPr/>
              </p14:nvContentPartPr>
              <p14:xfrm>
                <a:off x="4450994" y="4938424"/>
                <a:ext cx="185400" cy="257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5C756AC-0B61-4B60-981E-04DCB345818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42354" y="4929424"/>
                  <a:ext cx="203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BE07469-56B2-45EE-B796-9072CBC86280}"/>
                    </a:ext>
                  </a:extLst>
                </p14:cNvPr>
                <p14:cNvContentPartPr/>
                <p14:nvPr/>
              </p14:nvContentPartPr>
              <p14:xfrm>
                <a:off x="4741514" y="5169904"/>
                <a:ext cx="16560" cy="4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BE07469-56B2-45EE-B796-9072CBC862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32874" y="5160904"/>
                  <a:ext cx="34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97D354-1824-4006-8457-76A743EE9124}"/>
                    </a:ext>
                  </a:extLst>
                </p14:cNvPr>
                <p14:cNvContentPartPr/>
                <p14:nvPr/>
              </p14:nvContentPartPr>
              <p14:xfrm>
                <a:off x="2844674" y="5496064"/>
                <a:ext cx="374760" cy="234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97D354-1824-4006-8457-76A743EE912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36034" y="5487424"/>
                  <a:ext cx="392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908641C-302A-49CE-BBFB-7AB373391AD2}"/>
                    </a:ext>
                  </a:extLst>
                </p14:cNvPr>
                <p14:cNvContentPartPr/>
                <p14:nvPr/>
              </p14:nvContentPartPr>
              <p14:xfrm>
                <a:off x="3472154" y="5574544"/>
                <a:ext cx="87120" cy="132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908641C-302A-49CE-BBFB-7AB373391A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63154" y="5565544"/>
                  <a:ext cx="10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922C2F8-311E-4397-815F-3AF786A980F9}"/>
                    </a:ext>
                  </a:extLst>
                </p14:cNvPr>
                <p14:cNvContentPartPr/>
                <p14:nvPr/>
              </p14:nvContentPartPr>
              <p14:xfrm>
                <a:off x="3701474" y="5399224"/>
                <a:ext cx="28080" cy="10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922C2F8-311E-4397-815F-3AF786A980F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92834" y="5390584"/>
                  <a:ext cx="45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A4ACE9A-D06D-4B8A-9B17-B2DF00699760}"/>
                    </a:ext>
                  </a:extLst>
                </p14:cNvPr>
                <p14:cNvContentPartPr/>
                <p14:nvPr/>
              </p14:nvContentPartPr>
              <p14:xfrm>
                <a:off x="3770594" y="5305624"/>
                <a:ext cx="237600" cy="39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A4ACE9A-D06D-4B8A-9B17-B2DF0069976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61954" y="5296624"/>
                  <a:ext cx="255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00C647F-7339-4BF0-AB53-EDFF4BDE4056}"/>
                    </a:ext>
                  </a:extLst>
                </p14:cNvPr>
                <p14:cNvContentPartPr/>
                <p14:nvPr/>
              </p14:nvContentPartPr>
              <p14:xfrm>
                <a:off x="3719114" y="5509024"/>
                <a:ext cx="261360" cy="12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00C647F-7339-4BF0-AB53-EDFF4BDE40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10114" y="5500024"/>
                  <a:ext cx="279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1B8C37-843C-471E-A415-B054A46AE231}"/>
                    </a:ext>
                  </a:extLst>
                </p14:cNvPr>
                <p14:cNvContentPartPr/>
                <p14:nvPr/>
              </p14:nvContentPartPr>
              <p14:xfrm>
                <a:off x="3941954" y="5526664"/>
                <a:ext cx="214560" cy="136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1B8C37-843C-471E-A415-B054A46AE23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32954" y="5517664"/>
                  <a:ext cx="232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7D58F20-70F1-4745-B30D-9A7A065AFE25}"/>
                    </a:ext>
                  </a:extLst>
                </p14:cNvPr>
                <p14:cNvContentPartPr/>
                <p14:nvPr/>
              </p14:nvContentPartPr>
              <p14:xfrm>
                <a:off x="4156514" y="5563024"/>
                <a:ext cx="291600" cy="162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7D58F20-70F1-4745-B30D-9A7A065AFE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47874" y="5554024"/>
                  <a:ext cx="309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4FCC45-1497-4A6B-9290-DE009EEAD14C}"/>
                    </a:ext>
                  </a:extLst>
                </p14:cNvPr>
                <p14:cNvContentPartPr/>
                <p14:nvPr/>
              </p14:nvContentPartPr>
              <p14:xfrm>
                <a:off x="4526954" y="5521624"/>
                <a:ext cx="178200" cy="226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4FCC45-1497-4A6B-9290-DE009EEAD14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18314" y="5512984"/>
                  <a:ext cx="19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5A47218-28BC-44D6-93B4-D432A636D25C}"/>
                    </a:ext>
                  </a:extLst>
                </p14:cNvPr>
                <p14:cNvContentPartPr/>
                <p14:nvPr/>
              </p14:nvContentPartPr>
              <p14:xfrm>
                <a:off x="5122394" y="5519464"/>
                <a:ext cx="195480" cy="190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5A47218-28BC-44D6-93B4-D432A636D25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13754" y="5510464"/>
                  <a:ext cx="21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DCD7123-7CB2-481F-BE35-B9DF9902A291}"/>
                    </a:ext>
                  </a:extLst>
                </p14:cNvPr>
                <p14:cNvContentPartPr/>
                <p14:nvPr/>
              </p14:nvContentPartPr>
              <p14:xfrm>
                <a:off x="5358914" y="5523064"/>
                <a:ext cx="384480" cy="188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DCD7123-7CB2-481F-BE35-B9DF9902A2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50274" y="5514424"/>
                  <a:ext cx="402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AEEF57E-346A-4D49-9464-C040BEB64CC1}"/>
                    </a:ext>
                  </a:extLst>
                </p14:cNvPr>
                <p14:cNvContentPartPr/>
                <p14:nvPr/>
              </p14:nvContentPartPr>
              <p14:xfrm>
                <a:off x="5996834" y="5469784"/>
                <a:ext cx="247680" cy="242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AEEF57E-346A-4D49-9464-C040BEB64C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88194" y="5461144"/>
                  <a:ext cx="265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79D6B50-D26D-413B-96ED-85974477C0B7}"/>
                    </a:ext>
                  </a:extLst>
                </p14:cNvPr>
                <p14:cNvContentPartPr/>
                <p14:nvPr/>
              </p14:nvContentPartPr>
              <p14:xfrm>
                <a:off x="6288434" y="5546464"/>
                <a:ext cx="170280" cy="151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79D6B50-D26D-413B-96ED-85974477C0B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79434" y="5537824"/>
                  <a:ext cx="18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B89BC78-4553-4B02-8C16-3542D96B38AF}"/>
                    </a:ext>
                  </a:extLst>
                </p14:cNvPr>
                <p14:cNvContentPartPr/>
                <p14:nvPr/>
              </p14:nvContentPartPr>
              <p14:xfrm>
                <a:off x="6496514" y="5595064"/>
                <a:ext cx="244800" cy="115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B89BC78-4553-4B02-8C16-3542D96B38A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87514" y="5586064"/>
                  <a:ext cx="262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2E7413-6A79-41A4-B270-9CD7BF71BD01}"/>
                    </a:ext>
                  </a:extLst>
                </p14:cNvPr>
                <p14:cNvContentPartPr/>
                <p14:nvPr/>
              </p14:nvContentPartPr>
              <p14:xfrm>
                <a:off x="6682274" y="5604784"/>
                <a:ext cx="217800" cy="310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2E7413-6A79-41A4-B270-9CD7BF71BD0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73634" y="5595784"/>
                  <a:ext cx="235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2F2F781-D77E-4AA6-B288-7001159E709C}"/>
                    </a:ext>
                  </a:extLst>
                </p14:cNvPr>
                <p14:cNvContentPartPr/>
                <p14:nvPr/>
              </p14:nvContentPartPr>
              <p14:xfrm>
                <a:off x="6840314" y="5498584"/>
                <a:ext cx="164520" cy="187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2F2F781-D77E-4AA6-B288-7001159E709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1314" y="5489944"/>
                  <a:ext cx="182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3C20D8B-7C4B-4F09-9270-7385B21CBCBC}"/>
                    </a:ext>
                  </a:extLst>
                </p14:cNvPr>
                <p14:cNvContentPartPr/>
                <p14:nvPr/>
              </p14:nvContentPartPr>
              <p14:xfrm>
                <a:off x="7150634" y="5293384"/>
                <a:ext cx="257760" cy="358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3C20D8B-7C4B-4F09-9270-7385B21CBCB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1634" y="5284384"/>
                  <a:ext cx="2754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E47641E-5E17-4C2C-8603-3E4C93B691A6}"/>
                    </a:ext>
                  </a:extLst>
                </p14:cNvPr>
                <p14:cNvContentPartPr/>
                <p14:nvPr/>
              </p14:nvContentPartPr>
              <p14:xfrm>
                <a:off x="7249994" y="5551504"/>
                <a:ext cx="186480" cy="177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E47641E-5E17-4C2C-8603-3E4C93B691A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40994" y="5542504"/>
                  <a:ext cx="20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4BBC58-D87A-4BDD-869C-C88452DD5796}"/>
                    </a:ext>
                  </a:extLst>
                </p14:cNvPr>
                <p14:cNvContentPartPr/>
                <p14:nvPr/>
              </p14:nvContentPartPr>
              <p14:xfrm>
                <a:off x="7487594" y="5528824"/>
                <a:ext cx="241200" cy="179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4BBC58-D87A-4BDD-869C-C88452DD57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78594" y="5520184"/>
                  <a:ext cx="25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281E69-2AEF-422E-9896-9D9C32C3960D}"/>
                    </a:ext>
                  </a:extLst>
                </p14:cNvPr>
                <p14:cNvContentPartPr/>
                <p14:nvPr/>
              </p14:nvContentPartPr>
              <p14:xfrm>
                <a:off x="7626914" y="5312464"/>
                <a:ext cx="294840" cy="353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281E69-2AEF-422E-9896-9D9C32C396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17914" y="5303824"/>
                  <a:ext cx="312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AE9BFD-7F74-4935-B467-C77D3D4FC755}"/>
                    </a:ext>
                  </a:extLst>
                </p14:cNvPr>
                <p14:cNvContentPartPr/>
                <p14:nvPr/>
              </p14:nvContentPartPr>
              <p14:xfrm>
                <a:off x="5867954" y="6069904"/>
                <a:ext cx="240480" cy="201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AE9BFD-7F74-4935-B467-C77D3D4FC75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58954" y="6060904"/>
                  <a:ext cx="258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4FCC494-0B9F-42E6-A101-FCE3859988B2}"/>
                    </a:ext>
                  </a:extLst>
                </p14:cNvPr>
                <p14:cNvContentPartPr/>
                <p14:nvPr/>
              </p14:nvContentPartPr>
              <p14:xfrm>
                <a:off x="6091154" y="6104464"/>
                <a:ext cx="187200" cy="135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4FCC494-0B9F-42E6-A101-FCE3859988B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82514" y="6095464"/>
                  <a:ext cx="204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06E772-DE4E-4C4E-8ADF-B3874C6AD7A2}"/>
                    </a:ext>
                  </a:extLst>
                </p14:cNvPr>
                <p14:cNvContentPartPr/>
                <p14:nvPr/>
              </p14:nvContentPartPr>
              <p14:xfrm>
                <a:off x="6338834" y="6119224"/>
                <a:ext cx="222120" cy="172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06E772-DE4E-4C4E-8ADF-B3874C6AD7A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30194" y="6110584"/>
                  <a:ext cx="239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8C6345-B45C-42A3-BE43-F2770E95C09A}"/>
                    </a:ext>
                  </a:extLst>
                </p14:cNvPr>
                <p14:cNvContentPartPr/>
                <p14:nvPr/>
              </p14:nvContentPartPr>
              <p14:xfrm>
                <a:off x="6478874" y="5938144"/>
                <a:ext cx="209880" cy="327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8C6345-B45C-42A3-BE43-F2770E95C09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70234" y="5929504"/>
                  <a:ext cx="227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90B2056-F0BE-4D1D-882A-8CBBB9D642B3}"/>
                    </a:ext>
                  </a:extLst>
                </p14:cNvPr>
                <p14:cNvContentPartPr/>
                <p14:nvPr/>
              </p14:nvContentPartPr>
              <p14:xfrm>
                <a:off x="6880634" y="5951464"/>
                <a:ext cx="240120" cy="424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90B2056-F0BE-4D1D-882A-8CBBB9D642B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71994" y="5942824"/>
                  <a:ext cx="257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CD54C0-8BE2-447D-9D3A-4C3DB36481AA}"/>
                    </a:ext>
                  </a:extLst>
                </p14:cNvPr>
                <p14:cNvContentPartPr/>
                <p14:nvPr/>
              </p14:nvContentPartPr>
              <p14:xfrm>
                <a:off x="6754274" y="5968384"/>
                <a:ext cx="394920" cy="347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CD54C0-8BE2-447D-9D3A-4C3DB36481A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45634" y="5959384"/>
                  <a:ext cx="412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6C2257F-504B-42BF-859A-892F088388E1}"/>
                    </a:ext>
                  </a:extLst>
                </p14:cNvPr>
                <p14:cNvContentPartPr/>
                <p14:nvPr/>
              </p14:nvContentPartPr>
              <p14:xfrm>
                <a:off x="7360514" y="6141184"/>
                <a:ext cx="71640" cy="153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6C2257F-504B-42BF-859A-892F088388E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351874" y="6132544"/>
                  <a:ext cx="89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287364-83A3-4D5A-9119-961FCEB1E0CF}"/>
                    </a:ext>
                  </a:extLst>
                </p14:cNvPr>
                <p14:cNvContentPartPr/>
                <p14:nvPr/>
              </p14:nvContentPartPr>
              <p14:xfrm>
                <a:off x="7500914" y="6023104"/>
                <a:ext cx="20520" cy="12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287364-83A3-4D5A-9119-961FCEB1E0C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91914" y="6014104"/>
                  <a:ext cx="3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B31E93-600F-4FBE-A7B1-EE215CF3A073}"/>
                    </a:ext>
                  </a:extLst>
                </p14:cNvPr>
                <p14:cNvContentPartPr/>
                <p14:nvPr/>
              </p14:nvContentPartPr>
              <p14:xfrm>
                <a:off x="7500914" y="6056224"/>
                <a:ext cx="183600" cy="248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B31E93-600F-4FBE-A7B1-EE215CF3A07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91914" y="6047584"/>
                  <a:ext cx="201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37C529-AE2B-4DE3-80A3-6E90D18A8F73}"/>
                    </a:ext>
                  </a:extLst>
                </p14:cNvPr>
                <p14:cNvContentPartPr/>
                <p14:nvPr/>
              </p14:nvContentPartPr>
              <p14:xfrm>
                <a:off x="7981154" y="5880184"/>
                <a:ext cx="119880" cy="218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37C529-AE2B-4DE3-80A3-6E90D18A8F7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72154" y="5871184"/>
                  <a:ext cx="137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6CA756A-5D77-4989-BBF0-8720410A61DB}"/>
                    </a:ext>
                  </a:extLst>
                </p14:cNvPr>
                <p14:cNvContentPartPr/>
                <p14:nvPr/>
              </p14:nvContentPartPr>
              <p14:xfrm>
                <a:off x="8046314" y="5811064"/>
                <a:ext cx="206640" cy="317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6CA756A-5D77-4989-BBF0-8720410A61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37314" y="5802064"/>
                  <a:ext cx="224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6FAC043-397D-41AF-8D3A-D70E8B9C9BCC}"/>
                    </a:ext>
                  </a:extLst>
                </p14:cNvPr>
                <p14:cNvContentPartPr/>
                <p14:nvPr/>
              </p14:nvContentPartPr>
              <p14:xfrm>
                <a:off x="7821674" y="6000784"/>
                <a:ext cx="409320" cy="70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6FAC043-397D-41AF-8D3A-D70E8B9C9BC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813034" y="5992144"/>
                  <a:ext cx="426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76345C5-482D-4C33-AA7C-C3868DE350A5}"/>
                    </a:ext>
                  </a:extLst>
                </p14:cNvPr>
                <p14:cNvContentPartPr/>
                <p14:nvPr/>
              </p14:nvContentPartPr>
              <p14:xfrm>
                <a:off x="7894394" y="5847064"/>
                <a:ext cx="578160" cy="117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76345C5-482D-4C33-AA7C-C3868DE350A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85754" y="5838424"/>
                  <a:ext cx="595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F64FE9D-9905-4767-94E3-D09ED3F53CA2}"/>
                    </a:ext>
                  </a:extLst>
                </p14:cNvPr>
                <p14:cNvContentPartPr/>
                <p14:nvPr/>
              </p14:nvContentPartPr>
              <p14:xfrm>
                <a:off x="8173394" y="6072064"/>
                <a:ext cx="313560" cy="251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F64FE9D-9905-4767-94E3-D09ED3F53CA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64394" y="6063064"/>
                  <a:ext cx="331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5BE9B13-70C8-4F93-BB85-1C404AE5638F}"/>
                    </a:ext>
                  </a:extLst>
                </p14:cNvPr>
                <p14:cNvContentPartPr/>
                <p14:nvPr/>
              </p14:nvContentPartPr>
              <p14:xfrm>
                <a:off x="8475434" y="6119224"/>
                <a:ext cx="189000" cy="199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5BE9B13-70C8-4F93-BB85-1C404AE563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66794" y="6110584"/>
                  <a:ext cx="20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D73D88D-CF0A-4076-A024-B370F54205B6}"/>
                    </a:ext>
                  </a:extLst>
                </p14:cNvPr>
                <p14:cNvContentPartPr/>
                <p14:nvPr/>
              </p14:nvContentPartPr>
              <p14:xfrm>
                <a:off x="8639594" y="6148384"/>
                <a:ext cx="167760" cy="183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D73D88D-CF0A-4076-A024-B370F54205B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30594" y="6139384"/>
                  <a:ext cx="185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DEBDC7F-B09A-4E9A-9F67-F74E93CB0F72}"/>
                    </a:ext>
                  </a:extLst>
                </p14:cNvPr>
                <p14:cNvContentPartPr/>
                <p14:nvPr/>
              </p14:nvContentPartPr>
              <p14:xfrm>
                <a:off x="8783234" y="6151624"/>
                <a:ext cx="179280" cy="209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DEBDC7F-B09A-4E9A-9F67-F74E93CB0F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74594" y="6142624"/>
                  <a:ext cx="19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4939256-F236-4D0C-A736-23DF84E49203}"/>
                    </a:ext>
                  </a:extLst>
                </p14:cNvPr>
                <p14:cNvContentPartPr/>
                <p14:nvPr/>
              </p14:nvContentPartPr>
              <p14:xfrm>
                <a:off x="8912114" y="6191944"/>
                <a:ext cx="144000" cy="161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4939256-F236-4D0C-A736-23DF84E4920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03114" y="6183304"/>
                  <a:ext cx="161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01D7F0C-A19A-4C76-A71C-79710F11E5F6}"/>
                    </a:ext>
                  </a:extLst>
                </p14:cNvPr>
                <p14:cNvContentPartPr/>
                <p14:nvPr/>
              </p14:nvContentPartPr>
              <p14:xfrm>
                <a:off x="9061154" y="6154144"/>
                <a:ext cx="187200" cy="176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01D7F0C-A19A-4C76-A71C-79710F11E5F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52154" y="6145504"/>
                  <a:ext cx="204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DA92CD-2437-4B77-9EAA-B66160F18F17}"/>
                    </a:ext>
                  </a:extLst>
                </p14:cNvPr>
                <p14:cNvContentPartPr/>
                <p14:nvPr/>
              </p14:nvContentPartPr>
              <p14:xfrm>
                <a:off x="9204434" y="6095824"/>
                <a:ext cx="193680" cy="246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DA92CD-2437-4B77-9EAA-B66160F18F1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95794" y="6087184"/>
                  <a:ext cx="21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2694B7E-0F05-4630-9633-3D22F5DE565E}"/>
                    </a:ext>
                  </a:extLst>
                </p14:cNvPr>
                <p14:cNvContentPartPr/>
                <p14:nvPr/>
              </p14:nvContentPartPr>
              <p14:xfrm>
                <a:off x="9381554" y="6191224"/>
                <a:ext cx="158760" cy="157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2694B7E-0F05-4630-9633-3D22F5DE565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72914" y="6182584"/>
                  <a:ext cx="176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0611DD1-D5EB-40A0-8808-0D0722CE7AD7}"/>
                    </a:ext>
                  </a:extLst>
                </p14:cNvPr>
                <p14:cNvContentPartPr/>
                <p14:nvPr/>
              </p14:nvContentPartPr>
              <p14:xfrm>
                <a:off x="9584594" y="6127144"/>
                <a:ext cx="198720" cy="2235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0611DD1-D5EB-40A0-8808-0D0722CE7AD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75594" y="6118144"/>
                  <a:ext cx="21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30F0B53-98B0-488F-94E7-7A9CE5F6B5BB}"/>
                    </a:ext>
                  </a:extLst>
                </p14:cNvPr>
                <p14:cNvContentPartPr/>
                <p14:nvPr/>
              </p14:nvContentPartPr>
              <p14:xfrm>
                <a:off x="9926594" y="6220384"/>
                <a:ext cx="87480" cy="106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30F0B53-98B0-488F-94E7-7A9CE5F6B5B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917594" y="6211744"/>
                  <a:ext cx="105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48B5296-1EA7-41B9-8908-7601599EC1B9}"/>
                    </a:ext>
                  </a:extLst>
                </p14:cNvPr>
                <p14:cNvContentPartPr/>
                <p14:nvPr/>
              </p14:nvContentPartPr>
              <p14:xfrm>
                <a:off x="10051874" y="6128944"/>
                <a:ext cx="10800" cy="50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48B5296-1EA7-41B9-8908-7601599EC1B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43234" y="6119944"/>
                  <a:ext cx="28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49CC788-8F0E-4521-B4AC-80119C046062}"/>
                    </a:ext>
                  </a:extLst>
                </p14:cNvPr>
                <p14:cNvContentPartPr/>
                <p14:nvPr/>
              </p14:nvContentPartPr>
              <p14:xfrm>
                <a:off x="10145114" y="6165664"/>
                <a:ext cx="232200" cy="204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49CC788-8F0E-4521-B4AC-80119C04606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36474" y="6157024"/>
                  <a:ext cx="249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FD96E4E-41A9-43A4-8070-2A0A8A794E3E}"/>
                    </a:ext>
                  </a:extLst>
                </p14:cNvPr>
                <p14:cNvContentPartPr/>
                <p14:nvPr/>
              </p14:nvContentPartPr>
              <p14:xfrm>
                <a:off x="10550114" y="6124984"/>
                <a:ext cx="248760" cy="221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FD96E4E-41A9-43A4-8070-2A0A8A794E3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41114" y="6116344"/>
                  <a:ext cx="266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EB8EA70-8721-472C-B095-DFABE21EF8E6}"/>
                    </a:ext>
                  </a:extLst>
                </p14:cNvPr>
                <p14:cNvContentPartPr/>
                <p14:nvPr/>
              </p14:nvContentPartPr>
              <p14:xfrm>
                <a:off x="10759994" y="6203104"/>
                <a:ext cx="234360" cy="1328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EB8EA70-8721-472C-B095-DFABE21EF8E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750994" y="6194464"/>
                  <a:ext cx="25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5F7D258-C0EB-457F-9B46-9EE1EE4ABE1E}"/>
                    </a:ext>
                  </a:extLst>
                </p14:cNvPr>
                <p14:cNvContentPartPr/>
                <p14:nvPr/>
              </p14:nvContentPartPr>
              <p14:xfrm>
                <a:off x="10957994" y="6226504"/>
                <a:ext cx="222480" cy="125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5F7D258-C0EB-457F-9B46-9EE1EE4ABE1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49354" y="6217864"/>
                  <a:ext cx="240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E9539F4-4C9D-44EF-B235-D46806E39841}"/>
                    </a:ext>
                  </a:extLst>
                </p14:cNvPr>
                <p14:cNvContentPartPr/>
                <p14:nvPr/>
              </p14:nvContentPartPr>
              <p14:xfrm>
                <a:off x="11107394" y="6250264"/>
                <a:ext cx="156960" cy="3016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E9539F4-4C9D-44EF-B235-D46806E3984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98394" y="6241624"/>
                  <a:ext cx="174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61DA42-2D94-4D98-A798-FBF83D2DD1EB}"/>
                    </a:ext>
                  </a:extLst>
                </p14:cNvPr>
                <p14:cNvContentPartPr/>
                <p14:nvPr/>
              </p14:nvContentPartPr>
              <p14:xfrm>
                <a:off x="11163914" y="6189064"/>
                <a:ext cx="304560" cy="183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61DA42-2D94-4D98-A798-FBF83D2DD1E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55274" y="6180064"/>
                  <a:ext cx="322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8A49FB2-73A4-432E-BDEE-051B5EE6A34B}"/>
                    </a:ext>
                  </a:extLst>
                </p14:cNvPr>
                <p14:cNvContentPartPr/>
                <p14:nvPr/>
              </p14:nvContentPartPr>
              <p14:xfrm>
                <a:off x="11464874" y="5944624"/>
                <a:ext cx="246960" cy="379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8A49FB2-73A4-432E-BDEE-051B5EE6A34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455874" y="5935984"/>
                  <a:ext cx="2646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0CD223F-9284-497B-A067-34D94F889114}"/>
                    </a:ext>
                  </a:extLst>
                </p14:cNvPr>
                <p14:cNvContentPartPr/>
                <p14:nvPr/>
              </p14:nvContentPartPr>
              <p14:xfrm>
                <a:off x="11483234" y="6177184"/>
                <a:ext cx="284760" cy="264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0CD223F-9284-497B-A067-34D94F88911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74594" y="6168184"/>
                  <a:ext cx="30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D306851-5850-4A99-9C1D-92661E15CE57}"/>
                    </a:ext>
                  </a:extLst>
                </p14:cNvPr>
                <p14:cNvContentPartPr/>
                <p14:nvPr/>
              </p14:nvContentPartPr>
              <p14:xfrm>
                <a:off x="11832434" y="6456544"/>
                <a:ext cx="12600" cy="18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D306851-5850-4A99-9C1D-92661E15CE5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823794" y="6447904"/>
                  <a:ext cx="30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954C23D-6730-414A-B247-EC825DAFC5D9}"/>
                    </a:ext>
                  </a:extLst>
                </p14:cNvPr>
                <p14:cNvContentPartPr/>
                <p14:nvPr/>
              </p14:nvContentPartPr>
              <p14:xfrm>
                <a:off x="8008874" y="5474104"/>
                <a:ext cx="297000" cy="189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954C23D-6730-414A-B247-EC825DAFC5D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99874" y="5465464"/>
                  <a:ext cx="314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8D0C7DC-C070-4659-9C61-45A9EC3185A4}"/>
                    </a:ext>
                  </a:extLst>
                </p14:cNvPr>
                <p14:cNvContentPartPr/>
                <p14:nvPr/>
              </p14:nvContentPartPr>
              <p14:xfrm>
                <a:off x="8256194" y="5346304"/>
                <a:ext cx="304920" cy="416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8D0C7DC-C070-4659-9C61-45A9EC3185A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47554" y="5337304"/>
                  <a:ext cx="322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B1BF557-3DD8-426F-90C6-661638308706}"/>
                    </a:ext>
                  </a:extLst>
                </p14:cNvPr>
                <p14:cNvContentPartPr/>
                <p14:nvPr/>
              </p14:nvContentPartPr>
              <p14:xfrm>
                <a:off x="8410274" y="5568064"/>
                <a:ext cx="143640" cy="159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B1BF557-3DD8-426F-90C6-66163830870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01274" y="5559064"/>
                  <a:ext cx="161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30A83C8-9C53-4A68-8A67-F24323DCFE55}"/>
                    </a:ext>
                  </a:extLst>
                </p14:cNvPr>
                <p14:cNvContentPartPr/>
                <p14:nvPr/>
              </p14:nvContentPartPr>
              <p14:xfrm>
                <a:off x="8781074" y="5511544"/>
                <a:ext cx="219960" cy="187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30A83C8-9C53-4A68-8A67-F24323DCFE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72434" y="5502904"/>
                  <a:ext cx="237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1308990-5E49-4E81-8658-92E6009F72EF}"/>
                    </a:ext>
                  </a:extLst>
                </p14:cNvPr>
                <p14:cNvContentPartPr/>
                <p14:nvPr/>
              </p14:nvContentPartPr>
              <p14:xfrm>
                <a:off x="8943434" y="5546824"/>
                <a:ext cx="189000" cy="170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1308990-5E49-4E81-8658-92E6009F72E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34794" y="5538184"/>
                  <a:ext cx="206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7883E69-1D0E-4B96-A3DA-8FC92FC9F95D}"/>
                    </a:ext>
                  </a:extLst>
                </p14:cNvPr>
                <p14:cNvContentPartPr/>
                <p14:nvPr/>
              </p14:nvContentPartPr>
              <p14:xfrm>
                <a:off x="8979074" y="5609824"/>
                <a:ext cx="224280" cy="3229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7883E69-1D0E-4B96-A3DA-8FC92FC9F95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970074" y="5601184"/>
                  <a:ext cx="241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60E2AD4-45B6-40BD-B1F0-9F7F5D2E6D3D}"/>
                    </a:ext>
                  </a:extLst>
                </p14:cNvPr>
                <p14:cNvContentPartPr/>
                <p14:nvPr/>
              </p14:nvContentPartPr>
              <p14:xfrm>
                <a:off x="9138554" y="5513344"/>
                <a:ext cx="234360" cy="175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60E2AD4-45B6-40BD-B1F0-9F7F5D2E6D3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129554" y="5504344"/>
                  <a:ext cx="252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E50CDBE-9C65-474E-8F0D-7E4D6D60EDAA}"/>
                    </a:ext>
                  </a:extLst>
                </p14:cNvPr>
                <p14:cNvContentPartPr/>
                <p14:nvPr/>
              </p14:nvContentPartPr>
              <p14:xfrm>
                <a:off x="9436274" y="5317864"/>
                <a:ext cx="291960" cy="3909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E50CDBE-9C65-474E-8F0D-7E4D6D60EDA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27634" y="5308864"/>
                  <a:ext cx="3096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F36D979-B472-4B79-BB6D-A2ED1D4ED95A}"/>
                    </a:ext>
                  </a:extLst>
                </p14:cNvPr>
                <p14:cNvContentPartPr/>
                <p14:nvPr/>
              </p14:nvContentPartPr>
              <p14:xfrm>
                <a:off x="9570194" y="5554024"/>
                <a:ext cx="191160" cy="123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F36D979-B472-4B79-BB6D-A2ED1D4ED95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61194" y="5545384"/>
                  <a:ext cx="208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DFB6DAE-A4E6-483B-86D5-CA6AED894718}"/>
                    </a:ext>
                  </a:extLst>
                </p14:cNvPr>
                <p14:cNvContentPartPr/>
                <p14:nvPr/>
              </p14:nvContentPartPr>
              <p14:xfrm>
                <a:off x="9787634" y="5521264"/>
                <a:ext cx="119160" cy="156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DFB6DAE-A4E6-483B-86D5-CA6AED8947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78634" y="5512624"/>
                  <a:ext cx="136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EB5E587-BCD0-4169-B904-475863895D37}"/>
                    </a:ext>
                  </a:extLst>
                </p14:cNvPr>
                <p14:cNvContentPartPr/>
                <p14:nvPr/>
              </p14:nvContentPartPr>
              <p14:xfrm>
                <a:off x="9853154" y="5550064"/>
                <a:ext cx="192960" cy="197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EB5E587-BCD0-4169-B904-475863895D3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44154" y="5541064"/>
                  <a:ext cx="210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C3ACA8D-A7D8-4671-9F93-89BD2DCB0630}"/>
                    </a:ext>
                  </a:extLst>
                </p14:cNvPr>
                <p14:cNvContentPartPr/>
                <p14:nvPr/>
              </p14:nvContentPartPr>
              <p14:xfrm>
                <a:off x="10060154" y="5623504"/>
                <a:ext cx="254520" cy="158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C3ACA8D-A7D8-4671-9F93-89BD2DCB063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51154" y="5614504"/>
                  <a:ext cx="27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A90C00D-4F8D-479C-8811-B9477B9D1092}"/>
                    </a:ext>
                  </a:extLst>
                </p14:cNvPr>
                <p14:cNvContentPartPr/>
                <p14:nvPr/>
              </p14:nvContentPartPr>
              <p14:xfrm>
                <a:off x="10366514" y="5624944"/>
                <a:ext cx="164160" cy="149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A90C00D-4F8D-479C-8811-B9477B9D109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57874" y="5616304"/>
                  <a:ext cx="18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6BF4D-0F07-41CC-9B3D-F9F442176715}"/>
                    </a:ext>
                  </a:extLst>
                </p14:cNvPr>
                <p14:cNvContentPartPr/>
                <p14:nvPr/>
              </p14:nvContentPartPr>
              <p14:xfrm>
                <a:off x="10498634" y="5683984"/>
                <a:ext cx="149040" cy="125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6BF4D-0F07-41CC-9B3D-F9F44217671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489634" y="5674984"/>
                  <a:ext cx="16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6B43CEE-253C-4CCB-8BCC-B26EEFBBC8C9}"/>
                    </a:ext>
                  </a:extLst>
                </p14:cNvPr>
                <p14:cNvContentPartPr/>
                <p14:nvPr/>
              </p14:nvContentPartPr>
              <p14:xfrm>
                <a:off x="10789514" y="5479864"/>
                <a:ext cx="186480" cy="333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6B43CEE-253C-4CCB-8BCC-B26EEFBBC8C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80514" y="5471224"/>
                  <a:ext cx="204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E4FD463-E5DD-473C-9102-4C21D36E4F9C}"/>
                    </a:ext>
                  </a:extLst>
                </p14:cNvPr>
                <p14:cNvContentPartPr/>
                <p14:nvPr/>
              </p14:nvContentPartPr>
              <p14:xfrm>
                <a:off x="10738034" y="5613064"/>
                <a:ext cx="371160" cy="694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E4FD463-E5DD-473C-9102-4C21D36E4F9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729034" y="5604064"/>
                  <a:ext cx="388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7FE73FA-6BA2-4262-8EB9-DC86ADC6D403}"/>
                    </a:ext>
                  </a:extLst>
                </p14:cNvPr>
                <p14:cNvContentPartPr/>
                <p14:nvPr/>
              </p14:nvContentPartPr>
              <p14:xfrm>
                <a:off x="11204954" y="5253784"/>
                <a:ext cx="576720" cy="671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7FE73FA-6BA2-4262-8EB9-DC86ADC6D40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95954" y="5245144"/>
                  <a:ext cx="5943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9DA4A35-EEAA-420B-A61B-ADFB02C16C73}"/>
                    </a:ext>
                  </a:extLst>
                </p14:cNvPr>
                <p14:cNvContentPartPr/>
                <p14:nvPr/>
              </p14:nvContentPartPr>
              <p14:xfrm>
                <a:off x="11156354" y="5613784"/>
                <a:ext cx="470160" cy="125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9DA4A35-EEAA-420B-A61B-ADFB02C16C7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147714" y="5605144"/>
                  <a:ext cx="487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E6FA9B-19EA-4160-8B97-435B272ADA71}"/>
                    </a:ext>
                  </a:extLst>
                </p14:cNvPr>
                <p14:cNvContentPartPr/>
                <p14:nvPr/>
              </p14:nvContentPartPr>
              <p14:xfrm>
                <a:off x="11453714" y="5660224"/>
                <a:ext cx="214200" cy="192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E6FA9B-19EA-4160-8B97-435B272ADA7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445074" y="5651584"/>
                  <a:ext cx="231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82865CF-D57D-4539-956F-265DD00FA57C}"/>
                    </a:ext>
                  </a:extLst>
                </p14:cNvPr>
                <p14:cNvContentPartPr/>
                <p14:nvPr/>
              </p14:nvContentPartPr>
              <p14:xfrm>
                <a:off x="11598074" y="5678584"/>
                <a:ext cx="154080" cy="1512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82865CF-D57D-4539-956F-265DD00FA57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589074" y="5669584"/>
                  <a:ext cx="171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C8EB15D-9EF4-497B-828F-FE998DD8BC0C}"/>
                    </a:ext>
                  </a:extLst>
                </p14:cNvPr>
                <p14:cNvContentPartPr/>
                <p14:nvPr/>
              </p14:nvContentPartPr>
              <p14:xfrm>
                <a:off x="11725154" y="5729344"/>
                <a:ext cx="313200" cy="166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C8EB15D-9EF4-497B-828F-FE998DD8BC0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716514" y="5720704"/>
                  <a:ext cx="330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669ED94-6D77-4E3F-A606-F9BCA8F69D23}"/>
                    </a:ext>
                  </a:extLst>
                </p14:cNvPr>
                <p14:cNvContentPartPr/>
                <p14:nvPr/>
              </p14:nvContentPartPr>
              <p14:xfrm>
                <a:off x="2745674" y="5905384"/>
                <a:ext cx="201240" cy="431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669ED94-6D77-4E3F-A606-F9BCA8F69D2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737034" y="5896384"/>
                  <a:ext cx="2188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21D8DB6-F8D3-492D-AEF6-48452ACD835E}"/>
                    </a:ext>
                  </a:extLst>
                </p14:cNvPr>
                <p14:cNvContentPartPr/>
                <p14:nvPr/>
              </p14:nvContentPartPr>
              <p14:xfrm>
                <a:off x="2675114" y="6049744"/>
                <a:ext cx="327960" cy="71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21D8DB6-F8D3-492D-AEF6-48452ACD835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666474" y="6041104"/>
                  <a:ext cx="345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0A383EA-7459-4899-B5F1-2E805724F216}"/>
                    </a:ext>
                  </a:extLst>
                </p14:cNvPr>
                <p14:cNvContentPartPr/>
                <p14:nvPr/>
              </p14:nvContentPartPr>
              <p14:xfrm>
                <a:off x="2843954" y="5813944"/>
                <a:ext cx="277200" cy="479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0A383EA-7459-4899-B5F1-2E805724F21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34954" y="5805304"/>
                  <a:ext cx="2948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015489-8B51-4CF3-B74B-DBE80A335EA1}"/>
                    </a:ext>
                  </a:extLst>
                </p14:cNvPr>
                <p14:cNvContentPartPr/>
                <p14:nvPr/>
              </p14:nvContentPartPr>
              <p14:xfrm>
                <a:off x="3042674" y="6094024"/>
                <a:ext cx="162720" cy="217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015489-8B51-4CF3-B74B-DBE80A335EA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033674" y="6085024"/>
                  <a:ext cx="180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776C6C7-44E1-47EC-A553-F1181DF52E27}"/>
                    </a:ext>
                  </a:extLst>
                </p14:cNvPr>
                <p14:cNvContentPartPr/>
                <p14:nvPr/>
              </p14:nvContentPartPr>
              <p14:xfrm>
                <a:off x="3147074" y="6224704"/>
                <a:ext cx="256680" cy="403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776C6C7-44E1-47EC-A553-F1181DF52E2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38434" y="6215704"/>
                  <a:ext cx="274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A3EA4B4-7351-4162-9018-CC14C549B0D6}"/>
                    </a:ext>
                  </a:extLst>
                </p14:cNvPr>
                <p14:cNvContentPartPr/>
                <p14:nvPr/>
              </p14:nvContentPartPr>
              <p14:xfrm>
                <a:off x="3375674" y="6075304"/>
                <a:ext cx="260280" cy="2278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A3EA4B4-7351-4162-9018-CC14C549B0D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367034" y="6066304"/>
                  <a:ext cx="27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04D0E0D-89BA-450C-A257-E026AC2351A6}"/>
                    </a:ext>
                  </a:extLst>
                </p14:cNvPr>
                <p14:cNvContentPartPr/>
                <p14:nvPr/>
              </p14:nvContentPartPr>
              <p14:xfrm>
                <a:off x="3657194" y="6103744"/>
                <a:ext cx="161280" cy="192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04D0E0D-89BA-450C-A257-E026AC2351A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648194" y="6094744"/>
                  <a:ext cx="178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D26F3B-7FE1-4843-9B38-745B00925682}"/>
                    </a:ext>
                  </a:extLst>
                </p14:cNvPr>
                <p14:cNvContentPartPr/>
                <p14:nvPr/>
              </p14:nvContentPartPr>
              <p14:xfrm>
                <a:off x="3676994" y="6161704"/>
                <a:ext cx="278280" cy="346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D26F3B-7FE1-4843-9B38-745B0092568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668354" y="6153064"/>
                  <a:ext cx="295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A8A4090-DFB0-472E-B782-64043B2A63C1}"/>
                    </a:ext>
                  </a:extLst>
                </p14:cNvPr>
                <p14:cNvContentPartPr/>
                <p14:nvPr/>
              </p14:nvContentPartPr>
              <p14:xfrm>
                <a:off x="3799034" y="6039304"/>
                <a:ext cx="326160" cy="250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A8A4090-DFB0-472E-B782-64043B2A63C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790034" y="6030664"/>
                  <a:ext cx="343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4DDA616-4CAC-439A-BE9E-5B21CE569BB1}"/>
                    </a:ext>
                  </a:extLst>
                </p14:cNvPr>
                <p14:cNvContentPartPr/>
                <p14:nvPr/>
              </p14:nvContentPartPr>
              <p14:xfrm>
                <a:off x="4159034" y="6119944"/>
                <a:ext cx="146520" cy="131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4DDA616-4CAC-439A-BE9E-5B21CE569BB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150394" y="6110944"/>
                  <a:ext cx="164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8F65DF6-54EB-4E4E-95BB-DA4285776E2F}"/>
                    </a:ext>
                  </a:extLst>
                </p14:cNvPr>
                <p14:cNvContentPartPr/>
                <p14:nvPr/>
              </p14:nvContentPartPr>
              <p14:xfrm>
                <a:off x="4392674" y="5843824"/>
                <a:ext cx="229320" cy="4212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8F65DF6-54EB-4E4E-95BB-DA4285776E2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383674" y="5835184"/>
                  <a:ext cx="24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7172B0E-5B0E-43B3-8B49-9F4E5A582D83}"/>
                    </a:ext>
                  </a:extLst>
                </p14:cNvPr>
                <p14:cNvContentPartPr/>
                <p14:nvPr/>
              </p14:nvContentPartPr>
              <p14:xfrm>
                <a:off x="4585634" y="6107704"/>
                <a:ext cx="192960" cy="157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7172B0E-5B0E-43B3-8B49-9F4E5A582D8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76994" y="6099064"/>
                  <a:ext cx="21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4A45248-0190-424E-BFDA-36D8893E3775}"/>
                    </a:ext>
                  </a:extLst>
                </p14:cNvPr>
                <p14:cNvContentPartPr/>
                <p14:nvPr/>
              </p14:nvContentPartPr>
              <p14:xfrm>
                <a:off x="4782914" y="5770384"/>
                <a:ext cx="286200" cy="513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4A45248-0190-424E-BFDA-36D8893E377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774274" y="5761384"/>
                  <a:ext cx="3038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16379D2-D550-4557-892F-EA5DE5925829}"/>
                    </a:ext>
                  </a:extLst>
                </p14:cNvPr>
                <p14:cNvContentPartPr/>
                <p14:nvPr/>
              </p14:nvContentPartPr>
              <p14:xfrm>
                <a:off x="4731074" y="6002944"/>
                <a:ext cx="388080" cy="59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16379D2-D550-4557-892F-EA5DE592582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22434" y="5993944"/>
                  <a:ext cx="405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60AA43A-1E11-4C44-AE73-0CFF31EC5B3E}"/>
                    </a:ext>
                  </a:extLst>
                </p14:cNvPr>
                <p14:cNvContentPartPr/>
                <p14:nvPr/>
              </p14:nvContentPartPr>
              <p14:xfrm>
                <a:off x="4978034" y="6122464"/>
                <a:ext cx="108360" cy="157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60AA43A-1E11-4C44-AE73-0CFF31EC5B3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969394" y="6113824"/>
                  <a:ext cx="126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6E5CB2-1ABC-40E4-B837-A2806CEC48B0}"/>
                    </a:ext>
                  </a:extLst>
                </p14:cNvPr>
                <p14:cNvContentPartPr/>
                <p14:nvPr/>
              </p14:nvContentPartPr>
              <p14:xfrm>
                <a:off x="5176034" y="5959744"/>
                <a:ext cx="5040" cy="9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6E5CB2-1ABC-40E4-B837-A2806CEC48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7034" y="5950744"/>
                  <a:ext cx="22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B4415F-E522-4477-9D80-4FDBFCBEDC54}"/>
                    </a:ext>
                  </a:extLst>
                </p14:cNvPr>
                <p14:cNvContentPartPr/>
                <p14:nvPr/>
              </p14:nvContentPartPr>
              <p14:xfrm>
                <a:off x="5131034" y="6095464"/>
                <a:ext cx="137520" cy="1620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B4415F-E522-4477-9D80-4FDBFCBEDC5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122394" y="6086824"/>
                  <a:ext cx="155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E804AAA-C49F-4D9A-8665-8A2FDE2FF9CF}"/>
                    </a:ext>
                  </a:extLst>
                </p14:cNvPr>
                <p14:cNvContentPartPr/>
                <p14:nvPr/>
              </p14:nvContentPartPr>
              <p14:xfrm>
                <a:off x="5292674" y="6114184"/>
                <a:ext cx="334800" cy="1677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E804AAA-C49F-4D9A-8665-8A2FDE2FF9C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283674" y="6105184"/>
                  <a:ext cx="3524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CF739A1-CCF2-4E1A-A1B4-7673FE0B1B73}"/>
                  </a:ext>
                </a:extLst>
              </p14:cNvPr>
              <p14:cNvContentPartPr/>
              <p14:nvPr/>
            </p14:nvContentPartPr>
            <p14:xfrm>
              <a:off x="11406960" y="7771577"/>
              <a:ext cx="42120" cy="2124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CF739A1-CCF2-4E1A-A1B4-7673FE0B1B73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1397960" y="7762577"/>
                <a:ext cx="5976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00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8477167-940C-495D-8299-6450493F178C}"/>
              </a:ext>
            </a:extLst>
          </p:cNvPr>
          <p:cNvGrpSpPr/>
          <p:nvPr/>
        </p:nvGrpSpPr>
        <p:grpSpPr>
          <a:xfrm>
            <a:off x="390914" y="175624"/>
            <a:ext cx="962640" cy="470160"/>
            <a:chOff x="390914" y="175624"/>
            <a:chExt cx="96264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6D6122-6614-4B8F-9DC0-912C7FC6175D}"/>
                    </a:ext>
                  </a:extLst>
                </p14:cNvPr>
                <p14:cNvContentPartPr/>
                <p14:nvPr/>
              </p14:nvContentPartPr>
              <p14:xfrm>
                <a:off x="490634" y="392704"/>
                <a:ext cx="122400" cy="253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6D6122-6614-4B8F-9DC0-912C7FC617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634" y="384064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AAC2D5-557B-4A8F-8A69-B076958D4797}"/>
                    </a:ext>
                  </a:extLst>
                </p14:cNvPr>
                <p14:cNvContentPartPr/>
                <p14:nvPr/>
              </p14:nvContentPartPr>
              <p14:xfrm>
                <a:off x="390914" y="250504"/>
                <a:ext cx="580680" cy="13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AAC2D5-557B-4A8F-8A69-B076958D47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74" y="241864"/>
                  <a:ext cx="598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AD3198-E13D-40C4-AD34-C2D60A9DA345}"/>
                    </a:ext>
                  </a:extLst>
                </p14:cNvPr>
                <p14:cNvContentPartPr/>
                <p14:nvPr/>
              </p14:nvContentPartPr>
              <p14:xfrm>
                <a:off x="849194" y="175624"/>
                <a:ext cx="226440" cy="434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AD3198-E13D-40C4-AD34-C2D60A9DA3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554" y="166624"/>
                  <a:ext cx="244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5331B1-59E9-4471-93A5-EAE8C3C4CE9C}"/>
                    </a:ext>
                  </a:extLst>
                </p14:cNvPr>
                <p14:cNvContentPartPr/>
                <p14:nvPr/>
              </p14:nvContentPartPr>
              <p14:xfrm>
                <a:off x="1134674" y="382624"/>
                <a:ext cx="218880" cy="219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5331B1-59E9-4471-93A5-EAE8C3C4CE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6034" y="373624"/>
                  <a:ext cx="236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60A172-AF4C-460C-984F-8775BAF3E0FC}"/>
              </a:ext>
            </a:extLst>
          </p:cNvPr>
          <p:cNvGrpSpPr/>
          <p:nvPr/>
        </p:nvGrpSpPr>
        <p:grpSpPr>
          <a:xfrm>
            <a:off x="1657394" y="75904"/>
            <a:ext cx="2105280" cy="984960"/>
            <a:chOff x="1657394" y="75904"/>
            <a:chExt cx="2105280" cy="9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982EF5-E0BB-44BA-AAFA-9FCBC2189FA1}"/>
                    </a:ext>
                  </a:extLst>
                </p14:cNvPr>
                <p14:cNvContentPartPr/>
                <p14:nvPr/>
              </p14:nvContentPartPr>
              <p14:xfrm>
                <a:off x="1657394" y="243664"/>
                <a:ext cx="536040" cy="36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982EF5-E0BB-44BA-AAFA-9FCBC2189F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8394" y="234664"/>
                  <a:ext cx="553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1233F3-B3A6-4F5C-A74D-1A08BDC8E186}"/>
                    </a:ext>
                  </a:extLst>
                </p14:cNvPr>
                <p14:cNvContentPartPr/>
                <p14:nvPr/>
              </p14:nvContentPartPr>
              <p14:xfrm>
                <a:off x="2116394" y="410704"/>
                <a:ext cx="202320" cy="18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1233F3-B3A6-4F5C-A74D-1A08BDC8E1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7754" y="402064"/>
                  <a:ext cx="219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66031B-DEAE-4F2D-9638-B9B9B34BF85F}"/>
                    </a:ext>
                  </a:extLst>
                </p14:cNvPr>
                <p14:cNvContentPartPr/>
                <p14:nvPr/>
              </p14:nvContentPartPr>
              <p14:xfrm>
                <a:off x="2328794" y="418624"/>
                <a:ext cx="268560" cy="64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66031B-DEAE-4F2D-9638-B9B9B34BF8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9794" y="409624"/>
                  <a:ext cx="28620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4E2C4D-0B86-4E56-A467-229C65CAAA29}"/>
                    </a:ext>
                  </a:extLst>
                </p14:cNvPr>
                <p14:cNvContentPartPr/>
                <p14:nvPr/>
              </p14:nvContentPartPr>
              <p14:xfrm>
                <a:off x="2620394" y="408544"/>
                <a:ext cx="183240" cy="17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4E2C4D-0B86-4E56-A467-229C65CAAA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1394" y="399904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00A356-49B6-46BB-9275-46FD0C2F7D87}"/>
                    </a:ext>
                  </a:extLst>
                </p14:cNvPr>
                <p14:cNvContentPartPr/>
                <p14:nvPr/>
              </p14:nvContentPartPr>
              <p14:xfrm>
                <a:off x="2976434" y="75904"/>
                <a:ext cx="249120" cy="51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00A356-49B6-46BB-9275-46FD0C2F7D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7434" y="67264"/>
                  <a:ext cx="2667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19E76A-8458-4F10-A1FA-C37BB81C1245}"/>
                    </a:ext>
                  </a:extLst>
                </p14:cNvPr>
                <p14:cNvContentPartPr/>
                <p14:nvPr/>
              </p14:nvContentPartPr>
              <p14:xfrm>
                <a:off x="2894354" y="380824"/>
                <a:ext cx="340560" cy="153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19E76A-8458-4F10-A1FA-C37BB81C12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5354" y="371824"/>
                  <a:ext cx="35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59D512-7A97-4F58-BEF6-066AFA4B87C0}"/>
                    </a:ext>
                  </a:extLst>
                </p14:cNvPr>
                <p14:cNvContentPartPr/>
                <p14:nvPr/>
              </p14:nvContentPartPr>
              <p14:xfrm>
                <a:off x="3387914" y="386224"/>
                <a:ext cx="199800" cy="13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59D512-7A97-4F58-BEF6-066AFA4B87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8914" y="377584"/>
                  <a:ext cx="21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423C8F-EBF3-4EFC-96D7-D1A6065C0C5E}"/>
                    </a:ext>
                  </a:extLst>
                </p14:cNvPr>
                <p14:cNvContentPartPr/>
                <p14:nvPr/>
              </p14:nvContentPartPr>
              <p14:xfrm>
                <a:off x="3613994" y="381544"/>
                <a:ext cx="148680" cy="18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423C8F-EBF3-4EFC-96D7-D1A6065C0C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4994" y="372544"/>
                  <a:ext cx="1663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561437-A1CF-48A5-B115-0597EEE11D51}"/>
              </a:ext>
            </a:extLst>
          </p:cNvPr>
          <p:cNvGrpSpPr/>
          <p:nvPr/>
        </p:nvGrpSpPr>
        <p:grpSpPr>
          <a:xfrm>
            <a:off x="4067954" y="112264"/>
            <a:ext cx="1634760" cy="403920"/>
            <a:chOff x="4067954" y="112264"/>
            <a:chExt cx="163476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72E9C9-1D90-4E0B-B45E-59E7B46E5DBC}"/>
                    </a:ext>
                  </a:extLst>
                </p14:cNvPr>
                <p14:cNvContentPartPr/>
                <p14:nvPr/>
              </p14:nvContentPartPr>
              <p14:xfrm>
                <a:off x="4079834" y="362464"/>
                <a:ext cx="59760" cy="5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72E9C9-1D90-4E0B-B45E-59E7B46E5D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0834" y="353464"/>
                  <a:ext cx="7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BDA8A0-BC16-4095-BCB4-F5E940F3F4B8}"/>
                    </a:ext>
                  </a:extLst>
                </p14:cNvPr>
                <p14:cNvContentPartPr/>
                <p14:nvPr/>
              </p14:nvContentPartPr>
              <p14:xfrm>
                <a:off x="4067954" y="297664"/>
                <a:ext cx="128880" cy="20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BDA8A0-BC16-4095-BCB4-F5E940F3F4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9314" y="289024"/>
                  <a:ext cx="146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70BF47-7FB1-4CDB-9A84-B348F7789A01}"/>
                    </a:ext>
                  </a:extLst>
                </p14:cNvPr>
                <p14:cNvContentPartPr/>
                <p14:nvPr/>
              </p14:nvContentPartPr>
              <p14:xfrm>
                <a:off x="4106474" y="112264"/>
                <a:ext cx="383760" cy="39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70BF47-7FB1-4CDB-9A84-B348F7789A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97474" y="103624"/>
                  <a:ext cx="401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8E588B-17DA-4048-A664-9267F53BC964}"/>
                    </a:ext>
                  </a:extLst>
                </p14:cNvPr>
                <p14:cNvContentPartPr/>
                <p14:nvPr/>
              </p14:nvContentPartPr>
              <p14:xfrm>
                <a:off x="4433354" y="359224"/>
                <a:ext cx="41760" cy="12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8E588B-17DA-4048-A664-9267F53BC9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4714" y="350224"/>
                  <a:ext cx="59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3941D7-504E-45CD-B319-DA559D5A8999}"/>
                    </a:ext>
                  </a:extLst>
                </p14:cNvPr>
                <p14:cNvContentPartPr/>
                <p14:nvPr/>
              </p14:nvContentPartPr>
              <p14:xfrm>
                <a:off x="4530194" y="342304"/>
                <a:ext cx="197640" cy="16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3941D7-504E-45CD-B319-DA559D5A89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1554" y="333304"/>
                  <a:ext cx="215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8700E5-EEA7-4E20-AE32-CD4D130F24BB}"/>
                    </a:ext>
                  </a:extLst>
                </p14:cNvPr>
                <p14:cNvContentPartPr/>
                <p14:nvPr/>
              </p14:nvContentPartPr>
              <p14:xfrm>
                <a:off x="4803074" y="348784"/>
                <a:ext cx="146880" cy="16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8700E5-EEA7-4E20-AE32-CD4D130F24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4074" y="340144"/>
                  <a:ext cx="164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51FFE4-ADA9-4436-B7D1-50F18584A65C}"/>
                    </a:ext>
                  </a:extLst>
                </p14:cNvPr>
                <p14:cNvContentPartPr/>
                <p14:nvPr/>
              </p14:nvContentPartPr>
              <p14:xfrm>
                <a:off x="5017994" y="373624"/>
                <a:ext cx="283320" cy="13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51FFE4-ADA9-4436-B7D1-50F18584A6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09354" y="364624"/>
                  <a:ext cx="30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5F1E51-6D97-45F9-84E4-3B36C5356219}"/>
                    </a:ext>
                  </a:extLst>
                </p14:cNvPr>
                <p14:cNvContentPartPr/>
                <p14:nvPr/>
              </p14:nvContentPartPr>
              <p14:xfrm>
                <a:off x="5430194" y="237184"/>
                <a:ext cx="134280" cy="27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5F1E51-6D97-45F9-84E4-3B36C53562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1554" y="228184"/>
                  <a:ext cx="151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552E00-A66F-4615-8797-BE62F73CC31A}"/>
                    </a:ext>
                  </a:extLst>
                </p14:cNvPr>
                <p14:cNvContentPartPr/>
                <p14:nvPr/>
              </p14:nvContentPartPr>
              <p14:xfrm>
                <a:off x="5555474" y="354904"/>
                <a:ext cx="147240" cy="15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552E00-A66F-4615-8797-BE62F73CC3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6474" y="345904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B4DD96-0BA6-44E8-A284-2B8083AA54B6}"/>
                  </a:ext>
                </a:extLst>
              </p14:cNvPr>
              <p14:cNvContentPartPr/>
              <p14:nvPr/>
            </p14:nvContentPartPr>
            <p14:xfrm>
              <a:off x="5963714" y="209104"/>
              <a:ext cx="96840" cy="295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B4DD96-0BA6-44E8-A284-2B8083AA54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55074" y="200464"/>
                <a:ext cx="11448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0AF6544-D290-460F-9281-C7E6045AE3B7}"/>
              </a:ext>
            </a:extLst>
          </p:cNvPr>
          <p:cNvGrpSpPr/>
          <p:nvPr/>
        </p:nvGrpSpPr>
        <p:grpSpPr>
          <a:xfrm>
            <a:off x="6353594" y="99304"/>
            <a:ext cx="1355040" cy="435240"/>
            <a:chOff x="6353594" y="99304"/>
            <a:chExt cx="135504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513193-9A2F-4C98-A95F-FB89CABE65CB}"/>
                    </a:ext>
                  </a:extLst>
                </p14:cNvPr>
                <p14:cNvContentPartPr/>
                <p14:nvPr/>
              </p14:nvContentPartPr>
              <p14:xfrm>
                <a:off x="6353594" y="326104"/>
                <a:ext cx="79560" cy="20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513193-9A2F-4C98-A95F-FB89CABE65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4594" y="317464"/>
                  <a:ext cx="9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D4382B-63C0-46DC-A925-BFF3B5657FBF}"/>
                    </a:ext>
                  </a:extLst>
                </p14:cNvPr>
                <p14:cNvContentPartPr/>
                <p14:nvPr/>
              </p14:nvContentPartPr>
              <p14:xfrm>
                <a:off x="6380594" y="215224"/>
                <a:ext cx="305640" cy="319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D4382B-63C0-46DC-A925-BFF3B5657F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1954" y="206224"/>
                  <a:ext cx="323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6F012E-0405-41BF-A94D-AB79DDD86A5A}"/>
                    </a:ext>
                  </a:extLst>
                </p14:cNvPr>
                <p14:cNvContentPartPr/>
                <p14:nvPr/>
              </p14:nvContentPartPr>
              <p14:xfrm>
                <a:off x="6772634" y="361744"/>
                <a:ext cx="32400" cy="13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6F012E-0405-41BF-A94D-AB79DDD86A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63994" y="353104"/>
                  <a:ext cx="5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F116BF-94BC-4E6D-9CB5-29BE14DE20DC}"/>
                    </a:ext>
                  </a:extLst>
                </p14:cNvPr>
                <p14:cNvContentPartPr/>
                <p14:nvPr/>
              </p14:nvContentPartPr>
              <p14:xfrm>
                <a:off x="6866594" y="290464"/>
                <a:ext cx="200160" cy="216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F116BF-94BC-4E6D-9CB5-29BE14DE20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7954" y="281824"/>
                  <a:ext cx="217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F9848D-99E3-4729-A57B-89C558A3A9BB}"/>
                    </a:ext>
                  </a:extLst>
                </p14:cNvPr>
                <p14:cNvContentPartPr/>
                <p14:nvPr/>
              </p14:nvContentPartPr>
              <p14:xfrm>
                <a:off x="7212194" y="99304"/>
                <a:ext cx="195840" cy="42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F9848D-99E3-4729-A57B-89C558A3A9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3554" y="90664"/>
                  <a:ext cx="2134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A03519-F4BD-45E1-AF8B-BEF0377B2332}"/>
                    </a:ext>
                  </a:extLst>
                </p14:cNvPr>
                <p14:cNvContentPartPr/>
                <p14:nvPr/>
              </p14:nvContentPartPr>
              <p14:xfrm>
                <a:off x="7137674" y="326104"/>
                <a:ext cx="298800" cy="34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A03519-F4BD-45E1-AF8B-BEF0377B23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8674" y="317464"/>
                  <a:ext cx="31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0CB9FB-9E7A-42EA-9D72-645017F0BF38}"/>
                    </a:ext>
                  </a:extLst>
                </p14:cNvPr>
                <p14:cNvContentPartPr/>
                <p14:nvPr/>
              </p14:nvContentPartPr>
              <p14:xfrm>
                <a:off x="7440794" y="350224"/>
                <a:ext cx="267840" cy="155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0CB9FB-9E7A-42EA-9D72-645017F0BF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32154" y="341584"/>
                  <a:ext cx="2854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85AC85-EBEC-4F8F-9356-919B4A1C3AC8}"/>
              </a:ext>
            </a:extLst>
          </p:cNvPr>
          <p:cNvGrpSpPr/>
          <p:nvPr/>
        </p:nvGrpSpPr>
        <p:grpSpPr>
          <a:xfrm>
            <a:off x="7955954" y="72304"/>
            <a:ext cx="1794960" cy="544680"/>
            <a:chOff x="7955954" y="72304"/>
            <a:chExt cx="179496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82BBA6-BB72-4916-BC01-25148BE89732}"/>
                    </a:ext>
                  </a:extLst>
                </p14:cNvPr>
                <p14:cNvContentPartPr/>
                <p14:nvPr/>
              </p14:nvContentPartPr>
              <p14:xfrm>
                <a:off x="7955954" y="83824"/>
                <a:ext cx="219960" cy="454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82BBA6-BB72-4916-BC01-25148BE897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7314" y="75184"/>
                  <a:ext cx="237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9A007A-A388-4DEC-8D66-167259683B81}"/>
                    </a:ext>
                  </a:extLst>
                </p14:cNvPr>
                <p14:cNvContentPartPr/>
                <p14:nvPr/>
              </p14:nvContentPartPr>
              <p14:xfrm>
                <a:off x="8218394" y="372184"/>
                <a:ext cx="209520" cy="139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9A007A-A388-4DEC-8D66-167259683B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9394" y="363184"/>
                  <a:ext cx="227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A0A473-09A7-4FB8-BE66-D7A9BF6B3EDA}"/>
                    </a:ext>
                  </a:extLst>
                </p14:cNvPr>
                <p14:cNvContentPartPr/>
                <p14:nvPr/>
              </p14:nvContentPartPr>
              <p14:xfrm>
                <a:off x="8606114" y="72304"/>
                <a:ext cx="206280" cy="482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A0A473-09A7-4FB8-BE66-D7A9BF6B3E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97474" y="63304"/>
                  <a:ext cx="223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0E457F-3060-4BF9-B184-35F6FD2A222E}"/>
                    </a:ext>
                  </a:extLst>
                </p14:cNvPr>
                <p14:cNvContentPartPr/>
                <p14:nvPr/>
              </p14:nvContentPartPr>
              <p14:xfrm>
                <a:off x="8505674" y="305584"/>
                <a:ext cx="463320" cy="74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0E457F-3060-4BF9-B184-35F6FD2A22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97034" y="296584"/>
                  <a:ext cx="48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C244D0A-A2B9-4195-B719-42D236E05CAF}"/>
                    </a:ext>
                  </a:extLst>
                </p14:cNvPr>
                <p14:cNvContentPartPr/>
                <p14:nvPr/>
              </p14:nvContentPartPr>
              <p14:xfrm>
                <a:off x="8848394" y="291184"/>
                <a:ext cx="249120" cy="27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C244D0A-A2B9-4195-B719-42D236E05C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9754" y="282544"/>
                  <a:ext cx="26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7FC92E-C921-4E99-86AE-C085DAA1DD01}"/>
                    </a:ext>
                  </a:extLst>
                </p14:cNvPr>
                <p14:cNvContentPartPr/>
                <p14:nvPr/>
              </p14:nvContentPartPr>
              <p14:xfrm>
                <a:off x="9071234" y="382984"/>
                <a:ext cx="158040" cy="163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7FC92E-C921-4E99-86AE-C085DAA1DD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62594" y="374344"/>
                  <a:ext cx="17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A6604A-5693-477F-87AD-DA5436311DE6}"/>
                    </a:ext>
                  </a:extLst>
                </p14:cNvPr>
                <p14:cNvContentPartPr/>
                <p14:nvPr/>
              </p14:nvContentPartPr>
              <p14:xfrm>
                <a:off x="9317474" y="380464"/>
                <a:ext cx="433440" cy="23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A6604A-5693-477F-87AD-DA5436311D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08834" y="371824"/>
                  <a:ext cx="45108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F6F2730-576B-471A-BE4A-873CC33AC8FA}"/>
                  </a:ext>
                </a:extLst>
              </p14:cNvPr>
              <p14:cNvContentPartPr/>
              <p14:nvPr/>
            </p14:nvContentPartPr>
            <p14:xfrm>
              <a:off x="1506554" y="1270024"/>
              <a:ext cx="257760" cy="39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F6F2730-576B-471A-BE4A-873CC33AC8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97914" y="1261024"/>
                <a:ext cx="275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A368A55B-B271-4490-9369-798998955CAE}"/>
              </a:ext>
            </a:extLst>
          </p:cNvPr>
          <p:cNvGrpSpPr/>
          <p:nvPr/>
        </p:nvGrpSpPr>
        <p:grpSpPr>
          <a:xfrm>
            <a:off x="2038634" y="1098664"/>
            <a:ext cx="329400" cy="333720"/>
            <a:chOff x="2038634" y="1098664"/>
            <a:chExt cx="3294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786C1D-67B7-46CA-A760-61304A0D25A2}"/>
                    </a:ext>
                  </a:extLst>
                </p14:cNvPr>
                <p14:cNvContentPartPr/>
                <p14:nvPr/>
              </p14:nvContentPartPr>
              <p14:xfrm>
                <a:off x="2051594" y="1408984"/>
                <a:ext cx="15120" cy="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786C1D-67B7-46CA-A760-61304A0D25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42594" y="1399984"/>
                  <a:ext cx="32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A205E1-ED5A-4E31-BCA1-6C758AFAB640}"/>
                    </a:ext>
                  </a:extLst>
                </p14:cNvPr>
                <p14:cNvContentPartPr/>
                <p14:nvPr/>
              </p14:nvContentPartPr>
              <p14:xfrm>
                <a:off x="2038634" y="1098664"/>
                <a:ext cx="329400" cy="33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A205E1-ED5A-4E31-BCA1-6C758AFAB6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9634" y="1090024"/>
                  <a:ext cx="347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C5931E-4E50-4D17-B64B-9771DDAAD679}"/>
                    </a:ext>
                  </a:extLst>
                </p14:cNvPr>
                <p14:cNvContentPartPr/>
                <p14:nvPr/>
              </p14:nvContentPartPr>
              <p14:xfrm>
                <a:off x="2140514" y="1285504"/>
                <a:ext cx="214560" cy="72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C5931E-4E50-4D17-B64B-9771DDAAD6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1874" y="1276504"/>
                  <a:ext cx="2322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20E5ED-92D0-4A64-A4B3-9075D90D7C66}"/>
              </a:ext>
            </a:extLst>
          </p:cNvPr>
          <p:cNvGrpSpPr/>
          <p:nvPr/>
        </p:nvGrpSpPr>
        <p:grpSpPr>
          <a:xfrm>
            <a:off x="2641634" y="1205224"/>
            <a:ext cx="1288440" cy="255960"/>
            <a:chOff x="2641634" y="1205224"/>
            <a:chExt cx="128844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C745BA-7FAD-4CAB-9239-5ED9AA8D2C0A}"/>
                    </a:ext>
                  </a:extLst>
                </p14:cNvPr>
                <p14:cNvContentPartPr/>
                <p14:nvPr/>
              </p14:nvContentPartPr>
              <p14:xfrm>
                <a:off x="2641634" y="1214224"/>
                <a:ext cx="257040" cy="221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C745BA-7FAD-4CAB-9239-5ED9AA8D2C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32634" y="1205584"/>
                  <a:ext cx="274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01F047-3B0B-4DAD-B18A-0781E27B7ABB}"/>
                    </a:ext>
                  </a:extLst>
                </p14:cNvPr>
                <p14:cNvContentPartPr/>
                <p14:nvPr/>
              </p14:nvContentPartPr>
              <p14:xfrm>
                <a:off x="2869874" y="1267504"/>
                <a:ext cx="211680" cy="160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01F047-3B0B-4DAD-B18A-0781E27B7A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60874" y="1258864"/>
                  <a:ext cx="22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E1B4C8-E7B7-4C5C-9C33-DBC1F0B03901}"/>
                    </a:ext>
                  </a:extLst>
                </p14:cNvPr>
                <p14:cNvContentPartPr/>
                <p14:nvPr/>
              </p14:nvContentPartPr>
              <p14:xfrm>
                <a:off x="3095594" y="1287304"/>
                <a:ext cx="233640" cy="17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E1B4C8-E7B7-4C5C-9C33-DBC1F0B039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86594" y="1278664"/>
                  <a:ext cx="251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9D0076-312D-419B-9978-DF7EBBAA3E83}"/>
                    </a:ext>
                  </a:extLst>
                </p14:cNvPr>
                <p14:cNvContentPartPr/>
                <p14:nvPr/>
              </p14:nvContentPartPr>
              <p14:xfrm>
                <a:off x="3336074" y="1294504"/>
                <a:ext cx="53640" cy="13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9D0076-312D-419B-9978-DF7EBBAA3E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7434" y="1285504"/>
                  <a:ext cx="71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7F0625-D03E-4893-96C9-183451375BB3}"/>
                    </a:ext>
                  </a:extLst>
                </p14:cNvPr>
                <p14:cNvContentPartPr/>
                <p14:nvPr/>
              </p14:nvContentPartPr>
              <p14:xfrm>
                <a:off x="3491954" y="1259224"/>
                <a:ext cx="161640" cy="13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7F0625-D03E-4893-96C9-183451375B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82954" y="1250224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30EC3D-A1A5-4550-A6A2-78C656D90FF8}"/>
                    </a:ext>
                  </a:extLst>
                </p14:cNvPr>
                <p14:cNvContentPartPr/>
                <p14:nvPr/>
              </p14:nvContentPartPr>
              <p14:xfrm>
                <a:off x="3708674" y="1205224"/>
                <a:ext cx="221400" cy="241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30EC3D-A1A5-4550-A6A2-78C656D90F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00034" y="1196584"/>
                  <a:ext cx="2390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5F61E7-C006-4A45-932C-7921954E9D05}"/>
              </a:ext>
            </a:extLst>
          </p:cNvPr>
          <p:cNvGrpSpPr/>
          <p:nvPr/>
        </p:nvGrpSpPr>
        <p:grpSpPr>
          <a:xfrm>
            <a:off x="4277114" y="882304"/>
            <a:ext cx="614520" cy="564120"/>
            <a:chOff x="4277114" y="882304"/>
            <a:chExt cx="61452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939000-84DC-41A2-8F1E-E3C2B6F504DD}"/>
                    </a:ext>
                  </a:extLst>
                </p14:cNvPr>
                <p14:cNvContentPartPr/>
                <p14:nvPr/>
              </p14:nvContentPartPr>
              <p14:xfrm>
                <a:off x="4277114" y="1268584"/>
                <a:ext cx="164160" cy="154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939000-84DC-41A2-8F1E-E3C2B6F504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8474" y="1259584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130F67-CF70-4CE9-8B10-6E5818656F32}"/>
                    </a:ext>
                  </a:extLst>
                </p14:cNvPr>
                <p14:cNvContentPartPr/>
                <p14:nvPr/>
              </p14:nvContentPartPr>
              <p14:xfrm>
                <a:off x="4624514" y="882304"/>
                <a:ext cx="267120" cy="564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130F67-CF70-4CE9-8B10-6E5818656F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5874" y="873664"/>
                  <a:ext cx="2847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963887-5638-4385-8C90-6CEDBCA6C24B}"/>
                    </a:ext>
                  </a:extLst>
                </p14:cNvPr>
                <p14:cNvContentPartPr/>
                <p14:nvPr/>
              </p14:nvContentPartPr>
              <p14:xfrm>
                <a:off x="4592834" y="1279384"/>
                <a:ext cx="239400" cy="72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963887-5638-4385-8C90-6CEDBCA6C2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84194" y="1270744"/>
                  <a:ext cx="2570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3CC57A2-6CDC-48BB-A115-7F5E23F8960F}"/>
              </a:ext>
            </a:extLst>
          </p:cNvPr>
          <p:cNvGrpSpPr/>
          <p:nvPr/>
        </p:nvGrpSpPr>
        <p:grpSpPr>
          <a:xfrm>
            <a:off x="5166674" y="1026664"/>
            <a:ext cx="2210040" cy="482760"/>
            <a:chOff x="5166674" y="1026664"/>
            <a:chExt cx="22100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68186A-AB6C-47F0-AA54-6605C14EB811}"/>
                    </a:ext>
                  </a:extLst>
                </p14:cNvPr>
                <p14:cNvContentPartPr/>
                <p14:nvPr/>
              </p14:nvContentPartPr>
              <p14:xfrm>
                <a:off x="5166674" y="1187224"/>
                <a:ext cx="134640" cy="215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68186A-AB6C-47F0-AA54-6605C14EB8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8034" y="1178224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8884A8-3863-4D70-8FDB-933A0B69B322}"/>
                    </a:ext>
                  </a:extLst>
                </p14:cNvPr>
                <p14:cNvContentPartPr/>
                <p14:nvPr/>
              </p14:nvContentPartPr>
              <p14:xfrm>
                <a:off x="5195474" y="1026664"/>
                <a:ext cx="356040" cy="409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8884A8-3863-4D70-8FDB-933A0B69B3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86474" y="1018024"/>
                  <a:ext cx="373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EF5756C-45DB-43EB-BA73-C4B74B50D426}"/>
                    </a:ext>
                  </a:extLst>
                </p14:cNvPr>
                <p14:cNvContentPartPr/>
                <p14:nvPr/>
              </p14:nvContentPartPr>
              <p14:xfrm>
                <a:off x="5537114" y="1247344"/>
                <a:ext cx="210960" cy="176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EF5756C-45DB-43EB-BA73-C4B74B50D4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28114" y="1238704"/>
                  <a:ext cx="22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162B6B-B3DC-4D10-8180-E96A02CCCF10}"/>
                    </a:ext>
                  </a:extLst>
                </p14:cNvPr>
                <p14:cNvContentPartPr/>
                <p14:nvPr/>
              </p14:nvContentPartPr>
              <p14:xfrm>
                <a:off x="5775794" y="1282984"/>
                <a:ext cx="221400" cy="172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162B6B-B3DC-4D10-8180-E96A02CCCF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66794" y="1273984"/>
                  <a:ext cx="23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6C2FC6-878E-40EF-9066-2234CE9EB0F6}"/>
                    </a:ext>
                  </a:extLst>
                </p14:cNvPr>
                <p14:cNvContentPartPr/>
                <p14:nvPr/>
              </p14:nvContentPartPr>
              <p14:xfrm>
                <a:off x="6000074" y="1312144"/>
                <a:ext cx="187920" cy="15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6C2FC6-878E-40EF-9066-2234CE9EB0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91074" y="1303144"/>
                  <a:ext cx="205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2F6872-DE30-4269-80C5-D1193247BF77}"/>
                    </a:ext>
                  </a:extLst>
                </p14:cNvPr>
                <p14:cNvContentPartPr/>
                <p14:nvPr/>
              </p14:nvContentPartPr>
              <p14:xfrm>
                <a:off x="6324434" y="1320784"/>
                <a:ext cx="108360" cy="141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2F6872-DE30-4269-80C5-D1193247BF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15434" y="1312144"/>
                  <a:ext cx="12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59114D-AE65-48DE-A669-FE3C17589B51}"/>
                    </a:ext>
                  </a:extLst>
                </p14:cNvPr>
                <p14:cNvContentPartPr/>
                <p14:nvPr/>
              </p14:nvContentPartPr>
              <p14:xfrm>
                <a:off x="6551234" y="1335184"/>
                <a:ext cx="174600" cy="127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59114D-AE65-48DE-A669-FE3C17589B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42234" y="1326184"/>
                  <a:ext cx="192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D9FFAB-77F9-49A8-950B-0CF17AE3D940}"/>
                    </a:ext>
                  </a:extLst>
                </p14:cNvPr>
                <p14:cNvContentPartPr/>
                <p14:nvPr/>
              </p14:nvContentPartPr>
              <p14:xfrm>
                <a:off x="6837794" y="1149784"/>
                <a:ext cx="141480" cy="29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D9FFAB-77F9-49A8-950B-0CF17AE3D9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8794" y="1140784"/>
                  <a:ext cx="159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89CBD4-7E50-449B-B214-EEB4547E361F}"/>
                    </a:ext>
                  </a:extLst>
                </p14:cNvPr>
                <p14:cNvContentPartPr/>
                <p14:nvPr/>
              </p14:nvContentPartPr>
              <p14:xfrm>
                <a:off x="6996914" y="1106944"/>
                <a:ext cx="258480" cy="402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89CBD4-7E50-449B-B214-EEB4547E36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87914" y="1098304"/>
                  <a:ext cx="276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983954-9838-4906-AB27-920A7DFEAB1D}"/>
                    </a:ext>
                  </a:extLst>
                </p14:cNvPr>
                <p14:cNvContentPartPr/>
                <p14:nvPr/>
              </p14:nvContentPartPr>
              <p14:xfrm>
                <a:off x="7374914" y="1201264"/>
                <a:ext cx="1800" cy="1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983954-9838-4906-AB27-920A7DFEAB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65914" y="1192624"/>
                  <a:ext cx="194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490558-1FCC-442B-BE50-FE211F6236A2}"/>
              </a:ext>
            </a:extLst>
          </p:cNvPr>
          <p:cNvGrpSpPr/>
          <p:nvPr/>
        </p:nvGrpSpPr>
        <p:grpSpPr>
          <a:xfrm>
            <a:off x="7588034" y="1037824"/>
            <a:ext cx="1315080" cy="486360"/>
            <a:chOff x="7588034" y="1037824"/>
            <a:chExt cx="131508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CBA3FE-0103-483F-BF17-166DA84FF7E3}"/>
                    </a:ext>
                  </a:extLst>
                </p14:cNvPr>
                <p14:cNvContentPartPr/>
                <p14:nvPr/>
              </p14:nvContentPartPr>
              <p14:xfrm>
                <a:off x="7665074" y="1037824"/>
                <a:ext cx="293400" cy="48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CBA3FE-0103-483F-BF17-166DA84FF7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56074" y="1028824"/>
                  <a:ext cx="3110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02B72B-A6C2-4E16-94A0-CB5EAD0C8F6E}"/>
                    </a:ext>
                  </a:extLst>
                </p14:cNvPr>
                <p14:cNvContentPartPr/>
                <p14:nvPr/>
              </p14:nvContentPartPr>
              <p14:xfrm>
                <a:off x="7588034" y="1280824"/>
                <a:ext cx="366840" cy="90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02B72B-A6C2-4E16-94A0-CB5EAD0C8F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9034" y="1272184"/>
                  <a:ext cx="384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CA4BBB-1852-44EE-8B32-9DBCACD44BC3}"/>
                    </a:ext>
                  </a:extLst>
                </p14:cNvPr>
                <p14:cNvContentPartPr/>
                <p14:nvPr/>
              </p14:nvContentPartPr>
              <p14:xfrm>
                <a:off x="7933274" y="1327264"/>
                <a:ext cx="190440" cy="16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CA4BBB-1852-44EE-8B32-9DBCACD44B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24274" y="1318624"/>
                  <a:ext cx="208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FC115F-2A44-40EB-B057-8C28014F7E5F}"/>
                    </a:ext>
                  </a:extLst>
                </p14:cNvPr>
                <p14:cNvContentPartPr/>
                <p14:nvPr/>
              </p14:nvContentPartPr>
              <p14:xfrm>
                <a:off x="8161514" y="1232224"/>
                <a:ext cx="214920" cy="264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FC115F-2A44-40EB-B057-8C28014F7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2514" y="1223584"/>
                  <a:ext cx="232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3D8588-7451-4615-A622-E1794BCBD32F}"/>
                    </a:ext>
                  </a:extLst>
                </p14:cNvPr>
                <p14:cNvContentPartPr/>
                <p14:nvPr/>
              </p14:nvContentPartPr>
              <p14:xfrm>
                <a:off x="8327474" y="1312864"/>
                <a:ext cx="144360" cy="141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3D8588-7451-4615-A622-E1794BCBD3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18474" y="1303864"/>
                  <a:ext cx="162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7AAFAB-A613-4E5F-B57F-10F9FD55CF49}"/>
                    </a:ext>
                  </a:extLst>
                </p14:cNvPr>
                <p14:cNvContentPartPr/>
                <p14:nvPr/>
              </p14:nvContentPartPr>
              <p14:xfrm>
                <a:off x="8630954" y="1070224"/>
                <a:ext cx="181080" cy="37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7AAFAB-A613-4E5F-B57F-10F9FD55C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2314" y="1061224"/>
                  <a:ext cx="198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C60830-1C49-4250-A85F-85ECD6B45FA1}"/>
                    </a:ext>
                  </a:extLst>
                </p14:cNvPr>
                <p14:cNvContentPartPr/>
                <p14:nvPr/>
              </p14:nvContentPartPr>
              <p14:xfrm>
                <a:off x="8705474" y="1264624"/>
                <a:ext cx="197640" cy="240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C60830-1C49-4250-A85F-85ECD6B45F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96834" y="1255984"/>
                  <a:ext cx="21528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FB30BCC-5A94-4217-BA53-D18B77707461}"/>
                  </a:ext>
                </a:extLst>
              </p14:cNvPr>
              <p14:cNvContentPartPr/>
              <p14:nvPr/>
            </p14:nvContentPartPr>
            <p14:xfrm>
              <a:off x="1560194" y="1907224"/>
              <a:ext cx="233640" cy="40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FB30BCC-5A94-4217-BA53-D18B7770746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51554" y="1898224"/>
                <a:ext cx="2512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DF957F5-4A96-479B-88F1-36E99A5B75C2}"/>
                  </a:ext>
                </a:extLst>
              </p14:cNvPr>
              <p14:cNvContentPartPr/>
              <p14:nvPr/>
            </p14:nvContentPartPr>
            <p14:xfrm>
              <a:off x="1550474" y="2604544"/>
              <a:ext cx="279000" cy="59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DF957F5-4A96-479B-88F1-36E99A5B75C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41834" y="2595544"/>
                <a:ext cx="296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BE6079F-27BB-4965-AA5D-1EF07A70E8DF}"/>
                  </a:ext>
                </a:extLst>
              </p14:cNvPr>
              <p14:cNvContentPartPr/>
              <p14:nvPr/>
            </p14:nvContentPartPr>
            <p14:xfrm>
              <a:off x="1562714" y="3379624"/>
              <a:ext cx="270360" cy="50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BE6079F-27BB-4965-AA5D-1EF07A70E8D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54074" y="3370624"/>
                <a:ext cx="288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0C67B07-3ED4-4395-BBF5-623318F45222}"/>
              </a:ext>
            </a:extLst>
          </p:cNvPr>
          <p:cNvGrpSpPr/>
          <p:nvPr/>
        </p:nvGrpSpPr>
        <p:grpSpPr>
          <a:xfrm>
            <a:off x="2110274" y="1639384"/>
            <a:ext cx="9347400" cy="3979440"/>
            <a:chOff x="2110274" y="1639384"/>
            <a:chExt cx="9347400" cy="39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434E53-F0D1-460F-B8C8-625DE18C9226}"/>
                    </a:ext>
                  </a:extLst>
                </p14:cNvPr>
                <p14:cNvContentPartPr/>
                <p14:nvPr/>
              </p14:nvContentPartPr>
              <p14:xfrm>
                <a:off x="2272634" y="1885264"/>
                <a:ext cx="72360" cy="229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434E53-F0D1-460F-B8C8-625DE18C92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3634" y="1876264"/>
                  <a:ext cx="90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0FD9EF-8878-4A7D-8878-82797CB65490}"/>
                    </a:ext>
                  </a:extLst>
                </p14:cNvPr>
                <p14:cNvContentPartPr/>
                <p14:nvPr/>
              </p14:nvContentPartPr>
              <p14:xfrm>
                <a:off x="2110274" y="1792024"/>
                <a:ext cx="496080" cy="82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0FD9EF-8878-4A7D-8878-82797CB654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01634" y="1783384"/>
                  <a:ext cx="513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C4A6F9-58E8-4EFC-856E-E2014A376263}"/>
                    </a:ext>
                  </a:extLst>
                </p14:cNvPr>
                <p14:cNvContentPartPr/>
                <p14:nvPr/>
              </p14:nvContentPartPr>
              <p14:xfrm>
                <a:off x="2497634" y="1888504"/>
                <a:ext cx="176400" cy="19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C4A6F9-58E8-4EFC-856E-E2014A3762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88994" y="1879504"/>
                  <a:ext cx="194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3306A1-B73D-483B-84AF-475A1B40A86D}"/>
                    </a:ext>
                  </a:extLst>
                </p14:cNvPr>
                <p14:cNvContentPartPr/>
                <p14:nvPr/>
              </p14:nvContentPartPr>
              <p14:xfrm>
                <a:off x="2721914" y="1921264"/>
                <a:ext cx="76680" cy="153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3306A1-B73D-483B-84AF-475A1B40A8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12914" y="1912624"/>
                  <a:ext cx="94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F02A2D-315C-4B74-9735-9BAA4DDBA97D}"/>
                    </a:ext>
                  </a:extLst>
                </p14:cNvPr>
                <p14:cNvContentPartPr/>
                <p14:nvPr/>
              </p14:nvContentPartPr>
              <p14:xfrm>
                <a:off x="2916314" y="1798504"/>
                <a:ext cx="360" cy="4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F02A2D-315C-4B74-9735-9BAA4DDBA9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07314" y="1789864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C7EA3D-5B56-4766-87A6-BD0741755FC6}"/>
                    </a:ext>
                  </a:extLst>
                </p14:cNvPr>
                <p14:cNvContentPartPr/>
                <p14:nvPr/>
              </p14:nvContentPartPr>
              <p14:xfrm>
                <a:off x="2892554" y="1668544"/>
                <a:ext cx="505440" cy="394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C7EA3D-5B56-4766-87A6-BD0741755F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3914" y="1659904"/>
                  <a:ext cx="523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D5667D-E585-41C5-BCF6-B3806B4C4C3C}"/>
                    </a:ext>
                  </a:extLst>
                </p14:cNvPr>
                <p14:cNvContentPartPr/>
                <p14:nvPr/>
              </p14:nvContentPartPr>
              <p14:xfrm>
                <a:off x="3308714" y="1843144"/>
                <a:ext cx="156960" cy="240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D5667D-E585-41C5-BCF6-B3806B4C4C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99714" y="1834144"/>
                  <a:ext cx="17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29826B-AC44-4B59-98E6-0FAA998FDD64}"/>
                    </a:ext>
                  </a:extLst>
                </p14:cNvPr>
                <p14:cNvContentPartPr/>
                <p14:nvPr/>
              </p14:nvContentPartPr>
              <p14:xfrm>
                <a:off x="3862034" y="1915864"/>
                <a:ext cx="187200" cy="16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29826B-AC44-4B59-98E6-0FAA998FDD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3034" y="1906864"/>
                  <a:ext cx="20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4B448C-5DF8-4CD9-9EE2-B3033EFDAC66}"/>
                    </a:ext>
                  </a:extLst>
                </p14:cNvPr>
                <p14:cNvContentPartPr/>
                <p14:nvPr/>
              </p14:nvContentPartPr>
              <p14:xfrm>
                <a:off x="4051394" y="1923784"/>
                <a:ext cx="417600" cy="19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4B448C-5DF8-4CD9-9EE2-B3033EFDAC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42754" y="1915144"/>
                  <a:ext cx="435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CC4343-A081-4AC3-A37B-9D44229930D7}"/>
                    </a:ext>
                  </a:extLst>
                </p14:cNvPr>
                <p14:cNvContentPartPr/>
                <p14:nvPr/>
              </p14:nvContentPartPr>
              <p14:xfrm>
                <a:off x="4860314" y="1930264"/>
                <a:ext cx="69480" cy="132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CC4343-A081-4AC3-A37B-9D44229930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51674" y="1921624"/>
                  <a:ext cx="87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F57C2A-9050-41D1-B178-44B54E15C25E}"/>
                    </a:ext>
                  </a:extLst>
                </p14:cNvPr>
                <p14:cNvContentPartPr/>
                <p14:nvPr/>
              </p14:nvContentPartPr>
              <p14:xfrm>
                <a:off x="4990274" y="1830904"/>
                <a:ext cx="1800" cy="14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F57C2A-9050-41D1-B178-44B54E15C2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81634" y="1821904"/>
                  <a:ext cx="1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9E5636-F27E-4C79-9FB6-726450F40ECB}"/>
                    </a:ext>
                  </a:extLst>
                </p14:cNvPr>
                <p14:cNvContentPartPr/>
                <p14:nvPr/>
              </p14:nvContentPartPr>
              <p14:xfrm>
                <a:off x="4984514" y="1917664"/>
                <a:ext cx="172440" cy="158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9E5636-F27E-4C79-9FB6-726450F40EC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5514" y="1909024"/>
                  <a:ext cx="190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15B106-4589-4BAB-92AD-BF3D569BC9EC}"/>
                    </a:ext>
                  </a:extLst>
                </p14:cNvPr>
                <p14:cNvContentPartPr/>
                <p14:nvPr/>
              </p14:nvContentPartPr>
              <p14:xfrm>
                <a:off x="5329394" y="1898224"/>
                <a:ext cx="223200" cy="192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15B106-4589-4BAB-92AD-BF3D569BC9E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20394" y="1889224"/>
                  <a:ext cx="240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8889C5-F56E-4BBF-9A18-06E4A56E8E99}"/>
                    </a:ext>
                  </a:extLst>
                </p14:cNvPr>
                <p14:cNvContentPartPr/>
                <p14:nvPr/>
              </p14:nvContentPartPr>
              <p14:xfrm>
                <a:off x="5508674" y="1639384"/>
                <a:ext cx="231120" cy="40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8889C5-F56E-4BBF-9A18-06E4A56E8E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500034" y="1630744"/>
                  <a:ext cx="2487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58B5D0-B58E-4E68-B7DB-13AFAD0EAB7B}"/>
                    </a:ext>
                  </a:extLst>
                </p14:cNvPr>
                <p14:cNvContentPartPr/>
                <p14:nvPr/>
              </p14:nvContentPartPr>
              <p14:xfrm>
                <a:off x="5628554" y="1932424"/>
                <a:ext cx="140040" cy="169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58B5D0-B58E-4E68-B7DB-13AFAD0EAB7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19554" y="1923424"/>
                  <a:ext cx="157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2D444B-69D1-4C61-B613-E370197F1EBA}"/>
                    </a:ext>
                  </a:extLst>
                </p14:cNvPr>
                <p14:cNvContentPartPr/>
                <p14:nvPr/>
              </p14:nvContentPartPr>
              <p14:xfrm>
                <a:off x="5727194" y="1904704"/>
                <a:ext cx="393480" cy="408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2D444B-69D1-4C61-B613-E370197F1EB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18554" y="1896064"/>
                  <a:ext cx="411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B1D1D9-ADA9-4E65-8873-83874FA7E205}"/>
                    </a:ext>
                  </a:extLst>
                </p14:cNvPr>
                <p14:cNvContentPartPr/>
                <p14:nvPr/>
              </p14:nvContentPartPr>
              <p14:xfrm>
                <a:off x="6162434" y="1919464"/>
                <a:ext cx="188280" cy="182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B1D1D9-ADA9-4E65-8873-83874FA7E20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153434" y="1910824"/>
                  <a:ext cx="20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FF8EAF-965B-48B8-9FEE-0F8907D11A47}"/>
                    </a:ext>
                  </a:extLst>
                </p14:cNvPr>
                <p14:cNvContentPartPr/>
                <p14:nvPr/>
              </p14:nvContentPartPr>
              <p14:xfrm>
                <a:off x="6338834" y="1944664"/>
                <a:ext cx="162360" cy="140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FF8EAF-965B-48B8-9FEE-0F8907D11A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330194" y="1935664"/>
                  <a:ext cx="18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225578-4ED7-466D-B650-F9A3F638712F}"/>
                    </a:ext>
                  </a:extLst>
                </p14:cNvPr>
                <p14:cNvContentPartPr/>
                <p14:nvPr/>
              </p14:nvContentPartPr>
              <p14:xfrm>
                <a:off x="6607034" y="1919104"/>
                <a:ext cx="209520" cy="169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225578-4ED7-466D-B650-F9A3F638712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98394" y="1910464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B5B91A-AA1E-4C9B-8F38-347CE709D80C}"/>
                    </a:ext>
                  </a:extLst>
                </p14:cNvPr>
                <p14:cNvContentPartPr/>
                <p14:nvPr/>
              </p14:nvContentPartPr>
              <p14:xfrm>
                <a:off x="6726554" y="1718224"/>
                <a:ext cx="243360" cy="346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B5B91A-AA1E-4C9B-8F38-347CE709D8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17554" y="1709584"/>
                  <a:ext cx="261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B12D0E-E123-4C41-82DE-9034FD09A166}"/>
                    </a:ext>
                  </a:extLst>
                </p14:cNvPr>
                <p14:cNvContentPartPr/>
                <p14:nvPr/>
              </p14:nvContentPartPr>
              <p14:xfrm>
                <a:off x="6916274" y="1914064"/>
                <a:ext cx="180000" cy="149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B12D0E-E123-4C41-82DE-9034FD09A16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07274" y="1905424"/>
                  <a:ext cx="197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286842-BE45-4DC3-A119-F4C96DF17E0B}"/>
                    </a:ext>
                  </a:extLst>
                </p14:cNvPr>
                <p14:cNvContentPartPr/>
                <p14:nvPr/>
              </p14:nvContentPartPr>
              <p14:xfrm>
                <a:off x="7110314" y="1957624"/>
                <a:ext cx="156600" cy="11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286842-BE45-4DC3-A119-F4C96DF17E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01674" y="1948984"/>
                  <a:ext cx="17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9C6B76-C1B1-4ACC-9F13-E4C625F726DE}"/>
                    </a:ext>
                  </a:extLst>
                </p14:cNvPr>
                <p14:cNvContentPartPr/>
                <p14:nvPr/>
              </p14:nvContentPartPr>
              <p14:xfrm>
                <a:off x="7477874" y="1647664"/>
                <a:ext cx="231480" cy="43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9C6B76-C1B1-4ACC-9F13-E4C625F726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69234" y="1638664"/>
                  <a:ext cx="2491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4795FF-DB6C-4A25-8BE1-D3E12E0D39CF}"/>
                    </a:ext>
                  </a:extLst>
                </p14:cNvPr>
                <p14:cNvContentPartPr/>
                <p14:nvPr/>
              </p14:nvContentPartPr>
              <p14:xfrm>
                <a:off x="7391114" y="1848544"/>
                <a:ext cx="441720" cy="67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4795FF-DB6C-4A25-8BE1-D3E12E0D39C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82474" y="1839544"/>
                  <a:ext cx="459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93BD7F-A9C7-48BE-A3CA-3FC8CE32FB05}"/>
                    </a:ext>
                  </a:extLst>
                </p14:cNvPr>
                <p14:cNvContentPartPr/>
                <p14:nvPr/>
              </p14:nvContentPartPr>
              <p14:xfrm>
                <a:off x="2167874" y="2544424"/>
                <a:ext cx="162720" cy="316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93BD7F-A9C7-48BE-A3CA-3FC8CE32FB0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58874" y="2535424"/>
                  <a:ext cx="180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B89F526-72DA-4817-9FF8-05DC81B639C7}"/>
                    </a:ext>
                  </a:extLst>
                </p14:cNvPr>
                <p14:cNvContentPartPr/>
                <p14:nvPr/>
              </p14:nvContentPartPr>
              <p14:xfrm>
                <a:off x="2300714" y="2354704"/>
                <a:ext cx="240480" cy="281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B89F526-72DA-4817-9FF8-05DC81B639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91714" y="2346064"/>
                  <a:ext cx="258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506D65-915E-4B42-84F7-1BF1C0993FA4}"/>
                    </a:ext>
                  </a:extLst>
                </p14:cNvPr>
                <p14:cNvContentPartPr/>
                <p14:nvPr/>
              </p14:nvContentPartPr>
              <p14:xfrm>
                <a:off x="2470634" y="2658544"/>
                <a:ext cx="180360" cy="177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506D65-915E-4B42-84F7-1BF1C0993FA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61994" y="2649904"/>
                  <a:ext cx="19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DFAB152-6522-4D4E-B15C-5471A9E07562}"/>
                    </a:ext>
                  </a:extLst>
                </p14:cNvPr>
                <p14:cNvContentPartPr/>
                <p14:nvPr/>
              </p14:nvContentPartPr>
              <p14:xfrm>
                <a:off x="2623994" y="2685184"/>
                <a:ext cx="140400" cy="139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DFAB152-6522-4D4E-B15C-5471A9E0756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14994" y="2676544"/>
                  <a:ext cx="158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2FC335-2A35-4D3A-BDCF-CD09496E2C88}"/>
                    </a:ext>
                  </a:extLst>
                </p14:cNvPr>
                <p14:cNvContentPartPr/>
                <p14:nvPr/>
              </p14:nvContentPartPr>
              <p14:xfrm>
                <a:off x="2905514" y="2343544"/>
                <a:ext cx="262440" cy="489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2FC335-2A35-4D3A-BDCF-CD09496E2C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96874" y="2334544"/>
                  <a:ext cx="2800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76524BC-BB51-414A-B882-BF4C7DD726C3}"/>
                    </a:ext>
                  </a:extLst>
                </p14:cNvPr>
                <p14:cNvContentPartPr/>
                <p14:nvPr/>
              </p14:nvContentPartPr>
              <p14:xfrm>
                <a:off x="3191714" y="2667544"/>
                <a:ext cx="148320" cy="133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76524BC-BB51-414A-B882-BF4C7DD726C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182714" y="2658904"/>
                  <a:ext cx="165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8DA802-5D41-4B2C-9BF9-8A9A1037A3F7}"/>
                    </a:ext>
                  </a:extLst>
                </p14:cNvPr>
                <p14:cNvContentPartPr/>
                <p14:nvPr/>
              </p14:nvContentPartPr>
              <p14:xfrm>
                <a:off x="3405194" y="2366584"/>
                <a:ext cx="224280" cy="457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8DA802-5D41-4B2C-9BF9-8A9A1037A3F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96194" y="2357944"/>
                  <a:ext cx="2419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F0AEE96-3FA9-49DE-882B-DEB36260320E}"/>
                    </a:ext>
                  </a:extLst>
                </p14:cNvPr>
                <p14:cNvContentPartPr/>
                <p14:nvPr/>
              </p14:nvContentPartPr>
              <p14:xfrm>
                <a:off x="3687434" y="2668624"/>
                <a:ext cx="73080" cy="10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F0AEE96-3FA9-49DE-882B-DEB36260320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78794" y="2659984"/>
                  <a:ext cx="90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829221-AB23-4E19-84BC-CD262C3FFC52}"/>
                    </a:ext>
                  </a:extLst>
                </p14:cNvPr>
                <p14:cNvContentPartPr/>
                <p14:nvPr/>
              </p14:nvContentPartPr>
              <p14:xfrm>
                <a:off x="3904514" y="2369824"/>
                <a:ext cx="180000" cy="421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829221-AB23-4E19-84BC-CD262C3FFC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95874" y="2361184"/>
                  <a:ext cx="1976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FB39147-0AC0-4C06-86B4-E813187F4F99}"/>
                    </a:ext>
                  </a:extLst>
                </p14:cNvPr>
                <p14:cNvContentPartPr/>
                <p14:nvPr/>
              </p14:nvContentPartPr>
              <p14:xfrm>
                <a:off x="4085594" y="2311864"/>
                <a:ext cx="448920" cy="485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FB39147-0AC0-4C06-86B4-E813187F4F9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76594" y="2302864"/>
                  <a:ext cx="4665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EBB294F-63B6-43FA-9CE6-66DAC6154F2C}"/>
                    </a:ext>
                  </a:extLst>
                </p14:cNvPr>
                <p14:cNvContentPartPr/>
                <p14:nvPr/>
              </p14:nvContentPartPr>
              <p14:xfrm>
                <a:off x="4254074" y="2620384"/>
                <a:ext cx="320400" cy="138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EBB294F-63B6-43FA-9CE6-66DAC6154F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45434" y="2611384"/>
                  <a:ext cx="338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B1858B-5285-4564-B83E-1834B37BC750}"/>
                    </a:ext>
                  </a:extLst>
                </p14:cNvPr>
                <p14:cNvContentPartPr/>
                <p14:nvPr/>
              </p14:nvContentPartPr>
              <p14:xfrm>
                <a:off x="4425794" y="2578624"/>
                <a:ext cx="275400" cy="525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B1858B-5285-4564-B83E-1834B37BC75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416794" y="2569984"/>
                  <a:ext cx="2930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C9C771-388A-4AF4-AE74-12D22219DEFE}"/>
                    </a:ext>
                  </a:extLst>
                </p14:cNvPr>
                <p14:cNvContentPartPr/>
                <p14:nvPr/>
              </p14:nvContentPartPr>
              <p14:xfrm>
                <a:off x="5012594" y="2551624"/>
                <a:ext cx="157680" cy="194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C9C771-388A-4AF4-AE74-12D22219DEF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03594" y="2542624"/>
                  <a:ext cx="175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1DDC2E-C1B3-41F6-A9CF-52B5F0654C4B}"/>
                    </a:ext>
                  </a:extLst>
                </p14:cNvPr>
                <p14:cNvContentPartPr/>
                <p14:nvPr/>
              </p14:nvContentPartPr>
              <p14:xfrm>
                <a:off x="5329754" y="2175424"/>
                <a:ext cx="379800" cy="611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1DDC2E-C1B3-41F6-A9CF-52B5F0654C4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20754" y="2166784"/>
                  <a:ext cx="3974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6517D1-3593-477A-8C4B-75DEC3196308}"/>
                    </a:ext>
                  </a:extLst>
                </p14:cNvPr>
                <p14:cNvContentPartPr/>
                <p14:nvPr/>
              </p14:nvContentPartPr>
              <p14:xfrm>
                <a:off x="5325074" y="2587984"/>
                <a:ext cx="274320" cy="5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6517D1-3593-477A-8C4B-75DEC31963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16434" y="2578984"/>
                  <a:ext cx="291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9508EF-BC79-4F51-9E15-0F139E16CACA}"/>
                    </a:ext>
                  </a:extLst>
                </p14:cNvPr>
                <p14:cNvContentPartPr/>
                <p14:nvPr/>
              </p14:nvContentPartPr>
              <p14:xfrm>
                <a:off x="5838794" y="2536144"/>
                <a:ext cx="293400" cy="19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9508EF-BC79-4F51-9E15-0F139E16CAC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29794" y="2527144"/>
                  <a:ext cx="311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0E32DD-B153-4D61-BCA0-BBB0AED38C03}"/>
                    </a:ext>
                  </a:extLst>
                </p14:cNvPr>
                <p14:cNvContentPartPr/>
                <p14:nvPr/>
              </p14:nvContentPartPr>
              <p14:xfrm>
                <a:off x="6147314" y="2540464"/>
                <a:ext cx="190440" cy="195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0E32DD-B153-4D61-BCA0-BBB0AED38C0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38674" y="2531464"/>
                  <a:ext cx="208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3D4CD4-BF58-4D99-8144-D82349680EF8}"/>
                    </a:ext>
                  </a:extLst>
                </p14:cNvPr>
                <p14:cNvContentPartPr/>
                <p14:nvPr/>
              </p14:nvContentPartPr>
              <p14:xfrm>
                <a:off x="6373754" y="2529664"/>
                <a:ext cx="167040" cy="201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3D4CD4-BF58-4D99-8144-D82349680E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64754" y="2520664"/>
                  <a:ext cx="184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8E1261-BAA9-4175-A0CB-2D2FD9009CB6}"/>
                    </a:ext>
                  </a:extLst>
                </p14:cNvPr>
                <p14:cNvContentPartPr/>
                <p14:nvPr/>
              </p14:nvContentPartPr>
              <p14:xfrm>
                <a:off x="6570674" y="2568184"/>
                <a:ext cx="132120" cy="176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8E1261-BAA9-4175-A0CB-2D2FD9009C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62034" y="2559544"/>
                  <a:ext cx="149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6D5B02-E639-40F4-A3D3-8AE3ED60A409}"/>
                    </a:ext>
                  </a:extLst>
                </p14:cNvPr>
                <p14:cNvContentPartPr/>
                <p14:nvPr/>
              </p14:nvContentPartPr>
              <p14:xfrm>
                <a:off x="6797114" y="2576824"/>
                <a:ext cx="187200" cy="151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6D5B02-E639-40F4-A3D3-8AE3ED60A40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88474" y="2568184"/>
                  <a:ext cx="204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47DA933-685D-40EE-8456-BDCF3E4E1557}"/>
                    </a:ext>
                  </a:extLst>
                </p14:cNvPr>
                <p14:cNvContentPartPr/>
                <p14:nvPr/>
              </p14:nvContentPartPr>
              <p14:xfrm>
                <a:off x="6992234" y="2537584"/>
                <a:ext cx="182520" cy="207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47DA933-685D-40EE-8456-BDCF3E4E155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83234" y="2528584"/>
                  <a:ext cx="20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E90F1C-B37A-47F7-92BD-DB720702BA08}"/>
                    </a:ext>
                  </a:extLst>
                </p14:cNvPr>
                <p14:cNvContentPartPr/>
                <p14:nvPr/>
              </p14:nvContentPartPr>
              <p14:xfrm>
                <a:off x="7242794" y="2515264"/>
                <a:ext cx="204120" cy="248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E90F1C-B37A-47F7-92BD-DB720702BA0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34154" y="2506624"/>
                  <a:ext cx="221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7A94721-848C-4294-8C4B-B930DC01E8EF}"/>
                    </a:ext>
                  </a:extLst>
                </p14:cNvPr>
                <p14:cNvContentPartPr/>
                <p14:nvPr/>
              </p14:nvContentPartPr>
              <p14:xfrm>
                <a:off x="7763714" y="2640544"/>
                <a:ext cx="71280" cy="102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7A94721-848C-4294-8C4B-B930DC01E8E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55074" y="2631904"/>
                  <a:ext cx="88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838AC9-E51E-4C6C-BACF-CCF04372B405}"/>
                    </a:ext>
                  </a:extLst>
                </p14:cNvPr>
                <p14:cNvContentPartPr/>
                <p14:nvPr/>
              </p14:nvContentPartPr>
              <p14:xfrm>
                <a:off x="7926794" y="2457664"/>
                <a:ext cx="11520" cy="36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838AC9-E51E-4C6C-BACF-CCF04372B40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17794" y="2449024"/>
                  <a:ext cx="29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1F219C-7548-4688-8CC1-7DE363C7C6ED}"/>
                    </a:ext>
                  </a:extLst>
                </p14:cNvPr>
                <p14:cNvContentPartPr/>
                <p14:nvPr/>
              </p14:nvContentPartPr>
              <p14:xfrm>
                <a:off x="7911314" y="2528224"/>
                <a:ext cx="166680" cy="21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1F219C-7548-4688-8CC1-7DE363C7C6E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02314" y="2519224"/>
                  <a:ext cx="184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7C51F8B-89D2-4EC7-B14E-287D6F921FDE}"/>
                    </a:ext>
                  </a:extLst>
                </p14:cNvPr>
                <p14:cNvContentPartPr/>
                <p14:nvPr/>
              </p14:nvContentPartPr>
              <p14:xfrm>
                <a:off x="8476874" y="2539744"/>
                <a:ext cx="263160" cy="219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7C51F8B-89D2-4EC7-B14E-287D6F921FD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68234" y="2531104"/>
                  <a:ext cx="28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F46C9D-EFCE-4795-8C18-4F0D4239F8AA}"/>
                    </a:ext>
                  </a:extLst>
                </p14:cNvPr>
                <p14:cNvContentPartPr/>
                <p14:nvPr/>
              </p14:nvContentPartPr>
              <p14:xfrm>
                <a:off x="8700434" y="2622544"/>
                <a:ext cx="155520" cy="115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F46C9D-EFCE-4795-8C18-4F0D4239F8A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91434" y="2613904"/>
                  <a:ext cx="173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922F5A-DD7B-4894-A010-6BD1DEB12FAB}"/>
                    </a:ext>
                  </a:extLst>
                </p14:cNvPr>
                <p14:cNvContentPartPr/>
                <p14:nvPr/>
              </p14:nvContentPartPr>
              <p14:xfrm>
                <a:off x="8905634" y="2612464"/>
                <a:ext cx="162360" cy="149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922F5A-DD7B-4894-A010-6BD1DEB12FA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896994" y="2603824"/>
                  <a:ext cx="18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E67C92-34DE-4B70-B942-006C450DDE79}"/>
                    </a:ext>
                  </a:extLst>
                </p14:cNvPr>
                <p14:cNvContentPartPr/>
                <p14:nvPr/>
              </p14:nvContentPartPr>
              <p14:xfrm>
                <a:off x="9174914" y="2565304"/>
                <a:ext cx="166320" cy="237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E67C92-34DE-4B70-B942-006C450DDE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165914" y="2556664"/>
                  <a:ext cx="183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B99C06-DE3B-4A3A-97F5-1D8EF187D5F9}"/>
                    </a:ext>
                  </a:extLst>
                </p14:cNvPr>
                <p14:cNvContentPartPr/>
                <p14:nvPr/>
              </p14:nvContentPartPr>
              <p14:xfrm>
                <a:off x="9497834" y="2341384"/>
                <a:ext cx="223200" cy="433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B99C06-DE3B-4A3A-97F5-1D8EF187D5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89194" y="2332384"/>
                  <a:ext cx="240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25C7DA-D0EE-47AA-BE26-2BB59FF676A1}"/>
                    </a:ext>
                  </a:extLst>
                </p14:cNvPr>
                <p14:cNvContentPartPr/>
                <p14:nvPr/>
              </p14:nvContentPartPr>
              <p14:xfrm>
                <a:off x="9361034" y="2537944"/>
                <a:ext cx="437400" cy="89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25C7DA-D0EE-47AA-BE26-2BB59FF676A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352034" y="2528944"/>
                  <a:ext cx="455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B7ED892-9D7F-4F53-93CD-AF5A09C21A2B}"/>
                    </a:ext>
                  </a:extLst>
                </p14:cNvPr>
                <p14:cNvContentPartPr/>
                <p14:nvPr/>
              </p14:nvContentPartPr>
              <p14:xfrm>
                <a:off x="9676034" y="2640904"/>
                <a:ext cx="164160" cy="96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B7ED892-9D7F-4F53-93CD-AF5A09C21A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667394" y="2631904"/>
                  <a:ext cx="181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36EB93-B0A1-4D57-A299-EC169E1BF7F4}"/>
                    </a:ext>
                  </a:extLst>
                </p14:cNvPr>
                <p14:cNvContentPartPr/>
                <p14:nvPr/>
              </p14:nvContentPartPr>
              <p14:xfrm>
                <a:off x="9898154" y="2656384"/>
                <a:ext cx="178200" cy="12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36EB93-B0A1-4D57-A299-EC169E1BF7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889154" y="2647384"/>
                  <a:ext cx="195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D620E7-859A-478E-9C6B-DE456D8F3C53}"/>
                    </a:ext>
                  </a:extLst>
                </p14:cNvPr>
                <p14:cNvContentPartPr/>
                <p14:nvPr/>
              </p14:nvContentPartPr>
              <p14:xfrm>
                <a:off x="10265354" y="2298184"/>
                <a:ext cx="202680" cy="550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D620E7-859A-478E-9C6B-DE456D8F3C5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56354" y="2289184"/>
                  <a:ext cx="220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9168AF2-D2FE-4548-95CA-A40D769C2492}"/>
                    </a:ext>
                  </a:extLst>
                </p14:cNvPr>
                <p14:cNvContentPartPr/>
                <p14:nvPr/>
              </p14:nvContentPartPr>
              <p14:xfrm>
                <a:off x="10186154" y="2558104"/>
                <a:ext cx="399240" cy="51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9168AF2-D2FE-4548-95CA-A40D769C249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77514" y="2549104"/>
                  <a:ext cx="416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4805BA-EC85-4930-B98C-30C0A0BAF819}"/>
                    </a:ext>
                  </a:extLst>
                </p14:cNvPr>
                <p14:cNvContentPartPr/>
                <p14:nvPr/>
              </p14:nvContentPartPr>
              <p14:xfrm>
                <a:off x="10528514" y="2519944"/>
                <a:ext cx="431640" cy="370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4805BA-EC85-4930-B98C-30C0A0BAF81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519874" y="2510944"/>
                  <a:ext cx="449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FEE20A9-40D3-4F7D-9009-56036AFA1CE1}"/>
                    </a:ext>
                  </a:extLst>
                </p14:cNvPr>
                <p14:cNvContentPartPr/>
                <p14:nvPr/>
              </p14:nvContentPartPr>
              <p14:xfrm>
                <a:off x="11005154" y="2692384"/>
                <a:ext cx="173520" cy="27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FEE20A9-40D3-4F7D-9009-56036AFA1CE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96514" y="2683744"/>
                  <a:ext cx="191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23E250A-240A-416A-B026-06543951C0E2}"/>
                    </a:ext>
                  </a:extLst>
                </p14:cNvPr>
                <p14:cNvContentPartPr/>
                <p14:nvPr/>
              </p14:nvContentPartPr>
              <p14:xfrm>
                <a:off x="11141594" y="2537584"/>
                <a:ext cx="316080" cy="182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23E250A-240A-416A-B026-06543951C0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132954" y="2528944"/>
                  <a:ext cx="333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BF50F9-26FE-482A-B422-AA8011EAD2B4}"/>
                    </a:ext>
                  </a:extLst>
                </p14:cNvPr>
                <p14:cNvContentPartPr/>
                <p14:nvPr/>
              </p14:nvContentPartPr>
              <p14:xfrm>
                <a:off x="2297474" y="3183064"/>
                <a:ext cx="276120" cy="468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BF50F9-26FE-482A-B422-AA8011EAD2B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88834" y="3174064"/>
                  <a:ext cx="2937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D68677-F388-41DF-A0CB-761A1E123F15}"/>
                    </a:ext>
                  </a:extLst>
                </p14:cNvPr>
                <p14:cNvContentPartPr/>
                <p14:nvPr/>
              </p14:nvContentPartPr>
              <p14:xfrm>
                <a:off x="2630114" y="3405184"/>
                <a:ext cx="183600" cy="16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D68677-F388-41DF-A0CB-761A1E123F1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21474" y="3396184"/>
                  <a:ext cx="20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FB4743-CD95-4E6C-A195-3775038426FB}"/>
                    </a:ext>
                  </a:extLst>
                </p14:cNvPr>
                <p14:cNvContentPartPr/>
                <p14:nvPr/>
              </p14:nvContentPartPr>
              <p14:xfrm>
                <a:off x="3025034" y="3090904"/>
                <a:ext cx="201600" cy="469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FB4743-CD95-4E6C-A195-3775038426F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16394" y="3082264"/>
                  <a:ext cx="219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E29DB9A-3856-40E5-B416-27C7513D945D}"/>
                    </a:ext>
                  </a:extLst>
                </p14:cNvPr>
                <p14:cNvContentPartPr/>
                <p14:nvPr/>
              </p14:nvContentPartPr>
              <p14:xfrm>
                <a:off x="2929274" y="3339664"/>
                <a:ext cx="313920" cy="64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E29DB9A-3856-40E5-B416-27C7513D945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20634" y="3330664"/>
                  <a:ext cx="33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5581160-5936-45AF-ADCF-555B711B8450}"/>
                    </a:ext>
                  </a:extLst>
                </p14:cNvPr>
                <p14:cNvContentPartPr/>
                <p14:nvPr/>
              </p14:nvContentPartPr>
              <p14:xfrm>
                <a:off x="3572234" y="3291064"/>
                <a:ext cx="277560" cy="23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5581160-5936-45AF-ADCF-555B711B845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63594" y="3282424"/>
                  <a:ext cx="295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3CA828F-279A-4271-9A7E-93409D48F2AB}"/>
                    </a:ext>
                  </a:extLst>
                </p14:cNvPr>
                <p14:cNvContentPartPr/>
                <p14:nvPr/>
              </p14:nvContentPartPr>
              <p14:xfrm>
                <a:off x="10479194" y="3248224"/>
                <a:ext cx="335160" cy="303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3CA828F-279A-4271-9A7E-93409D48F2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470194" y="3239584"/>
                  <a:ext cx="352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3EDB9E3-413A-414F-9098-1C657B548B97}"/>
                    </a:ext>
                  </a:extLst>
                </p14:cNvPr>
                <p14:cNvContentPartPr/>
                <p14:nvPr/>
              </p14:nvContentPartPr>
              <p14:xfrm>
                <a:off x="10416194" y="3210784"/>
                <a:ext cx="365760" cy="31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3EDB9E3-413A-414F-9098-1C657B548B9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07554" y="3202144"/>
                  <a:ext cx="383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B862192-527F-436F-8B03-5823D51EF08F}"/>
                    </a:ext>
                  </a:extLst>
                </p14:cNvPr>
                <p14:cNvContentPartPr/>
                <p14:nvPr/>
              </p14:nvContentPartPr>
              <p14:xfrm>
                <a:off x="2317274" y="4065784"/>
                <a:ext cx="114120" cy="217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862192-527F-436F-8B03-5823D51EF08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08274" y="4057144"/>
                  <a:ext cx="131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2CAF1D8-9ACB-4014-9BC0-634420F95749}"/>
                    </a:ext>
                  </a:extLst>
                </p14:cNvPr>
                <p14:cNvContentPartPr/>
                <p14:nvPr/>
              </p14:nvContentPartPr>
              <p14:xfrm>
                <a:off x="2487914" y="3945544"/>
                <a:ext cx="11880" cy="11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2CAF1D8-9ACB-4014-9BC0-634420F9574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78914" y="3936904"/>
                  <a:ext cx="29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D7B5767-2501-424E-A4C8-92D692723924}"/>
                    </a:ext>
                  </a:extLst>
                </p14:cNvPr>
                <p14:cNvContentPartPr/>
                <p14:nvPr/>
              </p14:nvContentPartPr>
              <p14:xfrm>
                <a:off x="2514914" y="3996664"/>
                <a:ext cx="197640" cy="260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D7B5767-2501-424E-A4C8-92D69272392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506274" y="3988024"/>
                  <a:ext cx="215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C504E4-3CDC-4177-9D90-68AB744CA1F3}"/>
                    </a:ext>
                  </a:extLst>
                </p14:cNvPr>
                <p14:cNvContentPartPr/>
                <p14:nvPr/>
              </p14:nvContentPartPr>
              <p14:xfrm>
                <a:off x="3151394" y="3729184"/>
                <a:ext cx="317880" cy="589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C504E4-3CDC-4177-9D90-68AB744CA1F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42394" y="3720184"/>
                  <a:ext cx="33552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D7F4897-0C73-47DA-9796-F33E9019A3AE}"/>
                    </a:ext>
                  </a:extLst>
                </p14:cNvPr>
                <p14:cNvContentPartPr/>
                <p14:nvPr/>
              </p14:nvContentPartPr>
              <p14:xfrm>
                <a:off x="3068954" y="3964984"/>
                <a:ext cx="458640" cy="103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D7F4897-0C73-47DA-9796-F33E9019A3A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59954" y="3956344"/>
                  <a:ext cx="47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17BB8F-8CE8-4E57-873C-87E1AE012419}"/>
                    </a:ext>
                  </a:extLst>
                </p14:cNvPr>
                <p14:cNvContentPartPr/>
                <p14:nvPr/>
              </p14:nvContentPartPr>
              <p14:xfrm>
                <a:off x="3440834" y="3716944"/>
                <a:ext cx="299520" cy="52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17BB8F-8CE8-4E57-873C-87E1AE01241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31834" y="3707944"/>
                  <a:ext cx="3171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E2A0377-B329-443E-9942-64D26B8B9EC4}"/>
                    </a:ext>
                  </a:extLst>
                </p14:cNvPr>
                <p14:cNvContentPartPr/>
                <p14:nvPr/>
              </p14:nvContentPartPr>
              <p14:xfrm>
                <a:off x="3738554" y="4042024"/>
                <a:ext cx="172800" cy="209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E2A0377-B329-443E-9942-64D26B8B9EC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29554" y="4033384"/>
                  <a:ext cx="190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60821A-F454-4A62-912E-2CE13D6B0F05}"/>
                    </a:ext>
                  </a:extLst>
                </p14:cNvPr>
                <p14:cNvContentPartPr/>
                <p14:nvPr/>
              </p14:nvContentPartPr>
              <p14:xfrm>
                <a:off x="4151474" y="3076504"/>
                <a:ext cx="247680" cy="475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60821A-F454-4A62-912E-2CE13D6B0F0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42834" y="3067864"/>
                  <a:ext cx="265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F77142-894E-4657-A1E9-1908224A7980}"/>
                    </a:ext>
                  </a:extLst>
                </p14:cNvPr>
                <p14:cNvContentPartPr/>
                <p14:nvPr/>
              </p14:nvContentPartPr>
              <p14:xfrm>
                <a:off x="4435154" y="3337144"/>
                <a:ext cx="193680" cy="206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F77142-894E-4657-A1E9-1908224A798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426154" y="3328144"/>
                  <a:ext cx="211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09CC0D-2C22-4246-B7F9-FDB9A1717725}"/>
                    </a:ext>
                  </a:extLst>
                </p14:cNvPr>
                <p14:cNvContentPartPr/>
                <p14:nvPr/>
              </p14:nvContentPartPr>
              <p14:xfrm>
                <a:off x="4942754" y="3346504"/>
                <a:ext cx="186120" cy="168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09CC0D-2C22-4246-B7F9-FDB9A171772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34114" y="3337864"/>
                  <a:ext cx="203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8FDA86-9441-4EFF-9233-2A40347845D1}"/>
                    </a:ext>
                  </a:extLst>
                </p14:cNvPr>
                <p14:cNvContentPartPr/>
                <p14:nvPr/>
              </p14:nvContentPartPr>
              <p14:xfrm>
                <a:off x="5306354" y="3388984"/>
                <a:ext cx="242640" cy="400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8FDA86-9441-4EFF-9233-2A40347845D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97714" y="3380344"/>
                  <a:ext cx="260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B5A4D-1363-4A24-A1D4-2714F7B4D670}"/>
                    </a:ext>
                  </a:extLst>
                </p14:cNvPr>
                <p14:cNvContentPartPr/>
                <p14:nvPr/>
              </p14:nvContentPartPr>
              <p14:xfrm>
                <a:off x="5453954" y="3311944"/>
                <a:ext cx="299520" cy="213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B5A4D-1363-4A24-A1D4-2714F7B4D67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44954" y="3302944"/>
                  <a:ext cx="317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63BE8C4-9408-4316-AB91-B8FA2F6E1309}"/>
                    </a:ext>
                  </a:extLst>
                </p14:cNvPr>
                <p14:cNvContentPartPr/>
                <p14:nvPr/>
              </p14:nvContentPartPr>
              <p14:xfrm>
                <a:off x="5788754" y="3327064"/>
                <a:ext cx="158040" cy="184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63BE8C4-9408-4316-AB91-B8FA2F6E130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79754" y="3318424"/>
                  <a:ext cx="175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D6BC1DA-705D-47BD-8CA3-7A5C4C9B09E2}"/>
                    </a:ext>
                  </a:extLst>
                </p14:cNvPr>
                <p14:cNvContentPartPr/>
                <p14:nvPr/>
              </p14:nvContentPartPr>
              <p14:xfrm>
                <a:off x="5948954" y="3274144"/>
                <a:ext cx="182520" cy="231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D6BC1DA-705D-47BD-8CA3-7A5C4C9B09E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39954" y="3265144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AA0C83-F627-4747-8715-9A01713507E9}"/>
                    </a:ext>
                  </a:extLst>
                </p14:cNvPr>
                <p14:cNvContentPartPr/>
                <p14:nvPr/>
              </p14:nvContentPartPr>
              <p14:xfrm>
                <a:off x="6237314" y="3359824"/>
                <a:ext cx="73080" cy="152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AA0C83-F627-4747-8715-9A01713507E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28674" y="3351184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C6974BD-9F2B-43CE-B60E-48482D793B3F}"/>
                    </a:ext>
                  </a:extLst>
                </p14:cNvPr>
                <p14:cNvContentPartPr/>
                <p14:nvPr/>
              </p14:nvContentPartPr>
              <p14:xfrm>
                <a:off x="6501914" y="3007024"/>
                <a:ext cx="256680" cy="487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C6974BD-9F2B-43CE-B60E-48482D793B3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92914" y="2998384"/>
                  <a:ext cx="274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CC67116-83AB-4C37-AEFC-80B842D49A21}"/>
                    </a:ext>
                  </a:extLst>
                </p14:cNvPr>
                <p14:cNvContentPartPr/>
                <p14:nvPr/>
              </p14:nvContentPartPr>
              <p14:xfrm>
                <a:off x="6391034" y="3296104"/>
                <a:ext cx="313200" cy="43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CC67116-83AB-4C37-AEFC-80B842D49A2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82034" y="3287464"/>
                  <a:ext cx="330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7D2E7E-C9EF-4738-8C3F-EEEE6CCB79B2}"/>
                    </a:ext>
                  </a:extLst>
                </p14:cNvPr>
                <p14:cNvContentPartPr/>
                <p14:nvPr/>
              </p14:nvContentPartPr>
              <p14:xfrm>
                <a:off x="6681194" y="3236704"/>
                <a:ext cx="146520" cy="262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7D2E7E-C9EF-4738-8C3F-EEEE6CCB79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72554" y="3227704"/>
                  <a:ext cx="164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7DD838A-24A0-471E-9334-5135CB36BAC5}"/>
                    </a:ext>
                  </a:extLst>
                </p14:cNvPr>
                <p14:cNvContentPartPr/>
                <p14:nvPr/>
              </p14:nvContentPartPr>
              <p14:xfrm>
                <a:off x="6847154" y="3313384"/>
                <a:ext cx="234360" cy="178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7DD838A-24A0-471E-9334-5135CB36BAC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838514" y="3304744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EAF562C-1674-4B36-A947-4A857181BE5C}"/>
                    </a:ext>
                  </a:extLst>
                </p14:cNvPr>
                <p14:cNvContentPartPr/>
                <p14:nvPr/>
              </p14:nvContentPartPr>
              <p14:xfrm>
                <a:off x="7051274" y="3312304"/>
                <a:ext cx="184320" cy="210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EAF562C-1674-4B36-A947-4A857181BE5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42274" y="3303304"/>
                  <a:ext cx="201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108C05B-7A08-4250-8AC3-7B315C75BB84}"/>
                    </a:ext>
                  </a:extLst>
                </p14:cNvPr>
                <p14:cNvContentPartPr/>
                <p14:nvPr/>
              </p14:nvContentPartPr>
              <p14:xfrm>
                <a:off x="7459514" y="3385744"/>
                <a:ext cx="93240" cy="117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108C05B-7A08-4250-8AC3-7B315C75BB8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50874" y="3377104"/>
                  <a:ext cx="110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1F7E57-F942-4D13-A98F-9C81D360897F}"/>
                    </a:ext>
                  </a:extLst>
                </p14:cNvPr>
                <p14:cNvContentPartPr/>
                <p14:nvPr/>
              </p14:nvContentPartPr>
              <p14:xfrm>
                <a:off x="7605314" y="3347224"/>
                <a:ext cx="230760" cy="159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1F7E57-F942-4D13-A98F-9C81D360897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596674" y="3338584"/>
                  <a:ext cx="248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4A79C8-D1C7-472A-A4D6-92BBAB2B2364}"/>
                    </a:ext>
                  </a:extLst>
                </p14:cNvPr>
                <p14:cNvContentPartPr/>
                <p14:nvPr/>
              </p14:nvContentPartPr>
              <p14:xfrm>
                <a:off x="7984394" y="3010984"/>
                <a:ext cx="285480" cy="513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4A79C8-D1C7-472A-A4D6-92BBAB2B23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75394" y="3002344"/>
                  <a:ext cx="303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7ED6A80-2BFA-422C-8A4E-A0DDC3B6EC2C}"/>
                    </a:ext>
                  </a:extLst>
                </p14:cNvPr>
                <p14:cNvContentPartPr/>
                <p14:nvPr/>
              </p14:nvContentPartPr>
              <p14:xfrm>
                <a:off x="7855514" y="3208264"/>
                <a:ext cx="457920" cy="100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7ED6A80-2BFA-422C-8A4E-A0DDC3B6EC2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46874" y="3199264"/>
                  <a:ext cx="47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CA0634-5BBE-4C53-AC3E-7CD01259E196}"/>
                    </a:ext>
                  </a:extLst>
                </p14:cNvPr>
                <p14:cNvContentPartPr/>
                <p14:nvPr/>
              </p14:nvContentPartPr>
              <p14:xfrm>
                <a:off x="8134874" y="3293584"/>
                <a:ext cx="204120" cy="171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CA0634-5BBE-4C53-AC3E-7CD01259E19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125874" y="3284944"/>
                  <a:ext cx="22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A277DE-E3B1-4AFB-9536-46205B8C7011}"/>
                    </a:ext>
                  </a:extLst>
                </p14:cNvPr>
                <p14:cNvContentPartPr/>
                <p14:nvPr/>
              </p14:nvContentPartPr>
              <p14:xfrm>
                <a:off x="8227754" y="3340744"/>
                <a:ext cx="275760" cy="428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A277DE-E3B1-4AFB-9536-46205B8C701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219114" y="3332104"/>
                  <a:ext cx="2934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F8FFB1D-E1A2-4C41-BA2C-282BE74E8D77}"/>
                    </a:ext>
                  </a:extLst>
                </p14:cNvPr>
                <p14:cNvContentPartPr/>
                <p14:nvPr/>
              </p14:nvContentPartPr>
              <p14:xfrm>
                <a:off x="8529074" y="3318784"/>
                <a:ext cx="198000" cy="163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F8FFB1D-E1A2-4C41-BA2C-282BE74E8D7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520074" y="3309784"/>
                  <a:ext cx="215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4A61019-2254-4C07-8964-FCC419C61449}"/>
                    </a:ext>
                  </a:extLst>
                </p14:cNvPr>
                <p14:cNvContentPartPr/>
                <p14:nvPr/>
              </p14:nvContentPartPr>
              <p14:xfrm>
                <a:off x="8749394" y="3295384"/>
                <a:ext cx="264240" cy="224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4A61019-2254-4C07-8964-FCC419C6144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40754" y="3286744"/>
                  <a:ext cx="281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12A9A60-2912-4414-A44F-79BB011CEBBD}"/>
                    </a:ext>
                  </a:extLst>
                </p14:cNvPr>
                <p14:cNvContentPartPr/>
                <p14:nvPr/>
              </p14:nvContentPartPr>
              <p14:xfrm>
                <a:off x="9097154" y="3565744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12A9A60-2912-4414-A44F-79BB011CEB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88514" y="3556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22A722-AF68-4CFD-8D08-1872A73EF5AF}"/>
                    </a:ext>
                  </a:extLst>
                </p14:cNvPr>
                <p14:cNvContentPartPr/>
                <p14:nvPr/>
              </p14:nvContentPartPr>
              <p14:xfrm>
                <a:off x="8946314" y="3541984"/>
                <a:ext cx="132120" cy="229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22A722-AF68-4CFD-8D08-1872A73EF5A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37314" y="3532984"/>
                  <a:ext cx="14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96D3D8E-62B8-4206-8D8C-5AEFCE55C044}"/>
                    </a:ext>
                  </a:extLst>
                </p14:cNvPr>
                <p14:cNvContentPartPr/>
                <p14:nvPr/>
              </p14:nvContentPartPr>
              <p14:xfrm>
                <a:off x="9375074" y="3122584"/>
                <a:ext cx="242280" cy="462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96D3D8E-62B8-4206-8D8C-5AEFCE55C0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66434" y="3113944"/>
                  <a:ext cx="259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6F75DC-2515-457D-AC2F-DE01AD8171D9}"/>
                    </a:ext>
                  </a:extLst>
                </p14:cNvPr>
                <p14:cNvContentPartPr/>
                <p14:nvPr/>
              </p14:nvContentPartPr>
              <p14:xfrm>
                <a:off x="9320714" y="3310144"/>
                <a:ext cx="401400" cy="10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6F75DC-2515-457D-AC2F-DE01AD8171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11714" y="3301504"/>
                  <a:ext cx="41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C11A9BC-AD30-4F0A-8F2A-139A1E1ADBC3}"/>
                    </a:ext>
                  </a:extLst>
                </p14:cNvPr>
                <p14:cNvContentPartPr/>
                <p14:nvPr/>
              </p14:nvContentPartPr>
              <p14:xfrm>
                <a:off x="9664874" y="3065344"/>
                <a:ext cx="285480" cy="467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C11A9BC-AD30-4F0A-8F2A-139A1E1ADBC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55874" y="3056344"/>
                  <a:ext cx="303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97B41AE-54F3-4E80-A08A-DD371F4C3B16}"/>
                    </a:ext>
                  </a:extLst>
                </p14:cNvPr>
                <p14:cNvContentPartPr/>
                <p14:nvPr/>
              </p14:nvContentPartPr>
              <p14:xfrm>
                <a:off x="9938114" y="3354784"/>
                <a:ext cx="204120" cy="180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97B41AE-54F3-4E80-A08A-DD371F4C3B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29474" y="3345784"/>
                  <a:ext cx="221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D30FD5E-EFE5-49AB-A2B2-C23D24E0F72C}"/>
                    </a:ext>
                  </a:extLst>
                </p14:cNvPr>
                <p14:cNvContentPartPr/>
                <p14:nvPr/>
              </p14:nvContentPartPr>
              <p14:xfrm>
                <a:off x="4205474" y="4012144"/>
                <a:ext cx="249840" cy="227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D30FD5E-EFE5-49AB-A2B2-C23D24E0F7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96474" y="4003504"/>
                  <a:ext cx="267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6DD3A59-0F01-4946-8918-D8F33F1D19C5}"/>
                    </a:ext>
                  </a:extLst>
                </p14:cNvPr>
                <p14:cNvContentPartPr/>
                <p14:nvPr/>
              </p14:nvContentPartPr>
              <p14:xfrm>
                <a:off x="4524074" y="4025824"/>
                <a:ext cx="178200" cy="199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6DD3A59-0F01-4946-8918-D8F33F1D19C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15434" y="4016824"/>
                  <a:ext cx="195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11A6F4-8957-49CA-8DA6-3516EF8CC924}"/>
                    </a:ext>
                  </a:extLst>
                </p14:cNvPr>
                <p14:cNvContentPartPr/>
                <p14:nvPr/>
              </p14:nvContentPartPr>
              <p14:xfrm>
                <a:off x="4731794" y="4017544"/>
                <a:ext cx="307440" cy="169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11A6F4-8957-49CA-8DA6-3516EF8CC9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22794" y="4008904"/>
                  <a:ext cx="325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2677679-D36E-498A-A262-8C3C95D650F0}"/>
                    </a:ext>
                  </a:extLst>
                </p14:cNvPr>
                <p14:cNvContentPartPr/>
                <p14:nvPr/>
              </p14:nvContentPartPr>
              <p14:xfrm>
                <a:off x="5121674" y="3694264"/>
                <a:ext cx="247680" cy="508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2677679-D36E-498A-A262-8C3C95D650F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13034" y="3685264"/>
                  <a:ext cx="2653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A7D0471-B90B-41B7-AE22-BD8E180588C6}"/>
                    </a:ext>
                  </a:extLst>
                </p14:cNvPr>
                <p14:cNvContentPartPr/>
                <p14:nvPr/>
              </p14:nvContentPartPr>
              <p14:xfrm>
                <a:off x="5357114" y="3967504"/>
                <a:ext cx="166320" cy="186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A7D0471-B90B-41B7-AE22-BD8E180588C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48114" y="3958864"/>
                  <a:ext cx="183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707E3F-367E-4229-B8EB-361A5B088167}"/>
                    </a:ext>
                  </a:extLst>
                </p14:cNvPr>
                <p14:cNvContentPartPr/>
                <p14:nvPr/>
              </p14:nvContentPartPr>
              <p14:xfrm>
                <a:off x="5562314" y="3967144"/>
                <a:ext cx="244080" cy="195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707E3F-367E-4229-B8EB-361A5B0881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53674" y="3958144"/>
                  <a:ext cx="26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E61B8CD-D776-4E40-AED7-A6CF03D8BEF7}"/>
                    </a:ext>
                  </a:extLst>
                </p14:cNvPr>
                <p14:cNvContentPartPr/>
                <p14:nvPr/>
              </p14:nvContentPartPr>
              <p14:xfrm>
                <a:off x="6081074" y="3994144"/>
                <a:ext cx="163080" cy="182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E61B8CD-D776-4E40-AED7-A6CF03D8BE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72074" y="3985504"/>
                  <a:ext cx="18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1B46E3A-4484-47D1-8FCA-97DC26F929E1}"/>
                    </a:ext>
                  </a:extLst>
                </p14:cNvPr>
                <p14:cNvContentPartPr/>
                <p14:nvPr/>
              </p14:nvContentPartPr>
              <p14:xfrm>
                <a:off x="6375914" y="3594184"/>
                <a:ext cx="338400" cy="60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1B46E3A-4484-47D1-8FCA-97DC26F929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67274" y="3585544"/>
                  <a:ext cx="3560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FEE722-8DB2-4B8A-AFEB-607D61CDCDE2}"/>
                    </a:ext>
                  </a:extLst>
                </p14:cNvPr>
                <p14:cNvContentPartPr/>
                <p14:nvPr/>
              </p14:nvContentPartPr>
              <p14:xfrm>
                <a:off x="6363314" y="3929344"/>
                <a:ext cx="326160" cy="99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AFEE722-8DB2-4B8A-AFEB-607D61CDCD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54314" y="3920704"/>
                  <a:ext cx="343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6458754-6F20-4860-94E0-BC6B8844456D}"/>
                    </a:ext>
                  </a:extLst>
                </p14:cNvPr>
                <p14:cNvContentPartPr/>
                <p14:nvPr/>
              </p14:nvContentPartPr>
              <p14:xfrm>
                <a:off x="6976754" y="3571864"/>
                <a:ext cx="385560" cy="623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6458754-6F20-4860-94E0-BC6B8844456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67754" y="3562864"/>
                  <a:ext cx="4032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EB66B1-0BF0-4C2F-A11F-8DCA9BBD82F5}"/>
                    </a:ext>
                  </a:extLst>
                </p14:cNvPr>
                <p14:cNvContentPartPr/>
                <p14:nvPr/>
              </p14:nvContentPartPr>
              <p14:xfrm>
                <a:off x="6890714" y="3903064"/>
                <a:ext cx="418320" cy="97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EB66B1-0BF0-4C2F-A11F-8DCA9BBD82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82074" y="3894064"/>
                  <a:ext cx="435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3E6D60-D9EE-46B1-9F3B-74ADBA6D0202}"/>
                    </a:ext>
                  </a:extLst>
                </p14:cNvPr>
                <p14:cNvContentPartPr/>
                <p14:nvPr/>
              </p14:nvContentPartPr>
              <p14:xfrm>
                <a:off x="7255394" y="3924304"/>
                <a:ext cx="213120" cy="214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3E6D60-D9EE-46B1-9F3B-74ADBA6D020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46394" y="3915664"/>
                  <a:ext cx="230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53B5DF1-1753-4B2A-BAA3-D128C89C7C0F}"/>
                    </a:ext>
                  </a:extLst>
                </p14:cNvPr>
                <p14:cNvContentPartPr/>
                <p14:nvPr/>
              </p14:nvContentPartPr>
              <p14:xfrm>
                <a:off x="7508114" y="3757624"/>
                <a:ext cx="190800" cy="324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53B5DF1-1753-4B2A-BAA3-D128C89C7C0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99474" y="3748624"/>
                  <a:ext cx="208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4E78A04-C27F-4783-8B4C-76F9EEA93391}"/>
                    </a:ext>
                  </a:extLst>
                </p14:cNvPr>
                <p14:cNvContentPartPr/>
                <p14:nvPr/>
              </p14:nvContentPartPr>
              <p14:xfrm>
                <a:off x="7688474" y="3895864"/>
                <a:ext cx="210600" cy="176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4E78A04-C27F-4783-8B4C-76F9EEA9339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79834" y="3886864"/>
                  <a:ext cx="228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9B7E62-EAB0-4233-8069-3AEB689B4FF0}"/>
                    </a:ext>
                  </a:extLst>
                </p14:cNvPr>
                <p14:cNvContentPartPr/>
                <p14:nvPr/>
              </p14:nvContentPartPr>
              <p14:xfrm>
                <a:off x="7978274" y="3679504"/>
                <a:ext cx="210600" cy="416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9B7E62-EAB0-4233-8069-3AEB689B4FF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69274" y="3670504"/>
                  <a:ext cx="228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91F1AE-67A0-453F-9017-102B5317B132}"/>
                    </a:ext>
                  </a:extLst>
                </p14:cNvPr>
                <p14:cNvContentPartPr/>
                <p14:nvPr/>
              </p14:nvContentPartPr>
              <p14:xfrm>
                <a:off x="8068274" y="3827464"/>
                <a:ext cx="203400" cy="299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91F1AE-67A0-453F-9017-102B5317B13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59274" y="3818824"/>
                  <a:ext cx="221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D424FA5-154A-445E-9203-8AE00886E8EB}"/>
                    </a:ext>
                  </a:extLst>
                </p14:cNvPr>
                <p14:cNvContentPartPr/>
                <p14:nvPr/>
              </p14:nvContentPartPr>
              <p14:xfrm>
                <a:off x="8527994" y="3946984"/>
                <a:ext cx="189000" cy="153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D424FA5-154A-445E-9203-8AE00886E8E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354" y="3937984"/>
                  <a:ext cx="206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77F8DFC-6526-44A5-8E98-3F0AF6E726FC}"/>
                    </a:ext>
                  </a:extLst>
                </p14:cNvPr>
                <p14:cNvContentPartPr/>
                <p14:nvPr/>
              </p14:nvContentPartPr>
              <p14:xfrm>
                <a:off x="8608994" y="3964264"/>
                <a:ext cx="236160" cy="423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77F8DFC-6526-44A5-8E98-3F0AF6E726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00354" y="3955624"/>
                  <a:ext cx="253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C9C08C-9A6B-4FB2-AB53-577BE1677DFF}"/>
                    </a:ext>
                  </a:extLst>
                </p14:cNvPr>
                <p14:cNvContentPartPr/>
                <p14:nvPr/>
              </p14:nvContentPartPr>
              <p14:xfrm>
                <a:off x="8800514" y="3876064"/>
                <a:ext cx="231840" cy="205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C9C08C-9A6B-4FB2-AB53-577BE1677DF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91874" y="3867424"/>
                  <a:ext cx="249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3EF0DF8-4ADA-484C-9893-4D4F5B061D0E}"/>
                    </a:ext>
                  </a:extLst>
                </p14:cNvPr>
                <p14:cNvContentPartPr/>
                <p14:nvPr/>
              </p14:nvContentPartPr>
              <p14:xfrm>
                <a:off x="9363554" y="3674464"/>
                <a:ext cx="288720" cy="470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3EF0DF8-4ADA-484C-9893-4D4F5B061D0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54554" y="3665464"/>
                  <a:ext cx="306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16FE15-19A8-4769-BE96-E7100A1F6B64}"/>
                    </a:ext>
                  </a:extLst>
                </p14:cNvPr>
                <p14:cNvContentPartPr/>
                <p14:nvPr/>
              </p14:nvContentPartPr>
              <p14:xfrm>
                <a:off x="9295514" y="3883984"/>
                <a:ext cx="405360" cy="85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16FE15-19A8-4769-BE96-E7100A1F6B6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86874" y="3875344"/>
                  <a:ext cx="423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591374-F776-4332-94EE-6B1BF46F9A98}"/>
                    </a:ext>
                  </a:extLst>
                </p14:cNvPr>
                <p14:cNvContentPartPr/>
                <p14:nvPr/>
              </p14:nvContentPartPr>
              <p14:xfrm>
                <a:off x="9595394" y="3940504"/>
                <a:ext cx="177840" cy="169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591374-F776-4332-94EE-6B1BF46F9A9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86754" y="3931504"/>
                  <a:ext cx="195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D209CD-B28F-4643-8721-07E70C282841}"/>
                    </a:ext>
                  </a:extLst>
                </p14:cNvPr>
                <p14:cNvContentPartPr/>
                <p14:nvPr/>
              </p14:nvContentPartPr>
              <p14:xfrm>
                <a:off x="10072394" y="3869224"/>
                <a:ext cx="182160" cy="169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D209CD-B28F-4643-8721-07E70C2828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63394" y="3860224"/>
                  <a:ext cx="199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7713A45-1D8B-4883-83BD-3C753AA5770F}"/>
                    </a:ext>
                  </a:extLst>
                </p14:cNvPr>
                <p14:cNvContentPartPr/>
                <p14:nvPr/>
              </p14:nvContentPartPr>
              <p14:xfrm>
                <a:off x="10334474" y="3892264"/>
                <a:ext cx="115920" cy="122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7713A45-1D8B-4883-83BD-3C753AA577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325834" y="3883264"/>
                  <a:ext cx="133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B737C99-4CAB-4DA1-84CC-EC860E5F5C78}"/>
                    </a:ext>
                  </a:extLst>
                </p14:cNvPr>
                <p14:cNvContentPartPr/>
                <p14:nvPr/>
              </p14:nvContentPartPr>
              <p14:xfrm>
                <a:off x="10507994" y="3844024"/>
                <a:ext cx="271800" cy="188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B737C99-4CAB-4DA1-84CC-EC860E5F5C7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98994" y="3835024"/>
                  <a:ext cx="289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78DBFEF-209B-431E-BA20-0A41354B34A5}"/>
                    </a:ext>
                  </a:extLst>
                </p14:cNvPr>
                <p14:cNvContentPartPr/>
                <p14:nvPr/>
              </p14:nvContentPartPr>
              <p14:xfrm>
                <a:off x="10642634" y="3589504"/>
                <a:ext cx="319680" cy="420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78DBFEF-209B-431E-BA20-0A41354B34A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33634" y="3580864"/>
                  <a:ext cx="337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0064B26-9273-41E1-9AF1-2A2869ED356B}"/>
                    </a:ext>
                  </a:extLst>
                </p14:cNvPr>
                <p14:cNvContentPartPr/>
                <p14:nvPr/>
              </p14:nvContentPartPr>
              <p14:xfrm>
                <a:off x="2281634" y="4763464"/>
                <a:ext cx="101160" cy="186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0064B26-9273-41E1-9AF1-2A2869ED356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72634" y="4754824"/>
                  <a:ext cx="118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9F8571F-7EA6-4066-9C7A-98CD447A4D35}"/>
                    </a:ext>
                  </a:extLst>
                </p14:cNvPr>
                <p14:cNvContentPartPr/>
                <p14:nvPr/>
              </p14:nvContentPartPr>
              <p14:xfrm>
                <a:off x="2371274" y="4619104"/>
                <a:ext cx="34560" cy="20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9F8571F-7EA6-4066-9C7A-98CD447A4D3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62634" y="4610464"/>
                  <a:ext cx="52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CE9281-FA82-4F1A-8D54-EAAEE43446CF}"/>
                    </a:ext>
                  </a:extLst>
                </p14:cNvPr>
                <p14:cNvContentPartPr/>
                <p14:nvPr/>
              </p14:nvContentPartPr>
              <p14:xfrm>
                <a:off x="2415554" y="4713424"/>
                <a:ext cx="208080" cy="200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CE9281-FA82-4F1A-8D54-EAAEE43446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06554" y="4704424"/>
                  <a:ext cx="225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7D7BE9-C5FC-4675-A7BE-FDFFB6FD813C}"/>
                    </a:ext>
                  </a:extLst>
                </p14:cNvPr>
                <p14:cNvContentPartPr/>
                <p14:nvPr/>
              </p14:nvContentPartPr>
              <p14:xfrm>
                <a:off x="2731994" y="4471864"/>
                <a:ext cx="471600" cy="423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7D7BE9-C5FC-4675-A7BE-FDFFB6FD813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22994" y="4462864"/>
                  <a:ext cx="489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7132C7F-EBF1-4C72-AF16-33FF97B6DCCB}"/>
                    </a:ext>
                  </a:extLst>
                </p14:cNvPr>
                <p14:cNvContentPartPr/>
                <p14:nvPr/>
              </p14:nvContentPartPr>
              <p14:xfrm>
                <a:off x="3179474" y="4707664"/>
                <a:ext cx="205200" cy="184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7132C7F-EBF1-4C72-AF16-33FF97B6DC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0474" y="4698664"/>
                  <a:ext cx="222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2D7ED35-6828-4C26-907A-2C070276025B}"/>
                    </a:ext>
                  </a:extLst>
                </p14:cNvPr>
                <p14:cNvContentPartPr/>
                <p14:nvPr/>
              </p14:nvContentPartPr>
              <p14:xfrm>
                <a:off x="3428234" y="4688944"/>
                <a:ext cx="180000" cy="159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2D7ED35-6828-4C26-907A-2C070276025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19234" y="4680304"/>
                  <a:ext cx="197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442D0D2-0324-4F73-8042-AD397BA5013A}"/>
                    </a:ext>
                  </a:extLst>
                </p14:cNvPr>
                <p14:cNvContentPartPr/>
                <p14:nvPr/>
              </p14:nvContentPartPr>
              <p14:xfrm>
                <a:off x="3581954" y="4431544"/>
                <a:ext cx="185760" cy="395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442D0D2-0324-4F73-8042-AD397BA5013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73314" y="4422904"/>
                  <a:ext cx="203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D1FF398-1E0A-41BA-8D35-7D494B26EB1C}"/>
                    </a:ext>
                  </a:extLst>
                </p14:cNvPr>
                <p14:cNvContentPartPr/>
                <p14:nvPr/>
              </p14:nvContentPartPr>
              <p14:xfrm>
                <a:off x="3731354" y="4717744"/>
                <a:ext cx="42480" cy="131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D1FF398-1E0A-41BA-8D35-7D494B26EB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22354" y="4709104"/>
                  <a:ext cx="60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699003-600D-4AF1-9895-2DAD147CFB3B}"/>
                    </a:ext>
                  </a:extLst>
                </p14:cNvPr>
                <p14:cNvContentPartPr/>
                <p14:nvPr/>
              </p14:nvContentPartPr>
              <p14:xfrm>
                <a:off x="3915674" y="4625944"/>
                <a:ext cx="180720" cy="151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699003-600D-4AF1-9895-2DAD147CFB3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06674" y="4616944"/>
                  <a:ext cx="19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38F185-C4EF-48A4-9A64-C72C5EC3B38B}"/>
                    </a:ext>
                  </a:extLst>
                </p14:cNvPr>
                <p14:cNvContentPartPr/>
                <p14:nvPr/>
              </p14:nvContentPartPr>
              <p14:xfrm>
                <a:off x="4038434" y="4676704"/>
                <a:ext cx="182520" cy="500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38F185-C4EF-48A4-9A64-C72C5EC3B38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29434" y="4667704"/>
                  <a:ext cx="2001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CB11CCF-1117-4A62-AF51-105ACA213C82}"/>
                    </a:ext>
                  </a:extLst>
                </p14:cNvPr>
                <p14:cNvContentPartPr/>
                <p14:nvPr/>
              </p14:nvContentPartPr>
              <p14:xfrm>
                <a:off x="4563314" y="4341184"/>
                <a:ext cx="244800" cy="483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CB11CCF-1117-4A62-AF51-105ACA213C8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54314" y="4332544"/>
                  <a:ext cx="262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C14380-DC2B-43E4-AE87-5E7C7797176A}"/>
                    </a:ext>
                  </a:extLst>
                </p14:cNvPr>
                <p14:cNvContentPartPr/>
                <p14:nvPr/>
              </p14:nvContentPartPr>
              <p14:xfrm>
                <a:off x="4517234" y="4538824"/>
                <a:ext cx="367200" cy="89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C14380-DC2B-43E4-AE87-5E7C7797176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508594" y="4530184"/>
                  <a:ext cx="384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5ABF56-7ACD-416F-9062-CF6504576C66}"/>
                    </a:ext>
                  </a:extLst>
                </p14:cNvPr>
                <p14:cNvContentPartPr/>
                <p14:nvPr/>
              </p14:nvContentPartPr>
              <p14:xfrm>
                <a:off x="4837274" y="4288984"/>
                <a:ext cx="227520" cy="465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5ABF56-7ACD-416F-9062-CF6504576C6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28274" y="4279984"/>
                  <a:ext cx="2451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5BA5FF5-BF0D-4418-B57A-FCA4E9BF7A7D}"/>
                    </a:ext>
                  </a:extLst>
                </p14:cNvPr>
                <p14:cNvContentPartPr/>
                <p14:nvPr/>
              </p14:nvContentPartPr>
              <p14:xfrm>
                <a:off x="5061194" y="4556824"/>
                <a:ext cx="169560" cy="185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5BA5FF5-BF0D-4418-B57A-FCA4E9BF7A7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52194" y="4547824"/>
                  <a:ext cx="187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A5ADA9C-598B-4319-B37D-DDA1106100B5}"/>
                    </a:ext>
                  </a:extLst>
                </p14:cNvPr>
                <p14:cNvContentPartPr/>
                <p14:nvPr/>
              </p14:nvContentPartPr>
              <p14:xfrm>
                <a:off x="5668874" y="4245064"/>
                <a:ext cx="241560" cy="537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A5ADA9C-598B-4319-B37D-DDA1106100B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660234" y="4236064"/>
                  <a:ext cx="2592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EB21CA9-FDF8-46E4-94F8-C70CE46906A5}"/>
                    </a:ext>
                  </a:extLst>
                </p14:cNvPr>
                <p14:cNvContentPartPr/>
                <p14:nvPr/>
              </p14:nvContentPartPr>
              <p14:xfrm>
                <a:off x="5554754" y="4488424"/>
                <a:ext cx="398520" cy="83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EB21CA9-FDF8-46E4-94F8-C70CE46906A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45754" y="4479784"/>
                  <a:ext cx="416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D513658-3C61-442D-AE98-A8AA0D8D3F3F}"/>
                    </a:ext>
                  </a:extLst>
                </p14:cNvPr>
                <p14:cNvContentPartPr/>
                <p14:nvPr/>
              </p14:nvContentPartPr>
              <p14:xfrm>
                <a:off x="5896394" y="4526584"/>
                <a:ext cx="197280" cy="226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D513658-3C61-442D-AE98-A8AA0D8D3F3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87394" y="4517944"/>
                  <a:ext cx="214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6CFEF9-D6B6-4708-AC48-F34EABA708AA}"/>
                    </a:ext>
                  </a:extLst>
                </p14:cNvPr>
                <p14:cNvContentPartPr/>
                <p14:nvPr/>
              </p14:nvContentPartPr>
              <p14:xfrm>
                <a:off x="6108434" y="4456744"/>
                <a:ext cx="180000" cy="276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6CFEF9-D6B6-4708-AC48-F34EABA708A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99794" y="4448104"/>
                  <a:ext cx="197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2E77EDC-64BE-40E1-ABD2-2DC3012786A6}"/>
                    </a:ext>
                  </a:extLst>
                </p14:cNvPr>
                <p14:cNvContentPartPr/>
                <p14:nvPr/>
              </p14:nvContentPartPr>
              <p14:xfrm>
                <a:off x="6239834" y="4557904"/>
                <a:ext cx="159480" cy="144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2E77EDC-64BE-40E1-ABD2-2DC3012786A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30834" y="4549264"/>
                  <a:ext cx="177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4E8CD3F-04BF-4FB4-ABAE-CAB35DE5A1AE}"/>
                    </a:ext>
                  </a:extLst>
                </p14:cNvPr>
                <p14:cNvContentPartPr/>
                <p14:nvPr/>
              </p14:nvContentPartPr>
              <p14:xfrm>
                <a:off x="6585434" y="4301584"/>
                <a:ext cx="169200" cy="414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4E8CD3F-04BF-4FB4-ABAE-CAB35DE5A1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76794" y="4292944"/>
                  <a:ext cx="186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8315EFF-568E-47DB-A474-4B6C5ECF39DA}"/>
                    </a:ext>
                  </a:extLst>
                </p14:cNvPr>
                <p14:cNvContentPartPr/>
                <p14:nvPr/>
              </p14:nvContentPartPr>
              <p14:xfrm>
                <a:off x="7016714" y="4507864"/>
                <a:ext cx="190800" cy="165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8315EFF-568E-47DB-A474-4B6C5ECF39D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07714" y="4498864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DBAE8FA-BE2A-476F-A354-4D9336E5E6EA}"/>
                    </a:ext>
                  </a:extLst>
                </p14:cNvPr>
                <p14:cNvContentPartPr/>
                <p14:nvPr/>
              </p14:nvContentPartPr>
              <p14:xfrm>
                <a:off x="7235234" y="4515064"/>
                <a:ext cx="180360" cy="168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DBAE8FA-BE2A-476F-A354-4D9336E5E6E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26594" y="4506424"/>
                  <a:ext cx="19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EF937D-5C32-45AB-8278-634A79DDB0F7}"/>
                    </a:ext>
                  </a:extLst>
                </p14:cNvPr>
                <p14:cNvContentPartPr/>
                <p14:nvPr/>
              </p14:nvContentPartPr>
              <p14:xfrm>
                <a:off x="7747154" y="4420744"/>
                <a:ext cx="324720" cy="22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EF937D-5C32-45AB-8278-634A79DDB0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38514" y="4411744"/>
                  <a:ext cx="342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74C74E7-D907-44C8-B67F-CF47CB0A3AD6}"/>
                    </a:ext>
                  </a:extLst>
                </p14:cNvPr>
                <p14:cNvContentPartPr/>
                <p14:nvPr/>
              </p14:nvContentPartPr>
              <p14:xfrm>
                <a:off x="8135234" y="4228504"/>
                <a:ext cx="188280" cy="408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74C74E7-D907-44C8-B67F-CF47CB0A3AD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26234" y="4219864"/>
                  <a:ext cx="205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D222690-0D9A-4006-8927-7118A9E07717}"/>
                    </a:ext>
                  </a:extLst>
                </p14:cNvPr>
                <p14:cNvContentPartPr/>
                <p14:nvPr/>
              </p14:nvContentPartPr>
              <p14:xfrm>
                <a:off x="8368154" y="4365664"/>
                <a:ext cx="208440" cy="264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D222690-0D9A-4006-8927-7118A9E0771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59514" y="4357024"/>
                  <a:ext cx="22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531F045-A2E3-4625-B879-24AC0314C518}"/>
                    </a:ext>
                  </a:extLst>
                </p14:cNvPr>
                <p14:cNvContentPartPr/>
                <p14:nvPr/>
              </p14:nvContentPartPr>
              <p14:xfrm>
                <a:off x="8542754" y="4464664"/>
                <a:ext cx="142920" cy="156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531F045-A2E3-4625-B879-24AC0314C5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34114" y="4455664"/>
                  <a:ext cx="160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32082E-FDEC-451C-8384-1333C00FEE44}"/>
                    </a:ext>
                  </a:extLst>
                </p14:cNvPr>
                <p14:cNvContentPartPr/>
                <p14:nvPr/>
              </p14:nvContentPartPr>
              <p14:xfrm>
                <a:off x="8821754" y="4173064"/>
                <a:ext cx="245880" cy="416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32082E-FDEC-451C-8384-1333C00FEE4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13114" y="4164424"/>
                  <a:ext cx="263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C3AFDBF-D53B-4CF1-B8C5-DC0A52AB195F}"/>
                    </a:ext>
                  </a:extLst>
                </p14:cNvPr>
                <p14:cNvContentPartPr/>
                <p14:nvPr/>
              </p14:nvContentPartPr>
              <p14:xfrm>
                <a:off x="9439154" y="4169104"/>
                <a:ext cx="179280" cy="46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C3AFDBF-D53B-4CF1-B8C5-DC0A52AB195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30154" y="4160464"/>
                  <a:ext cx="1969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2A364C8-AAA5-4D34-8343-0D5647EE34E8}"/>
                    </a:ext>
                  </a:extLst>
                </p14:cNvPr>
                <p14:cNvContentPartPr/>
                <p14:nvPr/>
              </p14:nvContentPartPr>
              <p14:xfrm>
                <a:off x="9376154" y="4376824"/>
                <a:ext cx="344520" cy="91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2A364C8-AAA5-4D34-8343-0D5647EE34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67154" y="4367824"/>
                  <a:ext cx="362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AACE24D-4A58-4A31-9CD2-7D5190FA2290}"/>
                    </a:ext>
                  </a:extLst>
                </p14:cNvPr>
                <p14:cNvContentPartPr/>
                <p14:nvPr/>
              </p14:nvContentPartPr>
              <p14:xfrm>
                <a:off x="9737594" y="4121944"/>
                <a:ext cx="202320" cy="429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AACE24D-4A58-4A31-9CD2-7D5190FA229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28954" y="4113304"/>
                  <a:ext cx="219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0A732A-9F42-47E9-861F-1869F2B0EEE1}"/>
                    </a:ext>
                  </a:extLst>
                </p14:cNvPr>
                <p14:cNvContentPartPr/>
                <p14:nvPr/>
              </p14:nvContentPartPr>
              <p14:xfrm>
                <a:off x="9933074" y="4369264"/>
                <a:ext cx="200160" cy="199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0A732A-9F42-47E9-861F-1869F2B0EEE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924074" y="4360264"/>
                  <a:ext cx="21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3C813B-1534-433B-9A9E-246C75102253}"/>
                    </a:ext>
                  </a:extLst>
                </p14:cNvPr>
                <p14:cNvContentPartPr/>
                <p14:nvPr/>
              </p14:nvContentPartPr>
              <p14:xfrm>
                <a:off x="10444274" y="4352704"/>
                <a:ext cx="259560" cy="234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3C813B-1534-433B-9A9E-246C7510225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435274" y="4343704"/>
                  <a:ext cx="277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E7D996-2675-4ED3-BEDD-D95ADBF059CE}"/>
                    </a:ext>
                  </a:extLst>
                </p14:cNvPr>
                <p14:cNvContentPartPr/>
                <p14:nvPr/>
              </p14:nvContentPartPr>
              <p14:xfrm>
                <a:off x="10950434" y="4148584"/>
                <a:ext cx="105840" cy="269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E7D996-2675-4ED3-BEDD-D95ADBF059C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41794" y="4139584"/>
                  <a:ext cx="12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28739F4-35EE-470F-9531-7ACB9CC10C27}"/>
                    </a:ext>
                  </a:extLst>
                </p14:cNvPr>
                <p14:cNvContentPartPr/>
                <p14:nvPr/>
              </p14:nvContentPartPr>
              <p14:xfrm>
                <a:off x="10870874" y="4254784"/>
                <a:ext cx="262800" cy="55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28739F4-35EE-470F-9531-7ACB9CC10C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61874" y="4245784"/>
                  <a:ext cx="280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B274E28-81E6-4F36-810B-695EEB49A66B}"/>
                    </a:ext>
                  </a:extLst>
                </p14:cNvPr>
                <p14:cNvContentPartPr/>
                <p14:nvPr/>
              </p14:nvContentPartPr>
              <p14:xfrm>
                <a:off x="11185514" y="4080184"/>
                <a:ext cx="212400" cy="353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B274E28-81E6-4F36-810B-695EEB49A66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176874" y="4071184"/>
                  <a:ext cx="230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CEE819-5221-4648-9925-C892F94944EF}"/>
                    </a:ext>
                  </a:extLst>
                </p14:cNvPr>
                <p14:cNvContentPartPr/>
                <p14:nvPr/>
              </p14:nvContentPartPr>
              <p14:xfrm>
                <a:off x="2248154" y="5286904"/>
                <a:ext cx="286200" cy="278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CEE819-5221-4648-9925-C892F94944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39514" y="5277904"/>
                  <a:ext cx="303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6AFB01-3FE2-4FFE-A523-941E09BD109D}"/>
                    </a:ext>
                  </a:extLst>
                </p14:cNvPr>
                <p14:cNvContentPartPr/>
                <p14:nvPr/>
              </p14:nvContentPartPr>
              <p14:xfrm>
                <a:off x="2568194" y="5369344"/>
                <a:ext cx="184320" cy="212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6AFB01-3FE2-4FFE-A523-941E09BD109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59194" y="5360704"/>
                  <a:ext cx="201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91EC24-051C-47BB-B186-1B4D39A8C9ED}"/>
                    </a:ext>
                  </a:extLst>
                </p14:cNvPr>
                <p14:cNvContentPartPr/>
                <p14:nvPr/>
              </p14:nvContentPartPr>
              <p14:xfrm>
                <a:off x="2800034" y="5330104"/>
                <a:ext cx="199080" cy="211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91EC24-051C-47BB-B186-1B4D39A8C9E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91394" y="5321104"/>
                  <a:ext cx="21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3449881-D62C-4A0B-9DD1-8C5F0A9F63BC}"/>
                    </a:ext>
                  </a:extLst>
                </p14:cNvPr>
                <p14:cNvContentPartPr/>
                <p14:nvPr/>
              </p14:nvContentPartPr>
              <p14:xfrm>
                <a:off x="3038714" y="5313904"/>
                <a:ext cx="180360" cy="238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3449881-D62C-4A0B-9DD1-8C5F0A9F63B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29714" y="5305264"/>
                  <a:ext cx="19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1AE341C-E80E-456E-9921-3BD012B34A96}"/>
                    </a:ext>
                  </a:extLst>
                </p14:cNvPr>
                <p14:cNvContentPartPr/>
                <p14:nvPr/>
              </p14:nvContentPartPr>
              <p14:xfrm>
                <a:off x="3301514" y="5334064"/>
                <a:ext cx="218160" cy="201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1AE341C-E80E-456E-9921-3BD012B34A9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292514" y="5325064"/>
                  <a:ext cx="23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205A75C-4B10-411E-B72A-E8461BA3DC7A}"/>
                    </a:ext>
                  </a:extLst>
                </p14:cNvPr>
                <p14:cNvContentPartPr/>
                <p14:nvPr/>
              </p14:nvContentPartPr>
              <p14:xfrm>
                <a:off x="3573674" y="5284744"/>
                <a:ext cx="141840" cy="266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205A75C-4B10-411E-B72A-E8461BA3DC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64674" y="5276104"/>
                  <a:ext cx="159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BAB4DD1-F7FC-4486-90ED-AFD918B08F1F}"/>
                    </a:ext>
                  </a:extLst>
                </p14:cNvPr>
                <p14:cNvContentPartPr/>
                <p14:nvPr/>
              </p14:nvContentPartPr>
              <p14:xfrm>
                <a:off x="3827114" y="5227864"/>
                <a:ext cx="26028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BAB4DD1-F7FC-4486-90ED-AFD918B08F1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18114" y="5219224"/>
                  <a:ext cx="277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1C2EE7C-80F4-4128-9656-381B4767AA7E}"/>
                    </a:ext>
                  </a:extLst>
                </p14:cNvPr>
                <p14:cNvContentPartPr/>
                <p14:nvPr/>
              </p14:nvContentPartPr>
              <p14:xfrm>
                <a:off x="4543874" y="5328664"/>
                <a:ext cx="215280" cy="198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1C2EE7C-80F4-4128-9656-381B4767AA7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35234" y="5320024"/>
                  <a:ext cx="232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5A09F5-9E57-4A55-895B-BCDE90D074D9}"/>
                    </a:ext>
                  </a:extLst>
                </p14:cNvPr>
                <p14:cNvContentPartPr/>
                <p14:nvPr/>
              </p14:nvContentPartPr>
              <p14:xfrm>
                <a:off x="4835834" y="5295904"/>
                <a:ext cx="208080" cy="210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5A09F5-9E57-4A55-895B-BCDE90D074D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26834" y="5286904"/>
                  <a:ext cx="225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D11F8A6-88F8-4341-A713-C03A5D8BE3F9}"/>
                    </a:ext>
                  </a:extLst>
                </p14:cNvPr>
                <p14:cNvContentPartPr/>
                <p14:nvPr/>
              </p14:nvContentPartPr>
              <p14:xfrm>
                <a:off x="5062994" y="5304904"/>
                <a:ext cx="203040" cy="212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D11F8A6-88F8-4341-A713-C03A5D8BE3F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53994" y="5296264"/>
                  <a:ext cx="220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496A76-09DA-4589-9BB0-C7E949E93D73}"/>
                    </a:ext>
                  </a:extLst>
                </p14:cNvPr>
                <p14:cNvContentPartPr/>
                <p14:nvPr/>
              </p14:nvContentPartPr>
              <p14:xfrm>
                <a:off x="5361074" y="5336584"/>
                <a:ext cx="176400" cy="189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496A76-09DA-4589-9BB0-C7E949E93D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52074" y="5327584"/>
                  <a:ext cx="194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11AD77-0256-4C88-B97F-15774092D8EA}"/>
                    </a:ext>
                  </a:extLst>
                </p14:cNvPr>
                <p14:cNvContentPartPr/>
                <p14:nvPr/>
              </p14:nvContentPartPr>
              <p14:xfrm>
                <a:off x="5593994" y="5337664"/>
                <a:ext cx="238320" cy="196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11AD77-0256-4C88-B97F-15774092D8E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85354" y="5329024"/>
                  <a:ext cx="255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904B511-5030-4D0C-B2EE-5755937FA5C1}"/>
                    </a:ext>
                  </a:extLst>
                </p14:cNvPr>
                <p14:cNvContentPartPr/>
                <p14:nvPr/>
              </p14:nvContentPartPr>
              <p14:xfrm>
                <a:off x="5820434" y="5303464"/>
                <a:ext cx="194040" cy="264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904B511-5030-4D0C-B2EE-5755937FA5C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11794" y="5294464"/>
                  <a:ext cx="211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F1B5D09-DC71-4356-8A13-77D25C29CA8E}"/>
                    </a:ext>
                  </a:extLst>
                </p14:cNvPr>
                <p14:cNvContentPartPr/>
                <p14:nvPr/>
              </p14:nvContentPartPr>
              <p14:xfrm>
                <a:off x="6174314" y="5556904"/>
                <a:ext cx="48600" cy="61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F1B5D09-DC71-4356-8A13-77D25C29CA8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165674" y="5548264"/>
                  <a:ext cx="6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3FB08D0-9573-4BDA-B91C-4C5B6CCCE19B}"/>
                    </a:ext>
                  </a:extLst>
                </p14:cNvPr>
                <p14:cNvContentPartPr/>
                <p14:nvPr/>
              </p14:nvContentPartPr>
              <p14:xfrm>
                <a:off x="10122468" y="3361372"/>
                <a:ext cx="187920" cy="243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3FB08D0-9573-4BDA-B91C-4C5B6CCCE19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113468" y="3352732"/>
                  <a:ext cx="205560" cy="26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732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4A09F3-B627-4B13-9324-59D2EB15027F}"/>
              </a:ext>
            </a:extLst>
          </p:cNvPr>
          <p:cNvGrpSpPr/>
          <p:nvPr/>
        </p:nvGrpSpPr>
        <p:grpSpPr>
          <a:xfrm>
            <a:off x="469394" y="331504"/>
            <a:ext cx="844560" cy="309960"/>
            <a:chOff x="469394" y="331504"/>
            <a:chExt cx="84456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F4C57A-4789-462F-86EA-FC963F88D348}"/>
                    </a:ext>
                  </a:extLst>
                </p14:cNvPr>
                <p14:cNvContentPartPr/>
                <p14:nvPr/>
              </p14:nvContentPartPr>
              <p14:xfrm>
                <a:off x="655874" y="411784"/>
                <a:ext cx="120960" cy="201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F4C57A-4789-462F-86EA-FC963F88D3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34" y="403144"/>
                  <a:ext cx="138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3A47FB-126B-40C9-88CE-AFAA1A3F5FB7}"/>
                    </a:ext>
                  </a:extLst>
                </p14:cNvPr>
                <p14:cNvContentPartPr/>
                <p14:nvPr/>
              </p14:nvContentPartPr>
              <p14:xfrm>
                <a:off x="469394" y="560464"/>
                <a:ext cx="481320" cy="81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3A47FB-126B-40C9-88CE-AFAA1A3F5F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394" y="551464"/>
                  <a:ext cx="498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293363-1CEF-4CE0-AC20-F138DB1093CA}"/>
                    </a:ext>
                  </a:extLst>
                </p14:cNvPr>
                <p14:cNvContentPartPr/>
                <p14:nvPr/>
              </p14:nvContentPartPr>
              <p14:xfrm>
                <a:off x="497114" y="331504"/>
                <a:ext cx="548280" cy="87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293363-1CEF-4CE0-AC20-F138DB1093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8114" y="322504"/>
                  <a:ext cx="56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104EE1-90C0-4022-A3E3-8AB8807F60C3}"/>
                    </a:ext>
                  </a:extLst>
                </p14:cNvPr>
                <p14:cNvContentPartPr/>
                <p14:nvPr/>
              </p14:nvContentPartPr>
              <p14:xfrm>
                <a:off x="1094354" y="421864"/>
                <a:ext cx="219600" cy="20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104EE1-90C0-4022-A3E3-8AB8807F60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354" y="412864"/>
                  <a:ext cx="2372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B51C6-925D-4242-860A-83558B3A00F3}"/>
              </a:ext>
            </a:extLst>
          </p:cNvPr>
          <p:cNvGrpSpPr/>
          <p:nvPr/>
        </p:nvGrpSpPr>
        <p:grpSpPr>
          <a:xfrm>
            <a:off x="1754594" y="167704"/>
            <a:ext cx="810000" cy="507960"/>
            <a:chOff x="1754594" y="167704"/>
            <a:chExt cx="81000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D62DCA-405A-439C-92ED-D5886F35DF97}"/>
                    </a:ext>
                  </a:extLst>
                </p14:cNvPr>
                <p14:cNvContentPartPr/>
                <p14:nvPr/>
              </p14:nvContentPartPr>
              <p14:xfrm>
                <a:off x="1805714" y="228544"/>
                <a:ext cx="237600" cy="447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D62DCA-405A-439C-92ED-D5886F35DF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7074" y="219904"/>
                  <a:ext cx="255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E2AF5B-B865-44FA-916B-20D377FDA9D4}"/>
                    </a:ext>
                  </a:extLst>
                </p14:cNvPr>
                <p14:cNvContentPartPr/>
                <p14:nvPr/>
              </p14:nvContentPartPr>
              <p14:xfrm>
                <a:off x="1754594" y="403864"/>
                <a:ext cx="353520" cy="8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E2AF5B-B865-44FA-916B-20D377FDA9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5594" y="394864"/>
                  <a:ext cx="371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938599-654B-471D-B931-1CF38E025998}"/>
                    </a:ext>
                  </a:extLst>
                </p14:cNvPr>
                <p14:cNvContentPartPr/>
                <p14:nvPr/>
              </p14:nvContentPartPr>
              <p14:xfrm>
                <a:off x="2075354" y="167704"/>
                <a:ext cx="233640" cy="468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938599-654B-471D-B931-1CF38E0259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6714" y="159064"/>
                  <a:ext cx="2512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3A6108-E054-4C54-9144-4C10644DAE70}"/>
                    </a:ext>
                  </a:extLst>
                </p14:cNvPr>
                <p14:cNvContentPartPr/>
                <p14:nvPr/>
              </p14:nvContentPartPr>
              <p14:xfrm>
                <a:off x="2379194" y="446704"/>
                <a:ext cx="185400" cy="170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3A6108-E054-4C54-9144-4C10644DAE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0194" y="437704"/>
                  <a:ext cx="2030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306DB9-82C2-430D-BFEC-A02184586B17}"/>
              </a:ext>
            </a:extLst>
          </p:cNvPr>
          <p:cNvGrpSpPr/>
          <p:nvPr/>
        </p:nvGrpSpPr>
        <p:grpSpPr>
          <a:xfrm>
            <a:off x="3014594" y="127024"/>
            <a:ext cx="1367640" cy="577440"/>
            <a:chOff x="3014594" y="127024"/>
            <a:chExt cx="136764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3826F9-0A9B-4058-8286-A6DE54E8A4D1}"/>
                    </a:ext>
                  </a:extLst>
                </p14:cNvPr>
                <p14:cNvContentPartPr/>
                <p14:nvPr/>
              </p14:nvContentPartPr>
              <p14:xfrm>
                <a:off x="3014594" y="437344"/>
                <a:ext cx="202320" cy="22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3826F9-0A9B-4058-8286-A6DE54E8A4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5954" y="428704"/>
                  <a:ext cx="219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8927A5-0B10-4EE9-A8DC-ACA07CC2C4F5}"/>
                    </a:ext>
                  </a:extLst>
                </p14:cNvPr>
                <p14:cNvContentPartPr/>
                <p14:nvPr/>
              </p14:nvContentPartPr>
              <p14:xfrm>
                <a:off x="3428234" y="127024"/>
                <a:ext cx="264960" cy="528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8927A5-0B10-4EE9-A8DC-ACA07CC2C4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9594" y="118384"/>
                  <a:ext cx="2826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231E6D-5E0E-41ED-A03B-33CDB42A9883}"/>
                    </a:ext>
                  </a:extLst>
                </p14:cNvPr>
                <p14:cNvContentPartPr/>
                <p14:nvPr/>
              </p14:nvContentPartPr>
              <p14:xfrm>
                <a:off x="3759434" y="453544"/>
                <a:ext cx="154080" cy="183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231E6D-5E0E-41ED-A03B-33CDB42A98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0434" y="444544"/>
                  <a:ext cx="171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5B9FEE-5198-4AAD-9C81-1BB8BBF8A8FA}"/>
                    </a:ext>
                  </a:extLst>
                </p14:cNvPr>
                <p14:cNvContentPartPr/>
                <p14:nvPr/>
              </p14:nvContentPartPr>
              <p14:xfrm>
                <a:off x="3956354" y="423304"/>
                <a:ext cx="256320" cy="210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5B9FEE-5198-4AAD-9C81-1BB8BBF8A8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7354" y="414304"/>
                  <a:ext cx="273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F34BC9-0279-4533-947B-B338008B5D07}"/>
                    </a:ext>
                  </a:extLst>
                </p14:cNvPr>
                <p14:cNvContentPartPr/>
                <p14:nvPr/>
              </p14:nvContentPartPr>
              <p14:xfrm>
                <a:off x="4192874" y="449584"/>
                <a:ext cx="189360" cy="254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F34BC9-0279-4533-947B-B338008B5D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4234" y="440944"/>
                  <a:ext cx="2070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BC9DBE-CCBE-4541-8E69-0AE417BCBFF5}"/>
              </a:ext>
            </a:extLst>
          </p:cNvPr>
          <p:cNvGrpSpPr/>
          <p:nvPr/>
        </p:nvGrpSpPr>
        <p:grpSpPr>
          <a:xfrm>
            <a:off x="4775354" y="280384"/>
            <a:ext cx="2051640" cy="347760"/>
            <a:chOff x="4775354" y="280384"/>
            <a:chExt cx="20516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7E0034-8D9E-4FD9-A2DB-C29B15015296}"/>
                    </a:ext>
                  </a:extLst>
                </p14:cNvPr>
                <p14:cNvContentPartPr/>
                <p14:nvPr/>
              </p14:nvContentPartPr>
              <p14:xfrm>
                <a:off x="4775354" y="313144"/>
                <a:ext cx="364320" cy="31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7E0034-8D9E-4FD9-A2DB-C29B150152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66354" y="304504"/>
                  <a:ext cx="381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DCECA8-7E1D-48A9-A055-17EE22AD62B1}"/>
                    </a:ext>
                  </a:extLst>
                </p14:cNvPr>
                <p14:cNvContentPartPr/>
                <p14:nvPr/>
              </p14:nvContentPartPr>
              <p14:xfrm>
                <a:off x="5151194" y="331864"/>
                <a:ext cx="217800" cy="26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DCECA8-7E1D-48A9-A055-17EE22AD62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2194" y="323224"/>
                  <a:ext cx="235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4865E2-441B-403D-AEB6-1FA1DAAA6EA5}"/>
                    </a:ext>
                  </a:extLst>
                </p14:cNvPr>
                <p14:cNvContentPartPr/>
                <p14:nvPr/>
              </p14:nvContentPartPr>
              <p14:xfrm>
                <a:off x="5399594" y="412504"/>
                <a:ext cx="224640" cy="194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4865E2-441B-403D-AEB6-1FA1DAAA6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0954" y="403504"/>
                  <a:ext cx="242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7148AF-0638-44B8-A2B8-A65A030FDB3F}"/>
                    </a:ext>
                  </a:extLst>
                </p14:cNvPr>
                <p14:cNvContentPartPr/>
                <p14:nvPr/>
              </p14:nvContentPartPr>
              <p14:xfrm>
                <a:off x="5590034" y="400264"/>
                <a:ext cx="266040" cy="216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7148AF-0638-44B8-A2B8-A65A030FDB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81034" y="391264"/>
                  <a:ext cx="283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4CF263-4739-49E5-A3A2-350317AD3468}"/>
                    </a:ext>
                  </a:extLst>
                </p14:cNvPr>
                <p14:cNvContentPartPr/>
                <p14:nvPr/>
              </p14:nvContentPartPr>
              <p14:xfrm>
                <a:off x="5892794" y="403864"/>
                <a:ext cx="217440" cy="19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4CF263-4739-49E5-A3A2-350317AD34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3794" y="395224"/>
                  <a:ext cx="23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7D6D53-0DB9-4F9E-BAC1-AD54C743B093}"/>
                    </a:ext>
                  </a:extLst>
                </p14:cNvPr>
                <p14:cNvContentPartPr/>
                <p14:nvPr/>
              </p14:nvContentPartPr>
              <p14:xfrm>
                <a:off x="6139394" y="401344"/>
                <a:ext cx="276840" cy="21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7D6D53-0DB9-4F9E-BAC1-AD54C743B0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30754" y="392344"/>
                  <a:ext cx="294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D8DE9F-1538-460C-84F2-EA3AB039B15E}"/>
                    </a:ext>
                  </a:extLst>
                </p14:cNvPr>
                <p14:cNvContentPartPr/>
                <p14:nvPr/>
              </p14:nvContentPartPr>
              <p14:xfrm>
                <a:off x="6388514" y="280384"/>
                <a:ext cx="227160" cy="31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D8DE9F-1538-460C-84F2-EA3AB039B1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79874" y="271384"/>
                  <a:ext cx="244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478FE7-848A-4CC7-8B7F-54ABDAF2AEA5}"/>
                    </a:ext>
                  </a:extLst>
                </p14:cNvPr>
                <p14:cNvContentPartPr/>
                <p14:nvPr/>
              </p14:nvContentPartPr>
              <p14:xfrm>
                <a:off x="6603074" y="385504"/>
                <a:ext cx="223920" cy="21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478FE7-848A-4CC7-8B7F-54ABDAF2AE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4074" y="376864"/>
                  <a:ext cx="24156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63B297-C0D0-46DE-9597-FB4C034B8839}"/>
                  </a:ext>
                </a:extLst>
              </p14:cNvPr>
              <p14:cNvContentPartPr/>
              <p14:nvPr/>
            </p14:nvContentPartPr>
            <p14:xfrm>
              <a:off x="7008794" y="599704"/>
              <a:ext cx="120960" cy="232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63B297-C0D0-46DE-9597-FB4C034B883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00154" y="590704"/>
                <a:ext cx="13860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7B35AE5-00D3-41BF-8800-E911DFC56262}"/>
              </a:ext>
            </a:extLst>
          </p:cNvPr>
          <p:cNvGrpSpPr/>
          <p:nvPr/>
        </p:nvGrpSpPr>
        <p:grpSpPr>
          <a:xfrm>
            <a:off x="7401194" y="246544"/>
            <a:ext cx="420840" cy="378000"/>
            <a:chOff x="7401194" y="246544"/>
            <a:chExt cx="42084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185F8-356E-451A-902A-CE2F20A34D28}"/>
                    </a:ext>
                  </a:extLst>
                </p14:cNvPr>
                <p14:cNvContentPartPr/>
                <p14:nvPr/>
              </p14:nvContentPartPr>
              <p14:xfrm>
                <a:off x="7487234" y="304144"/>
                <a:ext cx="309240" cy="320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185F8-356E-451A-902A-CE2F20A34D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8594" y="295144"/>
                  <a:ext cx="3268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FE6302-DFBA-4A57-A550-B3349EEBBAA8}"/>
                    </a:ext>
                  </a:extLst>
                </p14:cNvPr>
                <p14:cNvContentPartPr/>
                <p14:nvPr/>
              </p14:nvContentPartPr>
              <p14:xfrm>
                <a:off x="7401194" y="246544"/>
                <a:ext cx="420840" cy="34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FE6302-DFBA-4A57-A550-B3349EEBBA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92554" y="237904"/>
                  <a:ext cx="43848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D9B92E-070B-4415-AD1D-22627A20B171}"/>
              </a:ext>
            </a:extLst>
          </p:cNvPr>
          <p:cNvGrpSpPr/>
          <p:nvPr/>
        </p:nvGrpSpPr>
        <p:grpSpPr>
          <a:xfrm>
            <a:off x="8167634" y="113704"/>
            <a:ext cx="719280" cy="441360"/>
            <a:chOff x="8167634" y="113704"/>
            <a:chExt cx="71928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040017-95A0-4571-90FE-CE3D56398E1E}"/>
                    </a:ext>
                  </a:extLst>
                </p14:cNvPr>
                <p14:cNvContentPartPr/>
                <p14:nvPr/>
              </p14:nvContentPartPr>
              <p14:xfrm>
                <a:off x="8167634" y="113704"/>
                <a:ext cx="261000" cy="433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040017-95A0-4571-90FE-CE3D56398E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58634" y="104704"/>
                  <a:ext cx="2786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7B0130-3C6A-4EA8-A81D-B652028CD22A}"/>
                    </a:ext>
                  </a:extLst>
                </p14:cNvPr>
                <p14:cNvContentPartPr/>
                <p14:nvPr/>
              </p14:nvContentPartPr>
              <p14:xfrm>
                <a:off x="8486234" y="388744"/>
                <a:ext cx="162720" cy="16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7B0130-3C6A-4EA8-A81D-B652028CD2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7594" y="380104"/>
                  <a:ext cx="18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E880CE-D300-43B6-A66C-59191CF15A80}"/>
                    </a:ext>
                  </a:extLst>
                </p14:cNvPr>
                <p14:cNvContentPartPr/>
                <p14:nvPr/>
              </p14:nvContentPartPr>
              <p14:xfrm>
                <a:off x="8741834" y="339064"/>
                <a:ext cx="145080" cy="20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E880CE-D300-43B6-A66C-59191CF15A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2834" y="330064"/>
                  <a:ext cx="1627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B788E8-82AE-4362-9CF8-0E7F6973A5E3}"/>
              </a:ext>
            </a:extLst>
          </p:cNvPr>
          <p:cNvGrpSpPr/>
          <p:nvPr/>
        </p:nvGrpSpPr>
        <p:grpSpPr>
          <a:xfrm>
            <a:off x="9175634" y="79144"/>
            <a:ext cx="2234520" cy="814320"/>
            <a:chOff x="9175634" y="79144"/>
            <a:chExt cx="2234520" cy="81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0704A6-17D6-4F2F-8912-62146EE74109}"/>
                    </a:ext>
                  </a:extLst>
                </p14:cNvPr>
                <p14:cNvContentPartPr/>
                <p14:nvPr/>
              </p14:nvContentPartPr>
              <p14:xfrm>
                <a:off x="9175634" y="350584"/>
                <a:ext cx="255240" cy="15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0704A6-17D6-4F2F-8912-62146EE741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66634" y="341584"/>
                  <a:ext cx="272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9FFA10-FF9A-46F4-82C2-C31CD480374C}"/>
                    </a:ext>
                  </a:extLst>
                </p14:cNvPr>
                <p14:cNvContentPartPr/>
                <p14:nvPr/>
              </p14:nvContentPartPr>
              <p14:xfrm>
                <a:off x="9652274" y="176704"/>
                <a:ext cx="529200" cy="38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9FFA10-FF9A-46F4-82C2-C31CD48037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43634" y="168064"/>
                  <a:ext cx="5468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018327-BACB-43AE-B416-05DEBE9E2DCA}"/>
                    </a:ext>
                  </a:extLst>
                </p14:cNvPr>
                <p14:cNvContentPartPr/>
                <p14:nvPr/>
              </p14:nvContentPartPr>
              <p14:xfrm>
                <a:off x="10076354" y="352024"/>
                <a:ext cx="184680" cy="16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018327-BACB-43AE-B416-05DEBE9E2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67354" y="343384"/>
                  <a:ext cx="202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3F8583-8083-4FE7-B2D1-F2A4219A8833}"/>
                    </a:ext>
                  </a:extLst>
                </p14:cNvPr>
                <p14:cNvContentPartPr/>
                <p14:nvPr/>
              </p14:nvContentPartPr>
              <p14:xfrm>
                <a:off x="10242314" y="421144"/>
                <a:ext cx="171360" cy="47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3F8583-8083-4FE7-B2D1-F2A4219A88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33674" y="412144"/>
                  <a:ext cx="189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8BF332-0FA0-49B0-8001-4719F4FE6A04}"/>
                    </a:ext>
                  </a:extLst>
                </p14:cNvPr>
                <p14:cNvContentPartPr/>
                <p14:nvPr/>
              </p14:nvContentPartPr>
              <p14:xfrm>
                <a:off x="10461914" y="382984"/>
                <a:ext cx="151920" cy="14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8BF332-0FA0-49B0-8001-4719F4FE6A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53274" y="374344"/>
                  <a:ext cx="16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692985-DD4C-436C-8A56-E573DA7632B4}"/>
                    </a:ext>
                  </a:extLst>
                </p14:cNvPr>
                <p14:cNvContentPartPr/>
                <p14:nvPr/>
              </p14:nvContentPartPr>
              <p14:xfrm>
                <a:off x="10731914" y="79144"/>
                <a:ext cx="238320" cy="46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692985-DD4C-436C-8A56-E573DA7632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22914" y="70504"/>
                  <a:ext cx="255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4A4617-05E8-400D-BAD7-8A162DB0CF31}"/>
                    </a:ext>
                  </a:extLst>
                </p14:cNvPr>
                <p14:cNvContentPartPr/>
                <p14:nvPr/>
              </p14:nvContentPartPr>
              <p14:xfrm>
                <a:off x="10614914" y="326824"/>
                <a:ext cx="318240" cy="197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4A4617-05E8-400D-BAD7-8A162DB0CF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05914" y="318184"/>
                  <a:ext cx="335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B8F718-6FED-4E5E-B864-149BCE156499}"/>
                    </a:ext>
                  </a:extLst>
                </p14:cNvPr>
                <p14:cNvContentPartPr/>
                <p14:nvPr/>
              </p14:nvContentPartPr>
              <p14:xfrm>
                <a:off x="10975994" y="292624"/>
                <a:ext cx="248040" cy="219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B8F718-6FED-4E5E-B864-149BCE1564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67354" y="283624"/>
                  <a:ext cx="265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E81D5C-CC7A-419E-A7CB-A9EBDA031BB6}"/>
                    </a:ext>
                  </a:extLst>
                </p14:cNvPr>
                <p14:cNvContentPartPr/>
                <p14:nvPr/>
              </p14:nvContentPartPr>
              <p14:xfrm>
                <a:off x="11179394" y="301624"/>
                <a:ext cx="230760" cy="24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E81D5C-CC7A-419E-A7CB-A9EBDA031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70754" y="292984"/>
                  <a:ext cx="2484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CA227E-300E-4C6B-91B1-25C057393A32}"/>
              </a:ext>
            </a:extLst>
          </p:cNvPr>
          <p:cNvGrpSpPr/>
          <p:nvPr/>
        </p:nvGrpSpPr>
        <p:grpSpPr>
          <a:xfrm>
            <a:off x="7931114" y="783664"/>
            <a:ext cx="2941920" cy="802440"/>
            <a:chOff x="7931114" y="783664"/>
            <a:chExt cx="294192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7BED24-D0C7-4948-89FD-4331DC997F56}"/>
                    </a:ext>
                  </a:extLst>
                </p14:cNvPr>
                <p14:cNvContentPartPr/>
                <p14:nvPr/>
              </p14:nvContentPartPr>
              <p14:xfrm>
                <a:off x="7931114" y="1200544"/>
                <a:ext cx="204120" cy="385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7BED24-D0C7-4948-89FD-4331DC997F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2474" y="1191904"/>
                  <a:ext cx="221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444A22-DECF-4D00-AC65-0CA858F53959}"/>
                    </a:ext>
                  </a:extLst>
                </p14:cNvPr>
                <p14:cNvContentPartPr/>
                <p14:nvPr/>
              </p14:nvContentPartPr>
              <p14:xfrm>
                <a:off x="8101754" y="1037824"/>
                <a:ext cx="267840" cy="228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7444A22-DECF-4D00-AC65-0CA858F539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93114" y="1029184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7E2EE0-7757-46AE-B4CA-D9951878CC7A}"/>
                    </a:ext>
                  </a:extLst>
                </p14:cNvPr>
                <p14:cNvContentPartPr/>
                <p14:nvPr/>
              </p14:nvContentPartPr>
              <p14:xfrm>
                <a:off x="8418194" y="1101184"/>
                <a:ext cx="156600" cy="147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7E2EE0-7757-46AE-B4CA-D9951878CC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09554" y="1092544"/>
                  <a:ext cx="174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5DC09C-A66D-420C-BC90-0A215D9A63D3}"/>
                    </a:ext>
                  </a:extLst>
                </p14:cNvPr>
                <p14:cNvContentPartPr/>
                <p14:nvPr/>
              </p14:nvContentPartPr>
              <p14:xfrm>
                <a:off x="8666234" y="1062664"/>
                <a:ext cx="164520" cy="253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5DC09C-A66D-420C-BC90-0A215D9A63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7234" y="1053664"/>
                  <a:ext cx="182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387744-A688-4D75-9FE7-92CCADF0B517}"/>
                    </a:ext>
                  </a:extLst>
                </p14:cNvPr>
                <p14:cNvContentPartPr/>
                <p14:nvPr/>
              </p14:nvContentPartPr>
              <p14:xfrm>
                <a:off x="8832194" y="1092904"/>
                <a:ext cx="219600" cy="143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387744-A688-4D75-9FE7-92CCADF0B5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3194" y="1083904"/>
                  <a:ext cx="23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A5A9FD-251C-41F9-BE52-8B5AC41BF4D7}"/>
                    </a:ext>
                  </a:extLst>
                </p14:cNvPr>
                <p14:cNvContentPartPr/>
                <p14:nvPr/>
              </p14:nvContentPartPr>
              <p14:xfrm>
                <a:off x="9109034" y="1103704"/>
                <a:ext cx="286560" cy="12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A5A9FD-251C-41F9-BE52-8B5AC41BF4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0034" y="1094704"/>
                  <a:ext cx="30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D7C8B6-C5C1-4813-B767-FDEFEDD3BC08}"/>
                    </a:ext>
                  </a:extLst>
                </p14:cNvPr>
                <p14:cNvContentPartPr/>
                <p14:nvPr/>
              </p14:nvContentPartPr>
              <p14:xfrm>
                <a:off x="9517994" y="1101184"/>
                <a:ext cx="150840" cy="12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D7C8B6-C5C1-4813-B767-FDEFEDD3BC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09354" y="1092184"/>
                  <a:ext cx="168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4761B2-D6A2-49FA-A5F0-E92700BC878F}"/>
                    </a:ext>
                  </a:extLst>
                </p14:cNvPr>
                <p14:cNvContentPartPr/>
                <p14:nvPr/>
              </p14:nvContentPartPr>
              <p14:xfrm>
                <a:off x="9796634" y="783664"/>
                <a:ext cx="253800" cy="491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4761B2-D6A2-49FA-A5F0-E92700BC87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87634" y="775024"/>
                  <a:ext cx="2714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1BDEB0-2BC1-4E59-B4C8-34F9BC9BA0C2}"/>
                    </a:ext>
                  </a:extLst>
                </p14:cNvPr>
                <p14:cNvContentPartPr/>
                <p14:nvPr/>
              </p14:nvContentPartPr>
              <p14:xfrm>
                <a:off x="9719594" y="993904"/>
                <a:ext cx="412920" cy="69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1BDEB0-2BC1-4E59-B4C8-34F9BC9BA0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10954" y="985264"/>
                  <a:ext cx="430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44DD0A-ED72-43EC-978C-3A6E08438EE6}"/>
                    </a:ext>
                  </a:extLst>
                </p14:cNvPr>
                <p14:cNvContentPartPr/>
                <p14:nvPr/>
              </p14:nvContentPartPr>
              <p14:xfrm>
                <a:off x="9973034" y="1108744"/>
                <a:ext cx="60192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44DD0A-ED72-43EC-978C-3A6E08438E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4394" y="1100104"/>
                  <a:ext cx="61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127258-E8DD-4D2C-825C-E60EE7AEDA1B}"/>
                    </a:ext>
                  </a:extLst>
                </p14:cNvPr>
                <p14:cNvContentPartPr/>
                <p14:nvPr/>
              </p14:nvContentPartPr>
              <p14:xfrm>
                <a:off x="10716794" y="1056904"/>
                <a:ext cx="156240" cy="24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127258-E8DD-4D2C-825C-E60EE7AED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08154" y="1048264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B414A1-BDF3-405E-AB48-46F68D797052}"/>
              </a:ext>
            </a:extLst>
          </p:cNvPr>
          <p:cNvGrpSpPr/>
          <p:nvPr/>
        </p:nvGrpSpPr>
        <p:grpSpPr>
          <a:xfrm>
            <a:off x="454994" y="793024"/>
            <a:ext cx="7180560" cy="1463760"/>
            <a:chOff x="454994" y="793024"/>
            <a:chExt cx="7180560" cy="14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D38565-C4A3-4724-96A2-CB92DD11C484}"/>
                    </a:ext>
                  </a:extLst>
                </p14:cNvPr>
                <p14:cNvContentPartPr/>
                <p14:nvPr/>
              </p14:nvContentPartPr>
              <p14:xfrm>
                <a:off x="454994" y="1127104"/>
                <a:ext cx="137520" cy="253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D38565-C4A3-4724-96A2-CB92DD11C4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354" y="1118104"/>
                  <a:ext cx="155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A14331-C867-435E-A73F-9C6C46C8893D}"/>
                    </a:ext>
                  </a:extLst>
                </p14:cNvPr>
                <p14:cNvContentPartPr/>
                <p14:nvPr/>
              </p14:nvContentPartPr>
              <p14:xfrm>
                <a:off x="536354" y="963304"/>
                <a:ext cx="298080" cy="42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A14331-C867-435E-A73F-9C6C46C889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7714" y="954664"/>
                  <a:ext cx="3157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B487A3-FDCA-4DFB-9527-6602AD201243}"/>
                    </a:ext>
                  </a:extLst>
                </p14:cNvPr>
                <p14:cNvContentPartPr/>
                <p14:nvPr/>
              </p14:nvContentPartPr>
              <p14:xfrm>
                <a:off x="831554" y="1206664"/>
                <a:ext cx="57600" cy="109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B487A3-FDCA-4DFB-9527-6602AD2012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2554" y="1197664"/>
                  <a:ext cx="7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0DCBD1-FDBC-4F6F-8FEB-08DD78FEA152}"/>
                    </a:ext>
                  </a:extLst>
                </p14:cNvPr>
                <p14:cNvContentPartPr/>
                <p14:nvPr/>
              </p14:nvContentPartPr>
              <p14:xfrm>
                <a:off x="982394" y="1131424"/>
                <a:ext cx="176760" cy="191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0DCBD1-FDBC-4F6F-8FEB-08DD78FEA1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3754" y="1122784"/>
                  <a:ext cx="194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C4E667-0DA9-4D3A-8316-48E82ABC2506}"/>
                    </a:ext>
                  </a:extLst>
                </p14:cNvPr>
                <p14:cNvContentPartPr/>
                <p14:nvPr/>
              </p14:nvContentPartPr>
              <p14:xfrm>
                <a:off x="1235474" y="1133944"/>
                <a:ext cx="133560" cy="18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C4E667-0DA9-4D3A-8316-48E82ABC25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26834" y="1124944"/>
                  <a:ext cx="15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192CCE-18AD-4413-A7D3-BB65C839EF4C}"/>
                    </a:ext>
                  </a:extLst>
                </p14:cNvPr>
                <p14:cNvContentPartPr/>
                <p14:nvPr/>
              </p14:nvContentPartPr>
              <p14:xfrm>
                <a:off x="1475594" y="1137544"/>
                <a:ext cx="347040" cy="173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192CCE-18AD-4413-A7D3-BB65C839E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66954" y="1128904"/>
                  <a:ext cx="364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A767B9-A0E5-4374-9703-A0508DCA6FBF}"/>
                    </a:ext>
                  </a:extLst>
                </p14:cNvPr>
                <p14:cNvContentPartPr/>
                <p14:nvPr/>
              </p14:nvContentPartPr>
              <p14:xfrm>
                <a:off x="1936394" y="1022344"/>
                <a:ext cx="127080" cy="291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A767B9-A0E5-4374-9703-A0508DCA6F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27754" y="1013344"/>
                  <a:ext cx="14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A03E88-5E4C-48D2-B158-0459049135B2}"/>
                    </a:ext>
                  </a:extLst>
                </p14:cNvPr>
                <p14:cNvContentPartPr/>
                <p14:nvPr/>
              </p14:nvContentPartPr>
              <p14:xfrm>
                <a:off x="2075354" y="1155184"/>
                <a:ext cx="182160" cy="15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A03E88-5E4C-48D2-B158-0459049135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66354" y="1146184"/>
                  <a:ext cx="199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E76280-5F3B-4904-9E36-461E867B2A7C}"/>
                    </a:ext>
                  </a:extLst>
                </p14:cNvPr>
                <p14:cNvContentPartPr/>
                <p14:nvPr/>
              </p14:nvContentPartPr>
              <p14:xfrm>
                <a:off x="2400794" y="948544"/>
                <a:ext cx="146160" cy="41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E76280-5F3B-4904-9E36-461E867B2A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1794" y="939904"/>
                  <a:ext cx="1638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52A9FC-CF12-4D7F-95E4-8D5E3B2FE5BB}"/>
                    </a:ext>
                  </a:extLst>
                </p14:cNvPr>
                <p14:cNvContentPartPr/>
                <p14:nvPr/>
              </p14:nvContentPartPr>
              <p14:xfrm>
                <a:off x="2947274" y="1142944"/>
                <a:ext cx="236880" cy="19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52A9FC-CF12-4D7F-95E4-8D5E3B2FE5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8634" y="1133944"/>
                  <a:ext cx="25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735B0A-AD30-4B0C-99E7-FAED5D74D39D}"/>
                    </a:ext>
                  </a:extLst>
                </p14:cNvPr>
                <p14:cNvContentPartPr/>
                <p14:nvPr/>
              </p14:nvContentPartPr>
              <p14:xfrm>
                <a:off x="3126194" y="836944"/>
                <a:ext cx="311760" cy="411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735B0A-AD30-4B0C-99E7-FAED5D74D3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17554" y="828304"/>
                  <a:ext cx="329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19E699-EFA4-4FAC-8777-A940E5C7D25A}"/>
                    </a:ext>
                  </a:extLst>
                </p14:cNvPr>
                <p14:cNvContentPartPr/>
                <p14:nvPr/>
              </p14:nvContentPartPr>
              <p14:xfrm>
                <a:off x="3251114" y="1132144"/>
                <a:ext cx="86400" cy="121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19E699-EFA4-4FAC-8777-A940E5C7D2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2114" y="1123504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698BE1-D7F0-432F-B8A6-1324A257050E}"/>
                    </a:ext>
                  </a:extLst>
                </p14:cNvPr>
                <p14:cNvContentPartPr/>
                <p14:nvPr/>
              </p14:nvContentPartPr>
              <p14:xfrm>
                <a:off x="3426794" y="1041424"/>
                <a:ext cx="173520" cy="253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698BE1-D7F0-432F-B8A6-1324A25705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8154" y="1032424"/>
                  <a:ext cx="191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315027-822C-4898-9276-A3DFDF8A5546}"/>
                    </a:ext>
                  </a:extLst>
                </p14:cNvPr>
                <p14:cNvContentPartPr/>
                <p14:nvPr/>
              </p14:nvContentPartPr>
              <p14:xfrm>
                <a:off x="3745394" y="798784"/>
                <a:ext cx="277920" cy="549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315027-822C-4898-9276-A3DFDF8A55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36754" y="789784"/>
                  <a:ext cx="295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099BB3-BBB9-411D-9EC7-697C2CEB3CF3}"/>
                    </a:ext>
                  </a:extLst>
                </p14:cNvPr>
                <p14:cNvContentPartPr/>
                <p14:nvPr/>
              </p14:nvContentPartPr>
              <p14:xfrm>
                <a:off x="3706874" y="1084984"/>
                <a:ext cx="318240" cy="85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099BB3-BBB9-411D-9EC7-697C2CEB3C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98234" y="1075984"/>
                  <a:ext cx="335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C26E55-F6D2-4591-B528-85B90116E1F5}"/>
                    </a:ext>
                  </a:extLst>
                </p14:cNvPr>
                <p14:cNvContentPartPr/>
                <p14:nvPr/>
              </p14:nvContentPartPr>
              <p14:xfrm>
                <a:off x="3988034" y="1105144"/>
                <a:ext cx="298080" cy="19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C26E55-F6D2-4591-B528-85B90116E1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79394" y="1096144"/>
                  <a:ext cx="315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028041-FFB9-4B37-A048-1CC9FE707186}"/>
                    </a:ext>
                  </a:extLst>
                </p14:cNvPr>
                <p14:cNvContentPartPr/>
                <p14:nvPr/>
              </p14:nvContentPartPr>
              <p14:xfrm>
                <a:off x="4454234" y="793024"/>
                <a:ext cx="223200" cy="45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028041-FFB9-4B37-A048-1CC9FE7071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45594" y="784024"/>
                  <a:ext cx="240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D471E3-033F-45C4-89D9-E293C60A21CD}"/>
                    </a:ext>
                  </a:extLst>
                </p14:cNvPr>
                <p14:cNvContentPartPr/>
                <p14:nvPr/>
              </p14:nvContentPartPr>
              <p14:xfrm>
                <a:off x="4487714" y="1100464"/>
                <a:ext cx="131040" cy="182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D471E3-033F-45C4-89D9-E293C60A21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78714" y="1091824"/>
                  <a:ext cx="148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24CE3E-39F8-4D7E-A6ED-ACB043AC215A}"/>
                    </a:ext>
                  </a:extLst>
                </p14:cNvPr>
                <p14:cNvContentPartPr/>
                <p14:nvPr/>
              </p14:nvContentPartPr>
              <p14:xfrm>
                <a:off x="4712354" y="1118104"/>
                <a:ext cx="165240" cy="139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24CE3E-39F8-4D7E-A6ED-ACB043AC21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03714" y="1109104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453D25-4B50-4FE2-88A7-E607B9AAC482}"/>
                    </a:ext>
                  </a:extLst>
                </p14:cNvPr>
                <p14:cNvContentPartPr/>
                <p14:nvPr/>
              </p14:nvContentPartPr>
              <p14:xfrm>
                <a:off x="4997474" y="819304"/>
                <a:ext cx="373320" cy="46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453D25-4B50-4FE2-88A7-E607B9AAC4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8834" y="810664"/>
                  <a:ext cx="3909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B85C41-82A5-4D83-8814-126F14055212}"/>
                    </a:ext>
                  </a:extLst>
                </p14:cNvPr>
                <p14:cNvContentPartPr/>
                <p14:nvPr/>
              </p14:nvContentPartPr>
              <p14:xfrm>
                <a:off x="5349194" y="991384"/>
                <a:ext cx="176760" cy="30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B85C41-82A5-4D83-8814-126F140552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40194" y="982384"/>
                  <a:ext cx="194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855B24-D68A-4307-BE7C-DC2501F0862C}"/>
                    </a:ext>
                  </a:extLst>
                </p14:cNvPr>
                <p14:cNvContentPartPr/>
                <p14:nvPr/>
              </p14:nvContentPartPr>
              <p14:xfrm>
                <a:off x="5501474" y="1136104"/>
                <a:ext cx="136800" cy="148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855B24-D68A-4307-BE7C-DC2501F086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2834" y="1127464"/>
                  <a:ext cx="154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315BFA-F96F-4035-8CE8-DB1661739F6B}"/>
                    </a:ext>
                  </a:extLst>
                </p14:cNvPr>
                <p14:cNvContentPartPr/>
                <p14:nvPr/>
              </p14:nvContentPartPr>
              <p14:xfrm>
                <a:off x="5777234" y="1120624"/>
                <a:ext cx="289080" cy="179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315BFA-F96F-4035-8CE8-DB1661739F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68234" y="1111624"/>
                  <a:ext cx="306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9BA898-F227-49F9-A5EC-8361447547C3}"/>
                    </a:ext>
                  </a:extLst>
                </p14:cNvPr>
                <p14:cNvContentPartPr/>
                <p14:nvPr/>
              </p14:nvContentPartPr>
              <p14:xfrm>
                <a:off x="6429914" y="1119904"/>
                <a:ext cx="318960" cy="18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9BA898-F227-49F9-A5EC-8361447547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20914" y="1110904"/>
                  <a:ext cx="336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E7B172-C6AA-4100-964A-7E8138DB04B9}"/>
                    </a:ext>
                  </a:extLst>
                </p14:cNvPr>
                <p14:cNvContentPartPr/>
                <p14:nvPr/>
              </p14:nvContentPartPr>
              <p14:xfrm>
                <a:off x="6837434" y="1163104"/>
                <a:ext cx="39960" cy="112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E7B172-C6AA-4100-964A-7E8138DB04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28794" y="1154464"/>
                  <a:ext cx="5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45E110-3BF8-4B9C-AAA7-764FEE3977D5}"/>
                    </a:ext>
                  </a:extLst>
                </p14:cNvPr>
                <p14:cNvContentPartPr/>
                <p14:nvPr/>
              </p14:nvContentPartPr>
              <p14:xfrm>
                <a:off x="7150634" y="848464"/>
                <a:ext cx="187920" cy="448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45E110-3BF8-4B9C-AAA7-764FEE3977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41634" y="839464"/>
                  <a:ext cx="205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8193A2-4ECA-4D4A-9E22-77FCE6C009FE}"/>
                    </a:ext>
                  </a:extLst>
                </p14:cNvPr>
                <p14:cNvContentPartPr/>
                <p14:nvPr/>
              </p14:nvContentPartPr>
              <p14:xfrm>
                <a:off x="7028954" y="1067704"/>
                <a:ext cx="340920" cy="63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8193A2-4ECA-4D4A-9E22-77FCE6C009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19954" y="1058704"/>
                  <a:ext cx="358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26E021-DEF7-4625-94FB-CE7A53FBEBE5}"/>
                    </a:ext>
                  </a:extLst>
                </p14:cNvPr>
                <p14:cNvContentPartPr/>
                <p14:nvPr/>
              </p14:nvContentPartPr>
              <p14:xfrm>
                <a:off x="7464194" y="831544"/>
                <a:ext cx="171360" cy="410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26E021-DEF7-4625-94FB-CE7A53FBEB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55194" y="822904"/>
                  <a:ext cx="189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839AA5-571C-4F69-9B89-6A64FC802E40}"/>
                    </a:ext>
                  </a:extLst>
                </p14:cNvPr>
                <p14:cNvContentPartPr/>
                <p14:nvPr/>
              </p14:nvContentPartPr>
              <p14:xfrm>
                <a:off x="674234" y="1737304"/>
                <a:ext cx="286560" cy="256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839AA5-571C-4F69-9B89-6A64FC802E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5594" y="1728304"/>
                  <a:ext cx="304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1984D6-3FDF-408C-ADFD-FB2A56715DA5}"/>
                    </a:ext>
                  </a:extLst>
                </p14:cNvPr>
                <p14:cNvContentPartPr/>
                <p14:nvPr/>
              </p14:nvContentPartPr>
              <p14:xfrm>
                <a:off x="1338794" y="1799584"/>
                <a:ext cx="225720" cy="182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1984D6-3FDF-408C-ADFD-FB2A56715D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29794" y="1790944"/>
                  <a:ext cx="24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FC5560-81F6-4F40-B150-54E5BF357D9A}"/>
                    </a:ext>
                  </a:extLst>
                </p14:cNvPr>
                <p14:cNvContentPartPr/>
                <p14:nvPr/>
              </p14:nvContentPartPr>
              <p14:xfrm>
                <a:off x="1615994" y="1822984"/>
                <a:ext cx="222840" cy="146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FC5560-81F6-4F40-B150-54E5BF357D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06994" y="1814344"/>
                  <a:ext cx="24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5C5A33-EFE9-4F37-AEB1-CEF10F745E4B}"/>
                    </a:ext>
                  </a:extLst>
                </p14:cNvPr>
                <p14:cNvContentPartPr/>
                <p14:nvPr/>
              </p14:nvContentPartPr>
              <p14:xfrm>
                <a:off x="1946114" y="1799944"/>
                <a:ext cx="216360" cy="16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5C5A33-EFE9-4F37-AEB1-CEF10F745E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37114" y="1791304"/>
                  <a:ext cx="234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D1E79A-EFAD-43F2-9D12-94EA37EE1A2D}"/>
                    </a:ext>
                  </a:extLst>
                </p14:cNvPr>
                <p14:cNvContentPartPr/>
                <p14:nvPr/>
              </p14:nvContentPartPr>
              <p14:xfrm>
                <a:off x="2150954" y="1574224"/>
                <a:ext cx="173520" cy="331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D1E79A-EFAD-43F2-9D12-94EA37EE1A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42314" y="1565584"/>
                  <a:ext cx="191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CFAF51-83F0-4177-95C1-E7EC9CF9E3F8}"/>
                    </a:ext>
                  </a:extLst>
                </p14:cNvPr>
                <p14:cNvContentPartPr/>
                <p14:nvPr/>
              </p14:nvContentPartPr>
              <p14:xfrm>
                <a:off x="2405114" y="1853584"/>
                <a:ext cx="253800" cy="403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CFAF51-83F0-4177-95C1-E7EC9CF9E3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96114" y="1844584"/>
                  <a:ext cx="271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3F4B0A-C475-473B-841B-47CBC78F9BE8}"/>
                    </a:ext>
                  </a:extLst>
                </p14:cNvPr>
                <p14:cNvContentPartPr/>
                <p14:nvPr/>
              </p14:nvContentPartPr>
              <p14:xfrm>
                <a:off x="2624354" y="1698784"/>
                <a:ext cx="324720" cy="235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3F4B0A-C475-473B-841B-47CBC78F9B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15714" y="1689784"/>
                  <a:ext cx="342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0BE433-FFCD-44A2-995E-E0C73981FEB8}"/>
                    </a:ext>
                  </a:extLst>
                </p14:cNvPr>
                <p14:cNvContentPartPr/>
                <p14:nvPr/>
              </p14:nvContentPartPr>
              <p14:xfrm>
                <a:off x="3050234" y="1905064"/>
                <a:ext cx="48960" cy="2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0BE433-FFCD-44A2-995E-E0C73981FE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41234" y="1896424"/>
                  <a:ext cx="66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834D53-36AB-4B85-B572-916BEA2B1DD2}"/>
                    </a:ext>
                  </a:extLst>
                </p14:cNvPr>
                <p14:cNvContentPartPr/>
                <p14:nvPr/>
              </p14:nvContentPartPr>
              <p14:xfrm>
                <a:off x="3582674" y="1531744"/>
                <a:ext cx="599040" cy="388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834D53-36AB-4B85-B572-916BEA2B1D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73674" y="1523104"/>
                  <a:ext cx="616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07773C-0FF0-4B93-9C12-B29DE004EC28}"/>
                    </a:ext>
                  </a:extLst>
                </p14:cNvPr>
                <p14:cNvContentPartPr/>
                <p14:nvPr/>
              </p14:nvContentPartPr>
              <p14:xfrm>
                <a:off x="4034114" y="1713184"/>
                <a:ext cx="217800" cy="174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07773C-0FF0-4B93-9C12-B29DE004EC2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25474" y="1704184"/>
                  <a:ext cx="235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DCBE6A-8227-422A-93D1-B63837BB3AD8}"/>
                    </a:ext>
                  </a:extLst>
                </p14:cNvPr>
                <p14:cNvContentPartPr/>
                <p14:nvPr/>
              </p14:nvContentPartPr>
              <p14:xfrm>
                <a:off x="4699394" y="1670704"/>
                <a:ext cx="330120" cy="22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DCBE6A-8227-422A-93D1-B63837BB3A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90754" y="1661704"/>
                  <a:ext cx="34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50B4A8-CA2A-4555-992B-B813EC429C28}"/>
                    </a:ext>
                  </a:extLst>
                </p14:cNvPr>
                <p14:cNvContentPartPr/>
                <p14:nvPr/>
              </p14:nvContentPartPr>
              <p14:xfrm>
                <a:off x="5123834" y="1700944"/>
                <a:ext cx="164160" cy="186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50B4A8-CA2A-4555-992B-B813EC429C2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15194" y="1692304"/>
                  <a:ext cx="181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955454-5298-4E44-9A3F-8BFE25D5F9EA}"/>
                    </a:ext>
                  </a:extLst>
                </p14:cNvPr>
                <p14:cNvContentPartPr/>
                <p14:nvPr/>
              </p14:nvContentPartPr>
              <p14:xfrm>
                <a:off x="5374394" y="1699144"/>
                <a:ext cx="84960" cy="19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955454-5298-4E44-9A3F-8BFE25D5F9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65394" y="1690144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AD81A1-DBC7-4377-9CA1-29E1D58B2063}"/>
                    </a:ext>
                  </a:extLst>
                </p14:cNvPr>
                <p14:cNvContentPartPr/>
                <p14:nvPr/>
              </p14:nvContentPartPr>
              <p14:xfrm>
                <a:off x="5694794" y="1415824"/>
                <a:ext cx="224640" cy="449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AD81A1-DBC7-4377-9CA1-29E1D58B20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86154" y="1407184"/>
                  <a:ext cx="2422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37DF1B-60F2-4709-87E1-4D35D0D8C306}"/>
                    </a:ext>
                  </a:extLst>
                </p14:cNvPr>
                <p14:cNvContentPartPr/>
                <p14:nvPr/>
              </p14:nvContentPartPr>
              <p14:xfrm>
                <a:off x="5611634" y="1662784"/>
                <a:ext cx="591120" cy="23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37DF1B-60F2-4709-87E1-4D35D0D8C3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02634" y="1654144"/>
                  <a:ext cx="6087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AC7F74-72A0-41D8-AF8C-5888102301C8}"/>
              </a:ext>
            </a:extLst>
          </p:cNvPr>
          <p:cNvGrpSpPr/>
          <p:nvPr/>
        </p:nvGrpSpPr>
        <p:grpSpPr>
          <a:xfrm>
            <a:off x="6601274" y="1551544"/>
            <a:ext cx="962640" cy="405000"/>
            <a:chOff x="6601274" y="1551544"/>
            <a:chExt cx="9626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89CFE7-B915-4403-8652-93E64EE9D956}"/>
                    </a:ext>
                  </a:extLst>
                </p14:cNvPr>
                <p14:cNvContentPartPr/>
                <p14:nvPr/>
              </p14:nvContentPartPr>
              <p14:xfrm>
                <a:off x="6637994" y="1607344"/>
                <a:ext cx="275400" cy="349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89CFE7-B915-4403-8652-93E64EE9D9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28994" y="1598344"/>
                  <a:ext cx="293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F1479B4-65B2-42C4-AC8F-16B176870751}"/>
                    </a:ext>
                  </a:extLst>
                </p14:cNvPr>
                <p14:cNvContentPartPr/>
                <p14:nvPr/>
              </p14:nvContentPartPr>
              <p14:xfrm>
                <a:off x="6601274" y="1551544"/>
                <a:ext cx="360000" cy="335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F1479B4-65B2-42C4-AC8F-16B176870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92274" y="1542904"/>
                  <a:ext cx="377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8DFBD32-04B0-4E52-9E22-B3169C75E478}"/>
                    </a:ext>
                  </a:extLst>
                </p14:cNvPr>
                <p14:cNvContentPartPr/>
                <p14:nvPr/>
              </p14:nvContentPartPr>
              <p14:xfrm>
                <a:off x="7118234" y="1641544"/>
                <a:ext cx="445680" cy="164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8DFBD32-04B0-4E52-9E22-B3169C75E47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09234" y="1632904"/>
                  <a:ext cx="4633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01BF88-D39F-428E-BF53-F134FC99058A}"/>
              </a:ext>
            </a:extLst>
          </p:cNvPr>
          <p:cNvGrpSpPr/>
          <p:nvPr/>
        </p:nvGrpSpPr>
        <p:grpSpPr>
          <a:xfrm>
            <a:off x="7721234" y="1537504"/>
            <a:ext cx="1132920" cy="401760"/>
            <a:chOff x="7721234" y="1537504"/>
            <a:chExt cx="113292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2F66385-C6A5-4713-B6D1-172FFE316C26}"/>
                    </a:ext>
                  </a:extLst>
                </p14:cNvPr>
                <p14:cNvContentPartPr/>
                <p14:nvPr/>
              </p14:nvContentPartPr>
              <p14:xfrm>
                <a:off x="7721234" y="1598704"/>
                <a:ext cx="441000" cy="31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2F66385-C6A5-4713-B6D1-172FFE316C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12234" y="1590064"/>
                  <a:ext cx="458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DC2298-4989-41D9-9B29-674A14F4B585}"/>
                    </a:ext>
                  </a:extLst>
                </p14:cNvPr>
                <p14:cNvContentPartPr/>
                <p14:nvPr/>
              </p14:nvContentPartPr>
              <p14:xfrm>
                <a:off x="8189954" y="1643344"/>
                <a:ext cx="101520" cy="223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DC2298-4989-41D9-9B29-674A14F4B5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80954" y="1634704"/>
                  <a:ext cx="119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AC22C5-B456-44D4-9325-E7FE9DA26A3D}"/>
                    </a:ext>
                  </a:extLst>
                </p14:cNvPr>
                <p14:cNvContentPartPr/>
                <p14:nvPr/>
              </p14:nvContentPartPr>
              <p14:xfrm>
                <a:off x="8194634" y="1586104"/>
                <a:ext cx="304200" cy="298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AC22C5-B456-44D4-9325-E7FE9DA26A3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5634" y="1577104"/>
                  <a:ext cx="321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611399-C1EC-4B92-AC3B-E3BDF698A0D2}"/>
                    </a:ext>
                  </a:extLst>
                </p14:cNvPr>
                <p14:cNvContentPartPr/>
                <p14:nvPr/>
              </p14:nvContentPartPr>
              <p14:xfrm>
                <a:off x="8625554" y="1537504"/>
                <a:ext cx="228600" cy="40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611399-C1EC-4B92-AC3B-E3BDF698A0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16554" y="1528504"/>
                  <a:ext cx="24624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D3BA76-3950-4B64-B0A1-F65A42F9ABBB}"/>
              </a:ext>
            </a:extLst>
          </p:cNvPr>
          <p:cNvGrpSpPr/>
          <p:nvPr/>
        </p:nvGrpSpPr>
        <p:grpSpPr>
          <a:xfrm>
            <a:off x="8878994" y="1519144"/>
            <a:ext cx="1302480" cy="555480"/>
            <a:chOff x="8878994" y="1519144"/>
            <a:chExt cx="130248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9EFBA0-0635-4FC8-B989-041544A3BD06}"/>
                    </a:ext>
                  </a:extLst>
                </p14:cNvPr>
                <p14:cNvContentPartPr/>
                <p14:nvPr/>
              </p14:nvContentPartPr>
              <p14:xfrm>
                <a:off x="8878994" y="1677184"/>
                <a:ext cx="264600" cy="18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9EFBA0-0635-4FC8-B989-041544A3BD0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69994" y="1668184"/>
                  <a:ext cx="28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AB853F-CC24-493C-8717-6905151E8AEB}"/>
                    </a:ext>
                  </a:extLst>
                </p14:cNvPr>
                <p14:cNvContentPartPr/>
                <p14:nvPr/>
              </p14:nvContentPartPr>
              <p14:xfrm>
                <a:off x="9093914" y="1874824"/>
                <a:ext cx="104760" cy="199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AB853F-CC24-493C-8717-6905151E8A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5274" y="1865824"/>
                  <a:ext cx="12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68897F3-D1C1-42BE-86CE-74DD810FD0FB}"/>
                    </a:ext>
                  </a:extLst>
                </p14:cNvPr>
                <p14:cNvContentPartPr/>
                <p14:nvPr/>
              </p14:nvContentPartPr>
              <p14:xfrm>
                <a:off x="9315674" y="1790944"/>
                <a:ext cx="103320" cy="259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68897F3-D1C1-42BE-86CE-74DD810FD0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06674" y="1781944"/>
                  <a:ext cx="120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2B8BA0-90DA-4CFA-92FD-7F75C5D423C8}"/>
                    </a:ext>
                  </a:extLst>
                </p14:cNvPr>
                <p14:cNvContentPartPr/>
                <p14:nvPr/>
              </p14:nvContentPartPr>
              <p14:xfrm>
                <a:off x="9397754" y="1657024"/>
                <a:ext cx="312120" cy="18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2B8BA0-90DA-4CFA-92FD-7F75C5D423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89114" y="1648024"/>
                  <a:ext cx="32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5D6C8B-62D6-4339-B330-F78308F5A0AE}"/>
                    </a:ext>
                  </a:extLst>
                </p14:cNvPr>
                <p14:cNvContentPartPr/>
                <p14:nvPr/>
              </p14:nvContentPartPr>
              <p14:xfrm>
                <a:off x="9786194" y="1519144"/>
                <a:ext cx="272520" cy="426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5D6C8B-62D6-4339-B330-F78308F5A0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77554" y="1510504"/>
                  <a:ext cx="2901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9CF2BF-4540-421E-9905-98017C3AC57C}"/>
                    </a:ext>
                  </a:extLst>
                </p14:cNvPr>
                <p14:cNvContentPartPr/>
                <p14:nvPr/>
              </p14:nvContentPartPr>
              <p14:xfrm>
                <a:off x="10181114" y="1961944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89CF2BF-4540-421E-9905-98017C3AC5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72474" y="1953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06FD25E-9FC2-43C2-B844-147A73980816}"/>
              </a:ext>
            </a:extLst>
          </p:cNvPr>
          <p:cNvGrpSpPr/>
          <p:nvPr/>
        </p:nvGrpSpPr>
        <p:grpSpPr>
          <a:xfrm>
            <a:off x="600434" y="2372344"/>
            <a:ext cx="3497760" cy="1074240"/>
            <a:chOff x="600434" y="2372344"/>
            <a:chExt cx="349776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D3E0FB-FDAC-4254-8881-21BFAF6D2C19}"/>
                    </a:ext>
                  </a:extLst>
                </p14:cNvPr>
                <p14:cNvContentPartPr/>
                <p14:nvPr/>
              </p14:nvContentPartPr>
              <p14:xfrm>
                <a:off x="621314" y="2485024"/>
                <a:ext cx="98640" cy="275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D3E0FB-FDAC-4254-8881-21BFAF6D2C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2314" y="2476024"/>
                  <a:ext cx="116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3D6393F-D29A-4610-9449-93C2ED0972F6}"/>
                    </a:ext>
                  </a:extLst>
                </p14:cNvPr>
                <p14:cNvContentPartPr/>
                <p14:nvPr/>
              </p14:nvContentPartPr>
              <p14:xfrm>
                <a:off x="600434" y="2437864"/>
                <a:ext cx="551520" cy="621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3D6393F-D29A-4610-9449-93C2ED0972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1794" y="2428864"/>
                  <a:ext cx="56916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F60AB94-C5D4-40E4-AD46-98C8DDEFF5CF}"/>
                    </a:ext>
                  </a:extLst>
                </p14:cNvPr>
                <p14:cNvContentPartPr/>
                <p14:nvPr/>
              </p14:nvContentPartPr>
              <p14:xfrm>
                <a:off x="865754" y="2825944"/>
                <a:ext cx="111960" cy="187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F60AB94-C5D4-40E4-AD46-98C8DDEFF5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6754" y="2816944"/>
                  <a:ext cx="129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87BC64-A249-4B38-BB08-1E757B053F61}"/>
                    </a:ext>
                  </a:extLst>
                </p14:cNvPr>
                <p14:cNvContentPartPr/>
                <p14:nvPr/>
              </p14:nvContentPartPr>
              <p14:xfrm>
                <a:off x="1090034" y="2786704"/>
                <a:ext cx="198360" cy="209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87BC64-A249-4B38-BB08-1E757B053F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1394" y="2778064"/>
                  <a:ext cx="21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C90782-FC64-4D62-A679-16AF0BE0E12F}"/>
                    </a:ext>
                  </a:extLst>
                </p14:cNvPr>
                <p14:cNvContentPartPr/>
                <p14:nvPr/>
              </p14:nvContentPartPr>
              <p14:xfrm>
                <a:off x="1457594" y="2764024"/>
                <a:ext cx="378720" cy="68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C90782-FC64-4D62-A679-16AF0BE0E1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48954" y="2755024"/>
                  <a:ext cx="39636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82E4A9-8CAF-4A46-9138-B7ADD22B8017}"/>
                    </a:ext>
                  </a:extLst>
                </p14:cNvPr>
                <p14:cNvContentPartPr/>
                <p14:nvPr/>
              </p14:nvContentPartPr>
              <p14:xfrm>
                <a:off x="1913714" y="2743144"/>
                <a:ext cx="200880" cy="191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82E4A9-8CAF-4A46-9138-B7ADD22B80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04714" y="2734144"/>
                  <a:ext cx="21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F0F619-FE56-471F-B049-F3BE9B31BD2D}"/>
                    </a:ext>
                  </a:extLst>
                </p14:cNvPr>
                <p14:cNvContentPartPr/>
                <p14:nvPr/>
              </p14:nvContentPartPr>
              <p14:xfrm>
                <a:off x="2136914" y="2731264"/>
                <a:ext cx="146880" cy="157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F0F619-FE56-471F-B049-F3BE9B31BD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28274" y="2722264"/>
                  <a:ext cx="164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9C78FB7-AB91-408E-B0CC-056ADB06992E}"/>
                    </a:ext>
                  </a:extLst>
                </p14:cNvPr>
                <p14:cNvContentPartPr/>
                <p14:nvPr/>
              </p14:nvContentPartPr>
              <p14:xfrm>
                <a:off x="2316914" y="2699584"/>
                <a:ext cx="129600" cy="199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9C78FB7-AB91-408E-B0CC-056ADB0699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08274" y="2690584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1DE891-3140-4B8C-885A-1D5189485FD1}"/>
                    </a:ext>
                  </a:extLst>
                </p14:cNvPr>
                <p14:cNvContentPartPr/>
                <p14:nvPr/>
              </p14:nvContentPartPr>
              <p14:xfrm>
                <a:off x="2468474" y="2687704"/>
                <a:ext cx="226440" cy="23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1DE891-3140-4B8C-885A-1D5189485F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59474" y="2679064"/>
                  <a:ext cx="244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C51BFF-B6B1-440F-AA49-73067E5E640F}"/>
                    </a:ext>
                  </a:extLst>
                </p14:cNvPr>
                <p14:cNvContentPartPr/>
                <p14:nvPr/>
              </p14:nvContentPartPr>
              <p14:xfrm>
                <a:off x="2720834" y="2699584"/>
                <a:ext cx="217800" cy="22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C51BFF-B6B1-440F-AA49-73067E5E64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11834" y="2690584"/>
                  <a:ext cx="235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6E5CC1-B23E-4E5C-B6B3-1A6AE8B11621}"/>
                    </a:ext>
                  </a:extLst>
                </p14:cNvPr>
                <p14:cNvContentPartPr/>
                <p14:nvPr/>
              </p14:nvContentPartPr>
              <p14:xfrm>
                <a:off x="2969954" y="2726584"/>
                <a:ext cx="236520" cy="19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6E5CC1-B23E-4E5C-B6B3-1A6AE8B1162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61314" y="2717944"/>
                  <a:ext cx="254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B5AE14-78DB-4BA9-9F9C-2B3A8D138DF4}"/>
                    </a:ext>
                  </a:extLst>
                </p14:cNvPr>
                <p14:cNvContentPartPr/>
                <p14:nvPr/>
              </p14:nvContentPartPr>
              <p14:xfrm>
                <a:off x="3147794" y="2469184"/>
                <a:ext cx="249120" cy="39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B5AE14-78DB-4BA9-9F9C-2B3A8D138D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38794" y="2460544"/>
                  <a:ext cx="266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55A6E5-A0EA-4A29-86CF-246009E274BB}"/>
                    </a:ext>
                  </a:extLst>
                </p14:cNvPr>
                <p14:cNvContentPartPr/>
                <p14:nvPr/>
              </p14:nvContentPartPr>
              <p14:xfrm>
                <a:off x="3502034" y="2784184"/>
                <a:ext cx="84240" cy="11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55A6E5-A0EA-4A29-86CF-246009E274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93034" y="2775544"/>
                  <a:ext cx="10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F07265-3810-47E0-923B-B46BF68EA7F2}"/>
                    </a:ext>
                  </a:extLst>
                </p14:cNvPr>
                <p14:cNvContentPartPr/>
                <p14:nvPr/>
              </p14:nvContentPartPr>
              <p14:xfrm>
                <a:off x="3801194" y="2372344"/>
                <a:ext cx="297000" cy="528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F07265-3810-47E0-923B-B46BF68EA7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92194" y="2363704"/>
                  <a:ext cx="3146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D58109-72EF-465E-95BD-27037C2E47E7}"/>
                    </a:ext>
                  </a:extLst>
                </p14:cNvPr>
                <p14:cNvContentPartPr/>
                <p14:nvPr/>
              </p14:nvContentPartPr>
              <p14:xfrm>
                <a:off x="3725234" y="2678344"/>
                <a:ext cx="360000" cy="43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D58109-72EF-465E-95BD-27037C2E47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16594" y="2669344"/>
                  <a:ext cx="377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0EFBCB9-661F-4053-9963-85B727BEE20B}"/>
                    </a:ext>
                  </a:extLst>
                </p14:cNvPr>
                <p14:cNvContentPartPr/>
                <p14:nvPr/>
              </p14:nvContentPartPr>
              <p14:xfrm>
                <a:off x="3967154" y="2869504"/>
                <a:ext cx="102600" cy="244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0EFBCB9-661F-4053-9963-85B727BEE20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58514" y="2860504"/>
                  <a:ext cx="1202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DBC13E9-2159-4DD7-8E86-BD329A21A70E}"/>
                  </a:ext>
                </a:extLst>
              </p14:cNvPr>
              <p14:cNvContentPartPr/>
              <p14:nvPr/>
            </p14:nvContentPartPr>
            <p14:xfrm>
              <a:off x="4474394" y="2670784"/>
              <a:ext cx="251280" cy="216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DBC13E9-2159-4DD7-8E86-BD329A21A70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465754" y="2661784"/>
                <a:ext cx="268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A6BA9D9-82D6-4A2B-808F-29413C96533F}"/>
                  </a:ext>
                </a:extLst>
              </p14:cNvPr>
              <p14:cNvContentPartPr/>
              <p14:nvPr/>
            </p14:nvContentPartPr>
            <p14:xfrm>
              <a:off x="5788034" y="2665744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A6BA9D9-82D6-4A2B-808F-29413C96533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79034" y="265710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DCE382D-54AE-4A52-9A03-563844A3B621}"/>
              </a:ext>
            </a:extLst>
          </p:cNvPr>
          <p:cNvGrpSpPr/>
          <p:nvPr/>
        </p:nvGrpSpPr>
        <p:grpSpPr>
          <a:xfrm>
            <a:off x="5164874" y="2381704"/>
            <a:ext cx="2455920" cy="497520"/>
            <a:chOff x="5164874" y="2381704"/>
            <a:chExt cx="245592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A0D95B-1B8A-4864-A1A4-6F11DCB04939}"/>
                    </a:ext>
                  </a:extLst>
                </p14:cNvPr>
                <p14:cNvContentPartPr/>
                <p14:nvPr/>
              </p14:nvContentPartPr>
              <p14:xfrm>
                <a:off x="5164874" y="2507344"/>
                <a:ext cx="509040" cy="333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A0D95B-1B8A-4864-A1A4-6F11DCB0493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56234" y="2498704"/>
                  <a:ext cx="526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5D73CFF-056C-48B8-B706-141C57FDA249}"/>
                    </a:ext>
                  </a:extLst>
                </p14:cNvPr>
                <p14:cNvContentPartPr/>
                <p14:nvPr/>
              </p14:nvContentPartPr>
              <p14:xfrm>
                <a:off x="5659514" y="2641624"/>
                <a:ext cx="238680" cy="20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5D73CFF-056C-48B8-B706-141C57FDA24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50514" y="2632624"/>
                  <a:ext cx="256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EA71B0-46C9-442E-A76E-078E2878CC8E}"/>
                    </a:ext>
                  </a:extLst>
                </p14:cNvPr>
                <p14:cNvContentPartPr/>
                <p14:nvPr/>
              </p14:nvContentPartPr>
              <p14:xfrm>
                <a:off x="5917274" y="2687704"/>
                <a:ext cx="131040" cy="15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EA71B0-46C9-442E-A76E-078E2878CC8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08634" y="2679064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7E822D-FC90-427A-8201-C8227999837E}"/>
                    </a:ext>
                  </a:extLst>
                </p14:cNvPr>
                <p14:cNvContentPartPr/>
                <p14:nvPr/>
              </p14:nvContentPartPr>
              <p14:xfrm>
                <a:off x="6143714" y="2658904"/>
                <a:ext cx="307080" cy="149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7E822D-FC90-427A-8201-C8227999837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34714" y="2649904"/>
                  <a:ext cx="32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D3B4FA-BE85-4F97-A285-1A8B911A0B1F}"/>
                    </a:ext>
                  </a:extLst>
                </p14:cNvPr>
                <p14:cNvContentPartPr/>
                <p14:nvPr/>
              </p14:nvContentPartPr>
              <p14:xfrm>
                <a:off x="6499034" y="2660344"/>
                <a:ext cx="211320" cy="141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D3B4FA-BE85-4F97-A285-1A8B911A0B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90034" y="2651344"/>
                  <a:ext cx="22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06C72F-F127-47E2-BAFC-97E75E9F3D72}"/>
                    </a:ext>
                  </a:extLst>
                </p14:cNvPr>
                <p14:cNvContentPartPr/>
                <p14:nvPr/>
              </p14:nvContentPartPr>
              <p14:xfrm>
                <a:off x="6862274" y="2381704"/>
                <a:ext cx="266040" cy="497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06C72F-F127-47E2-BAFC-97E75E9F3D7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53274" y="2372704"/>
                  <a:ext cx="2836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123F4-70EA-430A-A09E-F7DD08D01309}"/>
                    </a:ext>
                  </a:extLst>
                </p14:cNvPr>
                <p14:cNvContentPartPr/>
                <p14:nvPr/>
              </p14:nvContentPartPr>
              <p14:xfrm>
                <a:off x="6807194" y="2642704"/>
                <a:ext cx="334440" cy="46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123F4-70EA-430A-A09E-F7DD08D0130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98554" y="2633704"/>
                  <a:ext cx="352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003F8E-E565-4BF1-92E1-627A4837B594}"/>
                    </a:ext>
                  </a:extLst>
                </p14:cNvPr>
                <p14:cNvContentPartPr/>
                <p14:nvPr/>
              </p14:nvContentPartPr>
              <p14:xfrm>
                <a:off x="7076114" y="2656384"/>
                <a:ext cx="241920" cy="170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003F8E-E565-4BF1-92E1-627A4837B5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67474" y="2647744"/>
                  <a:ext cx="259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743663-B54B-42DF-9284-DE41E6A599E6}"/>
                    </a:ext>
                  </a:extLst>
                </p14:cNvPr>
                <p14:cNvContentPartPr/>
                <p14:nvPr/>
              </p14:nvContentPartPr>
              <p14:xfrm>
                <a:off x="7476794" y="2594824"/>
                <a:ext cx="360" cy="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743663-B54B-42DF-9284-DE41E6A599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68154" y="2585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5A10E0F-06AC-46A0-BFAB-0AD262DE5BEA}"/>
                    </a:ext>
                  </a:extLst>
                </p14:cNvPr>
                <p14:cNvContentPartPr/>
                <p14:nvPr/>
              </p14:nvContentPartPr>
              <p14:xfrm>
                <a:off x="7478234" y="2634064"/>
                <a:ext cx="142560" cy="215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5A10E0F-06AC-46A0-BFAB-0AD262DE5B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69594" y="2625424"/>
                  <a:ext cx="160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26A162-ABBF-468A-AF54-42843B884F64}"/>
              </a:ext>
            </a:extLst>
          </p:cNvPr>
          <p:cNvGrpSpPr/>
          <p:nvPr/>
        </p:nvGrpSpPr>
        <p:grpSpPr>
          <a:xfrm>
            <a:off x="7974314" y="2363704"/>
            <a:ext cx="3283200" cy="626760"/>
            <a:chOff x="7974314" y="2363704"/>
            <a:chExt cx="32832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672DB2-7815-436A-A19A-73BCF01F3033}"/>
                    </a:ext>
                  </a:extLst>
                </p14:cNvPr>
                <p14:cNvContentPartPr/>
                <p14:nvPr/>
              </p14:nvContentPartPr>
              <p14:xfrm>
                <a:off x="7974314" y="2681944"/>
                <a:ext cx="255960" cy="187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672DB2-7815-436A-A19A-73BCF01F30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65674" y="2673304"/>
                  <a:ext cx="273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0CB78D-8F0B-41E5-96F9-0E9E6F002AF8}"/>
                    </a:ext>
                  </a:extLst>
                </p14:cNvPr>
                <p14:cNvContentPartPr/>
                <p14:nvPr/>
              </p14:nvContentPartPr>
              <p14:xfrm>
                <a:off x="8183114" y="2421664"/>
                <a:ext cx="300960" cy="379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0CB78D-8F0B-41E5-96F9-0E9E6F002A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74474" y="2412664"/>
                  <a:ext cx="3186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5EF06C-85C4-4E45-8E52-75BD58EE566C}"/>
                    </a:ext>
                  </a:extLst>
                </p14:cNvPr>
                <p14:cNvContentPartPr/>
                <p14:nvPr/>
              </p14:nvContentPartPr>
              <p14:xfrm>
                <a:off x="8363474" y="2713264"/>
                <a:ext cx="55800" cy="96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5EF06C-85C4-4E45-8E52-75BD58EE56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4834" y="2704264"/>
                  <a:ext cx="73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6C656C-7226-4418-B5F4-38FA31B25C45}"/>
                    </a:ext>
                  </a:extLst>
                </p14:cNvPr>
                <p14:cNvContentPartPr/>
                <p14:nvPr/>
              </p14:nvContentPartPr>
              <p14:xfrm>
                <a:off x="8539514" y="2623984"/>
                <a:ext cx="163440" cy="215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6C656C-7226-4418-B5F4-38FA31B25C4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30514" y="2614984"/>
                  <a:ext cx="181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77747E0-5A1E-4042-A144-A87ED18393A9}"/>
                    </a:ext>
                  </a:extLst>
                </p14:cNvPr>
                <p14:cNvContentPartPr/>
                <p14:nvPr/>
              </p14:nvContentPartPr>
              <p14:xfrm>
                <a:off x="8903834" y="2363704"/>
                <a:ext cx="276120" cy="51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77747E0-5A1E-4042-A144-A87ED18393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95194" y="2354704"/>
                  <a:ext cx="2937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6F3168-EB5E-452D-A836-E3F2E1AC02AA}"/>
                    </a:ext>
                  </a:extLst>
                </p14:cNvPr>
                <p14:cNvContentPartPr/>
                <p14:nvPr/>
              </p14:nvContentPartPr>
              <p14:xfrm>
                <a:off x="8792954" y="2597704"/>
                <a:ext cx="401400" cy="72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6F3168-EB5E-452D-A836-E3F2E1AC02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83954" y="2588704"/>
                  <a:ext cx="419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59F7D4-2506-4AFC-904B-ECE44E05106E}"/>
                    </a:ext>
                  </a:extLst>
                </p14:cNvPr>
                <p14:cNvContentPartPr/>
                <p14:nvPr/>
              </p14:nvContentPartPr>
              <p14:xfrm>
                <a:off x="9121634" y="2693464"/>
                <a:ext cx="293400" cy="172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59F7D4-2506-4AFC-904B-ECE44E05106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12634" y="2684824"/>
                  <a:ext cx="311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D3453DD-DDE4-4FBF-904B-930C268500B9}"/>
                    </a:ext>
                  </a:extLst>
                </p14:cNvPr>
                <p14:cNvContentPartPr/>
                <p14:nvPr/>
              </p14:nvContentPartPr>
              <p14:xfrm>
                <a:off x="9548954" y="2400784"/>
                <a:ext cx="257760" cy="48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D3453DD-DDE4-4FBF-904B-930C268500B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40314" y="2392144"/>
                  <a:ext cx="275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586F23-F110-48FC-8E51-9AE217FDD156}"/>
                    </a:ext>
                  </a:extLst>
                </p14:cNvPr>
                <p14:cNvContentPartPr/>
                <p14:nvPr/>
              </p14:nvContentPartPr>
              <p14:xfrm>
                <a:off x="9814634" y="2727304"/>
                <a:ext cx="194400" cy="163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586F23-F110-48FC-8E51-9AE217FDD1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05994" y="2718664"/>
                  <a:ext cx="21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3FFE48F-250A-4418-8E20-978E67641B9A}"/>
                    </a:ext>
                  </a:extLst>
                </p14:cNvPr>
                <p14:cNvContentPartPr/>
                <p14:nvPr/>
              </p14:nvContentPartPr>
              <p14:xfrm>
                <a:off x="10178594" y="2397184"/>
                <a:ext cx="296280" cy="535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3FFE48F-250A-4418-8E20-978E67641B9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69594" y="2388184"/>
                  <a:ext cx="3139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78A04A-C6AD-487C-900A-396FB4525694}"/>
                    </a:ext>
                  </a:extLst>
                </p14:cNvPr>
                <p14:cNvContentPartPr/>
                <p14:nvPr/>
              </p14:nvContentPartPr>
              <p14:xfrm>
                <a:off x="10116674" y="2683024"/>
                <a:ext cx="371520" cy="224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78A04A-C6AD-487C-900A-396FB45256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07674" y="2674384"/>
                  <a:ext cx="389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6064BF-54D7-463B-BCC4-06301C4AA1A2}"/>
                    </a:ext>
                  </a:extLst>
                </p14:cNvPr>
                <p14:cNvContentPartPr/>
                <p14:nvPr/>
              </p14:nvContentPartPr>
              <p14:xfrm>
                <a:off x="10600514" y="2660704"/>
                <a:ext cx="4320" cy="1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6064BF-54D7-463B-BCC4-06301C4AA1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91874" y="2652064"/>
                  <a:ext cx="21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9E05E7E-59C7-400B-9540-1AE6EE477096}"/>
                    </a:ext>
                  </a:extLst>
                </p14:cNvPr>
                <p14:cNvContentPartPr/>
                <p14:nvPr/>
              </p14:nvContentPartPr>
              <p14:xfrm>
                <a:off x="10592234" y="2731264"/>
                <a:ext cx="129600" cy="169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9E05E7E-59C7-400B-9540-1AE6EE47709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83234" y="2722264"/>
                  <a:ext cx="147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F67098-3014-48C0-A8D1-8A3BA882BE92}"/>
                    </a:ext>
                  </a:extLst>
                </p14:cNvPr>
                <p14:cNvContentPartPr/>
                <p14:nvPr/>
              </p14:nvContentPartPr>
              <p14:xfrm>
                <a:off x="10821194" y="2737744"/>
                <a:ext cx="436320" cy="252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F67098-3014-48C0-A8D1-8A3BA882BE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12554" y="2729104"/>
                  <a:ext cx="4539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FEAE22D-4478-41A4-ADFA-646B740616C4}"/>
              </a:ext>
            </a:extLst>
          </p:cNvPr>
          <p:cNvGrpSpPr/>
          <p:nvPr/>
        </p:nvGrpSpPr>
        <p:grpSpPr>
          <a:xfrm>
            <a:off x="618434" y="3395464"/>
            <a:ext cx="375480" cy="331200"/>
            <a:chOff x="618434" y="3395464"/>
            <a:chExt cx="37548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9D7F385-AA84-4CFA-A7FB-37679BCA5D5D}"/>
                    </a:ext>
                  </a:extLst>
                </p14:cNvPr>
                <p14:cNvContentPartPr/>
                <p14:nvPr/>
              </p14:nvContentPartPr>
              <p14:xfrm>
                <a:off x="618434" y="3564304"/>
                <a:ext cx="72720" cy="141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9D7F385-AA84-4CFA-A7FB-37679BCA5D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794" y="3555664"/>
                  <a:ext cx="9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98216B-6487-4E9D-A52C-16E493E285B4}"/>
                    </a:ext>
                  </a:extLst>
                </p14:cNvPr>
                <p14:cNvContentPartPr/>
                <p14:nvPr/>
              </p14:nvContentPartPr>
              <p14:xfrm>
                <a:off x="748394" y="3395464"/>
                <a:ext cx="19080" cy="1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98216B-6487-4E9D-A52C-16E493E285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9754" y="3386824"/>
                  <a:ext cx="36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AC3EAB-2618-4A29-A4D9-96FE0DE9F165}"/>
                    </a:ext>
                  </a:extLst>
                </p14:cNvPr>
                <p14:cNvContentPartPr/>
                <p14:nvPr/>
              </p14:nvContentPartPr>
              <p14:xfrm>
                <a:off x="796274" y="3448024"/>
                <a:ext cx="197640" cy="278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AC3EAB-2618-4A29-A4D9-96FE0DE9F16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7634" y="3439024"/>
                  <a:ext cx="21528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2969DB-E929-463B-A711-6F75D3D465DE}"/>
                  </a:ext>
                </a:extLst>
              </p14:cNvPr>
              <p14:cNvContentPartPr/>
              <p14:nvPr/>
            </p14:nvContentPartPr>
            <p14:xfrm>
              <a:off x="1403594" y="3514624"/>
              <a:ext cx="263520" cy="2199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2969DB-E929-463B-A711-6F75D3D465D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394954" y="3505984"/>
                <a:ext cx="28116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C25A080-5AD1-46D9-9E2B-42CB310BB33C}"/>
              </a:ext>
            </a:extLst>
          </p:cNvPr>
          <p:cNvGrpSpPr/>
          <p:nvPr/>
        </p:nvGrpSpPr>
        <p:grpSpPr>
          <a:xfrm>
            <a:off x="2108114" y="3197104"/>
            <a:ext cx="2023920" cy="942120"/>
            <a:chOff x="2108114" y="3197104"/>
            <a:chExt cx="2023920" cy="94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B3E4B1-8235-436A-82AE-71A2CE9CE60B}"/>
                    </a:ext>
                  </a:extLst>
                </p14:cNvPr>
                <p14:cNvContentPartPr/>
                <p14:nvPr/>
              </p14:nvContentPartPr>
              <p14:xfrm>
                <a:off x="2108114" y="3297544"/>
                <a:ext cx="676800" cy="419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B3E4B1-8235-436A-82AE-71A2CE9CE6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99474" y="3288904"/>
                  <a:ext cx="6944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A09311D-625E-4F66-BED1-AA946C853E57}"/>
                    </a:ext>
                  </a:extLst>
                </p14:cNvPr>
                <p14:cNvContentPartPr/>
                <p14:nvPr/>
              </p14:nvContentPartPr>
              <p14:xfrm>
                <a:off x="2618594" y="3490504"/>
                <a:ext cx="223560" cy="176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A09311D-625E-4F66-BED1-AA946C853E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09594" y="3481504"/>
                  <a:ext cx="241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279C43D-5280-4038-9273-D34C3B6E9FFF}"/>
                    </a:ext>
                  </a:extLst>
                </p14:cNvPr>
                <p14:cNvContentPartPr/>
                <p14:nvPr/>
              </p14:nvContentPartPr>
              <p14:xfrm>
                <a:off x="2677274" y="3541264"/>
                <a:ext cx="354240" cy="597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279C43D-5280-4038-9273-D34C3B6E9F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8634" y="3532264"/>
                  <a:ext cx="3718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D5531-D04F-4E00-964B-0E749D3E5DC8}"/>
                    </a:ext>
                  </a:extLst>
                </p14:cNvPr>
                <p14:cNvContentPartPr/>
                <p14:nvPr/>
              </p14:nvContentPartPr>
              <p14:xfrm>
                <a:off x="3093434" y="3509584"/>
                <a:ext cx="173520" cy="194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D5531-D04F-4E00-964B-0E749D3E5DC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84434" y="3500584"/>
                  <a:ext cx="191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F14642C-E0D2-4083-A036-9B6D2E7D0113}"/>
                    </a:ext>
                  </a:extLst>
                </p14:cNvPr>
                <p14:cNvContentPartPr/>
                <p14:nvPr/>
              </p14:nvContentPartPr>
              <p14:xfrm>
                <a:off x="3449114" y="3197104"/>
                <a:ext cx="246240" cy="487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F14642C-E0D2-4083-A036-9B6D2E7D01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40114" y="3188104"/>
                  <a:ext cx="263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DB4B3F-CF57-4F48-96A7-A96880670AF1}"/>
                    </a:ext>
                  </a:extLst>
                </p14:cNvPr>
                <p14:cNvContentPartPr/>
                <p14:nvPr/>
              </p14:nvContentPartPr>
              <p14:xfrm>
                <a:off x="3367034" y="3477904"/>
                <a:ext cx="315000" cy="187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DB4B3F-CF57-4F48-96A7-A96880670A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58394" y="3469264"/>
                  <a:ext cx="332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14E57B-927D-4E61-9A44-EFC0F73A5123}"/>
                    </a:ext>
                  </a:extLst>
                </p14:cNvPr>
                <p14:cNvContentPartPr/>
                <p14:nvPr/>
              </p14:nvContentPartPr>
              <p14:xfrm>
                <a:off x="3785714" y="3434344"/>
                <a:ext cx="222840" cy="191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14E57B-927D-4E61-9A44-EFC0F73A51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76714" y="3425704"/>
                  <a:ext cx="240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CF9D00-D0B3-45FA-861F-0F5B8A355CAD}"/>
                    </a:ext>
                  </a:extLst>
                </p14:cNvPr>
                <p14:cNvContentPartPr/>
                <p14:nvPr/>
              </p14:nvContentPartPr>
              <p14:xfrm>
                <a:off x="3984074" y="3486184"/>
                <a:ext cx="147960" cy="169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CF9D00-D0B3-45FA-861F-0F5B8A355CA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75074" y="3477184"/>
                  <a:ext cx="1656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6233366-0E6F-4C75-8385-C6D5B014D334}"/>
              </a:ext>
            </a:extLst>
          </p:cNvPr>
          <p:cNvGrpSpPr/>
          <p:nvPr/>
        </p:nvGrpSpPr>
        <p:grpSpPr>
          <a:xfrm>
            <a:off x="4411754" y="3071104"/>
            <a:ext cx="5203440" cy="562320"/>
            <a:chOff x="4411754" y="3071104"/>
            <a:chExt cx="52034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9D7FE8-67D7-4919-A49C-55E4BA53B6FA}"/>
                    </a:ext>
                  </a:extLst>
                </p14:cNvPr>
                <p14:cNvContentPartPr/>
                <p14:nvPr/>
              </p14:nvContentPartPr>
              <p14:xfrm>
                <a:off x="4411754" y="3375664"/>
                <a:ext cx="116640" cy="197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9D7FE8-67D7-4919-A49C-55E4BA53B6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03114" y="3366664"/>
                  <a:ext cx="134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C376342-75D9-4EE1-9A34-F94FB8461F03}"/>
                    </a:ext>
                  </a:extLst>
                </p14:cNvPr>
                <p14:cNvContentPartPr/>
                <p14:nvPr/>
              </p14:nvContentPartPr>
              <p14:xfrm>
                <a:off x="4442354" y="3242464"/>
                <a:ext cx="408600" cy="374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C376342-75D9-4EE1-9A34-F94FB8461F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33354" y="3233824"/>
                  <a:ext cx="426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E4A0B2A-EECA-4C7D-964D-F0B3B1238184}"/>
                    </a:ext>
                  </a:extLst>
                </p14:cNvPr>
                <p14:cNvContentPartPr/>
                <p14:nvPr/>
              </p14:nvContentPartPr>
              <p14:xfrm>
                <a:off x="4807034" y="3439744"/>
                <a:ext cx="80280" cy="133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E4A0B2A-EECA-4C7D-964D-F0B3B123818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8394" y="3430744"/>
                  <a:ext cx="97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D4875C0-E0AC-4A2A-BCB6-3C85AFEC7CD5}"/>
                    </a:ext>
                  </a:extLst>
                </p14:cNvPr>
                <p14:cNvContentPartPr/>
                <p14:nvPr/>
              </p14:nvContentPartPr>
              <p14:xfrm>
                <a:off x="5004674" y="3394384"/>
                <a:ext cx="182880" cy="162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D4875C0-E0AC-4A2A-BCB6-3C85AFEC7CD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95674" y="3385384"/>
                  <a:ext cx="20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EE3819-CCCF-4C33-A959-30CD80A32D99}"/>
                    </a:ext>
                  </a:extLst>
                </p14:cNvPr>
                <p14:cNvContentPartPr/>
                <p14:nvPr/>
              </p14:nvContentPartPr>
              <p14:xfrm>
                <a:off x="5259194" y="3431104"/>
                <a:ext cx="119880" cy="142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EE3819-CCCF-4C33-A959-30CD80A32D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0554" y="3422464"/>
                  <a:ext cx="137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6A8574-0E1E-4E5D-A83F-FA6637586E11}"/>
                    </a:ext>
                  </a:extLst>
                </p14:cNvPr>
                <p14:cNvContentPartPr/>
                <p14:nvPr/>
              </p14:nvContentPartPr>
              <p14:xfrm>
                <a:off x="5476634" y="3444784"/>
                <a:ext cx="246960" cy="122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6A8574-0E1E-4E5D-A83F-FA6637586E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67634" y="3435784"/>
                  <a:ext cx="264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3194DEE-21B2-4AE4-B55F-0A3E401AC7BF}"/>
                    </a:ext>
                  </a:extLst>
                </p14:cNvPr>
                <p14:cNvContentPartPr/>
                <p14:nvPr/>
              </p14:nvContentPartPr>
              <p14:xfrm>
                <a:off x="5798474" y="3439024"/>
                <a:ext cx="62280" cy="140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3194DEE-21B2-4AE4-B55F-0A3E401AC7B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89474" y="3430024"/>
                  <a:ext cx="79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95239E1-EA09-4A5F-B5F1-DE1771BE4915}"/>
                    </a:ext>
                  </a:extLst>
                </p14:cNvPr>
                <p14:cNvContentPartPr/>
                <p14:nvPr/>
              </p14:nvContentPartPr>
              <p14:xfrm>
                <a:off x="5972714" y="3272344"/>
                <a:ext cx="33840" cy="36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95239E1-EA09-4A5F-B5F1-DE1771BE49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64074" y="3263344"/>
                  <a:ext cx="51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BCB6EB-0196-4852-84F2-95FC791F29D9}"/>
                    </a:ext>
                  </a:extLst>
                </p14:cNvPr>
                <p14:cNvContentPartPr/>
                <p14:nvPr/>
              </p14:nvContentPartPr>
              <p14:xfrm>
                <a:off x="5921954" y="3408424"/>
                <a:ext cx="153720" cy="150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BCB6EB-0196-4852-84F2-95FC791F29D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12954" y="3399784"/>
                  <a:ext cx="17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6C8BF2-FCDC-4146-84E5-BCBC275A7FBF}"/>
                    </a:ext>
                  </a:extLst>
                </p14:cNvPr>
                <p14:cNvContentPartPr/>
                <p14:nvPr/>
              </p14:nvContentPartPr>
              <p14:xfrm>
                <a:off x="6269354" y="3204304"/>
                <a:ext cx="145080" cy="377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6C8BF2-FCDC-4146-84E5-BCBC275A7F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60714" y="3195304"/>
                  <a:ext cx="162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037DC3B-D322-4852-9954-F40517B1D81F}"/>
                    </a:ext>
                  </a:extLst>
                </p14:cNvPr>
                <p14:cNvContentPartPr/>
                <p14:nvPr/>
              </p14:nvContentPartPr>
              <p14:xfrm>
                <a:off x="6644474" y="3350104"/>
                <a:ext cx="302760" cy="234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037DC3B-D322-4852-9954-F40517B1D8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35474" y="3341104"/>
                  <a:ext cx="320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0E7006-2F37-4D57-A099-22DADF156FCB}"/>
                    </a:ext>
                  </a:extLst>
                </p14:cNvPr>
                <p14:cNvContentPartPr/>
                <p14:nvPr/>
              </p14:nvContentPartPr>
              <p14:xfrm>
                <a:off x="6781994" y="3071104"/>
                <a:ext cx="354240" cy="507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0E7006-2F37-4D57-A099-22DADF156F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72994" y="3062464"/>
                  <a:ext cx="3718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2C44DE0-40C4-43A5-AE3D-99C9C2463A33}"/>
                    </a:ext>
                  </a:extLst>
                </p14:cNvPr>
                <p14:cNvContentPartPr/>
                <p14:nvPr/>
              </p14:nvContentPartPr>
              <p14:xfrm>
                <a:off x="6977474" y="3443344"/>
                <a:ext cx="54720" cy="139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C44DE0-40C4-43A5-AE3D-99C9C2463A3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68474" y="3434704"/>
                  <a:ext cx="72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10C602D-0827-4742-995E-B33D51AE718C}"/>
                    </a:ext>
                  </a:extLst>
                </p14:cNvPr>
                <p14:cNvContentPartPr/>
                <p14:nvPr/>
              </p14:nvContentPartPr>
              <p14:xfrm>
                <a:off x="7071434" y="3357304"/>
                <a:ext cx="165240" cy="255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10C602D-0827-4742-995E-B33D51AE71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62794" y="3348664"/>
                  <a:ext cx="182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DA8EEE-320B-450B-8778-CDCAFA003547}"/>
                    </a:ext>
                  </a:extLst>
                </p14:cNvPr>
                <p14:cNvContentPartPr/>
                <p14:nvPr/>
              </p14:nvContentPartPr>
              <p14:xfrm>
                <a:off x="7390754" y="3148144"/>
                <a:ext cx="240840" cy="48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DA8EEE-320B-450B-8778-CDCAFA0035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82114" y="3139144"/>
                  <a:ext cx="2584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6F9D39A-4FE4-4CD8-8B56-8E9CF063A574}"/>
                    </a:ext>
                  </a:extLst>
                </p14:cNvPr>
                <p14:cNvContentPartPr/>
                <p14:nvPr/>
              </p14:nvContentPartPr>
              <p14:xfrm>
                <a:off x="7279874" y="3346504"/>
                <a:ext cx="469440" cy="93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6F9D39A-4FE4-4CD8-8B56-8E9CF063A57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70874" y="3337504"/>
                  <a:ext cx="48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911929-6A6D-410B-8669-D2720493629C}"/>
                    </a:ext>
                  </a:extLst>
                </p14:cNvPr>
                <p14:cNvContentPartPr/>
                <p14:nvPr/>
              </p14:nvContentPartPr>
              <p14:xfrm>
                <a:off x="7640594" y="3406624"/>
                <a:ext cx="154080" cy="196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911929-6A6D-410B-8669-D2720493629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31594" y="3397984"/>
                  <a:ext cx="171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C2CBCD2-ACF1-4CF1-92A4-19C97B8C623D}"/>
                    </a:ext>
                  </a:extLst>
                </p14:cNvPr>
                <p14:cNvContentPartPr/>
                <p14:nvPr/>
              </p14:nvContentPartPr>
              <p14:xfrm>
                <a:off x="7846154" y="3110704"/>
                <a:ext cx="411840" cy="49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C2CBCD2-ACF1-4CF1-92A4-19C97B8C62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37514" y="3101704"/>
                  <a:ext cx="429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DB10F3-264B-49E6-B5EE-464ACB05603D}"/>
                    </a:ext>
                  </a:extLst>
                </p14:cNvPr>
                <p14:cNvContentPartPr/>
                <p14:nvPr/>
              </p14:nvContentPartPr>
              <p14:xfrm>
                <a:off x="8070794" y="3409504"/>
                <a:ext cx="171000" cy="180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DB10F3-264B-49E6-B5EE-464ACB05603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62154" y="3400864"/>
                  <a:ext cx="18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84B630-59E0-4E0F-8D99-EEFD869C05BB}"/>
                    </a:ext>
                  </a:extLst>
                </p14:cNvPr>
                <p14:cNvContentPartPr/>
                <p14:nvPr/>
              </p14:nvContentPartPr>
              <p14:xfrm>
                <a:off x="8269874" y="3422824"/>
                <a:ext cx="191880" cy="148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84B630-59E0-4E0F-8D99-EEFD869C05B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60874" y="3413824"/>
                  <a:ext cx="209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4958759-1BCA-4221-B19B-4B5C7B587069}"/>
                    </a:ext>
                  </a:extLst>
                </p14:cNvPr>
                <p14:cNvContentPartPr/>
                <p14:nvPr/>
              </p14:nvContentPartPr>
              <p14:xfrm>
                <a:off x="8659754" y="3118624"/>
                <a:ext cx="300240" cy="502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4958759-1BCA-4221-B19B-4B5C7B5870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50754" y="3109624"/>
                  <a:ext cx="317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B59BB6-B831-451B-B737-21DCA8B063B2}"/>
                    </a:ext>
                  </a:extLst>
                </p14:cNvPr>
                <p14:cNvContentPartPr/>
                <p14:nvPr/>
              </p14:nvContentPartPr>
              <p14:xfrm>
                <a:off x="8496674" y="3337144"/>
                <a:ext cx="483480" cy="259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B59BB6-B831-451B-B737-21DCA8B063B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88034" y="3328504"/>
                  <a:ext cx="501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89B277-952D-4180-BAAE-CFAEA4BAC09D}"/>
                    </a:ext>
                  </a:extLst>
                </p14:cNvPr>
                <p14:cNvContentPartPr/>
                <p14:nvPr/>
              </p14:nvContentPartPr>
              <p14:xfrm>
                <a:off x="9054674" y="3262624"/>
                <a:ext cx="32760" cy="24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89B277-952D-4180-BAAE-CFAEA4BAC0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45674" y="3253624"/>
                  <a:ext cx="5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991F142-CFD0-445E-861B-9B65D74F8602}"/>
                    </a:ext>
                  </a:extLst>
                </p14:cNvPr>
                <p14:cNvContentPartPr/>
                <p14:nvPr/>
              </p14:nvContentPartPr>
              <p14:xfrm>
                <a:off x="9037034" y="3390424"/>
                <a:ext cx="171000" cy="190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991F142-CFD0-445E-861B-9B65D74F860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28034" y="3381784"/>
                  <a:ext cx="188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2D48A4-0817-452C-B124-4230026D4428}"/>
                    </a:ext>
                  </a:extLst>
                </p14:cNvPr>
                <p14:cNvContentPartPr/>
                <p14:nvPr/>
              </p14:nvContentPartPr>
              <p14:xfrm>
                <a:off x="9271754" y="3382864"/>
                <a:ext cx="343440" cy="208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2D48A4-0817-452C-B124-4230026D442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2754" y="3374224"/>
                  <a:ext cx="3610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CDF43CD-33F4-433D-BF51-F7B47559CC84}"/>
              </a:ext>
            </a:extLst>
          </p:cNvPr>
          <p:cNvGrpSpPr/>
          <p:nvPr/>
        </p:nvGrpSpPr>
        <p:grpSpPr>
          <a:xfrm>
            <a:off x="9912554" y="3195304"/>
            <a:ext cx="1272960" cy="459000"/>
            <a:chOff x="9912554" y="3195304"/>
            <a:chExt cx="127296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355D172-CF6C-4014-A5CA-D85896AFE255}"/>
                    </a:ext>
                  </a:extLst>
                </p14:cNvPr>
                <p14:cNvContentPartPr/>
                <p14:nvPr/>
              </p14:nvContentPartPr>
              <p14:xfrm>
                <a:off x="9912554" y="3436864"/>
                <a:ext cx="290160" cy="154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355D172-CF6C-4014-A5CA-D85896AFE25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03554" y="3428224"/>
                  <a:ext cx="307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7351892-B4C4-44BA-9D84-9CD28AD36E8F}"/>
                    </a:ext>
                  </a:extLst>
                </p14:cNvPr>
                <p14:cNvContentPartPr/>
                <p14:nvPr/>
              </p14:nvContentPartPr>
              <p14:xfrm>
                <a:off x="10291634" y="3480064"/>
                <a:ext cx="32040" cy="11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7351892-B4C4-44BA-9D84-9CD28AD36E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82994" y="3471424"/>
                  <a:ext cx="49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89B054C-A17B-4B83-8FA9-6E8250096069}"/>
                    </a:ext>
                  </a:extLst>
                </p14:cNvPr>
                <p14:cNvContentPartPr/>
                <p14:nvPr/>
              </p14:nvContentPartPr>
              <p14:xfrm>
                <a:off x="10522754" y="3195304"/>
                <a:ext cx="151920" cy="394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89B054C-A17B-4B83-8FA9-6E825009606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13754" y="3186304"/>
                  <a:ext cx="169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6AD2FC-04D6-4988-B6A4-2DF73A8CFE75}"/>
                    </a:ext>
                  </a:extLst>
                </p14:cNvPr>
                <p14:cNvContentPartPr/>
                <p14:nvPr/>
              </p14:nvContentPartPr>
              <p14:xfrm>
                <a:off x="10391714" y="3286384"/>
                <a:ext cx="492840" cy="190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6AD2FC-04D6-4988-B6A4-2DF73A8CFE7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83074" y="3277744"/>
                  <a:ext cx="51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95E06B-0563-4BD9-8E90-524D340705DF}"/>
                    </a:ext>
                  </a:extLst>
                </p14:cNvPr>
                <p14:cNvContentPartPr/>
                <p14:nvPr/>
              </p14:nvContentPartPr>
              <p14:xfrm>
                <a:off x="10770434" y="3222664"/>
                <a:ext cx="415080" cy="431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95E06B-0563-4BD9-8E90-524D340705D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61434" y="3214024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1297CE-16DB-467B-A463-B3BCF24C5C5D}"/>
              </a:ext>
            </a:extLst>
          </p:cNvPr>
          <p:cNvGrpSpPr/>
          <p:nvPr/>
        </p:nvGrpSpPr>
        <p:grpSpPr>
          <a:xfrm>
            <a:off x="699074" y="4150384"/>
            <a:ext cx="647280" cy="269280"/>
            <a:chOff x="699074" y="4150384"/>
            <a:chExt cx="6472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144208-F30E-4FD2-B1E0-658863BB144B}"/>
                    </a:ext>
                  </a:extLst>
                </p14:cNvPr>
                <p14:cNvContentPartPr/>
                <p14:nvPr/>
              </p14:nvContentPartPr>
              <p14:xfrm>
                <a:off x="699074" y="4150384"/>
                <a:ext cx="319320" cy="269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144208-F30E-4FD2-B1E0-658863BB14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0074" y="4141744"/>
                  <a:ext cx="336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A402FB4-D214-41F1-AB75-97B894A965B1}"/>
                    </a:ext>
                  </a:extLst>
                </p14:cNvPr>
                <p14:cNvContentPartPr/>
                <p14:nvPr/>
              </p14:nvContentPartPr>
              <p14:xfrm>
                <a:off x="1171034" y="4206904"/>
                <a:ext cx="146880" cy="18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A402FB4-D214-41F1-AB75-97B894A965B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62394" y="4198264"/>
                  <a:ext cx="164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61AFB0-9619-40A8-A24A-82668F29C9CF}"/>
                    </a:ext>
                  </a:extLst>
                </p14:cNvPr>
                <p14:cNvContentPartPr/>
                <p14:nvPr/>
              </p14:nvContentPartPr>
              <p14:xfrm>
                <a:off x="1093274" y="4285024"/>
                <a:ext cx="253080" cy="48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61AFB0-9619-40A8-A24A-82668F29C9C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84634" y="4276024"/>
                  <a:ext cx="2707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F388E99-4049-4C65-B460-B9B9EC6C04DB}"/>
              </a:ext>
            </a:extLst>
          </p:cNvPr>
          <p:cNvGrpSpPr/>
          <p:nvPr/>
        </p:nvGrpSpPr>
        <p:grpSpPr>
          <a:xfrm>
            <a:off x="1598354" y="4076944"/>
            <a:ext cx="167040" cy="368640"/>
            <a:chOff x="1598354" y="4076944"/>
            <a:chExt cx="16704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10831E-FED4-447C-A606-CF13FD9125E9}"/>
                    </a:ext>
                  </a:extLst>
                </p14:cNvPr>
                <p14:cNvContentPartPr/>
                <p14:nvPr/>
              </p14:nvContentPartPr>
              <p14:xfrm>
                <a:off x="1598354" y="4076944"/>
                <a:ext cx="101880" cy="341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10831E-FED4-447C-A606-CF13FD9125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89714" y="4067944"/>
                  <a:ext cx="119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C153550-7CB6-4F42-B3EC-E0A936BFC0C9}"/>
                    </a:ext>
                  </a:extLst>
                </p14:cNvPr>
                <p14:cNvContentPartPr/>
                <p14:nvPr/>
              </p14:nvContentPartPr>
              <p14:xfrm>
                <a:off x="1763234" y="4441984"/>
                <a:ext cx="2160" cy="3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C153550-7CB6-4F42-B3EC-E0A936BFC0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54234" y="443334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609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CBB2230-B91E-442F-A760-C8AE4208EA87}"/>
              </a:ext>
            </a:extLst>
          </p:cNvPr>
          <p:cNvGrpSpPr/>
          <p:nvPr/>
        </p:nvGrpSpPr>
        <p:grpSpPr>
          <a:xfrm>
            <a:off x="460034" y="183184"/>
            <a:ext cx="1000080" cy="528120"/>
            <a:chOff x="460034" y="183184"/>
            <a:chExt cx="100008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00606B2-C420-46D6-854A-F4DCE4E2D4FB}"/>
                    </a:ext>
                  </a:extLst>
                </p14:cNvPr>
                <p14:cNvContentPartPr/>
                <p14:nvPr/>
              </p14:nvContentPartPr>
              <p14:xfrm>
                <a:off x="662354" y="479824"/>
                <a:ext cx="92880" cy="191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00606B2-C420-46D6-854A-F4DCE4E2D4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354" y="470824"/>
                  <a:ext cx="110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4BBCA2-AF9B-41CB-A8CC-D1643B8EFD9F}"/>
                    </a:ext>
                  </a:extLst>
                </p14:cNvPr>
                <p14:cNvContentPartPr/>
                <p14:nvPr/>
              </p14:nvContentPartPr>
              <p14:xfrm>
                <a:off x="460034" y="651904"/>
                <a:ext cx="483480" cy="5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4BBCA2-AF9B-41CB-A8CC-D1643B8EFD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034" y="643264"/>
                  <a:ext cx="501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524796-DB66-4ADD-A080-E244DC933C96}"/>
                    </a:ext>
                  </a:extLst>
                </p14:cNvPr>
                <p14:cNvContentPartPr/>
                <p14:nvPr/>
              </p14:nvContentPartPr>
              <p14:xfrm>
                <a:off x="566594" y="430864"/>
                <a:ext cx="401400" cy="97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524796-DB66-4ADD-A080-E244DC933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594" y="422224"/>
                  <a:ext cx="419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5270F2-92E7-4899-9BCF-E4723C2ECF01}"/>
                    </a:ext>
                  </a:extLst>
                </p14:cNvPr>
                <p14:cNvContentPartPr/>
                <p14:nvPr/>
              </p14:nvContentPartPr>
              <p14:xfrm>
                <a:off x="1171754" y="183184"/>
                <a:ext cx="288360" cy="462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5270F2-92E7-4899-9BCF-E4723C2ECF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3114" y="174544"/>
                  <a:ext cx="306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32152B-84B7-4A66-BC8C-796A3F9222CD}"/>
                    </a:ext>
                  </a:extLst>
                </p14:cNvPr>
                <p14:cNvContentPartPr/>
                <p14:nvPr/>
              </p14:nvContentPartPr>
              <p14:xfrm>
                <a:off x="1187234" y="488464"/>
                <a:ext cx="205200" cy="8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32152B-84B7-4A66-BC8C-796A3F9222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8594" y="479464"/>
                  <a:ext cx="222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36E23A-885A-4ABD-A06E-66A976EDA80D}"/>
              </a:ext>
            </a:extLst>
          </p:cNvPr>
          <p:cNvGrpSpPr/>
          <p:nvPr/>
        </p:nvGrpSpPr>
        <p:grpSpPr>
          <a:xfrm>
            <a:off x="1875194" y="249784"/>
            <a:ext cx="3203280" cy="513360"/>
            <a:chOff x="1875194" y="249784"/>
            <a:chExt cx="320328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98EF8C-A94B-4B78-9C4C-2C7C2F6DC044}"/>
                    </a:ext>
                  </a:extLst>
                </p14:cNvPr>
                <p14:cNvContentPartPr/>
                <p14:nvPr/>
              </p14:nvContentPartPr>
              <p14:xfrm>
                <a:off x="1910834" y="368944"/>
                <a:ext cx="244800" cy="32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98EF8C-A94B-4B78-9C4C-2C7C2F6DC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1834" y="359944"/>
                  <a:ext cx="262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65A9E1-AED8-48CA-A019-0AFBD5D10246}"/>
                    </a:ext>
                  </a:extLst>
                </p14:cNvPr>
                <p14:cNvContentPartPr/>
                <p14:nvPr/>
              </p14:nvContentPartPr>
              <p14:xfrm>
                <a:off x="1875194" y="378304"/>
                <a:ext cx="267120" cy="25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65A9E1-AED8-48CA-A019-0AFBD5D102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6194" y="369304"/>
                  <a:ext cx="284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1AAD6E-046A-4E51-A404-06EBEC78A64F}"/>
                    </a:ext>
                  </a:extLst>
                </p14:cNvPr>
                <p14:cNvContentPartPr/>
                <p14:nvPr/>
              </p14:nvContentPartPr>
              <p14:xfrm>
                <a:off x="2355434" y="392704"/>
                <a:ext cx="341640" cy="178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1AAD6E-046A-4E51-A404-06EBEC78A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434" y="384064"/>
                  <a:ext cx="359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4A5A2-2F2D-4DA0-9B3D-414713CB1CB1}"/>
                    </a:ext>
                  </a:extLst>
                </p14:cNvPr>
                <p14:cNvContentPartPr/>
                <p14:nvPr/>
              </p14:nvContentPartPr>
              <p14:xfrm>
                <a:off x="2916314" y="322504"/>
                <a:ext cx="338760" cy="28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34A5A2-2F2D-4DA0-9B3D-414713CB1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7674" y="313504"/>
                  <a:ext cx="356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D8C51-2230-4E4A-992B-3ABB4FE25576}"/>
                    </a:ext>
                  </a:extLst>
                </p14:cNvPr>
                <p14:cNvContentPartPr/>
                <p14:nvPr/>
              </p14:nvContentPartPr>
              <p14:xfrm>
                <a:off x="3349034" y="377944"/>
                <a:ext cx="109440" cy="21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D8C51-2230-4E4A-992B-3ABB4FE255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0034" y="368944"/>
                  <a:ext cx="127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6CA426-3A20-4E10-B15C-983AA1972C12}"/>
                    </a:ext>
                  </a:extLst>
                </p14:cNvPr>
                <p14:cNvContentPartPr/>
                <p14:nvPr/>
              </p14:nvContentPartPr>
              <p14:xfrm>
                <a:off x="3396554" y="331504"/>
                <a:ext cx="261720" cy="27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6CA426-3A20-4E10-B15C-983AA1972C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7554" y="322864"/>
                  <a:ext cx="279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C850D3-8829-4B5B-B980-49027DC44538}"/>
                    </a:ext>
                  </a:extLst>
                </p14:cNvPr>
                <p14:cNvContentPartPr/>
                <p14:nvPr/>
              </p14:nvContentPartPr>
              <p14:xfrm>
                <a:off x="3860954" y="318544"/>
                <a:ext cx="221760" cy="268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C850D3-8829-4B5B-B980-49027DC445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1954" y="309544"/>
                  <a:ext cx="239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E6D381-9115-4DCD-ADF8-4D892FE9905A}"/>
                    </a:ext>
                  </a:extLst>
                </p14:cNvPr>
                <p14:cNvContentPartPr/>
                <p14:nvPr/>
              </p14:nvContentPartPr>
              <p14:xfrm>
                <a:off x="4106114" y="391984"/>
                <a:ext cx="232560" cy="176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E6D381-9115-4DCD-ADF8-4D892FE990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7114" y="383344"/>
                  <a:ext cx="250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FCE672-D2ED-44C3-AD28-9B32FE91B8EF}"/>
                    </a:ext>
                  </a:extLst>
                </p14:cNvPr>
                <p14:cNvContentPartPr/>
                <p14:nvPr/>
              </p14:nvContentPartPr>
              <p14:xfrm>
                <a:off x="4270994" y="559024"/>
                <a:ext cx="113400" cy="204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FCE672-D2ED-44C3-AD28-9B32FE91B8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1994" y="550024"/>
                  <a:ext cx="13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B3BC00-6B39-48E5-A351-27FD7762F469}"/>
                    </a:ext>
                  </a:extLst>
                </p14:cNvPr>
                <p14:cNvContentPartPr/>
                <p14:nvPr/>
              </p14:nvContentPartPr>
              <p14:xfrm>
                <a:off x="4530194" y="478744"/>
                <a:ext cx="134640" cy="26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B3BC00-6B39-48E5-A351-27FD7762F4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1554" y="469744"/>
                  <a:ext cx="152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935CD5-DD79-46DD-90EE-65EFC03691F8}"/>
                    </a:ext>
                  </a:extLst>
                </p14:cNvPr>
                <p14:cNvContentPartPr/>
                <p14:nvPr/>
              </p14:nvContentPartPr>
              <p14:xfrm>
                <a:off x="4595354" y="373264"/>
                <a:ext cx="222840" cy="17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935CD5-DD79-46DD-90EE-65EFC0369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6714" y="364624"/>
                  <a:ext cx="240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ED2BF9-13B3-43B7-9E23-CC139E8FACD8}"/>
                    </a:ext>
                  </a:extLst>
                </p14:cNvPr>
                <p14:cNvContentPartPr/>
                <p14:nvPr/>
              </p14:nvContentPartPr>
              <p14:xfrm>
                <a:off x="4905674" y="249784"/>
                <a:ext cx="172800" cy="40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ED2BF9-13B3-43B7-9E23-CC139E8FAC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7034" y="241144"/>
                  <a:ext cx="19044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884D46-8327-4576-B664-797C3DF8777A}"/>
              </a:ext>
            </a:extLst>
          </p:cNvPr>
          <p:cNvGrpSpPr/>
          <p:nvPr/>
        </p:nvGrpSpPr>
        <p:grpSpPr>
          <a:xfrm>
            <a:off x="5592194" y="141424"/>
            <a:ext cx="1148040" cy="496440"/>
            <a:chOff x="5592194" y="141424"/>
            <a:chExt cx="114804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281BB3-7E57-45FF-83B5-38D46D38636B}"/>
                    </a:ext>
                  </a:extLst>
                </p14:cNvPr>
                <p14:cNvContentPartPr/>
                <p14:nvPr/>
              </p14:nvContentPartPr>
              <p14:xfrm>
                <a:off x="5626034" y="226744"/>
                <a:ext cx="244800" cy="41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281BB3-7E57-45FF-83B5-38D46D3863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7394" y="217744"/>
                  <a:ext cx="262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0C59A9-0E0D-4F7B-987A-EF5EADCB6A83}"/>
                    </a:ext>
                  </a:extLst>
                </p14:cNvPr>
                <p14:cNvContentPartPr/>
                <p14:nvPr/>
              </p14:nvContentPartPr>
              <p14:xfrm>
                <a:off x="5592194" y="379744"/>
                <a:ext cx="340920" cy="89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0C59A9-0E0D-4F7B-987A-EF5EADCB6A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83194" y="371104"/>
                  <a:ext cx="358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8EE94F-A7E2-41F5-A782-76AB8F43A916}"/>
                    </a:ext>
                  </a:extLst>
                </p14:cNvPr>
                <p14:cNvContentPartPr/>
                <p14:nvPr/>
              </p14:nvContentPartPr>
              <p14:xfrm>
                <a:off x="5906834" y="141424"/>
                <a:ext cx="284760" cy="420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8EE94F-A7E2-41F5-A782-76AB8F43A9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8194" y="132424"/>
                  <a:ext cx="302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8DD4B4-AFA8-4242-82CE-1CC2AF4F18A5}"/>
                    </a:ext>
                  </a:extLst>
                </p14:cNvPr>
                <p14:cNvContentPartPr/>
                <p14:nvPr/>
              </p14:nvContentPartPr>
              <p14:xfrm>
                <a:off x="6222554" y="389824"/>
                <a:ext cx="110160" cy="150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8DD4B4-AFA8-4242-82CE-1CC2AF4F18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3554" y="381184"/>
                  <a:ext cx="127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CD6197-D5ED-41D0-A6FA-6A0DE822F6FE}"/>
                    </a:ext>
                  </a:extLst>
                </p14:cNvPr>
                <p14:cNvContentPartPr/>
                <p14:nvPr/>
              </p14:nvContentPartPr>
              <p14:xfrm>
                <a:off x="6381314" y="418264"/>
                <a:ext cx="358920" cy="165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CD6197-D5ED-41D0-A6FA-6A0DE822F6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72674" y="409264"/>
                  <a:ext cx="3765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A02BF8-83AE-4FEE-B06B-F79BBFFCA5F9}"/>
              </a:ext>
            </a:extLst>
          </p:cNvPr>
          <p:cNvGrpSpPr/>
          <p:nvPr/>
        </p:nvGrpSpPr>
        <p:grpSpPr>
          <a:xfrm>
            <a:off x="1330874" y="1186504"/>
            <a:ext cx="2098440" cy="572760"/>
            <a:chOff x="1330874" y="1186504"/>
            <a:chExt cx="209844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ADC8EF-2823-45F1-AAB6-89A667E0957C}"/>
                    </a:ext>
                  </a:extLst>
                </p14:cNvPr>
                <p14:cNvContentPartPr/>
                <p14:nvPr/>
              </p14:nvContentPartPr>
              <p14:xfrm>
                <a:off x="1330874" y="1444264"/>
                <a:ext cx="156960" cy="315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ADC8EF-2823-45F1-AAB6-89A667E095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1874" y="1435624"/>
                  <a:ext cx="174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E9E2E8-3247-453D-9943-C8C4EF83E8EB}"/>
                    </a:ext>
                  </a:extLst>
                </p14:cNvPr>
                <p14:cNvContentPartPr/>
                <p14:nvPr/>
              </p14:nvContentPartPr>
              <p14:xfrm>
                <a:off x="1480274" y="1201624"/>
                <a:ext cx="301320" cy="284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E9E2E8-3247-453D-9943-C8C4EF83E8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71634" y="1192984"/>
                  <a:ext cx="318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FDD929-F93A-4427-A98B-FFF2C833BF36}"/>
                    </a:ext>
                  </a:extLst>
                </p14:cNvPr>
                <p14:cNvContentPartPr/>
                <p14:nvPr/>
              </p14:nvContentPartPr>
              <p14:xfrm>
                <a:off x="1864034" y="1284424"/>
                <a:ext cx="215640" cy="39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FDD929-F93A-4427-A98B-FFF2C833BF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55034" y="1275424"/>
                  <a:ext cx="233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30F440-2BA1-4A80-ADE5-432B4D7A4954}"/>
                    </a:ext>
                  </a:extLst>
                </p14:cNvPr>
                <p14:cNvContentPartPr/>
                <p14:nvPr/>
              </p14:nvContentPartPr>
              <p14:xfrm>
                <a:off x="2122874" y="1361464"/>
                <a:ext cx="235800" cy="31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30F440-2BA1-4A80-ADE5-432B4D7A49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14234" y="1352824"/>
                  <a:ext cx="253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C65B42-C57F-498F-A811-AB3DA906D16F}"/>
                    </a:ext>
                  </a:extLst>
                </p14:cNvPr>
                <p14:cNvContentPartPr/>
                <p14:nvPr/>
              </p14:nvContentPartPr>
              <p14:xfrm>
                <a:off x="2135834" y="1295224"/>
                <a:ext cx="287640" cy="30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C65B42-C57F-498F-A811-AB3DA906D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7194" y="1286224"/>
                  <a:ext cx="305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91841A-F461-4781-B095-7A55A29FD629}"/>
                    </a:ext>
                  </a:extLst>
                </p14:cNvPr>
                <p14:cNvContentPartPr/>
                <p14:nvPr/>
              </p14:nvContentPartPr>
              <p14:xfrm>
                <a:off x="2504474" y="1425544"/>
                <a:ext cx="174960" cy="14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91841A-F461-4781-B095-7A55A29FD6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95834" y="1416544"/>
                  <a:ext cx="192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39F619-1AF2-4D64-830F-5B853214CABA}"/>
                    </a:ext>
                  </a:extLst>
                </p14:cNvPr>
                <p14:cNvContentPartPr/>
                <p14:nvPr/>
              </p14:nvContentPartPr>
              <p14:xfrm>
                <a:off x="2859794" y="1406104"/>
                <a:ext cx="234360" cy="231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39F619-1AF2-4D64-830F-5B853214CA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1154" y="1397464"/>
                  <a:ext cx="252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5118B9-A91F-4C5E-B419-CA0CE0846435}"/>
                    </a:ext>
                  </a:extLst>
                </p14:cNvPr>
                <p14:cNvContentPartPr/>
                <p14:nvPr/>
              </p14:nvContentPartPr>
              <p14:xfrm>
                <a:off x="2870954" y="1429144"/>
                <a:ext cx="241560" cy="19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5118B9-A91F-4C5E-B419-CA0CE08464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2314" y="1420144"/>
                  <a:ext cx="25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FDEF7DA-4DA8-466E-B352-8BED7D5036A9}"/>
                    </a:ext>
                  </a:extLst>
                </p14:cNvPr>
                <p14:cNvContentPartPr/>
                <p14:nvPr/>
              </p14:nvContentPartPr>
              <p14:xfrm>
                <a:off x="3253634" y="1186504"/>
                <a:ext cx="175680" cy="504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FDEF7DA-4DA8-466E-B352-8BED7D5036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44994" y="1177504"/>
                  <a:ext cx="1933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1BBEBA-5DB4-4007-BD4D-0F95C4B888D6}"/>
                  </a:ext>
                </a:extLst>
              </p14:cNvPr>
              <p14:cNvContentPartPr/>
              <p14:nvPr/>
            </p14:nvContentPartPr>
            <p14:xfrm>
              <a:off x="3697874" y="1381264"/>
              <a:ext cx="267120" cy="172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1BBEBA-5DB4-4007-BD4D-0F95C4B888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88874" y="1372264"/>
                <a:ext cx="2847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E80B34-45FD-4607-94C1-CAD9F037F4A2}"/>
                  </a:ext>
                </a:extLst>
              </p14:cNvPr>
              <p14:cNvContentPartPr/>
              <p14:nvPr/>
            </p14:nvContentPartPr>
            <p14:xfrm>
              <a:off x="4643594" y="1182544"/>
              <a:ext cx="330120" cy="638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E80B34-45FD-4607-94C1-CAD9F037F4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4594" y="1173904"/>
                <a:ext cx="347760" cy="65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3E01CDF-999E-4CF7-8C6F-D7A4ADC266BC}"/>
              </a:ext>
            </a:extLst>
          </p:cNvPr>
          <p:cNvGrpSpPr/>
          <p:nvPr/>
        </p:nvGrpSpPr>
        <p:grpSpPr>
          <a:xfrm>
            <a:off x="5271434" y="1147624"/>
            <a:ext cx="474480" cy="244080"/>
            <a:chOff x="5271434" y="1147624"/>
            <a:chExt cx="4744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D62A9F-0781-4B7B-AA32-5FD6C78E9F83}"/>
                    </a:ext>
                  </a:extLst>
                </p14:cNvPr>
                <p14:cNvContentPartPr/>
                <p14:nvPr/>
              </p14:nvContentPartPr>
              <p14:xfrm>
                <a:off x="5271434" y="1154824"/>
                <a:ext cx="207360" cy="23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D62A9F-0781-4B7B-AA32-5FD6C78E9F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62794" y="1145824"/>
                  <a:ext cx="22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73CAEA-DF9E-43B5-ABBD-65FB19D70EF3}"/>
                    </a:ext>
                  </a:extLst>
                </p14:cNvPr>
                <p14:cNvContentPartPr/>
                <p14:nvPr/>
              </p14:nvContentPartPr>
              <p14:xfrm>
                <a:off x="5278634" y="1147624"/>
                <a:ext cx="211680" cy="21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73CAEA-DF9E-43B5-ABBD-65FB19D70E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69994" y="1138984"/>
                  <a:ext cx="22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5EF386-7E14-42F6-BC20-AF5A83BE3BF5}"/>
                    </a:ext>
                  </a:extLst>
                </p14:cNvPr>
                <p14:cNvContentPartPr/>
                <p14:nvPr/>
              </p14:nvContentPartPr>
              <p14:xfrm>
                <a:off x="5564474" y="1252384"/>
                <a:ext cx="181440" cy="41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5EF386-7E14-42F6-BC20-AF5A83BE3B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55474" y="1243744"/>
                  <a:ext cx="19908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234CD5-3788-42B2-A34A-7CF401340ABF}"/>
                  </a:ext>
                </a:extLst>
              </p14:cNvPr>
              <p14:cNvContentPartPr/>
              <p14:nvPr/>
            </p14:nvContentPartPr>
            <p14:xfrm>
              <a:off x="5985674" y="1134664"/>
              <a:ext cx="52920" cy="222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234CD5-3788-42B2-A34A-7CF401340A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76674" y="1126024"/>
                <a:ext cx="7056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0268224-88EB-4108-AD6C-A6B4DD5D1A8D}"/>
              </a:ext>
            </a:extLst>
          </p:cNvPr>
          <p:cNvGrpSpPr/>
          <p:nvPr/>
        </p:nvGrpSpPr>
        <p:grpSpPr>
          <a:xfrm>
            <a:off x="5205554" y="1637584"/>
            <a:ext cx="802080" cy="212760"/>
            <a:chOff x="5205554" y="1637584"/>
            <a:chExt cx="8020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248DDA-C0B4-4CE7-84FA-541784F99EE5}"/>
                    </a:ext>
                  </a:extLst>
                </p14:cNvPr>
                <p14:cNvContentPartPr/>
                <p14:nvPr/>
              </p14:nvContentPartPr>
              <p14:xfrm>
                <a:off x="5205554" y="1637584"/>
                <a:ext cx="278280" cy="20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248DDA-C0B4-4CE7-84FA-541784F99E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96554" y="1628944"/>
                  <a:ext cx="295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7D5E47-10EC-48B1-B859-DC2D6EB69B6C}"/>
                    </a:ext>
                  </a:extLst>
                </p14:cNvPr>
                <p14:cNvContentPartPr/>
                <p14:nvPr/>
              </p14:nvContentPartPr>
              <p14:xfrm>
                <a:off x="5619914" y="1738384"/>
                <a:ext cx="178200" cy="3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7D5E47-10EC-48B1-B859-DC2D6EB69B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11274" y="1729744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F295C6-C5E7-4534-9272-2BD8DB495B07}"/>
                    </a:ext>
                  </a:extLst>
                </p14:cNvPr>
                <p14:cNvContentPartPr/>
                <p14:nvPr/>
              </p14:nvContentPartPr>
              <p14:xfrm>
                <a:off x="5948954" y="1664224"/>
                <a:ext cx="58680" cy="186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F295C6-C5E7-4534-9272-2BD8DB495B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40314" y="1655224"/>
                  <a:ext cx="763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983536-9C6B-4D85-9175-D99D93B2A730}"/>
                  </a:ext>
                </a:extLst>
              </p14:cNvPr>
              <p14:cNvContentPartPr/>
              <p14:nvPr/>
            </p14:nvContentPartPr>
            <p14:xfrm>
              <a:off x="6283394" y="1068064"/>
              <a:ext cx="228960" cy="813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983536-9C6B-4D85-9175-D99D93B2A7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74394" y="1059424"/>
                <a:ext cx="246600" cy="83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006AC69-0689-4F6F-93EF-10FB9CE0B6D9}"/>
              </a:ext>
            </a:extLst>
          </p:cNvPr>
          <p:cNvGrpSpPr/>
          <p:nvPr/>
        </p:nvGrpSpPr>
        <p:grpSpPr>
          <a:xfrm>
            <a:off x="6618194" y="1137904"/>
            <a:ext cx="759240" cy="675720"/>
            <a:chOff x="6618194" y="1137904"/>
            <a:chExt cx="75924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F4458E-A4A2-4528-9071-DD123A2BEF23}"/>
                    </a:ext>
                  </a:extLst>
                </p14:cNvPr>
                <p14:cNvContentPartPr/>
                <p14:nvPr/>
              </p14:nvContentPartPr>
              <p14:xfrm>
                <a:off x="6618194" y="1501144"/>
                <a:ext cx="167040" cy="31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F4458E-A4A2-4528-9071-DD123A2BEF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09194" y="1492504"/>
                  <a:ext cx="184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91ED91-9ED5-4F52-8537-DAF2D79A5AF8}"/>
                    </a:ext>
                  </a:extLst>
                </p14:cNvPr>
                <p14:cNvContentPartPr/>
                <p14:nvPr/>
              </p14:nvContentPartPr>
              <p14:xfrm>
                <a:off x="6767234" y="1316824"/>
                <a:ext cx="293760" cy="21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91ED91-9ED5-4F52-8537-DAF2D79A5A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8234" y="1307824"/>
                  <a:ext cx="311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A44522-77D9-469B-9B50-84AC5C150B27}"/>
                    </a:ext>
                  </a:extLst>
                </p14:cNvPr>
                <p14:cNvContentPartPr/>
                <p14:nvPr/>
              </p14:nvContentPartPr>
              <p14:xfrm>
                <a:off x="7154234" y="1137904"/>
                <a:ext cx="223200" cy="12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A44522-77D9-469B-9B50-84AC5C150B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5594" y="1129264"/>
                  <a:ext cx="2408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DD7642-5A6B-43FC-832F-55200E20C671}"/>
              </a:ext>
            </a:extLst>
          </p:cNvPr>
          <p:cNvGrpSpPr/>
          <p:nvPr/>
        </p:nvGrpSpPr>
        <p:grpSpPr>
          <a:xfrm>
            <a:off x="7333874" y="1202704"/>
            <a:ext cx="1189800" cy="483840"/>
            <a:chOff x="7333874" y="1202704"/>
            <a:chExt cx="118980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9B22A4-0B5A-4573-9949-22D3E5982725}"/>
                    </a:ext>
                  </a:extLst>
                </p14:cNvPr>
                <p14:cNvContentPartPr/>
                <p14:nvPr/>
              </p14:nvContentPartPr>
              <p14:xfrm>
                <a:off x="7333874" y="1290544"/>
                <a:ext cx="164160" cy="26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9B22A4-0B5A-4573-9949-22D3E59827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5234" y="1281544"/>
                  <a:ext cx="181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778E51-A490-47BA-8661-6BD06A5BD87B}"/>
                    </a:ext>
                  </a:extLst>
                </p14:cNvPr>
                <p14:cNvContentPartPr/>
                <p14:nvPr/>
              </p14:nvContentPartPr>
              <p14:xfrm>
                <a:off x="7593074" y="1324024"/>
                <a:ext cx="77760" cy="180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778E51-A490-47BA-8661-6BD06A5BD8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4434" y="1315384"/>
                  <a:ext cx="9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28BEB1-989E-4323-AAAC-1C4908E48672}"/>
                    </a:ext>
                  </a:extLst>
                </p14:cNvPr>
                <p14:cNvContentPartPr/>
                <p14:nvPr/>
              </p14:nvContentPartPr>
              <p14:xfrm>
                <a:off x="7732754" y="1397824"/>
                <a:ext cx="186480" cy="45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28BEB1-989E-4323-AAAC-1C4908E486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24114" y="1388824"/>
                  <a:ext cx="204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36FF84-F2AD-4AA6-98DA-0C99953E41C6}"/>
                    </a:ext>
                  </a:extLst>
                </p14:cNvPr>
                <p14:cNvContentPartPr/>
                <p14:nvPr/>
              </p14:nvContentPartPr>
              <p14:xfrm>
                <a:off x="7934354" y="1384864"/>
                <a:ext cx="134280" cy="30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36FF84-F2AD-4AA6-98DA-0C99953E41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25714" y="1376224"/>
                  <a:ext cx="151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8C4EF1-7D5B-4EF0-9137-35521B077AF6}"/>
                    </a:ext>
                  </a:extLst>
                </p14:cNvPr>
                <p14:cNvContentPartPr/>
                <p14:nvPr/>
              </p14:nvContentPartPr>
              <p14:xfrm>
                <a:off x="8044874" y="1331584"/>
                <a:ext cx="24228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8C4EF1-7D5B-4EF0-9137-35521B077A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35874" y="1322584"/>
                  <a:ext cx="259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F62634-D7E9-4137-88E6-8974962F4ACB}"/>
                    </a:ext>
                  </a:extLst>
                </p14:cNvPr>
                <p14:cNvContentPartPr/>
                <p14:nvPr/>
              </p14:nvContentPartPr>
              <p14:xfrm>
                <a:off x="8299754" y="1202704"/>
                <a:ext cx="223920" cy="441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F62634-D7E9-4137-88E6-8974962F4A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90754" y="1193704"/>
                  <a:ext cx="24156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506AB6-B852-4392-86CF-3505A007BA69}"/>
              </a:ext>
            </a:extLst>
          </p:cNvPr>
          <p:cNvGrpSpPr/>
          <p:nvPr/>
        </p:nvGrpSpPr>
        <p:grpSpPr>
          <a:xfrm>
            <a:off x="8445554" y="1002184"/>
            <a:ext cx="793080" cy="200880"/>
            <a:chOff x="8445554" y="1002184"/>
            <a:chExt cx="7930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55E713-8DAD-4592-9E63-A4AF462957DA}"/>
                    </a:ext>
                  </a:extLst>
                </p14:cNvPr>
                <p14:cNvContentPartPr/>
                <p14:nvPr/>
              </p14:nvContentPartPr>
              <p14:xfrm>
                <a:off x="8508554" y="1019824"/>
                <a:ext cx="168120" cy="183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55E713-8DAD-4592-9E63-A4AF462957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99914" y="1010824"/>
                  <a:ext cx="185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5712C0-4567-43A0-B5BB-EE93F6D15993}"/>
                    </a:ext>
                  </a:extLst>
                </p14:cNvPr>
                <p14:cNvContentPartPr/>
                <p14:nvPr/>
              </p14:nvContentPartPr>
              <p14:xfrm>
                <a:off x="8445554" y="1011184"/>
                <a:ext cx="212400" cy="15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5712C0-4567-43A0-B5BB-EE93F6D159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36914" y="1002544"/>
                  <a:ext cx="230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388D80-5043-4CD2-AC2C-6DC9BF7BE57E}"/>
                    </a:ext>
                  </a:extLst>
                </p14:cNvPr>
                <p14:cNvContentPartPr/>
                <p14:nvPr/>
              </p14:nvContentPartPr>
              <p14:xfrm>
                <a:off x="8750114" y="1074544"/>
                <a:ext cx="111960" cy="1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388D80-5043-4CD2-AC2C-6DC9BF7BE5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41474" y="1065904"/>
                  <a:ext cx="129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A6E5FED-2B33-4283-87D7-9AD4E34208A1}"/>
                    </a:ext>
                  </a:extLst>
                </p14:cNvPr>
                <p14:cNvContentPartPr/>
                <p14:nvPr/>
              </p14:nvContentPartPr>
              <p14:xfrm>
                <a:off x="9008954" y="1002184"/>
                <a:ext cx="229680" cy="15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A6E5FED-2B33-4283-87D7-9AD4E34208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99954" y="993544"/>
                  <a:ext cx="24732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19CF7C8-8187-4514-84A6-C494FCFBD281}"/>
                  </a:ext>
                </a:extLst>
              </p14:cNvPr>
              <p14:cNvContentPartPr/>
              <p14:nvPr/>
            </p14:nvContentPartPr>
            <p14:xfrm>
              <a:off x="8781100" y="1598368"/>
              <a:ext cx="96480" cy="274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19CF7C8-8187-4514-84A6-C494FCFBD28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2100" y="1589368"/>
                <a:ext cx="11412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D5424DD-118B-4B7B-AA3C-E5E9BA2AA756}"/>
              </a:ext>
            </a:extLst>
          </p:cNvPr>
          <p:cNvGrpSpPr/>
          <p:nvPr/>
        </p:nvGrpSpPr>
        <p:grpSpPr>
          <a:xfrm>
            <a:off x="9190420" y="1239088"/>
            <a:ext cx="2417760" cy="501840"/>
            <a:chOff x="9190420" y="1239088"/>
            <a:chExt cx="241776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617D9E-8C69-4310-9B9E-AFCF71ED46EA}"/>
                    </a:ext>
                  </a:extLst>
                </p14:cNvPr>
                <p14:cNvContentPartPr/>
                <p14:nvPr/>
              </p14:nvContentPartPr>
              <p14:xfrm>
                <a:off x="9285460" y="1352128"/>
                <a:ext cx="138600" cy="258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617D9E-8C69-4310-9B9E-AFCF71ED46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76820" y="1343128"/>
                  <a:ext cx="156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9DB75A6-DAC6-4CDD-A22F-E31CC2795AC0}"/>
                    </a:ext>
                  </a:extLst>
                </p14:cNvPr>
                <p14:cNvContentPartPr/>
                <p14:nvPr/>
              </p14:nvContentPartPr>
              <p14:xfrm>
                <a:off x="9190420" y="1297768"/>
                <a:ext cx="306720" cy="26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9DB75A6-DAC6-4CDD-A22F-E31CC2795A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1780" y="1289128"/>
                  <a:ext cx="324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ED7B54-8FEB-4B4A-AC4E-8A03BFC9441D}"/>
                    </a:ext>
                  </a:extLst>
                </p14:cNvPr>
                <p14:cNvContentPartPr/>
                <p14:nvPr/>
              </p14:nvContentPartPr>
              <p14:xfrm>
                <a:off x="9526660" y="1369408"/>
                <a:ext cx="133200" cy="36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ED7B54-8FEB-4B4A-AC4E-8A03BFC944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18020" y="1360408"/>
                  <a:ext cx="150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F8FFB0-7C29-4E8C-96DA-E55463C7C047}"/>
                    </a:ext>
                  </a:extLst>
                </p14:cNvPr>
                <p14:cNvContentPartPr/>
                <p14:nvPr/>
              </p14:nvContentPartPr>
              <p14:xfrm>
                <a:off x="9528460" y="1474888"/>
                <a:ext cx="173160" cy="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F8FFB0-7C29-4E8C-96DA-E55463C7C04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19820" y="1465888"/>
                  <a:ext cx="190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4885F2-6ADE-40B8-81D5-E7EE347591FF}"/>
                    </a:ext>
                  </a:extLst>
                </p14:cNvPr>
                <p14:cNvContentPartPr/>
                <p14:nvPr/>
              </p14:nvContentPartPr>
              <p14:xfrm>
                <a:off x="9839140" y="1315048"/>
                <a:ext cx="239760" cy="189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4885F2-6ADE-40B8-81D5-E7EE347591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30140" y="1306048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B80ACC-2AE0-4554-B5A5-60D837DBE510}"/>
                    </a:ext>
                  </a:extLst>
                </p14:cNvPr>
                <p14:cNvContentPartPr/>
                <p14:nvPr/>
              </p14:nvContentPartPr>
              <p14:xfrm>
                <a:off x="10004020" y="1515928"/>
                <a:ext cx="82080" cy="20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B80ACC-2AE0-4554-B5A5-60D837DBE5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95020" y="1507288"/>
                  <a:ext cx="99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64D967-B39C-4197-89B6-F438F30E794E}"/>
                    </a:ext>
                  </a:extLst>
                </p14:cNvPr>
                <p14:cNvContentPartPr/>
                <p14:nvPr/>
              </p14:nvContentPartPr>
              <p14:xfrm>
                <a:off x="10256380" y="1281208"/>
                <a:ext cx="167400" cy="224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64D967-B39C-4197-89B6-F438F30E79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47380" y="1272208"/>
                  <a:ext cx="185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F490B4-5633-4626-B4DD-AC6379B06CC0}"/>
                    </a:ext>
                  </a:extLst>
                </p14:cNvPr>
                <p14:cNvContentPartPr/>
                <p14:nvPr/>
              </p14:nvContentPartPr>
              <p14:xfrm>
                <a:off x="10456180" y="1405768"/>
                <a:ext cx="320040" cy="12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F490B4-5633-4626-B4DD-AC6379B06C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47180" y="1396768"/>
                  <a:ext cx="337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2D13F1-857F-4BC3-B473-A142EDBA6189}"/>
                    </a:ext>
                  </a:extLst>
                </p14:cNvPr>
                <p14:cNvContentPartPr/>
                <p14:nvPr/>
              </p14:nvContentPartPr>
              <p14:xfrm>
                <a:off x="10608460" y="1290568"/>
                <a:ext cx="25920" cy="20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2D13F1-857F-4BC3-B473-A142EDBA61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99460" y="1281928"/>
                  <a:ext cx="4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7F4AF3-D5F4-427D-BB08-C35270AE4766}"/>
                    </a:ext>
                  </a:extLst>
                </p14:cNvPr>
                <p14:cNvContentPartPr/>
                <p14:nvPr/>
              </p14:nvContentPartPr>
              <p14:xfrm>
                <a:off x="10805020" y="1239088"/>
                <a:ext cx="83520" cy="233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7F4AF3-D5F4-427D-BB08-C35270AE47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96380" y="1230448"/>
                  <a:ext cx="101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20B976-646C-4297-AD9B-DCDDF4B7C19B}"/>
                    </a:ext>
                  </a:extLst>
                </p14:cNvPr>
                <p14:cNvContentPartPr/>
                <p14:nvPr/>
              </p14:nvContentPartPr>
              <p14:xfrm>
                <a:off x="10939300" y="1508728"/>
                <a:ext cx="142560" cy="23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20B976-646C-4297-AD9B-DCDDF4B7C1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30300" y="1499728"/>
                  <a:ext cx="160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440326-725F-4E6A-B1C0-7DBF122368B5}"/>
                    </a:ext>
                  </a:extLst>
                </p14:cNvPr>
                <p14:cNvContentPartPr/>
                <p14:nvPr/>
              </p14:nvContentPartPr>
              <p14:xfrm>
                <a:off x="11203180" y="1445008"/>
                <a:ext cx="28800" cy="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440326-725F-4E6A-B1C0-7DBF122368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94540" y="1436368"/>
                  <a:ext cx="46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BF2F80-6222-4A7D-8FB2-D3285497337A}"/>
                    </a:ext>
                  </a:extLst>
                </p14:cNvPr>
                <p14:cNvContentPartPr/>
                <p14:nvPr/>
              </p14:nvContentPartPr>
              <p14:xfrm>
                <a:off x="11393260" y="1430608"/>
                <a:ext cx="214920" cy="4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BF2F80-6222-4A7D-8FB2-D328549733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84620" y="1421608"/>
                  <a:ext cx="2325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8952DBD-AA9A-493A-9632-2210DADAF90A}"/>
                  </a:ext>
                </a:extLst>
              </p14:cNvPr>
              <p14:cNvContentPartPr/>
              <p14:nvPr/>
            </p14:nvContentPartPr>
            <p14:xfrm>
              <a:off x="4046380" y="1054768"/>
              <a:ext cx="624600" cy="2183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8952DBD-AA9A-493A-9632-2210DADAF9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37380" y="1045768"/>
                <a:ext cx="642240" cy="22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FB6540E-DA6F-4808-9F4C-F7808E6FE02D}"/>
                  </a:ext>
                </a:extLst>
              </p14:cNvPr>
              <p14:cNvContentPartPr/>
              <p14:nvPr/>
            </p14:nvContentPartPr>
            <p14:xfrm>
              <a:off x="5041060" y="2548048"/>
              <a:ext cx="298080" cy="259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FB6540E-DA6F-4808-9F4C-F7808E6FE02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32420" y="2539048"/>
                <a:ext cx="315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AF030FB-B40B-496C-A171-824CC9C6D745}"/>
                  </a:ext>
                </a:extLst>
              </p14:cNvPr>
              <p14:cNvContentPartPr/>
              <p14:nvPr/>
            </p14:nvContentPartPr>
            <p14:xfrm>
              <a:off x="6067060" y="2798248"/>
              <a:ext cx="140040" cy="205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AF030FB-B40B-496C-A171-824CC9C6D74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58060" y="2789248"/>
                <a:ext cx="1576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607E0BC-59AA-4B5C-BCD9-40BA7ED0A315}"/>
              </a:ext>
            </a:extLst>
          </p:cNvPr>
          <p:cNvGrpSpPr/>
          <p:nvPr/>
        </p:nvGrpSpPr>
        <p:grpSpPr>
          <a:xfrm>
            <a:off x="6549460" y="2208208"/>
            <a:ext cx="2386440" cy="547200"/>
            <a:chOff x="6549460" y="2208208"/>
            <a:chExt cx="23864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E63293-C947-48E4-9186-F6201C9B0783}"/>
                    </a:ext>
                  </a:extLst>
                </p14:cNvPr>
                <p14:cNvContentPartPr/>
                <p14:nvPr/>
              </p14:nvContentPartPr>
              <p14:xfrm>
                <a:off x="6549460" y="2615368"/>
                <a:ext cx="204120" cy="12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E63293-C947-48E4-9186-F6201C9B07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40460" y="2606728"/>
                  <a:ext cx="221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C763BC-2539-4759-8029-7AF389017E9D}"/>
                    </a:ext>
                  </a:extLst>
                </p14:cNvPr>
                <p14:cNvContentPartPr/>
                <p14:nvPr/>
              </p14:nvContentPartPr>
              <p14:xfrm>
                <a:off x="6886420" y="2282008"/>
                <a:ext cx="265680" cy="473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C763BC-2539-4759-8029-7AF389017E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7780" y="2273368"/>
                  <a:ext cx="2833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A3D546-7A18-4CD6-B4B4-09382F805D75}"/>
                    </a:ext>
                  </a:extLst>
                </p14:cNvPr>
                <p14:cNvContentPartPr/>
                <p14:nvPr/>
              </p14:nvContentPartPr>
              <p14:xfrm>
                <a:off x="6856900" y="2474248"/>
                <a:ext cx="398880" cy="10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A3D546-7A18-4CD6-B4B4-09382F805D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47900" y="2465248"/>
                  <a:ext cx="41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70D570-1994-4B6E-B054-DA9248BF891F}"/>
                    </a:ext>
                  </a:extLst>
                </p14:cNvPr>
                <p14:cNvContentPartPr/>
                <p14:nvPr/>
              </p14:nvContentPartPr>
              <p14:xfrm>
                <a:off x="7194580" y="2208208"/>
                <a:ext cx="256320" cy="479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70D570-1994-4B6E-B054-DA9248BF8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5580" y="2199568"/>
                  <a:ext cx="273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4A15C0-B8B8-4BA5-8033-41E51C8DE4B1}"/>
                    </a:ext>
                  </a:extLst>
                </p14:cNvPr>
                <p14:cNvContentPartPr/>
                <p14:nvPr/>
              </p14:nvContentPartPr>
              <p14:xfrm>
                <a:off x="7464940" y="2546968"/>
                <a:ext cx="195480" cy="120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4A15C0-B8B8-4BA5-8033-41E51C8DE4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56300" y="2538328"/>
                  <a:ext cx="213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22D2DF-93EB-4B5D-A762-38D28F574EB5}"/>
                    </a:ext>
                  </a:extLst>
                </p14:cNvPr>
                <p14:cNvContentPartPr/>
                <p14:nvPr/>
              </p14:nvContentPartPr>
              <p14:xfrm>
                <a:off x="7652500" y="2526808"/>
                <a:ext cx="155880" cy="212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22D2DF-93EB-4B5D-A762-38D28F574E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43860" y="2518168"/>
                  <a:ext cx="173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20F118-38DD-4247-91E3-1D2E5122C7E3}"/>
                    </a:ext>
                  </a:extLst>
                </p14:cNvPr>
                <p14:cNvContentPartPr/>
                <p14:nvPr/>
              </p14:nvContentPartPr>
              <p14:xfrm>
                <a:off x="7865980" y="2546968"/>
                <a:ext cx="275760" cy="109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20F118-38DD-4247-91E3-1D2E5122C7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56980" y="2537968"/>
                  <a:ext cx="293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0E2EB2-99F3-476A-B40B-B6770D8AC105}"/>
                    </a:ext>
                  </a:extLst>
                </p14:cNvPr>
                <p14:cNvContentPartPr/>
                <p14:nvPr/>
              </p14:nvContentPartPr>
              <p14:xfrm>
                <a:off x="8229580" y="2532208"/>
                <a:ext cx="54360" cy="117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0E2EB2-99F3-476A-B40B-B6770D8AC1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20940" y="2523568"/>
                  <a:ext cx="7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6C9E41-4AC7-47EA-B211-5ABB7FF232E4}"/>
                    </a:ext>
                  </a:extLst>
                </p14:cNvPr>
                <p14:cNvContentPartPr/>
                <p14:nvPr/>
              </p14:nvContentPartPr>
              <p14:xfrm>
                <a:off x="8323900" y="2462008"/>
                <a:ext cx="141480" cy="215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6C9E41-4AC7-47EA-B211-5ABB7FF232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5260" y="2453368"/>
                  <a:ext cx="159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794A31-D6BD-4483-82FF-05A59420B535}"/>
                    </a:ext>
                  </a:extLst>
                </p14:cNvPr>
                <p14:cNvContentPartPr/>
                <p14:nvPr/>
              </p14:nvContentPartPr>
              <p14:xfrm>
                <a:off x="8560420" y="2505928"/>
                <a:ext cx="37548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794A31-D6BD-4483-82FF-05A59420B5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51420" y="2496928"/>
                  <a:ext cx="3931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CAFB3CD-2CC3-45BB-9FDE-0C5D76B79CB0}"/>
              </a:ext>
            </a:extLst>
          </p:cNvPr>
          <p:cNvGrpSpPr/>
          <p:nvPr/>
        </p:nvGrpSpPr>
        <p:grpSpPr>
          <a:xfrm>
            <a:off x="1341340" y="3422128"/>
            <a:ext cx="1776600" cy="464400"/>
            <a:chOff x="1341340" y="3422128"/>
            <a:chExt cx="177660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B6FCD09-8FA3-46FE-9C2D-D642EEA9007A}"/>
                    </a:ext>
                  </a:extLst>
                </p14:cNvPr>
                <p14:cNvContentPartPr/>
                <p14:nvPr/>
              </p14:nvContentPartPr>
              <p14:xfrm>
                <a:off x="1341340" y="3652168"/>
                <a:ext cx="251280" cy="234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B6FCD09-8FA3-46FE-9C2D-D642EEA900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32340" y="3643528"/>
                  <a:ext cx="268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FD554B-90DB-4CC4-87ED-F87748323B21}"/>
                    </a:ext>
                  </a:extLst>
                </p14:cNvPr>
                <p14:cNvContentPartPr/>
                <p14:nvPr/>
              </p14:nvContentPartPr>
              <p14:xfrm>
                <a:off x="1710700" y="3422128"/>
                <a:ext cx="258480" cy="434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FD554B-90DB-4CC4-87ED-F87748323B2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02060" y="3413128"/>
                  <a:ext cx="2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1B79EA-5BBB-430F-A20B-D637048E07D1}"/>
                    </a:ext>
                  </a:extLst>
                </p14:cNvPr>
                <p14:cNvContentPartPr/>
                <p14:nvPr/>
              </p14:nvContentPartPr>
              <p14:xfrm>
                <a:off x="1992940" y="3623008"/>
                <a:ext cx="186480" cy="210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1B79EA-5BBB-430F-A20B-D637048E07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84300" y="3614008"/>
                  <a:ext cx="204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68B505-0A21-44E3-AC55-FEFF2E5323EB}"/>
                    </a:ext>
                  </a:extLst>
                </p14:cNvPr>
                <p14:cNvContentPartPr/>
                <p14:nvPr/>
              </p14:nvContentPartPr>
              <p14:xfrm>
                <a:off x="2195980" y="3620128"/>
                <a:ext cx="165600" cy="194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68B505-0A21-44E3-AC55-FEFF2E5323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87340" y="3611128"/>
                  <a:ext cx="183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65D347-8FD2-489D-97AA-AB22F189336E}"/>
                    </a:ext>
                  </a:extLst>
                </p14:cNvPr>
                <p14:cNvContentPartPr/>
                <p14:nvPr/>
              </p14:nvContentPartPr>
              <p14:xfrm>
                <a:off x="2340700" y="3653968"/>
                <a:ext cx="202680" cy="174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65D347-8FD2-489D-97AA-AB22F18933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32060" y="3645328"/>
                  <a:ext cx="22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A207737-2B4A-48AC-861B-BDAB1EFF4261}"/>
                    </a:ext>
                  </a:extLst>
                </p14:cNvPr>
                <p14:cNvContentPartPr/>
                <p14:nvPr/>
              </p14:nvContentPartPr>
              <p14:xfrm>
                <a:off x="2599540" y="3661528"/>
                <a:ext cx="518400" cy="208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A207737-2B4A-48AC-861B-BDAB1EFF42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0540" y="3652888"/>
                  <a:ext cx="5360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FA84A6C-BB44-40D4-BED7-52163B3912E8}"/>
              </a:ext>
            </a:extLst>
          </p:cNvPr>
          <p:cNvGrpSpPr/>
          <p:nvPr/>
        </p:nvGrpSpPr>
        <p:grpSpPr>
          <a:xfrm>
            <a:off x="3757300" y="3324568"/>
            <a:ext cx="4347360" cy="953280"/>
            <a:chOff x="3757300" y="3324568"/>
            <a:chExt cx="4347360" cy="9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95E2B0-5289-4ADF-B7C7-E0F950F5DCCF}"/>
                    </a:ext>
                  </a:extLst>
                </p14:cNvPr>
                <p14:cNvContentPartPr/>
                <p14:nvPr/>
              </p14:nvContentPartPr>
              <p14:xfrm>
                <a:off x="3757300" y="3589168"/>
                <a:ext cx="276120" cy="664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95E2B0-5289-4ADF-B7C7-E0F950F5DC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8300" y="3580168"/>
                  <a:ext cx="293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1E59B32-13D2-4A60-B021-45D1E1F2BCDD}"/>
                    </a:ext>
                  </a:extLst>
                </p14:cNvPr>
                <p14:cNvContentPartPr/>
                <p14:nvPr/>
              </p14:nvContentPartPr>
              <p14:xfrm>
                <a:off x="4223140" y="3606088"/>
                <a:ext cx="184680" cy="236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1E59B32-13D2-4A60-B021-45D1E1F2BC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14500" y="3597448"/>
                  <a:ext cx="202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74690B-B56A-4BB9-AF4A-1D3816F88BF5}"/>
                    </a:ext>
                  </a:extLst>
                </p14:cNvPr>
                <p14:cNvContentPartPr/>
                <p14:nvPr/>
              </p14:nvContentPartPr>
              <p14:xfrm>
                <a:off x="4213420" y="3580168"/>
                <a:ext cx="189000" cy="214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74690B-B56A-4BB9-AF4A-1D3816F88BF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04420" y="3571168"/>
                  <a:ext cx="20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832846-E4FC-4BBB-9031-5E18DABEA451}"/>
                    </a:ext>
                  </a:extLst>
                </p14:cNvPr>
                <p14:cNvContentPartPr/>
                <p14:nvPr/>
              </p14:nvContentPartPr>
              <p14:xfrm>
                <a:off x="4555060" y="3692848"/>
                <a:ext cx="138960" cy="14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832846-E4FC-4BBB-9031-5E18DABEA4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46420" y="3683848"/>
                  <a:ext cx="156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F3B6B6-DF9A-4957-9B1A-14E80FA4E021}"/>
                    </a:ext>
                  </a:extLst>
                </p14:cNvPr>
                <p14:cNvContentPartPr/>
                <p14:nvPr/>
              </p14:nvContentPartPr>
              <p14:xfrm>
                <a:off x="4881220" y="3556048"/>
                <a:ext cx="79200" cy="199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F3B6B6-DF9A-4957-9B1A-14E80FA4E0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72220" y="3547408"/>
                  <a:ext cx="9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78A25A-36A2-47A0-B06F-73364E1A6ECA}"/>
                    </a:ext>
                  </a:extLst>
                </p14:cNvPr>
                <p14:cNvContentPartPr/>
                <p14:nvPr/>
              </p14:nvContentPartPr>
              <p14:xfrm>
                <a:off x="4240780" y="4031248"/>
                <a:ext cx="228600" cy="208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78A25A-36A2-47A0-B06F-73364E1A6E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32140" y="4022608"/>
                  <a:ext cx="246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CF1A8A6-F146-44B2-B54A-549F29853906}"/>
                    </a:ext>
                  </a:extLst>
                </p14:cNvPr>
                <p14:cNvContentPartPr/>
                <p14:nvPr/>
              </p14:nvContentPartPr>
              <p14:xfrm>
                <a:off x="4522660" y="4134928"/>
                <a:ext cx="154080" cy="25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CF1A8A6-F146-44B2-B54A-549F298539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14020" y="4125928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40385A4-74E2-4148-8C5F-9DC7B4917EC8}"/>
                    </a:ext>
                  </a:extLst>
                </p14:cNvPr>
                <p14:cNvContentPartPr/>
                <p14:nvPr/>
              </p14:nvContentPartPr>
              <p14:xfrm>
                <a:off x="4811380" y="4052488"/>
                <a:ext cx="68040" cy="201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40385A4-74E2-4148-8C5F-9DC7B4917E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02740" y="4043848"/>
                  <a:ext cx="8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22DED3-858C-4617-BF30-6CBBBC6E116F}"/>
                    </a:ext>
                  </a:extLst>
                </p14:cNvPr>
                <p14:cNvContentPartPr/>
                <p14:nvPr/>
              </p14:nvContentPartPr>
              <p14:xfrm>
                <a:off x="5057980" y="3481528"/>
                <a:ext cx="245880" cy="796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22DED3-858C-4617-BF30-6CBBBC6E11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48980" y="3472528"/>
                  <a:ext cx="2635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683352-02B7-4542-8040-50CB21FF1D12}"/>
                    </a:ext>
                  </a:extLst>
                </p14:cNvPr>
                <p14:cNvContentPartPr/>
                <p14:nvPr/>
              </p14:nvContentPartPr>
              <p14:xfrm>
                <a:off x="5382700" y="3829648"/>
                <a:ext cx="164520" cy="347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683352-02B7-4542-8040-50CB21FF1D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73700" y="3821008"/>
                  <a:ext cx="182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BC09E2-CB94-4A96-8399-57A3D7BC7F88}"/>
                    </a:ext>
                  </a:extLst>
                </p14:cNvPr>
                <p14:cNvContentPartPr/>
                <p14:nvPr/>
              </p14:nvContentPartPr>
              <p14:xfrm>
                <a:off x="5511580" y="3690688"/>
                <a:ext cx="255960" cy="200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BC09E2-CB94-4A96-8399-57A3D7BC7F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02940" y="3681688"/>
                  <a:ext cx="273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D6A6A18-594A-4600-976B-6981F5577F2F}"/>
                    </a:ext>
                  </a:extLst>
                </p14:cNvPr>
                <p14:cNvContentPartPr/>
                <p14:nvPr/>
              </p14:nvContentPartPr>
              <p14:xfrm>
                <a:off x="5848540" y="3486928"/>
                <a:ext cx="190440" cy="139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D6A6A18-594A-4600-976B-6981F5577F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39900" y="3477928"/>
                  <a:ext cx="208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4961A2C-33E1-4F1C-A0AD-6498BD2DE617}"/>
                    </a:ext>
                  </a:extLst>
                </p14:cNvPr>
                <p14:cNvContentPartPr/>
                <p14:nvPr/>
              </p14:nvContentPartPr>
              <p14:xfrm>
                <a:off x="6112780" y="3606808"/>
                <a:ext cx="199800" cy="284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4961A2C-33E1-4F1C-A0AD-6498BD2DE6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04140" y="3597808"/>
                  <a:ext cx="217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EE2906-B595-430A-8E7C-F3FE15883A85}"/>
                    </a:ext>
                  </a:extLst>
                </p14:cNvPr>
                <p14:cNvContentPartPr/>
                <p14:nvPr/>
              </p14:nvContentPartPr>
              <p14:xfrm>
                <a:off x="6334540" y="3655048"/>
                <a:ext cx="77400" cy="191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EE2906-B595-430A-8E7C-F3FE15883A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25900" y="3646408"/>
                  <a:ext cx="95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FBC69F-8303-4DBF-87A0-F7DC37B06513}"/>
                    </a:ext>
                  </a:extLst>
                </p14:cNvPr>
                <p14:cNvContentPartPr/>
                <p14:nvPr/>
              </p14:nvContentPartPr>
              <p14:xfrm>
                <a:off x="6549100" y="3721288"/>
                <a:ext cx="102600" cy="47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FBC69F-8303-4DBF-87A0-F7DC37B065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40460" y="3712288"/>
                  <a:ext cx="120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4DED15-92CB-4823-91A0-70E5796FBC91}"/>
                    </a:ext>
                  </a:extLst>
                </p14:cNvPr>
                <p14:cNvContentPartPr/>
                <p14:nvPr/>
              </p14:nvContentPartPr>
              <p14:xfrm>
                <a:off x="6657100" y="3705448"/>
                <a:ext cx="154800" cy="320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4DED15-92CB-4823-91A0-70E5796FBC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48100" y="3696808"/>
                  <a:ext cx="172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24180B6-D6AB-429D-A4FD-23477D60CC91}"/>
                    </a:ext>
                  </a:extLst>
                </p14:cNvPr>
                <p14:cNvContentPartPr/>
                <p14:nvPr/>
              </p14:nvContentPartPr>
              <p14:xfrm>
                <a:off x="6773380" y="3583408"/>
                <a:ext cx="267120" cy="215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24180B6-D6AB-429D-A4FD-23477D60CC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64740" y="3574768"/>
                  <a:ext cx="284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9DD1B0-7CB2-443A-9FC9-4BDFBC65F7C1}"/>
                    </a:ext>
                  </a:extLst>
                </p14:cNvPr>
                <p14:cNvContentPartPr/>
                <p14:nvPr/>
              </p14:nvContentPartPr>
              <p14:xfrm>
                <a:off x="7137700" y="3507448"/>
                <a:ext cx="205920" cy="389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9DD1B0-7CB2-443A-9FC9-4BDFBC65F7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29060" y="3498448"/>
                  <a:ext cx="223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489AB6E-3636-463D-97B1-7FC4E075A1C9}"/>
                    </a:ext>
                  </a:extLst>
                </p14:cNvPr>
                <p14:cNvContentPartPr/>
                <p14:nvPr/>
              </p14:nvContentPartPr>
              <p14:xfrm>
                <a:off x="7401940" y="3339688"/>
                <a:ext cx="172080" cy="182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489AB6E-3636-463D-97B1-7FC4E075A1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92940" y="3330688"/>
                  <a:ext cx="189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AA19E3-3F0D-42FC-92F1-AD7447AF2E58}"/>
                    </a:ext>
                  </a:extLst>
                </p14:cNvPr>
                <p14:cNvContentPartPr/>
                <p14:nvPr/>
              </p14:nvContentPartPr>
              <p14:xfrm>
                <a:off x="7364860" y="3324568"/>
                <a:ext cx="191880" cy="165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AA19E3-3F0D-42FC-92F1-AD7447AF2E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56220" y="3315568"/>
                  <a:ext cx="209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F64B76-EC85-4BCF-A8ED-1DD676C935FF}"/>
                    </a:ext>
                  </a:extLst>
                </p14:cNvPr>
                <p14:cNvContentPartPr/>
                <p14:nvPr/>
              </p14:nvContentPartPr>
              <p14:xfrm>
                <a:off x="7618660" y="3409168"/>
                <a:ext cx="166320" cy="25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F64B76-EC85-4BCF-A8ED-1DD676C935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10020" y="3400528"/>
                  <a:ext cx="183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62488F-9B35-4B4F-B341-5C2156193A5E}"/>
                    </a:ext>
                  </a:extLst>
                </p14:cNvPr>
                <p14:cNvContentPartPr/>
                <p14:nvPr/>
              </p14:nvContentPartPr>
              <p14:xfrm>
                <a:off x="7868140" y="3324568"/>
                <a:ext cx="236520" cy="158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62488F-9B35-4B4F-B341-5C2156193A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59500" y="3315928"/>
                  <a:ext cx="2541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8FB8491-A738-4953-89D6-4A876ACBD031}"/>
              </a:ext>
            </a:extLst>
          </p:cNvPr>
          <p:cNvGrpSpPr/>
          <p:nvPr/>
        </p:nvGrpSpPr>
        <p:grpSpPr>
          <a:xfrm>
            <a:off x="2901580" y="4848808"/>
            <a:ext cx="153720" cy="115920"/>
            <a:chOff x="2901580" y="4848808"/>
            <a:chExt cx="15372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DDB887-65CD-4387-8799-FDF908B5D9FD}"/>
                    </a:ext>
                  </a:extLst>
                </p14:cNvPr>
                <p14:cNvContentPartPr/>
                <p14:nvPr/>
              </p14:nvContentPartPr>
              <p14:xfrm>
                <a:off x="2901580" y="4848808"/>
                <a:ext cx="120240" cy="27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DDB887-65CD-4387-8799-FDF908B5D9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92940" y="4839808"/>
                  <a:ext cx="137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A76720-0EE9-45C0-A3B5-ABEC4BABB6B2}"/>
                    </a:ext>
                  </a:extLst>
                </p14:cNvPr>
                <p14:cNvContentPartPr/>
                <p14:nvPr/>
              </p14:nvContentPartPr>
              <p14:xfrm>
                <a:off x="2905180" y="4939528"/>
                <a:ext cx="150120" cy="25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A76720-0EE9-45C0-A3B5-ABEC4BABB6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96540" y="4930528"/>
                  <a:ext cx="16776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96C9E16-CFB3-444B-86E4-11EEC74499C7}"/>
                  </a:ext>
                </a:extLst>
              </p14:cNvPr>
              <p14:cNvContentPartPr/>
              <p14:nvPr/>
            </p14:nvContentPartPr>
            <p14:xfrm>
              <a:off x="3680980" y="4650448"/>
              <a:ext cx="244800" cy="577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96C9E16-CFB3-444B-86E4-11EEC74499C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71980" y="4641448"/>
                <a:ext cx="262440" cy="59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B58785-EA7A-4D25-8B81-8799001A2370}"/>
              </a:ext>
            </a:extLst>
          </p:cNvPr>
          <p:cNvGrpSpPr/>
          <p:nvPr/>
        </p:nvGrpSpPr>
        <p:grpSpPr>
          <a:xfrm>
            <a:off x="4152220" y="4447408"/>
            <a:ext cx="1212120" cy="874080"/>
            <a:chOff x="4152220" y="4447408"/>
            <a:chExt cx="1212120" cy="87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C5723C0-31FB-4A59-83CA-608FD77280A6}"/>
                    </a:ext>
                  </a:extLst>
                </p14:cNvPr>
                <p14:cNvContentPartPr/>
                <p14:nvPr/>
              </p14:nvContentPartPr>
              <p14:xfrm>
                <a:off x="4165900" y="4660168"/>
                <a:ext cx="182520" cy="202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C5723C0-31FB-4A59-83CA-608FD77280A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56900" y="4651168"/>
                  <a:ext cx="200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AC4CC5-84A6-4F24-AFB6-E936CBBE8A68}"/>
                    </a:ext>
                  </a:extLst>
                </p14:cNvPr>
                <p14:cNvContentPartPr/>
                <p14:nvPr/>
              </p14:nvContentPartPr>
              <p14:xfrm>
                <a:off x="4152220" y="4643608"/>
                <a:ext cx="198720" cy="19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AC4CC5-84A6-4F24-AFB6-E936CBBE8A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43580" y="4634968"/>
                  <a:ext cx="21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AFFE35-7405-4599-9A12-C99A31954BA6}"/>
                    </a:ext>
                  </a:extLst>
                </p14:cNvPr>
                <p14:cNvContentPartPr/>
                <p14:nvPr/>
              </p14:nvContentPartPr>
              <p14:xfrm>
                <a:off x="4423300" y="4744408"/>
                <a:ext cx="131400" cy="25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AFFE35-7405-4599-9A12-C99A31954B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14300" y="4735408"/>
                  <a:ext cx="14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CCF694-3388-46E3-B8B9-F6D51F253E6E}"/>
                    </a:ext>
                  </a:extLst>
                </p14:cNvPr>
                <p14:cNvContentPartPr/>
                <p14:nvPr/>
              </p14:nvContentPartPr>
              <p14:xfrm>
                <a:off x="4791940" y="4597168"/>
                <a:ext cx="50040" cy="188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CCF694-3388-46E3-B8B9-F6D51F253E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83300" y="4588168"/>
                  <a:ext cx="67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8A0136-A040-4CC5-98D7-1224F44488F3}"/>
                    </a:ext>
                  </a:extLst>
                </p14:cNvPr>
                <p14:cNvContentPartPr/>
                <p14:nvPr/>
              </p14:nvContentPartPr>
              <p14:xfrm>
                <a:off x="4225660" y="5060488"/>
                <a:ext cx="218160" cy="216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8A0136-A040-4CC5-98D7-1224F44488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6660" y="5051488"/>
                  <a:ext cx="23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AE74AA1-10EA-4B29-962D-1B44E99616C4}"/>
                    </a:ext>
                  </a:extLst>
                </p14:cNvPr>
                <p14:cNvContentPartPr/>
                <p14:nvPr/>
              </p14:nvContentPartPr>
              <p14:xfrm>
                <a:off x="4540660" y="5159848"/>
                <a:ext cx="119880" cy="45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AE74AA1-10EA-4B29-962D-1B44E99616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31660" y="5150848"/>
                  <a:ext cx="137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D68B817-6D2E-4C0F-832B-38E0983F71E9}"/>
                    </a:ext>
                  </a:extLst>
                </p14:cNvPr>
                <p14:cNvContentPartPr/>
                <p14:nvPr/>
              </p14:nvContentPartPr>
              <p14:xfrm>
                <a:off x="4853140" y="5050048"/>
                <a:ext cx="30600" cy="210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D68B817-6D2E-4C0F-832B-38E0983F71E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4500" y="5041408"/>
                  <a:ext cx="48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C09182-591A-48F8-9DFE-22D6EE9DB6AA}"/>
                    </a:ext>
                  </a:extLst>
                </p14:cNvPr>
                <p14:cNvContentPartPr/>
                <p14:nvPr/>
              </p14:nvContentPartPr>
              <p14:xfrm>
                <a:off x="5056540" y="4447408"/>
                <a:ext cx="307800" cy="874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C09182-591A-48F8-9DFE-22D6EE9DB6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7540" y="4438768"/>
                  <a:ext cx="325440" cy="89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CE189FB-FD22-4BBE-AC67-65ECAB60C07A}"/>
                  </a:ext>
                </a:extLst>
              </p14:cNvPr>
              <p14:cNvContentPartPr/>
              <p14:nvPr/>
            </p14:nvContentPartPr>
            <p14:xfrm>
              <a:off x="7138420" y="5240128"/>
              <a:ext cx="360" cy="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CE189FB-FD22-4BBE-AC67-65ECAB60C07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29780" y="52314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B01713E-0987-4CB2-85C8-F5286488974D}"/>
              </a:ext>
            </a:extLst>
          </p:cNvPr>
          <p:cNvGrpSpPr/>
          <p:nvPr/>
        </p:nvGrpSpPr>
        <p:grpSpPr>
          <a:xfrm>
            <a:off x="5381980" y="4349488"/>
            <a:ext cx="4875480" cy="1369800"/>
            <a:chOff x="5381980" y="4349488"/>
            <a:chExt cx="4875480" cy="13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72FF38C-CAE7-448B-A676-35454AB92151}"/>
                    </a:ext>
                  </a:extLst>
                </p14:cNvPr>
                <p14:cNvContentPartPr/>
                <p14:nvPr/>
              </p14:nvContentPartPr>
              <p14:xfrm>
                <a:off x="5523820" y="4919008"/>
                <a:ext cx="134280" cy="32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72FF38C-CAE7-448B-A676-35454AB921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14820" y="4910008"/>
                  <a:ext cx="151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A49AC35-E3D6-487B-82B2-54E9C1BE6DA4}"/>
                    </a:ext>
                  </a:extLst>
                </p14:cNvPr>
                <p14:cNvContentPartPr/>
                <p14:nvPr/>
              </p14:nvContentPartPr>
              <p14:xfrm>
                <a:off x="5622460" y="4787968"/>
                <a:ext cx="260280" cy="212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A49AC35-E3D6-487B-82B2-54E9C1BE6D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13820" y="4779328"/>
                  <a:ext cx="277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7F8D06-D992-408D-AED0-1ABB3A613EE9}"/>
                    </a:ext>
                  </a:extLst>
                </p14:cNvPr>
                <p14:cNvContentPartPr/>
                <p14:nvPr/>
              </p14:nvContentPartPr>
              <p14:xfrm>
                <a:off x="5962660" y="4615888"/>
                <a:ext cx="135720" cy="139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7F8D06-D992-408D-AED0-1ABB3A613E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53660" y="4606888"/>
                  <a:ext cx="153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DA57378-88A9-4B96-934B-7093B2665A30}"/>
                    </a:ext>
                  </a:extLst>
                </p14:cNvPr>
                <p14:cNvContentPartPr/>
                <p14:nvPr/>
              </p14:nvContentPartPr>
              <p14:xfrm>
                <a:off x="6162820" y="4640728"/>
                <a:ext cx="147240" cy="55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DA57378-88A9-4B96-934B-7093B2665A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53820" y="4632088"/>
                  <a:ext cx="16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21D37C9-B0C2-4CCB-932C-F91BEBC38952}"/>
                    </a:ext>
                  </a:extLst>
                </p14:cNvPr>
                <p14:cNvContentPartPr/>
                <p14:nvPr/>
              </p14:nvContentPartPr>
              <p14:xfrm>
                <a:off x="6411580" y="4562608"/>
                <a:ext cx="62280" cy="199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21D37C9-B0C2-4CCB-932C-F91BEBC389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02940" y="4553608"/>
                  <a:ext cx="7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F08553-4D02-4682-9E6D-307E28FFEC60}"/>
                    </a:ext>
                  </a:extLst>
                </p14:cNvPr>
                <p14:cNvContentPartPr/>
                <p14:nvPr/>
              </p14:nvContentPartPr>
              <p14:xfrm>
                <a:off x="5381980" y="5282608"/>
                <a:ext cx="1250640" cy="150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F08553-4D02-4682-9E6D-307E28FFEC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72980" y="5273968"/>
                  <a:ext cx="126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9C69A52-EAFF-41F0-836E-26FB86135872}"/>
                    </a:ext>
                  </a:extLst>
                </p14:cNvPr>
                <p14:cNvContentPartPr/>
                <p14:nvPr/>
              </p14:nvContentPartPr>
              <p14:xfrm>
                <a:off x="5619580" y="5582128"/>
                <a:ext cx="167400" cy="135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9C69A52-EAFF-41F0-836E-26FB861358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10580" y="5573128"/>
                  <a:ext cx="185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9AEBD1B-55A0-4F03-9D97-437A13A2562F}"/>
                    </a:ext>
                  </a:extLst>
                </p14:cNvPr>
                <p14:cNvContentPartPr/>
                <p14:nvPr/>
              </p14:nvContentPartPr>
              <p14:xfrm>
                <a:off x="5860420" y="5648008"/>
                <a:ext cx="110160" cy="33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9AEBD1B-55A0-4F03-9D97-437A13A256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51780" y="5639008"/>
                  <a:ext cx="12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2B2C39-68FB-45DB-9CCE-50907C0942C1}"/>
                    </a:ext>
                  </a:extLst>
                </p14:cNvPr>
                <p14:cNvContentPartPr/>
                <p14:nvPr/>
              </p14:nvContentPartPr>
              <p14:xfrm>
                <a:off x="6055180" y="5554768"/>
                <a:ext cx="49680" cy="164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2B2C39-68FB-45DB-9CCE-50907C0942C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46180" y="5545768"/>
                  <a:ext cx="6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94DA63-BF80-4209-A2F0-67A7173E0336}"/>
                    </a:ext>
                  </a:extLst>
                </p14:cNvPr>
                <p14:cNvContentPartPr/>
                <p14:nvPr/>
              </p14:nvContentPartPr>
              <p14:xfrm>
                <a:off x="6296740" y="5565208"/>
                <a:ext cx="124200" cy="134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94DA63-BF80-4209-A2F0-67A7173E033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88100" y="5556568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7E100B4-B30A-4932-B356-2298A32A9518}"/>
                    </a:ext>
                  </a:extLst>
                </p14:cNvPr>
                <p14:cNvContentPartPr/>
                <p14:nvPr/>
              </p14:nvContentPartPr>
              <p14:xfrm>
                <a:off x="6505540" y="5572048"/>
                <a:ext cx="86400" cy="82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7E100B4-B30A-4932-B356-2298A32A95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96540" y="5563408"/>
                  <a:ext cx="104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658D642-AB6B-4EB8-84C9-0BEA10F0185A}"/>
                    </a:ext>
                  </a:extLst>
                </p14:cNvPr>
                <p14:cNvContentPartPr/>
                <p14:nvPr/>
              </p14:nvContentPartPr>
              <p14:xfrm>
                <a:off x="6635860" y="5549728"/>
                <a:ext cx="68760" cy="119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658D642-AB6B-4EB8-84C9-0BEA10F0185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26860" y="5541088"/>
                  <a:ext cx="86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28246C-5C51-4575-967F-75043CC4FF5C}"/>
                    </a:ext>
                  </a:extLst>
                </p14:cNvPr>
                <p14:cNvContentPartPr/>
                <p14:nvPr/>
              </p14:nvContentPartPr>
              <p14:xfrm>
                <a:off x="6777340" y="5553328"/>
                <a:ext cx="66240" cy="96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28246C-5C51-4575-967F-75043CC4FF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68700" y="5544688"/>
                  <a:ext cx="83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24EF4D-FA05-4AB8-A6F6-41023906419E}"/>
                    </a:ext>
                  </a:extLst>
                </p14:cNvPr>
                <p14:cNvContentPartPr/>
                <p14:nvPr/>
              </p14:nvContentPartPr>
              <p14:xfrm>
                <a:off x="6878500" y="5567368"/>
                <a:ext cx="105120" cy="86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24EF4D-FA05-4AB8-A6F6-4102390641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69860" y="5558728"/>
                  <a:ext cx="122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222B0A4-4E5A-43F3-BE99-6EF9CDA1B6E9}"/>
                    </a:ext>
                  </a:extLst>
                </p14:cNvPr>
                <p14:cNvContentPartPr/>
                <p14:nvPr/>
              </p14:nvContentPartPr>
              <p14:xfrm>
                <a:off x="6998740" y="5540008"/>
                <a:ext cx="91440" cy="114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222B0A4-4E5A-43F3-BE99-6EF9CDA1B6E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90100" y="5531008"/>
                  <a:ext cx="109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16BBF46-3F1D-48A9-854F-8D53F886D65B}"/>
                    </a:ext>
                  </a:extLst>
                </p14:cNvPr>
                <p14:cNvContentPartPr/>
                <p14:nvPr/>
              </p14:nvContentPartPr>
              <p14:xfrm>
                <a:off x="7106380" y="5526328"/>
                <a:ext cx="130680" cy="141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16BBF46-3F1D-48A9-854F-8D53F886D6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97380" y="5517688"/>
                  <a:ext cx="14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06176D3-E1CB-42AB-BBB6-33EFF3401FE9}"/>
                    </a:ext>
                  </a:extLst>
                </p14:cNvPr>
                <p14:cNvContentPartPr/>
                <p14:nvPr/>
              </p14:nvContentPartPr>
              <p14:xfrm>
                <a:off x="7260460" y="5545408"/>
                <a:ext cx="101880" cy="86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06176D3-E1CB-42AB-BBB6-33EFF3401FE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51820" y="5536768"/>
                  <a:ext cx="11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5F559B-9AC0-430B-A613-2C07EBB50BF5}"/>
                    </a:ext>
                  </a:extLst>
                </p14:cNvPr>
                <p14:cNvContentPartPr/>
                <p14:nvPr/>
              </p14:nvContentPartPr>
              <p14:xfrm>
                <a:off x="7419940" y="5514088"/>
                <a:ext cx="125640" cy="187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5F559B-9AC0-430B-A613-2C07EBB50BF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11300" y="5505088"/>
                  <a:ext cx="143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CA738BF-618F-4836-BBEF-1579479EE4DB}"/>
                    </a:ext>
                  </a:extLst>
                </p14:cNvPr>
                <p14:cNvContentPartPr/>
                <p14:nvPr/>
              </p14:nvContentPartPr>
              <p14:xfrm>
                <a:off x="6725500" y="4982368"/>
                <a:ext cx="4680" cy="15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CA738BF-618F-4836-BBEF-1579479EE4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16500" y="4973368"/>
                  <a:ext cx="2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B2ADB49-280D-4588-9D4E-0198507DDF90}"/>
                    </a:ext>
                  </a:extLst>
                </p14:cNvPr>
                <p14:cNvContentPartPr/>
                <p14:nvPr/>
              </p14:nvContentPartPr>
              <p14:xfrm>
                <a:off x="8056060" y="4486648"/>
                <a:ext cx="118440" cy="150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B2ADB49-280D-4588-9D4E-0198507DDF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47420" y="4477648"/>
                  <a:ext cx="136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07D90E-FD32-414E-A48E-C4B4325D1912}"/>
                    </a:ext>
                  </a:extLst>
                </p14:cNvPr>
                <p14:cNvContentPartPr/>
                <p14:nvPr/>
              </p14:nvContentPartPr>
              <p14:xfrm>
                <a:off x="8061460" y="4463968"/>
                <a:ext cx="122400" cy="129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07D90E-FD32-414E-A48E-C4B4325D19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52460" y="4454968"/>
                  <a:ext cx="140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F1D5D3-C250-407B-A507-13941DBB5119}"/>
                    </a:ext>
                  </a:extLst>
                </p14:cNvPr>
                <p14:cNvContentPartPr/>
                <p14:nvPr/>
              </p14:nvContentPartPr>
              <p14:xfrm>
                <a:off x="8227420" y="4532368"/>
                <a:ext cx="95400" cy="22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F1D5D3-C250-407B-A507-13941DBB51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18780" y="452336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0143701-56E0-4C7A-8085-E59FC20918D9}"/>
                    </a:ext>
                  </a:extLst>
                </p14:cNvPr>
                <p14:cNvContentPartPr/>
                <p14:nvPr/>
              </p14:nvContentPartPr>
              <p14:xfrm>
                <a:off x="8409220" y="4480888"/>
                <a:ext cx="54360" cy="121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0143701-56E0-4C7A-8085-E59FC20918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00220" y="4471888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C8E8F95-744F-4ECB-99C6-2406A8532A77}"/>
                    </a:ext>
                  </a:extLst>
                </p14:cNvPr>
                <p14:cNvContentPartPr/>
                <p14:nvPr/>
              </p14:nvContentPartPr>
              <p14:xfrm>
                <a:off x="8557540" y="4531648"/>
                <a:ext cx="99360" cy="13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C8E8F95-744F-4ECB-99C6-2406A8532A7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48900" y="4522648"/>
                  <a:ext cx="11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49E3CA6-8BEC-40DC-951A-CBEC25209F33}"/>
                    </a:ext>
                  </a:extLst>
                </p14:cNvPr>
                <p14:cNvContentPartPr/>
                <p14:nvPr/>
              </p14:nvContentPartPr>
              <p14:xfrm>
                <a:off x="8765260" y="4419688"/>
                <a:ext cx="121320" cy="192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49E3CA6-8BEC-40DC-951A-CBEC25209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56620" y="4410688"/>
                  <a:ext cx="13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EC1047F-1736-4A33-A984-42E2B20C8A2B}"/>
                    </a:ext>
                  </a:extLst>
                </p14:cNvPr>
                <p14:cNvContentPartPr/>
                <p14:nvPr/>
              </p14:nvContentPartPr>
              <p14:xfrm>
                <a:off x="8894140" y="4471168"/>
                <a:ext cx="148320" cy="113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EC1047F-1736-4A33-A984-42E2B20C8A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5140" y="4462168"/>
                  <a:ext cx="165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3C5064-B479-4CB8-9E23-49C11175E328}"/>
                    </a:ext>
                  </a:extLst>
                </p14:cNvPr>
                <p14:cNvContentPartPr/>
                <p14:nvPr/>
              </p14:nvContentPartPr>
              <p14:xfrm>
                <a:off x="9060460" y="4525528"/>
                <a:ext cx="105120" cy="25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3C5064-B479-4CB8-9E23-49C11175E32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51460" y="4516888"/>
                  <a:ext cx="122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946D2BD-0B6E-4FF7-9CF7-47C2B2303759}"/>
                    </a:ext>
                  </a:extLst>
                </p14:cNvPr>
                <p14:cNvContentPartPr/>
                <p14:nvPr/>
              </p14:nvContentPartPr>
              <p14:xfrm>
                <a:off x="9255220" y="4450288"/>
                <a:ext cx="65160" cy="135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946D2BD-0B6E-4FF7-9CF7-47C2B23037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46580" y="4441648"/>
                  <a:ext cx="82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864E05-2CBA-41A5-8C7D-84AF1D823650}"/>
                    </a:ext>
                  </a:extLst>
                </p14:cNvPr>
                <p14:cNvContentPartPr/>
                <p14:nvPr/>
              </p14:nvContentPartPr>
              <p14:xfrm>
                <a:off x="9394180" y="4349488"/>
                <a:ext cx="137160" cy="392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864E05-2CBA-41A5-8C7D-84AF1D8236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85180" y="4340488"/>
                  <a:ext cx="154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5B2C312-C06F-475C-87B7-737F72793EFF}"/>
                    </a:ext>
                  </a:extLst>
                </p14:cNvPr>
                <p14:cNvContentPartPr/>
                <p14:nvPr/>
              </p14:nvContentPartPr>
              <p14:xfrm>
                <a:off x="6995500" y="4738288"/>
                <a:ext cx="187560" cy="341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5B2C312-C06F-475C-87B7-737F72793E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6500" y="4729288"/>
                  <a:ext cx="205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E061977-29F7-44D2-9FE1-00E500649945}"/>
                    </a:ext>
                  </a:extLst>
                </p14:cNvPr>
                <p14:cNvContentPartPr/>
                <p14:nvPr/>
              </p14:nvContentPartPr>
              <p14:xfrm>
                <a:off x="7223380" y="4820008"/>
                <a:ext cx="74160" cy="192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E061977-29F7-44D2-9FE1-00E5006499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14380" y="4811008"/>
                  <a:ext cx="9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9EBC9B6-7344-4B59-BAB9-BA517BF30C4D}"/>
                    </a:ext>
                  </a:extLst>
                </p14:cNvPr>
                <p14:cNvContentPartPr/>
                <p14:nvPr/>
              </p14:nvContentPartPr>
              <p14:xfrm>
                <a:off x="7400860" y="4938088"/>
                <a:ext cx="146520" cy="43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9EBC9B6-7344-4B59-BAB9-BA517BF30C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91860" y="4929448"/>
                  <a:ext cx="16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6E3D407-A203-4C2F-A883-2BB50E820001}"/>
                    </a:ext>
                  </a:extLst>
                </p14:cNvPr>
                <p14:cNvContentPartPr/>
                <p14:nvPr/>
              </p14:nvContentPartPr>
              <p14:xfrm>
                <a:off x="7572580" y="4909648"/>
                <a:ext cx="161640" cy="312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6E3D407-A203-4C2F-A883-2BB50E8200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63940" y="4900648"/>
                  <a:ext cx="179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5338E7-77C8-437B-8472-9AD5B64EFAAD}"/>
                    </a:ext>
                  </a:extLst>
                </p14:cNvPr>
                <p14:cNvContentPartPr/>
                <p14:nvPr/>
              </p14:nvContentPartPr>
              <p14:xfrm>
                <a:off x="7680580" y="4857448"/>
                <a:ext cx="173160" cy="160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5338E7-77C8-437B-8472-9AD5B64EFA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71580" y="4848448"/>
                  <a:ext cx="190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5EA19E-B607-491E-9C8F-6CC7AB604918}"/>
                    </a:ext>
                  </a:extLst>
                </p14:cNvPr>
                <p14:cNvContentPartPr/>
                <p14:nvPr/>
              </p14:nvContentPartPr>
              <p14:xfrm>
                <a:off x="7919260" y="4753768"/>
                <a:ext cx="180720" cy="428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5EA19E-B607-491E-9C8F-6CC7AB6049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10260" y="4745128"/>
                  <a:ext cx="1983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FE043-F854-4DE8-80BB-2AF3C39EAE9C}"/>
                    </a:ext>
                  </a:extLst>
                </p14:cNvPr>
                <p14:cNvContentPartPr/>
                <p14:nvPr/>
              </p14:nvContentPartPr>
              <p14:xfrm>
                <a:off x="7093780" y="5196208"/>
                <a:ext cx="2489760" cy="141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FE043-F854-4DE8-80BB-2AF3C39EAE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84780" y="5187208"/>
                  <a:ext cx="2507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9BEC6E9-D001-434B-BC27-060D0AF88BFE}"/>
                    </a:ext>
                  </a:extLst>
                </p14:cNvPr>
                <p14:cNvContentPartPr/>
                <p14:nvPr/>
              </p14:nvContentPartPr>
              <p14:xfrm>
                <a:off x="8154700" y="5518768"/>
                <a:ext cx="167040" cy="186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9BEC6E9-D001-434B-BC27-060D0AF88B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46060" y="5510128"/>
                  <a:ext cx="18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91C92E-9058-45D6-A820-19D1D0F9A801}"/>
                    </a:ext>
                  </a:extLst>
                </p14:cNvPr>
                <p14:cNvContentPartPr/>
                <p14:nvPr/>
              </p14:nvContentPartPr>
              <p14:xfrm>
                <a:off x="8183860" y="5496448"/>
                <a:ext cx="124200" cy="170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91C92E-9058-45D6-A820-19D1D0F9A8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75220" y="5487448"/>
                  <a:ext cx="141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42E950-C6F8-4B6A-A84C-3EFF69F6834B}"/>
                    </a:ext>
                  </a:extLst>
                </p14:cNvPr>
                <p14:cNvContentPartPr/>
                <p14:nvPr/>
              </p14:nvContentPartPr>
              <p14:xfrm>
                <a:off x="8452060" y="5571688"/>
                <a:ext cx="124560" cy="28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42E950-C6F8-4B6A-A84C-3EFF69F683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43420" y="5562688"/>
                  <a:ext cx="142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C263401-8202-4A70-8C32-173B73F3CC92}"/>
                    </a:ext>
                  </a:extLst>
                </p14:cNvPr>
                <p14:cNvContentPartPr/>
                <p14:nvPr/>
              </p14:nvContentPartPr>
              <p14:xfrm>
                <a:off x="8677420" y="5488168"/>
                <a:ext cx="174960" cy="138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C263401-8202-4A70-8C32-173B73F3CC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68780" y="5479168"/>
                  <a:ext cx="192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AA920BF-7C88-47C5-87B1-C73E6FF13552}"/>
                    </a:ext>
                  </a:extLst>
                </p14:cNvPr>
                <p14:cNvContentPartPr/>
                <p14:nvPr/>
              </p14:nvContentPartPr>
              <p14:xfrm>
                <a:off x="9099700" y="5232208"/>
                <a:ext cx="226800" cy="399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AA920BF-7C88-47C5-87B1-C73E6FF135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90700" y="5223568"/>
                  <a:ext cx="244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B76AE29-93E3-4AC0-AA89-F7349CDDEDBE}"/>
                    </a:ext>
                  </a:extLst>
                </p14:cNvPr>
                <p14:cNvContentPartPr/>
                <p14:nvPr/>
              </p14:nvContentPartPr>
              <p14:xfrm>
                <a:off x="9075580" y="5505088"/>
                <a:ext cx="209880" cy="16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B76AE29-93E3-4AC0-AA89-F7349CDDED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66580" y="5496088"/>
                  <a:ext cx="227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FC396F-873A-4DA0-B18D-9D9026152D8F}"/>
                    </a:ext>
                  </a:extLst>
                </p14:cNvPr>
                <p14:cNvContentPartPr/>
                <p14:nvPr/>
              </p14:nvContentPartPr>
              <p14:xfrm>
                <a:off x="9258460" y="5511928"/>
                <a:ext cx="82800" cy="64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FC396F-873A-4DA0-B18D-9D9026152D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49460" y="5503288"/>
                  <a:ext cx="100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6A77D82-3514-4BAF-ADEF-AAC004023648}"/>
                    </a:ext>
                  </a:extLst>
                </p14:cNvPr>
                <p14:cNvContentPartPr/>
                <p14:nvPr/>
              </p14:nvContentPartPr>
              <p14:xfrm>
                <a:off x="9435940" y="5512288"/>
                <a:ext cx="14400" cy="4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6A77D82-3514-4BAF-ADEF-AAC00402364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26940" y="5503288"/>
                  <a:ext cx="32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B72921A-CC42-4839-913C-C8CE006CB22C}"/>
                    </a:ext>
                  </a:extLst>
                </p14:cNvPr>
                <p14:cNvContentPartPr/>
                <p14:nvPr/>
              </p14:nvContentPartPr>
              <p14:xfrm>
                <a:off x="9586780" y="5304568"/>
                <a:ext cx="127440" cy="277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B72921A-CC42-4839-913C-C8CE006CB2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78140" y="5295568"/>
                  <a:ext cx="145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F67A95-98A0-4D06-861D-EC65C19FEF17}"/>
                    </a:ext>
                  </a:extLst>
                </p14:cNvPr>
                <p14:cNvContentPartPr/>
                <p14:nvPr/>
              </p14:nvContentPartPr>
              <p14:xfrm>
                <a:off x="9670660" y="5479528"/>
                <a:ext cx="120960" cy="98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F67A95-98A0-4D06-861D-EC65C19FEF1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62020" y="5470528"/>
                  <a:ext cx="13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2EE260-2BB4-4532-B00B-C1286D20B835}"/>
                    </a:ext>
                  </a:extLst>
                </p14:cNvPr>
                <p14:cNvContentPartPr/>
                <p14:nvPr/>
              </p14:nvContentPartPr>
              <p14:xfrm>
                <a:off x="9825820" y="5461168"/>
                <a:ext cx="107640" cy="108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2EE260-2BB4-4532-B00B-C1286D20B83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16820" y="5452528"/>
                  <a:ext cx="12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EDE7F4-92A6-4FF7-8B6F-1A664B6618FD}"/>
                    </a:ext>
                  </a:extLst>
                </p14:cNvPr>
                <p14:cNvContentPartPr/>
                <p14:nvPr/>
              </p14:nvContentPartPr>
              <p14:xfrm>
                <a:off x="9958660" y="5459008"/>
                <a:ext cx="110520" cy="119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EDE7F4-92A6-4FF7-8B6F-1A664B6618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49660" y="5450368"/>
                  <a:ext cx="128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6EAEDAB-AB25-49CB-B610-2C72FCF5BED0}"/>
                    </a:ext>
                  </a:extLst>
                </p14:cNvPr>
                <p14:cNvContentPartPr/>
                <p14:nvPr/>
              </p14:nvContentPartPr>
              <p14:xfrm>
                <a:off x="10151260" y="5400328"/>
                <a:ext cx="106200" cy="199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6EAEDAB-AB25-49CB-B610-2C72FCF5BED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42260" y="5391688"/>
                  <a:ext cx="12384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51ECC7E-CB3C-485A-A5B5-1F99DFBEA79A}"/>
                  </a:ext>
                </a:extLst>
              </p14:cNvPr>
              <p14:cNvContentPartPr/>
              <p14:nvPr/>
            </p14:nvContentPartPr>
            <p14:xfrm>
              <a:off x="10135420" y="4916128"/>
              <a:ext cx="25200" cy="208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51ECC7E-CB3C-485A-A5B5-1F99DFBEA79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126420" y="4907488"/>
                <a:ext cx="428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78BE753-B356-4F18-9861-4A41575FE352}"/>
              </a:ext>
            </a:extLst>
          </p:cNvPr>
          <p:cNvGrpSpPr/>
          <p:nvPr/>
        </p:nvGrpSpPr>
        <p:grpSpPr>
          <a:xfrm>
            <a:off x="10400020" y="4751608"/>
            <a:ext cx="408600" cy="433080"/>
            <a:chOff x="10400020" y="4751608"/>
            <a:chExt cx="40860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F1B98F4-2D9C-4001-95EC-EFA937981AA0}"/>
                    </a:ext>
                  </a:extLst>
                </p14:cNvPr>
                <p14:cNvContentPartPr/>
                <p14:nvPr/>
              </p14:nvContentPartPr>
              <p14:xfrm>
                <a:off x="10400020" y="4933048"/>
                <a:ext cx="112320" cy="251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F1B98F4-2D9C-4001-95EC-EFA937981AA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91380" y="4924408"/>
                  <a:ext cx="129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F3FD3C3-825F-4191-9473-FB0E2E90DD7E}"/>
                    </a:ext>
                  </a:extLst>
                </p14:cNvPr>
                <p14:cNvContentPartPr/>
                <p14:nvPr/>
              </p14:nvContentPartPr>
              <p14:xfrm>
                <a:off x="10499380" y="4751608"/>
                <a:ext cx="309240" cy="208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F3FD3C3-825F-4191-9473-FB0E2E90DD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90380" y="4742968"/>
                  <a:ext cx="3268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81BFAD3-8962-41FE-B321-3F9180732298}"/>
              </a:ext>
            </a:extLst>
          </p:cNvPr>
          <p:cNvGrpSpPr/>
          <p:nvPr/>
        </p:nvGrpSpPr>
        <p:grpSpPr>
          <a:xfrm>
            <a:off x="10416940" y="5251648"/>
            <a:ext cx="990720" cy="450720"/>
            <a:chOff x="10416940" y="5251648"/>
            <a:chExt cx="9907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B3C37F5-07F0-41B9-A5D7-BAF5D71320C7}"/>
                    </a:ext>
                  </a:extLst>
                </p14:cNvPr>
                <p14:cNvContentPartPr/>
                <p14:nvPr/>
              </p14:nvContentPartPr>
              <p14:xfrm>
                <a:off x="10416940" y="5251648"/>
                <a:ext cx="990720" cy="11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B3C37F5-07F0-41B9-A5D7-BAF5D71320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08300" y="5243008"/>
                  <a:ext cx="1008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A87C25F-56EB-4CB2-B78A-EB45FD0F373F}"/>
                    </a:ext>
                  </a:extLst>
                </p14:cNvPr>
                <p14:cNvContentPartPr/>
                <p14:nvPr/>
              </p14:nvContentPartPr>
              <p14:xfrm>
                <a:off x="10669300" y="5555128"/>
                <a:ext cx="19224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A87C25F-56EB-4CB2-B78A-EB45FD0F373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60300" y="5546488"/>
                  <a:ext cx="20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94AB0A-92EA-44A0-A71E-8F347D220FB0}"/>
                    </a:ext>
                  </a:extLst>
                </p14:cNvPr>
                <p14:cNvContentPartPr/>
                <p14:nvPr/>
              </p14:nvContentPartPr>
              <p14:xfrm>
                <a:off x="11038300" y="5410408"/>
                <a:ext cx="71640" cy="182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94AB0A-92EA-44A0-A71E-8F347D220FB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29660" y="5401768"/>
                  <a:ext cx="89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B4274F-5EC5-4271-BC97-76D0A0D7A9D3}"/>
                    </a:ext>
                  </a:extLst>
                </p14:cNvPr>
                <p14:cNvContentPartPr/>
                <p14:nvPr/>
              </p14:nvContentPartPr>
              <p14:xfrm>
                <a:off x="10975660" y="5480608"/>
                <a:ext cx="131040" cy="35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B4274F-5EC5-4271-BC97-76D0A0D7A9D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66660" y="5471968"/>
                  <a:ext cx="148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4E7AA94-020F-419E-AB94-4BFDC89E32B6}"/>
                    </a:ext>
                  </a:extLst>
                </p14:cNvPr>
                <p14:cNvContentPartPr/>
                <p14:nvPr/>
              </p14:nvContentPartPr>
              <p14:xfrm>
                <a:off x="11192380" y="5318248"/>
                <a:ext cx="115200" cy="243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4E7AA94-020F-419E-AB94-4BFDC89E32B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183380" y="5309608"/>
                  <a:ext cx="1328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F8EEBD5-7F18-440C-B473-64BA5E867118}"/>
              </a:ext>
            </a:extLst>
          </p:cNvPr>
          <p:cNvGrpSpPr/>
          <p:nvPr/>
        </p:nvGrpSpPr>
        <p:grpSpPr>
          <a:xfrm>
            <a:off x="10377340" y="5837368"/>
            <a:ext cx="901800" cy="182520"/>
            <a:chOff x="10377340" y="5837368"/>
            <a:chExt cx="9018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83E232F-ED30-4D69-95D5-C6D7FB57E580}"/>
                    </a:ext>
                  </a:extLst>
                </p14:cNvPr>
                <p14:cNvContentPartPr/>
                <p14:nvPr/>
              </p14:nvContentPartPr>
              <p14:xfrm>
                <a:off x="10377340" y="5861848"/>
                <a:ext cx="189720" cy="158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83E232F-ED30-4D69-95D5-C6D7FB57E58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68340" y="5852848"/>
                  <a:ext cx="20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A769260-3F05-4A9D-B91C-B208CE7336ED}"/>
                    </a:ext>
                  </a:extLst>
                </p14:cNvPr>
                <p14:cNvContentPartPr/>
                <p14:nvPr/>
              </p14:nvContentPartPr>
              <p14:xfrm>
                <a:off x="10597660" y="5889568"/>
                <a:ext cx="111240" cy="109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A769260-3F05-4A9D-B91C-B208CE7336E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588660" y="5880568"/>
                  <a:ext cx="128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EFB087-469E-4006-9366-916CD6EC0878}"/>
                    </a:ext>
                  </a:extLst>
                </p14:cNvPr>
                <p14:cNvContentPartPr/>
                <p14:nvPr/>
              </p14:nvContentPartPr>
              <p14:xfrm>
                <a:off x="10757500" y="5864008"/>
                <a:ext cx="87480" cy="142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EFB087-469E-4006-9366-916CD6EC08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748860" y="5855368"/>
                  <a:ext cx="10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F443CAB-B1C1-4E78-906F-1AEB3930A587}"/>
                    </a:ext>
                  </a:extLst>
                </p14:cNvPr>
                <p14:cNvContentPartPr/>
                <p14:nvPr/>
              </p14:nvContentPartPr>
              <p14:xfrm>
                <a:off x="10856860" y="5866528"/>
                <a:ext cx="81360" cy="146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F443CAB-B1C1-4E78-906F-1AEB3930A58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48220" y="5857888"/>
                  <a:ext cx="99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0938C04-8A9F-4216-8334-335896FB30F7}"/>
                    </a:ext>
                  </a:extLst>
                </p14:cNvPr>
                <p14:cNvContentPartPr/>
                <p14:nvPr/>
              </p14:nvContentPartPr>
              <p14:xfrm>
                <a:off x="10937860" y="5877328"/>
                <a:ext cx="132480" cy="133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0938C04-8A9F-4216-8334-335896FB30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28860" y="5868688"/>
                  <a:ext cx="150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F2972C9-82B5-4268-9F09-60423BAB58F5}"/>
                    </a:ext>
                  </a:extLst>
                </p14:cNvPr>
                <p14:cNvContentPartPr/>
                <p14:nvPr/>
              </p14:nvContentPartPr>
              <p14:xfrm>
                <a:off x="11091940" y="5865808"/>
                <a:ext cx="46440" cy="125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F2972C9-82B5-4268-9F09-60423BAB58F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82940" y="5857168"/>
                  <a:ext cx="6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FFA0F29-4C7A-4C0B-9F48-4DAB2776244D}"/>
                    </a:ext>
                  </a:extLst>
                </p14:cNvPr>
                <p14:cNvContentPartPr/>
                <p14:nvPr/>
              </p14:nvContentPartPr>
              <p14:xfrm>
                <a:off x="11187340" y="5837368"/>
                <a:ext cx="91800" cy="175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FFA0F29-4C7A-4C0B-9F48-4DAB277624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78700" y="5828728"/>
                  <a:ext cx="1094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4564472-BD93-4C3F-8D41-D3F333E0D137}"/>
              </a:ext>
            </a:extLst>
          </p:cNvPr>
          <p:cNvGrpSpPr/>
          <p:nvPr/>
        </p:nvGrpSpPr>
        <p:grpSpPr>
          <a:xfrm>
            <a:off x="3601788" y="5448958"/>
            <a:ext cx="1696320" cy="1176120"/>
            <a:chOff x="3601788" y="5448958"/>
            <a:chExt cx="1696320" cy="11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3622CDE-E47C-47F9-ABBA-B3BAC5121B32}"/>
                    </a:ext>
                  </a:extLst>
                </p14:cNvPr>
                <p14:cNvContentPartPr/>
                <p14:nvPr/>
              </p14:nvContentPartPr>
              <p14:xfrm>
                <a:off x="3903828" y="5448958"/>
                <a:ext cx="1172160" cy="181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3622CDE-E47C-47F9-ABBA-B3BAC5121B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95188" y="5439958"/>
                  <a:ext cx="1189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ED10B67-9947-4481-8085-E5E2EEA2FB77}"/>
                    </a:ext>
                  </a:extLst>
                </p14:cNvPr>
                <p14:cNvContentPartPr/>
                <p14:nvPr/>
              </p14:nvContentPartPr>
              <p14:xfrm>
                <a:off x="3944148" y="5838118"/>
                <a:ext cx="130680" cy="126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ED10B67-9947-4481-8085-E5E2EEA2FB7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35508" y="5829118"/>
                  <a:ext cx="148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9FDCA95-C62E-4D39-9009-E39E2E3D5369}"/>
                    </a:ext>
                  </a:extLst>
                </p14:cNvPr>
                <p14:cNvContentPartPr/>
                <p14:nvPr/>
              </p14:nvContentPartPr>
              <p14:xfrm>
                <a:off x="4137468" y="5890318"/>
                <a:ext cx="112680" cy="14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9FDCA95-C62E-4D39-9009-E39E2E3D53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28828" y="5881678"/>
                  <a:ext cx="13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6AE34AD-F170-4BE2-9734-A578B386AAA9}"/>
                    </a:ext>
                  </a:extLst>
                </p14:cNvPr>
                <p14:cNvContentPartPr/>
                <p14:nvPr/>
              </p14:nvContentPartPr>
              <p14:xfrm>
                <a:off x="4350588" y="5784838"/>
                <a:ext cx="40680" cy="149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6AE34AD-F170-4BE2-9734-A578B386AA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41588" y="5776198"/>
                  <a:ext cx="58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0A2C26-D926-4340-B5D5-A5C675AAFD22}"/>
                    </a:ext>
                  </a:extLst>
                </p14:cNvPr>
                <p14:cNvContentPartPr/>
                <p14:nvPr/>
              </p14:nvContentPartPr>
              <p14:xfrm>
                <a:off x="4600428" y="5855758"/>
                <a:ext cx="65520" cy="67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0A2C26-D926-4340-B5D5-A5C675AAFD2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91788" y="5846758"/>
                  <a:ext cx="83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89B01DD-BF68-4208-8E63-5B95E13E6CF3}"/>
                    </a:ext>
                  </a:extLst>
                </p14:cNvPr>
                <p14:cNvContentPartPr/>
                <p14:nvPr/>
              </p14:nvContentPartPr>
              <p14:xfrm>
                <a:off x="4768908" y="5609878"/>
                <a:ext cx="128520" cy="353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89B01DD-BF68-4208-8E63-5B95E13E6CF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60268" y="5600878"/>
                  <a:ext cx="1461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39FC1AF-4457-4BFF-A776-74EFA062AEEA}"/>
                    </a:ext>
                  </a:extLst>
                </p14:cNvPr>
                <p14:cNvContentPartPr/>
                <p14:nvPr/>
              </p14:nvContentPartPr>
              <p14:xfrm>
                <a:off x="4763868" y="5808598"/>
                <a:ext cx="133560" cy="34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39FC1AF-4457-4BFF-A776-74EFA062AE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54868" y="5799598"/>
                  <a:ext cx="151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721D883-2F10-441A-A62D-C4100B2DBC03}"/>
                    </a:ext>
                  </a:extLst>
                </p14:cNvPr>
                <p14:cNvContentPartPr/>
                <p14:nvPr/>
              </p14:nvContentPartPr>
              <p14:xfrm>
                <a:off x="3601788" y="6062398"/>
                <a:ext cx="145080" cy="320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721D883-2F10-441A-A62D-C4100B2DBC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93148" y="6053398"/>
                  <a:ext cx="162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3F997EB-D687-4117-9F8D-BF9B77353415}"/>
                    </a:ext>
                  </a:extLst>
                </p14:cNvPr>
                <p14:cNvContentPartPr/>
                <p14:nvPr/>
              </p14:nvContentPartPr>
              <p14:xfrm>
                <a:off x="3628068" y="6188758"/>
                <a:ext cx="152640" cy="63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3F997EB-D687-4117-9F8D-BF9B7735341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19068" y="6179758"/>
                  <a:ext cx="170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AD003CE-44BE-4705-AE74-8E8D7FFDEEEC}"/>
                    </a:ext>
                  </a:extLst>
                </p14:cNvPr>
                <p14:cNvContentPartPr/>
                <p14:nvPr/>
              </p14:nvContentPartPr>
              <p14:xfrm>
                <a:off x="3818868" y="6060598"/>
                <a:ext cx="91080" cy="239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AD003CE-44BE-4705-AE74-8E8D7FFDEE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09868" y="6051598"/>
                  <a:ext cx="108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0963C7A-9558-46B0-B0C1-01A661A8A5A2}"/>
                    </a:ext>
                  </a:extLst>
                </p14:cNvPr>
                <p14:cNvContentPartPr/>
                <p14:nvPr/>
              </p14:nvContentPartPr>
              <p14:xfrm>
                <a:off x="3975108" y="6205318"/>
                <a:ext cx="81360" cy="100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0963C7A-9558-46B0-B0C1-01A661A8A5A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66468" y="6196318"/>
                  <a:ext cx="9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02C70EC-2FFC-49AF-845A-545EA5B2ED8D}"/>
                    </a:ext>
                  </a:extLst>
                </p14:cNvPr>
                <p14:cNvContentPartPr/>
                <p14:nvPr/>
              </p14:nvContentPartPr>
              <p14:xfrm>
                <a:off x="4274628" y="6134398"/>
                <a:ext cx="131760" cy="1782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02C70EC-2FFC-49AF-845A-545EA5B2ED8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65988" y="6125758"/>
                  <a:ext cx="14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61A7CE5-6207-4DE3-BEA0-2182571E319E}"/>
                    </a:ext>
                  </a:extLst>
                </p14:cNvPr>
                <p14:cNvContentPartPr/>
                <p14:nvPr/>
              </p14:nvContentPartPr>
              <p14:xfrm>
                <a:off x="4272108" y="6117478"/>
                <a:ext cx="162720" cy="1749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61A7CE5-6207-4DE3-BEA0-2182571E31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63468" y="6108838"/>
                  <a:ext cx="180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F85AC85-20CC-4AE7-8444-6FFF57108A5E}"/>
                    </a:ext>
                  </a:extLst>
                </p14:cNvPr>
                <p14:cNvContentPartPr/>
                <p14:nvPr/>
              </p14:nvContentPartPr>
              <p14:xfrm>
                <a:off x="4510068" y="6180838"/>
                <a:ext cx="100440" cy="38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F85AC85-20CC-4AE7-8444-6FFF57108A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01068" y="6172198"/>
                  <a:ext cx="118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95103B6-29BC-4573-B795-2FCEFF1E099A}"/>
                    </a:ext>
                  </a:extLst>
                </p14:cNvPr>
                <p14:cNvContentPartPr/>
                <p14:nvPr/>
              </p14:nvContentPartPr>
              <p14:xfrm>
                <a:off x="4706988" y="6117118"/>
                <a:ext cx="42480" cy="167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95103B6-29BC-4573-B795-2FCEFF1E09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98348" y="6108478"/>
                  <a:ext cx="6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2DEAB89-DE0D-43BE-AF26-1A3B18454956}"/>
                    </a:ext>
                  </a:extLst>
                </p14:cNvPr>
                <p14:cNvContentPartPr/>
                <p14:nvPr/>
              </p14:nvContentPartPr>
              <p14:xfrm>
                <a:off x="4921548" y="6167518"/>
                <a:ext cx="78840" cy="104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2DEAB89-DE0D-43BE-AF26-1A3B1845495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12548" y="6158518"/>
                  <a:ext cx="96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8520A0D-E0F0-4934-982E-BF55C95F21B5}"/>
                    </a:ext>
                  </a:extLst>
                </p14:cNvPr>
                <p14:cNvContentPartPr/>
                <p14:nvPr/>
              </p14:nvContentPartPr>
              <p14:xfrm>
                <a:off x="5081748" y="6155638"/>
                <a:ext cx="94320" cy="114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8520A0D-E0F0-4934-982E-BF55C95F21B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72748" y="6146638"/>
                  <a:ext cx="11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3A2B5F9-EEF8-42A2-B6EF-8DBC46F7F821}"/>
                    </a:ext>
                  </a:extLst>
                </p14:cNvPr>
                <p14:cNvContentPartPr/>
                <p14:nvPr/>
              </p14:nvContentPartPr>
              <p14:xfrm>
                <a:off x="5219988" y="6136918"/>
                <a:ext cx="78120" cy="137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3A2B5F9-EEF8-42A2-B6EF-8DBC46F7F8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10988" y="6128278"/>
                  <a:ext cx="95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29552ED-2727-47FA-87A4-4E3DAE597335}"/>
                    </a:ext>
                  </a:extLst>
                </p14:cNvPr>
                <p14:cNvContentPartPr/>
                <p14:nvPr/>
              </p14:nvContentPartPr>
              <p14:xfrm>
                <a:off x="3920748" y="6477838"/>
                <a:ext cx="90720" cy="147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29552ED-2727-47FA-87A4-4E3DAE5973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12108" y="6469198"/>
                  <a:ext cx="108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05B2AC0-7736-47DE-B787-DB220ACB4D5A}"/>
                    </a:ext>
                  </a:extLst>
                </p14:cNvPr>
                <p14:cNvContentPartPr/>
                <p14:nvPr/>
              </p14:nvContentPartPr>
              <p14:xfrm>
                <a:off x="4108308" y="6503038"/>
                <a:ext cx="95040" cy="76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05B2AC0-7736-47DE-B787-DB220ACB4D5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99668" y="6494038"/>
                  <a:ext cx="112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9C4D886-BBDF-4ED9-A781-22F2B1A5217D}"/>
                    </a:ext>
                  </a:extLst>
                </p14:cNvPr>
                <p14:cNvContentPartPr/>
                <p14:nvPr/>
              </p14:nvContentPartPr>
              <p14:xfrm>
                <a:off x="4245468" y="6506998"/>
                <a:ext cx="45720" cy="1018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9C4D886-BBDF-4ED9-A781-22F2B1A5217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36468" y="6497998"/>
                  <a:ext cx="63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BA26BAF-902D-42C2-898C-46590A84D549}"/>
                    </a:ext>
                  </a:extLst>
                </p14:cNvPr>
                <p14:cNvContentPartPr/>
                <p14:nvPr/>
              </p14:nvContentPartPr>
              <p14:xfrm>
                <a:off x="4398108" y="6514918"/>
                <a:ext cx="55440" cy="87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BA26BAF-902D-42C2-898C-46590A84D5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89468" y="6506278"/>
                  <a:ext cx="7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0ECC9B8-81D2-42B3-AD06-C61930D74DE2}"/>
                    </a:ext>
                  </a:extLst>
                </p14:cNvPr>
                <p14:cNvContentPartPr/>
                <p14:nvPr/>
              </p14:nvContentPartPr>
              <p14:xfrm>
                <a:off x="4510788" y="6491878"/>
                <a:ext cx="79920" cy="91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0ECC9B8-81D2-42B3-AD06-C61930D74D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01788" y="6483238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682C4BD-8920-400B-A6B0-E1D3DDF4139C}"/>
                    </a:ext>
                  </a:extLst>
                </p14:cNvPr>
                <p14:cNvContentPartPr/>
                <p14:nvPr/>
              </p14:nvContentPartPr>
              <p14:xfrm>
                <a:off x="4624188" y="6493678"/>
                <a:ext cx="73080" cy="87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682C4BD-8920-400B-A6B0-E1D3DDF413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15188" y="6484678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54F881-B31F-4639-811E-F2675C4F1D77}"/>
                    </a:ext>
                  </a:extLst>
                </p14:cNvPr>
                <p14:cNvContentPartPr/>
                <p14:nvPr/>
              </p14:nvContentPartPr>
              <p14:xfrm>
                <a:off x="4733268" y="6476398"/>
                <a:ext cx="63000" cy="122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54F881-B31F-4639-811E-F2675C4F1D7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24268" y="6467398"/>
                  <a:ext cx="80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192FF40-23AF-4D4E-A9B8-99B371A232AF}"/>
                    </a:ext>
                  </a:extLst>
                </p14:cNvPr>
                <p14:cNvContentPartPr/>
                <p14:nvPr/>
              </p14:nvContentPartPr>
              <p14:xfrm>
                <a:off x="4830828" y="6499078"/>
                <a:ext cx="87480" cy="114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192FF40-23AF-4D4E-A9B8-99B371A232A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822188" y="6490078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7181CB-C6EB-4E93-A691-493250F2F8CE}"/>
                    </a:ext>
                  </a:extLst>
                </p14:cNvPr>
                <p14:cNvContentPartPr/>
                <p14:nvPr/>
              </p14:nvContentPartPr>
              <p14:xfrm>
                <a:off x="4991388" y="6457318"/>
                <a:ext cx="77400" cy="150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7181CB-C6EB-4E93-A691-493250F2F8C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982748" y="6448318"/>
                  <a:ext cx="950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8531B0D-4675-4215-BD57-BD4D3CB437CE}"/>
              </a:ext>
            </a:extLst>
          </p:cNvPr>
          <p:cNvGrpSpPr/>
          <p:nvPr/>
        </p:nvGrpSpPr>
        <p:grpSpPr>
          <a:xfrm>
            <a:off x="8476908" y="3693238"/>
            <a:ext cx="848880" cy="588960"/>
            <a:chOff x="8476908" y="3693238"/>
            <a:chExt cx="84888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E47DFA7-D1AB-401D-A6CD-BE5F5968F220}"/>
                    </a:ext>
                  </a:extLst>
                </p14:cNvPr>
                <p14:cNvContentPartPr/>
                <p14:nvPr/>
              </p14:nvContentPartPr>
              <p14:xfrm>
                <a:off x="8476908" y="4109398"/>
                <a:ext cx="144360" cy="110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E47DFA7-D1AB-401D-A6CD-BE5F5968F22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68268" y="4100758"/>
                  <a:ext cx="162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678F5B1-9E1D-4D9C-8B5A-15C4CBB28280}"/>
                    </a:ext>
                  </a:extLst>
                </p14:cNvPr>
                <p14:cNvContentPartPr/>
                <p14:nvPr/>
              </p14:nvContentPartPr>
              <p14:xfrm>
                <a:off x="8498508" y="4191838"/>
                <a:ext cx="140760" cy="90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678F5B1-9E1D-4D9C-8B5A-15C4CBB2828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89868" y="4182838"/>
                  <a:ext cx="158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37395C0-CDFB-441E-A5C0-B928DE8E4DE3}"/>
                    </a:ext>
                  </a:extLst>
                </p14:cNvPr>
                <p14:cNvContentPartPr/>
                <p14:nvPr/>
              </p14:nvContentPartPr>
              <p14:xfrm>
                <a:off x="8735748" y="4008958"/>
                <a:ext cx="244080" cy="10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37395C0-CDFB-441E-A5C0-B928DE8E4DE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27108" y="3999958"/>
                  <a:ext cx="261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8AD1D0A-EB0E-4067-836D-679E50F322F7}"/>
                    </a:ext>
                  </a:extLst>
                </p14:cNvPr>
                <p14:cNvContentPartPr/>
                <p14:nvPr/>
              </p14:nvContentPartPr>
              <p14:xfrm>
                <a:off x="8776788" y="3907438"/>
                <a:ext cx="82800" cy="257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8AD1D0A-EB0E-4067-836D-679E50F322F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67788" y="3898438"/>
                  <a:ext cx="1004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7FB2F2-FC0E-4697-AF42-A6F9B824ED41}"/>
                    </a:ext>
                  </a:extLst>
                </p14:cNvPr>
                <p14:cNvContentPartPr/>
                <p14:nvPr/>
              </p14:nvContentPartPr>
              <p14:xfrm>
                <a:off x="8961108" y="3933358"/>
                <a:ext cx="92880" cy="50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7FB2F2-FC0E-4697-AF42-A6F9B824ED4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52108" y="3924718"/>
                  <a:ext cx="110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C19B57-48F4-40B9-9805-738A717ECEAB}"/>
                    </a:ext>
                  </a:extLst>
                </p14:cNvPr>
                <p14:cNvContentPartPr/>
                <p14:nvPr/>
              </p14:nvContentPartPr>
              <p14:xfrm>
                <a:off x="9170988" y="3693238"/>
                <a:ext cx="154800" cy="231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C19B57-48F4-40B9-9805-738A717ECEA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61988" y="3684238"/>
                  <a:ext cx="172440" cy="24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600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8D8F7FF-10C8-47AB-BDBE-B9D3691E535A}"/>
              </a:ext>
            </a:extLst>
          </p:cNvPr>
          <p:cNvGrpSpPr/>
          <p:nvPr/>
        </p:nvGrpSpPr>
        <p:grpSpPr>
          <a:xfrm>
            <a:off x="876940" y="244048"/>
            <a:ext cx="815760" cy="484920"/>
            <a:chOff x="876940" y="244048"/>
            <a:chExt cx="8157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8C2498-E2C8-430E-855D-9DBB830EA41D}"/>
                    </a:ext>
                  </a:extLst>
                </p14:cNvPr>
                <p14:cNvContentPartPr/>
                <p14:nvPr/>
              </p14:nvContentPartPr>
              <p14:xfrm>
                <a:off x="1049380" y="505048"/>
                <a:ext cx="53640" cy="169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8C2498-E2C8-430E-855D-9DBB830EA4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0740" y="496408"/>
                  <a:ext cx="71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961816-E919-4F25-8584-E08FC566F9C0}"/>
                    </a:ext>
                  </a:extLst>
                </p14:cNvPr>
                <p14:cNvContentPartPr/>
                <p14:nvPr/>
              </p14:nvContentPartPr>
              <p14:xfrm>
                <a:off x="876940" y="655168"/>
                <a:ext cx="397800" cy="60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961816-E919-4F25-8584-E08FC566F9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7940" y="646168"/>
                  <a:ext cx="415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9E2BF3-B44F-4065-B0D6-075559AD6FB2}"/>
                    </a:ext>
                  </a:extLst>
                </p14:cNvPr>
                <p14:cNvContentPartPr/>
                <p14:nvPr/>
              </p14:nvContentPartPr>
              <p14:xfrm>
                <a:off x="915460" y="458608"/>
                <a:ext cx="374760" cy="6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9E2BF3-B44F-4065-B0D6-075559AD6F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6820" y="449608"/>
                  <a:ext cx="392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FE740D-22D3-4D01-A0E0-4E57BAEEB7D8}"/>
                    </a:ext>
                  </a:extLst>
                </p14:cNvPr>
                <p14:cNvContentPartPr/>
                <p14:nvPr/>
              </p14:nvContentPartPr>
              <p14:xfrm>
                <a:off x="1438900" y="244048"/>
                <a:ext cx="253800" cy="48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FE740D-22D3-4D01-A0E0-4E57BAEEB7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60" y="235408"/>
                  <a:ext cx="271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2F7484-C2A4-48F7-BB88-DB2DC96E830C}"/>
                    </a:ext>
                  </a:extLst>
                </p14:cNvPr>
                <p14:cNvContentPartPr/>
                <p14:nvPr/>
              </p14:nvContentPartPr>
              <p14:xfrm>
                <a:off x="1439620" y="555448"/>
                <a:ext cx="230400" cy="5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2F7484-C2A4-48F7-BB88-DB2DC96E83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0620" y="546808"/>
                  <a:ext cx="248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B91DCC-D165-4CAA-9571-1AB401525CC3}"/>
              </a:ext>
            </a:extLst>
          </p:cNvPr>
          <p:cNvGrpSpPr/>
          <p:nvPr/>
        </p:nvGrpSpPr>
        <p:grpSpPr>
          <a:xfrm>
            <a:off x="2073580" y="296968"/>
            <a:ext cx="3172680" cy="572040"/>
            <a:chOff x="2073580" y="296968"/>
            <a:chExt cx="317268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7B972F-75DB-40F2-B6D1-485635516FD4}"/>
                    </a:ext>
                  </a:extLst>
                </p14:cNvPr>
                <p14:cNvContentPartPr/>
                <p14:nvPr/>
              </p14:nvContentPartPr>
              <p14:xfrm>
                <a:off x="2108140" y="393088"/>
                <a:ext cx="217080" cy="37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7B972F-75DB-40F2-B6D1-485635516F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9500" y="384448"/>
                  <a:ext cx="234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DDC0A3-1525-47D4-91FF-8E6A6ED82C22}"/>
                    </a:ext>
                  </a:extLst>
                </p14:cNvPr>
                <p14:cNvContentPartPr/>
                <p14:nvPr/>
              </p14:nvContentPartPr>
              <p14:xfrm>
                <a:off x="2073580" y="423328"/>
                <a:ext cx="272880" cy="26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DDC0A3-1525-47D4-91FF-8E6A6ED82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4940" y="414328"/>
                  <a:ext cx="290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CEC58B-E1A9-45C5-ADAF-F743ED53F569}"/>
                    </a:ext>
                  </a:extLst>
                </p14:cNvPr>
                <p14:cNvContentPartPr/>
                <p14:nvPr/>
              </p14:nvContentPartPr>
              <p14:xfrm>
                <a:off x="2592700" y="523408"/>
                <a:ext cx="409680" cy="10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CEC58B-E1A9-45C5-ADAF-F743ED53F5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4060" y="514408"/>
                  <a:ext cx="42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5EC0B5-2828-4741-A142-065EBCE63A8F}"/>
                    </a:ext>
                  </a:extLst>
                </p14:cNvPr>
                <p14:cNvContentPartPr/>
                <p14:nvPr/>
              </p14:nvContentPartPr>
              <p14:xfrm>
                <a:off x="3156820" y="437728"/>
                <a:ext cx="363240" cy="256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5EC0B5-2828-4741-A142-065EBCE63A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7820" y="429088"/>
                  <a:ext cx="380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478ED4-8840-4D36-AFE3-5D25D44E972F}"/>
                    </a:ext>
                  </a:extLst>
                </p14:cNvPr>
                <p14:cNvContentPartPr/>
                <p14:nvPr/>
              </p14:nvContentPartPr>
              <p14:xfrm>
                <a:off x="3569380" y="451048"/>
                <a:ext cx="87840" cy="20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478ED4-8840-4D36-AFE3-5D25D44E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0740" y="442048"/>
                  <a:ext cx="105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3A289F-FC25-4D98-8BB2-F7E13AE1FCE8}"/>
                    </a:ext>
                  </a:extLst>
                </p14:cNvPr>
                <p14:cNvContentPartPr/>
                <p14:nvPr/>
              </p14:nvContentPartPr>
              <p14:xfrm>
                <a:off x="3566500" y="377968"/>
                <a:ext cx="239760" cy="293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3A289F-FC25-4D98-8BB2-F7E13AE1FC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7500" y="368968"/>
                  <a:ext cx="257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6A20FE-4671-4DB2-A3C6-425A9DBD516B}"/>
                    </a:ext>
                  </a:extLst>
                </p14:cNvPr>
                <p14:cNvContentPartPr/>
                <p14:nvPr/>
              </p14:nvContentPartPr>
              <p14:xfrm>
                <a:off x="3937660" y="367528"/>
                <a:ext cx="203040" cy="363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6A20FE-4671-4DB2-A3C6-425A9DBD5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9020" y="358888"/>
                  <a:ext cx="2206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5519E4-9703-4928-AB83-234B17C8DB32}"/>
                    </a:ext>
                  </a:extLst>
                </p14:cNvPr>
                <p14:cNvContentPartPr/>
                <p14:nvPr/>
              </p14:nvContentPartPr>
              <p14:xfrm>
                <a:off x="4271380" y="484528"/>
                <a:ext cx="209160" cy="17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5519E4-9703-4928-AB83-234B17C8DB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2740" y="475528"/>
                  <a:ext cx="226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B6E649-CA0B-4615-9E84-D9496AC40D65}"/>
                    </a:ext>
                  </a:extLst>
                </p14:cNvPr>
                <p14:cNvContentPartPr/>
                <p14:nvPr/>
              </p14:nvContentPartPr>
              <p14:xfrm>
                <a:off x="4429060" y="637888"/>
                <a:ext cx="116280" cy="231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B6E649-CA0B-4615-9E84-D9496AC40D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0420" y="628888"/>
                  <a:ext cx="133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ECD197-706E-42DF-9F51-0A3B10649385}"/>
                    </a:ext>
                  </a:extLst>
                </p14:cNvPr>
                <p14:cNvContentPartPr/>
                <p14:nvPr/>
              </p14:nvContentPartPr>
              <p14:xfrm>
                <a:off x="4678900" y="578488"/>
                <a:ext cx="124200" cy="25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ECD197-706E-42DF-9F51-0A3B106493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900" y="569488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F93B95-5FA1-4F84-8C2B-17B7FBC55B7D}"/>
                    </a:ext>
                  </a:extLst>
                </p14:cNvPr>
                <p14:cNvContentPartPr/>
                <p14:nvPr/>
              </p14:nvContentPartPr>
              <p14:xfrm>
                <a:off x="4774300" y="444208"/>
                <a:ext cx="240480" cy="18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F93B95-5FA1-4F84-8C2B-17B7FBC55B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5660" y="435568"/>
                  <a:ext cx="258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8F7BD7-8B14-4CAB-919E-9178255EBDB3}"/>
                    </a:ext>
                  </a:extLst>
                </p14:cNvPr>
                <p14:cNvContentPartPr/>
                <p14:nvPr/>
              </p14:nvContentPartPr>
              <p14:xfrm>
                <a:off x="5060860" y="296968"/>
                <a:ext cx="185400" cy="39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8F7BD7-8B14-4CAB-919E-9178255EBD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2220" y="287968"/>
                  <a:ext cx="20304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50A1FC-801C-4670-9ADB-F3FB2118951F}"/>
              </a:ext>
            </a:extLst>
          </p:cNvPr>
          <p:cNvGrpSpPr/>
          <p:nvPr/>
        </p:nvGrpSpPr>
        <p:grpSpPr>
          <a:xfrm>
            <a:off x="5610940" y="193648"/>
            <a:ext cx="1090080" cy="449640"/>
            <a:chOff x="5610940" y="193648"/>
            <a:chExt cx="109008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86BCE7-CF03-43BE-90B4-3A65763C3C4A}"/>
                    </a:ext>
                  </a:extLst>
                </p14:cNvPr>
                <p14:cNvContentPartPr/>
                <p14:nvPr/>
              </p14:nvContentPartPr>
              <p14:xfrm>
                <a:off x="5684740" y="288328"/>
                <a:ext cx="197640" cy="35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86BCE7-CF03-43BE-90B4-3A65763C3C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6100" y="279328"/>
                  <a:ext cx="215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802B29-8056-4566-B4E3-90729F24411E}"/>
                    </a:ext>
                  </a:extLst>
                </p14:cNvPr>
                <p14:cNvContentPartPr/>
                <p14:nvPr/>
              </p14:nvContentPartPr>
              <p14:xfrm>
                <a:off x="5610940" y="429448"/>
                <a:ext cx="283680" cy="8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802B29-8056-4566-B4E3-90729F2441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01940" y="420448"/>
                  <a:ext cx="30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83448D-8D92-49B0-828A-70BD8104F176}"/>
                    </a:ext>
                  </a:extLst>
                </p14:cNvPr>
                <p14:cNvContentPartPr/>
                <p14:nvPr/>
              </p14:nvContentPartPr>
              <p14:xfrm>
                <a:off x="5931340" y="193648"/>
                <a:ext cx="223920" cy="38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83448D-8D92-49B0-828A-70BD8104F1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2700" y="185008"/>
                  <a:ext cx="241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946634-9654-45CA-B693-76ED9A765D76}"/>
                    </a:ext>
                  </a:extLst>
                </p14:cNvPr>
                <p14:cNvContentPartPr/>
                <p14:nvPr/>
              </p14:nvContentPartPr>
              <p14:xfrm>
                <a:off x="6220420" y="447448"/>
                <a:ext cx="119880" cy="14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946634-9654-45CA-B693-76ED9A765D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1780" y="438808"/>
                  <a:ext cx="13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7445BF-79F5-4A2B-9C96-A2A46A920B3E}"/>
                    </a:ext>
                  </a:extLst>
                </p14:cNvPr>
                <p14:cNvContentPartPr/>
                <p14:nvPr/>
              </p14:nvContentPartPr>
              <p14:xfrm>
                <a:off x="6394660" y="458608"/>
                <a:ext cx="30636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7445BF-79F5-4A2B-9C96-A2A46A920B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85660" y="449608"/>
                  <a:ext cx="324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2872BC-67D2-45D2-A45B-F67C03DA4CBE}"/>
              </a:ext>
            </a:extLst>
          </p:cNvPr>
          <p:cNvGrpSpPr/>
          <p:nvPr/>
        </p:nvGrpSpPr>
        <p:grpSpPr>
          <a:xfrm>
            <a:off x="1975660" y="1159888"/>
            <a:ext cx="790560" cy="366120"/>
            <a:chOff x="1975660" y="1159888"/>
            <a:chExt cx="7905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5FCDAF-1D91-4BB3-8007-3EAF078D52E0}"/>
                    </a:ext>
                  </a:extLst>
                </p14:cNvPr>
                <p14:cNvContentPartPr/>
                <p14:nvPr/>
              </p14:nvContentPartPr>
              <p14:xfrm>
                <a:off x="1975660" y="1334128"/>
                <a:ext cx="12600" cy="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5FCDAF-1D91-4BB3-8007-3EAF078D52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6660" y="1325488"/>
                  <a:ext cx="3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0886FB-58A1-40D8-87DE-3F422F325F4E}"/>
                    </a:ext>
                  </a:extLst>
                </p14:cNvPr>
                <p14:cNvContentPartPr/>
                <p14:nvPr/>
              </p14:nvContentPartPr>
              <p14:xfrm>
                <a:off x="2191660" y="1226488"/>
                <a:ext cx="237240" cy="29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0886FB-58A1-40D8-87DE-3F422F325F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82660" y="1217848"/>
                  <a:ext cx="254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377E71-E925-47EB-9E5F-A66763697300}"/>
                    </a:ext>
                  </a:extLst>
                </p14:cNvPr>
                <p14:cNvContentPartPr/>
                <p14:nvPr/>
              </p14:nvContentPartPr>
              <p14:xfrm>
                <a:off x="2126860" y="1159888"/>
                <a:ext cx="303120" cy="29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377E71-E925-47EB-9E5F-A667636973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8220" y="1150888"/>
                  <a:ext cx="320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E09FE3-12C2-4C1B-B2F2-3E84D257085F}"/>
                    </a:ext>
                  </a:extLst>
                </p14:cNvPr>
                <p14:cNvContentPartPr/>
                <p14:nvPr/>
              </p14:nvContentPartPr>
              <p14:xfrm>
                <a:off x="2523220" y="1272928"/>
                <a:ext cx="158760" cy="4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E09FE3-12C2-4C1B-B2F2-3E84D25708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4220" y="1263928"/>
                  <a:ext cx="176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0FFB4C-3CB2-43F9-83A8-0A991932C424}"/>
                    </a:ext>
                  </a:extLst>
                </p14:cNvPr>
                <p14:cNvContentPartPr/>
                <p14:nvPr/>
              </p14:nvContentPartPr>
              <p14:xfrm>
                <a:off x="2537620" y="1377328"/>
                <a:ext cx="228600" cy="9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0FFB4C-3CB2-43F9-83A8-0A991932C4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8980" y="1368328"/>
                  <a:ext cx="2462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C1782A-E0DA-4AE3-BF58-74000FA060E0}"/>
              </a:ext>
            </a:extLst>
          </p:cNvPr>
          <p:cNvGrpSpPr/>
          <p:nvPr/>
        </p:nvGrpSpPr>
        <p:grpSpPr>
          <a:xfrm>
            <a:off x="3097780" y="1137928"/>
            <a:ext cx="3015000" cy="450360"/>
            <a:chOff x="3097780" y="1137928"/>
            <a:chExt cx="301500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625723-5FCF-4745-897C-446BCDACF9E9}"/>
                    </a:ext>
                  </a:extLst>
                </p14:cNvPr>
                <p14:cNvContentPartPr/>
                <p14:nvPr/>
              </p14:nvContentPartPr>
              <p14:xfrm>
                <a:off x="3115420" y="1207768"/>
                <a:ext cx="210600" cy="265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625723-5FCF-4745-897C-446BCDACF9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6780" y="1198768"/>
                  <a:ext cx="228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8C0402-9384-43D8-99DD-DCFAF339B224}"/>
                    </a:ext>
                  </a:extLst>
                </p14:cNvPr>
                <p14:cNvContentPartPr/>
                <p14:nvPr/>
              </p14:nvContentPartPr>
              <p14:xfrm>
                <a:off x="3097780" y="1137928"/>
                <a:ext cx="248760" cy="30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8C0402-9384-43D8-99DD-DCFAF339B2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140" y="1129288"/>
                  <a:ext cx="266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9D6140-82FD-4D38-BB63-2AC1FD493080}"/>
                    </a:ext>
                  </a:extLst>
                </p14:cNvPr>
                <p14:cNvContentPartPr/>
                <p14:nvPr/>
              </p14:nvContentPartPr>
              <p14:xfrm>
                <a:off x="3400540" y="1425568"/>
                <a:ext cx="28440" cy="162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9D6140-82FD-4D38-BB63-2AC1FD4930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91540" y="1416928"/>
                  <a:ext cx="46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E2D504-7D7E-4FCA-9B56-4B79C8088589}"/>
                    </a:ext>
                  </a:extLst>
                </p14:cNvPr>
                <p14:cNvContentPartPr/>
                <p14:nvPr/>
              </p14:nvContentPartPr>
              <p14:xfrm>
                <a:off x="3605020" y="1311808"/>
                <a:ext cx="326880" cy="4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E2D504-7D7E-4FCA-9B56-4B79C80885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96020" y="1303168"/>
                  <a:ext cx="344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0AEDC4-A38D-4C55-BC50-4CA977B45648}"/>
                    </a:ext>
                  </a:extLst>
                </p14:cNvPr>
                <p14:cNvContentPartPr/>
                <p14:nvPr/>
              </p14:nvContentPartPr>
              <p14:xfrm>
                <a:off x="3736420" y="1182208"/>
                <a:ext cx="62640" cy="246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0AEDC4-A38D-4C55-BC50-4CA977B456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27420" y="1173568"/>
                  <a:ext cx="80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13240A-6ED2-4793-A33D-595748EBCB61}"/>
                    </a:ext>
                  </a:extLst>
                </p14:cNvPr>
                <p14:cNvContentPartPr/>
                <p14:nvPr/>
              </p14:nvContentPartPr>
              <p14:xfrm>
                <a:off x="4181380" y="1164568"/>
                <a:ext cx="195480" cy="281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13240A-6ED2-4793-A33D-595748EBCB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72740" y="1155928"/>
                  <a:ext cx="213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2A3077-A97C-4A3A-9814-4CD3AE60F716}"/>
                    </a:ext>
                  </a:extLst>
                </p14:cNvPr>
                <p14:cNvContentPartPr/>
                <p14:nvPr/>
              </p14:nvContentPartPr>
              <p14:xfrm>
                <a:off x="4094980" y="1156288"/>
                <a:ext cx="306000" cy="30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2A3077-A97C-4A3A-9814-4CD3AE60F7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6340" y="1147288"/>
                  <a:ext cx="323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89E436-7B41-497F-9405-471B2DCC819E}"/>
                    </a:ext>
                  </a:extLst>
                </p14:cNvPr>
                <p14:cNvContentPartPr/>
                <p14:nvPr/>
              </p14:nvContentPartPr>
              <p14:xfrm>
                <a:off x="4395940" y="1413328"/>
                <a:ext cx="211680" cy="144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89E436-7B41-497F-9405-471B2DCC81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6940" y="1404688"/>
                  <a:ext cx="22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5AE606-74B2-4FD5-AE16-99134F5B8C40}"/>
                    </a:ext>
                  </a:extLst>
                </p14:cNvPr>
                <p14:cNvContentPartPr/>
                <p14:nvPr/>
              </p14:nvContentPartPr>
              <p14:xfrm>
                <a:off x="4636780" y="1300288"/>
                <a:ext cx="351720" cy="5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5AE606-74B2-4FD5-AE16-99134F5B8C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27780" y="1291648"/>
                  <a:ext cx="369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96EBF7-B85D-45C7-A9E1-9813E753D8BD}"/>
                    </a:ext>
                  </a:extLst>
                </p14:cNvPr>
                <p14:cNvContentPartPr/>
                <p14:nvPr/>
              </p14:nvContentPartPr>
              <p14:xfrm>
                <a:off x="4791220" y="1223248"/>
                <a:ext cx="35280" cy="209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96EBF7-B85D-45C7-A9E1-9813E753D8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2580" y="1214608"/>
                  <a:ext cx="5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70D58-71E0-416F-AEE0-8F38705A4575}"/>
                    </a:ext>
                  </a:extLst>
                </p14:cNvPr>
                <p14:cNvContentPartPr/>
                <p14:nvPr/>
              </p14:nvContentPartPr>
              <p14:xfrm>
                <a:off x="5144020" y="1302088"/>
                <a:ext cx="178560" cy="42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70D58-71E0-416F-AEE0-8F38705A45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35020" y="1293448"/>
                  <a:ext cx="196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2213E-A977-4A74-96FB-24B6C4EF0E0C}"/>
                    </a:ext>
                  </a:extLst>
                </p14:cNvPr>
                <p14:cNvContentPartPr/>
                <p14:nvPr/>
              </p14:nvContentPartPr>
              <p14:xfrm>
                <a:off x="5522380" y="1306408"/>
                <a:ext cx="36000" cy="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2213E-A977-4A74-96FB-24B6C4EF0E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13740" y="1297408"/>
                  <a:ext cx="53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A60186-936E-48B5-AEB6-969697ABC5EB}"/>
                    </a:ext>
                  </a:extLst>
                </p14:cNvPr>
                <p14:cNvContentPartPr/>
                <p14:nvPr/>
              </p14:nvContentPartPr>
              <p14:xfrm>
                <a:off x="5732620" y="1262128"/>
                <a:ext cx="380160" cy="54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A60186-936E-48B5-AEB6-969697ABC5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23980" y="1253488"/>
                  <a:ext cx="397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EC290B-4157-4FB3-845A-A6905030DABB}"/>
                    </a:ext>
                  </a:extLst>
                </p14:cNvPr>
                <p14:cNvContentPartPr/>
                <p14:nvPr/>
              </p14:nvContentPartPr>
              <p14:xfrm>
                <a:off x="5890300" y="1147648"/>
                <a:ext cx="68400" cy="30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EC290B-4157-4FB3-845A-A6905030DA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81660" y="1139008"/>
                  <a:ext cx="860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E499B4-324E-4A9D-8D46-FE64BDA5C803}"/>
              </a:ext>
            </a:extLst>
          </p:cNvPr>
          <p:cNvGrpSpPr/>
          <p:nvPr/>
        </p:nvGrpSpPr>
        <p:grpSpPr>
          <a:xfrm>
            <a:off x="6331660" y="1058728"/>
            <a:ext cx="524520" cy="478800"/>
            <a:chOff x="6331660" y="1058728"/>
            <a:chExt cx="52452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58671E-658B-40E6-B242-7BA5D4BA4D5A}"/>
                    </a:ext>
                  </a:extLst>
                </p14:cNvPr>
                <p14:cNvContentPartPr/>
                <p14:nvPr/>
              </p14:nvContentPartPr>
              <p14:xfrm>
                <a:off x="6374140" y="1117048"/>
                <a:ext cx="249120" cy="287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58671E-658B-40E6-B242-7BA5D4BA4D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5140" y="1108048"/>
                  <a:ext cx="266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33E60B-CC6D-477D-9A18-68ED64D3ADAE}"/>
                    </a:ext>
                  </a:extLst>
                </p14:cNvPr>
                <p14:cNvContentPartPr/>
                <p14:nvPr/>
              </p14:nvContentPartPr>
              <p14:xfrm>
                <a:off x="6331660" y="1058728"/>
                <a:ext cx="285840" cy="28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33E60B-CC6D-477D-9A18-68ED64D3AD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22660" y="1049728"/>
                  <a:ext cx="303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EBEE74-6059-42ED-8B96-744CAF1CE358}"/>
                    </a:ext>
                  </a:extLst>
                </p14:cNvPr>
                <p14:cNvContentPartPr/>
                <p14:nvPr/>
              </p14:nvContentPartPr>
              <p14:xfrm>
                <a:off x="6689500" y="1379128"/>
                <a:ext cx="166680" cy="158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EBEE74-6059-42ED-8B96-744CAF1CE3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0860" y="1370488"/>
                  <a:ext cx="1843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F6D261-85EB-4E53-B485-0AFC783669DC}"/>
              </a:ext>
            </a:extLst>
          </p:cNvPr>
          <p:cNvGrpSpPr/>
          <p:nvPr/>
        </p:nvGrpSpPr>
        <p:grpSpPr>
          <a:xfrm>
            <a:off x="7250380" y="978808"/>
            <a:ext cx="1274760" cy="424800"/>
            <a:chOff x="7250380" y="978808"/>
            <a:chExt cx="12747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BA61AC-00F8-45D8-8929-2568AD89500C}"/>
                    </a:ext>
                  </a:extLst>
                </p14:cNvPr>
                <p14:cNvContentPartPr/>
                <p14:nvPr/>
              </p14:nvContentPartPr>
              <p14:xfrm>
                <a:off x="7250380" y="1217848"/>
                <a:ext cx="326160" cy="184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BA61AC-00F8-45D8-8929-2568AD8950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41740" y="1209208"/>
                  <a:ext cx="343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899792-3589-4FA6-A924-CF061CC150C3}"/>
                    </a:ext>
                  </a:extLst>
                </p14:cNvPr>
                <p14:cNvContentPartPr/>
                <p14:nvPr/>
              </p14:nvContentPartPr>
              <p14:xfrm>
                <a:off x="7642780" y="978808"/>
                <a:ext cx="171000" cy="406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899792-3589-4FA6-A924-CF061CC150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33780" y="969808"/>
                  <a:ext cx="188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747C20-3F1B-4611-B97C-876B6DF1FED3}"/>
                    </a:ext>
                  </a:extLst>
                </p14:cNvPr>
                <p14:cNvContentPartPr/>
                <p14:nvPr/>
              </p14:nvContentPartPr>
              <p14:xfrm>
                <a:off x="7902340" y="1247728"/>
                <a:ext cx="139320" cy="11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747C20-3F1B-4611-B97C-876B6DF1FE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3700" y="1239088"/>
                  <a:ext cx="156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885AA0-AC90-4D0E-B20F-2A869FE71082}"/>
                    </a:ext>
                  </a:extLst>
                </p14:cNvPr>
                <p14:cNvContentPartPr/>
                <p14:nvPr/>
              </p14:nvContentPartPr>
              <p14:xfrm>
                <a:off x="8103940" y="1242688"/>
                <a:ext cx="189360" cy="14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885AA0-AC90-4D0E-B20F-2A869FE710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4940" y="1233688"/>
                  <a:ext cx="207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FC601D-CD68-41BF-9FB0-3745920E0C06}"/>
                    </a:ext>
                  </a:extLst>
                </p14:cNvPr>
                <p14:cNvContentPartPr/>
                <p14:nvPr/>
              </p14:nvContentPartPr>
              <p14:xfrm>
                <a:off x="8334700" y="1236928"/>
                <a:ext cx="190440" cy="16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FC601D-CD68-41BF-9FB0-3745920E0C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26060" y="1227928"/>
                  <a:ext cx="2080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E9B0EDC-1938-4388-9EC7-D6B2B61BFFF1}"/>
                  </a:ext>
                </a:extLst>
              </p14:cNvPr>
              <p14:cNvContentPartPr/>
              <p14:nvPr/>
            </p14:nvContentPartPr>
            <p14:xfrm>
              <a:off x="10437460" y="1303528"/>
              <a:ext cx="20880" cy="118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E9B0EDC-1938-4388-9EC7-D6B2B61BFFF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28820" y="1294528"/>
                <a:ext cx="3852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3D7E3DD-D5C0-4355-87B9-E92A7C0594A6}"/>
              </a:ext>
            </a:extLst>
          </p:cNvPr>
          <p:cNvGrpSpPr/>
          <p:nvPr/>
        </p:nvGrpSpPr>
        <p:grpSpPr>
          <a:xfrm>
            <a:off x="6920980" y="1698808"/>
            <a:ext cx="2718720" cy="648000"/>
            <a:chOff x="6920980" y="1698808"/>
            <a:chExt cx="271872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B84AFD-0D96-4706-B002-D3DAC421C848}"/>
                    </a:ext>
                  </a:extLst>
                </p14:cNvPr>
                <p14:cNvContentPartPr/>
                <p14:nvPr/>
              </p14:nvContentPartPr>
              <p14:xfrm>
                <a:off x="6920980" y="2016328"/>
                <a:ext cx="98280" cy="12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B84AFD-0D96-4706-B002-D3DAC421C8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11980" y="2007688"/>
                  <a:ext cx="115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D3B89F-76EE-426C-89BB-67572F207BDC}"/>
                    </a:ext>
                  </a:extLst>
                </p14:cNvPr>
                <p14:cNvContentPartPr/>
                <p14:nvPr/>
              </p14:nvContentPartPr>
              <p14:xfrm>
                <a:off x="7091260" y="1906528"/>
                <a:ext cx="2160" cy="9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D3B89F-76EE-426C-89BB-67572F207B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82260" y="1897888"/>
                  <a:ext cx="1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80279B-620B-4BAF-B32D-E648D83D3B85}"/>
                    </a:ext>
                  </a:extLst>
                </p14:cNvPr>
                <p14:cNvContentPartPr/>
                <p14:nvPr/>
              </p14:nvContentPartPr>
              <p14:xfrm>
                <a:off x="7070020" y="1973488"/>
                <a:ext cx="209160" cy="150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80279B-620B-4BAF-B32D-E648D83D3B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61020" y="1964488"/>
                  <a:ext cx="22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C23E36-A427-4D06-A250-8A1301BF0558}"/>
                    </a:ext>
                  </a:extLst>
                </p14:cNvPr>
                <p14:cNvContentPartPr/>
                <p14:nvPr/>
              </p14:nvContentPartPr>
              <p14:xfrm>
                <a:off x="7374940" y="1947928"/>
                <a:ext cx="238320" cy="15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C23E36-A427-4D06-A250-8A1301BF055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6300" y="1939288"/>
                  <a:ext cx="255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16709F-1536-4335-903D-41382EEE0D6C}"/>
                    </a:ext>
                  </a:extLst>
                </p14:cNvPr>
                <p14:cNvContentPartPr/>
                <p14:nvPr/>
              </p14:nvContentPartPr>
              <p14:xfrm>
                <a:off x="7507780" y="1737688"/>
                <a:ext cx="264600" cy="346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16709F-1536-4335-903D-41382EEE0D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99140" y="1728688"/>
                  <a:ext cx="282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4414D7-6C38-4AA2-981E-BD2029E8794C}"/>
                    </a:ext>
                  </a:extLst>
                </p14:cNvPr>
                <p14:cNvContentPartPr/>
                <p14:nvPr/>
              </p14:nvContentPartPr>
              <p14:xfrm>
                <a:off x="7647100" y="1949008"/>
                <a:ext cx="191160" cy="121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4414D7-6C38-4AA2-981E-BD2029E879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38460" y="1940368"/>
                  <a:ext cx="20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A058DD5-6EF0-4412-AD39-3205120CFF3C}"/>
                    </a:ext>
                  </a:extLst>
                </p14:cNvPr>
                <p14:cNvContentPartPr/>
                <p14:nvPr/>
              </p14:nvContentPartPr>
              <p14:xfrm>
                <a:off x="7688500" y="1984288"/>
                <a:ext cx="260640" cy="362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A058DD5-6EF0-4412-AD39-3205120CFF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79500" y="1975288"/>
                  <a:ext cx="278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CB982D-2FA4-4008-94B0-877ACFCE5B25}"/>
                    </a:ext>
                  </a:extLst>
                </p14:cNvPr>
                <p14:cNvContentPartPr/>
                <p14:nvPr/>
              </p14:nvContentPartPr>
              <p14:xfrm>
                <a:off x="7873900" y="1922368"/>
                <a:ext cx="445680" cy="186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CB982D-2FA4-4008-94B0-877ACFCE5B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64900" y="1913728"/>
                  <a:ext cx="463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C299093-5B3F-488A-AE02-A277282D9371}"/>
                    </a:ext>
                  </a:extLst>
                </p14:cNvPr>
                <p14:cNvContentPartPr/>
                <p14:nvPr/>
              </p14:nvContentPartPr>
              <p14:xfrm>
                <a:off x="8323180" y="1969528"/>
                <a:ext cx="169200" cy="126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C299093-5B3F-488A-AE02-A277282D93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14180" y="1960528"/>
                  <a:ext cx="186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88F83B3-8DA4-4A4A-852B-D25F7124558F}"/>
                    </a:ext>
                  </a:extLst>
                </p14:cNvPr>
                <p14:cNvContentPartPr/>
                <p14:nvPr/>
              </p14:nvContentPartPr>
              <p14:xfrm>
                <a:off x="8573740" y="1957288"/>
                <a:ext cx="163080" cy="139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88F83B3-8DA4-4A4A-852B-D25F712455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65100" y="1948648"/>
                  <a:ext cx="180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EA9612-B207-4B0F-9B62-8E02E02E8804}"/>
                    </a:ext>
                  </a:extLst>
                </p14:cNvPr>
                <p14:cNvContentPartPr/>
                <p14:nvPr/>
              </p14:nvContentPartPr>
              <p14:xfrm>
                <a:off x="8691100" y="1738408"/>
                <a:ext cx="217440" cy="336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EA9612-B207-4B0F-9B62-8E02E02E88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2460" y="1729408"/>
                  <a:ext cx="235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5B254AF-5AB1-4E64-8A1F-A10100D0ACFE}"/>
                    </a:ext>
                  </a:extLst>
                </p14:cNvPr>
                <p14:cNvContentPartPr/>
                <p14:nvPr/>
              </p14:nvContentPartPr>
              <p14:xfrm>
                <a:off x="8840500" y="1969528"/>
                <a:ext cx="140400" cy="123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5B254AF-5AB1-4E64-8A1F-A10100D0A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31500" y="1960528"/>
                  <a:ext cx="158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F4450B2-B8E4-402D-A045-9BB09EFEEE6F}"/>
                    </a:ext>
                  </a:extLst>
                </p14:cNvPr>
                <p14:cNvContentPartPr/>
                <p14:nvPr/>
              </p14:nvContentPartPr>
              <p14:xfrm>
                <a:off x="9010060" y="1982488"/>
                <a:ext cx="187200" cy="123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F4450B2-B8E4-402D-A045-9BB09EFEEE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01060" y="1973488"/>
                  <a:ext cx="204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71FAF84-E578-4A37-B5A4-F0A7CB110D5E}"/>
                    </a:ext>
                  </a:extLst>
                </p14:cNvPr>
                <p14:cNvContentPartPr/>
                <p14:nvPr/>
              </p14:nvContentPartPr>
              <p14:xfrm>
                <a:off x="9393460" y="1698808"/>
                <a:ext cx="197280" cy="458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71FAF84-E578-4A37-B5A4-F0A7CB110D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84460" y="1690168"/>
                  <a:ext cx="214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97AB0C-D84B-4DF8-82EF-4AFD29770A1C}"/>
                    </a:ext>
                  </a:extLst>
                </p14:cNvPr>
                <p14:cNvContentPartPr/>
                <p14:nvPr/>
              </p14:nvContentPartPr>
              <p14:xfrm>
                <a:off x="9343780" y="1954408"/>
                <a:ext cx="295920" cy="44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97AB0C-D84B-4DF8-82EF-4AFD29770A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34780" y="1945768"/>
                  <a:ext cx="3135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2CF2C9C-886D-4E8A-9CC7-7186C0EC84A2}"/>
                  </a:ext>
                </a:extLst>
              </p14:cNvPr>
              <p14:cNvContentPartPr/>
              <p14:nvPr/>
            </p14:nvContentPartPr>
            <p14:xfrm>
              <a:off x="9546100" y="2173648"/>
              <a:ext cx="138960" cy="242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2CF2C9C-886D-4E8A-9CC7-7186C0EC84A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37100" y="2165008"/>
                <a:ext cx="15660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B3E3254-3A0C-4489-A856-5E9F37F86B42}"/>
              </a:ext>
            </a:extLst>
          </p:cNvPr>
          <p:cNvGrpSpPr/>
          <p:nvPr/>
        </p:nvGrpSpPr>
        <p:grpSpPr>
          <a:xfrm>
            <a:off x="9911860" y="1730488"/>
            <a:ext cx="899280" cy="389160"/>
            <a:chOff x="9911860" y="1730488"/>
            <a:chExt cx="89928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50ADF5-1866-43CB-AF12-DC652B1EADF6}"/>
                    </a:ext>
                  </a:extLst>
                </p14:cNvPr>
                <p14:cNvContentPartPr/>
                <p14:nvPr/>
              </p14:nvContentPartPr>
              <p14:xfrm>
                <a:off x="9911860" y="1951528"/>
                <a:ext cx="222480" cy="162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50ADF5-1866-43CB-AF12-DC652B1EAD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03220" y="1942528"/>
                  <a:ext cx="240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A0D573-B55E-46C0-B34C-5132D2B87DEC}"/>
                    </a:ext>
                  </a:extLst>
                </p14:cNvPr>
                <p14:cNvContentPartPr/>
                <p14:nvPr/>
              </p14:nvContentPartPr>
              <p14:xfrm>
                <a:off x="10137940" y="1983568"/>
                <a:ext cx="189360" cy="109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A0D573-B55E-46C0-B34C-5132D2B87D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28940" y="1974568"/>
                  <a:ext cx="207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2548C47-1DF8-4E97-9BC7-C59A2B1CBC88}"/>
                    </a:ext>
                  </a:extLst>
                </p14:cNvPr>
                <p14:cNvContentPartPr/>
                <p14:nvPr/>
              </p14:nvContentPartPr>
              <p14:xfrm>
                <a:off x="10359340" y="1990768"/>
                <a:ext cx="142200" cy="11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2548C47-1DF8-4E97-9BC7-C59A2B1CBC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50700" y="1981768"/>
                  <a:ext cx="159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B79AB0-0F1F-4018-B634-780B732F8EB3}"/>
                    </a:ext>
                  </a:extLst>
                </p14:cNvPr>
                <p14:cNvContentPartPr/>
                <p14:nvPr/>
              </p14:nvContentPartPr>
              <p14:xfrm>
                <a:off x="10619980" y="1730488"/>
                <a:ext cx="191160" cy="389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B79AB0-0F1F-4018-B634-780B732F8E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10980" y="1721488"/>
                  <a:ext cx="208800" cy="40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84CF1B2-2702-42A7-B6E5-B05F8025A277}"/>
                  </a:ext>
                </a:extLst>
              </p14:cNvPr>
              <p14:cNvContentPartPr/>
              <p14:nvPr/>
            </p14:nvContentPartPr>
            <p14:xfrm>
              <a:off x="2291020" y="1878448"/>
              <a:ext cx="225720" cy="279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84CF1B2-2702-42A7-B6E5-B05F8025A27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82380" y="1869808"/>
                <a:ext cx="2433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1B0E422-D363-4F2C-B21D-AAA3BE5F7BB7}"/>
                  </a:ext>
                </a:extLst>
              </p14:cNvPr>
              <p14:cNvContentPartPr/>
              <p14:nvPr/>
            </p14:nvContentPartPr>
            <p14:xfrm>
              <a:off x="2265820" y="1857928"/>
              <a:ext cx="259560" cy="306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1B0E422-D363-4F2C-B21D-AAA3BE5F7BB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56820" y="1849288"/>
                <a:ext cx="2772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CC86E33-254A-4617-8DD6-890C7A2E5C48}"/>
                  </a:ext>
                </a:extLst>
              </p14:cNvPr>
              <p14:cNvContentPartPr/>
              <p14:nvPr/>
            </p14:nvContentPartPr>
            <p14:xfrm>
              <a:off x="2593420" y="2127568"/>
              <a:ext cx="12240" cy="124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CC86E33-254A-4617-8DD6-890C7A2E5C4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84420" y="2118928"/>
                <a:ext cx="29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EF76EE3-422E-49BE-A173-B887A2EC79F9}"/>
                  </a:ext>
                </a:extLst>
              </p14:cNvPr>
              <p14:cNvContentPartPr/>
              <p14:nvPr/>
            </p14:nvContentPartPr>
            <p14:xfrm>
              <a:off x="2779180" y="2157808"/>
              <a:ext cx="90000" cy="168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EF76EE3-422E-49BE-A173-B887A2EC79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70540" y="2149168"/>
                <a:ext cx="1076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379AA66-2E39-4706-99D1-78A93BF645B3}"/>
                  </a:ext>
                </a:extLst>
              </p14:cNvPr>
              <p14:cNvContentPartPr/>
              <p14:nvPr/>
            </p14:nvContentPartPr>
            <p14:xfrm>
              <a:off x="3142060" y="1972768"/>
              <a:ext cx="197640" cy="209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379AA66-2E39-4706-99D1-78A93BF645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33420" y="1963768"/>
                <a:ext cx="215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B643524-F3EB-4940-A772-4BBFE3989610}"/>
                  </a:ext>
                </a:extLst>
              </p14:cNvPr>
              <p14:cNvContentPartPr/>
              <p14:nvPr/>
            </p14:nvContentPartPr>
            <p14:xfrm>
              <a:off x="3111100" y="1912288"/>
              <a:ext cx="241200" cy="249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B643524-F3EB-4940-A772-4BBFE398961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02460" y="1903288"/>
                <a:ext cx="258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D61D91-AAB1-4D77-9D24-57A9DCA60F81}"/>
                  </a:ext>
                </a:extLst>
              </p14:cNvPr>
              <p14:cNvContentPartPr/>
              <p14:nvPr/>
            </p14:nvContentPartPr>
            <p14:xfrm>
              <a:off x="3391180" y="2131528"/>
              <a:ext cx="201960" cy="141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D61D91-AAB1-4D77-9D24-57A9DCA60F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82180" y="2122528"/>
                <a:ext cx="219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789383-A6F0-498A-8D95-456C1DBDF1A8}"/>
                  </a:ext>
                </a:extLst>
              </p14:cNvPr>
              <p14:cNvContentPartPr/>
              <p14:nvPr/>
            </p14:nvContentPartPr>
            <p14:xfrm>
              <a:off x="3721660" y="2136208"/>
              <a:ext cx="86760" cy="222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789383-A6F0-498A-8D95-456C1DBDF1A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713020" y="2127208"/>
                <a:ext cx="104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9D93C8-8070-40D0-9341-9D7A01E50D5B}"/>
                  </a:ext>
                </a:extLst>
              </p14:cNvPr>
              <p14:cNvContentPartPr/>
              <p14:nvPr/>
            </p14:nvContentPartPr>
            <p14:xfrm>
              <a:off x="4115500" y="2065288"/>
              <a:ext cx="35640" cy="118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9D93C8-8070-40D0-9341-9D7A01E50D5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06500" y="2056648"/>
                <a:ext cx="53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901C213-0AA1-46D9-B4A0-7153A3F29ADF}"/>
                  </a:ext>
                </a:extLst>
              </p14:cNvPr>
              <p14:cNvContentPartPr/>
              <p14:nvPr/>
            </p14:nvContentPartPr>
            <p14:xfrm>
              <a:off x="4303780" y="2041168"/>
              <a:ext cx="247320" cy="22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901C213-0AA1-46D9-B4A0-7153A3F29AD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295140" y="2032168"/>
                <a:ext cx="264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CEDAAE9-8C17-4AD0-9CBD-BDA28AA1759C}"/>
                  </a:ext>
                </a:extLst>
              </p14:cNvPr>
              <p14:cNvContentPartPr/>
              <p14:nvPr/>
            </p14:nvContentPartPr>
            <p14:xfrm>
              <a:off x="4750900" y="2123968"/>
              <a:ext cx="108720" cy="180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CEDAAE9-8C17-4AD0-9CBD-BDA28AA175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41900" y="2115328"/>
                <a:ext cx="126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A9C2B13-7C9B-4ACD-BAC6-D06C630164E1}"/>
                  </a:ext>
                </a:extLst>
              </p14:cNvPr>
              <p14:cNvContentPartPr/>
              <p14:nvPr/>
            </p14:nvContentPartPr>
            <p14:xfrm>
              <a:off x="5099740" y="1878088"/>
              <a:ext cx="257760" cy="272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A9C2B13-7C9B-4ACD-BAC6-D06C630164E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90740" y="1869448"/>
                <a:ext cx="27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4F4693B-D53A-4435-8774-89EAF4753729}"/>
                  </a:ext>
                </a:extLst>
              </p14:cNvPr>
              <p14:cNvContentPartPr/>
              <p14:nvPr/>
            </p14:nvContentPartPr>
            <p14:xfrm>
              <a:off x="5083180" y="1829848"/>
              <a:ext cx="262440" cy="282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4F4693B-D53A-4435-8774-89EAF47537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74180" y="1820848"/>
                <a:ext cx="2800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CB72F29-41F0-4F2B-ADFE-1351F652390B}"/>
                  </a:ext>
                </a:extLst>
              </p14:cNvPr>
              <p14:cNvContentPartPr/>
              <p14:nvPr/>
            </p14:nvContentPartPr>
            <p14:xfrm>
              <a:off x="5467300" y="2144128"/>
              <a:ext cx="157680" cy="141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CB72F29-41F0-4F2B-ADFE-1351F652390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458660" y="2135128"/>
                <a:ext cx="175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76FF6F6-02A6-44DD-BCC8-E3DF037940EA}"/>
                  </a:ext>
                </a:extLst>
              </p14:cNvPr>
              <p14:cNvContentPartPr/>
              <p14:nvPr/>
            </p14:nvContentPartPr>
            <p14:xfrm>
              <a:off x="6011980" y="1974928"/>
              <a:ext cx="164160" cy="170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76FF6F6-02A6-44DD-BCC8-E3DF037940E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02980" y="1965928"/>
                <a:ext cx="1818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25A0140-FB21-43FC-B5FA-3A90D97B9C0B}"/>
                  </a:ext>
                </a:extLst>
              </p14:cNvPr>
              <p14:cNvContentPartPr/>
              <p14:nvPr/>
            </p14:nvContentPartPr>
            <p14:xfrm>
              <a:off x="6231940" y="2001928"/>
              <a:ext cx="163800" cy="167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25A0140-FB21-43FC-B5FA-3A90D97B9C0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22940" y="1993288"/>
                <a:ext cx="1814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0CE8FDB-A3AA-48AB-80E1-228C8C042C04}"/>
                  </a:ext>
                </a:extLst>
              </p14:cNvPr>
              <p14:cNvContentPartPr/>
              <p14:nvPr/>
            </p14:nvContentPartPr>
            <p14:xfrm>
              <a:off x="6441460" y="1979248"/>
              <a:ext cx="160200" cy="1569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0CE8FDB-A3AA-48AB-80E1-228C8C042C0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32460" y="1970608"/>
                <a:ext cx="177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B0B84FF-BF6A-4EDA-B49C-42E0F8894E1E}"/>
                  </a:ext>
                </a:extLst>
              </p14:cNvPr>
              <p14:cNvContentPartPr/>
              <p14:nvPr/>
            </p14:nvContentPartPr>
            <p14:xfrm>
              <a:off x="2374540" y="2714008"/>
              <a:ext cx="280440" cy="173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B0B84FF-BF6A-4EDA-B49C-42E0F8894E1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365540" y="2705008"/>
                <a:ext cx="298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7E1B6E6-6014-4762-A05A-6A84EBD7B056}"/>
                  </a:ext>
                </a:extLst>
              </p14:cNvPr>
              <p14:cNvContentPartPr/>
              <p14:nvPr/>
            </p14:nvContentPartPr>
            <p14:xfrm>
              <a:off x="2723020" y="2743168"/>
              <a:ext cx="49320" cy="105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7E1B6E6-6014-4762-A05A-6A84EBD7B05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14020" y="2734168"/>
                <a:ext cx="669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1D34C6C-C78E-402B-BF84-5F2C768CBDDC}"/>
                  </a:ext>
                </a:extLst>
              </p14:cNvPr>
              <p14:cNvContentPartPr/>
              <p14:nvPr/>
            </p14:nvContentPartPr>
            <p14:xfrm>
              <a:off x="2946940" y="2496568"/>
              <a:ext cx="140400" cy="399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1D34C6C-C78E-402B-BF84-5F2C768CBDD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38300" y="2487568"/>
                <a:ext cx="1580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3227104-EAB4-4C15-9538-FB938A3CB7BF}"/>
                  </a:ext>
                </a:extLst>
              </p14:cNvPr>
              <p14:cNvContentPartPr/>
              <p14:nvPr/>
            </p14:nvContentPartPr>
            <p14:xfrm>
              <a:off x="2867740" y="2708608"/>
              <a:ext cx="209160" cy="16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3227104-EAB4-4C15-9538-FB938A3CB7B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58740" y="2699608"/>
                <a:ext cx="2268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657D818-E375-4C04-95A8-7B4E89F98738}"/>
                  </a:ext>
                </a:extLst>
              </p14:cNvPr>
              <p14:cNvContentPartPr/>
              <p14:nvPr/>
            </p14:nvContentPartPr>
            <p14:xfrm>
              <a:off x="3216580" y="2407648"/>
              <a:ext cx="206280" cy="4435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657D818-E375-4C04-95A8-7B4E89F9873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07940" y="2398648"/>
                <a:ext cx="2239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2E5C673-E831-4647-B95B-9DE28033B318}"/>
                  </a:ext>
                </a:extLst>
              </p14:cNvPr>
              <p14:cNvContentPartPr/>
              <p14:nvPr/>
            </p14:nvContentPartPr>
            <p14:xfrm>
              <a:off x="3885460" y="2515288"/>
              <a:ext cx="217800" cy="419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2E5C673-E831-4647-B95B-9DE28033B31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76460" y="2506648"/>
                <a:ext cx="2354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68861C1-55DC-4C49-AEED-304965CDE412}"/>
                  </a:ext>
                </a:extLst>
              </p14:cNvPr>
              <p14:cNvContentPartPr/>
              <p14:nvPr/>
            </p14:nvContentPartPr>
            <p14:xfrm>
              <a:off x="3853060" y="2673328"/>
              <a:ext cx="293400" cy="846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68861C1-55DC-4C49-AEED-304965CDE4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44420" y="2664688"/>
                <a:ext cx="311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785EEC-D060-44AD-956A-3158AA7F6DBC}"/>
                  </a:ext>
                </a:extLst>
              </p14:cNvPr>
              <p14:cNvContentPartPr/>
              <p14:nvPr/>
            </p14:nvContentPartPr>
            <p14:xfrm>
              <a:off x="4169500" y="2415568"/>
              <a:ext cx="212040" cy="431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785EEC-D060-44AD-956A-3158AA7F6DB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160860" y="2406568"/>
                <a:ext cx="2296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5D8AFB0-10B4-4F69-8FC1-BB83D423A227}"/>
                  </a:ext>
                </a:extLst>
              </p14:cNvPr>
              <p14:cNvContentPartPr/>
              <p14:nvPr/>
            </p14:nvContentPartPr>
            <p14:xfrm>
              <a:off x="4418260" y="2694928"/>
              <a:ext cx="177120" cy="1594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5D8AFB0-10B4-4F69-8FC1-BB83D423A22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09620" y="2686288"/>
                <a:ext cx="1947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AC01D61-6F69-4F87-B288-214487E910C4}"/>
              </a:ext>
            </a:extLst>
          </p:cNvPr>
          <p:cNvGrpSpPr/>
          <p:nvPr/>
        </p:nvGrpSpPr>
        <p:grpSpPr>
          <a:xfrm>
            <a:off x="4996780" y="2394328"/>
            <a:ext cx="5054040" cy="673200"/>
            <a:chOff x="4996780" y="2394328"/>
            <a:chExt cx="505404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ABA01C-5425-4915-9E96-DD3B0AD89840}"/>
                    </a:ext>
                  </a:extLst>
                </p14:cNvPr>
                <p14:cNvContentPartPr/>
                <p14:nvPr/>
              </p14:nvContentPartPr>
              <p14:xfrm>
                <a:off x="4996780" y="2457328"/>
                <a:ext cx="452880" cy="398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ABA01C-5425-4915-9E96-DD3B0AD898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88140" y="2448328"/>
                  <a:ext cx="470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513244-1565-45AD-BF36-9C14DABD4869}"/>
                    </a:ext>
                  </a:extLst>
                </p14:cNvPr>
                <p14:cNvContentPartPr/>
                <p14:nvPr/>
              </p14:nvContentPartPr>
              <p14:xfrm>
                <a:off x="5460460" y="2649928"/>
                <a:ext cx="182520" cy="172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513244-1565-45AD-BF36-9C14DABD48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51460" y="2640928"/>
                  <a:ext cx="200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B10D5C-44D9-4934-8AF5-B55B5FEF947A}"/>
                    </a:ext>
                  </a:extLst>
                </p14:cNvPr>
                <p14:cNvContentPartPr/>
                <p14:nvPr/>
              </p14:nvContentPartPr>
              <p14:xfrm>
                <a:off x="5633980" y="2650288"/>
                <a:ext cx="177480" cy="178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B10D5C-44D9-4934-8AF5-B55B5FEF94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24980" y="2641648"/>
                  <a:ext cx="19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0E912C7-D639-4B2C-81E6-39061EE1B3F1}"/>
                    </a:ext>
                  </a:extLst>
                </p14:cNvPr>
                <p14:cNvContentPartPr/>
                <p14:nvPr/>
              </p14:nvContentPartPr>
              <p14:xfrm>
                <a:off x="5838100" y="2667568"/>
                <a:ext cx="258840" cy="122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0E912C7-D639-4B2C-81E6-39061EE1B3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29460" y="2658928"/>
                  <a:ext cx="27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109993-5AC4-4D7E-BA3D-A5B5314AFBEB}"/>
                    </a:ext>
                  </a:extLst>
                </p14:cNvPr>
                <p14:cNvContentPartPr/>
                <p14:nvPr/>
              </p14:nvContentPartPr>
              <p14:xfrm>
                <a:off x="6260740" y="2504488"/>
                <a:ext cx="244080" cy="368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109993-5AC4-4D7E-BA3D-A5B5314AFB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51740" y="2495848"/>
                  <a:ext cx="261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EACCCA-9018-41BE-B30C-96EE2F1ECC1E}"/>
                    </a:ext>
                  </a:extLst>
                </p14:cNvPr>
                <p14:cNvContentPartPr/>
                <p14:nvPr/>
              </p14:nvContentPartPr>
              <p14:xfrm>
                <a:off x="6380980" y="2832808"/>
                <a:ext cx="135000" cy="234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EACCCA-9018-41BE-B30C-96EE2F1ECC1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72340" y="2823808"/>
                  <a:ext cx="152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FB81D7-A22A-4A1C-A326-CF61861F32EE}"/>
                    </a:ext>
                  </a:extLst>
                </p14:cNvPr>
                <p14:cNvContentPartPr/>
                <p14:nvPr/>
              </p14:nvContentPartPr>
              <p14:xfrm>
                <a:off x="6477820" y="2699248"/>
                <a:ext cx="241920" cy="170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FB81D7-A22A-4A1C-A326-CF61861F32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68820" y="2690608"/>
                  <a:ext cx="259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23245FD-4513-4561-8187-8F953B0693C0}"/>
                    </a:ext>
                  </a:extLst>
                </p14:cNvPr>
                <p14:cNvContentPartPr/>
                <p14:nvPr/>
              </p14:nvContentPartPr>
              <p14:xfrm>
                <a:off x="6841780" y="2523208"/>
                <a:ext cx="153720" cy="366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23245FD-4513-4561-8187-8F953B0693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32780" y="2514208"/>
                  <a:ext cx="171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291939-48BB-43AD-849E-CF67513DA228}"/>
                    </a:ext>
                  </a:extLst>
                </p14:cNvPr>
                <p14:cNvContentPartPr/>
                <p14:nvPr/>
              </p14:nvContentPartPr>
              <p14:xfrm>
                <a:off x="7168660" y="2727328"/>
                <a:ext cx="243000" cy="180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291939-48BB-43AD-849E-CF67513DA2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60020" y="2718328"/>
                  <a:ext cx="260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BEDB75-2B92-456F-BAF8-C247175498ED}"/>
                    </a:ext>
                  </a:extLst>
                </p14:cNvPr>
                <p14:cNvContentPartPr/>
                <p14:nvPr/>
              </p14:nvContentPartPr>
              <p14:xfrm>
                <a:off x="7331020" y="2468128"/>
                <a:ext cx="220320" cy="380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BEDB75-2B92-456F-BAF8-C247175498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2380" y="2459128"/>
                  <a:ext cx="237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2345ED-231E-425F-8D24-48FB7CDBAC48}"/>
                    </a:ext>
                  </a:extLst>
                </p14:cNvPr>
                <p14:cNvContentPartPr/>
                <p14:nvPr/>
              </p14:nvContentPartPr>
              <p14:xfrm>
                <a:off x="7481140" y="2728408"/>
                <a:ext cx="58680" cy="137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2345ED-231E-425F-8D24-48FB7CDBAC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72500" y="2719768"/>
                  <a:ext cx="76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18EDE5C-C4A8-424F-890F-96CA2354021C}"/>
                    </a:ext>
                  </a:extLst>
                </p14:cNvPr>
                <p14:cNvContentPartPr/>
                <p14:nvPr/>
              </p14:nvContentPartPr>
              <p14:xfrm>
                <a:off x="7563580" y="2669728"/>
                <a:ext cx="185400" cy="237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18EDE5C-C4A8-424F-890F-96CA2354021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54940" y="2661088"/>
                  <a:ext cx="203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41ED9F-5AEE-44A7-ACAA-A0B1E4A9BD3A}"/>
                    </a:ext>
                  </a:extLst>
                </p14:cNvPr>
                <p14:cNvContentPartPr/>
                <p14:nvPr/>
              </p14:nvContentPartPr>
              <p14:xfrm>
                <a:off x="7849060" y="2394328"/>
                <a:ext cx="243720" cy="47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41ED9F-5AEE-44A7-ACAA-A0B1E4A9BD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40420" y="2385328"/>
                  <a:ext cx="2613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22F75E-7B00-4F73-9FC2-C3CF1EB913B8}"/>
                    </a:ext>
                  </a:extLst>
                </p14:cNvPr>
                <p14:cNvContentPartPr/>
                <p14:nvPr/>
              </p14:nvContentPartPr>
              <p14:xfrm>
                <a:off x="7782820" y="2652088"/>
                <a:ext cx="279720" cy="61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22F75E-7B00-4F73-9FC2-C3CF1EB913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4180" y="2643448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C3C60E4-21BB-4D1C-8FF3-AC6699A65113}"/>
                    </a:ext>
                  </a:extLst>
                </p14:cNvPr>
                <p14:cNvContentPartPr/>
                <p14:nvPr/>
              </p14:nvContentPartPr>
              <p14:xfrm>
                <a:off x="8063620" y="2673328"/>
                <a:ext cx="230760" cy="157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C3C60E4-21BB-4D1C-8FF3-AC6699A651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54980" y="2664688"/>
                  <a:ext cx="248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5E715EB-1719-4517-A326-61ACED3D2BDF}"/>
                    </a:ext>
                  </a:extLst>
                </p14:cNvPr>
                <p14:cNvContentPartPr/>
                <p14:nvPr/>
              </p14:nvContentPartPr>
              <p14:xfrm>
                <a:off x="8433340" y="2428888"/>
                <a:ext cx="217800" cy="385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5E715EB-1719-4517-A326-61ACED3D2BD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24700" y="2419888"/>
                  <a:ext cx="235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9C7497-8F69-46E6-8DFE-7355D635C6A6}"/>
                    </a:ext>
                  </a:extLst>
                </p14:cNvPr>
                <p14:cNvContentPartPr/>
                <p14:nvPr/>
              </p14:nvContentPartPr>
              <p14:xfrm>
                <a:off x="8410660" y="2646688"/>
                <a:ext cx="173160" cy="221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9C7497-8F69-46E6-8DFE-7355D635C6A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02020" y="2638048"/>
                  <a:ext cx="190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E37CDB-FF3B-4CF9-8D53-9AF83987874D}"/>
                    </a:ext>
                  </a:extLst>
                </p14:cNvPr>
                <p14:cNvContentPartPr/>
                <p14:nvPr/>
              </p14:nvContentPartPr>
              <p14:xfrm>
                <a:off x="8679220" y="2670448"/>
                <a:ext cx="205200" cy="161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E37CDB-FF3B-4CF9-8D53-9AF8398787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70580" y="2661448"/>
                  <a:ext cx="22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412D214-7A17-468D-9690-B4B7D51F37D1}"/>
                    </a:ext>
                  </a:extLst>
                </p14:cNvPr>
                <p14:cNvContentPartPr/>
                <p14:nvPr/>
              </p14:nvContentPartPr>
              <p14:xfrm>
                <a:off x="8910700" y="2396488"/>
                <a:ext cx="360720" cy="43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412D214-7A17-468D-9690-B4B7D51F37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01700" y="2387848"/>
                  <a:ext cx="3783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A431AD-AD92-453D-8C08-5487E6FDEE1B}"/>
                    </a:ext>
                  </a:extLst>
                </p14:cNvPr>
                <p14:cNvContentPartPr/>
                <p14:nvPr/>
              </p14:nvContentPartPr>
              <p14:xfrm>
                <a:off x="9232900" y="2613568"/>
                <a:ext cx="147600" cy="199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A431AD-AD92-453D-8C08-5487E6FDEE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24260" y="2604568"/>
                  <a:ext cx="165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197008-7983-4EB6-ACE4-BB9C19818C5C}"/>
                    </a:ext>
                  </a:extLst>
                </p14:cNvPr>
                <p14:cNvContentPartPr/>
                <p14:nvPr/>
              </p14:nvContentPartPr>
              <p14:xfrm>
                <a:off x="9381220" y="2642008"/>
                <a:ext cx="135360" cy="154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197008-7983-4EB6-ACE4-BB9C19818C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72580" y="2633008"/>
                  <a:ext cx="15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CEE7F3-5FEF-4057-B3BA-C55A7A58F584}"/>
                    </a:ext>
                  </a:extLst>
                </p14:cNvPr>
                <p14:cNvContentPartPr/>
                <p14:nvPr/>
              </p14:nvContentPartPr>
              <p14:xfrm>
                <a:off x="9566980" y="2641288"/>
                <a:ext cx="303840" cy="22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CEE7F3-5FEF-4057-B3BA-C55A7A58F5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58340" y="2632648"/>
                  <a:ext cx="321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508451-5446-4C37-8220-366F732F76AD}"/>
                    </a:ext>
                  </a:extLst>
                </p14:cNvPr>
                <p14:cNvContentPartPr/>
                <p14:nvPr/>
              </p14:nvContentPartPr>
              <p14:xfrm>
                <a:off x="10037140" y="2858008"/>
                <a:ext cx="13680" cy="39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F508451-5446-4C37-8220-366F732F76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28500" y="2849368"/>
                  <a:ext cx="313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9A1985C-B2D5-4F52-AFE2-751C50CF2370}"/>
                  </a:ext>
                </a:extLst>
              </p14:cNvPr>
              <p14:cNvContentPartPr/>
              <p14:nvPr/>
            </p14:nvContentPartPr>
            <p14:xfrm>
              <a:off x="1446100" y="3475768"/>
              <a:ext cx="14400" cy="12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9A1985C-B2D5-4F52-AFE2-751C50CF237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437460" y="3467128"/>
                <a:ext cx="32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F713C36-F384-4918-A081-35C9FE815052}"/>
                  </a:ext>
                </a:extLst>
              </p14:cNvPr>
              <p14:cNvContentPartPr/>
              <p14:nvPr/>
            </p14:nvContentPartPr>
            <p14:xfrm>
              <a:off x="1317940" y="3680248"/>
              <a:ext cx="15120" cy="244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F713C36-F384-4918-A081-35C9FE81505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308940" y="3671248"/>
                <a:ext cx="327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C4E18C9-CEF7-443C-9710-590BCFD55D07}"/>
                  </a:ext>
                </a:extLst>
              </p14:cNvPr>
              <p14:cNvContentPartPr/>
              <p14:nvPr/>
            </p14:nvContentPartPr>
            <p14:xfrm>
              <a:off x="1666060" y="3709768"/>
              <a:ext cx="89280" cy="126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C4E18C9-CEF7-443C-9710-590BCFD55D0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657060" y="3700768"/>
                <a:ext cx="10692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2AE0A9E-BFF4-4B8A-BC60-52A855C3A91E}"/>
              </a:ext>
            </a:extLst>
          </p:cNvPr>
          <p:cNvGrpSpPr/>
          <p:nvPr/>
        </p:nvGrpSpPr>
        <p:grpSpPr>
          <a:xfrm>
            <a:off x="3873940" y="3491608"/>
            <a:ext cx="199800" cy="118080"/>
            <a:chOff x="3873940" y="3491608"/>
            <a:chExt cx="19980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5BE91C8-A35B-443D-BC7B-1DF472F9408E}"/>
                    </a:ext>
                  </a:extLst>
                </p14:cNvPr>
                <p14:cNvContentPartPr/>
                <p14:nvPr/>
              </p14:nvContentPartPr>
              <p14:xfrm>
                <a:off x="3873940" y="3491608"/>
                <a:ext cx="135000" cy="25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5BE91C8-A35B-443D-BC7B-1DF472F940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64940" y="3482968"/>
                  <a:ext cx="15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A048B0-F6BE-4FF9-BFBD-202D911C538A}"/>
                    </a:ext>
                  </a:extLst>
                </p14:cNvPr>
                <p14:cNvContentPartPr/>
                <p14:nvPr/>
              </p14:nvContentPartPr>
              <p14:xfrm>
                <a:off x="3887260" y="3567928"/>
                <a:ext cx="186480" cy="41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A048B0-F6BE-4FF9-BFBD-202D911C53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78260" y="3559288"/>
                  <a:ext cx="20412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B8C093E-0D40-41B3-B3DA-7C0CED0BD69F}"/>
              </a:ext>
            </a:extLst>
          </p:cNvPr>
          <p:cNvGrpSpPr/>
          <p:nvPr/>
        </p:nvGrpSpPr>
        <p:grpSpPr>
          <a:xfrm>
            <a:off x="4310620" y="3349408"/>
            <a:ext cx="1821600" cy="431640"/>
            <a:chOff x="4310620" y="3349408"/>
            <a:chExt cx="182160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8D7F16E-59C1-4316-97E3-8EFA64767F86}"/>
                    </a:ext>
                  </a:extLst>
                </p14:cNvPr>
                <p14:cNvContentPartPr/>
                <p14:nvPr/>
              </p14:nvContentPartPr>
              <p14:xfrm>
                <a:off x="4310620" y="3349408"/>
                <a:ext cx="419040" cy="34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8D7F16E-59C1-4316-97E3-8EFA64767F8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01980" y="3340408"/>
                  <a:ext cx="436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2968086-DE17-4307-A4B5-B5D959212FA4}"/>
                    </a:ext>
                  </a:extLst>
                </p14:cNvPr>
                <p14:cNvContentPartPr/>
                <p14:nvPr/>
              </p14:nvContentPartPr>
              <p14:xfrm>
                <a:off x="4371820" y="3541288"/>
                <a:ext cx="197280" cy="25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2968086-DE17-4307-A4B5-B5D959212FA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62820" y="3532648"/>
                  <a:ext cx="214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985CCC3-9C15-4189-A8A7-BBA0A6184A70}"/>
                    </a:ext>
                  </a:extLst>
                </p14:cNvPr>
                <p14:cNvContentPartPr/>
                <p14:nvPr/>
              </p14:nvContentPartPr>
              <p14:xfrm>
                <a:off x="4811020" y="3428248"/>
                <a:ext cx="151920" cy="225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985CCC3-9C15-4189-A8A7-BBA0A6184A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02380" y="3419248"/>
                  <a:ext cx="169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201531-E3EF-41AD-A69E-0C75B30BE6D4}"/>
                    </a:ext>
                  </a:extLst>
                </p14:cNvPr>
                <p14:cNvContentPartPr/>
                <p14:nvPr/>
              </p14:nvContentPartPr>
              <p14:xfrm>
                <a:off x="5019100" y="3454168"/>
                <a:ext cx="198360" cy="196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201531-E3EF-41AD-A69E-0C75B30BE6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10100" y="3445168"/>
                  <a:ext cx="21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7CD79B-A655-45EF-8D48-5C8A7A174ADE}"/>
                    </a:ext>
                  </a:extLst>
                </p14:cNvPr>
                <p14:cNvContentPartPr/>
                <p14:nvPr/>
              </p14:nvContentPartPr>
              <p14:xfrm>
                <a:off x="5006860" y="3410608"/>
                <a:ext cx="337680" cy="370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7CD79B-A655-45EF-8D48-5C8A7A174A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98220" y="3401608"/>
                  <a:ext cx="355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BBC6E0-B44C-4AD4-B51E-D9F698DF70B0}"/>
                    </a:ext>
                  </a:extLst>
                </p14:cNvPr>
                <p14:cNvContentPartPr/>
                <p14:nvPr/>
              </p14:nvContentPartPr>
              <p14:xfrm>
                <a:off x="5516260" y="3382528"/>
                <a:ext cx="125280" cy="336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BBC6E0-B44C-4AD4-B51E-D9F698DF70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07620" y="3373888"/>
                  <a:ext cx="142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FF9711-DB2D-4AD4-AD11-D5D227AED3D1}"/>
                    </a:ext>
                  </a:extLst>
                </p14:cNvPr>
                <p14:cNvContentPartPr/>
                <p14:nvPr/>
              </p14:nvContentPartPr>
              <p14:xfrm>
                <a:off x="5825860" y="3523648"/>
                <a:ext cx="306360" cy="26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FF9711-DB2D-4AD4-AD11-D5D227AED3D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7220" y="3515008"/>
                  <a:ext cx="32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7B9418-CF99-42BA-A8DA-BBBE41B22F75}"/>
                    </a:ext>
                  </a:extLst>
                </p14:cNvPr>
                <p14:cNvContentPartPr/>
                <p14:nvPr/>
              </p14:nvContentPartPr>
              <p14:xfrm>
                <a:off x="5984620" y="3428248"/>
                <a:ext cx="60840" cy="221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7B9418-CF99-42BA-A8DA-BBBE41B22F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75980" y="3419248"/>
                  <a:ext cx="784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EFE9647-CFE4-40D2-892E-A884E161F85C}"/>
              </a:ext>
            </a:extLst>
          </p:cNvPr>
          <p:cNvGrpSpPr/>
          <p:nvPr/>
        </p:nvGrpSpPr>
        <p:grpSpPr>
          <a:xfrm>
            <a:off x="6407980" y="3500968"/>
            <a:ext cx="440640" cy="36360"/>
            <a:chOff x="6407980" y="3500968"/>
            <a:chExt cx="440640" cy="3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8DAE89-81E5-4A30-AC32-1A7DA6555228}"/>
                    </a:ext>
                  </a:extLst>
                </p14:cNvPr>
                <p14:cNvContentPartPr/>
                <p14:nvPr/>
              </p14:nvContentPartPr>
              <p14:xfrm>
                <a:off x="6407980" y="3535888"/>
                <a:ext cx="18000" cy="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8DAE89-81E5-4A30-AC32-1A7DA655522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99340" y="3527248"/>
                  <a:ext cx="35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84CED35-3B5E-4561-A468-43239D3FB64C}"/>
                    </a:ext>
                  </a:extLst>
                </p14:cNvPr>
                <p14:cNvContentPartPr/>
                <p14:nvPr/>
              </p14:nvContentPartPr>
              <p14:xfrm>
                <a:off x="6621100" y="3504568"/>
                <a:ext cx="14400" cy="20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84CED35-3B5E-4561-A468-43239D3FB64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12460" y="3495568"/>
                  <a:ext cx="32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793E9D-4B28-41E1-AD3B-D9D7B236A34D}"/>
                    </a:ext>
                  </a:extLst>
                </p14:cNvPr>
                <p14:cNvContentPartPr/>
                <p14:nvPr/>
              </p14:nvContentPartPr>
              <p14:xfrm>
                <a:off x="6793180" y="3500968"/>
                <a:ext cx="55440" cy="33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793E9D-4B28-41E1-AD3B-D9D7B236A34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84540" y="3491968"/>
                  <a:ext cx="730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B2B946B-CDF7-4951-81D3-BC2FE1EC367F}"/>
              </a:ext>
            </a:extLst>
          </p:cNvPr>
          <p:cNvGrpSpPr/>
          <p:nvPr/>
        </p:nvGrpSpPr>
        <p:grpSpPr>
          <a:xfrm>
            <a:off x="7131220" y="3280288"/>
            <a:ext cx="1895400" cy="491400"/>
            <a:chOff x="7131220" y="3280288"/>
            <a:chExt cx="189540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50387C-3BAB-4DBF-A00F-6CF7FD0E1ACB}"/>
                    </a:ext>
                  </a:extLst>
                </p14:cNvPr>
                <p14:cNvContentPartPr/>
                <p14:nvPr/>
              </p14:nvContentPartPr>
              <p14:xfrm>
                <a:off x="7131220" y="3448048"/>
                <a:ext cx="363240" cy="65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50387C-3BAB-4DBF-A00F-6CF7FD0E1AC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22220" y="3439408"/>
                  <a:ext cx="380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D1D67A-6156-41FB-A0E4-50BC89BD8D9D}"/>
                    </a:ext>
                  </a:extLst>
                </p14:cNvPr>
                <p14:cNvContentPartPr/>
                <p14:nvPr/>
              </p14:nvContentPartPr>
              <p14:xfrm>
                <a:off x="7291780" y="3372808"/>
                <a:ext cx="37800" cy="231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D1D67A-6156-41FB-A0E4-50BC89BD8D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82780" y="3364168"/>
                  <a:ext cx="55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6C736A9-2226-4245-A9F3-CD7D73DFD2F2}"/>
                    </a:ext>
                  </a:extLst>
                </p14:cNvPr>
                <p14:cNvContentPartPr/>
                <p14:nvPr/>
              </p14:nvContentPartPr>
              <p14:xfrm>
                <a:off x="7617580" y="3281368"/>
                <a:ext cx="496800" cy="37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6C736A9-2226-4245-A9F3-CD7D73DFD2F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08580" y="3272368"/>
                  <a:ext cx="5144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59280BF-AA9D-4F41-B364-9CD66CE0E132}"/>
                    </a:ext>
                  </a:extLst>
                </p14:cNvPr>
                <p14:cNvContentPartPr/>
                <p14:nvPr/>
              </p14:nvContentPartPr>
              <p14:xfrm>
                <a:off x="7700380" y="3517888"/>
                <a:ext cx="193680" cy="32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59280BF-AA9D-4F41-B364-9CD66CE0E1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91740" y="3509248"/>
                  <a:ext cx="21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74BCDA-DD9F-4AE8-9590-291271CB1779}"/>
                    </a:ext>
                  </a:extLst>
                </p14:cNvPr>
                <p14:cNvContentPartPr/>
                <p14:nvPr/>
              </p14:nvContentPartPr>
              <p14:xfrm>
                <a:off x="8085220" y="3365248"/>
                <a:ext cx="168480" cy="286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74BCDA-DD9F-4AE8-9590-291271CB177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76580" y="3356248"/>
                  <a:ext cx="186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17E6F7-2956-4307-9C9F-4E5942F82CC5}"/>
                    </a:ext>
                  </a:extLst>
                </p14:cNvPr>
                <p14:cNvContentPartPr/>
                <p14:nvPr/>
              </p14:nvContentPartPr>
              <p14:xfrm>
                <a:off x="8295820" y="3419608"/>
                <a:ext cx="212400" cy="260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17E6F7-2956-4307-9C9F-4E5942F82C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87180" y="3410608"/>
                  <a:ext cx="230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880A17-B71B-4937-BEF0-EC4E4E54C9A3}"/>
                    </a:ext>
                  </a:extLst>
                </p14:cNvPr>
                <p14:cNvContentPartPr/>
                <p14:nvPr/>
              </p14:nvContentPartPr>
              <p14:xfrm>
                <a:off x="8265580" y="3389368"/>
                <a:ext cx="245880" cy="244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880A17-B71B-4937-BEF0-EC4E4E54C9A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56580" y="3380368"/>
                  <a:ext cx="263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E8ED422-B6A2-4367-8EAA-639BB640CF08}"/>
                    </a:ext>
                  </a:extLst>
                </p14:cNvPr>
                <p14:cNvContentPartPr/>
                <p14:nvPr/>
              </p14:nvContentPartPr>
              <p14:xfrm>
                <a:off x="8560780" y="3643888"/>
                <a:ext cx="187560" cy="127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E8ED422-B6A2-4367-8EAA-639BB640CF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51780" y="3634888"/>
                  <a:ext cx="205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7DC65B-E8AB-4FC1-A96A-02C9A6943FD2}"/>
                    </a:ext>
                  </a:extLst>
                </p14:cNvPr>
                <p14:cNvContentPartPr/>
                <p14:nvPr/>
              </p14:nvContentPartPr>
              <p14:xfrm>
                <a:off x="8802700" y="3280288"/>
                <a:ext cx="223920" cy="471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7DC65B-E8AB-4FC1-A96A-02C9A6943F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94060" y="3271288"/>
                  <a:ext cx="241560" cy="48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2542BFD-AC28-4205-AAD5-0A2D17FAC1E9}"/>
              </a:ext>
            </a:extLst>
          </p:cNvPr>
          <p:cNvGrpSpPr/>
          <p:nvPr/>
        </p:nvGrpSpPr>
        <p:grpSpPr>
          <a:xfrm>
            <a:off x="9265660" y="3486928"/>
            <a:ext cx="169200" cy="93600"/>
            <a:chOff x="9265660" y="3486928"/>
            <a:chExt cx="1692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8CCA2C-B19B-478A-B5E7-0D6C6CF1CA08}"/>
                    </a:ext>
                  </a:extLst>
                </p14:cNvPr>
                <p14:cNvContentPartPr/>
                <p14:nvPr/>
              </p14:nvContentPartPr>
              <p14:xfrm>
                <a:off x="9265660" y="3486928"/>
                <a:ext cx="132840" cy="28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8CCA2C-B19B-478A-B5E7-0D6C6CF1CA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56660" y="3478288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08B62F-6213-47A4-AA89-6041F2100FD3}"/>
                    </a:ext>
                  </a:extLst>
                </p14:cNvPr>
                <p14:cNvContentPartPr/>
                <p14:nvPr/>
              </p14:nvContentPartPr>
              <p14:xfrm>
                <a:off x="9305620" y="3555688"/>
                <a:ext cx="129240" cy="24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08B62F-6213-47A4-AA89-6041F2100F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96620" y="3546688"/>
                  <a:ext cx="1468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D5D3710-C785-475C-A053-A9B688783E79}"/>
                  </a:ext>
                </a:extLst>
              </p14:cNvPr>
              <p14:cNvContentPartPr/>
              <p14:nvPr/>
            </p14:nvContentPartPr>
            <p14:xfrm>
              <a:off x="9718180" y="3477568"/>
              <a:ext cx="253080" cy="203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D5D3710-C785-475C-A053-A9B688783E7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709180" y="3468928"/>
                <a:ext cx="2707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EE5FAE1-75FE-4101-B686-73941034BE4C}"/>
              </a:ext>
            </a:extLst>
          </p:cNvPr>
          <p:cNvGrpSpPr/>
          <p:nvPr/>
        </p:nvGrpSpPr>
        <p:grpSpPr>
          <a:xfrm>
            <a:off x="10045780" y="3405928"/>
            <a:ext cx="1361880" cy="801720"/>
            <a:chOff x="10045780" y="3405928"/>
            <a:chExt cx="136188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D708E52-58D2-4C12-B775-C31CD862D8FC}"/>
                    </a:ext>
                  </a:extLst>
                </p14:cNvPr>
                <p14:cNvContentPartPr/>
                <p14:nvPr/>
              </p14:nvContentPartPr>
              <p14:xfrm>
                <a:off x="10045780" y="3624448"/>
                <a:ext cx="18000" cy="11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D708E52-58D2-4C12-B775-C31CD862D8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36780" y="3615448"/>
                  <a:ext cx="3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F9374C-70CA-491F-94DB-C24EF28CB634}"/>
                    </a:ext>
                  </a:extLst>
                </p14:cNvPr>
                <p14:cNvContentPartPr/>
                <p14:nvPr/>
              </p14:nvContentPartPr>
              <p14:xfrm>
                <a:off x="10310380" y="3405928"/>
                <a:ext cx="49680" cy="203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F9374C-70CA-491F-94DB-C24EF28CB6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01740" y="3396928"/>
                  <a:ext cx="67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613EE65-1E19-49D8-8103-98A3EAC271FE}"/>
                    </a:ext>
                  </a:extLst>
                </p14:cNvPr>
                <p14:cNvContentPartPr/>
                <p14:nvPr/>
              </p14:nvContentPartPr>
              <p14:xfrm>
                <a:off x="10113100" y="3719488"/>
                <a:ext cx="288720" cy="22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613EE65-1E19-49D8-8103-98A3EAC271F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04100" y="3710848"/>
                  <a:ext cx="306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4B3DA0-A876-44F0-AA4E-E6A865CBC8AD}"/>
                    </a:ext>
                  </a:extLst>
                </p14:cNvPr>
                <p14:cNvContentPartPr/>
                <p14:nvPr/>
              </p14:nvContentPartPr>
              <p14:xfrm>
                <a:off x="10104460" y="3894808"/>
                <a:ext cx="91800" cy="312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4B3DA0-A876-44F0-AA4E-E6A865CBC8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95460" y="3885808"/>
                  <a:ext cx="109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F7F017F-C51A-4996-B1F3-19DD7CF9CCDD}"/>
                    </a:ext>
                  </a:extLst>
                </p14:cNvPr>
                <p14:cNvContentPartPr/>
                <p14:nvPr/>
              </p14:nvContentPartPr>
              <p14:xfrm>
                <a:off x="10187980" y="3828208"/>
                <a:ext cx="251280" cy="168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F7F017F-C51A-4996-B1F3-19DD7CF9CC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78980" y="3819208"/>
                  <a:ext cx="268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F40D52E-48A1-47D8-B640-207FAE86954F}"/>
                    </a:ext>
                  </a:extLst>
                </p14:cNvPr>
                <p14:cNvContentPartPr/>
                <p14:nvPr/>
              </p14:nvContentPartPr>
              <p14:xfrm>
                <a:off x="10651300" y="3616888"/>
                <a:ext cx="117360" cy="21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F40D52E-48A1-47D8-B640-207FAE8695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42660" y="3608248"/>
                  <a:ext cx="13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0A65F57-5D07-4062-A6DD-349C15E5FCF4}"/>
                    </a:ext>
                  </a:extLst>
                </p14:cNvPr>
                <p14:cNvContentPartPr/>
                <p14:nvPr/>
              </p14:nvContentPartPr>
              <p14:xfrm>
                <a:off x="10636900" y="3693208"/>
                <a:ext cx="168840" cy="2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0A65F57-5D07-4062-A6DD-349C15E5FC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28260" y="3684568"/>
                  <a:ext cx="186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B7395F-E50D-4B7A-9550-B0B038E2387B}"/>
                    </a:ext>
                  </a:extLst>
                </p14:cNvPr>
                <p14:cNvContentPartPr/>
                <p14:nvPr/>
              </p14:nvContentPartPr>
              <p14:xfrm>
                <a:off x="11137660" y="3462448"/>
                <a:ext cx="268560" cy="154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B7395F-E50D-4B7A-9550-B0B038E238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29020" y="3453448"/>
                  <a:ext cx="28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3C3B8BB-1F79-4631-86D6-9D1DDC29C8CF}"/>
                    </a:ext>
                  </a:extLst>
                </p14:cNvPr>
                <p14:cNvContentPartPr/>
                <p14:nvPr/>
              </p14:nvContentPartPr>
              <p14:xfrm>
                <a:off x="10977460" y="3674488"/>
                <a:ext cx="43020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3C3B8BB-1F79-4631-86D6-9D1DDC29C8C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68460" y="3665488"/>
                  <a:ext cx="44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60CDC3-5F95-46EA-8A55-3641F05F0BCE}"/>
                    </a:ext>
                  </a:extLst>
                </p14:cNvPr>
                <p14:cNvContentPartPr/>
                <p14:nvPr/>
              </p14:nvContentPartPr>
              <p14:xfrm>
                <a:off x="11011300" y="3891568"/>
                <a:ext cx="88560" cy="261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60CDC3-5F95-46EA-8A55-3641F05F0BC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02300" y="3882568"/>
                  <a:ext cx="106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06F53CB-1720-4646-B181-B493EA0810FF}"/>
                    </a:ext>
                  </a:extLst>
                </p14:cNvPr>
                <p14:cNvContentPartPr/>
                <p14:nvPr/>
              </p14:nvContentPartPr>
              <p14:xfrm>
                <a:off x="11059540" y="3767728"/>
                <a:ext cx="287640" cy="173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06F53CB-1720-4646-B181-B493EA0810F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50900" y="3758728"/>
                  <a:ext cx="30528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B16348D-68D1-4543-8AB6-2C614D03C69D}"/>
              </a:ext>
            </a:extLst>
          </p:cNvPr>
          <p:cNvGrpSpPr/>
          <p:nvPr/>
        </p:nvGrpSpPr>
        <p:grpSpPr>
          <a:xfrm>
            <a:off x="1975660" y="3397288"/>
            <a:ext cx="1657440" cy="478440"/>
            <a:chOff x="1975660" y="3397288"/>
            <a:chExt cx="165744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36F1B7F-DA18-4BE6-B22B-136F539743E4}"/>
                    </a:ext>
                  </a:extLst>
                </p14:cNvPr>
                <p14:cNvContentPartPr/>
                <p14:nvPr/>
              </p14:nvContentPartPr>
              <p14:xfrm>
                <a:off x="1975660" y="3489808"/>
                <a:ext cx="339840" cy="254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36F1B7F-DA18-4BE6-B22B-136F539743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66660" y="3481168"/>
                  <a:ext cx="35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0458785-3F4D-499D-87CC-E6D8CB821865}"/>
                    </a:ext>
                  </a:extLst>
                </p14:cNvPr>
                <p14:cNvContentPartPr/>
                <p14:nvPr/>
              </p14:nvContentPartPr>
              <p14:xfrm>
                <a:off x="2331700" y="3700048"/>
                <a:ext cx="169920" cy="175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0458785-3F4D-499D-87CC-E6D8CB82186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22700" y="3691048"/>
                  <a:ext cx="187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8BEBD17-43DA-4FB2-8E5E-1CDF725A961F}"/>
                    </a:ext>
                  </a:extLst>
                </p14:cNvPr>
                <p14:cNvContentPartPr/>
                <p14:nvPr/>
              </p14:nvContentPartPr>
              <p14:xfrm>
                <a:off x="2307940" y="3712648"/>
                <a:ext cx="159120" cy="163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8BEBD17-43DA-4FB2-8E5E-1CDF725A961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99300" y="3703648"/>
                  <a:ext cx="17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47F2B2E-9D60-43C2-BA8E-66D87AF888E7}"/>
                    </a:ext>
                  </a:extLst>
                </p14:cNvPr>
                <p14:cNvContentPartPr/>
                <p14:nvPr/>
              </p14:nvContentPartPr>
              <p14:xfrm>
                <a:off x="2593420" y="3615808"/>
                <a:ext cx="124560" cy="102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47F2B2E-9D60-43C2-BA8E-66D87AF888E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84420" y="3606808"/>
                  <a:ext cx="142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09E3B89-B019-4D02-BF01-DC621F7A1EF6}"/>
                    </a:ext>
                  </a:extLst>
                </p14:cNvPr>
                <p14:cNvContentPartPr/>
                <p14:nvPr/>
              </p14:nvContentPartPr>
              <p14:xfrm>
                <a:off x="2884300" y="3430048"/>
                <a:ext cx="370080" cy="340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09E3B89-B019-4D02-BF01-DC621F7A1EF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75660" y="3421048"/>
                  <a:ext cx="387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13DC47D-943E-4306-B1A9-A3E6835E4F7B}"/>
                    </a:ext>
                  </a:extLst>
                </p14:cNvPr>
                <p14:cNvContentPartPr/>
                <p14:nvPr/>
              </p14:nvContentPartPr>
              <p14:xfrm>
                <a:off x="2961700" y="3611488"/>
                <a:ext cx="200160" cy="43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13DC47D-943E-4306-B1A9-A3E6835E4F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52700" y="3602848"/>
                  <a:ext cx="217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771F141-CDB1-4DFD-8213-A7ABED41E202}"/>
                    </a:ext>
                  </a:extLst>
                </p14:cNvPr>
                <p14:cNvContentPartPr/>
                <p14:nvPr/>
              </p14:nvContentPartPr>
              <p14:xfrm>
                <a:off x="3194980" y="3518968"/>
                <a:ext cx="117000" cy="221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771F141-CDB1-4DFD-8213-A7ABED41E20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85980" y="3509968"/>
                  <a:ext cx="134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080EDD5-68D9-468D-9B33-768B7ADA8C94}"/>
                    </a:ext>
                  </a:extLst>
                </p14:cNvPr>
                <p14:cNvContentPartPr/>
                <p14:nvPr/>
              </p14:nvContentPartPr>
              <p14:xfrm>
                <a:off x="3353380" y="3538408"/>
                <a:ext cx="136080" cy="195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080EDD5-68D9-468D-9B33-768B7ADA8C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44380" y="3529408"/>
                  <a:ext cx="153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AB9E3D-C396-4AB6-AAAD-7E71310B5609}"/>
                    </a:ext>
                  </a:extLst>
                </p14:cNvPr>
                <p14:cNvContentPartPr/>
                <p14:nvPr/>
              </p14:nvContentPartPr>
              <p14:xfrm>
                <a:off x="3288580" y="3397288"/>
                <a:ext cx="344520" cy="430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AB9E3D-C396-4AB6-AAAD-7E71310B56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79580" y="3388288"/>
                  <a:ext cx="36216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B6E73B4-6FFE-484C-BE49-AF06C8816FA9}"/>
              </a:ext>
            </a:extLst>
          </p:cNvPr>
          <p:cNvGrpSpPr/>
          <p:nvPr/>
        </p:nvGrpSpPr>
        <p:grpSpPr>
          <a:xfrm>
            <a:off x="1992220" y="4138528"/>
            <a:ext cx="926640" cy="599760"/>
            <a:chOff x="1992220" y="4138528"/>
            <a:chExt cx="92664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A91046-B534-4C76-BD9C-8DB3447C2E75}"/>
                    </a:ext>
                  </a:extLst>
                </p14:cNvPr>
                <p14:cNvContentPartPr/>
                <p14:nvPr/>
              </p14:nvContentPartPr>
              <p14:xfrm>
                <a:off x="1992220" y="4262368"/>
                <a:ext cx="405720" cy="299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A91046-B534-4C76-BD9C-8DB3447C2E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83220" y="4253728"/>
                  <a:ext cx="423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CF14F61-EEC4-4984-8E73-84C3DC76A7FF}"/>
                    </a:ext>
                  </a:extLst>
                </p14:cNvPr>
                <p14:cNvContentPartPr/>
                <p14:nvPr/>
              </p14:nvContentPartPr>
              <p14:xfrm>
                <a:off x="2483620" y="4138528"/>
                <a:ext cx="99360" cy="155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CF14F61-EEC4-4984-8E73-84C3DC76A7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74980" y="4129528"/>
                  <a:ext cx="117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680E3E9-F346-4D2A-960E-ADC9F4301473}"/>
                    </a:ext>
                  </a:extLst>
                </p14:cNvPr>
                <p14:cNvContentPartPr/>
                <p14:nvPr/>
              </p14:nvContentPartPr>
              <p14:xfrm>
                <a:off x="2242060" y="4570888"/>
                <a:ext cx="185760" cy="167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680E3E9-F346-4D2A-960E-ADC9F430147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33060" y="4562248"/>
                  <a:ext cx="203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59A9EC0-D371-48E5-8AEB-F73554598680}"/>
                    </a:ext>
                  </a:extLst>
                </p14:cNvPr>
                <p14:cNvContentPartPr/>
                <p14:nvPr/>
              </p14:nvContentPartPr>
              <p14:xfrm>
                <a:off x="2276260" y="4551448"/>
                <a:ext cx="134640" cy="149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59A9EC0-D371-48E5-8AEB-F735545986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267620" y="4542808"/>
                  <a:ext cx="152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8496F56-29B5-4D58-BD8C-6E0A96B59D2F}"/>
                    </a:ext>
                  </a:extLst>
                </p14:cNvPr>
                <p14:cNvContentPartPr/>
                <p14:nvPr/>
              </p14:nvContentPartPr>
              <p14:xfrm>
                <a:off x="2770900" y="4381528"/>
                <a:ext cx="105480" cy="20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8496F56-29B5-4D58-BD8C-6E0A96B59D2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62260" y="4372528"/>
                  <a:ext cx="123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826B02-4C0D-44F3-8A5B-424123DC4CB0}"/>
                    </a:ext>
                  </a:extLst>
                </p14:cNvPr>
                <p14:cNvContentPartPr/>
                <p14:nvPr/>
              </p14:nvContentPartPr>
              <p14:xfrm>
                <a:off x="2793220" y="4466128"/>
                <a:ext cx="125640" cy="18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826B02-4C0D-44F3-8A5B-424123DC4C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84580" y="4457488"/>
                  <a:ext cx="143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4F95258-4914-465B-ABC4-48E35E544DA1}"/>
              </a:ext>
            </a:extLst>
          </p:cNvPr>
          <p:cNvGrpSpPr/>
          <p:nvPr/>
        </p:nvGrpSpPr>
        <p:grpSpPr>
          <a:xfrm>
            <a:off x="3211180" y="4037368"/>
            <a:ext cx="1045440" cy="781560"/>
            <a:chOff x="3211180" y="4037368"/>
            <a:chExt cx="1045440" cy="78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A4FE68-3315-4169-8FEB-BC6D5447279A}"/>
                    </a:ext>
                  </a:extLst>
                </p14:cNvPr>
                <p14:cNvContentPartPr/>
                <p14:nvPr/>
              </p14:nvContentPartPr>
              <p14:xfrm>
                <a:off x="3211180" y="4210168"/>
                <a:ext cx="424440" cy="327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A4FE68-3315-4169-8FEB-BC6D5447279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202180" y="4201168"/>
                  <a:ext cx="44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5BBCDA2-72D5-4249-A3BE-42133F889A05}"/>
                    </a:ext>
                  </a:extLst>
                </p14:cNvPr>
                <p14:cNvContentPartPr/>
                <p14:nvPr/>
              </p14:nvContentPartPr>
              <p14:xfrm>
                <a:off x="3728860" y="4037368"/>
                <a:ext cx="150840" cy="150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5BBCDA2-72D5-4249-A3BE-42133F889A0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20220" y="4028368"/>
                  <a:ext cx="16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3C23C7-6956-4740-8AB0-A1F047B77EB1}"/>
                    </a:ext>
                  </a:extLst>
                </p14:cNvPr>
                <p14:cNvContentPartPr/>
                <p14:nvPr/>
              </p14:nvContentPartPr>
              <p14:xfrm>
                <a:off x="3520060" y="4521928"/>
                <a:ext cx="165600" cy="175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3C23C7-6956-4740-8AB0-A1F047B77EB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11060" y="4513288"/>
                  <a:ext cx="183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98E5334-A1C7-4EE7-8CE6-67B99CACCD23}"/>
                    </a:ext>
                  </a:extLst>
                </p14:cNvPr>
                <p14:cNvContentPartPr/>
                <p14:nvPr/>
              </p14:nvContentPartPr>
              <p14:xfrm>
                <a:off x="3505660" y="4480528"/>
                <a:ext cx="190080" cy="210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98E5334-A1C7-4EE7-8CE6-67B99CACCD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96660" y="4471528"/>
                  <a:ext cx="207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D1650A6-1231-4257-BFA0-5BF339820B61}"/>
                    </a:ext>
                  </a:extLst>
                </p14:cNvPr>
                <p14:cNvContentPartPr/>
                <p14:nvPr/>
              </p14:nvContentPartPr>
              <p14:xfrm>
                <a:off x="3771340" y="4673848"/>
                <a:ext cx="28080" cy="145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D1650A6-1231-4257-BFA0-5BF339820B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62700" y="4665208"/>
                  <a:ext cx="45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EC85D3-964B-4452-8F8F-4CD5E9F55AA3}"/>
                    </a:ext>
                  </a:extLst>
                </p14:cNvPr>
                <p14:cNvContentPartPr/>
                <p14:nvPr/>
              </p14:nvContentPartPr>
              <p14:xfrm>
                <a:off x="3972940" y="4446688"/>
                <a:ext cx="283680" cy="43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EC85D3-964B-4452-8F8F-4CD5E9F55AA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4300" y="4438048"/>
                  <a:ext cx="301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D9F28C-B53C-46C6-9E15-36D4E244C1C8}"/>
                    </a:ext>
                  </a:extLst>
                </p14:cNvPr>
                <p14:cNvContentPartPr/>
                <p14:nvPr/>
              </p14:nvContentPartPr>
              <p14:xfrm>
                <a:off x="4085620" y="4343728"/>
                <a:ext cx="38160" cy="233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D9F28C-B53C-46C6-9E15-36D4E244C1C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76620" y="4335088"/>
                  <a:ext cx="558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6985078-9611-4EC1-B5BA-815E8DD42A7A}"/>
              </a:ext>
            </a:extLst>
          </p:cNvPr>
          <p:cNvGrpSpPr/>
          <p:nvPr/>
        </p:nvGrpSpPr>
        <p:grpSpPr>
          <a:xfrm>
            <a:off x="4575220" y="4442008"/>
            <a:ext cx="389160" cy="18000"/>
            <a:chOff x="4575220" y="4442008"/>
            <a:chExt cx="389160" cy="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5B0CC4B-8D07-4F9A-B73C-AA36FF216A70}"/>
                    </a:ext>
                  </a:extLst>
                </p14:cNvPr>
                <p14:cNvContentPartPr/>
                <p14:nvPr/>
              </p14:nvContentPartPr>
              <p14:xfrm>
                <a:off x="4575220" y="4448128"/>
                <a:ext cx="29880" cy="11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5B0CC4B-8D07-4F9A-B73C-AA36FF216A7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66220" y="4439128"/>
                  <a:ext cx="47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5D038CC-A5B4-4FB4-988D-5A8CBF50673F}"/>
                    </a:ext>
                  </a:extLst>
                </p14:cNvPr>
                <p14:cNvContentPartPr/>
                <p14:nvPr/>
              </p14:nvContentPartPr>
              <p14:xfrm>
                <a:off x="4757380" y="4442008"/>
                <a:ext cx="37440" cy="17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5D038CC-A5B4-4FB4-988D-5A8CBF50673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48740" y="4433008"/>
                  <a:ext cx="55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C4D8E12-AB64-4127-B972-B40D1F6177FB}"/>
                    </a:ext>
                  </a:extLst>
                </p14:cNvPr>
                <p14:cNvContentPartPr/>
                <p14:nvPr/>
              </p14:nvContentPartPr>
              <p14:xfrm>
                <a:off x="4939180" y="4444528"/>
                <a:ext cx="25200" cy="10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C4D8E12-AB64-4127-B972-B40D1F6177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30540" y="4435528"/>
                  <a:ext cx="42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7F4F1B35-DDBC-499F-884D-B7AD9748C822}"/>
              </a:ext>
            </a:extLst>
          </p:cNvPr>
          <p:cNvGrpSpPr/>
          <p:nvPr/>
        </p:nvGrpSpPr>
        <p:grpSpPr>
          <a:xfrm>
            <a:off x="5232220" y="4085608"/>
            <a:ext cx="1143360" cy="780480"/>
            <a:chOff x="5232220" y="4085608"/>
            <a:chExt cx="114336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D5D1039-6A29-4FD5-9A30-AEA36C1B4A50}"/>
                    </a:ext>
                  </a:extLst>
                </p14:cNvPr>
                <p14:cNvContentPartPr/>
                <p14:nvPr/>
              </p14:nvContentPartPr>
              <p14:xfrm>
                <a:off x="5232220" y="4385848"/>
                <a:ext cx="296280" cy="59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D5D1039-6A29-4FD5-9A30-AEA36C1B4A5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23580" y="4376848"/>
                  <a:ext cx="313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4C6D42-B03F-4008-9EF6-3D583D6A5ABB}"/>
                    </a:ext>
                  </a:extLst>
                </p14:cNvPr>
                <p14:cNvContentPartPr/>
                <p14:nvPr/>
              </p14:nvContentPartPr>
              <p14:xfrm>
                <a:off x="5373340" y="4299088"/>
                <a:ext cx="10080" cy="206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4C6D42-B03F-4008-9EF6-3D583D6A5A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64700" y="4290088"/>
                  <a:ext cx="27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98C0D00-4978-4C68-8FBB-18F01A34CB95}"/>
                    </a:ext>
                  </a:extLst>
                </p14:cNvPr>
                <p14:cNvContentPartPr/>
                <p14:nvPr/>
              </p14:nvContentPartPr>
              <p14:xfrm>
                <a:off x="5695540" y="4241488"/>
                <a:ext cx="488520" cy="3236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98C0D00-4978-4C68-8FBB-18F01A34CB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86900" y="4232848"/>
                  <a:ext cx="506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5788730-D962-4E8B-95BD-FA298C5415DE}"/>
                    </a:ext>
                  </a:extLst>
                </p14:cNvPr>
                <p14:cNvContentPartPr/>
                <p14:nvPr/>
              </p14:nvContentPartPr>
              <p14:xfrm>
                <a:off x="6233380" y="4085608"/>
                <a:ext cx="142200" cy="120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5788730-D962-4E8B-95BD-FA298C5415D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24380" y="4076968"/>
                  <a:ext cx="15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422D365-3B26-48BF-8DBA-15665A6B0DFA}"/>
                    </a:ext>
                  </a:extLst>
                </p14:cNvPr>
                <p14:cNvContentPartPr/>
                <p14:nvPr/>
              </p14:nvContentPartPr>
              <p14:xfrm>
                <a:off x="5990020" y="4532728"/>
                <a:ext cx="191160" cy="214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422D365-3B26-48BF-8DBA-15665A6B0D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81380" y="4524088"/>
                  <a:ext cx="208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633FAB9-7BDA-47A1-9CA6-ADBD307F0105}"/>
                    </a:ext>
                  </a:extLst>
                </p14:cNvPr>
                <p14:cNvContentPartPr/>
                <p14:nvPr/>
              </p14:nvContentPartPr>
              <p14:xfrm>
                <a:off x="5968060" y="4521928"/>
                <a:ext cx="217800" cy="172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633FAB9-7BDA-47A1-9CA6-ADBD307F010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59420" y="4513288"/>
                  <a:ext cx="23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94619D-CE20-4922-8E8A-9E79A140CF0A}"/>
                    </a:ext>
                  </a:extLst>
                </p14:cNvPr>
                <p14:cNvContentPartPr/>
                <p14:nvPr/>
              </p14:nvContentPartPr>
              <p14:xfrm>
                <a:off x="6207100" y="4720648"/>
                <a:ext cx="156960" cy="145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94619D-CE20-4922-8E8A-9E79A140CF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98100" y="4711648"/>
                  <a:ext cx="1746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7DBD06BB-C634-4A32-95B0-700CFF31974C}"/>
              </a:ext>
            </a:extLst>
          </p:cNvPr>
          <p:cNvGrpSpPr/>
          <p:nvPr/>
        </p:nvGrpSpPr>
        <p:grpSpPr>
          <a:xfrm>
            <a:off x="6662500" y="4485568"/>
            <a:ext cx="153000" cy="120960"/>
            <a:chOff x="6662500" y="4485568"/>
            <a:chExt cx="15300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2BBA58C-95C8-438E-BBE9-18D0DB4A99E6}"/>
                    </a:ext>
                  </a:extLst>
                </p14:cNvPr>
                <p14:cNvContentPartPr/>
                <p14:nvPr/>
              </p14:nvContentPartPr>
              <p14:xfrm>
                <a:off x="6662500" y="4485568"/>
                <a:ext cx="120960" cy="11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2BBA58C-95C8-438E-BBE9-18D0DB4A99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53500" y="4476928"/>
                  <a:ext cx="138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241E0E3-C669-4D63-BCB0-2CF94A3AB7D1}"/>
                    </a:ext>
                  </a:extLst>
                </p14:cNvPr>
                <p14:cNvContentPartPr/>
                <p14:nvPr/>
              </p14:nvContentPartPr>
              <p14:xfrm>
                <a:off x="6662860" y="4579168"/>
                <a:ext cx="152640" cy="27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241E0E3-C669-4D63-BCB0-2CF94A3AB7D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54220" y="4570168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2A4ECA7-3315-4513-998A-4A1E0CF447DF}"/>
                  </a:ext>
                </a:extLst>
              </p14:cNvPr>
              <p14:cNvContentPartPr/>
              <p14:nvPr/>
            </p14:nvContentPartPr>
            <p14:xfrm>
              <a:off x="7183780" y="4388008"/>
              <a:ext cx="275400" cy="2329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2A4ECA7-3315-4513-998A-4A1E0CF447D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175140" y="4379368"/>
                <a:ext cx="29304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8CE7A4C-5F84-4CFA-BC4E-DBE298F48AC7}"/>
              </a:ext>
            </a:extLst>
          </p:cNvPr>
          <p:cNvGrpSpPr/>
          <p:nvPr/>
        </p:nvGrpSpPr>
        <p:grpSpPr>
          <a:xfrm>
            <a:off x="7620100" y="4246888"/>
            <a:ext cx="952200" cy="1121040"/>
            <a:chOff x="7620100" y="4246888"/>
            <a:chExt cx="952200" cy="11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1D3BA1-1721-47EB-98C0-2FB675E5923A}"/>
                    </a:ext>
                  </a:extLst>
                </p14:cNvPr>
                <p14:cNvContentPartPr/>
                <p14:nvPr/>
              </p14:nvContentPartPr>
              <p14:xfrm>
                <a:off x="7755820" y="4387648"/>
                <a:ext cx="10800" cy="3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1D3BA1-1721-47EB-98C0-2FB675E592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46820" y="4378648"/>
                  <a:ext cx="2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8E689ED-9892-432A-94CA-173BBF85E34D}"/>
                    </a:ext>
                  </a:extLst>
                </p14:cNvPr>
                <p14:cNvContentPartPr/>
                <p14:nvPr/>
              </p14:nvContentPartPr>
              <p14:xfrm>
                <a:off x="7620100" y="4383688"/>
                <a:ext cx="151560" cy="246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8E689ED-9892-432A-94CA-173BBF85E34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611100" y="4375048"/>
                  <a:ext cx="169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AEEDD81-1326-47D3-9D25-70D13B93195F}"/>
                    </a:ext>
                  </a:extLst>
                </p14:cNvPr>
                <p14:cNvContentPartPr/>
                <p14:nvPr/>
              </p14:nvContentPartPr>
              <p14:xfrm>
                <a:off x="7844740" y="4414648"/>
                <a:ext cx="64440" cy="148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AEEDD81-1326-47D3-9D25-70D13B93195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835740" y="4406008"/>
                  <a:ext cx="82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A4406AB-6120-4BDE-9758-D9B5C313D90B}"/>
                    </a:ext>
                  </a:extLst>
                </p14:cNvPr>
                <p14:cNvContentPartPr/>
                <p14:nvPr/>
              </p14:nvContentPartPr>
              <p14:xfrm>
                <a:off x="7993060" y="4480168"/>
                <a:ext cx="100440" cy="30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A4406AB-6120-4BDE-9758-D9B5C313D90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84420" y="4471168"/>
                  <a:ext cx="118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499CFE5-3968-49F5-8238-01D847EAC1D4}"/>
                    </a:ext>
                  </a:extLst>
                </p14:cNvPr>
                <p14:cNvContentPartPr/>
                <p14:nvPr/>
              </p14:nvContentPartPr>
              <p14:xfrm>
                <a:off x="8116540" y="4466128"/>
                <a:ext cx="117720" cy="266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499CFE5-3968-49F5-8238-01D847EAC1D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07900" y="4457488"/>
                  <a:ext cx="135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7699DAB-2949-4D53-88A5-E39A07006A80}"/>
                    </a:ext>
                  </a:extLst>
                </p14:cNvPr>
                <p14:cNvContentPartPr/>
                <p14:nvPr/>
              </p14:nvContentPartPr>
              <p14:xfrm>
                <a:off x="8176660" y="4379728"/>
                <a:ext cx="209880" cy="160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7699DAB-2949-4D53-88A5-E39A07006A8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167660" y="4370728"/>
                  <a:ext cx="227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F14623C-7EC9-4B2F-97F9-E17343469F3E}"/>
                    </a:ext>
                  </a:extLst>
                </p14:cNvPr>
                <p14:cNvContentPartPr/>
                <p14:nvPr/>
              </p14:nvContentPartPr>
              <p14:xfrm>
                <a:off x="8430460" y="4246888"/>
                <a:ext cx="141840" cy="311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F14623C-7EC9-4B2F-97F9-E17343469F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421820" y="4238248"/>
                  <a:ext cx="159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CAFE2B7-C4E3-4CE9-ABCC-04E28261638E}"/>
                    </a:ext>
                  </a:extLst>
                </p14:cNvPr>
                <p14:cNvContentPartPr/>
                <p14:nvPr/>
              </p14:nvContentPartPr>
              <p14:xfrm>
                <a:off x="7700380" y="4748368"/>
                <a:ext cx="699840" cy="68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CAFE2B7-C4E3-4CE9-ABCC-04E28261638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691740" y="4739368"/>
                  <a:ext cx="717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2A3E7F0-CD6B-4FC6-BFA5-E6F42D3F234E}"/>
                    </a:ext>
                  </a:extLst>
                </p14:cNvPr>
                <p14:cNvContentPartPr/>
                <p14:nvPr/>
              </p14:nvContentPartPr>
              <p14:xfrm>
                <a:off x="7787860" y="5093248"/>
                <a:ext cx="122040" cy="274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2A3E7F0-CD6B-4FC6-BFA5-E6F42D3F234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78860" y="5084248"/>
                  <a:ext cx="139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875BD6-965A-4CB8-8934-BB7E4BC57E8C}"/>
                    </a:ext>
                  </a:extLst>
                </p14:cNvPr>
                <p14:cNvContentPartPr/>
                <p14:nvPr/>
              </p14:nvContentPartPr>
              <p14:xfrm>
                <a:off x="7874260" y="4957168"/>
                <a:ext cx="247320" cy="175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875BD6-965A-4CB8-8934-BB7E4BC57E8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865620" y="4948168"/>
                  <a:ext cx="264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7226134-F608-4C8D-9DBF-5B4FC877D03E}"/>
                    </a:ext>
                  </a:extLst>
                </p14:cNvPr>
                <p14:cNvContentPartPr/>
                <p14:nvPr/>
              </p14:nvContentPartPr>
              <p14:xfrm>
                <a:off x="8227060" y="4868248"/>
                <a:ext cx="174960" cy="126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7226134-F608-4C8D-9DBF-5B4FC877D03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18060" y="4859608"/>
                  <a:ext cx="192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BE4C178-3F5B-43A0-ADAF-BA6F67CCA536}"/>
              </a:ext>
            </a:extLst>
          </p:cNvPr>
          <p:cNvGrpSpPr/>
          <p:nvPr/>
        </p:nvGrpSpPr>
        <p:grpSpPr>
          <a:xfrm>
            <a:off x="8792620" y="4540288"/>
            <a:ext cx="185040" cy="140040"/>
            <a:chOff x="8792620" y="4540288"/>
            <a:chExt cx="18504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C1B342A-FE75-49DA-AA15-593D4E883C4B}"/>
                    </a:ext>
                  </a:extLst>
                </p14:cNvPr>
                <p14:cNvContentPartPr/>
                <p14:nvPr/>
              </p14:nvContentPartPr>
              <p14:xfrm>
                <a:off x="8799100" y="4540288"/>
                <a:ext cx="135000" cy="20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C1B342A-FE75-49DA-AA15-593D4E883C4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90460" y="4531288"/>
                  <a:ext cx="152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2BFA946-8CD1-4518-891D-EFC5212F1F2A}"/>
                    </a:ext>
                  </a:extLst>
                </p14:cNvPr>
                <p14:cNvContentPartPr/>
                <p14:nvPr/>
              </p14:nvContentPartPr>
              <p14:xfrm>
                <a:off x="8792620" y="4631368"/>
                <a:ext cx="185040" cy="48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2BFA946-8CD1-4518-891D-EFC5212F1F2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783620" y="4622368"/>
                  <a:ext cx="2026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F9AE7FC-B409-4B87-9BE7-7A635CC03AB8}"/>
              </a:ext>
            </a:extLst>
          </p:cNvPr>
          <p:cNvGrpSpPr/>
          <p:nvPr/>
        </p:nvGrpSpPr>
        <p:grpSpPr>
          <a:xfrm>
            <a:off x="9296620" y="4294048"/>
            <a:ext cx="1308240" cy="1035000"/>
            <a:chOff x="9296620" y="4294048"/>
            <a:chExt cx="130824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7BFED99-E8BD-4BC6-8632-F93E8408CBE3}"/>
                    </a:ext>
                  </a:extLst>
                </p14:cNvPr>
                <p14:cNvContentPartPr/>
                <p14:nvPr/>
              </p14:nvContentPartPr>
              <p14:xfrm>
                <a:off x="9296620" y="4424728"/>
                <a:ext cx="255240" cy="187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7BFED99-E8BD-4BC6-8632-F93E8408CBE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87980" y="4416088"/>
                  <a:ext cx="272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6D8AB3-80ED-4AD5-B088-99487D49DA46}"/>
                    </a:ext>
                  </a:extLst>
                </p14:cNvPr>
                <p14:cNvContentPartPr/>
                <p14:nvPr/>
              </p14:nvContentPartPr>
              <p14:xfrm>
                <a:off x="9643660" y="4394848"/>
                <a:ext cx="153000" cy="22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6D8AB3-80ED-4AD5-B088-99487D49DA4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634660" y="4385848"/>
                  <a:ext cx="170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DDACF87-384E-46CF-BD4B-CE419FF1695F}"/>
                    </a:ext>
                  </a:extLst>
                </p14:cNvPr>
                <p14:cNvContentPartPr/>
                <p14:nvPr/>
              </p14:nvContentPartPr>
              <p14:xfrm>
                <a:off x="9877300" y="4407448"/>
                <a:ext cx="82800" cy="172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DDACF87-384E-46CF-BD4B-CE419FF1695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868300" y="4398808"/>
                  <a:ext cx="100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819F1CA-2931-4818-B7A7-C2FD3CF469A6}"/>
                    </a:ext>
                  </a:extLst>
                </p14:cNvPr>
                <p14:cNvContentPartPr/>
                <p14:nvPr/>
              </p14:nvContentPartPr>
              <p14:xfrm>
                <a:off x="10037860" y="4481968"/>
                <a:ext cx="145800" cy="19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819F1CA-2931-4818-B7A7-C2FD3CF469A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29220" y="4472968"/>
                  <a:ext cx="16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C4BCB7-A5D5-4986-AEB9-4B07F3548D11}"/>
                    </a:ext>
                  </a:extLst>
                </p14:cNvPr>
                <p14:cNvContentPartPr/>
                <p14:nvPr/>
              </p14:nvContentPartPr>
              <p14:xfrm>
                <a:off x="10143700" y="4466128"/>
                <a:ext cx="130680" cy="276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C4BCB7-A5D5-4986-AEB9-4B07F3548D1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35060" y="4457488"/>
                  <a:ext cx="148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3B4C714-82C9-4946-B413-7C344AC7EB73}"/>
                    </a:ext>
                  </a:extLst>
                </p14:cNvPr>
                <p14:cNvContentPartPr/>
                <p14:nvPr/>
              </p14:nvContentPartPr>
              <p14:xfrm>
                <a:off x="10190140" y="4416448"/>
                <a:ext cx="222840" cy="137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3B4C714-82C9-4946-B413-7C344AC7EB7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181500" y="4407448"/>
                  <a:ext cx="240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F6A8EF-6D6B-463C-819A-F7DFECA19623}"/>
                    </a:ext>
                  </a:extLst>
                </p14:cNvPr>
                <p14:cNvContentPartPr/>
                <p14:nvPr/>
              </p14:nvContentPartPr>
              <p14:xfrm>
                <a:off x="10454740" y="4294048"/>
                <a:ext cx="150120" cy="351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F6A8EF-6D6B-463C-819A-F7DFECA1962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445740" y="4285408"/>
                  <a:ext cx="167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01DEE86-1057-40B5-BF5F-81ED0C1C10E6}"/>
                    </a:ext>
                  </a:extLst>
                </p14:cNvPr>
                <p14:cNvContentPartPr/>
                <p14:nvPr/>
              </p14:nvContentPartPr>
              <p14:xfrm>
                <a:off x="9401380" y="4763848"/>
                <a:ext cx="893880" cy="43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01DEE86-1057-40B5-BF5F-81ED0C1C10E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392740" y="4754848"/>
                  <a:ext cx="91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7DB8708-559C-4641-9479-25687244252B}"/>
                    </a:ext>
                  </a:extLst>
                </p14:cNvPr>
                <p14:cNvContentPartPr/>
                <p14:nvPr/>
              </p14:nvContentPartPr>
              <p14:xfrm>
                <a:off x="9648700" y="5063008"/>
                <a:ext cx="153720" cy="266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7DB8708-559C-4641-9479-25687244252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639700" y="5054008"/>
                  <a:ext cx="171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227C32-D864-413B-A786-CEC05A4E70E4}"/>
                    </a:ext>
                  </a:extLst>
                </p14:cNvPr>
                <p14:cNvContentPartPr/>
                <p14:nvPr/>
              </p14:nvContentPartPr>
              <p14:xfrm>
                <a:off x="9758140" y="4951768"/>
                <a:ext cx="263880" cy="182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227C32-D864-413B-A786-CEC05A4E70E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749500" y="4942768"/>
                  <a:ext cx="28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5DA63A0-B44D-473E-90BF-04F10F05BAEC}"/>
                    </a:ext>
                  </a:extLst>
                </p14:cNvPr>
                <p14:cNvContentPartPr/>
                <p14:nvPr/>
              </p14:nvContentPartPr>
              <p14:xfrm>
                <a:off x="10130020" y="4879408"/>
                <a:ext cx="154800" cy="110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5DA63A0-B44D-473E-90BF-04F10F05BAE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121020" y="4870408"/>
                  <a:ext cx="172440" cy="12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318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4BFA01F-931F-4A03-A283-7E17A22142A7}"/>
              </a:ext>
            </a:extLst>
          </p:cNvPr>
          <p:cNvGrpSpPr/>
          <p:nvPr/>
        </p:nvGrpSpPr>
        <p:grpSpPr>
          <a:xfrm>
            <a:off x="673540" y="248728"/>
            <a:ext cx="847800" cy="420480"/>
            <a:chOff x="673540" y="248728"/>
            <a:chExt cx="8478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04958E-3C30-487C-AE7C-4087490DC859}"/>
                    </a:ext>
                  </a:extLst>
                </p14:cNvPr>
                <p14:cNvContentPartPr/>
                <p14:nvPr/>
              </p14:nvContentPartPr>
              <p14:xfrm>
                <a:off x="673540" y="248728"/>
                <a:ext cx="518400" cy="420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04958E-3C30-487C-AE7C-4087490DC8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4900" y="240088"/>
                  <a:ext cx="536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79CC1-9AB0-4A75-A4FA-A4D55E44D527}"/>
                    </a:ext>
                  </a:extLst>
                </p14:cNvPr>
                <p14:cNvContentPartPr/>
                <p14:nvPr/>
              </p14:nvContentPartPr>
              <p14:xfrm>
                <a:off x="830140" y="500368"/>
                <a:ext cx="182520" cy="32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79CC1-9AB0-4A75-A4FA-A4D55E44D5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500" y="491368"/>
                  <a:ext cx="200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62B88F-8112-4226-9CF7-3ACE26DD2912}"/>
                    </a:ext>
                  </a:extLst>
                </p14:cNvPr>
                <p14:cNvContentPartPr/>
                <p14:nvPr/>
              </p14:nvContentPartPr>
              <p14:xfrm>
                <a:off x="1105900" y="431248"/>
                <a:ext cx="194040" cy="19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62B88F-8112-4226-9CF7-3ACE26DD29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900" y="422248"/>
                  <a:ext cx="211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ED24CA-A03B-4D2C-8291-7AF31CC61B42}"/>
                    </a:ext>
                  </a:extLst>
                </p14:cNvPr>
                <p14:cNvContentPartPr/>
                <p14:nvPr/>
              </p14:nvContentPartPr>
              <p14:xfrm>
                <a:off x="1069900" y="393808"/>
                <a:ext cx="451440" cy="19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ED24CA-A03B-4D2C-8291-7AF31CC61B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1260" y="384808"/>
                  <a:ext cx="469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178C60-FA16-4B54-9787-FEF5AC24D6DB}"/>
                    </a:ext>
                  </a:extLst>
                </p14:cNvPr>
                <p14:cNvContentPartPr/>
                <p14:nvPr/>
              </p14:nvContentPartPr>
              <p14:xfrm>
                <a:off x="1487860" y="601528"/>
                <a:ext cx="25920" cy="13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178C60-FA16-4B54-9787-FEF5AC24D6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9220" y="592528"/>
                  <a:ext cx="43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DE0BE0B-E5DB-4FB5-8ADF-ED6C46924870}"/>
              </a:ext>
            </a:extLst>
          </p:cNvPr>
          <p:cNvGrpSpPr/>
          <p:nvPr/>
        </p:nvGrpSpPr>
        <p:grpSpPr>
          <a:xfrm>
            <a:off x="1937860" y="56848"/>
            <a:ext cx="9109440" cy="4039560"/>
            <a:chOff x="1937860" y="56848"/>
            <a:chExt cx="9109440" cy="40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577FF8-EF22-4F49-BEE1-0E83AE60E120}"/>
                    </a:ext>
                  </a:extLst>
                </p14:cNvPr>
                <p14:cNvContentPartPr/>
                <p14:nvPr/>
              </p14:nvContentPartPr>
              <p14:xfrm>
                <a:off x="6474220" y="56848"/>
                <a:ext cx="197640" cy="443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577FF8-EF22-4F49-BEE1-0E83AE60E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65220" y="48208"/>
                  <a:ext cx="215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CE2ABB-0656-47A6-BBB8-F761876E1B41}"/>
                    </a:ext>
                  </a:extLst>
                </p14:cNvPr>
                <p14:cNvContentPartPr/>
                <p14:nvPr/>
              </p14:nvContentPartPr>
              <p14:xfrm>
                <a:off x="6802180" y="328648"/>
                <a:ext cx="129240" cy="10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CE2ABB-0656-47A6-BBB8-F761876E1B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540" y="319648"/>
                  <a:ext cx="146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E80DA0-E0FF-430E-8F62-DC56B7141D3E}"/>
                    </a:ext>
                  </a:extLst>
                </p14:cNvPr>
                <p14:cNvContentPartPr/>
                <p14:nvPr/>
              </p14:nvContentPartPr>
              <p14:xfrm>
                <a:off x="7021060" y="263488"/>
                <a:ext cx="109080" cy="15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E80DA0-E0FF-430E-8F62-DC56B7141D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12060" y="254488"/>
                  <a:ext cx="126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BB32F7-A0DC-4694-B4F6-7030D160680A}"/>
                    </a:ext>
                  </a:extLst>
                </p14:cNvPr>
                <p14:cNvContentPartPr/>
                <p14:nvPr/>
              </p14:nvContentPartPr>
              <p14:xfrm>
                <a:off x="7469980" y="298768"/>
                <a:ext cx="145080" cy="140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BB32F7-A0DC-4694-B4F6-7030D16068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60980" y="290128"/>
                  <a:ext cx="162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E29AF1-AFFA-4509-9810-7DAA8C3668BD}"/>
                    </a:ext>
                  </a:extLst>
                </p14:cNvPr>
                <p14:cNvContentPartPr/>
                <p14:nvPr/>
              </p14:nvContentPartPr>
              <p14:xfrm>
                <a:off x="8038780" y="105448"/>
                <a:ext cx="203400" cy="36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E29AF1-AFFA-4509-9810-7DAA8C3668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9780" y="96448"/>
                  <a:ext cx="221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90FE30-976D-4863-9047-6E6F67B3E706}"/>
                    </a:ext>
                  </a:extLst>
                </p14:cNvPr>
                <p14:cNvContentPartPr/>
                <p14:nvPr/>
              </p14:nvContentPartPr>
              <p14:xfrm>
                <a:off x="8334340" y="331888"/>
                <a:ext cx="149040" cy="10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90FE30-976D-4863-9047-6E6F67B3E7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5340" y="322888"/>
                  <a:ext cx="16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009CD8-C287-4EB3-AC38-18154F886DF6}"/>
                    </a:ext>
                  </a:extLst>
                </p14:cNvPr>
                <p14:cNvContentPartPr/>
                <p14:nvPr/>
              </p14:nvContentPartPr>
              <p14:xfrm>
                <a:off x="8546740" y="324688"/>
                <a:ext cx="165240" cy="41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009CD8-C287-4EB3-AC38-18154F886D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38100" y="316048"/>
                  <a:ext cx="182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2D5207-5DCA-4209-9EC7-818825F683CD}"/>
                    </a:ext>
                  </a:extLst>
                </p14:cNvPr>
                <p14:cNvContentPartPr/>
                <p14:nvPr/>
              </p14:nvContentPartPr>
              <p14:xfrm>
                <a:off x="9037420" y="273208"/>
                <a:ext cx="280800" cy="5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2D5207-5DCA-4209-9EC7-818825F683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28420" y="264208"/>
                  <a:ext cx="298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21F70E-96DC-4F9C-B918-254907902EA5}"/>
                    </a:ext>
                  </a:extLst>
                </p14:cNvPr>
                <p14:cNvContentPartPr/>
                <p14:nvPr/>
              </p14:nvContentPartPr>
              <p14:xfrm>
                <a:off x="9365740" y="96088"/>
                <a:ext cx="195480" cy="380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21F70E-96DC-4F9C-B918-254907902E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56740" y="87448"/>
                  <a:ext cx="213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790E44-C233-45D9-8DF2-2DEC86B23C40}"/>
                    </a:ext>
                  </a:extLst>
                </p14:cNvPr>
                <p14:cNvContentPartPr/>
                <p14:nvPr/>
              </p14:nvContentPartPr>
              <p14:xfrm>
                <a:off x="9116620" y="73768"/>
                <a:ext cx="185760" cy="435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790E44-C233-45D9-8DF2-2DEC86B23C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07980" y="65128"/>
                  <a:ext cx="203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066841-1FB3-4381-B670-5E7DC841E0E0}"/>
                    </a:ext>
                  </a:extLst>
                </p14:cNvPr>
                <p14:cNvContentPartPr/>
                <p14:nvPr/>
              </p14:nvContentPartPr>
              <p14:xfrm>
                <a:off x="9968740" y="107248"/>
                <a:ext cx="158400" cy="40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066841-1FB3-4381-B670-5E7DC841E0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60100" y="98608"/>
                  <a:ext cx="1760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D73D32-1E55-40FE-97E5-6BE111DDC024}"/>
                    </a:ext>
                  </a:extLst>
                </p14:cNvPr>
                <p14:cNvContentPartPr/>
                <p14:nvPr/>
              </p14:nvContentPartPr>
              <p14:xfrm>
                <a:off x="9884140" y="244768"/>
                <a:ext cx="363600" cy="66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D73D32-1E55-40FE-97E5-6BE111DDC0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75140" y="236128"/>
                  <a:ext cx="381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F9AAB8-F70D-409E-9BBC-C3DE191342F8}"/>
                    </a:ext>
                  </a:extLst>
                </p14:cNvPr>
                <p14:cNvContentPartPr/>
                <p14:nvPr/>
              </p14:nvContentPartPr>
              <p14:xfrm>
                <a:off x="9628900" y="360688"/>
                <a:ext cx="195480" cy="14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F9AAB8-F70D-409E-9BBC-C3DE191342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19900" y="351688"/>
                  <a:ext cx="21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D7D1D0-C5B0-46AD-B95B-BAAE5B868AA4}"/>
                    </a:ext>
                  </a:extLst>
                </p14:cNvPr>
                <p14:cNvContentPartPr/>
                <p14:nvPr/>
              </p14:nvContentPartPr>
              <p14:xfrm>
                <a:off x="1937860" y="197968"/>
                <a:ext cx="324720" cy="395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D7D1D0-C5B0-46AD-B95B-BAAE5B868A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9220" y="188968"/>
                  <a:ext cx="3423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FA29AE-C12D-415D-B1F9-4595F078AFB9}"/>
                    </a:ext>
                  </a:extLst>
                </p14:cNvPr>
                <p14:cNvContentPartPr/>
                <p14:nvPr/>
              </p14:nvContentPartPr>
              <p14:xfrm>
                <a:off x="2033260" y="396688"/>
                <a:ext cx="155520" cy="6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FA29AE-C12D-415D-B1F9-4595F078AF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4260" y="387688"/>
                  <a:ext cx="173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0DE03E-F94F-4990-86BA-FC6C38CE3A5B}"/>
                    </a:ext>
                  </a:extLst>
                </p14:cNvPr>
                <p14:cNvContentPartPr/>
                <p14:nvPr/>
              </p14:nvContentPartPr>
              <p14:xfrm>
                <a:off x="2521060" y="364648"/>
                <a:ext cx="128880" cy="181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0DE03E-F94F-4990-86BA-FC6C38CE3A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2060" y="355648"/>
                  <a:ext cx="14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8A5328-0935-4D73-A510-0A62E77653BB}"/>
                    </a:ext>
                  </a:extLst>
                </p14:cNvPr>
                <p14:cNvContentPartPr/>
                <p14:nvPr/>
              </p14:nvContentPartPr>
              <p14:xfrm>
                <a:off x="2672980" y="419008"/>
                <a:ext cx="110160" cy="124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8A5328-0935-4D73-A510-0A62E77653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4340" y="410368"/>
                  <a:ext cx="127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9D035-747F-4F07-9512-40A13C2F21CD}"/>
                    </a:ext>
                  </a:extLst>
                </p14:cNvPr>
                <p14:cNvContentPartPr/>
                <p14:nvPr/>
              </p14:nvContentPartPr>
              <p14:xfrm>
                <a:off x="2849020" y="413968"/>
                <a:ext cx="236520" cy="11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9D035-747F-4F07-9512-40A13C2F21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0020" y="405328"/>
                  <a:ext cx="254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E634A7-1C6A-40B2-89E5-4EA5BFED1373}"/>
                    </a:ext>
                  </a:extLst>
                </p14:cNvPr>
                <p14:cNvContentPartPr/>
                <p14:nvPr/>
              </p14:nvContentPartPr>
              <p14:xfrm>
                <a:off x="3070780" y="437728"/>
                <a:ext cx="171000" cy="31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E634A7-1C6A-40B2-89E5-4EA5BFED13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1780" y="429088"/>
                  <a:ext cx="188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B2246B-0BE2-4116-9595-C7ECA0CABD54}"/>
                    </a:ext>
                  </a:extLst>
                </p14:cNvPr>
                <p14:cNvContentPartPr/>
                <p14:nvPr/>
              </p14:nvContentPartPr>
              <p14:xfrm>
                <a:off x="3165820" y="327928"/>
                <a:ext cx="224280" cy="169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B2246B-0BE2-4116-9595-C7ECA0CABD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6820" y="318928"/>
                  <a:ext cx="241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478C6B-E11F-4FCA-BD68-15DB86D5337A}"/>
                    </a:ext>
                  </a:extLst>
                </p14:cNvPr>
                <p14:cNvContentPartPr/>
                <p14:nvPr/>
              </p14:nvContentPartPr>
              <p14:xfrm>
                <a:off x="3430420" y="120928"/>
                <a:ext cx="404280" cy="37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478C6B-E11F-4FCA-BD68-15DB86D533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1420" y="112288"/>
                  <a:ext cx="421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1164BC-43CB-4328-8CCC-58D533395678}"/>
                    </a:ext>
                  </a:extLst>
                </p14:cNvPr>
                <p14:cNvContentPartPr/>
                <p14:nvPr/>
              </p14:nvContentPartPr>
              <p14:xfrm>
                <a:off x="3605380" y="321448"/>
                <a:ext cx="260640" cy="52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1164BC-43CB-4328-8CCC-58D5333956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6740" y="312448"/>
                  <a:ext cx="278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FB29C9-D8C5-4FBC-8F2A-F6172658A9FA}"/>
                    </a:ext>
                  </a:extLst>
                </p14:cNvPr>
                <p14:cNvContentPartPr/>
                <p14:nvPr/>
              </p14:nvContentPartPr>
              <p14:xfrm>
                <a:off x="3842260" y="350248"/>
                <a:ext cx="148320" cy="10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FB29C9-D8C5-4FBC-8F2A-F6172658A9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33260" y="341248"/>
                  <a:ext cx="165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F8E6F1-0E91-4AF8-A0B2-4A1E6FF82581}"/>
                    </a:ext>
                  </a:extLst>
                </p14:cNvPr>
                <p14:cNvContentPartPr/>
                <p14:nvPr/>
              </p14:nvContentPartPr>
              <p14:xfrm>
                <a:off x="3992020" y="316768"/>
                <a:ext cx="23004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F8E6F1-0E91-4AF8-A0B2-4A1E6FF825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3020" y="308128"/>
                  <a:ext cx="247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0CDC-E45D-4D3D-8F41-B02015DA0CC9}"/>
                    </a:ext>
                  </a:extLst>
                </p14:cNvPr>
                <p14:cNvContentPartPr/>
                <p14:nvPr/>
              </p14:nvContentPartPr>
              <p14:xfrm>
                <a:off x="4364980" y="372928"/>
                <a:ext cx="254160" cy="428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0CDC-E45D-4D3D-8F41-B02015DA0C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6340" y="364288"/>
                  <a:ext cx="2718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FCEADE-C827-4CA7-A955-CD78A09DDAAE}"/>
                    </a:ext>
                  </a:extLst>
                </p14:cNvPr>
                <p14:cNvContentPartPr/>
                <p14:nvPr/>
              </p14:nvContentPartPr>
              <p14:xfrm>
                <a:off x="4584580" y="289048"/>
                <a:ext cx="218520" cy="18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FCEADE-C827-4CA7-A955-CD78A09DDA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75940" y="280408"/>
                  <a:ext cx="236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15FEF4-744F-4CF2-A51A-859A4F521378}"/>
                    </a:ext>
                  </a:extLst>
                </p14:cNvPr>
                <p14:cNvContentPartPr/>
                <p14:nvPr/>
              </p14:nvContentPartPr>
              <p14:xfrm>
                <a:off x="4875100" y="297688"/>
                <a:ext cx="183240" cy="18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15FEF4-744F-4CF2-A51A-859A4F5213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6100" y="288688"/>
                  <a:ext cx="200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81DA1F-E706-46A4-A9D0-1BD6FD3B296B}"/>
                    </a:ext>
                  </a:extLst>
                </p14:cNvPr>
                <p14:cNvContentPartPr/>
                <p14:nvPr/>
              </p14:nvContentPartPr>
              <p14:xfrm>
                <a:off x="5032060" y="324688"/>
                <a:ext cx="126000" cy="146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81DA1F-E706-46A4-A9D0-1BD6FD3B29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3060" y="315688"/>
                  <a:ext cx="143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627B7E-AFD6-48CC-8CBA-9C453A67DA4E}"/>
                    </a:ext>
                  </a:extLst>
                </p14:cNvPr>
                <p14:cNvContentPartPr/>
                <p14:nvPr/>
              </p14:nvContentPartPr>
              <p14:xfrm>
                <a:off x="5165260" y="324328"/>
                <a:ext cx="225720" cy="52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627B7E-AFD6-48CC-8CBA-9C453A67DA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56620" y="315328"/>
                  <a:ext cx="2433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254DC0-BDB8-464A-8222-32663C253F59}"/>
                    </a:ext>
                  </a:extLst>
                </p14:cNvPr>
                <p14:cNvContentPartPr/>
                <p14:nvPr/>
              </p14:nvContentPartPr>
              <p14:xfrm>
                <a:off x="5492140" y="303448"/>
                <a:ext cx="154080" cy="16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254DC0-BDB8-464A-8222-32663C253F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3500" y="294808"/>
                  <a:ext cx="171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7F7E1B-E20D-47D8-AC33-DCDD3A63AC4F}"/>
                    </a:ext>
                  </a:extLst>
                </p14:cNvPr>
                <p14:cNvContentPartPr/>
                <p14:nvPr/>
              </p14:nvContentPartPr>
              <p14:xfrm>
                <a:off x="5655580" y="338728"/>
                <a:ext cx="14292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7F7E1B-E20D-47D8-AC33-DCDD3A63AC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46580" y="330088"/>
                  <a:ext cx="160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C1AC63-E631-464E-A743-4649439C2E7E}"/>
                    </a:ext>
                  </a:extLst>
                </p14:cNvPr>
                <p14:cNvContentPartPr/>
                <p14:nvPr/>
              </p14:nvContentPartPr>
              <p14:xfrm>
                <a:off x="5856820" y="321088"/>
                <a:ext cx="257400" cy="109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C1AC63-E631-464E-A743-4649439C2E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47820" y="312448"/>
                  <a:ext cx="275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9CBCA6-8B40-4D32-AB9A-2972C5D0AB99}"/>
                    </a:ext>
                  </a:extLst>
                </p14:cNvPr>
                <p14:cNvContentPartPr/>
                <p14:nvPr/>
              </p14:nvContentPartPr>
              <p14:xfrm>
                <a:off x="2046940" y="984928"/>
                <a:ext cx="259200" cy="228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9CBCA6-8B40-4D32-AB9A-2972C5D0AB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37940" y="975928"/>
                  <a:ext cx="276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2A16DB-8872-47BC-91EF-C836786E1C65}"/>
                    </a:ext>
                  </a:extLst>
                </p14:cNvPr>
                <p14:cNvContentPartPr/>
                <p14:nvPr/>
              </p14:nvContentPartPr>
              <p14:xfrm>
                <a:off x="2362660" y="1057648"/>
                <a:ext cx="181800" cy="15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2A16DB-8872-47BC-91EF-C836786E1C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54020" y="1048648"/>
                  <a:ext cx="199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69EB26-52A2-4F46-8AFD-1C2831908067}"/>
                    </a:ext>
                  </a:extLst>
                </p14:cNvPr>
                <p14:cNvContentPartPr/>
                <p14:nvPr/>
              </p14:nvContentPartPr>
              <p14:xfrm>
                <a:off x="2644180" y="1052608"/>
                <a:ext cx="175320" cy="16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69EB26-52A2-4F46-8AFD-1C28319080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35540" y="1043968"/>
                  <a:ext cx="192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272B64-8A23-44EC-B391-A4B26FAF20B8}"/>
                    </a:ext>
                  </a:extLst>
                </p14:cNvPr>
                <p14:cNvContentPartPr/>
                <p14:nvPr/>
              </p14:nvContentPartPr>
              <p14:xfrm>
                <a:off x="2868820" y="1030288"/>
                <a:ext cx="159480" cy="19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272B64-8A23-44EC-B391-A4B26FAF20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0180" y="1021288"/>
                  <a:ext cx="177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AC90D8-78BE-44F1-8B8B-0CDB32427B33}"/>
                    </a:ext>
                  </a:extLst>
                </p14:cNvPr>
                <p14:cNvContentPartPr/>
                <p14:nvPr/>
              </p14:nvContentPartPr>
              <p14:xfrm>
                <a:off x="3096700" y="1042168"/>
                <a:ext cx="171000" cy="14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AC90D8-78BE-44F1-8B8B-0CDB32427B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87700" y="1033528"/>
                  <a:ext cx="188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111EBA-2C15-423E-86F1-F53F1EB1F528}"/>
                    </a:ext>
                  </a:extLst>
                </p14:cNvPr>
                <p14:cNvContentPartPr/>
                <p14:nvPr/>
              </p14:nvContentPartPr>
              <p14:xfrm>
                <a:off x="3297220" y="982408"/>
                <a:ext cx="173880" cy="238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111EBA-2C15-423E-86F1-F53F1EB1F5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88220" y="973408"/>
                  <a:ext cx="191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EF6616-FE1B-4E3B-9658-E9CFA075AEAB}"/>
                    </a:ext>
                  </a:extLst>
                </p14:cNvPr>
                <p14:cNvContentPartPr/>
                <p14:nvPr/>
              </p14:nvContentPartPr>
              <p14:xfrm>
                <a:off x="3889060" y="1061608"/>
                <a:ext cx="69480" cy="98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EF6616-FE1B-4E3B-9658-E9CFA075AE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80060" y="1052968"/>
                  <a:ext cx="87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1DD1BF-BF8B-4DCA-9535-CB064A91857C}"/>
                    </a:ext>
                  </a:extLst>
                </p14:cNvPr>
                <p14:cNvContentPartPr/>
                <p14:nvPr/>
              </p14:nvContentPartPr>
              <p14:xfrm>
                <a:off x="4205860" y="755248"/>
                <a:ext cx="190080" cy="40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1DD1BF-BF8B-4DCA-9535-CB064A9185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6860" y="746248"/>
                  <a:ext cx="207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14D23E-AB97-426A-AD96-745F6FD7CD7A}"/>
                    </a:ext>
                  </a:extLst>
                </p14:cNvPr>
                <p14:cNvContentPartPr/>
                <p14:nvPr/>
              </p14:nvContentPartPr>
              <p14:xfrm>
                <a:off x="4098940" y="958648"/>
                <a:ext cx="397800" cy="7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14D23E-AB97-426A-AD96-745F6FD7CD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90300" y="950008"/>
                  <a:ext cx="415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E956EA-DBAF-49E6-A2B4-3716B2B3B09D}"/>
                    </a:ext>
                  </a:extLst>
                </p14:cNvPr>
                <p14:cNvContentPartPr/>
                <p14:nvPr/>
              </p14:nvContentPartPr>
              <p14:xfrm>
                <a:off x="4887700" y="696568"/>
                <a:ext cx="213120" cy="52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E956EA-DBAF-49E6-A2B4-3716B2B3B0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79060" y="687928"/>
                  <a:ext cx="2307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FE2EE8-8747-465B-994D-583EB26DC368}"/>
                    </a:ext>
                  </a:extLst>
                </p14:cNvPr>
                <p14:cNvContentPartPr/>
                <p14:nvPr/>
              </p14:nvContentPartPr>
              <p14:xfrm>
                <a:off x="4801660" y="978808"/>
                <a:ext cx="486360" cy="21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FE2EE8-8747-465B-994D-583EB26DC3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93020" y="969808"/>
                  <a:ext cx="50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AAE7C6-323F-4839-9385-D466ADA43364}"/>
                    </a:ext>
                  </a:extLst>
                </p14:cNvPr>
                <p14:cNvContentPartPr/>
                <p14:nvPr/>
              </p14:nvContentPartPr>
              <p14:xfrm>
                <a:off x="5717860" y="578128"/>
                <a:ext cx="332280" cy="599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AAE7C6-323F-4839-9385-D466ADA433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09220" y="569128"/>
                  <a:ext cx="3499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D857A3-E288-4B85-A56B-D88AFA955DFC}"/>
                    </a:ext>
                  </a:extLst>
                </p14:cNvPr>
                <p14:cNvContentPartPr/>
                <p14:nvPr/>
              </p14:nvContentPartPr>
              <p14:xfrm>
                <a:off x="5642260" y="1015168"/>
                <a:ext cx="317880" cy="71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D857A3-E288-4B85-A56B-D88AFA955D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33620" y="1006168"/>
                  <a:ext cx="335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2A9E62-1579-4B6C-A8FE-2C29E937741A}"/>
                    </a:ext>
                  </a:extLst>
                </p14:cNvPr>
                <p14:cNvContentPartPr/>
                <p14:nvPr/>
              </p14:nvContentPartPr>
              <p14:xfrm>
                <a:off x="5963020" y="1002928"/>
                <a:ext cx="172080" cy="131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2A9E62-1579-4B6C-A8FE-2C29E93774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4380" y="994288"/>
                  <a:ext cx="189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96C445-4E32-48E4-8412-773681276CA0}"/>
                    </a:ext>
                  </a:extLst>
                </p14:cNvPr>
                <p14:cNvContentPartPr/>
                <p14:nvPr/>
              </p14:nvContentPartPr>
              <p14:xfrm>
                <a:off x="6277300" y="1036408"/>
                <a:ext cx="62640" cy="138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96C445-4E32-48E4-8412-773681276C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68300" y="1027408"/>
                  <a:ext cx="80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D9BBEB-314B-46E2-8741-3B323B4E077F}"/>
                    </a:ext>
                  </a:extLst>
                </p14:cNvPr>
                <p14:cNvContentPartPr/>
                <p14:nvPr/>
              </p14:nvContentPartPr>
              <p14:xfrm>
                <a:off x="6599500" y="775048"/>
                <a:ext cx="156600" cy="39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D9BBEB-314B-46E2-8741-3B323B4E07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90500" y="766408"/>
                  <a:ext cx="174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F0780C-37F6-4001-ABC5-D2C217D83EAD}"/>
                    </a:ext>
                  </a:extLst>
                </p14:cNvPr>
                <p14:cNvContentPartPr/>
                <p14:nvPr/>
              </p14:nvContentPartPr>
              <p14:xfrm>
                <a:off x="7066780" y="967288"/>
                <a:ext cx="171720" cy="162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F0780C-37F6-4001-ABC5-D2C217D83E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8140" y="958288"/>
                  <a:ext cx="189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253967-CB52-4CD9-8D54-238B969D82C9}"/>
                    </a:ext>
                  </a:extLst>
                </p14:cNvPr>
                <p14:cNvContentPartPr/>
                <p14:nvPr/>
              </p14:nvContentPartPr>
              <p14:xfrm>
                <a:off x="7336060" y="990688"/>
                <a:ext cx="186840" cy="126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253967-CB52-4CD9-8D54-238B969D82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27060" y="982048"/>
                  <a:ext cx="204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79C79D-1DE9-4056-BE4B-9D9A5E2CDE34}"/>
                    </a:ext>
                  </a:extLst>
                </p14:cNvPr>
                <p14:cNvContentPartPr/>
                <p14:nvPr/>
              </p14:nvContentPartPr>
              <p14:xfrm>
                <a:off x="7612180" y="966208"/>
                <a:ext cx="95040" cy="14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79C79D-1DE9-4056-BE4B-9D9A5E2CDE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03540" y="957568"/>
                  <a:ext cx="112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45F30B5-FBF7-4E1F-9622-BFAB81E0B3FE}"/>
                    </a:ext>
                  </a:extLst>
                </p14:cNvPr>
                <p14:cNvContentPartPr/>
                <p14:nvPr/>
              </p14:nvContentPartPr>
              <p14:xfrm>
                <a:off x="7790740" y="943528"/>
                <a:ext cx="172800" cy="145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45F30B5-FBF7-4E1F-9622-BFAB81E0B3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1740" y="934888"/>
                  <a:ext cx="19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76E8BF-1BD9-49CE-9C95-0E724E63C8E3}"/>
                    </a:ext>
                  </a:extLst>
                </p14:cNvPr>
                <p14:cNvContentPartPr/>
                <p14:nvPr/>
              </p14:nvContentPartPr>
              <p14:xfrm>
                <a:off x="8261980" y="966208"/>
                <a:ext cx="56520" cy="13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76E8BF-1BD9-49CE-9C95-0E724E63C8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53340" y="957208"/>
                  <a:ext cx="7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FA62A-E4B5-4FF9-9320-6F085F713D10}"/>
                    </a:ext>
                  </a:extLst>
                </p14:cNvPr>
                <p14:cNvContentPartPr/>
                <p14:nvPr/>
              </p14:nvContentPartPr>
              <p14:xfrm>
                <a:off x="8443420" y="979888"/>
                <a:ext cx="212760" cy="15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FA62A-E4B5-4FF9-9320-6F085F713D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34420" y="971248"/>
                  <a:ext cx="230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ECF3EB-671D-4A90-9C6B-4F99BE537A0A}"/>
                    </a:ext>
                  </a:extLst>
                </p14:cNvPr>
                <p14:cNvContentPartPr/>
                <p14:nvPr/>
              </p14:nvContentPartPr>
              <p14:xfrm>
                <a:off x="9021220" y="922648"/>
                <a:ext cx="195120" cy="17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ECF3EB-671D-4A90-9C6B-4F99BE537A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2220" y="914008"/>
                  <a:ext cx="212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CB6EAB-30FD-4E9D-B78A-69C3512D59A0}"/>
                    </a:ext>
                  </a:extLst>
                </p14:cNvPr>
                <p14:cNvContentPartPr/>
                <p14:nvPr/>
              </p14:nvContentPartPr>
              <p14:xfrm>
                <a:off x="9310660" y="907888"/>
                <a:ext cx="237600" cy="18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CB6EAB-30FD-4E9D-B78A-69C3512D59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01660" y="898888"/>
                  <a:ext cx="255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F16107-B899-435E-9729-B26536BEA0D7}"/>
                    </a:ext>
                  </a:extLst>
                </p14:cNvPr>
                <p14:cNvContentPartPr/>
                <p14:nvPr/>
              </p14:nvContentPartPr>
              <p14:xfrm>
                <a:off x="9546820" y="930928"/>
                <a:ext cx="124560" cy="114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F16107-B899-435E-9729-B26536BEA0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38180" y="921928"/>
                  <a:ext cx="142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B42CEC-2792-4887-B5BF-BD7B56157BB3}"/>
                    </a:ext>
                  </a:extLst>
                </p14:cNvPr>
                <p14:cNvContentPartPr/>
                <p14:nvPr/>
              </p14:nvContentPartPr>
              <p14:xfrm>
                <a:off x="9740140" y="924808"/>
                <a:ext cx="177120" cy="164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B42CEC-2792-4887-B5BF-BD7B56157B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31500" y="916168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99FA57-7C5F-41AC-9F1D-6459F28BD24A}"/>
                    </a:ext>
                  </a:extLst>
                </p14:cNvPr>
                <p14:cNvContentPartPr/>
                <p14:nvPr/>
              </p14:nvContentPartPr>
              <p14:xfrm>
                <a:off x="9965860" y="893488"/>
                <a:ext cx="212760" cy="371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99FA57-7C5F-41AC-9F1D-6459F28BD2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57220" y="884488"/>
                  <a:ext cx="230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9085DA-8414-43BD-9707-B40FFEA07497}"/>
                    </a:ext>
                  </a:extLst>
                </p14:cNvPr>
                <p14:cNvContentPartPr/>
                <p14:nvPr/>
              </p14:nvContentPartPr>
              <p14:xfrm>
                <a:off x="2125780" y="1610608"/>
                <a:ext cx="157320" cy="27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9085DA-8414-43BD-9707-B40FFEA074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16780" y="1601968"/>
                  <a:ext cx="17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1835B9-B108-40B9-8527-19DD43EA5E89}"/>
                    </a:ext>
                  </a:extLst>
                </p14:cNvPr>
                <p14:cNvContentPartPr/>
                <p14:nvPr/>
              </p14:nvContentPartPr>
              <p14:xfrm>
                <a:off x="2379220" y="1675768"/>
                <a:ext cx="150840" cy="171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1835B9-B108-40B9-8527-19DD43EA5E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70580" y="1667128"/>
                  <a:ext cx="16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F7A50C-8CCD-467D-BD76-0A4373EB2114}"/>
                    </a:ext>
                  </a:extLst>
                </p14:cNvPr>
                <p14:cNvContentPartPr/>
                <p14:nvPr/>
              </p14:nvContentPartPr>
              <p14:xfrm>
                <a:off x="2606380" y="1647328"/>
                <a:ext cx="176760" cy="186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F7A50C-8CCD-467D-BD76-0A4373EB21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97740" y="1638688"/>
                  <a:ext cx="194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89EE1A-D3BC-4B02-8380-DBFA794CCAE4}"/>
                    </a:ext>
                  </a:extLst>
                </p14:cNvPr>
                <p14:cNvContentPartPr/>
                <p14:nvPr/>
              </p14:nvContentPartPr>
              <p14:xfrm>
                <a:off x="2920300" y="1626088"/>
                <a:ext cx="172440" cy="20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89EE1A-D3BC-4B02-8380-DBFA794CCA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1300" y="1617448"/>
                  <a:ext cx="190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668C914-8350-4C40-830A-7B155C595BFE}"/>
                    </a:ext>
                  </a:extLst>
                </p14:cNvPr>
                <p14:cNvContentPartPr/>
                <p14:nvPr/>
              </p14:nvContentPartPr>
              <p14:xfrm>
                <a:off x="3484420" y="1595128"/>
                <a:ext cx="258480" cy="206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668C914-8350-4C40-830A-7B155C595B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75420" y="1586128"/>
                  <a:ext cx="276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937E6C-0A44-430B-A78B-5C1F4DC0028F}"/>
                    </a:ext>
                  </a:extLst>
                </p14:cNvPr>
                <p14:cNvContentPartPr/>
                <p14:nvPr/>
              </p14:nvContentPartPr>
              <p14:xfrm>
                <a:off x="3783580" y="1655968"/>
                <a:ext cx="131040" cy="12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937E6C-0A44-430B-A78B-5C1F4DC002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4580" y="1646968"/>
                  <a:ext cx="14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0BD391-FB07-4FD6-A5E2-59CD2D5F881D}"/>
                    </a:ext>
                  </a:extLst>
                </p14:cNvPr>
                <p14:cNvContentPartPr/>
                <p14:nvPr/>
              </p14:nvContentPartPr>
              <p14:xfrm>
                <a:off x="4015780" y="1625728"/>
                <a:ext cx="176040" cy="142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0BD391-FB07-4FD6-A5E2-59CD2D5F88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07140" y="1617088"/>
                  <a:ext cx="193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8F7CAE-742A-4EB5-8C9A-B64CDFEFB4DC}"/>
                    </a:ext>
                  </a:extLst>
                </p14:cNvPr>
                <p14:cNvContentPartPr/>
                <p14:nvPr/>
              </p14:nvContentPartPr>
              <p14:xfrm>
                <a:off x="4392700" y="1538248"/>
                <a:ext cx="133200" cy="239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8F7CAE-742A-4EB5-8C9A-B64CDFEFB4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84060" y="1529608"/>
                  <a:ext cx="150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F50567B-3A0D-4A12-BD91-90DB57EC6DB7}"/>
                    </a:ext>
                  </a:extLst>
                </p14:cNvPr>
                <p14:cNvContentPartPr/>
                <p14:nvPr/>
              </p14:nvContentPartPr>
              <p14:xfrm>
                <a:off x="4725340" y="1782328"/>
                <a:ext cx="110160" cy="164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F50567B-3A0D-4A12-BD91-90DB57EC6D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16700" y="1773688"/>
                  <a:ext cx="127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F06E15-001F-48FB-A0C9-1D0999A27C70}"/>
                    </a:ext>
                  </a:extLst>
                </p14:cNvPr>
                <p14:cNvContentPartPr/>
                <p14:nvPr/>
              </p14:nvContentPartPr>
              <p14:xfrm>
                <a:off x="4978060" y="1623928"/>
                <a:ext cx="141840" cy="17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F06E15-001F-48FB-A0C9-1D0999A27C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69060" y="1614928"/>
                  <a:ext cx="159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090878-116D-4F13-AB92-37A56F8F8B17}"/>
                    </a:ext>
                  </a:extLst>
                </p14:cNvPr>
                <p14:cNvContentPartPr/>
                <p14:nvPr/>
              </p14:nvContentPartPr>
              <p14:xfrm>
                <a:off x="5199460" y="1631488"/>
                <a:ext cx="194040" cy="145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090878-116D-4F13-AB92-37A56F8F8B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90820" y="1622848"/>
                  <a:ext cx="21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ADBA8F-3914-4B78-8029-2AEBB6038660}"/>
                    </a:ext>
                  </a:extLst>
                </p14:cNvPr>
                <p14:cNvContentPartPr/>
                <p14:nvPr/>
              </p14:nvContentPartPr>
              <p14:xfrm>
                <a:off x="5703100" y="1563808"/>
                <a:ext cx="174240" cy="159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ADBA8F-3914-4B78-8029-2AEBB603866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94100" y="1555168"/>
                  <a:ext cx="191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B95E1A0-4F9E-4D0C-902F-9C1A897F162E}"/>
                    </a:ext>
                  </a:extLst>
                </p14:cNvPr>
                <p14:cNvContentPartPr/>
                <p14:nvPr/>
              </p14:nvContentPartPr>
              <p14:xfrm>
                <a:off x="6005140" y="1540768"/>
                <a:ext cx="249840" cy="195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B95E1A0-4F9E-4D0C-902F-9C1A897F16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96140" y="1532128"/>
                  <a:ext cx="267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F2DAF9-EADA-487F-A62F-36751AE3BC7C}"/>
                    </a:ext>
                  </a:extLst>
                </p14:cNvPr>
                <p14:cNvContentPartPr/>
                <p14:nvPr/>
              </p14:nvContentPartPr>
              <p14:xfrm>
                <a:off x="6204220" y="1550128"/>
                <a:ext cx="167040" cy="114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F2DAF9-EADA-487F-A62F-36751AE3BC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5580" y="1541488"/>
                  <a:ext cx="184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01CB3E-47A2-499F-BA73-5AA918B44278}"/>
                    </a:ext>
                  </a:extLst>
                </p14:cNvPr>
                <p14:cNvContentPartPr/>
                <p14:nvPr/>
              </p14:nvContentPartPr>
              <p14:xfrm>
                <a:off x="6405100" y="1523488"/>
                <a:ext cx="207000" cy="18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01CB3E-47A2-499F-BA73-5AA918B442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96100" y="1514488"/>
                  <a:ext cx="224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9CC761-1B79-400F-B3B0-DAA5B4E46E50}"/>
                    </a:ext>
                  </a:extLst>
                </p14:cNvPr>
                <p14:cNvContentPartPr/>
                <p14:nvPr/>
              </p14:nvContentPartPr>
              <p14:xfrm>
                <a:off x="6588340" y="1562368"/>
                <a:ext cx="187560" cy="12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9CC761-1B79-400F-B3B0-DAA5B4E46E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79700" y="1553368"/>
                  <a:ext cx="205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42DF00-1AC9-4B21-9580-B271568B10C3}"/>
                    </a:ext>
                  </a:extLst>
                </p14:cNvPr>
                <p14:cNvContentPartPr/>
                <p14:nvPr/>
              </p14:nvContentPartPr>
              <p14:xfrm>
                <a:off x="6863740" y="1533568"/>
                <a:ext cx="192240" cy="300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42DF00-1AC9-4B21-9580-B271568B10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54740" y="1524928"/>
                  <a:ext cx="209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AB12005-37A2-435D-8C48-DF53B82BCE83}"/>
                    </a:ext>
                  </a:extLst>
                </p14:cNvPr>
                <p14:cNvContentPartPr/>
                <p14:nvPr/>
              </p14:nvContentPartPr>
              <p14:xfrm>
                <a:off x="7095580" y="1508008"/>
                <a:ext cx="232200" cy="234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AB12005-37A2-435D-8C48-DF53B82BC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86940" y="1499008"/>
                  <a:ext cx="249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BA268B-7E71-422A-9FA8-CE4E3B963ACB}"/>
                    </a:ext>
                  </a:extLst>
                </p14:cNvPr>
                <p14:cNvContentPartPr/>
                <p14:nvPr/>
              </p14:nvContentPartPr>
              <p14:xfrm>
                <a:off x="7479340" y="1697008"/>
                <a:ext cx="25200" cy="4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BA268B-7E71-422A-9FA8-CE4E3B963AC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70700" y="1688368"/>
                  <a:ext cx="42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FB7555-C4BE-44F4-BBEB-352B05A29510}"/>
                    </a:ext>
                  </a:extLst>
                </p14:cNvPr>
                <p14:cNvContentPartPr/>
                <p14:nvPr/>
              </p14:nvContentPartPr>
              <p14:xfrm>
                <a:off x="7865980" y="1555168"/>
                <a:ext cx="58680" cy="122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FB7555-C4BE-44F4-BBEB-352B05A295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56980" y="1546528"/>
                  <a:ext cx="76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302A79-A983-4BA7-B95F-B5EF5662F499}"/>
                    </a:ext>
                  </a:extLst>
                </p14:cNvPr>
                <p14:cNvContentPartPr/>
                <p14:nvPr/>
              </p14:nvContentPartPr>
              <p14:xfrm>
                <a:off x="7708300" y="1706008"/>
                <a:ext cx="291240" cy="29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302A79-A983-4BA7-B95F-B5EF5662F4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99660" y="1697368"/>
                  <a:ext cx="308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B5FEAF-F1CA-408A-9CA3-F105850C8BA5}"/>
                    </a:ext>
                  </a:extLst>
                </p14:cNvPr>
                <p14:cNvContentPartPr/>
                <p14:nvPr/>
              </p14:nvContentPartPr>
              <p14:xfrm>
                <a:off x="7763020" y="1512688"/>
                <a:ext cx="333000" cy="52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B5FEAF-F1CA-408A-9CA3-F105850C8BA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54020" y="1504048"/>
                  <a:ext cx="350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DD96DB-00EE-492C-9677-F5CF1B085E02}"/>
                    </a:ext>
                  </a:extLst>
                </p14:cNvPr>
                <p14:cNvContentPartPr/>
                <p14:nvPr/>
              </p14:nvContentPartPr>
              <p14:xfrm>
                <a:off x="8098540" y="1587568"/>
                <a:ext cx="233640" cy="13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DD96DB-00EE-492C-9677-F5CF1B085E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9540" y="1578928"/>
                  <a:ext cx="25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4127B48-0E6B-4989-B3EE-EC8249D5D594}"/>
                    </a:ext>
                  </a:extLst>
                </p14:cNvPr>
                <p14:cNvContentPartPr/>
                <p14:nvPr/>
              </p14:nvContentPartPr>
              <p14:xfrm>
                <a:off x="8708380" y="1534288"/>
                <a:ext cx="191520" cy="157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4127B48-0E6B-4989-B3EE-EC8249D5D5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99740" y="1525648"/>
                  <a:ext cx="209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32989E-D312-4D92-8ECE-25BA26A7717D}"/>
                    </a:ext>
                  </a:extLst>
                </p14:cNvPr>
                <p14:cNvContentPartPr/>
                <p14:nvPr/>
              </p14:nvContentPartPr>
              <p14:xfrm>
                <a:off x="8955340" y="1589008"/>
                <a:ext cx="170640" cy="11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32989E-D312-4D92-8ECE-25BA26A771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46700" y="1580368"/>
                  <a:ext cx="18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0D76677-401A-479C-BC77-C947F2736262}"/>
                    </a:ext>
                  </a:extLst>
                </p14:cNvPr>
                <p14:cNvContentPartPr/>
                <p14:nvPr/>
              </p14:nvContentPartPr>
              <p14:xfrm>
                <a:off x="9466540" y="1550848"/>
                <a:ext cx="158760" cy="15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0D76677-401A-479C-BC77-C947F27362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57900" y="1541848"/>
                  <a:ext cx="176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FE3798-C44F-46C1-A538-276847B3EF27}"/>
                    </a:ext>
                  </a:extLst>
                </p14:cNvPr>
                <p14:cNvContentPartPr/>
                <p14:nvPr/>
              </p14:nvContentPartPr>
              <p14:xfrm>
                <a:off x="9864700" y="1251688"/>
                <a:ext cx="228600" cy="438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FE3798-C44F-46C1-A538-276847B3EF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55700" y="1242688"/>
                  <a:ext cx="246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B7782A-5DA4-4DF0-AD64-CB77A70D8A12}"/>
                    </a:ext>
                  </a:extLst>
                </p14:cNvPr>
                <p14:cNvContentPartPr/>
                <p14:nvPr/>
              </p14:nvContentPartPr>
              <p14:xfrm>
                <a:off x="9772540" y="1532848"/>
                <a:ext cx="230400" cy="68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B7782A-5DA4-4DF0-AD64-CB77A70D8A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63900" y="1524208"/>
                  <a:ext cx="24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1AC57F1-52F3-4779-A00C-2FDA5F7B4242}"/>
                    </a:ext>
                  </a:extLst>
                </p14:cNvPr>
                <p14:cNvContentPartPr/>
                <p14:nvPr/>
              </p14:nvContentPartPr>
              <p14:xfrm>
                <a:off x="10114900" y="1193008"/>
                <a:ext cx="286200" cy="54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1AC57F1-52F3-4779-A00C-2FDA5F7B42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05900" y="1184368"/>
                  <a:ext cx="3038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F84F7D-7E30-496D-AC59-1CC79C6C4AE2}"/>
                    </a:ext>
                  </a:extLst>
                </p14:cNvPr>
                <p14:cNvContentPartPr/>
                <p14:nvPr/>
              </p14:nvContentPartPr>
              <p14:xfrm>
                <a:off x="10054060" y="1568128"/>
                <a:ext cx="199800" cy="19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F84F7D-7E30-496D-AC59-1CC79C6C4A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5420" y="1559128"/>
                  <a:ext cx="21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80230D-3598-4FEE-BA1B-DCBF19D6C6B7}"/>
                    </a:ext>
                  </a:extLst>
                </p14:cNvPr>
                <p14:cNvContentPartPr/>
                <p14:nvPr/>
              </p14:nvContentPartPr>
              <p14:xfrm>
                <a:off x="10279420" y="1545088"/>
                <a:ext cx="94320" cy="151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80230D-3598-4FEE-BA1B-DCBF19D6C6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70780" y="1536088"/>
                  <a:ext cx="11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F29F78-44E6-4FB2-9308-9A742FAF5EEA}"/>
                    </a:ext>
                  </a:extLst>
                </p14:cNvPr>
                <p14:cNvContentPartPr/>
                <p14:nvPr/>
              </p14:nvContentPartPr>
              <p14:xfrm>
                <a:off x="10458700" y="1508728"/>
                <a:ext cx="182160" cy="194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F29F78-44E6-4FB2-9308-9A742FAF5E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50060" y="1499728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59DED3-1E18-4D8C-8339-14F778D5326A}"/>
                    </a:ext>
                  </a:extLst>
                </p14:cNvPr>
                <p14:cNvContentPartPr/>
                <p14:nvPr/>
              </p14:nvContentPartPr>
              <p14:xfrm>
                <a:off x="10750300" y="1225768"/>
                <a:ext cx="297000" cy="54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59DED3-1E18-4D8C-8339-14F778D532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41300" y="1217128"/>
                  <a:ext cx="3146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001715-853B-4E56-B8A7-ED6632A7AEBF}"/>
                    </a:ext>
                  </a:extLst>
                </p14:cNvPr>
                <p14:cNvContentPartPr/>
                <p14:nvPr/>
              </p14:nvContentPartPr>
              <p14:xfrm>
                <a:off x="2294620" y="2075728"/>
                <a:ext cx="257040" cy="491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001715-853B-4E56-B8A7-ED6632A7AE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85980" y="2066728"/>
                  <a:ext cx="274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F88A63-ECE4-41BF-B792-9792669CDA65}"/>
                    </a:ext>
                  </a:extLst>
                </p14:cNvPr>
                <p14:cNvContentPartPr/>
                <p14:nvPr/>
              </p14:nvContentPartPr>
              <p14:xfrm>
                <a:off x="2252500" y="2326288"/>
                <a:ext cx="347400" cy="35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F88A63-ECE4-41BF-B792-9792669CDA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43500" y="2317648"/>
                  <a:ext cx="365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A86ABD8-7648-418E-84FD-14A1AB362D88}"/>
                    </a:ext>
                  </a:extLst>
                </p14:cNvPr>
                <p14:cNvContentPartPr/>
                <p14:nvPr/>
              </p14:nvContentPartPr>
              <p14:xfrm>
                <a:off x="2524300" y="2342128"/>
                <a:ext cx="136080" cy="18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A86ABD8-7648-418E-84FD-14A1AB362D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15660" y="2333128"/>
                  <a:ext cx="153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AB8757-9C10-43E4-88CE-75B0FE39FEA2}"/>
                    </a:ext>
                  </a:extLst>
                </p14:cNvPr>
                <p14:cNvContentPartPr/>
                <p14:nvPr/>
              </p14:nvContentPartPr>
              <p14:xfrm>
                <a:off x="3143500" y="1945768"/>
                <a:ext cx="366840" cy="583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AB8757-9C10-43E4-88CE-75B0FE39FE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34500" y="1937128"/>
                  <a:ext cx="3844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E8DA1A-FB2B-48FA-9A14-40602ABDAE6E}"/>
                    </a:ext>
                  </a:extLst>
                </p14:cNvPr>
                <p14:cNvContentPartPr/>
                <p14:nvPr/>
              </p14:nvContentPartPr>
              <p14:xfrm>
                <a:off x="3149980" y="2337808"/>
                <a:ext cx="239040" cy="37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E8DA1A-FB2B-48FA-9A14-40602ABDAE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41340" y="2329168"/>
                  <a:ext cx="25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E06E47-7B7C-4712-BF24-458E2CC3602D}"/>
                    </a:ext>
                  </a:extLst>
                </p14:cNvPr>
                <p14:cNvContentPartPr/>
                <p14:nvPr/>
              </p14:nvContentPartPr>
              <p14:xfrm>
                <a:off x="3359860" y="2336728"/>
                <a:ext cx="276480" cy="165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E06E47-7B7C-4712-BF24-458E2CC360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50860" y="2328088"/>
                  <a:ext cx="294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EB9B498-03A5-4208-A040-DE11C66A5E14}"/>
                    </a:ext>
                  </a:extLst>
                </p14:cNvPr>
                <p14:cNvContentPartPr/>
                <p14:nvPr/>
              </p14:nvContentPartPr>
              <p14:xfrm>
                <a:off x="3695380" y="2329168"/>
                <a:ext cx="222840" cy="172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EB9B498-03A5-4208-A040-DE11C66A5E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6740" y="2320528"/>
                  <a:ext cx="240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C857C6-0534-487E-BC7F-1F4CF5FA54C0}"/>
                    </a:ext>
                  </a:extLst>
                </p14:cNvPr>
                <p14:cNvContentPartPr/>
                <p14:nvPr/>
              </p14:nvContentPartPr>
              <p14:xfrm>
                <a:off x="3874660" y="2168968"/>
                <a:ext cx="151920" cy="284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C857C6-0534-487E-BC7F-1F4CF5FA54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66020" y="2159968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B44808-1D27-4DE4-8961-6DEC3DE56EFC}"/>
                    </a:ext>
                  </a:extLst>
                </p14:cNvPr>
                <p14:cNvContentPartPr/>
                <p14:nvPr/>
              </p14:nvContentPartPr>
              <p14:xfrm>
                <a:off x="4376500" y="2089048"/>
                <a:ext cx="222480" cy="387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B44808-1D27-4DE4-8961-6DEC3DE56E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67860" y="2080048"/>
                  <a:ext cx="240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1766CC-10FA-4D8F-82D0-BE3878FED248}"/>
                    </a:ext>
                  </a:extLst>
                </p14:cNvPr>
                <p14:cNvContentPartPr/>
                <p14:nvPr/>
              </p14:nvContentPartPr>
              <p14:xfrm>
                <a:off x="4296580" y="2211448"/>
                <a:ext cx="445680" cy="10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1766CC-10FA-4D8F-82D0-BE3878FED2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87580" y="2202448"/>
                  <a:ext cx="46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F3DC7FA-67D4-4EE7-9FE9-0F88530CBC61}"/>
                    </a:ext>
                  </a:extLst>
                </p14:cNvPr>
                <p14:cNvContentPartPr/>
                <p14:nvPr/>
              </p14:nvContentPartPr>
              <p14:xfrm>
                <a:off x="4701580" y="2027128"/>
                <a:ext cx="194400" cy="36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F3DC7FA-67D4-4EE7-9FE9-0F88530CBC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92940" y="2018488"/>
                  <a:ext cx="212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93EC49-9656-4D81-9637-3798541791D9}"/>
                    </a:ext>
                  </a:extLst>
                </p14:cNvPr>
                <p14:cNvContentPartPr/>
                <p14:nvPr/>
              </p14:nvContentPartPr>
              <p14:xfrm>
                <a:off x="4973020" y="2220808"/>
                <a:ext cx="148320" cy="173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93EC49-9656-4D81-9637-3798541791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64020" y="2212168"/>
                  <a:ext cx="165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9C319A-801D-4131-82F1-BE80A043ECD4}"/>
                    </a:ext>
                  </a:extLst>
                </p14:cNvPr>
                <p14:cNvContentPartPr/>
                <p14:nvPr/>
              </p14:nvContentPartPr>
              <p14:xfrm>
                <a:off x="5491060" y="1953328"/>
                <a:ext cx="231480" cy="421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9C319A-801D-4131-82F1-BE80A043EC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82420" y="1944328"/>
                  <a:ext cx="24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1CF37A-B816-4A3A-AC12-B67C895F8A0E}"/>
                    </a:ext>
                  </a:extLst>
                </p14:cNvPr>
                <p14:cNvContentPartPr/>
                <p14:nvPr/>
              </p14:nvContentPartPr>
              <p14:xfrm>
                <a:off x="5778340" y="2208928"/>
                <a:ext cx="143640" cy="164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1CF37A-B816-4A3A-AC12-B67C895F8A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69700" y="2199928"/>
                  <a:ext cx="161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09670E-8BEB-4940-86C9-B78796B114ED}"/>
                    </a:ext>
                  </a:extLst>
                </p14:cNvPr>
                <p14:cNvContentPartPr/>
                <p14:nvPr/>
              </p14:nvContentPartPr>
              <p14:xfrm>
                <a:off x="5916220" y="2201728"/>
                <a:ext cx="234720" cy="637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09670E-8BEB-4940-86C9-B78796B114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07220" y="2192728"/>
                  <a:ext cx="25236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782033-396D-4F55-AD16-2C897F04721E}"/>
                    </a:ext>
                  </a:extLst>
                </p14:cNvPr>
                <p14:cNvContentPartPr/>
                <p14:nvPr/>
              </p14:nvContentPartPr>
              <p14:xfrm>
                <a:off x="2465260" y="2811568"/>
                <a:ext cx="151200" cy="389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782033-396D-4F55-AD16-2C897F0472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56620" y="2802568"/>
                  <a:ext cx="168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2B3FED3-32A7-4A7E-ACE5-6DCB0D06CB8B}"/>
                    </a:ext>
                  </a:extLst>
                </p14:cNvPr>
                <p14:cNvContentPartPr/>
                <p14:nvPr/>
              </p14:nvContentPartPr>
              <p14:xfrm>
                <a:off x="2353660" y="2926048"/>
                <a:ext cx="429120" cy="139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2B3FED3-32A7-4A7E-ACE5-6DCB0D06CB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44660" y="2917048"/>
                  <a:ext cx="44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ED88DC7-7203-4FE8-B1F7-3D5FDA4B87E4}"/>
                    </a:ext>
                  </a:extLst>
                </p14:cNvPr>
                <p14:cNvContentPartPr/>
                <p14:nvPr/>
              </p14:nvContentPartPr>
              <p14:xfrm>
                <a:off x="2719420" y="2714728"/>
                <a:ext cx="191520" cy="410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ED88DC7-7203-4FE8-B1F7-3D5FDA4B87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10780" y="2705728"/>
                  <a:ext cx="209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094411-C472-4A5E-AE30-2DCD3CDC7A6F}"/>
                    </a:ext>
                  </a:extLst>
                </p14:cNvPr>
                <p14:cNvContentPartPr/>
                <p14:nvPr/>
              </p14:nvContentPartPr>
              <p14:xfrm>
                <a:off x="2958100" y="2952328"/>
                <a:ext cx="131040" cy="162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094411-C472-4A5E-AE30-2DCD3CDC7A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9460" y="2943328"/>
                  <a:ext cx="148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FB7D032-66FA-473A-AC03-71871A326501}"/>
                    </a:ext>
                  </a:extLst>
                </p14:cNvPr>
                <p14:cNvContentPartPr/>
                <p14:nvPr/>
              </p14:nvContentPartPr>
              <p14:xfrm>
                <a:off x="3252580" y="3026488"/>
                <a:ext cx="22356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FB7D032-66FA-473A-AC03-71871A3265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43940" y="3017848"/>
                  <a:ext cx="2412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CA3CAD6-75CE-44B8-9F72-E493DF47EB1C}"/>
                    </a:ext>
                  </a:extLst>
                </p14:cNvPr>
                <p14:cNvContentPartPr/>
                <p14:nvPr/>
              </p14:nvContentPartPr>
              <p14:xfrm>
                <a:off x="3362020" y="2903008"/>
                <a:ext cx="315360" cy="21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CA3CAD6-75CE-44B8-9F72-E493DF47EB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53020" y="2894368"/>
                  <a:ext cx="333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DC3448F-EE23-42C0-804A-FFA65B8AB993}"/>
                    </a:ext>
                  </a:extLst>
                </p14:cNvPr>
                <p14:cNvContentPartPr/>
                <p14:nvPr/>
              </p14:nvContentPartPr>
              <p14:xfrm>
                <a:off x="3713380" y="2899768"/>
                <a:ext cx="201960" cy="177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DC3448F-EE23-42C0-804A-FFA65B8AB9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04380" y="2891128"/>
                  <a:ext cx="219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49F497-460E-463A-B188-F223E5853F33}"/>
                    </a:ext>
                  </a:extLst>
                </p14:cNvPr>
                <p14:cNvContentPartPr/>
                <p14:nvPr/>
              </p14:nvContentPartPr>
              <p14:xfrm>
                <a:off x="3875740" y="2908768"/>
                <a:ext cx="152640" cy="169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49F497-460E-463A-B188-F223E5853F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67100" y="2899768"/>
                  <a:ext cx="170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6048455-168B-43CF-8B68-933DF091A772}"/>
                    </a:ext>
                  </a:extLst>
                </p14:cNvPr>
                <p14:cNvContentPartPr/>
                <p14:nvPr/>
              </p14:nvContentPartPr>
              <p14:xfrm>
                <a:off x="3950620" y="2904808"/>
                <a:ext cx="309960" cy="523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6048455-168B-43CF-8B68-933DF091A7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1620" y="2896168"/>
                  <a:ext cx="3276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9E97AF-3210-4353-A962-029C5252286E}"/>
                    </a:ext>
                  </a:extLst>
                </p14:cNvPr>
                <p14:cNvContentPartPr/>
                <p14:nvPr/>
              </p14:nvContentPartPr>
              <p14:xfrm>
                <a:off x="4349860" y="2843968"/>
                <a:ext cx="220320" cy="200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9E97AF-3210-4353-A962-029C5252286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40860" y="2834968"/>
                  <a:ext cx="23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374EACD-2E2C-4793-B110-008BA89F3985}"/>
                    </a:ext>
                  </a:extLst>
                </p14:cNvPr>
                <p14:cNvContentPartPr/>
                <p14:nvPr/>
              </p14:nvContentPartPr>
              <p14:xfrm>
                <a:off x="4515460" y="2880688"/>
                <a:ext cx="179640" cy="141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374EACD-2E2C-4793-B110-008BA89F39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06460" y="2871688"/>
                  <a:ext cx="19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DEA303-10B5-4120-919C-3CC9F09EE733}"/>
                    </a:ext>
                  </a:extLst>
                </p14:cNvPr>
                <p14:cNvContentPartPr/>
                <p14:nvPr/>
              </p14:nvContentPartPr>
              <p14:xfrm>
                <a:off x="4712020" y="2909128"/>
                <a:ext cx="315360" cy="132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DEA303-10B5-4120-919C-3CC9F09EE7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03380" y="2900128"/>
                  <a:ext cx="333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3E3D508-7310-4BB3-A915-38FBF7C48AA5}"/>
                    </a:ext>
                  </a:extLst>
                </p14:cNvPr>
                <p14:cNvContentPartPr/>
                <p14:nvPr/>
              </p14:nvContentPartPr>
              <p14:xfrm>
                <a:off x="5286940" y="2901928"/>
                <a:ext cx="205560" cy="136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3E3D508-7310-4BB3-A915-38FBF7C48AA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77940" y="2892928"/>
                  <a:ext cx="22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9D9BBEE-697D-439E-ACFA-3F74D3D0E15A}"/>
                    </a:ext>
                  </a:extLst>
                </p14:cNvPr>
                <p14:cNvContentPartPr/>
                <p14:nvPr/>
              </p14:nvContentPartPr>
              <p14:xfrm>
                <a:off x="5536060" y="2938648"/>
                <a:ext cx="45360" cy="96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9D9BBEE-697D-439E-ACFA-3F74D3D0E1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27420" y="2930008"/>
                  <a:ext cx="63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6A52AB-5318-45DD-B1DD-9D23B14D44C7}"/>
                    </a:ext>
                  </a:extLst>
                </p14:cNvPr>
                <p14:cNvContentPartPr/>
                <p14:nvPr/>
              </p14:nvContentPartPr>
              <p14:xfrm>
                <a:off x="5692660" y="2805448"/>
                <a:ext cx="113040" cy="210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6A52AB-5318-45DD-B1DD-9D23B14D44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84020" y="2796808"/>
                  <a:ext cx="130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F53B6C6-EC7E-42C7-95D5-4A4C27D4A728}"/>
                    </a:ext>
                  </a:extLst>
                </p14:cNvPr>
                <p14:cNvContentPartPr/>
                <p14:nvPr/>
              </p14:nvContentPartPr>
              <p14:xfrm>
                <a:off x="5826580" y="2768368"/>
                <a:ext cx="66240" cy="22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F53B6C6-EC7E-42C7-95D5-4A4C27D4A7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7580" y="2759728"/>
                  <a:ext cx="83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B0FC1C-A697-414F-916C-D12E17A1CB5E}"/>
                    </a:ext>
                  </a:extLst>
                </p14:cNvPr>
                <p14:cNvContentPartPr/>
                <p14:nvPr/>
              </p14:nvContentPartPr>
              <p14:xfrm>
                <a:off x="6276940" y="2363368"/>
                <a:ext cx="107280" cy="231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B0FC1C-A697-414F-916C-D12E17A1CB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68300" y="2354368"/>
                  <a:ext cx="124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53BA85-3893-48D1-B0CB-3D207C7E4302}"/>
                    </a:ext>
                  </a:extLst>
                </p14:cNvPr>
                <p14:cNvContentPartPr/>
                <p14:nvPr/>
              </p14:nvContentPartPr>
              <p14:xfrm>
                <a:off x="6559900" y="2237368"/>
                <a:ext cx="54720" cy="12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53BA85-3893-48D1-B0CB-3D207C7E43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51260" y="2228368"/>
                  <a:ext cx="72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722885-8D69-425C-9AE9-E248DF46C3C5}"/>
                    </a:ext>
                  </a:extLst>
                </p14:cNvPr>
                <p14:cNvContentPartPr/>
                <p14:nvPr/>
              </p14:nvContentPartPr>
              <p14:xfrm>
                <a:off x="6666460" y="2191288"/>
                <a:ext cx="218160" cy="160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722885-8D69-425C-9AE9-E248DF46C3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57460" y="2182648"/>
                  <a:ext cx="235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524DB7-877B-42AE-9F8F-9D1651524952}"/>
                    </a:ext>
                  </a:extLst>
                </p14:cNvPr>
                <p14:cNvContentPartPr/>
                <p14:nvPr/>
              </p14:nvContentPartPr>
              <p14:xfrm>
                <a:off x="6913060" y="2174728"/>
                <a:ext cx="212760" cy="177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524DB7-877B-42AE-9F8F-9D165152495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04420" y="2165728"/>
                  <a:ext cx="230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847050-9C66-44E2-A999-9A61BA1DBCDC}"/>
                    </a:ext>
                  </a:extLst>
                </p14:cNvPr>
                <p14:cNvContentPartPr/>
                <p14:nvPr/>
              </p14:nvContentPartPr>
              <p14:xfrm>
                <a:off x="7034380" y="1965928"/>
                <a:ext cx="238320" cy="352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847050-9C66-44E2-A999-9A61BA1DBCD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25380" y="1957288"/>
                  <a:ext cx="255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F2647A-B611-4E27-AB42-26EFC5DA1721}"/>
                    </a:ext>
                  </a:extLst>
                </p14:cNvPr>
                <p14:cNvContentPartPr/>
                <p14:nvPr/>
              </p14:nvContentPartPr>
              <p14:xfrm>
                <a:off x="7161460" y="2182648"/>
                <a:ext cx="160560" cy="153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F2647A-B611-4E27-AB42-26EFC5DA17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52820" y="2174008"/>
                  <a:ext cx="17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F238EA3-15C5-4E5F-8446-E06A51F0F1F1}"/>
                    </a:ext>
                  </a:extLst>
                </p14:cNvPr>
                <p14:cNvContentPartPr/>
                <p14:nvPr/>
              </p14:nvContentPartPr>
              <p14:xfrm>
                <a:off x="7246780" y="2240248"/>
                <a:ext cx="187560" cy="31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F238EA3-15C5-4E5F-8446-E06A51F0F1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37780" y="2231608"/>
                  <a:ext cx="205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11AA263-780D-4A74-B9B3-28A032088861}"/>
                    </a:ext>
                  </a:extLst>
                </p14:cNvPr>
                <p14:cNvContentPartPr/>
                <p14:nvPr/>
              </p14:nvContentPartPr>
              <p14:xfrm>
                <a:off x="7365580" y="2144128"/>
                <a:ext cx="237600" cy="20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11AA263-780D-4A74-B9B3-28A03208886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56580" y="2135488"/>
                  <a:ext cx="255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082EA5-5CBE-4FF4-B47C-BADB64115DAB}"/>
                    </a:ext>
                  </a:extLst>
                </p14:cNvPr>
                <p14:cNvContentPartPr/>
                <p14:nvPr/>
              </p14:nvContentPartPr>
              <p14:xfrm>
                <a:off x="7658260" y="2145208"/>
                <a:ext cx="195840" cy="172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082EA5-5CBE-4FF4-B47C-BADB64115D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49620" y="2136568"/>
                  <a:ext cx="21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D657CF7-998A-450D-A134-A9F196FC1451}"/>
                    </a:ext>
                  </a:extLst>
                </p14:cNvPr>
                <p14:cNvContentPartPr/>
                <p14:nvPr/>
              </p14:nvContentPartPr>
              <p14:xfrm>
                <a:off x="7790380" y="2179768"/>
                <a:ext cx="190080" cy="15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D657CF7-998A-450D-A134-A9F196FC14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81380" y="2171128"/>
                  <a:ext cx="207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DF8E74-4637-43E7-865F-2DBB806515F1}"/>
                    </a:ext>
                  </a:extLst>
                </p14:cNvPr>
                <p14:cNvContentPartPr/>
                <p14:nvPr/>
              </p14:nvContentPartPr>
              <p14:xfrm>
                <a:off x="8042020" y="2147728"/>
                <a:ext cx="183960" cy="19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DF8E74-4637-43E7-865F-2DBB806515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33380" y="2139088"/>
                  <a:ext cx="201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58B3D7-4BF4-48EB-B06F-C7F51D394293}"/>
                    </a:ext>
                  </a:extLst>
                </p14:cNvPr>
                <p14:cNvContentPartPr/>
                <p14:nvPr/>
              </p14:nvContentPartPr>
              <p14:xfrm>
                <a:off x="8184220" y="1947208"/>
                <a:ext cx="213480" cy="341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58B3D7-4BF4-48EB-B06F-C7F51D3942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75220" y="1938208"/>
                  <a:ext cx="231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864906-2DEA-4A01-8E3A-172DBD61F9FF}"/>
                    </a:ext>
                  </a:extLst>
                </p14:cNvPr>
                <p14:cNvContentPartPr/>
                <p14:nvPr/>
              </p14:nvContentPartPr>
              <p14:xfrm>
                <a:off x="8328220" y="2166448"/>
                <a:ext cx="172440" cy="165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864906-2DEA-4A01-8E3A-172DBD61F9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19580" y="2157448"/>
                  <a:ext cx="19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E43441-2F57-45B4-8E98-F36A361FF82C}"/>
                    </a:ext>
                  </a:extLst>
                </p14:cNvPr>
                <p14:cNvContentPartPr/>
                <p14:nvPr/>
              </p14:nvContentPartPr>
              <p14:xfrm>
                <a:off x="8498140" y="1934608"/>
                <a:ext cx="493920" cy="441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E43441-2F57-45B4-8E98-F36A361FF8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89500" y="1925608"/>
                  <a:ext cx="511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197D3CA-6194-475D-9DCB-2A51952F0B4F}"/>
                    </a:ext>
                  </a:extLst>
                </p14:cNvPr>
                <p14:cNvContentPartPr/>
                <p14:nvPr/>
              </p14:nvContentPartPr>
              <p14:xfrm>
                <a:off x="8793700" y="2142688"/>
                <a:ext cx="274680" cy="29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197D3CA-6194-475D-9DCB-2A51952F0B4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85060" y="2134048"/>
                  <a:ext cx="292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6DB54C-B51C-41B1-BF97-65F65E68B24B}"/>
                    </a:ext>
                  </a:extLst>
                </p14:cNvPr>
                <p14:cNvContentPartPr/>
                <p14:nvPr/>
              </p14:nvContentPartPr>
              <p14:xfrm>
                <a:off x="9232180" y="2125768"/>
                <a:ext cx="277920" cy="199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6DB54C-B51C-41B1-BF97-65F65E68B2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23540" y="2117128"/>
                  <a:ext cx="295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CD7DCD-A6E2-4AA7-BE31-57C6901A8C70}"/>
                    </a:ext>
                  </a:extLst>
                </p14:cNvPr>
                <p14:cNvContentPartPr/>
                <p14:nvPr/>
              </p14:nvContentPartPr>
              <p14:xfrm>
                <a:off x="9508660" y="2165368"/>
                <a:ext cx="147600" cy="155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CD7DCD-A6E2-4AA7-BE31-57C6901A8C7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99660" y="2156728"/>
                  <a:ext cx="165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A8F2926-BC84-4AFA-BEFB-98E7A82C74EC}"/>
                    </a:ext>
                  </a:extLst>
                </p14:cNvPr>
                <p14:cNvContentPartPr/>
                <p14:nvPr/>
              </p14:nvContentPartPr>
              <p14:xfrm>
                <a:off x="9664180" y="2172568"/>
                <a:ext cx="154800" cy="133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8F2926-BC84-4AFA-BEFB-98E7A82C74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55180" y="2163568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534B76-00DB-4EED-B587-0DC671BC35DF}"/>
                    </a:ext>
                  </a:extLst>
                </p14:cNvPr>
                <p14:cNvContentPartPr/>
                <p14:nvPr/>
              </p14:nvContentPartPr>
              <p14:xfrm>
                <a:off x="9885220" y="2107768"/>
                <a:ext cx="149040" cy="20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534B76-00DB-4EED-B587-0DC671BC35D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76580" y="2098768"/>
                  <a:ext cx="166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1E87CDE-B5B7-456F-A85C-CA4FBBF3AB64}"/>
                    </a:ext>
                  </a:extLst>
                </p14:cNvPr>
                <p14:cNvContentPartPr/>
                <p14:nvPr/>
              </p14:nvContentPartPr>
              <p14:xfrm>
                <a:off x="10311100" y="2167168"/>
                <a:ext cx="131040" cy="117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1E87CDE-B5B7-456F-A85C-CA4FBBF3AB6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02100" y="2158528"/>
                  <a:ext cx="148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622153-2A5E-4D4D-BC62-2F850EA08118}"/>
                    </a:ext>
                  </a:extLst>
                </p14:cNvPr>
                <p14:cNvContentPartPr/>
                <p14:nvPr/>
              </p14:nvContentPartPr>
              <p14:xfrm>
                <a:off x="10608460" y="1864048"/>
                <a:ext cx="257400" cy="465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622153-2A5E-4D4D-BC62-2F850EA081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99460" y="1855048"/>
                  <a:ext cx="2750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1EB0CD-5985-45DB-A5C4-F87036AA7F0D}"/>
                    </a:ext>
                  </a:extLst>
                </p14:cNvPr>
                <p14:cNvContentPartPr/>
                <p14:nvPr/>
              </p14:nvContentPartPr>
              <p14:xfrm>
                <a:off x="10546540" y="2148448"/>
                <a:ext cx="308160" cy="50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1EB0CD-5985-45DB-A5C4-F87036AA7F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7900" y="2139448"/>
                  <a:ext cx="325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7C30F78-6073-471E-A100-4E82EC1AA79E}"/>
                    </a:ext>
                  </a:extLst>
                </p14:cNvPr>
                <p14:cNvContentPartPr/>
                <p14:nvPr/>
              </p14:nvContentPartPr>
              <p14:xfrm>
                <a:off x="6239500" y="2625448"/>
                <a:ext cx="154080" cy="36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7C30F78-6073-471E-A100-4E82EC1AA7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30860" y="2616808"/>
                  <a:ext cx="171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BB88B6-3D6A-491F-90BB-7770D0410B28}"/>
                    </a:ext>
                  </a:extLst>
                </p14:cNvPr>
                <p14:cNvContentPartPr/>
                <p14:nvPr/>
              </p14:nvContentPartPr>
              <p14:xfrm>
                <a:off x="6476020" y="2812288"/>
                <a:ext cx="156600" cy="159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BB88B6-3D6A-491F-90BB-7770D0410B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67020" y="2803288"/>
                  <a:ext cx="174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9532CE-52DE-4901-A7A7-5FA16CB26333}"/>
                    </a:ext>
                  </a:extLst>
                </p14:cNvPr>
                <p14:cNvContentPartPr/>
                <p14:nvPr/>
              </p14:nvContentPartPr>
              <p14:xfrm>
                <a:off x="6951940" y="2768368"/>
                <a:ext cx="339120" cy="15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9532CE-52DE-4901-A7A7-5FA16CB2633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42940" y="2759368"/>
                  <a:ext cx="35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C7537D-74E0-40C8-BDE4-85FDB65ED934}"/>
                    </a:ext>
                  </a:extLst>
                </p14:cNvPr>
                <p14:cNvContentPartPr/>
                <p14:nvPr/>
              </p14:nvContentPartPr>
              <p14:xfrm>
                <a:off x="7372420" y="2773408"/>
                <a:ext cx="192960" cy="123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C7537D-74E0-40C8-BDE4-85FDB65ED9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63420" y="2764768"/>
                  <a:ext cx="21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13EA14A-04F1-4EC9-8268-44BE74456517}"/>
                    </a:ext>
                  </a:extLst>
                </p14:cNvPr>
                <p14:cNvContentPartPr/>
                <p14:nvPr/>
              </p14:nvContentPartPr>
              <p14:xfrm>
                <a:off x="7604260" y="2768008"/>
                <a:ext cx="187560" cy="129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13EA14A-04F1-4EC9-8268-44BE744565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95260" y="2759008"/>
                  <a:ext cx="205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DB4177-DD92-4B19-A49C-B487E33D461F}"/>
                    </a:ext>
                  </a:extLst>
                </p14:cNvPr>
                <p14:cNvContentPartPr/>
                <p14:nvPr/>
              </p14:nvContentPartPr>
              <p14:xfrm>
                <a:off x="7764100" y="2560288"/>
                <a:ext cx="232200" cy="314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DB4177-DD92-4B19-A49C-B487E33D46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55460" y="2551288"/>
                  <a:ext cx="249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3558430-D0D5-4F1E-839B-EB1DF3E94B03}"/>
                    </a:ext>
                  </a:extLst>
                </p14:cNvPr>
                <p14:cNvContentPartPr/>
                <p14:nvPr/>
              </p14:nvContentPartPr>
              <p14:xfrm>
                <a:off x="7881100" y="2748568"/>
                <a:ext cx="214920" cy="169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3558430-D0D5-4F1E-839B-EB1DF3E94B0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72100" y="2739928"/>
                  <a:ext cx="23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501B139-8B53-4B6C-B699-45C21B6725C6}"/>
                    </a:ext>
                  </a:extLst>
                </p14:cNvPr>
                <p14:cNvContentPartPr/>
                <p14:nvPr/>
              </p14:nvContentPartPr>
              <p14:xfrm>
                <a:off x="8355580" y="2710408"/>
                <a:ext cx="174240" cy="190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501B139-8B53-4B6C-B699-45C21B6725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46580" y="2701408"/>
                  <a:ext cx="19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B77BB3-A2C5-4744-8ED4-0592372E5103}"/>
                    </a:ext>
                  </a:extLst>
                </p14:cNvPr>
                <p14:cNvContentPartPr/>
                <p14:nvPr/>
              </p14:nvContentPartPr>
              <p14:xfrm>
                <a:off x="8534500" y="2714728"/>
                <a:ext cx="161280" cy="200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B77BB3-A2C5-4744-8ED4-0592372E51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25860" y="2705728"/>
                  <a:ext cx="178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DD69BE4-52A0-4326-B45F-C678B837CA01}"/>
                    </a:ext>
                  </a:extLst>
                </p14:cNvPr>
                <p14:cNvContentPartPr/>
                <p14:nvPr/>
              </p14:nvContentPartPr>
              <p14:xfrm>
                <a:off x="8870020" y="2438968"/>
                <a:ext cx="227520" cy="472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DD69BE4-52A0-4326-B45F-C678B837CA0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61380" y="2430328"/>
                  <a:ext cx="245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41F66D1-413C-4ABE-A857-E8FD538343BB}"/>
                    </a:ext>
                  </a:extLst>
                </p14:cNvPr>
                <p14:cNvContentPartPr/>
                <p14:nvPr/>
              </p14:nvContentPartPr>
              <p14:xfrm>
                <a:off x="8759140" y="2703568"/>
                <a:ext cx="340200" cy="168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41F66D1-413C-4ABE-A857-E8FD538343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50500" y="2694928"/>
                  <a:ext cx="357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E192506-1B37-49C2-B535-F052C4BDA09C}"/>
                    </a:ext>
                  </a:extLst>
                </p14:cNvPr>
                <p14:cNvContentPartPr/>
                <p14:nvPr/>
              </p14:nvContentPartPr>
              <p14:xfrm>
                <a:off x="9287260" y="2539048"/>
                <a:ext cx="131760" cy="361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E192506-1B37-49C2-B535-F052C4BDA09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78620" y="2530048"/>
                  <a:ext cx="149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10992F-B077-40A3-82FC-68F4B76A8858}"/>
                    </a:ext>
                  </a:extLst>
                </p14:cNvPr>
                <p14:cNvContentPartPr/>
                <p14:nvPr/>
              </p14:nvContentPartPr>
              <p14:xfrm>
                <a:off x="9721060" y="2501968"/>
                <a:ext cx="169200" cy="422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10992F-B077-40A3-82FC-68F4B76A88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12420" y="2493328"/>
                  <a:ext cx="1868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67436AC-8272-486B-8591-51D7EAF290BD}"/>
                    </a:ext>
                  </a:extLst>
                </p14:cNvPr>
                <p14:cNvContentPartPr/>
                <p14:nvPr/>
              </p14:nvContentPartPr>
              <p14:xfrm>
                <a:off x="9638620" y="2671168"/>
                <a:ext cx="309960" cy="54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67436AC-8272-486B-8591-51D7EAF290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29980" y="2662168"/>
                  <a:ext cx="32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B4D76B-058B-4B61-A39E-390A4731925C}"/>
                    </a:ext>
                  </a:extLst>
                </p14:cNvPr>
                <p14:cNvContentPartPr/>
                <p14:nvPr/>
              </p14:nvContentPartPr>
              <p14:xfrm>
                <a:off x="9971620" y="2447608"/>
                <a:ext cx="205920" cy="442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B4D76B-058B-4B61-A39E-390A4731925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62620" y="2438968"/>
                  <a:ext cx="223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C12A6B-E9C1-4AB8-9BB6-AE6DDE87E31B}"/>
                    </a:ext>
                  </a:extLst>
                </p14:cNvPr>
                <p14:cNvContentPartPr/>
                <p14:nvPr/>
              </p14:nvContentPartPr>
              <p14:xfrm>
                <a:off x="10210660" y="2714008"/>
                <a:ext cx="165600" cy="182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C12A6B-E9C1-4AB8-9BB6-AE6DDE87E31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01660" y="2705008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BA7F0BD-CBA6-461F-894F-3946D4B3C7D7}"/>
                    </a:ext>
                  </a:extLst>
                </p14:cNvPr>
                <p14:cNvContentPartPr/>
                <p14:nvPr/>
              </p14:nvContentPartPr>
              <p14:xfrm>
                <a:off x="2421340" y="3618328"/>
                <a:ext cx="176400" cy="343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BA7F0BD-CBA6-461F-894F-3946D4B3C7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12700" y="3609328"/>
                  <a:ext cx="194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F89C7B6-CB53-4E69-949C-44304BE983EE}"/>
                    </a:ext>
                  </a:extLst>
                </p14:cNvPr>
                <p14:cNvContentPartPr/>
                <p14:nvPr/>
              </p14:nvContentPartPr>
              <p14:xfrm>
                <a:off x="2566420" y="3461728"/>
                <a:ext cx="257400" cy="227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F89C7B6-CB53-4E69-949C-44304BE983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57420" y="3453088"/>
                  <a:ext cx="275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4F1AF6B-CB1A-46EF-BB23-FB4C348F91F2}"/>
                    </a:ext>
                  </a:extLst>
                </p14:cNvPr>
                <p14:cNvContentPartPr/>
                <p14:nvPr/>
              </p14:nvContentPartPr>
              <p14:xfrm>
                <a:off x="2876020" y="3508528"/>
                <a:ext cx="164520" cy="169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4F1AF6B-CB1A-46EF-BB23-FB4C348F91F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67380" y="3499888"/>
                  <a:ext cx="182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D01C6FA-6D44-4719-863B-3AB906C39FE5}"/>
                    </a:ext>
                  </a:extLst>
                </p14:cNvPr>
                <p14:cNvContentPartPr/>
                <p14:nvPr/>
              </p14:nvContentPartPr>
              <p14:xfrm>
                <a:off x="3063940" y="3511768"/>
                <a:ext cx="123480" cy="172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D01C6FA-6D44-4719-863B-3AB906C39F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54940" y="3503128"/>
                  <a:ext cx="141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B5754BE-1309-49F8-8E9D-C20AA6CFA872}"/>
                    </a:ext>
                  </a:extLst>
                </p14:cNvPr>
                <p14:cNvContentPartPr/>
                <p14:nvPr/>
              </p14:nvContentPartPr>
              <p14:xfrm>
                <a:off x="3137380" y="3503488"/>
                <a:ext cx="284040" cy="592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B5754BE-1309-49F8-8E9D-C20AA6CFA87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28740" y="3494488"/>
                  <a:ext cx="3016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0A23AD3-730A-474E-8224-C6DB036F8377}"/>
                    </a:ext>
                  </a:extLst>
                </p14:cNvPr>
                <p14:cNvContentPartPr/>
                <p14:nvPr/>
              </p14:nvContentPartPr>
              <p14:xfrm>
                <a:off x="3495220" y="3493408"/>
                <a:ext cx="177840" cy="173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0A23AD3-730A-474E-8224-C6DB036F837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86580" y="3484768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8AB1428-08CA-4FE2-AB19-63B7BEC97AAF}"/>
                    </a:ext>
                  </a:extLst>
                </p14:cNvPr>
                <p14:cNvContentPartPr/>
                <p14:nvPr/>
              </p14:nvContentPartPr>
              <p14:xfrm>
                <a:off x="3693580" y="3508168"/>
                <a:ext cx="146880" cy="1584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8AB1428-08CA-4FE2-AB19-63B7BEC97A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84580" y="3499168"/>
                  <a:ext cx="16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F2B691F-3F46-4974-9357-4B673E489BC6}"/>
                    </a:ext>
                  </a:extLst>
                </p14:cNvPr>
                <p14:cNvContentPartPr/>
                <p14:nvPr/>
              </p14:nvContentPartPr>
              <p14:xfrm>
                <a:off x="3876820" y="3529408"/>
                <a:ext cx="257400" cy="125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F2B691F-3F46-4974-9357-4B673E489BC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67820" y="3520408"/>
                  <a:ext cx="275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160FD1-37C2-4029-AAFA-92C3AEF22DCE}"/>
                    </a:ext>
                  </a:extLst>
                </p14:cNvPr>
                <p14:cNvContentPartPr/>
                <p14:nvPr/>
              </p14:nvContentPartPr>
              <p14:xfrm>
                <a:off x="4472260" y="3204688"/>
                <a:ext cx="215280" cy="455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160FD1-37C2-4029-AAFA-92C3AEF22DC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63260" y="3195688"/>
                  <a:ext cx="232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4EC615-A673-451E-8C96-7B9BD8E62C61}"/>
                    </a:ext>
                  </a:extLst>
                </p14:cNvPr>
                <p14:cNvContentPartPr/>
                <p14:nvPr/>
              </p14:nvContentPartPr>
              <p14:xfrm>
                <a:off x="4761340" y="3460288"/>
                <a:ext cx="166320" cy="172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4EC615-A673-451E-8C96-7B9BD8E62C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52340" y="3451648"/>
                  <a:ext cx="183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774087-8BBA-4ABD-96AF-182137BA851D}"/>
                    </a:ext>
                  </a:extLst>
                </p14:cNvPr>
                <p14:cNvContentPartPr/>
                <p14:nvPr/>
              </p14:nvContentPartPr>
              <p14:xfrm>
                <a:off x="5016220" y="3396568"/>
                <a:ext cx="155880" cy="234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774087-8BBA-4ABD-96AF-182137BA85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07220" y="3387568"/>
                  <a:ext cx="173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C9E7E55-077A-4BFD-9442-F5269333CF64}"/>
                    </a:ext>
                  </a:extLst>
                </p14:cNvPr>
                <p14:cNvContentPartPr/>
                <p14:nvPr/>
              </p14:nvContentPartPr>
              <p14:xfrm>
                <a:off x="5621020" y="3032248"/>
                <a:ext cx="325800" cy="619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C9E7E55-077A-4BFD-9442-F5269333CF6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12380" y="3023248"/>
                  <a:ext cx="3434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BAF6F6D-513D-4239-93A6-C01FC785C3D2}"/>
                    </a:ext>
                  </a:extLst>
                </p14:cNvPr>
                <p14:cNvContentPartPr/>
                <p14:nvPr/>
              </p14:nvContentPartPr>
              <p14:xfrm>
                <a:off x="5592220" y="3421048"/>
                <a:ext cx="283680" cy="51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BAF6F6D-513D-4239-93A6-C01FC785C3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83220" y="3412408"/>
                  <a:ext cx="301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D1A959-3EA2-4551-883A-601D58FA6AC4}"/>
                    </a:ext>
                  </a:extLst>
                </p14:cNvPr>
                <p14:cNvContentPartPr/>
                <p14:nvPr/>
              </p14:nvContentPartPr>
              <p14:xfrm>
                <a:off x="5843500" y="3418168"/>
                <a:ext cx="183600" cy="156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D1A959-3EA2-4551-883A-601D58FA6A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34860" y="3409168"/>
                  <a:ext cx="20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A86820F-4010-4597-BCD7-E3CC003AE7C1}"/>
                    </a:ext>
                  </a:extLst>
                </p14:cNvPr>
                <p14:cNvContentPartPr/>
                <p14:nvPr/>
              </p14:nvContentPartPr>
              <p14:xfrm>
                <a:off x="6088300" y="3446968"/>
                <a:ext cx="55800" cy="101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A86820F-4010-4597-BCD7-E3CC003AE7C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79300" y="3437968"/>
                  <a:ext cx="73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9F594C-4525-4AC5-856C-DE38F3519062}"/>
                    </a:ext>
                  </a:extLst>
                </p14:cNvPr>
                <p14:cNvContentPartPr/>
                <p14:nvPr/>
              </p14:nvContentPartPr>
              <p14:xfrm>
                <a:off x="6300700" y="3149968"/>
                <a:ext cx="209880" cy="405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9F594C-4525-4AC5-856C-DE38F35190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92060" y="3141328"/>
                  <a:ext cx="227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E8E479-0FE3-4B9C-8AC9-88F4E39B81CD}"/>
                    </a:ext>
                  </a:extLst>
                </p14:cNvPr>
                <p14:cNvContentPartPr/>
                <p14:nvPr/>
              </p14:nvContentPartPr>
              <p14:xfrm>
                <a:off x="6442180" y="3385408"/>
                <a:ext cx="164160" cy="159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E8E479-0FE3-4B9C-8AC9-88F4E39B81C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33540" y="3376768"/>
                  <a:ext cx="181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F4FE9DF-AF67-491E-B48A-4049D761BC9E}"/>
                    </a:ext>
                  </a:extLst>
                </p14:cNvPr>
                <p14:cNvContentPartPr/>
                <p14:nvPr/>
              </p14:nvContentPartPr>
              <p14:xfrm>
                <a:off x="6634060" y="3178048"/>
                <a:ext cx="367200" cy="381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F4FE9DF-AF67-491E-B48A-4049D761BC9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25420" y="3169048"/>
                  <a:ext cx="384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372D3BD-6459-46FB-A3DB-BDD136E838DA}"/>
                    </a:ext>
                  </a:extLst>
                </p14:cNvPr>
                <p14:cNvContentPartPr/>
                <p14:nvPr/>
              </p14:nvContentPartPr>
              <p14:xfrm>
                <a:off x="7251100" y="2993008"/>
                <a:ext cx="345600" cy="579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372D3BD-6459-46FB-A3DB-BDD136E838D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42460" y="2984368"/>
                  <a:ext cx="3632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1540070-99BB-4B47-8960-7C52FFD3091F}"/>
                    </a:ext>
                  </a:extLst>
                </p14:cNvPr>
                <p14:cNvContentPartPr/>
                <p14:nvPr/>
              </p14:nvContentPartPr>
              <p14:xfrm>
                <a:off x="7211860" y="3386848"/>
                <a:ext cx="234000" cy="32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1540070-99BB-4B47-8960-7C52FFD3091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02860" y="3378208"/>
                  <a:ext cx="25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ACF6485-84D2-4E5A-AEAA-DF02B31E3E42}"/>
                    </a:ext>
                  </a:extLst>
                </p14:cNvPr>
                <p14:cNvContentPartPr/>
                <p14:nvPr/>
              </p14:nvContentPartPr>
              <p14:xfrm>
                <a:off x="7514620" y="3390448"/>
                <a:ext cx="23760" cy="85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ACF6485-84D2-4E5A-AEAA-DF02B31E3E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05980" y="3381808"/>
                  <a:ext cx="41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C6E6DD-5C7E-4E61-9888-F8B326D3615A}"/>
                    </a:ext>
                  </a:extLst>
                </p14:cNvPr>
                <p14:cNvContentPartPr/>
                <p14:nvPr/>
              </p14:nvContentPartPr>
              <p14:xfrm>
                <a:off x="7670500" y="3312328"/>
                <a:ext cx="389520" cy="173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C6E6DD-5C7E-4E61-9888-F8B326D3615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61500" y="3303688"/>
                  <a:ext cx="407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1CB022B-401C-4115-A0AC-389BEC3AD463}"/>
                    </a:ext>
                  </a:extLst>
                </p14:cNvPr>
                <p14:cNvContentPartPr/>
                <p14:nvPr/>
              </p14:nvContentPartPr>
              <p14:xfrm>
                <a:off x="8439820" y="3022888"/>
                <a:ext cx="276840" cy="477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1CB022B-401C-4115-A0AC-389BEC3AD46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31180" y="3014248"/>
                  <a:ext cx="294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447352-F75E-4BA2-98C3-E62EACACFE1D}"/>
                    </a:ext>
                  </a:extLst>
                </p14:cNvPr>
                <p14:cNvContentPartPr/>
                <p14:nvPr/>
              </p14:nvContentPartPr>
              <p14:xfrm>
                <a:off x="8339380" y="3274888"/>
                <a:ext cx="361440" cy="38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447352-F75E-4BA2-98C3-E62EACACFE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330740" y="3265888"/>
                  <a:ext cx="379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D990E2F-D314-49C7-8E65-07D2C5D7879B}"/>
                    </a:ext>
                  </a:extLst>
                </p14:cNvPr>
                <p14:cNvContentPartPr/>
                <p14:nvPr/>
              </p14:nvContentPartPr>
              <p14:xfrm>
                <a:off x="8628460" y="3310528"/>
                <a:ext cx="64440" cy="110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D990E2F-D314-49C7-8E65-07D2C5D7879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19460" y="3301888"/>
                  <a:ext cx="82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96D43E3-D03E-44C3-A486-A8C09CFDD6FF}"/>
                    </a:ext>
                  </a:extLst>
                </p14:cNvPr>
                <p14:cNvContentPartPr/>
                <p14:nvPr/>
              </p14:nvContentPartPr>
              <p14:xfrm>
                <a:off x="8774620" y="3295408"/>
                <a:ext cx="288000" cy="110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96D43E3-D03E-44C3-A486-A8C09CFDD6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65620" y="3286768"/>
                  <a:ext cx="30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EA9E985-B833-4E89-87CA-AC9D946DF641}"/>
                    </a:ext>
                  </a:extLst>
                </p14:cNvPr>
                <p14:cNvContentPartPr/>
                <p14:nvPr/>
              </p14:nvContentPartPr>
              <p14:xfrm>
                <a:off x="9144700" y="3256168"/>
                <a:ext cx="196920" cy="14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EA9E985-B833-4E89-87CA-AC9D946DF64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36060" y="3247168"/>
                  <a:ext cx="21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6B484B-66C5-4941-8D79-A79618E6B99A}"/>
                    </a:ext>
                  </a:extLst>
                </p14:cNvPr>
                <p14:cNvContentPartPr/>
                <p14:nvPr/>
              </p14:nvContentPartPr>
              <p14:xfrm>
                <a:off x="9359980" y="3199648"/>
                <a:ext cx="214920" cy="224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6B484B-66C5-4941-8D79-A79618E6B99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51340" y="3191008"/>
                  <a:ext cx="232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B76DCDC-3BD4-426C-8934-F688A5FDCF17}"/>
                    </a:ext>
                  </a:extLst>
                </p14:cNvPr>
                <p14:cNvContentPartPr/>
                <p14:nvPr/>
              </p14:nvContentPartPr>
              <p14:xfrm>
                <a:off x="9647980" y="3404488"/>
                <a:ext cx="23760" cy="74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B76DCDC-3BD4-426C-8934-F688A5FDCF1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39340" y="3395488"/>
                  <a:ext cx="4140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A01E742-7A6A-4940-B2B8-A678E48BA39C}"/>
                  </a:ext>
                </a:extLst>
              </p14:cNvPr>
              <p14:cNvContentPartPr/>
              <p14:nvPr/>
            </p14:nvContentPartPr>
            <p14:xfrm>
              <a:off x="2433940" y="4245808"/>
              <a:ext cx="183960" cy="2718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A01E742-7A6A-4940-B2B8-A678E48BA39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424940" y="4237168"/>
                <a:ext cx="201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84B4B40-E292-4002-84E1-53F48789C2B4}"/>
                  </a:ext>
                </a:extLst>
              </p14:cNvPr>
              <p14:cNvContentPartPr/>
              <p14:nvPr/>
            </p14:nvContentPartPr>
            <p14:xfrm>
              <a:off x="2759380" y="4457128"/>
              <a:ext cx="30600" cy="424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84B4B40-E292-4002-84E1-53F48789C2B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750380" y="4448488"/>
                <a:ext cx="482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21A14BC-05D0-4C05-8497-CB1B253EE788}"/>
              </a:ext>
            </a:extLst>
          </p:cNvPr>
          <p:cNvGrpSpPr/>
          <p:nvPr/>
        </p:nvGrpSpPr>
        <p:grpSpPr>
          <a:xfrm>
            <a:off x="6289540" y="4125568"/>
            <a:ext cx="947880" cy="196920"/>
            <a:chOff x="6289540" y="4125568"/>
            <a:chExt cx="94788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52622A-CAB7-4758-BDAA-FE3D4BFD8455}"/>
                    </a:ext>
                  </a:extLst>
                </p14:cNvPr>
                <p14:cNvContentPartPr/>
                <p14:nvPr/>
              </p14:nvContentPartPr>
              <p14:xfrm>
                <a:off x="6289540" y="4158328"/>
                <a:ext cx="356400" cy="164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52622A-CAB7-4758-BDAA-FE3D4BFD845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80900" y="4149688"/>
                  <a:ext cx="37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8D9AB0-32FE-4CD0-B667-B46ED80AD002}"/>
                    </a:ext>
                  </a:extLst>
                </p14:cNvPr>
                <p14:cNvContentPartPr/>
                <p14:nvPr/>
              </p14:nvContentPartPr>
              <p14:xfrm>
                <a:off x="6688060" y="4125568"/>
                <a:ext cx="207720" cy="162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8D9AB0-32FE-4CD0-B667-B46ED80AD00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79060" y="4116928"/>
                  <a:ext cx="225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CC9470D-978E-4784-8BC8-D22E70385E9F}"/>
                    </a:ext>
                  </a:extLst>
                </p14:cNvPr>
                <p14:cNvContentPartPr/>
                <p14:nvPr/>
              </p14:nvContentPartPr>
              <p14:xfrm>
                <a:off x="6864100" y="4150768"/>
                <a:ext cx="167760" cy="144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CC9470D-978E-4784-8BC8-D22E70385E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55100" y="4142128"/>
                  <a:ext cx="185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B62426-44C1-47B4-A177-E96A3C252DDC}"/>
                    </a:ext>
                  </a:extLst>
                </p14:cNvPr>
                <p14:cNvContentPartPr/>
                <p14:nvPr/>
              </p14:nvContentPartPr>
              <p14:xfrm>
                <a:off x="7072900" y="4159408"/>
                <a:ext cx="164520" cy="122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B62426-44C1-47B4-A177-E96A3C252D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64260" y="4150408"/>
                  <a:ext cx="182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D6E5961B-5B4E-4DA6-B105-759225B31B98}"/>
              </a:ext>
            </a:extLst>
          </p:cNvPr>
          <p:cNvGrpSpPr/>
          <p:nvPr/>
        </p:nvGrpSpPr>
        <p:grpSpPr>
          <a:xfrm>
            <a:off x="7576540" y="3926128"/>
            <a:ext cx="1591920" cy="410760"/>
            <a:chOff x="7576540" y="3926128"/>
            <a:chExt cx="159192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509143F-F247-4B28-B797-4F40FE998AF6}"/>
                    </a:ext>
                  </a:extLst>
                </p14:cNvPr>
                <p14:cNvContentPartPr/>
                <p14:nvPr/>
              </p14:nvContentPartPr>
              <p14:xfrm>
                <a:off x="7576540" y="4138888"/>
                <a:ext cx="218880" cy="179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509143F-F247-4B28-B797-4F40FE998AF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67900" y="4129888"/>
                  <a:ext cx="236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E78B57A-A34E-421F-84DB-A2EE9DD970FC}"/>
                    </a:ext>
                  </a:extLst>
                </p14:cNvPr>
                <p14:cNvContentPartPr/>
                <p14:nvPr/>
              </p14:nvContentPartPr>
              <p14:xfrm>
                <a:off x="7852660" y="4150768"/>
                <a:ext cx="186840" cy="150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E78B57A-A34E-421F-84DB-A2EE9DD970F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43660" y="4141768"/>
                  <a:ext cx="20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DAD595-D4B1-4144-9F67-AE3B4E38944D}"/>
                    </a:ext>
                  </a:extLst>
                </p14:cNvPr>
                <p14:cNvContentPartPr/>
                <p14:nvPr/>
              </p14:nvContentPartPr>
              <p14:xfrm>
                <a:off x="8047420" y="4165888"/>
                <a:ext cx="216000" cy="118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DAD595-D4B1-4144-9F67-AE3B4E38944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38780" y="4156888"/>
                  <a:ext cx="233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A1B117F-AC5D-450B-BB95-951443158187}"/>
                    </a:ext>
                  </a:extLst>
                </p14:cNvPr>
                <p14:cNvContentPartPr/>
                <p14:nvPr/>
              </p14:nvContentPartPr>
              <p14:xfrm>
                <a:off x="8399140" y="3926128"/>
                <a:ext cx="206640" cy="410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A1B117F-AC5D-450B-BB95-9514431581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90500" y="3917128"/>
                  <a:ext cx="224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F9D6E35-1508-4A55-9BE2-F429C2166143}"/>
                    </a:ext>
                  </a:extLst>
                </p14:cNvPr>
                <p14:cNvContentPartPr/>
                <p14:nvPr/>
              </p14:nvContentPartPr>
              <p14:xfrm>
                <a:off x="8664100" y="4131688"/>
                <a:ext cx="179640" cy="163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F9D6E35-1508-4A55-9BE2-F429C216614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55460" y="4122688"/>
                  <a:ext cx="197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63360DA-3EB5-4E50-AF19-46A64FDAC73B}"/>
                    </a:ext>
                  </a:extLst>
                </p14:cNvPr>
                <p14:cNvContentPartPr/>
                <p14:nvPr/>
              </p14:nvContentPartPr>
              <p14:xfrm>
                <a:off x="8991340" y="4133128"/>
                <a:ext cx="177120" cy="181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63360DA-3EB5-4E50-AF19-46A64FDAC7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82340" y="4124128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460FE53-87E7-4D90-A1DE-A8C699322511}"/>
              </a:ext>
            </a:extLst>
          </p:cNvPr>
          <p:cNvGrpSpPr/>
          <p:nvPr/>
        </p:nvGrpSpPr>
        <p:grpSpPr>
          <a:xfrm>
            <a:off x="9394540" y="3866008"/>
            <a:ext cx="1547640" cy="562320"/>
            <a:chOff x="9394540" y="3866008"/>
            <a:chExt cx="15476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C7677D0-3830-4361-ABB6-873B8EBA4157}"/>
                    </a:ext>
                  </a:extLst>
                </p14:cNvPr>
                <p14:cNvContentPartPr/>
                <p14:nvPr/>
              </p14:nvContentPartPr>
              <p14:xfrm>
                <a:off x="9394540" y="4233208"/>
                <a:ext cx="154440" cy="129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C7677D0-3830-4361-ABB6-873B8EBA41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85900" y="4224208"/>
                  <a:ext cx="172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82F154F-0A10-479E-A037-803651C446C4}"/>
                    </a:ext>
                  </a:extLst>
                </p14:cNvPr>
                <p14:cNvContentPartPr/>
                <p14:nvPr/>
              </p14:nvContentPartPr>
              <p14:xfrm>
                <a:off x="9650140" y="3866008"/>
                <a:ext cx="327600" cy="562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82F154F-0A10-479E-A037-803651C446C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41500" y="3857368"/>
                  <a:ext cx="3452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C2E46FE-BBB2-406E-86AA-CAC022BE52D8}"/>
                    </a:ext>
                  </a:extLst>
                </p14:cNvPr>
                <p14:cNvContentPartPr/>
                <p14:nvPr/>
              </p14:nvContentPartPr>
              <p14:xfrm>
                <a:off x="9624580" y="4235368"/>
                <a:ext cx="311040" cy="68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C2E46FE-BBB2-406E-86AA-CAC022BE52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15940" y="4226728"/>
                  <a:ext cx="32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AC91047-1A5C-46EE-BE2B-DB22D2B2C69F}"/>
                    </a:ext>
                  </a:extLst>
                </p14:cNvPr>
                <p14:cNvContentPartPr/>
                <p14:nvPr/>
              </p14:nvContentPartPr>
              <p14:xfrm>
                <a:off x="10056580" y="4168408"/>
                <a:ext cx="228960" cy="190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AC91047-1A5C-46EE-BE2B-DB22D2B2C69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47940" y="4159768"/>
                  <a:ext cx="246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12E693-0D50-40E3-9C5C-C6F7290903D2}"/>
                    </a:ext>
                  </a:extLst>
                </p14:cNvPr>
                <p14:cNvContentPartPr/>
                <p14:nvPr/>
              </p14:nvContentPartPr>
              <p14:xfrm>
                <a:off x="10280140" y="4215208"/>
                <a:ext cx="176760" cy="127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12E693-0D50-40E3-9C5C-C6F7290903D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71140" y="4206568"/>
                  <a:ext cx="194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585B09E-4D30-4ADF-B197-32BF5151CBC5}"/>
                    </a:ext>
                  </a:extLst>
                </p14:cNvPr>
                <p14:cNvContentPartPr/>
                <p14:nvPr/>
              </p14:nvContentPartPr>
              <p14:xfrm>
                <a:off x="10505500" y="4220968"/>
                <a:ext cx="179640" cy="115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585B09E-4D30-4ADF-B197-32BF5151CBC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96500" y="4212328"/>
                  <a:ext cx="19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99D7896-6F26-4E2B-BD82-A46080F0BF9A}"/>
                    </a:ext>
                  </a:extLst>
                </p14:cNvPr>
                <p14:cNvContentPartPr/>
                <p14:nvPr/>
              </p14:nvContentPartPr>
              <p14:xfrm>
                <a:off x="10744540" y="4127728"/>
                <a:ext cx="197640" cy="265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99D7896-6F26-4E2B-BD82-A46080F0BF9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35900" y="4118728"/>
                  <a:ext cx="2152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7C40693-4E23-4016-B9E6-A853A6054395}"/>
                  </a:ext>
                </a:extLst>
              </p14:cNvPr>
              <p14:cNvContentPartPr/>
              <p14:nvPr/>
            </p14:nvContentPartPr>
            <p14:xfrm>
              <a:off x="3259060" y="4199368"/>
              <a:ext cx="323280" cy="2664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7C40693-4E23-4016-B9E6-A853A605439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250420" y="4190728"/>
                <a:ext cx="3409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E2C54A7-EDF1-4048-8993-91D04A521CCD}"/>
                  </a:ext>
                </a:extLst>
              </p14:cNvPr>
              <p14:cNvContentPartPr/>
              <p14:nvPr/>
            </p14:nvContentPartPr>
            <p14:xfrm>
              <a:off x="3620500" y="4067248"/>
              <a:ext cx="150120" cy="3686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E2C54A7-EDF1-4048-8993-91D04A521CC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611500" y="4058248"/>
                <a:ext cx="167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84D4C29-2A8D-4237-B1A4-3552E31E332F}"/>
                  </a:ext>
                </a:extLst>
              </p14:cNvPr>
              <p14:cNvContentPartPr/>
              <p14:nvPr/>
            </p14:nvContentPartPr>
            <p14:xfrm>
              <a:off x="3841900" y="4292608"/>
              <a:ext cx="137160" cy="1126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84D4C29-2A8D-4237-B1A4-3552E31E332F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832900" y="4283608"/>
                <a:ext cx="154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FE11345-6767-4A7E-94B3-83FC883BD4C7}"/>
                  </a:ext>
                </a:extLst>
              </p14:cNvPr>
              <p14:cNvContentPartPr/>
              <p14:nvPr/>
            </p14:nvContentPartPr>
            <p14:xfrm>
              <a:off x="4016860" y="4355968"/>
              <a:ext cx="19800" cy="63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FE11345-6767-4A7E-94B3-83FC883BD4C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007860" y="4347328"/>
                <a:ext cx="37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FDCE267-21B9-4B02-82CA-1B900D5BE680}"/>
                  </a:ext>
                </a:extLst>
              </p14:cNvPr>
              <p14:cNvContentPartPr/>
              <p14:nvPr/>
            </p14:nvContentPartPr>
            <p14:xfrm>
              <a:off x="4030180" y="3964648"/>
              <a:ext cx="232200" cy="4600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FDCE267-21B9-4B02-82CA-1B900D5BE68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021540" y="3956008"/>
                <a:ext cx="2498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DBB1C4B-FD68-48BB-84B1-37B8C18E0604}"/>
                  </a:ext>
                </a:extLst>
              </p14:cNvPr>
              <p14:cNvContentPartPr/>
              <p14:nvPr/>
            </p14:nvContentPartPr>
            <p14:xfrm>
              <a:off x="3958540" y="4079128"/>
              <a:ext cx="453960" cy="1486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DBB1C4B-FD68-48BB-84B1-37B8C18E060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949900" y="4070488"/>
                <a:ext cx="471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892FEC4-3ADF-4670-BB3C-1CDD2DBB1ECB}"/>
                  </a:ext>
                </a:extLst>
              </p14:cNvPr>
              <p14:cNvContentPartPr/>
              <p14:nvPr/>
            </p14:nvContentPartPr>
            <p14:xfrm>
              <a:off x="4536700" y="4236808"/>
              <a:ext cx="60120" cy="1332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892FEC4-3ADF-4670-BB3C-1CDD2DBB1EC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527700" y="4227808"/>
                <a:ext cx="77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B7E4E63-D779-4777-B376-49FC4DDBC496}"/>
                  </a:ext>
                </a:extLst>
              </p14:cNvPr>
              <p14:cNvContentPartPr/>
              <p14:nvPr/>
            </p14:nvContentPartPr>
            <p14:xfrm>
              <a:off x="4687180" y="4150768"/>
              <a:ext cx="170640" cy="2109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B7E4E63-D779-4777-B376-49FC4DDBC49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678540" y="4141768"/>
                <a:ext cx="188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4ED1342-4A21-4321-B17A-B64D2BDE4CF8}"/>
                  </a:ext>
                </a:extLst>
              </p14:cNvPr>
              <p14:cNvContentPartPr/>
              <p14:nvPr/>
            </p14:nvContentPartPr>
            <p14:xfrm>
              <a:off x="5326900" y="3968248"/>
              <a:ext cx="208080" cy="4431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4ED1342-4A21-4321-B17A-B64D2BDE4CF8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317900" y="3959608"/>
                <a:ext cx="225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97AE26B-2121-4F6A-83BB-714F33883AAE}"/>
                  </a:ext>
                </a:extLst>
              </p14:cNvPr>
              <p14:cNvContentPartPr/>
              <p14:nvPr/>
            </p14:nvContentPartPr>
            <p14:xfrm>
              <a:off x="5260300" y="4172008"/>
              <a:ext cx="340200" cy="874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97AE26B-2121-4F6A-83BB-714F33883AAE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251300" y="4163008"/>
                <a:ext cx="357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A372925-2C08-4C66-9F2C-AB03FC33E122}"/>
                  </a:ext>
                </a:extLst>
              </p14:cNvPr>
              <p14:cNvContentPartPr/>
              <p14:nvPr/>
            </p14:nvContentPartPr>
            <p14:xfrm>
              <a:off x="5609140" y="3929728"/>
              <a:ext cx="208800" cy="4114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A372925-2C08-4C66-9F2C-AB03FC33E12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600140" y="3920728"/>
                <a:ext cx="2264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3E22B80-F770-4B5C-9937-42A477FD3F9D}"/>
                  </a:ext>
                </a:extLst>
              </p14:cNvPr>
              <p14:cNvContentPartPr/>
              <p14:nvPr/>
            </p14:nvContentPartPr>
            <p14:xfrm>
              <a:off x="5871580" y="4170208"/>
              <a:ext cx="155880" cy="1958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3E22B80-F770-4B5C-9937-42A477FD3F9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862940" y="4161568"/>
                <a:ext cx="17352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B089EB1-F41E-403E-BD2A-DA62C2E7C9E0}"/>
              </a:ext>
            </a:extLst>
          </p:cNvPr>
          <p:cNvGrpSpPr/>
          <p:nvPr/>
        </p:nvGrpSpPr>
        <p:grpSpPr>
          <a:xfrm>
            <a:off x="2533300" y="5280808"/>
            <a:ext cx="347040" cy="349200"/>
            <a:chOff x="2533300" y="5280808"/>
            <a:chExt cx="3470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05E33AA-26D1-4481-AD68-8DC2517C1737}"/>
                    </a:ext>
                  </a:extLst>
                </p14:cNvPr>
                <p14:cNvContentPartPr/>
                <p14:nvPr/>
              </p14:nvContentPartPr>
              <p14:xfrm>
                <a:off x="2533300" y="5280808"/>
                <a:ext cx="194400" cy="347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05E33AA-26D1-4481-AD68-8DC2517C17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24300" y="5272168"/>
                  <a:ext cx="2120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279E4C8-8D21-441C-88D2-1EA4871204BA}"/>
                    </a:ext>
                  </a:extLst>
                </p14:cNvPr>
                <p14:cNvContentPartPr/>
                <p14:nvPr/>
              </p14:nvContentPartPr>
              <p14:xfrm>
                <a:off x="2854420" y="5552248"/>
                <a:ext cx="25920" cy="77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279E4C8-8D21-441C-88D2-1EA4871204B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45420" y="5543248"/>
                  <a:ext cx="435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2747B22-740A-4E5B-9396-627A4ACCC756}"/>
              </a:ext>
            </a:extLst>
          </p:cNvPr>
          <p:cNvGrpSpPr/>
          <p:nvPr/>
        </p:nvGrpSpPr>
        <p:grpSpPr>
          <a:xfrm>
            <a:off x="9932740" y="5024488"/>
            <a:ext cx="616680" cy="507600"/>
            <a:chOff x="9932740" y="5024488"/>
            <a:chExt cx="61668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F98E97B-7125-4EA1-BF30-35B4D577984A}"/>
                    </a:ext>
                  </a:extLst>
                </p14:cNvPr>
                <p14:cNvContentPartPr/>
                <p14:nvPr/>
              </p14:nvContentPartPr>
              <p14:xfrm>
                <a:off x="9932740" y="5397808"/>
                <a:ext cx="133200" cy="134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F98E97B-7125-4EA1-BF30-35B4D577984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24100" y="5388808"/>
                  <a:ext cx="15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7873212-19A5-46DC-AEAD-EC3283D80DAC}"/>
                    </a:ext>
                  </a:extLst>
                </p14:cNvPr>
                <p14:cNvContentPartPr/>
                <p14:nvPr/>
              </p14:nvContentPartPr>
              <p14:xfrm>
                <a:off x="10302100" y="5024488"/>
                <a:ext cx="247320" cy="502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7873212-19A5-46DC-AEAD-EC3283D80DA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293100" y="5015848"/>
                  <a:ext cx="2649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952416-0741-4E6C-8D95-FEBC69D71504}"/>
                    </a:ext>
                  </a:extLst>
                </p14:cNvPr>
                <p14:cNvContentPartPr/>
                <p14:nvPr/>
              </p14:nvContentPartPr>
              <p14:xfrm>
                <a:off x="10197700" y="5371168"/>
                <a:ext cx="329400" cy="54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952416-0741-4E6C-8D95-FEBC69D7150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89060" y="5362168"/>
                  <a:ext cx="347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86178CA-6884-4797-ABBA-CD7E448CE535}"/>
              </a:ext>
            </a:extLst>
          </p:cNvPr>
          <p:cNvGrpSpPr/>
          <p:nvPr/>
        </p:nvGrpSpPr>
        <p:grpSpPr>
          <a:xfrm>
            <a:off x="3243220" y="4555048"/>
            <a:ext cx="6424560" cy="1623960"/>
            <a:chOff x="3243220" y="4555048"/>
            <a:chExt cx="6424560" cy="162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DAD028C-8A8F-4D3F-A35F-3078DBD4EE6E}"/>
                    </a:ext>
                  </a:extLst>
                </p14:cNvPr>
                <p14:cNvContentPartPr/>
                <p14:nvPr/>
              </p14:nvContentPartPr>
              <p14:xfrm>
                <a:off x="3305140" y="4755568"/>
                <a:ext cx="271080" cy="236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DAD028C-8A8F-4D3F-A35F-3078DBD4EE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96140" y="4746568"/>
                  <a:ext cx="288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95E1E8-A7E7-483D-BE69-EE36EDAB8E04}"/>
                    </a:ext>
                  </a:extLst>
                </p14:cNvPr>
                <p14:cNvContentPartPr/>
                <p14:nvPr/>
              </p14:nvContentPartPr>
              <p14:xfrm>
                <a:off x="3525820" y="4754488"/>
                <a:ext cx="224640" cy="194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95E1E8-A7E7-483D-BE69-EE36EDAB8E0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16820" y="4745848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F18891D-ED9A-4CC5-A0A2-2E9DF4B9D0A1}"/>
                    </a:ext>
                  </a:extLst>
                </p14:cNvPr>
                <p14:cNvContentPartPr/>
                <p14:nvPr/>
              </p14:nvContentPartPr>
              <p14:xfrm>
                <a:off x="3704740" y="4767808"/>
                <a:ext cx="208080" cy="433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F18891D-ED9A-4CC5-A0A2-2E9DF4B9D0A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96100" y="4759168"/>
                  <a:ext cx="225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F4FF733-5539-4102-AC1C-EFBA920C92E4}"/>
                    </a:ext>
                  </a:extLst>
                </p14:cNvPr>
                <p14:cNvContentPartPr/>
                <p14:nvPr/>
              </p14:nvContentPartPr>
              <p14:xfrm>
                <a:off x="3980500" y="4750888"/>
                <a:ext cx="165240" cy="168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F4FF733-5539-4102-AC1C-EFBA920C92E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71860" y="4741888"/>
                  <a:ext cx="182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B10E659-2485-4EBD-81CE-873F7C563222}"/>
                    </a:ext>
                  </a:extLst>
                </p14:cNvPr>
                <p14:cNvContentPartPr/>
                <p14:nvPr/>
              </p14:nvContentPartPr>
              <p14:xfrm>
                <a:off x="4210180" y="4666648"/>
                <a:ext cx="124920" cy="219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B10E659-2485-4EBD-81CE-873F7C5632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01540" y="4658008"/>
                  <a:ext cx="142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7239884-9C5C-465D-9CDE-F44001234ECA}"/>
                    </a:ext>
                  </a:extLst>
                </p14:cNvPr>
                <p14:cNvContentPartPr/>
                <p14:nvPr/>
              </p14:nvContentPartPr>
              <p14:xfrm>
                <a:off x="4315660" y="4723888"/>
                <a:ext cx="343440" cy="182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7239884-9C5C-465D-9CDE-F44001234EC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06660" y="4715248"/>
                  <a:ext cx="361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FFE64A0-0BB6-4471-9776-A5C265F16342}"/>
                    </a:ext>
                  </a:extLst>
                </p14:cNvPr>
                <p14:cNvContentPartPr/>
                <p14:nvPr/>
              </p14:nvContentPartPr>
              <p14:xfrm>
                <a:off x="4667380" y="4742968"/>
                <a:ext cx="210600" cy="173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FFE64A0-0BB6-4471-9776-A5C265F1634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58380" y="4733968"/>
                  <a:ext cx="228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454EB8C-A726-4A95-A23E-DB64B32FB77F}"/>
                    </a:ext>
                  </a:extLst>
                </p14:cNvPr>
                <p14:cNvContentPartPr/>
                <p14:nvPr/>
              </p14:nvContentPartPr>
              <p14:xfrm>
                <a:off x="4813180" y="4575928"/>
                <a:ext cx="152280" cy="300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454EB8C-A726-4A95-A23E-DB64B32FB77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804540" y="4566928"/>
                  <a:ext cx="169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6E1A839-A32B-4364-95B4-DC3F408A9B01}"/>
                    </a:ext>
                  </a:extLst>
                </p14:cNvPr>
                <p14:cNvContentPartPr/>
                <p14:nvPr/>
              </p14:nvContentPartPr>
              <p14:xfrm>
                <a:off x="5087500" y="4555048"/>
                <a:ext cx="188280" cy="35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6E1A839-A32B-4364-95B4-DC3F408A9B0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78860" y="4546408"/>
                  <a:ext cx="2059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D944DB-B389-48B6-895C-50DE282D7A04}"/>
                    </a:ext>
                  </a:extLst>
                </p14:cNvPr>
                <p14:cNvContentPartPr/>
                <p14:nvPr/>
              </p14:nvContentPartPr>
              <p14:xfrm>
                <a:off x="5084980" y="5023408"/>
                <a:ext cx="3240" cy="19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D944DB-B389-48B6-895C-50DE282D7A0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76340" y="5014768"/>
                  <a:ext cx="20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02B4EB2-DB72-4633-A436-FBE923721AE5}"/>
                    </a:ext>
                  </a:extLst>
                </p14:cNvPr>
                <p14:cNvContentPartPr/>
                <p14:nvPr/>
              </p14:nvContentPartPr>
              <p14:xfrm>
                <a:off x="3311260" y="5369728"/>
                <a:ext cx="378360" cy="269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02B4EB2-DB72-4633-A436-FBE923721AE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02260" y="5361088"/>
                  <a:ext cx="396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3B694C-200D-4122-B8E7-3326B29129E9}"/>
                    </a:ext>
                  </a:extLst>
                </p14:cNvPr>
                <p14:cNvContentPartPr/>
                <p14:nvPr/>
              </p14:nvContentPartPr>
              <p14:xfrm>
                <a:off x="3639940" y="5222128"/>
                <a:ext cx="224280" cy="387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3B694C-200D-4122-B8E7-3326B29129E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31300" y="5213128"/>
                  <a:ext cx="241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3FFCBC7-DD4B-48EA-A3F1-B2262B9F9371}"/>
                    </a:ext>
                  </a:extLst>
                </p14:cNvPr>
                <p14:cNvContentPartPr/>
                <p14:nvPr/>
              </p14:nvContentPartPr>
              <p14:xfrm>
                <a:off x="3871780" y="5468368"/>
                <a:ext cx="114840" cy="102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3FFCBC7-DD4B-48EA-A3F1-B2262B9F93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863140" y="5459368"/>
                  <a:ext cx="13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4E919AC-E114-4487-8A4E-C97124BB912C}"/>
                    </a:ext>
                  </a:extLst>
                </p14:cNvPr>
                <p14:cNvContentPartPr/>
                <p14:nvPr/>
              </p14:nvContentPartPr>
              <p14:xfrm>
                <a:off x="4086340" y="5200888"/>
                <a:ext cx="211680" cy="410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4E919AC-E114-4487-8A4E-C97124BB912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77700" y="5192248"/>
                  <a:ext cx="229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9ED336F-CA3D-495D-917F-C265C589F2AF}"/>
                    </a:ext>
                  </a:extLst>
                </p14:cNvPr>
                <p14:cNvContentPartPr/>
                <p14:nvPr/>
              </p14:nvContentPartPr>
              <p14:xfrm>
                <a:off x="4049260" y="5359648"/>
                <a:ext cx="297720" cy="55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9ED336F-CA3D-495D-917F-C265C589F2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40620" y="5350648"/>
                  <a:ext cx="315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91B8CC5-6939-4CB4-A060-323E230EAC55}"/>
                    </a:ext>
                  </a:extLst>
                </p14:cNvPr>
                <p14:cNvContentPartPr/>
                <p14:nvPr/>
              </p14:nvContentPartPr>
              <p14:xfrm>
                <a:off x="4498180" y="5420848"/>
                <a:ext cx="72000" cy="150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91B8CC5-6939-4CB4-A060-323E230EAC5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89540" y="5411848"/>
                  <a:ext cx="89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7252E7B-A982-4BAF-A924-E497211B8948}"/>
                    </a:ext>
                  </a:extLst>
                </p14:cNvPr>
                <p14:cNvContentPartPr/>
                <p14:nvPr/>
              </p14:nvContentPartPr>
              <p14:xfrm>
                <a:off x="4670980" y="5347768"/>
                <a:ext cx="176760" cy="192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7252E7B-A982-4BAF-A924-E497211B894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661980" y="5339128"/>
                  <a:ext cx="194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175481C-4B13-412A-8CD8-304A99CBC274}"/>
                    </a:ext>
                  </a:extLst>
                </p14:cNvPr>
                <p14:cNvContentPartPr/>
                <p14:nvPr/>
              </p14:nvContentPartPr>
              <p14:xfrm>
                <a:off x="5306740" y="5142928"/>
                <a:ext cx="231840" cy="428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175481C-4B13-412A-8CD8-304A99CBC27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98100" y="5133928"/>
                  <a:ext cx="249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AC3841-96F1-4D5E-A8AB-23D5B40DF304}"/>
                    </a:ext>
                  </a:extLst>
                </p14:cNvPr>
                <p14:cNvContentPartPr/>
                <p14:nvPr/>
              </p14:nvContentPartPr>
              <p14:xfrm>
                <a:off x="5248420" y="5370448"/>
                <a:ext cx="291960" cy="54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AC3841-96F1-4D5E-A8AB-23D5B40DF30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39780" y="5361808"/>
                  <a:ext cx="30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5A8FDF9-BB3F-4A2D-A9FA-0A62E1103579}"/>
                    </a:ext>
                  </a:extLst>
                </p14:cNvPr>
                <p14:cNvContentPartPr/>
                <p14:nvPr/>
              </p14:nvContentPartPr>
              <p14:xfrm>
                <a:off x="5519860" y="5125648"/>
                <a:ext cx="214920" cy="413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5A8FDF9-BB3F-4A2D-A9FA-0A62E110357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510860" y="5117008"/>
                  <a:ext cx="2325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E96A42C-BF68-4F34-BE6A-33FFDA37ACBB}"/>
                    </a:ext>
                  </a:extLst>
                </p14:cNvPr>
                <p14:cNvContentPartPr/>
                <p14:nvPr/>
              </p14:nvContentPartPr>
              <p14:xfrm>
                <a:off x="5776900" y="5376568"/>
                <a:ext cx="127800" cy="170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E96A42C-BF68-4F34-BE6A-33FFDA37ACB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767900" y="5367568"/>
                  <a:ext cx="14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35D5B52-F947-4CB3-9C94-D3647DF2111A}"/>
                    </a:ext>
                  </a:extLst>
                </p14:cNvPr>
                <p14:cNvContentPartPr/>
                <p14:nvPr/>
              </p14:nvContentPartPr>
              <p14:xfrm>
                <a:off x="6133660" y="5307448"/>
                <a:ext cx="267840" cy="225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35D5B52-F947-4CB3-9C94-D3647DF2111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24660" y="5298808"/>
                  <a:ext cx="285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7584277-6EB0-4B76-A0F1-1D74234218E5}"/>
                    </a:ext>
                  </a:extLst>
                </p14:cNvPr>
                <p14:cNvContentPartPr/>
                <p14:nvPr/>
              </p14:nvContentPartPr>
              <p14:xfrm>
                <a:off x="6439660" y="5094328"/>
                <a:ext cx="321480" cy="464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7584277-6EB0-4B76-A0F1-1D74234218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430660" y="5085328"/>
                  <a:ext cx="339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12C1C75-DB8D-4FDE-BD0A-6894AD0A4661}"/>
                    </a:ext>
                  </a:extLst>
                </p14:cNvPr>
                <p14:cNvContentPartPr/>
                <p14:nvPr/>
              </p14:nvContentPartPr>
              <p14:xfrm>
                <a:off x="6390340" y="5316088"/>
                <a:ext cx="357120" cy="54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12C1C75-DB8D-4FDE-BD0A-6894AD0A466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81700" y="5307088"/>
                  <a:ext cx="37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947FE0-F9FD-4ADE-B740-6F853849D834}"/>
                    </a:ext>
                  </a:extLst>
                </p14:cNvPr>
                <p14:cNvContentPartPr/>
                <p14:nvPr/>
              </p14:nvContentPartPr>
              <p14:xfrm>
                <a:off x="6584380" y="5365048"/>
                <a:ext cx="194040" cy="133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947FE0-F9FD-4ADE-B740-6F853849D83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575380" y="5356048"/>
                  <a:ext cx="211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637D2A3-3DEE-4113-ADC7-FF96327FB83D}"/>
                    </a:ext>
                  </a:extLst>
                </p14:cNvPr>
                <p14:cNvContentPartPr/>
                <p14:nvPr/>
              </p14:nvContentPartPr>
              <p14:xfrm>
                <a:off x="6793900" y="5378008"/>
                <a:ext cx="129240" cy="104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637D2A3-3DEE-4113-ADC7-FF96327FB83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84900" y="5369368"/>
                  <a:ext cx="146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CEB07A3-B17D-4489-A10D-87CFEEFA591C}"/>
                    </a:ext>
                  </a:extLst>
                </p14:cNvPr>
                <p14:cNvContentPartPr/>
                <p14:nvPr/>
              </p14:nvContentPartPr>
              <p14:xfrm>
                <a:off x="6957340" y="5379448"/>
                <a:ext cx="184320" cy="154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CEB07A3-B17D-4489-A10D-87CFEEFA591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948700" y="5370808"/>
                  <a:ext cx="20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25480B4-2A2E-448E-A257-D41E308141A6}"/>
                    </a:ext>
                  </a:extLst>
                </p14:cNvPr>
                <p14:cNvContentPartPr/>
                <p14:nvPr/>
              </p14:nvContentPartPr>
              <p14:xfrm>
                <a:off x="7020340" y="5149408"/>
                <a:ext cx="295920" cy="349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25480B4-2A2E-448E-A257-D41E308141A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011340" y="5140768"/>
                  <a:ext cx="313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3E29C20-9C73-45D9-B3B9-5041FA2073D1}"/>
                    </a:ext>
                  </a:extLst>
                </p14:cNvPr>
                <p14:cNvContentPartPr/>
                <p14:nvPr/>
              </p14:nvContentPartPr>
              <p14:xfrm>
                <a:off x="7147780" y="5367928"/>
                <a:ext cx="183600" cy="157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3E29C20-9C73-45D9-B3B9-5041FA2073D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139140" y="5359288"/>
                  <a:ext cx="201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0D76085-8609-4046-9DF6-71FCAC918E81}"/>
                    </a:ext>
                  </a:extLst>
                </p14:cNvPr>
                <p14:cNvContentPartPr/>
                <p14:nvPr/>
              </p14:nvContentPartPr>
              <p14:xfrm>
                <a:off x="7355500" y="5379448"/>
                <a:ext cx="186840" cy="159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0D76085-8609-4046-9DF6-71FCAC918E8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46500" y="5370808"/>
                  <a:ext cx="204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17B127-C09F-4F08-BC3B-EF85FFDBB4C1}"/>
                    </a:ext>
                  </a:extLst>
                </p14:cNvPr>
                <p14:cNvContentPartPr/>
                <p14:nvPr/>
              </p14:nvContentPartPr>
              <p14:xfrm>
                <a:off x="7549180" y="5393128"/>
                <a:ext cx="201600" cy="142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17B127-C09F-4F08-BC3B-EF85FFDBB4C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540180" y="5384128"/>
                  <a:ext cx="219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FF6D05F-E0ED-4FF3-ACC2-6F5B16F63C73}"/>
                    </a:ext>
                  </a:extLst>
                </p14:cNvPr>
                <p14:cNvContentPartPr/>
                <p14:nvPr/>
              </p14:nvContentPartPr>
              <p14:xfrm>
                <a:off x="7664020" y="5158408"/>
                <a:ext cx="245520" cy="340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FF6D05F-E0ED-4FF3-ACC2-6F5B16F63C7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655380" y="5149768"/>
                  <a:ext cx="263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68F552B-F4A1-4CA7-A4A8-33B7935D1378}"/>
                    </a:ext>
                  </a:extLst>
                </p14:cNvPr>
                <p14:cNvContentPartPr/>
                <p14:nvPr/>
              </p14:nvContentPartPr>
              <p14:xfrm>
                <a:off x="8084860" y="5388808"/>
                <a:ext cx="246240" cy="131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68F552B-F4A1-4CA7-A4A8-33B7935D137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075860" y="5380168"/>
                  <a:ext cx="263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D27ACBF-16D3-41F2-94B8-52179DAA5761}"/>
                    </a:ext>
                  </a:extLst>
                </p14:cNvPr>
                <p14:cNvContentPartPr/>
                <p14:nvPr/>
              </p14:nvContentPartPr>
              <p14:xfrm>
                <a:off x="8258380" y="5144728"/>
                <a:ext cx="242280" cy="334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D27ACBF-16D3-41F2-94B8-52179DAA576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249380" y="5135728"/>
                  <a:ext cx="259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6293838-76BF-4998-BE3E-FB7FFEB900E2}"/>
                    </a:ext>
                  </a:extLst>
                </p14:cNvPr>
                <p14:cNvContentPartPr/>
                <p14:nvPr/>
              </p14:nvContentPartPr>
              <p14:xfrm>
                <a:off x="8357020" y="5343808"/>
                <a:ext cx="153000" cy="159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6293838-76BF-4998-BE3E-FB7FFEB900E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348380" y="5335168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B8FBF2A-43C6-4BB6-9AE3-0B5366B07965}"/>
                    </a:ext>
                  </a:extLst>
                </p14:cNvPr>
                <p14:cNvContentPartPr/>
                <p14:nvPr/>
              </p14:nvContentPartPr>
              <p14:xfrm>
                <a:off x="8513260" y="5351728"/>
                <a:ext cx="247680" cy="179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B8FBF2A-43C6-4BB6-9AE3-0B5366B0796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04620" y="5342728"/>
                  <a:ext cx="265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B7687A0-E0CC-471B-A9E0-187B653A268B}"/>
                    </a:ext>
                  </a:extLst>
                </p14:cNvPr>
                <p14:cNvContentPartPr/>
                <p14:nvPr/>
              </p14:nvContentPartPr>
              <p14:xfrm>
                <a:off x="8695780" y="5274688"/>
                <a:ext cx="177840" cy="2268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B7687A0-E0CC-471B-A9E0-187B653A26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86780" y="5266048"/>
                  <a:ext cx="19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55A4579-77D2-49C6-81D6-AD7173B52495}"/>
                    </a:ext>
                  </a:extLst>
                </p14:cNvPr>
                <p14:cNvContentPartPr/>
                <p14:nvPr/>
              </p14:nvContentPartPr>
              <p14:xfrm>
                <a:off x="8824660" y="5366128"/>
                <a:ext cx="134280" cy="105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55A4579-77D2-49C6-81D6-AD7173B5249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816020" y="5357128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94D7FDF-0D9A-4939-B334-0C64A47FDCAF}"/>
                    </a:ext>
                  </a:extLst>
                </p14:cNvPr>
                <p14:cNvContentPartPr/>
                <p14:nvPr/>
              </p14:nvContentPartPr>
              <p14:xfrm>
                <a:off x="9060820" y="5092168"/>
                <a:ext cx="294120" cy="434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94D7FDF-0D9A-4939-B334-0C64A47FDCA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52180" y="5083528"/>
                  <a:ext cx="3117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570BBC4-8FF2-4DA3-A864-A19A3972C699}"/>
                    </a:ext>
                  </a:extLst>
                </p14:cNvPr>
                <p14:cNvContentPartPr/>
                <p14:nvPr/>
              </p14:nvContentPartPr>
              <p14:xfrm>
                <a:off x="9003220" y="5331208"/>
                <a:ext cx="261720" cy="195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570BBC4-8FF2-4DA3-A864-A19A3972C69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94220" y="5322208"/>
                  <a:ext cx="279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BF3D036-3327-4FD3-9AD4-97EF319FF3DE}"/>
                    </a:ext>
                  </a:extLst>
                </p14:cNvPr>
                <p14:cNvContentPartPr/>
                <p14:nvPr/>
              </p14:nvContentPartPr>
              <p14:xfrm>
                <a:off x="9380860" y="5316448"/>
                <a:ext cx="4680" cy="4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BF3D036-3327-4FD3-9AD4-97EF319FF3D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371860" y="5307808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58DD18E-82DA-4909-BB57-CDCE4634412C}"/>
                    </a:ext>
                  </a:extLst>
                </p14:cNvPr>
                <p14:cNvContentPartPr/>
                <p14:nvPr/>
              </p14:nvContentPartPr>
              <p14:xfrm>
                <a:off x="9332980" y="5384488"/>
                <a:ext cx="102240" cy="1119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58DD18E-82DA-4909-BB57-CDCE4634412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23980" y="5375848"/>
                  <a:ext cx="119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58201AF-8B6C-431C-BB5E-9C7B87864A81}"/>
                    </a:ext>
                  </a:extLst>
                </p14:cNvPr>
                <p14:cNvContentPartPr/>
                <p14:nvPr/>
              </p14:nvContentPartPr>
              <p14:xfrm>
                <a:off x="9460780" y="5369368"/>
                <a:ext cx="207000" cy="127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58201AF-8B6C-431C-BB5E-9C7B87864A8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451780" y="5360368"/>
                  <a:ext cx="22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3BAE0B4-1D3A-4402-9E96-4B8FFBB1FD67}"/>
                    </a:ext>
                  </a:extLst>
                </p14:cNvPr>
                <p14:cNvContentPartPr/>
                <p14:nvPr/>
              </p14:nvContentPartPr>
              <p14:xfrm>
                <a:off x="3264460" y="5785528"/>
                <a:ext cx="262440" cy="3934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3BAE0B4-1D3A-4402-9E96-4B8FFBB1FD6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55460" y="5776528"/>
                  <a:ext cx="28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FC85B67-6644-4F58-B008-8AB5D1BB823B}"/>
                    </a:ext>
                  </a:extLst>
                </p14:cNvPr>
                <p14:cNvContentPartPr/>
                <p14:nvPr/>
              </p14:nvContentPartPr>
              <p14:xfrm>
                <a:off x="3243220" y="5878048"/>
                <a:ext cx="392760" cy="111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FC85B67-6644-4F58-B008-8AB5D1BB823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34580" y="5869408"/>
                  <a:ext cx="41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90E76B8-9C85-4E34-A248-310D232493C1}"/>
                    </a:ext>
                  </a:extLst>
                </p14:cNvPr>
                <p14:cNvContentPartPr/>
                <p14:nvPr/>
              </p14:nvContentPartPr>
              <p14:xfrm>
                <a:off x="3483340" y="5720008"/>
                <a:ext cx="273600" cy="4194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90E76B8-9C85-4E34-A248-310D232493C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74340" y="5711368"/>
                  <a:ext cx="291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18E3BE3-AEAA-4688-BAB3-E54D05484B58}"/>
                    </a:ext>
                  </a:extLst>
                </p14:cNvPr>
                <p14:cNvContentPartPr/>
                <p14:nvPr/>
              </p14:nvContentPartPr>
              <p14:xfrm>
                <a:off x="3731020" y="5934928"/>
                <a:ext cx="157680" cy="164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18E3BE3-AEAA-4688-BAB3-E54D05484B5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722380" y="5926288"/>
                  <a:ext cx="175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45F08E2-6DA8-4664-BF89-2B5E18CBAD8B}"/>
                    </a:ext>
                  </a:extLst>
                </p14:cNvPr>
                <p14:cNvContentPartPr/>
                <p14:nvPr/>
              </p14:nvContentPartPr>
              <p14:xfrm>
                <a:off x="4202260" y="5927008"/>
                <a:ext cx="225000" cy="164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45F08E2-6DA8-4664-BF89-2B5E18CBAD8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193260" y="5918008"/>
                  <a:ext cx="24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B6F3D56-61B2-4521-B0C1-DCA644D27514}"/>
                    </a:ext>
                  </a:extLst>
                </p14:cNvPr>
                <p14:cNvContentPartPr/>
                <p14:nvPr/>
              </p14:nvContentPartPr>
              <p14:xfrm>
                <a:off x="4457140" y="5955088"/>
                <a:ext cx="147600" cy="111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B6F3D56-61B2-4521-B0C1-DCA644D2751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448500" y="5946088"/>
                  <a:ext cx="165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4612456-A0DC-463D-B6B8-3D6F0AFB897E}"/>
                    </a:ext>
                  </a:extLst>
                </p14:cNvPr>
                <p14:cNvContentPartPr/>
                <p14:nvPr/>
              </p14:nvContentPartPr>
              <p14:xfrm>
                <a:off x="4598260" y="5957608"/>
                <a:ext cx="249480" cy="123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4612456-A0DC-463D-B6B8-3D6F0AFB89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589260" y="5948608"/>
                  <a:ext cx="267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346550F-51E1-466F-B0A7-7F461D1401BF}"/>
                    </a:ext>
                  </a:extLst>
                </p14:cNvPr>
                <p14:cNvContentPartPr/>
                <p14:nvPr/>
              </p14:nvContentPartPr>
              <p14:xfrm>
                <a:off x="4948540" y="5715688"/>
                <a:ext cx="164880" cy="3481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346550F-51E1-466F-B0A7-7F461D1401B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939900" y="5707048"/>
                  <a:ext cx="182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D7BB665-330F-4391-96A9-BA35DFA9751A}"/>
                    </a:ext>
                  </a:extLst>
                </p14:cNvPr>
                <p14:cNvContentPartPr/>
                <p14:nvPr/>
              </p14:nvContentPartPr>
              <p14:xfrm>
                <a:off x="5146900" y="5892448"/>
                <a:ext cx="124560" cy="1440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D7BB665-330F-4391-96A9-BA35DFA9751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138260" y="5883808"/>
                  <a:ext cx="142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A02D25A-DAF3-476D-B8F7-0D9C3D38B9E4}"/>
                    </a:ext>
                  </a:extLst>
                </p14:cNvPr>
                <p14:cNvContentPartPr/>
                <p14:nvPr/>
              </p14:nvContentPartPr>
              <p14:xfrm>
                <a:off x="5243740" y="5909008"/>
                <a:ext cx="250560" cy="16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A02D25A-DAF3-476D-B8F7-0D9C3D38B9E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235100" y="5900008"/>
                  <a:ext cx="26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2C1FFEC-27C9-46C0-A094-E2C506E26940}"/>
                    </a:ext>
                  </a:extLst>
                </p14:cNvPr>
                <p14:cNvContentPartPr/>
                <p14:nvPr/>
              </p14:nvContentPartPr>
              <p14:xfrm>
                <a:off x="5674300" y="5896048"/>
                <a:ext cx="135000" cy="162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2C1FFEC-27C9-46C0-A094-E2C506E2694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65300" y="5887408"/>
                  <a:ext cx="152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F31CF7C-148A-4BAB-8CE8-E645E0626DC1}"/>
                    </a:ext>
                  </a:extLst>
                </p14:cNvPr>
                <p14:cNvContentPartPr/>
                <p14:nvPr/>
              </p14:nvContentPartPr>
              <p14:xfrm>
                <a:off x="5927020" y="5613448"/>
                <a:ext cx="254880" cy="460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F31CF7C-148A-4BAB-8CE8-E645E0626DC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918380" y="5604448"/>
                  <a:ext cx="2725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06623B0-2296-464C-ADA9-E99404DB1142}"/>
                    </a:ext>
                  </a:extLst>
                </p14:cNvPr>
                <p14:cNvContentPartPr/>
                <p14:nvPr/>
              </p14:nvContentPartPr>
              <p14:xfrm>
                <a:off x="5894980" y="5892088"/>
                <a:ext cx="238320" cy="35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06623B0-2296-464C-ADA9-E99404DB114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885980" y="5883088"/>
                  <a:ext cx="255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B35C920-FB13-4E89-B3BE-32E129F53EE1}"/>
                    </a:ext>
                  </a:extLst>
                </p14:cNvPr>
                <p14:cNvContentPartPr/>
                <p14:nvPr/>
              </p14:nvContentPartPr>
              <p14:xfrm>
                <a:off x="6292420" y="5860768"/>
                <a:ext cx="215280" cy="165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B35C920-FB13-4E89-B3BE-32E129F53EE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283780" y="5851768"/>
                  <a:ext cx="232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CAE35F4-736F-4267-9AF1-19C4B68398E1}"/>
                    </a:ext>
                  </a:extLst>
                </p14:cNvPr>
                <p14:cNvContentPartPr/>
                <p14:nvPr/>
              </p14:nvContentPartPr>
              <p14:xfrm>
                <a:off x="6484660" y="5915128"/>
                <a:ext cx="130320" cy="110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CAE35F4-736F-4267-9AF1-19C4B68398E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475660" y="5906128"/>
                  <a:ext cx="147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2B5F5A4-556F-4628-B67F-96812D089D38}"/>
                    </a:ext>
                  </a:extLst>
                </p14:cNvPr>
                <p14:cNvContentPartPr/>
                <p14:nvPr/>
              </p14:nvContentPartPr>
              <p14:xfrm>
                <a:off x="6681940" y="5909368"/>
                <a:ext cx="168480" cy="111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2B5F5A4-556F-4628-B67F-96812D089D3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673300" y="5900728"/>
                  <a:ext cx="186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946CE1E-EDA3-4D78-9E8F-3CE2ECDCDB91}"/>
                    </a:ext>
                  </a:extLst>
                </p14:cNvPr>
                <p14:cNvContentPartPr/>
                <p14:nvPr/>
              </p14:nvContentPartPr>
              <p14:xfrm>
                <a:off x="6853660" y="5820808"/>
                <a:ext cx="217440" cy="212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946CE1E-EDA3-4D78-9E8F-3CE2ECDCDB9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845020" y="5812168"/>
                  <a:ext cx="2350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FC7D7A5-830B-49BB-8DBA-1061261D564C}"/>
              </a:ext>
            </a:extLst>
          </p:cNvPr>
          <p:cNvGrpSpPr/>
          <p:nvPr/>
        </p:nvGrpSpPr>
        <p:grpSpPr>
          <a:xfrm>
            <a:off x="7316980" y="5662408"/>
            <a:ext cx="1683720" cy="637200"/>
            <a:chOff x="7316980" y="5662408"/>
            <a:chExt cx="168372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C1BEA21-4CFA-4900-A01D-96D9CC9B2399}"/>
                    </a:ext>
                  </a:extLst>
                </p14:cNvPr>
                <p14:cNvContentPartPr/>
                <p14:nvPr/>
              </p14:nvContentPartPr>
              <p14:xfrm>
                <a:off x="7316980" y="5858968"/>
                <a:ext cx="232560" cy="1666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C1BEA21-4CFA-4900-A01D-96D9CC9B239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307980" y="5849968"/>
                  <a:ext cx="250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219D37F-D928-4A29-9694-38C9B98A6DDE}"/>
                    </a:ext>
                  </a:extLst>
                </p14:cNvPr>
                <p14:cNvContentPartPr/>
                <p14:nvPr/>
              </p14:nvContentPartPr>
              <p14:xfrm>
                <a:off x="7488340" y="5854648"/>
                <a:ext cx="200520" cy="141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219D37F-D928-4A29-9694-38C9B98A6DD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479340" y="5845648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39E8233-E96A-4B24-B61A-BE26CEE3AF48}"/>
                    </a:ext>
                  </a:extLst>
                </p14:cNvPr>
                <p14:cNvContentPartPr/>
                <p14:nvPr/>
              </p14:nvContentPartPr>
              <p14:xfrm>
                <a:off x="7508500" y="5855008"/>
                <a:ext cx="298080" cy="444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39E8233-E96A-4B24-B61A-BE26CEE3AF4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499860" y="5846368"/>
                  <a:ext cx="3157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56676EF-9892-42D0-AAFA-B0A5E67C88AB}"/>
                    </a:ext>
                  </a:extLst>
                </p14:cNvPr>
                <p14:cNvContentPartPr/>
                <p14:nvPr/>
              </p14:nvContentPartPr>
              <p14:xfrm>
                <a:off x="7818100" y="5867248"/>
                <a:ext cx="175320" cy="162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56676EF-9892-42D0-AAFA-B0A5E67C88A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09100" y="5858608"/>
                  <a:ext cx="192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E0BBC5E-EAB9-449E-8DE3-DEE171CAB9E6}"/>
                    </a:ext>
                  </a:extLst>
                </p14:cNvPr>
                <p14:cNvContentPartPr/>
                <p14:nvPr/>
              </p14:nvContentPartPr>
              <p14:xfrm>
                <a:off x="8008180" y="5891368"/>
                <a:ext cx="47520" cy="119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E0BBC5E-EAB9-449E-8DE3-DEE171CAB9E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999540" y="5882728"/>
                  <a:ext cx="65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FD7ED91-A8E5-4C01-99C5-6537968393BC}"/>
                    </a:ext>
                  </a:extLst>
                </p14:cNvPr>
                <p14:cNvContentPartPr/>
                <p14:nvPr/>
              </p14:nvContentPartPr>
              <p14:xfrm>
                <a:off x="8144620" y="5877328"/>
                <a:ext cx="183600" cy="156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FD7ED91-A8E5-4C01-99C5-6537968393B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135620" y="5868328"/>
                  <a:ext cx="201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D396AF6-5118-44CC-AC66-E54C0DC0428E}"/>
                    </a:ext>
                  </a:extLst>
                </p14:cNvPr>
                <p14:cNvContentPartPr/>
                <p14:nvPr/>
              </p14:nvContentPartPr>
              <p14:xfrm>
                <a:off x="8266660" y="5876968"/>
                <a:ext cx="136440" cy="1465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D396AF6-5118-44CC-AC66-E54C0DC0428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257660" y="5868328"/>
                  <a:ext cx="154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B4985A6-0A40-450F-B99D-EA35A3CA398E}"/>
                    </a:ext>
                  </a:extLst>
                </p14:cNvPr>
                <p14:cNvContentPartPr/>
                <p14:nvPr/>
              </p14:nvContentPartPr>
              <p14:xfrm>
                <a:off x="8437300" y="5867968"/>
                <a:ext cx="179280" cy="1569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B4985A6-0A40-450F-B99D-EA35A3CA398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28300" y="5858968"/>
                  <a:ext cx="19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367A46-EECB-4523-A1ED-2E1AA1DB6B58}"/>
                    </a:ext>
                  </a:extLst>
                </p14:cNvPr>
                <p14:cNvContentPartPr/>
                <p14:nvPr/>
              </p14:nvContentPartPr>
              <p14:xfrm>
                <a:off x="8542420" y="5662408"/>
                <a:ext cx="199080" cy="3261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367A46-EECB-4523-A1ED-2E1AA1DB6B5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533780" y="5653768"/>
                  <a:ext cx="216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253641B-A7AD-4D1C-85AB-DAF89693AF3E}"/>
                    </a:ext>
                  </a:extLst>
                </p14:cNvPr>
                <p14:cNvContentPartPr/>
                <p14:nvPr/>
              </p14:nvContentPartPr>
              <p14:xfrm>
                <a:off x="8764180" y="6019168"/>
                <a:ext cx="10800" cy="36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253641B-A7AD-4D1C-85AB-DAF89693AF3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755180" y="6010528"/>
                  <a:ext cx="28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B552AC-F13E-4018-B79F-093376CD0F3C}"/>
                    </a:ext>
                  </a:extLst>
                </p14:cNvPr>
                <p14:cNvContentPartPr/>
                <p14:nvPr/>
              </p14:nvContentPartPr>
              <p14:xfrm>
                <a:off x="8730340" y="5675368"/>
                <a:ext cx="270360" cy="261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B552AC-F13E-4018-B79F-093376CD0F3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21700" y="5666728"/>
                  <a:ext cx="288000" cy="27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9564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1DD233-C446-4A01-92BC-A1329E279418}"/>
              </a:ext>
            </a:extLst>
          </p:cNvPr>
          <p:cNvGrpSpPr/>
          <p:nvPr/>
        </p:nvGrpSpPr>
        <p:grpSpPr>
          <a:xfrm>
            <a:off x="1718980" y="335488"/>
            <a:ext cx="439920" cy="202680"/>
            <a:chOff x="1718980" y="335488"/>
            <a:chExt cx="4399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BE8AEC4-7C72-4796-8B73-6FD7B54B445C}"/>
                    </a:ext>
                  </a:extLst>
                </p14:cNvPr>
                <p14:cNvContentPartPr/>
                <p14:nvPr/>
              </p14:nvContentPartPr>
              <p14:xfrm>
                <a:off x="1718980" y="335488"/>
                <a:ext cx="258840" cy="199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BE8AEC4-7C72-4796-8B73-6FD7B54B44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9980" y="326848"/>
                  <a:ext cx="276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4A385B-6853-48D0-A9EE-47D4D0E0FDA2}"/>
                    </a:ext>
                  </a:extLst>
                </p14:cNvPr>
                <p14:cNvContentPartPr/>
                <p14:nvPr/>
              </p14:nvContentPartPr>
              <p14:xfrm>
                <a:off x="2129380" y="498568"/>
                <a:ext cx="29520" cy="3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4A385B-6853-48D0-A9EE-47D4D0E0FD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740" y="489568"/>
                  <a:ext cx="471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198155F-D935-4FA3-AA95-F6CEFA31222B}"/>
              </a:ext>
            </a:extLst>
          </p:cNvPr>
          <p:cNvGrpSpPr/>
          <p:nvPr/>
        </p:nvGrpSpPr>
        <p:grpSpPr>
          <a:xfrm>
            <a:off x="594700" y="2111368"/>
            <a:ext cx="1563480" cy="489240"/>
            <a:chOff x="594700" y="2111368"/>
            <a:chExt cx="15634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E73ABF-61F3-4031-95A1-40B4EE8263B6}"/>
                    </a:ext>
                  </a:extLst>
                </p14:cNvPr>
                <p14:cNvContentPartPr/>
                <p14:nvPr/>
              </p14:nvContentPartPr>
              <p14:xfrm>
                <a:off x="594700" y="2197408"/>
                <a:ext cx="406440" cy="402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E73ABF-61F3-4031-95A1-40B4EE8263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060" y="2188408"/>
                  <a:ext cx="424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3817FD-4DAD-45ED-A765-118CFF0C1C8E}"/>
                    </a:ext>
                  </a:extLst>
                </p14:cNvPr>
                <p14:cNvContentPartPr/>
                <p14:nvPr/>
              </p14:nvContentPartPr>
              <p14:xfrm>
                <a:off x="987820" y="2440048"/>
                <a:ext cx="99720" cy="136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3817FD-4DAD-45ED-A765-118CFF0C1C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820" y="2431408"/>
                  <a:ext cx="117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71DA24-027A-4257-A335-2BD7F2DB15C6}"/>
                    </a:ext>
                  </a:extLst>
                </p14:cNvPr>
                <p14:cNvContentPartPr/>
                <p14:nvPr/>
              </p14:nvContentPartPr>
              <p14:xfrm>
                <a:off x="1171780" y="2141608"/>
                <a:ext cx="220320" cy="40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71DA24-027A-4257-A335-2BD7F2DB15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3140" y="2132968"/>
                  <a:ext cx="237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C01DA7B-ADFB-4414-92AA-D4C507E39A6A}"/>
                    </a:ext>
                  </a:extLst>
                </p14:cNvPr>
                <p14:cNvContentPartPr/>
                <p14:nvPr/>
              </p14:nvContentPartPr>
              <p14:xfrm>
                <a:off x="1304980" y="2424568"/>
                <a:ext cx="135360" cy="127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C01DA7B-ADFB-4414-92AA-D4C507E39A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6340" y="2415568"/>
                  <a:ext cx="153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90EAB7-61CF-4DBA-B3D1-1F6D3CB116C4}"/>
                    </a:ext>
                  </a:extLst>
                </p14:cNvPr>
                <p14:cNvContentPartPr/>
                <p14:nvPr/>
              </p14:nvContentPartPr>
              <p14:xfrm>
                <a:off x="1522060" y="2111368"/>
                <a:ext cx="173880" cy="489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90EAB7-61CF-4DBA-B3D1-1F6D3CB116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3420" y="2102368"/>
                  <a:ext cx="1915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7BBA15C-ED2B-4ABD-90FF-3F85066D7FF3}"/>
                    </a:ext>
                  </a:extLst>
                </p14:cNvPr>
                <p14:cNvContentPartPr/>
                <p14:nvPr/>
              </p14:nvContentPartPr>
              <p14:xfrm>
                <a:off x="1506580" y="2390728"/>
                <a:ext cx="212400" cy="159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7BBA15C-ED2B-4ABD-90FF-3F85066D7F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7940" y="2381728"/>
                  <a:ext cx="23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3485DE-F990-4F96-BEB3-6D6654F1F516}"/>
                    </a:ext>
                  </a:extLst>
                </p14:cNvPr>
                <p14:cNvContentPartPr/>
                <p14:nvPr/>
              </p14:nvContentPartPr>
              <p14:xfrm>
                <a:off x="1814380" y="2426728"/>
                <a:ext cx="128520" cy="133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3485DE-F990-4F96-BEB3-6D6654F1F5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5740" y="2418088"/>
                  <a:ext cx="146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1015FC4-FE5A-4267-AA33-F7D2E1B0D4E0}"/>
                    </a:ext>
                  </a:extLst>
                </p14:cNvPr>
                <p14:cNvContentPartPr/>
                <p14:nvPr/>
              </p14:nvContentPartPr>
              <p14:xfrm>
                <a:off x="1991140" y="2454808"/>
                <a:ext cx="167040" cy="103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1015FC4-FE5A-4267-AA33-F7D2E1B0D4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2500" y="2446168"/>
                  <a:ext cx="18468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83819DE-BE5E-4B65-BB7F-CE3714B83504}"/>
                  </a:ext>
                </a:extLst>
              </p14:cNvPr>
              <p14:cNvContentPartPr/>
              <p14:nvPr/>
            </p14:nvContentPartPr>
            <p14:xfrm>
              <a:off x="2424220" y="2341408"/>
              <a:ext cx="87120" cy="2214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83819DE-BE5E-4B65-BB7F-CE3714B835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15580" y="2332768"/>
                <a:ext cx="104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DE73E83-F0CE-4DC9-9A53-1282B69EE316}"/>
                  </a:ext>
                </a:extLst>
              </p14:cNvPr>
              <p14:cNvContentPartPr/>
              <p14:nvPr/>
            </p14:nvContentPartPr>
            <p14:xfrm>
              <a:off x="5137180" y="2193808"/>
              <a:ext cx="185760" cy="417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DE73E83-F0CE-4DC9-9A53-1282B69EE3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8180" y="2184808"/>
                <a:ext cx="20340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C6835A3-0A09-47A7-BCD2-17BEE85A21E1}"/>
              </a:ext>
            </a:extLst>
          </p:cNvPr>
          <p:cNvGrpSpPr/>
          <p:nvPr/>
        </p:nvGrpSpPr>
        <p:grpSpPr>
          <a:xfrm>
            <a:off x="2080420" y="3160768"/>
            <a:ext cx="380160" cy="202680"/>
            <a:chOff x="2080420" y="3160768"/>
            <a:chExt cx="3801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9D5B3B-C052-47FE-9BC4-6D36C563A653}"/>
                    </a:ext>
                  </a:extLst>
                </p14:cNvPr>
                <p14:cNvContentPartPr/>
                <p14:nvPr/>
              </p14:nvContentPartPr>
              <p14:xfrm>
                <a:off x="2080420" y="3160768"/>
                <a:ext cx="222480" cy="202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9D5B3B-C052-47FE-9BC4-6D36C563A6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1420" y="3152128"/>
                  <a:ext cx="240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0CD2A0-F7F6-4222-8CFF-0B1AB020CEBA}"/>
                    </a:ext>
                  </a:extLst>
                </p14:cNvPr>
                <p14:cNvContentPartPr/>
                <p14:nvPr/>
              </p14:nvContentPartPr>
              <p14:xfrm>
                <a:off x="2457700" y="3325288"/>
                <a:ext cx="2880" cy="15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0CD2A0-F7F6-4222-8CFF-0B1AB020CE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8700" y="3316288"/>
                  <a:ext cx="20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CFA5C9D-16D6-45AA-AADE-A39544F2469B}"/>
              </a:ext>
            </a:extLst>
          </p:cNvPr>
          <p:cNvGrpSpPr/>
          <p:nvPr/>
        </p:nvGrpSpPr>
        <p:grpSpPr>
          <a:xfrm>
            <a:off x="2917420" y="3166888"/>
            <a:ext cx="620640" cy="259920"/>
            <a:chOff x="2917420" y="3166888"/>
            <a:chExt cx="62064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A39DF48-121E-4CB7-8B37-4AD2EE1C48F5}"/>
                    </a:ext>
                  </a:extLst>
                </p14:cNvPr>
                <p14:cNvContentPartPr/>
                <p14:nvPr/>
              </p14:nvContentPartPr>
              <p14:xfrm>
                <a:off x="2917420" y="3166888"/>
                <a:ext cx="438480" cy="227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A39DF48-121E-4CB7-8B37-4AD2EE1C48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08420" y="3157888"/>
                  <a:ext cx="456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4044CA-BC51-4A74-AA79-63070CD569A4}"/>
                    </a:ext>
                  </a:extLst>
                </p14:cNvPr>
                <p14:cNvContentPartPr/>
                <p14:nvPr/>
              </p14:nvContentPartPr>
              <p14:xfrm>
                <a:off x="3368860" y="3314848"/>
                <a:ext cx="168480" cy="109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4044CA-BC51-4A74-AA79-63070CD569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0220" y="3305848"/>
                  <a:ext cx="18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3F0C27D-0655-4C49-915C-802EC7542E9D}"/>
                    </a:ext>
                  </a:extLst>
                </p14:cNvPr>
                <p14:cNvContentPartPr/>
                <p14:nvPr/>
              </p14:nvContentPartPr>
              <p14:xfrm>
                <a:off x="3388660" y="3313048"/>
                <a:ext cx="149400" cy="113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3F0C27D-0655-4C49-915C-802EC7542E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9660" y="3304048"/>
                  <a:ext cx="1670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862C675-30F2-4433-BB44-778E1B913EEA}"/>
                  </a:ext>
                </a:extLst>
              </p14:cNvPr>
              <p14:cNvContentPartPr/>
              <p14:nvPr/>
            </p14:nvContentPartPr>
            <p14:xfrm>
              <a:off x="3746140" y="3194968"/>
              <a:ext cx="133920" cy="102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862C675-30F2-4433-BB44-778E1B913E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37500" y="3185968"/>
                <a:ext cx="151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E7D2BA0-B5CA-4243-A0AF-06CE110FFE77}"/>
              </a:ext>
            </a:extLst>
          </p:cNvPr>
          <p:cNvGrpSpPr/>
          <p:nvPr/>
        </p:nvGrpSpPr>
        <p:grpSpPr>
          <a:xfrm>
            <a:off x="4153300" y="3004888"/>
            <a:ext cx="822960" cy="742680"/>
            <a:chOff x="4153300" y="3004888"/>
            <a:chExt cx="82296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B644E97-B4C6-4A49-8F83-BEE991C80609}"/>
                    </a:ext>
                  </a:extLst>
                </p14:cNvPr>
                <p14:cNvContentPartPr/>
                <p14:nvPr/>
              </p14:nvContentPartPr>
              <p14:xfrm>
                <a:off x="4317820" y="3004888"/>
                <a:ext cx="249840" cy="222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B644E97-B4C6-4A49-8F83-BEE991C806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08820" y="2995888"/>
                  <a:ext cx="26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0C10287-F633-428D-9A7B-A208D953710D}"/>
                    </a:ext>
                  </a:extLst>
                </p14:cNvPr>
                <p14:cNvContentPartPr/>
                <p14:nvPr/>
              </p14:nvContentPartPr>
              <p14:xfrm>
                <a:off x="4153300" y="3250768"/>
                <a:ext cx="552600" cy="61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0C10287-F633-428D-9A7B-A208D95371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44300" y="3241768"/>
                  <a:ext cx="570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F1CB945-6527-4A6D-A53D-DE8289D91D3F}"/>
                    </a:ext>
                  </a:extLst>
                </p14:cNvPr>
                <p14:cNvContentPartPr/>
                <p14:nvPr/>
              </p14:nvContentPartPr>
              <p14:xfrm>
                <a:off x="4356340" y="3446248"/>
                <a:ext cx="26280" cy="113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F1CB945-6527-4A6D-A53D-DE8289D91D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7700" y="3437608"/>
                  <a:ext cx="4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FCC5972-571A-4F82-AE8C-834FEE99C211}"/>
                    </a:ext>
                  </a:extLst>
                </p14:cNvPr>
                <p14:cNvContentPartPr/>
                <p14:nvPr/>
              </p14:nvContentPartPr>
              <p14:xfrm>
                <a:off x="4304500" y="3358408"/>
                <a:ext cx="294840" cy="389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FCC5972-571A-4F82-AE8C-834FEE99C2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95500" y="3349768"/>
                  <a:ext cx="312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8E1A2E-A163-425E-BB1F-A76EF5B41214}"/>
                    </a:ext>
                  </a:extLst>
                </p14:cNvPr>
                <p14:cNvContentPartPr/>
                <p14:nvPr/>
              </p14:nvContentPartPr>
              <p14:xfrm>
                <a:off x="4509700" y="3555328"/>
                <a:ext cx="60840" cy="148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8E1A2E-A163-425E-BB1F-A76EF5B412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1060" y="3546328"/>
                  <a:ext cx="78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5C03E28-97D3-48EB-8978-D122A3E1476F}"/>
                    </a:ext>
                  </a:extLst>
                </p14:cNvPr>
                <p14:cNvContentPartPr/>
                <p14:nvPr/>
              </p14:nvContentPartPr>
              <p14:xfrm>
                <a:off x="4585660" y="3585568"/>
                <a:ext cx="97920" cy="124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5C03E28-97D3-48EB-8978-D122A3E147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77020" y="3576568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B7B8413-4DCF-4663-AEFE-38E7F76BAB49}"/>
                    </a:ext>
                  </a:extLst>
                </p14:cNvPr>
                <p14:cNvContentPartPr/>
                <p14:nvPr/>
              </p14:nvContentPartPr>
              <p14:xfrm>
                <a:off x="4736140" y="3575848"/>
                <a:ext cx="86040" cy="119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B7B8413-4DCF-4663-AEFE-38E7F76BAB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7500" y="3567208"/>
                  <a:ext cx="103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6F6067C-5FF2-4059-8D45-4F2637CB9AD1}"/>
                    </a:ext>
                  </a:extLst>
                </p14:cNvPr>
                <p14:cNvContentPartPr/>
                <p14:nvPr/>
              </p14:nvContentPartPr>
              <p14:xfrm>
                <a:off x="4889860" y="3592768"/>
                <a:ext cx="86400" cy="118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6F6067C-5FF2-4059-8D45-4F2637CB9A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1220" y="3584128"/>
                  <a:ext cx="104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13A5488-F475-48EF-B5BB-D5168545D47D}"/>
              </a:ext>
            </a:extLst>
          </p:cNvPr>
          <p:cNvGrpSpPr/>
          <p:nvPr/>
        </p:nvGrpSpPr>
        <p:grpSpPr>
          <a:xfrm>
            <a:off x="5271820" y="3240328"/>
            <a:ext cx="228600" cy="100800"/>
            <a:chOff x="5271820" y="3240328"/>
            <a:chExt cx="228600" cy="10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8FA9E13-9255-422F-9CC7-383A8A15C0EB}"/>
                    </a:ext>
                  </a:extLst>
                </p14:cNvPr>
                <p14:cNvContentPartPr/>
                <p14:nvPr/>
              </p14:nvContentPartPr>
              <p14:xfrm>
                <a:off x="5271820" y="3240328"/>
                <a:ext cx="150120" cy="35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8FA9E13-9255-422F-9CC7-383A8A15C0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2820" y="3231328"/>
                  <a:ext cx="167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8C43E99-91B3-4951-B00E-97EB9F81CDE3}"/>
                    </a:ext>
                  </a:extLst>
                </p14:cNvPr>
                <p14:cNvContentPartPr/>
                <p14:nvPr/>
              </p14:nvContentPartPr>
              <p14:xfrm>
                <a:off x="5286940" y="3318088"/>
                <a:ext cx="213480" cy="23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8C43E99-91B3-4951-B00E-97EB9F81CD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77940" y="3309448"/>
                  <a:ext cx="2311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EFEEA8D-DA0F-44F5-924C-BB0F94991811}"/>
              </a:ext>
            </a:extLst>
          </p:cNvPr>
          <p:cNvGrpSpPr/>
          <p:nvPr/>
        </p:nvGrpSpPr>
        <p:grpSpPr>
          <a:xfrm>
            <a:off x="5759980" y="3076888"/>
            <a:ext cx="1098720" cy="345240"/>
            <a:chOff x="5759980" y="3076888"/>
            <a:chExt cx="109872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D63C7B2-2C12-4BD7-A249-4ECD3733BC54}"/>
                    </a:ext>
                  </a:extLst>
                </p14:cNvPr>
                <p14:cNvContentPartPr/>
                <p14:nvPr/>
              </p14:nvContentPartPr>
              <p14:xfrm>
                <a:off x="5759980" y="3076888"/>
                <a:ext cx="304560" cy="273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D63C7B2-2C12-4BD7-A249-4ECD3733BC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0980" y="3067888"/>
                  <a:ext cx="322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B189406-1205-4997-9DCB-88D812456E5E}"/>
                    </a:ext>
                  </a:extLst>
                </p14:cNvPr>
                <p14:cNvContentPartPr/>
                <p14:nvPr/>
              </p14:nvContentPartPr>
              <p14:xfrm>
                <a:off x="6014140" y="3285688"/>
                <a:ext cx="136440" cy="136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B189406-1205-4997-9DCB-88D812456E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5500" y="3277048"/>
                  <a:ext cx="154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3C1AE4E-E679-46F0-90B4-0A3D3878AB5C}"/>
                    </a:ext>
                  </a:extLst>
                </p14:cNvPr>
                <p14:cNvContentPartPr/>
                <p14:nvPr/>
              </p14:nvContentPartPr>
              <p14:xfrm>
                <a:off x="6253180" y="3124768"/>
                <a:ext cx="135720" cy="172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3C1AE4E-E679-46F0-90B4-0A3D3878AB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4180" y="3115768"/>
                  <a:ext cx="15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13358E-CAAD-41FB-AA42-D4BC675BEEB3}"/>
                    </a:ext>
                  </a:extLst>
                </p14:cNvPr>
                <p14:cNvContentPartPr/>
                <p14:nvPr/>
              </p14:nvContentPartPr>
              <p14:xfrm>
                <a:off x="6471340" y="3149608"/>
                <a:ext cx="145440" cy="136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13358E-CAAD-41FB-AA42-D4BC675BEE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340" y="3140608"/>
                  <a:ext cx="16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7B37226-15D1-49EB-82D8-872BFFBD1C5E}"/>
                    </a:ext>
                  </a:extLst>
                </p14:cNvPr>
                <p14:cNvContentPartPr/>
                <p14:nvPr/>
              </p14:nvContentPartPr>
              <p14:xfrm>
                <a:off x="6705700" y="3113248"/>
                <a:ext cx="153000" cy="172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7B37226-15D1-49EB-82D8-872BFFBD1C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6700" y="3104248"/>
                  <a:ext cx="17064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A377BC6-C5F6-4EC4-B16E-5DB81C5892CA}"/>
                  </a:ext>
                </a:extLst>
              </p14:cNvPr>
              <p14:cNvContentPartPr/>
              <p14:nvPr/>
            </p14:nvContentPartPr>
            <p14:xfrm>
              <a:off x="2265820" y="4025848"/>
              <a:ext cx="133200" cy="3074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A377BC6-C5F6-4EC4-B16E-5DB81C5892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56820" y="4017208"/>
                <a:ext cx="1508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C06B63C-9814-4422-9A4D-92C971D8EF7C}"/>
                  </a:ext>
                </a:extLst>
              </p14:cNvPr>
              <p14:cNvContentPartPr/>
              <p14:nvPr/>
            </p14:nvContentPartPr>
            <p14:xfrm>
              <a:off x="2558860" y="4316008"/>
              <a:ext cx="22320" cy="10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C06B63C-9814-4422-9A4D-92C971D8EF7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49860" y="4307368"/>
                <a:ext cx="399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F6220F5-473B-4632-A3A8-3FFACFB84C43}"/>
              </a:ext>
            </a:extLst>
          </p:cNvPr>
          <p:cNvGrpSpPr/>
          <p:nvPr/>
        </p:nvGrpSpPr>
        <p:grpSpPr>
          <a:xfrm>
            <a:off x="3039460" y="4091008"/>
            <a:ext cx="497880" cy="481680"/>
            <a:chOff x="3039460" y="4091008"/>
            <a:chExt cx="4978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EC89AA1-7125-45CC-8CCA-C83E5C6F087C}"/>
                    </a:ext>
                  </a:extLst>
                </p14:cNvPr>
                <p14:cNvContentPartPr/>
                <p14:nvPr/>
              </p14:nvContentPartPr>
              <p14:xfrm>
                <a:off x="3039460" y="4091008"/>
                <a:ext cx="471240" cy="320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EC89AA1-7125-45CC-8CCA-C83E5C6F08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0460" y="4082368"/>
                  <a:ext cx="4888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CD5DDD7-9A48-4F1B-90E1-D21A0184F09F}"/>
                    </a:ext>
                  </a:extLst>
                </p14:cNvPr>
                <p14:cNvContentPartPr/>
                <p14:nvPr/>
              </p14:nvContentPartPr>
              <p14:xfrm>
                <a:off x="3353740" y="4384408"/>
                <a:ext cx="181800" cy="18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CD5DDD7-9A48-4F1B-90E1-D21A0184F0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45100" y="4375768"/>
                  <a:ext cx="19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3DEF816-474A-4EFA-B159-DCE173401651}"/>
                    </a:ext>
                  </a:extLst>
                </p14:cNvPr>
                <p14:cNvContentPartPr/>
                <p14:nvPr/>
              </p14:nvContentPartPr>
              <p14:xfrm>
                <a:off x="3343300" y="4408528"/>
                <a:ext cx="194040" cy="135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3DEF816-474A-4EFA-B159-DCE1734016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34300" y="4399888"/>
                  <a:ext cx="2116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92281F7-A427-4DF2-B4FD-A521496E1C92}"/>
              </a:ext>
            </a:extLst>
          </p:cNvPr>
          <p:cNvGrpSpPr/>
          <p:nvPr/>
        </p:nvGrpSpPr>
        <p:grpSpPr>
          <a:xfrm>
            <a:off x="3760540" y="4286488"/>
            <a:ext cx="130680" cy="106560"/>
            <a:chOff x="3760540" y="4286488"/>
            <a:chExt cx="13068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35A3B9-DDF4-4832-A483-CBEF27B6129D}"/>
                    </a:ext>
                  </a:extLst>
                </p14:cNvPr>
                <p14:cNvContentPartPr/>
                <p14:nvPr/>
              </p14:nvContentPartPr>
              <p14:xfrm>
                <a:off x="3760540" y="4286488"/>
                <a:ext cx="130680" cy="26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35A3B9-DDF4-4832-A483-CBEF27B612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51540" y="4277488"/>
                  <a:ext cx="148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A1C023-74F5-46E7-A8B9-D4E2AE15ED5C}"/>
                    </a:ext>
                  </a:extLst>
                </p14:cNvPr>
                <p14:cNvContentPartPr/>
                <p14:nvPr/>
              </p14:nvContentPartPr>
              <p14:xfrm>
                <a:off x="3772780" y="4379008"/>
                <a:ext cx="113040" cy="14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A1C023-74F5-46E7-A8B9-D4E2AE15ED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63780" y="4370008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07208F4-66F3-4FF6-A679-24CA17F7C43D}"/>
                  </a:ext>
                </a:extLst>
              </p14:cNvPr>
              <p14:cNvContentPartPr/>
              <p14:nvPr/>
            </p14:nvContentPartPr>
            <p14:xfrm>
              <a:off x="4113340" y="4022248"/>
              <a:ext cx="1521000" cy="735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07208F4-66F3-4FF6-A679-24CA17F7C4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04700" y="4013608"/>
                <a:ext cx="1538640" cy="75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7D849D5-4246-427E-880C-B1A297CE3EDB}"/>
              </a:ext>
            </a:extLst>
          </p:cNvPr>
          <p:cNvGrpSpPr/>
          <p:nvPr/>
        </p:nvGrpSpPr>
        <p:grpSpPr>
          <a:xfrm>
            <a:off x="4539940" y="4449208"/>
            <a:ext cx="1271880" cy="324360"/>
            <a:chOff x="4539940" y="4449208"/>
            <a:chExt cx="127188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4CC70B-259D-4CA0-B473-76EBB69449B1}"/>
                    </a:ext>
                  </a:extLst>
                </p14:cNvPr>
                <p14:cNvContentPartPr/>
                <p14:nvPr/>
              </p14:nvContentPartPr>
              <p14:xfrm>
                <a:off x="4564420" y="4449208"/>
                <a:ext cx="1094760" cy="34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4CC70B-259D-4CA0-B473-76EBB69449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5420" y="4440568"/>
                  <a:ext cx="1112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71D212-B297-45EF-9E67-D302B51488C7}"/>
                    </a:ext>
                  </a:extLst>
                </p14:cNvPr>
                <p14:cNvContentPartPr/>
                <p14:nvPr/>
              </p14:nvContentPartPr>
              <p14:xfrm>
                <a:off x="4782220" y="4570888"/>
                <a:ext cx="35640" cy="114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71D212-B297-45EF-9E67-D302B51488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73220" y="4562248"/>
                  <a:ext cx="5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311C1B-B433-4026-84FA-2343EEE7B133}"/>
                    </a:ext>
                  </a:extLst>
                </p14:cNvPr>
                <p14:cNvContentPartPr/>
                <p14:nvPr/>
              </p14:nvContentPartPr>
              <p14:xfrm>
                <a:off x="4866100" y="4507888"/>
                <a:ext cx="197640" cy="265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311C1B-B433-4026-84FA-2343EEE7B1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57460" y="4499248"/>
                  <a:ext cx="215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7D542C-5439-4031-AE59-505824FF76F3}"/>
                    </a:ext>
                  </a:extLst>
                </p14:cNvPr>
                <p14:cNvContentPartPr/>
                <p14:nvPr/>
              </p14:nvContentPartPr>
              <p14:xfrm>
                <a:off x="5057260" y="4618768"/>
                <a:ext cx="39960" cy="12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7D542C-5439-4031-AE59-505824FF76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48620" y="4610128"/>
                  <a:ext cx="57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9F70CCE-3192-416F-A490-9CF21FA77D7F}"/>
                    </a:ext>
                  </a:extLst>
                </p14:cNvPr>
                <p14:cNvContentPartPr/>
                <p14:nvPr/>
              </p14:nvContentPartPr>
              <p14:xfrm>
                <a:off x="5145100" y="4649728"/>
                <a:ext cx="65880" cy="109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9F70CCE-3192-416F-A490-9CF21FA77D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36460" y="4641088"/>
                  <a:ext cx="83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24AF4E-9AFD-4311-86D2-AE11048088DC}"/>
                    </a:ext>
                  </a:extLst>
                </p14:cNvPr>
                <p14:cNvContentPartPr/>
                <p14:nvPr/>
              </p14:nvContentPartPr>
              <p14:xfrm>
                <a:off x="5293420" y="4632088"/>
                <a:ext cx="57240" cy="109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24AF4E-9AFD-4311-86D2-AE11048088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84780" y="4623448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870A823-D285-46D0-9073-13C355A4A63F}"/>
                    </a:ext>
                  </a:extLst>
                </p14:cNvPr>
                <p14:cNvContentPartPr/>
                <p14:nvPr/>
              </p14:nvContentPartPr>
              <p14:xfrm>
                <a:off x="5396380" y="4646128"/>
                <a:ext cx="92880" cy="108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870A823-D285-46D0-9073-13C355A4A6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87740" y="4637128"/>
                  <a:ext cx="110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165F921-3835-4244-8453-49E445B41D53}"/>
                    </a:ext>
                  </a:extLst>
                </p14:cNvPr>
                <p14:cNvContentPartPr/>
                <p14:nvPr/>
              </p14:nvContentPartPr>
              <p14:xfrm>
                <a:off x="4539940" y="4553248"/>
                <a:ext cx="106560" cy="180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165F921-3835-4244-8453-49E445B41D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31300" y="4544248"/>
                  <a:ext cx="124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DC6540-D1D4-451E-BA82-E27A6ECEADC0}"/>
                    </a:ext>
                  </a:extLst>
                </p14:cNvPr>
                <p14:cNvContentPartPr/>
                <p14:nvPr/>
              </p14:nvContentPartPr>
              <p14:xfrm>
                <a:off x="5547220" y="4538848"/>
                <a:ext cx="77400" cy="19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DC6540-D1D4-451E-BA82-E27A6ECEAD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38580" y="4530208"/>
                  <a:ext cx="9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8181FC7-498B-4AFC-87B0-0DC8BD199160}"/>
                    </a:ext>
                  </a:extLst>
                </p14:cNvPr>
                <p14:cNvContentPartPr/>
                <p14:nvPr/>
              </p14:nvContentPartPr>
              <p14:xfrm>
                <a:off x="5666740" y="4497808"/>
                <a:ext cx="145080" cy="88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8181FC7-498B-4AFC-87B0-0DC8BD1991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7740" y="4489168"/>
                  <a:ext cx="1627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F30DF11-7F5D-4F5C-97AE-11CA78A2F195}"/>
              </a:ext>
            </a:extLst>
          </p:cNvPr>
          <p:cNvGrpSpPr/>
          <p:nvPr/>
        </p:nvGrpSpPr>
        <p:grpSpPr>
          <a:xfrm>
            <a:off x="4520140" y="3995608"/>
            <a:ext cx="1610280" cy="341640"/>
            <a:chOff x="4520140" y="3995608"/>
            <a:chExt cx="161028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9BC7C9B-EB1A-47F3-87D2-C15EC5D5DFDA}"/>
                    </a:ext>
                  </a:extLst>
                </p14:cNvPr>
                <p14:cNvContentPartPr/>
                <p14:nvPr/>
              </p14:nvContentPartPr>
              <p14:xfrm>
                <a:off x="4520140" y="4129888"/>
                <a:ext cx="243720" cy="20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9BC7C9B-EB1A-47F3-87D2-C15EC5D5DF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1140" y="4121248"/>
                  <a:ext cx="261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AFC7583-FB04-45C4-B1AF-E232F0B6F847}"/>
                    </a:ext>
                  </a:extLst>
                </p14:cNvPr>
                <p14:cNvContentPartPr/>
                <p14:nvPr/>
              </p14:nvContentPartPr>
              <p14:xfrm>
                <a:off x="4799500" y="4094248"/>
                <a:ext cx="152280" cy="222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AFC7583-FB04-45C4-B1AF-E232F0B6F8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0500" y="4085608"/>
                  <a:ext cx="169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C6F437-166E-4501-8B4E-6A7637BF7E65}"/>
                    </a:ext>
                  </a:extLst>
                </p14:cNvPr>
                <p14:cNvContentPartPr/>
                <p14:nvPr/>
              </p14:nvContentPartPr>
              <p14:xfrm>
                <a:off x="4991740" y="4137808"/>
                <a:ext cx="74880" cy="152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C6F437-166E-4501-8B4E-6A7637BF7E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83100" y="4129168"/>
                  <a:ext cx="9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CE5CEFA-60EA-4D6E-B671-6D3FE17DD4B1}"/>
                    </a:ext>
                  </a:extLst>
                </p14:cNvPr>
                <p14:cNvContentPartPr/>
                <p14:nvPr/>
              </p14:nvContentPartPr>
              <p14:xfrm>
                <a:off x="5160220" y="4182088"/>
                <a:ext cx="111240" cy="18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CE5CEFA-60EA-4D6E-B671-6D3FE17DD4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1220" y="4173088"/>
                  <a:ext cx="12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C43223-FDBF-4792-9045-9198CB0DB396}"/>
                    </a:ext>
                  </a:extLst>
                </p14:cNvPr>
                <p14:cNvContentPartPr/>
                <p14:nvPr/>
              </p14:nvContentPartPr>
              <p14:xfrm>
                <a:off x="5379460" y="4065088"/>
                <a:ext cx="92880" cy="144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C43223-FDBF-4792-9045-9198CB0DB3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70820" y="4056448"/>
                  <a:ext cx="110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B83ED3D-D0E1-4E3E-8FD0-3228EC1745B6}"/>
                    </a:ext>
                  </a:extLst>
                </p14:cNvPr>
                <p14:cNvContentPartPr/>
                <p14:nvPr/>
              </p14:nvContentPartPr>
              <p14:xfrm>
                <a:off x="5388460" y="4046368"/>
                <a:ext cx="258480" cy="262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B83ED3D-D0E1-4E3E-8FD0-3228EC1745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79460" y="4037728"/>
                  <a:ext cx="276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EA1D137-7559-45E4-9338-5D98DE10B2FA}"/>
                    </a:ext>
                  </a:extLst>
                </p14:cNvPr>
                <p14:cNvContentPartPr/>
                <p14:nvPr/>
              </p14:nvContentPartPr>
              <p14:xfrm>
                <a:off x="5560180" y="4181008"/>
                <a:ext cx="43920" cy="127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EA1D137-7559-45E4-9338-5D98DE10B2F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51180" y="4172008"/>
                  <a:ext cx="61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EA24318-4656-4D2C-830C-5D32CF199F4C}"/>
                    </a:ext>
                  </a:extLst>
                </p14:cNvPr>
                <p14:cNvContentPartPr/>
                <p14:nvPr/>
              </p14:nvContentPartPr>
              <p14:xfrm>
                <a:off x="5655220" y="4216648"/>
                <a:ext cx="61560" cy="8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EA24318-4656-4D2C-830C-5D32CF199F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6220" y="4208008"/>
                  <a:ext cx="7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B846A4-7B1B-4EF7-BA9F-AC29658C187C}"/>
                    </a:ext>
                  </a:extLst>
                </p14:cNvPr>
                <p14:cNvContentPartPr/>
                <p14:nvPr/>
              </p14:nvContentPartPr>
              <p14:xfrm>
                <a:off x="5769700" y="4214848"/>
                <a:ext cx="59040" cy="86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B846A4-7B1B-4EF7-BA9F-AC29658C18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61060" y="4206208"/>
                  <a:ext cx="76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D7F3B5-3018-4B3E-91F3-B23DD486B016}"/>
                    </a:ext>
                  </a:extLst>
                </p14:cNvPr>
                <p14:cNvContentPartPr/>
                <p14:nvPr/>
              </p14:nvContentPartPr>
              <p14:xfrm>
                <a:off x="5856100" y="4223488"/>
                <a:ext cx="94320" cy="85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D7F3B5-3018-4B3E-91F3-B23DD486B0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7460" y="4214848"/>
                  <a:ext cx="111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4CB6696-1141-46E2-B1E7-9370083DA5A7}"/>
                    </a:ext>
                  </a:extLst>
                </p14:cNvPr>
                <p14:cNvContentPartPr/>
                <p14:nvPr/>
              </p14:nvContentPartPr>
              <p14:xfrm>
                <a:off x="6010180" y="3995608"/>
                <a:ext cx="120240" cy="327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4CB6696-1141-46E2-B1E7-9370083DA5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01540" y="3986608"/>
                  <a:ext cx="137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7B664B-6D4F-4AB1-91E6-B08A9720B429}"/>
                    </a:ext>
                  </a:extLst>
                </p14:cNvPr>
                <p14:cNvContentPartPr/>
                <p14:nvPr/>
              </p14:nvContentPartPr>
              <p14:xfrm>
                <a:off x="5616340" y="3999208"/>
                <a:ext cx="457560" cy="21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7B664B-6D4F-4AB1-91E6-B08A9720B4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07700" y="3990568"/>
                  <a:ext cx="475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BBE78C8-B627-42BB-B056-4B6EBA69BED8}"/>
              </a:ext>
            </a:extLst>
          </p:cNvPr>
          <p:cNvGrpSpPr/>
          <p:nvPr/>
        </p:nvGrpSpPr>
        <p:grpSpPr>
          <a:xfrm>
            <a:off x="6410860" y="3972568"/>
            <a:ext cx="2217240" cy="877320"/>
            <a:chOff x="6410860" y="3972568"/>
            <a:chExt cx="221724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9C9BF06-7568-41A7-8E09-4059017A65D4}"/>
                    </a:ext>
                  </a:extLst>
                </p14:cNvPr>
                <p14:cNvContentPartPr/>
                <p14:nvPr/>
              </p14:nvContentPartPr>
              <p14:xfrm>
                <a:off x="6423820" y="4249408"/>
                <a:ext cx="136080" cy="32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9C9BF06-7568-41A7-8E09-4059017A65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4820" y="4240768"/>
                  <a:ext cx="153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15469E4-B9D3-4E34-8DA5-E783A7271AC7}"/>
                    </a:ext>
                  </a:extLst>
                </p14:cNvPr>
                <p14:cNvContentPartPr/>
                <p14:nvPr/>
              </p14:nvContentPartPr>
              <p14:xfrm>
                <a:off x="6410860" y="4349128"/>
                <a:ext cx="154080" cy="12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15469E4-B9D3-4E34-8DA5-E783A7271A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02220" y="4340128"/>
                  <a:ext cx="171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ADAE8F0-98AC-40D5-8CBF-9B25189E7427}"/>
                    </a:ext>
                  </a:extLst>
                </p14:cNvPr>
                <p14:cNvContentPartPr/>
                <p14:nvPr/>
              </p14:nvContentPartPr>
              <p14:xfrm>
                <a:off x="6774460" y="3972568"/>
                <a:ext cx="1853640" cy="877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ADAE8F0-98AC-40D5-8CBF-9B25189E74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65460" y="3963928"/>
                  <a:ext cx="1871280" cy="89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A8A33EA-DD9C-4BB1-A717-9FED72C52D3F}"/>
              </a:ext>
            </a:extLst>
          </p:cNvPr>
          <p:cNvGrpSpPr/>
          <p:nvPr/>
        </p:nvGrpSpPr>
        <p:grpSpPr>
          <a:xfrm>
            <a:off x="7142740" y="4020088"/>
            <a:ext cx="1584720" cy="385920"/>
            <a:chOff x="7142740" y="4020088"/>
            <a:chExt cx="15847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92D5FA4-02E4-4DF4-89BF-5BB649CF2A7F}"/>
                    </a:ext>
                  </a:extLst>
                </p14:cNvPr>
                <p14:cNvContentPartPr/>
                <p14:nvPr/>
              </p14:nvContentPartPr>
              <p14:xfrm>
                <a:off x="7237060" y="4049248"/>
                <a:ext cx="203400" cy="194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92D5FA4-02E4-4DF4-89BF-5BB649CF2A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28420" y="4040248"/>
                  <a:ext cx="221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8BB2F5-6AFF-4E39-80A0-831DA322301C}"/>
                    </a:ext>
                  </a:extLst>
                </p14:cNvPr>
                <p14:cNvContentPartPr/>
                <p14:nvPr/>
              </p14:nvContentPartPr>
              <p14:xfrm>
                <a:off x="7500580" y="4163368"/>
                <a:ext cx="22320" cy="19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8BB2F5-6AFF-4E39-80A0-831DA32230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91940" y="4154728"/>
                  <a:ext cx="3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9566A5B-1DB3-46C5-BFB3-3308F73E6794}"/>
                    </a:ext>
                  </a:extLst>
                </p14:cNvPr>
                <p14:cNvContentPartPr/>
                <p14:nvPr/>
              </p14:nvContentPartPr>
              <p14:xfrm>
                <a:off x="7597060" y="4025128"/>
                <a:ext cx="156240" cy="193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9566A5B-1DB3-46C5-BFB3-3308F73E67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88420" y="4016128"/>
                  <a:ext cx="173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ABD58B-4C6D-437F-8880-2BFC2687283D}"/>
                    </a:ext>
                  </a:extLst>
                </p14:cNvPr>
                <p14:cNvContentPartPr/>
                <p14:nvPr/>
              </p14:nvContentPartPr>
              <p14:xfrm>
                <a:off x="7768060" y="4024768"/>
                <a:ext cx="128520" cy="198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ABD58B-4C6D-437F-8880-2BFC268728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59060" y="4015768"/>
                  <a:ext cx="146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545068A-AD51-46F5-B24F-42B0076CD0C7}"/>
                    </a:ext>
                  </a:extLst>
                </p14:cNvPr>
                <p14:cNvContentPartPr/>
                <p14:nvPr/>
              </p14:nvContentPartPr>
              <p14:xfrm>
                <a:off x="7905220" y="4020088"/>
                <a:ext cx="142200" cy="200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545068A-AD51-46F5-B24F-42B0076CD0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96220" y="4011088"/>
                  <a:ext cx="159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712AABB-B7BC-49EB-91FC-17A62858FFA7}"/>
                    </a:ext>
                  </a:extLst>
                </p14:cNvPr>
                <p14:cNvContentPartPr/>
                <p14:nvPr/>
              </p14:nvContentPartPr>
              <p14:xfrm>
                <a:off x="8086300" y="4038448"/>
                <a:ext cx="171000" cy="231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712AABB-B7BC-49EB-91FC-17A62858FF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7660" y="4029808"/>
                  <a:ext cx="188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A7CEAC4-4171-4DEE-BCF5-1797340F90D1}"/>
                    </a:ext>
                  </a:extLst>
                </p14:cNvPr>
                <p14:cNvContentPartPr/>
                <p14:nvPr/>
              </p14:nvContentPartPr>
              <p14:xfrm>
                <a:off x="8249740" y="4128808"/>
                <a:ext cx="47160" cy="140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A7CEAC4-4171-4DEE-BCF5-1797340F90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41100" y="4120168"/>
                  <a:ext cx="6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5FCE774-8F09-4E63-ABCC-C505CD2323D8}"/>
                    </a:ext>
                  </a:extLst>
                </p14:cNvPr>
                <p14:cNvContentPartPr/>
                <p14:nvPr/>
              </p14:nvContentPartPr>
              <p14:xfrm>
                <a:off x="8338660" y="4166248"/>
                <a:ext cx="70920" cy="99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5FCE774-8F09-4E63-ABCC-C505CD2323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29660" y="4157608"/>
                  <a:ext cx="8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871A81-73E5-4FC9-BE08-A285EA4F8306}"/>
                    </a:ext>
                  </a:extLst>
                </p14:cNvPr>
                <p14:cNvContentPartPr/>
                <p14:nvPr/>
              </p14:nvContentPartPr>
              <p14:xfrm>
                <a:off x="8478340" y="4151128"/>
                <a:ext cx="90720" cy="111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871A81-73E5-4FC9-BE08-A285EA4F830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69340" y="4142488"/>
                  <a:ext cx="108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7B0CE35-492C-4E67-9902-0D96F39AEFA7}"/>
                    </a:ext>
                  </a:extLst>
                </p14:cNvPr>
                <p14:cNvContentPartPr/>
                <p14:nvPr/>
              </p14:nvContentPartPr>
              <p14:xfrm>
                <a:off x="8610460" y="4149328"/>
                <a:ext cx="117000" cy="129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7B0CE35-492C-4E67-9902-0D96F39AEF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01820" y="4140688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7ABF2B3-9A41-49E4-9253-261B600EC015}"/>
                    </a:ext>
                  </a:extLst>
                </p14:cNvPr>
                <p14:cNvContentPartPr/>
                <p14:nvPr/>
              </p14:nvContentPartPr>
              <p14:xfrm>
                <a:off x="7142740" y="4379728"/>
                <a:ext cx="1324440" cy="2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7ABF2B3-9A41-49E4-9253-261B600EC0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33740" y="4370728"/>
                  <a:ext cx="1342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F049D9F-2752-48D7-998C-A38BA769150D}"/>
              </a:ext>
            </a:extLst>
          </p:cNvPr>
          <p:cNvGrpSpPr/>
          <p:nvPr/>
        </p:nvGrpSpPr>
        <p:grpSpPr>
          <a:xfrm>
            <a:off x="7210060" y="4404568"/>
            <a:ext cx="1339920" cy="364320"/>
            <a:chOff x="7210060" y="4404568"/>
            <a:chExt cx="133992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5B511CE-883E-49E6-9C8A-DD35AA774614}"/>
                    </a:ext>
                  </a:extLst>
                </p14:cNvPr>
                <p14:cNvContentPartPr/>
                <p14:nvPr/>
              </p14:nvContentPartPr>
              <p14:xfrm>
                <a:off x="7417060" y="4483408"/>
                <a:ext cx="46800" cy="107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5B511CE-883E-49E6-9C8A-DD35AA7746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8420" y="4474768"/>
                  <a:ext cx="64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7ACFC22-5465-4E21-BC80-F20FAB881E8D}"/>
                    </a:ext>
                  </a:extLst>
                </p14:cNvPr>
                <p14:cNvContentPartPr/>
                <p14:nvPr/>
              </p14:nvContentPartPr>
              <p14:xfrm>
                <a:off x="7486540" y="4404568"/>
                <a:ext cx="237240" cy="327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7ACFC22-5465-4E21-BC80-F20FAB881E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7900" y="4395568"/>
                  <a:ext cx="254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FA99522-4F3C-4E0F-85C6-E62D82EE8E6C}"/>
                    </a:ext>
                  </a:extLst>
                </p14:cNvPr>
                <p14:cNvContentPartPr/>
                <p14:nvPr/>
              </p14:nvContentPartPr>
              <p14:xfrm>
                <a:off x="7678420" y="4589248"/>
                <a:ext cx="52920" cy="118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FA99522-4F3C-4E0F-85C6-E62D82EE8E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9780" y="4580248"/>
                  <a:ext cx="70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BBCA8C-5C08-4E85-95E2-2D5B23B92E09}"/>
                    </a:ext>
                  </a:extLst>
                </p14:cNvPr>
                <p14:cNvContentPartPr/>
                <p14:nvPr/>
              </p14:nvContentPartPr>
              <p14:xfrm>
                <a:off x="7790740" y="4607248"/>
                <a:ext cx="101160" cy="81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BBCA8C-5C08-4E85-95E2-2D5B23B92E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2100" y="4598248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EB8F29-203C-4916-9AE6-F31DCFFC6091}"/>
                    </a:ext>
                  </a:extLst>
                </p14:cNvPr>
                <p14:cNvContentPartPr/>
                <p14:nvPr/>
              </p14:nvContentPartPr>
              <p14:xfrm>
                <a:off x="7940860" y="4592128"/>
                <a:ext cx="95760" cy="115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EB8F29-203C-4916-9AE6-F31DCFFC60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31860" y="4583488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6AD40B9-493E-4F08-A689-259E006186BA}"/>
                    </a:ext>
                  </a:extLst>
                </p14:cNvPr>
                <p14:cNvContentPartPr/>
                <p14:nvPr/>
              </p14:nvContentPartPr>
              <p14:xfrm>
                <a:off x="8067940" y="4593928"/>
                <a:ext cx="103320" cy="126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6AD40B9-493E-4F08-A689-259E006186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59300" y="4585288"/>
                  <a:ext cx="12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D1A1E51-BA31-4C11-A8AB-685CE5497BA8}"/>
                    </a:ext>
                  </a:extLst>
                </p14:cNvPr>
                <p14:cNvContentPartPr/>
                <p14:nvPr/>
              </p14:nvContentPartPr>
              <p14:xfrm>
                <a:off x="7210060" y="4429768"/>
                <a:ext cx="130320" cy="311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D1A1E51-BA31-4C11-A8AB-685CE5497B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01420" y="4421128"/>
                  <a:ext cx="147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D68D3B-7A55-401E-98BE-2C9355856821}"/>
                    </a:ext>
                  </a:extLst>
                </p14:cNvPr>
                <p14:cNvContentPartPr/>
                <p14:nvPr/>
              </p14:nvContentPartPr>
              <p14:xfrm>
                <a:off x="8164420" y="4494208"/>
                <a:ext cx="153000" cy="274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D68D3B-7A55-401E-98BE-2C93558568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55780" y="4485208"/>
                  <a:ext cx="170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6A74CE9-D472-4DC4-9727-6CE35A100037}"/>
                    </a:ext>
                  </a:extLst>
                </p14:cNvPr>
                <p14:cNvContentPartPr/>
                <p14:nvPr/>
              </p14:nvContentPartPr>
              <p14:xfrm>
                <a:off x="8380420" y="4442728"/>
                <a:ext cx="169560" cy="84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6A74CE9-D472-4DC4-9727-6CE35A1000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71420" y="4433728"/>
                  <a:ext cx="1872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D86EF99-CB12-4849-B504-74356276961C}"/>
              </a:ext>
            </a:extLst>
          </p:cNvPr>
          <p:cNvGrpSpPr/>
          <p:nvPr/>
        </p:nvGrpSpPr>
        <p:grpSpPr>
          <a:xfrm>
            <a:off x="3682420" y="5392408"/>
            <a:ext cx="259560" cy="119160"/>
            <a:chOff x="3682420" y="5392408"/>
            <a:chExt cx="25956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6EEB36F-DF2B-4A6D-9FAB-39A791971A13}"/>
                    </a:ext>
                  </a:extLst>
                </p14:cNvPr>
                <p14:cNvContentPartPr/>
                <p14:nvPr/>
              </p14:nvContentPartPr>
              <p14:xfrm>
                <a:off x="3682420" y="5392408"/>
                <a:ext cx="208800" cy="46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6EEB36F-DF2B-4A6D-9FAB-39A791971A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73420" y="5383408"/>
                  <a:ext cx="226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32CF3D-D8E4-492C-85B3-BABF63AD547D}"/>
                    </a:ext>
                  </a:extLst>
                </p14:cNvPr>
                <p14:cNvContentPartPr/>
                <p14:nvPr/>
              </p14:nvContentPartPr>
              <p14:xfrm>
                <a:off x="3752980" y="5485648"/>
                <a:ext cx="189000" cy="25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32CF3D-D8E4-492C-85B3-BABF63AD54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4340" y="5476648"/>
                  <a:ext cx="2066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FB57197-60AD-47C1-BF8E-89B0A6181F2C}"/>
              </a:ext>
            </a:extLst>
          </p:cNvPr>
          <p:cNvGrpSpPr/>
          <p:nvPr/>
        </p:nvGrpSpPr>
        <p:grpSpPr>
          <a:xfrm>
            <a:off x="4254100" y="5308168"/>
            <a:ext cx="2265120" cy="578160"/>
            <a:chOff x="4254100" y="5308168"/>
            <a:chExt cx="226512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1E9D278-2369-45E9-83E0-CB10B929C9A1}"/>
                    </a:ext>
                  </a:extLst>
                </p14:cNvPr>
                <p14:cNvContentPartPr/>
                <p14:nvPr/>
              </p14:nvContentPartPr>
              <p14:xfrm>
                <a:off x="4254100" y="5308168"/>
                <a:ext cx="1837800" cy="578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1E9D278-2369-45E9-83E0-CB10B929C9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45460" y="5299168"/>
                  <a:ext cx="18554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A01691-B09C-4BA6-B578-9C23F34D5B33}"/>
                    </a:ext>
                  </a:extLst>
                </p14:cNvPr>
                <p14:cNvContentPartPr/>
                <p14:nvPr/>
              </p14:nvContentPartPr>
              <p14:xfrm>
                <a:off x="4523740" y="5462608"/>
                <a:ext cx="205560" cy="230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A01691-B09C-4BA6-B578-9C23F34D5B3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15100" y="5453968"/>
                  <a:ext cx="223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D1E5C97-D47D-4801-B6BE-D896CBB26775}"/>
                    </a:ext>
                  </a:extLst>
                </p14:cNvPr>
                <p14:cNvContentPartPr/>
                <p14:nvPr/>
              </p14:nvContentPartPr>
              <p14:xfrm>
                <a:off x="4836220" y="5595808"/>
                <a:ext cx="17280" cy="7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D1E5C97-D47D-4801-B6BE-D896CBB267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27580" y="5586808"/>
                  <a:ext cx="34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8085DCE-AE92-4485-9F93-B9CA093B7F24}"/>
                    </a:ext>
                  </a:extLst>
                </p14:cNvPr>
                <p14:cNvContentPartPr/>
                <p14:nvPr/>
              </p14:nvContentPartPr>
              <p14:xfrm>
                <a:off x="4951780" y="5429848"/>
                <a:ext cx="151560" cy="274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8085DCE-AE92-4485-9F93-B9CA093B7F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42780" y="5421208"/>
                  <a:ext cx="169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C3BEA94-9137-468D-8B30-5D8F68591E1E}"/>
                    </a:ext>
                  </a:extLst>
                </p14:cNvPr>
                <p14:cNvContentPartPr/>
                <p14:nvPr/>
              </p14:nvContentPartPr>
              <p14:xfrm>
                <a:off x="5142940" y="5428768"/>
                <a:ext cx="151200" cy="282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C3BEA94-9137-468D-8B30-5D8F68591E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33940" y="5420128"/>
                  <a:ext cx="168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E985CD2-8DFA-429A-8A98-138D383E1188}"/>
                    </a:ext>
                  </a:extLst>
                </p14:cNvPr>
                <p14:cNvContentPartPr/>
                <p14:nvPr/>
              </p14:nvContentPartPr>
              <p14:xfrm>
                <a:off x="5326540" y="5405728"/>
                <a:ext cx="133560" cy="308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E985CD2-8DFA-429A-8A98-138D383E11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17540" y="5397088"/>
                  <a:ext cx="151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A2E325F-5B42-426A-96E9-6DE5598A3777}"/>
                    </a:ext>
                  </a:extLst>
                </p14:cNvPr>
                <p14:cNvContentPartPr/>
                <p14:nvPr/>
              </p14:nvContentPartPr>
              <p14:xfrm>
                <a:off x="5554060" y="5576368"/>
                <a:ext cx="31680" cy="24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A2E325F-5B42-426A-96E9-6DE5598A37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45420" y="5567368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8CBFF54-1C35-4129-BCEA-0F1BA8AED529}"/>
                    </a:ext>
                  </a:extLst>
                </p14:cNvPr>
                <p14:cNvContentPartPr/>
                <p14:nvPr/>
              </p14:nvContentPartPr>
              <p14:xfrm>
                <a:off x="5725420" y="5509048"/>
                <a:ext cx="72000" cy="190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8CBFF54-1C35-4129-BCEA-0F1BA8AED5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16420" y="5500408"/>
                  <a:ext cx="89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E5326E-AB77-4B92-842F-BCE80837081F}"/>
                    </a:ext>
                  </a:extLst>
                </p14:cNvPr>
                <p14:cNvContentPartPr/>
                <p14:nvPr/>
              </p14:nvContentPartPr>
              <p14:xfrm>
                <a:off x="5864020" y="5528488"/>
                <a:ext cx="110520" cy="134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E5326E-AB77-4B92-842F-BCE8083708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5380" y="5519848"/>
                  <a:ext cx="128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8124A38-8FDC-433E-964A-AA7C20301C9F}"/>
                    </a:ext>
                  </a:extLst>
                </p14:cNvPr>
                <p14:cNvContentPartPr/>
                <p14:nvPr/>
              </p14:nvContentPartPr>
              <p14:xfrm>
                <a:off x="6043300" y="5500768"/>
                <a:ext cx="109800" cy="153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8124A38-8FDC-433E-964A-AA7C20301C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34660" y="5491768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90428FE-34D1-4E2F-AE58-F0B258C20E4D}"/>
                    </a:ext>
                  </a:extLst>
                </p14:cNvPr>
                <p14:cNvContentPartPr/>
                <p14:nvPr/>
              </p14:nvContentPartPr>
              <p14:xfrm>
                <a:off x="6209260" y="5509768"/>
                <a:ext cx="118800" cy="150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90428FE-34D1-4E2F-AE58-F0B258C20E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00620" y="5500768"/>
                  <a:ext cx="136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8983B9-DFD9-4AC3-AB0E-2F00C816DE92}"/>
                    </a:ext>
                  </a:extLst>
                </p14:cNvPr>
                <p14:cNvContentPartPr/>
                <p14:nvPr/>
              </p14:nvContentPartPr>
              <p14:xfrm>
                <a:off x="6062740" y="5313568"/>
                <a:ext cx="456480" cy="18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8983B9-DFD9-4AC3-AB0E-2F00C816DE9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54100" y="5304568"/>
                  <a:ext cx="4741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0C99D7-22ED-418A-90DE-D4051D3081E5}"/>
              </a:ext>
            </a:extLst>
          </p:cNvPr>
          <p:cNvGrpSpPr/>
          <p:nvPr/>
        </p:nvGrpSpPr>
        <p:grpSpPr>
          <a:xfrm>
            <a:off x="2447980" y="-4712"/>
            <a:ext cx="9178920" cy="2655360"/>
            <a:chOff x="2447980" y="-4712"/>
            <a:chExt cx="9178920" cy="265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E6652A-207B-4FB7-84FF-93973BDBF552}"/>
                    </a:ext>
                  </a:extLst>
                </p14:cNvPr>
                <p14:cNvContentPartPr/>
                <p14:nvPr/>
              </p14:nvContentPartPr>
              <p14:xfrm>
                <a:off x="2647420" y="397408"/>
                <a:ext cx="42120" cy="13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E6652A-207B-4FB7-84FF-93973BDBF55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8420" y="388408"/>
                  <a:ext cx="59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041670-F4BB-49FA-9E4E-3E96FC7C335C}"/>
                    </a:ext>
                  </a:extLst>
                </p14:cNvPr>
                <p14:cNvContentPartPr/>
                <p14:nvPr/>
              </p14:nvContentPartPr>
              <p14:xfrm>
                <a:off x="2504860" y="539248"/>
                <a:ext cx="277560" cy="33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041670-F4BB-49FA-9E4E-3E96FC7C33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96220" y="530248"/>
                  <a:ext cx="295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5EFE4C-1108-4338-B047-4ED497C9EF1C}"/>
                    </a:ext>
                  </a:extLst>
                </p14:cNvPr>
                <p14:cNvContentPartPr/>
                <p14:nvPr/>
              </p14:nvContentPartPr>
              <p14:xfrm>
                <a:off x="2447980" y="372568"/>
                <a:ext cx="342720" cy="37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5EFE4C-1108-4338-B047-4ED497C9EF1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9340" y="363568"/>
                  <a:ext cx="360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DCEB7D-464D-4A0B-A014-FBEA3C7740AF}"/>
                    </a:ext>
                  </a:extLst>
                </p14:cNvPr>
                <p14:cNvContentPartPr/>
                <p14:nvPr/>
              </p14:nvContentPartPr>
              <p14:xfrm>
                <a:off x="2922100" y="140368"/>
                <a:ext cx="237960" cy="44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DCEB7D-464D-4A0B-A014-FBEA3C7740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13460" y="131368"/>
                  <a:ext cx="255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696C67-2F3F-4306-9E49-429E4412BAB6}"/>
                    </a:ext>
                  </a:extLst>
                </p14:cNvPr>
                <p14:cNvContentPartPr/>
                <p14:nvPr/>
              </p14:nvContentPartPr>
              <p14:xfrm>
                <a:off x="2881420" y="441328"/>
                <a:ext cx="235800" cy="5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696C67-2F3F-4306-9E49-429E4412BA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72420" y="432688"/>
                  <a:ext cx="253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518B53-B377-40B0-B9B1-E9F53FACAC49}"/>
                    </a:ext>
                  </a:extLst>
                </p14:cNvPr>
                <p14:cNvContentPartPr/>
                <p14:nvPr/>
              </p14:nvContentPartPr>
              <p14:xfrm>
                <a:off x="3496660" y="278968"/>
                <a:ext cx="203040" cy="33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518B53-B377-40B0-B9B1-E9F53FACAC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88020" y="270328"/>
                  <a:ext cx="2206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920112-449D-4BE2-A102-AFBF5CD48178}"/>
                    </a:ext>
                  </a:extLst>
                </p14:cNvPr>
                <p14:cNvContentPartPr/>
                <p14:nvPr/>
              </p14:nvContentPartPr>
              <p14:xfrm>
                <a:off x="3394420" y="310648"/>
                <a:ext cx="311760" cy="254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920112-449D-4BE2-A102-AFBF5CD481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85780" y="302008"/>
                  <a:ext cx="329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F5E583-74E0-4D78-B6A9-60F5A4969C10}"/>
                    </a:ext>
                  </a:extLst>
                </p14:cNvPr>
                <p14:cNvContentPartPr/>
                <p14:nvPr/>
              </p14:nvContentPartPr>
              <p14:xfrm>
                <a:off x="4036300" y="420808"/>
                <a:ext cx="54360" cy="10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F5E583-74E0-4D78-B6A9-60F5A4969C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7660" y="412168"/>
                  <a:ext cx="72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8216B0-ACAC-4786-92AD-DBB74A21AC88}"/>
                    </a:ext>
                  </a:extLst>
                </p14:cNvPr>
                <p14:cNvContentPartPr/>
                <p14:nvPr/>
              </p14:nvContentPartPr>
              <p14:xfrm>
                <a:off x="4159060" y="326488"/>
                <a:ext cx="144360" cy="18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8216B0-ACAC-4786-92AD-DBB74A21AC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50420" y="317488"/>
                  <a:ext cx="162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E71B41-6896-485D-ADF3-1E5E3A8D6C13}"/>
                    </a:ext>
                  </a:extLst>
                </p14:cNvPr>
                <p14:cNvContentPartPr/>
                <p14:nvPr/>
              </p14:nvContentPartPr>
              <p14:xfrm>
                <a:off x="4740460" y="197968"/>
                <a:ext cx="150120" cy="354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E71B41-6896-485D-ADF3-1E5E3A8D6C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1820" y="189328"/>
                  <a:ext cx="167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7705FD-FAC0-44E5-A94E-F51A77E3D98D}"/>
                    </a:ext>
                  </a:extLst>
                </p14:cNvPr>
                <p14:cNvContentPartPr/>
                <p14:nvPr/>
              </p14:nvContentPartPr>
              <p14:xfrm>
                <a:off x="4658740" y="344488"/>
                <a:ext cx="345600" cy="42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7705FD-FAC0-44E5-A94E-F51A77E3D98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0100" y="335848"/>
                  <a:ext cx="363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88C52B-5E9C-4BAB-83C2-681A034237E0}"/>
                    </a:ext>
                  </a:extLst>
                </p14:cNvPr>
                <p14:cNvContentPartPr/>
                <p14:nvPr/>
              </p14:nvContentPartPr>
              <p14:xfrm>
                <a:off x="5068420" y="146488"/>
                <a:ext cx="119520" cy="34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88C52B-5E9C-4BAB-83C2-681A034237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9420" y="137848"/>
                  <a:ext cx="137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8A7A16-382C-451E-BF4A-B957891FF0F3}"/>
                    </a:ext>
                  </a:extLst>
                </p14:cNvPr>
                <p14:cNvContentPartPr/>
                <p14:nvPr/>
              </p14:nvContentPartPr>
              <p14:xfrm>
                <a:off x="5278660" y="353128"/>
                <a:ext cx="130680" cy="13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8A7A16-382C-451E-BF4A-B957891FF0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70020" y="344488"/>
                  <a:ext cx="148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400066-9B16-4419-AE8C-63FDF2884EAA}"/>
                    </a:ext>
                  </a:extLst>
                </p14:cNvPr>
                <p14:cNvContentPartPr/>
                <p14:nvPr/>
              </p14:nvContentPartPr>
              <p14:xfrm>
                <a:off x="5808220" y="339808"/>
                <a:ext cx="189000" cy="149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400066-9B16-4419-AE8C-63FDF2884EA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99580" y="330808"/>
                  <a:ext cx="206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351952-B37B-43DB-BB94-41D2130C404F}"/>
                    </a:ext>
                  </a:extLst>
                </p14:cNvPr>
                <p14:cNvContentPartPr/>
                <p14:nvPr/>
              </p14:nvContentPartPr>
              <p14:xfrm>
                <a:off x="6095500" y="359248"/>
                <a:ext cx="149400" cy="13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351952-B37B-43DB-BB94-41D2130C40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86860" y="350608"/>
                  <a:ext cx="167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53D50E-FE3E-417D-92BD-AE8CB0682BDA}"/>
                    </a:ext>
                  </a:extLst>
                </p14:cNvPr>
                <p14:cNvContentPartPr/>
                <p14:nvPr/>
              </p14:nvContentPartPr>
              <p14:xfrm>
                <a:off x="6294580" y="356728"/>
                <a:ext cx="293400" cy="13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53D50E-FE3E-417D-92BD-AE8CB0682BD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85940" y="347728"/>
                  <a:ext cx="311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413BEE-9011-45A7-807B-F56111F5726D}"/>
                    </a:ext>
                  </a:extLst>
                </p14:cNvPr>
                <p14:cNvContentPartPr/>
                <p14:nvPr/>
              </p14:nvContentPartPr>
              <p14:xfrm>
                <a:off x="6738100" y="117688"/>
                <a:ext cx="160920" cy="38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413BEE-9011-45A7-807B-F56111F572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29100" y="108688"/>
                  <a:ext cx="178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006B0F-015D-406C-A50A-29FF574C5B88}"/>
                    </a:ext>
                  </a:extLst>
                </p14:cNvPr>
                <p14:cNvContentPartPr/>
                <p14:nvPr/>
              </p14:nvContentPartPr>
              <p14:xfrm>
                <a:off x="6954460" y="324328"/>
                <a:ext cx="165600" cy="11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006B0F-015D-406C-A50A-29FF574C5B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45820" y="315328"/>
                  <a:ext cx="183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C6EAA9-83CA-4A1F-93F6-7362335FA49B}"/>
                    </a:ext>
                  </a:extLst>
                </p14:cNvPr>
                <p14:cNvContentPartPr/>
                <p14:nvPr/>
              </p14:nvContentPartPr>
              <p14:xfrm>
                <a:off x="7124020" y="321088"/>
                <a:ext cx="205200" cy="16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C6EAA9-83CA-4A1F-93F6-7362335FA4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15020" y="312088"/>
                  <a:ext cx="222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C1859F-BED8-4F4E-AB78-2C18306A06C8}"/>
                    </a:ext>
                  </a:extLst>
                </p14:cNvPr>
                <p14:cNvContentPartPr/>
                <p14:nvPr/>
              </p14:nvContentPartPr>
              <p14:xfrm>
                <a:off x="7494460" y="333688"/>
                <a:ext cx="11592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C1859F-BED8-4F4E-AB78-2C18306A06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85820" y="324688"/>
                  <a:ext cx="133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00A2AD-4F66-4460-B473-BB552DA7C727}"/>
                    </a:ext>
                  </a:extLst>
                </p14:cNvPr>
                <p14:cNvContentPartPr/>
                <p14:nvPr/>
              </p14:nvContentPartPr>
              <p14:xfrm>
                <a:off x="7860580" y="-4712"/>
                <a:ext cx="348480" cy="52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00A2AD-4F66-4460-B473-BB552DA7C72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51580" y="-13712"/>
                  <a:ext cx="3661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ADD597-605B-4074-9517-AE6926E8A618}"/>
                    </a:ext>
                  </a:extLst>
                </p14:cNvPr>
                <p14:cNvContentPartPr/>
                <p14:nvPr/>
              </p14:nvContentPartPr>
              <p14:xfrm>
                <a:off x="7836100" y="348088"/>
                <a:ext cx="243360" cy="4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ADD597-605B-4074-9517-AE6926E8A61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27460" y="339448"/>
                  <a:ext cx="261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D13082-7813-4DE4-A960-47C4C604C8C8}"/>
                    </a:ext>
                  </a:extLst>
                </p14:cNvPr>
                <p14:cNvContentPartPr/>
                <p14:nvPr/>
              </p14:nvContentPartPr>
              <p14:xfrm>
                <a:off x="8380780" y="343048"/>
                <a:ext cx="221760" cy="187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D13082-7813-4DE4-A960-47C4C604C8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72140" y="334408"/>
                  <a:ext cx="23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F68EE6-114B-4870-8965-6A9D26C6F2C0}"/>
                    </a:ext>
                  </a:extLst>
                </p14:cNvPr>
                <p14:cNvContentPartPr/>
                <p14:nvPr/>
              </p14:nvContentPartPr>
              <p14:xfrm>
                <a:off x="8588500" y="380848"/>
                <a:ext cx="177480" cy="10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F68EE6-114B-4870-8965-6A9D26C6F2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79860" y="372208"/>
                  <a:ext cx="195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619928-F661-4C24-8BE1-C41E5DC6EEF4}"/>
                    </a:ext>
                  </a:extLst>
                </p14:cNvPr>
                <p14:cNvContentPartPr/>
                <p14:nvPr/>
              </p14:nvContentPartPr>
              <p14:xfrm>
                <a:off x="8827900" y="353128"/>
                <a:ext cx="167040" cy="124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619928-F661-4C24-8BE1-C41E5DC6EE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18900" y="344488"/>
                  <a:ext cx="184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58696D-0312-4C8B-A4AA-AA10E2AC3513}"/>
                    </a:ext>
                  </a:extLst>
                </p14:cNvPr>
                <p14:cNvContentPartPr/>
                <p14:nvPr/>
              </p14:nvContentPartPr>
              <p14:xfrm>
                <a:off x="9114820" y="309928"/>
                <a:ext cx="124560" cy="19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58696D-0312-4C8B-A4AA-AA10E2AC35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05820" y="301288"/>
                  <a:ext cx="142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B23765-5392-47C7-86A5-3DDE8FE60E27}"/>
                    </a:ext>
                  </a:extLst>
                </p14:cNvPr>
                <p14:cNvContentPartPr/>
                <p14:nvPr/>
              </p14:nvContentPartPr>
              <p14:xfrm>
                <a:off x="9439540" y="316768"/>
                <a:ext cx="207360" cy="175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B23765-5392-47C7-86A5-3DDE8FE60E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30900" y="307768"/>
                  <a:ext cx="225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E20E28-C992-4347-8DE3-AB68D4A1258D}"/>
                    </a:ext>
                  </a:extLst>
                </p14:cNvPr>
                <p14:cNvContentPartPr/>
                <p14:nvPr/>
              </p14:nvContentPartPr>
              <p14:xfrm>
                <a:off x="9577420" y="388768"/>
                <a:ext cx="175320" cy="329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E20E28-C992-4347-8DE3-AB68D4A125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68780" y="380128"/>
                  <a:ext cx="1929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6DBA3D-1132-4358-B3B7-A8BCBC496D7E}"/>
                    </a:ext>
                  </a:extLst>
                </p14:cNvPr>
                <p14:cNvContentPartPr/>
                <p14:nvPr/>
              </p14:nvContentPartPr>
              <p14:xfrm>
                <a:off x="9706660" y="352048"/>
                <a:ext cx="228600" cy="153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6DBA3D-1132-4358-B3B7-A8BCBC496D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97660" y="343408"/>
                  <a:ext cx="246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174619-C48E-4844-AC0E-17565A86F09F}"/>
                    </a:ext>
                  </a:extLst>
                </p14:cNvPr>
                <p14:cNvContentPartPr/>
                <p14:nvPr/>
              </p14:nvContentPartPr>
              <p14:xfrm>
                <a:off x="10222180" y="71248"/>
                <a:ext cx="175320" cy="46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174619-C48E-4844-AC0E-17565A86F0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13180" y="62608"/>
                  <a:ext cx="192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B5D0B4-4C95-4225-845E-C6C137D22D75}"/>
                    </a:ext>
                  </a:extLst>
                </p14:cNvPr>
                <p14:cNvContentPartPr/>
                <p14:nvPr/>
              </p14:nvContentPartPr>
              <p14:xfrm>
                <a:off x="10108060" y="303808"/>
                <a:ext cx="354600" cy="48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B5D0B4-4C95-4225-845E-C6C137D22D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9420" y="295168"/>
                  <a:ext cx="372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6E2B6D-A488-4BFD-BE6B-B4DF88C1BF6C}"/>
                    </a:ext>
                  </a:extLst>
                </p14:cNvPr>
                <p14:cNvContentPartPr/>
                <p14:nvPr/>
              </p14:nvContentPartPr>
              <p14:xfrm>
                <a:off x="10416940" y="331888"/>
                <a:ext cx="145080" cy="158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6E2B6D-A488-4BFD-BE6B-B4DF88C1BF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08300" y="322888"/>
                  <a:ext cx="162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A133FB-00AE-4888-AECB-6A02F4471434}"/>
                    </a:ext>
                  </a:extLst>
                </p14:cNvPr>
                <p14:cNvContentPartPr/>
                <p14:nvPr/>
              </p14:nvContentPartPr>
              <p14:xfrm>
                <a:off x="10813660" y="287248"/>
                <a:ext cx="190080" cy="163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A133FB-00AE-4888-AECB-6A02F44714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04660" y="278248"/>
                  <a:ext cx="207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3EE58B-AE45-4340-B194-081AF18B676D}"/>
                    </a:ext>
                  </a:extLst>
                </p14:cNvPr>
                <p14:cNvContentPartPr/>
                <p14:nvPr/>
              </p14:nvContentPartPr>
              <p14:xfrm>
                <a:off x="11015620" y="336208"/>
                <a:ext cx="150480" cy="132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3EE58B-AE45-4340-B194-081AF18B676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06620" y="327568"/>
                  <a:ext cx="168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C1E129-DBD1-49FB-85AC-515ABF93242C}"/>
                    </a:ext>
                  </a:extLst>
                </p14:cNvPr>
                <p14:cNvContentPartPr/>
                <p14:nvPr/>
              </p14:nvContentPartPr>
              <p14:xfrm>
                <a:off x="11255740" y="319288"/>
                <a:ext cx="203040" cy="16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C1E129-DBD1-49FB-85AC-515ABF9324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47100" y="310648"/>
                  <a:ext cx="220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F18673-3EA7-4F92-92D7-419C56E26F64}"/>
                    </a:ext>
                  </a:extLst>
                </p14:cNvPr>
                <p14:cNvContentPartPr/>
                <p14:nvPr/>
              </p14:nvContentPartPr>
              <p14:xfrm>
                <a:off x="11451220" y="146488"/>
                <a:ext cx="175680" cy="29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F18673-3EA7-4F92-92D7-419C56E26F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42220" y="137848"/>
                  <a:ext cx="193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E60B37-A036-4DA4-955B-67D1D85622F7}"/>
                    </a:ext>
                  </a:extLst>
                </p14:cNvPr>
                <p14:cNvContentPartPr/>
                <p14:nvPr/>
              </p14:nvContentPartPr>
              <p14:xfrm>
                <a:off x="4561180" y="720688"/>
                <a:ext cx="210600" cy="425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E60B37-A036-4DA4-955B-67D1D85622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52540" y="712048"/>
                  <a:ext cx="2282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3F77B7-66AC-4DDD-80A7-EA99E2583684}"/>
                    </a:ext>
                  </a:extLst>
                </p14:cNvPr>
                <p14:cNvContentPartPr/>
                <p14:nvPr/>
              </p14:nvContentPartPr>
              <p14:xfrm>
                <a:off x="4541380" y="911488"/>
                <a:ext cx="300960" cy="65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3F77B7-66AC-4DDD-80A7-EA99E258368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32380" y="902848"/>
                  <a:ext cx="318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CEF81C-ABA1-4F1B-AE54-26730DD9A0A1}"/>
                    </a:ext>
                  </a:extLst>
                </p14:cNvPr>
                <p14:cNvContentPartPr/>
                <p14:nvPr/>
              </p14:nvContentPartPr>
              <p14:xfrm>
                <a:off x="4810300" y="643648"/>
                <a:ext cx="249840" cy="491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CEF81C-ABA1-4F1B-AE54-26730DD9A0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01300" y="635008"/>
                  <a:ext cx="2674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B0C5A0-9927-4967-8064-D44FA2D8BD9E}"/>
                    </a:ext>
                  </a:extLst>
                </p14:cNvPr>
                <p14:cNvContentPartPr/>
                <p14:nvPr/>
              </p14:nvContentPartPr>
              <p14:xfrm>
                <a:off x="5114860" y="944968"/>
                <a:ext cx="162000" cy="167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B0C5A0-9927-4967-8064-D44FA2D8BD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06220" y="935968"/>
                  <a:ext cx="179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180495-4461-4BF9-8284-5081758FC390}"/>
                    </a:ext>
                  </a:extLst>
                </p14:cNvPr>
                <p14:cNvContentPartPr/>
                <p14:nvPr/>
              </p14:nvContentPartPr>
              <p14:xfrm>
                <a:off x="5614540" y="910408"/>
                <a:ext cx="251280" cy="20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180495-4461-4BF9-8284-5081758FC3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5540" y="901768"/>
                  <a:ext cx="268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D7FDF1-7F82-49C2-A4BA-DA03219F5CFE}"/>
                    </a:ext>
                  </a:extLst>
                </p14:cNvPr>
                <p14:cNvContentPartPr/>
                <p14:nvPr/>
              </p14:nvContentPartPr>
              <p14:xfrm>
                <a:off x="5866540" y="924088"/>
                <a:ext cx="187920" cy="13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D7FDF1-7F82-49C2-A4BA-DA03219F5C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57540" y="915088"/>
                  <a:ext cx="205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895C0A-0C0F-4860-865F-994EB2F82CD4}"/>
                    </a:ext>
                  </a:extLst>
                </p14:cNvPr>
                <p14:cNvContentPartPr/>
                <p14:nvPr/>
              </p14:nvContentPartPr>
              <p14:xfrm>
                <a:off x="6095860" y="957208"/>
                <a:ext cx="186840" cy="11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895C0A-0C0F-4860-865F-994EB2F82C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6860" y="948208"/>
                  <a:ext cx="204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2DDDF1-F0C6-45EA-9E95-E86C2349A34E}"/>
                    </a:ext>
                  </a:extLst>
                </p14:cNvPr>
                <p14:cNvContentPartPr/>
                <p14:nvPr/>
              </p14:nvContentPartPr>
              <p14:xfrm>
                <a:off x="6540100" y="927688"/>
                <a:ext cx="144360" cy="14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2DDDF1-F0C6-45EA-9E95-E86C2349A3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31460" y="919048"/>
                  <a:ext cx="162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F49413-3302-4580-9EA2-0686CD2A8A0E}"/>
                    </a:ext>
                  </a:extLst>
                </p14:cNvPr>
                <p14:cNvContentPartPr/>
                <p14:nvPr/>
              </p14:nvContentPartPr>
              <p14:xfrm>
                <a:off x="6761860" y="938488"/>
                <a:ext cx="199440" cy="13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F49413-3302-4580-9EA2-0686CD2A8A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2860" y="929848"/>
                  <a:ext cx="217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C655C9A-39C0-485B-912F-6D09CB5400E3}"/>
                    </a:ext>
                  </a:extLst>
                </p14:cNvPr>
                <p14:cNvContentPartPr/>
                <p14:nvPr/>
              </p14:nvContentPartPr>
              <p14:xfrm>
                <a:off x="7298980" y="892048"/>
                <a:ext cx="289800" cy="18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C655C9A-39C0-485B-912F-6D09CB5400E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89980" y="883408"/>
                  <a:ext cx="307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9D7D96-708F-4E41-ACA8-1BA467E823A1}"/>
                    </a:ext>
                  </a:extLst>
                </p14:cNvPr>
                <p14:cNvContentPartPr/>
                <p14:nvPr/>
              </p14:nvContentPartPr>
              <p14:xfrm>
                <a:off x="7663300" y="696568"/>
                <a:ext cx="173880" cy="360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9D7D96-708F-4E41-ACA8-1BA467E823A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54300" y="687568"/>
                  <a:ext cx="191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842F25-2073-4808-97B0-7942734E129A}"/>
                    </a:ext>
                  </a:extLst>
                </p14:cNvPr>
                <p14:cNvContentPartPr/>
                <p14:nvPr/>
              </p14:nvContentPartPr>
              <p14:xfrm>
                <a:off x="7937260" y="928408"/>
                <a:ext cx="30600" cy="8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842F25-2073-4808-97B0-7942734E12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28620" y="919768"/>
                  <a:ext cx="48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26109DB-42FC-48E9-9B4F-DE0C081798E3}"/>
                    </a:ext>
                  </a:extLst>
                </p14:cNvPr>
                <p14:cNvContentPartPr/>
                <p14:nvPr/>
              </p14:nvContentPartPr>
              <p14:xfrm>
                <a:off x="8107180" y="885928"/>
                <a:ext cx="129960" cy="154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26109DB-42FC-48E9-9B4F-DE0C081798E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98180" y="877288"/>
                  <a:ext cx="14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BF7D1E-2E74-4D53-B6E3-45CAEAF6A536}"/>
                    </a:ext>
                  </a:extLst>
                </p14:cNvPr>
                <p14:cNvContentPartPr/>
                <p14:nvPr/>
              </p14:nvContentPartPr>
              <p14:xfrm>
                <a:off x="8345140" y="694768"/>
                <a:ext cx="164520" cy="362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BF7D1E-2E74-4D53-B6E3-45CAEAF6A5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36140" y="685768"/>
                  <a:ext cx="182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495DF0-62A3-4071-8AC7-4DC98621F203}"/>
                    </a:ext>
                  </a:extLst>
                </p14:cNvPr>
                <p14:cNvContentPartPr/>
                <p14:nvPr/>
              </p14:nvContentPartPr>
              <p14:xfrm>
                <a:off x="8910340" y="705568"/>
                <a:ext cx="174240" cy="413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495DF0-62A3-4071-8AC7-4DC98621F2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01340" y="696928"/>
                  <a:ext cx="191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AAFBB19-A405-457F-8F03-6F588B87556A}"/>
                    </a:ext>
                  </a:extLst>
                </p14:cNvPr>
                <p14:cNvContentPartPr/>
                <p14:nvPr/>
              </p14:nvContentPartPr>
              <p14:xfrm>
                <a:off x="8848420" y="882328"/>
                <a:ext cx="298440" cy="64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AFBB19-A405-457F-8F03-6F588B87556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39420" y="873688"/>
                  <a:ext cx="31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26D004-62CB-47C1-B7AB-EB0BBBFC7376}"/>
                    </a:ext>
                  </a:extLst>
                </p14:cNvPr>
                <p14:cNvContentPartPr/>
                <p14:nvPr/>
              </p14:nvContentPartPr>
              <p14:xfrm>
                <a:off x="9207340" y="663808"/>
                <a:ext cx="176760" cy="39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26D004-62CB-47C1-B7AB-EB0BBBFC73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98340" y="654808"/>
                  <a:ext cx="194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AC15E0-2220-4D28-BC6F-F7E4415083EF}"/>
                    </a:ext>
                  </a:extLst>
                </p14:cNvPr>
                <p14:cNvContentPartPr/>
                <p14:nvPr/>
              </p14:nvContentPartPr>
              <p14:xfrm>
                <a:off x="9544660" y="884848"/>
                <a:ext cx="150480" cy="18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AC15E0-2220-4D28-BC6F-F7E4415083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35660" y="876208"/>
                  <a:ext cx="168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56E230-24D5-4A62-9864-4CB01FF67B9C}"/>
                    </a:ext>
                  </a:extLst>
                </p14:cNvPr>
                <p14:cNvContentPartPr/>
                <p14:nvPr/>
              </p14:nvContentPartPr>
              <p14:xfrm>
                <a:off x="10154500" y="574888"/>
                <a:ext cx="317880" cy="525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56E230-24D5-4A62-9864-4CB01FF67B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5860" y="566248"/>
                  <a:ext cx="3355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5AD416-8C64-44F4-8A0E-AA4908747201}"/>
                    </a:ext>
                  </a:extLst>
                </p14:cNvPr>
                <p14:cNvContentPartPr/>
                <p14:nvPr/>
              </p14:nvContentPartPr>
              <p14:xfrm>
                <a:off x="10135420" y="948568"/>
                <a:ext cx="169920" cy="2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5AD416-8C64-44F4-8A0E-AA49087472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26420" y="939568"/>
                  <a:ext cx="18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C0107A-0262-4562-847C-22339CDAC216}"/>
                    </a:ext>
                  </a:extLst>
                </p14:cNvPr>
                <p14:cNvContentPartPr/>
                <p14:nvPr/>
              </p14:nvContentPartPr>
              <p14:xfrm>
                <a:off x="10364740" y="952528"/>
                <a:ext cx="14040" cy="74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C0107A-0262-4562-847C-22339CDAC2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55740" y="943888"/>
                  <a:ext cx="31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5E91A7-1C28-4123-8521-62E5589D5CAF}"/>
                    </a:ext>
                  </a:extLst>
                </p14:cNvPr>
                <p14:cNvContentPartPr/>
                <p14:nvPr/>
              </p14:nvContentPartPr>
              <p14:xfrm>
                <a:off x="10541860" y="555448"/>
                <a:ext cx="286920" cy="54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5E91A7-1C28-4123-8521-62E5589D5CA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32860" y="546448"/>
                  <a:ext cx="3045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3C4D1F-AA09-4B4D-8A89-811C32FED475}"/>
                    </a:ext>
                  </a:extLst>
                </p14:cNvPr>
                <p14:cNvContentPartPr/>
                <p14:nvPr/>
              </p14:nvContentPartPr>
              <p14:xfrm>
                <a:off x="10547260" y="615208"/>
                <a:ext cx="407880" cy="43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3C4D1F-AA09-4B4D-8A89-811C32FED4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38620" y="606568"/>
                  <a:ext cx="4255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B43931-7AB9-4FC0-A98B-F71AFF0C5BC7}"/>
                    </a:ext>
                  </a:extLst>
                </p14:cNvPr>
                <p14:cNvContentPartPr/>
                <p14:nvPr/>
              </p14:nvContentPartPr>
              <p14:xfrm>
                <a:off x="10758580" y="881248"/>
                <a:ext cx="179640" cy="40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B43931-7AB9-4FC0-A98B-F71AFF0C5B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49940" y="872248"/>
                  <a:ext cx="197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3629FE-BEF1-4432-A373-12419CCC5EA2}"/>
                    </a:ext>
                  </a:extLst>
                </p14:cNvPr>
                <p14:cNvContentPartPr/>
                <p14:nvPr/>
              </p14:nvContentPartPr>
              <p14:xfrm>
                <a:off x="11008420" y="599008"/>
                <a:ext cx="190440" cy="455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3629FE-BEF1-4432-A373-12419CCC5EA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99420" y="590008"/>
                  <a:ext cx="208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41599E-A4F7-4E0A-8FBD-D6261C2A0C07}"/>
                    </a:ext>
                  </a:extLst>
                </p14:cNvPr>
                <p14:cNvContentPartPr/>
                <p14:nvPr/>
              </p14:nvContentPartPr>
              <p14:xfrm>
                <a:off x="2450500" y="1055128"/>
                <a:ext cx="85680" cy="14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41599E-A4F7-4E0A-8FBD-D6261C2A0C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41500" y="1046128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B7B15FE-5577-4F52-9DE3-9E5F1E57E520}"/>
                    </a:ext>
                  </a:extLst>
                </p14:cNvPr>
                <p14:cNvContentPartPr/>
                <p14:nvPr/>
              </p14:nvContentPartPr>
              <p14:xfrm>
                <a:off x="2586580" y="939928"/>
                <a:ext cx="14760" cy="2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B7B15FE-5577-4F52-9DE3-9E5F1E57E5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77940" y="931288"/>
                  <a:ext cx="32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46D76B-A6F5-4FC3-ADD6-E879D48C5A79}"/>
                    </a:ext>
                  </a:extLst>
                </p14:cNvPr>
                <p14:cNvContentPartPr/>
                <p14:nvPr/>
              </p14:nvContentPartPr>
              <p14:xfrm>
                <a:off x="2592700" y="1022008"/>
                <a:ext cx="185040" cy="156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46D76B-A6F5-4FC3-ADD6-E879D48C5A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83700" y="1013368"/>
                  <a:ext cx="202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54E364-4954-4A75-B765-928F6057D4B8}"/>
                    </a:ext>
                  </a:extLst>
                </p14:cNvPr>
                <p14:cNvContentPartPr/>
                <p14:nvPr/>
              </p14:nvContentPartPr>
              <p14:xfrm>
                <a:off x="2838940" y="780808"/>
                <a:ext cx="480240" cy="433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54E364-4954-4A75-B765-928F6057D4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30300" y="771808"/>
                  <a:ext cx="497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3B5A8B-8D57-4433-A8AA-10F84B5D6D4A}"/>
                    </a:ext>
                  </a:extLst>
                </p14:cNvPr>
                <p14:cNvContentPartPr/>
                <p14:nvPr/>
              </p14:nvContentPartPr>
              <p14:xfrm>
                <a:off x="3277780" y="1039288"/>
                <a:ext cx="113040" cy="13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3B5A8B-8D57-4433-A8AA-10F84B5D6D4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68780" y="1030648"/>
                  <a:ext cx="130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F46B23-A9A8-47EA-BB9A-51544B290EFA}"/>
                    </a:ext>
                  </a:extLst>
                </p14:cNvPr>
                <p14:cNvContentPartPr/>
                <p14:nvPr/>
              </p14:nvContentPartPr>
              <p14:xfrm>
                <a:off x="3459940" y="1011928"/>
                <a:ext cx="187560" cy="181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F46B23-A9A8-47EA-BB9A-51544B290EF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51300" y="1002928"/>
                  <a:ext cx="205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A7FA14-8182-4387-ACFD-4334274E4845}"/>
                    </a:ext>
                  </a:extLst>
                </p14:cNvPr>
                <p14:cNvContentPartPr/>
                <p14:nvPr/>
              </p14:nvContentPartPr>
              <p14:xfrm>
                <a:off x="3632020" y="785488"/>
                <a:ext cx="139680" cy="349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A7FA14-8182-4387-ACFD-4334274E48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23380" y="776848"/>
                  <a:ext cx="1573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61381F-5891-438D-A330-EA19777553F7}"/>
                    </a:ext>
                  </a:extLst>
                </p14:cNvPr>
                <p14:cNvContentPartPr/>
                <p14:nvPr/>
              </p14:nvContentPartPr>
              <p14:xfrm>
                <a:off x="3728860" y="1059808"/>
                <a:ext cx="61920" cy="12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61381F-5891-438D-A330-EA19777553F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20220" y="1051168"/>
                  <a:ext cx="79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3A606A-EF9E-4713-9CFB-5165FED2B616}"/>
                    </a:ext>
                  </a:extLst>
                </p14:cNvPr>
                <p14:cNvContentPartPr/>
                <p14:nvPr/>
              </p14:nvContentPartPr>
              <p14:xfrm>
                <a:off x="3872140" y="1030288"/>
                <a:ext cx="156240" cy="10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3A606A-EF9E-4713-9CFB-5165FED2B6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63140" y="1021648"/>
                  <a:ext cx="17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8EF820-D7D1-40CF-BDEE-DFB7213D697A}"/>
                    </a:ext>
                  </a:extLst>
                </p14:cNvPr>
                <p14:cNvContentPartPr/>
                <p14:nvPr/>
              </p14:nvContentPartPr>
              <p14:xfrm>
                <a:off x="3963580" y="1050448"/>
                <a:ext cx="236880" cy="509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8EF820-D7D1-40CF-BDEE-DFB7213D697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4580" y="1041808"/>
                  <a:ext cx="254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3CC839-D40E-40E9-BC2F-2C85DF6AF5BB}"/>
                    </a:ext>
                  </a:extLst>
                </p14:cNvPr>
                <p14:cNvContentPartPr/>
                <p14:nvPr/>
              </p14:nvContentPartPr>
              <p14:xfrm>
                <a:off x="2578660" y="1270768"/>
                <a:ext cx="292320" cy="54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3CC839-D40E-40E9-BC2F-2C85DF6AF5B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570020" y="1261768"/>
                  <a:ext cx="3099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3B83CB2-109C-4C15-8319-B76690C12AA3}"/>
                    </a:ext>
                  </a:extLst>
                </p14:cNvPr>
                <p14:cNvContentPartPr/>
                <p14:nvPr/>
              </p14:nvContentPartPr>
              <p14:xfrm>
                <a:off x="2571460" y="1619608"/>
                <a:ext cx="242640" cy="47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3B83CB2-109C-4C15-8319-B76690C12A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62820" y="1610608"/>
                  <a:ext cx="260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C5AEB1-9708-43C0-81F1-818C5E456849}"/>
                    </a:ext>
                  </a:extLst>
                </p14:cNvPr>
                <p14:cNvContentPartPr/>
                <p14:nvPr/>
              </p14:nvContentPartPr>
              <p14:xfrm>
                <a:off x="2770900" y="1629328"/>
                <a:ext cx="108720" cy="10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C5AEB1-9708-43C0-81F1-818C5E45684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61900" y="1620688"/>
                  <a:ext cx="126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1F80AE-FA92-429F-9C50-A542404B62AC}"/>
                    </a:ext>
                  </a:extLst>
                </p14:cNvPr>
                <p14:cNvContentPartPr/>
                <p14:nvPr/>
              </p14:nvContentPartPr>
              <p14:xfrm>
                <a:off x="2962780" y="1648768"/>
                <a:ext cx="37800" cy="77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1F80AE-FA92-429F-9C50-A542404B62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954140" y="1639768"/>
                  <a:ext cx="55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F3C29D-2444-484E-B872-BE0B303C7FED}"/>
                    </a:ext>
                  </a:extLst>
                </p14:cNvPr>
                <p14:cNvContentPartPr/>
                <p14:nvPr/>
              </p14:nvContentPartPr>
              <p14:xfrm>
                <a:off x="3182740" y="1336288"/>
                <a:ext cx="157680" cy="342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F3C29D-2444-484E-B872-BE0B303C7FE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73740" y="1327648"/>
                  <a:ext cx="175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25717C-CC0A-42DE-9DF9-2FEE005A4169}"/>
                    </a:ext>
                  </a:extLst>
                </p14:cNvPr>
                <p14:cNvContentPartPr/>
                <p14:nvPr/>
              </p14:nvContentPartPr>
              <p14:xfrm>
                <a:off x="3287500" y="1551568"/>
                <a:ext cx="128880" cy="147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25717C-CC0A-42DE-9DF9-2FEE005A41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78860" y="1542928"/>
                  <a:ext cx="146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521812B-EDE8-490E-A4FB-006E6D7C96EE}"/>
                    </a:ext>
                  </a:extLst>
                </p14:cNvPr>
                <p14:cNvContentPartPr/>
                <p14:nvPr/>
              </p14:nvContentPartPr>
              <p14:xfrm>
                <a:off x="3471100" y="1532488"/>
                <a:ext cx="302040" cy="218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521812B-EDE8-490E-A4FB-006E6D7C96E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62100" y="1523488"/>
                  <a:ext cx="319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5FDD40-FA13-46A8-A648-1B2C377C12C6}"/>
                    </a:ext>
                  </a:extLst>
                </p14:cNvPr>
                <p14:cNvContentPartPr/>
                <p14:nvPr/>
              </p14:nvContentPartPr>
              <p14:xfrm>
                <a:off x="4252300" y="1557328"/>
                <a:ext cx="169200" cy="17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5FDD40-FA13-46A8-A648-1B2C377C12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43660" y="1548328"/>
                  <a:ext cx="186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F940481-E171-4CE1-A449-0AF1F25A6D75}"/>
                    </a:ext>
                  </a:extLst>
                </p14:cNvPr>
                <p14:cNvContentPartPr/>
                <p14:nvPr/>
              </p14:nvContentPartPr>
              <p14:xfrm>
                <a:off x="4486660" y="1521328"/>
                <a:ext cx="173880" cy="178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F940481-E171-4CE1-A449-0AF1F25A6D7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77660" y="1512688"/>
                  <a:ext cx="191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04B3C5D-516B-4E4D-A63F-AC0C412F35F7}"/>
                    </a:ext>
                  </a:extLst>
                </p14:cNvPr>
                <p14:cNvContentPartPr/>
                <p14:nvPr/>
              </p14:nvContentPartPr>
              <p14:xfrm>
                <a:off x="4709500" y="1517008"/>
                <a:ext cx="15048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04B3C5D-516B-4E4D-A63F-AC0C412F35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00860" y="1508368"/>
                  <a:ext cx="168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75F67F-3AEF-4B70-89B4-9840223F2562}"/>
                    </a:ext>
                  </a:extLst>
                </p14:cNvPr>
                <p14:cNvContentPartPr/>
                <p14:nvPr/>
              </p14:nvContentPartPr>
              <p14:xfrm>
                <a:off x="4911460" y="1545088"/>
                <a:ext cx="145440" cy="15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75F67F-3AEF-4B70-89B4-9840223F25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02460" y="1536088"/>
                  <a:ext cx="163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ABA33C-E849-439A-A736-B63BF01A26C4}"/>
                    </a:ext>
                  </a:extLst>
                </p14:cNvPr>
                <p14:cNvContentPartPr/>
                <p14:nvPr/>
              </p14:nvContentPartPr>
              <p14:xfrm>
                <a:off x="5131780" y="1522768"/>
                <a:ext cx="190440" cy="173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ABA33C-E849-439A-A736-B63BF01A26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22780" y="1514128"/>
                  <a:ext cx="208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B42939-AA35-41C9-AD87-2FF696643A19}"/>
                    </a:ext>
                  </a:extLst>
                </p14:cNvPr>
                <p14:cNvContentPartPr/>
                <p14:nvPr/>
              </p14:nvContentPartPr>
              <p14:xfrm>
                <a:off x="5311780" y="1494688"/>
                <a:ext cx="171360" cy="216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B42939-AA35-41C9-AD87-2FF696643A1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02780" y="1486048"/>
                  <a:ext cx="189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0228B4-698D-44DC-882B-D1C5C741F9ED}"/>
                    </a:ext>
                  </a:extLst>
                </p14:cNvPr>
                <p14:cNvContentPartPr/>
                <p14:nvPr/>
              </p14:nvContentPartPr>
              <p14:xfrm>
                <a:off x="5610940" y="1767928"/>
                <a:ext cx="106560" cy="20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0228B4-698D-44DC-882B-D1C5C741F9E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01940" y="1759288"/>
                  <a:ext cx="124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30B4DC-6DE3-43C4-9F91-1343D7646CF9}"/>
                    </a:ext>
                  </a:extLst>
                </p14:cNvPr>
                <p14:cNvContentPartPr/>
                <p14:nvPr/>
              </p14:nvContentPartPr>
              <p14:xfrm>
                <a:off x="6058060" y="1176448"/>
                <a:ext cx="344880" cy="613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30B4DC-6DE3-43C4-9F91-1343D7646CF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049060" y="1167808"/>
                  <a:ext cx="3625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00704B1-A578-4AC4-A028-4468A0D90492}"/>
                    </a:ext>
                  </a:extLst>
                </p14:cNvPr>
                <p14:cNvContentPartPr/>
                <p14:nvPr/>
              </p14:nvContentPartPr>
              <p14:xfrm>
                <a:off x="6059500" y="1596568"/>
                <a:ext cx="222840" cy="25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00704B1-A578-4AC4-A028-4468A0D904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50500" y="1587568"/>
                  <a:ext cx="240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FF4714-54A1-41F4-8BDE-80C9A02D3C9E}"/>
                    </a:ext>
                  </a:extLst>
                </p14:cNvPr>
                <p14:cNvContentPartPr/>
                <p14:nvPr/>
              </p14:nvContentPartPr>
              <p14:xfrm>
                <a:off x="6282340" y="1598368"/>
                <a:ext cx="272520" cy="149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FF4714-54A1-41F4-8BDE-80C9A02D3C9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73700" y="1589368"/>
                  <a:ext cx="290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CE85A6-C770-44D6-9729-71CFF001D084}"/>
                    </a:ext>
                  </a:extLst>
                </p14:cNvPr>
                <p14:cNvContentPartPr/>
                <p14:nvPr/>
              </p14:nvContentPartPr>
              <p14:xfrm>
                <a:off x="6652060" y="1607728"/>
                <a:ext cx="168840" cy="146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CE85A6-C770-44D6-9729-71CFF001D0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43420" y="1598728"/>
                  <a:ext cx="186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0020CA-4221-42F3-AA9B-F3B64C93B6DA}"/>
                    </a:ext>
                  </a:extLst>
                </p14:cNvPr>
                <p14:cNvContentPartPr/>
                <p14:nvPr/>
              </p14:nvContentPartPr>
              <p14:xfrm>
                <a:off x="6784900" y="1397128"/>
                <a:ext cx="196560" cy="286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0020CA-4221-42F3-AA9B-F3B64C93B6D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75900" y="1388488"/>
                  <a:ext cx="214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7A4C27B-D73B-4144-8FF6-6B4E901F6D6F}"/>
                    </a:ext>
                  </a:extLst>
                </p14:cNvPr>
                <p14:cNvContentPartPr/>
                <p14:nvPr/>
              </p14:nvContentPartPr>
              <p14:xfrm>
                <a:off x="7111060" y="1436728"/>
                <a:ext cx="157680" cy="264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7A4C27B-D73B-4144-8FF6-6B4E901F6D6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02420" y="1427728"/>
                  <a:ext cx="175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688F8D-C6F5-47D5-A968-70D21112D1B0}"/>
                    </a:ext>
                  </a:extLst>
                </p14:cNvPr>
                <p14:cNvContentPartPr/>
                <p14:nvPr/>
              </p14:nvContentPartPr>
              <p14:xfrm>
                <a:off x="7216540" y="1347448"/>
                <a:ext cx="271440" cy="211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688F8D-C6F5-47D5-A968-70D21112D1B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07900" y="1338808"/>
                  <a:ext cx="289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727EB25-79DF-4221-944B-D56DF467E3BD}"/>
                    </a:ext>
                  </a:extLst>
                </p14:cNvPr>
                <p14:cNvContentPartPr/>
                <p14:nvPr/>
              </p14:nvContentPartPr>
              <p14:xfrm>
                <a:off x="7531540" y="1362208"/>
                <a:ext cx="248400" cy="30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727EB25-79DF-4221-944B-D56DF467E3B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22540" y="1353568"/>
                  <a:ext cx="266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06CC00-E6F5-4F07-960E-710FD15F6A7A}"/>
                    </a:ext>
                  </a:extLst>
                </p14:cNvPr>
                <p14:cNvContentPartPr/>
                <p14:nvPr/>
              </p14:nvContentPartPr>
              <p14:xfrm>
                <a:off x="7822060" y="1407568"/>
                <a:ext cx="183600" cy="269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06CC00-E6F5-4F07-960E-710FD15F6A7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13060" y="1398568"/>
                  <a:ext cx="201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A34EC7-00F6-4608-9CA1-06FDBAB3AC12}"/>
                    </a:ext>
                  </a:extLst>
                </p14:cNvPr>
                <p14:cNvContentPartPr/>
                <p14:nvPr/>
              </p14:nvContentPartPr>
              <p14:xfrm>
                <a:off x="7797940" y="1369408"/>
                <a:ext cx="268920" cy="267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A34EC7-00F6-4608-9CA1-06FDBAB3AC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89300" y="1360408"/>
                  <a:ext cx="286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61F973-C177-48EF-A01A-1FB6A247425F}"/>
                    </a:ext>
                  </a:extLst>
                </p14:cNvPr>
                <p14:cNvContentPartPr/>
                <p14:nvPr/>
              </p14:nvContentPartPr>
              <p14:xfrm>
                <a:off x="3266260" y="2297128"/>
                <a:ext cx="221400" cy="341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61F973-C177-48EF-A01A-1FB6A24742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57620" y="2288488"/>
                  <a:ext cx="239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ACAB41-8EBA-4A96-81DA-F3E48DBA1525}"/>
                    </a:ext>
                  </a:extLst>
                </p14:cNvPr>
                <p14:cNvContentPartPr/>
                <p14:nvPr/>
              </p14:nvContentPartPr>
              <p14:xfrm>
                <a:off x="3211180" y="2268688"/>
                <a:ext cx="303120" cy="318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ACAB41-8EBA-4A96-81DA-F3E48DBA15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02180" y="2260048"/>
                  <a:ext cx="32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88F4AE-09BB-4C15-8FD4-B683D8848660}"/>
                    </a:ext>
                  </a:extLst>
                </p14:cNvPr>
                <p14:cNvContentPartPr/>
                <p14:nvPr/>
              </p14:nvContentPartPr>
              <p14:xfrm>
                <a:off x="3758380" y="2343568"/>
                <a:ext cx="356040" cy="146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88F4AE-09BB-4C15-8FD4-B683D884866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49740" y="2334568"/>
                  <a:ext cx="373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C2EC5F-8B0F-48EC-9B0F-53B51561A678}"/>
                    </a:ext>
                  </a:extLst>
                </p14:cNvPr>
                <p14:cNvContentPartPr/>
                <p14:nvPr/>
              </p14:nvContentPartPr>
              <p14:xfrm>
                <a:off x="4268140" y="2328088"/>
                <a:ext cx="306360" cy="26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C2EC5F-8B0F-48EC-9B0F-53B51561A67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59140" y="2319448"/>
                  <a:ext cx="324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B82B22A-F8A5-4876-902B-CE847F3B50E0}"/>
                    </a:ext>
                  </a:extLst>
                </p14:cNvPr>
                <p14:cNvContentPartPr/>
                <p14:nvPr/>
              </p14:nvContentPartPr>
              <p14:xfrm>
                <a:off x="4633900" y="2309368"/>
                <a:ext cx="85680" cy="246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B82B22A-F8A5-4876-902B-CE847F3B50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25260" y="2300728"/>
                  <a:ext cx="103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4BFA729-ABDE-4A03-8C10-57F251BCEB16}"/>
                    </a:ext>
                  </a:extLst>
                </p14:cNvPr>
                <p14:cNvContentPartPr/>
                <p14:nvPr/>
              </p14:nvContentPartPr>
              <p14:xfrm>
                <a:off x="4672420" y="2231968"/>
                <a:ext cx="259200" cy="33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4BFA729-ABDE-4A03-8C10-57F251BCEB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663780" y="2223328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1CEF522-EBFF-412C-B9F4-5DAAAD879DFC}"/>
                    </a:ext>
                  </a:extLst>
                </p14:cNvPr>
                <p14:cNvContentPartPr/>
                <p14:nvPr/>
              </p14:nvContentPartPr>
              <p14:xfrm>
                <a:off x="5583580" y="2315488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1CEF522-EBFF-412C-B9F4-5DAAAD879DF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74940" y="23064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7B00B3-68AA-4654-BB91-9C4DD63B9F26}"/>
                    </a:ext>
                  </a:extLst>
                </p14:cNvPr>
                <p14:cNvContentPartPr/>
                <p14:nvPr/>
              </p14:nvContentPartPr>
              <p14:xfrm>
                <a:off x="5461900" y="2247448"/>
                <a:ext cx="267120" cy="257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7B00B3-68AA-4654-BB91-9C4DD63B9F2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52900" y="2238808"/>
                  <a:ext cx="28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94E3C5-D2C1-4174-8586-0F153CBEC695}"/>
                    </a:ext>
                  </a:extLst>
                </p14:cNvPr>
                <p14:cNvContentPartPr/>
                <p14:nvPr/>
              </p14:nvContentPartPr>
              <p14:xfrm>
                <a:off x="5649100" y="2474608"/>
                <a:ext cx="134280" cy="176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94E3C5-D2C1-4174-8586-0F153CBEC6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40100" y="2465968"/>
                  <a:ext cx="151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A8A902-0D74-4775-BBC0-463C97624F0E}"/>
                    </a:ext>
                  </a:extLst>
                </p14:cNvPr>
                <p14:cNvContentPartPr/>
                <p14:nvPr/>
              </p14:nvContentPartPr>
              <p14:xfrm>
                <a:off x="6254620" y="2077888"/>
                <a:ext cx="110160" cy="230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A8A902-0D74-4775-BBC0-463C97624F0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45980" y="2069248"/>
                  <a:ext cx="127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B5A275-5CEA-4329-BD47-3331AB08DECD}"/>
                    </a:ext>
                  </a:extLst>
                </p14:cNvPr>
                <p14:cNvContentPartPr/>
                <p14:nvPr/>
              </p14:nvContentPartPr>
              <p14:xfrm>
                <a:off x="6099820" y="2299648"/>
                <a:ext cx="349920" cy="54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B5A275-5CEA-4329-BD47-3331AB08DE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91180" y="2291008"/>
                  <a:ext cx="367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204A1D7-D47C-401A-AF57-5DD3C4ADD4CF}"/>
                    </a:ext>
                  </a:extLst>
                </p14:cNvPr>
                <p14:cNvContentPartPr/>
                <p14:nvPr/>
              </p14:nvContentPartPr>
              <p14:xfrm>
                <a:off x="6074980" y="2431048"/>
                <a:ext cx="108000" cy="186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204A1D7-D47C-401A-AF57-5DD3C4ADD4C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65980" y="2422408"/>
                  <a:ext cx="12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94E88A-4692-4393-B6FF-D62FDBB2D9B8}"/>
                    </a:ext>
                  </a:extLst>
                </p14:cNvPr>
                <p14:cNvContentPartPr/>
                <p14:nvPr/>
              </p14:nvContentPartPr>
              <p14:xfrm>
                <a:off x="6200260" y="2478208"/>
                <a:ext cx="101520" cy="124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94E88A-4692-4393-B6FF-D62FDBB2D9B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91620" y="2469568"/>
                  <a:ext cx="11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11CE74-B9CB-4F7F-9E56-B49AD723CD1A}"/>
                    </a:ext>
                  </a:extLst>
                </p14:cNvPr>
                <p14:cNvContentPartPr/>
                <p14:nvPr/>
              </p14:nvContentPartPr>
              <p14:xfrm>
                <a:off x="6402580" y="2467048"/>
                <a:ext cx="72360" cy="128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11CE74-B9CB-4F7F-9E56-B49AD723CD1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93940" y="2458048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5D545B0-AA2F-4050-BBF9-F5051F3BDD17}"/>
                    </a:ext>
                  </a:extLst>
                </p14:cNvPr>
                <p14:cNvContentPartPr/>
                <p14:nvPr/>
              </p14:nvContentPartPr>
              <p14:xfrm>
                <a:off x="6546220" y="2468848"/>
                <a:ext cx="111240" cy="132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5D545B0-AA2F-4050-BBF9-F5051F3BDD1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37220" y="2459848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F353FC6-1A23-4CCC-924B-497CDF043710}"/>
                    </a:ext>
                  </a:extLst>
                </p14:cNvPr>
                <p14:cNvContentPartPr/>
                <p14:nvPr/>
              </p14:nvContentPartPr>
              <p14:xfrm>
                <a:off x="6788860" y="2066008"/>
                <a:ext cx="214200" cy="520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F353FC6-1A23-4CCC-924B-497CDF04371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80220" y="2057008"/>
                  <a:ext cx="2318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680E7B7-C9D5-4EBE-B99A-1E152F81F210}"/>
                    </a:ext>
                  </a:extLst>
                </p14:cNvPr>
                <p14:cNvContentPartPr/>
                <p14:nvPr/>
              </p14:nvContentPartPr>
              <p14:xfrm>
                <a:off x="8131573" y="1507474"/>
                <a:ext cx="144000" cy="28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680E7B7-C9D5-4EBE-B99A-1E152F81F2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22573" y="1498834"/>
                  <a:ext cx="161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514D70-FAC4-49C5-A1EC-6C863AECDFEE}"/>
                    </a:ext>
                  </a:extLst>
                </p14:cNvPr>
                <p14:cNvContentPartPr/>
                <p14:nvPr/>
              </p14:nvContentPartPr>
              <p14:xfrm>
                <a:off x="8066413" y="1570834"/>
                <a:ext cx="198360" cy="40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514D70-FAC4-49C5-A1EC-6C863AECDFE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57413" y="1562194"/>
                  <a:ext cx="216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1B19A7-DBF4-4F94-96FF-508E7585A557}"/>
                    </a:ext>
                  </a:extLst>
                </p14:cNvPr>
                <p14:cNvContentPartPr/>
                <p14:nvPr/>
              </p14:nvContentPartPr>
              <p14:xfrm>
                <a:off x="8370613" y="1378234"/>
                <a:ext cx="301320" cy="241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1B19A7-DBF4-4F94-96FF-508E7585A55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61973" y="1369594"/>
                  <a:ext cx="318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6813F95-1B67-4DB1-8E0C-27CC246C8121}"/>
                    </a:ext>
                  </a:extLst>
                </p14:cNvPr>
                <p14:cNvContentPartPr/>
                <p14:nvPr/>
              </p14:nvContentPartPr>
              <p14:xfrm>
                <a:off x="8669773" y="1462114"/>
                <a:ext cx="145440" cy="1130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6813F95-1B67-4DB1-8E0C-27CC246C812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61133" y="1453474"/>
                  <a:ext cx="163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9167992-639A-431D-8F2D-BE5C17EDA10E}"/>
                    </a:ext>
                  </a:extLst>
                </p14:cNvPr>
                <p14:cNvContentPartPr/>
                <p14:nvPr/>
              </p14:nvContentPartPr>
              <p14:xfrm>
                <a:off x="8901253" y="1432954"/>
                <a:ext cx="124200" cy="129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9167992-639A-431D-8F2D-BE5C17EDA10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892613" y="1423954"/>
                  <a:ext cx="14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0CBFFC-D542-4FBF-A640-DF1FB097AE36}"/>
                    </a:ext>
                  </a:extLst>
                </p14:cNvPr>
                <p14:cNvContentPartPr/>
                <p14:nvPr/>
              </p14:nvContentPartPr>
              <p14:xfrm>
                <a:off x="9070813" y="1458514"/>
                <a:ext cx="141480" cy="123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0CBFFC-D542-4FBF-A640-DF1FB097AE3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2173" y="1449874"/>
                  <a:ext cx="159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0ED877B-15E9-4185-B8CA-FAB4A80B100E}"/>
                    </a:ext>
                  </a:extLst>
                </p14:cNvPr>
                <p14:cNvContentPartPr/>
                <p14:nvPr/>
              </p14:nvContentPartPr>
              <p14:xfrm>
                <a:off x="9249013" y="1291474"/>
                <a:ext cx="347400" cy="507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0ED877B-15E9-4185-B8CA-FAB4A80B100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240013" y="1282474"/>
                  <a:ext cx="365040" cy="52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703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2E2786-0783-4130-A46F-3A40257468F5}"/>
              </a:ext>
            </a:extLst>
          </p:cNvPr>
          <p:cNvGrpSpPr/>
          <p:nvPr/>
        </p:nvGrpSpPr>
        <p:grpSpPr>
          <a:xfrm>
            <a:off x="1498213" y="367354"/>
            <a:ext cx="324360" cy="212400"/>
            <a:chOff x="1498213" y="367354"/>
            <a:chExt cx="3243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3B66F1-1200-4140-9CA2-1D61ADCD2FD6}"/>
                    </a:ext>
                  </a:extLst>
                </p14:cNvPr>
                <p14:cNvContentPartPr/>
                <p14:nvPr/>
              </p14:nvContentPartPr>
              <p14:xfrm>
                <a:off x="1498213" y="367354"/>
                <a:ext cx="198720" cy="212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3B66F1-1200-4140-9CA2-1D61ADCD2F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9213" y="358354"/>
                  <a:ext cx="216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47593F-A273-4C17-A6F4-E8CCE3248380}"/>
                    </a:ext>
                  </a:extLst>
                </p14:cNvPr>
                <p14:cNvContentPartPr/>
                <p14:nvPr/>
              </p14:nvContentPartPr>
              <p14:xfrm>
                <a:off x="1802413" y="545914"/>
                <a:ext cx="20160" cy="1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47593F-A273-4C17-A6F4-E8CCE32483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3413" y="536914"/>
                  <a:ext cx="378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618CDF-F15B-4635-8A7E-96FA0510C770}"/>
              </a:ext>
            </a:extLst>
          </p:cNvPr>
          <p:cNvGrpSpPr/>
          <p:nvPr/>
        </p:nvGrpSpPr>
        <p:grpSpPr>
          <a:xfrm>
            <a:off x="2181493" y="273754"/>
            <a:ext cx="3006720" cy="456840"/>
            <a:chOff x="2181493" y="273754"/>
            <a:chExt cx="300672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891638-2685-4109-BCD0-A7F8DF57FAB3}"/>
                    </a:ext>
                  </a:extLst>
                </p14:cNvPr>
                <p14:cNvContentPartPr/>
                <p14:nvPr/>
              </p14:nvContentPartPr>
              <p14:xfrm>
                <a:off x="2181493" y="399034"/>
                <a:ext cx="179640" cy="331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891638-2685-4109-BCD0-A7F8DF57FA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2853" y="390394"/>
                  <a:ext cx="197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6D49DB-1A66-4F96-A43B-F47A482E4A98}"/>
                    </a:ext>
                  </a:extLst>
                </p14:cNvPr>
                <p14:cNvContentPartPr/>
                <p14:nvPr/>
              </p14:nvContentPartPr>
              <p14:xfrm>
                <a:off x="2246293" y="278434"/>
                <a:ext cx="312120" cy="28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6D49DB-1A66-4F96-A43B-F47A482E4A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7653" y="269434"/>
                  <a:ext cx="329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A44AAB-1231-41C4-A8A5-5C2B53F0346D}"/>
                    </a:ext>
                  </a:extLst>
                </p14:cNvPr>
                <p14:cNvContentPartPr/>
                <p14:nvPr/>
              </p14:nvContentPartPr>
              <p14:xfrm>
                <a:off x="2685493" y="333874"/>
                <a:ext cx="228600" cy="333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A44AAB-1231-41C4-A8A5-5C2B53F034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6493" y="325234"/>
                  <a:ext cx="246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94A7C5-2718-4834-AA47-8BB7D900ADE2}"/>
                    </a:ext>
                  </a:extLst>
                </p14:cNvPr>
                <p14:cNvContentPartPr/>
                <p14:nvPr/>
              </p14:nvContentPartPr>
              <p14:xfrm>
                <a:off x="2920213" y="393274"/>
                <a:ext cx="215640" cy="31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94A7C5-2718-4834-AA47-8BB7D900AD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1573" y="384274"/>
                  <a:ext cx="233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EFF218-7B9B-4D9A-B737-B7273256C912}"/>
                    </a:ext>
                  </a:extLst>
                </p14:cNvPr>
                <p14:cNvContentPartPr/>
                <p14:nvPr/>
              </p14:nvContentPartPr>
              <p14:xfrm>
                <a:off x="2879533" y="423874"/>
                <a:ext cx="550080" cy="199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EFF218-7B9B-4D9A-B737-B7273256C9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0893" y="414874"/>
                  <a:ext cx="567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C3CADC-507F-47AC-87F9-9327C9ED8660}"/>
                    </a:ext>
                  </a:extLst>
                </p14:cNvPr>
                <p14:cNvContentPartPr/>
                <p14:nvPr/>
              </p14:nvContentPartPr>
              <p14:xfrm>
                <a:off x="3233053" y="569674"/>
                <a:ext cx="189360" cy="48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C3CADC-507F-47AC-87F9-9327C9ED86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4413" y="560674"/>
                  <a:ext cx="207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BE5DE8-70DC-4FC1-A5A8-F3B46731FEB3}"/>
                    </a:ext>
                  </a:extLst>
                </p14:cNvPr>
                <p14:cNvContentPartPr/>
                <p14:nvPr/>
              </p14:nvContentPartPr>
              <p14:xfrm>
                <a:off x="3580093" y="391474"/>
                <a:ext cx="286200" cy="24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BE5DE8-70DC-4FC1-A5A8-F3B46731FE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1453" y="382474"/>
                  <a:ext cx="303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22597B-C429-4533-973A-1418BC50EDED}"/>
                    </a:ext>
                  </a:extLst>
                </p14:cNvPr>
                <p14:cNvContentPartPr/>
                <p14:nvPr/>
              </p14:nvContentPartPr>
              <p14:xfrm>
                <a:off x="3919573" y="450514"/>
                <a:ext cx="101160" cy="14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22597B-C429-4533-973A-1418BC50ED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0573" y="441874"/>
                  <a:ext cx="11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A164BC-962D-4151-90F6-4596342A4499}"/>
                    </a:ext>
                  </a:extLst>
                </p14:cNvPr>
                <p14:cNvContentPartPr/>
                <p14:nvPr/>
              </p14:nvContentPartPr>
              <p14:xfrm>
                <a:off x="4112533" y="473194"/>
                <a:ext cx="156960" cy="132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A164BC-962D-4151-90F6-4596342A44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3533" y="464554"/>
                  <a:ext cx="174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7DC048-1C08-4083-AE9B-CB0E5C492A3A}"/>
                    </a:ext>
                  </a:extLst>
                </p14:cNvPr>
                <p14:cNvContentPartPr/>
                <p14:nvPr/>
              </p14:nvContentPartPr>
              <p14:xfrm>
                <a:off x="4370293" y="430354"/>
                <a:ext cx="139320" cy="18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7DC048-1C08-4083-AE9B-CB0E5C492A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1653" y="421354"/>
                  <a:ext cx="156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43EC02-9A98-4CEE-891B-A458401AC847}"/>
                    </a:ext>
                  </a:extLst>
                </p14:cNvPr>
                <p14:cNvContentPartPr/>
                <p14:nvPr/>
              </p14:nvContentPartPr>
              <p14:xfrm>
                <a:off x="4572253" y="273754"/>
                <a:ext cx="174600" cy="39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43EC02-9A98-4CEE-891B-A458401AC8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3253" y="264754"/>
                  <a:ext cx="1922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C86F3A-068F-4E7F-B2DA-0426BC7A2700}"/>
                    </a:ext>
                  </a:extLst>
                </p14:cNvPr>
                <p14:cNvContentPartPr/>
                <p14:nvPr/>
              </p14:nvContentPartPr>
              <p14:xfrm>
                <a:off x="4931893" y="402274"/>
                <a:ext cx="213840" cy="3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C86F3A-068F-4E7F-B2DA-0426BC7A27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23253" y="393274"/>
                  <a:ext cx="23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1D0690-A86C-482E-87B1-5AC6EB814226}"/>
                    </a:ext>
                  </a:extLst>
                </p14:cNvPr>
                <p14:cNvContentPartPr/>
                <p14:nvPr/>
              </p14:nvContentPartPr>
              <p14:xfrm>
                <a:off x="5004253" y="521794"/>
                <a:ext cx="183960" cy="23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1D0690-A86C-482E-87B1-5AC6EB8142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5613" y="512794"/>
                  <a:ext cx="2016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59B740-F054-4E94-9DF9-AC9191ACFBA2}"/>
                  </a:ext>
                </a:extLst>
              </p14:cNvPr>
              <p14:cNvContentPartPr/>
              <p14:nvPr/>
            </p14:nvContentPartPr>
            <p14:xfrm>
              <a:off x="5620573" y="203554"/>
              <a:ext cx="260640" cy="677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59B740-F054-4E94-9DF9-AC9191ACFB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11573" y="194554"/>
                <a:ext cx="278280" cy="69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0AD0A3C-A43A-4A4F-9045-9E8C3EEBF468}"/>
              </a:ext>
            </a:extLst>
          </p:cNvPr>
          <p:cNvGrpSpPr/>
          <p:nvPr/>
        </p:nvGrpSpPr>
        <p:grpSpPr>
          <a:xfrm>
            <a:off x="5001733" y="1457794"/>
            <a:ext cx="149760" cy="109440"/>
            <a:chOff x="5001733" y="1457794"/>
            <a:chExt cx="14976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56BE1C-4AA6-4772-8C45-D613D293CFBD}"/>
                    </a:ext>
                  </a:extLst>
                </p14:cNvPr>
                <p14:cNvContentPartPr/>
                <p14:nvPr/>
              </p14:nvContentPartPr>
              <p14:xfrm>
                <a:off x="5001733" y="1457794"/>
                <a:ext cx="90720" cy="17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56BE1C-4AA6-4772-8C45-D613D293CF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3093" y="1449154"/>
                  <a:ext cx="108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630D26-C141-4CD5-8054-C055256FAC83}"/>
                    </a:ext>
                  </a:extLst>
                </p14:cNvPr>
                <p14:cNvContentPartPr/>
                <p14:nvPr/>
              </p14:nvContentPartPr>
              <p14:xfrm>
                <a:off x="5021173" y="1545994"/>
                <a:ext cx="130320" cy="2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630D26-C141-4CD5-8054-C055256FAC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2173" y="1537354"/>
                  <a:ext cx="147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1F0856-D14F-4856-B45E-82577B717702}"/>
              </a:ext>
            </a:extLst>
          </p:cNvPr>
          <p:cNvGrpSpPr/>
          <p:nvPr/>
        </p:nvGrpSpPr>
        <p:grpSpPr>
          <a:xfrm>
            <a:off x="5635693" y="73234"/>
            <a:ext cx="5700240" cy="1956960"/>
            <a:chOff x="5635693" y="73234"/>
            <a:chExt cx="5700240" cy="19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7EDFBE-C846-4275-8DFC-29CD8083C0E0}"/>
                    </a:ext>
                  </a:extLst>
                </p14:cNvPr>
                <p14:cNvContentPartPr/>
                <p14:nvPr/>
              </p14:nvContentPartPr>
              <p14:xfrm>
                <a:off x="5921533" y="206074"/>
                <a:ext cx="219240" cy="24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7EDFBE-C846-4275-8DFC-29CD8083C0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12533" y="197074"/>
                  <a:ext cx="23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02E9E1-0B3E-4287-9F16-1520BFBC35D7}"/>
                    </a:ext>
                  </a:extLst>
                </p14:cNvPr>
                <p14:cNvContentPartPr/>
                <p14:nvPr/>
              </p14:nvContentPartPr>
              <p14:xfrm>
                <a:off x="6203413" y="316234"/>
                <a:ext cx="104040" cy="13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02E9E1-0B3E-4287-9F16-1520BFBC35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4773" y="307234"/>
                  <a:ext cx="12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47C661-D0E1-405C-8673-C98800506E2D}"/>
                    </a:ext>
                  </a:extLst>
                </p14:cNvPr>
                <p14:cNvContentPartPr/>
                <p14:nvPr/>
              </p14:nvContentPartPr>
              <p14:xfrm>
                <a:off x="6366493" y="302914"/>
                <a:ext cx="135000" cy="135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47C661-D0E1-405C-8673-C98800506E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7493" y="293914"/>
                  <a:ext cx="15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E9BEBD-10B3-420F-8B92-61DD571A4EC9}"/>
                    </a:ext>
                  </a:extLst>
                </p14:cNvPr>
                <p14:cNvContentPartPr/>
                <p14:nvPr/>
              </p14:nvContentPartPr>
              <p14:xfrm>
                <a:off x="6594373" y="287794"/>
                <a:ext cx="136440" cy="136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E9BEBD-10B3-420F-8B92-61DD571A4E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5733" y="279154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E67F37-C5E0-46BE-81AB-5FEBCE0C4805}"/>
                    </a:ext>
                  </a:extLst>
                </p14:cNvPr>
                <p14:cNvContentPartPr/>
                <p14:nvPr/>
              </p14:nvContentPartPr>
              <p14:xfrm>
                <a:off x="6878773" y="320914"/>
                <a:ext cx="135720" cy="17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E67F37-C5E0-46BE-81AB-5FEBCE0C48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0133" y="311914"/>
                  <a:ext cx="153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C48039-33E7-48A9-BB2C-5A4745787D5F}"/>
                    </a:ext>
                  </a:extLst>
                </p14:cNvPr>
                <p14:cNvContentPartPr/>
                <p14:nvPr/>
              </p14:nvContentPartPr>
              <p14:xfrm>
                <a:off x="7220773" y="238474"/>
                <a:ext cx="29160" cy="18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C48039-33E7-48A9-BB2C-5A4745787D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773" y="229474"/>
                  <a:ext cx="46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43D974-719F-4EF1-999D-B0F0391F1D52}"/>
                    </a:ext>
                  </a:extLst>
                </p14:cNvPr>
                <p14:cNvContentPartPr/>
                <p14:nvPr/>
              </p14:nvContentPartPr>
              <p14:xfrm>
                <a:off x="6188293" y="697834"/>
                <a:ext cx="185040" cy="21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43D974-719F-4EF1-999D-B0F0391F1D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9653" y="688834"/>
                  <a:ext cx="202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5EE889-C359-4C7F-B18B-80DEE8230D7D}"/>
                    </a:ext>
                  </a:extLst>
                </p14:cNvPr>
                <p14:cNvContentPartPr/>
                <p14:nvPr/>
              </p14:nvContentPartPr>
              <p14:xfrm>
                <a:off x="6637933" y="796474"/>
                <a:ext cx="126720" cy="30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5EE889-C359-4C7F-B18B-80DEE8230D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8933" y="787474"/>
                  <a:ext cx="14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F0791C-114F-495F-AA5F-7BEF310199A2}"/>
                    </a:ext>
                  </a:extLst>
                </p14:cNvPr>
                <p14:cNvContentPartPr/>
                <p14:nvPr/>
              </p14:nvContentPartPr>
              <p14:xfrm>
                <a:off x="6950773" y="737794"/>
                <a:ext cx="45000" cy="156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F0791C-114F-495F-AA5F-7BEF310199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1773" y="728794"/>
                  <a:ext cx="6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3C1A11-B213-40C0-9CDB-9CC960040502}"/>
                    </a:ext>
                  </a:extLst>
                </p14:cNvPr>
                <p14:cNvContentPartPr/>
                <p14:nvPr/>
              </p14:nvContentPartPr>
              <p14:xfrm>
                <a:off x="7347133" y="135514"/>
                <a:ext cx="253080" cy="77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3C1A11-B213-40C0-9CDB-9CC9600405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38493" y="126514"/>
                  <a:ext cx="27072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853726-02A4-4E78-8D1C-E1B792B58A3D}"/>
                    </a:ext>
                  </a:extLst>
                </p14:cNvPr>
                <p14:cNvContentPartPr/>
                <p14:nvPr/>
              </p14:nvContentPartPr>
              <p14:xfrm>
                <a:off x="7871293" y="285994"/>
                <a:ext cx="188640" cy="39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853726-02A4-4E78-8D1C-E1B792B58A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2293" y="276994"/>
                  <a:ext cx="206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DC36B6-9DC2-45DE-A87E-6A197839BDDB}"/>
                    </a:ext>
                  </a:extLst>
                </p14:cNvPr>
                <p14:cNvContentPartPr/>
                <p14:nvPr/>
              </p14:nvContentPartPr>
              <p14:xfrm>
                <a:off x="8299693" y="205354"/>
                <a:ext cx="64800" cy="16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DC36B6-9DC2-45DE-A87E-6A197839BD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1053" y="196714"/>
                  <a:ext cx="82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1528C-BB2C-4ECF-9318-593026DCCCF9}"/>
                    </a:ext>
                  </a:extLst>
                </p14:cNvPr>
                <p14:cNvContentPartPr/>
                <p14:nvPr/>
              </p14:nvContentPartPr>
              <p14:xfrm>
                <a:off x="8102053" y="446914"/>
                <a:ext cx="252720" cy="3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1528C-BB2C-4ECF-9318-593026DCC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93413" y="438274"/>
                  <a:ext cx="270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259EAC-BA31-411E-AF29-A230C3E3659E}"/>
                    </a:ext>
                  </a:extLst>
                </p14:cNvPr>
                <p14:cNvContentPartPr/>
                <p14:nvPr/>
              </p14:nvContentPartPr>
              <p14:xfrm>
                <a:off x="8119693" y="579394"/>
                <a:ext cx="88200" cy="151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259EAC-BA31-411E-AF29-A230C3E365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10693" y="570394"/>
                  <a:ext cx="105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121F5D-9981-4B8C-A0AF-3ED794CAC790}"/>
                    </a:ext>
                  </a:extLst>
                </p14:cNvPr>
                <p14:cNvContentPartPr/>
                <p14:nvPr/>
              </p14:nvContentPartPr>
              <p14:xfrm>
                <a:off x="8238493" y="622594"/>
                <a:ext cx="65880" cy="8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121F5D-9981-4B8C-A0AF-3ED794CAC7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29853" y="613954"/>
                  <a:ext cx="83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18476D-D85A-4480-BE49-D94767FEB3E0}"/>
                    </a:ext>
                  </a:extLst>
                </p14:cNvPr>
                <p14:cNvContentPartPr/>
                <p14:nvPr/>
              </p14:nvContentPartPr>
              <p14:xfrm>
                <a:off x="8357293" y="621874"/>
                <a:ext cx="97920" cy="99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18476D-D85A-4480-BE49-D94767FEB3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48293" y="612874"/>
                  <a:ext cx="115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317FE3-B736-4083-B74E-7C80E1169664}"/>
                    </a:ext>
                  </a:extLst>
                </p14:cNvPr>
                <p14:cNvContentPartPr/>
                <p14:nvPr/>
              </p14:nvContentPartPr>
              <p14:xfrm>
                <a:off x="8500573" y="579754"/>
                <a:ext cx="86400" cy="14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317FE3-B736-4083-B74E-7C80E1169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91933" y="570754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0FFB58-64A8-428D-9A43-809290818881}"/>
                    </a:ext>
                  </a:extLst>
                </p14:cNvPr>
                <p14:cNvContentPartPr/>
                <p14:nvPr/>
              </p14:nvContentPartPr>
              <p14:xfrm>
                <a:off x="8717653" y="228754"/>
                <a:ext cx="203760" cy="603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0FFB58-64A8-428D-9A43-8092908188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9013" y="219754"/>
                  <a:ext cx="2214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CEA0BC-76CE-49C0-A11A-1F312DEC112F}"/>
                    </a:ext>
                  </a:extLst>
                </p14:cNvPr>
                <p14:cNvContentPartPr/>
                <p14:nvPr/>
              </p14:nvContentPartPr>
              <p14:xfrm>
                <a:off x="8889373" y="92314"/>
                <a:ext cx="191880" cy="158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CEA0BC-76CE-49C0-A11A-1F312DEC11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80733" y="83314"/>
                  <a:ext cx="209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DB7AE2-A7C6-4ED0-AC35-0981D56FA764}"/>
                    </a:ext>
                  </a:extLst>
                </p14:cNvPr>
                <p14:cNvContentPartPr/>
                <p14:nvPr/>
              </p14:nvContentPartPr>
              <p14:xfrm>
                <a:off x="9048493" y="237034"/>
                <a:ext cx="218880" cy="507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DB7AE2-A7C6-4ED0-AC35-0981D56FA7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9493" y="228034"/>
                  <a:ext cx="2365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5D7E83-B5ED-4E94-BC3E-41F0276E5F44}"/>
                    </a:ext>
                  </a:extLst>
                </p14:cNvPr>
                <p14:cNvContentPartPr/>
                <p14:nvPr/>
              </p14:nvContentPartPr>
              <p14:xfrm>
                <a:off x="9429373" y="177994"/>
                <a:ext cx="141120" cy="235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5D7E83-B5ED-4E94-BC3E-41F0276E5F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20733" y="168994"/>
                  <a:ext cx="158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765F2C-8327-4458-AA0A-F92B0F98F65A}"/>
                    </a:ext>
                  </a:extLst>
                </p14:cNvPr>
                <p14:cNvContentPartPr/>
                <p14:nvPr/>
              </p14:nvContentPartPr>
              <p14:xfrm>
                <a:off x="9637453" y="173674"/>
                <a:ext cx="130680" cy="22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765F2C-8327-4458-AA0A-F92B0F98F6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28453" y="164674"/>
                  <a:ext cx="148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D1DB52-DD58-4A42-AFF4-43929ECE2954}"/>
                    </a:ext>
                  </a:extLst>
                </p14:cNvPr>
                <p14:cNvContentPartPr/>
                <p14:nvPr/>
              </p14:nvContentPartPr>
              <p14:xfrm>
                <a:off x="9839773" y="171154"/>
                <a:ext cx="99000" cy="23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D1DB52-DD58-4A42-AFF4-43929ECE29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30773" y="162154"/>
                  <a:ext cx="116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83FE2B-1C42-4429-8DFA-6C975F33D7D6}"/>
                    </a:ext>
                  </a:extLst>
                </p14:cNvPr>
                <p14:cNvContentPartPr/>
                <p14:nvPr/>
              </p14:nvContentPartPr>
              <p14:xfrm>
                <a:off x="9396973" y="494794"/>
                <a:ext cx="426960" cy="84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83FE2B-1C42-4429-8DFA-6C975F33D7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88333" y="486154"/>
                  <a:ext cx="444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CB6A90-BB44-45A1-915B-7E452B85C6A8}"/>
                    </a:ext>
                  </a:extLst>
                </p14:cNvPr>
                <p14:cNvContentPartPr/>
                <p14:nvPr/>
              </p14:nvContentPartPr>
              <p14:xfrm>
                <a:off x="9360253" y="677314"/>
                <a:ext cx="90720" cy="148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CB6A90-BB44-45A1-915B-7E452B85C6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1253" y="668674"/>
                  <a:ext cx="108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02A04F-D7BB-4573-A161-660092F24587}"/>
                    </a:ext>
                  </a:extLst>
                </p14:cNvPr>
                <p14:cNvContentPartPr/>
                <p14:nvPr/>
              </p14:nvContentPartPr>
              <p14:xfrm>
                <a:off x="9488773" y="687394"/>
                <a:ext cx="68760" cy="125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02A04F-D7BB-4573-A161-660092F245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9773" y="678394"/>
                  <a:ext cx="8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DD41B7-FD75-46BF-9FB4-92887E3B8FD4}"/>
                    </a:ext>
                  </a:extLst>
                </p14:cNvPr>
                <p14:cNvContentPartPr/>
                <p14:nvPr/>
              </p14:nvContentPartPr>
              <p14:xfrm>
                <a:off x="9604693" y="689194"/>
                <a:ext cx="86760" cy="115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DD41B7-FD75-46BF-9FB4-92887E3B8F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96053" y="680554"/>
                  <a:ext cx="104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656998-A806-4D42-8E5C-FF341C128760}"/>
                    </a:ext>
                  </a:extLst>
                </p14:cNvPr>
                <p14:cNvContentPartPr/>
                <p14:nvPr/>
              </p14:nvContentPartPr>
              <p14:xfrm>
                <a:off x="9733573" y="687034"/>
                <a:ext cx="111960" cy="13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656998-A806-4D42-8E5C-FF341C1287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24573" y="678034"/>
                  <a:ext cx="129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8BF5F1-1D9C-41C0-9F72-B84711D75E44}"/>
                    </a:ext>
                  </a:extLst>
                </p14:cNvPr>
                <p14:cNvContentPartPr/>
                <p14:nvPr/>
              </p14:nvContentPartPr>
              <p14:xfrm>
                <a:off x="10004653" y="132994"/>
                <a:ext cx="263160" cy="732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8BF5F1-1D9C-41C0-9F72-B84711D75E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96013" y="124354"/>
                  <a:ext cx="2808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DFEEF1-C3F2-4843-A475-A83C7664B98B}"/>
                    </a:ext>
                  </a:extLst>
                </p14:cNvPr>
                <p14:cNvContentPartPr/>
                <p14:nvPr/>
              </p14:nvContentPartPr>
              <p14:xfrm>
                <a:off x="10291573" y="73234"/>
                <a:ext cx="151200" cy="161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DFEEF1-C3F2-4843-A475-A83C7664B9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2573" y="64234"/>
                  <a:ext cx="16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D33C59-7DFD-41D4-9AB6-EBCE7EE6C198}"/>
                    </a:ext>
                  </a:extLst>
                </p14:cNvPr>
                <p14:cNvContentPartPr/>
                <p14:nvPr/>
              </p14:nvContentPartPr>
              <p14:xfrm>
                <a:off x="10460053" y="149194"/>
                <a:ext cx="82440" cy="7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D33C59-7DFD-41D4-9AB6-EBCE7EE6C1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51053" y="140194"/>
                  <a:ext cx="100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A12743-2A86-4FC8-BCA5-10D4E17B40CC}"/>
                    </a:ext>
                  </a:extLst>
                </p14:cNvPr>
                <p14:cNvContentPartPr/>
                <p14:nvPr/>
              </p14:nvContentPartPr>
              <p14:xfrm>
                <a:off x="10589293" y="141994"/>
                <a:ext cx="67680" cy="89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A12743-2A86-4FC8-BCA5-10D4E17B40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80293" y="132994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053820-F525-48F0-979D-5CB436340673}"/>
                    </a:ext>
                  </a:extLst>
                </p14:cNvPr>
                <p14:cNvContentPartPr/>
                <p14:nvPr/>
              </p14:nvContentPartPr>
              <p14:xfrm>
                <a:off x="10735453" y="153514"/>
                <a:ext cx="78120" cy="85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053820-F525-48F0-979D-5CB436340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6453" y="14451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093567-098A-4092-AE7A-6805063F864A}"/>
                    </a:ext>
                  </a:extLst>
                </p14:cNvPr>
                <p14:cNvContentPartPr/>
                <p14:nvPr/>
              </p14:nvContentPartPr>
              <p14:xfrm>
                <a:off x="10930213" y="177274"/>
                <a:ext cx="108720" cy="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093567-098A-4092-AE7A-6805063F86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21573" y="168634"/>
                  <a:ext cx="12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072E19-B412-4ACC-AE28-2B7066D28BDC}"/>
                    </a:ext>
                  </a:extLst>
                </p14:cNvPr>
                <p14:cNvContentPartPr/>
                <p14:nvPr/>
              </p14:nvContentPartPr>
              <p14:xfrm>
                <a:off x="11129293" y="94114"/>
                <a:ext cx="206640" cy="17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072E19-B412-4ACC-AE28-2B7066D28B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20653" y="85474"/>
                  <a:ext cx="22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D40274-892F-4429-8257-191FE011E2FD}"/>
                    </a:ext>
                  </a:extLst>
                </p14:cNvPr>
                <p14:cNvContentPartPr/>
                <p14:nvPr/>
              </p14:nvContentPartPr>
              <p14:xfrm>
                <a:off x="5635693" y="1344754"/>
                <a:ext cx="240480" cy="659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D40274-892F-4429-8257-191FE011E2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26693" y="1336114"/>
                  <a:ext cx="2581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905861-4CC8-4C95-BD32-DB32885B2344}"/>
                    </a:ext>
                  </a:extLst>
                </p14:cNvPr>
                <p14:cNvContentPartPr/>
                <p14:nvPr/>
              </p14:nvContentPartPr>
              <p14:xfrm>
                <a:off x="6175693" y="1293634"/>
                <a:ext cx="123480" cy="8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905861-4CC8-4C95-BD32-DB32885B23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6693" y="1284994"/>
                  <a:ext cx="141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446A4C-918A-4A56-B83E-D06B0DE0C429}"/>
                    </a:ext>
                  </a:extLst>
                </p14:cNvPr>
                <p14:cNvContentPartPr/>
                <p14:nvPr/>
              </p14:nvContentPartPr>
              <p14:xfrm>
                <a:off x="6272533" y="1255114"/>
                <a:ext cx="82080" cy="225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446A4C-918A-4A56-B83E-D06B0DE0C4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63533" y="1246474"/>
                  <a:ext cx="99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11444C-115C-45A9-802F-C375E883866C}"/>
                    </a:ext>
                  </a:extLst>
                </p14:cNvPr>
                <p14:cNvContentPartPr/>
                <p14:nvPr/>
              </p14:nvContentPartPr>
              <p14:xfrm>
                <a:off x="6446773" y="1223794"/>
                <a:ext cx="132120" cy="231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11444C-115C-45A9-802F-C375E88386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38133" y="1214794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DF3557-23D0-4942-856E-76BDA6A6BF6F}"/>
                    </a:ext>
                  </a:extLst>
                </p14:cNvPr>
                <p14:cNvContentPartPr/>
                <p14:nvPr/>
              </p14:nvContentPartPr>
              <p14:xfrm>
                <a:off x="6664213" y="1205434"/>
                <a:ext cx="167040" cy="23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DF3557-23D0-4942-856E-76BDA6A6BF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55573" y="1196794"/>
                  <a:ext cx="184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DCA9FB-F0BF-4DEC-BAD1-5380DF1E0985}"/>
                    </a:ext>
                  </a:extLst>
                </p14:cNvPr>
                <p14:cNvContentPartPr/>
                <p14:nvPr/>
              </p14:nvContentPartPr>
              <p14:xfrm>
                <a:off x="6920893" y="1176634"/>
                <a:ext cx="153360" cy="296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DCA9FB-F0BF-4DEC-BAD1-5380DF1E09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1893" y="1167994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D1A093-513B-41F5-92BC-557E01080350}"/>
                    </a:ext>
                  </a:extLst>
                </p14:cNvPr>
                <p14:cNvContentPartPr/>
                <p14:nvPr/>
              </p14:nvContentPartPr>
              <p14:xfrm>
                <a:off x="6434893" y="1724194"/>
                <a:ext cx="144000" cy="12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D1A093-513B-41F5-92BC-557E0108035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26253" y="171519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90669E-67A0-4103-A0B6-3CE734FFB47F}"/>
                    </a:ext>
                  </a:extLst>
                </p14:cNvPr>
                <p14:cNvContentPartPr/>
                <p14:nvPr/>
              </p14:nvContentPartPr>
              <p14:xfrm>
                <a:off x="6520213" y="1726354"/>
                <a:ext cx="90000" cy="223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90669E-67A0-4103-A0B6-3CE734FFB4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11213" y="1717714"/>
                  <a:ext cx="107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174825-74CD-4EE4-AF22-262768B0171F}"/>
                    </a:ext>
                  </a:extLst>
                </p14:cNvPr>
                <p14:cNvContentPartPr/>
                <p14:nvPr/>
              </p14:nvContentPartPr>
              <p14:xfrm>
                <a:off x="7024213" y="1156474"/>
                <a:ext cx="322200" cy="873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174825-74CD-4EE4-AF22-262768B017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15573" y="1147474"/>
                  <a:ext cx="33984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D52A49-9511-4EFB-AF89-8BD0D3FDCB59}"/>
                    </a:ext>
                  </a:extLst>
                </p14:cNvPr>
                <p14:cNvContentPartPr/>
                <p14:nvPr/>
              </p14:nvContentPartPr>
              <p14:xfrm>
                <a:off x="7490053" y="1229554"/>
                <a:ext cx="315720" cy="671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D52A49-9511-4EFB-AF89-8BD0D3FDCB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81413" y="1220554"/>
                  <a:ext cx="3333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333E23-D30A-4E50-8852-DC11C4DDBBCD}"/>
                    </a:ext>
                  </a:extLst>
                </p14:cNvPr>
                <p14:cNvContentPartPr/>
                <p14:nvPr/>
              </p14:nvContentPartPr>
              <p14:xfrm>
                <a:off x="8030413" y="1228114"/>
                <a:ext cx="72720" cy="18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333E23-D30A-4E50-8852-DC11C4DDBB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1773" y="121947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E26307-77BF-4A4F-8588-0423DC14E882}"/>
                    </a:ext>
                  </a:extLst>
                </p14:cNvPr>
                <p14:cNvContentPartPr/>
                <p14:nvPr/>
              </p14:nvContentPartPr>
              <p14:xfrm>
                <a:off x="7861573" y="1475434"/>
                <a:ext cx="322200" cy="47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E26307-77BF-4A4F-8588-0423DC14E8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52933" y="1466794"/>
                  <a:ext cx="339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54810D-078A-4493-9399-8FF4B6E284FE}"/>
                    </a:ext>
                  </a:extLst>
                </p14:cNvPr>
                <p14:cNvContentPartPr/>
                <p14:nvPr/>
              </p14:nvContentPartPr>
              <p14:xfrm>
                <a:off x="7833493" y="1670914"/>
                <a:ext cx="70920" cy="165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54810D-078A-4493-9399-8FF4B6E284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24853" y="1661914"/>
                  <a:ext cx="88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DBCFD0-AAAB-4C86-88CA-E1F13B25B051}"/>
                    </a:ext>
                  </a:extLst>
                </p14:cNvPr>
                <p14:cNvContentPartPr/>
                <p14:nvPr/>
              </p14:nvContentPartPr>
              <p14:xfrm>
                <a:off x="7979293" y="1703674"/>
                <a:ext cx="89640" cy="124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DBCFD0-AAAB-4C86-88CA-E1F13B25B0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70293" y="1695034"/>
                  <a:ext cx="107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D431CC2-D2C7-4DE4-A7F1-D7ECFD576584}"/>
                    </a:ext>
                  </a:extLst>
                </p14:cNvPr>
                <p14:cNvContentPartPr/>
                <p14:nvPr/>
              </p14:nvContentPartPr>
              <p14:xfrm>
                <a:off x="8180533" y="1697194"/>
                <a:ext cx="96480" cy="114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D431CC2-D2C7-4DE4-A7F1-D7ECFD5765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1533" y="1688194"/>
                  <a:ext cx="114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C94EF8-9A1D-46B0-BB3F-50079E261D3C}"/>
                    </a:ext>
                  </a:extLst>
                </p14:cNvPr>
                <p14:cNvContentPartPr/>
                <p14:nvPr/>
              </p14:nvContentPartPr>
              <p14:xfrm>
                <a:off x="8351533" y="1688914"/>
                <a:ext cx="118440" cy="144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C94EF8-9A1D-46B0-BB3F-50079E261D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42533" y="1679914"/>
                  <a:ext cx="136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70F5D3-6AC5-4638-BE65-98B70DFEA022}"/>
                    </a:ext>
                  </a:extLst>
                </p14:cNvPr>
                <p14:cNvContentPartPr/>
                <p14:nvPr/>
              </p14:nvContentPartPr>
              <p14:xfrm>
                <a:off x="8559253" y="1231714"/>
                <a:ext cx="253800" cy="713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70F5D3-6AC5-4638-BE65-98B70DFEA0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50253" y="1223074"/>
                  <a:ext cx="2714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BA436CD-8AF7-49D6-B126-EBF8124190CE}"/>
                    </a:ext>
                  </a:extLst>
                </p14:cNvPr>
                <p14:cNvContentPartPr/>
                <p14:nvPr/>
              </p14:nvContentPartPr>
              <p14:xfrm>
                <a:off x="8743573" y="1083394"/>
                <a:ext cx="182880" cy="16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BA436CD-8AF7-49D6-B126-EBF8124190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34573" y="1074754"/>
                  <a:ext cx="200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391D1B-DDDF-42A2-8C3E-03303175F51C}"/>
                    </a:ext>
                  </a:extLst>
                </p14:cNvPr>
                <p14:cNvContentPartPr/>
                <p14:nvPr/>
              </p14:nvContentPartPr>
              <p14:xfrm>
                <a:off x="8966053" y="1285714"/>
                <a:ext cx="294480" cy="614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391D1B-DDDF-42A2-8C3E-03303175F5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57053" y="1276714"/>
                  <a:ext cx="3121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FDC4060-EEF2-4884-94E6-C4AA913BF89D}"/>
                    </a:ext>
                  </a:extLst>
                </p14:cNvPr>
                <p14:cNvContentPartPr/>
                <p14:nvPr/>
              </p14:nvContentPartPr>
              <p14:xfrm>
                <a:off x="9434773" y="1180954"/>
                <a:ext cx="160920" cy="285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FDC4060-EEF2-4884-94E6-C4AA913BF8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25773" y="1171954"/>
                  <a:ext cx="178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E03B6E-E856-4B24-998D-F0D1E62CF075}"/>
                    </a:ext>
                  </a:extLst>
                </p14:cNvPr>
                <p14:cNvContentPartPr/>
                <p14:nvPr/>
              </p14:nvContentPartPr>
              <p14:xfrm>
                <a:off x="9623413" y="1143154"/>
                <a:ext cx="137160" cy="256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E03B6E-E856-4B24-998D-F0D1E62CF0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4773" y="1134154"/>
                  <a:ext cx="154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9E322C-43F8-4222-AD6A-362E29AFADB1}"/>
                    </a:ext>
                  </a:extLst>
                </p14:cNvPr>
                <p14:cNvContentPartPr/>
                <p14:nvPr/>
              </p14:nvContentPartPr>
              <p14:xfrm>
                <a:off x="9837973" y="1119394"/>
                <a:ext cx="120600" cy="298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9E322C-43F8-4222-AD6A-362E29AFAD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29333" y="1110754"/>
                  <a:ext cx="138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A72245-CDA9-44FD-9137-669FF81B290B}"/>
                    </a:ext>
                  </a:extLst>
                </p14:cNvPr>
                <p14:cNvContentPartPr/>
                <p14:nvPr/>
              </p14:nvContentPartPr>
              <p14:xfrm>
                <a:off x="9412093" y="1509274"/>
                <a:ext cx="464400" cy="100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A72245-CDA9-44FD-9137-669FF81B29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03453" y="1500634"/>
                  <a:ext cx="482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F5F13-0015-436A-BF13-F69F94A117E9}"/>
                    </a:ext>
                  </a:extLst>
                </p14:cNvPr>
                <p14:cNvContentPartPr/>
                <p14:nvPr/>
              </p14:nvContentPartPr>
              <p14:xfrm>
                <a:off x="9387613" y="1695394"/>
                <a:ext cx="110160" cy="189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1F5F13-0015-436A-BF13-F69F94A117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78973" y="1686754"/>
                  <a:ext cx="127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070135-F43C-4180-A42C-99837C279EED}"/>
                    </a:ext>
                  </a:extLst>
                </p14:cNvPr>
                <p14:cNvContentPartPr/>
                <p14:nvPr/>
              </p14:nvContentPartPr>
              <p14:xfrm>
                <a:off x="9534493" y="1712314"/>
                <a:ext cx="85680" cy="133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070135-F43C-4180-A42C-99837C279E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5493" y="1703314"/>
                  <a:ext cx="10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8BF397-3BCD-4B55-9883-906182B2CCE7}"/>
                    </a:ext>
                  </a:extLst>
                </p14:cNvPr>
                <p14:cNvContentPartPr/>
                <p14:nvPr/>
              </p14:nvContentPartPr>
              <p14:xfrm>
                <a:off x="9671653" y="1707994"/>
                <a:ext cx="90000" cy="105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8BF397-3BCD-4B55-9883-906182B2CC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63013" y="1698994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AFA449-3D3B-4CA8-BD44-3A939BF3D9B3}"/>
                    </a:ext>
                  </a:extLst>
                </p14:cNvPr>
                <p14:cNvContentPartPr/>
                <p14:nvPr/>
              </p14:nvContentPartPr>
              <p14:xfrm>
                <a:off x="9846253" y="1705474"/>
                <a:ext cx="101880" cy="124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AFA449-3D3B-4CA8-BD44-3A939BF3D9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7253" y="1696834"/>
                  <a:ext cx="119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10A811-B6A4-400A-870C-A93746CA77E2}"/>
                    </a:ext>
                  </a:extLst>
                </p14:cNvPr>
                <p14:cNvContentPartPr/>
                <p14:nvPr/>
              </p14:nvContentPartPr>
              <p14:xfrm>
                <a:off x="10065853" y="1024714"/>
                <a:ext cx="267120" cy="977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10A811-B6A4-400A-870C-A93746CA77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57213" y="1015714"/>
                  <a:ext cx="28476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3F3D44-3AD9-45E2-9496-E032244D7DF8}"/>
                    </a:ext>
                  </a:extLst>
                </p14:cNvPr>
                <p14:cNvContentPartPr/>
                <p14:nvPr/>
              </p14:nvContentPartPr>
              <p14:xfrm>
                <a:off x="10316413" y="896914"/>
                <a:ext cx="106920" cy="10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3F3D44-3AD9-45E2-9496-E032244D7D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07773" y="887914"/>
                  <a:ext cx="12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5CCB7E-C729-4071-969F-8F574069B3FB}"/>
                    </a:ext>
                  </a:extLst>
                </p14:cNvPr>
                <p14:cNvContentPartPr/>
                <p14:nvPr/>
              </p14:nvContentPartPr>
              <p14:xfrm>
                <a:off x="10376533" y="878194"/>
                <a:ext cx="125280" cy="261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5CCB7E-C729-4071-969F-8F574069B3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67533" y="869554"/>
                  <a:ext cx="142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D3F13AF-D279-4D9F-8CDE-9A31771F2A58}"/>
                    </a:ext>
                  </a:extLst>
                </p14:cNvPr>
                <p14:cNvContentPartPr/>
                <p14:nvPr/>
              </p14:nvContentPartPr>
              <p14:xfrm>
                <a:off x="10521253" y="879634"/>
                <a:ext cx="143280" cy="249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D3F13AF-D279-4D9F-8CDE-9A31771F2A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12253" y="870634"/>
                  <a:ext cx="160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D46E06-6E86-4663-A745-F1E9819C98EF}"/>
                    </a:ext>
                  </a:extLst>
                </p14:cNvPr>
                <p14:cNvContentPartPr/>
                <p14:nvPr/>
              </p14:nvContentPartPr>
              <p14:xfrm>
                <a:off x="10688653" y="890794"/>
                <a:ext cx="125640" cy="24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D46E06-6E86-4663-A745-F1E9819C98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80013" y="881794"/>
                  <a:ext cx="143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F0A893E-4290-420A-A365-967DD7C9C2BB}"/>
                    </a:ext>
                  </a:extLst>
                </p14:cNvPr>
                <p14:cNvContentPartPr/>
                <p14:nvPr/>
              </p14:nvContentPartPr>
              <p14:xfrm>
                <a:off x="10829773" y="873514"/>
                <a:ext cx="236520" cy="280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F0A893E-4290-420A-A365-967DD7C9C2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21133" y="864874"/>
                  <a:ext cx="25416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CAF1525-89E3-483C-AFE4-F2E5DDB488C9}"/>
              </a:ext>
            </a:extLst>
          </p:cNvPr>
          <p:cNvGrpSpPr/>
          <p:nvPr/>
        </p:nvGrpSpPr>
        <p:grpSpPr>
          <a:xfrm>
            <a:off x="4888693" y="2725354"/>
            <a:ext cx="303120" cy="280440"/>
            <a:chOff x="4888693" y="2725354"/>
            <a:chExt cx="3031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5CC3D98-AA3F-4EAC-974D-5DF4D6BAF05E}"/>
                    </a:ext>
                  </a:extLst>
                </p14:cNvPr>
                <p14:cNvContentPartPr/>
                <p14:nvPr/>
              </p14:nvContentPartPr>
              <p14:xfrm>
                <a:off x="4920013" y="2725354"/>
                <a:ext cx="249120" cy="117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5CC3D98-AA3F-4EAC-974D-5DF4D6BAF0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1013" y="2716714"/>
                  <a:ext cx="26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6D7D11-3454-4195-9A02-8006239A549F}"/>
                    </a:ext>
                  </a:extLst>
                </p14:cNvPr>
                <p14:cNvContentPartPr/>
                <p14:nvPr/>
              </p14:nvContentPartPr>
              <p14:xfrm>
                <a:off x="4888693" y="2898874"/>
                <a:ext cx="303120" cy="106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6D7D11-3454-4195-9A02-8006239A549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79693" y="2890234"/>
                  <a:ext cx="320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C64B945-97F1-4194-A926-DF326E5E703E}"/>
              </a:ext>
            </a:extLst>
          </p:cNvPr>
          <p:cNvGrpSpPr/>
          <p:nvPr/>
        </p:nvGrpSpPr>
        <p:grpSpPr>
          <a:xfrm>
            <a:off x="5483413" y="2518354"/>
            <a:ext cx="2343960" cy="485640"/>
            <a:chOff x="5483413" y="2518354"/>
            <a:chExt cx="234396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6BAACB-C859-4ED7-915F-73677597C957}"/>
                    </a:ext>
                  </a:extLst>
                </p14:cNvPr>
                <p14:cNvContentPartPr/>
                <p14:nvPr/>
              </p14:nvContentPartPr>
              <p14:xfrm>
                <a:off x="5483413" y="2694754"/>
                <a:ext cx="151560" cy="309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6BAACB-C859-4ED7-915F-73677597C9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74773" y="2686114"/>
                  <a:ext cx="169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D42AF5-72BB-479E-B30D-4F6CD16AC000}"/>
                    </a:ext>
                  </a:extLst>
                </p14:cNvPr>
                <p14:cNvContentPartPr/>
                <p14:nvPr/>
              </p14:nvContentPartPr>
              <p14:xfrm>
                <a:off x="5641453" y="2942074"/>
                <a:ext cx="10440" cy="3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D42AF5-72BB-479E-B30D-4F6CD16AC0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32453" y="2933074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1C2C2E-EEE8-4852-9713-7231D5AD8CDE}"/>
                    </a:ext>
                  </a:extLst>
                </p14:cNvPr>
                <p14:cNvContentPartPr/>
                <p14:nvPr/>
              </p14:nvContentPartPr>
              <p14:xfrm>
                <a:off x="5747293" y="2737954"/>
                <a:ext cx="291960" cy="197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1C2C2E-EEE8-4852-9713-7231D5AD8C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38293" y="2728954"/>
                  <a:ext cx="309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40FB36-38FF-474B-B0B1-434894B8937E}"/>
                    </a:ext>
                  </a:extLst>
                </p14:cNvPr>
                <p14:cNvContentPartPr/>
                <p14:nvPr/>
              </p14:nvContentPartPr>
              <p14:xfrm>
                <a:off x="6070213" y="2708074"/>
                <a:ext cx="340560" cy="229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40FB36-38FF-474B-B0B1-434894B893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61573" y="2699434"/>
                  <a:ext cx="3582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E9B4D8-00B4-4BF7-ABC3-979AFC6CA37E}"/>
                    </a:ext>
                  </a:extLst>
                </p14:cNvPr>
                <p14:cNvContentPartPr/>
                <p14:nvPr/>
              </p14:nvContentPartPr>
              <p14:xfrm>
                <a:off x="6588253" y="2734354"/>
                <a:ext cx="268560" cy="237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E9B4D8-00B4-4BF7-ABC3-979AFC6CA3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9253" y="2725714"/>
                  <a:ext cx="286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2AAB1B-98C5-4059-B895-E040867CD4BC}"/>
                    </a:ext>
                  </a:extLst>
                </p14:cNvPr>
                <p14:cNvContentPartPr/>
                <p14:nvPr/>
              </p14:nvContentPartPr>
              <p14:xfrm>
                <a:off x="6593653" y="2770354"/>
                <a:ext cx="229320" cy="190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2AAB1B-98C5-4059-B895-E040867CD4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84653" y="2761354"/>
                  <a:ext cx="246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06C0E8-AA12-4B07-88E1-F4E9FDDC535A}"/>
                    </a:ext>
                  </a:extLst>
                </p14:cNvPr>
                <p14:cNvContentPartPr/>
                <p14:nvPr/>
              </p14:nvContentPartPr>
              <p14:xfrm>
                <a:off x="6957613" y="2777554"/>
                <a:ext cx="94320" cy="180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06C0E8-AA12-4B07-88E1-F4E9FDDC53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48973" y="2768554"/>
                  <a:ext cx="111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47F4F3-7272-494B-BE8B-AFEDBBD406A0}"/>
                    </a:ext>
                  </a:extLst>
                </p14:cNvPr>
                <p14:cNvContentPartPr/>
                <p14:nvPr/>
              </p14:nvContentPartPr>
              <p14:xfrm>
                <a:off x="7087213" y="2783314"/>
                <a:ext cx="190440" cy="19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47F4F3-7272-494B-BE8B-AFEDBBD406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8213" y="2774674"/>
                  <a:ext cx="20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A8DCC8-BB69-4C79-AB17-F8F4DC79C40F}"/>
                    </a:ext>
                  </a:extLst>
                </p14:cNvPr>
                <p14:cNvContentPartPr/>
                <p14:nvPr/>
              </p14:nvContentPartPr>
              <p14:xfrm>
                <a:off x="7361173" y="2656234"/>
                <a:ext cx="138600" cy="40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A8DCC8-BB69-4C79-AB17-F8F4DC79C4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52173" y="2647234"/>
                  <a:ext cx="156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F3D9E1-863E-47B0-9BB9-1071B2FC3FAD}"/>
                    </a:ext>
                  </a:extLst>
                </p14:cNvPr>
                <p14:cNvContentPartPr/>
                <p14:nvPr/>
              </p14:nvContentPartPr>
              <p14:xfrm>
                <a:off x="7602013" y="2557234"/>
                <a:ext cx="133200" cy="91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F3D9E1-863E-47B0-9BB9-1071B2FC3F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93013" y="2548594"/>
                  <a:ext cx="15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949999E-37AC-4440-A704-1B13F8D3970D}"/>
                    </a:ext>
                  </a:extLst>
                </p14:cNvPr>
                <p14:cNvContentPartPr/>
                <p14:nvPr/>
              </p14:nvContentPartPr>
              <p14:xfrm>
                <a:off x="7686253" y="2518354"/>
                <a:ext cx="141120" cy="269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949999E-37AC-4440-A704-1B13F8D397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77253" y="2509714"/>
                  <a:ext cx="158760" cy="28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223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57BA525-BE7B-43B6-98B5-DA410F641F0D}"/>
              </a:ext>
            </a:extLst>
          </p:cNvPr>
          <p:cNvGrpSpPr/>
          <p:nvPr/>
        </p:nvGrpSpPr>
        <p:grpSpPr>
          <a:xfrm>
            <a:off x="769933" y="229474"/>
            <a:ext cx="780120" cy="348840"/>
            <a:chOff x="769933" y="229474"/>
            <a:chExt cx="7801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AE2BEB-C277-4922-AAFE-23A4FFCA0679}"/>
                    </a:ext>
                  </a:extLst>
                </p14:cNvPr>
                <p14:cNvContentPartPr/>
                <p14:nvPr/>
              </p14:nvContentPartPr>
              <p14:xfrm>
                <a:off x="769933" y="229474"/>
                <a:ext cx="393480" cy="348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AE2BEB-C277-4922-AAFE-23A4FFCA06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933" y="220474"/>
                  <a:ext cx="411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78EAF3-CC03-450B-A342-B74E17A3D235}"/>
                    </a:ext>
                  </a:extLst>
                </p14:cNvPr>
                <p14:cNvContentPartPr/>
                <p14:nvPr/>
              </p14:nvContentPartPr>
              <p14:xfrm>
                <a:off x="874693" y="422074"/>
                <a:ext cx="176400" cy="33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78EAF3-CC03-450B-A342-B74E17A3D2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693" y="413074"/>
                  <a:ext cx="194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8AFBFB-18DB-47AD-907A-F87A6A9068B0}"/>
                    </a:ext>
                  </a:extLst>
                </p14:cNvPr>
                <p14:cNvContentPartPr/>
                <p14:nvPr/>
              </p14:nvContentPartPr>
              <p14:xfrm>
                <a:off x="1145053" y="362674"/>
                <a:ext cx="174960" cy="16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8AFBFB-18DB-47AD-907A-F87A6A9068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6053" y="354034"/>
                  <a:ext cx="192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8623A0-272B-4294-9B55-69FCF4996D09}"/>
                    </a:ext>
                  </a:extLst>
                </p14:cNvPr>
                <p14:cNvContentPartPr/>
                <p14:nvPr/>
              </p14:nvContentPartPr>
              <p14:xfrm>
                <a:off x="1158013" y="358354"/>
                <a:ext cx="184680" cy="15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8623A0-272B-4294-9B55-69FCF4996D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9373" y="349714"/>
                  <a:ext cx="202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246C67-C4BF-4D9B-A62C-BDBCD214FF49}"/>
                    </a:ext>
                  </a:extLst>
                </p14:cNvPr>
                <p14:cNvContentPartPr/>
                <p14:nvPr/>
              </p14:nvContentPartPr>
              <p14:xfrm>
                <a:off x="1447453" y="372394"/>
                <a:ext cx="102600" cy="19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246C67-C4BF-4D9B-A62C-BDBCD214FF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8813" y="363394"/>
                  <a:ext cx="1202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2A20D0-5D9B-4F00-A106-BE87F3C6D0D5}"/>
              </a:ext>
            </a:extLst>
          </p:cNvPr>
          <p:cNvGrpSpPr/>
          <p:nvPr/>
        </p:nvGrpSpPr>
        <p:grpSpPr>
          <a:xfrm>
            <a:off x="1842373" y="28594"/>
            <a:ext cx="1359720" cy="511200"/>
            <a:chOff x="1842373" y="28594"/>
            <a:chExt cx="13597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E90A1D-A235-4E26-AF49-2E58E0598A35}"/>
                    </a:ext>
                  </a:extLst>
                </p14:cNvPr>
                <p14:cNvContentPartPr/>
                <p14:nvPr/>
              </p14:nvContentPartPr>
              <p14:xfrm>
                <a:off x="1842373" y="280234"/>
                <a:ext cx="155520" cy="235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E90A1D-A235-4E26-AF49-2E58E0598A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3373" y="271234"/>
                  <a:ext cx="173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94D329-81DA-45DA-BC57-8575328EA31E}"/>
                    </a:ext>
                  </a:extLst>
                </p14:cNvPr>
                <p14:cNvContentPartPr/>
                <p14:nvPr/>
              </p14:nvContentPartPr>
              <p14:xfrm>
                <a:off x="1856053" y="143074"/>
                <a:ext cx="347760" cy="36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94D329-81DA-45DA-BC57-8575328EA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7413" y="134074"/>
                  <a:ext cx="365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9A7619-0C5D-4747-A04F-CFFC1C064A3B}"/>
                    </a:ext>
                  </a:extLst>
                </p14:cNvPr>
                <p14:cNvContentPartPr/>
                <p14:nvPr/>
              </p14:nvContentPartPr>
              <p14:xfrm>
                <a:off x="2156293" y="343234"/>
                <a:ext cx="162000" cy="14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9A7619-0C5D-4747-A04F-CFFC1C064A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7293" y="334234"/>
                  <a:ext cx="17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14953F-73D1-4BF8-8A1D-E91DD4B18C50}"/>
                    </a:ext>
                  </a:extLst>
                </p14:cNvPr>
                <p14:cNvContentPartPr/>
                <p14:nvPr/>
              </p14:nvContentPartPr>
              <p14:xfrm>
                <a:off x="2490733" y="28594"/>
                <a:ext cx="248040" cy="51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14953F-73D1-4BF8-8A1D-E91DD4B18C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2093" y="19954"/>
                  <a:ext cx="2656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8F171F-380C-48C3-A462-857FFCF7FC83}"/>
                    </a:ext>
                  </a:extLst>
                </p14:cNvPr>
                <p14:cNvContentPartPr/>
                <p14:nvPr/>
              </p14:nvContentPartPr>
              <p14:xfrm>
                <a:off x="2486053" y="337114"/>
                <a:ext cx="222840" cy="7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8F171F-380C-48C3-A462-857FFCF7FC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7053" y="328114"/>
                  <a:ext cx="24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DAFCB5-D46F-486B-8E28-5BD824B58DC8}"/>
                    </a:ext>
                  </a:extLst>
                </p14:cNvPr>
                <p14:cNvContentPartPr/>
                <p14:nvPr/>
              </p14:nvContentPartPr>
              <p14:xfrm>
                <a:off x="2677573" y="321634"/>
                <a:ext cx="203400" cy="14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DAFCB5-D46F-486B-8E28-5BD824B58D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8573" y="312634"/>
                  <a:ext cx="221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4F8E56-F6B3-405C-A40A-D9C3DAFA55AF}"/>
                    </a:ext>
                  </a:extLst>
                </p14:cNvPr>
                <p14:cNvContentPartPr/>
                <p14:nvPr/>
              </p14:nvContentPartPr>
              <p14:xfrm>
                <a:off x="2929573" y="260434"/>
                <a:ext cx="272520" cy="25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4F8E56-F6B3-405C-A40A-D9C3DAFA55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0573" y="251434"/>
                  <a:ext cx="29016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AE42D7-2DA6-42B3-9AE1-B607ABD6DBE1}"/>
              </a:ext>
            </a:extLst>
          </p:cNvPr>
          <p:cNvGrpSpPr/>
          <p:nvPr/>
        </p:nvGrpSpPr>
        <p:grpSpPr>
          <a:xfrm>
            <a:off x="3524653" y="81514"/>
            <a:ext cx="318600" cy="444240"/>
            <a:chOff x="3524653" y="81514"/>
            <a:chExt cx="31860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459EB0-15AA-4FB8-849A-F78FC7E6A9CC}"/>
                    </a:ext>
                  </a:extLst>
                </p14:cNvPr>
                <p14:cNvContentPartPr/>
                <p14:nvPr/>
              </p14:nvContentPartPr>
              <p14:xfrm>
                <a:off x="3551293" y="81514"/>
                <a:ext cx="232560" cy="444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459EB0-15AA-4FB8-849A-F78FC7E6A9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2293" y="72874"/>
                  <a:ext cx="2502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023547-478E-4431-9186-22C4758D60F9}"/>
                    </a:ext>
                  </a:extLst>
                </p14:cNvPr>
                <p14:cNvContentPartPr/>
                <p14:nvPr/>
              </p14:nvContentPartPr>
              <p14:xfrm>
                <a:off x="3524653" y="337114"/>
                <a:ext cx="198720" cy="1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023547-478E-4431-9186-22C4758D60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5653" y="328114"/>
                  <a:ext cx="216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8E7408-DD6E-47CE-A0D2-22CAB1EC575E}"/>
                    </a:ext>
                  </a:extLst>
                </p14:cNvPr>
                <p14:cNvContentPartPr/>
                <p14:nvPr/>
              </p14:nvContentPartPr>
              <p14:xfrm>
                <a:off x="3705013" y="357994"/>
                <a:ext cx="138240" cy="13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8E7408-DD6E-47CE-A0D2-22CAB1EC57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373" y="348994"/>
                  <a:ext cx="1558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131F07-A12C-4BB9-90D9-3177BBAB1682}"/>
              </a:ext>
            </a:extLst>
          </p:cNvPr>
          <p:cNvGrpSpPr/>
          <p:nvPr/>
        </p:nvGrpSpPr>
        <p:grpSpPr>
          <a:xfrm>
            <a:off x="4306933" y="82954"/>
            <a:ext cx="740520" cy="412560"/>
            <a:chOff x="4306933" y="82954"/>
            <a:chExt cx="74052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8CD1A0-2F21-4E6E-BB03-00A370125794}"/>
                    </a:ext>
                  </a:extLst>
                </p14:cNvPr>
                <p14:cNvContentPartPr/>
                <p14:nvPr/>
              </p14:nvContentPartPr>
              <p14:xfrm>
                <a:off x="4374973" y="118234"/>
                <a:ext cx="209160" cy="37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8CD1A0-2F21-4E6E-BB03-00A3701257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66333" y="109234"/>
                  <a:ext cx="2268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00D3BE-9F01-4CB9-BA12-79E4DC8C8916}"/>
                    </a:ext>
                  </a:extLst>
                </p14:cNvPr>
                <p14:cNvContentPartPr/>
                <p14:nvPr/>
              </p14:nvContentPartPr>
              <p14:xfrm>
                <a:off x="4306933" y="287074"/>
                <a:ext cx="257400" cy="4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00D3BE-9F01-4CB9-BA12-79E4DC8C89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7933" y="278434"/>
                  <a:ext cx="275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39F645-5196-42D3-8532-0A759375E708}"/>
                    </a:ext>
                  </a:extLst>
                </p14:cNvPr>
                <p14:cNvContentPartPr/>
                <p14:nvPr/>
              </p14:nvContentPartPr>
              <p14:xfrm>
                <a:off x="4626973" y="82954"/>
                <a:ext cx="185040" cy="34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39F645-5196-42D3-8532-0A759375E7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8333" y="73954"/>
                  <a:ext cx="202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174AA0-BFCC-4363-9217-4978FAD4EA00}"/>
                    </a:ext>
                  </a:extLst>
                </p14:cNvPr>
                <p14:cNvContentPartPr/>
                <p14:nvPr/>
              </p14:nvContentPartPr>
              <p14:xfrm>
                <a:off x="4890133" y="284194"/>
                <a:ext cx="157320" cy="15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174AA0-BFCC-4363-9217-4978FAD4EA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1133" y="275554"/>
                  <a:ext cx="1749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EF618-F719-48A8-94DD-30E62346EB72}"/>
              </a:ext>
            </a:extLst>
          </p:cNvPr>
          <p:cNvGrpSpPr/>
          <p:nvPr/>
        </p:nvGrpSpPr>
        <p:grpSpPr>
          <a:xfrm>
            <a:off x="5325013" y="27154"/>
            <a:ext cx="727560" cy="380880"/>
            <a:chOff x="5325013" y="27154"/>
            <a:chExt cx="72756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B07D5C-346D-43E8-AB21-AD5C654D2F11}"/>
                    </a:ext>
                  </a:extLst>
                </p14:cNvPr>
                <p14:cNvContentPartPr/>
                <p14:nvPr/>
              </p14:nvContentPartPr>
              <p14:xfrm>
                <a:off x="5325013" y="252514"/>
                <a:ext cx="199080" cy="155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B07D5C-346D-43E8-AB21-AD5C654D2F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6013" y="243874"/>
                  <a:ext cx="216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4A255A-88E4-4ED7-B6A6-5B621A618BF5}"/>
                    </a:ext>
                  </a:extLst>
                </p14:cNvPr>
                <p14:cNvContentPartPr/>
                <p14:nvPr/>
              </p14:nvContentPartPr>
              <p14:xfrm>
                <a:off x="5433733" y="27154"/>
                <a:ext cx="258120" cy="37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4A255A-88E4-4ED7-B6A6-5B621A618B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4733" y="18154"/>
                  <a:ext cx="2757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8F1CFD-12E1-4EB2-887A-206ED959FD1B}"/>
                    </a:ext>
                  </a:extLst>
                </p14:cNvPr>
                <p14:cNvContentPartPr/>
                <p14:nvPr/>
              </p14:nvContentPartPr>
              <p14:xfrm>
                <a:off x="5616253" y="262954"/>
                <a:ext cx="3204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8F1CFD-12E1-4EB2-887A-206ED959FD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7253" y="253954"/>
                  <a:ext cx="4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E9755F-A9A9-4397-8F44-EB0D3BEBC401}"/>
                    </a:ext>
                  </a:extLst>
                </p14:cNvPr>
                <p14:cNvContentPartPr/>
                <p14:nvPr/>
              </p14:nvContentPartPr>
              <p14:xfrm>
                <a:off x="5739373" y="220834"/>
                <a:ext cx="101160" cy="160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E9755F-A9A9-4397-8F44-EB0D3BEBC4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0733" y="211834"/>
                  <a:ext cx="11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186504-BD71-4CD0-9188-1AA3403C8039}"/>
                    </a:ext>
                  </a:extLst>
                </p14:cNvPr>
                <p14:cNvContentPartPr/>
                <p14:nvPr/>
              </p14:nvContentPartPr>
              <p14:xfrm>
                <a:off x="5878693" y="222634"/>
                <a:ext cx="173880" cy="15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186504-BD71-4CD0-9188-1AA3403C80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9693" y="213994"/>
                  <a:ext cx="1915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C56406-5369-40CF-AB3F-856E506DB652}"/>
              </a:ext>
            </a:extLst>
          </p:cNvPr>
          <p:cNvGrpSpPr/>
          <p:nvPr/>
        </p:nvGrpSpPr>
        <p:grpSpPr>
          <a:xfrm>
            <a:off x="6362173" y="10954"/>
            <a:ext cx="1550520" cy="520560"/>
            <a:chOff x="6362173" y="10954"/>
            <a:chExt cx="155052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E1DACD-4B2D-4A3F-ACD9-5C60D8D53005}"/>
                    </a:ext>
                  </a:extLst>
                </p14:cNvPr>
                <p14:cNvContentPartPr/>
                <p14:nvPr/>
              </p14:nvContentPartPr>
              <p14:xfrm>
                <a:off x="6362173" y="216874"/>
                <a:ext cx="200520" cy="183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E1DACD-4B2D-4A3F-ACD9-5C60D8D530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3533" y="208234"/>
                  <a:ext cx="218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258122-8BCE-4D58-B3CA-BDDDDC25F1C5}"/>
                    </a:ext>
                  </a:extLst>
                </p14:cNvPr>
                <p14:cNvContentPartPr/>
                <p14:nvPr/>
              </p14:nvContentPartPr>
              <p14:xfrm>
                <a:off x="6636853" y="203554"/>
                <a:ext cx="141120" cy="164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258122-8BCE-4D58-B3CA-BDDDDC25F1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7853" y="194914"/>
                  <a:ext cx="158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1A50FC-AA9D-4E2C-913A-DCC523B2FCCE}"/>
                    </a:ext>
                  </a:extLst>
                </p14:cNvPr>
                <p14:cNvContentPartPr/>
                <p14:nvPr/>
              </p14:nvContentPartPr>
              <p14:xfrm>
                <a:off x="6591493" y="193474"/>
                <a:ext cx="196920" cy="17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1A50FC-AA9D-4E2C-913A-DCC523B2FC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2493" y="184474"/>
                  <a:ext cx="214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029DFC-628D-41E6-9810-422E4C0924BA}"/>
                    </a:ext>
                  </a:extLst>
                </p14:cNvPr>
                <p14:cNvContentPartPr/>
                <p14:nvPr/>
              </p14:nvContentPartPr>
              <p14:xfrm>
                <a:off x="6850333" y="244234"/>
                <a:ext cx="139680" cy="10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029DFC-628D-41E6-9810-422E4C0924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41333" y="235594"/>
                  <a:ext cx="157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3AC036-8F74-4DA9-BDCC-2B9CCE1D5EB9}"/>
                    </a:ext>
                  </a:extLst>
                </p14:cNvPr>
                <p14:cNvContentPartPr/>
                <p14:nvPr/>
              </p14:nvContentPartPr>
              <p14:xfrm>
                <a:off x="7024933" y="279514"/>
                <a:ext cx="204840" cy="88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3AC036-8F74-4DA9-BDCC-2B9CCE1D5E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16293" y="270874"/>
                  <a:ext cx="222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3450F0-18B6-4AAF-8AE7-B62AE12FA672}"/>
                    </a:ext>
                  </a:extLst>
                </p14:cNvPr>
                <p14:cNvContentPartPr/>
                <p14:nvPr/>
              </p14:nvContentPartPr>
              <p14:xfrm>
                <a:off x="7245253" y="255754"/>
                <a:ext cx="106200" cy="27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3450F0-18B6-4AAF-8AE7-B62AE12FA6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253" y="246754"/>
                  <a:ext cx="123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3074BF-CD1F-4690-A058-93F2480B7E3C}"/>
                    </a:ext>
                  </a:extLst>
                </p14:cNvPr>
                <p14:cNvContentPartPr/>
                <p14:nvPr/>
              </p14:nvContentPartPr>
              <p14:xfrm>
                <a:off x="7305733" y="221554"/>
                <a:ext cx="207000" cy="13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3074BF-CD1F-4690-A058-93F2480B7E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7093" y="212914"/>
                  <a:ext cx="22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DED0D7-7E19-4729-B38D-AF6B5A2F2C6F}"/>
                    </a:ext>
                  </a:extLst>
                </p14:cNvPr>
                <p14:cNvContentPartPr/>
                <p14:nvPr/>
              </p14:nvContentPartPr>
              <p14:xfrm>
                <a:off x="7614613" y="10954"/>
                <a:ext cx="188280" cy="335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DED0D7-7E19-4729-B38D-AF6B5A2F2C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5973" y="2314"/>
                  <a:ext cx="205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7EEA95-B653-4DCF-9F2B-ACD229916854}"/>
                    </a:ext>
                  </a:extLst>
                </p14:cNvPr>
                <p14:cNvContentPartPr/>
                <p14:nvPr/>
              </p14:nvContentPartPr>
              <p14:xfrm>
                <a:off x="7766533" y="221554"/>
                <a:ext cx="146160" cy="19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7EEA95-B653-4DCF-9F2B-ACD2299168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57893" y="212554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2E4348-24D5-4077-83D0-761D987149B7}"/>
              </a:ext>
            </a:extLst>
          </p:cNvPr>
          <p:cNvGrpSpPr/>
          <p:nvPr/>
        </p:nvGrpSpPr>
        <p:grpSpPr>
          <a:xfrm>
            <a:off x="2112733" y="849754"/>
            <a:ext cx="231120" cy="354240"/>
            <a:chOff x="2112733" y="849754"/>
            <a:chExt cx="23112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028796-20FD-445F-86F5-DBD282AEA694}"/>
                    </a:ext>
                  </a:extLst>
                </p14:cNvPr>
                <p14:cNvContentPartPr/>
                <p14:nvPr/>
              </p14:nvContentPartPr>
              <p14:xfrm>
                <a:off x="2117773" y="885754"/>
                <a:ext cx="222120" cy="318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028796-20FD-445F-86F5-DBD282AEA6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773" y="876754"/>
                  <a:ext cx="239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4E7716-B309-4D74-B744-51416AECA820}"/>
                    </a:ext>
                  </a:extLst>
                </p14:cNvPr>
                <p14:cNvContentPartPr/>
                <p14:nvPr/>
              </p14:nvContentPartPr>
              <p14:xfrm>
                <a:off x="2112733" y="849754"/>
                <a:ext cx="231120" cy="30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4E7716-B309-4D74-B744-51416AECA8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4093" y="840754"/>
                  <a:ext cx="248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661F350-188F-43D4-AD1E-BB3EFAFB658A}"/>
                  </a:ext>
                </a:extLst>
              </p14:cNvPr>
              <p14:cNvContentPartPr/>
              <p14:nvPr/>
            </p14:nvContentPartPr>
            <p14:xfrm>
              <a:off x="2578573" y="905914"/>
              <a:ext cx="284040" cy="149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661F350-188F-43D4-AD1E-BB3EFAFB65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69933" y="897274"/>
                <a:ext cx="30168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2A9A21B-67E8-44A7-8650-265CBC51410C}"/>
              </a:ext>
            </a:extLst>
          </p:cNvPr>
          <p:cNvGrpSpPr/>
          <p:nvPr/>
        </p:nvGrpSpPr>
        <p:grpSpPr>
          <a:xfrm>
            <a:off x="3115693" y="769834"/>
            <a:ext cx="1149840" cy="356040"/>
            <a:chOff x="3115693" y="769834"/>
            <a:chExt cx="114984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4E4F90-5A1F-4E51-A206-6EC7C1F72849}"/>
                    </a:ext>
                  </a:extLst>
                </p14:cNvPr>
                <p14:cNvContentPartPr/>
                <p14:nvPr/>
              </p14:nvContentPartPr>
              <p14:xfrm>
                <a:off x="3115693" y="769834"/>
                <a:ext cx="424080" cy="356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4E4F90-5A1F-4E51-A206-6EC7C1F728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06693" y="760834"/>
                  <a:ext cx="4417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615BC-C066-46D0-904A-154C85BF17E1}"/>
                    </a:ext>
                  </a:extLst>
                </p14:cNvPr>
                <p14:cNvContentPartPr/>
                <p14:nvPr/>
              </p14:nvContentPartPr>
              <p14:xfrm>
                <a:off x="3507373" y="940474"/>
                <a:ext cx="164520" cy="15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615BC-C066-46D0-904A-154C85BF17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8373" y="931834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0C7D71-4D81-45EF-8148-1C0527B5DE4A}"/>
                    </a:ext>
                  </a:extLst>
                </p14:cNvPr>
                <p14:cNvContentPartPr/>
                <p14:nvPr/>
              </p14:nvContentPartPr>
              <p14:xfrm>
                <a:off x="3725893" y="982234"/>
                <a:ext cx="111960" cy="122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0C7D71-4D81-45EF-8148-1C0527B5DE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7253" y="973594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97C807-CCAB-425C-9B5F-9C70E990B5FD}"/>
                    </a:ext>
                  </a:extLst>
                </p14:cNvPr>
                <p14:cNvContentPartPr/>
                <p14:nvPr/>
              </p14:nvContentPartPr>
              <p14:xfrm>
                <a:off x="3940813" y="978994"/>
                <a:ext cx="324720" cy="11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97C807-CCAB-425C-9B5F-9C70E990B5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31813" y="970354"/>
                  <a:ext cx="3423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5C7339-6793-474A-BEE3-40BB9DE3A397}"/>
              </a:ext>
            </a:extLst>
          </p:cNvPr>
          <p:cNvGrpSpPr/>
          <p:nvPr/>
        </p:nvGrpSpPr>
        <p:grpSpPr>
          <a:xfrm>
            <a:off x="4560013" y="634114"/>
            <a:ext cx="1085400" cy="576360"/>
            <a:chOff x="4560013" y="634114"/>
            <a:chExt cx="108540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05BF72-85C7-44A9-8046-BD682F26DFC4}"/>
                    </a:ext>
                  </a:extLst>
                </p14:cNvPr>
                <p14:cNvContentPartPr/>
                <p14:nvPr/>
              </p14:nvContentPartPr>
              <p14:xfrm>
                <a:off x="4560013" y="798634"/>
                <a:ext cx="150120" cy="338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05BF72-85C7-44A9-8046-BD682F26DF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51373" y="789994"/>
                  <a:ext cx="167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A0649E-4107-4F09-B2DD-98C1C27A3087}"/>
                    </a:ext>
                  </a:extLst>
                </p14:cNvPr>
                <p14:cNvContentPartPr/>
                <p14:nvPr/>
              </p14:nvContentPartPr>
              <p14:xfrm>
                <a:off x="5053213" y="634114"/>
                <a:ext cx="84600" cy="21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A0649E-4107-4F09-B2DD-98C1C27A30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44573" y="625474"/>
                  <a:ext cx="102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2A5223-31CD-4B1B-B3D2-039D0BEAA2B8}"/>
                    </a:ext>
                  </a:extLst>
                </p14:cNvPr>
                <p14:cNvContentPartPr/>
                <p14:nvPr/>
              </p14:nvContentPartPr>
              <p14:xfrm>
                <a:off x="4864213" y="881794"/>
                <a:ext cx="378000" cy="5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2A5223-31CD-4B1B-B3D2-039D0BEAA2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5213" y="873154"/>
                  <a:ext cx="395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C4ECAC-7C9E-45D3-85AC-9AB69A877D0A}"/>
                    </a:ext>
                  </a:extLst>
                </p14:cNvPr>
                <p14:cNvContentPartPr/>
                <p14:nvPr/>
              </p14:nvContentPartPr>
              <p14:xfrm>
                <a:off x="4924333" y="997354"/>
                <a:ext cx="239040" cy="18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C4ECAC-7C9E-45D3-85AC-9AB69A877D0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5333" y="988354"/>
                  <a:ext cx="256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4A6B63-5BBE-43EF-BDA4-E03526F00AC9}"/>
                    </a:ext>
                  </a:extLst>
                </p14:cNvPr>
                <p14:cNvContentPartPr/>
                <p14:nvPr/>
              </p14:nvContentPartPr>
              <p14:xfrm>
                <a:off x="5427973" y="694594"/>
                <a:ext cx="217440" cy="51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4A6B63-5BBE-43EF-BDA4-E03526F00A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8973" y="685954"/>
                  <a:ext cx="23508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61EC514-5D07-4FE6-9BE1-B22B3EA4D817}"/>
              </a:ext>
            </a:extLst>
          </p:cNvPr>
          <p:cNvGrpSpPr/>
          <p:nvPr/>
        </p:nvGrpSpPr>
        <p:grpSpPr>
          <a:xfrm>
            <a:off x="2193013" y="1458874"/>
            <a:ext cx="983520" cy="403920"/>
            <a:chOff x="2193013" y="1458874"/>
            <a:chExt cx="98352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8EB917-AB5F-41AD-BC4E-9533B4CAC12D}"/>
                    </a:ext>
                  </a:extLst>
                </p14:cNvPr>
                <p14:cNvContentPartPr/>
                <p14:nvPr/>
              </p14:nvContentPartPr>
              <p14:xfrm>
                <a:off x="2314333" y="1634554"/>
                <a:ext cx="6840" cy="4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8EB917-AB5F-41AD-BC4E-9533B4CAC1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5693" y="1625554"/>
                  <a:ext cx="2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C4F034-E34D-4037-B4C7-761422EC320F}"/>
                    </a:ext>
                  </a:extLst>
                </p14:cNvPr>
                <p14:cNvContentPartPr/>
                <p14:nvPr/>
              </p14:nvContentPartPr>
              <p14:xfrm>
                <a:off x="2193013" y="1458874"/>
                <a:ext cx="521280" cy="403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C4F034-E34D-4037-B4C7-761422EC32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84013" y="1449874"/>
                  <a:ext cx="53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1719EE-EBFC-4801-83AF-BD6A0BE8DDC3}"/>
                    </a:ext>
                  </a:extLst>
                </p14:cNvPr>
                <p14:cNvContentPartPr/>
                <p14:nvPr/>
              </p14:nvContentPartPr>
              <p14:xfrm>
                <a:off x="2257093" y="1699714"/>
                <a:ext cx="194040" cy="2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1719EE-EBFC-4801-83AF-BD6A0BE8DD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48093" y="1690714"/>
                  <a:ext cx="21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4C277F-CAEA-4C4A-B9E7-07E9776EBD9B}"/>
                    </a:ext>
                  </a:extLst>
                </p14:cNvPr>
                <p14:cNvContentPartPr/>
                <p14:nvPr/>
              </p14:nvContentPartPr>
              <p14:xfrm>
                <a:off x="2497573" y="1706194"/>
                <a:ext cx="51480" cy="102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4C277F-CAEA-4C4A-B9E7-07E9776EBD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8933" y="1697194"/>
                  <a:ext cx="69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E02AEA-A4C4-4705-849E-ECA00D5D4DEA}"/>
                    </a:ext>
                  </a:extLst>
                </p14:cNvPr>
                <p14:cNvContentPartPr/>
                <p14:nvPr/>
              </p14:nvContentPartPr>
              <p14:xfrm>
                <a:off x="2649853" y="1675594"/>
                <a:ext cx="150480" cy="106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E02AEA-A4C4-4705-849E-ECA00D5D4D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41213" y="1666954"/>
                  <a:ext cx="168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F9F850C-A5DD-4651-8308-85FCD56EA34C}"/>
                    </a:ext>
                  </a:extLst>
                </p14:cNvPr>
                <p14:cNvContentPartPr/>
                <p14:nvPr/>
              </p14:nvContentPartPr>
              <p14:xfrm>
                <a:off x="2865133" y="1466434"/>
                <a:ext cx="311400" cy="367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F9F850C-A5DD-4651-8308-85FCD56EA3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6493" y="1457434"/>
                  <a:ext cx="32904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B1AFCD2-0AB9-40AE-8D77-B228F04A2BD9}"/>
              </a:ext>
            </a:extLst>
          </p:cNvPr>
          <p:cNvGrpSpPr/>
          <p:nvPr/>
        </p:nvGrpSpPr>
        <p:grpSpPr>
          <a:xfrm>
            <a:off x="3477853" y="1427194"/>
            <a:ext cx="2072520" cy="441360"/>
            <a:chOff x="3477853" y="1427194"/>
            <a:chExt cx="207252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9F66D9-29C7-4521-B1F9-5A86C929814C}"/>
                    </a:ext>
                  </a:extLst>
                </p14:cNvPr>
                <p14:cNvContentPartPr/>
                <p14:nvPr/>
              </p14:nvContentPartPr>
              <p14:xfrm>
                <a:off x="3477853" y="1570474"/>
                <a:ext cx="117720" cy="228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9F66D9-29C7-4521-B1F9-5A86C92981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68853" y="1561474"/>
                  <a:ext cx="135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AE9046-0B77-4D2E-A05D-656550E02C91}"/>
                    </a:ext>
                  </a:extLst>
                </p14:cNvPr>
                <p14:cNvContentPartPr/>
                <p14:nvPr/>
              </p14:nvContentPartPr>
              <p14:xfrm>
                <a:off x="3580093" y="1427194"/>
                <a:ext cx="241560" cy="201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AE9046-0B77-4D2E-A05D-656550E02C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71453" y="1418554"/>
                  <a:ext cx="259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EA589E-FC80-49E4-95B3-11C749CFCAB5}"/>
                    </a:ext>
                  </a:extLst>
                </p14:cNvPr>
                <p14:cNvContentPartPr/>
                <p14:nvPr/>
              </p14:nvContentPartPr>
              <p14:xfrm>
                <a:off x="3873133" y="1464634"/>
                <a:ext cx="146160" cy="324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EA589E-FC80-49E4-95B3-11C749CFC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64493" y="1455634"/>
                  <a:ext cx="16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07F2EC-E51C-4815-8C02-F7FCD39CB5AD}"/>
                    </a:ext>
                  </a:extLst>
                </p14:cNvPr>
                <p14:cNvContentPartPr/>
                <p14:nvPr/>
              </p14:nvContentPartPr>
              <p14:xfrm>
                <a:off x="4122613" y="1545994"/>
                <a:ext cx="201240" cy="26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07F2EC-E51C-4815-8C02-F7FCD39CB5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3613" y="1536994"/>
                  <a:ext cx="218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893CE0-74FA-41CF-AA64-0D423B8D836A}"/>
                    </a:ext>
                  </a:extLst>
                </p14:cNvPr>
                <p14:cNvContentPartPr/>
                <p14:nvPr/>
              </p14:nvContentPartPr>
              <p14:xfrm>
                <a:off x="4153213" y="1533394"/>
                <a:ext cx="199440" cy="220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893CE0-74FA-41CF-AA64-0D423B8D83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44213" y="1524394"/>
                  <a:ext cx="217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84ED7C-6888-4773-86C6-3EF5D9BAE182}"/>
                    </a:ext>
                  </a:extLst>
                </p14:cNvPr>
                <p14:cNvContentPartPr/>
                <p14:nvPr/>
              </p14:nvContentPartPr>
              <p14:xfrm>
                <a:off x="4513933" y="1574074"/>
                <a:ext cx="173880" cy="142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84ED7C-6888-4773-86C6-3EF5D9BAE1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04933" y="1565074"/>
                  <a:ext cx="191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AB62D6-7FD9-4C59-B764-63B99D1D1077}"/>
                    </a:ext>
                  </a:extLst>
                </p14:cNvPr>
                <p14:cNvContentPartPr/>
                <p14:nvPr/>
              </p14:nvContentPartPr>
              <p14:xfrm>
                <a:off x="4575853" y="1728154"/>
                <a:ext cx="204840" cy="96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AB62D6-7FD9-4C59-B764-63B99D1D10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67213" y="1719154"/>
                  <a:ext cx="222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C26106-EB68-4368-91A3-6A1BEC75E620}"/>
                    </a:ext>
                  </a:extLst>
                </p14:cNvPr>
                <p14:cNvContentPartPr/>
                <p14:nvPr/>
              </p14:nvContentPartPr>
              <p14:xfrm>
                <a:off x="4945933" y="1608634"/>
                <a:ext cx="103680" cy="17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C26106-EB68-4368-91A3-6A1BEC75E6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37293" y="1599994"/>
                  <a:ext cx="121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8477F3-D4FD-4F68-BBA5-7FF64778F81A}"/>
                    </a:ext>
                  </a:extLst>
                </p14:cNvPr>
                <p14:cNvContentPartPr/>
                <p14:nvPr/>
              </p14:nvContentPartPr>
              <p14:xfrm>
                <a:off x="5089213" y="1618354"/>
                <a:ext cx="158760" cy="171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8477F3-D4FD-4F68-BBA5-7FF64778F8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0213" y="1609714"/>
                  <a:ext cx="176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FC2998-31C8-412B-82F4-B16C829DBEBA}"/>
                    </a:ext>
                  </a:extLst>
                </p14:cNvPr>
                <p14:cNvContentPartPr/>
                <p14:nvPr/>
              </p14:nvContentPartPr>
              <p14:xfrm>
                <a:off x="5357773" y="1472194"/>
                <a:ext cx="192600" cy="396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FC2998-31C8-412B-82F4-B16C829DBE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49133" y="1463194"/>
                  <a:ext cx="2102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78CD1BA-BC92-4D7D-B3B1-DFD03937D8C2}"/>
              </a:ext>
            </a:extLst>
          </p:cNvPr>
          <p:cNvGrpSpPr/>
          <p:nvPr/>
        </p:nvGrpSpPr>
        <p:grpSpPr>
          <a:xfrm>
            <a:off x="2310733" y="2024434"/>
            <a:ext cx="4320360" cy="473040"/>
            <a:chOff x="2310733" y="2024434"/>
            <a:chExt cx="432036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B22195-B6E9-4A1B-8D67-DC634657DEDA}"/>
                    </a:ext>
                  </a:extLst>
                </p14:cNvPr>
                <p14:cNvContentPartPr/>
                <p14:nvPr/>
              </p14:nvContentPartPr>
              <p14:xfrm>
                <a:off x="2310733" y="2263474"/>
                <a:ext cx="109800" cy="15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B22195-B6E9-4A1B-8D67-DC634657DE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2093" y="2254834"/>
                  <a:ext cx="12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B1BAB7-5161-4175-BBE9-1844A3F848E9}"/>
                    </a:ext>
                  </a:extLst>
                </p14:cNvPr>
                <p14:cNvContentPartPr/>
                <p14:nvPr/>
              </p14:nvContentPartPr>
              <p14:xfrm>
                <a:off x="2325853" y="2359954"/>
                <a:ext cx="97200" cy="15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B1BAB7-5161-4175-BBE9-1844A3F848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16853" y="2350954"/>
                  <a:ext cx="114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FA303C-67F7-4010-9EAC-5C77EAD3BA1E}"/>
                    </a:ext>
                  </a:extLst>
                </p14:cNvPr>
                <p14:cNvContentPartPr/>
                <p14:nvPr/>
              </p14:nvContentPartPr>
              <p14:xfrm>
                <a:off x="2618893" y="2261314"/>
                <a:ext cx="126000" cy="236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FA303C-67F7-4010-9EAC-5C77EAD3BA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9893" y="2252314"/>
                  <a:ext cx="143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883484-D696-4A5B-A981-C5FA1E269CC4}"/>
                    </a:ext>
                  </a:extLst>
                </p14:cNvPr>
                <p14:cNvContentPartPr/>
                <p14:nvPr/>
              </p14:nvContentPartPr>
              <p14:xfrm>
                <a:off x="2690893" y="2097874"/>
                <a:ext cx="268200" cy="19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883484-D696-4A5B-A981-C5FA1E269C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81893" y="2088874"/>
                  <a:ext cx="285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498DC0-EF12-495C-BFAE-9A84F8EC3E87}"/>
                    </a:ext>
                  </a:extLst>
                </p14:cNvPr>
                <p14:cNvContentPartPr/>
                <p14:nvPr/>
              </p14:nvContentPartPr>
              <p14:xfrm>
                <a:off x="3118213" y="2123794"/>
                <a:ext cx="185760" cy="29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498DC0-EF12-495C-BFAE-9A84F8EC3E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9213" y="2114794"/>
                  <a:ext cx="203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70F877-A2BA-4D11-B857-E683FED95435}"/>
                    </a:ext>
                  </a:extLst>
                </p14:cNvPr>
                <p14:cNvContentPartPr/>
                <p14:nvPr/>
              </p14:nvContentPartPr>
              <p14:xfrm>
                <a:off x="3404053" y="2148634"/>
                <a:ext cx="139680" cy="251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70F877-A2BA-4D11-B857-E683FED954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95053" y="2139994"/>
                  <a:ext cx="157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EB7AF3-0356-4938-8A65-48640291F2C0}"/>
                    </a:ext>
                  </a:extLst>
                </p14:cNvPr>
                <p14:cNvContentPartPr/>
                <p14:nvPr/>
              </p14:nvContentPartPr>
              <p14:xfrm>
                <a:off x="3420253" y="2134594"/>
                <a:ext cx="158400" cy="200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EB7AF3-0356-4938-8A65-48640291F2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1613" y="2125594"/>
                  <a:ext cx="176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8534C6-CA23-4D1D-BE37-2437D5F13506}"/>
                    </a:ext>
                  </a:extLst>
                </p14:cNvPr>
                <p14:cNvContentPartPr/>
                <p14:nvPr/>
              </p14:nvContentPartPr>
              <p14:xfrm>
                <a:off x="3639133" y="2181394"/>
                <a:ext cx="168840" cy="12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8534C6-CA23-4D1D-BE37-2437D5F135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30493" y="2172754"/>
                  <a:ext cx="186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EAF85E-675A-4667-AFE3-6AB7B5BE2398}"/>
                    </a:ext>
                  </a:extLst>
                </p14:cNvPr>
                <p14:cNvContentPartPr/>
                <p14:nvPr/>
              </p14:nvContentPartPr>
              <p14:xfrm>
                <a:off x="3894013" y="2189314"/>
                <a:ext cx="59400" cy="146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EAF85E-675A-4667-AFE3-6AB7B5BE23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85373" y="2180674"/>
                  <a:ext cx="77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14A7DB-A076-4767-A55F-A2609680EC6F}"/>
                    </a:ext>
                  </a:extLst>
                </p14:cNvPr>
                <p14:cNvContentPartPr/>
                <p14:nvPr/>
              </p14:nvContentPartPr>
              <p14:xfrm>
                <a:off x="4044133" y="2197234"/>
                <a:ext cx="128880" cy="155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14A7DB-A076-4767-A55F-A2609680EC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35133" y="2188594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84F317-C4AF-4C68-B28F-13DF9F7E2685}"/>
                    </a:ext>
                  </a:extLst>
                </p14:cNvPr>
                <p14:cNvContentPartPr/>
                <p14:nvPr/>
              </p14:nvContentPartPr>
              <p14:xfrm>
                <a:off x="4251133" y="2046034"/>
                <a:ext cx="189360" cy="408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84F317-C4AF-4C68-B28F-13DF9F7E2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42493" y="2037034"/>
                  <a:ext cx="207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23202D-2C38-4811-829F-943637A8DAF1}"/>
                    </a:ext>
                  </a:extLst>
                </p14:cNvPr>
                <p14:cNvContentPartPr/>
                <p14:nvPr/>
              </p14:nvContentPartPr>
              <p14:xfrm>
                <a:off x="4635973" y="2270674"/>
                <a:ext cx="246960" cy="2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23202D-2C38-4811-829F-943637A8DA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26973" y="2262034"/>
                  <a:ext cx="264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69BBB8-42A0-40C8-AD8C-C2DED3BF7174}"/>
                    </a:ext>
                  </a:extLst>
                </p14:cNvPr>
                <p14:cNvContentPartPr/>
                <p14:nvPr/>
              </p14:nvContentPartPr>
              <p14:xfrm>
                <a:off x="4759453" y="2178154"/>
                <a:ext cx="43920" cy="230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69BBB8-42A0-40C8-AD8C-C2DED3BF71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50453" y="2169154"/>
                  <a:ext cx="61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CED2A8-9B52-4510-8D4C-185C48D53DD0}"/>
                    </a:ext>
                  </a:extLst>
                </p14:cNvPr>
                <p14:cNvContentPartPr/>
                <p14:nvPr/>
              </p14:nvContentPartPr>
              <p14:xfrm>
                <a:off x="5003533" y="2192914"/>
                <a:ext cx="90720" cy="224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CED2A8-9B52-4510-8D4C-185C48D53D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94893" y="2184274"/>
                  <a:ext cx="108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8FC277-40FB-4B03-83A5-73DC9990D4C2}"/>
                    </a:ext>
                  </a:extLst>
                </p14:cNvPr>
                <p14:cNvContentPartPr/>
                <p14:nvPr/>
              </p14:nvContentPartPr>
              <p14:xfrm>
                <a:off x="5053213" y="2093914"/>
                <a:ext cx="270720" cy="18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8FC277-40FB-4B03-83A5-73DC9990D4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44573" y="2085274"/>
                  <a:ext cx="28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657140-AD23-4377-A34F-3AE78C531AED}"/>
                    </a:ext>
                  </a:extLst>
                </p14:cNvPr>
                <p14:cNvContentPartPr/>
                <p14:nvPr/>
              </p14:nvContentPartPr>
              <p14:xfrm>
                <a:off x="5346613" y="2102194"/>
                <a:ext cx="135360" cy="27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657140-AD23-4377-A34F-3AE78C531A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37973" y="2093194"/>
                  <a:ext cx="153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3A0FFA-D086-44E0-8C56-39040DFCDF63}"/>
                    </a:ext>
                  </a:extLst>
                </p14:cNvPr>
                <p14:cNvContentPartPr/>
                <p14:nvPr/>
              </p14:nvContentPartPr>
              <p14:xfrm>
                <a:off x="5584573" y="2140354"/>
                <a:ext cx="228240" cy="240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3A0FFA-D086-44E0-8C56-39040DFCDF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75573" y="2131714"/>
                  <a:ext cx="245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BBE68D-59C8-4E7A-A5FA-995D3381BDE4}"/>
                    </a:ext>
                  </a:extLst>
                </p14:cNvPr>
                <p14:cNvContentPartPr/>
                <p14:nvPr/>
              </p14:nvContentPartPr>
              <p14:xfrm>
                <a:off x="5902813" y="2205154"/>
                <a:ext cx="137160" cy="12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BBE68D-59C8-4E7A-A5FA-995D3381BD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3813" y="2196154"/>
                  <a:ext cx="154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A1FCB3-3E21-466C-921A-8B1FB00AB121}"/>
                    </a:ext>
                  </a:extLst>
                </p14:cNvPr>
                <p14:cNvContentPartPr/>
                <p14:nvPr/>
              </p14:nvContentPartPr>
              <p14:xfrm>
                <a:off x="5901373" y="2200114"/>
                <a:ext cx="380880" cy="155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A1FCB3-3E21-466C-921A-8B1FB00AB1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92733" y="2191474"/>
                  <a:ext cx="398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7F16E4-7641-46CE-95AA-921AA719048C}"/>
                    </a:ext>
                  </a:extLst>
                </p14:cNvPr>
                <p14:cNvContentPartPr/>
                <p14:nvPr/>
              </p14:nvContentPartPr>
              <p14:xfrm>
                <a:off x="6353533" y="2175274"/>
                <a:ext cx="47880" cy="172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7F16E4-7641-46CE-95AA-921AA71904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44533" y="2166274"/>
                  <a:ext cx="6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880143-5869-4AFE-AB83-5BE7A655C40E}"/>
                    </a:ext>
                  </a:extLst>
                </p14:cNvPr>
                <p14:cNvContentPartPr/>
                <p14:nvPr/>
              </p14:nvContentPartPr>
              <p14:xfrm>
                <a:off x="6531373" y="2024434"/>
                <a:ext cx="99720" cy="412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880143-5869-4AFE-AB83-5BE7A655C4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22733" y="2015434"/>
                  <a:ext cx="1173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08A23B9-8FE9-4386-AB3B-23D80617BAB6}"/>
              </a:ext>
            </a:extLst>
          </p:cNvPr>
          <p:cNvGrpSpPr/>
          <p:nvPr/>
        </p:nvGrpSpPr>
        <p:grpSpPr>
          <a:xfrm>
            <a:off x="6909373" y="1869634"/>
            <a:ext cx="2630520" cy="486360"/>
            <a:chOff x="6909373" y="1869634"/>
            <a:chExt cx="26305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A9E050-0F41-4EF4-B5E7-3E9D0F2413A2}"/>
                    </a:ext>
                  </a:extLst>
                </p14:cNvPr>
                <p14:cNvContentPartPr/>
                <p14:nvPr/>
              </p14:nvContentPartPr>
              <p14:xfrm>
                <a:off x="6909373" y="2214154"/>
                <a:ext cx="256320" cy="51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A9E050-0F41-4EF4-B5E7-3E9D0F2413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00733" y="2205154"/>
                  <a:ext cx="273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9B1077-ACD1-4170-BF60-CD14F768DE84}"/>
                    </a:ext>
                  </a:extLst>
                </p14:cNvPr>
                <p14:cNvContentPartPr/>
                <p14:nvPr/>
              </p14:nvContentPartPr>
              <p14:xfrm>
                <a:off x="7047973" y="2136394"/>
                <a:ext cx="43920" cy="19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9B1077-ACD1-4170-BF60-CD14F768DE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38973" y="2127394"/>
                  <a:ext cx="61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31B3980-CF36-4B44-87DC-4440A6850117}"/>
                    </a:ext>
                  </a:extLst>
                </p14:cNvPr>
                <p14:cNvContentPartPr/>
                <p14:nvPr/>
              </p14:nvContentPartPr>
              <p14:xfrm>
                <a:off x="7342453" y="2109754"/>
                <a:ext cx="84600" cy="246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31B3980-CF36-4B44-87DC-4440A68501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33813" y="2101114"/>
                  <a:ext cx="102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7174073-46B9-4E28-A767-0A1808B785E9}"/>
                    </a:ext>
                  </a:extLst>
                </p14:cNvPr>
                <p14:cNvContentPartPr/>
                <p14:nvPr/>
              </p14:nvContentPartPr>
              <p14:xfrm>
                <a:off x="7399333" y="2023354"/>
                <a:ext cx="194040" cy="17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7174073-46B9-4E28-A767-0A1808B785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90693" y="2014714"/>
                  <a:ext cx="211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617B005-98CE-4F3B-89B9-63E3454E0C9A}"/>
                    </a:ext>
                  </a:extLst>
                </p14:cNvPr>
                <p14:cNvContentPartPr/>
                <p14:nvPr/>
              </p14:nvContentPartPr>
              <p14:xfrm>
                <a:off x="7676893" y="2026594"/>
                <a:ext cx="175680" cy="258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617B005-98CE-4F3B-89B9-63E3454E0C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7893" y="2017954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6FC87B-E882-4AA4-BF21-684B3ECB55BF}"/>
                    </a:ext>
                  </a:extLst>
                </p14:cNvPr>
                <p14:cNvContentPartPr/>
                <p14:nvPr/>
              </p14:nvContentPartPr>
              <p14:xfrm>
                <a:off x="7888933" y="2090314"/>
                <a:ext cx="210960" cy="215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6FC87B-E882-4AA4-BF21-684B3ECB55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9933" y="2081314"/>
                  <a:ext cx="228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2CAF6E-B3B1-4666-9CF6-8FFB1E7446C6}"/>
                    </a:ext>
                  </a:extLst>
                </p14:cNvPr>
                <p14:cNvContentPartPr/>
                <p14:nvPr/>
              </p14:nvContentPartPr>
              <p14:xfrm>
                <a:off x="7904053" y="2058634"/>
                <a:ext cx="475200" cy="220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2CAF6E-B3B1-4666-9CF6-8FFB1E7446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95413" y="2049634"/>
                  <a:ext cx="492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430D60-871F-4229-9E30-2379F5473F91}"/>
                    </a:ext>
                  </a:extLst>
                </p14:cNvPr>
                <p14:cNvContentPartPr/>
                <p14:nvPr/>
              </p14:nvContentPartPr>
              <p14:xfrm>
                <a:off x="8234533" y="2118394"/>
                <a:ext cx="323280" cy="171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430D60-871F-4229-9E30-2379F5473F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25533" y="2109394"/>
                  <a:ext cx="340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4F29A3-10B9-4AA5-9586-7018CFB9CFFC}"/>
                    </a:ext>
                  </a:extLst>
                </p14:cNvPr>
                <p14:cNvContentPartPr/>
                <p14:nvPr/>
              </p14:nvContentPartPr>
              <p14:xfrm>
                <a:off x="8592373" y="2064754"/>
                <a:ext cx="211680" cy="225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4F29A3-10B9-4AA5-9586-7018CFB9CF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83733" y="2056114"/>
                  <a:ext cx="229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0F2D3D-B41A-449E-9709-59CC2278BE93}"/>
                    </a:ext>
                  </a:extLst>
                </p14:cNvPr>
                <p14:cNvContentPartPr/>
                <p14:nvPr/>
              </p14:nvContentPartPr>
              <p14:xfrm>
                <a:off x="8974333" y="1869634"/>
                <a:ext cx="102600" cy="460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0F2D3D-B41A-449E-9709-59CC2278BE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65333" y="1860634"/>
                  <a:ext cx="1202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13F58E-FF31-46E6-9C37-7E6F2499FF63}"/>
                    </a:ext>
                  </a:extLst>
                </p14:cNvPr>
                <p14:cNvContentPartPr/>
                <p14:nvPr/>
              </p14:nvContentPartPr>
              <p14:xfrm>
                <a:off x="9212293" y="2101114"/>
                <a:ext cx="327600" cy="38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13F58E-FF31-46E6-9C37-7E6F2499FF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03653" y="2092114"/>
                  <a:ext cx="345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C7E4C8F-C988-4C20-B6A8-CB1AF779FDB7}"/>
                    </a:ext>
                  </a:extLst>
                </p14:cNvPr>
                <p14:cNvContentPartPr/>
                <p14:nvPr/>
              </p14:nvContentPartPr>
              <p14:xfrm>
                <a:off x="9375373" y="2017954"/>
                <a:ext cx="23400" cy="21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C7E4C8F-C988-4C20-B6A8-CB1AF779FD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66733" y="2008954"/>
                  <a:ext cx="4104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B638501-B8CD-4D8F-ACCB-C28A3980BD60}"/>
                  </a:ext>
                </a:extLst>
              </p14:cNvPr>
              <p14:cNvContentPartPr/>
              <p14:nvPr/>
            </p14:nvContentPartPr>
            <p14:xfrm>
              <a:off x="9779653" y="2085994"/>
              <a:ext cx="19440" cy="450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B638501-B8CD-4D8F-ACCB-C28A3980BD6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70653" y="2076994"/>
                <a:ext cx="370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65D41C2-01BB-4AE4-A0FF-758FD983563A}"/>
              </a:ext>
            </a:extLst>
          </p:cNvPr>
          <p:cNvGrpSpPr/>
          <p:nvPr/>
        </p:nvGrpSpPr>
        <p:grpSpPr>
          <a:xfrm>
            <a:off x="9976213" y="2119474"/>
            <a:ext cx="325080" cy="25920"/>
            <a:chOff x="9976213" y="2119474"/>
            <a:chExt cx="325080" cy="2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16E733-B39A-4194-8350-2E3821D65866}"/>
                    </a:ext>
                  </a:extLst>
                </p14:cNvPr>
                <p14:cNvContentPartPr/>
                <p14:nvPr/>
              </p14:nvContentPartPr>
              <p14:xfrm>
                <a:off x="9976213" y="2119474"/>
                <a:ext cx="325080" cy="25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16E733-B39A-4194-8350-2E3821D6586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67573" y="2110834"/>
                  <a:ext cx="342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43180CD-4C29-4A22-B685-B4DEB2D2E76D}"/>
                    </a:ext>
                  </a:extLst>
                </p14:cNvPr>
                <p14:cNvContentPartPr/>
                <p14:nvPr/>
              </p14:nvContentPartPr>
              <p14:xfrm>
                <a:off x="10285453" y="2124514"/>
                <a:ext cx="6480" cy="1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43180CD-4C29-4A22-B685-B4DEB2D2E7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76453" y="2115514"/>
                  <a:ext cx="241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B9C77EF-1E7A-47E6-B143-B9A0FA091645}"/>
                  </a:ext>
                </a:extLst>
              </p14:cNvPr>
              <p14:cNvContentPartPr/>
              <p14:nvPr/>
            </p14:nvContentPartPr>
            <p14:xfrm>
              <a:off x="3444733" y="3689434"/>
              <a:ext cx="401400" cy="462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B9C77EF-1E7A-47E6-B143-B9A0FA0916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36093" y="3680794"/>
                <a:ext cx="419040" cy="48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1D75BD7-B554-4813-8B76-9739536B9BC8}"/>
              </a:ext>
            </a:extLst>
          </p:cNvPr>
          <p:cNvGrpSpPr/>
          <p:nvPr/>
        </p:nvGrpSpPr>
        <p:grpSpPr>
          <a:xfrm>
            <a:off x="685693" y="5546314"/>
            <a:ext cx="970920" cy="492120"/>
            <a:chOff x="685693" y="5546314"/>
            <a:chExt cx="9709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B4DFE15-3FCB-4B45-88FE-80090E387C30}"/>
                    </a:ext>
                  </a:extLst>
                </p14:cNvPr>
                <p14:cNvContentPartPr/>
                <p14:nvPr/>
              </p14:nvContentPartPr>
              <p14:xfrm>
                <a:off x="685693" y="5722354"/>
                <a:ext cx="480600" cy="3160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B4DFE15-3FCB-4B45-88FE-80090E387C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693" y="5713354"/>
                  <a:ext cx="498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096C94-9275-43A7-BD1E-F2F6EE466032}"/>
                    </a:ext>
                  </a:extLst>
                </p14:cNvPr>
                <p14:cNvContentPartPr/>
                <p14:nvPr/>
              </p14:nvContentPartPr>
              <p14:xfrm>
                <a:off x="1119853" y="5853034"/>
                <a:ext cx="122040" cy="144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096C94-9275-43A7-BD1E-F2F6EE4660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1213" y="5844034"/>
                  <a:ext cx="139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AE31394-FDEE-43FA-9E28-86873B7DE69E}"/>
                    </a:ext>
                  </a:extLst>
                </p14:cNvPr>
                <p14:cNvContentPartPr/>
                <p14:nvPr/>
              </p14:nvContentPartPr>
              <p14:xfrm>
                <a:off x="1363933" y="5546314"/>
                <a:ext cx="199080" cy="453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AE31394-FDEE-43FA-9E28-86873B7DE6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54933" y="5537314"/>
                  <a:ext cx="216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B6593D-19F6-4570-B37C-9E272D958EA4}"/>
                    </a:ext>
                  </a:extLst>
                </p14:cNvPr>
                <p14:cNvContentPartPr/>
                <p14:nvPr/>
              </p14:nvContentPartPr>
              <p14:xfrm>
                <a:off x="1347373" y="5793994"/>
                <a:ext cx="203400" cy="25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B6593D-19F6-4570-B37C-9E272D958E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38733" y="5784994"/>
                  <a:ext cx="22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C171BD3-7CA9-4AED-97F1-3E7BFF5F4063}"/>
                    </a:ext>
                  </a:extLst>
                </p14:cNvPr>
                <p14:cNvContentPartPr/>
                <p14:nvPr/>
              </p14:nvContentPartPr>
              <p14:xfrm>
                <a:off x="1509013" y="5813074"/>
                <a:ext cx="147600" cy="201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C171BD3-7CA9-4AED-97F1-3E7BFF5F40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00373" y="5804074"/>
                  <a:ext cx="16524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60761F5-CA71-4BC0-9285-A3DB68269C07}"/>
                  </a:ext>
                </a:extLst>
              </p14:cNvPr>
              <p14:cNvContentPartPr/>
              <p14:nvPr/>
            </p14:nvContentPartPr>
            <p14:xfrm>
              <a:off x="1938853" y="5730994"/>
              <a:ext cx="4320" cy="82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60761F5-CA71-4BC0-9285-A3DB68269C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929853" y="5722354"/>
                <a:ext cx="21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14128DA-56D6-44C4-8483-95CFD32AB4D0}"/>
                  </a:ext>
                </a:extLst>
              </p14:cNvPr>
              <p14:cNvContentPartPr/>
              <p14:nvPr/>
            </p14:nvContentPartPr>
            <p14:xfrm>
              <a:off x="1896733" y="5943394"/>
              <a:ext cx="17640" cy="93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14128DA-56D6-44C4-8483-95CFD32AB4D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888093" y="5934754"/>
                <a:ext cx="352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9A46287-3E4E-470C-8C27-7016153655DE}"/>
              </a:ext>
            </a:extLst>
          </p:cNvPr>
          <p:cNvGrpSpPr/>
          <p:nvPr/>
        </p:nvGrpSpPr>
        <p:grpSpPr>
          <a:xfrm>
            <a:off x="2183293" y="2592514"/>
            <a:ext cx="9509135" cy="4147818"/>
            <a:chOff x="2183293" y="2592514"/>
            <a:chExt cx="9509135" cy="414781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676A19B-2706-454C-ADF3-953B799205E0}"/>
                    </a:ext>
                  </a:extLst>
                </p14:cNvPr>
                <p14:cNvContentPartPr/>
                <p14:nvPr/>
              </p14:nvContentPartPr>
              <p14:xfrm>
                <a:off x="2325133" y="2956834"/>
                <a:ext cx="145080" cy="54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676A19B-2706-454C-ADF3-953B799205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16133" y="2948194"/>
                  <a:ext cx="162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348882F-41D6-4182-BA86-C42033ED600C}"/>
                    </a:ext>
                  </a:extLst>
                </p14:cNvPr>
                <p14:cNvContentPartPr/>
                <p14:nvPr/>
              </p14:nvContentPartPr>
              <p14:xfrm>
                <a:off x="2348893" y="3066274"/>
                <a:ext cx="177840" cy="19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348882F-41D6-4182-BA86-C42033ED60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0253" y="3057634"/>
                  <a:ext cx="195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29677C-1EE2-4DB5-A856-68D6975EF561}"/>
                    </a:ext>
                  </a:extLst>
                </p14:cNvPr>
                <p14:cNvContentPartPr/>
                <p14:nvPr/>
              </p14:nvContentPartPr>
              <p14:xfrm>
                <a:off x="3068173" y="2805994"/>
                <a:ext cx="61560" cy="19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29677C-1EE2-4DB5-A856-68D6975EF5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59173" y="2797354"/>
                  <a:ext cx="79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BC91B18-E788-4730-B6EA-2E008F788108}"/>
                    </a:ext>
                  </a:extLst>
                </p14:cNvPr>
                <p14:cNvContentPartPr/>
                <p14:nvPr/>
              </p14:nvContentPartPr>
              <p14:xfrm>
                <a:off x="2880253" y="2999674"/>
                <a:ext cx="307800" cy="54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BC91B18-E788-4730-B6EA-2E008F78810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1253" y="2991034"/>
                  <a:ext cx="325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63C894-3D73-46FD-B205-C65E502B34F9}"/>
                    </a:ext>
                  </a:extLst>
                </p14:cNvPr>
                <p14:cNvContentPartPr/>
                <p14:nvPr/>
              </p14:nvContentPartPr>
              <p14:xfrm>
                <a:off x="2927053" y="3113794"/>
                <a:ext cx="249840" cy="221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63C894-3D73-46FD-B205-C65E502B34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18053" y="3104794"/>
                  <a:ext cx="267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61EDFA-F00B-43A4-A124-B27623697E13}"/>
                    </a:ext>
                  </a:extLst>
                </p14:cNvPr>
                <p14:cNvContentPartPr/>
                <p14:nvPr/>
              </p14:nvContentPartPr>
              <p14:xfrm>
                <a:off x="3368053" y="2984914"/>
                <a:ext cx="18000" cy="43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61EDFA-F00B-43A4-A124-B27623697E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59053" y="2976274"/>
                  <a:ext cx="3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6385504-96FB-452A-93C2-EACE2DB2B6E6}"/>
                    </a:ext>
                  </a:extLst>
                </p14:cNvPr>
                <p14:cNvContentPartPr/>
                <p14:nvPr/>
              </p14:nvContentPartPr>
              <p14:xfrm>
                <a:off x="3662893" y="2776474"/>
                <a:ext cx="211680" cy="212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6385504-96FB-452A-93C2-EACE2DB2B6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54253" y="2767474"/>
                  <a:ext cx="229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2BB939-8CEC-4AF5-9E72-B794F4E480A0}"/>
                    </a:ext>
                  </a:extLst>
                </p14:cNvPr>
                <p14:cNvContentPartPr/>
                <p14:nvPr/>
              </p14:nvContentPartPr>
              <p14:xfrm>
                <a:off x="3567493" y="2987434"/>
                <a:ext cx="287640" cy="3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2BB939-8CEC-4AF5-9E72-B794F4E480A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58853" y="2978794"/>
                  <a:ext cx="305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0A9433-BC10-4758-ACDC-0C8E73824F1B}"/>
                    </a:ext>
                  </a:extLst>
                </p14:cNvPr>
                <p14:cNvContentPartPr/>
                <p14:nvPr/>
              </p14:nvContentPartPr>
              <p14:xfrm>
                <a:off x="3555613" y="3094354"/>
                <a:ext cx="288720" cy="195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0A9433-BC10-4758-ACDC-0C8E73824F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46973" y="3085714"/>
                  <a:ext cx="306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8869CA-B736-4BE3-A8FC-D24056D8BCEA}"/>
                    </a:ext>
                  </a:extLst>
                </p14:cNvPr>
                <p14:cNvContentPartPr/>
                <p14:nvPr/>
              </p14:nvContentPartPr>
              <p14:xfrm>
                <a:off x="3399733" y="2764594"/>
                <a:ext cx="197280" cy="569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8869CA-B736-4BE3-A8FC-D24056D8BC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0733" y="2755954"/>
                  <a:ext cx="2149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7D12FE-A587-44D5-8BA2-68576A90CF31}"/>
                    </a:ext>
                  </a:extLst>
                </p14:cNvPr>
                <p14:cNvContentPartPr/>
                <p14:nvPr/>
              </p14:nvContentPartPr>
              <p14:xfrm>
                <a:off x="3941533" y="2759554"/>
                <a:ext cx="179640" cy="567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7D12FE-A587-44D5-8BA2-68576A90CF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32533" y="2750554"/>
                  <a:ext cx="1972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386EFF-492B-4B6C-9E9C-E82930A363EE}"/>
                    </a:ext>
                  </a:extLst>
                </p14:cNvPr>
                <p14:cNvContentPartPr/>
                <p14:nvPr/>
              </p14:nvContentPartPr>
              <p14:xfrm>
                <a:off x="4097053" y="2601154"/>
                <a:ext cx="96120" cy="244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386EFF-492B-4B6C-9E9C-E82930A363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88053" y="2592514"/>
                  <a:ext cx="113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87DFF1-D85D-4FA2-8A72-4AAC69C7E46F}"/>
                    </a:ext>
                  </a:extLst>
                </p14:cNvPr>
                <p14:cNvContentPartPr/>
                <p14:nvPr/>
              </p14:nvContentPartPr>
              <p14:xfrm>
                <a:off x="4329253" y="2946754"/>
                <a:ext cx="256680" cy="55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87DFF1-D85D-4FA2-8A72-4AAC69C7E4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20613" y="2937754"/>
                  <a:ext cx="274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F0BEEF-D36A-42EF-866C-3002E11B5EC5}"/>
                    </a:ext>
                  </a:extLst>
                </p14:cNvPr>
                <p14:cNvContentPartPr/>
                <p14:nvPr/>
              </p14:nvContentPartPr>
              <p14:xfrm>
                <a:off x="4444453" y="2885554"/>
                <a:ext cx="18720" cy="157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F0BEEF-D36A-42EF-866C-3002E11B5E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35453" y="2876914"/>
                  <a:ext cx="36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A4221A8-FED6-4EC8-8789-77C9F4E3418D}"/>
                    </a:ext>
                  </a:extLst>
                </p14:cNvPr>
                <p14:cNvContentPartPr/>
                <p14:nvPr/>
              </p14:nvContentPartPr>
              <p14:xfrm>
                <a:off x="4950973" y="2770714"/>
                <a:ext cx="95040" cy="18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A4221A8-FED6-4EC8-8789-77C9F4E341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42333" y="2762074"/>
                  <a:ext cx="112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F389CF-7FAB-4864-B195-5BD66D015D9F}"/>
                    </a:ext>
                  </a:extLst>
                </p14:cNvPr>
                <p14:cNvContentPartPr/>
                <p14:nvPr/>
              </p14:nvContentPartPr>
              <p14:xfrm>
                <a:off x="4773493" y="2948194"/>
                <a:ext cx="357480" cy="64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F389CF-7FAB-4864-B195-5BD66D015D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64853" y="2939554"/>
                  <a:ext cx="37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C01A9DD-7E62-4F50-8D68-F7CB86F06EBB}"/>
                    </a:ext>
                  </a:extLst>
                </p14:cNvPr>
                <p14:cNvContentPartPr/>
                <p14:nvPr/>
              </p14:nvContentPartPr>
              <p14:xfrm>
                <a:off x="4779613" y="3086074"/>
                <a:ext cx="268200" cy="237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C01A9DD-7E62-4F50-8D68-F7CB86F06E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70613" y="3077434"/>
                  <a:ext cx="285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490EF1-803D-46B1-AE74-36F33E57A745}"/>
                    </a:ext>
                  </a:extLst>
                </p14:cNvPr>
                <p14:cNvContentPartPr/>
                <p14:nvPr/>
              </p14:nvContentPartPr>
              <p14:xfrm>
                <a:off x="5217373" y="2820034"/>
                <a:ext cx="230400" cy="482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490EF1-803D-46B1-AE74-36F33E57A7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8733" y="2811034"/>
                  <a:ext cx="2480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E64BB2-21C7-4EA8-9F6E-38474425E7BD}"/>
                    </a:ext>
                  </a:extLst>
                </p14:cNvPr>
                <p14:cNvContentPartPr/>
                <p14:nvPr/>
              </p14:nvContentPartPr>
              <p14:xfrm>
                <a:off x="5600413" y="2738314"/>
                <a:ext cx="234360" cy="215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E64BB2-21C7-4EA8-9F6E-38474425E7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91773" y="2729314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8E8B4F-2FF2-4A54-8A1D-543DC5675623}"/>
                    </a:ext>
                  </a:extLst>
                </p14:cNvPr>
                <p14:cNvContentPartPr/>
                <p14:nvPr/>
              </p14:nvContentPartPr>
              <p14:xfrm>
                <a:off x="5498893" y="2961154"/>
                <a:ext cx="374760" cy="74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8E8B4F-2FF2-4A54-8A1D-543DC56756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90253" y="2952154"/>
                  <a:ext cx="392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E4EABA-989F-4107-8111-ADBF758D6E23}"/>
                    </a:ext>
                  </a:extLst>
                </p14:cNvPr>
                <p14:cNvContentPartPr/>
                <p14:nvPr/>
              </p14:nvContentPartPr>
              <p14:xfrm>
                <a:off x="5542093" y="3100834"/>
                <a:ext cx="209160" cy="158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E4EABA-989F-4107-8111-ADBF758D6E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33093" y="3092194"/>
                  <a:ext cx="226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1EC04F4-3668-471D-872B-88B43E8C04FF}"/>
                    </a:ext>
                  </a:extLst>
                </p14:cNvPr>
                <p14:cNvContentPartPr/>
                <p14:nvPr/>
              </p14:nvContentPartPr>
              <p14:xfrm>
                <a:off x="5953933" y="2785834"/>
                <a:ext cx="158760" cy="484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1EC04F4-3668-471D-872B-88B43E8C04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44933" y="2776834"/>
                  <a:ext cx="1764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646A1A-4BBD-4087-B01D-DA32DAF16A50}"/>
                    </a:ext>
                  </a:extLst>
                </p14:cNvPr>
                <p14:cNvContentPartPr/>
                <p14:nvPr/>
              </p14:nvContentPartPr>
              <p14:xfrm>
                <a:off x="6126733" y="2726074"/>
                <a:ext cx="32400" cy="86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646A1A-4BBD-4087-B01D-DA32DAF16A5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18093" y="2717074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2FF796-6588-4768-B609-E8F9305F9957}"/>
                    </a:ext>
                  </a:extLst>
                </p14:cNvPr>
                <p14:cNvContentPartPr/>
                <p14:nvPr/>
              </p14:nvContentPartPr>
              <p14:xfrm>
                <a:off x="6226813" y="2687194"/>
                <a:ext cx="68040" cy="11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2FF796-6588-4768-B609-E8F9305F99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8173" y="2678194"/>
                  <a:ext cx="8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7CCBF99-33F3-4098-8A01-335F55AA68A3}"/>
                    </a:ext>
                  </a:extLst>
                </p14:cNvPr>
                <p14:cNvContentPartPr/>
                <p14:nvPr/>
              </p14:nvContentPartPr>
              <p14:xfrm>
                <a:off x="6473413" y="2926954"/>
                <a:ext cx="254160" cy="46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7CCBF99-33F3-4098-8A01-335F55AA68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64413" y="2918314"/>
                  <a:ext cx="271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09D1A08-20CC-407C-9460-970D7113687D}"/>
                    </a:ext>
                  </a:extLst>
                </p14:cNvPr>
                <p14:cNvContentPartPr/>
                <p14:nvPr/>
              </p14:nvContentPartPr>
              <p14:xfrm>
                <a:off x="6623893" y="2825434"/>
                <a:ext cx="48240" cy="173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09D1A08-20CC-407C-9460-970D711368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15253" y="2816434"/>
                  <a:ext cx="65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E1B0C0-9925-4A5D-9FEA-FD65AA747C1D}"/>
                    </a:ext>
                  </a:extLst>
                </p14:cNvPr>
                <p14:cNvContentPartPr/>
                <p14:nvPr/>
              </p14:nvContentPartPr>
              <p14:xfrm>
                <a:off x="7027453" y="2697274"/>
                <a:ext cx="72000" cy="221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E1B0C0-9925-4A5D-9FEA-FD65AA747C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18453" y="2688634"/>
                  <a:ext cx="89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C47BB4-1545-4527-84B7-A7F4C3EB658B}"/>
                    </a:ext>
                  </a:extLst>
                </p14:cNvPr>
                <p14:cNvContentPartPr/>
                <p14:nvPr/>
              </p14:nvContentPartPr>
              <p14:xfrm>
                <a:off x="6808213" y="2942434"/>
                <a:ext cx="341280" cy="56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C47BB4-1545-4527-84B7-A7F4C3EB65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99573" y="2933434"/>
                  <a:ext cx="358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D6D10C-E6B4-4272-880C-52795D8BDB43}"/>
                    </a:ext>
                  </a:extLst>
                </p14:cNvPr>
                <p14:cNvContentPartPr/>
                <p14:nvPr/>
              </p14:nvContentPartPr>
              <p14:xfrm>
                <a:off x="6827653" y="3066994"/>
                <a:ext cx="269640" cy="178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D6D10C-E6B4-4272-880C-52795D8BDB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18653" y="3057994"/>
                  <a:ext cx="287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4FCD02-D147-4726-A417-D97ABDAD2282}"/>
                    </a:ext>
                  </a:extLst>
                </p14:cNvPr>
                <p14:cNvContentPartPr/>
                <p14:nvPr/>
              </p14:nvContentPartPr>
              <p14:xfrm>
                <a:off x="7337773" y="2707714"/>
                <a:ext cx="227520" cy="451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4FCD02-D147-4726-A417-D97ABDAD22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29133" y="2698714"/>
                  <a:ext cx="245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FA8B1F-8A85-45C0-99CC-73EC86AC7C0A}"/>
                    </a:ext>
                  </a:extLst>
                </p14:cNvPr>
                <p14:cNvContentPartPr/>
                <p14:nvPr/>
              </p14:nvContentPartPr>
              <p14:xfrm>
                <a:off x="7724773" y="2611954"/>
                <a:ext cx="232920" cy="231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FA8B1F-8A85-45C0-99CC-73EC86AC7C0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15773" y="2603314"/>
                  <a:ext cx="250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8C58C6-B4F8-4BDA-8C26-538E86B171B7}"/>
                    </a:ext>
                  </a:extLst>
                </p14:cNvPr>
                <p14:cNvContentPartPr/>
                <p14:nvPr/>
              </p14:nvContentPartPr>
              <p14:xfrm>
                <a:off x="7621813" y="2851714"/>
                <a:ext cx="298800" cy="49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8C58C6-B4F8-4BDA-8C26-538E86B171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13173" y="2843074"/>
                  <a:ext cx="31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8471E0-1A39-461F-9928-468EA02DDFD9}"/>
                    </a:ext>
                  </a:extLst>
                </p14:cNvPr>
                <p14:cNvContentPartPr/>
                <p14:nvPr/>
              </p14:nvContentPartPr>
              <p14:xfrm>
                <a:off x="7612093" y="2984554"/>
                <a:ext cx="198720" cy="151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8471E0-1A39-461F-9928-468EA02DDF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03453" y="2975554"/>
                  <a:ext cx="216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3507FE-A182-47FE-BBE7-AC1D40D7E1E8}"/>
                    </a:ext>
                  </a:extLst>
                </p14:cNvPr>
                <p14:cNvContentPartPr/>
                <p14:nvPr/>
              </p14:nvContentPartPr>
              <p14:xfrm>
                <a:off x="8038333" y="2706634"/>
                <a:ext cx="201600" cy="494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3507FE-A182-47FE-BBE7-AC1D40D7E1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029333" y="2697634"/>
                  <a:ext cx="219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23FF04-A98F-49E3-907B-A3D29D9D72A2}"/>
                    </a:ext>
                  </a:extLst>
                </p14:cNvPr>
                <p14:cNvContentPartPr/>
                <p14:nvPr/>
              </p14:nvContentPartPr>
              <p14:xfrm>
                <a:off x="8284213" y="2596114"/>
                <a:ext cx="15480" cy="111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023FF04-A98F-49E3-907B-A3D29D9D72A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75213" y="2587474"/>
                  <a:ext cx="33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6D9E4E-873E-4882-9414-38187F9586DE}"/>
                    </a:ext>
                  </a:extLst>
                </p14:cNvPr>
                <p14:cNvContentPartPr/>
                <p14:nvPr/>
              </p14:nvContentPartPr>
              <p14:xfrm>
                <a:off x="8377093" y="2592514"/>
                <a:ext cx="30960" cy="129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6D9E4E-873E-4882-9414-38187F9586D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68093" y="2583514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6A6F5-BD0B-4F30-8F51-1563B2C2B279}"/>
                    </a:ext>
                  </a:extLst>
                </p14:cNvPr>
                <p14:cNvContentPartPr/>
                <p14:nvPr/>
              </p14:nvContentPartPr>
              <p14:xfrm>
                <a:off x="8503093" y="2883394"/>
                <a:ext cx="318240" cy="45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6A6F5-BD0B-4F30-8F51-1563B2C2B2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94093" y="2874394"/>
                  <a:ext cx="335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3BEBB77-428E-433B-BB8E-E19D9152209D}"/>
                    </a:ext>
                  </a:extLst>
                </p14:cNvPr>
                <p14:cNvContentPartPr/>
                <p14:nvPr/>
              </p14:nvContentPartPr>
              <p14:xfrm>
                <a:off x="8623333" y="2808154"/>
                <a:ext cx="21600" cy="207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3BEBB77-428E-433B-BB8E-E19D915220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14333" y="2799514"/>
                  <a:ext cx="39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D9C7881-0FD4-4243-A357-1DF3C7157820}"/>
                    </a:ext>
                  </a:extLst>
                </p14:cNvPr>
                <p14:cNvContentPartPr/>
                <p14:nvPr/>
              </p14:nvContentPartPr>
              <p14:xfrm>
                <a:off x="9044893" y="2886274"/>
                <a:ext cx="23760" cy="43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D9C7881-0FD4-4243-A357-1DF3C71578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36253" y="2877634"/>
                  <a:ext cx="41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3A65E1F-B931-4727-9AB6-3D024EF87E6B}"/>
                    </a:ext>
                  </a:extLst>
                </p14:cNvPr>
                <p14:cNvContentPartPr/>
                <p14:nvPr/>
              </p14:nvContentPartPr>
              <p14:xfrm>
                <a:off x="9255493" y="2918674"/>
                <a:ext cx="316440" cy="24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3A65E1F-B931-4727-9AB6-3D024EF87E6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46493" y="2910034"/>
                  <a:ext cx="334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74B87F-22C4-440A-860C-099054CA94A6}"/>
                    </a:ext>
                  </a:extLst>
                </p14:cNvPr>
                <p14:cNvContentPartPr/>
                <p14:nvPr/>
              </p14:nvContentPartPr>
              <p14:xfrm>
                <a:off x="2380573" y="3900034"/>
                <a:ext cx="119520" cy="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74B87F-22C4-440A-860C-099054CA94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71933" y="3891394"/>
                  <a:ext cx="137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AC61E7-262B-42CF-9991-60EC7D5A11AA}"/>
                    </a:ext>
                  </a:extLst>
                </p14:cNvPr>
                <p14:cNvContentPartPr/>
                <p14:nvPr/>
              </p14:nvContentPartPr>
              <p14:xfrm>
                <a:off x="2369413" y="3977434"/>
                <a:ext cx="171360" cy="18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AC61E7-262B-42CF-9991-60EC7D5A11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60413" y="3968434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5D01307-E98E-4B25-A43D-D3A46686245A}"/>
                    </a:ext>
                  </a:extLst>
                </p14:cNvPr>
                <p14:cNvContentPartPr/>
                <p14:nvPr/>
              </p14:nvContentPartPr>
              <p14:xfrm>
                <a:off x="3099133" y="3729754"/>
                <a:ext cx="60840" cy="205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5D01307-E98E-4B25-A43D-D3A4668624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90493" y="3720754"/>
                  <a:ext cx="78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28550B-BC23-4265-A900-AB4B3B6B2084}"/>
                    </a:ext>
                  </a:extLst>
                </p14:cNvPr>
                <p14:cNvContentPartPr/>
                <p14:nvPr/>
              </p14:nvContentPartPr>
              <p14:xfrm>
                <a:off x="2916613" y="3992914"/>
                <a:ext cx="360360" cy="35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28550B-BC23-4265-A900-AB4B3B6B20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07973" y="3983914"/>
                  <a:ext cx="37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010F5B-F713-4AF8-A8F7-0D3F34D97D49}"/>
                    </a:ext>
                  </a:extLst>
                </p14:cNvPr>
                <p14:cNvContentPartPr/>
                <p14:nvPr/>
              </p14:nvContentPartPr>
              <p14:xfrm>
                <a:off x="2903653" y="4152754"/>
                <a:ext cx="303840" cy="184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010F5B-F713-4AF8-A8F7-0D3F34D97D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94653" y="4144114"/>
                  <a:ext cx="32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E6F1CEF-70CA-4D07-866C-64419E16F2B8}"/>
                    </a:ext>
                  </a:extLst>
                </p14:cNvPr>
                <p14:cNvContentPartPr/>
                <p14:nvPr/>
              </p14:nvContentPartPr>
              <p14:xfrm>
                <a:off x="7121053" y="3614914"/>
                <a:ext cx="154800" cy="435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E6F1CEF-70CA-4D07-866C-64419E16F2B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12413" y="3605914"/>
                  <a:ext cx="1724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FB4820-9AF8-466E-8D34-B6E00E603E3F}"/>
                    </a:ext>
                  </a:extLst>
                </p14:cNvPr>
                <p14:cNvContentPartPr/>
                <p14:nvPr/>
              </p14:nvContentPartPr>
              <p14:xfrm>
                <a:off x="7372333" y="3562354"/>
                <a:ext cx="200160" cy="229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FB4820-9AF8-466E-8D34-B6E00E603E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63693" y="3553354"/>
                  <a:ext cx="217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43901B5-7670-4DA5-8AF2-D7C4183DFECA}"/>
                    </a:ext>
                  </a:extLst>
                </p14:cNvPr>
                <p14:cNvContentPartPr/>
                <p14:nvPr/>
              </p14:nvContentPartPr>
              <p14:xfrm>
                <a:off x="7302493" y="3845674"/>
                <a:ext cx="241920" cy="39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43901B5-7670-4DA5-8AF2-D7C4183DFE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93853" y="3837034"/>
                  <a:ext cx="259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55C74B4-3D8D-487F-8CC1-9EB069E0C3EC}"/>
                    </a:ext>
                  </a:extLst>
                </p14:cNvPr>
                <p14:cNvContentPartPr/>
                <p14:nvPr/>
              </p14:nvContentPartPr>
              <p14:xfrm>
                <a:off x="7333813" y="3903274"/>
                <a:ext cx="198360" cy="16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55C74B4-3D8D-487F-8CC1-9EB069E0C3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24813" y="3894274"/>
                  <a:ext cx="21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5DA6273-BD7C-4C5E-A8E1-DD765D260449}"/>
                    </a:ext>
                  </a:extLst>
                </p14:cNvPr>
                <p14:cNvContentPartPr/>
                <p14:nvPr/>
              </p14:nvContentPartPr>
              <p14:xfrm>
                <a:off x="7646293" y="3507274"/>
                <a:ext cx="211320" cy="562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5DA6273-BD7C-4C5E-A8E1-DD765D2604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37653" y="3498274"/>
                  <a:ext cx="2289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10B1AD-2CFC-4F99-B6AF-949F8BBBC5E2}"/>
                    </a:ext>
                  </a:extLst>
                </p14:cNvPr>
                <p14:cNvContentPartPr/>
                <p14:nvPr/>
              </p14:nvContentPartPr>
              <p14:xfrm>
                <a:off x="7901173" y="3443194"/>
                <a:ext cx="16200" cy="102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110B1AD-2CFC-4F99-B6AF-949F8BBBC5E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92533" y="3434554"/>
                  <a:ext cx="3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D0D091-BFCE-4900-9753-F56E305E66EC}"/>
                    </a:ext>
                  </a:extLst>
                </p14:cNvPr>
                <p14:cNvContentPartPr/>
                <p14:nvPr/>
              </p14:nvContentPartPr>
              <p14:xfrm>
                <a:off x="8014213" y="3401434"/>
                <a:ext cx="25920" cy="131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D0D091-BFCE-4900-9753-F56E305E66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05213" y="3392434"/>
                  <a:ext cx="4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E5687E-890C-4E5F-8B47-9E80E92FE7BE}"/>
                    </a:ext>
                  </a:extLst>
                </p14:cNvPr>
                <p14:cNvContentPartPr/>
                <p14:nvPr/>
              </p14:nvContentPartPr>
              <p14:xfrm>
                <a:off x="8061013" y="3740914"/>
                <a:ext cx="315720" cy="51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E5687E-890C-4E5F-8B47-9E80E92FE7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52013" y="3732274"/>
                  <a:ext cx="333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4F17CE-34BD-4733-9CE3-75C7E5E42BD1}"/>
                    </a:ext>
                  </a:extLst>
                </p14:cNvPr>
                <p14:cNvContentPartPr/>
                <p14:nvPr/>
              </p14:nvContentPartPr>
              <p14:xfrm>
                <a:off x="8205733" y="3680794"/>
                <a:ext cx="16200" cy="177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4F17CE-34BD-4733-9CE3-75C7E5E42B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96733" y="3671794"/>
                  <a:ext cx="33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927CCE9-82E0-4135-987E-A8B078B5B595}"/>
                    </a:ext>
                  </a:extLst>
                </p14:cNvPr>
                <p14:cNvContentPartPr/>
                <p14:nvPr/>
              </p14:nvContentPartPr>
              <p14:xfrm>
                <a:off x="8595613" y="3722554"/>
                <a:ext cx="12600" cy="56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927CCE9-82E0-4135-987E-A8B078B5B59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86613" y="3713554"/>
                  <a:ext cx="30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7E4599-E3C0-4EBD-9259-F6E038AE3701}"/>
                    </a:ext>
                  </a:extLst>
                </p14:cNvPr>
                <p14:cNvContentPartPr/>
                <p14:nvPr/>
              </p14:nvContentPartPr>
              <p14:xfrm>
                <a:off x="8766253" y="3728674"/>
                <a:ext cx="245160" cy="54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7E4599-E3C0-4EBD-9259-F6E038AE37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57253" y="3719674"/>
                  <a:ext cx="26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3199C93-809C-463F-ACB4-CCA860B3A858}"/>
                    </a:ext>
                  </a:extLst>
                </p14:cNvPr>
                <p14:cNvContentPartPr/>
                <p14:nvPr/>
              </p14:nvContentPartPr>
              <p14:xfrm>
                <a:off x="9213373" y="3529954"/>
                <a:ext cx="316800" cy="551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3199C93-809C-463F-ACB4-CCA860B3A85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04733" y="3520954"/>
                  <a:ext cx="3344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4EF3DC6-C8FE-46BA-83B6-5658407B43DC}"/>
                    </a:ext>
                  </a:extLst>
                </p14:cNvPr>
                <p14:cNvContentPartPr/>
                <p14:nvPr/>
              </p14:nvContentPartPr>
              <p14:xfrm>
                <a:off x="2346013" y="4781314"/>
                <a:ext cx="187560" cy="31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4EF3DC6-C8FE-46BA-83B6-5658407B43D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37373" y="4772314"/>
                  <a:ext cx="20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A90C14-3432-4A0A-9244-DBAB5DCA12B3}"/>
                    </a:ext>
                  </a:extLst>
                </p14:cNvPr>
                <p14:cNvContentPartPr/>
                <p14:nvPr/>
              </p14:nvContentPartPr>
              <p14:xfrm>
                <a:off x="2359693" y="4867354"/>
                <a:ext cx="200160" cy="16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A90C14-3432-4A0A-9244-DBAB5DCA12B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51053" y="4858714"/>
                  <a:ext cx="217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7E521B-ADF1-4F45-B89B-0E1F017ED6E6}"/>
                    </a:ext>
                  </a:extLst>
                </p14:cNvPr>
                <p14:cNvContentPartPr/>
                <p14:nvPr/>
              </p14:nvContentPartPr>
              <p14:xfrm>
                <a:off x="3158533" y="4630114"/>
                <a:ext cx="117720" cy="227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7E521B-ADF1-4F45-B89B-0E1F017ED6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49533" y="4621114"/>
                  <a:ext cx="13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82E8204-1E82-4789-A55D-7E11A74CC691}"/>
                    </a:ext>
                  </a:extLst>
                </p14:cNvPr>
                <p14:cNvContentPartPr/>
                <p14:nvPr/>
              </p14:nvContentPartPr>
              <p14:xfrm>
                <a:off x="2973493" y="4896154"/>
                <a:ext cx="428760" cy="3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82E8204-1E82-4789-A55D-7E11A74CC6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4853" y="4887514"/>
                  <a:ext cx="446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69C846-B408-42C1-A387-711B07B86A1F}"/>
                    </a:ext>
                  </a:extLst>
                </p14:cNvPr>
                <p14:cNvContentPartPr/>
                <p14:nvPr/>
              </p14:nvContentPartPr>
              <p14:xfrm>
                <a:off x="3040453" y="5022154"/>
                <a:ext cx="308880" cy="232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69C846-B408-42C1-A387-711B07B86A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31813" y="5013154"/>
                  <a:ext cx="326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6EFA0B-3741-48FC-ACE7-E85F22F252E3}"/>
                    </a:ext>
                  </a:extLst>
                </p14:cNvPr>
                <p14:cNvContentPartPr/>
                <p14:nvPr/>
              </p14:nvContentPartPr>
              <p14:xfrm>
                <a:off x="3971053" y="3709954"/>
                <a:ext cx="222480" cy="430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6EFA0B-3741-48FC-ACE7-E85F22F252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62413" y="3701314"/>
                  <a:ext cx="2401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BD43196-32B9-4755-B3C2-910A834BCBB3}"/>
                    </a:ext>
                  </a:extLst>
                </p14:cNvPr>
                <p14:cNvContentPartPr/>
                <p14:nvPr/>
              </p14:nvContentPartPr>
              <p14:xfrm>
                <a:off x="4292533" y="3662794"/>
                <a:ext cx="256320" cy="23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BD43196-32B9-4755-B3C2-910A834BCBB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83533" y="3653794"/>
                  <a:ext cx="273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2F7AE89-2A8E-42B8-82BE-48FDCDBE926B}"/>
                    </a:ext>
                  </a:extLst>
                </p14:cNvPr>
                <p14:cNvContentPartPr/>
                <p14:nvPr/>
              </p14:nvContentPartPr>
              <p14:xfrm>
                <a:off x="4254373" y="3925234"/>
                <a:ext cx="263520" cy="6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2F7AE89-2A8E-42B8-82BE-48FDCDBE926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45373" y="3916594"/>
                  <a:ext cx="28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139833-8787-4953-9CC5-F9D2FABEA067}"/>
                    </a:ext>
                  </a:extLst>
                </p14:cNvPr>
                <p14:cNvContentPartPr/>
                <p14:nvPr/>
              </p14:nvContentPartPr>
              <p14:xfrm>
                <a:off x="4269133" y="4025674"/>
                <a:ext cx="188640" cy="158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139833-8787-4953-9CC5-F9D2FABEA0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60133" y="4017034"/>
                  <a:ext cx="20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BDF993-D964-42EA-A71C-66C13268BAB5}"/>
                    </a:ext>
                  </a:extLst>
                </p14:cNvPr>
                <p14:cNvContentPartPr/>
                <p14:nvPr/>
              </p14:nvContentPartPr>
              <p14:xfrm>
                <a:off x="4603573" y="3693754"/>
                <a:ext cx="191520" cy="464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BDF993-D964-42EA-A71C-66C13268BAB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94573" y="3685114"/>
                  <a:ext cx="209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325D29-485B-46FB-B8FB-FDD05C02198C}"/>
                    </a:ext>
                  </a:extLst>
                </p14:cNvPr>
                <p14:cNvContentPartPr/>
                <p14:nvPr/>
              </p14:nvContentPartPr>
              <p14:xfrm>
                <a:off x="4794373" y="3567394"/>
                <a:ext cx="122760" cy="231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325D29-485B-46FB-B8FB-FDD05C0219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85373" y="3558394"/>
                  <a:ext cx="140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6DDBAE9-52F8-4287-9704-77E7DCCF1416}"/>
                    </a:ext>
                  </a:extLst>
                </p14:cNvPr>
                <p14:cNvContentPartPr/>
                <p14:nvPr/>
              </p14:nvContentPartPr>
              <p14:xfrm>
                <a:off x="5044213" y="3855394"/>
                <a:ext cx="233640" cy="52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6DDBAE9-52F8-4287-9704-77E7DCCF141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35573" y="3846394"/>
                  <a:ext cx="251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92EBEBC-39CC-43A5-B727-D69E4D8C8578}"/>
                    </a:ext>
                  </a:extLst>
                </p14:cNvPr>
                <p14:cNvContentPartPr/>
                <p14:nvPr/>
              </p14:nvContentPartPr>
              <p14:xfrm>
                <a:off x="5134933" y="3793114"/>
                <a:ext cx="49680" cy="194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92EBEBC-39CC-43A5-B727-D69E4D8C857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26293" y="3784474"/>
                  <a:ext cx="67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8991167-775C-4004-AE17-D12BAA71E8E7}"/>
                    </a:ext>
                  </a:extLst>
                </p14:cNvPr>
                <p14:cNvContentPartPr/>
                <p14:nvPr/>
              </p14:nvContentPartPr>
              <p14:xfrm>
                <a:off x="5461093" y="3720034"/>
                <a:ext cx="20268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8991167-775C-4004-AE17-D12BAA71E8E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2453" y="3711394"/>
                  <a:ext cx="220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C1F4E2A-39CE-4509-A3EA-02E2D08F6312}"/>
                    </a:ext>
                  </a:extLst>
                </p14:cNvPr>
                <p14:cNvContentPartPr/>
                <p14:nvPr/>
              </p14:nvContentPartPr>
              <p14:xfrm>
                <a:off x="5799133" y="3603394"/>
                <a:ext cx="243360" cy="228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C1F4E2A-39CE-4509-A3EA-02E2D08F63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90133" y="3594754"/>
                  <a:ext cx="261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49FCFCE-377B-4B4D-BBBE-B3B9598F2FDD}"/>
                    </a:ext>
                  </a:extLst>
                </p14:cNvPr>
                <p14:cNvContentPartPr/>
                <p14:nvPr/>
              </p14:nvContentPartPr>
              <p14:xfrm>
                <a:off x="5690413" y="3882394"/>
                <a:ext cx="250920" cy="35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49FCFCE-377B-4B4D-BBBE-B3B9598F2FD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81413" y="3873394"/>
                  <a:ext cx="268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6198591-85BF-4DB0-9BCF-CA81FC7026A5}"/>
                    </a:ext>
                  </a:extLst>
                </p14:cNvPr>
                <p14:cNvContentPartPr/>
                <p14:nvPr/>
              </p14:nvContentPartPr>
              <p14:xfrm>
                <a:off x="5713813" y="3983194"/>
                <a:ext cx="176760" cy="167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6198591-85BF-4DB0-9BCF-CA81FC7026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05173" y="3974194"/>
                  <a:ext cx="19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9EA9FB-613C-477D-8C18-326B6105CBE0}"/>
                    </a:ext>
                  </a:extLst>
                </p14:cNvPr>
                <p14:cNvContentPartPr/>
                <p14:nvPr/>
              </p14:nvContentPartPr>
              <p14:xfrm>
                <a:off x="6114133" y="3644794"/>
                <a:ext cx="188640" cy="512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9EA9FB-613C-477D-8C18-326B6105CBE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05133" y="3635794"/>
                  <a:ext cx="2062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2E587CD-2062-44E8-A93C-2F1F5B8E103F}"/>
                    </a:ext>
                  </a:extLst>
                </p14:cNvPr>
                <p14:cNvContentPartPr/>
                <p14:nvPr/>
              </p14:nvContentPartPr>
              <p14:xfrm>
                <a:off x="6306013" y="3564154"/>
                <a:ext cx="26640" cy="92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2E587CD-2062-44E8-A93C-2F1F5B8E10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97013" y="3555154"/>
                  <a:ext cx="44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CEBAD41-A26B-4B0D-A7F0-D57F5DA1C2D2}"/>
                    </a:ext>
                  </a:extLst>
                </p14:cNvPr>
                <p14:cNvContentPartPr/>
                <p14:nvPr/>
              </p14:nvContentPartPr>
              <p14:xfrm>
                <a:off x="6397093" y="3578914"/>
                <a:ext cx="71640" cy="87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CEBAD41-A26B-4B0D-A7F0-D57F5DA1C2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88453" y="3570274"/>
                  <a:ext cx="89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5D1072F-A276-4C22-BB9A-B0563E5EF69D}"/>
                    </a:ext>
                  </a:extLst>
                </p14:cNvPr>
                <p14:cNvContentPartPr/>
                <p14:nvPr/>
              </p14:nvContentPartPr>
              <p14:xfrm>
                <a:off x="6603733" y="3826954"/>
                <a:ext cx="239040" cy="29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5D1072F-A276-4C22-BB9A-B0563E5EF6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95093" y="3818314"/>
                  <a:ext cx="25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B9FAE0-0B33-43A0-9668-C3DDFA266297}"/>
                    </a:ext>
                  </a:extLst>
                </p14:cNvPr>
                <p14:cNvContentPartPr/>
                <p14:nvPr/>
              </p14:nvContentPartPr>
              <p14:xfrm>
                <a:off x="6735493" y="3751714"/>
                <a:ext cx="24840" cy="172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B9FAE0-0B33-43A0-9668-C3DDFA2662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26493" y="3743074"/>
                  <a:ext cx="4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5B0FAAE-F0EF-46D8-8825-15D534AB1895}"/>
                    </a:ext>
                  </a:extLst>
                </p14:cNvPr>
                <p14:cNvContentPartPr/>
                <p14:nvPr/>
              </p14:nvContentPartPr>
              <p14:xfrm>
                <a:off x="3653533" y="4875274"/>
                <a:ext cx="5400" cy="11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5B0FAAE-F0EF-46D8-8825-15D534AB18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44533" y="4866274"/>
                  <a:ext cx="23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C1EC70-4C80-48CB-B691-FD8589D0E186}"/>
                    </a:ext>
                  </a:extLst>
                </p14:cNvPr>
                <p14:cNvContentPartPr/>
                <p14:nvPr/>
              </p14:nvContentPartPr>
              <p14:xfrm>
                <a:off x="4359493" y="4427074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C1EC70-4C80-48CB-B691-FD8589D0E18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50493" y="441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EC1502-2F58-4C2B-98ED-99CC2353409A}"/>
                    </a:ext>
                  </a:extLst>
                </p14:cNvPr>
                <p14:cNvContentPartPr/>
                <p14:nvPr/>
              </p14:nvContentPartPr>
              <p14:xfrm>
                <a:off x="4185253" y="4395394"/>
                <a:ext cx="211680" cy="210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EC1502-2F58-4C2B-98ED-99CC2353409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76613" y="4386754"/>
                  <a:ext cx="229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220B0D-3B11-4FDF-96C3-CFD7AA360F56}"/>
                    </a:ext>
                  </a:extLst>
                </p14:cNvPr>
                <p14:cNvContentPartPr/>
                <p14:nvPr/>
              </p14:nvContentPartPr>
              <p14:xfrm>
                <a:off x="4072933" y="4646674"/>
                <a:ext cx="342000" cy="32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220B0D-3B11-4FDF-96C3-CFD7AA360F5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64293" y="4638034"/>
                  <a:ext cx="359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0E89B8-FAF5-4CED-AD04-D10986274BC8}"/>
                    </a:ext>
                  </a:extLst>
                </p14:cNvPr>
                <p14:cNvContentPartPr/>
                <p14:nvPr/>
              </p14:nvContentPartPr>
              <p14:xfrm>
                <a:off x="4130533" y="4731634"/>
                <a:ext cx="243360" cy="141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0E89B8-FAF5-4CED-AD04-D10986274BC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21893" y="4722634"/>
                  <a:ext cx="261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93A53D-2C08-42E1-83A0-90175B2BA267}"/>
                    </a:ext>
                  </a:extLst>
                </p14:cNvPr>
                <p14:cNvContentPartPr/>
                <p14:nvPr/>
              </p14:nvContentPartPr>
              <p14:xfrm>
                <a:off x="3846493" y="4488634"/>
                <a:ext cx="235440" cy="428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93A53D-2C08-42E1-83A0-90175B2BA2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37493" y="4479994"/>
                  <a:ext cx="253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E2DF525-2E92-428B-A709-5D0EE6BAF49D}"/>
                    </a:ext>
                  </a:extLst>
                </p14:cNvPr>
                <p14:cNvContentPartPr/>
                <p14:nvPr/>
              </p14:nvContentPartPr>
              <p14:xfrm>
                <a:off x="4447333" y="4454074"/>
                <a:ext cx="191160" cy="430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E2DF525-2E92-428B-A709-5D0EE6BAF49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438693" y="4445434"/>
                  <a:ext cx="2088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670A853-36E7-4644-977F-876217175C43}"/>
                    </a:ext>
                  </a:extLst>
                </p14:cNvPr>
                <p14:cNvContentPartPr/>
                <p14:nvPr/>
              </p14:nvContentPartPr>
              <p14:xfrm>
                <a:off x="4615093" y="4293874"/>
                <a:ext cx="98280" cy="241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670A853-36E7-4644-977F-876217175C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606453" y="4284874"/>
                  <a:ext cx="115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8DFFC55-7BCB-4B82-9E6E-2DCDD82CBEDD}"/>
                    </a:ext>
                  </a:extLst>
                </p14:cNvPr>
                <p14:cNvContentPartPr/>
                <p14:nvPr/>
              </p14:nvContentPartPr>
              <p14:xfrm>
                <a:off x="3887533" y="4987234"/>
                <a:ext cx="895320" cy="63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8DFFC55-7BCB-4B82-9E6E-2DCDD82CBED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78533" y="4978234"/>
                  <a:ext cx="912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4AF6788-A062-4F90-8C4C-BDAB648C1195}"/>
                    </a:ext>
                  </a:extLst>
                </p14:cNvPr>
                <p14:cNvContentPartPr/>
                <p14:nvPr/>
              </p14:nvContentPartPr>
              <p14:xfrm>
                <a:off x="3929293" y="5165434"/>
                <a:ext cx="127080" cy="209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4AF6788-A062-4F90-8C4C-BDAB648C119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20653" y="5156434"/>
                  <a:ext cx="144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DF23C8-0EE3-463E-B581-29B76BE80878}"/>
                    </a:ext>
                  </a:extLst>
                </p14:cNvPr>
                <p14:cNvContentPartPr/>
                <p14:nvPr/>
              </p14:nvContentPartPr>
              <p14:xfrm>
                <a:off x="4186693" y="5238154"/>
                <a:ext cx="163800" cy="30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DF23C8-0EE3-463E-B581-29B76BE808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77693" y="5229514"/>
                  <a:ext cx="181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EE5EBF8-63DA-4596-BF71-1F032C47F6B4}"/>
                    </a:ext>
                  </a:extLst>
                </p14:cNvPr>
                <p14:cNvContentPartPr/>
                <p14:nvPr/>
              </p14:nvContentPartPr>
              <p14:xfrm>
                <a:off x="4531213" y="5068954"/>
                <a:ext cx="252720" cy="181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EE5EBF8-63DA-4596-BF71-1F032C47F6B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522213" y="5060314"/>
                  <a:ext cx="270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674FECD-E9B2-4374-B036-6CD4F59D6809}"/>
                    </a:ext>
                  </a:extLst>
                </p14:cNvPr>
                <p14:cNvContentPartPr/>
                <p14:nvPr/>
              </p14:nvContentPartPr>
              <p14:xfrm>
                <a:off x="4434733" y="5313754"/>
                <a:ext cx="422640" cy="2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674FECD-E9B2-4374-B036-6CD4F59D680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26093" y="5304754"/>
                  <a:ext cx="440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0FD885-F1CA-4642-AFA3-B84BFDC0EC5E}"/>
                    </a:ext>
                  </a:extLst>
                </p14:cNvPr>
                <p14:cNvContentPartPr/>
                <p14:nvPr/>
              </p14:nvContentPartPr>
              <p14:xfrm>
                <a:off x="4516093" y="5381434"/>
                <a:ext cx="311760" cy="167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0FD885-F1CA-4642-AFA3-B84BFDC0EC5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07453" y="5372434"/>
                  <a:ext cx="329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A657196-C94B-4FC6-94D1-D16F93B075A4}"/>
                    </a:ext>
                  </a:extLst>
                </p14:cNvPr>
                <p14:cNvContentPartPr/>
                <p14:nvPr/>
              </p14:nvContentPartPr>
              <p14:xfrm>
                <a:off x="5174173" y="4736314"/>
                <a:ext cx="187560" cy="21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A657196-C94B-4FC6-94D1-D16F93B075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165533" y="4727674"/>
                  <a:ext cx="205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C9565A1-B7DE-483D-BCDE-2DF735492B7A}"/>
                    </a:ext>
                  </a:extLst>
                </p14:cNvPr>
                <p14:cNvContentPartPr/>
                <p14:nvPr/>
              </p14:nvContentPartPr>
              <p14:xfrm>
                <a:off x="5162293" y="4851154"/>
                <a:ext cx="194040" cy="11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C9565A1-B7DE-483D-BCDE-2DF735492B7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153653" y="4842514"/>
                  <a:ext cx="211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D10139-C00B-4A59-B097-A162D8E3485D}"/>
                    </a:ext>
                  </a:extLst>
                </p14:cNvPr>
                <p14:cNvContentPartPr/>
                <p14:nvPr/>
              </p14:nvContentPartPr>
              <p14:xfrm>
                <a:off x="5966893" y="4466674"/>
                <a:ext cx="248040" cy="251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D10139-C00B-4A59-B097-A162D8E3485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57893" y="4457674"/>
                  <a:ext cx="265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793EAEB-5911-4A0C-9AC7-C39C438754B6}"/>
                    </a:ext>
                  </a:extLst>
                </p14:cNvPr>
                <p14:cNvContentPartPr/>
                <p14:nvPr/>
              </p14:nvContentPartPr>
              <p14:xfrm>
                <a:off x="5831533" y="4739914"/>
                <a:ext cx="453600" cy="40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793EAEB-5911-4A0C-9AC7-C39C438754B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822893" y="4731274"/>
                  <a:ext cx="471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520EFCA-9C88-4818-898C-76A712797ABF}"/>
                    </a:ext>
                  </a:extLst>
                </p14:cNvPr>
                <p14:cNvContentPartPr/>
                <p14:nvPr/>
              </p14:nvContentPartPr>
              <p14:xfrm>
                <a:off x="5928373" y="4861954"/>
                <a:ext cx="348480" cy="208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520EFCA-9C88-4818-898C-76A712797AB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19733" y="4853314"/>
                  <a:ext cx="366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84DB9BA-28CB-49B4-9017-B3C2AD08FCC5}"/>
                    </a:ext>
                  </a:extLst>
                </p14:cNvPr>
                <p14:cNvContentPartPr/>
                <p14:nvPr/>
              </p14:nvContentPartPr>
              <p14:xfrm>
                <a:off x="5629573" y="4463794"/>
                <a:ext cx="165240" cy="629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84DB9BA-28CB-49B4-9017-B3C2AD08FCC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20933" y="4454794"/>
                  <a:ext cx="1828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084F609-3A19-48A8-B2A9-7A2FB639A28D}"/>
                    </a:ext>
                  </a:extLst>
                </p14:cNvPr>
                <p14:cNvContentPartPr/>
                <p14:nvPr/>
              </p14:nvContentPartPr>
              <p14:xfrm>
                <a:off x="6401773" y="4375234"/>
                <a:ext cx="235800" cy="742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084F609-3A19-48A8-B2A9-7A2FB639A28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92773" y="4366234"/>
                  <a:ext cx="2534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7533F1E-37BF-42F8-A304-68847F27D694}"/>
                    </a:ext>
                  </a:extLst>
                </p14:cNvPr>
                <p14:cNvContentPartPr/>
                <p14:nvPr/>
              </p14:nvContentPartPr>
              <p14:xfrm>
                <a:off x="6622813" y="4214674"/>
                <a:ext cx="128520" cy="273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7533F1E-37BF-42F8-A304-68847F27D69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614173" y="4205674"/>
                  <a:ext cx="146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D9D089F-57C3-4CF6-A6F0-9513B2624DFA}"/>
                    </a:ext>
                  </a:extLst>
                </p14:cNvPr>
                <p14:cNvContentPartPr/>
                <p14:nvPr/>
              </p14:nvContentPartPr>
              <p14:xfrm>
                <a:off x="2356813" y="5797594"/>
                <a:ext cx="51480" cy="147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D9D089F-57C3-4CF6-A6F0-9513B2624DF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48173" y="5788594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D308FD2-5E10-4886-9C55-B931DCC4E96B}"/>
                    </a:ext>
                  </a:extLst>
                </p14:cNvPr>
                <p14:cNvContentPartPr/>
                <p14:nvPr/>
              </p14:nvContentPartPr>
              <p14:xfrm>
                <a:off x="2210293" y="5952034"/>
                <a:ext cx="308520" cy="29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D308FD2-5E10-4886-9C55-B931DCC4E96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201293" y="5943394"/>
                  <a:ext cx="32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267B2A8-759E-4E64-A98B-170B8C67A01E}"/>
                    </a:ext>
                  </a:extLst>
                </p14:cNvPr>
                <p14:cNvContentPartPr/>
                <p14:nvPr/>
              </p14:nvContentPartPr>
              <p14:xfrm>
                <a:off x="2183293" y="5755114"/>
                <a:ext cx="404640" cy="31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267B2A8-759E-4E64-A98B-170B8C67A01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174653" y="5746114"/>
                  <a:ext cx="422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BE687A5-D80C-4004-94B5-383AFFCD1984}"/>
                    </a:ext>
                  </a:extLst>
                </p14:cNvPr>
                <p14:cNvContentPartPr/>
                <p14:nvPr/>
              </p14:nvContentPartPr>
              <p14:xfrm>
                <a:off x="2593333" y="5861674"/>
                <a:ext cx="146520" cy="126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BE687A5-D80C-4004-94B5-383AFFCD19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84333" y="5852674"/>
                  <a:ext cx="164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14BF48-CD3C-4ED0-9AD7-677712976D0D}"/>
                    </a:ext>
                  </a:extLst>
                </p14:cNvPr>
                <p14:cNvContentPartPr/>
                <p14:nvPr/>
              </p14:nvContentPartPr>
              <p14:xfrm>
                <a:off x="2996173" y="5864194"/>
                <a:ext cx="204120" cy="383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14BF48-CD3C-4ED0-9AD7-677712976D0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987533" y="5855194"/>
                  <a:ext cx="22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2327A57-DDE5-4806-9F37-49C534B4EBF4}"/>
                    </a:ext>
                  </a:extLst>
                </p14:cNvPr>
                <p14:cNvContentPartPr/>
                <p14:nvPr/>
              </p14:nvContentPartPr>
              <p14:xfrm>
                <a:off x="3289213" y="5819194"/>
                <a:ext cx="97920" cy="161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2327A57-DDE5-4806-9F37-49C534B4EBF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280573" y="5810194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AA64A29-46CE-473F-9F45-0CF5FB87CE00}"/>
                    </a:ext>
                  </a:extLst>
                </p14:cNvPr>
                <p14:cNvContentPartPr/>
                <p14:nvPr/>
              </p14:nvContentPartPr>
              <p14:xfrm>
                <a:off x="3429253" y="5844034"/>
                <a:ext cx="160200" cy="136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AA64A29-46CE-473F-9F45-0CF5FB87CE0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420613" y="5835394"/>
                  <a:ext cx="17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B0739C7-0D70-4ED9-8804-5304A5330A96}"/>
                    </a:ext>
                  </a:extLst>
                </p14:cNvPr>
                <p14:cNvContentPartPr/>
                <p14:nvPr/>
              </p14:nvContentPartPr>
              <p14:xfrm>
                <a:off x="3684493" y="5860594"/>
                <a:ext cx="137160" cy="122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B0739C7-0D70-4ED9-8804-5304A5330A9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675493" y="5851954"/>
                  <a:ext cx="154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EF49388-B24F-4B0F-86B0-6741EC5FC87A}"/>
                    </a:ext>
                  </a:extLst>
                </p14:cNvPr>
                <p14:cNvContentPartPr/>
                <p14:nvPr/>
              </p14:nvContentPartPr>
              <p14:xfrm>
                <a:off x="3850453" y="5863114"/>
                <a:ext cx="173160" cy="169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EF49388-B24F-4B0F-86B0-6741EC5FC87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841453" y="5854114"/>
                  <a:ext cx="190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31B7A80-C2EA-4CBE-8F50-0EFC58601A32}"/>
                    </a:ext>
                  </a:extLst>
                </p14:cNvPr>
                <p14:cNvContentPartPr/>
                <p14:nvPr/>
              </p14:nvContentPartPr>
              <p14:xfrm>
                <a:off x="3990133" y="5765194"/>
                <a:ext cx="331560" cy="231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31B7A80-C2EA-4CBE-8F50-0EFC58601A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981133" y="5756554"/>
                  <a:ext cx="349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B7C8FAC-4352-46C5-8CCE-1E1113086C62}"/>
                    </a:ext>
                  </a:extLst>
                </p14:cNvPr>
                <p14:cNvContentPartPr/>
                <p14:nvPr/>
              </p14:nvContentPartPr>
              <p14:xfrm>
                <a:off x="4734973" y="5868514"/>
                <a:ext cx="55440" cy="78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B7C8FAC-4352-46C5-8CCE-1E1113086C6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726333" y="5859514"/>
                  <a:ext cx="73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319AC75-2D38-410F-AEE0-3E2FCD32661E}"/>
                    </a:ext>
                  </a:extLst>
                </p14:cNvPr>
                <p14:cNvContentPartPr/>
                <p14:nvPr/>
              </p14:nvContentPartPr>
              <p14:xfrm>
                <a:off x="4875733" y="5769514"/>
                <a:ext cx="5760" cy="8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319AC75-2D38-410F-AEE0-3E2FCD32661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866733" y="5760514"/>
                  <a:ext cx="2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1E619C7-4E49-4B9A-8A3C-C90B9E37214E}"/>
                    </a:ext>
                  </a:extLst>
                </p14:cNvPr>
                <p14:cNvContentPartPr/>
                <p14:nvPr/>
              </p14:nvContentPartPr>
              <p14:xfrm>
                <a:off x="4988413" y="5484394"/>
                <a:ext cx="277560" cy="485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1E619C7-4E49-4B9A-8A3C-C90B9E3721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979413" y="5475394"/>
                  <a:ext cx="295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CAECEC4-2C8C-47D3-806F-3618E1080314}"/>
                    </a:ext>
                  </a:extLst>
                </p14:cNvPr>
                <p14:cNvContentPartPr/>
                <p14:nvPr/>
              </p14:nvContentPartPr>
              <p14:xfrm>
                <a:off x="4980493" y="5833954"/>
                <a:ext cx="184680" cy="20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CAECEC4-2C8C-47D3-806F-3618E108031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971493" y="5825314"/>
                  <a:ext cx="20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195CD2-9C27-47AD-960A-D18A614CF775}"/>
                    </a:ext>
                  </a:extLst>
                </p14:cNvPr>
                <p14:cNvContentPartPr/>
                <p14:nvPr/>
              </p14:nvContentPartPr>
              <p14:xfrm>
                <a:off x="5516533" y="5704354"/>
                <a:ext cx="98280" cy="308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195CD2-9C27-47AD-960A-D18A614CF77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507893" y="5695354"/>
                  <a:ext cx="115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DEFDA73-D6CB-41C3-98EF-AB6645B70BAC}"/>
                    </a:ext>
                  </a:extLst>
                </p14:cNvPr>
                <p14:cNvContentPartPr/>
                <p14:nvPr/>
              </p14:nvContentPartPr>
              <p14:xfrm>
                <a:off x="5420773" y="5704714"/>
                <a:ext cx="253080" cy="225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DEFDA73-D6CB-41C3-98EF-AB6645B70BA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412133" y="5696074"/>
                  <a:ext cx="270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9A975FF-D07B-4F8F-A571-4BFEE355A824}"/>
                    </a:ext>
                  </a:extLst>
                </p14:cNvPr>
                <p14:cNvContentPartPr/>
                <p14:nvPr/>
              </p14:nvContentPartPr>
              <p14:xfrm>
                <a:off x="5794453" y="5747194"/>
                <a:ext cx="265320" cy="129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9A975FF-D07B-4F8F-A571-4BFEE355A8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785813" y="5738554"/>
                  <a:ext cx="28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62C5102-E40B-44F4-9906-FF2C6C62ED70}"/>
                    </a:ext>
                  </a:extLst>
                </p14:cNvPr>
                <p14:cNvContentPartPr/>
                <p14:nvPr/>
              </p14:nvContentPartPr>
              <p14:xfrm>
                <a:off x="6199813" y="5662594"/>
                <a:ext cx="328680" cy="301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62C5102-E40B-44F4-9906-FF2C6C62ED7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90813" y="5653594"/>
                  <a:ext cx="346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78E8F41-E348-40D9-9220-93AA709D3B9F}"/>
                    </a:ext>
                  </a:extLst>
                </p14:cNvPr>
                <p14:cNvContentPartPr/>
                <p14:nvPr/>
              </p14:nvContentPartPr>
              <p14:xfrm>
                <a:off x="6597253" y="5799394"/>
                <a:ext cx="137160" cy="135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78E8F41-E348-40D9-9220-93AA709D3B9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588613" y="5790754"/>
                  <a:ext cx="15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8C5B015-2738-4BDD-BADA-DB3DFCD75195}"/>
                    </a:ext>
                  </a:extLst>
                </p14:cNvPr>
                <p14:cNvContentPartPr/>
                <p14:nvPr/>
              </p14:nvContentPartPr>
              <p14:xfrm>
                <a:off x="6767173" y="5829994"/>
                <a:ext cx="79920" cy="105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8C5B015-2738-4BDD-BADA-DB3DFCD7519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758173" y="5820994"/>
                  <a:ext cx="97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258187D-C426-49A2-AF09-62222BD02EC4}"/>
                    </a:ext>
                  </a:extLst>
                </p14:cNvPr>
                <p14:cNvContentPartPr/>
                <p14:nvPr/>
              </p14:nvContentPartPr>
              <p14:xfrm>
                <a:off x="6934933" y="5805874"/>
                <a:ext cx="223920" cy="125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258187D-C426-49A2-AF09-62222BD02EC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26293" y="5796874"/>
                  <a:ext cx="241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4DD9067-7874-4B97-B171-36A18A5339B1}"/>
                    </a:ext>
                  </a:extLst>
                </p14:cNvPr>
                <p14:cNvContentPartPr/>
                <p14:nvPr/>
              </p14:nvContentPartPr>
              <p14:xfrm>
                <a:off x="7316173" y="5655754"/>
                <a:ext cx="166680" cy="282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4DD9067-7874-4B97-B171-36A18A5339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07173" y="5647114"/>
                  <a:ext cx="1843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96FAFA-816A-429C-AF8D-9F24CBC0360E}"/>
                    </a:ext>
                  </a:extLst>
                </p14:cNvPr>
                <p14:cNvContentPartPr/>
                <p14:nvPr/>
              </p14:nvContentPartPr>
              <p14:xfrm>
                <a:off x="7409773" y="5863834"/>
                <a:ext cx="139320" cy="232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96FAFA-816A-429C-AF8D-9F24CBC0360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01133" y="5855194"/>
                  <a:ext cx="156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E56673D-F44E-4C95-BC1B-C2D776CB897B}"/>
                    </a:ext>
                  </a:extLst>
                </p14:cNvPr>
                <p14:cNvContentPartPr/>
                <p14:nvPr/>
              </p14:nvContentPartPr>
              <p14:xfrm>
                <a:off x="7501213" y="5791114"/>
                <a:ext cx="156960" cy="170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E56673D-F44E-4C95-BC1B-C2D776CB897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92213" y="5782474"/>
                  <a:ext cx="174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05CFD71-6074-4AE9-88E6-2556EB62E7D6}"/>
                    </a:ext>
                  </a:extLst>
                </p14:cNvPr>
                <p14:cNvContentPartPr/>
                <p14:nvPr/>
              </p14:nvContentPartPr>
              <p14:xfrm>
                <a:off x="7750333" y="5570074"/>
                <a:ext cx="153000" cy="490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05CFD71-6074-4AE9-88E6-2556EB62E7D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741693" y="5561434"/>
                  <a:ext cx="1706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EA1753-7FF0-4EEF-88AB-8644A48212A9}"/>
                    </a:ext>
                  </a:extLst>
                </p14:cNvPr>
                <p14:cNvContentPartPr/>
                <p14:nvPr/>
              </p14:nvContentPartPr>
              <p14:xfrm>
                <a:off x="8001253" y="6040234"/>
                <a:ext cx="81360" cy="150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EA1753-7FF0-4EEF-88AB-8644A48212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92613" y="6031234"/>
                  <a:ext cx="99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9CEFA2-E21F-4D1A-82AF-6B6B4DF5669B}"/>
                    </a:ext>
                  </a:extLst>
                </p14:cNvPr>
                <p14:cNvContentPartPr/>
                <p14:nvPr/>
              </p14:nvContentPartPr>
              <p14:xfrm>
                <a:off x="8407333" y="5600314"/>
                <a:ext cx="202680" cy="428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9CEFA2-E21F-4D1A-82AF-6B6B4DF5669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398693" y="5591314"/>
                  <a:ext cx="2203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576619-A898-444C-BF4B-66A45D6A07F3}"/>
                    </a:ext>
                  </a:extLst>
                </p14:cNvPr>
                <p14:cNvContentPartPr/>
                <p14:nvPr/>
              </p14:nvContentPartPr>
              <p14:xfrm>
                <a:off x="8343253" y="5829274"/>
                <a:ext cx="273240" cy="36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576619-A898-444C-BF4B-66A45D6A07F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334613" y="5820274"/>
                  <a:ext cx="290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169C190-69BD-4AA9-9966-CB24D99B3277}"/>
                    </a:ext>
                  </a:extLst>
                </p14:cNvPr>
                <p14:cNvContentPartPr/>
                <p14:nvPr/>
              </p14:nvContentPartPr>
              <p14:xfrm>
                <a:off x="8690293" y="5543434"/>
                <a:ext cx="220680" cy="459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169C190-69BD-4AA9-9966-CB24D99B327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681293" y="5534434"/>
                  <a:ext cx="2383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A1457E-5268-468A-9C52-88DA91BEC48C}"/>
                    </a:ext>
                  </a:extLst>
                </p14:cNvPr>
                <p14:cNvContentPartPr/>
                <p14:nvPr/>
              </p14:nvContentPartPr>
              <p14:xfrm>
                <a:off x="8948053" y="5842594"/>
                <a:ext cx="104400" cy="147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A1457E-5268-468A-9C52-88DA91BEC48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939413" y="5833594"/>
                  <a:ext cx="12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539A436-3D53-427E-A14C-74F193C52549}"/>
                    </a:ext>
                  </a:extLst>
                </p14:cNvPr>
                <p14:cNvContentPartPr/>
                <p14:nvPr/>
              </p14:nvContentPartPr>
              <p14:xfrm>
                <a:off x="9106093" y="5885074"/>
                <a:ext cx="236520" cy="1040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539A436-3D53-427E-A14C-74F193C5254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097093" y="5876434"/>
                  <a:ext cx="254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80F7133-5435-4C13-AA84-809B88C53C01}"/>
                    </a:ext>
                  </a:extLst>
                </p14:cNvPr>
                <p14:cNvContentPartPr/>
                <p14:nvPr/>
              </p14:nvContentPartPr>
              <p14:xfrm>
                <a:off x="9610093" y="5709754"/>
                <a:ext cx="117720" cy="269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80F7133-5435-4C13-AA84-809B88C53C0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601453" y="5700754"/>
                  <a:ext cx="135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07A4560-A00E-45E6-AF29-DF2D569FCB94}"/>
                    </a:ext>
                  </a:extLst>
                </p14:cNvPr>
                <p14:cNvContentPartPr/>
                <p14:nvPr/>
              </p14:nvContentPartPr>
              <p14:xfrm>
                <a:off x="9644293" y="5811994"/>
                <a:ext cx="8640" cy="16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07A4560-A00E-45E6-AF29-DF2D569FCB9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35293" y="5802994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27ED94E-70DA-4CE3-9725-4CDBE91092CF}"/>
                    </a:ext>
                  </a:extLst>
                </p14:cNvPr>
                <p14:cNvContentPartPr/>
                <p14:nvPr/>
              </p14:nvContentPartPr>
              <p14:xfrm>
                <a:off x="9684973" y="5609674"/>
                <a:ext cx="267120" cy="201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27ED94E-70DA-4CE3-9725-4CDBE91092C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75973" y="5600674"/>
                  <a:ext cx="284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4AFE95C-0A9D-4730-9D79-E0359F5FE228}"/>
                    </a:ext>
                  </a:extLst>
                </p14:cNvPr>
                <p14:cNvContentPartPr/>
                <p14:nvPr/>
              </p14:nvContentPartPr>
              <p14:xfrm>
                <a:off x="9944893" y="5700754"/>
                <a:ext cx="228960" cy="344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4AFE95C-0A9D-4730-9D79-E0359F5FE22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936253" y="5691754"/>
                  <a:ext cx="246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489F32D-A295-45C1-BBBF-1057C99B7A31}"/>
                    </a:ext>
                  </a:extLst>
                </p14:cNvPr>
                <p14:cNvContentPartPr/>
                <p14:nvPr/>
              </p14:nvContentPartPr>
              <p14:xfrm>
                <a:off x="10220293" y="5745394"/>
                <a:ext cx="176400" cy="269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489F32D-A295-45C1-BBBF-1057C99B7A3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11653" y="5736754"/>
                  <a:ext cx="194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EB0DE31-4982-46E5-85B0-C6928E6AC528}"/>
                    </a:ext>
                  </a:extLst>
                </p14:cNvPr>
                <p14:cNvContentPartPr/>
                <p14:nvPr/>
              </p14:nvContentPartPr>
              <p14:xfrm>
                <a:off x="10165213" y="5724514"/>
                <a:ext cx="236160" cy="233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EB0DE31-4982-46E5-85B0-C6928E6AC52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156573" y="5715874"/>
                  <a:ext cx="25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478B1D5-B775-4BAA-BD6D-7677E7E1B381}"/>
                    </a:ext>
                  </a:extLst>
                </p14:cNvPr>
                <p14:cNvContentPartPr/>
                <p14:nvPr/>
              </p14:nvContentPartPr>
              <p14:xfrm>
                <a:off x="10504333" y="5815954"/>
                <a:ext cx="138240" cy="125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478B1D5-B775-4BAA-BD6D-7677E7E1B38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495693" y="5807314"/>
                  <a:ext cx="155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9879520-80B9-4106-A122-6DBF16752FF8}"/>
                    </a:ext>
                  </a:extLst>
                </p14:cNvPr>
                <p14:cNvContentPartPr/>
                <p14:nvPr/>
              </p14:nvContentPartPr>
              <p14:xfrm>
                <a:off x="10800613" y="5808754"/>
                <a:ext cx="267480" cy="234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9879520-80B9-4106-A122-6DBF16752FF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791613" y="5800114"/>
                  <a:ext cx="285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DB698F6-8F96-43C0-B3E4-A9561F1BBECC}"/>
                    </a:ext>
                  </a:extLst>
                </p14:cNvPr>
                <p14:cNvContentPartPr/>
                <p14:nvPr/>
              </p14:nvContentPartPr>
              <p14:xfrm>
                <a:off x="10861093" y="5841154"/>
                <a:ext cx="161280" cy="142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DB698F6-8F96-43C0-B3E4-A9561F1BBEC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52093" y="5832514"/>
                  <a:ext cx="17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457610-8C51-4CEA-B573-F00DA7616233}"/>
                    </a:ext>
                  </a:extLst>
                </p14:cNvPr>
                <p14:cNvContentPartPr/>
                <p14:nvPr/>
              </p14:nvContentPartPr>
              <p14:xfrm>
                <a:off x="11155213" y="5698234"/>
                <a:ext cx="193320" cy="428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457610-8C51-4CEA-B573-F00DA76162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146213" y="5689594"/>
                  <a:ext cx="210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55C5710-1062-42E3-8C27-4E27B13F2281}"/>
                    </a:ext>
                  </a:extLst>
                </p14:cNvPr>
                <p14:cNvContentPartPr/>
                <p14:nvPr/>
              </p14:nvContentPartPr>
              <p14:xfrm>
                <a:off x="8281693" y="6374674"/>
                <a:ext cx="142560" cy="23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55C5710-1062-42E3-8C27-4E27B13F228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2693" y="6366034"/>
                  <a:ext cx="16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4C4283-9C7D-4A03-9181-DC3A61AC200E}"/>
                    </a:ext>
                  </a:extLst>
                </p14:cNvPr>
                <p14:cNvContentPartPr/>
                <p14:nvPr/>
              </p14:nvContentPartPr>
              <p14:xfrm>
                <a:off x="8301493" y="6421474"/>
                <a:ext cx="139680" cy="14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4C4283-9C7D-4A03-9181-DC3A61AC200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92493" y="6412834"/>
                  <a:ext cx="157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C452953-B084-4E76-84D9-126AE27A8CDB}"/>
                    </a:ext>
                  </a:extLst>
                </p14:cNvPr>
                <p14:cNvContentPartPr/>
                <p14:nvPr/>
              </p14:nvContentPartPr>
              <p14:xfrm>
                <a:off x="8568253" y="6254074"/>
                <a:ext cx="162720" cy="243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C452953-B084-4E76-84D9-126AE27A8CD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559613" y="6245074"/>
                  <a:ext cx="180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35B6751-7729-464F-AD07-93358171C138}"/>
                    </a:ext>
                  </a:extLst>
                </p14:cNvPr>
                <p14:cNvContentPartPr/>
                <p14:nvPr/>
              </p14:nvContentPartPr>
              <p14:xfrm>
                <a:off x="8827813" y="6255874"/>
                <a:ext cx="122400" cy="193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35B6751-7729-464F-AD07-93358171C13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818813" y="6246874"/>
                  <a:ext cx="140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8E1BE3F-3C23-4CED-9FE2-94526D84309C}"/>
                    </a:ext>
                  </a:extLst>
                </p14:cNvPr>
                <p14:cNvContentPartPr/>
                <p14:nvPr/>
              </p14:nvContentPartPr>
              <p14:xfrm>
                <a:off x="9000253" y="6345874"/>
                <a:ext cx="134640" cy="27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8E1BE3F-3C23-4CED-9FE2-94526D84309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91613" y="6337234"/>
                  <a:ext cx="152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1BDE5E6-DB11-4EBB-B51C-BD1BD7F1E41A}"/>
                    </a:ext>
                  </a:extLst>
                </p14:cNvPr>
                <p14:cNvContentPartPr/>
                <p14:nvPr/>
              </p14:nvContentPartPr>
              <p14:xfrm>
                <a:off x="9090253" y="6320314"/>
                <a:ext cx="154800" cy="277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1BDE5E6-DB11-4EBB-B51C-BD1BD7F1E41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081613" y="6311674"/>
                  <a:ext cx="172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9DEBB34-CBD1-4591-A66B-05604D079A0F}"/>
                    </a:ext>
                  </a:extLst>
                </p14:cNvPr>
                <p14:cNvContentPartPr/>
                <p14:nvPr/>
              </p14:nvContentPartPr>
              <p14:xfrm>
                <a:off x="9207613" y="6240394"/>
                <a:ext cx="254880" cy="138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9DEBB34-CBD1-4591-A66B-05604D079A0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98613" y="6231394"/>
                  <a:ext cx="272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E454CE8-E5AF-4862-ABD6-5706C9DC1792}"/>
                    </a:ext>
                  </a:extLst>
                </p14:cNvPr>
                <p14:cNvContentPartPr/>
                <p14:nvPr/>
              </p14:nvContentPartPr>
              <p14:xfrm>
                <a:off x="9499213" y="6152194"/>
                <a:ext cx="195480" cy="362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E454CE8-E5AF-4862-ABD6-5706C9DC179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490213" y="6143554"/>
                  <a:ext cx="2131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9C929D-D344-4448-BB0A-CF17B69FB4E3}"/>
                    </a:ext>
                  </a:extLst>
                </p14:cNvPr>
                <p14:cNvContentPartPr/>
                <p14:nvPr/>
              </p14:nvContentPartPr>
              <p14:xfrm>
                <a:off x="9732493" y="6105394"/>
                <a:ext cx="173520" cy="157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9C929D-D344-4448-BB0A-CF17B69FB4E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723493" y="6096394"/>
                  <a:ext cx="191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60578DB-4B5D-420B-AEA1-1EBF6006D3F6}"/>
                    </a:ext>
                  </a:extLst>
                </p14:cNvPr>
                <p14:cNvContentPartPr/>
                <p14:nvPr/>
              </p14:nvContentPartPr>
              <p14:xfrm>
                <a:off x="9737533" y="6110794"/>
                <a:ext cx="127080" cy="121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60578DB-4B5D-420B-AEA1-1EBF6006D3F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728893" y="6102154"/>
                  <a:ext cx="144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349D4AB-D711-49A1-A626-DE198EE91EE9}"/>
                    </a:ext>
                  </a:extLst>
                </p14:cNvPr>
                <p14:cNvContentPartPr/>
                <p14:nvPr/>
              </p14:nvContentPartPr>
              <p14:xfrm>
                <a:off x="10134348" y="4448932"/>
                <a:ext cx="58680" cy="277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349D4AB-D711-49A1-A626-DE198EE91EE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125708" y="4439932"/>
                  <a:ext cx="76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F7FCBE2-B839-4271-9757-18ADD893726A}"/>
                    </a:ext>
                  </a:extLst>
                </p14:cNvPr>
                <p14:cNvContentPartPr/>
                <p14:nvPr/>
              </p14:nvContentPartPr>
              <p14:xfrm>
                <a:off x="10143348" y="4536772"/>
                <a:ext cx="169920" cy="239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F7FCBE2-B839-4271-9757-18ADD893726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134708" y="4528132"/>
                  <a:ext cx="187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1FC1CAE-B30D-429D-842D-EF0323BC27FD}"/>
                    </a:ext>
                  </a:extLst>
                </p14:cNvPr>
                <p14:cNvContentPartPr/>
                <p14:nvPr/>
              </p14:nvContentPartPr>
              <p14:xfrm>
                <a:off x="9996108" y="4313212"/>
                <a:ext cx="220680" cy="321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1FC1CAE-B30D-429D-842D-EF0323BC27F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87468" y="4304212"/>
                  <a:ext cx="238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1109C6C-6A69-4E92-B648-95F65E30276B}"/>
                    </a:ext>
                  </a:extLst>
                </p14:cNvPr>
                <p14:cNvContentPartPr/>
                <p14:nvPr/>
              </p14:nvContentPartPr>
              <p14:xfrm>
                <a:off x="10325148" y="4141852"/>
                <a:ext cx="129960" cy="322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1109C6C-6A69-4E92-B648-95F65E30276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16148" y="4133212"/>
                  <a:ext cx="147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1DFF0A1-E8DB-410D-BAAD-DB4DA3C8C533}"/>
                    </a:ext>
                  </a:extLst>
                </p14:cNvPr>
                <p14:cNvContentPartPr/>
                <p14:nvPr/>
              </p14:nvContentPartPr>
              <p14:xfrm>
                <a:off x="10528908" y="3593932"/>
                <a:ext cx="155880" cy="543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1DFF0A1-E8DB-410D-BAAD-DB4DA3C8C53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20268" y="3585292"/>
                  <a:ext cx="1735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27E5C0-12F9-44B6-9F4F-38CBC6E6CFB0}"/>
                    </a:ext>
                  </a:extLst>
                </p14:cNvPr>
                <p14:cNvContentPartPr/>
                <p14:nvPr/>
              </p14:nvContentPartPr>
              <p14:xfrm>
                <a:off x="10601988" y="3886972"/>
                <a:ext cx="150840" cy="2350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27E5C0-12F9-44B6-9F4F-38CBC6E6CFB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93348" y="3877972"/>
                  <a:ext cx="168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6BD6F87-277C-44DE-A1C0-4088F3AC40F4}"/>
                    </a:ext>
                  </a:extLst>
                </p14:cNvPr>
                <p14:cNvContentPartPr/>
                <p14:nvPr/>
              </p14:nvContentPartPr>
              <p14:xfrm>
                <a:off x="10791348" y="3732892"/>
                <a:ext cx="99720" cy="265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6BD6F87-277C-44DE-A1C0-4088F3AC40F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82708" y="3724252"/>
                  <a:ext cx="117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F800B17-0476-479F-A16B-C8D94590DD37}"/>
                    </a:ext>
                  </a:extLst>
                </p14:cNvPr>
                <p14:cNvContentPartPr/>
                <p14:nvPr/>
              </p14:nvContentPartPr>
              <p14:xfrm>
                <a:off x="10959468" y="3591052"/>
                <a:ext cx="94320" cy="222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F800B17-0476-479F-A16B-C8D94590DD3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50468" y="3582052"/>
                  <a:ext cx="111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9A1DD6E-B443-4B28-A270-43ADEF1B5AD9}"/>
                    </a:ext>
                  </a:extLst>
                </p14:cNvPr>
                <p14:cNvContentPartPr/>
                <p14:nvPr/>
              </p14:nvContentPartPr>
              <p14:xfrm>
                <a:off x="11013468" y="3182812"/>
                <a:ext cx="167400" cy="43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9A1DD6E-B443-4B28-A270-43ADEF1B5AD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004468" y="3174172"/>
                  <a:ext cx="1850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4621B3E-3F8D-4897-BF83-155742D75443}"/>
                    </a:ext>
                  </a:extLst>
                </p14:cNvPr>
                <p14:cNvContentPartPr/>
                <p14:nvPr/>
              </p14:nvContentPartPr>
              <p14:xfrm>
                <a:off x="11131548" y="3237532"/>
                <a:ext cx="71640" cy="260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4621B3E-3F8D-4897-BF83-155742D7544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122548" y="3228892"/>
                  <a:ext cx="89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7F6ABA0-9D2B-497F-86AA-7A702431341A}"/>
                    </a:ext>
                  </a:extLst>
                </p14:cNvPr>
                <p14:cNvContentPartPr/>
                <p14:nvPr/>
              </p14:nvContentPartPr>
              <p14:xfrm>
                <a:off x="11120748" y="3460732"/>
                <a:ext cx="244080" cy="61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7F6ABA0-9D2B-497F-86AA-7A702431341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111748" y="3452092"/>
                  <a:ext cx="261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8E4BBB2-1764-4D0D-B39E-CE4E3DF6DB06}"/>
                    </a:ext>
                  </a:extLst>
                </p14:cNvPr>
                <p14:cNvContentPartPr/>
                <p14:nvPr/>
              </p14:nvContentPartPr>
              <p14:xfrm>
                <a:off x="11278068" y="2804812"/>
                <a:ext cx="273600" cy="406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8E4BBB2-1764-4D0D-B39E-CE4E3DF6DB0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69428" y="2796172"/>
                  <a:ext cx="2912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8E2E3A4-91E4-4756-B3C7-EA952BAAE42B}"/>
                    </a:ext>
                  </a:extLst>
                </p14:cNvPr>
                <p14:cNvContentPartPr/>
                <p14:nvPr/>
              </p14:nvContentPartPr>
              <p14:xfrm>
                <a:off x="11603508" y="3346612"/>
                <a:ext cx="88920" cy="138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8E2E3A4-91E4-4756-B3C7-EA952BAAE42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594508" y="3337972"/>
                  <a:ext cx="106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E15F6D2-9CFE-481F-9E84-B5CBC0F887D6}"/>
                    </a:ext>
                  </a:extLst>
                </p14:cNvPr>
                <p14:cNvContentPartPr/>
                <p14:nvPr/>
              </p14:nvContentPartPr>
              <p14:xfrm>
                <a:off x="8590668" y="6666532"/>
                <a:ext cx="1122120" cy="73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E15F6D2-9CFE-481F-9E84-B5CBC0F887D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581668" y="6657892"/>
                  <a:ext cx="113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EBF9221-A995-46F9-BD4C-EF34D36CB0AD}"/>
                    </a:ext>
                  </a:extLst>
                </p14:cNvPr>
                <p14:cNvContentPartPr/>
                <p14:nvPr/>
              </p14:nvContentPartPr>
              <p14:xfrm>
                <a:off x="5602668" y="5216452"/>
                <a:ext cx="1251720" cy="119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EBF9221-A995-46F9-BD4C-EF34D36CB0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593668" y="5207452"/>
                  <a:ext cx="1269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8D378D4-F12B-4DDE-9FB2-25FB53CA6F96}"/>
                    </a:ext>
                  </a:extLst>
                </p14:cNvPr>
                <p14:cNvContentPartPr/>
                <p14:nvPr/>
              </p14:nvContentPartPr>
              <p14:xfrm>
                <a:off x="9590388" y="5317252"/>
                <a:ext cx="2040120" cy="306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8D378D4-F12B-4DDE-9FB2-25FB53CA6F9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581748" y="5308252"/>
                  <a:ext cx="2057760" cy="32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27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A7D6919-887A-4C45-B65D-C6D4598AC7F6}"/>
                  </a:ext>
                </a:extLst>
              </p14:cNvPr>
              <p14:cNvContentPartPr/>
              <p14:nvPr/>
            </p14:nvContentPartPr>
            <p14:xfrm>
              <a:off x="7200708" y="2093398"/>
              <a:ext cx="166680" cy="247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A7D6919-887A-4C45-B65D-C6D4598AC7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2068" y="2084758"/>
                <a:ext cx="18432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AB786F-5CEC-466D-8CD3-D12D547FE640}"/>
              </a:ext>
            </a:extLst>
          </p:cNvPr>
          <p:cNvGrpSpPr/>
          <p:nvPr/>
        </p:nvGrpSpPr>
        <p:grpSpPr>
          <a:xfrm>
            <a:off x="4766388" y="293758"/>
            <a:ext cx="7025760" cy="2022480"/>
            <a:chOff x="4766388" y="293758"/>
            <a:chExt cx="7025760" cy="20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D5DA8-C09C-411F-8795-2C571458881B}"/>
                    </a:ext>
                  </a:extLst>
                </p14:cNvPr>
                <p14:cNvContentPartPr/>
                <p14:nvPr/>
              </p14:nvContentPartPr>
              <p14:xfrm>
                <a:off x="4908588" y="802078"/>
                <a:ext cx="468360" cy="42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7D5DA8-C09C-411F-8795-2C57145888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9948" y="793438"/>
                  <a:ext cx="486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73A5F-D3B8-4EA5-A43A-F042D9E9E78D}"/>
                    </a:ext>
                  </a:extLst>
                </p14:cNvPr>
                <p14:cNvContentPartPr/>
                <p14:nvPr/>
              </p14:nvContentPartPr>
              <p14:xfrm>
                <a:off x="4996788" y="1074958"/>
                <a:ext cx="147960" cy="1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73A5F-D3B8-4EA5-A43A-F042D9E9E7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88148" y="1066318"/>
                  <a:ext cx="16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353BED-CFC1-449F-B6A6-B84B3241E3E6}"/>
                    </a:ext>
                  </a:extLst>
                </p14:cNvPr>
                <p14:cNvContentPartPr/>
                <p14:nvPr/>
              </p14:nvContentPartPr>
              <p14:xfrm>
                <a:off x="5228268" y="987118"/>
                <a:ext cx="117000" cy="20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353BED-CFC1-449F-B6A6-B84B3241E3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9268" y="978118"/>
                  <a:ext cx="134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9A90C6-2324-41E1-9AAB-1F2DC92F214C}"/>
                    </a:ext>
                  </a:extLst>
                </p14:cNvPr>
                <p14:cNvContentPartPr/>
                <p14:nvPr/>
              </p14:nvContentPartPr>
              <p14:xfrm>
                <a:off x="5374788" y="997198"/>
                <a:ext cx="202680" cy="18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9A90C6-2324-41E1-9AAB-1F2DC92F21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148" y="988558"/>
                  <a:ext cx="220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8B7492-8486-420E-A785-9B73B8CB1991}"/>
                    </a:ext>
                  </a:extLst>
                </p14:cNvPr>
                <p14:cNvContentPartPr/>
                <p14:nvPr/>
              </p14:nvContentPartPr>
              <p14:xfrm>
                <a:off x="5610948" y="1052998"/>
                <a:ext cx="158760" cy="13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8B7492-8486-420E-A785-9B73B8CB19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02308" y="1043998"/>
                  <a:ext cx="176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B6E751-C3F9-4E5C-AA22-253109D84051}"/>
                    </a:ext>
                  </a:extLst>
                </p14:cNvPr>
                <p14:cNvContentPartPr/>
                <p14:nvPr/>
              </p14:nvContentPartPr>
              <p14:xfrm>
                <a:off x="5833788" y="1023118"/>
                <a:ext cx="210600" cy="17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B6E751-C3F9-4E5C-AA22-253109D840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24788" y="1014118"/>
                  <a:ext cx="228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8ACEEA-693D-4C0D-BEF2-F37173701BF5}"/>
                    </a:ext>
                  </a:extLst>
                </p14:cNvPr>
                <p14:cNvContentPartPr/>
                <p14:nvPr/>
              </p14:nvContentPartPr>
              <p14:xfrm>
                <a:off x="6005148" y="826198"/>
                <a:ext cx="175680" cy="29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8ACEEA-693D-4C0D-BEF2-F37173701B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96148" y="817558"/>
                  <a:ext cx="193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26F4BE-6891-4EE8-8D17-AC31BEC81830}"/>
                    </a:ext>
                  </a:extLst>
                </p14:cNvPr>
                <p14:cNvContentPartPr/>
                <p14:nvPr/>
              </p14:nvContentPartPr>
              <p14:xfrm>
                <a:off x="6246708" y="944278"/>
                <a:ext cx="277920" cy="20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26F4BE-6891-4EE8-8D17-AC31BEC818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8068" y="935638"/>
                  <a:ext cx="295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47B745-45C7-4EDD-8EFC-13FA6613B5A6}"/>
                    </a:ext>
                  </a:extLst>
                </p14:cNvPr>
                <p14:cNvContentPartPr/>
                <p14:nvPr/>
              </p14:nvContentPartPr>
              <p14:xfrm>
                <a:off x="6540828" y="1004398"/>
                <a:ext cx="154440" cy="133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47B745-45C7-4EDD-8EFC-13FA6613B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32188" y="995398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1543C1-1DCF-4130-9FC0-84A4DEAC6B3D}"/>
                    </a:ext>
                  </a:extLst>
                </p14:cNvPr>
                <p14:cNvContentPartPr/>
                <p14:nvPr/>
              </p14:nvContentPartPr>
              <p14:xfrm>
                <a:off x="6754308" y="1017358"/>
                <a:ext cx="320040" cy="11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1543C1-1DCF-4130-9FC0-84A4DEAC6B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5668" y="1008718"/>
                  <a:ext cx="33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99C62F-FF27-4EC7-AD57-2CC987722CA7}"/>
                    </a:ext>
                  </a:extLst>
                </p14:cNvPr>
                <p14:cNvContentPartPr/>
                <p14:nvPr/>
              </p14:nvContentPartPr>
              <p14:xfrm>
                <a:off x="7186308" y="759958"/>
                <a:ext cx="158400" cy="377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99C62F-FF27-4EC7-AD57-2CC987722C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77668" y="751318"/>
                  <a:ext cx="176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EAB678-4B63-4FAB-9E9C-68CA414D7FEB}"/>
                    </a:ext>
                  </a:extLst>
                </p14:cNvPr>
                <p14:cNvContentPartPr/>
                <p14:nvPr/>
              </p14:nvContentPartPr>
              <p14:xfrm>
                <a:off x="7416348" y="951118"/>
                <a:ext cx="179640" cy="15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EAB678-4B63-4FAB-9E9C-68CA414D7F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07348" y="942118"/>
                  <a:ext cx="197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D2E1D1-F766-498B-BCC0-1C2F660F949D}"/>
                    </a:ext>
                  </a:extLst>
                </p14:cNvPr>
                <p14:cNvContentPartPr/>
                <p14:nvPr/>
              </p14:nvContentPartPr>
              <p14:xfrm>
                <a:off x="7627308" y="976678"/>
                <a:ext cx="255600" cy="172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D2E1D1-F766-498B-BCC0-1C2F660F94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18668" y="968038"/>
                  <a:ext cx="27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D8508D-50CC-4311-9B99-92A33026D891}"/>
                    </a:ext>
                  </a:extLst>
                </p14:cNvPr>
                <p14:cNvContentPartPr/>
                <p14:nvPr/>
              </p14:nvContentPartPr>
              <p14:xfrm>
                <a:off x="8128068" y="1002958"/>
                <a:ext cx="127080" cy="132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D8508D-50CC-4311-9B99-92A33026D8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9428" y="994318"/>
                  <a:ext cx="144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B32685-EF49-4058-864D-468A2A088FB7}"/>
                    </a:ext>
                  </a:extLst>
                </p14:cNvPr>
                <p14:cNvContentPartPr/>
                <p14:nvPr/>
              </p14:nvContentPartPr>
              <p14:xfrm>
                <a:off x="8369988" y="552598"/>
                <a:ext cx="321480" cy="611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B32685-EF49-4058-864D-468A2A088F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60988" y="543598"/>
                  <a:ext cx="3391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A50809-86FC-439F-90FE-9D1273FD7087}"/>
                    </a:ext>
                  </a:extLst>
                </p14:cNvPr>
                <p14:cNvContentPartPr/>
                <p14:nvPr/>
              </p14:nvContentPartPr>
              <p14:xfrm>
                <a:off x="8341188" y="958318"/>
                <a:ext cx="213840" cy="41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A50809-86FC-439F-90FE-9D1273FD70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32548" y="949678"/>
                  <a:ext cx="231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A70B92-FACB-4B33-A3A7-CB93E804F36E}"/>
                    </a:ext>
                  </a:extLst>
                </p14:cNvPr>
                <p14:cNvContentPartPr/>
                <p14:nvPr/>
              </p14:nvContentPartPr>
              <p14:xfrm>
                <a:off x="8814228" y="974158"/>
                <a:ext cx="7308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A70B92-FACB-4B33-A3A7-CB93E804F3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05228" y="965518"/>
                  <a:ext cx="9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3B3C41-7D90-408C-9C0A-4B865804DD63}"/>
                    </a:ext>
                  </a:extLst>
                </p14:cNvPr>
                <p14:cNvContentPartPr/>
                <p14:nvPr/>
              </p14:nvContentPartPr>
              <p14:xfrm>
                <a:off x="8961828" y="862558"/>
                <a:ext cx="3600" cy="2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3B3C41-7D90-408C-9C0A-4B865804DD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52828" y="85391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B6443E-C6C1-48D4-8A38-04C45A03216E}"/>
                    </a:ext>
                  </a:extLst>
                </p14:cNvPr>
                <p14:cNvContentPartPr/>
                <p14:nvPr/>
              </p14:nvContentPartPr>
              <p14:xfrm>
                <a:off x="8986668" y="927358"/>
                <a:ext cx="173160" cy="14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B6443E-C6C1-48D4-8A38-04C45A0321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7668" y="918718"/>
                  <a:ext cx="190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3E252D-6328-4439-A7AD-78CE764606DA}"/>
                    </a:ext>
                  </a:extLst>
                </p14:cNvPr>
                <p14:cNvContentPartPr/>
                <p14:nvPr/>
              </p14:nvContentPartPr>
              <p14:xfrm>
                <a:off x="9212748" y="914398"/>
                <a:ext cx="192600" cy="171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3E252D-6328-4439-A7AD-78CE764606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03748" y="905398"/>
                  <a:ext cx="210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9A2B2D-7513-4438-9175-A33FAAC9B465}"/>
                    </a:ext>
                  </a:extLst>
                </p14:cNvPr>
                <p14:cNvContentPartPr/>
                <p14:nvPr/>
              </p14:nvContentPartPr>
              <p14:xfrm>
                <a:off x="9294468" y="704518"/>
                <a:ext cx="243720" cy="35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9A2B2D-7513-4438-9175-A33FAAC9B4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85468" y="695878"/>
                  <a:ext cx="261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989662-08BB-4A7F-A2C4-4610B3C43952}"/>
                    </a:ext>
                  </a:extLst>
                </p14:cNvPr>
                <p14:cNvContentPartPr/>
                <p14:nvPr/>
              </p14:nvContentPartPr>
              <p14:xfrm>
                <a:off x="9433788" y="915478"/>
                <a:ext cx="286560" cy="343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989662-08BB-4A7F-A2C4-4610B3C439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24788" y="906838"/>
                  <a:ext cx="304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9F9D8A-A4BA-42CF-9AC7-AEF66628C036}"/>
                    </a:ext>
                  </a:extLst>
                </p14:cNvPr>
                <p14:cNvContentPartPr/>
                <p14:nvPr/>
              </p14:nvContentPartPr>
              <p14:xfrm>
                <a:off x="9658068" y="879478"/>
                <a:ext cx="268560" cy="226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9F9D8A-A4BA-42CF-9AC7-AEF66628C0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49428" y="870478"/>
                  <a:ext cx="286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9B5701-4EC3-4B97-A787-FBABA2E054CD}"/>
                    </a:ext>
                  </a:extLst>
                </p14:cNvPr>
                <p14:cNvContentPartPr/>
                <p14:nvPr/>
              </p14:nvContentPartPr>
              <p14:xfrm>
                <a:off x="9956508" y="1038238"/>
                <a:ext cx="17640" cy="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9B5701-4EC3-4B97-A787-FBABA2E054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47868" y="1029238"/>
                  <a:ext cx="35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F650F7-0E81-4026-900D-37C1EA3FFB33}"/>
                    </a:ext>
                  </a:extLst>
                </p14:cNvPr>
                <p14:cNvContentPartPr/>
                <p14:nvPr/>
              </p14:nvContentPartPr>
              <p14:xfrm>
                <a:off x="10240188" y="851758"/>
                <a:ext cx="79920" cy="151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F650F7-0E81-4026-900D-37C1EA3FF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31188" y="842758"/>
                  <a:ext cx="97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367CC1-05CF-4CB2-95EE-333DCCF1B86F}"/>
                    </a:ext>
                  </a:extLst>
                </p14:cNvPr>
                <p14:cNvContentPartPr/>
                <p14:nvPr/>
              </p14:nvContentPartPr>
              <p14:xfrm>
                <a:off x="10270788" y="700918"/>
                <a:ext cx="264960" cy="356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367CC1-05CF-4CB2-95EE-333DCCF1B8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61788" y="691918"/>
                  <a:ext cx="282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E8DAC6-A83D-4E24-9F5F-F6431835B7E4}"/>
                    </a:ext>
                  </a:extLst>
                </p14:cNvPr>
                <p14:cNvContentPartPr/>
                <p14:nvPr/>
              </p14:nvContentPartPr>
              <p14:xfrm>
                <a:off x="10439628" y="906118"/>
                <a:ext cx="176760" cy="11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E8DAC6-A83D-4E24-9F5F-F6431835B7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30988" y="897118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7A3FDC-FF51-4520-8542-A89006C4AF8D}"/>
                    </a:ext>
                  </a:extLst>
                </p14:cNvPr>
                <p14:cNvContentPartPr/>
                <p14:nvPr/>
              </p14:nvContentPartPr>
              <p14:xfrm>
                <a:off x="10628988" y="879838"/>
                <a:ext cx="213840" cy="190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7A3FDC-FF51-4520-8542-A89006C4AF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9988" y="871198"/>
                  <a:ext cx="23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6C4816-34BD-4F0E-8369-B1EC5C967E21}"/>
                    </a:ext>
                  </a:extLst>
                </p14:cNvPr>
                <p14:cNvContentPartPr/>
                <p14:nvPr/>
              </p14:nvContentPartPr>
              <p14:xfrm>
                <a:off x="10790988" y="908638"/>
                <a:ext cx="132480" cy="132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6C4816-34BD-4F0E-8369-B1EC5C967E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81988" y="899638"/>
                  <a:ext cx="150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56E941-736B-40D4-8991-A9CDF14C9E62}"/>
                    </a:ext>
                  </a:extLst>
                </p14:cNvPr>
                <p14:cNvContentPartPr/>
                <p14:nvPr/>
              </p14:nvContentPartPr>
              <p14:xfrm>
                <a:off x="11035428" y="915118"/>
                <a:ext cx="71280" cy="129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56E941-736B-40D4-8991-A9CDF14C9E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26428" y="906118"/>
                  <a:ext cx="8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1A0394-8599-41FB-9E13-C0530994D72A}"/>
                    </a:ext>
                  </a:extLst>
                </p14:cNvPr>
                <p14:cNvContentPartPr/>
                <p14:nvPr/>
              </p14:nvContentPartPr>
              <p14:xfrm>
                <a:off x="11162148" y="951478"/>
                <a:ext cx="147600" cy="95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1A0394-8599-41FB-9E13-C0530994D7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53508" y="942478"/>
                  <a:ext cx="165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3E8DF8-D83E-470E-AAD1-AC3226D241A2}"/>
                    </a:ext>
                  </a:extLst>
                </p14:cNvPr>
                <p14:cNvContentPartPr/>
                <p14:nvPr/>
              </p14:nvContentPartPr>
              <p14:xfrm>
                <a:off x="11344308" y="789838"/>
                <a:ext cx="129960" cy="219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3E8DF8-D83E-470E-AAD1-AC3226D241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35668" y="781198"/>
                  <a:ext cx="147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4FFE4E-2ECB-44CF-97A9-A6264087C75A}"/>
                    </a:ext>
                  </a:extLst>
                </p14:cNvPr>
                <p14:cNvContentPartPr/>
                <p14:nvPr/>
              </p14:nvContentPartPr>
              <p14:xfrm>
                <a:off x="11492988" y="700198"/>
                <a:ext cx="204120" cy="316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4FFE4E-2ECB-44CF-97A9-A6264087C7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84348" y="691198"/>
                  <a:ext cx="221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A76020-11B6-4A66-9C52-B4C79E9C8722}"/>
                    </a:ext>
                  </a:extLst>
                </p14:cNvPr>
                <p14:cNvContentPartPr/>
                <p14:nvPr/>
              </p14:nvContentPartPr>
              <p14:xfrm>
                <a:off x="11739948" y="826918"/>
                <a:ext cx="52200" cy="1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A76020-11B6-4A66-9C52-B4C79E9C87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730948" y="818278"/>
                  <a:ext cx="69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D1F78D-3B43-4D58-9B50-887651D2FAA2}"/>
                    </a:ext>
                  </a:extLst>
                </p14:cNvPr>
                <p14:cNvContentPartPr/>
                <p14:nvPr/>
              </p14:nvContentPartPr>
              <p14:xfrm>
                <a:off x="4827588" y="1339558"/>
                <a:ext cx="200520" cy="415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D1F78D-3B43-4D58-9B50-887651D2FA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18948" y="1330918"/>
                  <a:ext cx="2181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17038F-6B17-4E3E-801E-D6E96D0793A9}"/>
                    </a:ext>
                  </a:extLst>
                </p14:cNvPr>
                <p14:cNvContentPartPr/>
                <p14:nvPr/>
              </p14:nvContentPartPr>
              <p14:xfrm>
                <a:off x="4766388" y="1565278"/>
                <a:ext cx="288720" cy="34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17038F-6B17-4E3E-801E-D6E96D0793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57748" y="1556278"/>
                  <a:ext cx="306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EB5DA8-7D73-4DF1-9332-744CCB0B68E2}"/>
                    </a:ext>
                  </a:extLst>
                </p14:cNvPr>
                <p14:cNvContentPartPr/>
                <p14:nvPr/>
              </p14:nvContentPartPr>
              <p14:xfrm>
                <a:off x="5059068" y="1547638"/>
                <a:ext cx="195840" cy="12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EB5DA8-7D73-4DF1-9332-744CCB0B68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50068" y="1538998"/>
                  <a:ext cx="213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96BF02-2E58-41C6-A19E-8AD6E534B958}"/>
                    </a:ext>
                  </a:extLst>
                </p14:cNvPr>
                <p14:cNvContentPartPr/>
                <p14:nvPr/>
              </p14:nvContentPartPr>
              <p14:xfrm>
                <a:off x="5321868" y="1453318"/>
                <a:ext cx="124560" cy="205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96BF02-2E58-41C6-A19E-8AD6E534B9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13228" y="1444318"/>
                  <a:ext cx="142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910220-6A48-4381-8D68-33B6CC3E1330}"/>
                    </a:ext>
                  </a:extLst>
                </p14:cNvPr>
                <p14:cNvContentPartPr/>
                <p14:nvPr/>
              </p14:nvContentPartPr>
              <p14:xfrm>
                <a:off x="5471988" y="1575718"/>
                <a:ext cx="75960" cy="86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910220-6A48-4381-8D68-33B6CC3E13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3348" y="1566718"/>
                  <a:ext cx="93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74F608-13D8-438D-B2CF-B4D335E06896}"/>
                    </a:ext>
                  </a:extLst>
                </p14:cNvPr>
                <p14:cNvContentPartPr/>
                <p14:nvPr/>
              </p14:nvContentPartPr>
              <p14:xfrm>
                <a:off x="5715708" y="1333078"/>
                <a:ext cx="144000" cy="309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74F608-13D8-438D-B2CF-B4D335E068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6708" y="1324078"/>
                  <a:ext cx="161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0FB264-4746-4B2F-BE8C-0ED10B459135}"/>
                    </a:ext>
                  </a:extLst>
                </p14:cNvPr>
                <p14:cNvContentPartPr/>
                <p14:nvPr/>
              </p14:nvContentPartPr>
              <p14:xfrm>
                <a:off x="5884548" y="1455478"/>
                <a:ext cx="133560" cy="22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0FB264-4746-4B2F-BE8C-0ED10B4591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75548" y="1446478"/>
                  <a:ext cx="15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97E623-66AA-48E0-97CA-221A5A43CF7E}"/>
                    </a:ext>
                  </a:extLst>
                </p14:cNvPr>
                <p14:cNvContentPartPr/>
                <p14:nvPr/>
              </p14:nvContentPartPr>
              <p14:xfrm>
                <a:off x="6426708" y="1509118"/>
                <a:ext cx="303480" cy="13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97E623-66AA-48E0-97CA-221A5A43CF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17708" y="1500118"/>
                  <a:ext cx="32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3380DC-ADD5-4FE5-8D0B-FB2139EA030C}"/>
                    </a:ext>
                  </a:extLst>
                </p14:cNvPr>
                <p14:cNvContentPartPr/>
                <p14:nvPr/>
              </p14:nvContentPartPr>
              <p14:xfrm>
                <a:off x="6826308" y="1532878"/>
                <a:ext cx="36000" cy="12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3380DC-ADD5-4FE5-8D0B-FB2139EA03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7668" y="1524238"/>
                  <a:ext cx="53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90744A-1739-41BA-9EDD-B0D3DCC6E5F3}"/>
                    </a:ext>
                  </a:extLst>
                </p14:cNvPr>
                <p14:cNvContentPartPr/>
                <p14:nvPr/>
              </p14:nvContentPartPr>
              <p14:xfrm>
                <a:off x="6963828" y="1274038"/>
                <a:ext cx="246240" cy="35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90744A-1739-41BA-9EDD-B0D3DCC6E5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54828" y="1265398"/>
                  <a:ext cx="263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C8C6C9-ECE4-44ED-B51E-419C62D6BABB}"/>
                    </a:ext>
                  </a:extLst>
                </p14:cNvPr>
                <p14:cNvContentPartPr/>
                <p14:nvPr/>
              </p14:nvContentPartPr>
              <p14:xfrm>
                <a:off x="7287828" y="1226878"/>
                <a:ext cx="179280" cy="40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C8C6C9-ECE4-44ED-B51E-419C62D6BA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79188" y="1217878"/>
                  <a:ext cx="196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AA90E8-9C0B-4AAF-A561-ED2717D822D8}"/>
                    </a:ext>
                  </a:extLst>
                </p14:cNvPr>
                <p14:cNvContentPartPr/>
                <p14:nvPr/>
              </p14:nvContentPartPr>
              <p14:xfrm>
                <a:off x="7806588" y="1383118"/>
                <a:ext cx="151560" cy="20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AA90E8-9C0B-4AAF-A561-ED2717D822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97948" y="1374118"/>
                  <a:ext cx="169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36B182-EA14-461C-9D48-942A4C624964}"/>
                    </a:ext>
                  </a:extLst>
                </p14:cNvPr>
                <p14:cNvContentPartPr/>
                <p14:nvPr/>
              </p14:nvContentPartPr>
              <p14:xfrm>
                <a:off x="7999908" y="1463398"/>
                <a:ext cx="107640" cy="11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36B182-EA14-461C-9D48-942A4C6249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0908" y="1454398"/>
                  <a:ext cx="12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AD2800-0742-44B8-9977-5AA0C19B930B}"/>
                    </a:ext>
                  </a:extLst>
                </p14:cNvPr>
                <p14:cNvContentPartPr/>
                <p14:nvPr/>
              </p14:nvContentPartPr>
              <p14:xfrm>
                <a:off x="8138508" y="1456918"/>
                <a:ext cx="151560" cy="11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AD2800-0742-44B8-9977-5AA0C19B93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9508" y="1448278"/>
                  <a:ext cx="16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2C433B-A95C-472C-9310-EFBC6BA12E09}"/>
                    </a:ext>
                  </a:extLst>
                </p14:cNvPr>
                <p14:cNvContentPartPr/>
                <p14:nvPr/>
              </p14:nvContentPartPr>
              <p14:xfrm>
                <a:off x="8349468" y="1387438"/>
                <a:ext cx="101880" cy="17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2C433B-A95C-472C-9310-EFBC6BA12E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40468" y="1378798"/>
                  <a:ext cx="119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139542-5811-429D-A6CC-7837CFF9F28F}"/>
                    </a:ext>
                  </a:extLst>
                </p14:cNvPr>
                <p14:cNvContentPartPr/>
                <p14:nvPr/>
              </p14:nvContentPartPr>
              <p14:xfrm>
                <a:off x="8638188" y="1258198"/>
                <a:ext cx="149040" cy="353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139542-5811-429D-A6CC-7837CFF9F2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29548" y="1249198"/>
                  <a:ext cx="166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241E8F-96E6-453B-B537-0D5539FAE79A}"/>
                    </a:ext>
                  </a:extLst>
                </p14:cNvPr>
                <p14:cNvContentPartPr/>
                <p14:nvPr/>
              </p14:nvContentPartPr>
              <p14:xfrm>
                <a:off x="8551068" y="1406158"/>
                <a:ext cx="367560" cy="177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241E8F-96E6-453B-B537-0D5539FAE7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42068" y="1397518"/>
                  <a:ext cx="38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344F6C-53A5-421F-AC57-F46256EE5784}"/>
                    </a:ext>
                  </a:extLst>
                </p14:cNvPr>
                <p14:cNvContentPartPr/>
                <p14:nvPr/>
              </p14:nvContentPartPr>
              <p14:xfrm>
                <a:off x="8926548" y="1492558"/>
                <a:ext cx="112680" cy="82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344F6C-53A5-421F-AC57-F46256EE57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17908" y="1483918"/>
                  <a:ext cx="130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1C2444-976B-4D7C-AECA-D6391475D565}"/>
                    </a:ext>
                  </a:extLst>
                </p14:cNvPr>
                <p14:cNvContentPartPr/>
                <p14:nvPr/>
              </p14:nvContentPartPr>
              <p14:xfrm>
                <a:off x="9158388" y="1236598"/>
                <a:ext cx="184320" cy="393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1C2444-976B-4D7C-AECA-D6391475D5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49748" y="1227598"/>
                  <a:ext cx="201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0DAC85-A4B0-40CA-AC6F-93AB8B6B1A10}"/>
                    </a:ext>
                  </a:extLst>
                </p14:cNvPr>
                <p14:cNvContentPartPr/>
                <p14:nvPr/>
              </p14:nvContentPartPr>
              <p14:xfrm>
                <a:off x="9068388" y="1403278"/>
                <a:ext cx="378720" cy="59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0DAC85-A4B0-40CA-AC6F-93AB8B6B1A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59388" y="1394278"/>
                  <a:ext cx="396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A27011-6738-4377-AB09-0FCB43682EA8}"/>
                    </a:ext>
                  </a:extLst>
                </p14:cNvPr>
                <p14:cNvContentPartPr/>
                <p14:nvPr/>
              </p14:nvContentPartPr>
              <p14:xfrm>
                <a:off x="9434148" y="1469878"/>
                <a:ext cx="198720" cy="373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A27011-6738-4377-AB09-0FCB43682E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25508" y="1460878"/>
                  <a:ext cx="216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67BEF6-6721-4739-BA8B-9BE20E488E2F}"/>
                    </a:ext>
                  </a:extLst>
                </p14:cNvPr>
                <p14:cNvContentPartPr/>
                <p14:nvPr/>
              </p14:nvContentPartPr>
              <p14:xfrm>
                <a:off x="9550428" y="1364758"/>
                <a:ext cx="278280" cy="20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67BEF6-6721-4739-BA8B-9BE20E488E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41428" y="1355758"/>
                  <a:ext cx="295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24029DB-9C6B-4215-A4C2-D55281405286}"/>
                    </a:ext>
                  </a:extLst>
                </p14:cNvPr>
                <p14:cNvContentPartPr/>
                <p14:nvPr/>
              </p14:nvContentPartPr>
              <p14:xfrm>
                <a:off x="9861468" y="1402198"/>
                <a:ext cx="157320" cy="191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24029DB-9C6B-4215-A4C2-D552814052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52468" y="1393558"/>
                  <a:ext cx="174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BF66B-5E6D-4AA2-A21E-45811CB9BA62}"/>
                    </a:ext>
                  </a:extLst>
                </p14:cNvPr>
                <p14:cNvContentPartPr/>
                <p14:nvPr/>
              </p14:nvContentPartPr>
              <p14:xfrm>
                <a:off x="10030668" y="1446118"/>
                <a:ext cx="127800" cy="96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BF66B-5E6D-4AA2-A21E-45811CB9BA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21668" y="1437478"/>
                  <a:ext cx="145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EF4725-BE21-4A74-BD54-DCC64CEB1F25}"/>
                    </a:ext>
                  </a:extLst>
                </p14:cNvPr>
                <p14:cNvContentPartPr/>
                <p14:nvPr/>
              </p14:nvContentPartPr>
              <p14:xfrm>
                <a:off x="10240188" y="1189798"/>
                <a:ext cx="234000" cy="360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EF4725-BE21-4A74-BD54-DCC64CEB1F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31188" y="1181158"/>
                  <a:ext cx="251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021037-AE80-4664-9CDB-C82AEEF72B49}"/>
                    </a:ext>
                  </a:extLst>
                </p14:cNvPr>
                <p14:cNvContentPartPr/>
                <p14:nvPr/>
              </p14:nvContentPartPr>
              <p14:xfrm>
                <a:off x="10517388" y="1504438"/>
                <a:ext cx="17640" cy="4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021037-AE80-4664-9CDB-C82AEEF72B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08388" y="1495438"/>
                  <a:ext cx="35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B1E407-F109-4779-92D7-9E34D134A61C}"/>
                    </a:ext>
                  </a:extLst>
                </p14:cNvPr>
                <p14:cNvContentPartPr/>
                <p14:nvPr/>
              </p14:nvContentPartPr>
              <p14:xfrm>
                <a:off x="10659948" y="1370878"/>
                <a:ext cx="153720" cy="162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B1E407-F109-4779-92D7-9E34D134A6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51308" y="1362238"/>
                  <a:ext cx="171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5515F1-1A39-4263-8C67-C3655A63298E}"/>
                    </a:ext>
                  </a:extLst>
                </p14:cNvPr>
                <p14:cNvContentPartPr/>
                <p14:nvPr/>
              </p14:nvContentPartPr>
              <p14:xfrm>
                <a:off x="10910868" y="1038598"/>
                <a:ext cx="325440" cy="465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5515F1-1A39-4263-8C67-C3655A6329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01868" y="1029958"/>
                  <a:ext cx="3430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563070-C28C-408B-9026-1C12D7FFD9EA}"/>
                    </a:ext>
                  </a:extLst>
                </p14:cNvPr>
                <p14:cNvContentPartPr/>
                <p14:nvPr/>
              </p14:nvContentPartPr>
              <p14:xfrm>
                <a:off x="10900068" y="1357558"/>
                <a:ext cx="204480" cy="2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563070-C28C-408B-9026-1C12D7FFD9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91068" y="1348918"/>
                  <a:ext cx="22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B352AD8-C04D-4733-A8F1-B82146FDA92A}"/>
                    </a:ext>
                  </a:extLst>
                </p14:cNvPr>
                <p14:cNvContentPartPr/>
                <p14:nvPr/>
              </p14:nvContentPartPr>
              <p14:xfrm>
                <a:off x="4771428" y="1940398"/>
                <a:ext cx="260640" cy="21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B352AD8-C04D-4733-A8F1-B82146FDA9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62428" y="1931758"/>
                  <a:ext cx="278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E97E44-5C62-4B39-9462-59C8E9584B85}"/>
                    </a:ext>
                  </a:extLst>
                </p14:cNvPr>
                <p14:cNvContentPartPr/>
                <p14:nvPr/>
              </p14:nvContentPartPr>
              <p14:xfrm>
                <a:off x="5078868" y="2000518"/>
                <a:ext cx="161640" cy="142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E97E44-5C62-4B39-9462-59C8E9584B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70228" y="1991518"/>
                  <a:ext cx="17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5900C6-ECC4-43A7-A1EC-B464277BF3C5}"/>
                    </a:ext>
                  </a:extLst>
                </p14:cNvPr>
                <p14:cNvContentPartPr/>
                <p14:nvPr/>
              </p14:nvContentPartPr>
              <p14:xfrm>
                <a:off x="5265348" y="1975678"/>
                <a:ext cx="101880" cy="151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5900C6-ECC4-43A7-A1EC-B464277BF3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56348" y="1966678"/>
                  <a:ext cx="119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BA446A-5018-4380-924F-2EDE4BFFE73A}"/>
                    </a:ext>
                  </a:extLst>
                </p14:cNvPr>
                <p14:cNvContentPartPr/>
                <p14:nvPr/>
              </p14:nvContentPartPr>
              <p14:xfrm>
                <a:off x="5435268" y="1944358"/>
                <a:ext cx="114480" cy="19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BA446A-5018-4380-924F-2EDE4BFFE7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26268" y="1935358"/>
                  <a:ext cx="132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003152-1E6A-4E3D-AD1C-AA3E8A6D5F8C}"/>
                    </a:ext>
                  </a:extLst>
                </p14:cNvPr>
                <p14:cNvContentPartPr/>
                <p14:nvPr/>
              </p14:nvContentPartPr>
              <p14:xfrm>
                <a:off x="5614188" y="1984678"/>
                <a:ext cx="162360" cy="13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003152-1E6A-4E3D-AD1C-AA3E8A6D5F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05548" y="1975678"/>
                  <a:ext cx="180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739055-2B42-41E5-B090-49336A4E6666}"/>
                    </a:ext>
                  </a:extLst>
                </p14:cNvPr>
                <p14:cNvContentPartPr/>
                <p14:nvPr/>
              </p14:nvContentPartPr>
              <p14:xfrm>
                <a:off x="5825868" y="1946158"/>
                <a:ext cx="95760" cy="168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739055-2B42-41E5-B090-49336A4E66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16868" y="1937158"/>
                  <a:ext cx="113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0A551C-6F2E-4535-AA38-A737424740FF}"/>
                    </a:ext>
                  </a:extLst>
                </p14:cNvPr>
                <p14:cNvContentPartPr/>
                <p14:nvPr/>
              </p14:nvContentPartPr>
              <p14:xfrm>
                <a:off x="6006228" y="1946518"/>
                <a:ext cx="157320" cy="159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0A551C-6F2E-4535-AA38-A737424740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97588" y="1937518"/>
                  <a:ext cx="174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C7B959D-166E-42DF-A2A8-F3221E663547}"/>
                    </a:ext>
                  </a:extLst>
                </p14:cNvPr>
                <p14:cNvContentPartPr/>
                <p14:nvPr/>
              </p14:nvContentPartPr>
              <p14:xfrm>
                <a:off x="6440388" y="1955158"/>
                <a:ext cx="128160" cy="18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C7B959D-166E-42DF-A2A8-F3221E6635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31388" y="1946518"/>
                  <a:ext cx="14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B9D7C6-CBB7-4F8E-9721-B1B8EE461507}"/>
                    </a:ext>
                  </a:extLst>
                </p14:cNvPr>
                <p14:cNvContentPartPr/>
                <p14:nvPr/>
              </p14:nvContentPartPr>
              <p14:xfrm>
                <a:off x="6459108" y="2029678"/>
                <a:ext cx="182160" cy="9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B9D7C6-CBB7-4F8E-9721-B1B8EE46150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50108" y="2021038"/>
                  <a:ext cx="19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3AAD15-1D17-4DEE-8507-ABAA2FD7D0A8}"/>
                    </a:ext>
                  </a:extLst>
                </p14:cNvPr>
                <p14:cNvContentPartPr/>
                <p14:nvPr/>
              </p14:nvContentPartPr>
              <p14:xfrm>
                <a:off x="6740988" y="1989718"/>
                <a:ext cx="125280" cy="32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3AAD15-1D17-4DEE-8507-ABAA2FD7D0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2348" y="1980718"/>
                  <a:ext cx="142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8434E05-72A7-4999-98F8-C879E4788B9E}"/>
                    </a:ext>
                  </a:extLst>
                </p14:cNvPr>
                <p14:cNvContentPartPr/>
                <p14:nvPr/>
              </p14:nvContentPartPr>
              <p14:xfrm>
                <a:off x="6827028" y="1868758"/>
                <a:ext cx="266040" cy="20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8434E05-72A7-4999-98F8-C879E4788B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18388" y="1860118"/>
                  <a:ext cx="283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41E893-C701-4B6B-9D04-9EE9DA1B66E8}"/>
                    </a:ext>
                  </a:extLst>
                </p14:cNvPr>
                <p14:cNvContentPartPr/>
                <p14:nvPr/>
              </p14:nvContentPartPr>
              <p14:xfrm>
                <a:off x="8004948" y="293758"/>
                <a:ext cx="351000" cy="244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41E893-C701-4B6B-9D04-9EE9DA1B66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6308" y="285118"/>
                  <a:ext cx="368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70D92-9F4C-4A37-BB06-A81507B365D1}"/>
                    </a:ext>
                  </a:extLst>
                </p14:cNvPr>
                <p14:cNvContentPartPr/>
                <p14:nvPr/>
              </p14:nvContentPartPr>
              <p14:xfrm>
                <a:off x="7970028" y="641518"/>
                <a:ext cx="183240" cy="328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70D92-9F4C-4A37-BB06-A81507B365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1388" y="632518"/>
                  <a:ext cx="200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F85934-0E6D-4F51-8FE9-A2DBEE6AF73D}"/>
                    </a:ext>
                  </a:extLst>
                </p14:cNvPr>
                <p14:cNvContentPartPr/>
                <p14:nvPr/>
              </p14:nvContentPartPr>
              <p14:xfrm>
                <a:off x="7601388" y="2004478"/>
                <a:ext cx="200520" cy="165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F85934-0E6D-4F51-8FE9-A2DBEE6AF7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92748" y="1995478"/>
                  <a:ext cx="218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871240-E017-4D6C-9A45-7E902834DD03}"/>
                    </a:ext>
                  </a:extLst>
                </p14:cNvPr>
                <p14:cNvContentPartPr/>
                <p14:nvPr/>
              </p14:nvContentPartPr>
              <p14:xfrm>
                <a:off x="7796508" y="2045158"/>
                <a:ext cx="198720" cy="128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871240-E017-4D6C-9A45-7E902834DD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87508" y="2036158"/>
                  <a:ext cx="216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50F1E6-6319-4305-9F94-2B13FBD01CC1}"/>
                    </a:ext>
                  </a:extLst>
                </p14:cNvPr>
                <p14:cNvContentPartPr/>
                <p14:nvPr/>
              </p14:nvContentPartPr>
              <p14:xfrm>
                <a:off x="8068308" y="2046958"/>
                <a:ext cx="196560" cy="14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50F1E6-6319-4305-9F94-2B13FBD01C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59308" y="2037958"/>
                  <a:ext cx="214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DFDF33-12B0-444C-9E90-3B1B34A97D9A}"/>
                    </a:ext>
                  </a:extLst>
                </p14:cNvPr>
                <p14:cNvContentPartPr/>
                <p14:nvPr/>
              </p14:nvContentPartPr>
              <p14:xfrm>
                <a:off x="8198988" y="1839238"/>
                <a:ext cx="189720" cy="308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DFDF33-12B0-444C-9E90-3B1B34A97D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9988" y="1830238"/>
                  <a:ext cx="207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FE24541-83E6-49CF-B49C-6EC7E266F435}"/>
                    </a:ext>
                  </a:extLst>
                </p14:cNvPr>
                <p14:cNvContentPartPr/>
                <p14:nvPr/>
              </p14:nvContentPartPr>
              <p14:xfrm>
                <a:off x="8521908" y="1866958"/>
                <a:ext cx="268920" cy="33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FE24541-83E6-49CF-B49C-6EC7E266F4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13268" y="1858318"/>
                  <a:ext cx="286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D952D8-078A-45F3-A304-3E211D857200}"/>
                    </a:ext>
                  </a:extLst>
                </p14:cNvPr>
                <p14:cNvContentPartPr/>
                <p14:nvPr/>
              </p14:nvContentPartPr>
              <p14:xfrm>
                <a:off x="8512908" y="1914838"/>
                <a:ext cx="264240" cy="270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D952D8-078A-45F3-A304-3E211D8572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04268" y="1906198"/>
                  <a:ext cx="281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BB575C6-A346-4ABB-AB2C-7516B5546D1F}"/>
                    </a:ext>
                  </a:extLst>
                </p14:cNvPr>
                <p14:cNvContentPartPr/>
                <p14:nvPr/>
              </p14:nvContentPartPr>
              <p14:xfrm>
                <a:off x="9055428" y="1988998"/>
                <a:ext cx="172080" cy="11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BB575C6-A346-4ABB-AB2C-7516B5546D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6788" y="1979998"/>
                  <a:ext cx="18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C9C73A-1B6D-4CB4-965F-78B3B20403CF}"/>
                    </a:ext>
                  </a:extLst>
                </p14:cNvPr>
                <p14:cNvContentPartPr/>
                <p14:nvPr/>
              </p14:nvContentPartPr>
              <p14:xfrm>
                <a:off x="9622428" y="1867318"/>
                <a:ext cx="86040" cy="18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C9C73A-1B6D-4CB4-965F-78B3B20403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13788" y="1858318"/>
                  <a:ext cx="103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AE836F-2F55-4830-8D7B-D84D38FC57B1}"/>
                    </a:ext>
                  </a:extLst>
                </p14:cNvPr>
                <p14:cNvContentPartPr/>
                <p14:nvPr/>
              </p14:nvContentPartPr>
              <p14:xfrm>
                <a:off x="9745548" y="1834558"/>
                <a:ext cx="53280" cy="213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AE836F-2F55-4830-8D7B-D84D38FC57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36548" y="1825918"/>
                  <a:ext cx="70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05C826-BF9A-40A2-9BD9-4E18F28F8919}"/>
                    </a:ext>
                  </a:extLst>
                </p14:cNvPr>
                <p14:cNvContentPartPr/>
                <p14:nvPr/>
              </p14:nvContentPartPr>
              <p14:xfrm>
                <a:off x="9506148" y="1864798"/>
                <a:ext cx="452880" cy="156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05C826-BF9A-40A2-9BD9-4E18F28F89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97148" y="1856158"/>
                  <a:ext cx="470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E02041-2F8B-4F79-99D4-7F8E9E4AA46A}"/>
                    </a:ext>
                  </a:extLst>
                </p14:cNvPr>
                <p14:cNvContentPartPr/>
                <p14:nvPr/>
              </p14:nvContentPartPr>
              <p14:xfrm>
                <a:off x="10039308" y="1995478"/>
                <a:ext cx="153360" cy="120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E02041-2F8B-4F79-99D4-7F8E9E4AA4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30668" y="1986478"/>
                  <a:ext cx="17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2FB59E-5ABF-4F14-AABB-71931248B501}"/>
                    </a:ext>
                  </a:extLst>
                </p14:cNvPr>
                <p14:cNvContentPartPr/>
                <p14:nvPr/>
              </p14:nvContentPartPr>
              <p14:xfrm>
                <a:off x="10344588" y="1613158"/>
                <a:ext cx="319320" cy="501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2FB59E-5ABF-4F14-AABB-71931248B5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35588" y="1604518"/>
                  <a:ext cx="3369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F38245D-0D29-44B9-A4FF-75AB4B079529}"/>
                    </a:ext>
                  </a:extLst>
                </p14:cNvPr>
                <p14:cNvContentPartPr/>
                <p14:nvPr/>
              </p14:nvContentPartPr>
              <p14:xfrm>
                <a:off x="10243068" y="1914478"/>
                <a:ext cx="344880" cy="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F38245D-0D29-44B9-A4FF-75AB4B0795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34068" y="1905838"/>
                  <a:ext cx="3625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975B26A-B481-4CC5-A89B-FCED265737E2}"/>
              </a:ext>
            </a:extLst>
          </p:cNvPr>
          <p:cNvGrpSpPr/>
          <p:nvPr/>
        </p:nvGrpSpPr>
        <p:grpSpPr>
          <a:xfrm>
            <a:off x="4819308" y="2548798"/>
            <a:ext cx="1461960" cy="234360"/>
            <a:chOff x="4819308" y="2548798"/>
            <a:chExt cx="146196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59B20-F5C2-4556-902D-20A9B3CBB99C}"/>
                    </a:ext>
                  </a:extLst>
                </p14:cNvPr>
                <p14:cNvContentPartPr/>
                <p14:nvPr/>
              </p14:nvContentPartPr>
              <p14:xfrm>
                <a:off x="4819308" y="2548798"/>
                <a:ext cx="190440" cy="223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59B20-F5C2-4556-902D-20A9B3CBB9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10668" y="2540158"/>
                  <a:ext cx="208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466E44-93B4-40EB-B9DB-D2B4B102A459}"/>
                    </a:ext>
                  </a:extLst>
                </p14:cNvPr>
                <p14:cNvContentPartPr/>
                <p14:nvPr/>
              </p14:nvContentPartPr>
              <p14:xfrm>
                <a:off x="5043588" y="2633038"/>
                <a:ext cx="103680" cy="117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466E44-93B4-40EB-B9DB-D2B4B102A4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34948" y="2624038"/>
                  <a:ext cx="121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3CA957-9A8A-4DFC-9BA7-2DCB7E353CC8}"/>
                    </a:ext>
                  </a:extLst>
                </p14:cNvPr>
                <p14:cNvContentPartPr/>
                <p14:nvPr/>
              </p14:nvContentPartPr>
              <p14:xfrm>
                <a:off x="5169588" y="2604958"/>
                <a:ext cx="115200" cy="178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3CA957-9A8A-4DFC-9BA7-2DCB7E353C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0948" y="2595958"/>
                  <a:ext cx="132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DC5DB7-3E38-4E47-BA1C-CC4F20A701C7}"/>
                    </a:ext>
                  </a:extLst>
                </p14:cNvPr>
                <p14:cNvContentPartPr/>
                <p14:nvPr/>
              </p14:nvContentPartPr>
              <p14:xfrm>
                <a:off x="5345988" y="2631958"/>
                <a:ext cx="96840" cy="12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DC5DB7-3E38-4E47-BA1C-CC4F20A701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37348" y="2622958"/>
                  <a:ext cx="114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362A3A-7889-4022-A7D5-793804DD3A9C}"/>
                    </a:ext>
                  </a:extLst>
                </p14:cNvPr>
                <p14:cNvContentPartPr/>
                <p14:nvPr/>
              </p14:nvContentPartPr>
              <p14:xfrm>
                <a:off x="5500428" y="2642758"/>
                <a:ext cx="165240" cy="114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362A3A-7889-4022-A7D5-793804DD3A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91788" y="2633758"/>
                  <a:ext cx="18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614872-8E7C-40EB-8D22-64DCF99CFE41}"/>
                    </a:ext>
                  </a:extLst>
                </p14:cNvPr>
                <p14:cNvContentPartPr/>
                <p14:nvPr/>
              </p14:nvContentPartPr>
              <p14:xfrm>
                <a:off x="5699508" y="2606398"/>
                <a:ext cx="74880" cy="16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614872-8E7C-40EB-8D22-64DCF99CFE4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90868" y="2597398"/>
                  <a:ext cx="9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D5E550F-445C-4182-B641-613972426DFB}"/>
                    </a:ext>
                  </a:extLst>
                </p14:cNvPr>
                <p14:cNvContentPartPr/>
                <p14:nvPr/>
              </p14:nvContentPartPr>
              <p14:xfrm>
                <a:off x="5812188" y="2570038"/>
                <a:ext cx="92880" cy="18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D5E550F-445C-4182-B641-613972426D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03548" y="2561038"/>
                  <a:ext cx="110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699E73-7D31-4E8C-B4F5-963B19AF0748}"/>
                    </a:ext>
                  </a:extLst>
                </p14:cNvPr>
                <p14:cNvContentPartPr/>
                <p14:nvPr/>
              </p14:nvContentPartPr>
              <p14:xfrm>
                <a:off x="5975628" y="2603878"/>
                <a:ext cx="203760" cy="140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699E73-7D31-4E8C-B4F5-963B19AF074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66988" y="2595238"/>
                  <a:ext cx="22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DE4BA2F-DD8A-4495-BA84-1BBB96129099}"/>
                    </a:ext>
                  </a:extLst>
                </p14:cNvPr>
                <p14:cNvContentPartPr/>
                <p14:nvPr/>
              </p14:nvContentPartPr>
              <p14:xfrm>
                <a:off x="6075708" y="2561038"/>
                <a:ext cx="205560" cy="220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DE4BA2F-DD8A-4495-BA84-1BBB961290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7068" y="2552398"/>
                  <a:ext cx="2232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E4FB95E-0223-4028-B2B7-0CDEC97E21F0}"/>
              </a:ext>
            </a:extLst>
          </p:cNvPr>
          <p:cNvGrpSpPr/>
          <p:nvPr/>
        </p:nvGrpSpPr>
        <p:grpSpPr>
          <a:xfrm>
            <a:off x="6567468" y="2630518"/>
            <a:ext cx="310680" cy="127440"/>
            <a:chOff x="6567468" y="2630518"/>
            <a:chExt cx="31068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682BF4-0180-4DD7-9EA5-3DBD6E0F58AC}"/>
                    </a:ext>
                  </a:extLst>
                </p14:cNvPr>
                <p14:cNvContentPartPr/>
                <p14:nvPr/>
              </p14:nvContentPartPr>
              <p14:xfrm>
                <a:off x="6567468" y="2646358"/>
                <a:ext cx="44280" cy="109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682BF4-0180-4DD7-9EA5-3DBD6E0F58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8828" y="2637718"/>
                  <a:ext cx="6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ABADA-849C-4FF5-8565-8E77362565F6}"/>
                    </a:ext>
                  </a:extLst>
                </p14:cNvPr>
                <p14:cNvContentPartPr/>
                <p14:nvPr/>
              </p14:nvContentPartPr>
              <p14:xfrm>
                <a:off x="6710028" y="2630518"/>
                <a:ext cx="168120" cy="127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ABADA-849C-4FF5-8565-8E77362565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01388" y="2621878"/>
                  <a:ext cx="185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36276A-8E73-4777-96E9-623240B480E6}"/>
              </a:ext>
            </a:extLst>
          </p:cNvPr>
          <p:cNvGrpSpPr/>
          <p:nvPr/>
        </p:nvGrpSpPr>
        <p:grpSpPr>
          <a:xfrm>
            <a:off x="7200708" y="2358358"/>
            <a:ext cx="820440" cy="389160"/>
            <a:chOff x="7200708" y="2358358"/>
            <a:chExt cx="82044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E6F97B-FA7D-4139-93F0-01263CE32191}"/>
                    </a:ext>
                  </a:extLst>
                </p14:cNvPr>
                <p14:cNvContentPartPr/>
                <p14:nvPr/>
              </p14:nvContentPartPr>
              <p14:xfrm>
                <a:off x="7298268" y="2395798"/>
                <a:ext cx="133920" cy="351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E6F97B-FA7D-4139-93F0-01263CE321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89628" y="2387158"/>
                  <a:ext cx="151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5C5FF8-4887-4556-A8A9-5E84222B4A39}"/>
                    </a:ext>
                  </a:extLst>
                </p14:cNvPr>
                <p14:cNvContentPartPr/>
                <p14:nvPr/>
              </p14:nvContentPartPr>
              <p14:xfrm>
                <a:off x="7200708" y="2531878"/>
                <a:ext cx="286200" cy="7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5C5FF8-4887-4556-A8A9-5E84222B4A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2068" y="2522878"/>
                  <a:ext cx="30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400093-00D8-4ADD-AEEB-CAC5EF42459C}"/>
                    </a:ext>
                  </a:extLst>
                </p14:cNvPr>
                <p14:cNvContentPartPr/>
                <p14:nvPr/>
              </p14:nvContentPartPr>
              <p14:xfrm>
                <a:off x="7538388" y="2358358"/>
                <a:ext cx="153360" cy="381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400093-00D8-4ADD-AEEB-CAC5EF4245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29748" y="2349358"/>
                  <a:ext cx="1710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64B059E-8E15-408B-850D-FDBB06FD6B94}"/>
                    </a:ext>
                  </a:extLst>
                </p14:cNvPr>
                <p14:cNvContentPartPr/>
                <p14:nvPr/>
              </p14:nvContentPartPr>
              <p14:xfrm>
                <a:off x="7779228" y="2566438"/>
                <a:ext cx="241920" cy="149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64B059E-8E15-408B-850D-FDBB06FD6B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70588" y="2557798"/>
                  <a:ext cx="2595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A6C7E4B-2520-40C3-B80A-CDBA3A57125D}"/>
                  </a:ext>
                </a:extLst>
              </p14:cNvPr>
              <p14:cNvContentPartPr/>
              <p14:nvPr/>
            </p14:nvContentPartPr>
            <p14:xfrm>
              <a:off x="8390868" y="2463838"/>
              <a:ext cx="376560" cy="2174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A6C7E4B-2520-40C3-B80A-CDBA3A5712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82228" y="2455198"/>
                <a:ext cx="394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231B0BE-17FB-47B3-96BD-7C3F93E8D5A6}"/>
              </a:ext>
            </a:extLst>
          </p:cNvPr>
          <p:cNvGrpSpPr/>
          <p:nvPr/>
        </p:nvGrpSpPr>
        <p:grpSpPr>
          <a:xfrm>
            <a:off x="9003228" y="2285638"/>
            <a:ext cx="1355040" cy="425160"/>
            <a:chOff x="9003228" y="2285638"/>
            <a:chExt cx="13550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E94894-6C8C-49A1-AD04-150B71896ECB}"/>
                    </a:ext>
                  </a:extLst>
                </p14:cNvPr>
                <p14:cNvContentPartPr/>
                <p14:nvPr/>
              </p14:nvContentPartPr>
              <p14:xfrm>
                <a:off x="9090708" y="2285638"/>
                <a:ext cx="173160" cy="425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E94894-6C8C-49A1-AD04-150B71896E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81708" y="2276638"/>
                  <a:ext cx="1908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A7F4922-4809-495A-BE25-252CF892A05C}"/>
                    </a:ext>
                  </a:extLst>
                </p14:cNvPr>
                <p14:cNvContentPartPr/>
                <p14:nvPr/>
              </p14:nvContentPartPr>
              <p14:xfrm>
                <a:off x="9003228" y="2486878"/>
                <a:ext cx="303120" cy="51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A7F4922-4809-495A-BE25-252CF892A05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94588" y="2477878"/>
                  <a:ext cx="320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157DB4-572D-4B6A-A82C-267B789191F7}"/>
                    </a:ext>
                  </a:extLst>
                </p14:cNvPr>
                <p14:cNvContentPartPr/>
                <p14:nvPr/>
              </p14:nvContentPartPr>
              <p14:xfrm>
                <a:off x="9313908" y="2480038"/>
                <a:ext cx="187920" cy="176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157DB4-572D-4B6A-A82C-267B789191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04908" y="2471398"/>
                  <a:ext cx="205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174F81-4DAB-4848-905B-18AE9031937A}"/>
                    </a:ext>
                  </a:extLst>
                </p14:cNvPr>
                <p14:cNvContentPartPr/>
                <p14:nvPr/>
              </p14:nvContentPartPr>
              <p14:xfrm>
                <a:off x="9561948" y="2429638"/>
                <a:ext cx="101880" cy="221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174F81-4DAB-4848-905B-18AE903193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52948" y="2420998"/>
                  <a:ext cx="11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5C6CA7-4C91-4A02-ACEB-4C902F5792AF}"/>
                    </a:ext>
                  </a:extLst>
                </p14:cNvPr>
                <p14:cNvContentPartPr/>
                <p14:nvPr/>
              </p14:nvContentPartPr>
              <p14:xfrm>
                <a:off x="9703428" y="2525758"/>
                <a:ext cx="115920" cy="101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5C6CA7-4C91-4A02-ACEB-4C902F579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94788" y="2516758"/>
                  <a:ext cx="13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AC1BFD-A5B2-4DF9-915E-76D996B751D1}"/>
                    </a:ext>
                  </a:extLst>
                </p14:cNvPr>
                <p14:cNvContentPartPr/>
                <p14:nvPr/>
              </p14:nvContentPartPr>
              <p14:xfrm>
                <a:off x="9939588" y="2314798"/>
                <a:ext cx="109800" cy="341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AC1BFD-A5B2-4DF9-915E-76D996B751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30588" y="2306158"/>
                  <a:ext cx="127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2860D8-AAA3-4D52-BD44-149AB81F3FA9}"/>
                    </a:ext>
                  </a:extLst>
                </p14:cNvPr>
                <p14:cNvContentPartPr/>
                <p14:nvPr/>
              </p14:nvContentPartPr>
              <p14:xfrm>
                <a:off x="10085028" y="2428558"/>
                <a:ext cx="273240" cy="198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2860D8-AAA3-4D52-BD44-149AB81F3F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76028" y="2419558"/>
                  <a:ext cx="2908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902290D-9035-4DCC-91E2-6AF0331F238B}"/>
              </a:ext>
            </a:extLst>
          </p:cNvPr>
          <p:cNvGrpSpPr/>
          <p:nvPr/>
        </p:nvGrpSpPr>
        <p:grpSpPr>
          <a:xfrm>
            <a:off x="1877388" y="3171238"/>
            <a:ext cx="2901240" cy="739440"/>
            <a:chOff x="1877388" y="3171238"/>
            <a:chExt cx="290124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265148-35DD-4BEE-A652-54813A38D666}"/>
                    </a:ext>
                  </a:extLst>
                </p14:cNvPr>
                <p14:cNvContentPartPr/>
                <p14:nvPr/>
              </p14:nvContentPartPr>
              <p14:xfrm>
                <a:off x="1925628" y="3418918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265148-35DD-4BEE-A652-54813A38D6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16988" y="3409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F9A2E2-2653-4B94-8CB6-DC696AA488FF}"/>
                    </a:ext>
                  </a:extLst>
                </p14:cNvPr>
                <p14:cNvContentPartPr/>
                <p14:nvPr/>
              </p14:nvContentPartPr>
              <p14:xfrm>
                <a:off x="1879188" y="3294358"/>
                <a:ext cx="128160" cy="342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F9A2E2-2653-4B94-8CB6-DC696AA488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70188" y="3285718"/>
                  <a:ext cx="145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7C267E-F350-4399-94FD-CA48B705D96A}"/>
                    </a:ext>
                  </a:extLst>
                </p14:cNvPr>
                <p14:cNvContentPartPr/>
                <p14:nvPr/>
              </p14:nvContentPartPr>
              <p14:xfrm>
                <a:off x="2002308" y="3237838"/>
                <a:ext cx="150120" cy="417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7C267E-F350-4399-94FD-CA48B705D9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3308" y="3228838"/>
                  <a:ext cx="167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03F91A-1478-44FA-AB7B-54362EA7A8FB}"/>
                    </a:ext>
                  </a:extLst>
                </p14:cNvPr>
                <p14:cNvContentPartPr/>
                <p14:nvPr/>
              </p14:nvContentPartPr>
              <p14:xfrm>
                <a:off x="1877388" y="3488398"/>
                <a:ext cx="324720" cy="78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03F91A-1478-44FA-AB7B-54362EA7A8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68388" y="3479758"/>
                  <a:ext cx="342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1AF410-873E-4C2C-8B02-7DF6D973B1A1}"/>
                    </a:ext>
                  </a:extLst>
                </p14:cNvPr>
                <p14:cNvContentPartPr/>
                <p14:nvPr/>
              </p14:nvContentPartPr>
              <p14:xfrm>
                <a:off x="2090868" y="3440518"/>
                <a:ext cx="213840" cy="416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1AF410-873E-4C2C-8B02-7DF6D973B1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82228" y="3431878"/>
                  <a:ext cx="231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075216-07A3-486E-B28F-1C19BB2D3D83}"/>
                    </a:ext>
                  </a:extLst>
                </p14:cNvPr>
                <p14:cNvContentPartPr/>
                <p14:nvPr/>
              </p14:nvContentPartPr>
              <p14:xfrm>
                <a:off x="2280588" y="3511798"/>
                <a:ext cx="122400" cy="340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075216-07A3-486E-B28F-1C19BB2D3D8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71948" y="3503158"/>
                  <a:ext cx="140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2CEE27-EA0A-4EBC-BB98-4AD63C7207F9}"/>
                    </a:ext>
                  </a:extLst>
                </p14:cNvPr>
                <p14:cNvContentPartPr/>
                <p14:nvPr/>
              </p14:nvContentPartPr>
              <p14:xfrm>
                <a:off x="2377428" y="3444118"/>
                <a:ext cx="190080" cy="197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2CEE27-EA0A-4EBC-BB98-4AD63C7207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68428" y="3435118"/>
                  <a:ext cx="207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86A28D6-E9D3-48C8-9FB2-F40155E472C1}"/>
                    </a:ext>
                  </a:extLst>
                </p14:cNvPr>
                <p14:cNvContentPartPr/>
                <p14:nvPr/>
              </p14:nvContentPartPr>
              <p14:xfrm>
                <a:off x="2567508" y="3397318"/>
                <a:ext cx="445320" cy="245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86A28D6-E9D3-48C8-9FB2-F40155E472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58868" y="3388318"/>
                  <a:ext cx="462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47E4A68-9A33-4088-B8BB-7F9FAB95E424}"/>
                    </a:ext>
                  </a:extLst>
                </p14:cNvPr>
                <p14:cNvContentPartPr/>
                <p14:nvPr/>
              </p14:nvContentPartPr>
              <p14:xfrm>
                <a:off x="2973948" y="3451318"/>
                <a:ext cx="199800" cy="459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47E4A68-9A33-4088-B8BB-7F9FAB95E4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65308" y="3442678"/>
                  <a:ext cx="217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7E6ED5-4562-4444-8577-32189C7D4BC6}"/>
                    </a:ext>
                  </a:extLst>
                </p14:cNvPr>
                <p14:cNvContentPartPr/>
                <p14:nvPr/>
              </p14:nvContentPartPr>
              <p14:xfrm>
                <a:off x="3221988" y="3434758"/>
                <a:ext cx="132480" cy="162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7E6ED5-4562-4444-8577-32189C7D4B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13348" y="3426118"/>
                  <a:ext cx="15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34BE8A8-9203-449B-A385-D846BDA3E7D8}"/>
                    </a:ext>
                  </a:extLst>
                </p14:cNvPr>
                <p14:cNvContentPartPr/>
                <p14:nvPr/>
              </p14:nvContentPartPr>
              <p14:xfrm>
                <a:off x="3398028" y="3439438"/>
                <a:ext cx="110880" cy="155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34BE8A8-9203-449B-A385-D846BDA3E7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89388" y="3430438"/>
                  <a:ext cx="128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BD6681-A461-48D9-A28D-F089A281862A}"/>
                    </a:ext>
                  </a:extLst>
                </p14:cNvPr>
                <p14:cNvContentPartPr/>
                <p14:nvPr/>
              </p14:nvContentPartPr>
              <p14:xfrm>
                <a:off x="3596748" y="3472918"/>
                <a:ext cx="206280" cy="106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BD6681-A461-48D9-A28D-F089A28186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87748" y="3464278"/>
                  <a:ext cx="22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287DF4-ADEB-409E-BBFC-92E0A3C2474C}"/>
                    </a:ext>
                  </a:extLst>
                </p14:cNvPr>
                <p14:cNvContentPartPr/>
                <p14:nvPr/>
              </p14:nvContentPartPr>
              <p14:xfrm>
                <a:off x="3883308" y="3461038"/>
                <a:ext cx="146520" cy="122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287DF4-ADEB-409E-BBFC-92E0A3C247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74308" y="3452038"/>
                  <a:ext cx="164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B03628-8641-4157-BDEE-4C029CFDB590}"/>
                    </a:ext>
                  </a:extLst>
                </p14:cNvPr>
                <p14:cNvContentPartPr/>
                <p14:nvPr/>
              </p14:nvContentPartPr>
              <p14:xfrm>
                <a:off x="4139988" y="3171238"/>
                <a:ext cx="132840" cy="453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B03628-8641-4157-BDEE-4C029CFDB59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31348" y="3162598"/>
                  <a:ext cx="150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71DD7F9-6F14-4C08-8541-1E7E848E0B48}"/>
                    </a:ext>
                  </a:extLst>
                </p14:cNvPr>
                <p14:cNvContentPartPr/>
                <p14:nvPr/>
              </p14:nvContentPartPr>
              <p14:xfrm>
                <a:off x="4043868" y="3403078"/>
                <a:ext cx="370800" cy="182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71DD7F9-6F14-4C08-8541-1E7E848E0B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4868" y="3394078"/>
                  <a:ext cx="388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D73123-6F53-48F9-AB73-388583F8053B}"/>
                    </a:ext>
                  </a:extLst>
                </p14:cNvPr>
                <p14:cNvContentPartPr/>
                <p14:nvPr/>
              </p14:nvContentPartPr>
              <p14:xfrm>
                <a:off x="4472268" y="3353038"/>
                <a:ext cx="84600" cy="218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D73123-6F53-48F9-AB73-388583F805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63628" y="3344398"/>
                  <a:ext cx="102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34FC7E-F662-4F42-9AB1-C7AA9D4F1AE3}"/>
                    </a:ext>
                  </a:extLst>
                </p14:cNvPr>
                <p14:cNvContentPartPr/>
                <p14:nvPr/>
              </p14:nvContentPartPr>
              <p14:xfrm>
                <a:off x="4647588" y="3448798"/>
                <a:ext cx="131040" cy="153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34FC7E-F662-4F42-9AB1-C7AA9D4F1A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38948" y="3440158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F6E3987-83F9-4CDD-90D7-5264A05E930F}"/>
              </a:ext>
            </a:extLst>
          </p:cNvPr>
          <p:cNvGrpSpPr/>
          <p:nvPr/>
        </p:nvGrpSpPr>
        <p:grpSpPr>
          <a:xfrm>
            <a:off x="5291988" y="2966758"/>
            <a:ext cx="6404400" cy="3244680"/>
            <a:chOff x="5291988" y="2966758"/>
            <a:chExt cx="6404400" cy="32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5F0CDD7-D914-4733-998A-92ABA8FA8F1F}"/>
                    </a:ext>
                  </a:extLst>
                </p14:cNvPr>
                <p14:cNvContentPartPr/>
                <p14:nvPr/>
              </p14:nvContentPartPr>
              <p14:xfrm>
                <a:off x="5433108" y="3107158"/>
                <a:ext cx="452160" cy="430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5F0CDD7-D914-4733-998A-92ABA8FA8F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24468" y="3098158"/>
                  <a:ext cx="469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04AEC5-2D4D-4044-AB0C-41B3FD1483E5}"/>
                    </a:ext>
                  </a:extLst>
                </p14:cNvPr>
                <p14:cNvContentPartPr/>
                <p14:nvPr/>
              </p14:nvContentPartPr>
              <p14:xfrm>
                <a:off x="5491068" y="3376078"/>
                <a:ext cx="183240" cy="24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04AEC5-2D4D-4044-AB0C-41B3FD1483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82068" y="3367438"/>
                  <a:ext cx="20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95ADAA3-A63B-44B7-A4BF-FE1A1CC80870}"/>
                    </a:ext>
                  </a:extLst>
                </p14:cNvPr>
                <p14:cNvContentPartPr/>
                <p14:nvPr/>
              </p14:nvContentPartPr>
              <p14:xfrm>
                <a:off x="5741628" y="3383638"/>
                <a:ext cx="34200" cy="136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95ADAA3-A63B-44B7-A4BF-FE1A1CC808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32628" y="3374998"/>
                  <a:ext cx="5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FEB7F0-B88F-4DB1-84D6-766396E576F3}"/>
                    </a:ext>
                  </a:extLst>
                </p14:cNvPr>
                <p14:cNvContentPartPr/>
                <p14:nvPr/>
              </p14:nvContentPartPr>
              <p14:xfrm>
                <a:off x="5846748" y="3369238"/>
                <a:ext cx="177120" cy="138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FEB7F0-B88F-4DB1-84D6-766396E576F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38108" y="3360238"/>
                  <a:ext cx="19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13E0AC5-4B81-4115-957D-25EA85C5F1B7}"/>
                    </a:ext>
                  </a:extLst>
                </p14:cNvPr>
                <p14:cNvContentPartPr/>
                <p14:nvPr/>
              </p14:nvContentPartPr>
              <p14:xfrm>
                <a:off x="6117108" y="3364918"/>
                <a:ext cx="25200" cy="96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13E0AC5-4B81-4115-957D-25EA85C5F1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8468" y="3356278"/>
                  <a:ext cx="42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7A7BB0-D74B-4CE9-AA73-696D79B1BBDA}"/>
                    </a:ext>
                  </a:extLst>
                </p14:cNvPr>
                <p14:cNvContentPartPr/>
                <p14:nvPr/>
              </p14:nvContentPartPr>
              <p14:xfrm>
                <a:off x="6239148" y="3053878"/>
                <a:ext cx="194760" cy="428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7A7BB0-D74B-4CE9-AA73-696D79B1BB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30148" y="3045238"/>
                  <a:ext cx="21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3B5EB4C-0F76-40D7-9C25-3AA68A789966}"/>
                    </a:ext>
                  </a:extLst>
                </p14:cNvPr>
                <p14:cNvContentPartPr/>
                <p14:nvPr/>
              </p14:nvContentPartPr>
              <p14:xfrm>
                <a:off x="6378108" y="3324598"/>
                <a:ext cx="145080" cy="175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3B5EB4C-0F76-40D7-9C25-3AA68A7899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69108" y="3315598"/>
                  <a:ext cx="162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B3D4CFF-7D2B-4D50-AC45-6B264580DB7D}"/>
                    </a:ext>
                  </a:extLst>
                </p14:cNvPr>
                <p14:cNvContentPartPr/>
                <p14:nvPr/>
              </p14:nvContentPartPr>
              <p14:xfrm>
                <a:off x="6648108" y="3393358"/>
                <a:ext cx="205560" cy="397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B3D4CFF-7D2B-4D50-AC45-6B264580DB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39108" y="3384358"/>
                  <a:ext cx="2232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8F9F8C-F486-49EC-9236-8F41989B1D39}"/>
                    </a:ext>
                  </a:extLst>
                </p14:cNvPr>
                <p14:cNvContentPartPr/>
                <p14:nvPr/>
              </p14:nvContentPartPr>
              <p14:xfrm>
                <a:off x="6848268" y="3264838"/>
                <a:ext cx="223560" cy="187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8F9F8C-F486-49EC-9236-8F41989B1D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39268" y="3255838"/>
                  <a:ext cx="241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893DEB-001D-48D5-BC58-74172F2BC2EF}"/>
                    </a:ext>
                  </a:extLst>
                </p14:cNvPr>
                <p14:cNvContentPartPr/>
                <p14:nvPr/>
              </p14:nvContentPartPr>
              <p14:xfrm>
                <a:off x="7145988" y="3282838"/>
                <a:ext cx="107640" cy="16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893DEB-001D-48D5-BC58-74172F2BC2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36988" y="3274198"/>
                  <a:ext cx="125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81E17C3-D47F-4833-9736-2AEA384912A7}"/>
                    </a:ext>
                  </a:extLst>
                </p14:cNvPr>
                <p14:cNvContentPartPr/>
                <p14:nvPr/>
              </p14:nvContentPartPr>
              <p14:xfrm>
                <a:off x="7232028" y="3331438"/>
                <a:ext cx="167400" cy="318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81E17C3-D47F-4833-9736-2AEA384912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3388" y="3322798"/>
                  <a:ext cx="185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A4C3B2-67F4-44EF-83BB-E7EFB4AEC729}"/>
                    </a:ext>
                  </a:extLst>
                </p14:cNvPr>
                <p14:cNvContentPartPr/>
                <p14:nvPr/>
              </p14:nvContentPartPr>
              <p14:xfrm>
                <a:off x="7274868" y="3201838"/>
                <a:ext cx="305640" cy="198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A4C3B2-67F4-44EF-83BB-E7EFB4AEC7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65868" y="3192838"/>
                  <a:ext cx="323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574B20-12A7-4998-AD1C-AC875AFC3B3D}"/>
                    </a:ext>
                  </a:extLst>
                </p14:cNvPr>
                <p14:cNvContentPartPr/>
                <p14:nvPr/>
              </p14:nvContentPartPr>
              <p14:xfrm>
                <a:off x="7665828" y="3262678"/>
                <a:ext cx="148680" cy="145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574B20-12A7-4998-AD1C-AC875AFC3B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56828" y="3253678"/>
                  <a:ext cx="166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4D01B6-013C-45B9-8275-0599ADEE33DD}"/>
                    </a:ext>
                  </a:extLst>
                </p14:cNvPr>
                <p14:cNvContentPartPr/>
                <p14:nvPr/>
              </p14:nvContentPartPr>
              <p14:xfrm>
                <a:off x="7967508" y="2966758"/>
                <a:ext cx="193680" cy="446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4D01B6-013C-45B9-8275-0599ADEE33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58508" y="2957758"/>
                  <a:ext cx="211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F40547-4E85-4D62-9796-16F17D3081EA}"/>
                    </a:ext>
                  </a:extLst>
                </p14:cNvPr>
                <p14:cNvContentPartPr/>
                <p14:nvPr/>
              </p14:nvContentPartPr>
              <p14:xfrm>
                <a:off x="8066508" y="3263398"/>
                <a:ext cx="136080" cy="137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F40547-4E85-4D62-9796-16F17D3081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57868" y="3254398"/>
                  <a:ext cx="153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BC2D21-2F64-4BAD-850B-68229F679781}"/>
                    </a:ext>
                  </a:extLst>
                </p14:cNvPr>
                <p14:cNvContentPartPr/>
                <p14:nvPr/>
              </p14:nvContentPartPr>
              <p14:xfrm>
                <a:off x="8416068" y="3001678"/>
                <a:ext cx="163440" cy="378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BC2D21-2F64-4BAD-850B-68229F6797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07068" y="2993038"/>
                  <a:ext cx="181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99673E1-4D6F-4A84-BE67-00A3B89A84CA}"/>
                    </a:ext>
                  </a:extLst>
                </p14:cNvPr>
                <p14:cNvContentPartPr/>
                <p14:nvPr/>
              </p14:nvContentPartPr>
              <p14:xfrm>
                <a:off x="8274228" y="3193198"/>
                <a:ext cx="434520" cy="173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99673E1-4D6F-4A84-BE67-00A3B89A84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65228" y="3184198"/>
                  <a:ext cx="452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FCCA143-62D4-4EB1-87EC-1F2736251A45}"/>
                    </a:ext>
                  </a:extLst>
                </p14:cNvPr>
                <p14:cNvContentPartPr/>
                <p14:nvPr/>
              </p14:nvContentPartPr>
              <p14:xfrm>
                <a:off x="8674548" y="3270958"/>
                <a:ext cx="103680" cy="133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FCCA143-62D4-4EB1-87EC-1F2736251A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65908" y="3261958"/>
                  <a:ext cx="121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A7C8D6-1A73-4F95-A133-354930DF1F7B}"/>
                    </a:ext>
                  </a:extLst>
                </p14:cNvPr>
                <p14:cNvContentPartPr/>
                <p14:nvPr/>
              </p14:nvContentPartPr>
              <p14:xfrm>
                <a:off x="8897388" y="3253318"/>
                <a:ext cx="192240" cy="165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A7C8D6-1A73-4F95-A133-354930DF1F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88388" y="3244318"/>
                  <a:ext cx="209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0E6EB44-4922-40FF-8C0D-0A1352265736}"/>
                    </a:ext>
                  </a:extLst>
                </p14:cNvPr>
                <p14:cNvContentPartPr/>
                <p14:nvPr/>
              </p14:nvContentPartPr>
              <p14:xfrm>
                <a:off x="9447828" y="3234958"/>
                <a:ext cx="339840" cy="159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0E6EB44-4922-40FF-8C0D-0A135226573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38828" y="3226318"/>
                  <a:ext cx="357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77405D-D142-4EC9-91A3-309CE40C6761}"/>
                    </a:ext>
                  </a:extLst>
                </p14:cNvPr>
                <p14:cNvContentPartPr/>
                <p14:nvPr/>
              </p14:nvContentPartPr>
              <p14:xfrm>
                <a:off x="9811788" y="3251878"/>
                <a:ext cx="76320" cy="152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77405D-D142-4EC9-91A3-309CE40C67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03148" y="3242878"/>
                  <a:ext cx="93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4A7CF45-A346-45AA-BCAD-7E730DFE4002}"/>
                    </a:ext>
                  </a:extLst>
                </p14:cNvPr>
                <p14:cNvContentPartPr/>
                <p14:nvPr/>
              </p14:nvContentPartPr>
              <p14:xfrm>
                <a:off x="9943188" y="3029758"/>
                <a:ext cx="271800" cy="378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4A7CF45-A346-45AA-BCAD-7E730DFE40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934548" y="3021118"/>
                  <a:ext cx="289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4C32F4-6636-483E-9186-CF6F91C22D22}"/>
                    </a:ext>
                  </a:extLst>
                </p14:cNvPr>
                <p14:cNvContentPartPr/>
                <p14:nvPr/>
              </p14:nvContentPartPr>
              <p14:xfrm>
                <a:off x="10325868" y="2968558"/>
                <a:ext cx="164160" cy="434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4C32F4-6636-483E-9186-CF6F91C22D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17228" y="2959918"/>
                  <a:ext cx="1818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2846565-085D-4ABB-808E-3C3AEC4267F7}"/>
                    </a:ext>
                  </a:extLst>
                </p14:cNvPr>
                <p14:cNvContentPartPr/>
                <p14:nvPr/>
              </p14:nvContentPartPr>
              <p14:xfrm>
                <a:off x="10768668" y="3018238"/>
                <a:ext cx="524160" cy="34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846565-085D-4ABB-808E-3C3AEC4267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59668" y="3009598"/>
                  <a:ext cx="5418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04F6E1F-BA17-4963-AAFB-D7332700416F}"/>
                    </a:ext>
                  </a:extLst>
                </p14:cNvPr>
                <p14:cNvContentPartPr/>
                <p14:nvPr/>
              </p14:nvContentPartPr>
              <p14:xfrm>
                <a:off x="5340228" y="3933358"/>
                <a:ext cx="92160" cy="114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04F6E1F-BA17-4963-AAFB-D7332700416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31588" y="3924718"/>
                  <a:ext cx="109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FF0685F-90BF-4688-8AA9-B0BC53947C45}"/>
                    </a:ext>
                  </a:extLst>
                </p14:cNvPr>
                <p14:cNvContentPartPr/>
                <p14:nvPr/>
              </p14:nvContentPartPr>
              <p14:xfrm>
                <a:off x="5515908" y="3779278"/>
                <a:ext cx="14400" cy="20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FF0685F-90BF-4688-8AA9-B0BC53947C4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06908" y="3770278"/>
                  <a:ext cx="32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D87A07F-01DA-41BD-80A3-314A37B4A4EA}"/>
                    </a:ext>
                  </a:extLst>
                </p14:cNvPr>
                <p14:cNvContentPartPr/>
                <p14:nvPr/>
              </p14:nvContentPartPr>
              <p14:xfrm>
                <a:off x="5512668" y="3628798"/>
                <a:ext cx="259560" cy="442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D87A07F-01DA-41BD-80A3-314A37B4A4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03668" y="3619798"/>
                  <a:ext cx="2772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6E1960-2190-47B5-AEE6-8B49E81E0D49}"/>
                    </a:ext>
                  </a:extLst>
                </p14:cNvPr>
                <p14:cNvContentPartPr/>
                <p14:nvPr/>
              </p14:nvContentPartPr>
              <p14:xfrm>
                <a:off x="5518428" y="3851638"/>
                <a:ext cx="239400" cy="37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6E1960-2190-47B5-AEE6-8B49E81E0D4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09428" y="3842638"/>
                  <a:ext cx="25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8CF5A9-8BF4-4B22-AE43-D2A21A18B4FB}"/>
                    </a:ext>
                  </a:extLst>
                </p14:cNvPr>
                <p14:cNvContentPartPr/>
                <p14:nvPr/>
              </p14:nvContentPartPr>
              <p14:xfrm>
                <a:off x="5662428" y="3901678"/>
                <a:ext cx="180000" cy="124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8CF5A9-8BF4-4B22-AE43-D2A21A18B4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53788" y="3893038"/>
                  <a:ext cx="19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7EE375-3E1C-467E-A3D8-833C5475C712}"/>
                    </a:ext>
                  </a:extLst>
                </p14:cNvPr>
                <p14:cNvContentPartPr/>
                <p14:nvPr/>
              </p14:nvContentPartPr>
              <p14:xfrm>
                <a:off x="5858988" y="3902758"/>
                <a:ext cx="215640" cy="104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7EE375-3E1C-467E-A3D8-833C5475C7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50348" y="3894118"/>
                  <a:ext cx="23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DDF44B-D177-4E83-8BD3-2A19EE706479}"/>
                    </a:ext>
                  </a:extLst>
                </p14:cNvPr>
                <p14:cNvContentPartPr/>
                <p14:nvPr/>
              </p14:nvContentPartPr>
              <p14:xfrm>
                <a:off x="6068148" y="3826438"/>
                <a:ext cx="217080" cy="241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DDF44B-D177-4E83-8BD3-2A19EE7064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59148" y="3817438"/>
                  <a:ext cx="234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0D9ABC9-3D47-4241-9881-721970F75CC0}"/>
                    </a:ext>
                  </a:extLst>
                </p14:cNvPr>
                <p14:cNvContentPartPr/>
                <p14:nvPr/>
              </p14:nvContentPartPr>
              <p14:xfrm>
                <a:off x="6427788" y="4081318"/>
                <a:ext cx="129600" cy="162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0D9ABC9-3D47-4241-9881-721970F75CC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19148" y="4072678"/>
                  <a:ext cx="147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FED42F2-109A-477C-B633-99D7D4C62FF8}"/>
                    </a:ext>
                  </a:extLst>
                </p14:cNvPr>
                <p14:cNvContentPartPr/>
                <p14:nvPr/>
              </p14:nvContentPartPr>
              <p14:xfrm>
                <a:off x="6854028" y="3781078"/>
                <a:ext cx="196920" cy="239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FED42F2-109A-477C-B633-99D7D4C62F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45028" y="3772438"/>
                  <a:ext cx="21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A4F7BE-9C62-4D9A-9230-7674C9AFBCC5}"/>
                    </a:ext>
                  </a:extLst>
                </p14:cNvPr>
                <p14:cNvContentPartPr/>
                <p14:nvPr/>
              </p14:nvContentPartPr>
              <p14:xfrm>
                <a:off x="6962388" y="3679918"/>
                <a:ext cx="354600" cy="332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A4F7BE-9C62-4D9A-9230-7674C9AFBCC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53388" y="3671278"/>
                  <a:ext cx="372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DEBD041-D6ED-4D8C-99AC-15777A6D7FAB}"/>
                    </a:ext>
                  </a:extLst>
                </p14:cNvPr>
                <p14:cNvContentPartPr/>
                <p14:nvPr/>
              </p14:nvContentPartPr>
              <p14:xfrm>
                <a:off x="7487268" y="3868558"/>
                <a:ext cx="130320" cy="141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DEBD041-D6ED-4D8C-99AC-15777A6D7F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78268" y="3859558"/>
                  <a:ext cx="14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A89EE8D-443B-42D7-AF2E-0098C835094C}"/>
                    </a:ext>
                  </a:extLst>
                </p14:cNvPr>
                <p14:cNvContentPartPr/>
                <p14:nvPr/>
              </p14:nvContentPartPr>
              <p14:xfrm>
                <a:off x="7736388" y="3517558"/>
                <a:ext cx="253440" cy="485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A89EE8D-443B-42D7-AF2E-0098C83509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27748" y="3508558"/>
                  <a:ext cx="271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49D6438-271A-4217-9533-D04911123C02}"/>
                    </a:ext>
                  </a:extLst>
                </p14:cNvPr>
                <p14:cNvContentPartPr/>
                <p14:nvPr/>
              </p14:nvContentPartPr>
              <p14:xfrm>
                <a:off x="7660788" y="3828958"/>
                <a:ext cx="240840" cy="27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49D6438-271A-4217-9533-D04911123C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51788" y="3819958"/>
                  <a:ext cx="25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774C979-01AB-4E6E-9B24-502F242BAAA0}"/>
                    </a:ext>
                  </a:extLst>
                </p14:cNvPr>
                <p14:cNvContentPartPr/>
                <p14:nvPr/>
              </p14:nvContentPartPr>
              <p14:xfrm>
                <a:off x="8125188" y="3774598"/>
                <a:ext cx="276120" cy="144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774C979-01AB-4E6E-9B24-502F242BAAA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16548" y="3765958"/>
                  <a:ext cx="293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96266B4-2612-4A25-8DE9-B3811B4CB1E8}"/>
                    </a:ext>
                  </a:extLst>
                </p14:cNvPr>
                <p14:cNvContentPartPr/>
                <p14:nvPr/>
              </p14:nvContentPartPr>
              <p14:xfrm>
                <a:off x="8459268" y="3574438"/>
                <a:ext cx="132120" cy="347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96266B4-2612-4A25-8DE9-B3811B4CB1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50268" y="3565798"/>
                  <a:ext cx="149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C86E17A-6D84-45E5-970D-606942D273EB}"/>
                    </a:ext>
                  </a:extLst>
                </p14:cNvPr>
                <p14:cNvContentPartPr/>
                <p14:nvPr/>
              </p14:nvContentPartPr>
              <p14:xfrm>
                <a:off x="8690028" y="3766318"/>
                <a:ext cx="11160" cy="86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C86E17A-6D84-45E5-970D-606942D273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81388" y="3757678"/>
                  <a:ext cx="28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BB144D4-2598-469D-B8D3-26BB6C7D6FAD}"/>
                    </a:ext>
                  </a:extLst>
                </p14:cNvPr>
                <p14:cNvContentPartPr/>
                <p14:nvPr/>
              </p14:nvContentPartPr>
              <p14:xfrm>
                <a:off x="8758428" y="3727438"/>
                <a:ext cx="133200" cy="14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BB144D4-2598-469D-B8D3-26BB6C7D6FA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49788" y="3718798"/>
                  <a:ext cx="15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12274CF-AB9C-429C-ADD2-273CF8358E39}"/>
                    </a:ext>
                  </a:extLst>
                </p14:cNvPr>
                <p14:cNvContentPartPr/>
                <p14:nvPr/>
              </p14:nvContentPartPr>
              <p14:xfrm>
                <a:off x="8987388" y="3520798"/>
                <a:ext cx="122040" cy="402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12274CF-AB9C-429C-ADD2-273CF8358E3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78388" y="3512158"/>
                  <a:ext cx="139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885D765-1DBD-456D-ACB8-CB5BEF19331C}"/>
                    </a:ext>
                  </a:extLst>
                </p14:cNvPr>
                <p14:cNvContentPartPr/>
                <p14:nvPr/>
              </p14:nvContentPartPr>
              <p14:xfrm>
                <a:off x="9302028" y="3749758"/>
                <a:ext cx="329400" cy="141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885D765-1DBD-456D-ACB8-CB5BEF19331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93028" y="3741118"/>
                  <a:ext cx="347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5430AFB-B8FC-4ABD-A39D-737B234AF35A}"/>
                    </a:ext>
                  </a:extLst>
                </p14:cNvPr>
                <p14:cNvContentPartPr/>
                <p14:nvPr/>
              </p14:nvContentPartPr>
              <p14:xfrm>
                <a:off x="9690468" y="3746518"/>
                <a:ext cx="145080" cy="125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5430AFB-B8FC-4ABD-A39D-737B234AF3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81468" y="3737878"/>
                  <a:ext cx="162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8A6A175-9A5B-4093-8432-0D827D3FA532}"/>
                    </a:ext>
                  </a:extLst>
                </p14:cNvPr>
                <p14:cNvContentPartPr/>
                <p14:nvPr/>
              </p14:nvContentPartPr>
              <p14:xfrm>
                <a:off x="9979188" y="3705838"/>
                <a:ext cx="205560" cy="213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8A6A175-9A5B-4093-8432-0D827D3FA53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70188" y="3697198"/>
                  <a:ext cx="223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2C443B4-C09F-49C2-8DAE-43F534DCD6C8}"/>
                    </a:ext>
                  </a:extLst>
                </p14:cNvPr>
                <p14:cNvContentPartPr/>
                <p14:nvPr/>
              </p14:nvContentPartPr>
              <p14:xfrm>
                <a:off x="10238028" y="3753718"/>
                <a:ext cx="140760" cy="163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2C443B4-C09F-49C2-8DAE-43F534DCD6C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29028" y="3744718"/>
                  <a:ext cx="158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1D0C793-BFF3-493B-988E-1941C109777F}"/>
                    </a:ext>
                  </a:extLst>
                </p14:cNvPr>
                <p14:cNvContentPartPr/>
                <p14:nvPr/>
              </p14:nvContentPartPr>
              <p14:xfrm>
                <a:off x="10422708" y="3739678"/>
                <a:ext cx="162360" cy="181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1D0C793-BFF3-493B-988E-1941C10977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14068" y="3730678"/>
                  <a:ext cx="180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96FBFD9-831A-43EF-9784-A04F990C3F35}"/>
                    </a:ext>
                  </a:extLst>
                </p14:cNvPr>
                <p14:cNvContentPartPr/>
                <p14:nvPr/>
              </p14:nvContentPartPr>
              <p14:xfrm>
                <a:off x="10635108" y="3735358"/>
                <a:ext cx="155520" cy="179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96FBFD9-831A-43EF-9784-A04F990C3F3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26468" y="3726358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176355F-E8A4-4324-BA71-39B1F61F1988}"/>
                    </a:ext>
                  </a:extLst>
                </p14:cNvPr>
                <p14:cNvContentPartPr/>
                <p14:nvPr/>
              </p14:nvContentPartPr>
              <p14:xfrm>
                <a:off x="10754988" y="3740398"/>
                <a:ext cx="183960" cy="156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176355F-E8A4-4324-BA71-39B1F61F198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46348" y="3731398"/>
                  <a:ext cx="20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FA48D57-8AA2-44FC-B1C0-FE5F0FA19C30}"/>
                    </a:ext>
                  </a:extLst>
                </p14:cNvPr>
                <p14:cNvContentPartPr/>
                <p14:nvPr/>
              </p14:nvContentPartPr>
              <p14:xfrm>
                <a:off x="10986108" y="3696838"/>
                <a:ext cx="97920" cy="198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FA48D57-8AA2-44FC-B1C0-FE5F0FA19C3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77108" y="3688198"/>
                  <a:ext cx="115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47A4A5-6305-4555-BB1F-CFC971AC6B4E}"/>
                    </a:ext>
                  </a:extLst>
                </p14:cNvPr>
                <p14:cNvContentPartPr/>
                <p14:nvPr/>
              </p14:nvContentPartPr>
              <p14:xfrm>
                <a:off x="11091588" y="3647158"/>
                <a:ext cx="221400" cy="285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47A4A5-6305-4555-BB1F-CFC971AC6B4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82588" y="3638518"/>
                  <a:ext cx="2390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083A640-2A23-4621-9550-5C8EAC2B0325}"/>
                    </a:ext>
                  </a:extLst>
                </p14:cNvPr>
                <p14:cNvContentPartPr/>
                <p14:nvPr/>
              </p14:nvContentPartPr>
              <p14:xfrm>
                <a:off x="11292828" y="3722398"/>
                <a:ext cx="212760" cy="165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083A640-2A23-4621-9550-5C8EAC2B032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283828" y="3713758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F406FE8-C6E8-4EC5-89E1-98750DEE5CBC}"/>
                    </a:ext>
                  </a:extLst>
                </p14:cNvPr>
                <p14:cNvContentPartPr/>
                <p14:nvPr/>
              </p14:nvContentPartPr>
              <p14:xfrm>
                <a:off x="11530788" y="3651118"/>
                <a:ext cx="165600" cy="300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F406FE8-C6E8-4EC5-89E1-98750DEE5C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521788" y="3642118"/>
                  <a:ext cx="183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088DC48-FE92-4D1F-BF78-9BCE11F8D69B}"/>
                    </a:ext>
                  </a:extLst>
                </p14:cNvPr>
                <p14:cNvContentPartPr/>
                <p14:nvPr/>
              </p14:nvContentPartPr>
              <p14:xfrm>
                <a:off x="8717748" y="3971518"/>
                <a:ext cx="288000" cy="495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088DC48-FE92-4D1F-BF78-9BCE11F8D6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08748" y="3962878"/>
                  <a:ext cx="3056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4910BF0-3C00-4C94-BB02-418516EE74EB}"/>
                    </a:ext>
                  </a:extLst>
                </p14:cNvPr>
                <p14:cNvContentPartPr/>
                <p14:nvPr/>
              </p14:nvContentPartPr>
              <p14:xfrm>
                <a:off x="8655468" y="4293358"/>
                <a:ext cx="253080" cy="37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4910BF0-3C00-4C94-BB02-418516EE74E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46828" y="4284718"/>
                  <a:ext cx="270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1661A3F-B9D2-4ECE-B4E8-2A813B7AEDB7}"/>
                    </a:ext>
                  </a:extLst>
                </p14:cNvPr>
                <p14:cNvContentPartPr/>
                <p14:nvPr/>
              </p14:nvContentPartPr>
              <p14:xfrm>
                <a:off x="8889468" y="4318918"/>
                <a:ext cx="123480" cy="115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1661A3F-B9D2-4ECE-B4E8-2A813B7AEDB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80468" y="4309918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4B01F2-44AC-43F4-A260-BAC33B4E7942}"/>
                    </a:ext>
                  </a:extLst>
                </p14:cNvPr>
                <p14:cNvContentPartPr/>
                <p14:nvPr/>
              </p14:nvContentPartPr>
              <p14:xfrm>
                <a:off x="9094308" y="4337998"/>
                <a:ext cx="90360" cy="134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4B01F2-44AC-43F4-A260-BAC33B4E79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85668" y="4328998"/>
                  <a:ext cx="10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8F8F2D-E4A1-46DE-AD5F-860222F13369}"/>
                    </a:ext>
                  </a:extLst>
                </p14:cNvPr>
                <p14:cNvContentPartPr/>
                <p14:nvPr/>
              </p14:nvContentPartPr>
              <p14:xfrm>
                <a:off x="9242988" y="4051438"/>
                <a:ext cx="254160" cy="384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8F8F2D-E4A1-46DE-AD5F-860222F133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33988" y="4042798"/>
                  <a:ext cx="271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4603FFC-AE63-4D3C-934F-11083DB76159}"/>
                    </a:ext>
                  </a:extLst>
                </p14:cNvPr>
                <p14:cNvContentPartPr/>
                <p14:nvPr/>
              </p14:nvContentPartPr>
              <p14:xfrm>
                <a:off x="9531348" y="4243318"/>
                <a:ext cx="256680" cy="147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4603FFC-AE63-4D3C-934F-11083DB761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22348" y="4234678"/>
                  <a:ext cx="274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365F4E7-655B-478B-AF65-7E1676728D1D}"/>
                    </a:ext>
                  </a:extLst>
                </p14:cNvPr>
                <p14:cNvContentPartPr/>
                <p14:nvPr/>
              </p14:nvContentPartPr>
              <p14:xfrm>
                <a:off x="9834108" y="4196518"/>
                <a:ext cx="148320" cy="236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365F4E7-655B-478B-AF65-7E1676728D1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25468" y="4187878"/>
                  <a:ext cx="165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1B45BE2-D396-42A2-A06F-DC19A52C4A17}"/>
                    </a:ext>
                  </a:extLst>
                </p14:cNvPr>
                <p14:cNvContentPartPr/>
                <p14:nvPr/>
              </p14:nvContentPartPr>
              <p14:xfrm>
                <a:off x="10109868" y="4388758"/>
                <a:ext cx="46440" cy="18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1B45BE2-D396-42A2-A06F-DC19A52C4A1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00868" y="4380118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78AE89-1A63-4FF5-BB9F-C15B5324E943}"/>
                    </a:ext>
                  </a:extLst>
                </p14:cNvPr>
                <p14:cNvContentPartPr/>
                <p14:nvPr/>
              </p14:nvContentPartPr>
              <p14:xfrm>
                <a:off x="10400028" y="4301638"/>
                <a:ext cx="36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78AE89-1A63-4FF5-BB9F-C15B5324E94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91028" y="4292638"/>
                  <a:ext cx="2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30081AC-E294-4B2A-B261-6259CF90EA74}"/>
                    </a:ext>
                  </a:extLst>
                </p14:cNvPr>
                <p14:cNvContentPartPr/>
                <p14:nvPr/>
              </p14:nvContentPartPr>
              <p14:xfrm>
                <a:off x="10373748" y="4194358"/>
                <a:ext cx="221760" cy="184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30081AC-E294-4B2A-B261-6259CF90EA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64748" y="4185358"/>
                  <a:ext cx="239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1CADBAE-D72B-462C-8EAB-983958FA024C}"/>
                    </a:ext>
                  </a:extLst>
                </p14:cNvPr>
                <p14:cNvContentPartPr/>
                <p14:nvPr/>
              </p14:nvContentPartPr>
              <p14:xfrm>
                <a:off x="10750308" y="4206958"/>
                <a:ext cx="149400" cy="12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1CADBAE-D72B-462C-8EAB-983958FA024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41668" y="4197958"/>
                  <a:ext cx="16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7954640-7A89-4C08-A9E4-AD73076978FB}"/>
                    </a:ext>
                  </a:extLst>
                </p14:cNvPr>
                <p14:cNvContentPartPr/>
                <p14:nvPr/>
              </p14:nvContentPartPr>
              <p14:xfrm>
                <a:off x="10950828" y="4168798"/>
                <a:ext cx="124200" cy="176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7954640-7A89-4C08-A9E4-AD73076978F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42188" y="4160158"/>
                  <a:ext cx="14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B4F4B4E-86CB-42C6-8F38-43F858F3764B}"/>
                    </a:ext>
                  </a:extLst>
                </p14:cNvPr>
                <p14:cNvContentPartPr/>
                <p14:nvPr/>
              </p14:nvContentPartPr>
              <p14:xfrm>
                <a:off x="11105988" y="4155118"/>
                <a:ext cx="223920" cy="174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B4F4B4E-86CB-42C6-8F38-43F858F3764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96988" y="4146118"/>
                  <a:ext cx="241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29E0FD9-EA78-42DF-A1C1-EE4CC3FE819B}"/>
                    </a:ext>
                  </a:extLst>
                </p14:cNvPr>
                <p14:cNvContentPartPr/>
                <p14:nvPr/>
              </p14:nvContentPartPr>
              <p14:xfrm>
                <a:off x="5293068" y="4450678"/>
                <a:ext cx="242640" cy="19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29E0FD9-EA78-42DF-A1C1-EE4CC3FE819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84068" y="4442038"/>
                  <a:ext cx="260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C51E12E-9584-4C1C-AA49-CE2C9FC999B8}"/>
                    </a:ext>
                  </a:extLst>
                </p14:cNvPr>
                <p14:cNvContentPartPr/>
                <p14:nvPr/>
              </p14:nvContentPartPr>
              <p14:xfrm>
                <a:off x="5585028" y="4480198"/>
                <a:ext cx="167400" cy="149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C51E12E-9584-4C1C-AA49-CE2C9FC999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76388" y="4471198"/>
                  <a:ext cx="185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849A7B4-5BBA-493F-83E2-9456D9924AD3}"/>
                    </a:ext>
                  </a:extLst>
                </p14:cNvPr>
                <p14:cNvContentPartPr/>
                <p14:nvPr/>
              </p14:nvContentPartPr>
              <p14:xfrm>
                <a:off x="5826948" y="4476598"/>
                <a:ext cx="190440" cy="153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849A7B4-5BBA-493F-83E2-9456D9924AD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17948" y="4467958"/>
                  <a:ext cx="20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89C92A7-BFEA-4748-B592-23FE72672058}"/>
                    </a:ext>
                  </a:extLst>
                </p14:cNvPr>
                <p14:cNvContentPartPr/>
                <p14:nvPr/>
              </p14:nvContentPartPr>
              <p14:xfrm>
                <a:off x="5957268" y="4269958"/>
                <a:ext cx="140760" cy="331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89C92A7-BFEA-4748-B592-23FE726720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48268" y="4260958"/>
                  <a:ext cx="158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959AEE7-6039-4F48-B253-8AFF68E21795}"/>
                    </a:ext>
                  </a:extLst>
                </p14:cNvPr>
                <p14:cNvContentPartPr/>
                <p14:nvPr/>
              </p14:nvContentPartPr>
              <p14:xfrm>
                <a:off x="6412668" y="4251238"/>
                <a:ext cx="441720" cy="321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959AEE7-6039-4F48-B253-8AFF68E217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03668" y="4242238"/>
                  <a:ext cx="459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CD85D18-7C75-4EC4-83D0-CC8F4D2119EE}"/>
                    </a:ext>
                  </a:extLst>
                </p14:cNvPr>
                <p14:cNvContentPartPr/>
                <p14:nvPr/>
              </p14:nvContentPartPr>
              <p14:xfrm>
                <a:off x="6867348" y="4399198"/>
                <a:ext cx="180360" cy="52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CD85D18-7C75-4EC4-83D0-CC8F4D2119E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58348" y="4390198"/>
                  <a:ext cx="198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CB12036-3C0C-42AA-A6BF-090AAEF486D4}"/>
                    </a:ext>
                  </a:extLst>
                </p14:cNvPr>
                <p14:cNvContentPartPr/>
                <p14:nvPr/>
              </p14:nvContentPartPr>
              <p14:xfrm>
                <a:off x="7099548" y="4295878"/>
                <a:ext cx="132120" cy="226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CB12036-3C0C-42AA-A6BF-090AAEF486D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90548" y="4286878"/>
                  <a:ext cx="149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F5E0888-C160-4D89-8C01-4DF465A2AAC0}"/>
                    </a:ext>
                  </a:extLst>
                </p14:cNvPr>
                <p14:cNvContentPartPr/>
                <p14:nvPr/>
              </p14:nvContentPartPr>
              <p14:xfrm>
                <a:off x="7162548" y="4178158"/>
                <a:ext cx="288720" cy="330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F5E0888-C160-4D89-8C01-4DF465A2AAC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53548" y="4169518"/>
                  <a:ext cx="306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E1009C-BA9E-479B-A7B0-B8410ED067DD}"/>
                    </a:ext>
                  </a:extLst>
                </p14:cNvPr>
                <p14:cNvContentPartPr/>
                <p14:nvPr/>
              </p14:nvContentPartPr>
              <p14:xfrm>
                <a:off x="7693908" y="4331518"/>
                <a:ext cx="184680" cy="15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E1009C-BA9E-479B-A7B0-B8410ED067D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85268" y="4322518"/>
                  <a:ext cx="202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2F37226-EB04-4844-8A89-38537AF1CA46}"/>
                    </a:ext>
                  </a:extLst>
                </p14:cNvPr>
                <p14:cNvContentPartPr/>
                <p14:nvPr/>
              </p14:nvContentPartPr>
              <p14:xfrm>
                <a:off x="7942308" y="4296958"/>
                <a:ext cx="234000" cy="194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2F37226-EB04-4844-8A89-38537AF1CA4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33308" y="4288318"/>
                  <a:ext cx="25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62D86C7-79E0-4D34-85EC-3534C740B01D}"/>
                    </a:ext>
                  </a:extLst>
                </p14:cNvPr>
                <p14:cNvContentPartPr/>
                <p14:nvPr/>
              </p14:nvContentPartPr>
              <p14:xfrm>
                <a:off x="8143188" y="4344478"/>
                <a:ext cx="195840" cy="139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62D86C7-79E0-4D34-85EC-3534C740B01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34188" y="4335478"/>
                  <a:ext cx="213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2540AD6-2496-4D91-9C70-D8805F22BEA0}"/>
                    </a:ext>
                  </a:extLst>
                </p14:cNvPr>
                <p14:cNvContentPartPr/>
                <p14:nvPr/>
              </p14:nvContentPartPr>
              <p14:xfrm>
                <a:off x="5292708" y="4964038"/>
                <a:ext cx="191520" cy="183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2540AD6-2496-4D91-9C70-D8805F22BE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83708" y="4955398"/>
                  <a:ext cx="209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6E5578C-E79A-4C06-BECB-BAA0C7746CEE}"/>
                    </a:ext>
                  </a:extLst>
                </p14:cNvPr>
                <p14:cNvContentPartPr/>
                <p14:nvPr/>
              </p14:nvContentPartPr>
              <p14:xfrm>
                <a:off x="5545788" y="5015158"/>
                <a:ext cx="195840" cy="141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6E5578C-E79A-4C06-BECB-BAA0C7746C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37148" y="5006518"/>
                  <a:ext cx="213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EC4481C-50DC-423B-A0DF-56844C02EF86}"/>
                    </a:ext>
                  </a:extLst>
                </p14:cNvPr>
                <p14:cNvContentPartPr/>
                <p14:nvPr/>
              </p14:nvContentPartPr>
              <p14:xfrm>
                <a:off x="5800308" y="4821838"/>
                <a:ext cx="119520" cy="309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EC4481C-50DC-423B-A0DF-56844C02EF8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91308" y="4813198"/>
                  <a:ext cx="137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98306C9-A62B-477A-9BF4-0F2C6C57D67B}"/>
                    </a:ext>
                  </a:extLst>
                </p14:cNvPr>
                <p14:cNvContentPartPr/>
                <p14:nvPr/>
              </p14:nvContentPartPr>
              <p14:xfrm>
                <a:off x="5894268" y="4991758"/>
                <a:ext cx="173880" cy="13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98306C9-A62B-477A-9BF4-0F2C6C57D6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85628" y="4983118"/>
                  <a:ext cx="191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46484D1-74E3-408D-BF03-04580DC3E526}"/>
                    </a:ext>
                  </a:extLst>
                </p14:cNvPr>
                <p14:cNvContentPartPr/>
                <p14:nvPr/>
              </p14:nvContentPartPr>
              <p14:xfrm>
                <a:off x="6076788" y="5012278"/>
                <a:ext cx="162000" cy="109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46484D1-74E3-408D-BF03-04580DC3E52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68148" y="5003278"/>
                  <a:ext cx="179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2FB32A3-8066-4AC9-8E61-4024975D780E}"/>
                    </a:ext>
                  </a:extLst>
                </p14:cNvPr>
                <p14:cNvContentPartPr/>
                <p14:nvPr/>
              </p14:nvContentPartPr>
              <p14:xfrm>
                <a:off x="6255708" y="4691878"/>
                <a:ext cx="317880" cy="424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2FB32A3-8066-4AC9-8E61-4024975D780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46708" y="4683238"/>
                  <a:ext cx="3355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05CDE09-5576-4234-9975-D218867E3545}"/>
                    </a:ext>
                  </a:extLst>
                </p14:cNvPr>
                <p14:cNvContentPartPr/>
                <p14:nvPr/>
              </p14:nvContentPartPr>
              <p14:xfrm>
                <a:off x="6504468" y="4935238"/>
                <a:ext cx="184680" cy="113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05CDE09-5576-4234-9975-D218867E35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495828" y="4926598"/>
                  <a:ext cx="202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EEDE146-BBC4-408C-8546-3CA3088E2B62}"/>
                    </a:ext>
                  </a:extLst>
                </p14:cNvPr>
                <p14:cNvContentPartPr/>
                <p14:nvPr/>
              </p14:nvContentPartPr>
              <p14:xfrm>
                <a:off x="6686988" y="4920118"/>
                <a:ext cx="211680" cy="166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EEDE146-BBC4-408C-8546-3CA3088E2B6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677988" y="4911118"/>
                  <a:ext cx="22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3C7247-8FAE-431C-8555-15882F953F1C}"/>
                    </a:ext>
                  </a:extLst>
                </p14:cNvPr>
                <p14:cNvContentPartPr/>
                <p14:nvPr/>
              </p14:nvContentPartPr>
              <p14:xfrm>
                <a:off x="6862308" y="4703398"/>
                <a:ext cx="193320" cy="317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3C7247-8FAE-431C-8555-15882F953F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53668" y="4694398"/>
                  <a:ext cx="210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27CA3A6-5CDD-48AE-87AC-57F657BA549B}"/>
                    </a:ext>
                  </a:extLst>
                </p14:cNvPr>
                <p14:cNvContentPartPr/>
                <p14:nvPr/>
              </p14:nvContentPartPr>
              <p14:xfrm>
                <a:off x="7168668" y="4864678"/>
                <a:ext cx="295920" cy="208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27CA3A6-5CDD-48AE-87AC-57F657BA549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60028" y="4855678"/>
                  <a:ext cx="313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C876F6B-6366-4127-A8BC-07E39906D9EA}"/>
                    </a:ext>
                  </a:extLst>
                </p14:cNvPr>
                <p14:cNvContentPartPr/>
                <p14:nvPr/>
              </p14:nvContentPartPr>
              <p14:xfrm>
                <a:off x="7467108" y="4681078"/>
                <a:ext cx="264600" cy="529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C876F6B-6366-4127-A8BC-07E39906D9E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58108" y="4672438"/>
                  <a:ext cx="2822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A770DB9-F2D0-4702-877B-B15ACA431003}"/>
                    </a:ext>
                  </a:extLst>
                </p14:cNvPr>
                <p14:cNvContentPartPr/>
                <p14:nvPr/>
              </p14:nvContentPartPr>
              <p14:xfrm>
                <a:off x="7701108" y="4899598"/>
                <a:ext cx="159480" cy="152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A770DB9-F2D0-4702-877B-B15ACA43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92108" y="4890958"/>
                  <a:ext cx="177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A125A8-92B6-4F60-98D9-0C58AA15CF85}"/>
                    </a:ext>
                  </a:extLst>
                </p14:cNvPr>
                <p14:cNvContentPartPr/>
                <p14:nvPr/>
              </p14:nvContentPartPr>
              <p14:xfrm>
                <a:off x="8081268" y="4830118"/>
                <a:ext cx="159480" cy="172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A125A8-92B6-4F60-98D9-0C58AA15CF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72628" y="4821478"/>
                  <a:ext cx="177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9F83EBE-E78F-41A1-9C7D-6F2CD54C37D4}"/>
                    </a:ext>
                  </a:extLst>
                </p14:cNvPr>
                <p14:cNvContentPartPr/>
                <p14:nvPr/>
              </p14:nvContentPartPr>
              <p14:xfrm>
                <a:off x="8197188" y="4851718"/>
                <a:ext cx="170640" cy="1148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9F83EBE-E78F-41A1-9C7D-6F2CD54C37D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88188" y="4843078"/>
                  <a:ext cx="18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4189FDA-09C6-4E44-9A39-0230096CB901}"/>
                    </a:ext>
                  </a:extLst>
                </p14:cNvPr>
                <p14:cNvContentPartPr/>
                <p14:nvPr/>
              </p14:nvContentPartPr>
              <p14:xfrm>
                <a:off x="8316348" y="4857118"/>
                <a:ext cx="177840" cy="339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4189FDA-09C6-4E44-9A39-0230096CB9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07348" y="4848118"/>
                  <a:ext cx="195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7CF521F-521D-464B-B13B-10AEC4CDB709}"/>
                    </a:ext>
                  </a:extLst>
                </p14:cNvPr>
                <p14:cNvContentPartPr/>
                <p14:nvPr/>
              </p14:nvContentPartPr>
              <p14:xfrm>
                <a:off x="8392668" y="4629238"/>
                <a:ext cx="446760" cy="361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7CF521F-521D-464B-B13B-10AEC4CDB7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84028" y="4620598"/>
                  <a:ext cx="464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BAA2F36-6709-484F-8C02-B7AC0C86F214}"/>
                    </a:ext>
                  </a:extLst>
                </p14:cNvPr>
                <p14:cNvContentPartPr/>
                <p14:nvPr/>
              </p14:nvContentPartPr>
              <p14:xfrm>
                <a:off x="8780748" y="4835518"/>
                <a:ext cx="130680" cy="104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BAA2F36-6709-484F-8C02-B7AC0C86F21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71748" y="4826878"/>
                  <a:ext cx="148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EBD47C5-0F20-4467-A4BF-04AC714E3CF0}"/>
                    </a:ext>
                  </a:extLst>
                </p14:cNvPr>
                <p14:cNvContentPartPr/>
                <p14:nvPr/>
              </p14:nvContentPartPr>
              <p14:xfrm>
                <a:off x="8999628" y="4796638"/>
                <a:ext cx="61920" cy="1522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EBD47C5-0F20-4467-A4BF-04AC714E3CF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90988" y="47879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F796010-0F59-47E1-9410-D7558058FCDB}"/>
                    </a:ext>
                  </a:extLst>
                </p14:cNvPr>
                <p14:cNvContentPartPr/>
                <p14:nvPr/>
              </p14:nvContentPartPr>
              <p14:xfrm>
                <a:off x="9076668" y="4793398"/>
                <a:ext cx="213120" cy="133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F796010-0F59-47E1-9410-D7558058FC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68028" y="4784398"/>
                  <a:ext cx="23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F0ED0E6-A8F9-441D-BDDF-C0D40EC26EFD}"/>
                    </a:ext>
                  </a:extLst>
                </p14:cNvPr>
                <p14:cNvContentPartPr/>
                <p14:nvPr/>
              </p14:nvContentPartPr>
              <p14:xfrm>
                <a:off x="9274668" y="4845598"/>
                <a:ext cx="309240" cy="84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F0ED0E6-A8F9-441D-BDDF-C0D40EC26EF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65668" y="4836598"/>
                  <a:ext cx="326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974BF5F-5963-440A-B8CF-FA18C51E84C8}"/>
                    </a:ext>
                  </a:extLst>
                </p14:cNvPr>
                <p14:cNvContentPartPr/>
                <p14:nvPr/>
              </p14:nvContentPartPr>
              <p14:xfrm>
                <a:off x="9620628" y="4811758"/>
                <a:ext cx="113760" cy="116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974BF5F-5963-440A-B8CF-FA18C51E84C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611628" y="4802758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F30F3E8-0EA6-4C9F-B988-BFD47B373FC8}"/>
                    </a:ext>
                  </a:extLst>
                </p14:cNvPr>
                <p14:cNvContentPartPr/>
                <p14:nvPr/>
              </p14:nvContentPartPr>
              <p14:xfrm>
                <a:off x="9786948" y="4870078"/>
                <a:ext cx="83160" cy="50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F30F3E8-0EA6-4C9F-B988-BFD47B373FC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778308" y="4861438"/>
                  <a:ext cx="100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5377DAB-BCDF-4B38-A233-CB3843DEC317}"/>
                    </a:ext>
                  </a:extLst>
                </p14:cNvPr>
                <p14:cNvContentPartPr/>
                <p14:nvPr/>
              </p14:nvContentPartPr>
              <p14:xfrm>
                <a:off x="9920868" y="4601158"/>
                <a:ext cx="303480" cy="3250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5377DAB-BCDF-4B38-A233-CB3843DEC31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912228" y="4592518"/>
                  <a:ext cx="3211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9FCF7C4-CC21-4301-8AA5-C040EBEB907A}"/>
                    </a:ext>
                  </a:extLst>
                </p14:cNvPr>
                <p14:cNvContentPartPr/>
                <p14:nvPr/>
              </p14:nvContentPartPr>
              <p14:xfrm>
                <a:off x="10348548" y="4747318"/>
                <a:ext cx="308520" cy="1108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9FCF7C4-CC21-4301-8AA5-C040EBEB907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339908" y="4738678"/>
                  <a:ext cx="326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D2C81FA-35DD-43E8-BD77-3E8FE8108452}"/>
                    </a:ext>
                  </a:extLst>
                </p14:cNvPr>
                <p14:cNvContentPartPr/>
                <p14:nvPr/>
              </p14:nvContentPartPr>
              <p14:xfrm>
                <a:off x="10687668" y="4727518"/>
                <a:ext cx="216360" cy="166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D2C81FA-35DD-43E8-BD77-3E8FE810845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78668" y="4718878"/>
                  <a:ext cx="23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CE26B9D-A911-447F-A5C7-6872BE0E036E}"/>
                    </a:ext>
                  </a:extLst>
                </p14:cNvPr>
                <p14:cNvContentPartPr/>
                <p14:nvPr/>
              </p14:nvContentPartPr>
              <p14:xfrm>
                <a:off x="10852188" y="4550758"/>
                <a:ext cx="171360" cy="317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CE26B9D-A911-447F-A5C7-6872BE0E036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843188" y="4541758"/>
                  <a:ext cx="189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7381486-7596-48E5-9241-7E5078E80126}"/>
                    </a:ext>
                  </a:extLst>
                </p14:cNvPr>
                <p14:cNvContentPartPr/>
                <p14:nvPr/>
              </p14:nvContentPartPr>
              <p14:xfrm>
                <a:off x="5397108" y="5324758"/>
                <a:ext cx="276840" cy="427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7381486-7596-48E5-9241-7E5078E801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8468" y="5316118"/>
                  <a:ext cx="294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731F348-186E-42BC-9111-B12391F7DDA3}"/>
                    </a:ext>
                  </a:extLst>
                </p14:cNvPr>
                <p14:cNvContentPartPr/>
                <p14:nvPr/>
              </p14:nvContentPartPr>
              <p14:xfrm>
                <a:off x="5360748" y="5312518"/>
                <a:ext cx="318960" cy="406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731F348-186E-42BC-9111-B12391F7DD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52108" y="5303518"/>
                  <a:ext cx="3366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1473C46-290D-4829-8E49-5A30DE620AA2}"/>
                    </a:ext>
                  </a:extLst>
                </p14:cNvPr>
                <p14:cNvContentPartPr/>
                <p14:nvPr/>
              </p14:nvContentPartPr>
              <p14:xfrm>
                <a:off x="6080028" y="5536078"/>
                <a:ext cx="69120" cy="1558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1473C46-290D-4829-8E49-5A30DE620AA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71028" y="5527438"/>
                  <a:ext cx="86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7F3B51-47F0-4E2A-A210-D62F7443C778}"/>
                    </a:ext>
                  </a:extLst>
                </p14:cNvPr>
                <p14:cNvContentPartPr/>
                <p14:nvPr/>
              </p14:nvContentPartPr>
              <p14:xfrm>
                <a:off x="6217908" y="5435638"/>
                <a:ext cx="25920" cy="79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7F3B51-47F0-4E2A-A210-D62F7443C77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09268" y="5426638"/>
                  <a:ext cx="43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BFC4A24-870A-4DD5-8D9D-3632BEF45C5D}"/>
                    </a:ext>
                  </a:extLst>
                </p14:cNvPr>
                <p14:cNvContentPartPr/>
                <p14:nvPr/>
              </p14:nvContentPartPr>
              <p14:xfrm>
                <a:off x="6170028" y="5474518"/>
                <a:ext cx="224280" cy="174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BFC4A24-870A-4DD5-8D9D-3632BEF45C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61388" y="5465518"/>
                  <a:ext cx="24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24D3B5D-23B8-40B0-8902-C5D982D8C46B}"/>
                    </a:ext>
                  </a:extLst>
                </p14:cNvPr>
                <p14:cNvContentPartPr/>
                <p14:nvPr/>
              </p14:nvContentPartPr>
              <p14:xfrm>
                <a:off x="6834588" y="5214958"/>
                <a:ext cx="277560" cy="471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24D3B5D-23B8-40B0-8902-C5D982D8C46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825948" y="5205958"/>
                  <a:ext cx="295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2E93409-98E7-492E-854C-DD69AC79A56E}"/>
                    </a:ext>
                  </a:extLst>
                </p14:cNvPr>
                <p14:cNvContentPartPr/>
                <p14:nvPr/>
              </p14:nvContentPartPr>
              <p14:xfrm>
                <a:off x="6842508" y="5411158"/>
                <a:ext cx="352080" cy="70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2E93409-98E7-492E-854C-DD69AC79A56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33868" y="5402518"/>
                  <a:ext cx="369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0D56267-BEFA-44D7-A7C8-297F3B03716E}"/>
                    </a:ext>
                  </a:extLst>
                </p14:cNvPr>
                <p14:cNvContentPartPr/>
                <p14:nvPr/>
              </p14:nvContentPartPr>
              <p14:xfrm>
                <a:off x="7157868" y="5172118"/>
                <a:ext cx="218880" cy="399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0D56267-BEFA-44D7-A7C8-297F3B03716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49228" y="5163118"/>
                  <a:ext cx="236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3EF6853-209D-40EF-9818-6DDD35B29B23}"/>
                    </a:ext>
                  </a:extLst>
                </p14:cNvPr>
                <p14:cNvContentPartPr/>
                <p14:nvPr/>
              </p14:nvContentPartPr>
              <p14:xfrm>
                <a:off x="7376388" y="5399638"/>
                <a:ext cx="202320" cy="182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3EF6853-209D-40EF-9818-6DDD35B29B2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67388" y="5390998"/>
                  <a:ext cx="219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3145A37-FF6D-4E7D-A732-021641094627}"/>
                    </a:ext>
                  </a:extLst>
                </p14:cNvPr>
                <p14:cNvContentPartPr/>
                <p14:nvPr/>
              </p14:nvContentPartPr>
              <p14:xfrm>
                <a:off x="7908108" y="5398918"/>
                <a:ext cx="233640" cy="1742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3145A37-FF6D-4E7D-A732-02164109462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899108" y="5389918"/>
                  <a:ext cx="251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33FE8CC-D696-4D19-A180-E124B5B1234E}"/>
                    </a:ext>
                  </a:extLst>
                </p14:cNvPr>
                <p14:cNvContentPartPr/>
                <p14:nvPr/>
              </p14:nvContentPartPr>
              <p14:xfrm>
                <a:off x="8192868" y="5405398"/>
                <a:ext cx="146160" cy="139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33FE8CC-D696-4D19-A180-E124B5B1234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84228" y="5396758"/>
                  <a:ext cx="163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62249D-797A-4A0C-9CD5-9FFA55F3190A}"/>
                    </a:ext>
                  </a:extLst>
                </p14:cNvPr>
                <p14:cNvContentPartPr/>
                <p14:nvPr/>
              </p14:nvContentPartPr>
              <p14:xfrm>
                <a:off x="8388708" y="5404318"/>
                <a:ext cx="295920" cy="136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62249D-797A-4A0C-9CD5-9FFA55F319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80068" y="5395318"/>
                  <a:ext cx="31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3018C79-4759-485D-9659-5BEC43E061D4}"/>
                    </a:ext>
                  </a:extLst>
                </p14:cNvPr>
                <p14:cNvContentPartPr/>
                <p14:nvPr/>
              </p14:nvContentPartPr>
              <p14:xfrm>
                <a:off x="8775348" y="5116678"/>
                <a:ext cx="196560" cy="406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3018C79-4759-485D-9659-5BEC43E061D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66348" y="5107678"/>
                  <a:ext cx="214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A2E8305-4418-414A-95CE-369C25176FC6}"/>
                    </a:ext>
                  </a:extLst>
                </p14:cNvPr>
                <p14:cNvContentPartPr/>
                <p14:nvPr/>
              </p14:nvContentPartPr>
              <p14:xfrm>
                <a:off x="9000348" y="5368318"/>
                <a:ext cx="190440" cy="101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A2E8305-4418-414A-95CE-369C25176F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91348" y="5359678"/>
                  <a:ext cx="20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579137F-EA10-4A3F-85AE-F5E74E89889B}"/>
                    </a:ext>
                  </a:extLst>
                </p14:cNvPr>
                <p14:cNvContentPartPr/>
                <p14:nvPr/>
              </p14:nvContentPartPr>
              <p14:xfrm>
                <a:off x="9209868" y="5326918"/>
                <a:ext cx="169200" cy="240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579137F-EA10-4A3F-85AE-F5E74E89889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00868" y="5318278"/>
                  <a:ext cx="186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DC372E2-91C8-4148-A3AC-668B7A8F6FAD}"/>
                    </a:ext>
                  </a:extLst>
                </p14:cNvPr>
                <p14:cNvContentPartPr/>
                <p14:nvPr/>
              </p14:nvContentPartPr>
              <p14:xfrm>
                <a:off x="9610188" y="5378038"/>
                <a:ext cx="174960" cy="1458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DC372E2-91C8-4148-A3AC-668B7A8F6FA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601188" y="5369038"/>
                  <a:ext cx="19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6481B80-8F36-42E8-A5CD-DBF5D427BA88}"/>
                    </a:ext>
                  </a:extLst>
                </p14:cNvPr>
                <p14:cNvContentPartPr/>
                <p14:nvPr/>
              </p14:nvContentPartPr>
              <p14:xfrm>
                <a:off x="9962988" y="4925878"/>
                <a:ext cx="344520" cy="551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6481B80-8F36-42E8-A5CD-DBF5D427BA8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954348" y="4917238"/>
                  <a:ext cx="362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07CEAC3-2BD9-4F43-85EC-8F0F2B8D8313}"/>
                    </a:ext>
                  </a:extLst>
                </p14:cNvPr>
                <p14:cNvContentPartPr/>
                <p14:nvPr/>
              </p14:nvContentPartPr>
              <p14:xfrm>
                <a:off x="9818268" y="5306758"/>
                <a:ext cx="372240" cy="756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07CEAC3-2BD9-4F43-85EC-8F0F2B8D831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09268" y="5297758"/>
                  <a:ext cx="389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BD2628F-791E-4156-9008-51F4A04CAD3F}"/>
                    </a:ext>
                  </a:extLst>
                </p14:cNvPr>
                <p14:cNvContentPartPr/>
                <p14:nvPr/>
              </p14:nvContentPartPr>
              <p14:xfrm>
                <a:off x="5291988" y="5967358"/>
                <a:ext cx="304560" cy="222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BD2628F-791E-4156-9008-51F4A04CAD3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83348" y="5958718"/>
                  <a:ext cx="322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EE68BB8-8C96-48F7-935F-25DE8C4F00B9}"/>
                    </a:ext>
                  </a:extLst>
                </p14:cNvPr>
                <p14:cNvContentPartPr/>
                <p14:nvPr/>
              </p14:nvContentPartPr>
              <p14:xfrm>
                <a:off x="5662428" y="5997958"/>
                <a:ext cx="178920" cy="1789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EE68BB8-8C96-48F7-935F-25DE8C4F00B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53788" y="5989318"/>
                  <a:ext cx="196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AEDFBDE-B4B3-40F4-B42D-05C448761CD0}"/>
                    </a:ext>
                  </a:extLst>
                </p14:cNvPr>
                <p14:cNvContentPartPr/>
                <p14:nvPr/>
              </p14:nvContentPartPr>
              <p14:xfrm>
                <a:off x="5833788" y="6008038"/>
                <a:ext cx="159840" cy="171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AEDFBDE-B4B3-40F4-B42D-05C448761CD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825148" y="5999398"/>
                  <a:ext cx="17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987BC72-1BAC-4B9F-AB53-08C809494078}"/>
                    </a:ext>
                  </a:extLst>
                </p14:cNvPr>
                <p14:cNvContentPartPr/>
                <p14:nvPr/>
              </p14:nvContentPartPr>
              <p14:xfrm>
                <a:off x="6050148" y="5997238"/>
                <a:ext cx="102960" cy="187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987BC72-1BAC-4B9F-AB53-08C80949407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041508" y="5988598"/>
                  <a:ext cx="12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2120768-55FD-456B-9634-C67BEDB053C0}"/>
                    </a:ext>
                  </a:extLst>
                </p14:cNvPr>
                <p14:cNvContentPartPr/>
                <p14:nvPr/>
              </p14:nvContentPartPr>
              <p14:xfrm>
                <a:off x="6171468" y="5990038"/>
                <a:ext cx="197280" cy="152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2120768-55FD-456B-9634-C67BEDB053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62468" y="5981398"/>
                  <a:ext cx="214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68C57C2-24F7-47E2-A708-66230837366E}"/>
                    </a:ext>
                  </a:extLst>
                </p14:cNvPr>
                <p14:cNvContentPartPr/>
                <p14:nvPr/>
              </p14:nvContentPartPr>
              <p14:xfrm>
                <a:off x="6352548" y="5933518"/>
                <a:ext cx="196920" cy="218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8C57C2-24F7-47E2-A708-66230837366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343908" y="5924878"/>
                  <a:ext cx="214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F7B575C-B7BB-4EFA-86F0-E47FD2412EB5}"/>
                    </a:ext>
                  </a:extLst>
                </p14:cNvPr>
                <p14:cNvContentPartPr/>
                <p14:nvPr/>
              </p14:nvContentPartPr>
              <p14:xfrm>
                <a:off x="6515988" y="5899318"/>
                <a:ext cx="157320" cy="2728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F7B575C-B7BB-4EFA-86F0-E47FD2412EB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06988" y="5890678"/>
                  <a:ext cx="17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7220FB-C1DD-4189-B49F-2434DF8D59B6}"/>
                    </a:ext>
                  </a:extLst>
                </p14:cNvPr>
                <p14:cNvContentPartPr/>
                <p14:nvPr/>
              </p14:nvContentPartPr>
              <p14:xfrm>
                <a:off x="6695268" y="5968078"/>
                <a:ext cx="171000" cy="162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7220FB-C1DD-4189-B49F-2434DF8D59B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686628" y="5959078"/>
                  <a:ext cx="188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B2E7751-F19F-49E9-97A7-96EA89ACF04A}"/>
                    </a:ext>
                  </a:extLst>
                </p14:cNvPr>
                <p14:cNvContentPartPr/>
                <p14:nvPr/>
              </p14:nvContentPartPr>
              <p14:xfrm>
                <a:off x="6869868" y="5916958"/>
                <a:ext cx="230040" cy="213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B2E7751-F19F-49E9-97A7-96EA89ACF04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60868" y="5907958"/>
                  <a:ext cx="247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85E7C27-148B-44C0-97E5-6C2BA67D0534}"/>
                    </a:ext>
                  </a:extLst>
                </p14:cNvPr>
                <p14:cNvContentPartPr/>
                <p14:nvPr/>
              </p14:nvContentPartPr>
              <p14:xfrm>
                <a:off x="7314468" y="5994718"/>
                <a:ext cx="102240" cy="1368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85E7C27-148B-44C0-97E5-6C2BA67D05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05468" y="5986078"/>
                  <a:ext cx="119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1C60FF6-3103-4540-A504-E5E7984A74F5}"/>
                    </a:ext>
                  </a:extLst>
                </p14:cNvPr>
                <p14:cNvContentPartPr/>
                <p14:nvPr/>
              </p14:nvContentPartPr>
              <p14:xfrm>
                <a:off x="7498788" y="5996878"/>
                <a:ext cx="178560" cy="15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1C60FF6-3103-4540-A504-E5E7984A74F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89788" y="5987878"/>
                  <a:ext cx="19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A2A020D-24B5-43F5-88AA-520FF023387C}"/>
                    </a:ext>
                  </a:extLst>
                </p14:cNvPr>
                <p14:cNvContentPartPr/>
                <p14:nvPr/>
              </p14:nvContentPartPr>
              <p14:xfrm>
                <a:off x="8006388" y="5661358"/>
                <a:ext cx="276480" cy="462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A2A020D-24B5-43F5-88AA-520FF02338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997388" y="5652358"/>
                  <a:ext cx="294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3B04FDC-3AE6-4D81-9953-8BFDB668C94A}"/>
                    </a:ext>
                  </a:extLst>
                </p14:cNvPr>
                <p14:cNvContentPartPr/>
                <p14:nvPr/>
              </p14:nvContentPartPr>
              <p14:xfrm>
                <a:off x="7970748" y="5865478"/>
                <a:ext cx="434520" cy="590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3B04FDC-3AE6-4D81-9953-8BFDB668C94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61748" y="5856478"/>
                  <a:ext cx="452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6D265D8-AB03-4DD7-9FDE-4FF507454564}"/>
                    </a:ext>
                  </a:extLst>
                </p14:cNvPr>
                <p14:cNvContentPartPr/>
                <p14:nvPr/>
              </p14:nvContentPartPr>
              <p14:xfrm>
                <a:off x="8324988" y="5637238"/>
                <a:ext cx="284760" cy="408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6D265D8-AB03-4DD7-9FDE-4FF50745456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316348" y="5628238"/>
                  <a:ext cx="302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97737E9-6F83-4D30-8118-8869DA837C28}"/>
                    </a:ext>
                  </a:extLst>
                </p14:cNvPr>
                <p14:cNvContentPartPr/>
                <p14:nvPr/>
              </p14:nvContentPartPr>
              <p14:xfrm>
                <a:off x="8574108" y="5870518"/>
                <a:ext cx="194760" cy="185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97737E9-6F83-4D30-8118-8869DA837C2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65468" y="5861518"/>
                  <a:ext cx="212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338B762-7165-4D66-8038-CC1D5EC62DBB}"/>
                    </a:ext>
                  </a:extLst>
                </p14:cNvPr>
                <p14:cNvContentPartPr/>
                <p14:nvPr/>
              </p14:nvContentPartPr>
              <p14:xfrm>
                <a:off x="8921868" y="5807878"/>
                <a:ext cx="282600" cy="214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338B762-7165-4D66-8038-CC1D5EC62DB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912868" y="5799238"/>
                  <a:ext cx="300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8C6DCC0-8F92-4A24-8C85-FB072A5D7878}"/>
                    </a:ext>
                  </a:extLst>
                </p14:cNvPr>
                <p14:cNvContentPartPr/>
                <p14:nvPr/>
              </p14:nvContentPartPr>
              <p14:xfrm>
                <a:off x="9183588" y="5883118"/>
                <a:ext cx="175320" cy="120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8C6DCC0-8F92-4A24-8C85-FB072A5D787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174588" y="5874478"/>
                  <a:ext cx="192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E414CFF-EF2D-44A8-BF0E-E1AEC26F2054}"/>
                    </a:ext>
                  </a:extLst>
                </p14:cNvPr>
                <p14:cNvContentPartPr/>
                <p14:nvPr/>
              </p14:nvContentPartPr>
              <p14:xfrm>
                <a:off x="9333348" y="5898958"/>
                <a:ext cx="179640" cy="864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E414CFF-EF2D-44A8-BF0E-E1AEC26F205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24348" y="5890318"/>
                  <a:ext cx="197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D9473F2-28DB-4462-B947-F9A716C23870}"/>
                    </a:ext>
                  </a:extLst>
                </p14:cNvPr>
                <p14:cNvContentPartPr/>
                <p14:nvPr/>
              </p14:nvContentPartPr>
              <p14:xfrm>
                <a:off x="9480948" y="5846758"/>
                <a:ext cx="203760" cy="364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D9473F2-28DB-4462-B947-F9A716C238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472308" y="5838118"/>
                  <a:ext cx="221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1CBC7D8-D77B-40B6-9F1E-A3ACC36FFEE0}"/>
                    </a:ext>
                  </a:extLst>
                </p14:cNvPr>
                <p14:cNvContentPartPr/>
                <p14:nvPr/>
              </p14:nvContentPartPr>
              <p14:xfrm>
                <a:off x="9519108" y="5817598"/>
                <a:ext cx="268920" cy="1936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1CBC7D8-D77B-40B6-9F1E-A3ACC36FFEE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510468" y="5808598"/>
                  <a:ext cx="286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EB39E84-EB32-4E31-A1FB-5088DDEA0987}"/>
                    </a:ext>
                  </a:extLst>
                </p14:cNvPr>
                <p14:cNvContentPartPr/>
                <p14:nvPr/>
              </p14:nvContentPartPr>
              <p14:xfrm>
                <a:off x="9834468" y="5621038"/>
                <a:ext cx="231480" cy="365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EB39E84-EB32-4E31-A1FB-5088DDEA098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825828" y="5612398"/>
                  <a:ext cx="2491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AC8E9C3-8CCD-4DF6-90B9-7FEA7E42450C}"/>
                    </a:ext>
                  </a:extLst>
                </p14:cNvPr>
                <p14:cNvContentPartPr/>
                <p14:nvPr/>
              </p14:nvContentPartPr>
              <p14:xfrm>
                <a:off x="9966588" y="5804638"/>
                <a:ext cx="284400" cy="211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AC8E9C3-8CCD-4DF6-90B9-7FEA7E42450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957948" y="5795638"/>
                  <a:ext cx="3020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87CB3681-FA6B-468E-8224-50C0EA285D9E}"/>
                  </a:ext>
                </a:extLst>
              </p14:cNvPr>
              <p14:cNvContentPartPr/>
              <p14:nvPr/>
            </p14:nvContentPartPr>
            <p14:xfrm>
              <a:off x="4706628" y="3162958"/>
              <a:ext cx="6480" cy="208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87CB3681-FA6B-468E-8224-50C0EA285D9E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4697628" y="3154318"/>
                <a:ext cx="241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1450564-8819-438F-9413-656CB0FD2A02}"/>
              </a:ext>
            </a:extLst>
          </p:cNvPr>
          <p:cNvGrpSpPr/>
          <p:nvPr/>
        </p:nvGrpSpPr>
        <p:grpSpPr>
          <a:xfrm>
            <a:off x="1372308" y="3976198"/>
            <a:ext cx="1398960" cy="524160"/>
            <a:chOff x="1372308" y="3976198"/>
            <a:chExt cx="139896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3AC892C-E85F-4F95-95F4-30A1A4AE25C2}"/>
                    </a:ext>
                  </a:extLst>
                </p14:cNvPr>
                <p14:cNvContentPartPr/>
                <p14:nvPr/>
              </p14:nvContentPartPr>
              <p14:xfrm>
                <a:off x="1406148" y="4128118"/>
                <a:ext cx="223920" cy="3722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3AC892C-E85F-4F95-95F4-30A1A4AE25C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97148" y="4119118"/>
                  <a:ext cx="241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A4CA0AE-4BBD-475F-B55F-21854AA64302}"/>
                    </a:ext>
                  </a:extLst>
                </p14:cNvPr>
                <p14:cNvContentPartPr/>
                <p14:nvPr/>
              </p14:nvContentPartPr>
              <p14:xfrm>
                <a:off x="1372308" y="4075198"/>
                <a:ext cx="273960" cy="365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A4CA0AE-4BBD-475F-B55F-21854AA6430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363308" y="4066558"/>
                  <a:ext cx="291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3334056-BD95-4D21-886E-403F0803F6DA}"/>
                    </a:ext>
                  </a:extLst>
                </p14:cNvPr>
                <p14:cNvContentPartPr/>
                <p14:nvPr/>
              </p14:nvContentPartPr>
              <p14:xfrm>
                <a:off x="1718628" y="4194718"/>
                <a:ext cx="281160" cy="1198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3334056-BD95-4D21-886E-403F0803F6D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709628" y="4186078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A9BF668-8485-4EA2-B856-CC79C915676E}"/>
                    </a:ext>
                  </a:extLst>
                </p14:cNvPr>
                <p14:cNvContentPartPr/>
                <p14:nvPr/>
              </p14:nvContentPartPr>
              <p14:xfrm>
                <a:off x="2179068" y="4052518"/>
                <a:ext cx="125640" cy="4093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A9BF668-8485-4EA2-B856-CC79C915676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170068" y="4043878"/>
                  <a:ext cx="143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51E3DA3-2326-438D-86BD-8741B240A935}"/>
                    </a:ext>
                  </a:extLst>
                </p14:cNvPr>
                <p14:cNvContentPartPr/>
                <p14:nvPr/>
              </p14:nvContentPartPr>
              <p14:xfrm>
                <a:off x="2307228" y="3976198"/>
                <a:ext cx="186840" cy="454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51E3DA3-2326-438D-86BD-8741B240A93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298588" y="3967198"/>
                  <a:ext cx="2044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EEC16B0-EA2C-436F-9CCE-A287B6400F56}"/>
                    </a:ext>
                  </a:extLst>
                </p14:cNvPr>
                <p14:cNvContentPartPr/>
                <p14:nvPr/>
              </p14:nvContentPartPr>
              <p14:xfrm>
                <a:off x="2175828" y="4212718"/>
                <a:ext cx="265680" cy="67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EEC16B0-EA2C-436F-9CCE-A287B6400F5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166828" y="4204078"/>
                  <a:ext cx="283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8713EE0-DC37-43F9-A873-2D745257ABCD}"/>
                    </a:ext>
                  </a:extLst>
                </p14:cNvPr>
                <p14:cNvContentPartPr/>
                <p14:nvPr/>
              </p14:nvContentPartPr>
              <p14:xfrm>
                <a:off x="2591628" y="4032358"/>
                <a:ext cx="179640" cy="4557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8713EE0-DC37-43F9-A873-2D745257ABC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582628" y="4023718"/>
                  <a:ext cx="19728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42A82E8-6183-4B97-A7E7-F7497F4DC6FB}"/>
              </a:ext>
            </a:extLst>
          </p:cNvPr>
          <p:cNvGrpSpPr/>
          <p:nvPr/>
        </p:nvGrpSpPr>
        <p:grpSpPr>
          <a:xfrm>
            <a:off x="2805828" y="3902758"/>
            <a:ext cx="1690920" cy="748080"/>
            <a:chOff x="2805828" y="3902758"/>
            <a:chExt cx="169092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E729F5D-B542-420B-BBA3-A6566D445AE8}"/>
                    </a:ext>
                  </a:extLst>
                </p14:cNvPr>
                <p14:cNvContentPartPr/>
                <p14:nvPr/>
              </p14:nvContentPartPr>
              <p14:xfrm>
                <a:off x="2805828" y="3968638"/>
                <a:ext cx="417600" cy="4262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E729F5D-B542-420B-BBA3-A6566D445AE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97188" y="3959638"/>
                  <a:ext cx="435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8D5710E-0933-4164-999D-D1DD72172EDB}"/>
                    </a:ext>
                  </a:extLst>
                </p14:cNvPr>
                <p14:cNvContentPartPr/>
                <p14:nvPr/>
              </p14:nvContentPartPr>
              <p14:xfrm>
                <a:off x="3136668" y="4399198"/>
                <a:ext cx="114840" cy="251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8D5710E-0933-4164-999D-D1DD72172ED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127668" y="4390198"/>
                  <a:ext cx="132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3EAD62C-17D7-45A3-8FB8-C22CC9F9ABF6}"/>
                    </a:ext>
                  </a:extLst>
                </p14:cNvPr>
                <p14:cNvContentPartPr/>
                <p14:nvPr/>
              </p14:nvContentPartPr>
              <p14:xfrm>
                <a:off x="3360588" y="4108678"/>
                <a:ext cx="112320" cy="244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3EAD62C-17D7-45A3-8FB8-C22CC9F9ABF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351948" y="4100038"/>
                  <a:ext cx="129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0674562-7B8F-4E51-8C8A-B1F61FF50A49}"/>
                    </a:ext>
                  </a:extLst>
                </p14:cNvPr>
                <p14:cNvContentPartPr/>
                <p14:nvPr/>
              </p14:nvContentPartPr>
              <p14:xfrm>
                <a:off x="3360228" y="3921838"/>
                <a:ext cx="348840" cy="473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0674562-7B8F-4E51-8C8A-B1F61FF50A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351228" y="3912838"/>
                  <a:ext cx="3664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B57EE83-0DFF-4EA2-8434-47D379E9F1E5}"/>
                    </a:ext>
                  </a:extLst>
                </p14:cNvPr>
                <p14:cNvContentPartPr/>
                <p14:nvPr/>
              </p14:nvContentPartPr>
              <p14:xfrm>
                <a:off x="3684948" y="4416838"/>
                <a:ext cx="143640" cy="202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B57EE83-0DFF-4EA2-8434-47D379E9F1E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675948" y="4408198"/>
                  <a:ext cx="161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054A02C-AC78-478D-BB7F-20833F0029CC}"/>
                    </a:ext>
                  </a:extLst>
                </p14:cNvPr>
                <p14:cNvContentPartPr/>
                <p14:nvPr/>
              </p14:nvContentPartPr>
              <p14:xfrm>
                <a:off x="3949548" y="4163758"/>
                <a:ext cx="250920" cy="2062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054A02C-AC78-478D-BB7F-20833F0029C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940548" y="4154758"/>
                  <a:ext cx="26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DF28F52-A2D0-4535-BDDD-2F74D3D7B997}"/>
                    </a:ext>
                  </a:extLst>
                </p14:cNvPr>
                <p14:cNvContentPartPr/>
                <p14:nvPr/>
              </p14:nvContentPartPr>
              <p14:xfrm>
                <a:off x="4271028" y="3902758"/>
                <a:ext cx="225720" cy="618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DF28F52-A2D0-4535-BDDD-2F74D3D7B99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62028" y="3894118"/>
                  <a:ext cx="24336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6510079-E4CA-4A1B-A8B3-12B85A755689}"/>
              </a:ext>
            </a:extLst>
          </p:cNvPr>
          <p:cNvGrpSpPr/>
          <p:nvPr/>
        </p:nvGrpSpPr>
        <p:grpSpPr>
          <a:xfrm>
            <a:off x="519828" y="143638"/>
            <a:ext cx="3750480" cy="1943280"/>
            <a:chOff x="519828" y="143638"/>
            <a:chExt cx="3750480" cy="19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7D8EDFF-03D0-417A-99D3-2B267EED5E57}"/>
                    </a:ext>
                  </a:extLst>
                </p14:cNvPr>
                <p14:cNvContentPartPr/>
                <p14:nvPr/>
              </p14:nvContentPartPr>
              <p14:xfrm>
                <a:off x="519828" y="384838"/>
                <a:ext cx="177480" cy="303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7D8EDFF-03D0-417A-99D3-2B267EED5E5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10828" y="376198"/>
                  <a:ext cx="195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9E73BD-4C9A-450E-AF74-6BF5B8A80547}"/>
                    </a:ext>
                  </a:extLst>
                </p14:cNvPr>
                <p14:cNvContentPartPr/>
                <p14:nvPr/>
              </p14:nvContentPartPr>
              <p14:xfrm>
                <a:off x="578868" y="143638"/>
                <a:ext cx="369000" cy="498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9E73BD-4C9A-450E-AF74-6BF5B8A8054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9868" y="134638"/>
                  <a:ext cx="3866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372481-CFBA-4BDD-A167-6B370EABCFB8}"/>
                    </a:ext>
                  </a:extLst>
                </p14:cNvPr>
                <p14:cNvContentPartPr/>
                <p14:nvPr/>
              </p14:nvContentPartPr>
              <p14:xfrm>
                <a:off x="829788" y="428398"/>
                <a:ext cx="251640" cy="206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372481-CFBA-4BDD-A167-6B370EABCFB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20788" y="419398"/>
                  <a:ext cx="269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4C37A7-715E-4747-B521-26FB1E1C2B0A}"/>
                    </a:ext>
                  </a:extLst>
                </p14:cNvPr>
                <p14:cNvContentPartPr/>
                <p14:nvPr/>
              </p14:nvContentPartPr>
              <p14:xfrm>
                <a:off x="1122468" y="457558"/>
                <a:ext cx="182520" cy="15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4C37A7-715E-4747-B521-26FB1E1C2B0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13468" y="448918"/>
                  <a:ext cx="200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E9838B-5619-4BEA-AC65-F00C2349DF37}"/>
                    </a:ext>
                  </a:extLst>
                </p14:cNvPr>
                <p14:cNvContentPartPr/>
                <p14:nvPr/>
              </p14:nvContentPartPr>
              <p14:xfrm>
                <a:off x="1352868" y="472318"/>
                <a:ext cx="184680" cy="12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E9838B-5619-4BEA-AC65-F00C2349DF3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344228" y="463678"/>
                  <a:ext cx="20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CF6347-0209-43F2-897F-599B66C4A593}"/>
                    </a:ext>
                  </a:extLst>
                </p14:cNvPr>
                <p14:cNvContentPartPr/>
                <p14:nvPr/>
              </p14:nvContentPartPr>
              <p14:xfrm>
                <a:off x="1465188" y="500758"/>
                <a:ext cx="203040" cy="39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CF6347-0209-43F2-897F-599B66C4A59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456548" y="492118"/>
                  <a:ext cx="220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A536CE-6DB6-4B86-A8B4-4303538A1DEA}"/>
                    </a:ext>
                  </a:extLst>
                </p14:cNvPr>
                <p14:cNvContentPartPr/>
                <p14:nvPr/>
              </p14:nvContentPartPr>
              <p14:xfrm>
                <a:off x="1578228" y="387358"/>
                <a:ext cx="276840" cy="21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A536CE-6DB6-4B86-A8B4-4303538A1DE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569228" y="378718"/>
                  <a:ext cx="294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5AC3DA-FF2B-45CF-B8C9-932F5B63FDA7}"/>
                    </a:ext>
                  </a:extLst>
                </p14:cNvPr>
                <p14:cNvContentPartPr/>
                <p14:nvPr/>
              </p14:nvContentPartPr>
              <p14:xfrm>
                <a:off x="2173308" y="384478"/>
                <a:ext cx="15840" cy="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5AC3DA-FF2B-45CF-B8C9-932F5B63FDA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164308" y="375838"/>
                  <a:ext cx="33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001B89-A8E4-4E5D-A5B6-5523C2A5150D}"/>
                    </a:ext>
                  </a:extLst>
                </p14:cNvPr>
                <p14:cNvContentPartPr/>
                <p14:nvPr/>
              </p14:nvContentPartPr>
              <p14:xfrm>
                <a:off x="2148828" y="539998"/>
                <a:ext cx="30240" cy="4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001B89-A8E4-4E5D-A5B6-5523C2A5150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40188" y="530998"/>
                  <a:ext cx="47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C9A17A-FB39-4D09-ABAA-3A8A17D36F8A}"/>
                    </a:ext>
                  </a:extLst>
                </p14:cNvPr>
                <p14:cNvContentPartPr/>
                <p14:nvPr/>
              </p14:nvContentPartPr>
              <p14:xfrm>
                <a:off x="2021388" y="937438"/>
                <a:ext cx="144000" cy="260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C9A17A-FB39-4D09-ABAA-3A8A17D36F8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012748" y="928438"/>
                  <a:ext cx="161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AC7118-77C6-43F6-809B-19BBFF4B7E9F}"/>
                    </a:ext>
                  </a:extLst>
                </p14:cNvPr>
                <p14:cNvContentPartPr/>
                <p14:nvPr/>
              </p14:nvContentPartPr>
              <p14:xfrm>
                <a:off x="2030388" y="849598"/>
                <a:ext cx="331560" cy="40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AC7118-77C6-43F6-809B-19BBFF4B7E9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021388" y="840598"/>
                  <a:ext cx="349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5CE79D-BFE9-4167-B962-F78772413F45}"/>
                    </a:ext>
                  </a:extLst>
                </p14:cNvPr>
                <p14:cNvContentPartPr/>
                <p14:nvPr/>
              </p14:nvContentPartPr>
              <p14:xfrm>
                <a:off x="2372028" y="1074958"/>
                <a:ext cx="37800" cy="11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5CE79D-BFE9-4167-B962-F78772413F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363388" y="1065958"/>
                  <a:ext cx="55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6D3D5B-35D6-4523-A4D5-5E619E3E2F01}"/>
                    </a:ext>
                  </a:extLst>
                </p14:cNvPr>
                <p14:cNvContentPartPr/>
                <p14:nvPr/>
              </p14:nvContentPartPr>
              <p14:xfrm>
                <a:off x="2444388" y="1038598"/>
                <a:ext cx="278280" cy="19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6D3D5B-35D6-4523-A4D5-5E619E3E2F0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435748" y="1029958"/>
                  <a:ext cx="295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14EBAF-C2C8-477C-9FF5-3D740115852D}"/>
                    </a:ext>
                  </a:extLst>
                </p14:cNvPr>
                <p14:cNvContentPartPr/>
                <p14:nvPr/>
              </p14:nvContentPartPr>
              <p14:xfrm>
                <a:off x="2842548" y="807838"/>
                <a:ext cx="224280" cy="36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14EBAF-C2C8-477C-9FF5-3D740115852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33908" y="798838"/>
                  <a:ext cx="241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687762-E1F7-4EDA-A05D-79E3BF7B673B}"/>
                    </a:ext>
                  </a:extLst>
                </p14:cNvPr>
                <p14:cNvContentPartPr/>
                <p14:nvPr/>
              </p14:nvContentPartPr>
              <p14:xfrm>
                <a:off x="3032988" y="961198"/>
                <a:ext cx="215280" cy="211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687762-E1F7-4EDA-A05D-79E3BF7B673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23988" y="952198"/>
                  <a:ext cx="232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AC3701-6F09-4A01-916A-7936C082C5AE}"/>
                    </a:ext>
                  </a:extLst>
                </p14:cNvPr>
                <p14:cNvContentPartPr/>
                <p14:nvPr/>
              </p14:nvContentPartPr>
              <p14:xfrm>
                <a:off x="3296868" y="1165678"/>
                <a:ext cx="117000" cy="21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AC3701-6F09-4A01-916A-7936C082C5A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88228" y="1156678"/>
                  <a:ext cx="134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33247D-428D-4C8E-8352-C619D43DA662}"/>
                    </a:ext>
                  </a:extLst>
                </p14:cNvPr>
                <p14:cNvContentPartPr/>
                <p14:nvPr/>
              </p14:nvContentPartPr>
              <p14:xfrm>
                <a:off x="3526908" y="1087198"/>
                <a:ext cx="82440" cy="30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33247D-428D-4C8E-8352-C619D43DA66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18268" y="1078198"/>
                  <a:ext cx="100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1E582E-88BA-4813-8436-0E152E42082A}"/>
                    </a:ext>
                  </a:extLst>
                </p14:cNvPr>
                <p14:cNvContentPartPr/>
                <p14:nvPr/>
              </p14:nvContentPartPr>
              <p14:xfrm>
                <a:off x="3544908" y="975958"/>
                <a:ext cx="291600" cy="21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1E582E-88BA-4813-8436-0E152E42082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536268" y="967318"/>
                  <a:ext cx="30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0E02E8-DBFD-45E2-A381-D56906FEB8B8}"/>
                    </a:ext>
                  </a:extLst>
                </p14:cNvPr>
                <p14:cNvContentPartPr/>
                <p14:nvPr/>
              </p14:nvContentPartPr>
              <p14:xfrm>
                <a:off x="3967188" y="731158"/>
                <a:ext cx="143280" cy="46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0E02E8-DBFD-45E2-A381-D56906FEB8B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958548" y="722518"/>
                  <a:ext cx="1609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0E30CCB-B5B0-4AE1-8219-AB562F2DA6F6}"/>
                    </a:ext>
                  </a:extLst>
                </p14:cNvPr>
                <p14:cNvContentPartPr/>
                <p14:nvPr/>
              </p14:nvContentPartPr>
              <p14:xfrm>
                <a:off x="1383468" y="1599838"/>
                <a:ext cx="223560" cy="3794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0E30CCB-B5B0-4AE1-8219-AB562F2DA6F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374828" y="1590838"/>
                  <a:ext cx="241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8417785-8F60-47C9-BAB4-C84E2F1B146C}"/>
                    </a:ext>
                  </a:extLst>
                </p14:cNvPr>
                <p14:cNvContentPartPr/>
                <p14:nvPr/>
              </p14:nvContentPartPr>
              <p14:xfrm>
                <a:off x="1408668" y="1578238"/>
                <a:ext cx="220320" cy="342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8417785-8F60-47C9-BAB4-C84E2F1B146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399668" y="1569598"/>
                  <a:ext cx="237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CFD3BF4-977F-42F3-8855-CA046125AAE7}"/>
                    </a:ext>
                  </a:extLst>
                </p14:cNvPr>
                <p14:cNvContentPartPr/>
                <p14:nvPr/>
              </p14:nvContentPartPr>
              <p14:xfrm>
                <a:off x="1752828" y="1703878"/>
                <a:ext cx="282240" cy="1382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CFD3BF4-977F-42F3-8855-CA046125AAE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744188" y="1695238"/>
                  <a:ext cx="299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C57DB5C-F39E-4FC9-8505-621E4F1C856D}"/>
                    </a:ext>
                  </a:extLst>
                </p14:cNvPr>
                <p14:cNvContentPartPr/>
                <p14:nvPr/>
              </p14:nvContentPartPr>
              <p14:xfrm>
                <a:off x="2155308" y="1660678"/>
                <a:ext cx="87840" cy="2606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C57DB5C-F39E-4FC9-8505-621E4F1C856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146668" y="1651678"/>
                  <a:ext cx="105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B8BBB1E-058C-4488-A6C2-0F99BF806867}"/>
                    </a:ext>
                  </a:extLst>
                </p14:cNvPr>
                <p14:cNvContentPartPr/>
                <p14:nvPr/>
              </p14:nvContentPartPr>
              <p14:xfrm>
                <a:off x="2216868" y="1573918"/>
                <a:ext cx="224640" cy="3254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B8BBB1E-058C-4488-A6C2-0F99BF80686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07868" y="1564918"/>
                  <a:ext cx="242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11EEB27-79D8-4FE2-AC09-8CE25AAA5108}"/>
                    </a:ext>
                  </a:extLst>
                </p14:cNvPr>
                <p14:cNvContentPartPr/>
                <p14:nvPr/>
              </p14:nvContentPartPr>
              <p14:xfrm>
                <a:off x="2480748" y="1751758"/>
                <a:ext cx="62640" cy="104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11EEB27-79D8-4FE2-AC09-8CE25AAA510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471748" y="1743118"/>
                  <a:ext cx="80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CD299C5-AF96-4C7E-AFD8-2D8C9C908389}"/>
                    </a:ext>
                  </a:extLst>
                </p14:cNvPr>
                <p14:cNvContentPartPr/>
                <p14:nvPr/>
              </p14:nvContentPartPr>
              <p14:xfrm>
                <a:off x="2645268" y="1725478"/>
                <a:ext cx="14904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CD299C5-AF96-4C7E-AFD8-2D8C9C90838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636268" y="1716838"/>
                  <a:ext cx="166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2FD99F3-CF0A-4B58-89EE-4A6070047E58}"/>
                    </a:ext>
                  </a:extLst>
                </p14:cNvPr>
                <p14:cNvContentPartPr/>
                <p14:nvPr/>
              </p14:nvContentPartPr>
              <p14:xfrm>
                <a:off x="2990868" y="1583278"/>
                <a:ext cx="132120" cy="3423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2FD99F3-CF0A-4B58-89EE-4A6070047E5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982228" y="1574638"/>
                  <a:ext cx="149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90240F2-7F8B-4997-9174-B80651D6FF41}"/>
                    </a:ext>
                  </a:extLst>
                </p14:cNvPr>
                <p14:cNvContentPartPr/>
                <p14:nvPr/>
              </p14:nvContentPartPr>
              <p14:xfrm>
                <a:off x="3153588" y="1678318"/>
                <a:ext cx="196920" cy="183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90240F2-7F8B-4997-9174-B80651D6FF4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144588" y="1669678"/>
                  <a:ext cx="21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58D1152-D97B-4B67-973C-FDA5E37C79C7}"/>
                    </a:ext>
                  </a:extLst>
                </p14:cNvPr>
                <p14:cNvContentPartPr/>
                <p14:nvPr/>
              </p14:nvContentPartPr>
              <p14:xfrm>
                <a:off x="3431508" y="1850398"/>
                <a:ext cx="52200" cy="2365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58D1152-D97B-4B67-973C-FDA5E37C79C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422868" y="1841398"/>
                  <a:ext cx="69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AACB433-BC41-4123-AE5E-1A3DEB7B8540}"/>
                    </a:ext>
                  </a:extLst>
                </p14:cNvPr>
                <p14:cNvContentPartPr/>
                <p14:nvPr/>
              </p14:nvContentPartPr>
              <p14:xfrm>
                <a:off x="3599988" y="1764718"/>
                <a:ext cx="99000" cy="2800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AACB433-BC41-4123-AE5E-1A3DEB7B854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590988" y="1756078"/>
                  <a:ext cx="116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17B854C-8A60-4311-856B-93A87D72B1A8}"/>
                    </a:ext>
                  </a:extLst>
                </p14:cNvPr>
                <p14:cNvContentPartPr/>
                <p14:nvPr/>
              </p14:nvContentPartPr>
              <p14:xfrm>
                <a:off x="3678468" y="1632598"/>
                <a:ext cx="227160" cy="2149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17B854C-8A60-4311-856B-93A87D72B1A8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669468" y="1623958"/>
                  <a:ext cx="244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A293902-11BC-47C1-BC41-4B1FE5601F3F}"/>
                    </a:ext>
                  </a:extLst>
                </p14:cNvPr>
                <p14:cNvContentPartPr/>
                <p14:nvPr/>
              </p14:nvContentPartPr>
              <p14:xfrm>
                <a:off x="3998508" y="1492198"/>
                <a:ext cx="271800" cy="5292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A293902-11BC-47C1-BC41-4B1FE5601F3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989868" y="1483198"/>
                  <a:ext cx="289440" cy="54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892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95A5B56-65C3-4D1C-9FA7-E415E1E81BC5}"/>
              </a:ext>
            </a:extLst>
          </p:cNvPr>
          <p:cNvGrpSpPr/>
          <p:nvPr/>
        </p:nvGrpSpPr>
        <p:grpSpPr>
          <a:xfrm>
            <a:off x="576708" y="284398"/>
            <a:ext cx="466200" cy="478080"/>
            <a:chOff x="576708" y="284398"/>
            <a:chExt cx="4662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AEDEC4-0246-4BEC-8D5C-A215B989ADE7}"/>
                    </a:ext>
                  </a:extLst>
                </p14:cNvPr>
                <p14:cNvContentPartPr/>
                <p14:nvPr/>
              </p14:nvContentPartPr>
              <p14:xfrm>
                <a:off x="576708" y="284398"/>
                <a:ext cx="466200" cy="478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AEDEC4-0246-4BEC-8D5C-A215B989AD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8068" y="275398"/>
                  <a:ext cx="483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CF7C76-0925-4246-8892-5D3135364BA4}"/>
                    </a:ext>
                  </a:extLst>
                </p14:cNvPr>
                <p14:cNvContentPartPr/>
                <p14:nvPr/>
              </p14:nvContentPartPr>
              <p14:xfrm>
                <a:off x="789108" y="555838"/>
                <a:ext cx="226800" cy="4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CF7C76-0925-4246-8892-5D3135364B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0468" y="547198"/>
                  <a:ext cx="2444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15D29E-F890-4638-B8D3-A9BF5A47AE68}"/>
              </a:ext>
            </a:extLst>
          </p:cNvPr>
          <p:cNvGrpSpPr/>
          <p:nvPr/>
        </p:nvGrpSpPr>
        <p:grpSpPr>
          <a:xfrm>
            <a:off x="4921908" y="378718"/>
            <a:ext cx="639000" cy="237600"/>
            <a:chOff x="4921908" y="378718"/>
            <a:chExt cx="63900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FA2B69-223D-4A56-B6F6-D4F0F5CF09B0}"/>
                    </a:ext>
                  </a:extLst>
                </p14:cNvPr>
                <p14:cNvContentPartPr/>
                <p14:nvPr/>
              </p14:nvContentPartPr>
              <p14:xfrm>
                <a:off x="4921908" y="378718"/>
                <a:ext cx="172800" cy="19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FA2B69-223D-4A56-B6F6-D4F0F5CF09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3268" y="369718"/>
                  <a:ext cx="19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44CD1B-F099-4B0B-853B-5055D0446932}"/>
                    </a:ext>
                  </a:extLst>
                </p14:cNvPr>
                <p14:cNvContentPartPr/>
                <p14:nvPr/>
              </p14:nvContentPartPr>
              <p14:xfrm>
                <a:off x="5114508" y="461518"/>
                <a:ext cx="186840" cy="154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44CD1B-F099-4B0B-853B-5055D04469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05508" y="452518"/>
                  <a:ext cx="20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80ADEE-7627-4CBF-813A-FF3C475CBB22}"/>
                    </a:ext>
                  </a:extLst>
                </p14:cNvPr>
                <p14:cNvContentPartPr/>
                <p14:nvPr/>
              </p14:nvContentPartPr>
              <p14:xfrm>
                <a:off x="5375148" y="480958"/>
                <a:ext cx="185760" cy="130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80ADEE-7627-4CBF-813A-FF3C475CBB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148" y="471958"/>
                  <a:ext cx="2034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118796-E676-49C9-AD52-C9916B7F118D}"/>
              </a:ext>
            </a:extLst>
          </p:cNvPr>
          <p:cNvGrpSpPr/>
          <p:nvPr/>
        </p:nvGrpSpPr>
        <p:grpSpPr>
          <a:xfrm>
            <a:off x="5974188" y="221038"/>
            <a:ext cx="529920" cy="404640"/>
            <a:chOff x="5974188" y="221038"/>
            <a:chExt cx="52992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F60DD0-4820-46D9-837C-A6A28F3CF80A}"/>
                    </a:ext>
                  </a:extLst>
                </p14:cNvPr>
                <p14:cNvContentPartPr/>
                <p14:nvPr/>
              </p14:nvContentPartPr>
              <p14:xfrm>
                <a:off x="5974188" y="221038"/>
                <a:ext cx="226800" cy="40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F60DD0-4820-46D9-837C-A6A28F3CF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5548" y="212398"/>
                  <a:ext cx="24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06ACDC-BD8C-4564-A2A5-9B00112E52D5}"/>
                    </a:ext>
                  </a:extLst>
                </p14:cNvPr>
                <p14:cNvContentPartPr/>
                <p14:nvPr/>
              </p14:nvContentPartPr>
              <p14:xfrm>
                <a:off x="6272628" y="408238"/>
                <a:ext cx="231480" cy="20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06ACDC-BD8C-4564-A2A5-9B00112E52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63628" y="399238"/>
                  <a:ext cx="2491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E88BA2-6012-4A95-9B8E-85C22215D9DD}"/>
              </a:ext>
            </a:extLst>
          </p:cNvPr>
          <p:cNvGrpSpPr/>
          <p:nvPr/>
        </p:nvGrpSpPr>
        <p:grpSpPr>
          <a:xfrm>
            <a:off x="6908028" y="110158"/>
            <a:ext cx="4149360" cy="726480"/>
            <a:chOff x="6908028" y="110158"/>
            <a:chExt cx="414936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B9F07A-D0A6-4479-B52A-53C01310FFA5}"/>
                    </a:ext>
                  </a:extLst>
                </p14:cNvPr>
                <p14:cNvContentPartPr/>
                <p14:nvPr/>
              </p14:nvContentPartPr>
              <p14:xfrm>
                <a:off x="6908028" y="403198"/>
                <a:ext cx="181080" cy="20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B9F07A-D0A6-4479-B52A-53C01310F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9388" y="394198"/>
                  <a:ext cx="198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D4C3DC-F645-4053-B5C9-8C268C534DEB}"/>
                    </a:ext>
                  </a:extLst>
                </p14:cNvPr>
                <p14:cNvContentPartPr/>
                <p14:nvPr/>
              </p14:nvContentPartPr>
              <p14:xfrm>
                <a:off x="7067508" y="438478"/>
                <a:ext cx="284760" cy="385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D4C3DC-F645-4053-B5C9-8C268C534D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8508" y="429838"/>
                  <a:ext cx="302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DF147-4404-406A-9F74-F2BECE3D1D09}"/>
                    </a:ext>
                  </a:extLst>
                </p14:cNvPr>
                <p14:cNvContentPartPr/>
                <p14:nvPr/>
              </p14:nvContentPartPr>
              <p14:xfrm>
                <a:off x="7220508" y="369358"/>
                <a:ext cx="297000" cy="200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DF147-4404-406A-9F74-F2BECE3D1D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1868" y="360358"/>
                  <a:ext cx="314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5B0EE8-BAD4-4AD7-8DA9-08EB14B7D181}"/>
                    </a:ext>
                  </a:extLst>
                </p14:cNvPr>
                <p14:cNvContentPartPr/>
                <p14:nvPr/>
              </p14:nvContentPartPr>
              <p14:xfrm>
                <a:off x="7388268" y="439198"/>
                <a:ext cx="232560" cy="39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5B0EE8-BAD4-4AD7-8DA9-08EB14B7D1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9628" y="430558"/>
                  <a:ext cx="250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B21657-2DD0-402A-89E1-F9C323F7D54D}"/>
                    </a:ext>
                  </a:extLst>
                </p14:cNvPr>
                <p14:cNvContentPartPr/>
                <p14:nvPr/>
              </p14:nvContentPartPr>
              <p14:xfrm>
                <a:off x="7549548" y="352798"/>
                <a:ext cx="320040" cy="280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B21657-2DD0-402A-89E1-F9C323F7D5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40908" y="344158"/>
                  <a:ext cx="337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20DB90-55D1-48F9-B94A-A720739FD7C9}"/>
                    </a:ext>
                  </a:extLst>
                </p14:cNvPr>
                <p14:cNvContentPartPr/>
                <p14:nvPr/>
              </p14:nvContentPartPr>
              <p14:xfrm>
                <a:off x="7884348" y="373678"/>
                <a:ext cx="342720" cy="23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20DB90-55D1-48F9-B94A-A720739FD7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5348" y="365038"/>
                  <a:ext cx="360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614F4D-A324-4C46-9BAE-7A539B6130E3}"/>
                    </a:ext>
                  </a:extLst>
                </p14:cNvPr>
                <p14:cNvContentPartPr/>
                <p14:nvPr/>
              </p14:nvContentPartPr>
              <p14:xfrm>
                <a:off x="8251548" y="370798"/>
                <a:ext cx="229680" cy="219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614F4D-A324-4C46-9BAE-7A539B6130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42548" y="362158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E1C463-0B59-4DB1-8926-608054976347}"/>
                    </a:ext>
                  </a:extLst>
                </p14:cNvPr>
                <p14:cNvContentPartPr/>
                <p14:nvPr/>
              </p14:nvContentPartPr>
              <p14:xfrm>
                <a:off x="8207988" y="409318"/>
                <a:ext cx="450000" cy="21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E1C463-0B59-4DB1-8926-6080549763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8988" y="400318"/>
                  <a:ext cx="467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45B13C-0E58-47D9-BB91-0603B93BBB80}"/>
                    </a:ext>
                  </a:extLst>
                </p14:cNvPr>
                <p14:cNvContentPartPr/>
                <p14:nvPr/>
              </p14:nvContentPartPr>
              <p14:xfrm>
                <a:off x="8730708" y="462238"/>
                <a:ext cx="276120" cy="137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45B13C-0E58-47D9-BB91-0603B93BBB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22068" y="453238"/>
                  <a:ext cx="293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DB3ED4-F833-4D3B-BC78-EFE314A3CB05}"/>
                    </a:ext>
                  </a:extLst>
                </p14:cNvPr>
                <p14:cNvContentPartPr/>
                <p14:nvPr/>
              </p14:nvContentPartPr>
              <p14:xfrm>
                <a:off x="9132108" y="449278"/>
                <a:ext cx="116640" cy="137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DB3ED4-F833-4D3B-BC78-EFE314A3CB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23108" y="440278"/>
                  <a:ext cx="13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4CC88F-56E9-4A64-A210-F052EC51B1AE}"/>
                    </a:ext>
                  </a:extLst>
                </p14:cNvPr>
                <p14:cNvContentPartPr/>
                <p14:nvPr/>
              </p14:nvContentPartPr>
              <p14:xfrm>
                <a:off x="9425508" y="179638"/>
                <a:ext cx="207000" cy="39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4CC88F-56E9-4A64-A210-F052EC51B1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6508" y="170998"/>
                  <a:ext cx="224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542F02-4A5A-41B4-A2D1-4F4146247DFC}"/>
                    </a:ext>
                  </a:extLst>
                </p14:cNvPr>
                <p14:cNvContentPartPr/>
                <p14:nvPr/>
              </p14:nvContentPartPr>
              <p14:xfrm>
                <a:off x="9377628" y="406438"/>
                <a:ext cx="328320" cy="14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542F02-4A5A-41B4-A2D1-4F4146247D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68628" y="397798"/>
                  <a:ext cx="345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53C540-EA17-452A-9745-306A4281B3D6}"/>
                    </a:ext>
                  </a:extLst>
                </p14:cNvPr>
                <p14:cNvContentPartPr/>
                <p14:nvPr/>
              </p14:nvContentPartPr>
              <p14:xfrm>
                <a:off x="9815748" y="465478"/>
                <a:ext cx="191520" cy="14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53C540-EA17-452A-9745-306A4281B3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6748" y="456478"/>
                  <a:ext cx="20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ABB8CD-2497-448B-ADC2-37363BD53792}"/>
                    </a:ext>
                  </a:extLst>
                </p14:cNvPr>
                <p14:cNvContentPartPr/>
                <p14:nvPr/>
              </p14:nvContentPartPr>
              <p14:xfrm>
                <a:off x="10005828" y="268198"/>
                <a:ext cx="189000" cy="32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ABB8CD-2497-448B-ADC2-37363BD537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96828" y="259558"/>
                  <a:ext cx="206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42CEAF-86BE-44A1-9336-2A8E009FE4FA}"/>
                    </a:ext>
                  </a:extLst>
                </p14:cNvPr>
                <p14:cNvContentPartPr/>
                <p14:nvPr/>
              </p14:nvContentPartPr>
              <p14:xfrm>
                <a:off x="10425948" y="110158"/>
                <a:ext cx="268560" cy="44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42CEAF-86BE-44A1-9336-2A8E009FE4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17308" y="101158"/>
                  <a:ext cx="286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D17A78-A606-4461-B7D9-6A9E737657B3}"/>
                    </a:ext>
                  </a:extLst>
                </p14:cNvPr>
                <p14:cNvContentPartPr/>
                <p14:nvPr/>
              </p14:nvContentPartPr>
              <p14:xfrm>
                <a:off x="10752108" y="382318"/>
                <a:ext cx="305280" cy="454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D17A78-A606-4461-B7D9-6A9E737657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43108" y="373678"/>
                  <a:ext cx="32292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9C043E-8794-4EAD-9554-00609853D285}"/>
                  </a:ext>
                </a:extLst>
              </p14:cNvPr>
              <p14:cNvContentPartPr/>
              <p14:nvPr/>
            </p14:nvContentPartPr>
            <p14:xfrm>
              <a:off x="601188" y="1101598"/>
              <a:ext cx="298440" cy="229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9C043E-8794-4EAD-9554-00609853D28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188" y="1092598"/>
                <a:ext cx="31608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070DA13-AEEA-4AB8-9517-E3C1136D01ED}"/>
              </a:ext>
            </a:extLst>
          </p:cNvPr>
          <p:cNvGrpSpPr/>
          <p:nvPr/>
        </p:nvGrpSpPr>
        <p:grpSpPr>
          <a:xfrm>
            <a:off x="1327668" y="198718"/>
            <a:ext cx="3197880" cy="1148760"/>
            <a:chOff x="1327668" y="198718"/>
            <a:chExt cx="3197880" cy="11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1820A0-F1E2-4EF7-A1AB-7E9304F20183}"/>
                    </a:ext>
                  </a:extLst>
                </p14:cNvPr>
                <p14:cNvContentPartPr/>
                <p14:nvPr/>
              </p14:nvContentPartPr>
              <p14:xfrm>
                <a:off x="1327668" y="393838"/>
                <a:ext cx="199800" cy="333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1820A0-F1E2-4EF7-A1AB-7E9304F201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8668" y="385198"/>
                  <a:ext cx="217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176B89-4994-4827-8EEE-9F52250173E1}"/>
                    </a:ext>
                  </a:extLst>
                </p14:cNvPr>
                <p14:cNvContentPartPr/>
                <p14:nvPr/>
              </p14:nvContentPartPr>
              <p14:xfrm>
                <a:off x="1536828" y="337318"/>
                <a:ext cx="222480" cy="38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176B89-4994-4827-8EEE-9F52250173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27828" y="328318"/>
                  <a:ext cx="240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DA57A4-37DD-4B24-AB83-AE0DF276DBB0}"/>
                    </a:ext>
                  </a:extLst>
                </p14:cNvPr>
                <p14:cNvContentPartPr/>
                <p14:nvPr/>
              </p14:nvContentPartPr>
              <p14:xfrm>
                <a:off x="1429548" y="545038"/>
                <a:ext cx="195480" cy="60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DA57A4-37DD-4B24-AB83-AE0DF276DB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20548" y="536398"/>
                  <a:ext cx="213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6F3B17-8059-49C0-9CB6-72B897A3F839}"/>
                    </a:ext>
                  </a:extLst>
                </p14:cNvPr>
                <p14:cNvContentPartPr/>
                <p14:nvPr/>
              </p14:nvContentPartPr>
              <p14:xfrm>
                <a:off x="1784868" y="568798"/>
                <a:ext cx="22680" cy="100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6F3B17-8059-49C0-9CB6-72B897A3F8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75868" y="559798"/>
                  <a:ext cx="40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479510-E8A1-4947-84E8-6C2432C4ED12}"/>
                    </a:ext>
                  </a:extLst>
                </p14:cNvPr>
                <p14:cNvContentPartPr/>
                <p14:nvPr/>
              </p14:nvContentPartPr>
              <p14:xfrm>
                <a:off x="1673268" y="471598"/>
                <a:ext cx="254880" cy="46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479510-E8A1-4947-84E8-6C2432C4ED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64268" y="462958"/>
                  <a:ext cx="2725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33A61-CB2E-4798-9F33-40211CE1701E}"/>
                    </a:ext>
                  </a:extLst>
                </p14:cNvPr>
                <p14:cNvContentPartPr/>
                <p14:nvPr/>
              </p14:nvContentPartPr>
              <p14:xfrm>
                <a:off x="1837788" y="607678"/>
                <a:ext cx="203760" cy="29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33A61-CB2E-4798-9F33-40211CE170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28788" y="598678"/>
                  <a:ext cx="221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A91E3F-1FAE-4678-A127-F63ADA38F3ED}"/>
                    </a:ext>
                  </a:extLst>
                </p14:cNvPr>
                <p14:cNvContentPartPr/>
                <p14:nvPr/>
              </p14:nvContentPartPr>
              <p14:xfrm>
                <a:off x="1986828" y="453238"/>
                <a:ext cx="167400" cy="255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A91E3F-1FAE-4678-A127-F63ADA38F3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8188" y="444598"/>
                  <a:ext cx="185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AE77DA-8D02-44B3-BF29-4E26BE5229F9}"/>
                    </a:ext>
                  </a:extLst>
                </p14:cNvPr>
                <p14:cNvContentPartPr/>
                <p14:nvPr/>
              </p14:nvContentPartPr>
              <p14:xfrm>
                <a:off x="2210028" y="464038"/>
                <a:ext cx="360360" cy="203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AE77DA-8D02-44B3-BF29-4E26BE5229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1028" y="455398"/>
                  <a:ext cx="37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305ED0-ACCF-4E77-A27D-B91D7DABFB80}"/>
                    </a:ext>
                  </a:extLst>
                </p14:cNvPr>
                <p14:cNvContentPartPr/>
                <p14:nvPr/>
              </p14:nvContentPartPr>
              <p14:xfrm>
                <a:off x="2451948" y="488158"/>
                <a:ext cx="219600" cy="42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305ED0-ACCF-4E77-A27D-B91D7DABFB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3308" y="479518"/>
                  <a:ext cx="237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4C298F-C180-49A7-929C-1855D15DEA64}"/>
                    </a:ext>
                  </a:extLst>
                </p14:cNvPr>
                <p14:cNvContentPartPr/>
                <p14:nvPr/>
              </p14:nvContentPartPr>
              <p14:xfrm>
                <a:off x="2795028" y="444598"/>
                <a:ext cx="160920" cy="18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4C298F-C180-49A7-929C-1855D15DEA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6028" y="435598"/>
                  <a:ext cx="178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68E858-0C9A-446C-855E-11E13FB07507}"/>
                    </a:ext>
                  </a:extLst>
                </p14:cNvPr>
                <p14:cNvContentPartPr/>
                <p14:nvPr/>
              </p14:nvContentPartPr>
              <p14:xfrm>
                <a:off x="2939028" y="478078"/>
                <a:ext cx="116280" cy="11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68E858-0C9A-446C-855E-11E13FB075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0028" y="469438"/>
                  <a:ext cx="13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067FA7-B2B3-41A1-8E03-3AF6AEA401EF}"/>
                    </a:ext>
                  </a:extLst>
                </p14:cNvPr>
                <p14:cNvContentPartPr/>
                <p14:nvPr/>
              </p14:nvContentPartPr>
              <p14:xfrm>
                <a:off x="3122988" y="463678"/>
                <a:ext cx="253440" cy="14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067FA7-B2B3-41A1-8E03-3AF6AEA401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14348" y="454678"/>
                  <a:ext cx="271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2BFFE4-C689-426A-9255-C705C17C2B81}"/>
                    </a:ext>
                  </a:extLst>
                </p14:cNvPr>
                <p14:cNvContentPartPr/>
                <p14:nvPr/>
              </p14:nvContentPartPr>
              <p14:xfrm>
                <a:off x="3418908" y="449638"/>
                <a:ext cx="230400" cy="18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2BFFE4-C689-426A-9255-C705C17C2B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10268" y="440638"/>
                  <a:ext cx="248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21D43-B466-419E-90CF-5DAADC660E97}"/>
                    </a:ext>
                  </a:extLst>
                </p14:cNvPr>
                <p14:cNvContentPartPr/>
                <p14:nvPr/>
              </p14:nvContentPartPr>
              <p14:xfrm>
                <a:off x="3712308" y="198718"/>
                <a:ext cx="187920" cy="408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21D43-B466-419E-90CF-5DAADC660E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03308" y="189718"/>
                  <a:ext cx="2055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87710B-EEAF-4B29-AB5F-6AF5A7AE5643}"/>
                    </a:ext>
                  </a:extLst>
                </p14:cNvPr>
                <p14:cNvContentPartPr/>
                <p14:nvPr/>
              </p14:nvContentPartPr>
              <p14:xfrm>
                <a:off x="3579468" y="366838"/>
                <a:ext cx="476640" cy="25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87710B-EEAF-4B29-AB5F-6AF5A7AE56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0828" y="357838"/>
                  <a:ext cx="494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1562FE-5F4A-40ED-999A-27DF6A8FB22A}"/>
                    </a:ext>
                  </a:extLst>
                </p14:cNvPr>
                <p14:cNvContentPartPr/>
                <p14:nvPr/>
              </p14:nvContentPartPr>
              <p14:xfrm>
                <a:off x="4132428" y="361438"/>
                <a:ext cx="15084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1562FE-5F4A-40ED-999A-27DF6A8FB2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23788" y="352438"/>
                  <a:ext cx="16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F0C355-370B-42DB-93A8-0864A36A4DE7}"/>
                    </a:ext>
                  </a:extLst>
                </p14:cNvPr>
                <p14:cNvContentPartPr/>
                <p14:nvPr/>
              </p14:nvContentPartPr>
              <p14:xfrm>
                <a:off x="4299468" y="416878"/>
                <a:ext cx="226080" cy="15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F0C355-370B-42DB-93A8-0864A36A4D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90468" y="408238"/>
                  <a:ext cx="243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861E92-A371-4936-81F2-0605C645E0CD}"/>
                    </a:ext>
                  </a:extLst>
                </p14:cNvPr>
                <p14:cNvContentPartPr/>
                <p14:nvPr/>
              </p14:nvContentPartPr>
              <p14:xfrm>
                <a:off x="1374108" y="1085758"/>
                <a:ext cx="138240" cy="261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861E92-A371-4936-81F2-0605C645E0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5108" y="1077118"/>
                  <a:ext cx="155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682A7B-D056-4D60-B8D7-7DD47B1605EF}"/>
                    </a:ext>
                  </a:extLst>
                </p14:cNvPr>
                <p14:cNvContentPartPr/>
                <p14:nvPr/>
              </p14:nvContentPartPr>
              <p14:xfrm>
                <a:off x="1414428" y="968038"/>
                <a:ext cx="317160" cy="374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682A7B-D056-4D60-B8D7-7DD47B1605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5788" y="959398"/>
                  <a:ext cx="3348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E6738F-5597-4F39-8234-1AF3608A1DDE}"/>
                    </a:ext>
                  </a:extLst>
                </p14:cNvPr>
                <p14:cNvContentPartPr/>
                <p14:nvPr/>
              </p14:nvContentPartPr>
              <p14:xfrm>
                <a:off x="1794948" y="1145878"/>
                <a:ext cx="96120" cy="12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E6738F-5597-4F39-8234-1AF3608A1D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6308" y="1136878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D0053A-7569-44A3-9F6A-1CB1EED5FFA5}"/>
                    </a:ext>
                  </a:extLst>
                </p14:cNvPr>
                <p14:cNvContentPartPr/>
                <p14:nvPr/>
              </p14:nvContentPartPr>
              <p14:xfrm>
                <a:off x="1932828" y="1124638"/>
                <a:ext cx="143640" cy="12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D0053A-7569-44A3-9F6A-1CB1EED5FF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24188" y="1115638"/>
                  <a:ext cx="161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C46560-D139-465B-A780-C9341358407F}"/>
                    </a:ext>
                  </a:extLst>
                </p14:cNvPr>
                <p14:cNvContentPartPr/>
                <p14:nvPr/>
              </p14:nvContentPartPr>
              <p14:xfrm>
                <a:off x="2102028" y="1157398"/>
                <a:ext cx="96480" cy="132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C46560-D139-465B-A780-C934135840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3388" y="1148398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8CAFE3-0C1A-4B3A-AC07-AB75E0182BAD}"/>
                    </a:ext>
                  </a:extLst>
                </p14:cNvPr>
                <p14:cNvContentPartPr/>
                <p14:nvPr/>
              </p14:nvContentPartPr>
              <p14:xfrm>
                <a:off x="2274468" y="1164598"/>
                <a:ext cx="217080" cy="11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8CAFE3-0C1A-4B3A-AC07-AB75E0182B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5468" y="1155598"/>
                  <a:ext cx="234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97B7C4-BBB8-4BE1-94B2-36D5188AA70B}"/>
                    </a:ext>
                  </a:extLst>
                </p14:cNvPr>
                <p14:cNvContentPartPr/>
                <p14:nvPr/>
              </p14:nvContentPartPr>
              <p14:xfrm>
                <a:off x="2578308" y="1166398"/>
                <a:ext cx="107640" cy="134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97B7C4-BBB8-4BE1-94B2-36D5188AA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69308" y="1157398"/>
                  <a:ext cx="12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05C22E-9F6F-476F-A2FD-BE4D140D2DB6}"/>
                    </a:ext>
                  </a:extLst>
                </p14:cNvPr>
                <p14:cNvContentPartPr/>
                <p14:nvPr/>
              </p14:nvContentPartPr>
              <p14:xfrm>
                <a:off x="2697468" y="1020238"/>
                <a:ext cx="8640" cy="1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05C22E-9F6F-476F-A2FD-BE4D140D2D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8468" y="1011238"/>
                  <a:ext cx="26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5F35B5-4F53-404B-AA3A-144B99A68AB7}"/>
                    </a:ext>
                  </a:extLst>
                </p14:cNvPr>
                <p14:cNvContentPartPr/>
                <p14:nvPr/>
              </p14:nvContentPartPr>
              <p14:xfrm>
                <a:off x="2744988" y="1167478"/>
                <a:ext cx="142200" cy="123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5F35B5-4F53-404B-AA3A-144B99A68A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35988" y="1158478"/>
                  <a:ext cx="15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809460-4FE9-43B9-BB6E-44DA96F6A737}"/>
                    </a:ext>
                  </a:extLst>
                </p14:cNvPr>
                <p14:cNvContentPartPr/>
                <p14:nvPr/>
              </p14:nvContentPartPr>
              <p14:xfrm>
                <a:off x="3019668" y="952558"/>
                <a:ext cx="166680" cy="32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809460-4FE9-43B9-BB6E-44DA96F6A7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10668" y="943918"/>
                  <a:ext cx="184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41B565-E629-4AD7-85D1-3CF0FA1DC635}"/>
                    </a:ext>
                  </a:extLst>
                </p14:cNvPr>
                <p14:cNvContentPartPr/>
                <p14:nvPr/>
              </p14:nvContentPartPr>
              <p14:xfrm>
                <a:off x="3494148" y="1214638"/>
                <a:ext cx="90360" cy="96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41B565-E629-4AD7-85D1-3CF0FA1DC6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85148" y="1205998"/>
                  <a:ext cx="108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44DA52-1A89-454F-B7B8-DC2C042E06F0}"/>
                    </a:ext>
                  </a:extLst>
                </p14:cNvPr>
                <p14:cNvContentPartPr/>
                <p14:nvPr/>
              </p14:nvContentPartPr>
              <p14:xfrm>
                <a:off x="3783948" y="831598"/>
                <a:ext cx="230400" cy="511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44DA52-1A89-454F-B7B8-DC2C042E06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74948" y="822598"/>
                  <a:ext cx="2480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A10AF3-4A53-4046-A950-A7218967EC02}"/>
                    </a:ext>
                  </a:extLst>
                </p14:cNvPr>
                <p14:cNvContentPartPr/>
                <p14:nvPr/>
              </p14:nvContentPartPr>
              <p14:xfrm>
                <a:off x="3731388" y="1147318"/>
                <a:ext cx="207720" cy="4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A10AF3-4A53-4046-A950-A7218967EC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2388" y="1138318"/>
                  <a:ext cx="2253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4D7F1A-F5A2-4982-B73D-4E4BD990CD0D}"/>
              </a:ext>
            </a:extLst>
          </p:cNvPr>
          <p:cNvGrpSpPr/>
          <p:nvPr/>
        </p:nvGrpSpPr>
        <p:grpSpPr>
          <a:xfrm>
            <a:off x="4626708" y="912958"/>
            <a:ext cx="2281320" cy="435240"/>
            <a:chOff x="4626708" y="912958"/>
            <a:chExt cx="228132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98F737-5B36-4E43-BC33-37A6DF0692F0}"/>
                    </a:ext>
                  </a:extLst>
                </p14:cNvPr>
                <p14:cNvContentPartPr/>
                <p14:nvPr/>
              </p14:nvContentPartPr>
              <p14:xfrm>
                <a:off x="4626708" y="1053358"/>
                <a:ext cx="299520" cy="269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98F737-5B36-4E43-BC33-37A6DF0692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8068" y="1044718"/>
                  <a:ext cx="317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B4DC7A-66AF-4C30-B9B6-C0FEDD139406}"/>
                    </a:ext>
                  </a:extLst>
                </p14:cNvPr>
                <p14:cNvContentPartPr/>
                <p14:nvPr/>
              </p14:nvContentPartPr>
              <p14:xfrm>
                <a:off x="5106948" y="995398"/>
                <a:ext cx="223560" cy="207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B4DC7A-66AF-4C30-B9B6-C0FEDD1394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8308" y="986398"/>
                  <a:ext cx="24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A61C66-8388-4A38-870F-C619D0C78419}"/>
                    </a:ext>
                  </a:extLst>
                </p14:cNvPr>
                <p14:cNvContentPartPr/>
                <p14:nvPr/>
              </p14:nvContentPartPr>
              <p14:xfrm>
                <a:off x="5028108" y="1271518"/>
                <a:ext cx="252720" cy="43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A61C66-8388-4A38-870F-C619D0C784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19108" y="1262518"/>
                  <a:ext cx="27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458B5-57D0-4B5B-9843-83668EFD34CD}"/>
                    </a:ext>
                  </a:extLst>
                </p14:cNvPr>
                <p14:cNvContentPartPr/>
                <p14:nvPr/>
              </p14:nvContentPartPr>
              <p14:xfrm>
                <a:off x="5487828" y="1262518"/>
                <a:ext cx="56520" cy="82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458B5-57D0-4B5B-9843-83668EFD34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8828" y="1253878"/>
                  <a:ext cx="74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09209E-8371-4AB0-AC8E-BFDFD52F72B2}"/>
                    </a:ext>
                  </a:extLst>
                </p14:cNvPr>
                <p14:cNvContentPartPr/>
                <p14:nvPr/>
              </p14:nvContentPartPr>
              <p14:xfrm>
                <a:off x="5631468" y="1129318"/>
                <a:ext cx="173160" cy="195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09209E-8371-4AB0-AC8E-BFDFD52F72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2828" y="1120318"/>
                  <a:ext cx="190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439133-FD93-4149-BF5E-41C0BF7C1EDF}"/>
                    </a:ext>
                  </a:extLst>
                </p14:cNvPr>
                <p14:cNvContentPartPr/>
                <p14:nvPr/>
              </p14:nvContentPartPr>
              <p14:xfrm>
                <a:off x="5867268" y="1023478"/>
                <a:ext cx="324000" cy="318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439133-FD93-4149-BF5E-41C0BF7C1E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8268" y="1014478"/>
                  <a:ext cx="3416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058F62-230D-4AC7-B0B3-2BC7B6E9FCBC}"/>
                    </a:ext>
                  </a:extLst>
                </p14:cNvPr>
                <p14:cNvContentPartPr/>
                <p14:nvPr/>
              </p14:nvContentPartPr>
              <p14:xfrm>
                <a:off x="6269028" y="912958"/>
                <a:ext cx="491400" cy="435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058F62-230D-4AC7-B0B3-2BC7B6E9FC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60028" y="904318"/>
                  <a:ext cx="509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22A44C-6B63-46DE-AE22-F323E03642D8}"/>
                    </a:ext>
                  </a:extLst>
                </p14:cNvPr>
                <p14:cNvContentPartPr/>
                <p14:nvPr/>
              </p14:nvContentPartPr>
              <p14:xfrm>
                <a:off x="6901188" y="1322638"/>
                <a:ext cx="6840" cy="14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F22A44C-6B63-46DE-AE22-F323E03642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2188" y="1313638"/>
                  <a:ext cx="24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F655EE7-8DA3-43CD-B54D-5D3706D1EE36}"/>
                  </a:ext>
                </a:extLst>
              </p14:cNvPr>
              <p14:cNvContentPartPr/>
              <p14:nvPr/>
            </p14:nvContentPartPr>
            <p14:xfrm>
              <a:off x="8302308" y="1848598"/>
              <a:ext cx="42480" cy="622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F655EE7-8DA3-43CD-B54D-5D3706D1EE3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93308" y="1839958"/>
                <a:ext cx="60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5C610FF-EC75-40F6-8EB9-84D8DD690AC8}"/>
                  </a:ext>
                </a:extLst>
              </p14:cNvPr>
              <p14:cNvContentPartPr/>
              <p14:nvPr/>
            </p14:nvContentPartPr>
            <p14:xfrm>
              <a:off x="5211708" y="2004838"/>
              <a:ext cx="189000" cy="159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5C610FF-EC75-40F6-8EB9-84D8DD690AC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02708" y="1996198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7DD32A9-13A3-4077-BE8F-C254E272D18B}"/>
                  </a:ext>
                </a:extLst>
              </p14:cNvPr>
              <p14:cNvContentPartPr/>
              <p14:nvPr/>
            </p14:nvContentPartPr>
            <p14:xfrm>
              <a:off x="5477388" y="2054158"/>
              <a:ext cx="129240" cy="1015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7DD32A9-13A3-4077-BE8F-C254E272D18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68748" y="2045158"/>
                <a:ext cx="146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E29BA64-10A4-4446-9F68-3808435F7A94}"/>
                  </a:ext>
                </a:extLst>
              </p14:cNvPr>
              <p14:cNvContentPartPr/>
              <p14:nvPr/>
            </p14:nvContentPartPr>
            <p14:xfrm>
              <a:off x="5679708" y="2020678"/>
              <a:ext cx="136800" cy="1256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E29BA64-10A4-4446-9F68-3808435F7A9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71068" y="2012038"/>
                <a:ext cx="154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6F6EECF-312A-407B-9825-6C63F5C860EB}"/>
                  </a:ext>
                </a:extLst>
              </p14:cNvPr>
              <p14:cNvContentPartPr/>
              <p14:nvPr/>
            </p14:nvContentPartPr>
            <p14:xfrm>
              <a:off x="5937468" y="1968478"/>
              <a:ext cx="97200" cy="207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6F6EECF-312A-407B-9825-6C63F5C860E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28468" y="1959478"/>
                <a:ext cx="114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05E8008-1D1B-45C6-AA69-53F668074226}"/>
                  </a:ext>
                </a:extLst>
              </p14:cNvPr>
              <p14:cNvContentPartPr/>
              <p14:nvPr/>
            </p14:nvContentPartPr>
            <p14:xfrm>
              <a:off x="6135468" y="2048398"/>
              <a:ext cx="70200" cy="770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05E8008-1D1B-45C6-AA69-53F66807422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26468" y="2039398"/>
                <a:ext cx="87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73950D7-FC38-402C-BE35-5395E2FCC3F6}"/>
                  </a:ext>
                </a:extLst>
              </p14:cNvPr>
              <p14:cNvContentPartPr/>
              <p14:nvPr/>
            </p14:nvContentPartPr>
            <p14:xfrm>
              <a:off x="6316188" y="1965958"/>
              <a:ext cx="127080" cy="208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73950D7-FC38-402C-BE35-5395E2FCC3F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07548" y="1957318"/>
                <a:ext cx="14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E6C48A5-01E7-445E-B9BA-ACA92C0BDC68}"/>
                  </a:ext>
                </a:extLst>
              </p14:cNvPr>
              <p14:cNvContentPartPr/>
              <p14:nvPr/>
            </p14:nvContentPartPr>
            <p14:xfrm>
              <a:off x="6590508" y="1690558"/>
              <a:ext cx="232920" cy="483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E6C48A5-01E7-445E-B9BA-ACA92C0BDC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81868" y="1681558"/>
                <a:ext cx="2505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E61644D-7ADC-4524-A9E7-C123A3DE9CFD}"/>
                  </a:ext>
                </a:extLst>
              </p14:cNvPr>
              <p14:cNvContentPartPr/>
              <p14:nvPr/>
            </p14:nvContentPartPr>
            <p14:xfrm>
              <a:off x="6552348" y="1932118"/>
              <a:ext cx="213840" cy="13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E61644D-7ADC-4524-A9E7-C123A3DE9CF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543348" y="1923478"/>
                <a:ext cx="231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9D84DA9-ABF2-4585-9FB6-A305786DCB8F}"/>
                  </a:ext>
                </a:extLst>
              </p14:cNvPr>
              <p14:cNvContentPartPr/>
              <p14:nvPr/>
            </p14:nvContentPartPr>
            <p14:xfrm>
              <a:off x="6760068" y="1961638"/>
              <a:ext cx="142200" cy="219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9D84DA9-ABF2-4585-9FB6-A305786DCB8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51428" y="1952638"/>
                <a:ext cx="159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F09A6F-1BB7-4246-B60E-EA1116EE8820}"/>
                  </a:ext>
                </a:extLst>
              </p14:cNvPr>
              <p14:cNvContentPartPr/>
              <p14:nvPr/>
            </p14:nvContentPartPr>
            <p14:xfrm>
              <a:off x="7267668" y="2019598"/>
              <a:ext cx="140040" cy="132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F09A6F-1BB7-4246-B60E-EA1116EE88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58668" y="2010598"/>
                <a:ext cx="1576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D2CFDBC-4F86-47FE-8A09-E29D5C7EC467}"/>
                  </a:ext>
                </a:extLst>
              </p14:cNvPr>
              <p14:cNvContentPartPr/>
              <p14:nvPr/>
            </p14:nvContentPartPr>
            <p14:xfrm>
              <a:off x="7548828" y="1535398"/>
              <a:ext cx="313920" cy="637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D2CFDBC-4F86-47FE-8A09-E29D5C7EC46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39828" y="1526398"/>
                <a:ext cx="3315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EBC561-681B-4188-8F1D-712BD8AAFAEF}"/>
                  </a:ext>
                </a:extLst>
              </p14:cNvPr>
              <p14:cNvContentPartPr/>
              <p14:nvPr/>
            </p14:nvContentPartPr>
            <p14:xfrm>
              <a:off x="7544148" y="1965958"/>
              <a:ext cx="254160" cy="52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EBC561-681B-4188-8F1D-712BD8AAFA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35148" y="1957318"/>
                <a:ext cx="271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FBAA4BA-035F-4A24-9270-13554B1A47C2}"/>
                  </a:ext>
                </a:extLst>
              </p14:cNvPr>
              <p14:cNvContentPartPr/>
              <p14:nvPr/>
            </p14:nvContentPartPr>
            <p14:xfrm>
              <a:off x="8085588" y="1955158"/>
              <a:ext cx="196560" cy="182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FBAA4BA-035F-4A24-9270-13554B1A47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76588" y="1946158"/>
                <a:ext cx="214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3F9F7A-D5C8-4293-826A-B916D69119DC}"/>
                  </a:ext>
                </a:extLst>
              </p14:cNvPr>
              <p14:cNvContentPartPr/>
              <p14:nvPr/>
            </p14:nvContentPartPr>
            <p14:xfrm>
              <a:off x="8562588" y="1909438"/>
              <a:ext cx="212760" cy="212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3F9F7A-D5C8-4293-826A-B916D69119D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553588" y="1900438"/>
                <a:ext cx="230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E5FC492-DE28-46E7-B48D-22D81F148FDE}"/>
                  </a:ext>
                </a:extLst>
              </p14:cNvPr>
              <p14:cNvContentPartPr/>
              <p14:nvPr/>
            </p14:nvContentPartPr>
            <p14:xfrm>
              <a:off x="8808828" y="1969918"/>
              <a:ext cx="149400" cy="119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E5FC492-DE28-46E7-B48D-22D81F148FD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99828" y="1961278"/>
                <a:ext cx="167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DB712E8-C597-4927-8395-1EF0AB0C5F36}"/>
                  </a:ext>
                </a:extLst>
              </p14:cNvPr>
              <p14:cNvContentPartPr/>
              <p14:nvPr/>
            </p14:nvContentPartPr>
            <p14:xfrm>
              <a:off x="9031308" y="1959118"/>
              <a:ext cx="154800" cy="1461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DB712E8-C597-4927-8395-1EF0AB0C5F3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22308" y="1950118"/>
                <a:ext cx="172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DE14B26-2F87-472E-BCF1-22537EA9CD1E}"/>
                  </a:ext>
                </a:extLst>
              </p14:cNvPr>
              <p14:cNvContentPartPr/>
              <p14:nvPr/>
            </p14:nvContentPartPr>
            <p14:xfrm>
              <a:off x="9205908" y="1964158"/>
              <a:ext cx="48240" cy="97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DE14B26-2F87-472E-BCF1-22537EA9CD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96908" y="1955158"/>
                <a:ext cx="65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846F02-8AD3-4D46-8501-82694E7B6496}"/>
                  </a:ext>
                </a:extLst>
              </p14:cNvPr>
              <p14:cNvContentPartPr/>
              <p14:nvPr/>
            </p14:nvContentPartPr>
            <p14:xfrm>
              <a:off x="9277548" y="1945078"/>
              <a:ext cx="153720" cy="140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846F02-8AD3-4D46-8501-82694E7B649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68908" y="1936078"/>
                <a:ext cx="171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BA1061A-98F3-449C-B20A-A63CD51EB730}"/>
                  </a:ext>
                </a:extLst>
              </p14:cNvPr>
              <p14:cNvContentPartPr/>
              <p14:nvPr/>
            </p14:nvContentPartPr>
            <p14:xfrm>
              <a:off x="9461148" y="1942558"/>
              <a:ext cx="201960" cy="211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BA1061A-98F3-449C-B20A-A63CD51EB7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52148" y="1933558"/>
                <a:ext cx="219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DC0F93C-8804-4A3C-9BCA-00DA58AEAAC7}"/>
                  </a:ext>
                </a:extLst>
              </p14:cNvPr>
              <p14:cNvContentPartPr/>
              <p14:nvPr/>
            </p14:nvContentPartPr>
            <p14:xfrm>
              <a:off x="9926628" y="1992958"/>
              <a:ext cx="81720" cy="101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DC0F93C-8804-4A3C-9BCA-00DA58AEAAC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917988" y="1984318"/>
                <a:ext cx="99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AEDF85A-24C7-44C1-838F-9AAC5995D338}"/>
                  </a:ext>
                </a:extLst>
              </p14:cNvPr>
              <p14:cNvContentPartPr/>
              <p14:nvPr/>
            </p14:nvContentPartPr>
            <p14:xfrm>
              <a:off x="10201668" y="1558438"/>
              <a:ext cx="354240" cy="601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AEDF85A-24C7-44C1-838F-9AAC5995D33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192668" y="1549438"/>
                <a:ext cx="3718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D0407DE-69FD-4BA9-A921-8E8D90574FCA}"/>
                  </a:ext>
                </a:extLst>
              </p14:cNvPr>
              <p14:cNvContentPartPr/>
              <p14:nvPr/>
            </p14:nvContentPartPr>
            <p14:xfrm>
              <a:off x="10216788" y="1974238"/>
              <a:ext cx="216720" cy="73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D0407DE-69FD-4BA9-A921-8E8D90574FC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08148" y="1965598"/>
                <a:ext cx="234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4FEA969-B634-4DD3-8921-A03AD2316148}"/>
                  </a:ext>
                </a:extLst>
              </p14:cNvPr>
              <p14:cNvContentPartPr/>
              <p14:nvPr/>
            </p14:nvContentPartPr>
            <p14:xfrm>
              <a:off x="5517708" y="2284918"/>
              <a:ext cx="257400" cy="4820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4FEA969-B634-4DD3-8921-A03AD231614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08708" y="2275918"/>
                <a:ext cx="2750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542F9EA-1691-4C33-B8DC-3D96B1A94C00}"/>
                  </a:ext>
                </a:extLst>
              </p14:cNvPr>
              <p14:cNvContentPartPr/>
              <p14:nvPr/>
            </p14:nvContentPartPr>
            <p14:xfrm>
              <a:off x="5411148" y="2451958"/>
              <a:ext cx="442440" cy="1105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542F9EA-1691-4C33-B8DC-3D96B1A94C0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402508" y="2443318"/>
                <a:ext cx="460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51AAD5-3E38-490C-A9B4-8AE2C876AABA}"/>
                  </a:ext>
                </a:extLst>
              </p14:cNvPr>
              <p14:cNvContentPartPr/>
              <p14:nvPr/>
            </p14:nvContentPartPr>
            <p14:xfrm>
              <a:off x="5812188" y="2551318"/>
              <a:ext cx="127440" cy="1342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51AAD5-3E38-490C-A9B4-8AE2C876AAB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03188" y="2542678"/>
                <a:ext cx="1450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29A9A58-2C87-4850-A45C-1474CD2AE9FF}"/>
                  </a:ext>
                </a:extLst>
              </p14:cNvPr>
              <p14:cNvContentPartPr/>
              <p14:nvPr/>
            </p14:nvContentPartPr>
            <p14:xfrm>
              <a:off x="6003708" y="2410558"/>
              <a:ext cx="245880" cy="289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29A9A58-2C87-4850-A45C-1474CD2AE9F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94708" y="2401558"/>
                <a:ext cx="263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7CC851E-B31D-420B-B4BB-DBFE162696C0}"/>
                  </a:ext>
                </a:extLst>
              </p14:cNvPr>
              <p14:cNvContentPartPr/>
              <p14:nvPr/>
            </p14:nvContentPartPr>
            <p14:xfrm>
              <a:off x="6201348" y="2546998"/>
              <a:ext cx="120960" cy="1220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7CC851E-B31D-420B-B4BB-DBFE162696C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92708" y="2538358"/>
                <a:ext cx="138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134BA4C-CD3D-4840-B84F-0429FE74D17D}"/>
                  </a:ext>
                </a:extLst>
              </p14:cNvPr>
              <p14:cNvContentPartPr/>
              <p14:nvPr/>
            </p14:nvContentPartPr>
            <p14:xfrm>
              <a:off x="6448308" y="2285998"/>
              <a:ext cx="136800" cy="373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134BA4C-CD3D-4840-B84F-0429FE74D17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39308" y="2276998"/>
                <a:ext cx="1544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5E57A6E-0B95-4430-A4D8-F0530CEFDEF0}"/>
                  </a:ext>
                </a:extLst>
              </p14:cNvPr>
              <p14:cNvContentPartPr/>
              <p14:nvPr/>
            </p14:nvContentPartPr>
            <p14:xfrm>
              <a:off x="6597348" y="2484718"/>
              <a:ext cx="72360" cy="188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5E57A6E-0B95-4430-A4D8-F0530CEFDE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88708" y="2475718"/>
                <a:ext cx="90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7F26A61-B116-4107-AA71-284F43661EAA}"/>
                  </a:ext>
                </a:extLst>
              </p14:cNvPr>
              <p14:cNvContentPartPr/>
              <p14:nvPr/>
            </p14:nvContentPartPr>
            <p14:xfrm>
              <a:off x="7089108" y="2557798"/>
              <a:ext cx="267840" cy="123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7F26A61-B116-4107-AA71-284F43661EA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80108" y="2549158"/>
                <a:ext cx="285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F62FE3-3CEE-420A-A901-BFF278D3FA82}"/>
                  </a:ext>
                </a:extLst>
              </p14:cNvPr>
              <p14:cNvContentPartPr/>
              <p14:nvPr/>
            </p14:nvContentPartPr>
            <p14:xfrm>
              <a:off x="7443348" y="2531158"/>
              <a:ext cx="40680" cy="166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F62FE3-3CEE-420A-A901-BFF278D3FA8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434708" y="2522158"/>
                <a:ext cx="58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D4ADA8D-3A7D-48F1-87E6-190F0B9884EE}"/>
                  </a:ext>
                </a:extLst>
              </p14:cNvPr>
              <p14:cNvContentPartPr/>
              <p14:nvPr/>
            </p14:nvContentPartPr>
            <p14:xfrm>
              <a:off x="7609668" y="2276638"/>
              <a:ext cx="302040" cy="4345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D4ADA8D-3A7D-48F1-87E6-190F0B9884E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00668" y="2267638"/>
                <a:ext cx="319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0C58A9C-961A-4D07-9DC8-129D817B8273}"/>
                  </a:ext>
                </a:extLst>
              </p14:cNvPr>
              <p14:cNvContentPartPr/>
              <p14:nvPr/>
            </p14:nvContentPartPr>
            <p14:xfrm>
              <a:off x="7998828" y="2258278"/>
              <a:ext cx="172440" cy="4219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0C58A9C-961A-4D07-9DC8-129D817B827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989828" y="2249278"/>
                <a:ext cx="1900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E33289C-F050-475F-AB9D-ADDD806839EC}"/>
                  </a:ext>
                </a:extLst>
              </p14:cNvPr>
              <p14:cNvContentPartPr/>
              <p14:nvPr/>
            </p14:nvContentPartPr>
            <p14:xfrm>
              <a:off x="8488428" y="2460958"/>
              <a:ext cx="129240" cy="2070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E33289C-F050-475F-AB9D-ADDD806839E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479788" y="2451958"/>
                <a:ext cx="1468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86081B5-C6C1-4D0E-A951-2F0E21BE9C30}"/>
                  </a:ext>
                </a:extLst>
              </p14:cNvPr>
              <p14:cNvContentPartPr/>
              <p14:nvPr/>
            </p14:nvContentPartPr>
            <p14:xfrm>
              <a:off x="8681748" y="2526838"/>
              <a:ext cx="92160" cy="1141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86081B5-C6C1-4D0E-A951-2F0E21BE9C3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73108" y="2518198"/>
                <a:ext cx="109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AC962EA-AF0A-4A55-AA61-B84F27A15D5B}"/>
                  </a:ext>
                </a:extLst>
              </p14:cNvPr>
              <p14:cNvContentPartPr/>
              <p14:nvPr/>
            </p14:nvContentPartPr>
            <p14:xfrm>
              <a:off x="8829708" y="2547718"/>
              <a:ext cx="158040" cy="123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AC962EA-AF0A-4A55-AA61-B84F27A15D5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20708" y="2539078"/>
                <a:ext cx="175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DE0B482-07C4-4D6E-BEF3-9681FE33C4E5}"/>
                  </a:ext>
                </a:extLst>
              </p14:cNvPr>
              <p14:cNvContentPartPr/>
              <p14:nvPr/>
            </p14:nvContentPartPr>
            <p14:xfrm>
              <a:off x="9057948" y="2451598"/>
              <a:ext cx="134640" cy="218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DE0B482-07C4-4D6E-BEF3-9681FE33C4E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049308" y="2442598"/>
                <a:ext cx="152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BA328BE-2243-4BEA-A3F5-D67E74141AF1}"/>
                  </a:ext>
                </a:extLst>
              </p14:cNvPr>
              <p14:cNvContentPartPr/>
              <p14:nvPr/>
            </p14:nvContentPartPr>
            <p14:xfrm>
              <a:off x="9254508" y="2250358"/>
              <a:ext cx="364680" cy="4122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BA328BE-2243-4BEA-A3F5-D67E74141AF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245508" y="2241718"/>
                <a:ext cx="3823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F702BE0-0A81-4A46-A2E6-5690EB3BCFCB}"/>
                  </a:ext>
                </a:extLst>
              </p14:cNvPr>
              <p14:cNvContentPartPr/>
              <p14:nvPr/>
            </p14:nvContentPartPr>
            <p14:xfrm>
              <a:off x="9501108" y="2543398"/>
              <a:ext cx="136080" cy="95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F702BE0-0A81-4A46-A2E6-5690EB3BCFC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92468" y="2534398"/>
                <a:ext cx="1537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6DBA7A6-98DC-4A2F-95FF-EC8E0D592AC1}"/>
                  </a:ext>
                </a:extLst>
              </p14:cNvPr>
              <p14:cNvContentPartPr/>
              <p14:nvPr/>
            </p14:nvContentPartPr>
            <p14:xfrm>
              <a:off x="9726108" y="2265118"/>
              <a:ext cx="519840" cy="4089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6DBA7A6-98DC-4A2F-95FF-EC8E0D592AC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17108" y="2256478"/>
                <a:ext cx="5374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B98DF86-C0DF-4175-A1A6-ED5E5497A7B6}"/>
                  </a:ext>
                </a:extLst>
              </p14:cNvPr>
              <p14:cNvContentPartPr/>
              <p14:nvPr/>
            </p14:nvContentPartPr>
            <p14:xfrm>
              <a:off x="9952188" y="2463478"/>
              <a:ext cx="373320" cy="640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B98DF86-C0DF-4175-A1A6-ED5E5497A7B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43188" y="2454838"/>
                <a:ext cx="390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E9EFA82-8104-4DC1-87AB-2D0C9D4A0555}"/>
                  </a:ext>
                </a:extLst>
              </p14:cNvPr>
              <p14:cNvContentPartPr/>
              <p14:nvPr/>
            </p14:nvContentPartPr>
            <p14:xfrm>
              <a:off x="10320108" y="2582278"/>
              <a:ext cx="175680" cy="3250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E9EFA82-8104-4DC1-87AB-2D0C9D4A055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311468" y="2573278"/>
                <a:ext cx="193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8A51C65-EC9C-4971-95A7-36AEECA3BEEB}"/>
                  </a:ext>
                </a:extLst>
              </p14:cNvPr>
              <p14:cNvContentPartPr/>
              <p14:nvPr/>
            </p14:nvContentPartPr>
            <p14:xfrm>
              <a:off x="10400028" y="2404078"/>
              <a:ext cx="363600" cy="2192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8A51C65-EC9C-4971-95A7-36AEECA3BEE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91028" y="2395078"/>
                <a:ext cx="381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F138FA-4795-4CAA-B590-BD41A9745E19}"/>
                  </a:ext>
                </a:extLst>
              </p14:cNvPr>
              <p14:cNvContentPartPr/>
              <p14:nvPr/>
            </p14:nvContentPartPr>
            <p14:xfrm>
              <a:off x="10780188" y="2432878"/>
              <a:ext cx="136080" cy="2062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F138FA-4795-4CAA-B590-BD41A9745E1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771188" y="2423878"/>
                <a:ext cx="153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6449431-7B26-45C9-9994-8B3A8930C453}"/>
                  </a:ext>
                </a:extLst>
              </p14:cNvPr>
              <p14:cNvContentPartPr/>
              <p14:nvPr/>
            </p14:nvContentPartPr>
            <p14:xfrm>
              <a:off x="10900068" y="2489038"/>
              <a:ext cx="163800" cy="1123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6449431-7B26-45C9-9994-8B3A8930C45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91068" y="2480038"/>
                <a:ext cx="1814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24109C8-B03A-48AF-A7ED-A4C0FE0F204B}"/>
                  </a:ext>
                </a:extLst>
              </p14:cNvPr>
              <p14:cNvContentPartPr/>
              <p14:nvPr/>
            </p14:nvContentPartPr>
            <p14:xfrm>
              <a:off x="11152428" y="2035438"/>
              <a:ext cx="286560" cy="573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24109C8-B03A-48AF-A7ED-A4C0FE0F204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143788" y="2026798"/>
                <a:ext cx="3042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F09AD7A-1044-4CB0-8B05-8ED2DA18C58E}"/>
                  </a:ext>
                </a:extLst>
              </p14:cNvPr>
              <p14:cNvContentPartPr/>
              <p14:nvPr/>
            </p14:nvContentPartPr>
            <p14:xfrm>
              <a:off x="11533308" y="2593438"/>
              <a:ext cx="5400" cy="25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F09AD7A-1044-4CB0-8B05-8ED2DA18C58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524308" y="2584798"/>
                <a:ext cx="23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D06B00B-76EE-4DDB-AE3E-375E88246733}"/>
                  </a:ext>
                </a:extLst>
              </p14:cNvPr>
              <p14:cNvContentPartPr/>
              <p14:nvPr/>
            </p14:nvContentPartPr>
            <p14:xfrm>
              <a:off x="517668" y="1869478"/>
              <a:ext cx="367200" cy="445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D06B00B-76EE-4DDB-AE3E-375E8824673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8668" y="1860838"/>
                <a:ext cx="384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C6F9B27-229E-4228-94A7-AA041411FFDC}"/>
                  </a:ext>
                </a:extLst>
              </p14:cNvPr>
              <p14:cNvContentPartPr/>
              <p14:nvPr/>
            </p14:nvContentPartPr>
            <p14:xfrm>
              <a:off x="606948" y="2102758"/>
              <a:ext cx="247320" cy="78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C6F9B27-229E-4228-94A7-AA041411FFD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97948" y="2093758"/>
                <a:ext cx="264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B621534-AD89-4D51-8BA7-94BC19F98C18}"/>
                  </a:ext>
                </a:extLst>
              </p14:cNvPr>
              <p14:cNvContentPartPr/>
              <p14:nvPr/>
            </p14:nvContentPartPr>
            <p14:xfrm>
              <a:off x="1253508" y="1753558"/>
              <a:ext cx="529560" cy="493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B621534-AD89-4D51-8BA7-94BC19F98C1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44508" y="1744918"/>
                <a:ext cx="5472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806E97-1AAC-47F3-B599-71B46EBC90B0}"/>
                  </a:ext>
                </a:extLst>
              </p14:cNvPr>
              <p14:cNvContentPartPr/>
              <p14:nvPr/>
            </p14:nvContentPartPr>
            <p14:xfrm>
              <a:off x="1550148" y="2043358"/>
              <a:ext cx="174240" cy="171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806E97-1AAC-47F3-B599-71B46EBC90B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541508" y="2034718"/>
                <a:ext cx="191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8EB7598-E32C-4EE2-BF9B-989A1789D018}"/>
                  </a:ext>
                </a:extLst>
              </p14:cNvPr>
              <p14:cNvContentPartPr/>
              <p14:nvPr/>
            </p14:nvContentPartPr>
            <p14:xfrm>
              <a:off x="1690548" y="2071798"/>
              <a:ext cx="260640" cy="480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8EB7598-E32C-4EE2-BF9B-989A1789D01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681548" y="2063158"/>
                <a:ext cx="2782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7480841-CB54-4064-B060-94609C433B00}"/>
                  </a:ext>
                </a:extLst>
              </p14:cNvPr>
              <p14:cNvContentPartPr/>
              <p14:nvPr/>
            </p14:nvContentPartPr>
            <p14:xfrm>
              <a:off x="1957668" y="2049478"/>
              <a:ext cx="187560" cy="140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7480841-CB54-4064-B060-94609C433B0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948668" y="2040838"/>
                <a:ext cx="205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5FDAFDB-8EE4-4FA5-B2B7-B2401F3B6219}"/>
                  </a:ext>
                </a:extLst>
              </p14:cNvPr>
              <p14:cNvContentPartPr/>
              <p14:nvPr/>
            </p14:nvContentPartPr>
            <p14:xfrm>
              <a:off x="2276628" y="1690558"/>
              <a:ext cx="191160" cy="493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5FDAFDB-8EE4-4FA5-B2B7-B2401F3B621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67628" y="1681558"/>
                <a:ext cx="2088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3D2B117-5124-4F44-8BAB-A8B20D28C96A}"/>
                  </a:ext>
                </a:extLst>
              </p14:cNvPr>
              <p14:cNvContentPartPr/>
              <p14:nvPr/>
            </p14:nvContentPartPr>
            <p14:xfrm>
              <a:off x="2186988" y="1998718"/>
              <a:ext cx="259560" cy="153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3D2B117-5124-4F44-8BAB-A8B20D28C96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77988" y="1989718"/>
                <a:ext cx="277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CACAAE3-C964-4A10-89E1-4587952D9A2F}"/>
                  </a:ext>
                </a:extLst>
              </p14:cNvPr>
              <p14:cNvContentPartPr/>
              <p14:nvPr/>
            </p14:nvContentPartPr>
            <p14:xfrm>
              <a:off x="2562468" y="1919518"/>
              <a:ext cx="126360" cy="215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CACAAE3-C964-4A10-89E1-4587952D9A2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553468" y="1910518"/>
                <a:ext cx="144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49DA07-468E-4A2A-B43D-0C6A4E37D0C8}"/>
                  </a:ext>
                </a:extLst>
              </p14:cNvPr>
              <p14:cNvContentPartPr/>
              <p14:nvPr/>
            </p14:nvContentPartPr>
            <p14:xfrm>
              <a:off x="2682348" y="1944358"/>
              <a:ext cx="182520" cy="211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49DA07-468E-4A2A-B43D-0C6A4E37D0C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673348" y="1935358"/>
                <a:ext cx="200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2971D86-DDD7-428B-83F3-1080601A9255}"/>
                  </a:ext>
                </a:extLst>
              </p14:cNvPr>
              <p14:cNvContentPartPr/>
              <p14:nvPr/>
            </p14:nvContentPartPr>
            <p14:xfrm>
              <a:off x="3150348" y="1886038"/>
              <a:ext cx="169920" cy="304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2971D86-DDD7-428B-83F3-1080601A925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141348" y="1877398"/>
                <a:ext cx="1875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27CA673-1336-45CF-97D7-B2524B32FA37}"/>
                  </a:ext>
                </a:extLst>
              </p14:cNvPr>
              <p14:cNvContentPartPr/>
              <p14:nvPr/>
            </p14:nvContentPartPr>
            <p14:xfrm>
              <a:off x="3239628" y="1837078"/>
              <a:ext cx="247320" cy="365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27CA673-1336-45CF-97D7-B2524B32FA3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30628" y="1828438"/>
                <a:ext cx="2649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EA90973-FFFF-409E-9030-1B1669E5949E}"/>
                  </a:ext>
                </a:extLst>
              </p14:cNvPr>
              <p14:cNvContentPartPr/>
              <p14:nvPr/>
            </p14:nvContentPartPr>
            <p14:xfrm>
              <a:off x="3578748" y="2080078"/>
              <a:ext cx="46440" cy="450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EA90973-FFFF-409E-9030-1B1669E5949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70108" y="2071438"/>
                <a:ext cx="64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8226852-ED59-4C13-AA83-251B3FFFE2BF}"/>
                  </a:ext>
                </a:extLst>
              </p14:cNvPr>
              <p14:cNvContentPartPr/>
              <p14:nvPr/>
            </p14:nvContentPartPr>
            <p14:xfrm>
              <a:off x="3652908" y="2053438"/>
              <a:ext cx="149040" cy="116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8226852-ED59-4C13-AA83-251B3FFFE2B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44268" y="2044798"/>
                <a:ext cx="166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D252F4F-84D9-4D34-8913-00CEF99EC780}"/>
                  </a:ext>
                </a:extLst>
              </p14:cNvPr>
              <p14:cNvContentPartPr/>
              <p14:nvPr/>
            </p14:nvContentPartPr>
            <p14:xfrm>
              <a:off x="3897708" y="2073958"/>
              <a:ext cx="96480" cy="129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D252F4F-84D9-4D34-8913-00CEF99EC7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889068" y="2064958"/>
                <a:ext cx="114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5592C6-DE65-46C0-89AB-D68115CB3D36}"/>
                  </a:ext>
                </a:extLst>
              </p14:cNvPr>
              <p14:cNvContentPartPr/>
              <p14:nvPr/>
            </p14:nvContentPartPr>
            <p14:xfrm>
              <a:off x="4109388" y="2045158"/>
              <a:ext cx="230760" cy="136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5592C6-DE65-46C0-89AB-D68115CB3D3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100388" y="2036518"/>
                <a:ext cx="248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B4D5E08-15F9-4CB3-A1CB-8621FB6B5BB3}"/>
                  </a:ext>
                </a:extLst>
              </p14:cNvPr>
              <p14:cNvContentPartPr/>
              <p14:nvPr/>
            </p14:nvContentPartPr>
            <p14:xfrm>
              <a:off x="4487748" y="1932838"/>
              <a:ext cx="92880" cy="2224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B4D5E08-15F9-4CB3-A1CB-8621FB6B5BB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478748" y="1924198"/>
                <a:ext cx="1105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FB75914-2919-4744-925A-7663CBD14CD2}"/>
                  </a:ext>
                </a:extLst>
              </p14:cNvPr>
              <p14:cNvContentPartPr/>
              <p14:nvPr/>
            </p14:nvContentPartPr>
            <p14:xfrm>
              <a:off x="4589268" y="2060278"/>
              <a:ext cx="120240" cy="108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FB75914-2919-4744-925A-7663CBD14CD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580268" y="2051638"/>
                <a:ext cx="137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4764AA7-871D-48FC-A52A-03047D855B1B}"/>
                  </a:ext>
                </a:extLst>
              </p14:cNvPr>
              <p14:cNvContentPartPr/>
              <p14:nvPr/>
            </p14:nvContentPartPr>
            <p14:xfrm>
              <a:off x="4785108" y="1820158"/>
              <a:ext cx="146520" cy="341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4764AA7-871D-48FC-A52A-03047D855B1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776108" y="1811518"/>
                <a:ext cx="1641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F07612A-2FE0-4618-88EF-DCE1BFE3441E}"/>
                  </a:ext>
                </a:extLst>
              </p14:cNvPr>
              <p14:cNvContentPartPr/>
              <p14:nvPr/>
            </p14:nvContentPartPr>
            <p14:xfrm>
              <a:off x="515148" y="2692438"/>
              <a:ext cx="88200" cy="1458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F07612A-2FE0-4618-88EF-DCE1BFE3441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06148" y="2683438"/>
                <a:ext cx="1058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BDD4BE7-788F-4149-8D7C-E824A1554CCD}"/>
                  </a:ext>
                </a:extLst>
              </p14:cNvPr>
              <p14:cNvContentPartPr/>
              <p14:nvPr/>
            </p14:nvContentPartPr>
            <p14:xfrm>
              <a:off x="640068" y="2555278"/>
              <a:ext cx="6840" cy="24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BDD4BE7-788F-4149-8D7C-E824A1554CC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1068" y="2546638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D3C3B4-7C3C-4624-932C-51F5911FCF36}"/>
                  </a:ext>
                </a:extLst>
              </p14:cNvPr>
              <p14:cNvContentPartPr/>
              <p14:nvPr/>
            </p14:nvContentPartPr>
            <p14:xfrm>
              <a:off x="730428" y="2627998"/>
              <a:ext cx="217800" cy="193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D3C3B4-7C3C-4624-932C-51F5911FCF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1788" y="2619358"/>
                <a:ext cx="2354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6BC8231-7D98-4F8E-ABA5-F5ADEAE2F4C7}"/>
                  </a:ext>
                </a:extLst>
              </p14:cNvPr>
              <p14:cNvContentPartPr/>
              <p14:nvPr/>
            </p14:nvContentPartPr>
            <p14:xfrm>
              <a:off x="958308" y="2613598"/>
              <a:ext cx="211680" cy="203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6BC8231-7D98-4F8E-ABA5-F5ADEAE2F4C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9668" y="2604598"/>
                <a:ext cx="229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646B843-532D-41D3-B28B-C1C69767C5DC}"/>
                  </a:ext>
                </a:extLst>
              </p14:cNvPr>
              <p14:cNvContentPartPr/>
              <p14:nvPr/>
            </p14:nvContentPartPr>
            <p14:xfrm>
              <a:off x="1138668" y="2424598"/>
              <a:ext cx="155880" cy="296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646B843-532D-41D3-B28B-C1C69767C5D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30028" y="2415598"/>
                <a:ext cx="1735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8687128-DDFA-4DAF-BC87-D126E4CEA769}"/>
                  </a:ext>
                </a:extLst>
              </p14:cNvPr>
              <p14:cNvContentPartPr/>
              <p14:nvPr/>
            </p14:nvContentPartPr>
            <p14:xfrm>
              <a:off x="1207788" y="2632678"/>
              <a:ext cx="140040" cy="163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8687128-DDFA-4DAF-BC87-D126E4CEA76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98788" y="2623678"/>
                <a:ext cx="157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7A82CAA-BA08-46D1-AC2E-E79FC628059A}"/>
                  </a:ext>
                </a:extLst>
              </p14:cNvPr>
              <p14:cNvContentPartPr/>
              <p14:nvPr/>
            </p14:nvContentPartPr>
            <p14:xfrm>
              <a:off x="1261068" y="2627278"/>
              <a:ext cx="369720" cy="419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7A82CAA-BA08-46D1-AC2E-E79FC628059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252428" y="2618638"/>
                <a:ext cx="3873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156196-DA98-476B-A2DD-B4A2A9341EE3}"/>
                  </a:ext>
                </a:extLst>
              </p14:cNvPr>
              <p14:cNvContentPartPr/>
              <p14:nvPr/>
            </p14:nvContentPartPr>
            <p14:xfrm>
              <a:off x="1677228" y="2628718"/>
              <a:ext cx="158400" cy="149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156196-DA98-476B-A2DD-B4A2A9341EE3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668228" y="2619718"/>
                <a:ext cx="17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8C46B2A-7B14-42A4-90C7-F4495B1117E5}"/>
                  </a:ext>
                </a:extLst>
              </p14:cNvPr>
              <p14:cNvContentPartPr/>
              <p14:nvPr/>
            </p14:nvContentPartPr>
            <p14:xfrm>
              <a:off x="1843908" y="2641318"/>
              <a:ext cx="147240" cy="1407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8C46B2A-7B14-42A4-90C7-F4495B1117E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834908" y="2632678"/>
                <a:ext cx="164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3474E08-734C-4E3F-83FB-6ADC01E3E127}"/>
                  </a:ext>
                </a:extLst>
              </p14:cNvPr>
              <p14:cNvContentPartPr/>
              <p14:nvPr/>
            </p14:nvContentPartPr>
            <p14:xfrm>
              <a:off x="2095908" y="2618278"/>
              <a:ext cx="169920" cy="155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3474E08-734C-4E3F-83FB-6ADC01E3E12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087268" y="2609278"/>
                <a:ext cx="187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173DD1D-6EF6-4387-ACAC-1C9C94781B7C}"/>
                  </a:ext>
                </a:extLst>
              </p14:cNvPr>
              <p14:cNvContentPartPr/>
              <p14:nvPr/>
            </p14:nvContentPartPr>
            <p14:xfrm>
              <a:off x="2259348" y="2323078"/>
              <a:ext cx="145800" cy="3722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173DD1D-6EF6-4387-ACAC-1C9C94781B7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250348" y="2314438"/>
                <a:ext cx="163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B0E962-9F7D-42D6-9E5D-7B47B4519766}"/>
                  </a:ext>
                </a:extLst>
              </p14:cNvPr>
              <p14:cNvContentPartPr/>
              <p14:nvPr/>
            </p14:nvContentPartPr>
            <p14:xfrm>
              <a:off x="2340348" y="2573638"/>
              <a:ext cx="200520" cy="1731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B0E962-9F7D-42D6-9E5D-7B47B451976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331708" y="2564998"/>
                <a:ext cx="218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282B6B4-5477-472B-9E32-F73F0FD16D6D}"/>
                  </a:ext>
                </a:extLst>
              </p14:cNvPr>
              <p14:cNvContentPartPr/>
              <p14:nvPr/>
            </p14:nvContentPartPr>
            <p14:xfrm>
              <a:off x="2573628" y="2310478"/>
              <a:ext cx="409680" cy="477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282B6B4-5477-472B-9E32-F73F0FD16D6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564988" y="2301478"/>
                <a:ext cx="4273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008738E-E1B2-432B-BB61-83B86C7C1483}"/>
                  </a:ext>
                </a:extLst>
              </p14:cNvPr>
              <p14:cNvContentPartPr/>
              <p14:nvPr/>
            </p14:nvContentPartPr>
            <p14:xfrm>
              <a:off x="2707548" y="2515318"/>
              <a:ext cx="392040" cy="9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008738E-E1B2-432B-BB61-83B86C7C148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698908" y="2506318"/>
                <a:ext cx="409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656BC6A-FBB6-4CF7-89A9-3C11338348EF}"/>
                  </a:ext>
                </a:extLst>
              </p14:cNvPr>
              <p14:cNvContentPartPr/>
              <p14:nvPr/>
            </p14:nvContentPartPr>
            <p14:xfrm>
              <a:off x="3280308" y="2528998"/>
              <a:ext cx="155520" cy="203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656BC6A-FBB6-4CF7-89A9-3C11338348E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71668" y="2520358"/>
                <a:ext cx="173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E27350F-C476-49FE-9D50-726CFD196560}"/>
                  </a:ext>
                </a:extLst>
              </p14:cNvPr>
              <p14:cNvContentPartPr/>
              <p14:nvPr/>
            </p14:nvContentPartPr>
            <p14:xfrm>
              <a:off x="3322428" y="2414878"/>
              <a:ext cx="298800" cy="323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E27350F-C476-49FE-9D50-726CFD19656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313428" y="2406238"/>
                <a:ext cx="3164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F7DCBDB-F456-4AE4-94B9-2F5680ECF7F5}"/>
                  </a:ext>
                </a:extLst>
              </p14:cNvPr>
              <p14:cNvContentPartPr/>
              <p14:nvPr/>
            </p14:nvContentPartPr>
            <p14:xfrm>
              <a:off x="3624828" y="2576878"/>
              <a:ext cx="212040" cy="133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F7DCBDB-F456-4AE4-94B9-2F5680ECF7F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615828" y="2568238"/>
                <a:ext cx="22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FAC0993-BCCF-4FF6-AE5A-BC7F748AF36C}"/>
                  </a:ext>
                </a:extLst>
              </p14:cNvPr>
              <p14:cNvContentPartPr/>
              <p14:nvPr/>
            </p14:nvContentPartPr>
            <p14:xfrm>
              <a:off x="3865668" y="2585158"/>
              <a:ext cx="95400" cy="154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FAC0993-BCCF-4FF6-AE5A-BC7F748AF36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857028" y="2576518"/>
                <a:ext cx="113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D60D43C-673E-44FE-91ED-E38DA8D3B7A4}"/>
                  </a:ext>
                </a:extLst>
              </p14:cNvPr>
              <p14:cNvContentPartPr/>
              <p14:nvPr/>
            </p14:nvContentPartPr>
            <p14:xfrm>
              <a:off x="4015068" y="2595238"/>
              <a:ext cx="205920" cy="125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D60D43C-673E-44FE-91ED-E38DA8D3B7A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06428" y="2586598"/>
                <a:ext cx="223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23EDB08-7BDB-4699-A27F-26BFD701D5B0}"/>
                  </a:ext>
                </a:extLst>
              </p14:cNvPr>
              <p14:cNvContentPartPr/>
              <p14:nvPr/>
            </p14:nvContentPartPr>
            <p14:xfrm>
              <a:off x="4285788" y="2566078"/>
              <a:ext cx="99360" cy="162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23EDB08-7BDB-4699-A27F-26BFD701D5B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277148" y="2557438"/>
                <a:ext cx="117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211475B-C6B7-4604-AD9B-9B6BF347DE22}"/>
                  </a:ext>
                </a:extLst>
              </p14:cNvPr>
              <p14:cNvContentPartPr/>
              <p14:nvPr/>
            </p14:nvContentPartPr>
            <p14:xfrm>
              <a:off x="4436268" y="2428918"/>
              <a:ext cx="301320" cy="311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211475B-C6B7-4604-AD9B-9B6BF347DE2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427268" y="2420278"/>
                <a:ext cx="318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5210DD0-311A-48EC-84EB-4C5E8DF67417}"/>
                  </a:ext>
                </a:extLst>
              </p14:cNvPr>
              <p14:cNvContentPartPr/>
              <p14:nvPr/>
            </p14:nvContentPartPr>
            <p14:xfrm>
              <a:off x="4814628" y="2337118"/>
              <a:ext cx="114120" cy="3722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5210DD0-311A-48EC-84EB-4C5E8DF6741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805628" y="2328478"/>
                <a:ext cx="1317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F434242-C60D-43A9-91AE-AB85A420F9EE}"/>
                  </a:ext>
                </a:extLst>
              </p14:cNvPr>
              <p14:cNvContentPartPr/>
              <p14:nvPr/>
            </p14:nvContentPartPr>
            <p14:xfrm>
              <a:off x="4993908" y="2441878"/>
              <a:ext cx="83880" cy="261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F434242-C60D-43A9-91AE-AB85A420F9E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985268" y="2432878"/>
                <a:ext cx="101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AB950B-B511-48FD-A84D-C22EC7F873D8}"/>
                  </a:ext>
                </a:extLst>
              </p14:cNvPr>
              <p14:cNvContentPartPr/>
              <p14:nvPr/>
            </p14:nvContentPartPr>
            <p14:xfrm>
              <a:off x="583188" y="3275998"/>
              <a:ext cx="203400" cy="160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AB950B-B511-48FD-A84D-C22EC7F873D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74548" y="3266998"/>
                <a:ext cx="221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BC9F3C5-331C-47E7-8B94-3FB33719F093}"/>
                  </a:ext>
                </a:extLst>
              </p14:cNvPr>
              <p14:cNvContentPartPr/>
              <p14:nvPr/>
            </p14:nvContentPartPr>
            <p14:xfrm>
              <a:off x="982428" y="2851198"/>
              <a:ext cx="275760" cy="5929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BC9F3C5-331C-47E7-8B94-3FB33719F09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73788" y="2842198"/>
                <a:ext cx="2934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B165BDF-490F-4ADE-8CA2-FA87784EEE2C}"/>
                  </a:ext>
                </a:extLst>
              </p14:cNvPr>
              <p14:cNvContentPartPr/>
              <p14:nvPr/>
            </p14:nvContentPartPr>
            <p14:xfrm>
              <a:off x="935628" y="3200038"/>
              <a:ext cx="297000" cy="846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B165BDF-490F-4ADE-8CA2-FA87784EEE2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26988" y="3191398"/>
                <a:ext cx="314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A034126-5CBB-41C6-B58B-24A1019FF0CB}"/>
                  </a:ext>
                </a:extLst>
              </p14:cNvPr>
              <p14:cNvContentPartPr/>
              <p14:nvPr/>
            </p14:nvContentPartPr>
            <p14:xfrm>
              <a:off x="1457628" y="3074398"/>
              <a:ext cx="280080" cy="2836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A034126-5CBB-41C6-B58B-24A1019FF0C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448628" y="3065398"/>
                <a:ext cx="2977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A8A9100-6877-4B1D-8192-35F45BDC6180}"/>
                  </a:ext>
                </a:extLst>
              </p14:cNvPr>
              <p14:cNvContentPartPr/>
              <p14:nvPr/>
            </p14:nvContentPartPr>
            <p14:xfrm>
              <a:off x="1783788" y="3165118"/>
              <a:ext cx="137880" cy="163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A8A9100-6877-4B1D-8192-35F45BDC618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775148" y="3156118"/>
                <a:ext cx="155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F8586A8-A928-4392-8137-314B7F1D623F}"/>
                  </a:ext>
                </a:extLst>
              </p14:cNvPr>
              <p14:cNvContentPartPr/>
              <p14:nvPr/>
            </p14:nvContentPartPr>
            <p14:xfrm>
              <a:off x="1972068" y="3128038"/>
              <a:ext cx="182520" cy="1879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F8586A8-A928-4392-8137-314B7F1D623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963068" y="3119038"/>
                <a:ext cx="200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1169FAC-EE26-4112-951F-B26595831816}"/>
                  </a:ext>
                </a:extLst>
              </p14:cNvPr>
              <p14:cNvContentPartPr/>
              <p14:nvPr/>
            </p14:nvContentPartPr>
            <p14:xfrm>
              <a:off x="2207508" y="3089158"/>
              <a:ext cx="119880" cy="2239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1169FAC-EE26-4112-951F-B2659583181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198508" y="3080158"/>
                <a:ext cx="137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23243A3-B47D-4EEA-8E31-02DEE5CD4AAA}"/>
                  </a:ext>
                </a:extLst>
              </p14:cNvPr>
              <p14:cNvContentPartPr/>
              <p14:nvPr/>
            </p14:nvContentPartPr>
            <p14:xfrm>
              <a:off x="2409468" y="3115438"/>
              <a:ext cx="212400" cy="1882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23243A3-B47D-4EEA-8E31-02DEE5CD4AA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400468" y="3106798"/>
                <a:ext cx="230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711819C-9DD3-4937-BB83-E6052A0ACBA6}"/>
                  </a:ext>
                </a:extLst>
              </p14:cNvPr>
              <p14:cNvContentPartPr/>
              <p14:nvPr/>
            </p14:nvContentPartPr>
            <p14:xfrm>
              <a:off x="2609268" y="3061078"/>
              <a:ext cx="127440" cy="218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711819C-9DD3-4937-BB83-E6052A0ACBA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600628" y="3052078"/>
                <a:ext cx="1450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32E52E8-36EB-4638-8619-EDEFBCFD20E7}"/>
                  </a:ext>
                </a:extLst>
              </p14:cNvPr>
              <p14:cNvContentPartPr/>
              <p14:nvPr/>
            </p14:nvContentPartPr>
            <p14:xfrm>
              <a:off x="2810868" y="3058558"/>
              <a:ext cx="165600" cy="2077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32E52E8-36EB-4638-8619-EDEFBCFD20E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02228" y="3049558"/>
                <a:ext cx="183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87EE3C9-C404-4525-9B9A-E3B95A27F79C}"/>
                  </a:ext>
                </a:extLst>
              </p14:cNvPr>
              <p14:cNvContentPartPr/>
              <p14:nvPr/>
            </p14:nvContentPartPr>
            <p14:xfrm>
              <a:off x="3293268" y="3215518"/>
              <a:ext cx="163800" cy="3211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87EE3C9-C404-4525-9B9A-E3B95A27F79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284268" y="3206518"/>
                <a:ext cx="1814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67D193D-DDC1-4EC5-B1D9-21CFED9C8A5A}"/>
                  </a:ext>
                </a:extLst>
              </p14:cNvPr>
              <p14:cNvContentPartPr/>
              <p14:nvPr/>
            </p14:nvContentPartPr>
            <p14:xfrm>
              <a:off x="3380028" y="3059638"/>
              <a:ext cx="288720" cy="2415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67D193D-DDC1-4EC5-B1D9-21CFED9C8A5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71028" y="3050998"/>
                <a:ext cx="306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A4D34CA-5514-4344-BD8A-F4D3A923B6B7}"/>
                  </a:ext>
                </a:extLst>
              </p14:cNvPr>
              <p14:cNvContentPartPr/>
              <p14:nvPr/>
            </p14:nvContentPartPr>
            <p14:xfrm>
              <a:off x="4082028" y="3147838"/>
              <a:ext cx="166680" cy="171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A4D34CA-5514-4344-BD8A-F4D3A923B6B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073388" y="3139198"/>
                <a:ext cx="1843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A301FB2-2031-41C2-B4F9-0BAA24EB55D6}"/>
                  </a:ext>
                </a:extLst>
              </p14:cNvPr>
              <p14:cNvContentPartPr/>
              <p14:nvPr/>
            </p14:nvContentPartPr>
            <p14:xfrm>
              <a:off x="4382628" y="3194638"/>
              <a:ext cx="98280" cy="1206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A301FB2-2031-41C2-B4F9-0BAA24EB55D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373628" y="3185638"/>
                <a:ext cx="1159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D93B19C-1EF3-406A-998E-12352B80A506}"/>
                  </a:ext>
                </a:extLst>
              </p14:cNvPr>
              <p14:cNvContentPartPr/>
              <p14:nvPr/>
            </p14:nvContentPartPr>
            <p14:xfrm>
              <a:off x="4488828" y="3147118"/>
              <a:ext cx="243000" cy="1656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D93B19C-1EF3-406A-998E-12352B80A50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479828" y="3138478"/>
                <a:ext cx="26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386A4FA-9592-4640-B099-BFDD318DC5EE}"/>
                  </a:ext>
                </a:extLst>
              </p14:cNvPr>
              <p14:cNvContentPartPr/>
              <p14:nvPr/>
            </p14:nvContentPartPr>
            <p14:xfrm>
              <a:off x="4670268" y="2940478"/>
              <a:ext cx="230760" cy="307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386A4FA-9592-4640-B099-BFDD318DC5E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661268" y="2931838"/>
                <a:ext cx="2484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A16F0FA-E63A-43B7-8AE3-41F900C2F19C}"/>
                  </a:ext>
                </a:extLst>
              </p14:cNvPr>
              <p14:cNvContentPartPr/>
              <p14:nvPr/>
            </p14:nvContentPartPr>
            <p14:xfrm>
              <a:off x="5341308" y="2973598"/>
              <a:ext cx="261360" cy="3654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A16F0FA-E63A-43B7-8AE3-41F900C2F19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332308" y="2964598"/>
                <a:ext cx="2790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D6CF5B6-11E1-4A65-ADDD-E78C7E73445C}"/>
                  </a:ext>
                </a:extLst>
              </p14:cNvPr>
              <p14:cNvContentPartPr/>
              <p14:nvPr/>
            </p14:nvContentPartPr>
            <p14:xfrm>
              <a:off x="5255628" y="2985838"/>
              <a:ext cx="308520" cy="323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D6CF5B6-11E1-4A65-ADDD-E78C7E73445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246628" y="2976838"/>
                <a:ext cx="326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A6F864D-5978-4B4C-9132-CAE4B46F9FCB}"/>
                  </a:ext>
                </a:extLst>
              </p14:cNvPr>
              <p14:cNvContentPartPr/>
              <p14:nvPr/>
            </p14:nvContentPartPr>
            <p14:xfrm>
              <a:off x="5852508" y="3196438"/>
              <a:ext cx="39960" cy="1213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A6F864D-5978-4B4C-9132-CAE4B46F9FC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843868" y="3187438"/>
                <a:ext cx="57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1382BCE-9AEF-404A-A92B-7F952B9C5D77}"/>
                  </a:ext>
                </a:extLst>
              </p14:cNvPr>
              <p14:cNvContentPartPr/>
              <p14:nvPr/>
            </p14:nvContentPartPr>
            <p14:xfrm>
              <a:off x="5941788" y="3044518"/>
              <a:ext cx="6120" cy="219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1382BCE-9AEF-404A-A92B-7F952B9C5D7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933148" y="3035518"/>
                <a:ext cx="23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CD4917A-0EC9-4F47-A32C-E6681393CCFB}"/>
                  </a:ext>
                </a:extLst>
              </p14:cNvPr>
              <p14:cNvContentPartPr/>
              <p14:nvPr/>
            </p14:nvContentPartPr>
            <p14:xfrm>
              <a:off x="6022788" y="3115798"/>
              <a:ext cx="129960" cy="1951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CD4917A-0EC9-4F47-A32C-E6681393CCF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014148" y="3107158"/>
                <a:ext cx="147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9C85E21-6B4B-4C9C-BE5E-FDF3F4771C0B}"/>
                  </a:ext>
                </a:extLst>
              </p14:cNvPr>
              <p14:cNvContentPartPr/>
              <p14:nvPr/>
            </p14:nvContentPartPr>
            <p14:xfrm>
              <a:off x="6568188" y="2882158"/>
              <a:ext cx="199080" cy="4460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9C85E21-6B4B-4C9C-BE5E-FDF3F4771C0B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559188" y="2873158"/>
                <a:ext cx="2167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EDFC7D8-DEEF-48F0-991F-580B844D4781}"/>
                  </a:ext>
                </a:extLst>
              </p14:cNvPr>
              <p14:cNvContentPartPr/>
              <p14:nvPr/>
            </p14:nvContentPartPr>
            <p14:xfrm>
              <a:off x="6514548" y="3052798"/>
              <a:ext cx="328680" cy="82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EDFC7D8-DEEF-48F0-991F-580B844D478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505908" y="3043798"/>
                <a:ext cx="3463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94F4323-6437-4F7D-B67D-41129B47BF57}"/>
                  </a:ext>
                </a:extLst>
              </p14:cNvPr>
              <p14:cNvContentPartPr/>
              <p14:nvPr/>
            </p14:nvContentPartPr>
            <p14:xfrm>
              <a:off x="6860868" y="2836078"/>
              <a:ext cx="187200" cy="4442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94F4323-6437-4F7D-B67D-41129B47BF5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2228" y="2827078"/>
                <a:ext cx="2048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E9EA99D-22F1-4672-AFC1-FD26C2A88D56}"/>
                  </a:ext>
                </a:extLst>
              </p14:cNvPr>
              <p14:cNvContentPartPr/>
              <p14:nvPr/>
            </p14:nvContentPartPr>
            <p14:xfrm>
              <a:off x="7104228" y="3097798"/>
              <a:ext cx="206640" cy="1792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E9EA99D-22F1-4672-AFC1-FD26C2A88D5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95228" y="3089158"/>
                <a:ext cx="224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7E2826C-C8FE-4C3C-A065-025A9B2D7333}"/>
                  </a:ext>
                </a:extLst>
              </p14:cNvPr>
              <p14:cNvContentPartPr/>
              <p14:nvPr/>
            </p14:nvContentPartPr>
            <p14:xfrm>
              <a:off x="7624428" y="3065038"/>
              <a:ext cx="238680" cy="187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7E2826C-C8FE-4C3C-A065-025A9B2D733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615428" y="3056038"/>
                <a:ext cx="256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6379459-654A-4116-9BCE-50F2A94080F1}"/>
                  </a:ext>
                </a:extLst>
              </p14:cNvPr>
              <p14:cNvContentPartPr/>
              <p14:nvPr/>
            </p14:nvContentPartPr>
            <p14:xfrm>
              <a:off x="7945188" y="3087358"/>
              <a:ext cx="160200" cy="1616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6379459-654A-4116-9BCE-50F2A94080F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936548" y="3078358"/>
                <a:ext cx="177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1E6A820-CA4F-4AC3-A198-9345A1D9A067}"/>
                  </a:ext>
                </a:extLst>
              </p14:cNvPr>
              <p14:cNvContentPartPr/>
              <p14:nvPr/>
            </p14:nvContentPartPr>
            <p14:xfrm>
              <a:off x="8157588" y="3140278"/>
              <a:ext cx="224640" cy="1022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1E6A820-CA4F-4AC3-A198-9345A1D9A06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148588" y="3131638"/>
                <a:ext cx="2422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581B27-DCAF-4717-85D5-8F6F527BA968}"/>
                  </a:ext>
                </a:extLst>
              </p14:cNvPr>
              <p14:cNvContentPartPr/>
              <p14:nvPr/>
            </p14:nvContentPartPr>
            <p14:xfrm>
              <a:off x="8509308" y="2864518"/>
              <a:ext cx="175680" cy="4046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581B27-DCAF-4717-85D5-8F6F527BA96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500308" y="2855878"/>
                <a:ext cx="1933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04C9085-8797-4E75-AF0C-2B57F673AA21}"/>
                  </a:ext>
                </a:extLst>
              </p14:cNvPr>
              <p14:cNvContentPartPr/>
              <p14:nvPr/>
            </p14:nvContentPartPr>
            <p14:xfrm>
              <a:off x="8785068" y="3115438"/>
              <a:ext cx="163440" cy="1382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04C9085-8797-4E75-AF0C-2B57F673AA2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776428" y="3106798"/>
                <a:ext cx="1810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752BA70-BFE0-4791-8A93-66001A234899}"/>
                  </a:ext>
                </a:extLst>
              </p14:cNvPr>
              <p14:cNvContentPartPr/>
              <p14:nvPr/>
            </p14:nvContentPartPr>
            <p14:xfrm>
              <a:off x="8958588" y="3048478"/>
              <a:ext cx="231840" cy="2541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752BA70-BFE0-4791-8A93-66001A23489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949948" y="3039478"/>
                <a:ext cx="249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5073ADD-B2A3-4A0D-BB2C-63F51941FD18}"/>
                  </a:ext>
                </a:extLst>
              </p14:cNvPr>
              <p14:cNvContentPartPr/>
              <p14:nvPr/>
            </p14:nvContentPartPr>
            <p14:xfrm>
              <a:off x="9395988" y="3124798"/>
              <a:ext cx="124560" cy="1288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5073ADD-B2A3-4A0D-BB2C-63F51941FD18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87348" y="3116158"/>
                <a:ext cx="142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D6FDAE-8DFD-49F1-BEFD-507508C34622}"/>
                  </a:ext>
                </a:extLst>
              </p14:cNvPr>
              <p14:cNvContentPartPr/>
              <p14:nvPr/>
            </p14:nvContentPartPr>
            <p14:xfrm>
              <a:off x="9709188" y="2757238"/>
              <a:ext cx="332280" cy="5475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D6FDAE-8DFD-49F1-BEFD-507508C3462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700188" y="2748598"/>
                <a:ext cx="3499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09BA254-7D6D-4F94-89C9-856C907FD262}"/>
                  </a:ext>
                </a:extLst>
              </p14:cNvPr>
              <p14:cNvContentPartPr/>
              <p14:nvPr/>
            </p14:nvContentPartPr>
            <p14:xfrm>
              <a:off x="9591468" y="3083398"/>
              <a:ext cx="388440" cy="774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09BA254-7D6D-4F94-89C9-856C907FD26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582468" y="3074398"/>
                <a:ext cx="406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FF14F9E-7773-40CE-A033-1B882AC92F51}"/>
                  </a:ext>
                </a:extLst>
              </p14:cNvPr>
              <p14:cNvContentPartPr/>
              <p14:nvPr/>
            </p14:nvContentPartPr>
            <p14:xfrm>
              <a:off x="10182588" y="2771998"/>
              <a:ext cx="196200" cy="5306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FF14F9E-7773-40CE-A033-1B882AC92F5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173588" y="2762998"/>
                <a:ext cx="2138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25230A5-C748-405B-8696-5595E165A564}"/>
                  </a:ext>
                </a:extLst>
              </p14:cNvPr>
              <p14:cNvContentPartPr/>
              <p14:nvPr/>
            </p14:nvContentPartPr>
            <p14:xfrm>
              <a:off x="10052988" y="3016438"/>
              <a:ext cx="438480" cy="1022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25230A5-C748-405B-8696-5595E165A56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043988" y="3007438"/>
                <a:ext cx="456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7851756-85CF-40BF-A293-70186D765393}"/>
                  </a:ext>
                </a:extLst>
              </p14:cNvPr>
              <p14:cNvContentPartPr/>
              <p14:nvPr/>
            </p14:nvContentPartPr>
            <p14:xfrm>
              <a:off x="10423428" y="3038758"/>
              <a:ext cx="261000" cy="222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7851756-85CF-40BF-A293-70186D76539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414788" y="3030118"/>
                <a:ext cx="2786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1919F1A-7D72-40EB-BDF3-9800DBA89BBB}"/>
                  </a:ext>
                </a:extLst>
              </p14:cNvPr>
              <p14:cNvContentPartPr/>
              <p14:nvPr/>
            </p14:nvContentPartPr>
            <p14:xfrm>
              <a:off x="10782708" y="3046318"/>
              <a:ext cx="2880" cy="10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1919F1A-7D72-40EB-BDF3-9800DBA89B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773708" y="303767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F1E2D14-942B-4979-8EA2-50BD18D4CA82}"/>
                  </a:ext>
                </a:extLst>
              </p14:cNvPr>
              <p14:cNvContentPartPr/>
              <p14:nvPr/>
            </p14:nvContentPartPr>
            <p14:xfrm>
              <a:off x="10737348" y="3165118"/>
              <a:ext cx="130320" cy="87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F1E2D14-942B-4979-8EA2-50BD18D4CA8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728348" y="3156118"/>
                <a:ext cx="147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656707B-542B-4975-944D-219B29917946}"/>
                  </a:ext>
                </a:extLst>
              </p14:cNvPr>
              <p14:cNvContentPartPr/>
              <p14:nvPr/>
            </p14:nvContentPartPr>
            <p14:xfrm>
              <a:off x="11076468" y="2872438"/>
              <a:ext cx="169200" cy="3369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656707B-542B-4975-944D-219B2991794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067828" y="2863438"/>
                <a:ext cx="1868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10EA160-8D86-4CC5-BEE3-94C2F9B3A164}"/>
                  </a:ext>
                </a:extLst>
              </p14:cNvPr>
              <p14:cNvContentPartPr/>
              <p14:nvPr/>
            </p14:nvContentPartPr>
            <p14:xfrm>
              <a:off x="11095548" y="3017878"/>
              <a:ext cx="197280" cy="3013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10EA160-8D86-4CC5-BEE3-94C2F9B3A16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086908" y="3009238"/>
                <a:ext cx="2149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BD9EAB7-4E15-4B9A-8638-72B63797CDBB}"/>
                  </a:ext>
                </a:extLst>
              </p14:cNvPr>
              <p14:cNvContentPartPr/>
              <p14:nvPr/>
            </p14:nvContentPartPr>
            <p14:xfrm>
              <a:off x="1632948" y="3527998"/>
              <a:ext cx="277920" cy="535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BD9EAB7-4E15-4B9A-8638-72B63797CDB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624308" y="3518998"/>
                <a:ext cx="2955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3BBAEF2-1096-4B41-98F0-02FD60531BD5}"/>
                  </a:ext>
                </a:extLst>
              </p14:cNvPr>
              <p14:cNvContentPartPr/>
              <p14:nvPr/>
            </p14:nvContentPartPr>
            <p14:xfrm>
              <a:off x="1605948" y="3786118"/>
              <a:ext cx="306720" cy="1033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3BBAEF2-1096-4B41-98F0-02FD60531B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596948" y="3777478"/>
                <a:ext cx="3243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7987E18-3D63-4435-ADFA-C077A73BC1D9}"/>
                  </a:ext>
                </a:extLst>
              </p14:cNvPr>
              <p14:cNvContentPartPr/>
              <p14:nvPr/>
            </p14:nvContentPartPr>
            <p14:xfrm>
              <a:off x="1920948" y="3859558"/>
              <a:ext cx="132120" cy="136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7987E18-3D63-4435-ADFA-C077A73BC1D9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912308" y="3850558"/>
                <a:ext cx="1497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DCFCD41-B437-4417-8E9E-FF433FD48612}"/>
                  </a:ext>
                </a:extLst>
              </p14:cNvPr>
              <p14:cNvContentPartPr/>
              <p14:nvPr/>
            </p14:nvContentPartPr>
            <p14:xfrm>
              <a:off x="2531508" y="3830038"/>
              <a:ext cx="365040" cy="1522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DCFCD41-B437-4417-8E9E-FF433FD4861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522508" y="3821398"/>
                <a:ext cx="3826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276F105-00B9-4EE9-8229-6DA15B2750DB}"/>
                  </a:ext>
                </a:extLst>
              </p14:cNvPr>
              <p14:cNvContentPartPr/>
              <p14:nvPr/>
            </p14:nvContentPartPr>
            <p14:xfrm>
              <a:off x="2952708" y="3823918"/>
              <a:ext cx="250920" cy="1767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276F105-00B9-4EE9-8229-6DA15B2750DB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943708" y="3815278"/>
                <a:ext cx="2685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B7BB2CD-3820-4BAF-9617-1F0FDAF02776}"/>
                  </a:ext>
                </a:extLst>
              </p14:cNvPr>
              <p14:cNvContentPartPr/>
              <p14:nvPr/>
            </p14:nvContentPartPr>
            <p14:xfrm>
              <a:off x="3193548" y="3605038"/>
              <a:ext cx="119880" cy="3268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B7BB2CD-3820-4BAF-9617-1F0FDAF0277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184548" y="3596398"/>
                <a:ext cx="1375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2A69913-AA11-4E36-8EAE-413236F85F40}"/>
                  </a:ext>
                </a:extLst>
              </p14:cNvPr>
              <p14:cNvContentPartPr/>
              <p14:nvPr/>
            </p14:nvContentPartPr>
            <p14:xfrm>
              <a:off x="3583068" y="3824638"/>
              <a:ext cx="72000" cy="1249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2A69913-AA11-4E36-8EAE-413236F85F4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574068" y="3815638"/>
                <a:ext cx="89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3E7058-D2D2-4433-A716-6137846C5E3C}"/>
                  </a:ext>
                </a:extLst>
              </p14:cNvPr>
              <p14:cNvContentPartPr/>
              <p14:nvPr/>
            </p14:nvContentPartPr>
            <p14:xfrm>
              <a:off x="3704748" y="3778558"/>
              <a:ext cx="189360" cy="1810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3E7058-D2D2-4433-A716-6137846C5E3C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695748" y="3769558"/>
                <a:ext cx="2070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44B9280-D85B-419F-8E16-537B0813B888}"/>
                  </a:ext>
                </a:extLst>
              </p14:cNvPr>
              <p14:cNvContentPartPr/>
              <p14:nvPr/>
            </p14:nvContentPartPr>
            <p14:xfrm>
              <a:off x="3955308" y="3728158"/>
              <a:ext cx="156960" cy="2268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44B9280-D85B-419F-8E16-537B0813B88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946308" y="3719518"/>
                <a:ext cx="174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8C4521E-1719-4AFB-98C5-BFBF0CF042E6}"/>
                  </a:ext>
                </a:extLst>
              </p14:cNvPr>
              <p14:cNvContentPartPr/>
              <p14:nvPr/>
            </p14:nvContentPartPr>
            <p14:xfrm>
              <a:off x="4278948" y="3509278"/>
              <a:ext cx="152640" cy="3895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8C4521E-1719-4AFB-98C5-BFBF0CF042E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269948" y="3500638"/>
                <a:ext cx="1702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FF7C6CE-C0DD-4CE5-90FD-65452F051BAE}"/>
                  </a:ext>
                </a:extLst>
              </p14:cNvPr>
              <p14:cNvContentPartPr/>
              <p14:nvPr/>
            </p14:nvContentPartPr>
            <p14:xfrm>
              <a:off x="4394508" y="3759478"/>
              <a:ext cx="150120" cy="1497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FF7C6CE-C0DD-4CE5-90FD-65452F051BA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385868" y="3750478"/>
                <a:ext cx="167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6884C01-07C0-45BB-B2F8-0F5FD13F4B3A}"/>
                  </a:ext>
                </a:extLst>
              </p14:cNvPr>
              <p14:cNvContentPartPr/>
              <p14:nvPr/>
            </p14:nvContentPartPr>
            <p14:xfrm>
              <a:off x="4619868" y="3711238"/>
              <a:ext cx="194400" cy="203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6884C01-07C0-45BB-B2F8-0F5FD13F4B3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610868" y="3702598"/>
                <a:ext cx="212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3D2C095-A448-4F8D-993D-917C5A7117A9}"/>
                  </a:ext>
                </a:extLst>
              </p14:cNvPr>
              <p14:cNvContentPartPr/>
              <p14:nvPr/>
            </p14:nvContentPartPr>
            <p14:xfrm>
              <a:off x="4770348" y="3500638"/>
              <a:ext cx="182880" cy="414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3D2C095-A448-4F8D-993D-917C5A7117A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761348" y="3491638"/>
                <a:ext cx="2005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E72E6B8-40A2-487B-A0F5-AF7C979F9000}"/>
                  </a:ext>
                </a:extLst>
              </p14:cNvPr>
              <p14:cNvContentPartPr/>
              <p14:nvPr/>
            </p14:nvContentPartPr>
            <p14:xfrm>
              <a:off x="5006868" y="3738238"/>
              <a:ext cx="180000" cy="136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E72E6B8-40A2-487B-A0F5-AF7C979F900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97868" y="3729598"/>
                <a:ext cx="197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30CF3E2-AE31-4642-B47F-53EE6C67102A}"/>
                  </a:ext>
                </a:extLst>
              </p14:cNvPr>
              <p14:cNvContentPartPr/>
              <p14:nvPr/>
            </p14:nvContentPartPr>
            <p14:xfrm>
              <a:off x="5069508" y="3773518"/>
              <a:ext cx="253440" cy="5317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30CF3E2-AE31-4642-B47F-53EE6C67102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060508" y="3764518"/>
                <a:ext cx="2710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9A0EC0B-E42B-4305-B935-528903B9E69F}"/>
                  </a:ext>
                </a:extLst>
              </p14:cNvPr>
              <p14:cNvContentPartPr/>
              <p14:nvPr/>
            </p14:nvContentPartPr>
            <p14:xfrm>
              <a:off x="5625708" y="3450238"/>
              <a:ext cx="239760" cy="4672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9A0EC0B-E42B-4305-B935-528903B9E69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616708" y="3441238"/>
                <a:ext cx="2574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A2F2074-D5C4-4B65-8FF4-32739C7595B6}"/>
                  </a:ext>
                </a:extLst>
              </p14:cNvPr>
              <p14:cNvContentPartPr/>
              <p14:nvPr/>
            </p14:nvContentPartPr>
            <p14:xfrm>
              <a:off x="5571348" y="3619798"/>
              <a:ext cx="426960" cy="1278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A2F2074-D5C4-4B65-8FF4-32739C7595B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562708" y="3610798"/>
                <a:ext cx="444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3901132-BD43-4BD9-84E8-D2623F269FE1}"/>
                  </a:ext>
                </a:extLst>
              </p14:cNvPr>
              <p14:cNvContentPartPr/>
              <p14:nvPr/>
            </p14:nvContentPartPr>
            <p14:xfrm>
              <a:off x="5891388" y="3410998"/>
              <a:ext cx="253080" cy="4874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3901132-BD43-4BD9-84E8-D2623F269FE1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882388" y="3402358"/>
                <a:ext cx="2707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A6451B3-3347-4C91-B74E-071989662875}"/>
                  </a:ext>
                </a:extLst>
              </p14:cNvPr>
              <p14:cNvContentPartPr/>
              <p14:nvPr/>
            </p14:nvContentPartPr>
            <p14:xfrm>
              <a:off x="6192348" y="3695758"/>
              <a:ext cx="129960" cy="1584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A6451B3-3347-4C91-B74E-07198966287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183348" y="3686758"/>
                <a:ext cx="147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EDA588E-EBB6-4218-8C76-828F0EC673CF}"/>
                  </a:ext>
                </a:extLst>
              </p14:cNvPr>
              <p14:cNvContentPartPr/>
              <p14:nvPr/>
            </p14:nvContentPartPr>
            <p14:xfrm>
              <a:off x="6709668" y="3428278"/>
              <a:ext cx="253080" cy="5050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EDA588E-EBB6-4218-8C76-828F0EC673C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701028" y="3419638"/>
                <a:ext cx="27072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DAFD10A-D7C6-4E7B-BEC5-6E51196BFC4D}"/>
                  </a:ext>
                </a:extLst>
              </p14:cNvPr>
              <p14:cNvContentPartPr/>
              <p14:nvPr/>
            </p14:nvContentPartPr>
            <p14:xfrm>
              <a:off x="6697068" y="3655438"/>
              <a:ext cx="340920" cy="730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DAFD10A-D7C6-4E7B-BEC5-6E51196BFC4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688068" y="3646798"/>
                <a:ext cx="3585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BD6AC3A-1B9D-4AC1-B47E-F927C5485AF7}"/>
                  </a:ext>
                </a:extLst>
              </p14:cNvPr>
              <p14:cNvContentPartPr/>
              <p14:nvPr/>
            </p14:nvContentPartPr>
            <p14:xfrm>
              <a:off x="7020708" y="3674878"/>
              <a:ext cx="205920" cy="1972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BD6AC3A-1B9D-4AC1-B47E-F927C5485AF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011708" y="3665878"/>
                <a:ext cx="2235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600A81E-0F1C-4A73-9096-52A1A04FCAF0}"/>
                  </a:ext>
                </a:extLst>
              </p14:cNvPr>
              <p14:cNvContentPartPr/>
              <p14:nvPr/>
            </p14:nvContentPartPr>
            <p14:xfrm>
              <a:off x="7239588" y="3729958"/>
              <a:ext cx="104040" cy="1562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600A81E-0F1C-4A73-9096-52A1A04FCAF0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230588" y="3721318"/>
                <a:ext cx="121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42F1347-2CC9-4257-8863-B952F6A5EB21}"/>
                  </a:ext>
                </a:extLst>
              </p14:cNvPr>
              <p14:cNvContentPartPr/>
              <p14:nvPr/>
            </p14:nvContentPartPr>
            <p14:xfrm>
              <a:off x="7434348" y="3596038"/>
              <a:ext cx="10080" cy="302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42F1347-2CC9-4257-8863-B952F6A5EB21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425348" y="3587398"/>
                <a:ext cx="27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978D97C-F9AB-493D-8DD3-FEFC543BCD95}"/>
                  </a:ext>
                </a:extLst>
              </p14:cNvPr>
              <p14:cNvContentPartPr/>
              <p14:nvPr/>
            </p14:nvContentPartPr>
            <p14:xfrm>
              <a:off x="7366308" y="3725278"/>
              <a:ext cx="200160" cy="1530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978D97C-F9AB-493D-8DD3-FEFC543BCD9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357668" y="3716638"/>
                <a:ext cx="217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1B55574-ACF7-47F6-8633-E204A07380F7}"/>
                  </a:ext>
                </a:extLst>
              </p14:cNvPr>
              <p14:cNvContentPartPr/>
              <p14:nvPr/>
            </p14:nvContentPartPr>
            <p14:xfrm>
              <a:off x="7676628" y="3461758"/>
              <a:ext cx="155520" cy="4150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1B55574-ACF7-47F6-8633-E204A07380F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7667628" y="3452758"/>
                <a:ext cx="173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8EE2141-E219-4552-B58F-94DA220C7994}"/>
                  </a:ext>
                </a:extLst>
              </p14:cNvPr>
              <p14:cNvContentPartPr/>
              <p14:nvPr/>
            </p14:nvContentPartPr>
            <p14:xfrm>
              <a:off x="8002068" y="3693238"/>
              <a:ext cx="159120" cy="1346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8EE2141-E219-4552-B58F-94DA220C799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7993068" y="3684238"/>
                <a:ext cx="176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9602451-B196-49DC-BEA3-68EC72420E95}"/>
                  </a:ext>
                </a:extLst>
              </p14:cNvPr>
              <p14:cNvContentPartPr/>
              <p14:nvPr/>
            </p14:nvContentPartPr>
            <p14:xfrm>
              <a:off x="8254428" y="3674158"/>
              <a:ext cx="162360" cy="1382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9602451-B196-49DC-BEA3-68EC72420E95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245788" y="3665518"/>
                <a:ext cx="180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D06346E-56D7-41F7-B3C3-916CBF53541B}"/>
                  </a:ext>
                </a:extLst>
              </p14:cNvPr>
              <p14:cNvContentPartPr/>
              <p14:nvPr/>
            </p14:nvContentPartPr>
            <p14:xfrm>
              <a:off x="8750148" y="3620158"/>
              <a:ext cx="233640" cy="1681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D06346E-56D7-41F7-B3C3-916CBF53541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8741508" y="3611158"/>
                <a:ext cx="2512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B11BAFB-AE33-4C53-B6BD-9E6B38AD9FFE}"/>
                  </a:ext>
                </a:extLst>
              </p14:cNvPr>
              <p14:cNvContentPartPr/>
              <p14:nvPr/>
            </p14:nvContentPartPr>
            <p14:xfrm>
              <a:off x="9061188" y="3358798"/>
              <a:ext cx="186480" cy="450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B11BAFB-AE33-4C53-B6BD-9E6B38AD9FFE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052548" y="3350158"/>
                <a:ext cx="2041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0B70C47-0FDD-4833-B049-AE4E126D7A32}"/>
                  </a:ext>
                </a:extLst>
              </p14:cNvPr>
              <p14:cNvContentPartPr/>
              <p14:nvPr/>
            </p14:nvContentPartPr>
            <p14:xfrm>
              <a:off x="9343428" y="3533758"/>
              <a:ext cx="155880" cy="3103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0B70C47-0FDD-4833-B049-AE4E126D7A3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334428" y="3524758"/>
                <a:ext cx="1735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934359B-30F4-4F92-85D2-E55056B0D2CE}"/>
                  </a:ext>
                </a:extLst>
              </p14:cNvPr>
              <p14:cNvContentPartPr/>
              <p14:nvPr/>
            </p14:nvContentPartPr>
            <p14:xfrm>
              <a:off x="9496068" y="3660478"/>
              <a:ext cx="114840" cy="179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934359B-30F4-4F92-85D2-E55056B0D2CE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487068" y="3651838"/>
                <a:ext cx="132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1F7A2BA2-67ED-4C38-B250-3DAC0AE0738D}"/>
                  </a:ext>
                </a:extLst>
              </p14:cNvPr>
              <p14:cNvContentPartPr/>
              <p14:nvPr/>
            </p14:nvContentPartPr>
            <p14:xfrm>
              <a:off x="9727188" y="3435478"/>
              <a:ext cx="159120" cy="4111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1F7A2BA2-67ED-4C38-B250-3DAC0AE0738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718188" y="3426478"/>
                <a:ext cx="1767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750D449-DC56-48AC-A982-567D06EEC32E}"/>
                  </a:ext>
                </a:extLst>
              </p14:cNvPr>
              <p14:cNvContentPartPr/>
              <p14:nvPr/>
            </p14:nvContentPartPr>
            <p14:xfrm>
              <a:off x="10322268" y="3428278"/>
              <a:ext cx="184680" cy="4917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750D449-DC56-48AC-A982-567D06EEC32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313268" y="3419278"/>
                <a:ext cx="2023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CFF6E35-E452-4780-AF9A-E3E66E6AE640}"/>
                  </a:ext>
                </a:extLst>
              </p14:cNvPr>
              <p14:cNvContentPartPr/>
              <p14:nvPr/>
            </p14:nvContentPartPr>
            <p14:xfrm>
              <a:off x="10204908" y="3658678"/>
              <a:ext cx="365040" cy="374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CFF6E35-E452-4780-AF9A-E3E66E6AE64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195908" y="3649678"/>
                <a:ext cx="382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F6B21E9-8DF4-4DE3-9463-DA74097AC0EA}"/>
                  </a:ext>
                </a:extLst>
              </p14:cNvPr>
              <p14:cNvContentPartPr/>
              <p14:nvPr/>
            </p14:nvContentPartPr>
            <p14:xfrm>
              <a:off x="10549068" y="3417478"/>
              <a:ext cx="235800" cy="4161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F6B21E9-8DF4-4DE3-9463-DA74097AC0EA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540428" y="3408838"/>
                <a:ext cx="2534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2107B2A-51CA-4081-A133-8337E9A630C9}"/>
                  </a:ext>
                </a:extLst>
              </p14:cNvPr>
              <p14:cNvContentPartPr/>
              <p14:nvPr/>
            </p14:nvContentPartPr>
            <p14:xfrm>
              <a:off x="10822668" y="3673078"/>
              <a:ext cx="219600" cy="1796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2107B2A-51CA-4081-A133-8337E9A630C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14028" y="3664078"/>
                <a:ext cx="23724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514C822-DD52-4BF2-851C-C2161A002165}"/>
              </a:ext>
            </a:extLst>
          </p:cNvPr>
          <p:cNvGrpSpPr/>
          <p:nvPr/>
        </p:nvGrpSpPr>
        <p:grpSpPr>
          <a:xfrm>
            <a:off x="615228" y="3805198"/>
            <a:ext cx="754200" cy="954000"/>
            <a:chOff x="615228" y="3805198"/>
            <a:chExt cx="754200" cy="9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7F161DC-D218-44EF-83B5-324E77EECF06}"/>
                    </a:ext>
                  </a:extLst>
                </p14:cNvPr>
                <p14:cNvContentPartPr/>
                <p14:nvPr/>
              </p14:nvContentPartPr>
              <p14:xfrm>
                <a:off x="615228" y="3895198"/>
                <a:ext cx="185400" cy="147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7F161DC-D218-44EF-83B5-324E77EECF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6228" y="3886198"/>
                  <a:ext cx="203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4EF956-E016-4474-98EE-C73ADB7EE198}"/>
                    </a:ext>
                  </a:extLst>
                </p14:cNvPr>
                <p14:cNvContentPartPr/>
                <p14:nvPr/>
              </p14:nvContentPartPr>
              <p14:xfrm>
                <a:off x="669588" y="3905998"/>
                <a:ext cx="306360" cy="509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4EF956-E016-4474-98EE-C73ADB7EE1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0588" y="3897358"/>
                  <a:ext cx="3240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EF881ED-1048-4E12-A4B3-B884ED3FD150}"/>
                    </a:ext>
                  </a:extLst>
                </p14:cNvPr>
                <p14:cNvContentPartPr/>
                <p14:nvPr/>
              </p14:nvContentPartPr>
              <p14:xfrm>
                <a:off x="877308" y="3805198"/>
                <a:ext cx="244080" cy="249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EF881ED-1048-4E12-A4B3-B884ED3FD1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8308" y="3796558"/>
                  <a:ext cx="261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37E0401-6002-4B09-AF00-5C437F1CC058}"/>
                    </a:ext>
                  </a:extLst>
                </p14:cNvPr>
                <p14:cNvContentPartPr/>
                <p14:nvPr/>
              </p14:nvContentPartPr>
              <p14:xfrm>
                <a:off x="615228" y="4528438"/>
                <a:ext cx="244080" cy="230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37E0401-6002-4B09-AF00-5C437F1CC0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06228" y="4519798"/>
                  <a:ext cx="261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D072573-7704-4173-AA2A-0297CD40D047}"/>
                    </a:ext>
                  </a:extLst>
                </p14:cNvPr>
                <p14:cNvContentPartPr/>
                <p14:nvPr/>
              </p14:nvContentPartPr>
              <p14:xfrm>
                <a:off x="997188" y="4221718"/>
                <a:ext cx="129240" cy="372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D072573-7704-4173-AA2A-0297CD40D04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8188" y="4213078"/>
                  <a:ext cx="146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2CFD0EA-563F-4989-9FC0-FEC66739D3B1}"/>
                    </a:ext>
                  </a:extLst>
                </p14:cNvPr>
                <p14:cNvContentPartPr/>
                <p14:nvPr/>
              </p14:nvContentPartPr>
              <p14:xfrm>
                <a:off x="947508" y="4388758"/>
                <a:ext cx="249120" cy="64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2CFD0EA-563F-4989-9FC0-FEC66739D3B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8508" y="4380118"/>
                  <a:ext cx="266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0FAFE2F-529F-440F-B395-5B6CCAD89040}"/>
                    </a:ext>
                  </a:extLst>
                </p14:cNvPr>
                <p14:cNvContentPartPr/>
                <p14:nvPr/>
              </p14:nvContentPartPr>
              <p14:xfrm>
                <a:off x="1227588" y="4143238"/>
                <a:ext cx="141840" cy="446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0FAFE2F-529F-440F-B395-5B6CCAD8904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218588" y="4134598"/>
                  <a:ext cx="1594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C9269E3-6EC7-45CC-9566-0756F6532549}"/>
              </a:ext>
            </a:extLst>
          </p:cNvPr>
          <p:cNvGrpSpPr/>
          <p:nvPr/>
        </p:nvGrpSpPr>
        <p:grpSpPr>
          <a:xfrm>
            <a:off x="1743468" y="4409998"/>
            <a:ext cx="1432080" cy="325080"/>
            <a:chOff x="1743468" y="4409998"/>
            <a:chExt cx="143208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CBE9B56-61EF-4160-ABC3-FAE1EC303ED3}"/>
                    </a:ext>
                  </a:extLst>
                </p14:cNvPr>
                <p14:cNvContentPartPr/>
                <p14:nvPr/>
              </p14:nvContentPartPr>
              <p14:xfrm>
                <a:off x="1743468" y="4409998"/>
                <a:ext cx="315000" cy="32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CBE9B56-61EF-4160-ABC3-FAE1EC303ED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34468" y="4401358"/>
                  <a:ext cx="332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1C7940-F6B4-47B2-A1AA-C3E88F04131A}"/>
                    </a:ext>
                  </a:extLst>
                </p14:cNvPr>
                <p14:cNvContentPartPr/>
                <p14:nvPr/>
              </p14:nvContentPartPr>
              <p14:xfrm>
                <a:off x="2083668" y="4537438"/>
                <a:ext cx="138960" cy="165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1C7940-F6B4-47B2-A1AA-C3E88F04131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75028" y="4528798"/>
                  <a:ext cx="156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9013AE4-AD31-4E57-82C3-2B01F21A404F}"/>
                    </a:ext>
                  </a:extLst>
                </p14:cNvPr>
                <p14:cNvContentPartPr/>
                <p14:nvPr/>
              </p14:nvContentPartPr>
              <p14:xfrm>
                <a:off x="2290308" y="4485238"/>
                <a:ext cx="122760" cy="187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9013AE4-AD31-4E57-82C3-2B01F21A404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281668" y="4476238"/>
                  <a:ext cx="140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A6509BE-0CD4-4B26-A130-25530586A2E5}"/>
                    </a:ext>
                  </a:extLst>
                </p14:cNvPr>
                <p14:cNvContentPartPr/>
                <p14:nvPr/>
              </p14:nvContentPartPr>
              <p14:xfrm>
                <a:off x="2463468" y="4510798"/>
                <a:ext cx="147240" cy="176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A6509BE-0CD4-4B26-A130-25530586A2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454468" y="4501798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1FF0A40-9198-4D75-A3C7-732F0AC6358E}"/>
                    </a:ext>
                  </a:extLst>
                </p14:cNvPr>
                <p14:cNvContentPartPr/>
                <p14:nvPr/>
              </p14:nvContentPartPr>
              <p14:xfrm>
                <a:off x="2607828" y="4532398"/>
                <a:ext cx="150480" cy="141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1FF0A40-9198-4D75-A3C7-732F0AC6358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99188" y="4523758"/>
                  <a:ext cx="168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FCB41F9-0EA5-4EBB-8DFB-F71D7BAEF164}"/>
                    </a:ext>
                  </a:extLst>
                </p14:cNvPr>
                <p14:cNvContentPartPr/>
                <p14:nvPr/>
              </p14:nvContentPartPr>
              <p14:xfrm>
                <a:off x="2832468" y="4490638"/>
                <a:ext cx="128160" cy="213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FCB41F9-0EA5-4EBB-8DFB-F71D7BAEF16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823468" y="4481638"/>
                  <a:ext cx="14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80D66B-1985-48A7-85C3-257FC2965C40}"/>
                    </a:ext>
                  </a:extLst>
                </p14:cNvPr>
                <p14:cNvContentPartPr/>
                <p14:nvPr/>
              </p14:nvContentPartPr>
              <p14:xfrm>
                <a:off x="3031548" y="4472998"/>
                <a:ext cx="144000" cy="2620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80D66B-1985-48A7-85C3-257FC2965C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022908" y="4464358"/>
                  <a:ext cx="1616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D7CA872-FC1A-4EFD-99FC-DE5CE531A625}"/>
              </a:ext>
            </a:extLst>
          </p:cNvPr>
          <p:cNvGrpSpPr/>
          <p:nvPr/>
        </p:nvGrpSpPr>
        <p:grpSpPr>
          <a:xfrm>
            <a:off x="3643548" y="4397038"/>
            <a:ext cx="1591920" cy="283320"/>
            <a:chOff x="3643548" y="4397038"/>
            <a:chExt cx="159192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125B695-A04C-4795-921E-82152F3EBE63}"/>
                    </a:ext>
                  </a:extLst>
                </p14:cNvPr>
                <p14:cNvContentPartPr/>
                <p14:nvPr/>
              </p14:nvContentPartPr>
              <p14:xfrm>
                <a:off x="3643548" y="4496758"/>
                <a:ext cx="165240" cy="152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125B695-A04C-4795-921E-82152F3EBE6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34548" y="4487758"/>
                  <a:ext cx="18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43E7710-4DE7-44A2-8BD0-52E489015F84}"/>
                    </a:ext>
                  </a:extLst>
                </p14:cNvPr>
                <p14:cNvContentPartPr/>
                <p14:nvPr/>
              </p14:nvContentPartPr>
              <p14:xfrm>
                <a:off x="3952788" y="4481278"/>
                <a:ext cx="127440" cy="163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43E7710-4DE7-44A2-8BD0-52E489015F8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43788" y="4472638"/>
                  <a:ext cx="145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A3BDA17-BC8B-4341-A8AA-FD0E974F3F05}"/>
                    </a:ext>
                  </a:extLst>
                </p14:cNvPr>
                <p14:cNvContentPartPr/>
                <p14:nvPr/>
              </p14:nvContentPartPr>
              <p14:xfrm>
                <a:off x="4186068" y="4460398"/>
                <a:ext cx="106560" cy="174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A3BDA17-BC8B-4341-A8AA-FD0E974F3F0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77428" y="4451398"/>
                  <a:ext cx="12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2BC237F-594C-4F07-BA87-4D7E1627273D}"/>
                    </a:ext>
                  </a:extLst>
                </p14:cNvPr>
                <p14:cNvContentPartPr/>
                <p14:nvPr/>
              </p14:nvContentPartPr>
              <p14:xfrm>
                <a:off x="4439508" y="4464358"/>
                <a:ext cx="144360" cy="170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2BC237F-594C-4F07-BA87-4D7E1627273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30508" y="4455358"/>
                  <a:ext cx="162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43464DD-F165-4037-9EEB-ABE510308CCA}"/>
                    </a:ext>
                  </a:extLst>
                </p14:cNvPr>
                <p14:cNvContentPartPr/>
                <p14:nvPr/>
              </p14:nvContentPartPr>
              <p14:xfrm>
                <a:off x="4695108" y="4426558"/>
                <a:ext cx="172080" cy="217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43464DD-F165-4037-9EEB-ABE510308CC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86108" y="4417558"/>
                  <a:ext cx="189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86617C-1CF1-4B05-97C2-71BBC911C8FD}"/>
                    </a:ext>
                  </a:extLst>
                </p14:cNvPr>
                <p14:cNvContentPartPr/>
                <p14:nvPr/>
              </p14:nvContentPartPr>
              <p14:xfrm>
                <a:off x="5018388" y="4397038"/>
                <a:ext cx="141840" cy="223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86617C-1CF1-4B05-97C2-71BBC911C8F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009748" y="4388038"/>
                  <a:ext cx="159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A52C987-12F6-4C95-A6C5-07E8FC6ED135}"/>
                    </a:ext>
                  </a:extLst>
                </p14:cNvPr>
                <p14:cNvContentPartPr/>
                <p14:nvPr/>
              </p14:nvContentPartPr>
              <p14:xfrm>
                <a:off x="5230788" y="4676038"/>
                <a:ext cx="4680" cy="4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A52C987-12F6-4C95-A6C5-07E8FC6ED13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21788" y="4667038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F0D8074-A92E-49AD-B363-979F5F537F03}"/>
              </a:ext>
            </a:extLst>
          </p:cNvPr>
          <p:cNvGrpSpPr/>
          <p:nvPr/>
        </p:nvGrpSpPr>
        <p:grpSpPr>
          <a:xfrm>
            <a:off x="2837148" y="4939198"/>
            <a:ext cx="2063160" cy="470520"/>
            <a:chOff x="2837148" y="4939198"/>
            <a:chExt cx="206316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F1EA600-2FD6-4E5E-A642-E6C7DDB74638}"/>
                    </a:ext>
                  </a:extLst>
                </p14:cNvPr>
                <p14:cNvContentPartPr/>
                <p14:nvPr/>
              </p14:nvContentPartPr>
              <p14:xfrm>
                <a:off x="2877828" y="5006878"/>
                <a:ext cx="294120" cy="335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F1EA600-2FD6-4E5E-A642-E6C7DDB7463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69188" y="4998238"/>
                  <a:ext cx="311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E212321-A3B4-46DB-B018-5CF182032999}"/>
                    </a:ext>
                  </a:extLst>
                </p14:cNvPr>
                <p14:cNvContentPartPr/>
                <p14:nvPr/>
              </p14:nvContentPartPr>
              <p14:xfrm>
                <a:off x="2837148" y="4952518"/>
                <a:ext cx="302760" cy="363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E212321-A3B4-46DB-B018-5CF18203299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828508" y="4943878"/>
                  <a:ext cx="320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A3153FE-4ACA-4920-8EB4-042BF8BFC942}"/>
                    </a:ext>
                  </a:extLst>
                </p14:cNvPr>
                <p14:cNvContentPartPr/>
                <p14:nvPr/>
              </p14:nvContentPartPr>
              <p14:xfrm>
                <a:off x="3369588" y="5051518"/>
                <a:ext cx="374760" cy="182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A3153FE-4ACA-4920-8EB4-042BF8BFC94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0948" y="5042878"/>
                  <a:ext cx="392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2EA36CA-B5FE-4E51-8410-23DC5B53D270}"/>
                    </a:ext>
                  </a:extLst>
                </p14:cNvPr>
                <p14:cNvContentPartPr/>
                <p14:nvPr/>
              </p14:nvContentPartPr>
              <p14:xfrm>
                <a:off x="3849828" y="5001838"/>
                <a:ext cx="364680" cy="325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2EA36CA-B5FE-4E51-8410-23DC5B53D27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841188" y="4992838"/>
                  <a:ext cx="382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44DE4DF-9CA2-47FF-81F1-185496C8864D}"/>
                    </a:ext>
                  </a:extLst>
                </p14:cNvPr>
                <p14:cNvContentPartPr/>
                <p14:nvPr/>
              </p14:nvContentPartPr>
              <p14:xfrm>
                <a:off x="4290468" y="5038918"/>
                <a:ext cx="115920" cy="250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44DE4DF-9CA2-47FF-81F1-185496C8864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281828" y="5029918"/>
                  <a:ext cx="133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D8E8FFE-22FC-49A9-84E3-96B4959E0019}"/>
                    </a:ext>
                  </a:extLst>
                </p14:cNvPr>
                <p14:cNvContentPartPr/>
                <p14:nvPr/>
              </p14:nvContentPartPr>
              <p14:xfrm>
                <a:off x="4269948" y="4992838"/>
                <a:ext cx="282600" cy="323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D8E8FFE-22FC-49A9-84E3-96B4959E001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260948" y="4984198"/>
                  <a:ext cx="3002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4CDB429-8A1E-4995-B9DD-1651B609D6FD}"/>
                    </a:ext>
                  </a:extLst>
                </p14:cNvPr>
                <p14:cNvContentPartPr/>
                <p14:nvPr/>
              </p14:nvContentPartPr>
              <p14:xfrm>
                <a:off x="4656228" y="4939198"/>
                <a:ext cx="244080" cy="470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4CDB429-8A1E-4995-B9DD-1651B609D6F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647228" y="4930558"/>
                  <a:ext cx="2617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29CD9E1-2A8B-43AE-B0AF-AABDB7161DAE}"/>
              </a:ext>
            </a:extLst>
          </p:cNvPr>
          <p:cNvGrpSpPr/>
          <p:nvPr/>
        </p:nvGrpSpPr>
        <p:grpSpPr>
          <a:xfrm>
            <a:off x="4973748" y="4897078"/>
            <a:ext cx="1273320" cy="673560"/>
            <a:chOff x="4973748" y="4897078"/>
            <a:chExt cx="127332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11430C6-9390-4EEE-9CD3-10B059571D66}"/>
                    </a:ext>
                  </a:extLst>
                </p14:cNvPr>
                <p14:cNvContentPartPr/>
                <p14:nvPr/>
              </p14:nvContentPartPr>
              <p14:xfrm>
                <a:off x="4973748" y="5072758"/>
                <a:ext cx="267840" cy="197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11430C6-9390-4EEE-9CD3-10B059571D6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964748" y="5064118"/>
                  <a:ext cx="28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71FBF84-06E0-4455-8065-662616C1C18E}"/>
                    </a:ext>
                  </a:extLst>
                </p14:cNvPr>
                <p14:cNvContentPartPr/>
                <p14:nvPr/>
              </p14:nvContentPartPr>
              <p14:xfrm>
                <a:off x="5196228" y="5273638"/>
                <a:ext cx="121320" cy="240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71FBF84-06E0-4455-8065-662616C1C18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187588" y="5264638"/>
                  <a:ext cx="138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EE724C5-3C27-42DF-94FA-20EDC63A7200}"/>
                    </a:ext>
                  </a:extLst>
                </p14:cNvPr>
                <p14:cNvContentPartPr/>
                <p14:nvPr/>
              </p14:nvContentPartPr>
              <p14:xfrm>
                <a:off x="5422668" y="5256358"/>
                <a:ext cx="144000" cy="3142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EE724C5-3C27-42DF-94FA-20EDC63A720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414028" y="5247358"/>
                  <a:ext cx="161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67C987E-FB53-45C7-84CB-0D100966B349}"/>
                    </a:ext>
                  </a:extLst>
                </p14:cNvPr>
                <p14:cNvContentPartPr/>
                <p14:nvPr/>
              </p14:nvContentPartPr>
              <p14:xfrm>
                <a:off x="5578548" y="5057278"/>
                <a:ext cx="293760" cy="232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67C987E-FB53-45C7-84CB-0D100966B34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569548" y="5048278"/>
                  <a:ext cx="311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E64C0CA-CB36-4CD2-BE00-766C709AD277}"/>
                    </a:ext>
                  </a:extLst>
                </p14:cNvPr>
                <p14:cNvContentPartPr/>
                <p14:nvPr/>
              </p14:nvContentPartPr>
              <p14:xfrm>
                <a:off x="5961588" y="4897078"/>
                <a:ext cx="285480" cy="488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E64C0CA-CB36-4CD2-BE00-766C709AD27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52948" y="4888438"/>
                  <a:ext cx="303120" cy="50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887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EEFBCCA-B191-4B42-BA7E-4CB49680F4F0}"/>
              </a:ext>
            </a:extLst>
          </p:cNvPr>
          <p:cNvGrpSpPr/>
          <p:nvPr/>
        </p:nvGrpSpPr>
        <p:grpSpPr>
          <a:xfrm>
            <a:off x="9063674" y="170584"/>
            <a:ext cx="2912040" cy="596160"/>
            <a:chOff x="9063674" y="170584"/>
            <a:chExt cx="291204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0102D7E-D45F-4D64-8457-49FA0FF50731}"/>
                    </a:ext>
                  </a:extLst>
                </p14:cNvPr>
                <p14:cNvContentPartPr/>
                <p14:nvPr/>
              </p14:nvContentPartPr>
              <p14:xfrm>
                <a:off x="9063674" y="464344"/>
                <a:ext cx="252720" cy="22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0102D7E-D45F-4D64-8457-49FA0FF507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54674" y="455344"/>
                  <a:ext cx="270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8ADDC6-8B31-4C2A-9FA2-8FDB57C1EAF0}"/>
                    </a:ext>
                  </a:extLst>
                </p14:cNvPr>
                <p14:cNvContentPartPr/>
                <p14:nvPr/>
              </p14:nvContentPartPr>
              <p14:xfrm>
                <a:off x="9251594" y="180664"/>
                <a:ext cx="306720" cy="48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8ADDC6-8B31-4C2A-9FA2-8FDB57C1EA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42954" y="172024"/>
                  <a:ext cx="324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44E92E-3433-4F29-BEEB-F361B593CA8C}"/>
                    </a:ext>
                  </a:extLst>
                </p14:cNvPr>
                <p14:cNvContentPartPr/>
                <p14:nvPr/>
              </p14:nvContentPartPr>
              <p14:xfrm>
                <a:off x="9354554" y="568744"/>
                <a:ext cx="83880" cy="125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44E92E-3433-4F29-BEEB-F361B593CA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45554" y="559744"/>
                  <a:ext cx="101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F4D78F-D32D-480B-96C9-E8668ED61D7C}"/>
                    </a:ext>
                  </a:extLst>
                </p14:cNvPr>
                <p14:cNvContentPartPr/>
                <p14:nvPr/>
              </p14:nvContentPartPr>
              <p14:xfrm>
                <a:off x="9484874" y="486304"/>
                <a:ext cx="169200" cy="21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F4D78F-D32D-480B-96C9-E8668ED61D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6234" y="477304"/>
                  <a:ext cx="186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7411BC-2DB8-41ED-96BC-6FAAA7B4F4F3}"/>
                    </a:ext>
                  </a:extLst>
                </p14:cNvPr>
                <p14:cNvContentPartPr/>
                <p14:nvPr/>
              </p14:nvContentPartPr>
              <p14:xfrm>
                <a:off x="9804914" y="194344"/>
                <a:ext cx="275040" cy="50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7411BC-2DB8-41ED-96BC-6FAAA7B4F4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96274" y="185704"/>
                  <a:ext cx="2926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88D2EB-5CC2-460B-A278-01EFED19FD07}"/>
                    </a:ext>
                  </a:extLst>
                </p14:cNvPr>
                <p14:cNvContentPartPr/>
                <p14:nvPr/>
              </p14:nvContentPartPr>
              <p14:xfrm>
                <a:off x="9669194" y="444544"/>
                <a:ext cx="437760" cy="94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88D2EB-5CC2-460B-A278-01EFED19FD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0554" y="435544"/>
                  <a:ext cx="455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D1B193-6697-4221-B3B3-3990710CE0F3}"/>
                    </a:ext>
                  </a:extLst>
                </p14:cNvPr>
                <p14:cNvContentPartPr/>
                <p14:nvPr/>
              </p14:nvContentPartPr>
              <p14:xfrm>
                <a:off x="9994634" y="495664"/>
                <a:ext cx="259920" cy="185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D1B193-6697-4221-B3B3-3990710CE0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634" y="486664"/>
                  <a:ext cx="277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8E13C-CDDB-4075-83AA-DBA9A7D720DC}"/>
                    </a:ext>
                  </a:extLst>
                </p14:cNvPr>
                <p14:cNvContentPartPr/>
                <p14:nvPr/>
              </p14:nvContentPartPr>
              <p14:xfrm>
                <a:off x="10355714" y="170584"/>
                <a:ext cx="263160" cy="49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8E13C-CDDB-4075-83AA-DBA9A7D720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46714" y="161584"/>
                  <a:ext cx="2808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482906-A156-4DE1-86CD-F585B4F08268}"/>
                    </a:ext>
                  </a:extLst>
                </p14:cNvPr>
                <p14:cNvContentPartPr/>
                <p14:nvPr/>
              </p14:nvContentPartPr>
              <p14:xfrm>
                <a:off x="10402154" y="465064"/>
                <a:ext cx="223200" cy="21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482906-A156-4DE1-86CD-F585B4F082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93514" y="456064"/>
                  <a:ext cx="24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580471-F921-42D3-AEC8-0DC0228CBBBD}"/>
                    </a:ext>
                  </a:extLst>
                </p14:cNvPr>
                <p14:cNvContentPartPr/>
                <p14:nvPr/>
              </p14:nvContentPartPr>
              <p14:xfrm>
                <a:off x="10654514" y="521224"/>
                <a:ext cx="202320" cy="164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580471-F921-42D3-AEC8-0DC0228CBB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45874" y="512224"/>
                  <a:ext cx="219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9DC5E0-5547-46B3-9133-31B9FE431D21}"/>
                    </a:ext>
                  </a:extLst>
                </p14:cNvPr>
                <p14:cNvContentPartPr/>
                <p14:nvPr/>
              </p14:nvContentPartPr>
              <p14:xfrm>
                <a:off x="10956914" y="196144"/>
                <a:ext cx="330840" cy="515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9DC5E0-5547-46B3-9133-31B9FE431D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47914" y="187144"/>
                  <a:ext cx="3484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3F1D0B-58BD-46C0-A65A-F6AE50563E61}"/>
                    </a:ext>
                  </a:extLst>
                </p14:cNvPr>
                <p14:cNvContentPartPr/>
                <p14:nvPr/>
              </p14:nvContentPartPr>
              <p14:xfrm>
                <a:off x="10865114" y="409624"/>
                <a:ext cx="441360" cy="263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3F1D0B-58BD-46C0-A65A-F6AE50563E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56114" y="400624"/>
                  <a:ext cx="459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3B7527-0764-409A-AB6F-89DD02D9A7CF}"/>
                    </a:ext>
                  </a:extLst>
                </p14:cNvPr>
                <p14:cNvContentPartPr/>
                <p14:nvPr/>
              </p14:nvContentPartPr>
              <p14:xfrm>
                <a:off x="11382794" y="424384"/>
                <a:ext cx="21600" cy="3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3B7527-0764-409A-AB6F-89DD02D9A7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73794" y="415744"/>
                  <a:ext cx="39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3B1B69-3CB5-47AD-8EDC-3128C34F085A}"/>
                    </a:ext>
                  </a:extLst>
                </p14:cNvPr>
                <p14:cNvContentPartPr/>
                <p14:nvPr/>
              </p14:nvContentPartPr>
              <p14:xfrm>
                <a:off x="11394314" y="503944"/>
                <a:ext cx="81000" cy="14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3B1B69-3CB5-47AD-8EDC-3128C34F08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85674" y="495304"/>
                  <a:ext cx="9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2F76653-5388-4B96-974B-49AF931FEFAD}"/>
                    </a:ext>
                  </a:extLst>
                </p14:cNvPr>
                <p14:cNvContentPartPr/>
                <p14:nvPr/>
              </p14:nvContentPartPr>
              <p14:xfrm>
                <a:off x="11537234" y="535624"/>
                <a:ext cx="438480" cy="23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2F76653-5388-4B96-974B-49AF931FEF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28234" y="526624"/>
                  <a:ext cx="45612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6D2240-D990-49F1-ABCB-C4A40AB10546}"/>
                  </a:ext>
                </a:extLst>
              </p14:cNvPr>
              <p14:cNvContentPartPr/>
              <p14:nvPr/>
            </p14:nvContentPartPr>
            <p14:xfrm>
              <a:off x="669554" y="480904"/>
              <a:ext cx="173160" cy="2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6D2240-D990-49F1-ABCB-C4A40AB105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914" y="471904"/>
                <a:ext cx="1908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A49B66-26F0-4A82-87CD-F9C96221286A}"/>
                  </a:ext>
                </a:extLst>
              </p14:cNvPr>
              <p14:cNvContentPartPr/>
              <p14:nvPr/>
            </p14:nvContentPartPr>
            <p14:xfrm>
              <a:off x="562274" y="403144"/>
              <a:ext cx="631440" cy="13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A49B66-26F0-4A82-87CD-F9C9622128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3274" y="394144"/>
                <a:ext cx="649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B75786-1050-4B0F-96AC-0B031C7D23B6}"/>
                  </a:ext>
                </a:extLst>
              </p14:cNvPr>
              <p14:cNvContentPartPr/>
              <p14:nvPr/>
            </p14:nvContentPartPr>
            <p14:xfrm>
              <a:off x="1067354" y="282184"/>
              <a:ext cx="310320" cy="45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B75786-1050-4B0F-96AC-0B031C7D23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8714" y="273544"/>
                <a:ext cx="3279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A45A28-B528-4F05-8C63-714E5D73861A}"/>
                  </a:ext>
                </a:extLst>
              </p14:cNvPr>
              <p14:cNvContentPartPr/>
              <p14:nvPr/>
            </p14:nvContentPartPr>
            <p14:xfrm>
              <a:off x="1337354" y="546064"/>
              <a:ext cx="249840" cy="21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A45A28-B528-4F05-8C63-714E5D7386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28354" y="537424"/>
                <a:ext cx="267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E2177D-65BD-4B5F-9144-A840444A36C9}"/>
                  </a:ext>
                </a:extLst>
              </p14:cNvPr>
              <p14:cNvContentPartPr/>
              <p14:nvPr/>
            </p14:nvContentPartPr>
            <p14:xfrm>
              <a:off x="1584314" y="592864"/>
              <a:ext cx="198720" cy="21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E2177D-65BD-4B5F-9144-A840444A36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75314" y="583864"/>
                <a:ext cx="2163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B0BA39F-5EC6-448E-B632-180EFA4DA04E}"/>
                  </a:ext>
                </a:extLst>
              </p14:cNvPr>
              <p14:cNvContentPartPr/>
              <p14:nvPr/>
            </p14:nvContentPartPr>
            <p14:xfrm>
              <a:off x="683234" y="1194064"/>
              <a:ext cx="285480" cy="224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B0BA39F-5EC6-448E-B632-180EFA4DA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4234" y="1185424"/>
                <a:ext cx="303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EFFC277-010D-48F0-902A-68ADE4E622E4}"/>
                  </a:ext>
                </a:extLst>
              </p14:cNvPr>
              <p14:cNvContentPartPr/>
              <p14:nvPr/>
            </p14:nvContentPartPr>
            <p14:xfrm>
              <a:off x="1029554" y="1268584"/>
              <a:ext cx="72720" cy="148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EFFC277-010D-48F0-902A-68ADE4E622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0914" y="1259584"/>
                <a:ext cx="90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343A199-3D4B-4D02-82F2-E3F016DC49BC}"/>
                  </a:ext>
                </a:extLst>
              </p14:cNvPr>
              <p14:cNvContentPartPr/>
              <p14:nvPr/>
            </p14:nvContentPartPr>
            <p14:xfrm>
              <a:off x="1326194" y="959704"/>
              <a:ext cx="206280" cy="455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343A199-3D4B-4D02-82F2-E3F016DC49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7194" y="950704"/>
                <a:ext cx="2239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C41EAF1-E0E0-4B90-82C2-4316DDE1FCE0}"/>
                  </a:ext>
                </a:extLst>
              </p14:cNvPr>
              <p14:cNvContentPartPr/>
              <p14:nvPr/>
            </p14:nvContentPartPr>
            <p14:xfrm>
              <a:off x="1229354" y="1133584"/>
              <a:ext cx="366840" cy="122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C41EAF1-E0E0-4B90-82C2-4316DDE1FC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0354" y="1124584"/>
                <a:ext cx="384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400F39B-67AD-41C6-876C-7A5D8F408B07}"/>
                  </a:ext>
                </a:extLst>
              </p14:cNvPr>
              <p14:cNvContentPartPr/>
              <p14:nvPr/>
            </p14:nvContentPartPr>
            <p14:xfrm>
              <a:off x="1569194" y="934504"/>
              <a:ext cx="242640" cy="497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400F39B-67AD-41C6-876C-7A5D8F408B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60554" y="925504"/>
                <a:ext cx="260280" cy="51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29AE6E30-AB85-40E1-B16D-A7596D79E4C2}"/>
              </a:ext>
            </a:extLst>
          </p:cNvPr>
          <p:cNvGrpSpPr/>
          <p:nvPr/>
        </p:nvGrpSpPr>
        <p:grpSpPr>
          <a:xfrm>
            <a:off x="2093354" y="159064"/>
            <a:ext cx="6665400" cy="1600560"/>
            <a:chOff x="2093354" y="159064"/>
            <a:chExt cx="6665400" cy="16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55C849-7649-4BCE-9F13-0B74DD5AEF15}"/>
                    </a:ext>
                  </a:extLst>
                </p14:cNvPr>
                <p14:cNvContentPartPr/>
                <p14:nvPr/>
              </p14:nvContentPartPr>
              <p14:xfrm>
                <a:off x="2558834" y="447064"/>
                <a:ext cx="240120" cy="37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55C849-7649-4BCE-9F13-0B74DD5AEF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49834" y="438064"/>
                  <a:ext cx="257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E36FAF-5898-4A8C-9D2A-2964794E58DC}"/>
                    </a:ext>
                  </a:extLst>
                </p14:cNvPr>
                <p14:cNvContentPartPr/>
                <p14:nvPr/>
              </p14:nvContentPartPr>
              <p14:xfrm>
                <a:off x="2420234" y="402424"/>
                <a:ext cx="431640" cy="37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E36FAF-5898-4A8C-9D2A-2964794E58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1594" y="393784"/>
                  <a:ext cx="449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26233B-07C7-4953-8A6D-A36FD0A804D3}"/>
                    </a:ext>
                  </a:extLst>
                </p14:cNvPr>
                <p14:cNvContentPartPr/>
                <p14:nvPr/>
              </p14:nvContentPartPr>
              <p14:xfrm>
                <a:off x="3227354" y="201544"/>
                <a:ext cx="353160" cy="516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26233B-07C7-4953-8A6D-A36FD0A804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18354" y="192544"/>
                  <a:ext cx="3708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127B2-4F54-43A7-BDD0-B22FD1D66283}"/>
                    </a:ext>
                  </a:extLst>
                </p14:cNvPr>
                <p14:cNvContentPartPr/>
                <p14:nvPr/>
              </p14:nvContentPartPr>
              <p14:xfrm>
                <a:off x="3587714" y="476944"/>
                <a:ext cx="281880" cy="203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127B2-4F54-43A7-BDD0-B22FD1D662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9074" y="467944"/>
                  <a:ext cx="299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B88056-AA57-41E8-BF8B-583B4C722AB4}"/>
                    </a:ext>
                  </a:extLst>
                </p14:cNvPr>
                <p14:cNvContentPartPr/>
                <p14:nvPr/>
              </p14:nvContentPartPr>
              <p14:xfrm>
                <a:off x="3918194" y="430864"/>
                <a:ext cx="167760" cy="225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B88056-AA57-41E8-BF8B-583B4C722A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09194" y="422224"/>
                  <a:ext cx="185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955E32-0C9D-4B45-85FF-F9F7F4317AA7}"/>
                    </a:ext>
                  </a:extLst>
                </p14:cNvPr>
                <p14:cNvContentPartPr/>
                <p14:nvPr/>
              </p14:nvContentPartPr>
              <p14:xfrm>
                <a:off x="4339394" y="451744"/>
                <a:ext cx="254160" cy="22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955E32-0C9D-4B45-85FF-F9F7F4317A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0754" y="443104"/>
                  <a:ext cx="271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68B3AE-8D90-4660-BA80-577BE61EF5D6}"/>
                    </a:ext>
                  </a:extLst>
                </p14:cNvPr>
                <p14:cNvContentPartPr/>
                <p14:nvPr/>
              </p14:nvContentPartPr>
              <p14:xfrm>
                <a:off x="5038874" y="159064"/>
                <a:ext cx="306720" cy="52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68B3AE-8D90-4660-BA80-577BE61EF5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9874" y="150424"/>
                  <a:ext cx="32436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741B3C-60B8-4C66-886D-55C29DE0C77B}"/>
                    </a:ext>
                  </a:extLst>
                </p14:cNvPr>
                <p14:cNvContentPartPr/>
                <p14:nvPr/>
              </p14:nvContentPartPr>
              <p14:xfrm>
                <a:off x="5375474" y="516904"/>
                <a:ext cx="87120" cy="13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741B3C-60B8-4C66-886D-55C29DE0C7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66834" y="507904"/>
                  <a:ext cx="104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AA6427-FD77-4CB7-89D4-DE07ACAB16EC}"/>
                    </a:ext>
                  </a:extLst>
                </p14:cNvPr>
                <p14:cNvContentPartPr/>
                <p14:nvPr/>
              </p14:nvContentPartPr>
              <p14:xfrm>
                <a:off x="5204474" y="487024"/>
                <a:ext cx="359640" cy="589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AA6427-FD77-4CB7-89D4-DE07ACAB16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95474" y="478384"/>
                  <a:ext cx="3772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1B32EF-2333-4E0F-87AA-C6DAF8B928E2}"/>
                    </a:ext>
                  </a:extLst>
                </p14:cNvPr>
                <p14:cNvContentPartPr/>
                <p14:nvPr/>
              </p14:nvContentPartPr>
              <p14:xfrm>
                <a:off x="5431994" y="563344"/>
                <a:ext cx="228600" cy="413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1B32EF-2333-4E0F-87AA-C6DAF8B928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22994" y="554344"/>
                  <a:ext cx="246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4D0153-260F-4771-A47B-5AD5A6DD3D46}"/>
                    </a:ext>
                  </a:extLst>
                </p14:cNvPr>
                <p14:cNvContentPartPr/>
                <p14:nvPr/>
              </p14:nvContentPartPr>
              <p14:xfrm>
                <a:off x="5592914" y="438424"/>
                <a:ext cx="322560" cy="21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4D0153-260F-4771-A47B-5AD5A6DD3D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3914" y="429784"/>
                  <a:ext cx="340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31D3F8-0A32-44AE-9A88-C08BF050107B}"/>
                    </a:ext>
                  </a:extLst>
                </p14:cNvPr>
                <p14:cNvContentPartPr/>
                <p14:nvPr/>
              </p14:nvContentPartPr>
              <p14:xfrm>
                <a:off x="5920514" y="452464"/>
                <a:ext cx="225360" cy="19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31D3F8-0A32-44AE-9A88-C08BF05010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11514" y="443464"/>
                  <a:ext cx="243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E7C3A9-212A-4F5D-9BAE-8EDD3D553CE4}"/>
                    </a:ext>
                  </a:extLst>
                </p14:cNvPr>
                <p14:cNvContentPartPr/>
                <p14:nvPr/>
              </p14:nvContentPartPr>
              <p14:xfrm>
                <a:off x="6162794" y="429064"/>
                <a:ext cx="276840" cy="28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E7C3A9-212A-4F5D-9BAE-8EDD3D553C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4154" y="420064"/>
                  <a:ext cx="294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44BA85-78AE-4440-9ADB-019352DFA506}"/>
                    </a:ext>
                  </a:extLst>
                </p14:cNvPr>
                <p14:cNvContentPartPr/>
                <p14:nvPr/>
              </p14:nvContentPartPr>
              <p14:xfrm>
                <a:off x="6355034" y="538144"/>
                <a:ext cx="307440" cy="58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44BA85-78AE-4440-9ADB-019352DFA5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6034" y="529504"/>
                  <a:ext cx="3250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3D769D-561D-4278-B688-59FD49EFB5A8}"/>
                    </a:ext>
                  </a:extLst>
                </p14:cNvPr>
                <p14:cNvContentPartPr/>
                <p14:nvPr/>
              </p14:nvContentPartPr>
              <p14:xfrm>
                <a:off x="6743474" y="529144"/>
                <a:ext cx="241200" cy="17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3D769D-561D-4278-B688-59FD49EFB5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34834" y="520504"/>
                  <a:ext cx="258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BAF35B-39BB-46A3-87F3-2E7875603BF4}"/>
                    </a:ext>
                  </a:extLst>
                </p14:cNvPr>
                <p14:cNvContentPartPr/>
                <p14:nvPr/>
              </p14:nvContentPartPr>
              <p14:xfrm>
                <a:off x="6989354" y="534184"/>
                <a:ext cx="181440" cy="128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BAF35B-39BB-46A3-87F3-2E7875603B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0714" y="525544"/>
                  <a:ext cx="199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6EECD54-4CEC-4F7E-8647-1C0C992030A6}"/>
                    </a:ext>
                  </a:extLst>
                </p14:cNvPr>
                <p14:cNvContentPartPr/>
                <p14:nvPr/>
              </p14:nvContentPartPr>
              <p14:xfrm>
                <a:off x="7202114" y="555784"/>
                <a:ext cx="308880" cy="146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6EECD54-4CEC-4F7E-8647-1C0C992030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3474" y="546784"/>
                  <a:ext cx="32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0FCB2B-445C-40B8-9C26-4DEF5B48B222}"/>
                    </a:ext>
                  </a:extLst>
                </p14:cNvPr>
                <p14:cNvContentPartPr/>
                <p14:nvPr/>
              </p14:nvContentPartPr>
              <p14:xfrm>
                <a:off x="7613234" y="538144"/>
                <a:ext cx="238320" cy="11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0FCB2B-445C-40B8-9C26-4DEF5B48B2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04594" y="529504"/>
                  <a:ext cx="25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A60A92-AAA3-471C-8D8E-D0D8CB9D6D88}"/>
                    </a:ext>
                  </a:extLst>
                </p14:cNvPr>
                <p14:cNvContentPartPr/>
                <p14:nvPr/>
              </p14:nvContentPartPr>
              <p14:xfrm>
                <a:off x="7907714" y="225304"/>
                <a:ext cx="277200" cy="425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A60A92-AAA3-471C-8D8E-D0D8CB9D6D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99074" y="216664"/>
                  <a:ext cx="294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66CFC4-4F70-48A7-9222-146309222BD5}"/>
                    </a:ext>
                  </a:extLst>
                </p14:cNvPr>
                <p14:cNvContentPartPr/>
                <p14:nvPr/>
              </p14:nvContentPartPr>
              <p14:xfrm>
                <a:off x="7786394" y="410344"/>
                <a:ext cx="393840" cy="88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66CFC4-4F70-48A7-9222-146309222B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77754" y="401344"/>
                  <a:ext cx="41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558A7F-F25C-4DC5-89A6-75AC33EA2A80}"/>
                    </a:ext>
                  </a:extLst>
                </p14:cNvPr>
                <p14:cNvContentPartPr/>
                <p14:nvPr/>
              </p14:nvContentPartPr>
              <p14:xfrm>
                <a:off x="8085554" y="466864"/>
                <a:ext cx="302760" cy="198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558A7F-F25C-4DC5-89A6-75AC33EA2A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76914" y="457864"/>
                  <a:ext cx="320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74817B-192D-4E81-8255-9FF4B9BBE46C}"/>
                    </a:ext>
                  </a:extLst>
                </p14:cNvPr>
                <p14:cNvContentPartPr/>
                <p14:nvPr/>
              </p14:nvContentPartPr>
              <p14:xfrm>
                <a:off x="8296514" y="404944"/>
                <a:ext cx="221400" cy="251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74817B-192D-4E81-8255-9FF4B9BBE4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87514" y="396304"/>
                  <a:ext cx="239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9720CD-E6DE-482E-BB22-6301D175AC45}"/>
                    </a:ext>
                  </a:extLst>
                </p14:cNvPr>
                <p14:cNvContentPartPr/>
                <p14:nvPr/>
              </p14:nvContentPartPr>
              <p14:xfrm>
                <a:off x="8550314" y="511864"/>
                <a:ext cx="208440" cy="18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9720CD-E6DE-482E-BB22-6301D175AC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41314" y="502864"/>
                  <a:ext cx="226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180E17-70B6-4F1E-979A-4B5D97456355}"/>
                    </a:ext>
                  </a:extLst>
                </p14:cNvPr>
                <p14:cNvContentPartPr/>
                <p14:nvPr/>
              </p14:nvContentPartPr>
              <p14:xfrm>
                <a:off x="2093354" y="1347424"/>
                <a:ext cx="226440" cy="41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180E17-70B6-4F1E-979A-4B5D974563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4714" y="1338424"/>
                  <a:ext cx="244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C76FC7-1A28-4141-AC34-F988A868D454}"/>
                    </a:ext>
                  </a:extLst>
                </p14:cNvPr>
                <p14:cNvContentPartPr/>
                <p14:nvPr/>
              </p14:nvContentPartPr>
              <p14:xfrm>
                <a:off x="2316554" y="1145824"/>
                <a:ext cx="329760" cy="232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C76FC7-1A28-4141-AC34-F988A868D4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07554" y="1136824"/>
                  <a:ext cx="347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C4770C-4AE0-4B27-AB47-72EC7EE002C4}"/>
                    </a:ext>
                  </a:extLst>
                </p14:cNvPr>
                <p14:cNvContentPartPr/>
                <p14:nvPr/>
              </p14:nvContentPartPr>
              <p14:xfrm>
                <a:off x="2620754" y="1213864"/>
                <a:ext cx="267840" cy="173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C4770C-4AE0-4B27-AB47-72EC7EE002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12114" y="1204864"/>
                  <a:ext cx="285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082A60-5A1E-454A-91A9-ABBD4E0727AA}"/>
                    </a:ext>
                  </a:extLst>
                </p14:cNvPr>
                <p14:cNvContentPartPr/>
                <p14:nvPr/>
              </p14:nvContentPartPr>
              <p14:xfrm>
                <a:off x="2909834" y="1216744"/>
                <a:ext cx="186480" cy="19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082A60-5A1E-454A-91A9-ABBD4E0727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01194" y="1208104"/>
                  <a:ext cx="204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1B17CB0-1EF9-481B-9E95-828CC6128545}"/>
                    </a:ext>
                  </a:extLst>
                </p14:cNvPr>
                <p14:cNvContentPartPr/>
                <p14:nvPr/>
              </p14:nvContentPartPr>
              <p14:xfrm>
                <a:off x="3102074" y="1202344"/>
                <a:ext cx="233280" cy="177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1B17CB0-1EF9-481B-9E95-828CC61285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3434" y="1193344"/>
                  <a:ext cx="250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DF753EC-38C0-4AC9-A279-2B0AF7F705D6}"/>
                    </a:ext>
                  </a:extLst>
                </p14:cNvPr>
                <p14:cNvContentPartPr/>
                <p14:nvPr/>
              </p14:nvContentPartPr>
              <p14:xfrm>
                <a:off x="3366314" y="1217104"/>
                <a:ext cx="374760" cy="181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DF753EC-38C0-4AC9-A279-2B0AF7F705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7314" y="1208464"/>
                  <a:ext cx="392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9CD96F-D81A-4FEA-B08C-487613954FBF}"/>
                    </a:ext>
                  </a:extLst>
                </p14:cNvPr>
                <p14:cNvContentPartPr/>
                <p14:nvPr/>
              </p14:nvContentPartPr>
              <p14:xfrm>
                <a:off x="3826034" y="1218904"/>
                <a:ext cx="201240" cy="157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9CD96F-D81A-4FEA-B08C-487613954F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17034" y="1209904"/>
                  <a:ext cx="21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EA4C8B-F002-433E-B63D-C0B5C1DC8C1C}"/>
                    </a:ext>
                  </a:extLst>
                </p14:cNvPr>
                <p14:cNvContentPartPr/>
                <p14:nvPr/>
              </p14:nvContentPartPr>
              <p14:xfrm>
                <a:off x="4239314" y="899584"/>
                <a:ext cx="244800" cy="485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EA4C8B-F002-433E-B63D-C0B5C1DC8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0314" y="890584"/>
                  <a:ext cx="2624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086AFA-EE94-4CD1-917C-7D903BD01997}"/>
                    </a:ext>
                  </a:extLst>
                </p14:cNvPr>
                <p14:cNvContentPartPr/>
                <p14:nvPr/>
              </p14:nvContentPartPr>
              <p14:xfrm>
                <a:off x="4166954" y="1149064"/>
                <a:ext cx="379800" cy="5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086AFA-EE94-4CD1-917C-7D903BD019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58314" y="1140424"/>
                  <a:ext cx="397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3BC97F-4EB4-4D5D-8C07-012A7D63BEB5}"/>
                    </a:ext>
                  </a:extLst>
                </p14:cNvPr>
                <p14:cNvContentPartPr/>
                <p14:nvPr/>
              </p14:nvContentPartPr>
              <p14:xfrm>
                <a:off x="4419314" y="1172464"/>
                <a:ext cx="244800" cy="162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3BC97F-4EB4-4D5D-8C07-012A7D63BE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0674" y="1163824"/>
                  <a:ext cx="26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7F7AF7-DEC7-4003-8438-4AA85CC91F49}"/>
                    </a:ext>
                  </a:extLst>
                </p14:cNvPr>
                <p14:cNvContentPartPr/>
                <p14:nvPr/>
              </p14:nvContentPartPr>
              <p14:xfrm>
                <a:off x="4680674" y="1150144"/>
                <a:ext cx="263520" cy="23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7F7AF7-DEC7-4003-8438-4AA85CC91F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2034" y="1141504"/>
                  <a:ext cx="281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C7D14-65AB-48A1-9048-5C9B6B86A0EA}"/>
                    </a:ext>
                  </a:extLst>
                </p14:cNvPr>
                <p14:cNvContentPartPr/>
                <p14:nvPr/>
              </p14:nvContentPartPr>
              <p14:xfrm>
                <a:off x="4898114" y="1118104"/>
                <a:ext cx="171360" cy="24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C7D14-65AB-48A1-9048-5C9B6B86A0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89474" y="1109464"/>
                  <a:ext cx="189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49D28F1-2A84-4B8D-A704-2DC75A3D085B}"/>
                    </a:ext>
                  </a:extLst>
                </p14:cNvPr>
                <p14:cNvContentPartPr/>
                <p14:nvPr/>
              </p14:nvContentPartPr>
              <p14:xfrm>
                <a:off x="5683274" y="924424"/>
                <a:ext cx="590400" cy="44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49D28F1-2A84-4B8D-A704-2DC75A3D08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74634" y="915424"/>
                  <a:ext cx="608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4C26CD-4324-495D-9A35-BFC5A5C78B65}"/>
                    </a:ext>
                  </a:extLst>
                </p14:cNvPr>
                <p14:cNvContentPartPr/>
                <p14:nvPr/>
              </p14:nvContentPartPr>
              <p14:xfrm>
                <a:off x="6144434" y="1423744"/>
                <a:ext cx="158760" cy="198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4C26CD-4324-495D-9A35-BFC5A5C78B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35434" y="1414744"/>
                  <a:ext cx="176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376B1C-0739-4D19-AB07-115D609BE367}"/>
                    </a:ext>
                  </a:extLst>
                </p14:cNvPr>
                <p14:cNvContentPartPr/>
                <p14:nvPr/>
              </p14:nvContentPartPr>
              <p14:xfrm>
                <a:off x="6551234" y="1120624"/>
                <a:ext cx="114120" cy="23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376B1C-0739-4D19-AB07-115D609BE3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42594" y="1111624"/>
                  <a:ext cx="131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087F15-94BE-4030-9148-8CA42D23BCE6}"/>
                    </a:ext>
                  </a:extLst>
                </p14:cNvPr>
                <p14:cNvContentPartPr/>
                <p14:nvPr/>
              </p14:nvContentPartPr>
              <p14:xfrm>
                <a:off x="6649514" y="995344"/>
                <a:ext cx="388800" cy="399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087F15-94BE-4030-9148-8CA42D23B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40874" y="986704"/>
                  <a:ext cx="406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59A4FD-A71B-4D4A-BD9A-A22241CA0087}"/>
                    </a:ext>
                  </a:extLst>
                </p14:cNvPr>
                <p14:cNvContentPartPr/>
                <p14:nvPr/>
              </p14:nvContentPartPr>
              <p14:xfrm>
                <a:off x="7098794" y="1435984"/>
                <a:ext cx="92520" cy="19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59A4FD-A71B-4D4A-BD9A-A22241CA00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89794" y="1426984"/>
                  <a:ext cx="110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82F573-6C69-4D5D-BDC1-D874AC51519C}"/>
                    </a:ext>
                  </a:extLst>
                </p14:cNvPr>
                <p14:cNvContentPartPr/>
                <p14:nvPr/>
              </p14:nvContentPartPr>
              <p14:xfrm>
                <a:off x="7451234" y="1222864"/>
                <a:ext cx="181800" cy="173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82F573-6C69-4D5D-BDC1-D874AC5151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2594" y="1214224"/>
                  <a:ext cx="199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5565C3-8B8B-4B56-B295-33091B396934}"/>
                    </a:ext>
                  </a:extLst>
                </p14:cNvPr>
                <p14:cNvContentPartPr/>
                <p14:nvPr/>
              </p14:nvContentPartPr>
              <p14:xfrm>
                <a:off x="7714034" y="1251664"/>
                <a:ext cx="155880" cy="127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5565C3-8B8B-4B56-B295-33091B396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05394" y="1243024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244869-DEF7-48A1-AAB8-BBAEFCF11C05}"/>
                    </a:ext>
                  </a:extLst>
                </p14:cNvPr>
                <p14:cNvContentPartPr/>
                <p14:nvPr/>
              </p14:nvContentPartPr>
              <p14:xfrm>
                <a:off x="7964594" y="1214584"/>
                <a:ext cx="245520" cy="182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244869-DEF7-48A1-AAB8-BBAEFCF11C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5954" y="1205944"/>
                  <a:ext cx="263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29922D-99E6-4D12-9660-48B4E3EEBEA9}"/>
                    </a:ext>
                  </a:extLst>
                </p14:cNvPr>
                <p14:cNvContentPartPr/>
                <p14:nvPr/>
              </p14:nvContentPartPr>
              <p14:xfrm>
                <a:off x="8158274" y="977704"/>
                <a:ext cx="234720" cy="395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29922D-99E6-4D12-9660-48B4E3EEBE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9274" y="969064"/>
                  <a:ext cx="2523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5D38133-4495-45C7-9B9C-E3196104B0A1}"/>
              </a:ext>
            </a:extLst>
          </p:cNvPr>
          <p:cNvGrpSpPr/>
          <p:nvPr/>
        </p:nvGrpSpPr>
        <p:grpSpPr>
          <a:xfrm>
            <a:off x="8648594" y="1111984"/>
            <a:ext cx="638280" cy="291960"/>
            <a:chOff x="8648594" y="1111984"/>
            <a:chExt cx="63828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9C18EA-2259-4520-AA7D-292D29A7A8CA}"/>
                    </a:ext>
                  </a:extLst>
                </p14:cNvPr>
                <p14:cNvContentPartPr/>
                <p14:nvPr/>
              </p14:nvContentPartPr>
              <p14:xfrm>
                <a:off x="8648594" y="1111984"/>
                <a:ext cx="379800" cy="266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9C18EA-2259-4520-AA7D-292D29A7A8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39594" y="1103344"/>
                  <a:ext cx="39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93DE0E-6F03-410D-AC91-0EE97DC9E0B5}"/>
                    </a:ext>
                  </a:extLst>
                </p14:cNvPr>
                <p14:cNvContentPartPr/>
                <p14:nvPr/>
              </p14:nvContentPartPr>
              <p14:xfrm>
                <a:off x="9268514" y="1380904"/>
                <a:ext cx="18360" cy="2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93DE0E-6F03-410D-AC91-0EE97DC9E0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59514" y="1372264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4A99DD5-3A2A-4822-9BF4-65D0631FE6FF}"/>
              </a:ext>
            </a:extLst>
          </p:cNvPr>
          <p:cNvGrpSpPr/>
          <p:nvPr/>
        </p:nvGrpSpPr>
        <p:grpSpPr>
          <a:xfrm>
            <a:off x="715634" y="1826944"/>
            <a:ext cx="529560" cy="484920"/>
            <a:chOff x="715634" y="1826944"/>
            <a:chExt cx="5295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14A1A2-CFC9-4B85-8689-6778FA84B4CF}"/>
                    </a:ext>
                  </a:extLst>
                </p14:cNvPr>
                <p14:cNvContentPartPr/>
                <p14:nvPr/>
              </p14:nvContentPartPr>
              <p14:xfrm>
                <a:off x="715634" y="1826944"/>
                <a:ext cx="529560" cy="45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14A1A2-CFC9-4B85-8689-6778FA84B4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6634" y="1818304"/>
                  <a:ext cx="5472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977A5C-9AF5-4DCB-9BDE-B5B844240D64}"/>
                    </a:ext>
                  </a:extLst>
                </p14:cNvPr>
                <p14:cNvContentPartPr/>
                <p14:nvPr/>
              </p14:nvContentPartPr>
              <p14:xfrm>
                <a:off x="1029554" y="2065624"/>
                <a:ext cx="210600" cy="246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977A5C-9AF5-4DCB-9BDE-B5B844240D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0554" y="2056984"/>
                  <a:ext cx="228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0E5F5B-49B3-4A30-B646-9040572A4A92}"/>
              </a:ext>
            </a:extLst>
          </p:cNvPr>
          <p:cNvGrpSpPr/>
          <p:nvPr/>
        </p:nvGrpSpPr>
        <p:grpSpPr>
          <a:xfrm>
            <a:off x="1687634" y="1713544"/>
            <a:ext cx="1404360" cy="590760"/>
            <a:chOff x="1687634" y="1713544"/>
            <a:chExt cx="140436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B17A6C-B3DF-4543-921E-511410455A46}"/>
                    </a:ext>
                  </a:extLst>
                </p14:cNvPr>
                <p14:cNvContentPartPr/>
                <p14:nvPr/>
              </p14:nvContentPartPr>
              <p14:xfrm>
                <a:off x="1687634" y="2027104"/>
                <a:ext cx="366840" cy="277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B17A6C-B3DF-4543-921E-511410455A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8994" y="2018464"/>
                  <a:ext cx="384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2A273B-3905-4413-BC83-0B45219E1758}"/>
                    </a:ext>
                  </a:extLst>
                </p14:cNvPr>
                <p14:cNvContentPartPr/>
                <p14:nvPr/>
              </p14:nvContentPartPr>
              <p14:xfrm>
                <a:off x="2089394" y="2025304"/>
                <a:ext cx="221040" cy="228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2A273B-3905-4413-BC83-0B45219E17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80754" y="2016664"/>
                  <a:ext cx="238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DDB211-77FA-4EA4-8744-50DC53595805}"/>
                    </a:ext>
                  </a:extLst>
                </p14:cNvPr>
                <p14:cNvContentPartPr/>
                <p14:nvPr/>
              </p14:nvContentPartPr>
              <p14:xfrm>
                <a:off x="2306834" y="2120344"/>
                <a:ext cx="114480" cy="17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DDB211-77FA-4EA4-8744-50DC535958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8194" y="2111704"/>
                  <a:ext cx="132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CB4D6B-910C-4154-9738-62BC7AD15436}"/>
                    </a:ext>
                  </a:extLst>
                </p14:cNvPr>
                <p14:cNvContentPartPr/>
                <p14:nvPr/>
              </p14:nvContentPartPr>
              <p14:xfrm>
                <a:off x="2635154" y="1713544"/>
                <a:ext cx="286200" cy="575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CB4D6B-910C-4154-9738-62BC7AD154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26154" y="1704904"/>
                  <a:ext cx="303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91A27A-B95B-4C3C-AE97-5E639099015E}"/>
                    </a:ext>
                  </a:extLst>
                </p14:cNvPr>
                <p14:cNvContentPartPr/>
                <p14:nvPr/>
              </p14:nvContentPartPr>
              <p14:xfrm>
                <a:off x="2580074" y="2036464"/>
                <a:ext cx="344160" cy="48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91A27A-B95B-4C3C-AE97-5E63909901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71434" y="2027464"/>
                  <a:ext cx="361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9D5DF8-DBAA-4AE7-8938-20CD1A29A3F2}"/>
                    </a:ext>
                  </a:extLst>
                </p14:cNvPr>
                <p14:cNvContentPartPr/>
                <p14:nvPr/>
              </p14:nvContentPartPr>
              <p14:xfrm>
                <a:off x="2855474" y="2058424"/>
                <a:ext cx="236520" cy="22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29D5DF8-DBAA-4AE7-8938-20CD1A29A3F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46474" y="2049424"/>
                  <a:ext cx="2541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1615D75-2CF3-4BEC-9FEA-1DDD6191B9BE}"/>
              </a:ext>
            </a:extLst>
          </p:cNvPr>
          <p:cNvGrpSpPr/>
          <p:nvPr/>
        </p:nvGrpSpPr>
        <p:grpSpPr>
          <a:xfrm>
            <a:off x="3613634" y="1811464"/>
            <a:ext cx="2405520" cy="516960"/>
            <a:chOff x="3613634" y="1811464"/>
            <a:chExt cx="240552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BE220C-5248-438E-B9C1-A87BDA2C7FBE}"/>
                    </a:ext>
                  </a:extLst>
                </p14:cNvPr>
                <p14:cNvContentPartPr/>
                <p14:nvPr/>
              </p14:nvContentPartPr>
              <p14:xfrm>
                <a:off x="3705434" y="1908304"/>
                <a:ext cx="297000" cy="344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BE220C-5248-438E-B9C1-A87BDA2C7F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6434" y="1899664"/>
                  <a:ext cx="314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D0BF9E-CE5F-4D8A-AC92-17FF9A922765}"/>
                    </a:ext>
                  </a:extLst>
                </p14:cNvPr>
                <p14:cNvContentPartPr/>
                <p14:nvPr/>
              </p14:nvContentPartPr>
              <p14:xfrm>
                <a:off x="3613634" y="1897504"/>
                <a:ext cx="357120" cy="310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D0BF9E-CE5F-4D8A-AC92-17FF9A9227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4994" y="1888504"/>
                  <a:ext cx="374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49B81F-F0F4-49B3-8027-ED177FD923F1}"/>
                    </a:ext>
                  </a:extLst>
                </p14:cNvPr>
                <p14:cNvContentPartPr/>
                <p14:nvPr/>
              </p14:nvContentPartPr>
              <p14:xfrm>
                <a:off x="4228154" y="1955464"/>
                <a:ext cx="413280" cy="170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49B81F-F0F4-49B3-8027-ED177FD923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19154" y="1946464"/>
                  <a:ext cx="430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64AD38-707A-4BA4-9BE4-EFCD368EA47D}"/>
                    </a:ext>
                  </a:extLst>
                </p14:cNvPr>
                <p14:cNvContentPartPr/>
                <p14:nvPr/>
              </p14:nvContentPartPr>
              <p14:xfrm>
                <a:off x="4824314" y="1902544"/>
                <a:ext cx="204120" cy="384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64AD38-707A-4BA4-9BE4-EFCD368EA4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15314" y="1893904"/>
                  <a:ext cx="221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4BC80C-6260-4BFA-8FAD-6B3A96385FD8}"/>
                    </a:ext>
                  </a:extLst>
                </p14:cNvPr>
                <p14:cNvContentPartPr/>
                <p14:nvPr/>
              </p14:nvContentPartPr>
              <p14:xfrm>
                <a:off x="5046074" y="1811464"/>
                <a:ext cx="181080" cy="435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4BC80C-6260-4BFA-8FAD-6B3A96385F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37074" y="1802824"/>
                  <a:ext cx="1987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25D33C-C3AA-48B4-9EC6-C87EEFA0D2C1}"/>
                    </a:ext>
                  </a:extLst>
                </p14:cNvPr>
                <p14:cNvContentPartPr/>
                <p14:nvPr/>
              </p14:nvContentPartPr>
              <p14:xfrm>
                <a:off x="4904954" y="2121064"/>
                <a:ext cx="175680" cy="2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25D33C-C3AA-48B4-9EC6-C87EEFA0D2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96314" y="2112064"/>
                  <a:ext cx="193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0B4DDB-828A-439A-99C7-7FC08DEB1D7F}"/>
                    </a:ext>
                  </a:extLst>
                </p14:cNvPr>
                <p14:cNvContentPartPr/>
                <p14:nvPr/>
              </p14:nvContentPartPr>
              <p14:xfrm>
                <a:off x="5339474" y="1901824"/>
                <a:ext cx="253800" cy="426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0B4DDB-828A-439A-99C7-7FC08DEB1D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30474" y="1893184"/>
                  <a:ext cx="2714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677D4E-E25B-4887-B3FA-996174395F6D}"/>
                    </a:ext>
                  </a:extLst>
                </p14:cNvPr>
                <p14:cNvContentPartPr/>
                <p14:nvPr/>
              </p14:nvContentPartPr>
              <p14:xfrm>
                <a:off x="5545754" y="1978144"/>
                <a:ext cx="473400" cy="307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677D4E-E25B-4887-B3FA-996174395F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36754" y="1969504"/>
                  <a:ext cx="49104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6AF6B9-6482-421E-B72E-72D399335500}"/>
              </a:ext>
            </a:extLst>
          </p:cNvPr>
          <p:cNvGrpSpPr/>
          <p:nvPr/>
        </p:nvGrpSpPr>
        <p:grpSpPr>
          <a:xfrm>
            <a:off x="5976674" y="1867624"/>
            <a:ext cx="1631520" cy="649800"/>
            <a:chOff x="5976674" y="1867624"/>
            <a:chExt cx="163152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051A63-5945-4520-9DFA-6F72396B61F4}"/>
                    </a:ext>
                  </a:extLst>
                </p14:cNvPr>
                <p14:cNvContentPartPr/>
                <p14:nvPr/>
              </p14:nvContentPartPr>
              <p14:xfrm>
                <a:off x="5976674" y="2335624"/>
                <a:ext cx="119880" cy="18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051A63-5945-4520-9DFA-6F72396B61F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67674" y="2326984"/>
                  <a:ext cx="137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8D2094-53BE-4754-AC1A-5488BEAC3AAC}"/>
                    </a:ext>
                  </a:extLst>
                </p14:cNvPr>
                <p14:cNvContentPartPr/>
                <p14:nvPr/>
              </p14:nvContentPartPr>
              <p14:xfrm>
                <a:off x="6196634" y="2026744"/>
                <a:ext cx="174960" cy="262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8D2094-53BE-4754-AC1A-5488BEAC3A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87634" y="2017744"/>
                  <a:ext cx="19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4B8668-B5C3-48DF-A6EC-9C2225D077F2}"/>
                    </a:ext>
                  </a:extLst>
                </p14:cNvPr>
                <p14:cNvContentPartPr/>
                <p14:nvPr/>
              </p14:nvContentPartPr>
              <p14:xfrm>
                <a:off x="6319034" y="1898944"/>
                <a:ext cx="369360" cy="38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4B8668-B5C3-48DF-A6EC-9C2225D077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10394" y="1890304"/>
                  <a:ext cx="3870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A8DA5D-D078-4836-8168-856106C0E0CF}"/>
                    </a:ext>
                  </a:extLst>
                </p14:cNvPr>
                <p14:cNvContentPartPr/>
                <p14:nvPr/>
              </p14:nvContentPartPr>
              <p14:xfrm>
                <a:off x="6573194" y="2274784"/>
                <a:ext cx="124920" cy="187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A8DA5D-D078-4836-8168-856106C0E0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4194" y="2266144"/>
                  <a:ext cx="142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12F1DA-82D2-4177-AD97-6341B81081C3}"/>
                    </a:ext>
                  </a:extLst>
                </p14:cNvPr>
                <p14:cNvContentPartPr/>
                <p14:nvPr/>
              </p14:nvContentPartPr>
              <p14:xfrm>
                <a:off x="6886754" y="2027104"/>
                <a:ext cx="306360" cy="231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12F1DA-82D2-4177-AD97-6341B81081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7754" y="2018104"/>
                  <a:ext cx="324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BDCA15-CECF-4F96-A6A0-9F0E951A3FEB}"/>
                    </a:ext>
                  </a:extLst>
                </p14:cNvPr>
                <p14:cNvContentPartPr/>
                <p14:nvPr/>
              </p14:nvContentPartPr>
              <p14:xfrm>
                <a:off x="7270154" y="1867624"/>
                <a:ext cx="203400" cy="504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BDCA15-CECF-4F96-A6A0-9F0E951A3F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61154" y="1858984"/>
                  <a:ext cx="2210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7C2042D-B837-493D-A79A-DD25BEC5BE38}"/>
                    </a:ext>
                  </a:extLst>
                </p14:cNvPr>
                <p14:cNvContentPartPr/>
                <p14:nvPr/>
              </p14:nvContentPartPr>
              <p14:xfrm>
                <a:off x="7589834" y="2337424"/>
                <a:ext cx="18360" cy="22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7C2042D-B837-493D-A79A-DD25BEC5BE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81194" y="2328784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F0A07D7-34BA-4548-840F-3F9DA992CC4A}"/>
                  </a:ext>
                </a:extLst>
              </p14:cNvPr>
              <p14:cNvContentPartPr/>
              <p14:nvPr/>
            </p14:nvContentPartPr>
            <p14:xfrm>
              <a:off x="787274" y="2990464"/>
              <a:ext cx="183960" cy="282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F0A07D7-34BA-4548-840F-3F9DA992CC4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8274" y="2981464"/>
                <a:ext cx="201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5694D9-C2BF-4A29-A382-45B567FB1AED}"/>
                  </a:ext>
                </a:extLst>
              </p14:cNvPr>
              <p14:cNvContentPartPr/>
              <p14:nvPr/>
            </p14:nvContentPartPr>
            <p14:xfrm>
              <a:off x="681074" y="2891104"/>
              <a:ext cx="740520" cy="1350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5694D9-C2BF-4A29-A382-45B567FB1AE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2434" y="2882104"/>
                <a:ext cx="758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ECCE823-A2FC-41A7-AA9F-D3BE800A78F5}"/>
                  </a:ext>
                </a:extLst>
              </p14:cNvPr>
              <p14:cNvContentPartPr/>
              <p14:nvPr/>
            </p14:nvContentPartPr>
            <p14:xfrm>
              <a:off x="1256354" y="2775904"/>
              <a:ext cx="284760" cy="437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ECCE823-A2FC-41A7-AA9F-D3BE800A78F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47714" y="2766904"/>
                <a:ext cx="3024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01EF80A-110E-42B1-9233-8F2A3BFA1CE5}"/>
                  </a:ext>
                </a:extLst>
              </p14:cNvPr>
              <p14:cNvContentPartPr/>
              <p14:nvPr/>
            </p14:nvContentPartPr>
            <p14:xfrm>
              <a:off x="1550834" y="3039784"/>
              <a:ext cx="201960" cy="176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01EF80A-110E-42B1-9233-8F2A3BFA1C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541834" y="3031144"/>
                <a:ext cx="219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8C67C80-86C4-42C3-BB96-E0F6EEF87279}"/>
                  </a:ext>
                </a:extLst>
              </p14:cNvPr>
              <p14:cNvContentPartPr/>
              <p14:nvPr/>
            </p14:nvContentPartPr>
            <p14:xfrm>
              <a:off x="2035754" y="3145984"/>
              <a:ext cx="282240" cy="4035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8C67C80-86C4-42C3-BB96-E0F6EEF8727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027114" y="3137344"/>
                <a:ext cx="2998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6421714-563C-446A-A414-A21FA8391EB2}"/>
                  </a:ext>
                </a:extLst>
              </p14:cNvPr>
              <p14:cNvContentPartPr/>
              <p14:nvPr/>
            </p14:nvContentPartPr>
            <p14:xfrm>
              <a:off x="2247434" y="2995864"/>
              <a:ext cx="389160" cy="224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6421714-563C-446A-A414-A21FA8391EB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238434" y="2986864"/>
                <a:ext cx="406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E08361B-F94C-40B0-8A75-72FD0A23CA14}"/>
                  </a:ext>
                </a:extLst>
              </p14:cNvPr>
              <p14:cNvContentPartPr/>
              <p14:nvPr/>
            </p14:nvContentPartPr>
            <p14:xfrm>
              <a:off x="2621474" y="3108184"/>
              <a:ext cx="372960" cy="1548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E08361B-F94C-40B0-8A75-72FD0A23CA1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612834" y="3099184"/>
                <a:ext cx="390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534078C-7A31-4CF1-B629-6CD102A00C09}"/>
                  </a:ext>
                </a:extLst>
              </p14:cNvPr>
              <p14:cNvContentPartPr/>
              <p14:nvPr/>
            </p14:nvContentPartPr>
            <p14:xfrm>
              <a:off x="3170114" y="2632264"/>
              <a:ext cx="403920" cy="6746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534078C-7A31-4CF1-B629-6CD102A00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161114" y="2623264"/>
                <a:ext cx="42156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8A0648-4042-4CA6-909B-625B16EF951A}"/>
                  </a:ext>
                </a:extLst>
              </p14:cNvPr>
              <p14:cNvContentPartPr/>
              <p14:nvPr/>
            </p14:nvContentPartPr>
            <p14:xfrm>
              <a:off x="3135554" y="3066064"/>
              <a:ext cx="318960" cy="79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8A0648-4042-4CA6-909B-625B16EF951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126554" y="3057064"/>
                <a:ext cx="33660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0C2628D-58C3-4A86-B30F-D70230B08A3D}"/>
              </a:ext>
            </a:extLst>
          </p:cNvPr>
          <p:cNvGrpSpPr/>
          <p:nvPr/>
        </p:nvGrpSpPr>
        <p:grpSpPr>
          <a:xfrm>
            <a:off x="3836834" y="2678704"/>
            <a:ext cx="2698560" cy="1112760"/>
            <a:chOff x="3836834" y="2678704"/>
            <a:chExt cx="2698560" cy="11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786DDE-124E-40AC-8443-895513D6B570}"/>
                    </a:ext>
                  </a:extLst>
                </p14:cNvPr>
                <p14:cNvContentPartPr/>
                <p14:nvPr/>
              </p14:nvContentPartPr>
              <p14:xfrm>
                <a:off x="3836834" y="3077584"/>
                <a:ext cx="47520" cy="123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786DDE-124E-40AC-8443-895513D6B5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7834" y="3068584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3D5A9A-D9D5-4048-B115-C64153CB5DA2}"/>
                    </a:ext>
                  </a:extLst>
                </p14:cNvPr>
                <p14:cNvContentPartPr/>
                <p14:nvPr/>
              </p14:nvContentPartPr>
              <p14:xfrm>
                <a:off x="3958154" y="2910184"/>
                <a:ext cx="2160" cy="1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3D5A9A-D9D5-4048-B115-C64153CB5D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49514" y="2901544"/>
                  <a:ext cx="1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897FD8D-09A1-4B84-A320-EB0CA4A1B009}"/>
                    </a:ext>
                  </a:extLst>
                </p14:cNvPr>
                <p14:cNvContentPartPr/>
                <p14:nvPr/>
              </p14:nvContentPartPr>
              <p14:xfrm>
                <a:off x="3961754" y="2955544"/>
                <a:ext cx="234360" cy="258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897FD8D-09A1-4B84-A320-EB0CA4A1B0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52754" y="2946544"/>
                  <a:ext cx="252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8B6F13-1840-43A9-89EE-E46E361D3B62}"/>
                    </a:ext>
                  </a:extLst>
                </p14:cNvPr>
                <p14:cNvContentPartPr/>
                <p14:nvPr/>
              </p14:nvContentPartPr>
              <p14:xfrm>
                <a:off x="4242194" y="2998384"/>
                <a:ext cx="502200" cy="793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8B6F13-1840-43A9-89EE-E46E361D3B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3194" y="2989384"/>
                  <a:ext cx="51984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BDFB75B-8550-4D54-AEEC-79004BBFE583}"/>
                    </a:ext>
                  </a:extLst>
                </p14:cNvPr>
                <p14:cNvContentPartPr/>
                <p14:nvPr/>
              </p14:nvContentPartPr>
              <p14:xfrm>
                <a:off x="4719914" y="3086584"/>
                <a:ext cx="76320" cy="124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BDFB75B-8550-4D54-AEEC-79004BBFE5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11274" y="3077944"/>
                  <a:ext cx="93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E6B1667-2E40-4583-ABC9-968F821A7AD9}"/>
                    </a:ext>
                  </a:extLst>
                </p14:cNvPr>
                <p14:cNvContentPartPr/>
                <p14:nvPr/>
              </p14:nvContentPartPr>
              <p14:xfrm>
                <a:off x="4850234" y="2918464"/>
                <a:ext cx="11880" cy="11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E6B1667-2E40-4583-ABC9-968F821A7A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41234" y="2909824"/>
                  <a:ext cx="29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56F87C-F568-48C7-B1DA-A7C6CF5CC65F}"/>
                    </a:ext>
                  </a:extLst>
                </p14:cNvPr>
                <p14:cNvContentPartPr/>
                <p14:nvPr/>
              </p14:nvContentPartPr>
              <p14:xfrm>
                <a:off x="4850954" y="2977504"/>
                <a:ext cx="335520" cy="211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56F87C-F568-48C7-B1DA-A7C6CF5CC6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41954" y="2968504"/>
                  <a:ext cx="353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919C0C-8816-44B3-BABA-DD161CB86208}"/>
                    </a:ext>
                  </a:extLst>
                </p14:cNvPr>
                <p14:cNvContentPartPr/>
                <p14:nvPr/>
              </p14:nvContentPartPr>
              <p14:xfrm>
                <a:off x="5174594" y="3038704"/>
                <a:ext cx="352080" cy="176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919C0C-8816-44B3-BABA-DD161CB862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5594" y="3030064"/>
                  <a:ext cx="369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3A0CD0-BCE6-410A-AEAF-03B0D6004C4F}"/>
                    </a:ext>
                  </a:extLst>
                </p14:cNvPr>
                <p14:cNvContentPartPr/>
                <p14:nvPr/>
              </p14:nvContentPartPr>
              <p14:xfrm>
                <a:off x="5701994" y="2678704"/>
                <a:ext cx="229680" cy="50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3A0CD0-BCE6-410A-AEAF-03B0D6004C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3354" y="2670064"/>
                  <a:ext cx="247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B1F5C2-9C2D-4D22-B3F3-D2056B9C4486}"/>
                    </a:ext>
                  </a:extLst>
                </p14:cNvPr>
                <p14:cNvContentPartPr/>
                <p14:nvPr/>
              </p14:nvContentPartPr>
              <p14:xfrm>
                <a:off x="5933834" y="3015664"/>
                <a:ext cx="94320" cy="122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B1F5C2-9C2D-4D22-B3F3-D2056B9C44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24834" y="3006664"/>
                  <a:ext cx="111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8245F0-DFB6-4A8E-92E0-EC3E249BCA24}"/>
                    </a:ext>
                  </a:extLst>
                </p14:cNvPr>
                <p14:cNvContentPartPr/>
                <p14:nvPr/>
              </p14:nvContentPartPr>
              <p14:xfrm>
                <a:off x="5899634" y="2935024"/>
                <a:ext cx="262080" cy="585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8245F0-DFB6-4A8E-92E0-EC3E249BCA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90994" y="2926024"/>
                  <a:ext cx="2797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FF2C2C-CCD9-43F9-BA42-2547B0B28F96}"/>
                    </a:ext>
                  </a:extLst>
                </p14:cNvPr>
                <p14:cNvContentPartPr/>
                <p14:nvPr/>
              </p14:nvContentPartPr>
              <p14:xfrm>
                <a:off x="6529274" y="2870944"/>
                <a:ext cx="6120" cy="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FF2C2C-CCD9-43F9-BA42-2547B0B28F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0634" y="2861944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6FBB833-D04B-4152-BEC4-60DE480853A6}"/>
                    </a:ext>
                  </a:extLst>
                </p14:cNvPr>
                <p14:cNvContentPartPr/>
                <p14:nvPr/>
              </p14:nvContentPartPr>
              <p14:xfrm>
                <a:off x="6413714" y="3080824"/>
                <a:ext cx="33480" cy="21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6FBB833-D04B-4152-BEC4-60DE480853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04714" y="3072184"/>
                  <a:ext cx="511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DC5502-BC7A-46A7-8974-0EE6FB2677A7}"/>
              </a:ext>
            </a:extLst>
          </p:cNvPr>
          <p:cNvGrpSpPr/>
          <p:nvPr/>
        </p:nvGrpSpPr>
        <p:grpSpPr>
          <a:xfrm>
            <a:off x="2018474" y="4085224"/>
            <a:ext cx="1267200" cy="671400"/>
            <a:chOff x="2018474" y="4085224"/>
            <a:chExt cx="126720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230CAE-43FE-4066-BF71-04158407DCE5}"/>
                    </a:ext>
                  </a:extLst>
                </p14:cNvPr>
                <p14:cNvContentPartPr/>
                <p14:nvPr/>
              </p14:nvContentPartPr>
              <p14:xfrm>
                <a:off x="2018474" y="4420744"/>
                <a:ext cx="24840" cy="38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230CAE-43FE-4066-BF71-04158407DC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09834" y="4411744"/>
                  <a:ext cx="42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202BBF-120C-4511-96DC-681B08C210A1}"/>
                    </a:ext>
                  </a:extLst>
                </p14:cNvPr>
                <p14:cNvContentPartPr/>
                <p14:nvPr/>
              </p14:nvContentPartPr>
              <p14:xfrm>
                <a:off x="2078954" y="4449184"/>
                <a:ext cx="177480" cy="307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202BBF-120C-4511-96DC-681B08C210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69954" y="4440184"/>
                  <a:ext cx="195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052761-A008-45E3-9822-FF5B79A0AA9A}"/>
                    </a:ext>
                  </a:extLst>
                </p14:cNvPr>
                <p14:cNvContentPartPr/>
                <p14:nvPr/>
              </p14:nvContentPartPr>
              <p14:xfrm>
                <a:off x="2229794" y="4260184"/>
                <a:ext cx="324360" cy="230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052761-A008-45E3-9822-FF5B79A0AA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21154" y="4251184"/>
                  <a:ext cx="34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B32819-7FC4-4653-B3AD-F712AEB5F9B1}"/>
                    </a:ext>
                  </a:extLst>
                </p14:cNvPr>
                <p14:cNvContentPartPr/>
                <p14:nvPr/>
              </p14:nvContentPartPr>
              <p14:xfrm>
                <a:off x="2648834" y="4288264"/>
                <a:ext cx="129600" cy="173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B32819-7FC4-4653-B3AD-F712AEB5F9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39834" y="4279264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EE921A-B4D1-4C8D-BC01-89D05D26C4E4}"/>
                    </a:ext>
                  </a:extLst>
                </p14:cNvPr>
                <p14:cNvContentPartPr/>
                <p14:nvPr/>
              </p14:nvContentPartPr>
              <p14:xfrm>
                <a:off x="2846834" y="4298704"/>
                <a:ext cx="180360" cy="175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EEE921A-B4D1-4C8D-BC01-89D05D26C4E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37834" y="4289704"/>
                  <a:ext cx="19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D553DB-3DDE-4D36-86BB-DEF16971C642}"/>
                    </a:ext>
                  </a:extLst>
                </p14:cNvPr>
                <p14:cNvContentPartPr/>
                <p14:nvPr/>
              </p14:nvContentPartPr>
              <p14:xfrm>
                <a:off x="2816594" y="4285384"/>
                <a:ext cx="205920" cy="189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D553DB-3DDE-4D36-86BB-DEF16971C6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07954" y="4276384"/>
                  <a:ext cx="223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EEFAD24-992E-4CC2-BDD7-1CC90B4075D7}"/>
                    </a:ext>
                  </a:extLst>
                </p14:cNvPr>
                <p14:cNvContentPartPr/>
                <p14:nvPr/>
              </p14:nvContentPartPr>
              <p14:xfrm>
                <a:off x="3071834" y="4085224"/>
                <a:ext cx="213840" cy="384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EEFAD24-992E-4CC2-BDD7-1CC90B4075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63194" y="4076584"/>
                  <a:ext cx="2314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2230585-7852-44E4-A937-A2CB13EDA7F4}"/>
              </a:ext>
            </a:extLst>
          </p:cNvPr>
          <p:cNvGrpSpPr/>
          <p:nvPr/>
        </p:nvGrpSpPr>
        <p:grpSpPr>
          <a:xfrm>
            <a:off x="3607514" y="4006384"/>
            <a:ext cx="2517120" cy="618840"/>
            <a:chOff x="3607514" y="4006384"/>
            <a:chExt cx="251712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A5DD3E3-4232-4091-BA8A-211E32667ECA}"/>
                    </a:ext>
                  </a:extLst>
                </p14:cNvPr>
                <p14:cNvContentPartPr/>
                <p14:nvPr/>
              </p14:nvContentPartPr>
              <p14:xfrm>
                <a:off x="3607514" y="4267024"/>
                <a:ext cx="269640" cy="42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A5DD3E3-4232-4091-BA8A-211E32667EC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98514" y="4258024"/>
                  <a:ext cx="287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772CC6B-BF4B-4B3D-B703-E22E5FCFB0DF}"/>
                    </a:ext>
                  </a:extLst>
                </p14:cNvPr>
                <p14:cNvContentPartPr/>
                <p14:nvPr/>
              </p14:nvContentPartPr>
              <p14:xfrm>
                <a:off x="3629114" y="4394104"/>
                <a:ext cx="249840" cy="3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772CC6B-BF4B-4B3D-B703-E22E5FCFB0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20474" y="4385104"/>
                  <a:ext cx="26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A5256C-5AC7-4A50-B81A-F295FA540292}"/>
                    </a:ext>
                  </a:extLst>
                </p14:cNvPr>
                <p14:cNvContentPartPr/>
                <p14:nvPr/>
              </p14:nvContentPartPr>
              <p14:xfrm>
                <a:off x="4056434" y="4159384"/>
                <a:ext cx="246600" cy="31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A5256C-5AC7-4A50-B81A-F295FA5402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47794" y="4150384"/>
                  <a:ext cx="264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85B478-AD1F-48BD-9E3F-0B3E88EE778B}"/>
                    </a:ext>
                  </a:extLst>
                </p14:cNvPr>
                <p14:cNvContentPartPr/>
                <p14:nvPr/>
              </p14:nvContentPartPr>
              <p14:xfrm>
                <a:off x="4214114" y="4017184"/>
                <a:ext cx="297720" cy="263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85B478-AD1F-48BD-9E3F-0B3E88EE77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05114" y="4008184"/>
                  <a:ext cx="315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2567F05-7A0F-4055-A9B2-EA4996A7B605}"/>
                    </a:ext>
                  </a:extLst>
                </p14:cNvPr>
                <p14:cNvContentPartPr/>
                <p14:nvPr/>
              </p14:nvContentPartPr>
              <p14:xfrm>
                <a:off x="4577714" y="4085944"/>
                <a:ext cx="334800" cy="441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2567F05-7A0F-4055-A9B2-EA4996A7B60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68714" y="4076944"/>
                  <a:ext cx="352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7DEEBB4-D213-4065-B6E3-F55BF4198E33}"/>
                    </a:ext>
                  </a:extLst>
                </p14:cNvPr>
                <p14:cNvContentPartPr/>
                <p14:nvPr/>
              </p14:nvContentPartPr>
              <p14:xfrm>
                <a:off x="4895954" y="4206184"/>
                <a:ext cx="153360" cy="309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7DEEBB4-D213-4065-B6E3-F55BF4198E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87314" y="4197184"/>
                  <a:ext cx="171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88D467-CE1D-41D9-96CC-1F0690BE195F}"/>
                    </a:ext>
                  </a:extLst>
                </p14:cNvPr>
                <p14:cNvContentPartPr/>
                <p14:nvPr/>
              </p14:nvContentPartPr>
              <p14:xfrm>
                <a:off x="4800914" y="4114384"/>
                <a:ext cx="317160" cy="31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88D467-CE1D-41D9-96CC-1F0690BE19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2274" y="4105384"/>
                  <a:ext cx="334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A4305C-F679-4CAC-81D7-4E3E05717A7C}"/>
                    </a:ext>
                  </a:extLst>
                </p14:cNvPr>
                <p14:cNvContentPartPr/>
                <p14:nvPr/>
              </p14:nvContentPartPr>
              <p14:xfrm>
                <a:off x="5224274" y="4265584"/>
                <a:ext cx="109080" cy="4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A4305C-F679-4CAC-81D7-4E3E05717A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15634" y="4256584"/>
                  <a:ext cx="126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D0957E1-41E0-4CC4-A5B7-912248E33D80}"/>
                    </a:ext>
                  </a:extLst>
                </p14:cNvPr>
                <p14:cNvContentPartPr/>
                <p14:nvPr/>
              </p14:nvContentPartPr>
              <p14:xfrm>
                <a:off x="5168114" y="4359904"/>
                <a:ext cx="200160" cy="4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D0957E1-41E0-4CC4-A5B7-912248E33D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59474" y="4351264"/>
                  <a:ext cx="217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12E5A9-3A46-4DA1-BB5D-199BF34F7FDA}"/>
                    </a:ext>
                  </a:extLst>
                </p14:cNvPr>
                <p14:cNvContentPartPr/>
                <p14:nvPr/>
              </p14:nvContentPartPr>
              <p14:xfrm>
                <a:off x="5544314" y="4256584"/>
                <a:ext cx="237600" cy="264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12E5A9-3A46-4DA1-BB5D-199BF34F7F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35674" y="4247584"/>
                  <a:ext cx="255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0487D20-897D-4CC2-A279-A21D0B9471A2}"/>
                    </a:ext>
                  </a:extLst>
                </p14:cNvPr>
                <p14:cNvContentPartPr/>
                <p14:nvPr/>
              </p14:nvContentPartPr>
              <p14:xfrm>
                <a:off x="5519834" y="4273864"/>
                <a:ext cx="199440" cy="195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0487D20-897D-4CC2-A279-A21D0B9471A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10834" y="4265224"/>
                  <a:ext cx="217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1C5FAE-2316-40A9-B133-FA3A6119E53E}"/>
                    </a:ext>
                  </a:extLst>
                </p14:cNvPr>
                <p14:cNvContentPartPr/>
                <p14:nvPr/>
              </p14:nvContentPartPr>
              <p14:xfrm>
                <a:off x="5865794" y="4006384"/>
                <a:ext cx="258840" cy="618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1C5FAE-2316-40A9-B133-FA3A6119E5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56794" y="3997384"/>
                  <a:ext cx="276480" cy="63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05DE9A7-20F3-4DEE-8C03-D31C6C84532D}"/>
                  </a:ext>
                </a:extLst>
              </p14:cNvPr>
              <p14:cNvContentPartPr/>
              <p14:nvPr/>
            </p14:nvContentPartPr>
            <p14:xfrm>
              <a:off x="6913394" y="4632064"/>
              <a:ext cx="2319480" cy="554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05DE9A7-20F3-4DEE-8C03-D31C6C84532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904394" y="4623064"/>
                <a:ext cx="23371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7288A6B-0EBB-40C0-B375-00CDB6D118BC}"/>
              </a:ext>
            </a:extLst>
          </p:cNvPr>
          <p:cNvGrpSpPr/>
          <p:nvPr/>
        </p:nvGrpSpPr>
        <p:grpSpPr>
          <a:xfrm>
            <a:off x="6354674" y="3590224"/>
            <a:ext cx="3512520" cy="2613960"/>
            <a:chOff x="6354674" y="3590224"/>
            <a:chExt cx="3512520" cy="26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CF2FBC-4813-4395-9B87-FD00282323E8}"/>
                    </a:ext>
                  </a:extLst>
                </p14:cNvPr>
                <p14:cNvContentPartPr/>
                <p14:nvPr/>
              </p14:nvContentPartPr>
              <p14:xfrm>
                <a:off x="6354674" y="4220224"/>
                <a:ext cx="249840" cy="63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CF2FBC-4813-4395-9B87-FD00282323E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46034" y="4211584"/>
                  <a:ext cx="267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099697-A2B5-4D60-A496-1C983789603F}"/>
                    </a:ext>
                  </a:extLst>
                </p14:cNvPr>
                <p14:cNvContentPartPr/>
                <p14:nvPr/>
              </p14:nvContentPartPr>
              <p14:xfrm>
                <a:off x="6401474" y="4354864"/>
                <a:ext cx="205200" cy="28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099697-A2B5-4D60-A496-1C983789603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92474" y="4345864"/>
                  <a:ext cx="222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2B9438-E27B-484C-A9EF-B985CE3E293E}"/>
                    </a:ext>
                  </a:extLst>
                </p14:cNvPr>
                <p14:cNvContentPartPr/>
                <p14:nvPr/>
              </p14:nvContentPartPr>
              <p14:xfrm>
                <a:off x="6951554" y="3964984"/>
                <a:ext cx="280440" cy="595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2B9438-E27B-484C-A9EF-B985CE3E29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42914" y="3956344"/>
                  <a:ext cx="2980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F5DC21-7AB7-48AE-BD78-635930E2EF91}"/>
                    </a:ext>
                  </a:extLst>
                </p14:cNvPr>
                <p14:cNvContentPartPr/>
                <p14:nvPr/>
              </p14:nvContentPartPr>
              <p14:xfrm>
                <a:off x="7286354" y="3924304"/>
                <a:ext cx="146160" cy="189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F5DC21-7AB7-48AE-BD78-635930E2EF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77714" y="3915664"/>
                  <a:ext cx="163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1385914-DF1A-49B8-952D-FEA12E540560}"/>
                    </a:ext>
                  </a:extLst>
                </p14:cNvPr>
                <p14:cNvContentPartPr/>
                <p14:nvPr/>
              </p14:nvContentPartPr>
              <p14:xfrm>
                <a:off x="7378514" y="3793624"/>
                <a:ext cx="288360" cy="391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1385914-DF1A-49B8-952D-FEA12E5405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69874" y="3784984"/>
                  <a:ext cx="306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33BA2B8-AB2C-48EF-B808-63F0965D6725}"/>
                    </a:ext>
                  </a:extLst>
                </p14:cNvPr>
                <p14:cNvContentPartPr/>
                <p14:nvPr/>
              </p14:nvContentPartPr>
              <p14:xfrm>
                <a:off x="7321994" y="4322464"/>
                <a:ext cx="203040" cy="17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33BA2B8-AB2C-48EF-B808-63F0965D67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12994" y="4313824"/>
                  <a:ext cx="220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26CB61E-7CA2-4D53-8E01-A060BD563A38}"/>
                    </a:ext>
                  </a:extLst>
                </p14:cNvPr>
                <p14:cNvContentPartPr/>
                <p14:nvPr/>
              </p14:nvContentPartPr>
              <p14:xfrm>
                <a:off x="7315154" y="4308784"/>
                <a:ext cx="17496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26CB61E-7CA2-4D53-8E01-A060BD563A3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06514" y="4299784"/>
                  <a:ext cx="192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D2FD5EF-764B-45AA-AD5D-E012CEA62EC9}"/>
                    </a:ext>
                  </a:extLst>
                </p14:cNvPr>
                <p14:cNvContentPartPr/>
                <p14:nvPr/>
              </p14:nvContentPartPr>
              <p14:xfrm>
                <a:off x="7663634" y="3695344"/>
                <a:ext cx="239400" cy="814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D2FD5EF-764B-45AA-AD5D-E012CEA62E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54634" y="3686704"/>
                  <a:ext cx="25704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9F56F1-DA5D-4F69-BC62-ABB3F3ED3B7E}"/>
                    </a:ext>
                  </a:extLst>
                </p14:cNvPr>
                <p14:cNvContentPartPr/>
                <p14:nvPr/>
              </p14:nvContentPartPr>
              <p14:xfrm>
                <a:off x="7922474" y="3738184"/>
                <a:ext cx="303840" cy="784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9F56F1-DA5D-4F69-BC62-ABB3F3ED3B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13834" y="3729184"/>
                  <a:ext cx="32148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6CB23FD-5ABC-4246-95BD-8C8641107E98}"/>
                    </a:ext>
                  </a:extLst>
                </p14:cNvPr>
                <p14:cNvContentPartPr/>
                <p14:nvPr/>
              </p14:nvContentPartPr>
              <p14:xfrm>
                <a:off x="8219474" y="3742864"/>
                <a:ext cx="432000" cy="383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6CB23FD-5ABC-4246-95BD-8C8641107E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10834" y="3733864"/>
                  <a:ext cx="4496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6EDBD1-5E9A-4BC4-ABD4-37AD652A09D1}"/>
                    </a:ext>
                  </a:extLst>
                </p14:cNvPr>
                <p14:cNvContentPartPr/>
                <p14:nvPr/>
              </p14:nvContentPartPr>
              <p14:xfrm>
                <a:off x="8632034" y="3955264"/>
                <a:ext cx="176040" cy="51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6EDBD1-5E9A-4BC4-ABD4-37AD652A09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23034" y="3946624"/>
                  <a:ext cx="193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543A75C-1706-448D-90DE-F62444B5AA0D}"/>
                    </a:ext>
                  </a:extLst>
                </p14:cNvPr>
                <p14:cNvContentPartPr/>
                <p14:nvPr/>
              </p14:nvContentPartPr>
              <p14:xfrm>
                <a:off x="8845154" y="3902344"/>
                <a:ext cx="165240" cy="203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543A75C-1706-448D-90DE-F62444B5AA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36154" y="3893344"/>
                  <a:ext cx="182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093F7AF-EE0C-44F6-82E3-7E5857DAC20C}"/>
                    </a:ext>
                  </a:extLst>
                </p14:cNvPr>
                <p14:cNvContentPartPr/>
                <p14:nvPr/>
              </p14:nvContentPartPr>
              <p14:xfrm>
                <a:off x="8950994" y="3793264"/>
                <a:ext cx="282960" cy="320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093F7AF-EE0C-44F6-82E3-7E5857DAC20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42354" y="3784264"/>
                  <a:ext cx="30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51FA004-E0D0-437B-940C-12F8D1E0A330}"/>
                    </a:ext>
                  </a:extLst>
                </p14:cNvPr>
                <p14:cNvContentPartPr/>
                <p14:nvPr/>
              </p14:nvContentPartPr>
              <p14:xfrm>
                <a:off x="8248274" y="4309504"/>
                <a:ext cx="224280" cy="205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51FA004-E0D0-437B-940C-12F8D1E0A3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39274" y="4300864"/>
                  <a:ext cx="241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D87928-1BCA-4D35-A39B-DF4BCB0FFB69}"/>
                    </a:ext>
                  </a:extLst>
                </p14:cNvPr>
                <p14:cNvContentPartPr/>
                <p14:nvPr/>
              </p14:nvContentPartPr>
              <p14:xfrm>
                <a:off x="8572994" y="4399864"/>
                <a:ext cx="142560" cy="29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D87928-1BCA-4D35-A39B-DF4BCB0FFB6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64354" y="4391224"/>
                  <a:ext cx="160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E2B0C5-10D1-447B-8670-296736002607}"/>
                    </a:ext>
                  </a:extLst>
                </p14:cNvPr>
                <p14:cNvContentPartPr/>
                <p14:nvPr/>
              </p14:nvContentPartPr>
              <p14:xfrm>
                <a:off x="8848394" y="4324984"/>
                <a:ext cx="189360" cy="173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E2B0C5-10D1-447B-8670-29673600260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39394" y="4316344"/>
                  <a:ext cx="207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40828D-0ABE-4853-9867-2FA0ED7014A5}"/>
                    </a:ext>
                  </a:extLst>
                </p14:cNvPr>
                <p14:cNvContentPartPr/>
                <p14:nvPr/>
              </p14:nvContentPartPr>
              <p14:xfrm>
                <a:off x="8793314" y="4315984"/>
                <a:ext cx="221400" cy="180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40828D-0ABE-4853-9867-2FA0ED7014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84674" y="4307344"/>
                  <a:ext cx="239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60A11C7-00F1-4C27-8BCD-077209560DD7}"/>
                    </a:ext>
                  </a:extLst>
                </p14:cNvPr>
                <p14:cNvContentPartPr/>
                <p14:nvPr/>
              </p14:nvContentPartPr>
              <p14:xfrm>
                <a:off x="9194354" y="3590224"/>
                <a:ext cx="325440" cy="924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60A11C7-00F1-4C27-8BCD-077209560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85354" y="3581224"/>
                  <a:ext cx="34308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FF98A4-700C-419B-B2C5-8203B40965FA}"/>
                    </a:ext>
                  </a:extLst>
                </p14:cNvPr>
                <p14:cNvContentPartPr/>
                <p14:nvPr/>
              </p14:nvContentPartPr>
              <p14:xfrm>
                <a:off x="7406954" y="4748344"/>
                <a:ext cx="327960" cy="607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FF98A4-700C-419B-B2C5-8203B40965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98314" y="4739704"/>
                  <a:ext cx="3456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081002B-0F43-4325-913A-72235513A038}"/>
                    </a:ext>
                  </a:extLst>
                </p14:cNvPr>
                <p14:cNvContentPartPr/>
                <p14:nvPr/>
              </p14:nvContentPartPr>
              <p14:xfrm>
                <a:off x="7774154" y="4677424"/>
                <a:ext cx="435960" cy="302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081002B-0F43-4325-913A-72235513A03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65514" y="4668424"/>
                  <a:ext cx="453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D72244-AEEB-45B9-AA3A-9181323E7566}"/>
                    </a:ext>
                  </a:extLst>
                </p14:cNvPr>
                <p14:cNvContentPartPr/>
                <p14:nvPr/>
              </p14:nvContentPartPr>
              <p14:xfrm>
                <a:off x="7773074" y="5099344"/>
                <a:ext cx="294120" cy="192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D72244-AEEB-45B9-AA3A-9181323E75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64434" y="5090704"/>
                  <a:ext cx="31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6D8D624-89C8-4340-8161-3AC6E1BA535E}"/>
                    </a:ext>
                  </a:extLst>
                </p14:cNvPr>
                <p14:cNvContentPartPr/>
                <p14:nvPr/>
              </p14:nvContentPartPr>
              <p14:xfrm>
                <a:off x="8228474" y="4707664"/>
                <a:ext cx="252000" cy="606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6D8D624-89C8-4340-8161-3AC6E1BA53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19834" y="4699024"/>
                  <a:ext cx="2696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7AEBC6C-1939-451F-9B10-DF8DE2ADEC94}"/>
                    </a:ext>
                  </a:extLst>
                </p14:cNvPr>
                <p14:cNvContentPartPr/>
                <p14:nvPr/>
              </p14:nvContentPartPr>
              <p14:xfrm>
                <a:off x="6615674" y="3721984"/>
                <a:ext cx="471960" cy="2346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7AEBC6C-1939-451F-9B10-DF8DE2ADEC9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06674" y="3713344"/>
                  <a:ext cx="489600" cy="23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FF6930-5164-42CD-9752-95F38C5B0E12}"/>
                    </a:ext>
                  </a:extLst>
                </p14:cNvPr>
                <p14:cNvContentPartPr/>
                <p14:nvPr/>
              </p14:nvContentPartPr>
              <p14:xfrm>
                <a:off x="7354754" y="5713504"/>
                <a:ext cx="273960" cy="251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FF6930-5164-42CD-9752-95F38C5B0E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46114" y="5704504"/>
                  <a:ext cx="291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B737FF6-0500-46D9-8887-18F316673110}"/>
                    </a:ext>
                  </a:extLst>
                </p14:cNvPr>
                <p14:cNvContentPartPr/>
                <p14:nvPr/>
              </p14:nvContentPartPr>
              <p14:xfrm>
                <a:off x="7736354" y="6028144"/>
                <a:ext cx="99360" cy="176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B737FF6-0500-46D9-8887-18F31667311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27354" y="6019144"/>
                  <a:ext cx="117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5C30F8-FA51-4B51-9667-3E90466C75AC}"/>
                    </a:ext>
                  </a:extLst>
                </p14:cNvPr>
                <p14:cNvContentPartPr/>
                <p14:nvPr/>
              </p14:nvContentPartPr>
              <p14:xfrm>
                <a:off x="8088074" y="5787664"/>
                <a:ext cx="213840" cy="168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5C30F8-FA51-4B51-9667-3E90466C75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79434" y="5779024"/>
                  <a:ext cx="231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29B5999-20D1-42B7-B593-7B2883A6BBFB}"/>
                    </a:ext>
                  </a:extLst>
                </p14:cNvPr>
                <p14:cNvContentPartPr/>
                <p14:nvPr/>
              </p14:nvContentPartPr>
              <p14:xfrm>
                <a:off x="8374634" y="5557624"/>
                <a:ext cx="229680" cy="425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29B5999-20D1-42B7-B593-7B2883A6BB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65634" y="5548624"/>
                  <a:ext cx="2473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DA9982-C81F-42B1-9EB2-810952F573A2}"/>
                    </a:ext>
                  </a:extLst>
                </p14:cNvPr>
                <p14:cNvContentPartPr/>
                <p14:nvPr/>
              </p14:nvContentPartPr>
              <p14:xfrm>
                <a:off x="8313074" y="5936344"/>
                <a:ext cx="39240" cy="35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DA9982-C81F-42B1-9EB2-810952F573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04434" y="5927344"/>
                  <a:ext cx="5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EA3F45-6A65-4461-880B-F9956B5E6490}"/>
                    </a:ext>
                  </a:extLst>
                </p14:cNvPr>
                <p14:cNvContentPartPr/>
                <p14:nvPr/>
              </p14:nvContentPartPr>
              <p14:xfrm>
                <a:off x="8240354" y="5776504"/>
                <a:ext cx="330480" cy="48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EEA3F45-6A65-4461-880B-F9956B5E64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31354" y="5767864"/>
                  <a:ext cx="348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E61DDC-AE32-49E1-B21F-B49BE2CF7C8B}"/>
                    </a:ext>
                  </a:extLst>
                </p14:cNvPr>
                <p14:cNvContentPartPr/>
                <p14:nvPr/>
              </p14:nvContentPartPr>
              <p14:xfrm>
                <a:off x="8589914" y="5521264"/>
                <a:ext cx="212760" cy="396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E61DDC-AE32-49E1-B21F-B49BE2CF7C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81274" y="5512624"/>
                  <a:ext cx="230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3031C94-6007-48C0-B472-2E50769CB058}"/>
                    </a:ext>
                  </a:extLst>
                </p14:cNvPr>
                <p14:cNvContentPartPr/>
                <p14:nvPr/>
              </p14:nvContentPartPr>
              <p14:xfrm>
                <a:off x="8736074" y="5782264"/>
                <a:ext cx="163080" cy="146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3031C94-6007-48C0-B472-2E50769CB05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7074" y="5773264"/>
                  <a:ext cx="180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4DD7CC7-D9A4-40EE-8F39-F1091F4E637D}"/>
                    </a:ext>
                  </a:extLst>
                </p14:cNvPr>
                <p14:cNvContentPartPr/>
                <p14:nvPr/>
              </p14:nvContentPartPr>
              <p14:xfrm>
                <a:off x="8902034" y="5793424"/>
                <a:ext cx="168480" cy="165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4DD7CC7-D9A4-40EE-8F39-F1091F4E637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93394" y="5784784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F5497EC-6121-4514-BCC8-0ED0F1788063}"/>
                    </a:ext>
                  </a:extLst>
                </p14:cNvPr>
                <p14:cNvContentPartPr/>
                <p14:nvPr/>
              </p14:nvContentPartPr>
              <p14:xfrm>
                <a:off x="9119834" y="5789464"/>
                <a:ext cx="282240" cy="141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F5497EC-6121-4514-BCC8-0ED0F178806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110834" y="5780824"/>
                  <a:ext cx="299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B055D5-3BA1-4FDA-BA9A-2AAEEFD3A5CB}"/>
                    </a:ext>
                  </a:extLst>
                </p14:cNvPr>
                <p14:cNvContentPartPr/>
                <p14:nvPr/>
              </p14:nvContentPartPr>
              <p14:xfrm>
                <a:off x="9407474" y="5799184"/>
                <a:ext cx="80640" cy="106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B055D5-3BA1-4FDA-BA9A-2AAEEFD3A5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98834" y="5790544"/>
                  <a:ext cx="98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24146F-1CFF-4764-B433-FD5088B44062}"/>
                    </a:ext>
                  </a:extLst>
                </p14:cNvPr>
                <p14:cNvContentPartPr/>
                <p14:nvPr/>
              </p14:nvContentPartPr>
              <p14:xfrm>
                <a:off x="9525194" y="5745904"/>
                <a:ext cx="139680" cy="225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24146F-1CFF-4764-B433-FD5088B4406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16194" y="5736904"/>
                  <a:ext cx="157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FEC7E9-B74D-4A37-BA61-BCE575E0C9AA}"/>
                    </a:ext>
                  </a:extLst>
                </p14:cNvPr>
                <p14:cNvContentPartPr/>
                <p14:nvPr/>
              </p14:nvContentPartPr>
              <p14:xfrm>
                <a:off x="9701954" y="5824384"/>
                <a:ext cx="165240" cy="188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FEC7E9-B74D-4A37-BA61-BCE575E0C9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92954" y="5815744"/>
                  <a:ext cx="1828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69836BC-0E2B-4F6B-A51A-74D8711F5021}"/>
              </a:ext>
            </a:extLst>
          </p:cNvPr>
          <p:cNvGrpSpPr/>
          <p:nvPr/>
        </p:nvGrpSpPr>
        <p:grpSpPr>
          <a:xfrm>
            <a:off x="10801754" y="3872104"/>
            <a:ext cx="460080" cy="248400"/>
            <a:chOff x="10801754" y="3872104"/>
            <a:chExt cx="4600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39CCAC0-3543-449C-BA46-66492B55D794}"/>
                    </a:ext>
                  </a:extLst>
                </p14:cNvPr>
                <p14:cNvContentPartPr/>
                <p14:nvPr/>
              </p14:nvContentPartPr>
              <p14:xfrm>
                <a:off x="10890674" y="3872104"/>
                <a:ext cx="223200" cy="248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39CCAC0-3543-449C-BA46-66492B55D7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82034" y="3863104"/>
                  <a:ext cx="240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298AC0-1189-43A0-9691-6C5DE698A148}"/>
                    </a:ext>
                  </a:extLst>
                </p14:cNvPr>
                <p14:cNvContentPartPr/>
                <p14:nvPr/>
              </p14:nvContentPartPr>
              <p14:xfrm>
                <a:off x="10853234" y="3886144"/>
                <a:ext cx="171000" cy="224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298AC0-1189-43A0-9691-6C5DE698A1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44594" y="3877504"/>
                  <a:ext cx="188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43CB0A-D180-4F3D-B675-1B5D236AEFB9}"/>
                    </a:ext>
                  </a:extLst>
                </p14:cNvPr>
                <p14:cNvContentPartPr/>
                <p14:nvPr/>
              </p14:nvContentPartPr>
              <p14:xfrm>
                <a:off x="10801754" y="3957784"/>
                <a:ext cx="460080" cy="64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43CB0A-D180-4F3D-B675-1B5D236AEFB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92754" y="3949144"/>
                  <a:ext cx="4777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3B59946-26D2-46B8-BF67-CD9EA2C30909}"/>
              </a:ext>
            </a:extLst>
          </p:cNvPr>
          <p:cNvGrpSpPr/>
          <p:nvPr/>
        </p:nvGrpSpPr>
        <p:grpSpPr>
          <a:xfrm>
            <a:off x="524834" y="6033184"/>
            <a:ext cx="1737720" cy="571680"/>
            <a:chOff x="524834" y="6033184"/>
            <a:chExt cx="17377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FC2FC1-FD94-427C-936B-750AD9B2DAC7}"/>
                    </a:ext>
                  </a:extLst>
                </p14:cNvPr>
                <p14:cNvContentPartPr/>
                <p14:nvPr/>
              </p14:nvContentPartPr>
              <p14:xfrm>
                <a:off x="621314" y="6037864"/>
                <a:ext cx="166680" cy="325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FC2FC1-FD94-427C-936B-750AD9B2DAC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2674" y="6028864"/>
                  <a:ext cx="184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931B1E-96A0-413B-99D1-E09632150E95}"/>
                    </a:ext>
                  </a:extLst>
                </p14:cNvPr>
                <p14:cNvContentPartPr/>
                <p14:nvPr/>
              </p14:nvContentPartPr>
              <p14:xfrm>
                <a:off x="575594" y="6033184"/>
                <a:ext cx="255240" cy="366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931B1E-96A0-413B-99D1-E09632150E9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6954" y="6024544"/>
                  <a:ext cx="272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935A3C-30E5-455A-B573-B762DA3C64E8}"/>
                    </a:ext>
                  </a:extLst>
                </p14:cNvPr>
                <p14:cNvContentPartPr/>
                <p14:nvPr/>
              </p14:nvContentPartPr>
              <p14:xfrm>
                <a:off x="524834" y="6186544"/>
                <a:ext cx="393840" cy="88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935A3C-30E5-455A-B573-B762DA3C64E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6194" y="6177544"/>
                  <a:ext cx="411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3BE5F8-AC41-4239-ADA9-F49FC82AE98F}"/>
                    </a:ext>
                  </a:extLst>
                </p14:cNvPr>
                <p14:cNvContentPartPr/>
                <p14:nvPr/>
              </p14:nvContentPartPr>
              <p14:xfrm>
                <a:off x="1066994" y="6267904"/>
                <a:ext cx="298080" cy="194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3BE5F8-AC41-4239-ADA9-F49FC82AE9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8354" y="6258904"/>
                  <a:ext cx="315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A202F71-63A5-40A1-A263-91A74AB6487D}"/>
                    </a:ext>
                  </a:extLst>
                </p14:cNvPr>
                <p14:cNvContentPartPr/>
                <p14:nvPr/>
              </p14:nvContentPartPr>
              <p14:xfrm>
                <a:off x="1445354" y="6261064"/>
                <a:ext cx="236880" cy="188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A202F71-63A5-40A1-A263-91A74AB6487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36714" y="6252064"/>
                  <a:ext cx="25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76301B-3C70-4C5A-8586-A4141A9B1F53}"/>
                    </a:ext>
                  </a:extLst>
                </p14:cNvPr>
                <p14:cNvContentPartPr/>
                <p14:nvPr/>
              </p14:nvContentPartPr>
              <p14:xfrm>
                <a:off x="1690874" y="6288424"/>
                <a:ext cx="145800" cy="199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76301B-3C70-4C5A-8586-A4141A9B1F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681874" y="6279784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5620B3-E1A6-48CE-B356-B70D43D4A552}"/>
                    </a:ext>
                  </a:extLst>
                </p14:cNvPr>
                <p14:cNvContentPartPr/>
                <p14:nvPr/>
              </p14:nvContentPartPr>
              <p14:xfrm>
                <a:off x="1691954" y="6267544"/>
                <a:ext cx="156240" cy="184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5620B3-E1A6-48CE-B356-B70D43D4A5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3314" y="6258904"/>
                  <a:ext cx="173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AF98F6-C720-424F-887F-E2B72E72452F}"/>
                    </a:ext>
                  </a:extLst>
                </p14:cNvPr>
                <p14:cNvContentPartPr/>
                <p14:nvPr/>
              </p14:nvContentPartPr>
              <p14:xfrm>
                <a:off x="2008754" y="6143344"/>
                <a:ext cx="253800" cy="461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AF98F6-C720-424F-887F-E2B72E72452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00114" y="6134704"/>
                  <a:ext cx="27144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6BF45F3-DF34-4B6F-9AA2-4BF2B823170E}"/>
              </a:ext>
            </a:extLst>
          </p:cNvPr>
          <p:cNvGrpSpPr/>
          <p:nvPr/>
        </p:nvGrpSpPr>
        <p:grpSpPr>
          <a:xfrm>
            <a:off x="2185514" y="6311824"/>
            <a:ext cx="349560" cy="407160"/>
            <a:chOff x="2185514" y="6311824"/>
            <a:chExt cx="34956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52FC6D2-FC96-4E11-8622-93B2887899E4}"/>
                    </a:ext>
                  </a:extLst>
                </p14:cNvPr>
                <p14:cNvContentPartPr/>
                <p14:nvPr/>
              </p14:nvContentPartPr>
              <p14:xfrm>
                <a:off x="2185514" y="6311824"/>
                <a:ext cx="231120" cy="234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52FC6D2-FC96-4E11-8622-93B2887899E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76514" y="6303184"/>
                  <a:ext cx="24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E94759-9DBC-4FE8-AF7E-EACDA9699F3E}"/>
                    </a:ext>
                  </a:extLst>
                </p14:cNvPr>
                <p14:cNvContentPartPr/>
                <p14:nvPr/>
              </p14:nvContentPartPr>
              <p14:xfrm>
                <a:off x="2426714" y="6545824"/>
                <a:ext cx="108360" cy="173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E94759-9DBC-4FE8-AF7E-EACDA9699F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17714" y="6536824"/>
                  <a:ext cx="1260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BA2560C-6CBB-43B2-B3E2-7EFB76C2DD97}"/>
              </a:ext>
            </a:extLst>
          </p:cNvPr>
          <p:cNvGrpSpPr/>
          <p:nvPr/>
        </p:nvGrpSpPr>
        <p:grpSpPr>
          <a:xfrm>
            <a:off x="2716514" y="6173224"/>
            <a:ext cx="1740960" cy="465480"/>
            <a:chOff x="2716514" y="6173224"/>
            <a:chExt cx="174096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6B5BD0-4370-491E-BB6F-6F626EF12663}"/>
                    </a:ext>
                  </a:extLst>
                </p14:cNvPr>
                <p14:cNvContentPartPr/>
                <p14:nvPr/>
              </p14:nvContentPartPr>
              <p14:xfrm>
                <a:off x="2716514" y="6319744"/>
                <a:ext cx="119160" cy="249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6B5BD0-4370-491E-BB6F-6F626EF126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07874" y="6310744"/>
                  <a:ext cx="136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50DE89-9005-4CCA-AED3-30B14060CD32}"/>
                    </a:ext>
                  </a:extLst>
                </p14:cNvPr>
                <p14:cNvContentPartPr/>
                <p14:nvPr/>
              </p14:nvContentPartPr>
              <p14:xfrm>
                <a:off x="2794274" y="6173224"/>
                <a:ext cx="279720" cy="411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50DE89-9005-4CCA-AED3-30B14060CD3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85274" y="6164224"/>
                  <a:ext cx="297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931D47-84E8-46A4-BE73-C43717476490}"/>
                    </a:ext>
                  </a:extLst>
                </p14:cNvPr>
                <p14:cNvContentPartPr/>
                <p14:nvPr/>
              </p14:nvContentPartPr>
              <p14:xfrm>
                <a:off x="3034034" y="6382384"/>
                <a:ext cx="260640" cy="54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931D47-84E8-46A4-BE73-C437174764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025034" y="6373384"/>
                  <a:ext cx="278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B135F79-4861-4E15-B7C1-B9F5879DD9D0}"/>
                    </a:ext>
                  </a:extLst>
                </p14:cNvPr>
                <p14:cNvContentPartPr/>
                <p14:nvPr/>
              </p14:nvContentPartPr>
              <p14:xfrm>
                <a:off x="3125114" y="6279424"/>
                <a:ext cx="65160" cy="257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B135F79-4861-4E15-B7C1-B9F5879DD9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16114" y="6270784"/>
                  <a:ext cx="82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8CE7498-088C-41F4-890A-303C19D426C0}"/>
                    </a:ext>
                  </a:extLst>
                </p14:cNvPr>
                <p14:cNvContentPartPr/>
                <p14:nvPr/>
              </p14:nvContentPartPr>
              <p14:xfrm>
                <a:off x="3359114" y="6383824"/>
                <a:ext cx="254880" cy="254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8CE7498-088C-41F4-890A-303C19D426C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50114" y="6375184"/>
                  <a:ext cx="272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08ABCC-175B-4353-B057-89F1CA7B20F1}"/>
                    </a:ext>
                  </a:extLst>
                </p14:cNvPr>
                <p14:cNvContentPartPr/>
                <p14:nvPr/>
              </p14:nvContentPartPr>
              <p14:xfrm>
                <a:off x="3761594" y="6483904"/>
                <a:ext cx="183600" cy="55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08ABCC-175B-4353-B057-89F1CA7B20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52594" y="6474904"/>
                  <a:ext cx="201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F47CF28-728E-4F6D-9B1E-C6B3B732CFA0}"/>
                    </a:ext>
                  </a:extLst>
                </p14:cNvPr>
                <p14:cNvContentPartPr/>
                <p14:nvPr/>
              </p14:nvContentPartPr>
              <p14:xfrm>
                <a:off x="4021514" y="6213544"/>
                <a:ext cx="435960" cy="416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F47CF28-728E-4F6D-9B1E-C6B3B732CF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12874" y="6204904"/>
                  <a:ext cx="45360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366441C-271B-4BF5-9F0A-E85737A10225}"/>
                  </a:ext>
                </a:extLst>
              </p14:cNvPr>
              <p14:cNvContentPartPr/>
              <p14:nvPr/>
            </p14:nvContentPartPr>
            <p14:xfrm>
              <a:off x="4366034" y="6150544"/>
              <a:ext cx="236880" cy="556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366441C-271B-4BF5-9F0A-E85737A1022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357034" y="6141544"/>
                <a:ext cx="254520" cy="57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92BE6CD-9C33-4B43-94BE-22AF0629701F}"/>
              </a:ext>
            </a:extLst>
          </p:cNvPr>
          <p:cNvGrpSpPr/>
          <p:nvPr/>
        </p:nvGrpSpPr>
        <p:grpSpPr>
          <a:xfrm>
            <a:off x="4698314" y="6300304"/>
            <a:ext cx="3663000" cy="498600"/>
            <a:chOff x="4698314" y="6300304"/>
            <a:chExt cx="366300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B8C20C-7B64-4FE9-B05A-99B170CA6081}"/>
                    </a:ext>
                  </a:extLst>
                </p14:cNvPr>
                <p14:cNvContentPartPr/>
                <p14:nvPr/>
              </p14:nvContentPartPr>
              <p14:xfrm>
                <a:off x="4720274" y="6300304"/>
                <a:ext cx="242640" cy="205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B8C20C-7B64-4FE9-B05A-99B170CA608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11274" y="6291304"/>
                  <a:ext cx="26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7364DE4-22CD-4A86-820D-781AB954D5BA}"/>
                    </a:ext>
                  </a:extLst>
                </p14:cNvPr>
                <p14:cNvContentPartPr/>
                <p14:nvPr/>
              </p14:nvContentPartPr>
              <p14:xfrm>
                <a:off x="4698314" y="6594424"/>
                <a:ext cx="196200" cy="27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7364DE4-22CD-4A86-820D-781AB954D5B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89314" y="6585424"/>
                  <a:ext cx="21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B8DC838-F14C-4C78-8300-7702D9DA6D38}"/>
                    </a:ext>
                  </a:extLst>
                </p14:cNvPr>
                <p14:cNvContentPartPr/>
                <p14:nvPr/>
              </p14:nvContentPartPr>
              <p14:xfrm>
                <a:off x="5144714" y="6370144"/>
                <a:ext cx="213120" cy="244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B8DC838-F14C-4C78-8300-7702D9DA6D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35714" y="6361144"/>
                  <a:ext cx="230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60F0A01-E2B9-400C-A45C-31800A0FDCF7}"/>
                    </a:ext>
                  </a:extLst>
                </p14:cNvPr>
                <p14:cNvContentPartPr/>
                <p14:nvPr/>
              </p14:nvContentPartPr>
              <p14:xfrm>
                <a:off x="5125634" y="6347464"/>
                <a:ext cx="227520" cy="220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60F0A01-E2B9-400C-A45C-31800A0FDCF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16634" y="6338464"/>
                  <a:ext cx="245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956A51-9D02-4A4C-B107-7E7E1D390304}"/>
                    </a:ext>
                  </a:extLst>
                </p14:cNvPr>
                <p14:cNvContentPartPr/>
                <p14:nvPr/>
              </p14:nvContentPartPr>
              <p14:xfrm>
                <a:off x="5570954" y="6337744"/>
                <a:ext cx="234000" cy="182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956A51-9D02-4A4C-B107-7E7E1D39030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61954" y="6328744"/>
                  <a:ext cx="251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7FEA16F-1EAF-468D-8C9E-26620B1A6F20}"/>
                    </a:ext>
                  </a:extLst>
                </p14:cNvPr>
                <p14:cNvContentPartPr/>
                <p14:nvPr/>
              </p14:nvContentPartPr>
              <p14:xfrm>
                <a:off x="5552594" y="6602704"/>
                <a:ext cx="225000" cy="24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7FEA16F-1EAF-468D-8C9E-26620B1A6F2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43954" y="6593704"/>
                  <a:ext cx="242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FAF5BA9-DEA6-41B1-99C5-CFA5D14AB2FE}"/>
                    </a:ext>
                  </a:extLst>
                </p14:cNvPr>
                <p14:cNvContentPartPr/>
                <p14:nvPr/>
              </p14:nvContentPartPr>
              <p14:xfrm>
                <a:off x="5970914" y="6439264"/>
                <a:ext cx="331560" cy="191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FAF5BA9-DEA6-41B1-99C5-CFA5D14AB2F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61914" y="6430264"/>
                  <a:ext cx="349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2E71C64-9663-4F0C-857E-1C462CDB04B6}"/>
                    </a:ext>
                  </a:extLst>
                </p14:cNvPr>
                <p14:cNvContentPartPr/>
                <p14:nvPr/>
              </p14:nvContentPartPr>
              <p14:xfrm>
                <a:off x="6353594" y="6463024"/>
                <a:ext cx="84960" cy="12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2E71C64-9663-4F0C-857E-1C462CDB04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44594" y="6454024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ED94A4A-F7A0-46BE-97DF-A0CD52831202}"/>
                    </a:ext>
                  </a:extLst>
                </p14:cNvPr>
                <p14:cNvContentPartPr/>
                <p14:nvPr/>
              </p14:nvContentPartPr>
              <p14:xfrm>
                <a:off x="6513074" y="6414424"/>
                <a:ext cx="196920" cy="232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ED94A4A-F7A0-46BE-97DF-A0CD5283120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04434" y="6405424"/>
                  <a:ext cx="214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ABA7100-2A04-48FD-8E93-2B30753B7E2D}"/>
                    </a:ext>
                  </a:extLst>
                </p14:cNvPr>
                <p14:cNvContentPartPr/>
                <p14:nvPr/>
              </p14:nvContentPartPr>
              <p14:xfrm>
                <a:off x="6916634" y="6303544"/>
                <a:ext cx="259920" cy="354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ABA7100-2A04-48FD-8E93-2B30753B7E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07634" y="6294904"/>
                  <a:ext cx="2775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22751BB-0FB0-4B28-9D86-912DBAB25790}"/>
                    </a:ext>
                  </a:extLst>
                </p14:cNvPr>
                <p14:cNvContentPartPr/>
                <p14:nvPr/>
              </p14:nvContentPartPr>
              <p14:xfrm>
                <a:off x="7127594" y="6440704"/>
                <a:ext cx="217800" cy="202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22751BB-0FB0-4B28-9D86-912DBAB2579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8954" y="6431704"/>
                  <a:ext cx="235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CF7F784-0F0D-4F8D-840E-D7FED8F62E37}"/>
                    </a:ext>
                  </a:extLst>
                </p14:cNvPr>
                <p14:cNvContentPartPr/>
                <p14:nvPr/>
              </p14:nvContentPartPr>
              <p14:xfrm>
                <a:off x="7428914" y="6639424"/>
                <a:ext cx="107280" cy="159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CF7F784-0F0D-4F8D-840E-D7FED8F62E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20274" y="6630784"/>
                  <a:ext cx="12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875EC42-1F9E-450B-8260-19F1A8BAB4E2}"/>
                    </a:ext>
                  </a:extLst>
                </p14:cNvPr>
                <p14:cNvContentPartPr/>
                <p14:nvPr/>
              </p14:nvContentPartPr>
              <p14:xfrm>
                <a:off x="7655714" y="6393904"/>
                <a:ext cx="128520" cy="235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875EC42-1F9E-450B-8260-19F1A8BAB4E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46714" y="6385264"/>
                  <a:ext cx="146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17881F-D8D7-48C1-B06F-8DF3034A4303}"/>
                    </a:ext>
                  </a:extLst>
                </p14:cNvPr>
                <p14:cNvContentPartPr/>
                <p14:nvPr/>
              </p14:nvContentPartPr>
              <p14:xfrm>
                <a:off x="7723394" y="6317224"/>
                <a:ext cx="286920" cy="339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17881F-D8D7-48C1-B06F-8DF3034A430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14394" y="6308224"/>
                  <a:ext cx="304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A09646B-E747-4727-9995-D1AB0578CA46}"/>
                    </a:ext>
                  </a:extLst>
                </p14:cNvPr>
                <p14:cNvContentPartPr/>
                <p14:nvPr/>
              </p14:nvContentPartPr>
              <p14:xfrm>
                <a:off x="8168354" y="6304624"/>
                <a:ext cx="192960" cy="47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A09646B-E747-4727-9995-D1AB0578CA4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59714" y="6295984"/>
                  <a:ext cx="210600" cy="48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606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D5CFE-748F-49A4-9653-FDC7019B0F81}"/>
              </a:ext>
            </a:extLst>
          </p:cNvPr>
          <p:cNvGrpSpPr/>
          <p:nvPr/>
        </p:nvGrpSpPr>
        <p:grpSpPr>
          <a:xfrm>
            <a:off x="466548" y="410452"/>
            <a:ext cx="4493520" cy="4829760"/>
            <a:chOff x="466548" y="410452"/>
            <a:chExt cx="4493520" cy="48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A3EC5B-B175-4065-8295-BF905CBDA4A6}"/>
                    </a:ext>
                  </a:extLst>
                </p14:cNvPr>
                <p14:cNvContentPartPr/>
                <p14:nvPr/>
              </p14:nvContentPartPr>
              <p14:xfrm>
                <a:off x="651588" y="1552372"/>
                <a:ext cx="390240" cy="632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A3EC5B-B175-4065-8295-BF905CBDA4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948" y="1543732"/>
                  <a:ext cx="40788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103B43-FAAC-464A-9C11-19CF737BC264}"/>
                    </a:ext>
                  </a:extLst>
                </p14:cNvPr>
                <p14:cNvContentPartPr/>
                <p14:nvPr/>
              </p14:nvContentPartPr>
              <p14:xfrm>
                <a:off x="786588" y="1869172"/>
                <a:ext cx="432000" cy="41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103B43-FAAC-464A-9C11-19CF737BC2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948" y="1860172"/>
                  <a:ext cx="449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C26A78-4382-4C97-9455-9E1665060D9C}"/>
                    </a:ext>
                  </a:extLst>
                </p14:cNvPr>
                <p14:cNvContentPartPr/>
                <p14:nvPr/>
              </p14:nvContentPartPr>
              <p14:xfrm>
                <a:off x="1054788" y="1426372"/>
                <a:ext cx="323280" cy="384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C26A78-4382-4C97-9455-9E1665060D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6148" y="1417732"/>
                  <a:ext cx="3409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4C6735-BCBD-4074-A252-CED4E0B1CA65}"/>
                    </a:ext>
                  </a:extLst>
                </p14:cNvPr>
                <p14:cNvContentPartPr/>
                <p14:nvPr/>
              </p14:nvContentPartPr>
              <p14:xfrm>
                <a:off x="1442508" y="1193452"/>
                <a:ext cx="108000" cy="353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4C6735-BCBD-4074-A252-CED4E0B1CA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3508" y="1184812"/>
                  <a:ext cx="125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9E829C-255A-49D6-B487-06AA1F909915}"/>
                    </a:ext>
                  </a:extLst>
                </p14:cNvPr>
                <p14:cNvContentPartPr/>
                <p14:nvPr/>
              </p14:nvContentPartPr>
              <p14:xfrm>
                <a:off x="1320468" y="1034692"/>
                <a:ext cx="24120" cy="57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9E829C-255A-49D6-B487-06AA1F9099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1828" y="1026052"/>
                  <a:ext cx="41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4742A9-3368-4988-8B4D-AC6E05B2327C}"/>
                    </a:ext>
                  </a:extLst>
                </p14:cNvPr>
                <p14:cNvContentPartPr/>
                <p14:nvPr/>
              </p14:nvContentPartPr>
              <p14:xfrm>
                <a:off x="1690908" y="862612"/>
                <a:ext cx="464760" cy="470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4742A9-3368-4988-8B4D-AC6E05B232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268" y="853972"/>
                  <a:ext cx="482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F71183-B929-456A-BF24-3243E1455913}"/>
                    </a:ext>
                  </a:extLst>
                </p14:cNvPr>
                <p14:cNvContentPartPr/>
                <p14:nvPr/>
              </p14:nvContentPartPr>
              <p14:xfrm>
                <a:off x="710628" y="2995252"/>
                <a:ext cx="227520" cy="714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F71183-B929-456A-BF24-3243E14559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1988" y="2986612"/>
                  <a:ext cx="2451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5FB232-92A6-4A92-9F62-33757492634C}"/>
                    </a:ext>
                  </a:extLst>
                </p14:cNvPr>
                <p14:cNvContentPartPr/>
                <p14:nvPr/>
              </p14:nvContentPartPr>
              <p14:xfrm>
                <a:off x="466548" y="2509252"/>
                <a:ext cx="433440" cy="64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5FB232-92A6-4A92-9F62-337574926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548" y="2500612"/>
                  <a:ext cx="4510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B31AFA-2C82-4FE3-BAC3-282588F80D96}"/>
                    </a:ext>
                  </a:extLst>
                </p14:cNvPr>
                <p14:cNvContentPartPr/>
                <p14:nvPr/>
              </p14:nvContentPartPr>
              <p14:xfrm>
                <a:off x="1025268" y="2465332"/>
                <a:ext cx="412920" cy="60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B31AFA-2C82-4FE3-BAC3-282588F80D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6268" y="2456332"/>
                  <a:ext cx="43056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468D2E-4268-4A17-80B3-C49C46B742D8}"/>
                    </a:ext>
                  </a:extLst>
                </p14:cNvPr>
                <p14:cNvContentPartPr/>
                <p14:nvPr/>
              </p14:nvContentPartPr>
              <p14:xfrm>
                <a:off x="1483908" y="2351932"/>
                <a:ext cx="142920" cy="366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468D2E-4268-4A17-80B3-C49C46B742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268" y="2342932"/>
                  <a:ext cx="160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99ECFB-EFBB-4C1C-98D6-C2751B30FBB0}"/>
                    </a:ext>
                  </a:extLst>
                </p14:cNvPr>
                <p14:cNvContentPartPr/>
                <p14:nvPr/>
              </p14:nvContentPartPr>
              <p14:xfrm>
                <a:off x="1407948" y="2248972"/>
                <a:ext cx="71640" cy="3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99ECFB-EFBB-4C1C-98D6-C2751B30FB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8948" y="2240332"/>
                  <a:ext cx="89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E0EC9C-8423-464D-ACAA-D17278ADE03B}"/>
                    </a:ext>
                  </a:extLst>
                </p14:cNvPr>
                <p14:cNvContentPartPr/>
                <p14:nvPr/>
              </p14:nvContentPartPr>
              <p14:xfrm>
                <a:off x="1666068" y="2055292"/>
                <a:ext cx="272880" cy="42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E0EC9C-8423-464D-ACAA-D17278ADE0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7428" y="2046292"/>
                  <a:ext cx="29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504422-CE20-47F4-B15A-6C0CC76DD4BE}"/>
                    </a:ext>
                  </a:extLst>
                </p14:cNvPr>
                <p14:cNvContentPartPr/>
                <p14:nvPr/>
              </p14:nvContentPartPr>
              <p14:xfrm>
                <a:off x="1937148" y="1337092"/>
                <a:ext cx="450360" cy="703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504422-CE20-47F4-B15A-6C0CC76DD4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8508" y="1328452"/>
                  <a:ext cx="4680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764104-780A-4844-B07F-72A6CAF4CA9E}"/>
                    </a:ext>
                  </a:extLst>
                </p14:cNvPr>
                <p14:cNvContentPartPr/>
                <p14:nvPr/>
              </p14:nvContentPartPr>
              <p14:xfrm>
                <a:off x="2983308" y="856132"/>
                <a:ext cx="25920" cy="1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764104-780A-4844-B07F-72A6CAF4CA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4308" y="847492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D074F8-762D-40B3-82A1-9FB2EB5E15FF}"/>
                    </a:ext>
                  </a:extLst>
                </p14:cNvPr>
                <p14:cNvContentPartPr/>
                <p14:nvPr/>
              </p14:nvContentPartPr>
              <p14:xfrm>
                <a:off x="2859468" y="816172"/>
                <a:ext cx="287280" cy="50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D074F8-762D-40B3-82A1-9FB2EB5E15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0828" y="807172"/>
                  <a:ext cx="304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AF2EEA-C81B-4B6D-87E8-66CA5BBCE83B}"/>
                    </a:ext>
                  </a:extLst>
                </p14:cNvPr>
                <p14:cNvContentPartPr/>
                <p14:nvPr/>
              </p14:nvContentPartPr>
              <p14:xfrm>
                <a:off x="3155748" y="410452"/>
                <a:ext cx="250920" cy="82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AF2EEA-C81B-4B6D-87E8-66CA5BBCE8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6748" y="401452"/>
                  <a:ext cx="26856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522118-2E65-43D6-883A-69B70ED24E0D}"/>
                    </a:ext>
                  </a:extLst>
                </p14:cNvPr>
                <p14:cNvContentPartPr/>
                <p14:nvPr/>
              </p14:nvContentPartPr>
              <p14:xfrm>
                <a:off x="3371388" y="578932"/>
                <a:ext cx="88560" cy="35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522118-2E65-43D6-883A-69B70ED24E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388" y="569932"/>
                  <a:ext cx="106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A3E50B-23B9-46E3-B995-C092D62E40AC}"/>
                    </a:ext>
                  </a:extLst>
                </p14:cNvPr>
                <p14:cNvContentPartPr/>
                <p14:nvPr/>
              </p14:nvContentPartPr>
              <p14:xfrm>
                <a:off x="3535548" y="446452"/>
                <a:ext cx="196200" cy="31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A3E50B-23B9-46E3-B995-C092D62E40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26548" y="437812"/>
                  <a:ext cx="213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C7F581-2C10-450B-9706-2430E580829F}"/>
                    </a:ext>
                  </a:extLst>
                </p14:cNvPr>
                <p14:cNvContentPartPr/>
                <p14:nvPr/>
              </p14:nvContentPartPr>
              <p14:xfrm>
                <a:off x="1032828" y="4069852"/>
                <a:ext cx="335880" cy="61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C7F581-2C10-450B-9706-2430E58082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4188" y="4060852"/>
                  <a:ext cx="35352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830EB8-7D53-48B4-A7F1-15B0F1939696}"/>
                    </a:ext>
                  </a:extLst>
                </p14:cNvPr>
                <p14:cNvContentPartPr/>
                <p14:nvPr/>
              </p14:nvContentPartPr>
              <p14:xfrm>
                <a:off x="1456908" y="4141852"/>
                <a:ext cx="26640" cy="5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830EB8-7D53-48B4-A7F1-15B0F19396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48268" y="4133212"/>
                  <a:ext cx="4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B588F0-7CBF-4084-B9A5-D4C9F2FB3C7D}"/>
                    </a:ext>
                  </a:extLst>
                </p14:cNvPr>
                <p14:cNvContentPartPr/>
                <p14:nvPr/>
              </p14:nvContentPartPr>
              <p14:xfrm>
                <a:off x="1567068" y="3461452"/>
                <a:ext cx="369000" cy="565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B588F0-7CBF-4084-B9A5-D4C9F2FB3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8428" y="3452812"/>
                  <a:ext cx="3866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7D6C7C-F6B3-40E0-A319-61F5A20003CF}"/>
                    </a:ext>
                  </a:extLst>
                </p14:cNvPr>
                <p14:cNvContentPartPr/>
                <p14:nvPr/>
              </p14:nvContentPartPr>
              <p14:xfrm>
                <a:off x="1248468" y="1561372"/>
                <a:ext cx="3711600" cy="367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7D6C7C-F6B3-40E0-A319-61F5A20003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9468" y="1552372"/>
                  <a:ext cx="3729240" cy="36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138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2061742-1D01-419B-A972-41C4F8D963FE}"/>
              </a:ext>
            </a:extLst>
          </p:cNvPr>
          <p:cNvGrpSpPr/>
          <p:nvPr/>
        </p:nvGrpSpPr>
        <p:grpSpPr>
          <a:xfrm>
            <a:off x="400274" y="62944"/>
            <a:ext cx="11141640" cy="1484280"/>
            <a:chOff x="400274" y="62944"/>
            <a:chExt cx="11141640" cy="14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AD50B3-2D9E-4B84-B2CC-98A029D2C999}"/>
                    </a:ext>
                  </a:extLst>
                </p14:cNvPr>
                <p14:cNvContentPartPr/>
                <p14:nvPr/>
              </p14:nvContentPartPr>
              <p14:xfrm>
                <a:off x="7069634" y="129184"/>
                <a:ext cx="231840" cy="426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AD50B3-2D9E-4B84-B2CC-98A029D2C9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60994" y="120184"/>
                  <a:ext cx="249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857047-53EF-4A9C-B70C-46E68B7D0356}"/>
                    </a:ext>
                  </a:extLst>
                </p14:cNvPr>
                <p14:cNvContentPartPr/>
                <p14:nvPr/>
              </p14:nvContentPartPr>
              <p14:xfrm>
                <a:off x="7057754" y="326824"/>
                <a:ext cx="252000" cy="6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857047-53EF-4A9C-B70C-46E68B7D03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8754" y="318184"/>
                  <a:ext cx="269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AB1E7F-BCDD-49A3-A53B-0EC875021277}"/>
                    </a:ext>
                  </a:extLst>
                </p14:cNvPr>
                <p14:cNvContentPartPr/>
                <p14:nvPr/>
              </p14:nvContentPartPr>
              <p14:xfrm>
                <a:off x="7331354" y="78064"/>
                <a:ext cx="250560" cy="43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AB1E7F-BCDD-49A3-A53B-0EC8750212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22714" y="69064"/>
                  <a:ext cx="268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75D514-7CFE-44CA-9E2A-87D8A59B163A}"/>
                    </a:ext>
                  </a:extLst>
                </p14:cNvPr>
                <p14:cNvContentPartPr/>
                <p14:nvPr/>
              </p14:nvContentPartPr>
              <p14:xfrm>
                <a:off x="7596314" y="345544"/>
                <a:ext cx="187920" cy="181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75D514-7CFE-44CA-9E2A-87D8A59B16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7314" y="336904"/>
                  <a:ext cx="205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376D42-8C8E-42B2-9D07-AA69CC692C30}"/>
                    </a:ext>
                  </a:extLst>
                </p14:cNvPr>
                <p14:cNvContentPartPr/>
                <p14:nvPr/>
              </p14:nvContentPartPr>
              <p14:xfrm>
                <a:off x="8136674" y="156544"/>
                <a:ext cx="168840" cy="39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376D42-8C8E-42B2-9D07-AA69CC692C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8034" y="147904"/>
                  <a:ext cx="186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7E1E45-ED75-4DF0-BCB8-9EDBAF2C362D}"/>
                    </a:ext>
                  </a:extLst>
                </p14:cNvPr>
                <p14:cNvContentPartPr/>
                <p14:nvPr/>
              </p14:nvContentPartPr>
              <p14:xfrm>
                <a:off x="8293994" y="65824"/>
                <a:ext cx="212760" cy="478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7E1E45-ED75-4DF0-BCB8-9EDBAF2C36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4994" y="56824"/>
                  <a:ext cx="230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210A4E-4D9E-4338-91E5-3B058571D59D}"/>
                    </a:ext>
                  </a:extLst>
                </p14:cNvPr>
                <p14:cNvContentPartPr/>
                <p14:nvPr/>
              </p14:nvContentPartPr>
              <p14:xfrm>
                <a:off x="8172314" y="370024"/>
                <a:ext cx="127800" cy="3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210A4E-4D9E-4338-91E5-3B058571D5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63674" y="361384"/>
                  <a:ext cx="145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EB2112-A7CD-4B67-9A15-02D480374204}"/>
                    </a:ext>
                  </a:extLst>
                </p14:cNvPr>
                <p14:cNvContentPartPr/>
                <p14:nvPr/>
              </p14:nvContentPartPr>
              <p14:xfrm>
                <a:off x="8396594" y="329344"/>
                <a:ext cx="206640" cy="414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EB2112-A7CD-4B67-9A15-02D4803742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87954" y="320704"/>
                  <a:ext cx="2242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A206AA-B4B1-4BCA-959B-4FC3DCB0275B}"/>
                    </a:ext>
                  </a:extLst>
                </p14:cNvPr>
                <p14:cNvContentPartPr/>
                <p14:nvPr/>
              </p14:nvContentPartPr>
              <p14:xfrm>
                <a:off x="8503514" y="358504"/>
                <a:ext cx="254520" cy="49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A206AA-B4B1-4BCA-959B-4FC3DCB027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4514" y="349864"/>
                  <a:ext cx="2721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BA5699-6A87-4687-929E-7029FBAFCF81}"/>
                    </a:ext>
                  </a:extLst>
                </p14:cNvPr>
                <p14:cNvContentPartPr/>
                <p14:nvPr/>
              </p14:nvContentPartPr>
              <p14:xfrm>
                <a:off x="8681714" y="321064"/>
                <a:ext cx="275400" cy="20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BA5699-6A87-4687-929E-7029FBAFCF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2714" y="312424"/>
                  <a:ext cx="293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0D7ACE-F8DE-4F3C-907B-0BBAF869ECB8}"/>
                    </a:ext>
                  </a:extLst>
                </p14:cNvPr>
                <p14:cNvContentPartPr/>
                <p14:nvPr/>
              </p14:nvContentPartPr>
              <p14:xfrm>
                <a:off x="8960354" y="309904"/>
                <a:ext cx="172080" cy="19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0D7ACE-F8DE-4F3C-907B-0BBAF869EC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51354" y="300904"/>
                  <a:ext cx="189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E9444D-FE6B-4882-B0EB-457483FE0C99}"/>
                    </a:ext>
                  </a:extLst>
                </p14:cNvPr>
                <p14:cNvContentPartPr/>
                <p14:nvPr/>
              </p14:nvContentPartPr>
              <p14:xfrm>
                <a:off x="9148994" y="283984"/>
                <a:ext cx="276840" cy="264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E9444D-FE6B-4882-B0EB-457483FE0C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9994" y="274984"/>
                  <a:ext cx="294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41240E-7574-418C-B2AD-BE79D1386337}"/>
                    </a:ext>
                  </a:extLst>
                </p14:cNvPr>
                <p14:cNvContentPartPr/>
                <p14:nvPr/>
              </p14:nvContentPartPr>
              <p14:xfrm>
                <a:off x="9287954" y="332584"/>
                <a:ext cx="259920" cy="533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41240E-7574-418C-B2AD-BE79D13863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78954" y="323584"/>
                  <a:ext cx="2775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06762F-EF96-4F70-9772-23A1710C0D93}"/>
                    </a:ext>
                  </a:extLst>
                </p14:cNvPr>
                <p14:cNvContentPartPr/>
                <p14:nvPr/>
              </p14:nvContentPartPr>
              <p14:xfrm>
                <a:off x="9625274" y="316744"/>
                <a:ext cx="165960" cy="156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06762F-EF96-4F70-9772-23A1710C0D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16634" y="308104"/>
                  <a:ext cx="18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C62E92-ECBD-44E2-B9BD-B4A334FF0DD0}"/>
                    </a:ext>
                  </a:extLst>
                </p14:cNvPr>
                <p14:cNvContentPartPr/>
                <p14:nvPr/>
              </p14:nvContentPartPr>
              <p14:xfrm>
                <a:off x="9809234" y="324304"/>
                <a:ext cx="122760" cy="163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C62E92-ECBD-44E2-B9BD-B4A334FF0D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00234" y="315304"/>
                  <a:ext cx="140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F1C14D-D929-483A-9278-454E37747F52}"/>
                    </a:ext>
                  </a:extLst>
                </p14:cNvPr>
                <p14:cNvContentPartPr/>
                <p14:nvPr/>
              </p14:nvContentPartPr>
              <p14:xfrm>
                <a:off x="10026314" y="323584"/>
                <a:ext cx="289440" cy="156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F1C14D-D929-483A-9278-454E37747F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7674" y="314944"/>
                  <a:ext cx="307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06E337-8110-4C1E-9E4D-054B74CB3AD6}"/>
                    </a:ext>
                  </a:extLst>
                </p14:cNvPr>
                <p14:cNvContentPartPr/>
                <p14:nvPr/>
              </p14:nvContentPartPr>
              <p14:xfrm>
                <a:off x="10429154" y="318544"/>
                <a:ext cx="168480" cy="12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06E337-8110-4C1E-9E4D-054B74CB3A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20514" y="309544"/>
                  <a:ext cx="186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E14A13-DF64-4A72-B6B3-BE4BEB9088C7}"/>
                    </a:ext>
                  </a:extLst>
                </p14:cNvPr>
                <p14:cNvContentPartPr/>
                <p14:nvPr/>
              </p14:nvContentPartPr>
              <p14:xfrm>
                <a:off x="10737314" y="113704"/>
                <a:ext cx="219960" cy="444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E14A13-DF64-4A72-B6B3-BE4BEB9088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8314" y="104704"/>
                  <a:ext cx="2376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09223DB-85BF-4381-B837-532E25F7D25C}"/>
                    </a:ext>
                  </a:extLst>
                </p14:cNvPr>
                <p14:cNvContentPartPr/>
                <p14:nvPr/>
              </p14:nvContentPartPr>
              <p14:xfrm>
                <a:off x="10696274" y="289024"/>
                <a:ext cx="266760" cy="53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09223DB-85BF-4381-B837-532E25F7D2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87634" y="280024"/>
                  <a:ext cx="284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47D5D2-83AD-4FAD-BFBB-53538F01CC07}"/>
                    </a:ext>
                  </a:extLst>
                </p14:cNvPr>
                <p14:cNvContentPartPr/>
                <p14:nvPr/>
              </p14:nvContentPartPr>
              <p14:xfrm>
                <a:off x="10956914" y="331864"/>
                <a:ext cx="236880" cy="19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47D5D2-83AD-4FAD-BFBB-53538F01C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7914" y="323224"/>
                  <a:ext cx="254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F737F9-79F4-4DEF-B433-DCF2CD8719B7}"/>
                    </a:ext>
                  </a:extLst>
                </p14:cNvPr>
                <p14:cNvContentPartPr/>
                <p14:nvPr/>
              </p14:nvContentPartPr>
              <p14:xfrm>
                <a:off x="11320154" y="298384"/>
                <a:ext cx="5040" cy="1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F737F9-79F4-4DEF-B433-DCF2CD8719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11154" y="289744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7F624B-D438-4EE1-B93C-2BFE1CECC6DD}"/>
                    </a:ext>
                  </a:extLst>
                </p14:cNvPr>
                <p14:cNvContentPartPr/>
                <p14:nvPr/>
              </p14:nvContentPartPr>
              <p14:xfrm>
                <a:off x="11393594" y="328264"/>
                <a:ext cx="148320" cy="176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7F624B-D438-4EE1-B93C-2BFE1CECC6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84954" y="319264"/>
                  <a:ext cx="165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A3EB51-6D28-4F40-BD61-EB20329D5BC1}"/>
                    </a:ext>
                  </a:extLst>
                </p14:cNvPr>
                <p14:cNvContentPartPr/>
                <p14:nvPr/>
              </p14:nvContentPartPr>
              <p14:xfrm>
                <a:off x="474074" y="343744"/>
                <a:ext cx="117720" cy="246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A3EB51-6D28-4F40-BD61-EB20329D5B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5074" y="334744"/>
                  <a:ext cx="135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7159A6-3A0E-4F76-9732-750C2805799A}"/>
                    </a:ext>
                  </a:extLst>
                </p14:cNvPr>
                <p14:cNvContentPartPr/>
                <p14:nvPr/>
              </p14:nvContentPartPr>
              <p14:xfrm>
                <a:off x="486674" y="155104"/>
                <a:ext cx="378720" cy="471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7159A6-3A0E-4F76-9732-750C280579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034" y="146104"/>
                  <a:ext cx="3963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13A049-6E2C-4A8A-8C8C-FEBDBEB48C52}"/>
                    </a:ext>
                  </a:extLst>
                </p14:cNvPr>
                <p14:cNvContentPartPr/>
                <p14:nvPr/>
              </p14:nvContentPartPr>
              <p14:xfrm>
                <a:off x="835874" y="525544"/>
                <a:ext cx="52560" cy="92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13A049-6E2C-4A8A-8C8C-FEBDBEB48C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874" y="516904"/>
                  <a:ext cx="70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1E2CE6-222E-457F-8FF5-6F17982ECF3F}"/>
                    </a:ext>
                  </a:extLst>
                </p14:cNvPr>
                <p14:cNvContentPartPr/>
                <p14:nvPr/>
              </p14:nvContentPartPr>
              <p14:xfrm>
                <a:off x="994634" y="397744"/>
                <a:ext cx="216360" cy="17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1E2CE6-222E-457F-8FF5-6F17982ECF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5994" y="389104"/>
                  <a:ext cx="234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7C6B27-8D3F-4CB9-B5B3-8516A4E58731}"/>
                    </a:ext>
                  </a:extLst>
                </p14:cNvPr>
                <p14:cNvContentPartPr/>
                <p14:nvPr/>
              </p14:nvContentPartPr>
              <p14:xfrm>
                <a:off x="1328354" y="410344"/>
                <a:ext cx="147240" cy="176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7C6B27-8D3F-4CB9-B5B3-8516A4E587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19714" y="401344"/>
                  <a:ext cx="164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2097B8-B988-498C-A196-9F461D0B4B46}"/>
                    </a:ext>
                  </a:extLst>
                </p14:cNvPr>
                <p14:cNvContentPartPr/>
                <p14:nvPr/>
              </p14:nvContentPartPr>
              <p14:xfrm>
                <a:off x="1540754" y="431944"/>
                <a:ext cx="256320" cy="128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2097B8-B988-498C-A196-9F461D0B4B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32114" y="423304"/>
                  <a:ext cx="27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7AE31D-B1C4-48E7-BC68-3E87BC08D0D8}"/>
                    </a:ext>
                  </a:extLst>
                </p14:cNvPr>
                <p14:cNvContentPartPr/>
                <p14:nvPr/>
              </p14:nvContentPartPr>
              <p14:xfrm>
                <a:off x="1911554" y="301624"/>
                <a:ext cx="156600" cy="26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7AE31D-B1C4-48E7-BC68-3E87BC08D0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02554" y="292984"/>
                  <a:ext cx="174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C747C8-9790-4895-AA2D-8DCAE2FCB4B3}"/>
                    </a:ext>
                  </a:extLst>
                </p14:cNvPr>
                <p14:cNvContentPartPr/>
                <p14:nvPr/>
              </p14:nvContentPartPr>
              <p14:xfrm>
                <a:off x="2053754" y="430864"/>
                <a:ext cx="121680" cy="14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C747C8-9790-4895-AA2D-8DCAE2FCB4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4754" y="421864"/>
                  <a:ext cx="139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293457-ECA9-4D30-9303-34B753BBE00F}"/>
                    </a:ext>
                  </a:extLst>
                </p14:cNvPr>
                <p14:cNvContentPartPr/>
                <p14:nvPr/>
              </p14:nvContentPartPr>
              <p14:xfrm>
                <a:off x="2309354" y="278224"/>
                <a:ext cx="74160" cy="293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293457-ECA9-4D30-9303-34B753BBE0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0714" y="269584"/>
                  <a:ext cx="91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7E24A2-59ED-48C6-AC23-A1719442D9AE}"/>
                    </a:ext>
                  </a:extLst>
                </p14:cNvPr>
                <p14:cNvContentPartPr/>
                <p14:nvPr/>
              </p14:nvContentPartPr>
              <p14:xfrm>
                <a:off x="2720474" y="348424"/>
                <a:ext cx="168120" cy="17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7E24A2-59ED-48C6-AC23-A1719442D9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1474" y="339784"/>
                  <a:ext cx="18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CB93F8-4A2C-41BB-A24B-A340A4B9C5B8}"/>
                    </a:ext>
                  </a:extLst>
                </p14:cNvPr>
                <p14:cNvContentPartPr/>
                <p14:nvPr/>
              </p14:nvContentPartPr>
              <p14:xfrm>
                <a:off x="2894354" y="370744"/>
                <a:ext cx="236880" cy="40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CB93F8-4A2C-41BB-A24B-A340A4B9C5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85354" y="362104"/>
                  <a:ext cx="254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39908D-099C-4250-9BFA-88DB63614C1C}"/>
                    </a:ext>
                  </a:extLst>
                </p14:cNvPr>
                <p14:cNvContentPartPr/>
                <p14:nvPr/>
              </p14:nvContentPartPr>
              <p14:xfrm>
                <a:off x="2982194" y="336544"/>
                <a:ext cx="261720" cy="20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39908D-099C-4250-9BFA-88DB63614C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3554" y="327544"/>
                  <a:ext cx="279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DD5432-D99B-4254-9805-D70B424C5B7D}"/>
                    </a:ext>
                  </a:extLst>
                </p14:cNvPr>
                <p14:cNvContentPartPr/>
                <p14:nvPr/>
              </p14:nvContentPartPr>
              <p14:xfrm>
                <a:off x="3144554" y="372184"/>
                <a:ext cx="245160" cy="412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DD5432-D99B-4254-9805-D70B424C5B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5554" y="363184"/>
                  <a:ext cx="2628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B8AC23-1DEE-44B8-854C-3FE6335FCE04}"/>
                    </a:ext>
                  </a:extLst>
                </p14:cNvPr>
                <p14:cNvContentPartPr/>
                <p14:nvPr/>
              </p14:nvContentPartPr>
              <p14:xfrm>
                <a:off x="3297554" y="320344"/>
                <a:ext cx="244440" cy="223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B8AC23-1DEE-44B8-854C-3FE6335FC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8914" y="311704"/>
                  <a:ext cx="262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5998AD-3B0A-45A1-921F-4C9C6E31FF10}"/>
                    </a:ext>
                  </a:extLst>
                </p14:cNvPr>
                <p14:cNvContentPartPr/>
                <p14:nvPr/>
              </p14:nvContentPartPr>
              <p14:xfrm>
                <a:off x="3557834" y="316744"/>
                <a:ext cx="275760" cy="249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5998AD-3B0A-45A1-921F-4C9C6E31FF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49194" y="308104"/>
                  <a:ext cx="29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8F4BE4-EC41-472F-AC5F-E8DCF17DFB1B}"/>
                    </a:ext>
                  </a:extLst>
                </p14:cNvPr>
                <p14:cNvContentPartPr/>
                <p14:nvPr/>
              </p14:nvContentPartPr>
              <p14:xfrm>
                <a:off x="3772394" y="379744"/>
                <a:ext cx="131760" cy="150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8F4BE4-EC41-472F-AC5F-E8DCF17DFB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63754" y="370744"/>
                  <a:ext cx="149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BBAAA5-ECCA-4894-B5F7-B8DED359620E}"/>
                    </a:ext>
                  </a:extLst>
                </p14:cNvPr>
                <p14:cNvContentPartPr/>
                <p14:nvPr/>
              </p14:nvContentPartPr>
              <p14:xfrm>
                <a:off x="4005314" y="321784"/>
                <a:ext cx="188280" cy="248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BBAAA5-ECCA-4894-B5F7-B8DED35962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6674" y="312784"/>
                  <a:ext cx="205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C74A80-23B9-4BAA-9B23-ACDBC73EFD37}"/>
                    </a:ext>
                  </a:extLst>
                </p14:cNvPr>
                <p14:cNvContentPartPr/>
                <p14:nvPr/>
              </p14:nvContentPartPr>
              <p14:xfrm>
                <a:off x="3972554" y="306664"/>
                <a:ext cx="226440" cy="243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C74A80-23B9-4BAA-9B23-ACDBC73EFD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63554" y="298024"/>
                  <a:ext cx="244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AF5F98-A97B-421B-87AA-1B405A752399}"/>
                    </a:ext>
                  </a:extLst>
                </p14:cNvPr>
                <p14:cNvContentPartPr/>
                <p14:nvPr/>
              </p14:nvContentPartPr>
              <p14:xfrm>
                <a:off x="4220594" y="225304"/>
                <a:ext cx="228240" cy="34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AF5F98-A97B-421B-87AA-1B405A7523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11954" y="216664"/>
                  <a:ext cx="245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94066E-CC40-49AE-BD0E-A6EA7243576A}"/>
                    </a:ext>
                  </a:extLst>
                </p14:cNvPr>
                <p14:cNvContentPartPr/>
                <p14:nvPr/>
              </p14:nvContentPartPr>
              <p14:xfrm>
                <a:off x="4372514" y="340504"/>
                <a:ext cx="27936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94066E-CC40-49AE-BD0E-A6EA724357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63514" y="331864"/>
                  <a:ext cx="297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78888B-B0AF-40E3-87F0-293796E112D5}"/>
                    </a:ext>
                  </a:extLst>
                </p14:cNvPr>
                <p14:cNvContentPartPr/>
                <p14:nvPr/>
              </p14:nvContentPartPr>
              <p14:xfrm>
                <a:off x="4765274" y="368584"/>
                <a:ext cx="135360" cy="162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78888B-B0AF-40E3-87F0-293796E112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6634" y="359584"/>
                  <a:ext cx="153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24037E-016E-4256-BF6D-544DB7EF6590}"/>
                    </a:ext>
                  </a:extLst>
                </p14:cNvPr>
                <p14:cNvContentPartPr/>
                <p14:nvPr/>
              </p14:nvContentPartPr>
              <p14:xfrm>
                <a:off x="5066954" y="86704"/>
                <a:ext cx="235440" cy="472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24037E-016E-4256-BF6D-544DB7EF65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8314" y="77704"/>
                  <a:ext cx="2530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012E73-B5AE-488F-BD9E-87B93B89D19C}"/>
                    </a:ext>
                  </a:extLst>
                </p14:cNvPr>
                <p14:cNvContentPartPr/>
                <p14:nvPr/>
              </p14:nvContentPartPr>
              <p14:xfrm>
                <a:off x="5000354" y="334384"/>
                <a:ext cx="316800" cy="46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012E73-B5AE-488F-BD9E-87B93B89D1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91714" y="325744"/>
                  <a:ext cx="334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700180-601C-4513-AD23-F44E76796E60}"/>
                    </a:ext>
                  </a:extLst>
                </p14:cNvPr>
                <p14:cNvContentPartPr/>
                <p14:nvPr/>
              </p14:nvContentPartPr>
              <p14:xfrm>
                <a:off x="5260274" y="260944"/>
                <a:ext cx="212040" cy="257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700180-601C-4513-AD23-F44E76796E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51274" y="251944"/>
                  <a:ext cx="229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BEA1A2-6F2F-4005-BBC7-73FB0A7EB7B5}"/>
                    </a:ext>
                  </a:extLst>
                </p14:cNvPr>
                <p14:cNvContentPartPr/>
                <p14:nvPr/>
              </p14:nvContentPartPr>
              <p14:xfrm>
                <a:off x="5439914" y="319264"/>
                <a:ext cx="107640" cy="14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BEA1A2-6F2F-4005-BBC7-73FB0A7EB7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0914" y="310264"/>
                  <a:ext cx="12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30E184-2E6B-44BF-B2D9-016DAD1D7F8D}"/>
                    </a:ext>
                  </a:extLst>
                </p14:cNvPr>
                <p14:cNvContentPartPr/>
                <p14:nvPr/>
              </p14:nvContentPartPr>
              <p14:xfrm>
                <a:off x="5599754" y="341224"/>
                <a:ext cx="330120" cy="20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30E184-2E6B-44BF-B2D9-016DAD1D7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1114" y="332224"/>
                  <a:ext cx="347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D668B5-A5A9-4E5E-BDEA-3239FD2FA7CA}"/>
                    </a:ext>
                  </a:extLst>
                </p14:cNvPr>
                <p14:cNvContentPartPr/>
                <p14:nvPr/>
              </p14:nvContentPartPr>
              <p14:xfrm>
                <a:off x="6218954" y="62944"/>
                <a:ext cx="235800" cy="48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D668B5-A5A9-4E5E-BDEA-3239FD2FA7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0314" y="53944"/>
                  <a:ext cx="2534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786F91-BD44-4EFB-B40F-23C11303B4AC}"/>
                    </a:ext>
                  </a:extLst>
                </p14:cNvPr>
                <p14:cNvContentPartPr/>
                <p14:nvPr/>
              </p14:nvContentPartPr>
              <p14:xfrm>
                <a:off x="6171434" y="316384"/>
                <a:ext cx="264960" cy="5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786F91-BD44-4EFB-B40F-23C11303B4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62794" y="307744"/>
                  <a:ext cx="28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212BC4-99CE-4820-A50A-87478B461B59}"/>
                    </a:ext>
                  </a:extLst>
                </p14:cNvPr>
                <p14:cNvContentPartPr/>
                <p14:nvPr/>
              </p14:nvContentPartPr>
              <p14:xfrm>
                <a:off x="6447554" y="352024"/>
                <a:ext cx="138240" cy="15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212BC4-99CE-4820-A50A-87478B461B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38554" y="343384"/>
                  <a:ext cx="155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6F2066-896C-4E56-BA31-019B2974C634}"/>
                    </a:ext>
                  </a:extLst>
                </p14:cNvPr>
                <p14:cNvContentPartPr/>
                <p14:nvPr/>
              </p14:nvContentPartPr>
              <p14:xfrm>
                <a:off x="400274" y="1131424"/>
                <a:ext cx="183600" cy="28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6F2066-896C-4E56-BA31-019B2974C6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1634" y="1122784"/>
                  <a:ext cx="201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4EDA69-CE2C-47CC-866E-9BFCC081191D}"/>
                    </a:ext>
                  </a:extLst>
                </p14:cNvPr>
                <p14:cNvContentPartPr/>
                <p14:nvPr/>
              </p14:nvContentPartPr>
              <p14:xfrm>
                <a:off x="516554" y="893464"/>
                <a:ext cx="372240" cy="48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4EDA69-CE2C-47CC-866E-9BFCC08119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554" y="884824"/>
                  <a:ext cx="389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DBA682-75E1-4906-9364-013F7681AAB5}"/>
                    </a:ext>
                  </a:extLst>
                </p14:cNvPr>
                <p14:cNvContentPartPr/>
                <p14:nvPr/>
              </p14:nvContentPartPr>
              <p14:xfrm>
                <a:off x="779714" y="1144744"/>
                <a:ext cx="180360" cy="17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DBA682-75E1-4906-9364-013F7681A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074" y="1135744"/>
                  <a:ext cx="19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E65F37-A776-4181-BB17-6983F34CE9D2}"/>
                    </a:ext>
                  </a:extLst>
                </p14:cNvPr>
                <p14:cNvContentPartPr/>
                <p14:nvPr/>
              </p14:nvContentPartPr>
              <p14:xfrm>
                <a:off x="1044674" y="1110904"/>
                <a:ext cx="207000" cy="205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E65F37-A776-4181-BB17-6983F34CE9D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5674" y="1101904"/>
                  <a:ext cx="22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C4BCEEE-EDEB-4527-83CA-B51431C3D092}"/>
                    </a:ext>
                  </a:extLst>
                </p14:cNvPr>
                <p14:cNvContentPartPr/>
                <p14:nvPr/>
              </p14:nvContentPartPr>
              <p14:xfrm>
                <a:off x="1264994" y="1184344"/>
                <a:ext cx="168840" cy="12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C4BCEEE-EDEB-4527-83CA-B51431C3D0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56354" y="1175344"/>
                  <a:ext cx="186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4F3A94-AF33-4102-BF3D-9FCF4A940A5E}"/>
                    </a:ext>
                  </a:extLst>
                </p14:cNvPr>
                <p14:cNvContentPartPr/>
                <p14:nvPr/>
              </p14:nvContentPartPr>
              <p14:xfrm>
                <a:off x="1569914" y="1073464"/>
                <a:ext cx="137880" cy="27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4F3A94-AF33-4102-BF3D-9FCF4A940A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61274" y="1064464"/>
                  <a:ext cx="155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867F1B-0A68-4050-B42D-AFF0045430D7}"/>
                    </a:ext>
                  </a:extLst>
                </p14:cNvPr>
                <p14:cNvContentPartPr/>
                <p14:nvPr/>
              </p14:nvContentPartPr>
              <p14:xfrm>
                <a:off x="1774754" y="909664"/>
                <a:ext cx="191880" cy="41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867F1B-0A68-4050-B42D-AFF0045430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65754" y="901024"/>
                  <a:ext cx="2095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8FC35C-1592-4E5E-88EF-DF4C48FB108A}"/>
                    </a:ext>
                  </a:extLst>
                </p14:cNvPr>
                <p14:cNvContentPartPr/>
                <p14:nvPr/>
              </p14:nvContentPartPr>
              <p14:xfrm>
                <a:off x="2028194" y="1333024"/>
                <a:ext cx="115200" cy="214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8FC35C-1592-4E5E-88EF-DF4C48FB10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9194" y="1324384"/>
                  <a:ext cx="132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122D3B-8AC8-4F03-94F6-EC8651201647}"/>
                    </a:ext>
                  </a:extLst>
                </p14:cNvPr>
                <p14:cNvContentPartPr/>
                <p14:nvPr/>
              </p14:nvContentPartPr>
              <p14:xfrm>
                <a:off x="2381354" y="1137904"/>
                <a:ext cx="441000" cy="22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122D3B-8AC8-4F03-94F6-EC86512016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2354" y="1129264"/>
                  <a:ext cx="458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8335C5-8C9C-4B0A-950B-CBDC82235786}"/>
                    </a:ext>
                  </a:extLst>
                </p14:cNvPr>
                <p14:cNvContentPartPr/>
                <p14:nvPr/>
              </p14:nvContentPartPr>
              <p14:xfrm>
                <a:off x="2817674" y="1136104"/>
                <a:ext cx="183240" cy="242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8335C5-8C9C-4B0A-950B-CBDC822357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8674" y="1127104"/>
                  <a:ext cx="200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09868B-4829-4872-9D33-DB53A2AFA282}"/>
                    </a:ext>
                  </a:extLst>
                </p14:cNvPr>
                <p14:cNvContentPartPr/>
                <p14:nvPr/>
              </p14:nvContentPartPr>
              <p14:xfrm>
                <a:off x="3284234" y="1094704"/>
                <a:ext cx="275400" cy="268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09868B-4829-4872-9D33-DB53A2AFA2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5594" y="1086064"/>
                  <a:ext cx="293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F2084D-354A-4E8A-83B3-FCE5CD905242}"/>
                    </a:ext>
                  </a:extLst>
                </p14:cNvPr>
                <p14:cNvContentPartPr/>
                <p14:nvPr/>
              </p14:nvContentPartPr>
              <p14:xfrm>
                <a:off x="3625874" y="1139344"/>
                <a:ext cx="170640" cy="17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F2084D-354A-4E8A-83B3-FCE5CD9052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6874" y="1130704"/>
                  <a:ext cx="18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37AEB0-C5EE-4B8F-8D46-578E0BC6CD2A}"/>
                    </a:ext>
                  </a:extLst>
                </p14:cNvPr>
                <p14:cNvContentPartPr/>
                <p14:nvPr/>
              </p14:nvContentPartPr>
              <p14:xfrm>
                <a:off x="3895154" y="1200544"/>
                <a:ext cx="37440" cy="10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37AEB0-C5EE-4B8F-8D46-578E0BC6CD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86154" y="1191904"/>
                  <a:ext cx="5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D070BE-24E2-436B-AC54-677318A0B5A3}"/>
                    </a:ext>
                  </a:extLst>
                </p14:cNvPr>
                <p14:cNvContentPartPr/>
                <p14:nvPr/>
              </p14:nvContentPartPr>
              <p14:xfrm>
                <a:off x="4065074" y="1161304"/>
                <a:ext cx="214200" cy="156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D070BE-24E2-436B-AC54-677318A0B5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6434" y="1152304"/>
                  <a:ext cx="23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A06D2F-BACF-458A-98A9-46852DE4A2E3}"/>
                    </a:ext>
                  </a:extLst>
                </p14:cNvPr>
                <p14:cNvContentPartPr/>
                <p14:nvPr/>
              </p14:nvContentPartPr>
              <p14:xfrm>
                <a:off x="4232474" y="906784"/>
                <a:ext cx="259560" cy="37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A06D2F-BACF-458A-98A9-46852DE4A2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23474" y="897784"/>
                  <a:ext cx="277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6489B0-0FE8-44B9-98CC-2A27F27FE27C}"/>
                    </a:ext>
                  </a:extLst>
                </p14:cNvPr>
                <p14:cNvContentPartPr/>
                <p14:nvPr/>
              </p14:nvContentPartPr>
              <p14:xfrm>
                <a:off x="4704794" y="1169584"/>
                <a:ext cx="66960" cy="105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6489B0-0FE8-44B9-98CC-2A27F27FE2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5794" y="1160944"/>
                  <a:ext cx="84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06F415-19C7-48E4-8BF0-D117A954DB8E}"/>
                    </a:ext>
                  </a:extLst>
                </p14:cNvPr>
                <p14:cNvContentPartPr/>
                <p14:nvPr/>
              </p14:nvContentPartPr>
              <p14:xfrm>
                <a:off x="4798394" y="1133584"/>
                <a:ext cx="3600" cy="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06F415-19C7-48E4-8BF0-D117A954DB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89754" y="1124584"/>
                  <a:ext cx="2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18AC79-C78A-4A33-B6D2-C33DA3800748}"/>
                    </a:ext>
                  </a:extLst>
                </p14:cNvPr>
                <p14:cNvContentPartPr/>
                <p14:nvPr/>
              </p14:nvContentPartPr>
              <p14:xfrm>
                <a:off x="4720994" y="1106224"/>
                <a:ext cx="213480" cy="181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18AC79-C78A-4A33-B6D2-C33DA38007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1994" y="1097584"/>
                  <a:ext cx="231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53291-F600-454F-9D61-2AE7ABB69729}"/>
                    </a:ext>
                  </a:extLst>
                </p14:cNvPr>
                <p14:cNvContentPartPr/>
                <p14:nvPr/>
              </p14:nvContentPartPr>
              <p14:xfrm>
                <a:off x="4981274" y="1130344"/>
                <a:ext cx="198360" cy="154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53291-F600-454F-9D61-2AE7ABB697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72634" y="1121704"/>
                  <a:ext cx="216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354046-418B-441B-85E2-2D2CA81EAC44}"/>
                    </a:ext>
                  </a:extLst>
                </p14:cNvPr>
                <p14:cNvContentPartPr/>
                <p14:nvPr/>
              </p14:nvContentPartPr>
              <p14:xfrm>
                <a:off x="5296994" y="1088224"/>
                <a:ext cx="213120" cy="181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9354046-418B-441B-85E2-2D2CA81EA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87994" y="1079584"/>
                  <a:ext cx="230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3427D0-62F2-4711-B24D-9DD7CCB818E1}"/>
                    </a:ext>
                  </a:extLst>
                </p14:cNvPr>
                <p14:cNvContentPartPr/>
                <p14:nvPr/>
              </p14:nvContentPartPr>
              <p14:xfrm>
                <a:off x="5486354" y="863224"/>
                <a:ext cx="221040" cy="337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3427D0-62F2-4711-B24D-9DD7CCB818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77354" y="854584"/>
                  <a:ext cx="238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3411F9-BC12-4D0E-9EFA-77EB21ACF484}"/>
                    </a:ext>
                  </a:extLst>
                </p14:cNvPr>
                <p14:cNvContentPartPr/>
                <p14:nvPr/>
              </p14:nvContentPartPr>
              <p14:xfrm>
                <a:off x="5631794" y="1088944"/>
                <a:ext cx="179640" cy="146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3411F9-BC12-4D0E-9EFA-77EB21ACF4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23154" y="1080304"/>
                  <a:ext cx="197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EF1E96-CC06-47F4-8300-D085C943D9FD}"/>
                    </a:ext>
                  </a:extLst>
                </p14:cNvPr>
                <p14:cNvContentPartPr/>
                <p14:nvPr/>
              </p14:nvContentPartPr>
              <p14:xfrm>
                <a:off x="5830154" y="1072384"/>
                <a:ext cx="301680" cy="21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EF1E96-CC06-47F4-8300-D085C943D9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1154" y="1063384"/>
                  <a:ext cx="319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728AC66-38A3-4B56-A7B9-658BD068CEE6}"/>
                    </a:ext>
                  </a:extLst>
                </p14:cNvPr>
                <p14:cNvContentPartPr/>
                <p14:nvPr/>
              </p14:nvContentPartPr>
              <p14:xfrm>
                <a:off x="6469154" y="878344"/>
                <a:ext cx="271080" cy="434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728AC66-38A3-4B56-A7B9-658BD068CE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60514" y="869344"/>
                  <a:ext cx="2887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E9E3DB6-8084-492E-B6F1-9E1C002D3170}"/>
                    </a:ext>
                  </a:extLst>
                </p14:cNvPr>
                <p14:cNvContentPartPr/>
                <p14:nvPr/>
              </p14:nvContentPartPr>
              <p14:xfrm>
                <a:off x="6495074" y="1068064"/>
                <a:ext cx="317880" cy="70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E9E3DB6-8084-492E-B6F1-9E1C002D31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86074" y="1059424"/>
                  <a:ext cx="335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A252F9-0765-4BB8-8D36-4F857BF93D62}"/>
                    </a:ext>
                  </a:extLst>
                </p14:cNvPr>
                <p14:cNvContentPartPr/>
                <p14:nvPr/>
              </p14:nvContentPartPr>
              <p14:xfrm>
                <a:off x="6833114" y="764944"/>
                <a:ext cx="291960" cy="46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A252F9-0765-4BB8-8D36-4F857BF93D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4114" y="756304"/>
                  <a:ext cx="3096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3B9751-C616-4216-AA08-6CC7F8DEA16D}"/>
                    </a:ext>
                  </a:extLst>
                </p14:cNvPr>
                <p14:cNvContentPartPr/>
                <p14:nvPr/>
              </p14:nvContentPartPr>
              <p14:xfrm>
                <a:off x="7116794" y="1094704"/>
                <a:ext cx="99360" cy="125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3B9751-C616-4216-AA08-6CC7F8DEA1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07794" y="1085704"/>
                  <a:ext cx="117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386559-8DD9-4BB7-8F93-C2736A5DB100}"/>
                    </a:ext>
                  </a:extLst>
                </p14:cNvPr>
                <p14:cNvContentPartPr/>
                <p14:nvPr/>
              </p14:nvContentPartPr>
              <p14:xfrm>
                <a:off x="7262954" y="1006144"/>
                <a:ext cx="185400" cy="215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386559-8DD9-4BB7-8F93-C2736A5DB1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53954" y="997504"/>
                  <a:ext cx="20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298B12-50D4-4A03-AE30-1E0AAC2A283B}"/>
                    </a:ext>
                  </a:extLst>
                </p14:cNvPr>
                <p14:cNvContentPartPr/>
                <p14:nvPr/>
              </p14:nvContentPartPr>
              <p14:xfrm>
                <a:off x="7843634" y="989224"/>
                <a:ext cx="248760" cy="239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298B12-50D4-4A03-AE30-1E0AAC2A2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34994" y="980224"/>
                  <a:ext cx="266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695D4E-18C7-4948-A839-8C4FFF02EA2A}"/>
                    </a:ext>
                  </a:extLst>
                </p14:cNvPr>
                <p14:cNvContentPartPr/>
                <p14:nvPr/>
              </p14:nvContentPartPr>
              <p14:xfrm>
                <a:off x="8138114" y="1034584"/>
                <a:ext cx="248760" cy="217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695D4E-18C7-4948-A839-8C4FFF02EA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29114" y="1025584"/>
                  <a:ext cx="266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12534A5-A747-4AA9-8088-8312122E6AC8}"/>
                    </a:ext>
                  </a:extLst>
                </p14:cNvPr>
                <p14:cNvContentPartPr/>
                <p14:nvPr/>
              </p14:nvContentPartPr>
              <p14:xfrm>
                <a:off x="8372834" y="1059784"/>
                <a:ext cx="210960" cy="136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12534A5-A747-4AA9-8088-8312122E6A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4194" y="1050784"/>
                  <a:ext cx="228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B53F6F-C492-44F4-98C6-0BF148CDB5EE}"/>
                    </a:ext>
                  </a:extLst>
                </p14:cNvPr>
                <p14:cNvContentPartPr/>
                <p14:nvPr/>
              </p14:nvContentPartPr>
              <p14:xfrm>
                <a:off x="8585234" y="1081744"/>
                <a:ext cx="150840" cy="144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B53F6F-C492-44F4-98C6-0BF148CDB5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6594" y="1073104"/>
                  <a:ext cx="168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E653-CC34-4536-9605-F5C209375A5D}"/>
                    </a:ext>
                  </a:extLst>
                </p14:cNvPr>
                <p14:cNvContentPartPr/>
                <p14:nvPr/>
              </p14:nvContentPartPr>
              <p14:xfrm>
                <a:off x="8868194" y="1047184"/>
                <a:ext cx="206280" cy="16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E653-CC34-4536-9605-F5C209375A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59554" y="1038184"/>
                  <a:ext cx="22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D9C2E5-AB13-4ECA-A9FF-B13EA815B51A}"/>
                    </a:ext>
                  </a:extLst>
                </p14:cNvPr>
                <p14:cNvContentPartPr/>
                <p14:nvPr/>
              </p14:nvContentPartPr>
              <p14:xfrm>
                <a:off x="9094274" y="1056544"/>
                <a:ext cx="335520" cy="185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D9C2E5-AB13-4ECA-A9FF-B13EA815B5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85274" y="1047904"/>
                  <a:ext cx="35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D3206D-F830-40CE-8355-9268C9AAC469}"/>
                    </a:ext>
                  </a:extLst>
                </p14:cNvPr>
                <p14:cNvContentPartPr/>
                <p14:nvPr/>
              </p14:nvContentPartPr>
              <p14:xfrm>
                <a:off x="9554354" y="932344"/>
                <a:ext cx="14040" cy="33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D3206D-F830-40CE-8355-9268C9AAC4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45354" y="923704"/>
                  <a:ext cx="3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EE8C88-8B50-4634-91EC-ACBFE7D20BAE}"/>
                    </a:ext>
                  </a:extLst>
                </p14:cNvPr>
                <p14:cNvContentPartPr/>
                <p14:nvPr/>
              </p14:nvContentPartPr>
              <p14:xfrm>
                <a:off x="9562994" y="1061584"/>
                <a:ext cx="187560" cy="160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EE8C88-8B50-4634-91EC-ACBFE7D20B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4354" y="1052584"/>
                  <a:ext cx="2052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8D8E0A6-2ACA-4271-83D1-FD224837E902}"/>
              </a:ext>
            </a:extLst>
          </p:cNvPr>
          <p:cNvGrpSpPr/>
          <p:nvPr/>
        </p:nvGrpSpPr>
        <p:grpSpPr>
          <a:xfrm>
            <a:off x="10086794" y="963304"/>
            <a:ext cx="549720" cy="202320"/>
            <a:chOff x="10086794" y="963304"/>
            <a:chExt cx="54972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D8B5B40-C94C-44CC-BC83-C61B2519D1F1}"/>
                    </a:ext>
                  </a:extLst>
                </p14:cNvPr>
                <p14:cNvContentPartPr/>
                <p14:nvPr/>
              </p14:nvContentPartPr>
              <p14:xfrm>
                <a:off x="10086794" y="966544"/>
                <a:ext cx="318960" cy="199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D8B5B40-C94C-44CC-BC83-C61B2519D1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78154" y="957904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6C1519-DEBD-4FF6-9B80-E8BB0DA78203}"/>
                    </a:ext>
                  </a:extLst>
                </p14:cNvPr>
                <p14:cNvContentPartPr/>
                <p14:nvPr/>
              </p14:nvContentPartPr>
              <p14:xfrm>
                <a:off x="10387394" y="963304"/>
                <a:ext cx="249120" cy="192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6C1519-DEBD-4FF6-9B80-E8BB0DA782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78754" y="954664"/>
                  <a:ext cx="266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7483022-2F0E-4F25-8DEB-0CD0ACD13E02}"/>
              </a:ext>
            </a:extLst>
          </p:cNvPr>
          <p:cNvGrpSpPr/>
          <p:nvPr/>
        </p:nvGrpSpPr>
        <p:grpSpPr>
          <a:xfrm>
            <a:off x="505034" y="1721464"/>
            <a:ext cx="2349000" cy="411480"/>
            <a:chOff x="505034" y="1721464"/>
            <a:chExt cx="234900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D129C2D-0C11-4802-8314-B6BD4311CAEB}"/>
                    </a:ext>
                  </a:extLst>
                </p14:cNvPr>
                <p14:cNvContentPartPr/>
                <p14:nvPr/>
              </p14:nvContentPartPr>
              <p14:xfrm>
                <a:off x="505034" y="1888504"/>
                <a:ext cx="215280" cy="229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D129C2D-0C11-4802-8314-B6BD4311CA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6394" y="1879864"/>
                  <a:ext cx="232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D9E651-87CA-4C7A-805E-D0BF42BB79AF}"/>
                    </a:ext>
                  </a:extLst>
                </p14:cNvPr>
                <p14:cNvContentPartPr/>
                <p14:nvPr/>
              </p14:nvContentPartPr>
              <p14:xfrm>
                <a:off x="729314" y="1984264"/>
                <a:ext cx="94680" cy="148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D9E651-87CA-4C7A-805E-D0BF42BB79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674" y="1975264"/>
                  <a:ext cx="11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40E228-A837-48D3-A841-0602046D8EF3}"/>
                    </a:ext>
                  </a:extLst>
                </p14:cNvPr>
                <p14:cNvContentPartPr/>
                <p14:nvPr/>
              </p14:nvContentPartPr>
              <p14:xfrm>
                <a:off x="976634" y="1972384"/>
                <a:ext cx="150480" cy="14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40E228-A837-48D3-A841-0602046D8EF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7634" y="1963744"/>
                  <a:ext cx="168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758995-3D2D-4F74-8246-CC3FF2284993}"/>
                    </a:ext>
                  </a:extLst>
                </p14:cNvPr>
                <p14:cNvContentPartPr/>
                <p14:nvPr/>
              </p14:nvContentPartPr>
              <p14:xfrm>
                <a:off x="1251314" y="1721464"/>
                <a:ext cx="221040" cy="39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758995-3D2D-4F74-8246-CC3FF22849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42674" y="1712824"/>
                  <a:ext cx="2386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3CAA7F-0AEC-40C0-B4E9-28F76690B802}"/>
                    </a:ext>
                  </a:extLst>
                </p14:cNvPr>
                <p14:cNvContentPartPr/>
                <p14:nvPr/>
              </p14:nvContentPartPr>
              <p14:xfrm>
                <a:off x="1402874" y="1971664"/>
                <a:ext cx="299160" cy="160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3CAA7F-0AEC-40C0-B4E9-28F76690B8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93874" y="1963024"/>
                  <a:ext cx="31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FF4C64-A14E-476A-A0D5-1ABD9D6A06F2}"/>
                    </a:ext>
                  </a:extLst>
                </p14:cNvPr>
                <p14:cNvContentPartPr/>
                <p14:nvPr/>
              </p14:nvContentPartPr>
              <p14:xfrm>
                <a:off x="1635074" y="1734424"/>
                <a:ext cx="279000" cy="39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FF4C64-A14E-476A-A0D5-1ABD9D6A06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26434" y="1725784"/>
                  <a:ext cx="296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B13ADE-B7B3-4E77-8B1B-EE24CA67C5B9}"/>
                    </a:ext>
                  </a:extLst>
                </p14:cNvPr>
                <p14:cNvContentPartPr/>
                <p14:nvPr/>
              </p14:nvContentPartPr>
              <p14:xfrm>
                <a:off x="2071754" y="1941424"/>
                <a:ext cx="196560" cy="165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B13ADE-B7B3-4E77-8B1B-EE24CA67C5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63114" y="1932424"/>
                  <a:ext cx="21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623F1C-D2CE-4D5D-816F-FF73B9AE7EAF}"/>
                    </a:ext>
                  </a:extLst>
                </p14:cNvPr>
                <p14:cNvContentPartPr/>
                <p14:nvPr/>
              </p14:nvContentPartPr>
              <p14:xfrm>
                <a:off x="2377034" y="1903264"/>
                <a:ext cx="196200" cy="20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623F1C-D2CE-4D5D-816F-FF73B9AE7EA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68394" y="1894264"/>
                  <a:ext cx="213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4985D5-32D3-4FB6-A899-3C8BD0CAF3F9}"/>
                    </a:ext>
                  </a:extLst>
                </p14:cNvPr>
                <p14:cNvContentPartPr/>
                <p14:nvPr/>
              </p14:nvContentPartPr>
              <p14:xfrm>
                <a:off x="2643794" y="1908304"/>
                <a:ext cx="210240" cy="21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4985D5-32D3-4FB6-A899-3C8BD0CAF3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35154" y="1899304"/>
                  <a:ext cx="2278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C5DF7FC-1604-4174-8265-596BFBF2F389}"/>
                  </a:ext>
                </a:extLst>
              </p14:cNvPr>
              <p14:cNvContentPartPr/>
              <p14:nvPr/>
            </p14:nvContentPartPr>
            <p14:xfrm>
              <a:off x="3387554" y="1864384"/>
              <a:ext cx="227160" cy="2005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C5DF7FC-1604-4174-8265-596BFBF2F38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378914" y="1855384"/>
                <a:ext cx="24480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3C5C8BA-1522-41D6-955D-B58B1749ED96}"/>
              </a:ext>
            </a:extLst>
          </p:cNvPr>
          <p:cNvGrpSpPr/>
          <p:nvPr/>
        </p:nvGrpSpPr>
        <p:grpSpPr>
          <a:xfrm>
            <a:off x="4132754" y="1651264"/>
            <a:ext cx="1949760" cy="397440"/>
            <a:chOff x="4132754" y="1651264"/>
            <a:chExt cx="194976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7A460F-7792-40FD-AEDE-8D9FC5736760}"/>
                    </a:ext>
                  </a:extLst>
                </p14:cNvPr>
                <p14:cNvContentPartPr/>
                <p14:nvPr/>
              </p14:nvContentPartPr>
              <p14:xfrm>
                <a:off x="4133834" y="1810744"/>
                <a:ext cx="135360" cy="190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7A460F-7792-40FD-AEDE-8D9FC57367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25194" y="1802104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B44C96-7251-4733-A262-4EEBC39944E6}"/>
                    </a:ext>
                  </a:extLst>
                </p14:cNvPr>
                <p14:cNvContentPartPr/>
                <p14:nvPr/>
              </p14:nvContentPartPr>
              <p14:xfrm>
                <a:off x="4132754" y="1651264"/>
                <a:ext cx="406800" cy="397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B44C96-7251-4733-A262-4EEBC39944E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23754" y="1642264"/>
                  <a:ext cx="424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FDB48E-9781-41D9-A878-FB09A0574024}"/>
                    </a:ext>
                  </a:extLst>
                </p14:cNvPr>
                <p14:cNvContentPartPr/>
                <p14:nvPr/>
              </p14:nvContentPartPr>
              <p14:xfrm>
                <a:off x="4458554" y="1921984"/>
                <a:ext cx="68760" cy="72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FDB48E-9781-41D9-A878-FB09A05740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49554" y="1913344"/>
                  <a:ext cx="86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460A3D-C232-4FB5-B690-46AA73B4596F}"/>
                    </a:ext>
                  </a:extLst>
                </p14:cNvPr>
                <p14:cNvContentPartPr/>
                <p14:nvPr/>
              </p14:nvContentPartPr>
              <p14:xfrm>
                <a:off x="4619834" y="1848544"/>
                <a:ext cx="192240" cy="126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460A3D-C232-4FB5-B690-46AA73B459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11194" y="1839904"/>
                  <a:ext cx="20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585191-4217-43F7-987F-29360C54F277}"/>
                    </a:ext>
                  </a:extLst>
                </p14:cNvPr>
                <p14:cNvContentPartPr/>
                <p14:nvPr/>
              </p14:nvContentPartPr>
              <p14:xfrm>
                <a:off x="4857074" y="1863304"/>
                <a:ext cx="131760" cy="135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585191-4217-43F7-987F-29360C54F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48434" y="1854304"/>
                  <a:ext cx="149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8B5556-1C15-4292-BE6A-996E2472CBDF}"/>
                    </a:ext>
                  </a:extLst>
                </p14:cNvPr>
                <p14:cNvContentPartPr/>
                <p14:nvPr/>
              </p14:nvContentPartPr>
              <p14:xfrm>
                <a:off x="5070914" y="1857544"/>
                <a:ext cx="293400" cy="136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8B5556-1C15-4292-BE6A-996E2472CB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61914" y="1848904"/>
                  <a:ext cx="311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24733-1B24-45BF-B129-3A4747ECC53C}"/>
                    </a:ext>
                  </a:extLst>
                </p14:cNvPr>
                <p14:cNvContentPartPr/>
                <p14:nvPr/>
              </p14:nvContentPartPr>
              <p14:xfrm>
                <a:off x="5461514" y="1721464"/>
                <a:ext cx="163080" cy="250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24733-1B24-45BF-B129-3A4747ECC5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2874" y="1712824"/>
                  <a:ext cx="18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076A29-F1B9-4DF0-A2DD-7DCF81B320E3}"/>
                    </a:ext>
                  </a:extLst>
                </p14:cNvPr>
                <p14:cNvContentPartPr/>
                <p14:nvPr/>
              </p14:nvContentPartPr>
              <p14:xfrm>
                <a:off x="5576354" y="1868704"/>
                <a:ext cx="150480" cy="131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076A29-F1B9-4DF0-A2DD-7DCF81B320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67354" y="1859704"/>
                  <a:ext cx="168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E97F48-6612-413E-9A38-4E53EEA4B6CD}"/>
                    </a:ext>
                  </a:extLst>
                </p14:cNvPr>
                <p14:cNvContentPartPr/>
                <p14:nvPr/>
              </p14:nvContentPartPr>
              <p14:xfrm>
                <a:off x="5937434" y="1666024"/>
                <a:ext cx="145080" cy="357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E97F48-6612-413E-9A38-4E53EEA4B6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28434" y="1657384"/>
                  <a:ext cx="1627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2A0BDCF-9B9D-4844-933B-A8C1E88A107C}"/>
              </a:ext>
            </a:extLst>
          </p:cNvPr>
          <p:cNvGrpSpPr/>
          <p:nvPr/>
        </p:nvGrpSpPr>
        <p:grpSpPr>
          <a:xfrm>
            <a:off x="6322994" y="1511944"/>
            <a:ext cx="3204360" cy="521280"/>
            <a:chOff x="6322994" y="1511944"/>
            <a:chExt cx="320436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2F52BC9-8EAF-4E7C-9FBE-8C2A7D880EDB}"/>
                    </a:ext>
                  </a:extLst>
                </p14:cNvPr>
                <p14:cNvContentPartPr/>
                <p14:nvPr/>
              </p14:nvContentPartPr>
              <p14:xfrm>
                <a:off x="6322994" y="1853584"/>
                <a:ext cx="251640" cy="156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2F52BC9-8EAF-4E7C-9FBE-8C2A7D880E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14354" y="1844944"/>
                  <a:ext cx="269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10D9FA-774C-4DFD-83A5-F81CAA06ED9F}"/>
                    </a:ext>
                  </a:extLst>
                </p14:cNvPr>
                <p14:cNvContentPartPr/>
                <p14:nvPr/>
              </p14:nvContentPartPr>
              <p14:xfrm>
                <a:off x="6458714" y="1589704"/>
                <a:ext cx="322200" cy="395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10D9FA-774C-4DFD-83A5-F81CAA06ED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50074" y="1581064"/>
                  <a:ext cx="339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200F2F-CB28-451D-8607-823B0385D47F}"/>
                    </a:ext>
                  </a:extLst>
                </p14:cNvPr>
                <p14:cNvContentPartPr/>
                <p14:nvPr/>
              </p14:nvContentPartPr>
              <p14:xfrm>
                <a:off x="6718274" y="1860424"/>
                <a:ext cx="86760" cy="69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200F2F-CB28-451D-8607-823B0385D4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09634" y="1851784"/>
                  <a:ext cx="104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86A372F-D886-4EF9-91AC-043EC6EE2994}"/>
                    </a:ext>
                  </a:extLst>
                </p14:cNvPr>
                <p14:cNvContentPartPr/>
                <p14:nvPr/>
              </p14:nvContentPartPr>
              <p14:xfrm>
                <a:off x="6835634" y="1775464"/>
                <a:ext cx="190440" cy="230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86A372F-D886-4EF9-91AC-043EC6EE299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26994" y="1766824"/>
                  <a:ext cx="208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B4BDA5-2C06-450A-AF9D-B16B0453831D}"/>
                    </a:ext>
                  </a:extLst>
                </p14:cNvPr>
                <p14:cNvContentPartPr/>
                <p14:nvPr/>
              </p14:nvContentPartPr>
              <p14:xfrm>
                <a:off x="7162874" y="1570264"/>
                <a:ext cx="315720" cy="462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B4BDA5-2C06-450A-AF9D-B16B045383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3874" y="1561624"/>
                  <a:ext cx="3333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DBBAA3-67D3-469B-B35C-59FCF6D81429}"/>
                    </a:ext>
                  </a:extLst>
                </p14:cNvPr>
                <p14:cNvContentPartPr/>
                <p14:nvPr/>
              </p14:nvContentPartPr>
              <p14:xfrm>
                <a:off x="7109594" y="1771144"/>
                <a:ext cx="350640" cy="10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DBBAA3-67D3-469B-B35C-59FCF6D814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00954" y="1762144"/>
                  <a:ext cx="368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4C7237-2C10-42A2-802E-CEE3DAEF1D95}"/>
                    </a:ext>
                  </a:extLst>
                </p14:cNvPr>
                <p14:cNvContentPartPr/>
                <p14:nvPr/>
              </p14:nvContentPartPr>
              <p14:xfrm>
                <a:off x="7411274" y="1829464"/>
                <a:ext cx="180360" cy="157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4C7237-2C10-42A2-802E-CEE3DAEF1D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02634" y="1820824"/>
                  <a:ext cx="19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4F6F77-D77E-48BE-921C-3BCE6FA2FA92}"/>
                    </a:ext>
                  </a:extLst>
                </p14:cNvPr>
                <p14:cNvContentPartPr/>
                <p14:nvPr/>
              </p14:nvContentPartPr>
              <p14:xfrm>
                <a:off x="7662554" y="1615624"/>
                <a:ext cx="321480" cy="340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4F6F77-D77E-48BE-921C-3BCE6FA2FA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53554" y="1606984"/>
                  <a:ext cx="339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D5F1A81-75DA-41EB-8DBD-BE41AD1C66D4}"/>
                    </a:ext>
                  </a:extLst>
                </p14:cNvPr>
                <p14:cNvContentPartPr/>
                <p14:nvPr/>
              </p14:nvContentPartPr>
              <p14:xfrm>
                <a:off x="7915634" y="1538584"/>
                <a:ext cx="251640" cy="425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D5F1A81-75DA-41EB-8DBD-BE41AD1C66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06994" y="1529944"/>
                  <a:ext cx="269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F38F3B-8156-4722-BE31-4DBFA2F9BD72}"/>
                    </a:ext>
                  </a:extLst>
                </p14:cNvPr>
                <p14:cNvContentPartPr/>
                <p14:nvPr/>
              </p14:nvContentPartPr>
              <p14:xfrm>
                <a:off x="7947314" y="1774024"/>
                <a:ext cx="182520" cy="189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F38F3B-8156-4722-BE31-4DBFA2F9BD7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8674" y="1765024"/>
                  <a:ext cx="200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14DA41-DC9D-45AC-AF31-C9119294E27B}"/>
                    </a:ext>
                  </a:extLst>
                </p14:cNvPr>
                <p14:cNvContentPartPr/>
                <p14:nvPr/>
              </p14:nvContentPartPr>
              <p14:xfrm>
                <a:off x="8200394" y="1810744"/>
                <a:ext cx="206640" cy="140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14DA41-DC9D-45AC-AF31-C9119294E2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91754" y="1802104"/>
                  <a:ext cx="224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292427-D1B1-41B2-A5CB-C99B91D44FD1}"/>
                    </a:ext>
                  </a:extLst>
                </p14:cNvPr>
                <p14:cNvContentPartPr/>
                <p14:nvPr/>
              </p14:nvContentPartPr>
              <p14:xfrm>
                <a:off x="8578754" y="1511944"/>
                <a:ext cx="250920" cy="433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292427-D1B1-41B2-A5CB-C99B91D44FD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70114" y="1502944"/>
                  <a:ext cx="268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31A62A-0CF9-4BE9-9FF3-95A373F4E514}"/>
                    </a:ext>
                  </a:extLst>
                </p14:cNvPr>
                <p14:cNvContentPartPr/>
                <p14:nvPr/>
              </p14:nvContentPartPr>
              <p14:xfrm>
                <a:off x="8499914" y="1756384"/>
                <a:ext cx="401040" cy="179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31A62A-0CF9-4BE9-9FF3-95A373F4E5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91274" y="1747384"/>
                  <a:ext cx="418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835AEC-46D2-4E50-9010-5CA187B822B2}"/>
                    </a:ext>
                  </a:extLst>
                </p14:cNvPr>
                <p14:cNvContentPartPr/>
                <p14:nvPr/>
              </p14:nvContentPartPr>
              <p14:xfrm>
                <a:off x="8998514" y="1731904"/>
                <a:ext cx="150480" cy="173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835AEC-46D2-4E50-9010-5CA187B822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89514" y="1723264"/>
                  <a:ext cx="168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6CC034C-06A2-4A0D-ABBE-6821FC2B66C1}"/>
                    </a:ext>
                  </a:extLst>
                </p14:cNvPr>
                <p14:cNvContentPartPr/>
                <p14:nvPr/>
              </p14:nvContentPartPr>
              <p14:xfrm>
                <a:off x="9233594" y="1765024"/>
                <a:ext cx="293760" cy="190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6CC034C-06A2-4A0D-ABBE-6821FC2B66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24954" y="1756024"/>
                  <a:ext cx="3114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85F3FC2-6FB9-40BF-9BAD-C860EE654701}"/>
              </a:ext>
            </a:extLst>
          </p:cNvPr>
          <p:cNvGrpSpPr/>
          <p:nvPr/>
        </p:nvGrpSpPr>
        <p:grpSpPr>
          <a:xfrm>
            <a:off x="9879794" y="1519144"/>
            <a:ext cx="521640" cy="453960"/>
            <a:chOff x="9879794" y="1519144"/>
            <a:chExt cx="5216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F9B751-51CA-4D62-B297-2D2EC5C0F62E}"/>
                    </a:ext>
                  </a:extLst>
                </p14:cNvPr>
                <p14:cNvContentPartPr/>
                <p14:nvPr/>
              </p14:nvContentPartPr>
              <p14:xfrm>
                <a:off x="10000754" y="1519144"/>
                <a:ext cx="217440" cy="45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F9B751-51CA-4D62-B297-2D2EC5C0F6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92114" y="1510144"/>
                  <a:ext cx="235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8F4141D-FC6A-474A-9BC8-EE12AE174CCB}"/>
                    </a:ext>
                  </a:extLst>
                </p14:cNvPr>
                <p14:cNvContentPartPr/>
                <p14:nvPr/>
              </p14:nvContentPartPr>
              <p14:xfrm>
                <a:off x="9879794" y="1750624"/>
                <a:ext cx="408960" cy="46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8F4141D-FC6A-474A-9BC8-EE12AE174CC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71154" y="1741624"/>
                  <a:ext cx="426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03D8A43-06DC-4046-A9D6-9E7741118CCE}"/>
                    </a:ext>
                  </a:extLst>
                </p14:cNvPr>
                <p14:cNvContentPartPr/>
                <p14:nvPr/>
              </p14:nvContentPartPr>
              <p14:xfrm>
                <a:off x="10227554" y="1772584"/>
                <a:ext cx="173880" cy="169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03D8A43-06DC-4046-A9D6-9E7741118CC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18554" y="1763944"/>
                  <a:ext cx="191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809BB09-5960-4A4F-8EB0-5B98BB2090D2}"/>
              </a:ext>
            </a:extLst>
          </p:cNvPr>
          <p:cNvGrpSpPr/>
          <p:nvPr/>
        </p:nvGrpSpPr>
        <p:grpSpPr>
          <a:xfrm>
            <a:off x="478394" y="2414464"/>
            <a:ext cx="2955240" cy="852120"/>
            <a:chOff x="478394" y="2414464"/>
            <a:chExt cx="2955240" cy="85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5D24115-285C-40DE-ABC8-CDFFA685367A}"/>
                    </a:ext>
                  </a:extLst>
                </p14:cNvPr>
                <p14:cNvContentPartPr/>
                <p14:nvPr/>
              </p14:nvContentPartPr>
              <p14:xfrm>
                <a:off x="478394" y="2648104"/>
                <a:ext cx="208080" cy="238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5D24115-285C-40DE-ABC8-CDFFA68536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9394" y="2639104"/>
                  <a:ext cx="225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2E6A3C5-77FD-422F-A360-052FAE47170A}"/>
                    </a:ext>
                  </a:extLst>
                </p14:cNvPr>
                <p14:cNvContentPartPr/>
                <p14:nvPr/>
              </p14:nvContentPartPr>
              <p14:xfrm>
                <a:off x="523034" y="2711104"/>
                <a:ext cx="304200" cy="555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2E6A3C5-77FD-422F-A360-052FAE4717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4034" y="2702464"/>
                  <a:ext cx="32184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2D08C0C-132D-453E-8EE2-5C002DC120ED}"/>
                    </a:ext>
                  </a:extLst>
                </p14:cNvPr>
                <p14:cNvContentPartPr/>
                <p14:nvPr/>
              </p14:nvContentPartPr>
              <p14:xfrm>
                <a:off x="767834" y="2589064"/>
                <a:ext cx="284760" cy="23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2D08C0C-132D-453E-8EE2-5C002DC120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834" y="2580424"/>
                  <a:ext cx="302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B3F75D-F8AC-44FF-A872-19CD96188304}"/>
                    </a:ext>
                  </a:extLst>
                </p14:cNvPr>
                <p14:cNvContentPartPr/>
                <p14:nvPr/>
              </p14:nvContentPartPr>
              <p14:xfrm>
                <a:off x="864314" y="2705344"/>
                <a:ext cx="267480" cy="497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B3F75D-F8AC-44FF-A872-19CD961883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5314" y="2696344"/>
                  <a:ext cx="2851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8B51101-86EE-48A5-BA5C-BF0A3E380A5D}"/>
                    </a:ext>
                  </a:extLst>
                </p14:cNvPr>
                <p14:cNvContentPartPr/>
                <p14:nvPr/>
              </p14:nvContentPartPr>
              <p14:xfrm>
                <a:off x="998594" y="2602384"/>
                <a:ext cx="381240" cy="27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8B51101-86EE-48A5-BA5C-BF0A3E380A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9954" y="2593384"/>
                  <a:ext cx="398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A63E82-7824-46EB-8257-F9CC7F33327F}"/>
                    </a:ext>
                  </a:extLst>
                </p14:cNvPr>
                <p14:cNvContentPartPr/>
                <p14:nvPr/>
              </p14:nvContentPartPr>
              <p14:xfrm>
                <a:off x="1446794" y="2606704"/>
                <a:ext cx="268920" cy="22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A63E82-7824-46EB-8257-F9CC7F3332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38154" y="2598064"/>
                  <a:ext cx="28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573FA6-8B53-44C0-9F59-43FBAEB118E7}"/>
                    </a:ext>
                  </a:extLst>
                </p14:cNvPr>
                <p14:cNvContentPartPr/>
                <p14:nvPr/>
              </p14:nvContentPartPr>
              <p14:xfrm>
                <a:off x="1667114" y="2669704"/>
                <a:ext cx="127440" cy="147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573FA6-8B53-44C0-9F59-43FBAEB118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58114" y="2660704"/>
                  <a:ext cx="145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64463C6-A33E-41C6-8BF0-65F9FE505435}"/>
                    </a:ext>
                  </a:extLst>
                </p14:cNvPr>
                <p14:cNvContentPartPr/>
                <p14:nvPr/>
              </p14:nvContentPartPr>
              <p14:xfrm>
                <a:off x="1891754" y="2612824"/>
                <a:ext cx="182520" cy="248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64463C6-A33E-41C6-8BF0-65F9FE50543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83114" y="2604184"/>
                  <a:ext cx="200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C9D04A-B328-4D26-BF85-BC7D477D660B}"/>
                    </a:ext>
                  </a:extLst>
                </p14:cNvPr>
                <p14:cNvContentPartPr/>
                <p14:nvPr/>
              </p14:nvContentPartPr>
              <p14:xfrm>
                <a:off x="1873754" y="2577904"/>
                <a:ext cx="202680" cy="26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C9D04A-B328-4D26-BF85-BC7D477D660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64754" y="2569264"/>
                  <a:ext cx="220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9F115D-936F-46B9-B28A-EE13D20476AE}"/>
                    </a:ext>
                  </a:extLst>
                </p14:cNvPr>
                <p14:cNvContentPartPr/>
                <p14:nvPr/>
              </p14:nvContentPartPr>
              <p14:xfrm>
                <a:off x="2149874" y="2678704"/>
                <a:ext cx="25560" cy="99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9F115D-936F-46B9-B28A-EE13D20476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40874" y="2670064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19A6CF-994D-4054-9EF2-11A32B1B4EC1}"/>
                    </a:ext>
                  </a:extLst>
                </p14:cNvPr>
                <p14:cNvContentPartPr/>
                <p14:nvPr/>
              </p14:nvContentPartPr>
              <p14:xfrm>
                <a:off x="2279474" y="2655304"/>
                <a:ext cx="289440" cy="16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19A6CF-994D-4054-9EF2-11A32B1B4EC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70834" y="2646304"/>
                  <a:ext cx="307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DD5DA5-B122-4CC9-A95B-DCAD4EAAC19C}"/>
                    </a:ext>
                  </a:extLst>
                </p14:cNvPr>
                <p14:cNvContentPartPr/>
                <p14:nvPr/>
              </p14:nvContentPartPr>
              <p14:xfrm>
                <a:off x="2634074" y="2679424"/>
                <a:ext cx="146160" cy="138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DD5DA5-B122-4CC9-A95B-DCAD4EAAC1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25074" y="2670424"/>
                  <a:ext cx="163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259A4A-9510-47AF-BC53-B0680256B8AC}"/>
                    </a:ext>
                  </a:extLst>
                </p14:cNvPr>
                <p14:cNvContentPartPr/>
                <p14:nvPr/>
              </p14:nvContentPartPr>
              <p14:xfrm>
                <a:off x="2966714" y="2414464"/>
                <a:ext cx="208800" cy="451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259A4A-9510-47AF-BC53-B0680256B8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57714" y="2405824"/>
                  <a:ext cx="2264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091692-65DE-44A3-866A-0D347A92EEFB}"/>
                    </a:ext>
                  </a:extLst>
                </p14:cNvPr>
                <p14:cNvContentPartPr/>
                <p14:nvPr/>
              </p14:nvContentPartPr>
              <p14:xfrm>
                <a:off x="2909834" y="2612464"/>
                <a:ext cx="337320" cy="32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091692-65DE-44A3-866A-0D347A92EEF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00834" y="2603824"/>
                  <a:ext cx="354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ADE3E4-B860-4CC6-B3FA-D9219FAD2FFC}"/>
                    </a:ext>
                  </a:extLst>
                </p14:cNvPr>
                <p14:cNvContentPartPr/>
                <p14:nvPr/>
              </p14:nvContentPartPr>
              <p14:xfrm>
                <a:off x="3194594" y="2626864"/>
                <a:ext cx="239040" cy="165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ADE3E4-B860-4CC6-B3FA-D9219FAD2F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85954" y="2617864"/>
                  <a:ext cx="256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E33DBD1-9975-4BCC-91E0-DCED213BC9EF}"/>
              </a:ext>
            </a:extLst>
          </p:cNvPr>
          <p:cNvGrpSpPr/>
          <p:nvPr/>
        </p:nvGrpSpPr>
        <p:grpSpPr>
          <a:xfrm>
            <a:off x="3695714" y="2238784"/>
            <a:ext cx="3144960" cy="890280"/>
            <a:chOff x="3695714" y="2238784"/>
            <a:chExt cx="3144960" cy="89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214F87-A735-49D8-B2F4-F966C18EE714}"/>
                    </a:ext>
                  </a:extLst>
                </p14:cNvPr>
                <p14:cNvContentPartPr/>
                <p14:nvPr/>
              </p14:nvContentPartPr>
              <p14:xfrm>
                <a:off x="3695714" y="2711824"/>
                <a:ext cx="229680" cy="417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214F87-A735-49D8-B2F4-F966C18EE71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87074" y="2702824"/>
                  <a:ext cx="247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F7E485C-81CE-4F35-8CBA-12E52852BF25}"/>
                    </a:ext>
                  </a:extLst>
                </p14:cNvPr>
                <p14:cNvContentPartPr/>
                <p14:nvPr/>
              </p14:nvContentPartPr>
              <p14:xfrm>
                <a:off x="3877154" y="2485024"/>
                <a:ext cx="333720" cy="298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F7E485C-81CE-4F35-8CBA-12E52852BF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68154" y="2476024"/>
                  <a:ext cx="351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BFEF96F-BC40-4755-A45F-85FDA58B95FF}"/>
                    </a:ext>
                  </a:extLst>
                </p14:cNvPr>
                <p14:cNvContentPartPr/>
                <p14:nvPr/>
              </p14:nvContentPartPr>
              <p14:xfrm>
                <a:off x="4228514" y="2561344"/>
                <a:ext cx="232920" cy="208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BFEF96F-BC40-4755-A45F-85FDA58B95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19514" y="2552704"/>
                  <a:ext cx="250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5863AA-B53C-4AA3-9FB3-8C22BD58BFFF}"/>
                    </a:ext>
                  </a:extLst>
                </p14:cNvPr>
                <p14:cNvContentPartPr/>
                <p14:nvPr/>
              </p14:nvContentPartPr>
              <p14:xfrm>
                <a:off x="4378274" y="2609944"/>
                <a:ext cx="239760" cy="174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5863AA-B53C-4AA3-9FB3-8C22BD58BFF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69274" y="2601304"/>
                  <a:ext cx="257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B8B288-7EA7-4A31-A010-E907F4F96C50}"/>
                    </a:ext>
                  </a:extLst>
                </p14:cNvPr>
                <p14:cNvContentPartPr/>
                <p14:nvPr/>
              </p14:nvContentPartPr>
              <p14:xfrm>
                <a:off x="4616954" y="2375224"/>
                <a:ext cx="226440" cy="41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B8B288-7EA7-4A31-A010-E907F4F96C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07954" y="2366224"/>
                  <a:ext cx="244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082546-04CB-4B9B-97F5-9D89CCD960FB}"/>
                    </a:ext>
                  </a:extLst>
                </p14:cNvPr>
                <p14:cNvContentPartPr/>
                <p14:nvPr/>
              </p14:nvContentPartPr>
              <p14:xfrm>
                <a:off x="4831874" y="2616064"/>
                <a:ext cx="203400" cy="166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082546-04CB-4B9B-97F5-9D89CCD960F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23234" y="2607424"/>
                  <a:ext cx="221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FBD4A08-BF5B-4784-87E4-3361B6408BF8}"/>
                    </a:ext>
                  </a:extLst>
                </p14:cNvPr>
                <p14:cNvContentPartPr/>
                <p14:nvPr/>
              </p14:nvContentPartPr>
              <p14:xfrm>
                <a:off x="5101154" y="2323384"/>
                <a:ext cx="281160" cy="459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FBD4A08-BF5B-4784-87E4-3361B6408B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92514" y="2314384"/>
                  <a:ext cx="298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C43064C-51F4-469C-8929-05CFE3636A66}"/>
                    </a:ext>
                  </a:extLst>
                </p14:cNvPr>
                <p14:cNvContentPartPr/>
                <p14:nvPr/>
              </p14:nvContentPartPr>
              <p14:xfrm>
                <a:off x="5390234" y="2661424"/>
                <a:ext cx="34920" cy="91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C43064C-51F4-469C-8929-05CFE3636A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81594" y="2652424"/>
                  <a:ext cx="52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CDC79E-4913-4572-93D2-286F31740311}"/>
                    </a:ext>
                  </a:extLst>
                </p14:cNvPr>
                <p14:cNvContentPartPr/>
                <p14:nvPr/>
              </p14:nvContentPartPr>
              <p14:xfrm>
                <a:off x="5631074" y="2378104"/>
                <a:ext cx="189720" cy="356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CDC79E-4913-4572-93D2-286F317403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2074" y="2369104"/>
                  <a:ext cx="207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1CC5F4-47AE-4E4D-955E-AC6E218F69E8}"/>
                    </a:ext>
                  </a:extLst>
                </p14:cNvPr>
                <p14:cNvContentPartPr/>
                <p14:nvPr/>
              </p14:nvContentPartPr>
              <p14:xfrm>
                <a:off x="5782634" y="2628304"/>
                <a:ext cx="55800" cy="109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1CC5F4-47AE-4E4D-955E-AC6E218F69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3994" y="2619664"/>
                  <a:ext cx="7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9190A8-33CD-40F4-AFFA-F5ADBB79C771}"/>
                    </a:ext>
                  </a:extLst>
                </p14:cNvPr>
                <p14:cNvContentPartPr/>
                <p14:nvPr/>
              </p14:nvContentPartPr>
              <p14:xfrm>
                <a:off x="5963714" y="2238784"/>
                <a:ext cx="321120" cy="518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9190A8-33CD-40F4-AFFA-F5ADBB79C7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55074" y="2229784"/>
                  <a:ext cx="338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7E9B7A-953F-4FCA-A487-1CB2C0BC2E80}"/>
                    </a:ext>
                  </a:extLst>
                </p14:cNvPr>
                <p14:cNvContentPartPr/>
                <p14:nvPr/>
              </p14:nvContentPartPr>
              <p14:xfrm>
                <a:off x="6244154" y="2508064"/>
                <a:ext cx="159480" cy="21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7E9B7A-953F-4FCA-A487-1CB2C0BC2E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35514" y="2499424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498B69-8344-4B6E-99C3-8B4054ED831A}"/>
                    </a:ext>
                  </a:extLst>
                </p14:cNvPr>
                <p14:cNvContentPartPr/>
                <p14:nvPr/>
              </p14:nvContentPartPr>
              <p14:xfrm>
                <a:off x="6387434" y="2575744"/>
                <a:ext cx="156240" cy="124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498B69-8344-4B6E-99C3-8B4054ED83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8794" y="2567104"/>
                  <a:ext cx="173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DFBAE8C-E5A6-47C7-82DE-59AF1B0E976F}"/>
                    </a:ext>
                  </a:extLst>
                </p14:cNvPr>
                <p14:cNvContentPartPr/>
                <p14:nvPr/>
              </p14:nvContentPartPr>
              <p14:xfrm>
                <a:off x="6572834" y="2479624"/>
                <a:ext cx="267840" cy="231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DFBAE8C-E5A6-47C7-82DE-59AF1B0E976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63834" y="2470984"/>
                  <a:ext cx="285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8B5127D-7973-4C2F-A5F7-87E3A17EC3D8}"/>
              </a:ext>
            </a:extLst>
          </p:cNvPr>
          <p:cNvGrpSpPr/>
          <p:nvPr/>
        </p:nvGrpSpPr>
        <p:grpSpPr>
          <a:xfrm>
            <a:off x="7075394" y="2293504"/>
            <a:ext cx="2009160" cy="728280"/>
            <a:chOff x="7075394" y="2293504"/>
            <a:chExt cx="200916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4EA72B-A3C5-46B0-8F4F-ACC70751D43A}"/>
                    </a:ext>
                  </a:extLst>
                </p14:cNvPr>
                <p14:cNvContentPartPr/>
                <p14:nvPr/>
              </p14:nvContentPartPr>
              <p14:xfrm>
                <a:off x="7075394" y="2675104"/>
                <a:ext cx="173880" cy="335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4EA72B-A3C5-46B0-8F4F-ACC70751D4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66394" y="2666104"/>
                  <a:ext cx="191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8B242F-C4CB-4329-8217-59A3FA6AC8A9}"/>
                    </a:ext>
                  </a:extLst>
                </p14:cNvPr>
                <p14:cNvContentPartPr/>
                <p14:nvPr/>
              </p14:nvContentPartPr>
              <p14:xfrm>
                <a:off x="7255754" y="2557744"/>
                <a:ext cx="223920" cy="177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8B242F-C4CB-4329-8217-59A3FA6AC8A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47114" y="2549104"/>
                  <a:ext cx="241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C213F7-7779-4675-99DB-974C955C4F54}"/>
                    </a:ext>
                  </a:extLst>
                </p14:cNvPr>
                <p14:cNvContentPartPr/>
                <p14:nvPr/>
              </p14:nvContentPartPr>
              <p14:xfrm>
                <a:off x="7465274" y="2567104"/>
                <a:ext cx="211680" cy="161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C213F7-7779-4675-99DB-974C955C4F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56274" y="2558464"/>
                  <a:ext cx="229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D75342-06B5-4D43-8B1D-8D92681E0445}"/>
                    </a:ext>
                  </a:extLst>
                </p14:cNvPr>
                <p14:cNvContentPartPr/>
                <p14:nvPr/>
              </p14:nvContentPartPr>
              <p14:xfrm>
                <a:off x="7667954" y="2585824"/>
                <a:ext cx="122040" cy="137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D75342-06B5-4D43-8B1D-8D92681E044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59314" y="2576824"/>
                  <a:ext cx="139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18E65D-B1FA-48E0-A1C6-7F9A5D2E4CF9}"/>
                    </a:ext>
                  </a:extLst>
                </p14:cNvPr>
                <p14:cNvContentPartPr/>
                <p14:nvPr/>
              </p14:nvContentPartPr>
              <p14:xfrm>
                <a:off x="7892954" y="2521384"/>
                <a:ext cx="219600" cy="188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18E65D-B1FA-48E0-A1C6-7F9A5D2E4CF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84314" y="2512384"/>
                  <a:ext cx="237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551E90-DF78-459F-8B99-FB8F65BAE30E}"/>
                    </a:ext>
                  </a:extLst>
                </p14:cNvPr>
                <p14:cNvContentPartPr/>
                <p14:nvPr/>
              </p14:nvContentPartPr>
              <p14:xfrm>
                <a:off x="8061794" y="2574664"/>
                <a:ext cx="83160" cy="116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551E90-DF78-459F-8B99-FB8F65BAE3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53154" y="2566024"/>
                  <a:ext cx="100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F67C74-575F-4E99-B97C-C5789124D43F}"/>
                    </a:ext>
                  </a:extLst>
                </p14:cNvPr>
                <p14:cNvContentPartPr/>
                <p14:nvPr/>
              </p14:nvContentPartPr>
              <p14:xfrm>
                <a:off x="8218394" y="2468824"/>
                <a:ext cx="34560" cy="11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F67C74-575F-4E99-B97C-C5789124D4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09394" y="2459824"/>
                  <a:ext cx="52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C622CB9-B8AC-43A3-9CDD-5B0CD6640316}"/>
                    </a:ext>
                  </a:extLst>
                </p14:cNvPr>
                <p14:cNvContentPartPr/>
                <p14:nvPr/>
              </p14:nvContentPartPr>
              <p14:xfrm>
                <a:off x="8243594" y="2523184"/>
                <a:ext cx="164880" cy="167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C622CB9-B8AC-43A3-9CDD-5B0CD66403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34594" y="2514184"/>
                  <a:ext cx="182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85CD0EA-DE50-4538-AF3B-27048D27F31D}"/>
                    </a:ext>
                  </a:extLst>
                </p14:cNvPr>
                <p14:cNvContentPartPr/>
                <p14:nvPr/>
              </p14:nvContentPartPr>
              <p14:xfrm>
                <a:off x="8331794" y="2293504"/>
                <a:ext cx="235080" cy="374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85CD0EA-DE50-4538-AF3B-27048D27F3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23154" y="2284864"/>
                  <a:ext cx="252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EECBEF-379C-48B8-A805-25C80E4F427B}"/>
                    </a:ext>
                  </a:extLst>
                </p14:cNvPr>
                <p14:cNvContentPartPr/>
                <p14:nvPr/>
              </p14:nvContentPartPr>
              <p14:xfrm>
                <a:off x="8467874" y="2533984"/>
                <a:ext cx="209520" cy="169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EECBEF-379C-48B8-A805-25C80E4F427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459234" y="2524984"/>
                  <a:ext cx="227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2F2DAE-978D-4BDD-8183-A67B400532B1}"/>
                    </a:ext>
                  </a:extLst>
                </p14:cNvPr>
                <p14:cNvContentPartPr/>
                <p14:nvPr/>
              </p14:nvContentPartPr>
              <p14:xfrm>
                <a:off x="8721314" y="2572504"/>
                <a:ext cx="187560" cy="152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2F2DAE-978D-4BDD-8183-A67B400532B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12314" y="2563504"/>
                  <a:ext cx="20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B4089D-F387-4217-A047-F4B753270BF0}"/>
                    </a:ext>
                  </a:extLst>
                </p14:cNvPr>
                <p14:cNvContentPartPr/>
                <p14:nvPr/>
              </p14:nvContentPartPr>
              <p14:xfrm>
                <a:off x="8794754" y="2343544"/>
                <a:ext cx="289800" cy="405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B4089D-F387-4217-A047-F4B753270B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85754" y="2334544"/>
                  <a:ext cx="307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C57B7E9-1D11-4EB1-91BC-5DE4FC8DED20}"/>
                    </a:ext>
                  </a:extLst>
                </p14:cNvPr>
                <p14:cNvContentPartPr/>
                <p14:nvPr/>
              </p14:nvContentPartPr>
              <p14:xfrm>
                <a:off x="7299674" y="2932864"/>
                <a:ext cx="1398240" cy="88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C57B7E9-1D11-4EB1-91BC-5DE4FC8DED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91034" y="2923864"/>
                  <a:ext cx="14158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CF72FD2-F9D6-438A-88CD-AACD80DF99D7}"/>
                  </a:ext>
                </a:extLst>
              </p14:cNvPr>
              <p14:cNvContentPartPr/>
              <p14:nvPr/>
            </p14:nvContentPartPr>
            <p14:xfrm>
              <a:off x="9408194" y="2442544"/>
              <a:ext cx="298080" cy="2250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CF72FD2-F9D6-438A-88CD-AACD80DF99D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399554" y="2433544"/>
                <a:ext cx="31572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5ED7877-6802-43DA-95EE-66D634421D60}"/>
              </a:ext>
            </a:extLst>
          </p:cNvPr>
          <p:cNvGrpSpPr/>
          <p:nvPr/>
        </p:nvGrpSpPr>
        <p:grpSpPr>
          <a:xfrm>
            <a:off x="9875474" y="2413024"/>
            <a:ext cx="1623960" cy="333360"/>
            <a:chOff x="9875474" y="2413024"/>
            <a:chExt cx="16239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87FBBF4-AD7C-4EFF-BE73-3F93146E7162}"/>
                    </a:ext>
                  </a:extLst>
                </p14:cNvPr>
                <p14:cNvContentPartPr/>
                <p14:nvPr/>
              </p14:nvContentPartPr>
              <p14:xfrm>
                <a:off x="9902834" y="2413024"/>
                <a:ext cx="192600" cy="165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87FBBF4-AD7C-4EFF-BE73-3F93146E716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94194" y="2404024"/>
                  <a:ext cx="210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89E162-A9B2-4ACF-8E98-BB8540095E20}"/>
                    </a:ext>
                  </a:extLst>
                </p14:cNvPr>
                <p14:cNvContentPartPr/>
                <p14:nvPr/>
              </p14:nvContentPartPr>
              <p14:xfrm>
                <a:off x="9875474" y="2658904"/>
                <a:ext cx="186840" cy="23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89E162-A9B2-4ACF-8E98-BB8540095E2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66474" y="2649904"/>
                  <a:ext cx="204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38F6B0-7B6B-49E4-BB0A-CB96762CEB9B}"/>
                    </a:ext>
                  </a:extLst>
                </p14:cNvPr>
                <p14:cNvContentPartPr/>
                <p14:nvPr/>
              </p14:nvContentPartPr>
              <p14:xfrm>
                <a:off x="10268234" y="2673664"/>
                <a:ext cx="24480" cy="14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38F6B0-7B6B-49E4-BB0A-CB96762CEB9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59594" y="2664664"/>
                  <a:ext cx="42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BD34DDF-2388-46CB-98FB-DFEB02F87A9D}"/>
                    </a:ext>
                  </a:extLst>
                </p14:cNvPr>
                <p14:cNvContentPartPr/>
                <p14:nvPr/>
              </p14:nvContentPartPr>
              <p14:xfrm>
                <a:off x="10408994" y="2513464"/>
                <a:ext cx="196920" cy="161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BD34DDF-2388-46CB-98FB-DFEB02F87A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00354" y="2504464"/>
                  <a:ext cx="21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711527-0BB0-4E52-87DA-4D434D09707A}"/>
                    </a:ext>
                  </a:extLst>
                </p14:cNvPr>
                <p14:cNvContentPartPr/>
                <p14:nvPr/>
              </p14:nvContentPartPr>
              <p14:xfrm>
                <a:off x="10704194" y="2415184"/>
                <a:ext cx="349920" cy="270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711527-0BB0-4E52-87DA-4D434D0970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95194" y="2406184"/>
                  <a:ext cx="367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E60524C-2E38-41A0-A01F-C05B4D606344}"/>
                    </a:ext>
                  </a:extLst>
                </p14:cNvPr>
                <p14:cNvContentPartPr/>
                <p14:nvPr/>
              </p14:nvContentPartPr>
              <p14:xfrm>
                <a:off x="11045834" y="2422384"/>
                <a:ext cx="384480" cy="300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E60524C-2E38-41A0-A01F-C05B4D60634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36834" y="2413384"/>
                  <a:ext cx="402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2B8C80-456B-4AED-B659-5FE7B7119EEE}"/>
                    </a:ext>
                  </a:extLst>
                </p14:cNvPr>
                <p14:cNvContentPartPr/>
                <p14:nvPr/>
              </p14:nvContentPartPr>
              <p14:xfrm>
                <a:off x="11499074" y="2746024"/>
                <a:ext cx="36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2B8C80-456B-4AED-B659-5FE7B7119E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90074" y="2737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95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431">
            <a:extLst>
              <a:ext uri="{FF2B5EF4-FFF2-40B4-BE49-F238E27FC236}">
                <a16:creationId xmlns:a16="http://schemas.microsoft.com/office/drawing/2014/main" id="{08682BC5-1F97-40C2-BD56-F900B32AB908}"/>
              </a:ext>
            </a:extLst>
          </p:cNvPr>
          <p:cNvGrpSpPr/>
          <p:nvPr/>
        </p:nvGrpSpPr>
        <p:grpSpPr>
          <a:xfrm>
            <a:off x="223154" y="92464"/>
            <a:ext cx="11883634" cy="6403680"/>
            <a:chOff x="223154" y="92464"/>
            <a:chExt cx="11883634" cy="64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D8970B-EC93-4DBF-BE0D-09538F9AAA08}"/>
                    </a:ext>
                  </a:extLst>
                </p14:cNvPr>
                <p14:cNvContentPartPr/>
                <p14:nvPr/>
              </p14:nvContentPartPr>
              <p14:xfrm>
                <a:off x="7899434" y="185344"/>
                <a:ext cx="400680" cy="315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D8970B-EC93-4DBF-BE0D-09538F9AAA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0434" y="176704"/>
                  <a:ext cx="418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8C753D-A617-4B0E-950E-D012B10D9135}"/>
                    </a:ext>
                  </a:extLst>
                </p14:cNvPr>
                <p14:cNvContentPartPr/>
                <p14:nvPr/>
              </p14:nvContentPartPr>
              <p14:xfrm>
                <a:off x="8232434" y="334744"/>
                <a:ext cx="140400" cy="16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8C753D-A617-4B0E-950E-D012B10D91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23434" y="325744"/>
                  <a:ext cx="158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13103B-A714-4828-8B62-95CBC81B1B33}"/>
                    </a:ext>
                  </a:extLst>
                </p14:cNvPr>
                <p14:cNvContentPartPr/>
                <p14:nvPr/>
              </p14:nvContentPartPr>
              <p14:xfrm>
                <a:off x="8471474" y="328264"/>
                <a:ext cx="176760" cy="18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13103B-A714-4828-8B62-95CBC81B1B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2834" y="319264"/>
                  <a:ext cx="194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A8E572-9F3D-489D-A609-58DB68BD6A9B}"/>
                    </a:ext>
                  </a:extLst>
                </p14:cNvPr>
                <p14:cNvContentPartPr/>
                <p14:nvPr/>
              </p14:nvContentPartPr>
              <p14:xfrm>
                <a:off x="8848394" y="398464"/>
                <a:ext cx="72000" cy="10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A8E572-9F3D-489D-A609-58DB68BD6A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39394" y="389824"/>
                  <a:ext cx="8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910F07-E90B-4BF0-9D64-B682E54DC364}"/>
                    </a:ext>
                  </a:extLst>
                </p14:cNvPr>
                <p14:cNvContentPartPr/>
                <p14:nvPr/>
              </p14:nvContentPartPr>
              <p14:xfrm>
                <a:off x="9035954" y="244744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910F07-E90B-4BF0-9D64-B682E54DC3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26954" y="236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9183CF-63CA-4120-B0D2-65D93C730204}"/>
                    </a:ext>
                  </a:extLst>
                </p14:cNvPr>
                <p14:cNvContentPartPr/>
                <p14:nvPr/>
              </p14:nvContentPartPr>
              <p14:xfrm>
                <a:off x="9033794" y="125224"/>
                <a:ext cx="284400" cy="383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9183CF-63CA-4120-B0D2-65D93C7302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4794" y="116224"/>
                  <a:ext cx="302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D44DFE-34C9-4894-B5B0-320ADA9433AA}"/>
                    </a:ext>
                  </a:extLst>
                </p14:cNvPr>
                <p14:cNvContentPartPr/>
                <p14:nvPr/>
              </p14:nvContentPartPr>
              <p14:xfrm>
                <a:off x="9260954" y="339064"/>
                <a:ext cx="232200" cy="141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D44DFE-34C9-4894-B5B0-320ADA9433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51954" y="330064"/>
                  <a:ext cx="24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7230EF-05F1-4337-B6F9-973C71A128A7}"/>
                    </a:ext>
                  </a:extLst>
                </p14:cNvPr>
                <p14:cNvContentPartPr/>
                <p14:nvPr/>
              </p14:nvContentPartPr>
              <p14:xfrm>
                <a:off x="9510434" y="365344"/>
                <a:ext cx="233640" cy="16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57230EF-05F1-4337-B6F9-973C71A128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1434" y="356704"/>
                  <a:ext cx="25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91BC53-E0C5-4CBC-B217-437B46E30656}"/>
                    </a:ext>
                  </a:extLst>
                </p14:cNvPr>
                <p14:cNvContentPartPr/>
                <p14:nvPr/>
              </p14:nvContentPartPr>
              <p14:xfrm>
                <a:off x="9791594" y="327904"/>
                <a:ext cx="180720" cy="21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91BC53-E0C5-4CBC-B217-437B46E306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82954" y="318904"/>
                  <a:ext cx="198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7A4854-28CF-406A-BAF3-4A3E4F5250E2}"/>
                    </a:ext>
                  </a:extLst>
                </p14:cNvPr>
                <p14:cNvContentPartPr/>
                <p14:nvPr/>
              </p14:nvContentPartPr>
              <p14:xfrm>
                <a:off x="10028114" y="546064"/>
                <a:ext cx="97920" cy="16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7A4854-28CF-406A-BAF3-4A3E4F525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19114" y="537064"/>
                  <a:ext cx="115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10EA5D2-17BB-459A-BA59-255C60EFD5C1}"/>
                    </a:ext>
                  </a:extLst>
                </p14:cNvPr>
                <p14:cNvContentPartPr/>
                <p14:nvPr/>
              </p14:nvContentPartPr>
              <p14:xfrm>
                <a:off x="10297394" y="346984"/>
                <a:ext cx="116640" cy="189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10EA5D2-17BB-459A-BA59-255C60EFD5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8754" y="338344"/>
                  <a:ext cx="13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06F130-D9D3-4DF8-AAE4-8323B1B17B6B}"/>
                    </a:ext>
                  </a:extLst>
                </p14:cNvPr>
                <p14:cNvContentPartPr/>
                <p14:nvPr/>
              </p14:nvContentPartPr>
              <p14:xfrm>
                <a:off x="10482434" y="343024"/>
                <a:ext cx="140760" cy="146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06F130-D9D3-4DF8-AAE4-8323B1B17B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73434" y="334024"/>
                  <a:ext cx="15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CB6B7D-F9F4-4E63-9FA0-C3B19997CAD6}"/>
                    </a:ext>
                  </a:extLst>
                </p14:cNvPr>
                <p14:cNvContentPartPr/>
                <p14:nvPr/>
              </p14:nvContentPartPr>
              <p14:xfrm>
                <a:off x="10705274" y="332584"/>
                <a:ext cx="171360" cy="166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CB6B7D-F9F4-4E63-9FA0-C3B19997CA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96634" y="323584"/>
                  <a:ext cx="18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1AEF32-75E6-41BD-9FE3-ADB7D419CBB9}"/>
                    </a:ext>
                  </a:extLst>
                </p14:cNvPr>
                <p14:cNvContentPartPr/>
                <p14:nvPr/>
              </p14:nvContentPartPr>
              <p14:xfrm>
                <a:off x="223154" y="239344"/>
                <a:ext cx="578880" cy="422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1AEF32-75E6-41BD-9FE3-ADB7D419CB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154" y="230704"/>
                  <a:ext cx="5965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A62AF7-917B-4236-98F0-FA2238361876}"/>
                    </a:ext>
                  </a:extLst>
                </p14:cNvPr>
                <p14:cNvContentPartPr/>
                <p14:nvPr/>
              </p14:nvContentPartPr>
              <p14:xfrm>
                <a:off x="292634" y="415384"/>
                <a:ext cx="272520" cy="9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A62AF7-917B-4236-98F0-FA22383618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994" y="406744"/>
                  <a:ext cx="290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2E5591-F0D1-4AD2-9626-3C28E57206A4}"/>
                    </a:ext>
                  </a:extLst>
                </p14:cNvPr>
                <p14:cNvContentPartPr/>
                <p14:nvPr/>
              </p14:nvContentPartPr>
              <p14:xfrm>
                <a:off x="661994" y="438064"/>
                <a:ext cx="174240" cy="273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2E5591-F0D1-4AD2-9626-3C28E57206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3354" y="429064"/>
                  <a:ext cx="191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82B3C5-7217-4BDE-B8D0-E8A0164B08FF}"/>
                    </a:ext>
                  </a:extLst>
                </p14:cNvPr>
                <p14:cNvContentPartPr/>
                <p14:nvPr/>
              </p14:nvContentPartPr>
              <p14:xfrm>
                <a:off x="654794" y="436984"/>
                <a:ext cx="221040" cy="19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82B3C5-7217-4BDE-B8D0-E8A0164B08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794" y="428344"/>
                  <a:ext cx="23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1E9745-A7D9-4F2A-9FE1-D341D1E4043F}"/>
                    </a:ext>
                  </a:extLst>
                </p14:cNvPr>
                <p14:cNvContentPartPr/>
                <p14:nvPr/>
              </p14:nvContentPartPr>
              <p14:xfrm>
                <a:off x="1080674" y="391984"/>
                <a:ext cx="9360" cy="17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1E9745-A7D9-4F2A-9FE1-D341D1E404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2034" y="383344"/>
                  <a:ext cx="27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0EFD28-DC94-4D3E-9F8D-B9F6775789FA}"/>
                    </a:ext>
                  </a:extLst>
                </p14:cNvPr>
                <p14:cNvContentPartPr/>
                <p14:nvPr/>
              </p14:nvContentPartPr>
              <p14:xfrm>
                <a:off x="1070954" y="593224"/>
                <a:ext cx="3600" cy="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0EFD28-DC94-4D3E-9F8D-B9F6775789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2314" y="584224"/>
                  <a:ext cx="21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41E9BE-09D9-4F2E-ADCA-7F1DAB7178A9}"/>
                    </a:ext>
                  </a:extLst>
                </p14:cNvPr>
                <p14:cNvContentPartPr/>
                <p14:nvPr/>
              </p14:nvContentPartPr>
              <p14:xfrm>
                <a:off x="1544714" y="321784"/>
                <a:ext cx="333360" cy="38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41E9BE-09D9-4F2E-ADCA-7F1DAB7178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35714" y="312784"/>
                  <a:ext cx="35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6BD179-5329-4FC1-BE05-F07FED0BA6ED}"/>
                    </a:ext>
                  </a:extLst>
                </p14:cNvPr>
                <p14:cNvContentPartPr/>
                <p14:nvPr/>
              </p14:nvContentPartPr>
              <p14:xfrm>
                <a:off x="1690154" y="534184"/>
                <a:ext cx="133560" cy="3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6BD179-5329-4FC1-BE05-F07FED0BA6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81514" y="525544"/>
                  <a:ext cx="151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8E318E-D95E-400C-B74F-B95633A0F8E0}"/>
                    </a:ext>
                  </a:extLst>
                </p14:cNvPr>
                <p14:cNvContentPartPr/>
                <p14:nvPr/>
              </p14:nvContentPartPr>
              <p14:xfrm>
                <a:off x="2234474" y="312064"/>
                <a:ext cx="174960" cy="33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8E318E-D95E-400C-B74F-B95633A0F8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5474" y="303064"/>
                  <a:ext cx="192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A810C5-1405-4A7C-B472-40B3B47393D8}"/>
                    </a:ext>
                  </a:extLst>
                </p14:cNvPr>
                <p14:cNvContentPartPr/>
                <p14:nvPr/>
              </p14:nvContentPartPr>
              <p14:xfrm>
                <a:off x="2395754" y="530944"/>
                <a:ext cx="111600" cy="10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A810C5-1405-4A7C-B472-40B3B47393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7114" y="522304"/>
                  <a:ext cx="129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080213-C456-4990-A270-0AF47D4B9745}"/>
                    </a:ext>
                  </a:extLst>
                </p14:cNvPr>
                <p14:cNvContentPartPr/>
                <p14:nvPr/>
              </p14:nvContentPartPr>
              <p14:xfrm>
                <a:off x="2669354" y="195064"/>
                <a:ext cx="276840" cy="43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080213-C456-4990-A270-0AF47D4B97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60714" y="186424"/>
                  <a:ext cx="294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503C1C-AB87-410F-9798-A5587B016146}"/>
                    </a:ext>
                  </a:extLst>
                </p14:cNvPr>
                <p14:cNvContentPartPr/>
                <p14:nvPr/>
              </p14:nvContentPartPr>
              <p14:xfrm>
                <a:off x="2579714" y="428704"/>
                <a:ext cx="375120" cy="4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503C1C-AB87-410F-9798-A5587B0161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70714" y="419704"/>
                  <a:ext cx="392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97EB35-A8B8-44D6-B04F-DA9071D647FC}"/>
                    </a:ext>
                  </a:extLst>
                </p14:cNvPr>
                <p14:cNvContentPartPr/>
                <p14:nvPr/>
              </p14:nvContentPartPr>
              <p14:xfrm>
                <a:off x="3171194" y="472264"/>
                <a:ext cx="120240" cy="115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97EB35-A8B8-44D6-B04F-DA9071D647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62554" y="463624"/>
                  <a:ext cx="13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AAC1E6-DCFE-4660-A16C-B0C73D0A9FFB}"/>
                    </a:ext>
                  </a:extLst>
                </p14:cNvPr>
                <p14:cNvContentPartPr/>
                <p14:nvPr/>
              </p14:nvContentPartPr>
              <p14:xfrm>
                <a:off x="3504914" y="92464"/>
                <a:ext cx="316440" cy="534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AAC1E6-DCFE-4660-A16C-B0C73D0A9F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6274" y="83464"/>
                  <a:ext cx="3340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A44043-AB85-4A12-876F-DF1F067ED247}"/>
                    </a:ext>
                  </a:extLst>
                </p14:cNvPr>
                <p14:cNvContentPartPr/>
                <p14:nvPr/>
              </p14:nvContentPartPr>
              <p14:xfrm>
                <a:off x="3505274" y="407104"/>
                <a:ext cx="185040" cy="7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A44043-AB85-4A12-876F-DF1F067ED2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6274" y="398104"/>
                  <a:ext cx="202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49FDFD-6606-4178-B091-647E7FA7A4A5}"/>
                    </a:ext>
                  </a:extLst>
                </p14:cNvPr>
                <p14:cNvContentPartPr/>
                <p14:nvPr/>
              </p14:nvContentPartPr>
              <p14:xfrm>
                <a:off x="3840434" y="512944"/>
                <a:ext cx="244800" cy="341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49FDFD-6606-4178-B091-647E7FA7A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31794" y="504304"/>
                  <a:ext cx="262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98DECB-C21C-4509-ADD0-1F7314EAF235}"/>
                    </a:ext>
                  </a:extLst>
                </p14:cNvPr>
                <p14:cNvContentPartPr/>
                <p14:nvPr/>
              </p14:nvContentPartPr>
              <p14:xfrm>
                <a:off x="3996674" y="367144"/>
                <a:ext cx="287640" cy="252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98DECB-C21C-4509-ADD0-1F7314EAF2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8034" y="358144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A87839-D385-4CCD-9710-76130A2841DD}"/>
                    </a:ext>
                  </a:extLst>
                </p14:cNvPr>
                <p14:cNvContentPartPr/>
                <p14:nvPr/>
              </p14:nvContentPartPr>
              <p14:xfrm>
                <a:off x="4315994" y="416104"/>
                <a:ext cx="173160" cy="16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A87839-D385-4CCD-9710-76130A2841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7354" y="407464"/>
                  <a:ext cx="190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5D4B88-9A38-4EB5-B392-E82ADD0B8FBC}"/>
                    </a:ext>
                  </a:extLst>
                </p14:cNvPr>
                <p14:cNvContentPartPr/>
                <p14:nvPr/>
              </p14:nvContentPartPr>
              <p14:xfrm>
                <a:off x="4508954" y="404944"/>
                <a:ext cx="197640" cy="21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5D4B88-9A38-4EB5-B392-E82ADD0B8F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99954" y="396304"/>
                  <a:ext cx="215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739354-C268-4B66-A2A1-E8EC2D1D88DA}"/>
                    </a:ext>
                  </a:extLst>
                </p14:cNvPr>
                <p14:cNvContentPartPr/>
                <p14:nvPr/>
              </p14:nvContentPartPr>
              <p14:xfrm>
                <a:off x="4797314" y="142504"/>
                <a:ext cx="268920" cy="449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739354-C268-4B66-A2A1-E8EC2D1D88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8674" y="133864"/>
                  <a:ext cx="28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E561A2-069B-4D2E-879A-7173CE9EB36D}"/>
                    </a:ext>
                  </a:extLst>
                </p14:cNvPr>
                <p14:cNvContentPartPr/>
                <p14:nvPr/>
              </p14:nvContentPartPr>
              <p14:xfrm>
                <a:off x="4773554" y="353824"/>
                <a:ext cx="275760" cy="58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E561A2-069B-4D2E-879A-7173CE9EB3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64914" y="345184"/>
                  <a:ext cx="293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5E9FF3-E9CC-4325-AC31-62F2FBEE9679}"/>
                    </a:ext>
                  </a:extLst>
                </p14:cNvPr>
                <p14:cNvContentPartPr/>
                <p14:nvPr/>
              </p14:nvContentPartPr>
              <p14:xfrm>
                <a:off x="4952834" y="366424"/>
                <a:ext cx="236880" cy="25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5E9FF3-E9CC-4325-AC31-62F2FBEE96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4194" y="357424"/>
                  <a:ext cx="254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5A27B9-D879-40C6-87A9-72E01986E942}"/>
                    </a:ext>
                  </a:extLst>
                </p14:cNvPr>
                <p14:cNvContentPartPr/>
                <p14:nvPr/>
              </p14:nvContentPartPr>
              <p14:xfrm>
                <a:off x="5629274" y="359944"/>
                <a:ext cx="218520" cy="20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5A27B9-D879-40C6-87A9-72E01986E9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0634" y="351304"/>
                  <a:ext cx="236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6DCF13-57E0-45A9-B3E9-61AA00C62B35}"/>
                    </a:ext>
                  </a:extLst>
                </p14:cNvPr>
                <p14:cNvContentPartPr/>
                <p14:nvPr/>
              </p14:nvContentPartPr>
              <p14:xfrm>
                <a:off x="5870474" y="436624"/>
                <a:ext cx="165960" cy="13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6DCF13-57E0-45A9-B3E9-61AA00C62B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1474" y="427984"/>
                  <a:ext cx="18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1EDCAC-551E-47C7-8480-FA574D9D3529}"/>
                    </a:ext>
                  </a:extLst>
                </p14:cNvPr>
                <p14:cNvContentPartPr/>
                <p14:nvPr/>
              </p14:nvContentPartPr>
              <p14:xfrm>
                <a:off x="6087914" y="403144"/>
                <a:ext cx="213480" cy="18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1EDCAC-551E-47C7-8480-FA574D9D35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78914" y="394144"/>
                  <a:ext cx="231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A1E6DE-AFB5-495E-AF49-74D328BEC41E}"/>
                    </a:ext>
                  </a:extLst>
                </p14:cNvPr>
                <p14:cNvContentPartPr/>
                <p14:nvPr/>
              </p14:nvContentPartPr>
              <p14:xfrm>
                <a:off x="6474914" y="128464"/>
                <a:ext cx="209880" cy="45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A1E6DE-AFB5-495E-AF49-74D328BEC4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5914" y="119464"/>
                  <a:ext cx="2275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7A09D1-75B3-41BE-B2F7-90AC3B8CCA61}"/>
                    </a:ext>
                  </a:extLst>
                </p14:cNvPr>
                <p14:cNvContentPartPr/>
                <p14:nvPr/>
              </p14:nvContentPartPr>
              <p14:xfrm>
                <a:off x="6396074" y="329344"/>
                <a:ext cx="353880" cy="10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7A09D1-75B3-41BE-B2F7-90AC3B8CCA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7434" y="320704"/>
                  <a:ext cx="371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FE3AA2-9567-4912-8CC0-AFBE6CDB21C9}"/>
                    </a:ext>
                  </a:extLst>
                </p14:cNvPr>
                <p14:cNvContentPartPr/>
                <p14:nvPr/>
              </p14:nvContentPartPr>
              <p14:xfrm>
                <a:off x="6667514" y="401344"/>
                <a:ext cx="191160" cy="14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FE3AA2-9567-4912-8CC0-AFBE6CDB2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58874" y="392704"/>
                  <a:ext cx="208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9CA6DF-D25C-4B95-BDFC-505AE7378DA5}"/>
                    </a:ext>
                  </a:extLst>
                </p14:cNvPr>
                <p14:cNvContentPartPr/>
                <p14:nvPr/>
              </p14:nvContentPartPr>
              <p14:xfrm>
                <a:off x="6925634" y="309904"/>
                <a:ext cx="154800" cy="22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9CA6DF-D25C-4B95-BDFC-505AE7378D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16634" y="301264"/>
                  <a:ext cx="172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042E89-3BBA-460F-BC6D-3CD90504B860}"/>
                    </a:ext>
                  </a:extLst>
                </p14:cNvPr>
                <p14:cNvContentPartPr/>
                <p14:nvPr/>
              </p14:nvContentPartPr>
              <p14:xfrm>
                <a:off x="7068554" y="399184"/>
                <a:ext cx="158760" cy="14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042E89-3BBA-460F-BC6D-3CD90504B8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59554" y="390544"/>
                  <a:ext cx="176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0985AD-45A6-4ED4-ACD2-33859A48F6E1}"/>
                    </a:ext>
                  </a:extLst>
                </p14:cNvPr>
                <p14:cNvContentPartPr/>
                <p14:nvPr/>
              </p14:nvContentPartPr>
              <p14:xfrm>
                <a:off x="7291394" y="330784"/>
                <a:ext cx="200160" cy="194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0985AD-45A6-4ED4-ACD2-33859A48F6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82394" y="321784"/>
                  <a:ext cx="217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62A62E-F646-4EEE-A5B3-64610A235766}"/>
                    </a:ext>
                  </a:extLst>
                </p14:cNvPr>
                <p14:cNvContentPartPr/>
                <p14:nvPr/>
              </p14:nvContentPartPr>
              <p14:xfrm>
                <a:off x="375074" y="1198024"/>
                <a:ext cx="103680" cy="16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62A62E-F646-4EEE-A5B3-64610A2357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074" y="1189384"/>
                  <a:ext cx="12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78DA79-222E-4D39-8CDA-2FF5EFA8A8C2}"/>
                    </a:ext>
                  </a:extLst>
                </p14:cNvPr>
                <p14:cNvContentPartPr/>
                <p14:nvPr/>
              </p14:nvContentPartPr>
              <p14:xfrm>
                <a:off x="677474" y="833704"/>
                <a:ext cx="248400" cy="51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78DA79-222E-4D39-8CDA-2FF5EFA8A8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474" y="824704"/>
                  <a:ext cx="2660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EEC58B-1BA5-4ECF-AF50-41EAD181F050}"/>
                    </a:ext>
                  </a:extLst>
                </p14:cNvPr>
                <p14:cNvContentPartPr/>
                <p14:nvPr/>
              </p14:nvContentPartPr>
              <p14:xfrm>
                <a:off x="614834" y="1189744"/>
                <a:ext cx="198720" cy="54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EEC58B-1BA5-4ECF-AF50-41EAD181F0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5834" y="1180744"/>
                  <a:ext cx="216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FCE016-6C38-4BCB-BFDF-D1166F81479A}"/>
                    </a:ext>
                  </a:extLst>
                </p14:cNvPr>
                <p14:cNvContentPartPr/>
                <p14:nvPr/>
              </p14:nvContentPartPr>
              <p14:xfrm>
                <a:off x="1300994" y="1157344"/>
                <a:ext cx="233640" cy="14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FCE016-6C38-4BCB-BFDF-D1166F8147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2354" y="1148704"/>
                  <a:ext cx="25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2023E8-3D53-4A1D-8D62-B4CE0E8999AA}"/>
                    </a:ext>
                  </a:extLst>
                </p14:cNvPr>
                <p14:cNvContentPartPr/>
                <p14:nvPr/>
              </p14:nvContentPartPr>
              <p14:xfrm>
                <a:off x="1644794" y="891664"/>
                <a:ext cx="171360" cy="392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2023E8-3D53-4A1D-8D62-B4CE0E8999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36154" y="883024"/>
                  <a:ext cx="189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C006E7-FC6B-4C84-8764-69E8B344A916}"/>
                    </a:ext>
                  </a:extLst>
                </p14:cNvPr>
                <p14:cNvContentPartPr/>
                <p14:nvPr/>
              </p14:nvContentPartPr>
              <p14:xfrm>
                <a:off x="1924874" y="1159864"/>
                <a:ext cx="5580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C006E7-FC6B-4C84-8764-69E8B344A9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15874" y="1151224"/>
                  <a:ext cx="73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CC1BC1-D4EB-4B80-8806-D84CCE237BE3}"/>
                    </a:ext>
                  </a:extLst>
                </p14:cNvPr>
                <p14:cNvContentPartPr/>
                <p14:nvPr/>
              </p14:nvContentPartPr>
              <p14:xfrm>
                <a:off x="2061674" y="1051504"/>
                <a:ext cx="3600" cy="2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CC1BC1-D4EB-4B80-8806-D84CCE237B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53034" y="1042504"/>
                  <a:ext cx="21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0968BD-B293-4BD3-8126-D684597DB765}"/>
                    </a:ext>
                  </a:extLst>
                </p14:cNvPr>
                <p14:cNvContentPartPr/>
                <p14:nvPr/>
              </p14:nvContentPartPr>
              <p14:xfrm>
                <a:off x="2083634" y="1113424"/>
                <a:ext cx="91440" cy="146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0968BD-B293-4BD3-8126-D684597DB7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74994" y="1104784"/>
                  <a:ext cx="10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24EB2A-F85A-4C1D-AC1C-14311B695932}"/>
                    </a:ext>
                  </a:extLst>
                </p14:cNvPr>
                <p14:cNvContentPartPr/>
                <p14:nvPr/>
              </p14:nvContentPartPr>
              <p14:xfrm>
                <a:off x="2300354" y="847024"/>
                <a:ext cx="163080" cy="44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24EB2A-F85A-4C1D-AC1C-14311B6959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91714" y="838384"/>
                  <a:ext cx="180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9E781D-ECA7-43D8-B6E1-E79050602B64}"/>
                    </a:ext>
                  </a:extLst>
                </p14:cNvPr>
                <p14:cNvContentPartPr/>
                <p14:nvPr/>
              </p14:nvContentPartPr>
              <p14:xfrm>
                <a:off x="2816234" y="1058704"/>
                <a:ext cx="156960" cy="16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9E781D-ECA7-43D8-B6E1-E79050602B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7594" y="1050064"/>
                  <a:ext cx="174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8B5EB1-AE78-48CA-AB15-6D1275882251}"/>
                    </a:ext>
                  </a:extLst>
                </p14:cNvPr>
                <p14:cNvContentPartPr/>
                <p14:nvPr/>
              </p14:nvContentPartPr>
              <p14:xfrm>
                <a:off x="3074714" y="1061584"/>
                <a:ext cx="183960" cy="187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8B5EB1-AE78-48CA-AB15-6D12758822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65714" y="1052944"/>
                  <a:ext cx="20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238C125-94E3-4A2D-9306-9D19B7A5BE85}"/>
                    </a:ext>
                  </a:extLst>
                </p14:cNvPr>
                <p14:cNvContentPartPr/>
                <p14:nvPr/>
              </p14:nvContentPartPr>
              <p14:xfrm>
                <a:off x="3329594" y="1033144"/>
                <a:ext cx="148680" cy="20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238C125-94E3-4A2D-9306-9D19B7A5BE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20954" y="1024504"/>
                  <a:ext cx="16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38E6E8-6F7D-407B-B284-D5288AD4BEFF}"/>
                    </a:ext>
                  </a:extLst>
                </p14:cNvPr>
                <p14:cNvContentPartPr/>
                <p14:nvPr/>
              </p14:nvContentPartPr>
              <p14:xfrm>
                <a:off x="3906314" y="1069504"/>
                <a:ext cx="234360" cy="18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38E6E8-6F7D-407B-B284-D5288AD4B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97314" y="1060504"/>
                  <a:ext cx="25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31F0B7-75F4-4140-B1F0-07069DCE5858}"/>
                    </a:ext>
                  </a:extLst>
                </p14:cNvPr>
                <p14:cNvContentPartPr/>
                <p14:nvPr/>
              </p14:nvContentPartPr>
              <p14:xfrm>
                <a:off x="4062194" y="838024"/>
                <a:ext cx="260280" cy="359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31F0B7-75F4-4140-B1F0-07069DCE58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53194" y="829384"/>
                  <a:ext cx="277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0A6930-5726-432C-B048-72CC80754E19}"/>
                    </a:ext>
                  </a:extLst>
                </p14:cNvPr>
                <p14:cNvContentPartPr/>
                <p14:nvPr/>
              </p14:nvContentPartPr>
              <p14:xfrm>
                <a:off x="4151474" y="1045384"/>
                <a:ext cx="210600" cy="193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0A6930-5726-432C-B048-72CC80754E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42834" y="1036384"/>
                  <a:ext cx="22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10AE9-F7D4-4A01-B7E1-B1B6B36BAD4E}"/>
                    </a:ext>
                  </a:extLst>
                </p14:cNvPr>
                <p14:cNvContentPartPr/>
                <p14:nvPr/>
              </p14:nvContentPartPr>
              <p14:xfrm>
                <a:off x="4468274" y="690784"/>
                <a:ext cx="334440" cy="573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10AE9-F7D4-4A01-B7E1-B1B6B36BAD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9274" y="681784"/>
                  <a:ext cx="3520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A7537A-3D5F-40DD-8F74-77F3A2AA4986}"/>
                    </a:ext>
                  </a:extLst>
                </p14:cNvPr>
                <p14:cNvContentPartPr/>
                <p14:nvPr/>
              </p14:nvContentPartPr>
              <p14:xfrm>
                <a:off x="4459274" y="1064104"/>
                <a:ext cx="221400" cy="18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A7537A-3D5F-40DD-8F74-77F3A2AA49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50274" y="1055464"/>
                  <a:ext cx="23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36E09B-19E6-48DF-8CDA-4FDF44D5EE16}"/>
                    </a:ext>
                  </a:extLst>
                </p14:cNvPr>
                <p14:cNvContentPartPr/>
                <p14:nvPr/>
              </p14:nvContentPartPr>
              <p14:xfrm>
                <a:off x="4644674" y="1057624"/>
                <a:ext cx="205560" cy="139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36E09B-19E6-48DF-8CDA-4FDF44D5EE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5674" y="1048624"/>
                  <a:ext cx="223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DD0F48-7EF6-4949-9BA2-9222DA2AD797}"/>
                    </a:ext>
                  </a:extLst>
                </p14:cNvPr>
                <p14:cNvContentPartPr/>
                <p14:nvPr/>
              </p14:nvContentPartPr>
              <p14:xfrm>
                <a:off x="4794434" y="1068064"/>
                <a:ext cx="171360" cy="20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DD0F48-7EF6-4949-9BA2-9222DA2AD7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5794" y="1059424"/>
                  <a:ext cx="189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6AAB42-38AB-4555-A797-554118DDD4D7}"/>
                    </a:ext>
                  </a:extLst>
                </p14:cNvPr>
                <p14:cNvContentPartPr/>
                <p14:nvPr/>
              </p14:nvContentPartPr>
              <p14:xfrm>
                <a:off x="5082074" y="795544"/>
                <a:ext cx="309240" cy="476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6AAB42-38AB-4555-A797-554118DDD4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3434" y="786544"/>
                  <a:ext cx="326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9A2E9B-5B79-4B00-899B-8DC0D6AD43DC}"/>
                    </a:ext>
                  </a:extLst>
                </p14:cNvPr>
                <p14:cNvContentPartPr/>
                <p14:nvPr/>
              </p14:nvContentPartPr>
              <p14:xfrm>
                <a:off x="5013674" y="1027744"/>
                <a:ext cx="331200" cy="194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9A2E9B-5B79-4B00-899B-8DC0D6AD43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04674" y="1018744"/>
                  <a:ext cx="348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7005DD-39A1-4C7B-A600-3A7103425DD1}"/>
                    </a:ext>
                  </a:extLst>
                </p14:cNvPr>
                <p14:cNvContentPartPr/>
                <p14:nvPr/>
              </p14:nvContentPartPr>
              <p14:xfrm>
                <a:off x="5392394" y="1043584"/>
                <a:ext cx="251280" cy="181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7005DD-39A1-4C7B-A600-3A7103425D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3394" y="1034944"/>
                  <a:ext cx="26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FA3DB1-56F6-4331-8809-F0D00AE2DADE}"/>
                    </a:ext>
                  </a:extLst>
                </p14:cNvPr>
                <p14:cNvContentPartPr/>
                <p14:nvPr/>
              </p14:nvContentPartPr>
              <p14:xfrm>
                <a:off x="5638274" y="1005424"/>
                <a:ext cx="203040" cy="230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FA3DB1-56F6-4331-8809-F0D00AE2DA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9274" y="996784"/>
                  <a:ext cx="220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F54FE5-D96A-4D6A-A8E8-CF20A12D0E63}"/>
                    </a:ext>
                  </a:extLst>
                </p14:cNvPr>
                <p14:cNvContentPartPr/>
                <p14:nvPr/>
              </p14:nvContentPartPr>
              <p14:xfrm>
                <a:off x="5913314" y="1230064"/>
                <a:ext cx="24120" cy="1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F54FE5-D96A-4D6A-A8E8-CF20A12D0E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04674" y="1221064"/>
                  <a:ext cx="41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2E7A58-5A9E-4476-9FB3-22E5BF81E082}"/>
                    </a:ext>
                  </a:extLst>
                </p14:cNvPr>
                <p14:cNvContentPartPr/>
                <p14:nvPr/>
              </p14:nvContentPartPr>
              <p14:xfrm>
                <a:off x="6203474" y="845944"/>
                <a:ext cx="478080" cy="325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2E7A58-5A9E-4476-9FB3-22E5BF81E0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94834" y="836944"/>
                  <a:ext cx="495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EC3761-38B0-4C61-A80B-ABF1B86EA582}"/>
                    </a:ext>
                  </a:extLst>
                </p14:cNvPr>
                <p14:cNvContentPartPr/>
                <p14:nvPr/>
              </p14:nvContentPartPr>
              <p14:xfrm>
                <a:off x="6597674" y="977704"/>
                <a:ext cx="200520" cy="184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EC3761-38B0-4C61-A80B-ABF1B86EA5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88674" y="969064"/>
                  <a:ext cx="218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9955CB-C243-47E4-91E8-50860F515FE3}"/>
                    </a:ext>
                  </a:extLst>
                </p14:cNvPr>
                <p14:cNvContentPartPr/>
                <p14:nvPr/>
              </p14:nvContentPartPr>
              <p14:xfrm>
                <a:off x="6674354" y="1067704"/>
                <a:ext cx="228960" cy="340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9955CB-C243-47E4-91E8-50860F515F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65354" y="1058704"/>
                  <a:ext cx="246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2DB7C5-A9DC-406D-957A-98BB7282CE1D}"/>
                    </a:ext>
                  </a:extLst>
                </p14:cNvPr>
                <p14:cNvContentPartPr/>
                <p14:nvPr/>
              </p14:nvContentPartPr>
              <p14:xfrm>
                <a:off x="6853994" y="997864"/>
                <a:ext cx="264240" cy="17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2DB7C5-A9DC-406D-957A-98BB7282CE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45354" y="988864"/>
                  <a:ext cx="28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2002A9-2B27-4527-90F0-A06D6BD783EB}"/>
                    </a:ext>
                  </a:extLst>
                </p14:cNvPr>
                <p14:cNvContentPartPr/>
                <p14:nvPr/>
              </p14:nvContentPartPr>
              <p14:xfrm>
                <a:off x="7001954" y="1045024"/>
                <a:ext cx="221760" cy="37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2002A9-2B27-4527-90F0-A06D6BD783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2954" y="1036024"/>
                  <a:ext cx="239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88582D-3910-472F-BADB-9BAEE2F2F2E6}"/>
                    </a:ext>
                  </a:extLst>
                </p14:cNvPr>
                <p14:cNvContentPartPr/>
                <p14:nvPr/>
              </p14:nvContentPartPr>
              <p14:xfrm>
                <a:off x="7149194" y="994984"/>
                <a:ext cx="298080" cy="178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88582D-3910-472F-BADB-9BAEE2F2F2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0194" y="986344"/>
                  <a:ext cx="31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27D911-8554-4AB2-8530-1BAA93612486}"/>
                    </a:ext>
                  </a:extLst>
                </p14:cNvPr>
                <p14:cNvContentPartPr/>
                <p14:nvPr/>
              </p14:nvContentPartPr>
              <p14:xfrm>
                <a:off x="7488674" y="993904"/>
                <a:ext cx="158040" cy="15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27D911-8554-4AB2-8530-1BAA936124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79674" y="985264"/>
                  <a:ext cx="175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99186C-5436-4AD3-B9FD-14FED4FC9DA9}"/>
                    </a:ext>
                  </a:extLst>
                </p14:cNvPr>
                <p14:cNvContentPartPr/>
                <p14:nvPr/>
              </p14:nvContentPartPr>
              <p14:xfrm>
                <a:off x="7708994" y="952144"/>
                <a:ext cx="185400" cy="181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99186C-5436-4AD3-B9FD-14FED4FC9D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99994" y="943144"/>
                  <a:ext cx="203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FB0703-6C94-41E5-AB1E-FB183F4478DB}"/>
                    </a:ext>
                  </a:extLst>
                </p14:cNvPr>
                <p14:cNvContentPartPr/>
                <p14:nvPr/>
              </p14:nvContentPartPr>
              <p14:xfrm>
                <a:off x="8002394" y="957184"/>
                <a:ext cx="215640" cy="20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FB0703-6C94-41E5-AB1E-FB183F4478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3394" y="948184"/>
                  <a:ext cx="233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239935-EB9B-48BF-A5BF-538AB2A0EE2A}"/>
                    </a:ext>
                  </a:extLst>
                </p14:cNvPr>
                <p14:cNvContentPartPr/>
                <p14:nvPr/>
              </p14:nvContentPartPr>
              <p14:xfrm>
                <a:off x="8698994" y="794824"/>
                <a:ext cx="226440" cy="383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239935-EB9B-48BF-A5BF-538AB2A0EE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90354" y="785824"/>
                  <a:ext cx="244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9CBEAA-2471-421D-8C5F-712FB84501AD}"/>
                    </a:ext>
                  </a:extLst>
                </p14:cNvPr>
                <p14:cNvContentPartPr/>
                <p14:nvPr/>
              </p14:nvContentPartPr>
              <p14:xfrm>
                <a:off x="8610794" y="971944"/>
                <a:ext cx="372960" cy="79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9CBEAA-2471-421D-8C5F-712FB84501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2154" y="962944"/>
                  <a:ext cx="390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6C86CB-4DAC-4C5A-BB01-26B3A8374D0E}"/>
                    </a:ext>
                  </a:extLst>
                </p14:cNvPr>
                <p14:cNvContentPartPr/>
                <p14:nvPr/>
              </p14:nvContentPartPr>
              <p14:xfrm>
                <a:off x="8979434" y="750184"/>
                <a:ext cx="314640" cy="38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6C86CB-4DAC-4C5A-BB01-26B3A8374D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0794" y="741544"/>
                  <a:ext cx="3322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AD7D21-5766-4D99-9CD2-E17E0DD1605F}"/>
                    </a:ext>
                  </a:extLst>
                </p14:cNvPr>
                <p14:cNvContentPartPr/>
                <p14:nvPr/>
              </p14:nvContentPartPr>
              <p14:xfrm>
                <a:off x="9254474" y="1052944"/>
                <a:ext cx="133920" cy="8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AD7D21-5766-4D99-9CD2-E17E0DD160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45474" y="1043944"/>
                  <a:ext cx="151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667785-425E-4C8A-BF93-75237C3764BE}"/>
                    </a:ext>
                  </a:extLst>
                </p14:cNvPr>
                <p14:cNvContentPartPr/>
                <p14:nvPr/>
              </p14:nvContentPartPr>
              <p14:xfrm>
                <a:off x="9524474" y="796624"/>
                <a:ext cx="239400" cy="39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667785-425E-4C8A-BF93-75237C3764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15474" y="787984"/>
                  <a:ext cx="257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655A4F-42F0-4A1B-B5E4-2838C9755758}"/>
                    </a:ext>
                  </a:extLst>
                </p14:cNvPr>
                <p14:cNvContentPartPr/>
                <p14:nvPr/>
              </p14:nvContentPartPr>
              <p14:xfrm>
                <a:off x="9465074" y="964024"/>
                <a:ext cx="355680" cy="72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655A4F-42F0-4A1B-B5E4-2838C97557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56074" y="955384"/>
                  <a:ext cx="373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BDDF7-F4BC-4A3A-BE6E-01E57E54C766}"/>
                    </a:ext>
                  </a:extLst>
                </p14:cNvPr>
                <p14:cNvContentPartPr/>
                <p14:nvPr/>
              </p14:nvContentPartPr>
              <p14:xfrm>
                <a:off x="10012274" y="875464"/>
                <a:ext cx="338400" cy="229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BDDF7-F4BC-4A3A-BE6E-01E57E54C7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3634" y="866824"/>
                  <a:ext cx="356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C2FA6B-F6F8-49C8-BC93-F9D06981E2AE}"/>
                    </a:ext>
                  </a:extLst>
                </p14:cNvPr>
                <p14:cNvContentPartPr/>
                <p14:nvPr/>
              </p14:nvContentPartPr>
              <p14:xfrm>
                <a:off x="10393154" y="894184"/>
                <a:ext cx="250920" cy="200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C2FA6B-F6F8-49C8-BC93-F9D06981E2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84514" y="885544"/>
                  <a:ext cx="268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A5CB11-152F-4177-8100-012A21CB4A02}"/>
                    </a:ext>
                  </a:extLst>
                </p14:cNvPr>
                <p14:cNvContentPartPr/>
                <p14:nvPr/>
              </p14:nvContentPartPr>
              <p14:xfrm>
                <a:off x="413594" y="1821184"/>
                <a:ext cx="52200" cy="119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A5CB11-152F-4177-8100-012A21CB4A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4954" y="1812184"/>
                  <a:ext cx="6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FFF0757-80F1-40BF-9435-CD038F3FD3E7}"/>
                    </a:ext>
                  </a:extLst>
                </p14:cNvPr>
                <p14:cNvContentPartPr/>
                <p14:nvPr/>
              </p14:nvContentPartPr>
              <p14:xfrm>
                <a:off x="507914" y="1662784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FFF0757-80F1-40BF-9435-CD038F3FD3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9274" y="1654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A65837E-A5D2-4C78-82D4-385BB434D885}"/>
                    </a:ext>
                  </a:extLst>
                </p14:cNvPr>
                <p14:cNvContentPartPr/>
                <p14:nvPr/>
              </p14:nvContentPartPr>
              <p14:xfrm>
                <a:off x="665594" y="1470904"/>
                <a:ext cx="197280" cy="455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A65837E-A5D2-4C78-82D4-385BB434D88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6594" y="1461904"/>
                  <a:ext cx="2149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DAC15A-B38F-4394-8E72-3DADBBEBE1B6}"/>
                    </a:ext>
                  </a:extLst>
                </p14:cNvPr>
                <p14:cNvContentPartPr/>
                <p14:nvPr/>
              </p14:nvContentPartPr>
              <p14:xfrm>
                <a:off x="570914" y="1738384"/>
                <a:ext cx="263880" cy="48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DAC15A-B38F-4394-8E72-3DADBBEBE1B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2274" y="1729384"/>
                  <a:ext cx="281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96A8DE-3F95-4E51-B7CF-39449AB72E49}"/>
                    </a:ext>
                  </a:extLst>
                </p14:cNvPr>
                <p14:cNvContentPartPr/>
                <p14:nvPr/>
              </p14:nvContentPartPr>
              <p14:xfrm>
                <a:off x="788714" y="1740544"/>
                <a:ext cx="185760" cy="155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96A8DE-3F95-4E51-B7CF-39449AB72E4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9714" y="1731544"/>
                  <a:ext cx="203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771F4C6-68BD-4235-9BBA-B7857C3F3108}"/>
                    </a:ext>
                  </a:extLst>
                </p14:cNvPr>
                <p14:cNvContentPartPr/>
                <p14:nvPr/>
              </p14:nvContentPartPr>
              <p14:xfrm>
                <a:off x="981674" y="1757104"/>
                <a:ext cx="269280" cy="143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771F4C6-68BD-4235-9BBA-B7857C3F310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3034" y="1748464"/>
                  <a:ext cx="28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2D885A-8564-458A-809C-73C7EBA62C28}"/>
                    </a:ext>
                  </a:extLst>
                </p14:cNvPr>
                <p14:cNvContentPartPr/>
                <p14:nvPr/>
              </p14:nvContentPartPr>
              <p14:xfrm>
                <a:off x="1359314" y="1696624"/>
                <a:ext cx="138960" cy="21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2D885A-8564-458A-809C-73C7EBA62C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50674" y="1687624"/>
                  <a:ext cx="156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81608D-6CA0-4B21-AEF1-E3141DFF54F7}"/>
                    </a:ext>
                  </a:extLst>
                </p14:cNvPr>
                <p14:cNvContentPartPr/>
                <p14:nvPr/>
              </p14:nvContentPartPr>
              <p14:xfrm>
                <a:off x="1973114" y="1690144"/>
                <a:ext cx="185040" cy="179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81608D-6CA0-4B21-AEF1-E3141DFF54F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64114" y="1681504"/>
                  <a:ext cx="202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6D3EF5D-74C9-4C18-B35A-08F02BCBA9ED}"/>
                    </a:ext>
                  </a:extLst>
                </p14:cNvPr>
                <p14:cNvContentPartPr/>
                <p14:nvPr/>
              </p14:nvContentPartPr>
              <p14:xfrm>
                <a:off x="2194514" y="1657744"/>
                <a:ext cx="371880" cy="211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6D3EF5D-74C9-4C18-B35A-08F02BCBA9E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85514" y="1649104"/>
                  <a:ext cx="389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4AD26E-DF3A-4B86-83BD-2EB3CD5036C7}"/>
                    </a:ext>
                  </a:extLst>
                </p14:cNvPr>
                <p14:cNvContentPartPr/>
                <p14:nvPr/>
              </p14:nvContentPartPr>
              <p14:xfrm>
                <a:off x="2921354" y="1626784"/>
                <a:ext cx="305280" cy="256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4AD26E-DF3A-4B86-83BD-2EB3CD5036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12714" y="1617784"/>
                  <a:ext cx="322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F6FE6C-89BF-4278-AFFB-36FDA8A70F5A}"/>
                    </a:ext>
                  </a:extLst>
                </p14:cNvPr>
                <p14:cNvContentPartPr/>
                <p14:nvPr/>
              </p14:nvContentPartPr>
              <p14:xfrm>
                <a:off x="3240674" y="1700944"/>
                <a:ext cx="242280" cy="198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F6FE6C-89BF-4278-AFFB-36FDA8A70F5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32034" y="1692304"/>
                  <a:ext cx="259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6D88F01-00AC-46F3-8533-477D21F210E5}"/>
                    </a:ext>
                  </a:extLst>
                </p14:cNvPr>
                <p14:cNvContentPartPr/>
                <p14:nvPr/>
              </p14:nvContentPartPr>
              <p14:xfrm>
                <a:off x="3562514" y="1477384"/>
                <a:ext cx="275040" cy="421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6D88F01-00AC-46F3-8533-477D21F210E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53874" y="1468384"/>
                  <a:ext cx="292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D953FA-E253-424F-8BF3-7AF187CF5DD3}"/>
                    </a:ext>
                  </a:extLst>
                </p14:cNvPr>
                <p14:cNvContentPartPr/>
                <p14:nvPr/>
              </p14:nvContentPartPr>
              <p14:xfrm>
                <a:off x="3712994" y="1710664"/>
                <a:ext cx="194760" cy="15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D953FA-E253-424F-8BF3-7AF187CF5DD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03994" y="1701664"/>
                  <a:ext cx="21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4CEA28-77B5-4B7B-8235-5D34A4640BCA}"/>
                    </a:ext>
                  </a:extLst>
                </p14:cNvPr>
                <p14:cNvContentPartPr/>
                <p14:nvPr/>
              </p14:nvContentPartPr>
              <p14:xfrm>
                <a:off x="3926474" y="1694464"/>
                <a:ext cx="122040" cy="185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4CEA28-77B5-4B7B-8235-5D34A4640B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17474" y="1685464"/>
                  <a:ext cx="139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4214B9-1F6C-4128-AAFC-E38BE136F04D}"/>
                    </a:ext>
                  </a:extLst>
                </p14:cNvPr>
                <p14:cNvContentPartPr/>
                <p14:nvPr/>
              </p14:nvContentPartPr>
              <p14:xfrm>
                <a:off x="4159034" y="1459744"/>
                <a:ext cx="272520" cy="469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4214B9-1F6C-4128-AAFC-E38BE136F04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50394" y="1451104"/>
                  <a:ext cx="2901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FA9D3D-BD2F-4CC7-92F5-CC47D2447812}"/>
                    </a:ext>
                  </a:extLst>
                </p14:cNvPr>
                <p14:cNvContentPartPr/>
                <p14:nvPr/>
              </p14:nvContentPartPr>
              <p14:xfrm>
                <a:off x="4103234" y="1697344"/>
                <a:ext cx="446400" cy="199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FA9D3D-BD2F-4CC7-92F5-CC47D24478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94234" y="1688344"/>
                  <a:ext cx="464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E01BDD-B2C2-48C9-86DA-D4586598896B}"/>
                    </a:ext>
                  </a:extLst>
                </p14:cNvPr>
                <p14:cNvContentPartPr/>
                <p14:nvPr/>
              </p14:nvContentPartPr>
              <p14:xfrm>
                <a:off x="4591034" y="1713184"/>
                <a:ext cx="225360" cy="163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E01BDD-B2C2-48C9-86DA-D458659889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82034" y="1704544"/>
                  <a:ext cx="243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24CA4A-D242-4709-8D3C-F98B313E4FCE}"/>
                    </a:ext>
                  </a:extLst>
                </p14:cNvPr>
                <p14:cNvContentPartPr/>
                <p14:nvPr/>
              </p14:nvContentPartPr>
              <p14:xfrm>
                <a:off x="4762394" y="1471624"/>
                <a:ext cx="270360" cy="38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24CA4A-D242-4709-8D3C-F98B313E4FC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53754" y="1462624"/>
                  <a:ext cx="288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47F1D8-CF0C-4CC1-9F77-81295096796C}"/>
                    </a:ext>
                  </a:extLst>
                </p14:cNvPr>
                <p14:cNvContentPartPr/>
                <p14:nvPr/>
              </p14:nvContentPartPr>
              <p14:xfrm>
                <a:off x="5208074" y="1672504"/>
                <a:ext cx="239400" cy="169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47F1D8-CF0C-4CC1-9F77-8129509679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99434" y="1663504"/>
                  <a:ext cx="257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5742C2-9A8F-40B3-AF53-CB1F1397D5D3}"/>
                    </a:ext>
                  </a:extLst>
                </p14:cNvPr>
                <p14:cNvContentPartPr/>
                <p14:nvPr/>
              </p14:nvContentPartPr>
              <p14:xfrm>
                <a:off x="5593274" y="1440304"/>
                <a:ext cx="265320" cy="434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5742C2-9A8F-40B3-AF53-CB1F1397D5D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84634" y="1431664"/>
                  <a:ext cx="282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160B1C-8B71-44A3-AECA-2304CF53F21B}"/>
                    </a:ext>
                  </a:extLst>
                </p14:cNvPr>
                <p14:cNvContentPartPr/>
                <p14:nvPr/>
              </p14:nvContentPartPr>
              <p14:xfrm>
                <a:off x="5558354" y="1642264"/>
                <a:ext cx="478080" cy="57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160B1C-8B71-44A3-AECA-2304CF53F21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549714" y="1633264"/>
                  <a:ext cx="495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377DD9-A520-446B-9BE2-4A1908117C99}"/>
                    </a:ext>
                  </a:extLst>
                </p14:cNvPr>
                <p14:cNvContentPartPr/>
                <p14:nvPr/>
              </p14:nvContentPartPr>
              <p14:xfrm>
                <a:off x="6233354" y="1608064"/>
                <a:ext cx="362880" cy="255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377DD9-A520-446B-9BE2-4A1908117C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24354" y="1599424"/>
                  <a:ext cx="380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A9791A-B34C-43AD-88C2-6426B3729874}"/>
                    </a:ext>
                  </a:extLst>
                </p14:cNvPr>
                <p14:cNvContentPartPr/>
                <p14:nvPr/>
              </p14:nvContentPartPr>
              <p14:xfrm>
                <a:off x="6531434" y="1659904"/>
                <a:ext cx="242640" cy="15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A9791A-B34C-43AD-88C2-6426B372987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2434" y="1651264"/>
                  <a:ext cx="26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5F2784-DC35-4478-B223-7FE41599095D}"/>
                    </a:ext>
                  </a:extLst>
                </p14:cNvPr>
                <p14:cNvContentPartPr/>
                <p14:nvPr/>
              </p14:nvContentPartPr>
              <p14:xfrm>
                <a:off x="6767594" y="1663144"/>
                <a:ext cx="196200" cy="183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5F2784-DC35-4478-B223-7FE4159909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58954" y="1654144"/>
                  <a:ext cx="213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B06D55-14BB-49E8-9267-54D40EB70547}"/>
                    </a:ext>
                  </a:extLst>
                </p14:cNvPr>
                <p14:cNvContentPartPr/>
                <p14:nvPr/>
              </p14:nvContentPartPr>
              <p14:xfrm>
                <a:off x="7006994" y="1632544"/>
                <a:ext cx="215640" cy="190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B06D55-14BB-49E8-9267-54D40EB7054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98354" y="1623904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8123AD-5EAD-4ECD-8EE6-BDC941CA5200}"/>
                    </a:ext>
                  </a:extLst>
                </p14:cNvPr>
                <p14:cNvContentPartPr/>
                <p14:nvPr/>
              </p14:nvContentPartPr>
              <p14:xfrm>
                <a:off x="7179794" y="1410784"/>
                <a:ext cx="286920" cy="366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8123AD-5EAD-4ECD-8EE6-BDC941CA520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70794" y="1401784"/>
                  <a:ext cx="304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864644-ACD2-4DCA-866B-8D8FC4150CB1}"/>
                    </a:ext>
                  </a:extLst>
                </p14:cNvPr>
                <p14:cNvContentPartPr/>
                <p14:nvPr/>
              </p14:nvContentPartPr>
              <p14:xfrm>
                <a:off x="7365914" y="1669264"/>
                <a:ext cx="12888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864644-ACD2-4DCA-866B-8D8FC4150CB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56914" y="1660624"/>
                  <a:ext cx="146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4AC74EA-BE92-4124-A40B-3D946BFF5D4F}"/>
                    </a:ext>
                  </a:extLst>
                </p14:cNvPr>
                <p14:cNvContentPartPr/>
                <p14:nvPr/>
              </p14:nvContentPartPr>
              <p14:xfrm>
                <a:off x="7634474" y="1668904"/>
                <a:ext cx="402480" cy="168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4AC74EA-BE92-4124-A40B-3D946BFF5D4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25834" y="1659904"/>
                  <a:ext cx="42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B9C9770-18C9-4B15-828A-C60D33A62B76}"/>
                    </a:ext>
                  </a:extLst>
                </p14:cNvPr>
                <p14:cNvContentPartPr/>
                <p14:nvPr/>
              </p14:nvContentPartPr>
              <p14:xfrm>
                <a:off x="10139714" y="1374064"/>
                <a:ext cx="218160" cy="426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B9C9770-18C9-4B15-828A-C60D33A62B7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31074" y="1365064"/>
                  <a:ext cx="2358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7E25FF-932F-4EC1-B1BC-F8CF2B6A5768}"/>
                    </a:ext>
                  </a:extLst>
                </p14:cNvPr>
                <p14:cNvContentPartPr/>
                <p14:nvPr/>
              </p14:nvContentPartPr>
              <p14:xfrm>
                <a:off x="10399634" y="1596544"/>
                <a:ext cx="266400" cy="192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7E25FF-932F-4EC1-B1BC-F8CF2B6A576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90994" y="1587544"/>
                  <a:ext cx="28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BD9D43-25AD-49B1-AC3A-0D942E98A9FE}"/>
                    </a:ext>
                  </a:extLst>
                </p14:cNvPr>
                <p14:cNvContentPartPr/>
                <p14:nvPr/>
              </p14:nvContentPartPr>
              <p14:xfrm>
                <a:off x="3422474" y="2407264"/>
                <a:ext cx="172080" cy="139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BD9D43-25AD-49B1-AC3A-0D942E98A9F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3474" y="2398624"/>
                  <a:ext cx="189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D37E92-29B4-4B3A-86E1-188A05DC48E0}"/>
                    </a:ext>
                  </a:extLst>
                </p14:cNvPr>
                <p14:cNvContentPartPr/>
                <p14:nvPr/>
              </p14:nvContentPartPr>
              <p14:xfrm>
                <a:off x="3737474" y="2079304"/>
                <a:ext cx="335520" cy="462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D37E92-29B4-4B3A-86E1-188A05DC48E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28474" y="2070664"/>
                  <a:ext cx="3531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A25D46-C6DA-40C2-8B8A-5E689216764B}"/>
                    </a:ext>
                  </a:extLst>
                </p14:cNvPr>
                <p14:cNvContentPartPr/>
                <p14:nvPr/>
              </p14:nvContentPartPr>
              <p14:xfrm>
                <a:off x="3723074" y="2382784"/>
                <a:ext cx="291240" cy="75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A25D46-C6DA-40C2-8B8A-5E689216764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14074" y="2374144"/>
                  <a:ext cx="308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FA365AB-96EF-4878-B297-53B709BD8FC7}"/>
                    </a:ext>
                  </a:extLst>
                </p14:cNvPr>
                <p14:cNvContentPartPr/>
                <p14:nvPr/>
              </p14:nvContentPartPr>
              <p14:xfrm>
                <a:off x="4291874" y="2279464"/>
                <a:ext cx="275760" cy="207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FA365AB-96EF-4878-B297-53B709BD8FC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82874" y="2270824"/>
                  <a:ext cx="293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63F05A0-22E0-48D8-ACA9-F13001C1B9E1}"/>
                    </a:ext>
                  </a:extLst>
                </p14:cNvPr>
                <p14:cNvContentPartPr/>
                <p14:nvPr/>
              </p14:nvContentPartPr>
              <p14:xfrm>
                <a:off x="4552874" y="2317624"/>
                <a:ext cx="240120" cy="169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63F05A0-22E0-48D8-ACA9-F13001C1B9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44234" y="2308624"/>
                  <a:ext cx="257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6693C5-2173-434E-B2DC-DE0FC8F1F63B}"/>
                    </a:ext>
                  </a:extLst>
                </p14:cNvPr>
                <p14:cNvContentPartPr/>
                <p14:nvPr/>
              </p14:nvContentPartPr>
              <p14:xfrm>
                <a:off x="4859954" y="2103064"/>
                <a:ext cx="238320" cy="355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6693C5-2173-434E-B2DC-DE0FC8F1F63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50954" y="2094064"/>
                  <a:ext cx="255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CACC7A-CDD8-4446-9EAB-85C07B069BAD}"/>
                    </a:ext>
                  </a:extLst>
                </p14:cNvPr>
                <p14:cNvContentPartPr/>
                <p14:nvPr/>
              </p14:nvContentPartPr>
              <p14:xfrm>
                <a:off x="4996034" y="2298184"/>
                <a:ext cx="218520" cy="146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CACC7A-CDD8-4446-9EAB-85C07B069B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87034" y="2289184"/>
                  <a:ext cx="236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0A8FE6-86A3-4777-9DBC-2007E24D3741}"/>
                    </a:ext>
                  </a:extLst>
                </p14:cNvPr>
                <p14:cNvContentPartPr/>
                <p14:nvPr/>
              </p14:nvContentPartPr>
              <p14:xfrm>
                <a:off x="5161634" y="2338144"/>
                <a:ext cx="165960" cy="14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0A8FE6-86A3-4777-9DBC-2007E24D374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52994" y="2329504"/>
                  <a:ext cx="183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D30252-9868-4D8D-B747-467A4A525C08}"/>
                    </a:ext>
                  </a:extLst>
                </p14:cNvPr>
                <p14:cNvContentPartPr/>
                <p14:nvPr/>
              </p14:nvContentPartPr>
              <p14:xfrm>
                <a:off x="5399954" y="2018824"/>
                <a:ext cx="348840" cy="483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D30252-9868-4D8D-B747-467A4A525C0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391314" y="2009824"/>
                  <a:ext cx="366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2D19B6-26C8-4CAB-8FBA-6ABFC45933AA}"/>
                    </a:ext>
                  </a:extLst>
                </p14:cNvPr>
                <p14:cNvContentPartPr/>
                <p14:nvPr/>
              </p14:nvContentPartPr>
              <p14:xfrm>
                <a:off x="5593274" y="2337424"/>
                <a:ext cx="196200" cy="101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2D19B6-26C8-4CAB-8FBA-6ABFC45933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4634" y="2328784"/>
                  <a:ext cx="213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F0C5C0-046C-4571-AF11-7EC70C8F4D5F}"/>
                    </a:ext>
                  </a:extLst>
                </p14:cNvPr>
                <p14:cNvContentPartPr/>
                <p14:nvPr/>
              </p14:nvContentPartPr>
              <p14:xfrm>
                <a:off x="5813954" y="2313304"/>
                <a:ext cx="226440" cy="177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F0C5C0-046C-4571-AF11-7EC70C8F4D5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05314" y="2304304"/>
                  <a:ext cx="244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476F23F-0AC7-4511-B311-28CD8AD47364}"/>
                    </a:ext>
                  </a:extLst>
                </p14:cNvPr>
                <p14:cNvContentPartPr/>
                <p14:nvPr/>
              </p14:nvContentPartPr>
              <p14:xfrm>
                <a:off x="5991794" y="2106664"/>
                <a:ext cx="216000" cy="31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476F23F-0AC7-4511-B311-28CD8AD4736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82794" y="2098024"/>
                  <a:ext cx="233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8B5B59-CA84-473B-AEA1-915563D1972E}"/>
                    </a:ext>
                  </a:extLst>
                </p14:cNvPr>
                <p14:cNvContentPartPr/>
                <p14:nvPr/>
              </p14:nvContentPartPr>
              <p14:xfrm>
                <a:off x="6388514" y="2321944"/>
                <a:ext cx="82440" cy="12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8B5B59-CA84-473B-AEA1-915563D1972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79514" y="2313304"/>
                  <a:ext cx="100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40189D-FC0C-4612-B2F7-75FFCB6B455B}"/>
                    </a:ext>
                  </a:extLst>
                </p14:cNvPr>
                <p14:cNvContentPartPr/>
                <p14:nvPr/>
              </p14:nvContentPartPr>
              <p14:xfrm>
                <a:off x="6631514" y="2133304"/>
                <a:ext cx="8640" cy="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40189D-FC0C-4612-B2F7-75FFCB6B455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22514" y="2124664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7EFCD0-CB41-49B4-8166-935B70B597CE}"/>
                    </a:ext>
                  </a:extLst>
                </p14:cNvPr>
                <p14:cNvContentPartPr/>
                <p14:nvPr/>
              </p14:nvContentPartPr>
              <p14:xfrm>
                <a:off x="6628994" y="1970944"/>
                <a:ext cx="315000" cy="474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7EFCD0-CB41-49B4-8166-935B70B597C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619994" y="1962304"/>
                  <a:ext cx="3326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249344-1052-46C2-8475-5B88C198D592}"/>
                    </a:ext>
                  </a:extLst>
                </p14:cNvPr>
                <p14:cNvContentPartPr/>
                <p14:nvPr/>
              </p14:nvContentPartPr>
              <p14:xfrm>
                <a:off x="6833114" y="2276944"/>
                <a:ext cx="163440" cy="15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249344-1052-46C2-8475-5B88C198D59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824114" y="2267944"/>
                  <a:ext cx="181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F68B7B-42A5-485A-9237-9E48ECD0CC2C}"/>
                    </a:ext>
                  </a:extLst>
                </p14:cNvPr>
                <p14:cNvContentPartPr/>
                <p14:nvPr/>
              </p14:nvContentPartPr>
              <p14:xfrm>
                <a:off x="6986834" y="2303584"/>
                <a:ext cx="286200" cy="129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F68B7B-42A5-485A-9237-9E48ECD0CC2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78194" y="2294584"/>
                  <a:ext cx="30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4CD20C-51A5-4ACF-9853-C3DCCAB93B19}"/>
                    </a:ext>
                  </a:extLst>
                </p14:cNvPr>
                <p14:cNvContentPartPr/>
                <p14:nvPr/>
              </p14:nvContentPartPr>
              <p14:xfrm>
                <a:off x="7354754" y="2209624"/>
                <a:ext cx="140760" cy="257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4CD20C-51A5-4ACF-9853-C3DCCAB93B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5754" y="2200624"/>
                  <a:ext cx="158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C491DB-4E10-4E76-A1EE-45AEC3FB0F87}"/>
                    </a:ext>
                  </a:extLst>
                </p14:cNvPr>
                <p14:cNvContentPartPr/>
                <p14:nvPr/>
              </p14:nvContentPartPr>
              <p14:xfrm>
                <a:off x="8165114" y="1807504"/>
                <a:ext cx="26280" cy="25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C491DB-4E10-4E76-A1EE-45AEC3FB0F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56474" y="1798864"/>
                  <a:ext cx="43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029A81-C80D-4FFC-90E4-E43D1A319102}"/>
                    </a:ext>
                  </a:extLst>
                </p14:cNvPr>
                <p14:cNvContentPartPr/>
                <p14:nvPr/>
              </p14:nvContentPartPr>
              <p14:xfrm>
                <a:off x="8356274" y="1521304"/>
                <a:ext cx="285840" cy="350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029A81-C80D-4FFC-90E4-E43D1A31910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47274" y="1512304"/>
                  <a:ext cx="303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BC544F-42F8-4179-A97F-EAA646E338FD}"/>
                    </a:ext>
                  </a:extLst>
                </p14:cNvPr>
                <p14:cNvContentPartPr/>
                <p14:nvPr/>
              </p14:nvContentPartPr>
              <p14:xfrm>
                <a:off x="8713754" y="1673584"/>
                <a:ext cx="152280" cy="165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BC544F-42F8-4179-A97F-EAA646E338F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704754" y="1664944"/>
                  <a:ext cx="169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E07F48-CD8A-468F-B82E-E544DDEE0127}"/>
                    </a:ext>
                  </a:extLst>
                </p14:cNvPr>
                <p14:cNvContentPartPr/>
                <p14:nvPr/>
              </p14:nvContentPartPr>
              <p14:xfrm>
                <a:off x="9020474" y="1421944"/>
                <a:ext cx="294840" cy="449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E07F48-CD8A-468F-B82E-E544DDEE012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011834" y="1412944"/>
                  <a:ext cx="312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2255D5-9EF1-4851-AB44-14F4616A88FE}"/>
                    </a:ext>
                  </a:extLst>
                </p14:cNvPr>
                <p14:cNvContentPartPr/>
                <p14:nvPr/>
              </p14:nvContentPartPr>
              <p14:xfrm>
                <a:off x="9019034" y="1654504"/>
                <a:ext cx="295560" cy="57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2255D5-9EF1-4851-AB44-14F4616A88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010034" y="1645504"/>
                  <a:ext cx="313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57EBBA-B2A8-4C76-B97D-D10BB2A37BC1}"/>
                    </a:ext>
                  </a:extLst>
                </p14:cNvPr>
                <p14:cNvContentPartPr/>
                <p14:nvPr/>
              </p14:nvContentPartPr>
              <p14:xfrm>
                <a:off x="9584594" y="1538224"/>
                <a:ext cx="202320" cy="237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57EBBA-B2A8-4C76-B97D-D10BB2A37B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75594" y="1529224"/>
                  <a:ext cx="219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950B7B-2798-4BCD-BE84-106622E98780}"/>
                    </a:ext>
                  </a:extLst>
                </p14:cNvPr>
                <p14:cNvContentPartPr/>
                <p14:nvPr/>
              </p14:nvContentPartPr>
              <p14:xfrm>
                <a:off x="9527714" y="1544704"/>
                <a:ext cx="316800" cy="24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950B7B-2798-4BCD-BE84-106622E987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19074" y="1535704"/>
                  <a:ext cx="334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5A5143-653C-44FE-A4E3-E9EA87DC5E87}"/>
                    </a:ext>
                  </a:extLst>
                </p14:cNvPr>
                <p14:cNvContentPartPr/>
                <p14:nvPr/>
              </p14:nvContentPartPr>
              <p14:xfrm>
                <a:off x="7904834" y="2035024"/>
                <a:ext cx="240120" cy="425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5A5143-653C-44FE-A4E3-E9EA87DC5E8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95834" y="2026384"/>
                  <a:ext cx="257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28157F-EA39-4C4D-B5BA-BE2FFCAD5DA3}"/>
                    </a:ext>
                  </a:extLst>
                </p14:cNvPr>
                <p14:cNvContentPartPr/>
                <p14:nvPr/>
              </p14:nvContentPartPr>
              <p14:xfrm>
                <a:off x="7860194" y="2173984"/>
                <a:ext cx="40896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28157F-EA39-4C4D-B5BA-BE2FFCAD5DA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51194" y="2165344"/>
                  <a:ext cx="426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139E3B1-4B9C-4D3B-8BC3-48B03F24CF09}"/>
                    </a:ext>
                  </a:extLst>
                </p14:cNvPr>
                <p14:cNvContentPartPr/>
                <p14:nvPr/>
              </p14:nvContentPartPr>
              <p14:xfrm>
                <a:off x="8208674" y="1982824"/>
                <a:ext cx="232920" cy="411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139E3B1-4B9C-4D3B-8BC3-48B03F24CF0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199674" y="1973824"/>
                  <a:ext cx="250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2F638A-C642-4D7C-BA11-D6261F76D97E}"/>
                    </a:ext>
                  </a:extLst>
                </p14:cNvPr>
                <p14:cNvContentPartPr/>
                <p14:nvPr/>
              </p14:nvContentPartPr>
              <p14:xfrm>
                <a:off x="8443754" y="2244184"/>
                <a:ext cx="152280" cy="12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2F638A-C642-4D7C-BA11-D6261F76D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34754" y="2235184"/>
                  <a:ext cx="16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695EB5-D528-46B6-8386-CC5EF9F729F5}"/>
                    </a:ext>
                  </a:extLst>
                </p14:cNvPr>
                <p14:cNvContentPartPr/>
                <p14:nvPr/>
              </p14:nvContentPartPr>
              <p14:xfrm>
                <a:off x="8743634" y="1951144"/>
                <a:ext cx="251640" cy="437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695EB5-D528-46B6-8386-CC5EF9F729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34994" y="1942504"/>
                  <a:ext cx="2692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46BD798-7D1C-4917-84A8-53F84AC6A0D0}"/>
                    </a:ext>
                  </a:extLst>
                </p14:cNvPr>
                <p14:cNvContentPartPr/>
                <p14:nvPr/>
              </p14:nvContentPartPr>
              <p14:xfrm>
                <a:off x="8706194" y="2170024"/>
                <a:ext cx="371880" cy="39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46BD798-7D1C-4917-84A8-53F84AC6A0D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697554" y="2161384"/>
                  <a:ext cx="38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CA77E-8610-4C0C-A0E1-F568C24C456C}"/>
                    </a:ext>
                  </a:extLst>
                </p14:cNvPr>
                <p14:cNvContentPartPr/>
                <p14:nvPr/>
              </p14:nvContentPartPr>
              <p14:xfrm>
                <a:off x="9206594" y="2170384"/>
                <a:ext cx="190800" cy="155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CA77E-8610-4C0C-A0E1-F568C24C456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97594" y="2161384"/>
                  <a:ext cx="20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494BAFF-4D76-4F36-B1F4-EE08DB376A36}"/>
                    </a:ext>
                  </a:extLst>
                </p14:cNvPr>
                <p14:cNvContentPartPr/>
                <p14:nvPr/>
              </p14:nvContentPartPr>
              <p14:xfrm>
                <a:off x="9429434" y="2148064"/>
                <a:ext cx="145440" cy="180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494BAFF-4D76-4F36-B1F4-EE08DB376A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420434" y="2139424"/>
                  <a:ext cx="163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4B96B4-BBF9-41F2-B4BE-F005FCDDC6BB}"/>
                    </a:ext>
                  </a:extLst>
                </p14:cNvPr>
                <p14:cNvContentPartPr/>
                <p14:nvPr/>
              </p14:nvContentPartPr>
              <p14:xfrm>
                <a:off x="9621674" y="2133664"/>
                <a:ext cx="177840" cy="186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4B96B4-BBF9-41F2-B4BE-F005FCDDC6B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13034" y="2125024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D835B6-4169-4B81-A8E6-B24DD00D436C}"/>
                    </a:ext>
                  </a:extLst>
                </p14:cNvPr>
                <p14:cNvContentPartPr/>
                <p14:nvPr/>
              </p14:nvContentPartPr>
              <p14:xfrm>
                <a:off x="430874" y="2173984"/>
                <a:ext cx="245520" cy="480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D835B6-4169-4B81-A8E6-B24DD00D436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2234" y="2165344"/>
                  <a:ext cx="2631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F5771A-2E07-4311-ABB3-30367A008A1F}"/>
                    </a:ext>
                  </a:extLst>
                </p14:cNvPr>
                <p14:cNvContentPartPr/>
                <p14:nvPr/>
              </p14:nvContentPartPr>
              <p14:xfrm>
                <a:off x="384434" y="2394304"/>
                <a:ext cx="327960" cy="92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F5771A-2E07-4311-ABB3-30367A008A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5794" y="2385664"/>
                  <a:ext cx="345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8CB27E-3FC0-4CB9-A5E7-2B46E46749EF}"/>
                    </a:ext>
                  </a:extLst>
                </p14:cNvPr>
                <p14:cNvContentPartPr/>
                <p14:nvPr/>
              </p14:nvContentPartPr>
              <p14:xfrm>
                <a:off x="717074" y="2117104"/>
                <a:ext cx="260640" cy="481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8CB27E-3FC0-4CB9-A5E7-2B46E46749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08074" y="2108464"/>
                  <a:ext cx="278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36300D-09BC-4945-99EE-A68AB98D89C4}"/>
                    </a:ext>
                  </a:extLst>
                </p14:cNvPr>
                <p14:cNvContentPartPr/>
                <p14:nvPr/>
              </p14:nvContentPartPr>
              <p14:xfrm>
                <a:off x="982754" y="2406904"/>
                <a:ext cx="205560" cy="204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36300D-09BC-4945-99EE-A68AB98D89C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73754" y="2398264"/>
                  <a:ext cx="223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167247-0CA4-40A9-91A6-194ED2523EDD}"/>
                    </a:ext>
                  </a:extLst>
                </p14:cNvPr>
                <p14:cNvContentPartPr/>
                <p14:nvPr/>
              </p14:nvContentPartPr>
              <p14:xfrm>
                <a:off x="1520234" y="2379544"/>
                <a:ext cx="248400" cy="199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167247-0CA4-40A9-91A6-194ED2523ED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1234" y="2370544"/>
                  <a:ext cx="26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81FCF08-16CF-47E9-9BED-CEE37C35393E}"/>
                    </a:ext>
                  </a:extLst>
                </p14:cNvPr>
                <p14:cNvContentPartPr/>
                <p14:nvPr/>
              </p14:nvContentPartPr>
              <p14:xfrm>
                <a:off x="1837034" y="2390344"/>
                <a:ext cx="161640" cy="141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81FCF08-16CF-47E9-9BED-CEE37C3539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28034" y="2381704"/>
                  <a:ext cx="179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F8954F-38EC-48F5-BB85-247AE278664C}"/>
                    </a:ext>
                  </a:extLst>
                </p14:cNvPr>
                <p14:cNvContentPartPr/>
                <p14:nvPr/>
              </p14:nvContentPartPr>
              <p14:xfrm>
                <a:off x="2002634" y="2402944"/>
                <a:ext cx="298080" cy="149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F8954F-38EC-48F5-BB85-247AE278664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93634" y="2394304"/>
                  <a:ext cx="31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A47580-1B55-4F9B-9951-F731C76619AA}"/>
                    </a:ext>
                  </a:extLst>
                </p14:cNvPr>
                <p14:cNvContentPartPr/>
                <p14:nvPr/>
              </p14:nvContentPartPr>
              <p14:xfrm>
                <a:off x="2361194" y="2160304"/>
                <a:ext cx="164160" cy="42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A47580-1B55-4F9B-9951-F731C76619A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52554" y="2151664"/>
                  <a:ext cx="181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8C004E-1EF3-4C99-8E4E-E9FF11230A6A}"/>
                    </a:ext>
                  </a:extLst>
                </p14:cNvPr>
                <p14:cNvContentPartPr/>
                <p14:nvPr/>
              </p14:nvContentPartPr>
              <p14:xfrm>
                <a:off x="2620034" y="2389264"/>
                <a:ext cx="173520" cy="146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8C004E-1EF3-4C99-8E4E-E9FF11230A6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11034" y="2380624"/>
                  <a:ext cx="191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EB71B68-25CF-4260-BF3F-66CF965487BA}"/>
                    </a:ext>
                  </a:extLst>
                </p14:cNvPr>
                <p14:cNvContentPartPr/>
                <p14:nvPr/>
              </p14:nvContentPartPr>
              <p14:xfrm>
                <a:off x="2850434" y="2333104"/>
                <a:ext cx="298800" cy="250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EB71B68-25CF-4260-BF3F-66CF965487B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1434" y="2324464"/>
                  <a:ext cx="316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11239C-8AEC-49C4-846D-3F2D9CE66EB3}"/>
                    </a:ext>
                  </a:extLst>
                </p14:cNvPr>
                <p14:cNvContentPartPr/>
                <p14:nvPr/>
              </p14:nvContentPartPr>
              <p14:xfrm>
                <a:off x="489914" y="3061024"/>
                <a:ext cx="211320" cy="158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11239C-8AEC-49C4-846D-3F2D9CE66EB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80914" y="3052024"/>
                  <a:ext cx="228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E4E9FDF-9658-4878-BF65-0AEF8ECD1F19}"/>
                    </a:ext>
                  </a:extLst>
                </p14:cNvPr>
                <p14:cNvContentPartPr/>
                <p14:nvPr/>
              </p14:nvContentPartPr>
              <p14:xfrm>
                <a:off x="643634" y="2824144"/>
                <a:ext cx="201960" cy="362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E4E9FDF-9658-4878-BF65-0AEF8ECD1F1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4994" y="2815504"/>
                  <a:ext cx="219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4E55117-DB74-497B-8FA5-898C9B9AA888}"/>
                    </a:ext>
                  </a:extLst>
                </p14:cNvPr>
                <p14:cNvContentPartPr/>
                <p14:nvPr/>
              </p14:nvContentPartPr>
              <p14:xfrm>
                <a:off x="778994" y="3009184"/>
                <a:ext cx="164880" cy="191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4E55117-DB74-497B-8FA5-898C9B9AA8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0354" y="3000184"/>
                  <a:ext cx="182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4DF4BB-CD78-4917-A2EE-A3BF2676BA5E}"/>
                    </a:ext>
                  </a:extLst>
                </p14:cNvPr>
                <p14:cNvContentPartPr/>
                <p14:nvPr/>
              </p14:nvContentPartPr>
              <p14:xfrm>
                <a:off x="1021994" y="2693104"/>
                <a:ext cx="304560" cy="527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4DF4BB-CD78-4917-A2EE-A3BF2676BA5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2994" y="2684464"/>
                  <a:ext cx="3222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89C720-D385-4093-8ED2-1E12DB1AB8ED}"/>
                    </a:ext>
                  </a:extLst>
                </p14:cNvPr>
                <p14:cNvContentPartPr/>
                <p14:nvPr/>
              </p14:nvContentPartPr>
              <p14:xfrm>
                <a:off x="1030274" y="3036904"/>
                <a:ext cx="183960" cy="36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89C720-D385-4093-8ED2-1E12DB1AB8E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21634" y="3028264"/>
                  <a:ext cx="201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39D419-534A-4925-A07E-B4A02F5E4A93}"/>
                    </a:ext>
                  </a:extLst>
                </p14:cNvPr>
                <p14:cNvContentPartPr/>
                <p14:nvPr/>
              </p14:nvContentPartPr>
              <p14:xfrm>
                <a:off x="1259954" y="2986504"/>
                <a:ext cx="246960" cy="195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39D419-534A-4925-A07E-B4A02F5E4A9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50954" y="2977864"/>
                  <a:ext cx="264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B7739E-D345-4EAD-B5AC-862CEF14047B}"/>
                    </a:ext>
                  </a:extLst>
                </p14:cNvPr>
                <p14:cNvContentPartPr/>
                <p14:nvPr/>
              </p14:nvContentPartPr>
              <p14:xfrm>
                <a:off x="1508354" y="3018184"/>
                <a:ext cx="137520" cy="158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B7739E-D345-4EAD-B5AC-862CEF14047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99714" y="300918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992E03-FF88-4014-8BCB-A3D6BE216D78}"/>
                    </a:ext>
                  </a:extLst>
                </p14:cNvPr>
                <p14:cNvContentPartPr/>
                <p14:nvPr/>
              </p14:nvContentPartPr>
              <p14:xfrm>
                <a:off x="1761434" y="2758984"/>
                <a:ext cx="258120" cy="439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992E03-FF88-4014-8BCB-A3D6BE216D7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752434" y="2749984"/>
                  <a:ext cx="275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CC84BE-342E-4274-97D3-F9332F2A10EB}"/>
                    </a:ext>
                  </a:extLst>
                </p14:cNvPr>
                <p14:cNvContentPartPr/>
                <p14:nvPr/>
              </p14:nvContentPartPr>
              <p14:xfrm>
                <a:off x="1703114" y="2983264"/>
                <a:ext cx="310680" cy="159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CC84BE-342E-4274-97D3-F9332F2A10E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694474" y="2974264"/>
                  <a:ext cx="328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E994EB-FDED-49B4-8E3F-9146D45A298C}"/>
                    </a:ext>
                  </a:extLst>
                </p14:cNvPr>
                <p14:cNvContentPartPr/>
                <p14:nvPr/>
              </p14:nvContentPartPr>
              <p14:xfrm>
                <a:off x="2097314" y="2901904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E994EB-FDED-49B4-8E3F-9146D45A29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8674" y="28929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C55C33B-BA9D-494C-B711-4B39EC9DB81F}"/>
                    </a:ext>
                  </a:extLst>
                </p14:cNvPr>
                <p14:cNvContentPartPr/>
                <p14:nvPr/>
              </p14:nvContentPartPr>
              <p14:xfrm>
                <a:off x="2093354" y="2942584"/>
                <a:ext cx="210600" cy="172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C55C33B-BA9D-494C-B711-4B39EC9DB8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84714" y="2933584"/>
                  <a:ext cx="228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ED95C6-27D0-43BE-99C5-B349A5B38B6F}"/>
                    </a:ext>
                  </a:extLst>
                </p14:cNvPr>
                <p14:cNvContentPartPr/>
                <p14:nvPr/>
              </p14:nvContentPartPr>
              <p14:xfrm>
                <a:off x="2285954" y="2921344"/>
                <a:ext cx="225000" cy="201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ED95C6-27D0-43BE-99C5-B349A5B38B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76954" y="2912344"/>
                  <a:ext cx="24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74317D2-9AAD-4F4A-96B7-781127490154}"/>
                    </a:ext>
                  </a:extLst>
                </p14:cNvPr>
                <p14:cNvContentPartPr/>
                <p14:nvPr/>
              </p14:nvContentPartPr>
              <p14:xfrm>
                <a:off x="2657114" y="3139144"/>
                <a:ext cx="8640" cy="8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74317D2-9AAD-4F4A-96B7-7811274901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48474" y="3130144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2A1528-582F-4D15-B104-5F78A62F0A86}"/>
                    </a:ext>
                  </a:extLst>
                </p14:cNvPr>
                <p14:cNvContentPartPr/>
                <p14:nvPr/>
              </p14:nvContentPartPr>
              <p14:xfrm>
                <a:off x="1372994" y="3639184"/>
                <a:ext cx="276480" cy="23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2A1528-582F-4D15-B104-5F78A62F0A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64354" y="3630544"/>
                  <a:ext cx="294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D0297D-15C3-442B-ADE4-5851012843F9}"/>
                    </a:ext>
                  </a:extLst>
                </p14:cNvPr>
                <p14:cNvContentPartPr/>
                <p14:nvPr/>
              </p14:nvContentPartPr>
              <p14:xfrm>
                <a:off x="1810034" y="3829264"/>
                <a:ext cx="13680" cy="30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D0297D-15C3-442B-ADE4-5851012843F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01034" y="3820624"/>
                  <a:ext cx="31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F6316A6-9891-490D-AAD5-CB032D9F3574}"/>
                    </a:ext>
                  </a:extLst>
                </p14:cNvPr>
                <p14:cNvContentPartPr/>
                <p14:nvPr/>
              </p14:nvContentPartPr>
              <p14:xfrm>
                <a:off x="2282714" y="3572944"/>
                <a:ext cx="346320" cy="243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F6316A6-9891-490D-AAD5-CB032D9F357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74074" y="3564304"/>
                  <a:ext cx="363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1A6D95-D511-41D6-BF69-EBC86F9AD0C1}"/>
                    </a:ext>
                  </a:extLst>
                </p14:cNvPr>
                <p14:cNvContentPartPr/>
                <p14:nvPr/>
              </p14:nvContentPartPr>
              <p14:xfrm>
                <a:off x="2652434" y="3381064"/>
                <a:ext cx="232200" cy="451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1A6D95-D511-41D6-BF69-EBC86F9AD0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3434" y="3372064"/>
                  <a:ext cx="2498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966FA6-1635-496E-B4AD-AC58C953F397}"/>
                    </a:ext>
                  </a:extLst>
                </p14:cNvPr>
                <p14:cNvContentPartPr/>
                <p14:nvPr/>
              </p14:nvContentPartPr>
              <p14:xfrm>
                <a:off x="2888594" y="3709384"/>
                <a:ext cx="125280" cy="121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966FA6-1635-496E-B4AD-AC58C953F39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79954" y="3700744"/>
                  <a:ext cx="14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6AEF00-EA66-4073-8818-F2DCB974FCD7}"/>
                    </a:ext>
                  </a:extLst>
                </p14:cNvPr>
                <p14:cNvContentPartPr/>
                <p14:nvPr/>
              </p14:nvContentPartPr>
              <p14:xfrm>
                <a:off x="3148874" y="3420304"/>
                <a:ext cx="181800" cy="400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6AEF00-EA66-4073-8818-F2DCB974FC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39874" y="3411304"/>
                  <a:ext cx="199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6196FB2-4561-4503-A851-CE3483016C1F}"/>
                    </a:ext>
                  </a:extLst>
                </p14:cNvPr>
                <p14:cNvContentPartPr/>
                <p14:nvPr/>
              </p14:nvContentPartPr>
              <p14:xfrm>
                <a:off x="3119354" y="3600664"/>
                <a:ext cx="285480" cy="59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6196FB2-4561-4503-A851-CE3483016C1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10354" y="3592024"/>
                  <a:ext cx="303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617275-CD82-417D-A719-4C088EB0A917}"/>
                    </a:ext>
                  </a:extLst>
                </p14:cNvPr>
                <p14:cNvContentPartPr/>
                <p14:nvPr/>
              </p14:nvContentPartPr>
              <p14:xfrm>
                <a:off x="3681314" y="3648904"/>
                <a:ext cx="36000" cy="10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617275-CD82-417D-A719-4C088EB0A91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72674" y="3640264"/>
                  <a:ext cx="53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6A89EB-BAE9-4E31-AAE5-84BBF1C63798}"/>
                    </a:ext>
                  </a:extLst>
                </p14:cNvPr>
                <p14:cNvContentPartPr/>
                <p14:nvPr/>
              </p14:nvContentPartPr>
              <p14:xfrm>
                <a:off x="3837914" y="3500224"/>
                <a:ext cx="7560" cy="4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6A89EB-BAE9-4E31-AAE5-84BBF1C6379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29274" y="3491584"/>
                  <a:ext cx="25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462B4DC-AD5E-4136-9139-75ED592665EA}"/>
                    </a:ext>
                  </a:extLst>
                </p14:cNvPr>
                <p14:cNvContentPartPr/>
                <p14:nvPr/>
              </p14:nvContentPartPr>
              <p14:xfrm>
                <a:off x="3762314" y="3575464"/>
                <a:ext cx="193680" cy="196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462B4DC-AD5E-4136-9139-75ED592665E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53674" y="3566464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1B2C5A-FB24-41B7-8C40-1368A90B36DB}"/>
                    </a:ext>
                  </a:extLst>
                </p14:cNvPr>
                <p14:cNvContentPartPr/>
                <p14:nvPr/>
              </p14:nvContentPartPr>
              <p14:xfrm>
                <a:off x="1457954" y="4306264"/>
                <a:ext cx="167760" cy="409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1B2C5A-FB24-41B7-8C40-1368A90B36D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48954" y="4297624"/>
                  <a:ext cx="185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0589971-574C-4717-B07E-6BCFF050BDF2}"/>
                    </a:ext>
                  </a:extLst>
                </p14:cNvPr>
                <p14:cNvContentPartPr/>
                <p14:nvPr/>
              </p14:nvContentPartPr>
              <p14:xfrm>
                <a:off x="1761434" y="4719184"/>
                <a:ext cx="40320" cy="24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0589971-574C-4717-B07E-6BCFF050BDF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52434" y="4710544"/>
                  <a:ext cx="5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C0907F0-6289-43B5-B683-72CA2151DDFB}"/>
                    </a:ext>
                  </a:extLst>
                </p14:cNvPr>
                <p14:cNvContentPartPr/>
                <p14:nvPr/>
              </p14:nvContentPartPr>
              <p14:xfrm>
                <a:off x="2235194" y="4285024"/>
                <a:ext cx="510120" cy="42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C0907F0-6289-43B5-B683-72CA2151DDF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26554" y="4276024"/>
                  <a:ext cx="527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62AAB1-21AB-493A-A8D4-6939D7B1A7C2}"/>
                    </a:ext>
                  </a:extLst>
                </p14:cNvPr>
                <p14:cNvContentPartPr/>
                <p14:nvPr/>
              </p14:nvContentPartPr>
              <p14:xfrm>
                <a:off x="2335274" y="4533064"/>
                <a:ext cx="235800" cy="28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62AAB1-21AB-493A-A8D4-6939D7B1A7C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26274" y="4524424"/>
                  <a:ext cx="253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70CCDC1-345D-4FCE-977C-B8ADE44411A0}"/>
                    </a:ext>
                  </a:extLst>
                </p14:cNvPr>
                <p14:cNvContentPartPr/>
                <p14:nvPr/>
              </p14:nvContentPartPr>
              <p14:xfrm>
                <a:off x="2580794" y="4513624"/>
                <a:ext cx="232920" cy="213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70CCDC1-345D-4FCE-977C-B8ADE44411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72154" y="4504984"/>
                  <a:ext cx="250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A566059-601D-4974-8C6F-63BA3BFB4A99}"/>
                    </a:ext>
                  </a:extLst>
                </p14:cNvPr>
                <p14:cNvContentPartPr/>
                <p14:nvPr/>
              </p14:nvContentPartPr>
              <p14:xfrm>
                <a:off x="2738474" y="4598584"/>
                <a:ext cx="183240" cy="294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A566059-601D-4974-8C6F-63BA3BFB4A9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29474" y="4589584"/>
                  <a:ext cx="200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C19E42-83D2-45CE-AF93-79A0216F32E2}"/>
                    </a:ext>
                  </a:extLst>
                </p14:cNvPr>
                <p14:cNvContentPartPr/>
                <p14:nvPr/>
              </p14:nvContentPartPr>
              <p14:xfrm>
                <a:off x="2868434" y="4459264"/>
                <a:ext cx="266040" cy="213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C19E42-83D2-45CE-AF93-79A0216F32E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59794" y="4450264"/>
                  <a:ext cx="283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96440BB-AF49-4410-BF71-EAD9FC91CDA2}"/>
                    </a:ext>
                  </a:extLst>
                </p14:cNvPr>
                <p14:cNvContentPartPr/>
                <p14:nvPr/>
              </p14:nvContentPartPr>
              <p14:xfrm>
                <a:off x="3163274" y="4454224"/>
                <a:ext cx="189720" cy="201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96440BB-AF49-4410-BF71-EAD9FC91CDA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54274" y="4445584"/>
                  <a:ext cx="207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15F34E9-153D-44C1-8F91-DE29EE4BDA5A}"/>
                    </a:ext>
                  </a:extLst>
                </p14:cNvPr>
                <p14:cNvContentPartPr/>
                <p14:nvPr/>
              </p14:nvContentPartPr>
              <p14:xfrm>
                <a:off x="3292874" y="4497424"/>
                <a:ext cx="216720" cy="187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15F34E9-153D-44C1-8F91-DE29EE4BDA5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83874" y="4488784"/>
                  <a:ext cx="234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E69BB7C-B7A5-486A-88D3-5EF46068222A}"/>
                    </a:ext>
                  </a:extLst>
                </p14:cNvPr>
                <p14:cNvContentPartPr/>
                <p14:nvPr/>
              </p14:nvContentPartPr>
              <p14:xfrm>
                <a:off x="3552794" y="4465744"/>
                <a:ext cx="170280" cy="212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E69BB7C-B7A5-486A-88D3-5EF46068222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544154" y="4456744"/>
                  <a:ext cx="187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3D963F7-C24B-4809-BCBD-77D194AC7C1E}"/>
                    </a:ext>
                  </a:extLst>
                </p14:cNvPr>
                <p14:cNvContentPartPr/>
                <p14:nvPr/>
              </p14:nvContentPartPr>
              <p14:xfrm>
                <a:off x="3749354" y="4434784"/>
                <a:ext cx="191160" cy="287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3D963F7-C24B-4809-BCBD-77D194AC7C1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40714" y="4426144"/>
                  <a:ext cx="208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97A893-06CA-4964-AAC7-1A5D410D0414}"/>
                    </a:ext>
                  </a:extLst>
                </p14:cNvPr>
                <p14:cNvContentPartPr/>
                <p14:nvPr/>
              </p14:nvContentPartPr>
              <p14:xfrm>
                <a:off x="1487474" y="5268544"/>
                <a:ext cx="244440" cy="227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97A893-06CA-4964-AAC7-1A5D410D041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478474" y="5259904"/>
                  <a:ext cx="262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2DBC68-5D82-4012-B143-D8A3E69B9BD0}"/>
                    </a:ext>
                  </a:extLst>
                </p14:cNvPr>
                <p14:cNvContentPartPr/>
                <p14:nvPr/>
              </p14:nvContentPartPr>
              <p14:xfrm>
                <a:off x="1888514" y="5489584"/>
                <a:ext cx="35280" cy="26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2DBC68-5D82-4012-B143-D8A3E69B9B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79874" y="5480944"/>
                  <a:ext cx="52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48AB9A-B57B-4389-B9B0-1972BD6470E7}"/>
                    </a:ext>
                  </a:extLst>
                </p14:cNvPr>
                <p14:cNvContentPartPr/>
                <p14:nvPr/>
              </p14:nvContentPartPr>
              <p14:xfrm>
                <a:off x="10501154" y="5103304"/>
                <a:ext cx="312480" cy="552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48AB9A-B57B-4389-B9B0-1972BD6470E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92154" y="5094304"/>
                  <a:ext cx="3301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7E5AEE7-EF06-437E-92C4-AD11992F4A92}"/>
                    </a:ext>
                  </a:extLst>
                </p14:cNvPr>
                <p14:cNvContentPartPr/>
                <p14:nvPr/>
              </p14:nvContentPartPr>
              <p14:xfrm>
                <a:off x="10460114" y="5396344"/>
                <a:ext cx="394920" cy="44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7E5AEE7-EF06-437E-92C4-AD11992F4A9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451474" y="5387704"/>
                  <a:ext cx="412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16A7A83-9737-48B7-81BE-9E907D03389B}"/>
                    </a:ext>
                  </a:extLst>
                </p14:cNvPr>
                <p14:cNvContentPartPr/>
                <p14:nvPr/>
              </p14:nvContentPartPr>
              <p14:xfrm>
                <a:off x="10763234" y="5464384"/>
                <a:ext cx="155160" cy="16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16A7A83-9737-48B7-81BE-9E907D03389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54234" y="5455744"/>
                  <a:ext cx="172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ED2B359-7E5F-47E9-98E1-E0A37F45070E}"/>
                    </a:ext>
                  </a:extLst>
                </p14:cNvPr>
                <p14:cNvContentPartPr/>
                <p14:nvPr/>
              </p14:nvContentPartPr>
              <p14:xfrm>
                <a:off x="2332754" y="5148304"/>
                <a:ext cx="375840" cy="451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ED2B359-7E5F-47E9-98E1-E0A37F45070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323754" y="5139664"/>
                  <a:ext cx="393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8A9E514-FA9C-4991-8B2E-72B11C625601}"/>
                    </a:ext>
                  </a:extLst>
                </p14:cNvPr>
                <p14:cNvContentPartPr/>
                <p14:nvPr/>
              </p14:nvContentPartPr>
              <p14:xfrm>
                <a:off x="2581514" y="5304544"/>
                <a:ext cx="219600" cy="249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8A9E514-FA9C-4991-8B2E-72B11C62560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72514" y="5295904"/>
                  <a:ext cx="237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25EFC8E-D00A-4F6F-86CA-C043BE12A1A3}"/>
                    </a:ext>
                  </a:extLst>
                </p14:cNvPr>
                <p14:cNvContentPartPr/>
                <p14:nvPr/>
              </p14:nvContentPartPr>
              <p14:xfrm>
                <a:off x="2833874" y="5375464"/>
                <a:ext cx="195120" cy="197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25EFC8E-D00A-4F6F-86CA-C043BE12A1A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25234" y="5366824"/>
                  <a:ext cx="21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9F2FEC-4399-4152-AF43-FEE4F91FBBF0}"/>
                    </a:ext>
                  </a:extLst>
                </p14:cNvPr>
                <p14:cNvContentPartPr/>
                <p14:nvPr/>
              </p14:nvContentPartPr>
              <p14:xfrm>
                <a:off x="3417074" y="5137864"/>
                <a:ext cx="277920" cy="529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9F2FEC-4399-4152-AF43-FEE4F91FBBF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408434" y="5128864"/>
                  <a:ext cx="2955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E32739B-FF5E-4D73-A24D-EE820F557DCF}"/>
                    </a:ext>
                  </a:extLst>
                </p14:cNvPr>
                <p14:cNvContentPartPr/>
                <p14:nvPr/>
              </p14:nvContentPartPr>
              <p14:xfrm>
                <a:off x="3397994" y="5362864"/>
                <a:ext cx="387000" cy="69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E32739B-FF5E-4D73-A24D-EE820F557DC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88994" y="5354224"/>
                  <a:ext cx="404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8E16AB4-01F9-43B8-9019-D73C9737EA16}"/>
                    </a:ext>
                  </a:extLst>
                </p14:cNvPr>
                <p14:cNvContentPartPr/>
                <p14:nvPr/>
              </p14:nvContentPartPr>
              <p14:xfrm>
                <a:off x="3737834" y="5082064"/>
                <a:ext cx="280080" cy="479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8E16AB4-01F9-43B8-9019-D73C9737EA1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28834" y="5073064"/>
                  <a:ext cx="2977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C141354-38BD-4B0D-B1C4-C1467E81E1FE}"/>
                    </a:ext>
                  </a:extLst>
                </p14:cNvPr>
                <p14:cNvContentPartPr/>
                <p14:nvPr/>
              </p14:nvContentPartPr>
              <p14:xfrm>
                <a:off x="3946634" y="5374384"/>
                <a:ext cx="182880" cy="190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C141354-38BD-4B0D-B1C4-C1467E81E1F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937634" y="5365744"/>
                  <a:ext cx="200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7071B2-5C2B-48A4-92D8-E2EBA8A1A14A}"/>
                    </a:ext>
                  </a:extLst>
                </p14:cNvPr>
                <p14:cNvContentPartPr/>
                <p14:nvPr/>
              </p14:nvContentPartPr>
              <p14:xfrm>
                <a:off x="4524434" y="4983784"/>
                <a:ext cx="324720" cy="558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7071B2-5C2B-48A4-92D8-E2EBA8A1A14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515794" y="4975144"/>
                  <a:ext cx="342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236C83D-4B7F-4D84-8CDA-CA03091766FC}"/>
                    </a:ext>
                  </a:extLst>
                </p14:cNvPr>
                <p14:cNvContentPartPr/>
                <p14:nvPr/>
              </p14:nvContentPartPr>
              <p14:xfrm>
                <a:off x="4827554" y="5397424"/>
                <a:ext cx="114840" cy="110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236C83D-4B7F-4D84-8CDA-CA03091766F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18554" y="5388424"/>
                  <a:ext cx="13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91BF8A8-81AD-44AA-9CDC-EB74324EEB7D}"/>
                    </a:ext>
                  </a:extLst>
                </p14:cNvPr>
                <p14:cNvContentPartPr/>
                <p14:nvPr/>
              </p14:nvContentPartPr>
              <p14:xfrm>
                <a:off x="5023034" y="5316064"/>
                <a:ext cx="214200" cy="173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91BF8A8-81AD-44AA-9CDC-EB74324EEB7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14394" y="5307064"/>
                  <a:ext cx="23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89E73C-0CD0-47A6-A7DD-C9FDFF06074C}"/>
                    </a:ext>
                  </a:extLst>
                </p14:cNvPr>
                <p14:cNvContentPartPr/>
                <p14:nvPr/>
              </p14:nvContentPartPr>
              <p14:xfrm>
                <a:off x="5281874" y="5329384"/>
                <a:ext cx="120600" cy="182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89E73C-0CD0-47A6-A7DD-C9FDFF06074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272874" y="5320744"/>
                  <a:ext cx="13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AA17B81-A2E4-4F89-87D5-5CC5517A5452}"/>
                    </a:ext>
                  </a:extLst>
                </p14:cNvPr>
                <p14:cNvContentPartPr/>
                <p14:nvPr/>
              </p14:nvContentPartPr>
              <p14:xfrm>
                <a:off x="5434514" y="5352424"/>
                <a:ext cx="355680" cy="1584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AA17B81-A2E4-4F89-87D5-5CC5517A545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25874" y="5343424"/>
                  <a:ext cx="373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9BC6EEF-8AAB-4A8A-AFF9-5E98F3BCC00B}"/>
                    </a:ext>
                  </a:extLst>
                </p14:cNvPr>
                <p14:cNvContentPartPr/>
                <p14:nvPr/>
              </p14:nvContentPartPr>
              <p14:xfrm>
                <a:off x="5821514" y="5350264"/>
                <a:ext cx="83880" cy="164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9BC6EEF-8AAB-4A8A-AFF9-5E98F3BCC00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812874" y="5341264"/>
                  <a:ext cx="101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ED1AD36-E57B-4894-A2D8-15977DFD3F93}"/>
                    </a:ext>
                  </a:extLst>
                </p14:cNvPr>
                <p14:cNvContentPartPr/>
                <p14:nvPr/>
              </p14:nvContentPartPr>
              <p14:xfrm>
                <a:off x="6034994" y="5256304"/>
                <a:ext cx="7560" cy="6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ED1AD36-E57B-4894-A2D8-15977DFD3F9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25994" y="5247664"/>
                  <a:ext cx="2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86E81DC-CF34-4778-8CEA-0156E38C8B6A}"/>
                    </a:ext>
                  </a:extLst>
                </p14:cNvPr>
                <p14:cNvContentPartPr/>
                <p14:nvPr/>
              </p14:nvContentPartPr>
              <p14:xfrm>
                <a:off x="6000434" y="5382664"/>
                <a:ext cx="144720" cy="134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86E81DC-CF34-4778-8CEA-0156E38C8B6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991434" y="5374024"/>
                  <a:ext cx="162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AFE1893-7955-4E86-A93F-1E9AEEC2011F}"/>
                    </a:ext>
                  </a:extLst>
                </p14:cNvPr>
                <p14:cNvContentPartPr/>
                <p14:nvPr/>
              </p14:nvContentPartPr>
              <p14:xfrm>
                <a:off x="6279074" y="5142544"/>
                <a:ext cx="173520" cy="392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AFE1893-7955-4E86-A93F-1E9AEEC2011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70434" y="5133904"/>
                  <a:ext cx="191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054CF59-33D8-494E-AC2C-6B37CFA84C3F}"/>
                    </a:ext>
                  </a:extLst>
                </p14:cNvPr>
                <p14:cNvContentPartPr/>
                <p14:nvPr/>
              </p14:nvContentPartPr>
              <p14:xfrm>
                <a:off x="6649154" y="5327224"/>
                <a:ext cx="197640" cy="211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054CF59-33D8-494E-AC2C-6B37CFA84C3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640514" y="5318584"/>
                  <a:ext cx="21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FC2223-BCB4-4FFC-843A-F9270BE06AFE}"/>
                    </a:ext>
                  </a:extLst>
                </p14:cNvPr>
                <p14:cNvContentPartPr/>
                <p14:nvPr/>
              </p14:nvContentPartPr>
              <p14:xfrm>
                <a:off x="6828074" y="5361784"/>
                <a:ext cx="234360" cy="414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FC2223-BCB4-4FFC-843A-F9270BE06AF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819074" y="535278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66E59CD-9C6F-4966-B3FA-404F5CC83B83}"/>
                    </a:ext>
                  </a:extLst>
                </p14:cNvPr>
                <p14:cNvContentPartPr/>
                <p14:nvPr/>
              </p14:nvContentPartPr>
              <p14:xfrm>
                <a:off x="6946874" y="5288704"/>
                <a:ext cx="279360" cy="2106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66E59CD-9C6F-4966-B3FA-404F5CC83B8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937874" y="5280064"/>
                  <a:ext cx="297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DD6B2F-C8B1-4A80-9061-70D7A8E215AC}"/>
                    </a:ext>
                  </a:extLst>
                </p14:cNvPr>
                <p14:cNvContentPartPr/>
                <p14:nvPr/>
              </p14:nvContentPartPr>
              <p14:xfrm>
                <a:off x="7010954" y="5389504"/>
                <a:ext cx="291960" cy="4269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DD6B2F-C8B1-4A80-9061-70D7A8E215A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01954" y="5380504"/>
                  <a:ext cx="309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500040B-1D8B-4AD3-9CBB-CA7B480C0B23}"/>
                    </a:ext>
                  </a:extLst>
                </p14:cNvPr>
                <p14:cNvContentPartPr/>
                <p14:nvPr/>
              </p14:nvContentPartPr>
              <p14:xfrm>
                <a:off x="7183034" y="5260984"/>
                <a:ext cx="297000" cy="2739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500040B-1D8B-4AD3-9CBB-CA7B480C0B2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74394" y="5251984"/>
                  <a:ext cx="314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D48B5A0-FECF-44E5-B4E5-3767267FD433}"/>
                    </a:ext>
                  </a:extLst>
                </p14:cNvPr>
                <p14:cNvContentPartPr/>
                <p14:nvPr/>
              </p14:nvContentPartPr>
              <p14:xfrm>
                <a:off x="7500194" y="5315344"/>
                <a:ext cx="280080" cy="258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48B5A0-FECF-44E5-B4E5-3767267FD43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91194" y="5306344"/>
                  <a:ext cx="297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8C70E9C-2FBB-4838-B7F5-D8451CB29206}"/>
                    </a:ext>
                  </a:extLst>
                </p14:cNvPr>
                <p14:cNvContentPartPr/>
                <p14:nvPr/>
              </p14:nvContentPartPr>
              <p14:xfrm>
                <a:off x="7748594" y="5394544"/>
                <a:ext cx="153000" cy="177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8C70E9C-2FBB-4838-B7F5-D8451CB2920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39594" y="5385904"/>
                  <a:ext cx="17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478A92A-298C-4E90-8BE7-5D495C9DC319}"/>
                    </a:ext>
                  </a:extLst>
                </p14:cNvPr>
                <p14:cNvContentPartPr/>
                <p14:nvPr/>
              </p14:nvContentPartPr>
              <p14:xfrm>
                <a:off x="8026154" y="5344864"/>
                <a:ext cx="190800" cy="281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478A92A-298C-4E90-8BE7-5D495C9DC31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17514" y="5336224"/>
                  <a:ext cx="208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C839B2C-C895-42AB-8402-842620BDFA77}"/>
                    </a:ext>
                  </a:extLst>
                </p14:cNvPr>
                <p14:cNvContentPartPr/>
                <p14:nvPr/>
              </p14:nvContentPartPr>
              <p14:xfrm>
                <a:off x="7959914" y="5362864"/>
                <a:ext cx="251640" cy="252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C839B2C-C895-42AB-8402-842620BDFA7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951274" y="5354224"/>
                  <a:ext cx="269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B6100D9-B01D-4C5C-8EF3-AF2ECEC2E8C8}"/>
                    </a:ext>
                  </a:extLst>
                </p14:cNvPr>
                <p14:cNvContentPartPr/>
                <p14:nvPr/>
              </p14:nvContentPartPr>
              <p14:xfrm>
                <a:off x="8313794" y="5431624"/>
                <a:ext cx="102960" cy="157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B6100D9-B01D-4C5C-8EF3-AF2ECEC2E8C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305154" y="5422624"/>
                  <a:ext cx="120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D3CC094-D52C-4AEC-B61A-618637CD6478}"/>
                    </a:ext>
                  </a:extLst>
                </p14:cNvPr>
                <p14:cNvContentPartPr/>
                <p14:nvPr/>
              </p14:nvContentPartPr>
              <p14:xfrm>
                <a:off x="8469674" y="5410744"/>
                <a:ext cx="329760" cy="172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D3CC094-D52C-4AEC-B61A-618637CD647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461034" y="5401744"/>
                  <a:ext cx="347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D89BAAE-5322-4B7E-A332-6060A061EBF0}"/>
                    </a:ext>
                  </a:extLst>
                </p14:cNvPr>
                <p14:cNvContentPartPr/>
                <p14:nvPr/>
              </p14:nvContentPartPr>
              <p14:xfrm>
                <a:off x="8852354" y="5425504"/>
                <a:ext cx="169920" cy="155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D89BAAE-5322-4B7E-A332-6060A061EBF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843354" y="5416864"/>
                  <a:ext cx="18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08BAFAD-BDE9-443D-8ADE-E361FF09A422}"/>
                    </a:ext>
                  </a:extLst>
                </p14:cNvPr>
                <p14:cNvContentPartPr/>
                <p14:nvPr/>
              </p14:nvContentPartPr>
              <p14:xfrm>
                <a:off x="9129554" y="5187184"/>
                <a:ext cx="252360" cy="436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08BAFAD-BDE9-443D-8ADE-E361FF09A42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20554" y="5178544"/>
                  <a:ext cx="270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3C0B008-85B9-4868-A1D3-6222C19C15B7}"/>
                    </a:ext>
                  </a:extLst>
                </p14:cNvPr>
                <p14:cNvContentPartPr/>
                <p14:nvPr/>
              </p14:nvContentPartPr>
              <p14:xfrm>
                <a:off x="9056474" y="5397424"/>
                <a:ext cx="337680" cy="29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3C0B008-85B9-4868-A1D3-6222C19C15B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047834" y="5388424"/>
                  <a:ext cx="355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8CCE4AF-FB17-44A1-9A3C-842D77BE6FA6}"/>
                    </a:ext>
                  </a:extLst>
                </p14:cNvPr>
                <p14:cNvContentPartPr/>
                <p14:nvPr/>
              </p14:nvContentPartPr>
              <p14:xfrm>
                <a:off x="9340154" y="5360344"/>
                <a:ext cx="182160" cy="222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8CCE4AF-FB17-44A1-9A3C-842D77BE6FA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31514" y="5351704"/>
                  <a:ext cx="199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2EF89E9-EF58-4961-B098-0B62628F7912}"/>
                    </a:ext>
                  </a:extLst>
                </p14:cNvPr>
                <p14:cNvContentPartPr/>
                <p14:nvPr/>
              </p14:nvContentPartPr>
              <p14:xfrm>
                <a:off x="9544994" y="5434144"/>
                <a:ext cx="136080" cy="1508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2EF89E9-EF58-4961-B098-0B62628F791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536354" y="5425144"/>
                  <a:ext cx="153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F29E1EA-4653-4AD6-BDBC-FF9C1C283F55}"/>
                    </a:ext>
                  </a:extLst>
                </p14:cNvPr>
                <p14:cNvContentPartPr/>
                <p14:nvPr/>
              </p14:nvContentPartPr>
              <p14:xfrm>
                <a:off x="9762794" y="5449264"/>
                <a:ext cx="339120" cy="2149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F29E1EA-4653-4AD6-BDBC-FF9C1C283F5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754154" y="5440624"/>
                  <a:ext cx="356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9EA051E-AC1B-43BF-A0BD-BA5146E92ECD}"/>
                    </a:ext>
                  </a:extLst>
                </p14:cNvPr>
                <p14:cNvContentPartPr/>
                <p14:nvPr/>
              </p14:nvContentPartPr>
              <p14:xfrm>
                <a:off x="2264354" y="5948584"/>
                <a:ext cx="285120" cy="251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9EA051E-AC1B-43BF-A0BD-BA5146E92EC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255714" y="5939944"/>
                  <a:ext cx="302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11E7704-3779-4640-ACCB-009BF30D6377}"/>
                    </a:ext>
                  </a:extLst>
                </p14:cNvPr>
                <p14:cNvContentPartPr/>
                <p14:nvPr/>
              </p14:nvContentPartPr>
              <p14:xfrm>
                <a:off x="2508074" y="6054064"/>
                <a:ext cx="122760" cy="1296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11E7704-3779-4640-ACCB-009BF30D637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499074" y="6045064"/>
                  <a:ext cx="14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0568F96-A98C-4E23-B267-5FD24BD04608}"/>
                    </a:ext>
                  </a:extLst>
                </p14:cNvPr>
                <p14:cNvContentPartPr/>
                <p14:nvPr/>
              </p14:nvContentPartPr>
              <p14:xfrm>
                <a:off x="2736314" y="6069904"/>
                <a:ext cx="252000" cy="1137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0568F96-A98C-4E23-B267-5FD24BD0460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727314" y="6060904"/>
                  <a:ext cx="269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6CE1989-85F3-43C4-8BE7-38FD0356FA5E}"/>
                    </a:ext>
                  </a:extLst>
                </p14:cNvPr>
                <p14:cNvContentPartPr/>
                <p14:nvPr/>
              </p14:nvContentPartPr>
              <p14:xfrm>
                <a:off x="2930354" y="6089344"/>
                <a:ext cx="172080" cy="3135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6CE1989-85F3-43C4-8BE7-38FD0356FA5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21714" y="6080704"/>
                  <a:ext cx="189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2BF355E-F735-49B2-AD3C-A3E113EB0075}"/>
                    </a:ext>
                  </a:extLst>
                </p14:cNvPr>
                <p14:cNvContentPartPr/>
                <p14:nvPr/>
              </p14:nvContentPartPr>
              <p14:xfrm>
                <a:off x="3050954" y="5990704"/>
                <a:ext cx="267480" cy="1810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2BF355E-F735-49B2-AD3C-A3E113EB007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041954" y="5981704"/>
                  <a:ext cx="285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9B4C69F-03E5-4B11-9FE2-22334B8BA1D1}"/>
                    </a:ext>
                  </a:extLst>
                </p14:cNvPr>
                <p14:cNvContentPartPr/>
                <p14:nvPr/>
              </p14:nvContentPartPr>
              <p14:xfrm>
                <a:off x="4293674" y="5955064"/>
                <a:ext cx="162360" cy="200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9B4C69F-03E5-4B11-9FE2-22334B8BA1D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285034" y="5946064"/>
                  <a:ext cx="180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1E7D904-32EC-4694-A2BC-F59D85746B91}"/>
                    </a:ext>
                  </a:extLst>
                </p14:cNvPr>
                <p14:cNvContentPartPr/>
                <p14:nvPr/>
              </p14:nvContentPartPr>
              <p14:xfrm>
                <a:off x="4520474" y="5996464"/>
                <a:ext cx="168120" cy="150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1E7D904-32EC-4694-A2BC-F59D85746B9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11834" y="5987464"/>
                  <a:ext cx="185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116B0E3-F6FA-41D0-88CF-EC08FDB6CE3B}"/>
                    </a:ext>
                  </a:extLst>
                </p14:cNvPr>
                <p14:cNvContentPartPr/>
                <p14:nvPr/>
              </p14:nvContentPartPr>
              <p14:xfrm>
                <a:off x="4975154" y="5937424"/>
                <a:ext cx="197280" cy="194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116B0E3-F6FA-41D0-88CF-EC08FDB6CE3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66514" y="5928424"/>
                  <a:ext cx="214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88CA165-BE25-4EBF-9702-7C269C4CB4D6}"/>
                    </a:ext>
                  </a:extLst>
                </p14:cNvPr>
                <p14:cNvContentPartPr/>
                <p14:nvPr/>
              </p14:nvContentPartPr>
              <p14:xfrm>
                <a:off x="5093234" y="6029224"/>
                <a:ext cx="192960" cy="466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88CA165-BE25-4EBF-9702-7C269C4CB4D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084234" y="6020584"/>
                  <a:ext cx="210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24D383E-6719-4BDA-B224-9B0FF4008E4B}"/>
                    </a:ext>
                  </a:extLst>
                </p14:cNvPr>
                <p14:cNvContentPartPr/>
                <p14:nvPr/>
              </p14:nvContentPartPr>
              <p14:xfrm>
                <a:off x="5138594" y="5998624"/>
                <a:ext cx="303480" cy="158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24D383E-6719-4BDA-B224-9B0FF4008E4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129954" y="5989624"/>
                  <a:ext cx="321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58A0C9C-C2FD-4D76-8ABE-8239E13D74E9}"/>
                    </a:ext>
                  </a:extLst>
                </p14:cNvPr>
                <p14:cNvContentPartPr/>
                <p14:nvPr/>
              </p14:nvContentPartPr>
              <p14:xfrm>
                <a:off x="5305274" y="6046864"/>
                <a:ext cx="218160" cy="3859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58A0C9C-C2FD-4D76-8ABE-8239E13D74E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96274" y="6037864"/>
                  <a:ext cx="235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1470C2C-2BB2-4082-A606-1699111BC746}"/>
                    </a:ext>
                  </a:extLst>
                </p14:cNvPr>
                <p14:cNvContentPartPr/>
                <p14:nvPr/>
              </p14:nvContentPartPr>
              <p14:xfrm>
                <a:off x="5437394" y="5951824"/>
                <a:ext cx="238320" cy="196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1470C2C-2BB2-4082-A606-1699111BC74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428754" y="5942824"/>
                  <a:ext cx="255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2404151-6E3D-4AA6-A82E-54A52608EA3C}"/>
                    </a:ext>
                  </a:extLst>
                </p14:cNvPr>
                <p14:cNvContentPartPr/>
                <p14:nvPr/>
              </p14:nvContentPartPr>
              <p14:xfrm>
                <a:off x="5759594" y="5933464"/>
                <a:ext cx="254160" cy="231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2404151-6E3D-4AA6-A82E-54A52608EA3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50594" y="5924824"/>
                  <a:ext cx="271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1A3F2C5-F603-4794-866D-8197E4E62242}"/>
                    </a:ext>
                  </a:extLst>
                </p14:cNvPr>
                <p14:cNvContentPartPr/>
                <p14:nvPr/>
              </p14:nvContentPartPr>
              <p14:xfrm>
                <a:off x="5950754" y="5992864"/>
                <a:ext cx="186840" cy="1735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1A3F2C5-F603-4794-866D-8197E4E6224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42114" y="5984224"/>
                  <a:ext cx="204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8ACB45D-4EC5-4EE3-A5A1-FAF86D05C4C0}"/>
                    </a:ext>
                  </a:extLst>
                </p14:cNvPr>
                <p14:cNvContentPartPr/>
                <p14:nvPr/>
              </p14:nvContentPartPr>
              <p14:xfrm>
                <a:off x="6255314" y="5974504"/>
                <a:ext cx="159480" cy="2343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8ACB45D-4EC5-4EE3-A5A1-FAF86D05C4C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46314" y="5965504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52DFD7F-A067-4CCD-ABF8-CCC48C75DB9C}"/>
                    </a:ext>
                  </a:extLst>
                </p14:cNvPr>
                <p14:cNvContentPartPr/>
                <p14:nvPr/>
              </p14:nvContentPartPr>
              <p14:xfrm>
                <a:off x="6189434" y="5924824"/>
                <a:ext cx="237240" cy="253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52DFD7F-A067-4CCD-ABF8-CCC48C75DB9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180794" y="5915824"/>
                  <a:ext cx="25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B85B4D-2236-4B1D-B805-CC5CEFBE6881}"/>
                    </a:ext>
                  </a:extLst>
                </p14:cNvPr>
                <p14:cNvContentPartPr/>
                <p14:nvPr/>
              </p14:nvContentPartPr>
              <p14:xfrm>
                <a:off x="6438914" y="5915104"/>
                <a:ext cx="141840" cy="240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B85B4D-2236-4B1D-B805-CC5CEFBE688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429914" y="5906104"/>
                  <a:ext cx="159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7EA4CF9-1827-4387-9E98-D97DE809C39F}"/>
                    </a:ext>
                  </a:extLst>
                </p14:cNvPr>
                <p14:cNvContentPartPr/>
                <p14:nvPr/>
              </p14:nvContentPartPr>
              <p14:xfrm>
                <a:off x="6600554" y="6014464"/>
                <a:ext cx="313920" cy="198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7EA4CF9-1827-4387-9E98-D97DE809C39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591554" y="6005824"/>
                  <a:ext cx="331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55C1679-C517-40CA-9275-0FBF7DA14170}"/>
                    </a:ext>
                  </a:extLst>
                </p14:cNvPr>
                <p14:cNvContentPartPr/>
                <p14:nvPr/>
              </p14:nvContentPartPr>
              <p14:xfrm>
                <a:off x="6930674" y="6052264"/>
                <a:ext cx="201240" cy="1483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55C1679-C517-40CA-9275-0FBF7DA1417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922034" y="6043624"/>
                  <a:ext cx="21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7F63D6A-65D4-4D7D-9026-6B6E7E37F7C6}"/>
                    </a:ext>
                  </a:extLst>
                </p14:cNvPr>
                <p14:cNvContentPartPr/>
                <p14:nvPr/>
              </p14:nvContentPartPr>
              <p14:xfrm>
                <a:off x="7221554" y="5832304"/>
                <a:ext cx="213840" cy="3981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7F63D6A-65D4-4D7D-9026-6B6E7E37F7C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212914" y="5823664"/>
                  <a:ext cx="231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659132F-BA3D-4D40-B0BE-466107D1CD92}"/>
                    </a:ext>
                  </a:extLst>
                </p14:cNvPr>
                <p14:cNvContentPartPr/>
                <p14:nvPr/>
              </p14:nvContentPartPr>
              <p14:xfrm>
                <a:off x="7160714" y="5991064"/>
                <a:ext cx="358920" cy="207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659132F-BA3D-4D40-B0BE-466107D1CD9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152074" y="5982064"/>
                  <a:ext cx="376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EE2D74C-E238-48ED-995D-CBEBB1C53A8A}"/>
                    </a:ext>
                  </a:extLst>
                </p14:cNvPr>
                <p14:cNvContentPartPr/>
                <p14:nvPr/>
              </p14:nvContentPartPr>
              <p14:xfrm>
                <a:off x="7658594" y="5975224"/>
                <a:ext cx="360" cy="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EE2D74C-E238-48ED-995D-CBEBB1C53A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9594" y="5966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C46EA1C-7AC0-4FD1-A87D-A0C9D7F57FF1}"/>
                    </a:ext>
                  </a:extLst>
                </p14:cNvPr>
                <p14:cNvContentPartPr/>
                <p14:nvPr/>
              </p14:nvContentPartPr>
              <p14:xfrm>
                <a:off x="7640234" y="6050824"/>
                <a:ext cx="175320" cy="1580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C46EA1C-7AC0-4FD1-A87D-A0C9D7F57FF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31234" y="6041824"/>
                  <a:ext cx="19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68A488-C4D9-4D7C-80DB-5CD5A99B9BD6}"/>
                    </a:ext>
                  </a:extLst>
                </p14:cNvPr>
                <p14:cNvContentPartPr/>
                <p14:nvPr/>
              </p14:nvContentPartPr>
              <p14:xfrm>
                <a:off x="7914914" y="6046144"/>
                <a:ext cx="222840" cy="2034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68A488-C4D9-4D7C-80DB-5CD5A99B9BD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906274" y="6037144"/>
                  <a:ext cx="240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C186D71-DF8F-4EF7-9368-69A269DF3105}"/>
                    </a:ext>
                  </a:extLst>
                </p14:cNvPr>
                <p14:cNvContentPartPr/>
                <p14:nvPr/>
              </p14:nvContentPartPr>
              <p14:xfrm>
                <a:off x="8571194" y="5794144"/>
                <a:ext cx="255240" cy="4309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C186D71-DF8F-4EF7-9368-69A269DF310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62194" y="5785144"/>
                  <a:ext cx="2728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86C06BA-B440-43CC-81FB-87E4B30415F4}"/>
                    </a:ext>
                  </a:extLst>
                </p14:cNvPr>
                <p14:cNvContentPartPr/>
                <p14:nvPr/>
              </p14:nvContentPartPr>
              <p14:xfrm>
                <a:off x="8511794" y="6036784"/>
                <a:ext cx="308880" cy="432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86C06BA-B440-43CC-81FB-87E4B30415F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02794" y="6028144"/>
                  <a:ext cx="326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05D34F9-1510-42EB-B7B1-8D017F1EDC9A}"/>
                    </a:ext>
                  </a:extLst>
                </p14:cNvPr>
                <p14:cNvContentPartPr/>
                <p14:nvPr/>
              </p14:nvContentPartPr>
              <p14:xfrm>
                <a:off x="8817794" y="6022024"/>
                <a:ext cx="141840" cy="180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05D34F9-1510-42EB-B7B1-8D017F1EDC9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09154" y="6013024"/>
                  <a:ext cx="159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A45F561-FDC0-4465-AE4B-F3A592076249}"/>
                    </a:ext>
                  </a:extLst>
                </p14:cNvPr>
                <p14:cNvContentPartPr/>
                <p14:nvPr/>
              </p14:nvContentPartPr>
              <p14:xfrm>
                <a:off x="9299474" y="5992504"/>
                <a:ext cx="167760" cy="216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A45F561-FDC0-4465-AE4B-F3A59207624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90834" y="5983864"/>
                  <a:ext cx="185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E5A43E-9DA2-4659-ACEB-071E6DAB4FAD}"/>
                    </a:ext>
                  </a:extLst>
                </p14:cNvPr>
                <p14:cNvContentPartPr/>
                <p14:nvPr/>
              </p14:nvContentPartPr>
              <p14:xfrm>
                <a:off x="9380834" y="5817904"/>
                <a:ext cx="343440" cy="243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E5A43E-9DA2-4659-ACEB-071E6DAB4FA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372194" y="5808904"/>
                  <a:ext cx="361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D56D466-B31E-471C-8E6D-798CD8168CE6}"/>
                    </a:ext>
                  </a:extLst>
                </p14:cNvPr>
                <p14:cNvContentPartPr/>
                <p14:nvPr/>
              </p14:nvContentPartPr>
              <p14:xfrm>
                <a:off x="9705914" y="5890984"/>
                <a:ext cx="314640" cy="311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D56D466-B31E-471C-8E6D-798CD8168CE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97274" y="5882344"/>
                  <a:ext cx="332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CAC542B-C63E-43A2-BBD6-BAD987E77DB8}"/>
                    </a:ext>
                  </a:extLst>
                </p14:cNvPr>
                <p14:cNvContentPartPr/>
                <p14:nvPr/>
              </p14:nvContentPartPr>
              <p14:xfrm>
                <a:off x="10017314" y="5946064"/>
                <a:ext cx="182880" cy="232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CAC542B-C63E-43A2-BBD6-BAD987E77D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008674" y="5937064"/>
                  <a:ext cx="200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025C46A-FB18-43D0-8AFD-58C375C36FF7}"/>
                    </a:ext>
                  </a:extLst>
                </p14:cNvPr>
                <p14:cNvContentPartPr/>
                <p14:nvPr/>
              </p14:nvContentPartPr>
              <p14:xfrm>
                <a:off x="9984554" y="5940304"/>
                <a:ext cx="258840" cy="222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025C46A-FB18-43D0-8AFD-58C375C36FF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75914" y="5931304"/>
                  <a:ext cx="276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BA81216-22CF-4F1E-876A-BA49336D277F}"/>
                    </a:ext>
                  </a:extLst>
                </p14:cNvPr>
                <p14:cNvContentPartPr/>
                <p14:nvPr/>
              </p14:nvContentPartPr>
              <p14:xfrm>
                <a:off x="10345994" y="5980264"/>
                <a:ext cx="154080" cy="273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BA81216-22CF-4F1E-876A-BA49336D277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36994" y="5971624"/>
                  <a:ext cx="171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B47F954-45FF-4CF4-9555-F84842990011}"/>
                    </a:ext>
                  </a:extLst>
                </p14:cNvPr>
                <p14:cNvContentPartPr/>
                <p14:nvPr/>
              </p14:nvContentPartPr>
              <p14:xfrm>
                <a:off x="10343474" y="6073504"/>
                <a:ext cx="132480" cy="219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B47F954-45FF-4CF4-9555-F848429900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34474" y="6064864"/>
                  <a:ext cx="150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4E3C1A6-0D4F-4D87-A0A3-CEFBF7CBF5DE}"/>
                    </a:ext>
                  </a:extLst>
                </p14:cNvPr>
                <p14:cNvContentPartPr/>
                <p14:nvPr/>
              </p14:nvContentPartPr>
              <p14:xfrm>
                <a:off x="10681514" y="5930224"/>
                <a:ext cx="264960" cy="240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4E3C1A6-0D4F-4D87-A0A3-CEFBF7CBF5D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72514" y="5921584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857938F-00EB-4733-BB6E-09F5B5B7F2E0}"/>
                    </a:ext>
                  </a:extLst>
                </p14:cNvPr>
                <p14:cNvContentPartPr/>
                <p14:nvPr/>
              </p14:nvContentPartPr>
              <p14:xfrm>
                <a:off x="11079314" y="5784424"/>
                <a:ext cx="274680" cy="517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857938F-00EB-4733-BB6E-09F5B5B7F2E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70674" y="5775784"/>
                  <a:ext cx="2923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F7DF9C5-2AF8-4284-9730-BEFA9BA7C973}"/>
                    </a:ext>
                  </a:extLst>
                </p14:cNvPr>
                <p14:cNvContentPartPr/>
                <p14:nvPr/>
              </p14:nvContentPartPr>
              <p14:xfrm>
                <a:off x="11443994" y="6278704"/>
                <a:ext cx="8280" cy="17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F7DF9C5-2AF8-4284-9730-BEFA9BA7C9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435354" y="6270064"/>
                  <a:ext cx="25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6B2148C-1507-40B1-9576-885AB135860D}"/>
                    </a:ext>
                  </a:extLst>
                </p14:cNvPr>
                <p14:cNvContentPartPr/>
                <p14:nvPr/>
              </p14:nvContentPartPr>
              <p14:xfrm>
                <a:off x="3368114" y="6015904"/>
                <a:ext cx="219600" cy="1821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6B2148C-1507-40B1-9576-885AB135860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359114" y="6006904"/>
                  <a:ext cx="237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B5BC021-E899-401B-A308-0C6339766601}"/>
                    </a:ext>
                  </a:extLst>
                </p14:cNvPr>
                <p14:cNvContentPartPr/>
                <p14:nvPr/>
              </p14:nvContentPartPr>
              <p14:xfrm>
                <a:off x="3670514" y="5757424"/>
                <a:ext cx="205560" cy="429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B5BC021-E899-401B-A308-0C63397666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661874" y="5748784"/>
                  <a:ext cx="223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6F6DEC-3938-4E92-814A-42994DCB9DBC}"/>
                    </a:ext>
                  </a:extLst>
                </p14:cNvPr>
                <p14:cNvContentPartPr/>
                <p14:nvPr/>
              </p14:nvContentPartPr>
              <p14:xfrm>
                <a:off x="3640274" y="5929864"/>
                <a:ext cx="255600" cy="709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6F6DEC-3938-4E92-814A-42994DCB9DB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31274" y="5920864"/>
                  <a:ext cx="273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A336C61-BF62-4D5D-8FDA-23961739AE2C}"/>
                    </a:ext>
                  </a:extLst>
                </p14:cNvPr>
                <p14:cNvContentPartPr/>
                <p14:nvPr/>
              </p14:nvContentPartPr>
              <p14:xfrm>
                <a:off x="3757274" y="5983864"/>
                <a:ext cx="193320" cy="2368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A336C61-BF62-4D5D-8FDA-23961739AE2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748634" y="5975224"/>
                  <a:ext cx="210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CE95D1-2124-4730-ACE0-AB312AA390B7}"/>
                    </a:ext>
                  </a:extLst>
                </p14:cNvPr>
                <p14:cNvContentPartPr/>
                <p14:nvPr/>
              </p14:nvContentPartPr>
              <p14:xfrm>
                <a:off x="4386554" y="3370984"/>
                <a:ext cx="253440" cy="43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CE95D1-2124-4730-ACE0-AB312AA390B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77914" y="3362344"/>
                  <a:ext cx="271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3BD65F-1468-4DE8-9CE6-F7465E999CD9}"/>
                    </a:ext>
                  </a:extLst>
                </p14:cNvPr>
                <p14:cNvContentPartPr/>
                <p14:nvPr/>
              </p14:nvContentPartPr>
              <p14:xfrm>
                <a:off x="4301954" y="3570064"/>
                <a:ext cx="358560" cy="84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3BD65F-1468-4DE8-9CE6-F7465E999CD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293314" y="3561424"/>
                  <a:ext cx="376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8F0485-9A4F-4C89-AF0F-DE124A927495}"/>
                    </a:ext>
                  </a:extLst>
                </p14:cNvPr>
                <p14:cNvContentPartPr/>
                <p14:nvPr/>
              </p14:nvContentPartPr>
              <p14:xfrm>
                <a:off x="4648994" y="3326344"/>
                <a:ext cx="189720" cy="424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8F0485-9A4F-4C89-AF0F-DE124A9274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39994" y="3317704"/>
                  <a:ext cx="2073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82656A-CC11-4CED-A6D3-B1266B86C16A}"/>
                    </a:ext>
                  </a:extLst>
                </p14:cNvPr>
                <p14:cNvContentPartPr/>
                <p14:nvPr/>
              </p14:nvContentPartPr>
              <p14:xfrm>
                <a:off x="4896314" y="3589144"/>
                <a:ext cx="153720" cy="170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82656A-CC11-4CED-A6D3-B1266B86C16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87674" y="3580504"/>
                  <a:ext cx="171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6170342-C35E-42C4-9F85-266F8F4B7BB5}"/>
                    </a:ext>
                  </a:extLst>
                </p14:cNvPr>
                <p14:cNvContentPartPr/>
                <p14:nvPr/>
              </p14:nvContentPartPr>
              <p14:xfrm>
                <a:off x="5366474" y="3593104"/>
                <a:ext cx="171720" cy="175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6170342-C35E-42C4-9F85-266F8F4B7BB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57834" y="3584104"/>
                  <a:ext cx="189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07D994-19D8-4FD9-89E0-5ED727796BB9}"/>
                    </a:ext>
                  </a:extLst>
                </p14:cNvPr>
                <p14:cNvContentPartPr/>
                <p14:nvPr/>
              </p14:nvContentPartPr>
              <p14:xfrm>
                <a:off x="5508314" y="3370264"/>
                <a:ext cx="178560" cy="358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07D994-19D8-4FD9-89E0-5ED727796BB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499314" y="3361624"/>
                  <a:ext cx="196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634BF13-AD3F-43BA-A1AE-B7E8F9C6D353}"/>
                    </a:ext>
                  </a:extLst>
                </p14:cNvPr>
                <p14:cNvContentPartPr/>
                <p14:nvPr/>
              </p14:nvContentPartPr>
              <p14:xfrm>
                <a:off x="5624594" y="3661864"/>
                <a:ext cx="50760" cy="90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634BF13-AD3F-43BA-A1AE-B7E8F9C6D3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15594" y="3653224"/>
                  <a:ext cx="68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3E465D-9F29-4937-B991-14356B824B1F}"/>
                    </a:ext>
                  </a:extLst>
                </p14:cNvPr>
                <p14:cNvContentPartPr/>
                <p14:nvPr/>
              </p14:nvContentPartPr>
              <p14:xfrm>
                <a:off x="5695514" y="3560344"/>
                <a:ext cx="221400" cy="208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3E465D-9F29-4937-B991-14356B824B1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686874" y="3551704"/>
                  <a:ext cx="239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EA09F76-4741-457F-9F3A-ED8B5FF324BC}"/>
                    </a:ext>
                  </a:extLst>
                </p14:cNvPr>
                <p14:cNvContentPartPr/>
                <p14:nvPr/>
              </p14:nvContentPartPr>
              <p14:xfrm>
                <a:off x="6052994" y="3325264"/>
                <a:ext cx="240120" cy="496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EA09F76-4741-457F-9F3A-ED8B5FF324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43994" y="3316264"/>
                  <a:ext cx="257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F94E380-BF8B-4795-BC6E-90E88A10617B}"/>
                    </a:ext>
                  </a:extLst>
                </p14:cNvPr>
                <p14:cNvContentPartPr/>
                <p14:nvPr/>
              </p14:nvContentPartPr>
              <p14:xfrm>
                <a:off x="5980994" y="3559264"/>
                <a:ext cx="327960" cy="79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F94E380-BF8B-4795-BC6E-90E88A10617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971994" y="3550264"/>
                  <a:ext cx="34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AE52FB4-D7CD-467B-B877-C0DBE9164455}"/>
                    </a:ext>
                  </a:extLst>
                </p14:cNvPr>
                <p14:cNvContentPartPr/>
                <p14:nvPr/>
              </p14:nvContentPartPr>
              <p14:xfrm>
                <a:off x="6272594" y="3606064"/>
                <a:ext cx="136080" cy="147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AE52FB4-D7CD-467B-B877-C0DBE916445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63954" y="3597064"/>
                  <a:ext cx="153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92E7058-0A6E-4AD8-81FB-8AA836043EBD}"/>
                    </a:ext>
                  </a:extLst>
                </p14:cNvPr>
                <p14:cNvContentPartPr/>
                <p14:nvPr/>
              </p14:nvContentPartPr>
              <p14:xfrm>
                <a:off x="6433514" y="3679144"/>
                <a:ext cx="50040" cy="79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92E7058-0A6E-4AD8-81FB-8AA836043EB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424874" y="3670144"/>
                  <a:ext cx="67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002B6B1-2F7B-4061-B708-92257FDFAED5}"/>
                    </a:ext>
                  </a:extLst>
                </p14:cNvPr>
                <p14:cNvContentPartPr/>
                <p14:nvPr/>
              </p14:nvContentPartPr>
              <p14:xfrm>
                <a:off x="6556994" y="3499504"/>
                <a:ext cx="6120" cy="2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002B6B1-2F7B-4061-B708-92257FDFAED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48354" y="3490864"/>
                  <a:ext cx="23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B0DEA8-2C70-4481-AB65-2FF0A2D3C4CB}"/>
                    </a:ext>
                  </a:extLst>
                </p14:cNvPr>
                <p14:cNvContentPartPr/>
                <p14:nvPr/>
              </p14:nvContentPartPr>
              <p14:xfrm>
                <a:off x="6634754" y="3369184"/>
                <a:ext cx="175680" cy="356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B0DEA8-2C70-4481-AB65-2FF0A2D3C4C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25754" y="3360184"/>
                  <a:ext cx="193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1A03954-C81E-4DCE-BC77-4DD650DFEFE2}"/>
                    </a:ext>
                  </a:extLst>
                </p14:cNvPr>
                <p14:cNvContentPartPr/>
                <p14:nvPr/>
              </p14:nvContentPartPr>
              <p14:xfrm>
                <a:off x="6619274" y="3561784"/>
                <a:ext cx="250920" cy="165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1A03954-C81E-4DCE-BC77-4DD650DFEFE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10634" y="3552784"/>
                  <a:ext cx="268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0EBEF3-3D4B-4E6F-BF0B-3FA2DAD20927}"/>
                    </a:ext>
                  </a:extLst>
                </p14:cNvPr>
                <p14:cNvContentPartPr/>
                <p14:nvPr/>
              </p14:nvContentPartPr>
              <p14:xfrm>
                <a:off x="6886754" y="3638464"/>
                <a:ext cx="184680" cy="115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0EBEF3-3D4B-4E6F-BF0B-3FA2DAD2092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77754" y="3629824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3AE0A-89D6-4FA1-9EED-2EAEC88117A8}"/>
                    </a:ext>
                  </a:extLst>
                </p14:cNvPr>
                <p14:cNvContentPartPr/>
                <p14:nvPr/>
              </p14:nvContentPartPr>
              <p14:xfrm>
                <a:off x="7230554" y="3292144"/>
                <a:ext cx="191520" cy="398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3AE0A-89D6-4FA1-9EED-2EAEC88117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221914" y="3283504"/>
                  <a:ext cx="209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5D7BD7-1E46-43DF-88E6-8933ED1C9ACB}"/>
                    </a:ext>
                  </a:extLst>
                </p14:cNvPr>
                <p14:cNvContentPartPr/>
                <p14:nvPr/>
              </p14:nvContentPartPr>
              <p14:xfrm>
                <a:off x="7058834" y="3534064"/>
                <a:ext cx="310680" cy="43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5D7BD7-1E46-43DF-88E6-8933ED1C9AC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049834" y="3525064"/>
                  <a:ext cx="32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4E89A2-73FF-4B49-A6F1-53A8FE6CEDB1}"/>
                    </a:ext>
                  </a:extLst>
                </p14:cNvPr>
                <p14:cNvContentPartPr/>
                <p14:nvPr/>
              </p14:nvContentPartPr>
              <p14:xfrm>
                <a:off x="7334594" y="3490144"/>
                <a:ext cx="191520" cy="217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4E89A2-73FF-4B49-A6F1-53A8FE6CEDB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25954" y="3481144"/>
                  <a:ext cx="20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FDE005C-7029-48A8-B1A4-F200583F2D85}"/>
                    </a:ext>
                  </a:extLst>
                </p14:cNvPr>
                <p14:cNvContentPartPr/>
                <p14:nvPr/>
              </p14:nvContentPartPr>
              <p14:xfrm>
                <a:off x="7465274" y="3568264"/>
                <a:ext cx="134640" cy="152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FDE005C-7029-48A8-B1A4-F200583F2D8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56634" y="3559264"/>
                  <a:ext cx="152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0A7567-DD39-4CB3-AA3E-6599E3E08CB8}"/>
                    </a:ext>
                  </a:extLst>
                </p14:cNvPr>
                <p14:cNvContentPartPr/>
                <p14:nvPr/>
              </p14:nvContentPartPr>
              <p14:xfrm>
                <a:off x="7684514" y="3557824"/>
                <a:ext cx="234360" cy="179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0A7567-DD39-4CB3-AA3E-6599E3E08CB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675514" y="3549184"/>
                  <a:ext cx="252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175A62-F9F0-4115-93E1-AAC74BEEB6CE}"/>
                    </a:ext>
                  </a:extLst>
                </p14:cNvPr>
                <p14:cNvContentPartPr/>
                <p14:nvPr/>
              </p14:nvContentPartPr>
              <p14:xfrm>
                <a:off x="8231354" y="3617944"/>
                <a:ext cx="157320" cy="133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175A62-F9F0-4115-93E1-AAC74BEEB6C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222714" y="3609304"/>
                  <a:ext cx="174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454ED19-A796-4ADC-A9B8-A9965E4DC29A}"/>
                    </a:ext>
                  </a:extLst>
                </p14:cNvPr>
                <p14:cNvContentPartPr/>
                <p14:nvPr/>
              </p14:nvContentPartPr>
              <p14:xfrm>
                <a:off x="8528354" y="3192424"/>
                <a:ext cx="338400" cy="612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454ED19-A796-4ADC-A9B8-A9965E4DC29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19714" y="3183424"/>
                  <a:ext cx="356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D050755-6E1A-4760-84BA-400EB64920AD}"/>
                    </a:ext>
                  </a:extLst>
                </p14:cNvPr>
                <p14:cNvContentPartPr/>
                <p14:nvPr/>
              </p14:nvContentPartPr>
              <p14:xfrm>
                <a:off x="8489834" y="3655384"/>
                <a:ext cx="311400" cy="48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D050755-6E1A-4760-84BA-400EB64920A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80834" y="3646744"/>
                  <a:ext cx="329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E94698-5A4C-4560-9EE0-10F211F4D055}"/>
                    </a:ext>
                  </a:extLst>
                </p14:cNvPr>
                <p14:cNvContentPartPr/>
                <p14:nvPr/>
              </p14:nvContentPartPr>
              <p14:xfrm>
                <a:off x="9049634" y="3469984"/>
                <a:ext cx="334080" cy="331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E94698-5A4C-4560-9EE0-10F211F4D05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040994" y="3460984"/>
                  <a:ext cx="351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0751318-6253-41C5-AE1A-75B9D973263D}"/>
                    </a:ext>
                  </a:extLst>
                </p14:cNvPr>
                <p14:cNvContentPartPr/>
                <p14:nvPr/>
              </p14:nvContentPartPr>
              <p14:xfrm>
                <a:off x="9044234" y="3457744"/>
                <a:ext cx="323640" cy="270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0751318-6253-41C5-AE1A-75B9D973263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035594" y="3448744"/>
                  <a:ext cx="341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10C8F0-D0BE-439D-B148-5FAC9179F48C}"/>
                    </a:ext>
                  </a:extLst>
                </p14:cNvPr>
                <p14:cNvContentPartPr/>
                <p14:nvPr/>
              </p14:nvContentPartPr>
              <p14:xfrm>
                <a:off x="4352354" y="4429024"/>
                <a:ext cx="153000" cy="261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10C8F0-D0BE-439D-B148-5FAC9179F48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343714" y="4420384"/>
                  <a:ext cx="170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0ABD824-EE68-4EB4-BCB5-EC797C73CB01}"/>
                    </a:ext>
                  </a:extLst>
                </p14:cNvPr>
                <p14:cNvContentPartPr/>
                <p14:nvPr/>
              </p14:nvContentPartPr>
              <p14:xfrm>
                <a:off x="4478354" y="4250104"/>
                <a:ext cx="282240" cy="223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0ABD824-EE68-4EB4-BCB5-EC797C73CB0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469714" y="4241464"/>
                  <a:ext cx="299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53C122-7495-4825-BC01-2FDC38447936}"/>
                    </a:ext>
                  </a:extLst>
                </p14:cNvPr>
                <p14:cNvContentPartPr/>
                <p14:nvPr/>
              </p14:nvContentPartPr>
              <p14:xfrm>
                <a:off x="4794074" y="4325704"/>
                <a:ext cx="244440" cy="38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53C122-7495-4825-BC01-2FDC3844793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785434" y="4316704"/>
                  <a:ext cx="262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D404FF5-AA7B-4173-B3FC-0B734837F088}"/>
                    </a:ext>
                  </a:extLst>
                </p14:cNvPr>
                <p14:cNvContentPartPr/>
                <p14:nvPr/>
              </p14:nvContentPartPr>
              <p14:xfrm>
                <a:off x="5094314" y="4438744"/>
                <a:ext cx="228600" cy="258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D404FF5-AA7B-4173-B3FC-0B734837F08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085674" y="4430104"/>
                  <a:ext cx="246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7B60567-8D11-4717-9A21-53CC2C9A14A3}"/>
                    </a:ext>
                  </a:extLst>
                </p14:cNvPr>
                <p14:cNvContentPartPr/>
                <p14:nvPr/>
              </p14:nvContentPartPr>
              <p14:xfrm>
                <a:off x="5015114" y="4392304"/>
                <a:ext cx="299520" cy="241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7B60567-8D11-4717-9A21-53CC2C9A14A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006114" y="4383304"/>
                  <a:ext cx="317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C4FA3E5-96B9-4BBC-9FB6-9044BDE91D89}"/>
                    </a:ext>
                  </a:extLst>
                </p14:cNvPr>
                <p14:cNvContentPartPr/>
                <p14:nvPr/>
              </p14:nvContentPartPr>
              <p14:xfrm>
                <a:off x="5447474" y="4447744"/>
                <a:ext cx="162000" cy="39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C4FA3E5-96B9-4BBC-9FB6-9044BDE91D8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438474" y="4439104"/>
                  <a:ext cx="17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60AED89-9877-4BFA-89FA-8C98C1EA1EEC}"/>
                    </a:ext>
                  </a:extLst>
                </p14:cNvPr>
                <p14:cNvContentPartPr/>
                <p14:nvPr/>
              </p14:nvContentPartPr>
              <p14:xfrm>
                <a:off x="5421914" y="4548184"/>
                <a:ext cx="162720" cy="26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60AED89-9877-4BFA-89FA-8C98C1EA1EE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413274" y="4539544"/>
                  <a:ext cx="180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C7738C-686C-44B9-84E6-F7D33BAC5519}"/>
                    </a:ext>
                  </a:extLst>
                </p14:cNvPr>
                <p14:cNvContentPartPr/>
                <p14:nvPr/>
              </p14:nvContentPartPr>
              <p14:xfrm>
                <a:off x="5757434" y="4374304"/>
                <a:ext cx="318240" cy="266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C7738C-686C-44B9-84E6-F7D33BAC551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748794" y="4365304"/>
                  <a:ext cx="335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4EDCDEA-4688-46E7-9B94-DE239EAA89E0}"/>
                    </a:ext>
                  </a:extLst>
                </p14:cNvPr>
                <p14:cNvContentPartPr/>
                <p14:nvPr/>
              </p14:nvContentPartPr>
              <p14:xfrm>
                <a:off x="6059474" y="4194304"/>
                <a:ext cx="170640" cy="551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4EDCDEA-4688-46E7-9B94-DE239EAA89E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050474" y="4185664"/>
                  <a:ext cx="1882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D30EAC-68E7-4956-B0C6-DC04C4B7CE56}"/>
                    </a:ext>
                  </a:extLst>
                </p14:cNvPr>
                <p14:cNvContentPartPr/>
                <p14:nvPr/>
              </p14:nvContentPartPr>
              <p14:xfrm>
                <a:off x="6578594" y="4450624"/>
                <a:ext cx="162360" cy="217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D30EAC-68E7-4956-B0C6-DC04C4B7CE5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69594" y="4441984"/>
                  <a:ext cx="180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24D5AA0-6295-441F-B053-F90B78A6945C}"/>
                    </a:ext>
                  </a:extLst>
                </p14:cNvPr>
                <p14:cNvContentPartPr/>
                <p14:nvPr/>
              </p14:nvContentPartPr>
              <p14:xfrm>
                <a:off x="6774794" y="4420384"/>
                <a:ext cx="176760" cy="250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24D5AA0-6295-441F-B053-F90B78A6945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66154" y="4411384"/>
                  <a:ext cx="194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F25E10-E5BA-4043-8283-AD64A730FFDB}"/>
                    </a:ext>
                  </a:extLst>
                </p14:cNvPr>
                <p14:cNvContentPartPr/>
                <p14:nvPr/>
              </p14:nvContentPartPr>
              <p14:xfrm>
                <a:off x="6976754" y="4497424"/>
                <a:ext cx="97200" cy="104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F25E10-E5BA-4043-8283-AD64A730FFD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67754" y="4488424"/>
                  <a:ext cx="114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0BFCB30-7983-4205-A975-A9CE9A466594}"/>
                    </a:ext>
                  </a:extLst>
                </p14:cNvPr>
                <p14:cNvContentPartPr/>
                <p14:nvPr/>
              </p14:nvContentPartPr>
              <p14:xfrm>
                <a:off x="7126154" y="4489504"/>
                <a:ext cx="151200" cy="145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0BFCB30-7983-4205-A975-A9CE9A46659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117154" y="4480504"/>
                  <a:ext cx="168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DF2BB2E-2CAD-4DA2-8470-5ADF35441F3E}"/>
                    </a:ext>
                  </a:extLst>
                </p14:cNvPr>
                <p14:cNvContentPartPr/>
                <p14:nvPr/>
              </p14:nvContentPartPr>
              <p14:xfrm>
                <a:off x="7140194" y="4528024"/>
                <a:ext cx="326160" cy="581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DF2BB2E-2CAD-4DA2-8470-5ADF35441F3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131194" y="4519024"/>
                  <a:ext cx="3438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8BFFBE5-F866-477B-8091-66352BA2A6CD}"/>
                    </a:ext>
                  </a:extLst>
                </p14:cNvPr>
                <p14:cNvContentPartPr/>
                <p14:nvPr/>
              </p14:nvContentPartPr>
              <p14:xfrm>
                <a:off x="7693514" y="3979024"/>
                <a:ext cx="438120" cy="658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8BFFBE5-F866-477B-8091-66352BA2A6C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684514" y="3970384"/>
                  <a:ext cx="45576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245E217-E752-4D7D-B8E4-A9047D0CA31B}"/>
                    </a:ext>
                  </a:extLst>
                </p14:cNvPr>
                <p14:cNvContentPartPr/>
                <p14:nvPr/>
              </p14:nvContentPartPr>
              <p14:xfrm>
                <a:off x="7676954" y="4429744"/>
                <a:ext cx="343800" cy="71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245E217-E752-4D7D-B8E4-A9047D0CA31B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668314" y="4420744"/>
                  <a:ext cx="36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2210503-07BD-43BB-BEE0-23F5F2F231A6}"/>
                    </a:ext>
                  </a:extLst>
                </p14:cNvPr>
                <p14:cNvContentPartPr/>
                <p14:nvPr/>
              </p14:nvContentPartPr>
              <p14:xfrm>
                <a:off x="7906274" y="4454584"/>
                <a:ext cx="147240" cy="129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2210503-07BD-43BB-BEE0-23F5F2F231A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897634" y="4445944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249907-2C45-4F41-A695-7DAD610C36D5}"/>
                    </a:ext>
                  </a:extLst>
                </p14:cNvPr>
                <p14:cNvContentPartPr/>
                <p14:nvPr/>
              </p14:nvContentPartPr>
              <p14:xfrm>
                <a:off x="8151074" y="4460344"/>
                <a:ext cx="120600" cy="152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249907-2C45-4F41-A695-7DAD610C36D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142074" y="4451344"/>
                  <a:ext cx="138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C05D94-3C99-441B-B8BC-5DFCBE65B353}"/>
                    </a:ext>
                  </a:extLst>
                </p14:cNvPr>
                <p14:cNvContentPartPr/>
                <p14:nvPr/>
              </p14:nvContentPartPr>
              <p14:xfrm>
                <a:off x="8397314" y="4108984"/>
                <a:ext cx="340920" cy="524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C05D94-3C99-441B-B8BC-5DFCBE65B35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88314" y="4100344"/>
                  <a:ext cx="358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E6CA6C9-8DC2-4959-8564-76272C4A24F5}"/>
                    </a:ext>
                  </a:extLst>
                </p14:cNvPr>
                <p14:cNvContentPartPr/>
                <p14:nvPr/>
              </p14:nvContentPartPr>
              <p14:xfrm>
                <a:off x="8621594" y="4452424"/>
                <a:ext cx="147240" cy="146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E6CA6C9-8DC2-4959-8564-76272C4A24F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612954" y="4443424"/>
                  <a:ext cx="164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075270-D5B6-49B3-B760-EB43C03A2F90}"/>
                    </a:ext>
                  </a:extLst>
                </p14:cNvPr>
                <p14:cNvContentPartPr/>
                <p14:nvPr/>
              </p14:nvContentPartPr>
              <p14:xfrm>
                <a:off x="8847674" y="4452424"/>
                <a:ext cx="253080" cy="175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075270-D5B6-49B3-B760-EB43C03A2F9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839034" y="4443424"/>
                  <a:ext cx="270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8DE4D87-332B-493A-B8B4-2ED7037F381F}"/>
                    </a:ext>
                  </a:extLst>
                </p14:cNvPr>
                <p14:cNvContentPartPr/>
                <p14:nvPr/>
              </p14:nvContentPartPr>
              <p14:xfrm>
                <a:off x="9156554" y="4497424"/>
                <a:ext cx="68760" cy="119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8DE4D87-332B-493A-B8B4-2ED7037F381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147914" y="4488784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F96B186-C61A-4D74-8457-C81000DEC6EC}"/>
                    </a:ext>
                  </a:extLst>
                </p14:cNvPr>
                <p14:cNvContentPartPr/>
                <p14:nvPr/>
              </p14:nvContentPartPr>
              <p14:xfrm>
                <a:off x="9267074" y="4381864"/>
                <a:ext cx="9360" cy="6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F96B186-C61A-4D74-8457-C81000DEC6E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58434" y="4373224"/>
                  <a:ext cx="27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C571451-F194-4C10-8E6D-CD04BA66EF11}"/>
                    </a:ext>
                  </a:extLst>
                </p14:cNvPr>
                <p14:cNvContentPartPr/>
                <p14:nvPr/>
              </p14:nvContentPartPr>
              <p14:xfrm>
                <a:off x="9320714" y="4459984"/>
                <a:ext cx="156600" cy="140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C571451-F194-4C10-8E6D-CD04BA66EF1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312074" y="4451344"/>
                  <a:ext cx="17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0940940-A47D-41FA-AD60-DBB15397FC3C}"/>
                    </a:ext>
                  </a:extLst>
                </p14:cNvPr>
                <p14:cNvContentPartPr/>
                <p14:nvPr/>
              </p14:nvContentPartPr>
              <p14:xfrm>
                <a:off x="9589994" y="4198984"/>
                <a:ext cx="263520" cy="390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0940940-A47D-41FA-AD60-DBB15397FC3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581354" y="4189984"/>
                  <a:ext cx="2811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488CAC8-8775-4C6A-8391-28B83CFB3102}"/>
                    </a:ext>
                  </a:extLst>
                </p14:cNvPr>
                <p14:cNvContentPartPr/>
                <p14:nvPr/>
              </p14:nvContentPartPr>
              <p14:xfrm>
                <a:off x="9750194" y="4365664"/>
                <a:ext cx="164880" cy="301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488CAC8-8775-4C6A-8391-28B83CFB310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741554" y="4357024"/>
                  <a:ext cx="182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B7C7A7E-3D21-4C28-AF55-C7A4D3B471C5}"/>
                    </a:ext>
                  </a:extLst>
                </p14:cNvPr>
                <p14:cNvContentPartPr/>
                <p14:nvPr/>
              </p14:nvContentPartPr>
              <p14:xfrm>
                <a:off x="10037114" y="4692184"/>
                <a:ext cx="42480" cy="41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B7C7A7E-3D21-4C28-AF55-C7A4D3B471C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028114" y="4683184"/>
                  <a:ext cx="60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EB4F018-9236-42C6-814F-509B2DD0DD54}"/>
                    </a:ext>
                  </a:extLst>
                </p14:cNvPr>
                <p14:cNvContentPartPr/>
                <p14:nvPr/>
              </p14:nvContentPartPr>
              <p14:xfrm>
                <a:off x="9424394" y="3786064"/>
                <a:ext cx="108000" cy="185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EB4F018-9236-42C6-814F-509B2DD0DD5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415394" y="3777064"/>
                  <a:ext cx="125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9FF8822-4EB6-4EAC-B608-20D858AF9E2F}"/>
                    </a:ext>
                  </a:extLst>
                </p14:cNvPr>
                <p14:cNvContentPartPr/>
                <p14:nvPr/>
              </p14:nvContentPartPr>
              <p14:xfrm>
                <a:off x="9631754" y="3599224"/>
                <a:ext cx="61560" cy="133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9FF8822-4EB6-4EAC-B608-20D858AF9E2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623114" y="3590224"/>
                  <a:ext cx="79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8195E9E-EE1D-4EE1-A49E-0811E7079061}"/>
                    </a:ext>
                  </a:extLst>
                </p14:cNvPr>
                <p14:cNvContentPartPr/>
                <p14:nvPr/>
              </p14:nvContentPartPr>
              <p14:xfrm>
                <a:off x="9757754" y="3469264"/>
                <a:ext cx="15120" cy="7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8195E9E-EE1D-4EE1-A49E-0811E707906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749114" y="3460624"/>
                  <a:ext cx="32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7C6BBF4-D26C-460C-B50E-CDD6AA6764F8}"/>
                    </a:ext>
                  </a:extLst>
                </p14:cNvPr>
                <p14:cNvContentPartPr/>
                <p14:nvPr/>
              </p14:nvContentPartPr>
              <p14:xfrm>
                <a:off x="9780434" y="3549184"/>
                <a:ext cx="196920" cy="178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7C6BBF4-D26C-460C-B50E-CDD6AA6764F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771794" y="3540544"/>
                  <a:ext cx="21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DA71203-BDF1-4294-9081-3E0193B38AEE}"/>
                    </a:ext>
                  </a:extLst>
                </p14:cNvPr>
                <p14:cNvContentPartPr/>
                <p14:nvPr/>
              </p14:nvContentPartPr>
              <p14:xfrm>
                <a:off x="10002914" y="3573664"/>
                <a:ext cx="104760" cy="1641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DA71203-BDF1-4294-9081-3E0193B38AE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994274" y="3565024"/>
                  <a:ext cx="12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760431C-8C8A-46C6-B1C9-E88E3087FCCE}"/>
                    </a:ext>
                  </a:extLst>
                </p14:cNvPr>
                <p14:cNvContentPartPr/>
                <p14:nvPr/>
              </p14:nvContentPartPr>
              <p14:xfrm>
                <a:off x="10171394" y="3342544"/>
                <a:ext cx="196200" cy="3585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760431C-8C8A-46C6-B1C9-E88E3087FCC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162754" y="3333904"/>
                  <a:ext cx="213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25FD53A-654A-4AA9-BD73-14C68C05CAF5}"/>
                    </a:ext>
                  </a:extLst>
                </p14:cNvPr>
                <p14:cNvContentPartPr/>
                <p14:nvPr/>
              </p14:nvContentPartPr>
              <p14:xfrm>
                <a:off x="10253834" y="3562504"/>
                <a:ext cx="108000" cy="1566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25FD53A-654A-4AA9-BD73-14C68C05CAF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244834" y="3553504"/>
                  <a:ext cx="125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304F8D1-F27F-4E32-9D40-E9DAE7C04065}"/>
                    </a:ext>
                  </a:extLst>
                </p14:cNvPr>
                <p14:cNvContentPartPr/>
                <p14:nvPr/>
              </p14:nvContentPartPr>
              <p14:xfrm>
                <a:off x="10405754" y="3558544"/>
                <a:ext cx="172440" cy="1562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304F8D1-F27F-4E32-9D40-E9DAE7C0406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396754" y="3549904"/>
                  <a:ext cx="19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A412E48-F7B9-4377-88BF-28BC6D57395A}"/>
                    </a:ext>
                  </a:extLst>
                </p14:cNvPr>
                <p14:cNvContentPartPr/>
                <p14:nvPr/>
              </p14:nvContentPartPr>
              <p14:xfrm>
                <a:off x="10556594" y="3336784"/>
                <a:ext cx="153720" cy="360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A412E48-F7B9-4377-88BF-28BC6D57395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547954" y="3328144"/>
                  <a:ext cx="1713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87C5BC2-24B3-446E-B677-541126E109E8}"/>
                    </a:ext>
                  </a:extLst>
                </p14:cNvPr>
                <p14:cNvContentPartPr/>
                <p14:nvPr/>
              </p14:nvContentPartPr>
              <p14:xfrm>
                <a:off x="10793834" y="3572224"/>
                <a:ext cx="124920" cy="119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87C5BC2-24B3-446E-B677-541126E109E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785194" y="3563224"/>
                  <a:ext cx="14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F7DAC77-52F3-415A-AB6A-27DD11787017}"/>
                    </a:ext>
                  </a:extLst>
                </p14:cNvPr>
                <p14:cNvContentPartPr/>
                <p14:nvPr/>
              </p14:nvContentPartPr>
              <p14:xfrm>
                <a:off x="10936394" y="3548104"/>
                <a:ext cx="179640" cy="4572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F7DAC77-52F3-415A-AB6A-27DD1178701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927394" y="3539464"/>
                  <a:ext cx="1972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D4F185D-E3D8-4129-8AE7-758AF70BE383}"/>
                    </a:ext>
                  </a:extLst>
                </p14:cNvPr>
                <p14:cNvContentPartPr/>
                <p14:nvPr/>
              </p14:nvContentPartPr>
              <p14:xfrm>
                <a:off x="9460394" y="3999904"/>
                <a:ext cx="147240" cy="2019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D4F185D-E3D8-4129-8AE7-758AF70BE38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51754" y="3991264"/>
                  <a:ext cx="164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7DEE0BE-3B49-4487-A79D-C8249A508DAF}"/>
                    </a:ext>
                  </a:extLst>
                </p14:cNvPr>
                <p14:cNvContentPartPr/>
                <p14:nvPr/>
              </p14:nvContentPartPr>
              <p14:xfrm>
                <a:off x="9574874" y="3847624"/>
                <a:ext cx="260280" cy="1710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7DEE0BE-3B49-4487-A79D-C8249A508D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566234" y="3838624"/>
                  <a:ext cx="277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D5946E2-DCDF-43F7-9AC4-2594D7ED7DB2}"/>
                    </a:ext>
                  </a:extLst>
                </p14:cNvPr>
                <p14:cNvContentPartPr/>
                <p14:nvPr/>
              </p14:nvContentPartPr>
              <p14:xfrm>
                <a:off x="9816794" y="3937624"/>
                <a:ext cx="139320" cy="117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D5946E2-DCDF-43F7-9AC4-2594D7ED7DB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08154" y="3928624"/>
                  <a:ext cx="156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4DAD383-AF6E-4577-B6C9-6A795E050B85}"/>
                    </a:ext>
                  </a:extLst>
                </p14:cNvPr>
                <p14:cNvContentPartPr/>
                <p14:nvPr/>
              </p14:nvContentPartPr>
              <p14:xfrm>
                <a:off x="9994634" y="3919624"/>
                <a:ext cx="144000" cy="1436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4DAD383-AF6E-4577-B6C9-6A795E050B8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985994" y="3910624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0817085-D385-4408-BE6B-99244CEE7CFB}"/>
                    </a:ext>
                  </a:extLst>
                </p14:cNvPr>
                <p14:cNvContentPartPr/>
                <p14:nvPr/>
              </p14:nvContentPartPr>
              <p14:xfrm>
                <a:off x="10108034" y="3927904"/>
                <a:ext cx="172440" cy="110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0817085-D385-4408-BE6B-99244CEE7CF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099394" y="3919264"/>
                  <a:ext cx="190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4038AAE-CD51-40FD-97E7-6F994FDC5688}"/>
                    </a:ext>
                  </a:extLst>
                </p14:cNvPr>
                <p14:cNvContentPartPr/>
                <p14:nvPr/>
              </p14:nvContentPartPr>
              <p14:xfrm>
                <a:off x="10297394" y="3929704"/>
                <a:ext cx="183600" cy="104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4038AAE-CD51-40FD-97E7-6F994FDC568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288754" y="3921064"/>
                  <a:ext cx="201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6B36BB1-3E90-42C6-9806-71410110F965}"/>
                    </a:ext>
                  </a:extLst>
                </p14:cNvPr>
                <p14:cNvContentPartPr/>
                <p14:nvPr/>
              </p14:nvContentPartPr>
              <p14:xfrm>
                <a:off x="10537874" y="3914584"/>
                <a:ext cx="131040" cy="1166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6B36BB1-3E90-42C6-9806-71410110F965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529234" y="3905584"/>
                  <a:ext cx="14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7DECB96-E6E6-4777-BDD8-09576C4F8E1E}"/>
                    </a:ext>
                  </a:extLst>
                </p14:cNvPr>
                <p14:cNvContentPartPr/>
                <p14:nvPr/>
              </p14:nvContentPartPr>
              <p14:xfrm>
                <a:off x="10714994" y="3724504"/>
                <a:ext cx="175680" cy="3196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7DECB96-E6E6-4777-BDD8-09576C4F8E1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706354" y="3715864"/>
                  <a:ext cx="193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6AD1337-31CF-4F33-B8A2-4251E1536D6E}"/>
                    </a:ext>
                  </a:extLst>
                </p14:cNvPr>
                <p14:cNvContentPartPr/>
                <p14:nvPr/>
              </p14:nvContentPartPr>
              <p14:xfrm>
                <a:off x="10645874" y="3877864"/>
                <a:ext cx="240840" cy="248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6AD1337-31CF-4F33-B8A2-4251E1536D6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636874" y="3868864"/>
                  <a:ext cx="258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28C750E-D13C-4D78-8FD1-3D258342532C}"/>
                    </a:ext>
                  </a:extLst>
                </p14:cNvPr>
                <p14:cNvContentPartPr/>
                <p14:nvPr/>
              </p14:nvContentPartPr>
              <p14:xfrm>
                <a:off x="10850714" y="3919624"/>
                <a:ext cx="134640" cy="1242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28C750E-D13C-4D78-8FD1-3D258342532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842074" y="3910984"/>
                  <a:ext cx="152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51D33C3-89BA-4521-8029-AD6BD86B0F1D}"/>
                    </a:ext>
                  </a:extLst>
                </p14:cNvPr>
                <p14:cNvContentPartPr/>
                <p14:nvPr/>
              </p14:nvContentPartPr>
              <p14:xfrm>
                <a:off x="10974194" y="3896944"/>
                <a:ext cx="170280" cy="141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51D33C3-89BA-4521-8029-AD6BD86B0F1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965554" y="3888304"/>
                  <a:ext cx="187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CE82607-8EB1-43B4-9D00-D6B6C37F244F}"/>
                    </a:ext>
                  </a:extLst>
                </p14:cNvPr>
                <p14:cNvContentPartPr/>
                <p14:nvPr/>
              </p14:nvContentPartPr>
              <p14:xfrm>
                <a:off x="11104874" y="3892624"/>
                <a:ext cx="156600" cy="1508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CE82607-8EB1-43B4-9D00-D6B6C37F244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095874" y="3883624"/>
                  <a:ext cx="17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023173B-C690-4D96-99E0-AB4E6523F9A8}"/>
                    </a:ext>
                  </a:extLst>
                </p14:cNvPr>
                <p14:cNvContentPartPr/>
                <p14:nvPr/>
              </p14:nvContentPartPr>
              <p14:xfrm>
                <a:off x="11375234" y="3709744"/>
                <a:ext cx="232920" cy="2937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023173B-C690-4D96-99E0-AB4E6523F9A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366234" y="3700744"/>
                  <a:ext cx="25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98A05ED-4B59-46FB-A64E-3324E769A32D}"/>
                    </a:ext>
                  </a:extLst>
                </p14:cNvPr>
                <p14:cNvContentPartPr/>
                <p14:nvPr/>
              </p14:nvContentPartPr>
              <p14:xfrm>
                <a:off x="11446154" y="4177024"/>
                <a:ext cx="20880" cy="126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98A05ED-4B59-46FB-A64E-3324E769A32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437154" y="4168024"/>
                  <a:ext cx="38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F799387-3235-422C-9747-59A5842950BC}"/>
                    </a:ext>
                  </a:extLst>
                </p14:cNvPr>
                <p14:cNvContentPartPr/>
                <p14:nvPr/>
              </p14:nvContentPartPr>
              <p14:xfrm>
                <a:off x="11183388" y="5348572"/>
                <a:ext cx="35280" cy="145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F799387-3235-422C-9747-59A5842950B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174748" y="5339932"/>
                  <a:ext cx="52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F968A9D-6C88-4546-871D-70F7DF9115C1}"/>
                    </a:ext>
                  </a:extLst>
                </p14:cNvPr>
                <p14:cNvContentPartPr/>
                <p14:nvPr/>
              </p14:nvContentPartPr>
              <p14:xfrm>
                <a:off x="11113548" y="5119612"/>
                <a:ext cx="13680" cy="126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F968A9D-6C88-4546-871D-70F7DF9115C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104908" y="5110972"/>
                  <a:ext cx="31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5E90352-D28A-4A08-914F-EBEA12D775CC}"/>
                    </a:ext>
                  </a:extLst>
                </p14:cNvPr>
                <p14:cNvContentPartPr/>
                <p14:nvPr/>
              </p14:nvContentPartPr>
              <p14:xfrm>
                <a:off x="11246748" y="4630732"/>
                <a:ext cx="108360" cy="6213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5E90352-D28A-4A08-914F-EBEA12D775C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238108" y="4622092"/>
                  <a:ext cx="1260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B040C64-AA31-4D7B-8A69-6CA903363942}"/>
                    </a:ext>
                  </a:extLst>
                </p14:cNvPr>
                <p14:cNvContentPartPr/>
                <p14:nvPr/>
              </p14:nvContentPartPr>
              <p14:xfrm>
                <a:off x="11305428" y="5004412"/>
                <a:ext cx="63720" cy="1807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B040C64-AA31-4D7B-8A69-6CA90336394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96428" y="4995412"/>
                  <a:ext cx="81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0E7CB18-AF3C-499D-86EF-7A9B165B8E0A}"/>
                    </a:ext>
                  </a:extLst>
                </p14:cNvPr>
                <p14:cNvContentPartPr/>
                <p14:nvPr/>
              </p14:nvContentPartPr>
              <p14:xfrm>
                <a:off x="11293548" y="5577892"/>
                <a:ext cx="97560" cy="2059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0E7CB18-AF3C-499D-86EF-7A9B165B8E0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284908" y="5568892"/>
                  <a:ext cx="11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EFEFFA4-006D-4FC8-A111-9A9407CE405E}"/>
                    </a:ext>
                  </a:extLst>
                </p14:cNvPr>
                <p14:cNvContentPartPr/>
                <p14:nvPr/>
              </p14:nvContentPartPr>
              <p14:xfrm>
                <a:off x="11431788" y="5531092"/>
                <a:ext cx="101880" cy="300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EFEFFA4-006D-4FC8-A111-9A9407CE405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423148" y="5522092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E4045EF-D2F3-4373-BDA0-D6A2D5E248BB}"/>
                    </a:ext>
                  </a:extLst>
                </p14:cNvPr>
                <p14:cNvContentPartPr/>
                <p14:nvPr/>
              </p14:nvContentPartPr>
              <p14:xfrm>
                <a:off x="11409468" y="5375932"/>
                <a:ext cx="116280" cy="2239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E4045EF-D2F3-4373-BDA0-D6A2D5E248BB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400468" y="5366932"/>
                  <a:ext cx="133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E2365BF-BFCD-4D75-ACAD-4B4BC5EFB020}"/>
                    </a:ext>
                  </a:extLst>
                </p14:cNvPr>
                <p14:cNvContentPartPr/>
                <p14:nvPr/>
              </p14:nvContentPartPr>
              <p14:xfrm>
                <a:off x="11612868" y="5327692"/>
                <a:ext cx="45000" cy="3870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E2365BF-BFCD-4D75-ACAD-4B4BC5EFB02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603868" y="5318692"/>
                  <a:ext cx="62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E38BB04-223C-4E35-A262-04327910ADD8}"/>
                    </a:ext>
                  </a:extLst>
                </p14:cNvPr>
                <p14:cNvContentPartPr/>
                <p14:nvPr/>
              </p14:nvContentPartPr>
              <p14:xfrm>
                <a:off x="11557788" y="5194852"/>
                <a:ext cx="147960" cy="2268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E38BB04-223C-4E35-A262-04327910ADD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548788" y="5186212"/>
                  <a:ext cx="16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BF26E7A-3F03-4F67-81C9-CFD95CD66DC7}"/>
                    </a:ext>
                  </a:extLst>
                </p14:cNvPr>
                <p14:cNvContentPartPr/>
                <p14:nvPr/>
              </p14:nvContentPartPr>
              <p14:xfrm>
                <a:off x="11730948" y="4966252"/>
                <a:ext cx="102960" cy="300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BF26E7A-3F03-4F67-81C9-CFD95CD66DC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721948" y="4957252"/>
                  <a:ext cx="120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9E67B05-3341-4AA3-B43E-48E8D0202799}"/>
                    </a:ext>
                  </a:extLst>
                </p14:cNvPr>
                <p14:cNvContentPartPr/>
                <p14:nvPr/>
              </p14:nvContentPartPr>
              <p14:xfrm>
                <a:off x="11857308" y="4940332"/>
                <a:ext cx="84960" cy="2109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9E67B05-3341-4AA3-B43E-48E8D0202799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848308" y="4931692"/>
                  <a:ext cx="102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477BBA4-378A-4D8C-9B66-C0BC618A7DA9}"/>
                    </a:ext>
                  </a:extLst>
                </p14:cNvPr>
                <p14:cNvContentPartPr/>
                <p14:nvPr/>
              </p14:nvContentPartPr>
              <p14:xfrm>
                <a:off x="11945868" y="4930252"/>
                <a:ext cx="147600" cy="306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477BBA4-378A-4D8C-9B66-C0BC618A7DA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937228" y="4921612"/>
                  <a:ext cx="165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7AA9550-76FA-4A47-BB90-55910B9017D9}"/>
                    </a:ext>
                  </a:extLst>
                </p14:cNvPr>
                <p14:cNvContentPartPr/>
                <p14:nvPr/>
              </p14:nvContentPartPr>
              <p14:xfrm>
                <a:off x="11887548" y="4684732"/>
                <a:ext cx="200880" cy="2869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7AA9550-76FA-4A47-BB90-55910B9017D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878548" y="4676092"/>
                  <a:ext cx="218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C082B8B-B992-4B5C-8738-BF5D54D2C1CA}"/>
                    </a:ext>
                  </a:extLst>
                </p14:cNvPr>
                <p14:cNvContentPartPr/>
                <p14:nvPr/>
              </p14:nvContentPartPr>
              <p14:xfrm>
                <a:off x="11429988" y="5944012"/>
                <a:ext cx="132840" cy="2980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C082B8B-B992-4B5C-8738-BF5D54D2C1C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421348" y="5935012"/>
                  <a:ext cx="150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0436172-1998-44CE-8F3A-CA22C12B92A6}"/>
                    </a:ext>
                  </a:extLst>
                </p14:cNvPr>
                <p14:cNvContentPartPr/>
                <p14:nvPr/>
              </p14:nvContentPartPr>
              <p14:xfrm>
                <a:off x="11633028" y="5914852"/>
                <a:ext cx="20520" cy="1220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0436172-1998-44CE-8F3A-CA22C12B92A6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624028" y="5906212"/>
                  <a:ext cx="38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50E4830-C29F-49E6-9814-09D82FE9FDA0}"/>
                    </a:ext>
                  </a:extLst>
                </p14:cNvPr>
                <p14:cNvContentPartPr/>
                <p14:nvPr/>
              </p14:nvContentPartPr>
              <p14:xfrm>
                <a:off x="11603508" y="5708932"/>
                <a:ext cx="12600" cy="48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50E4830-C29F-49E6-9814-09D82FE9FDA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594508" y="5700292"/>
                  <a:ext cx="3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BED22B9-5885-4213-B888-6F0391E42A91}"/>
                    </a:ext>
                  </a:extLst>
                </p14:cNvPr>
                <p14:cNvContentPartPr/>
                <p14:nvPr/>
              </p14:nvContentPartPr>
              <p14:xfrm>
                <a:off x="11712588" y="5766172"/>
                <a:ext cx="154080" cy="1476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BED22B9-5885-4213-B888-6F0391E42A9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703588" y="5757172"/>
                  <a:ext cx="171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13BEE35-E25A-4C4D-BC0B-965369BA71D3}"/>
                    </a:ext>
                  </a:extLst>
                </p14:cNvPr>
                <p14:cNvContentPartPr/>
                <p14:nvPr/>
              </p14:nvContentPartPr>
              <p14:xfrm>
                <a:off x="11778468" y="5413732"/>
                <a:ext cx="169560" cy="352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13BEE35-E25A-4C4D-BC0B-965369BA71D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769468" y="5404732"/>
                  <a:ext cx="187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F41A4F0-8D79-424E-8517-C6C070B0871D}"/>
                    </a:ext>
                  </a:extLst>
                </p14:cNvPr>
                <p14:cNvContentPartPr/>
                <p14:nvPr/>
              </p14:nvContentPartPr>
              <p14:xfrm>
                <a:off x="11782428" y="5446132"/>
                <a:ext cx="116280" cy="203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F41A4F0-8D79-424E-8517-C6C070B0871D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773788" y="5437492"/>
                  <a:ext cx="133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3CCD205-0C3E-4D47-8452-ADF360539881}"/>
                    </a:ext>
                  </a:extLst>
                </p14:cNvPr>
                <p14:cNvContentPartPr/>
                <p14:nvPr/>
              </p14:nvContentPartPr>
              <p14:xfrm>
                <a:off x="11945868" y="5402212"/>
                <a:ext cx="160920" cy="2743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3CCD205-0C3E-4D47-8452-ADF36053988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937228" y="5393572"/>
                  <a:ext cx="178560" cy="29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271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5752D3-9947-4FBB-9A52-45F139D9B2AB}"/>
                  </a:ext>
                </a:extLst>
              </p14:cNvPr>
              <p14:cNvContentPartPr/>
              <p14:nvPr/>
            </p14:nvContentPartPr>
            <p14:xfrm>
              <a:off x="831194" y="520864"/>
              <a:ext cx="268560" cy="23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5752D3-9947-4FBB-9A52-45F139D9B2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554" y="511864"/>
                <a:ext cx="286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DA874D-04BC-4BA1-81AB-1408F20031D2}"/>
                  </a:ext>
                </a:extLst>
              </p14:cNvPr>
              <p14:cNvContentPartPr/>
              <p14:nvPr/>
            </p14:nvContentPartPr>
            <p14:xfrm>
              <a:off x="1264994" y="448504"/>
              <a:ext cx="198000" cy="37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DA874D-04BC-4BA1-81AB-1408F2003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5994" y="439504"/>
                <a:ext cx="21564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8ED710C-568C-4E6F-AEB8-B1724D74BA8B}"/>
              </a:ext>
            </a:extLst>
          </p:cNvPr>
          <p:cNvGrpSpPr/>
          <p:nvPr/>
        </p:nvGrpSpPr>
        <p:grpSpPr>
          <a:xfrm>
            <a:off x="1750274" y="246184"/>
            <a:ext cx="5483160" cy="1358640"/>
            <a:chOff x="1750274" y="246184"/>
            <a:chExt cx="5483160" cy="13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DEBAB2-47DA-46B7-BDA2-3A82AD5BC320}"/>
                    </a:ext>
                  </a:extLst>
                </p14:cNvPr>
                <p14:cNvContentPartPr/>
                <p14:nvPr/>
              </p14:nvContentPartPr>
              <p14:xfrm>
                <a:off x="1818674" y="524464"/>
                <a:ext cx="250560" cy="313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DEBAB2-47DA-46B7-BDA2-3A82AD5BC3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0034" y="515824"/>
                  <a:ext cx="268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3B7254-6F2C-48FE-9C96-F339125D6BC6}"/>
                    </a:ext>
                  </a:extLst>
                </p14:cNvPr>
                <p14:cNvContentPartPr/>
                <p14:nvPr/>
              </p14:nvContentPartPr>
              <p14:xfrm>
                <a:off x="1750274" y="504664"/>
                <a:ext cx="327240" cy="276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3B7254-6F2C-48FE-9C96-F339125D6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1634" y="495664"/>
                  <a:ext cx="344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FCB20E-787E-4ADA-8C95-EC0F6D8FFE6C}"/>
                    </a:ext>
                  </a:extLst>
                </p14:cNvPr>
                <p14:cNvContentPartPr/>
                <p14:nvPr/>
              </p14:nvContentPartPr>
              <p14:xfrm>
                <a:off x="2256794" y="580984"/>
                <a:ext cx="365760" cy="15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FCB20E-787E-4ADA-8C95-EC0F6D8FFE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8154" y="571984"/>
                  <a:ext cx="38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22B896-1841-4296-ABEC-FE9D6A0AB526}"/>
                    </a:ext>
                  </a:extLst>
                </p14:cNvPr>
                <p14:cNvContentPartPr/>
                <p14:nvPr/>
              </p14:nvContentPartPr>
              <p14:xfrm>
                <a:off x="2869154" y="463264"/>
                <a:ext cx="138600" cy="308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22B896-1841-4296-ABEC-FE9D6A0AB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0154" y="454264"/>
                  <a:ext cx="156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151C75-995B-4C49-99A7-79E172CD4F31}"/>
                    </a:ext>
                  </a:extLst>
                </p14:cNvPr>
                <p14:cNvContentPartPr/>
                <p14:nvPr/>
              </p14:nvContentPartPr>
              <p14:xfrm>
                <a:off x="3026114" y="370744"/>
                <a:ext cx="187560" cy="434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151C75-995B-4C49-99A7-79E172CD4F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7474" y="361744"/>
                  <a:ext cx="205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12E955-1831-477C-AC71-2DD75BFBEFA7}"/>
                    </a:ext>
                  </a:extLst>
                </p14:cNvPr>
                <p14:cNvContentPartPr/>
                <p14:nvPr/>
              </p14:nvContentPartPr>
              <p14:xfrm>
                <a:off x="2917754" y="602224"/>
                <a:ext cx="213480" cy="6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12E955-1831-477C-AC71-2DD75BFBEF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8754" y="593224"/>
                  <a:ext cx="231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A9E4F8-5880-4F6D-B4DD-0FDBAD496716}"/>
                    </a:ext>
                  </a:extLst>
                </p14:cNvPr>
                <p14:cNvContentPartPr/>
                <p14:nvPr/>
              </p14:nvContentPartPr>
              <p14:xfrm>
                <a:off x="3367754" y="373264"/>
                <a:ext cx="244440" cy="45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A9E4F8-5880-4F6D-B4DD-0FDBAD4967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8754" y="364624"/>
                  <a:ext cx="2620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273504-77F8-4E07-AC1A-A124A7FFD623}"/>
                    </a:ext>
                  </a:extLst>
                </p14:cNvPr>
                <p14:cNvContentPartPr/>
                <p14:nvPr/>
              </p14:nvContentPartPr>
              <p14:xfrm>
                <a:off x="3754754" y="421504"/>
                <a:ext cx="318960" cy="25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273504-77F8-4E07-AC1A-A124A7FFD6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5754" y="412504"/>
                  <a:ext cx="336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D67702-B971-4ADC-836F-143256941EB1}"/>
                    </a:ext>
                  </a:extLst>
                </p14:cNvPr>
                <p14:cNvContentPartPr/>
                <p14:nvPr/>
              </p14:nvContentPartPr>
              <p14:xfrm>
                <a:off x="4098194" y="528064"/>
                <a:ext cx="127080" cy="146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D67702-B971-4ADC-836F-143256941E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89554" y="519064"/>
                  <a:ext cx="144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BD002B-2F85-47DC-97E4-F522284D090D}"/>
                    </a:ext>
                  </a:extLst>
                </p14:cNvPr>
                <p14:cNvContentPartPr/>
                <p14:nvPr/>
              </p14:nvContentPartPr>
              <p14:xfrm>
                <a:off x="4287194" y="487384"/>
                <a:ext cx="197280" cy="161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BD002B-2F85-47DC-97E4-F522284D09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8554" y="478744"/>
                  <a:ext cx="214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F17D22-32CC-42A7-AF2C-852D353E561A}"/>
                    </a:ext>
                  </a:extLst>
                </p14:cNvPr>
                <p14:cNvContentPartPr/>
                <p14:nvPr/>
              </p14:nvContentPartPr>
              <p14:xfrm>
                <a:off x="4587794" y="646144"/>
                <a:ext cx="98640" cy="217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F17D22-32CC-42A7-AF2C-852D353E56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78794" y="637144"/>
                  <a:ext cx="116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AAC3C3-589F-4C72-8C36-C2401B9086BF}"/>
                    </a:ext>
                  </a:extLst>
                </p14:cNvPr>
                <p14:cNvContentPartPr/>
                <p14:nvPr/>
              </p14:nvContentPartPr>
              <p14:xfrm>
                <a:off x="4873274" y="508624"/>
                <a:ext cx="79920" cy="16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AAC3C3-589F-4C72-8C36-C2401B9086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4634" y="499624"/>
                  <a:ext cx="97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FE02F4-901F-4C54-9AD0-4655E547DC75}"/>
                    </a:ext>
                  </a:extLst>
                </p14:cNvPr>
                <p14:cNvContentPartPr/>
                <p14:nvPr/>
              </p14:nvContentPartPr>
              <p14:xfrm>
                <a:off x="5016194" y="499264"/>
                <a:ext cx="143280" cy="14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FE02F4-901F-4C54-9AD0-4655E547DC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07194" y="490624"/>
                  <a:ext cx="160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917A50-73FB-4392-8A6D-6270284060ED}"/>
                    </a:ext>
                  </a:extLst>
                </p14:cNvPr>
                <p14:cNvContentPartPr/>
                <p14:nvPr/>
              </p14:nvContentPartPr>
              <p14:xfrm>
                <a:off x="5265674" y="476224"/>
                <a:ext cx="163800" cy="184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917A50-73FB-4392-8A6D-6270284060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7034" y="467584"/>
                  <a:ext cx="181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B317FF-A704-4550-8CBB-35AF1802F5E1}"/>
                    </a:ext>
                  </a:extLst>
                </p14:cNvPr>
                <p14:cNvContentPartPr/>
                <p14:nvPr/>
              </p14:nvContentPartPr>
              <p14:xfrm>
                <a:off x="5437034" y="700504"/>
                <a:ext cx="156600" cy="24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B317FF-A704-4550-8CBB-35AF1802F5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8034" y="691504"/>
                  <a:ext cx="174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2EA936-8100-4560-8027-DBBF5554176A}"/>
                    </a:ext>
                  </a:extLst>
                </p14:cNvPr>
                <p14:cNvContentPartPr/>
                <p14:nvPr/>
              </p14:nvContentPartPr>
              <p14:xfrm>
                <a:off x="5844554" y="420064"/>
                <a:ext cx="224280" cy="21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2EA936-8100-4560-8027-DBBF555417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35554" y="411064"/>
                  <a:ext cx="241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A4C72C-6D7B-4F03-B3C4-492E57189DA4}"/>
                    </a:ext>
                  </a:extLst>
                </p14:cNvPr>
                <p14:cNvContentPartPr/>
                <p14:nvPr/>
              </p14:nvContentPartPr>
              <p14:xfrm>
                <a:off x="6249554" y="472264"/>
                <a:ext cx="150840" cy="14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A4C72C-6D7B-4F03-B3C4-492E57189D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0554" y="463624"/>
                  <a:ext cx="168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AB4A27-46BE-4D12-AEFF-AB80DEE9FCAB}"/>
                    </a:ext>
                  </a:extLst>
                </p14:cNvPr>
                <p14:cNvContentPartPr/>
                <p14:nvPr/>
              </p14:nvContentPartPr>
              <p14:xfrm>
                <a:off x="6600914" y="246184"/>
                <a:ext cx="222120" cy="46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AB4A27-46BE-4D12-AEFF-AB80DEE9FC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2274" y="237544"/>
                  <a:ext cx="239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218A02-0DCC-402C-8E34-ABDB1E4538F2}"/>
                    </a:ext>
                  </a:extLst>
                </p14:cNvPr>
                <p14:cNvContentPartPr/>
                <p14:nvPr/>
              </p14:nvContentPartPr>
              <p14:xfrm>
                <a:off x="2653514" y="1265344"/>
                <a:ext cx="197280" cy="7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218A02-0DCC-402C-8E34-ABDB1E4538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44514" y="1256344"/>
                  <a:ext cx="214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97D862-29E0-40D8-A706-37F9570E2CF5}"/>
                    </a:ext>
                  </a:extLst>
                </p14:cNvPr>
                <p14:cNvContentPartPr/>
                <p14:nvPr/>
              </p14:nvContentPartPr>
              <p14:xfrm>
                <a:off x="3168314" y="1010104"/>
                <a:ext cx="552960" cy="375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97D862-29E0-40D8-A706-37F9570E2C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9674" y="1001104"/>
                  <a:ext cx="570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923AA6-1A00-43A8-9D1C-5634722DA2C5}"/>
                    </a:ext>
                  </a:extLst>
                </p14:cNvPr>
                <p14:cNvContentPartPr/>
                <p14:nvPr/>
              </p14:nvContentPartPr>
              <p14:xfrm>
                <a:off x="3252554" y="1239784"/>
                <a:ext cx="132120" cy="3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923AA6-1A00-43A8-9D1C-5634722DA2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43554" y="1230784"/>
                  <a:ext cx="149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F4953A-F6CE-48CF-90DA-6F90079787AC}"/>
                    </a:ext>
                  </a:extLst>
                </p14:cNvPr>
                <p14:cNvContentPartPr/>
                <p14:nvPr/>
              </p14:nvContentPartPr>
              <p14:xfrm>
                <a:off x="3416714" y="1236904"/>
                <a:ext cx="73440" cy="10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F4953A-F6CE-48CF-90DA-6F90079787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07714" y="1227904"/>
                  <a:ext cx="91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4E805D-68BF-447D-8058-3877A05B2D28}"/>
                    </a:ext>
                  </a:extLst>
                </p14:cNvPr>
                <p14:cNvContentPartPr/>
                <p14:nvPr/>
              </p14:nvContentPartPr>
              <p14:xfrm>
                <a:off x="3575474" y="1233664"/>
                <a:ext cx="138960" cy="103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4E805D-68BF-447D-8058-3877A05B2D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6834" y="1224664"/>
                  <a:ext cx="156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2758D7-7ED6-4C4E-BA29-A30A3386ACA3}"/>
                    </a:ext>
                  </a:extLst>
                </p14:cNvPr>
                <p14:cNvContentPartPr/>
                <p14:nvPr/>
              </p14:nvContentPartPr>
              <p14:xfrm>
                <a:off x="3778874" y="1222144"/>
                <a:ext cx="40680" cy="8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2758D7-7ED6-4C4E-BA29-A30A3386AC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69874" y="1213144"/>
                  <a:ext cx="58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21F563-8A01-406E-9C4A-2718EC0EC9EB}"/>
                    </a:ext>
                  </a:extLst>
                </p14:cNvPr>
                <p14:cNvContentPartPr/>
                <p14:nvPr/>
              </p14:nvContentPartPr>
              <p14:xfrm>
                <a:off x="3987314" y="975184"/>
                <a:ext cx="168840" cy="333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21F563-8A01-406E-9C4A-2718EC0EC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8674" y="966184"/>
                  <a:ext cx="186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B7A97B-B0C6-41F8-8AFC-828D6BFA4C5A}"/>
                    </a:ext>
                  </a:extLst>
                </p14:cNvPr>
                <p14:cNvContentPartPr/>
                <p14:nvPr/>
              </p14:nvContentPartPr>
              <p14:xfrm>
                <a:off x="3942314" y="1158064"/>
                <a:ext cx="168120" cy="1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B7A97B-B0C6-41F8-8AFC-828D6BFA4C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3314" y="1149424"/>
                  <a:ext cx="185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DD1E55-0CBF-4B05-841B-EE87F1C72B23}"/>
                    </a:ext>
                  </a:extLst>
                </p14:cNvPr>
                <p14:cNvContentPartPr/>
                <p14:nvPr/>
              </p14:nvContentPartPr>
              <p14:xfrm>
                <a:off x="4097474" y="1174624"/>
                <a:ext cx="205560" cy="180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DD1E55-0CBF-4B05-841B-EE87F1C72B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8834" y="1165624"/>
                  <a:ext cx="223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B5F66C-59C3-448D-9B47-419CDC47A732}"/>
                    </a:ext>
                  </a:extLst>
                </p14:cNvPr>
                <p14:cNvContentPartPr/>
                <p14:nvPr/>
              </p14:nvContentPartPr>
              <p14:xfrm>
                <a:off x="4510034" y="1215664"/>
                <a:ext cx="246600" cy="389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B5F66C-59C3-448D-9B47-419CDC47A7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1394" y="1206664"/>
                  <a:ext cx="26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A25CE0-6549-43EE-8C4F-B4168B92B629}"/>
                    </a:ext>
                  </a:extLst>
                </p14:cNvPr>
                <p14:cNvContentPartPr/>
                <p14:nvPr/>
              </p14:nvContentPartPr>
              <p14:xfrm>
                <a:off x="4686434" y="1098304"/>
                <a:ext cx="242640" cy="19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A25CE0-6549-43EE-8C4F-B4168B92B6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77434" y="1089304"/>
                  <a:ext cx="260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2BF76E-CF6C-4A1A-A012-0B4E4A693734}"/>
                    </a:ext>
                  </a:extLst>
                </p14:cNvPr>
                <p14:cNvContentPartPr/>
                <p14:nvPr/>
              </p14:nvContentPartPr>
              <p14:xfrm>
                <a:off x="5020514" y="1140784"/>
                <a:ext cx="108000" cy="155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2BF76E-CF6C-4A1A-A012-0B4E4A6937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11874" y="1132144"/>
                  <a:ext cx="125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2201C9-4035-4ED3-B2A4-87446EE32413}"/>
                    </a:ext>
                  </a:extLst>
                </p14:cNvPr>
                <p14:cNvContentPartPr/>
                <p14:nvPr/>
              </p14:nvContentPartPr>
              <p14:xfrm>
                <a:off x="5107274" y="1204504"/>
                <a:ext cx="194040" cy="373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2201C9-4035-4ED3-B2A4-87446EE324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98634" y="1195864"/>
                  <a:ext cx="211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4C965D-76F4-423A-AE42-7C4ED4865426}"/>
                    </a:ext>
                  </a:extLst>
                </p14:cNvPr>
                <p14:cNvContentPartPr/>
                <p14:nvPr/>
              </p14:nvContentPartPr>
              <p14:xfrm>
                <a:off x="5257754" y="1118104"/>
                <a:ext cx="248400" cy="167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4C965D-76F4-423A-AE42-7C4ED48654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48754" y="1109464"/>
                  <a:ext cx="26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C07A7B-12ED-4149-AB1A-2C59686CD003}"/>
                    </a:ext>
                  </a:extLst>
                </p14:cNvPr>
                <p14:cNvContentPartPr/>
                <p14:nvPr/>
              </p14:nvContentPartPr>
              <p14:xfrm>
                <a:off x="5542874" y="1160584"/>
                <a:ext cx="241560" cy="11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C07A7B-12ED-4149-AB1A-2C59686CD0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4234" y="1151944"/>
                  <a:ext cx="25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D0B577-F318-444F-9A6C-82E0A05365E0}"/>
                    </a:ext>
                  </a:extLst>
                </p14:cNvPr>
                <p14:cNvContentPartPr/>
                <p14:nvPr/>
              </p14:nvContentPartPr>
              <p14:xfrm>
                <a:off x="5898554" y="929464"/>
                <a:ext cx="185760" cy="362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D0B577-F318-444F-9A6C-82E0A05365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9914" y="920464"/>
                  <a:ext cx="2034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EB1FFE-2F80-4E31-BA4F-4C289F29A88A}"/>
                    </a:ext>
                  </a:extLst>
                </p14:cNvPr>
                <p14:cNvContentPartPr/>
                <p14:nvPr/>
              </p14:nvContentPartPr>
              <p14:xfrm>
                <a:off x="6052994" y="1205584"/>
                <a:ext cx="192240" cy="9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EB1FFE-2F80-4E31-BA4F-4C289F29A8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43994" y="1196584"/>
                  <a:ext cx="209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273183-A8C4-4EEE-B39E-57428A99A9E0}"/>
                    </a:ext>
                  </a:extLst>
                </p14:cNvPr>
                <p14:cNvContentPartPr/>
                <p14:nvPr/>
              </p14:nvContentPartPr>
              <p14:xfrm>
                <a:off x="6397874" y="940984"/>
                <a:ext cx="190440" cy="39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273183-A8C4-4EEE-B39E-57428A99A9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89234" y="931984"/>
                  <a:ext cx="208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A6FC50-19D3-4BF1-BDF1-F95AAD55338A}"/>
                    </a:ext>
                  </a:extLst>
                </p14:cNvPr>
                <p14:cNvContentPartPr/>
                <p14:nvPr/>
              </p14:nvContentPartPr>
              <p14:xfrm>
                <a:off x="6385274" y="1111624"/>
                <a:ext cx="306720" cy="18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A6FC50-19D3-4BF1-BDF1-F95AAD5533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6274" y="1102624"/>
                  <a:ext cx="324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72F51E-BE03-4F45-B696-B9D5F79147E6}"/>
                    </a:ext>
                  </a:extLst>
                </p14:cNvPr>
                <p14:cNvContentPartPr/>
                <p14:nvPr/>
              </p14:nvContentPartPr>
              <p14:xfrm>
                <a:off x="6767954" y="1085704"/>
                <a:ext cx="128160" cy="178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72F51E-BE03-4F45-B696-B9D5F79147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58954" y="1076704"/>
                  <a:ext cx="145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429263-9DA7-4B7E-A896-B75C036AF717}"/>
                    </a:ext>
                  </a:extLst>
                </p14:cNvPr>
                <p14:cNvContentPartPr/>
                <p14:nvPr/>
              </p14:nvContentPartPr>
              <p14:xfrm>
                <a:off x="6997994" y="1153744"/>
                <a:ext cx="235440" cy="18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429263-9DA7-4B7E-A896-B75C036AF7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8994" y="1145104"/>
                  <a:ext cx="253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0B4D45-7C92-4FDC-B683-FCEF7D68E362}"/>
              </a:ext>
            </a:extLst>
          </p:cNvPr>
          <p:cNvGrpSpPr/>
          <p:nvPr/>
        </p:nvGrpSpPr>
        <p:grpSpPr>
          <a:xfrm>
            <a:off x="7671914" y="884104"/>
            <a:ext cx="2380680" cy="487080"/>
            <a:chOff x="7671914" y="884104"/>
            <a:chExt cx="238068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168C58-91E0-40D8-9A07-07C7EE019CE2}"/>
                    </a:ext>
                  </a:extLst>
                </p14:cNvPr>
                <p14:cNvContentPartPr/>
                <p14:nvPr/>
              </p14:nvContentPartPr>
              <p14:xfrm>
                <a:off x="7671914" y="969424"/>
                <a:ext cx="233640" cy="331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168C58-91E0-40D8-9A07-07C7EE019C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63274" y="960424"/>
                  <a:ext cx="251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6AF4BA-5DFB-49F5-802F-4EA310CF1B3D}"/>
                    </a:ext>
                  </a:extLst>
                </p14:cNvPr>
                <p14:cNvContentPartPr/>
                <p14:nvPr/>
              </p14:nvContentPartPr>
              <p14:xfrm>
                <a:off x="7919594" y="947824"/>
                <a:ext cx="504000" cy="339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6AF4BA-5DFB-49F5-802F-4EA310CF1B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10954" y="939184"/>
                  <a:ext cx="521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5F66B7-3D65-4F0C-AC1A-1FDBC5CAF60D}"/>
                    </a:ext>
                  </a:extLst>
                </p14:cNvPr>
                <p14:cNvContentPartPr/>
                <p14:nvPr/>
              </p14:nvContentPartPr>
              <p14:xfrm>
                <a:off x="8525114" y="1041064"/>
                <a:ext cx="210960" cy="5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5F66B7-3D65-4F0C-AC1A-1FDBC5CAF6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16474" y="1032424"/>
                  <a:ext cx="228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79C2B5-3FE1-4544-A2E6-0C80F992693F}"/>
                    </a:ext>
                  </a:extLst>
                </p14:cNvPr>
                <p14:cNvContentPartPr/>
                <p14:nvPr/>
              </p14:nvContentPartPr>
              <p14:xfrm>
                <a:off x="8579474" y="1151584"/>
                <a:ext cx="159480" cy="2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79C2B5-3FE1-4544-A2E6-0C80F99269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70834" y="1142584"/>
                  <a:ext cx="177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B67D14-D0B3-48A5-81A7-43AA7579CE85}"/>
                    </a:ext>
                  </a:extLst>
                </p14:cNvPr>
                <p14:cNvContentPartPr/>
                <p14:nvPr/>
              </p14:nvContentPartPr>
              <p14:xfrm>
                <a:off x="8956394" y="1014064"/>
                <a:ext cx="245880" cy="21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B67D14-D0B3-48A5-81A7-43AA7579CE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47394" y="1005064"/>
                  <a:ext cx="263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7A63D3-2521-411E-9559-D4BDB28D6949}"/>
                    </a:ext>
                  </a:extLst>
                </p14:cNvPr>
                <p14:cNvContentPartPr/>
                <p14:nvPr/>
              </p14:nvContentPartPr>
              <p14:xfrm>
                <a:off x="9327914" y="1094704"/>
                <a:ext cx="160200" cy="13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7A63D3-2521-411E-9559-D4BDB28D69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18914" y="1086064"/>
                  <a:ext cx="17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F56BC2-7857-40AF-A63A-499947E3D039}"/>
                    </a:ext>
                  </a:extLst>
                </p14:cNvPr>
                <p14:cNvContentPartPr/>
                <p14:nvPr/>
              </p14:nvContentPartPr>
              <p14:xfrm>
                <a:off x="9600794" y="1086784"/>
                <a:ext cx="185760" cy="158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F56BC2-7857-40AF-A63A-499947E3D0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91794" y="1078144"/>
                  <a:ext cx="203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8AC5BF-BE50-493D-A8D9-1B72EBF0DE23}"/>
                    </a:ext>
                  </a:extLst>
                </p14:cNvPr>
                <p14:cNvContentPartPr/>
                <p14:nvPr/>
              </p14:nvContentPartPr>
              <p14:xfrm>
                <a:off x="9843794" y="884104"/>
                <a:ext cx="208800" cy="487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8AC5BF-BE50-493D-A8D9-1B72EBF0DE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34794" y="875104"/>
                  <a:ext cx="22644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6F78A0-FF0A-4C93-9E11-7E3DB077D493}"/>
              </a:ext>
            </a:extLst>
          </p:cNvPr>
          <p:cNvGrpSpPr/>
          <p:nvPr/>
        </p:nvGrpSpPr>
        <p:grpSpPr>
          <a:xfrm>
            <a:off x="10348514" y="862144"/>
            <a:ext cx="1107360" cy="453600"/>
            <a:chOff x="10348514" y="862144"/>
            <a:chExt cx="11073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1685FA-F213-4344-8E2C-B385EF17139D}"/>
                    </a:ext>
                  </a:extLst>
                </p14:cNvPr>
                <p14:cNvContentPartPr/>
                <p14:nvPr/>
              </p14:nvContentPartPr>
              <p14:xfrm>
                <a:off x="10348514" y="1139344"/>
                <a:ext cx="295200" cy="136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1685FA-F213-4344-8E2C-B385EF1713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39514" y="1130344"/>
                  <a:ext cx="312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D4DB59-C8B1-4E28-93BD-7B331FD4060E}"/>
                    </a:ext>
                  </a:extLst>
                </p14:cNvPr>
                <p14:cNvContentPartPr/>
                <p14:nvPr/>
              </p14:nvContentPartPr>
              <p14:xfrm>
                <a:off x="10648394" y="1158784"/>
                <a:ext cx="75960" cy="13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D4DB59-C8B1-4E28-93BD-7B331FD406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39754" y="1149784"/>
                  <a:ext cx="9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C14E8A-D587-4065-AF86-6E4511803848}"/>
                    </a:ext>
                  </a:extLst>
                </p14:cNvPr>
                <p14:cNvContentPartPr/>
                <p14:nvPr/>
              </p14:nvContentPartPr>
              <p14:xfrm>
                <a:off x="10927034" y="909304"/>
                <a:ext cx="185760" cy="348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C14E8A-D587-4065-AF86-6E45118038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18034" y="900304"/>
                  <a:ext cx="2034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0E4E0F-6880-49E8-BF52-0578F80E5805}"/>
                    </a:ext>
                  </a:extLst>
                </p14:cNvPr>
                <p14:cNvContentPartPr/>
                <p14:nvPr/>
              </p14:nvContentPartPr>
              <p14:xfrm>
                <a:off x="10875914" y="1081744"/>
                <a:ext cx="302760" cy="4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0E4E0F-6880-49E8-BF52-0578F80E58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7274" y="1073104"/>
                  <a:ext cx="320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9A2C48-3239-46A4-9FCB-7A56097E8D46}"/>
                    </a:ext>
                  </a:extLst>
                </p14:cNvPr>
                <p14:cNvContentPartPr/>
                <p14:nvPr/>
              </p14:nvContentPartPr>
              <p14:xfrm>
                <a:off x="11238434" y="862144"/>
                <a:ext cx="217440" cy="45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9A2C48-3239-46A4-9FCB-7A56097E8D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29794" y="853144"/>
                  <a:ext cx="23508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FAA1E4-3155-4B10-BF99-FB0E5AE481D1}"/>
              </a:ext>
            </a:extLst>
          </p:cNvPr>
          <p:cNvGrpSpPr/>
          <p:nvPr/>
        </p:nvGrpSpPr>
        <p:grpSpPr>
          <a:xfrm>
            <a:off x="3197834" y="1660624"/>
            <a:ext cx="811080" cy="388440"/>
            <a:chOff x="3197834" y="1660624"/>
            <a:chExt cx="81108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50E0E4-9B5D-4054-9508-B387F27DC133}"/>
                    </a:ext>
                  </a:extLst>
                </p14:cNvPr>
                <p14:cNvContentPartPr/>
                <p14:nvPr/>
              </p14:nvContentPartPr>
              <p14:xfrm>
                <a:off x="3197834" y="1783744"/>
                <a:ext cx="168480" cy="258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50E0E4-9B5D-4054-9508-B387F27DC1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9194" y="1774744"/>
                  <a:ext cx="186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179CD3D-F0A3-466C-A5BF-86F4BF24F495}"/>
                    </a:ext>
                  </a:extLst>
                </p14:cNvPr>
                <p14:cNvContentPartPr/>
                <p14:nvPr/>
              </p14:nvContentPartPr>
              <p14:xfrm>
                <a:off x="3305834" y="1660624"/>
                <a:ext cx="299520" cy="388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179CD3D-F0A3-466C-A5BF-86F4BF24F4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7194" y="1651624"/>
                  <a:ext cx="317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95FDEE-8D8E-4659-880D-E5D67B78EF50}"/>
                    </a:ext>
                  </a:extLst>
                </p14:cNvPr>
                <p14:cNvContentPartPr/>
                <p14:nvPr/>
              </p14:nvContentPartPr>
              <p14:xfrm>
                <a:off x="3744314" y="1844584"/>
                <a:ext cx="176760" cy="14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95FDEE-8D8E-4659-880D-E5D67B78EF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35314" y="1835944"/>
                  <a:ext cx="194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1A2A4A-A91E-4059-A91C-E4527929E1AD}"/>
                    </a:ext>
                  </a:extLst>
                </p14:cNvPr>
                <p14:cNvContentPartPr/>
                <p14:nvPr/>
              </p14:nvContentPartPr>
              <p14:xfrm>
                <a:off x="3763034" y="1907224"/>
                <a:ext cx="24588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1A2A4A-A91E-4059-A91C-E4527929E1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54034" y="1898224"/>
                  <a:ext cx="2635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C9FFEA-EC15-491D-BDB9-0E8E47169226}"/>
              </a:ext>
            </a:extLst>
          </p:cNvPr>
          <p:cNvGrpSpPr/>
          <p:nvPr/>
        </p:nvGrpSpPr>
        <p:grpSpPr>
          <a:xfrm>
            <a:off x="4266314" y="1784104"/>
            <a:ext cx="694440" cy="204120"/>
            <a:chOff x="4266314" y="1784104"/>
            <a:chExt cx="69444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F95993-0D49-48C1-B508-27D65804F6A7}"/>
                    </a:ext>
                  </a:extLst>
                </p14:cNvPr>
                <p14:cNvContentPartPr/>
                <p14:nvPr/>
              </p14:nvContentPartPr>
              <p14:xfrm>
                <a:off x="4266314" y="1794184"/>
                <a:ext cx="108360" cy="19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F95993-0D49-48C1-B508-27D65804F6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57674" y="1785184"/>
                  <a:ext cx="126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27D2C0-8280-4FD0-AA24-F11D06F428A2}"/>
                    </a:ext>
                  </a:extLst>
                </p14:cNvPr>
                <p14:cNvContentPartPr/>
                <p14:nvPr/>
              </p14:nvContentPartPr>
              <p14:xfrm>
                <a:off x="4467554" y="1826944"/>
                <a:ext cx="137160" cy="13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27D2C0-8280-4FD0-AA24-F11D06F428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8554" y="1817944"/>
                  <a:ext cx="154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4341A2-C0C7-4D4C-A0F3-9ECB9DA70732}"/>
                    </a:ext>
                  </a:extLst>
                </p14:cNvPr>
                <p14:cNvContentPartPr/>
                <p14:nvPr/>
              </p14:nvContentPartPr>
              <p14:xfrm>
                <a:off x="4762394" y="1784104"/>
                <a:ext cx="198360" cy="19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4341A2-C0C7-4D4C-A0F3-9ECB9DA707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53394" y="1775464"/>
                  <a:ext cx="216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0248C58-9CD0-43F9-8A71-5F7FEFB99A5C}"/>
              </a:ext>
            </a:extLst>
          </p:cNvPr>
          <p:cNvGrpSpPr/>
          <p:nvPr/>
        </p:nvGrpSpPr>
        <p:grpSpPr>
          <a:xfrm>
            <a:off x="5343074" y="1699144"/>
            <a:ext cx="2269080" cy="238320"/>
            <a:chOff x="5343074" y="1699144"/>
            <a:chExt cx="22690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5E89ED-4CA9-4A68-BF16-1F2BF914CDE7}"/>
                    </a:ext>
                  </a:extLst>
                </p14:cNvPr>
                <p14:cNvContentPartPr/>
                <p14:nvPr/>
              </p14:nvContentPartPr>
              <p14:xfrm>
                <a:off x="5343074" y="1734064"/>
                <a:ext cx="210600" cy="20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5E89ED-4CA9-4A68-BF16-1F2BF914CD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074" y="1725064"/>
                  <a:ext cx="228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CD5E9F-2C2B-4191-8E7D-60D4CD6FF1F1}"/>
                    </a:ext>
                  </a:extLst>
                </p14:cNvPr>
                <p14:cNvContentPartPr/>
                <p14:nvPr/>
              </p14:nvContentPartPr>
              <p14:xfrm>
                <a:off x="5646554" y="1767544"/>
                <a:ext cx="201960" cy="15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CD5E9F-2C2B-4191-8E7D-60D4CD6FF1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7554" y="1758544"/>
                  <a:ext cx="21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DA23A0-9285-48DE-832C-12548AD7FBDC}"/>
                    </a:ext>
                  </a:extLst>
                </p14:cNvPr>
                <p14:cNvContentPartPr/>
                <p14:nvPr/>
              </p14:nvContentPartPr>
              <p14:xfrm>
                <a:off x="5951114" y="1752784"/>
                <a:ext cx="168840" cy="16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DA23A0-9285-48DE-832C-12548AD7FB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42114" y="1743784"/>
                  <a:ext cx="186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265E84-D4C5-45E8-858A-020054F141F7}"/>
                    </a:ext>
                  </a:extLst>
                </p14:cNvPr>
                <p14:cNvContentPartPr/>
                <p14:nvPr/>
              </p14:nvContentPartPr>
              <p14:xfrm>
                <a:off x="6216434" y="1722184"/>
                <a:ext cx="134640" cy="19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265E84-D4C5-45E8-858A-020054F141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7794" y="1713544"/>
                  <a:ext cx="152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2A45DA-3427-4692-AC97-11978C77BB14}"/>
                    </a:ext>
                  </a:extLst>
                </p14:cNvPr>
                <p14:cNvContentPartPr/>
                <p14:nvPr/>
              </p14:nvContentPartPr>
              <p14:xfrm>
                <a:off x="6434594" y="1747024"/>
                <a:ext cx="203040" cy="162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2A45DA-3427-4692-AC97-11978C77BB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5954" y="1738024"/>
                  <a:ext cx="22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269C37-A896-4DEE-96E0-B6224DC5AAD7}"/>
                    </a:ext>
                  </a:extLst>
                </p14:cNvPr>
                <p14:cNvContentPartPr/>
                <p14:nvPr/>
              </p14:nvContentPartPr>
              <p14:xfrm>
                <a:off x="6712874" y="1759984"/>
                <a:ext cx="120240" cy="15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269C37-A896-4DEE-96E0-B6224DC5AA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03874" y="1751344"/>
                  <a:ext cx="137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A311CC-8CC6-482C-9CEA-44B9C5F57CF9}"/>
                    </a:ext>
                  </a:extLst>
                </p14:cNvPr>
                <p14:cNvContentPartPr/>
                <p14:nvPr/>
              </p14:nvContentPartPr>
              <p14:xfrm>
                <a:off x="6876674" y="1699144"/>
                <a:ext cx="106560" cy="221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A311CC-8CC6-482C-9CEA-44B9C5F57C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68034" y="1690504"/>
                  <a:ext cx="124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67298E-3192-4E4E-B353-7114ED962A40}"/>
                    </a:ext>
                  </a:extLst>
                </p14:cNvPr>
                <p14:cNvContentPartPr/>
                <p14:nvPr/>
              </p14:nvContentPartPr>
              <p14:xfrm>
                <a:off x="7104914" y="1745584"/>
                <a:ext cx="164880" cy="16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67298E-3192-4E4E-B353-7114ED962A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96274" y="1736584"/>
                  <a:ext cx="182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BA98DB-3014-4D3E-8DC4-240C6F3D7E54}"/>
                    </a:ext>
                  </a:extLst>
                </p14:cNvPr>
                <p14:cNvContentPartPr/>
                <p14:nvPr/>
              </p14:nvContentPartPr>
              <p14:xfrm>
                <a:off x="7413434" y="1700224"/>
                <a:ext cx="198720" cy="235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BA98DB-3014-4D3E-8DC4-240C6F3D7E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4794" y="1691584"/>
                  <a:ext cx="2163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8AEECC-E6BB-4C24-BC67-33E5942D0531}"/>
              </a:ext>
            </a:extLst>
          </p:cNvPr>
          <p:cNvGrpSpPr/>
          <p:nvPr/>
        </p:nvGrpSpPr>
        <p:grpSpPr>
          <a:xfrm>
            <a:off x="7931114" y="1580704"/>
            <a:ext cx="885960" cy="367920"/>
            <a:chOff x="7931114" y="1580704"/>
            <a:chExt cx="8859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694F2E-F4F3-4018-A43B-5691B7C16620}"/>
                    </a:ext>
                  </a:extLst>
                </p14:cNvPr>
                <p14:cNvContentPartPr/>
                <p14:nvPr/>
              </p14:nvContentPartPr>
              <p14:xfrm>
                <a:off x="7931114" y="1734784"/>
                <a:ext cx="228960" cy="177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694F2E-F4F3-4018-A43B-5691B7C166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22474" y="1725784"/>
                  <a:ext cx="246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A7AC0E-E01C-48C9-A354-F68DAC0DA91B}"/>
                    </a:ext>
                  </a:extLst>
                </p14:cNvPr>
                <p14:cNvContentPartPr/>
                <p14:nvPr/>
              </p14:nvContentPartPr>
              <p14:xfrm>
                <a:off x="8125874" y="1788424"/>
                <a:ext cx="142560" cy="124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A7AC0E-E01C-48C9-A354-F68DAC0DA9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6874" y="1779784"/>
                  <a:ext cx="160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2610E3-0E73-4C5B-AA97-9CEB8B404151}"/>
                    </a:ext>
                  </a:extLst>
                </p14:cNvPr>
                <p14:cNvContentPartPr/>
                <p14:nvPr/>
              </p14:nvContentPartPr>
              <p14:xfrm>
                <a:off x="8454914" y="1757824"/>
                <a:ext cx="215640" cy="19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2610E3-0E73-4C5B-AA97-9CEB8B4041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46274" y="1749184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E4D17C-EFB1-415F-8A0B-C34DDA0E2F99}"/>
                    </a:ext>
                  </a:extLst>
                </p14:cNvPr>
                <p14:cNvContentPartPr/>
                <p14:nvPr/>
              </p14:nvContentPartPr>
              <p14:xfrm>
                <a:off x="8669474" y="1580704"/>
                <a:ext cx="147600" cy="315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E4D17C-EFB1-415F-8A0B-C34DDA0E2F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60474" y="1572064"/>
                  <a:ext cx="1652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A5D9A5D-6D4A-499A-88E1-C8D5BD041C8E}"/>
              </a:ext>
            </a:extLst>
          </p:cNvPr>
          <p:cNvGrpSpPr/>
          <p:nvPr/>
        </p:nvGrpSpPr>
        <p:grpSpPr>
          <a:xfrm>
            <a:off x="9030194" y="1603744"/>
            <a:ext cx="1305720" cy="320400"/>
            <a:chOff x="9030194" y="1603744"/>
            <a:chExt cx="13057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9E622F-4B9A-45F5-B8A8-8D24983B8478}"/>
                    </a:ext>
                  </a:extLst>
                </p14:cNvPr>
                <p14:cNvContentPartPr/>
                <p14:nvPr/>
              </p14:nvContentPartPr>
              <p14:xfrm>
                <a:off x="9030194" y="1603744"/>
                <a:ext cx="424080" cy="29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9E622F-4B9A-45F5-B8A8-8D24983B84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21194" y="1595104"/>
                  <a:ext cx="441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A33935-5BDF-4007-AC2E-514E07C063CE}"/>
                    </a:ext>
                  </a:extLst>
                </p14:cNvPr>
                <p14:cNvContentPartPr/>
                <p14:nvPr/>
              </p14:nvContentPartPr>
              <p14:xfrm>
                <a:off x="9493514" y="1766104"/>
                <a:ext cx="141840" cy="42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A33935-5BDF-4007-AC2E-514E07C063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84514" y="1757464"/>
                  <a:ext cx="159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0EECA5-7953-42D2-94B4-2FF31211486E}"/>
                    </a:ext>
                  </a:extLst>
                </p14:cNvPr>
                <p14:cNvContentPartPr/>
                <p14:nvPr/>
              </p14:nvContentPartPr>
              <p14:xfrm>
                <a:off x="9768914" y="1696264"/>
                <a:ext cx="96120" cy="203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0EECA5-7953-42D2-94B4-2FF3121148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59914" y="1687624"/>
                  <a:ext cx="113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D78CA8-19EF-4BFA-A2A6-09DD73E6513B}"/>
                    </a:ext>
                  </a:extLst>
                </p14:cNvPr>
                <p14:cNvContentPartPr/>
                <p14:nvPr/>
              </p14:nvContentPartPr>
              <p14:xfrm>
                <a:off x="9817154" y="1605904"/>
                <a:ext cx="288360" cy="318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D78CA8-19EF-4BFA-A2A6-09DD73E651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8514" y="1596904"/>
                  <a:ext cx="306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F7EDD3-FDC1-4FDB-9D53-AFF156F9F1A0}"/>
                    </a:ext>
                  </a:extLst>
                </p14:cNvPr>
                <p14:cNvContentPartPr/>
                <p14:nvPr/>
              </p14:nvContentPartPr>
              <p14:xfrm>
                <a:off x="10157354" y="1722904"/>
                <a:ext cx="169200" cy="2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F7EDD3-FDC1-4FDB-9D53-AFF156F9F1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48354" y="1714264"/>
                  <a:ext cx="186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B74AA6-E757-4232-B97F-E97703BC409D}"/>
                    </a:ext>
                  </a:extLst>
                </p14:cNvPr>
                <p14:cNvContentPartPr/>
                <p14:nvPr/>
              </p14:nvContentPartPr>
              <p14:xfrm>
                <a:off x="10193354" y="1807504"/>
                <a:ext cx="142560" cy="17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B74AA6-E757-4232-B97F-E97703BC40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84714" y="1798864"/>
                  <a:ext cx="1602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6C7147-C9B3-45E5-87F3-B4868D5A9101}"/>
              </a:ext>
            </a:extLst>
          </p:cNvPr>
          <p:cNvGrpSpPr/>
          <p:nvPr/>
        </p:nvGrpSpPr>
        <p:grpSpPr>
          <a:xfrm>
            <a:off x="10545074" y="1630744"/>
            <a:ext cx="1511640" cy="270360"/>
            <a:chOff x="10545074" y="1630744"/>
            <a:chExt cx="151164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A48F57-E082-44CF-A0CF-27B617F86D5A}"/>
                    </a:ext>
                  </a:extLst>
                </p14:cNvPr>
                <p14:cNvContentPartPr/>
                <p14:nvPr/>
              </p14:nvContentPartPr>
              <p14:xfrm>
                <a:off x="10545074" y="1630744"/>
                <a:ext cx="312120" cy="254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A48F57-E082-44CF-A0CF-27B617F86D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36074" y="1621744"/>
                  <a:ext cx="329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389827-E95A-448F-AD4A-5E17F9AF0304}"/>
                    </a:ext>
                  </a:extLst>
                </p14:cNvPr>
                <p14:cNvContentPartPr/>
                <p14:nvPr/>
              </p14:nvContentPartPr>
              <p14:xfrm>
                <a:off x="10822274" y="1708864"/>
                <a:ext cx="133920" cy="144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389827-E95A-448F-AD4A-5E17F9AF030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3634" y="1700224"/>
                  <a:ext cx="151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EFF833-9983-4B94-A851-68EEE144269E}"/>
                    </a:ext>
                  </a:extLst>
                </p14:cNvPr>
                <p14:cNvContentPartPr/>
                <p14:nvPr/>
              </p14:nvContentPartPr>
              <p14:xfrm>
                <a:off x="11063474" y="1730824"/>
                <a:ext cx="127080" cy="16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EFF833-9983-4B94-A851-68EEE14426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54474" y="1721824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98FE2B2-9D36-4DC7-A3BA-163B70D03ADF}"/>
                    </a:ext>
                  </a:extLst>
                </p14:cNvPr>
                <p14:cNvContentPartPr/>
                <p14:nvPr/>
              </p14:nvContentPartPr>
              <p14:xfrm>
                <a:off x="11348594" y="1777624"/>
                <a:ext cx="142560" cy="43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98FE2B2-9D36-4DC7-A3BA-163B70D03A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39594" y="1768624"/>
                  <a:ext cx="160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652A9D-4845-455F-AD45-9843F902D6FA}"/>
                    </a:ext>
                  </a:extLst>
                </p14:cNvPr>
                <p14:cNvContentPartPr/>
                <p14:nvPr/>
              </p14:nvContentPartPr>
              <p14:xfrm>
                <a:off x="11612114" y="1685464"/>
                <a:ext cx="72000" cy="206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652A9D-4845-455F-AD45-9843F902D6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03474" y="1676464"/>
                  <a:ext cx="89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FFA94F-4C97-4ADA-8E29-AC8F6706805C}"/>
                    </a:ext>
                  </a:extLst>
                </p14:cNvPr>
                <p14:cNvContentPartPr/>
                <p14:nvPr/>
              </p14:nvContentPartPr>
              <p14:xfrm>
                <a:off x="11743514" y="1729384"/>
                <a:ext cx="119520" cy="143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FFA94F-4C97-4ADA-8E29-AC8F670680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34874" y="1720384"/>
                  <a:ext cx="137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D99924-7690-4668-B321-E6C0A749C761}"/>
                    </a:ext>
                  </a:extLst>
                </p14:cNvPr>
                <p14:cNvContentPartPr/>
                <p14:nvPr/>
              </p14:nvContentPartPr>
              <p14:xfrm>
                <a:off x="11899754" y="1723624"/>
                <a:ext cx="156960" cy="177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D99924-7690-4668-B321-E6C0A749C7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890754" y="1714624"/>
                  <a:ext cx="1746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44FE295-515F-42C0-8EAB-7C59BDDA1FCC}"/>
              </a:ext>
            </a:extLst>
          </p:cNvPr>
          <p:cNvGrpSpPr/>
          <p:nvPr/>
        </p:nvGrpSpPr>
        <p:grpSpPr>
          <a:xfrm>
            <a:off x="3240674" y="2460904"/>
            <a:ext cx="190440" cy="127800"/>
            <a:chOff x="3240674" y="2460904"/>
            <a:chExt cx="19044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0041E6-520B-41E1-9163-D8793EFCED03}"/>
                    </a:ext>
                  </a:extLst>
                </p14:cNvPr>
                <p14:cNvContentPartPr/>
                <p14:nvPr/>
              </p14:nvContentPartPr>
              <p14:xfrm>
                <a:off x="3292514" y="2460904"/>
                <a:ext cx="123120" cy="31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0041E6-520B-41E1-9163-D8793EFCED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83514" y="2452264"/>
                  <a:ext cx="140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B907E6-6A96-40CB-A3AD-2E17D820DBF4}"/>
                    </a:ext>
                  </a:extLst>
                </p14:cNvPr>
                <p14:cNvContentPartPr/>
                <p14:nvPr/>
              </p14:nvContentPartPr>
              <p14:xfrm>
                <a:off x="3240674" y="2558464"/>
                <a:ext cx="190440" cy="3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B907E6-6A96-40CB-A3AD-2E17D820DB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31674" y="2549464"/>
                  <a:ext cx="2080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26334C1-ECFE-43F8-98B0-69FDF430EEDB}"/>
              </a:ext>
            </a:extLst>
          </p:cNvPr>
          <p:cNvGrpSpPr/>
          <p:nvPr/>
        </p:nvGrpSpPr>
        <p:grpSpPr>
          <a:xfrm>
            <a:off x="3772034" y="2325184"/>
            <a:ext cx="674640" cy="346680"/>
            <a:chOff x="3772034" y="2325184"/>
            <a:chExt cx="67464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D581E3-B6D7-40F5-993B-8DD3AB4736A7}"/>
                    </a:ext>
                  </a:extLst>
                </p14:cNvPr>
                <p14:cNvContentPartPr/>
                <p14:nvPr/>
              </p14:nvContentPartPr>
              <p14:xfrm>
                <a:off x="3772034" y="2341384"/>
                <a:ext cx="177480" cy="19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D581E3-B6D7-40F5-993B-8DD3AB4736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3394" y="2332744"/>
                  <a:ext cx="195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E14542-E7EF-435C-8A95-8FAA23FCE7FF}"/>
                    </a:ext>
                  </a:extLst>
                </p14:cNvPr>
                <p14:cNvContentPartPr/>
                <p14:nvPr/>
              </p14:nvContentPartPr>
              <p14:xfrm>
                <a:off x="3876074" y="2325184"/>
                <a:ext cx="204480" cy="346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E14542-E7EF-435C-8A95-8FAA23FCE7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67434" y="2316544"/>
                  <a:ext cx="222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98528E-8900-4BF7-93E0-46A0F9733AFA}"/>
                    </a:ext>
                  </a:extLst>
                </p14:cNvPr>
                <p14:cNvContentPartPr/>
                <p14:nvPr/>
              </p14:nvContentPartPr>
              <p14:xfrm>
                <a:off x="4052474" y="2441104"/>
                <a:ext cx="156600" cy="181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98528E-8900-4BF7-93E0-46A0F9733A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43834" y="2432104"/>
                  <a:ext cx="174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CBD073-7C17-4D30-946A-932D25C271E7}"/>
                    </a:ext>
                  </a:extLst>
                </p14:cNvPr>
                <p14:cNvContentPartPr/>
                <p14:nvPr/>
              </p14:nvContentPartPr>
              <p14:xfrm>
                <a:off x="4280714" y="2421664"/>
                <a:ext cx="165960" cy="207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CBD073-7C17-4D30-946A-932D25C271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72074" y="2412664"/>
                  <a:ext cx="183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0ADA662-EF37-4DCD-85D1-05AE51DFB99B}"/>
              </a:ext>
            </a:extLst>
          </p:cNvPr>
          <p:cNvGrpSpPr/>
          <p:nvPr/>
        </p:nvGrpSpPr>
        <p:grpSpPr>
          <a:xfrm>
            <a:off x="4821074" y="2054104"/>
            <a:ext cx="1801440" cy="603360"/>
            <a:chOff x="4821074" y="2054104"/>
            <a:chExt cx="180144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313660-F41E-4849-8976-18859471FBEB}"/>
                    </a:ext>
                  </a:extLst>
                </p14:cNvPr>
                <p14:cNvContentPartPr/>
                <p14:nvPr/>
              </p14:nvContentPartPr>
              <p14:xfrm>
                <a:off x="4855994" y="2054104"/>
                <a:ext cx="394560" cy="603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313660-F41E-4849-8976-18859471FB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46994" y="2045104"/>
                  <a:ext cx="4122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6C53A7A-3DC6-4E26-998C-4303B2E1F259}"/>
                    </a:ext>
                  </a:extLst>
                </p14:cNvPr>
                <p14:cNvContentPartPr/>
                <p14:nvPr/>
              </p14:nvContentPartPr>
              <p14:xfrm>
                <a:off x="4821074" y="2433184"/>
                <a:ext cx="28872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6C53A7A-3DC6-4E26-998C-4303B2E1F2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12074" y="2424544"/>
                  <a:ext cx="30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8A7AA7-E556-4C42-99E3-A5B8078099CA}"/>
                    </a:ext>
                  </a:extLst>
                </p14:cNvPr>
                <p14:cNvContentPartPr/>
                <p14:nvPr/>
              </p14:nvContentPartPr>
              <p14:xfrm>
                <a:off x="5072354" y="2460904"/>
                <a:ext cx="204480" cy="128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8A7AA7-E556-4C42-99E3-A5B8078099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63714" y="2452264"/>
                  <a:ext cx="222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8832D31-5413-4B42-97DB-AB7A3A9B4035}"/>
                    </a:ext>
                  </a:extLst>
                </p14:cNvPr>
                <p14:cNvContentPartPr/>
                <p14:nvPr/>
              </p14:nvContentPartPr>
              <p14:xfrm>
                <a:off x="5307074" y="2482864"/>
                <a:ext cx="70920" cy="90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8832D31-5413-4B42-97DB-AB7A3A9B40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98434" y="2474224"/>
                  <a:ext cx="88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260F2C-372F-4410-BB40-D8C1C1AA6668}"/>
                    </a:ext>
                  </a:extLst>
                </p14:cNvPr>
                <p14:cNvContentPartPr/>
                <p14:nvPr/>
              </p14:nvContentPartPr>
              <p14:xfrm>
                <a:off x="5536394" y="2144824"/>
                <a:ext cx="275760" cy="432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260F2C-372F-4410-BB40-D8C1C1AA66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7754" y="2136184"/>
                  <a:ext cx="293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5FBCBD-EF4C-4A14-AF8A-C4FA1985DF6B}"/>
                    </a:ext>
                  </a:extLst>
                </p14:cNvPr>
                <p14:cNvContentPartPr/>
                <p14:nvPr/>
              </p14:nvContentPartPr>
              <p14:xfrm>
                <a:off x="5659514" y="2398984"/>
                <a:ext cx="376560" cy="229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5FBCBD-EF4C-4A14-AF8A-C4FA1985DF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50514" y="2390344"/>
                  <a:ext cx="394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BA2DF2-B37C-4315-9B8E-10DEF16867C0}"/>
                    </a:ext>
                  </a:extLst>
                </p14:cNvPr>
                <p14:cNvContentPartPr/>
                <p14:nvPr/>
              </p14:nvContentPartPr>
              <p14:xfrm>
                <a:off x="6034274" y="2416624"/>
                <a:ext cx="213480" cy="195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BA2DF2-B37C-4315-9B8E-10DEF16867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25634" y="2407984"/>
                  <a:ext cx="23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F786008-9530-4392-A268-D744F5B2AB51}"/>
                    </a:ext>
                  </a:extLst>
                </p14:cNvPr>
                <p14:cNvContentPartPr/>
                <p14:nvPr/>
              </p14:nvContentPartPr>
              <p14:xfrm>
                <a:off x="6230834" y="2354344"/>
                <a:ext cx="244080" cy="26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F786008-9530-4392-A268-D744F5B2AB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21834" y="2345704"/>
                  <a:ext cx="261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822292-99A3-4341-9BD1-ADE2B7EF5DB5}"/>
                    </a:ext>
                  </a:extLst>
                </p14:cNvPr>
                <p14:cNvContentPartPr/>
                <p14:nvPr/>
              </p14:nvContentPartPr>
              <p14:xfrm>
                <a:off x="6595154" y="2641984"/>
                <a:ext cx="27360" cy="5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822292-99A3-4341-9BD1-ADE2B7EF5D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86514" y="2633344"/>
                  <a:ext cx="4500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F869D20-D7AD-4521-AE0C-8390AD014AE4}"/>
                  </a:ext>
                </a:extLst>
              </p14:cNvPr>
              <p14:cNvContentPartPr/>
              <p14:nvPr/>
            </p14:nvContentPartPr>
            <p14:xfrm>
              <a:off x="2754674" y="3152464"/>
              <a:ext cx="192960" cy="24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F869D20-D7AD-4521-AE0C-8390AD014AE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746034" y="3143824"/>
                <a:ext cx="2106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8526402-57E3-407E-A3CA-3794D3C40531}"/>
              </a:ext>
            </a:extLst>
          </p:cNvPr>
          <p:cNvGrpSpPr/>
          <p:nvPr/>
        </p:nvGrpSpPr>
        <p:grpSpPr>
          <a:xfrm>
            <a:off x="3327074" y="3037264"/>
            <a:ext cx="662400" cy="238680"/>
            <a:chOff x="3327074" y="3037264"/>
            <a:chExt cx="6624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E8C321-579A-486B-B6E6-CBBA9120FE02}"/>
                    </a:ext>
                  </a:extLst>
                </p14:cNvPr>
                <p14:cNvContentPartPr/>
                <p14:nvPr/>
              </p14:nvContentPartPr>
              <p14:xfrm>
                <a:off x="3327074" y="3037264"/>
                <a:ext cx="307440" cy="238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E8C321-579A-486B-B6E6-CBBA9120FE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18434" y="3028264"/>
                  <a:ext cx="325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EA1E370-F2E3-4A8F-AE63-01F21A1A286F}"/>
                    </a:ext>
                  </a:extLst>
                </p14:cNvPr>
                <p14:cNvContentPartPr/>
                <p14:nvPr/>
              </p14:nvContentPartPr>
              <p14:xfrm>
                <a:off x="3844394" y="3061024"/>
                <a:ext cx="145080" cy="27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EA1E370-F2E3-4A8F-AE63-01F21A1A28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35754" y="3052024"/>
                  <a:ext cx="16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F7BA83-174F-4155-B033-F4AA4F171CCE}"/>
                    </a:ext>
                  </a:extLst>
                </p14:cNvPr>
                <p14:cNvContentPartPr/>
                <p14:nvPr/>
              </p14:nvContentPartPr>
              <p14:xfrm>
                <a:off x="3815954" y="3155704"/>
                <a:ext cx="154800" cy="39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F7BA83-174F-4155-B033-F4AA4F171C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07314" y="3147064"/>
                  <a:ext cx="1724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B0B199-F8DC-4053-986F-3C7670420937}"/>
              </a:ext>
            </a:extLst>
          </p:cNvPr>
          <p:cNvGrpSpPr/>
          <p:nvPr/>
        </p:nvGrpSpPr>
        <p:grpSpPr>
          <a:xfrm>
            <a:off x="4244714" y="2988304"/>
            <a:ext cx="515520" cy="230040"/>
            <a:chOff x="4244714" y="2988304"/>
            <a:chExt cx="5155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7121A6-D6D3-4C89-8792-352BB1E2A8B1}"/>
                    </a:ext>
                  </a:extLst>
                </p14:cNvPr>
                <p14:cNvContentPartPr/>
                <p14:nvPr/>
              </p14:nvContentPartPr>
              <p14:xfrm>
                <a:off x="4244714" y="2988304"/>
                <a:ext cx="262440" cy="230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7121A6-D6D3-4C89-8792-352BB1E2A8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6074" y="2979664"/>
                  <a:ext cx="280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B9E4F8-8911-43D6-AFC8-112676FA8677}"/>
                    </a:ext>
                  </a:extLst>
                </p14:cNvPr>
                <p14:cNvContentPartPr/>
                <p14:nvPr/>
              </p14:nvContentPartPr>
              <p14:xfrm>
                <a:off x="4557554" y="3048424"/>
                <a:ext cx="202680" cy="167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B9E4F8-8911-43D6-AFC8-112676FA86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48554" y="3039784"/>
                  <a:ext cx="2203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9CD0B04-1167-4BDA-8688-F522FB7BFEAA}"/>
              </a:ext>
            </a:extLst>
          </p:cNvPr>
          <p:cNvGrpSpPr/>
          <p:nvPr/>
        </p:nvGrpSpPr>
        <p:grpSpPr>
          <a:xfrm>
            <a:off x="5155154" y="2832064"/>
            <a:ext cx="1172880" cy="373320"/>
            <a:chOff x="5155154" y="2832064"/>
            <a:chExt cx="117288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2E6BA8A-DAA3-4CDF-9398-4003F0145CD0}"/>
                    </a:ext>
                  </a:extLst>
                </p14:cNvPr>
                <p14:cNvContentPartPr/>
                <p14:nvPr/>
              </p14:nvContentPartPr>
              <p14:xfrm>
                <a:off x="5155154" y="3064624"/>
                <a:ext cx="64440" cy="122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2E6BA8A-DAA3-4CDF-9398-4003F0145C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46514" y="3055984"/>
                  <a:ext cx="82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65D9A1-FB7B-4FA4-A418-BA5430447C7A}"/>
                    </a:ext>
                  </a:extLst>
                </p14:cNvPr>
                <p14:cNvContentPartPr/>
                <p14:nvPr/>
              </p14:nvContentPartPr>
              <p14:xfrm>
                <a:off x="5404994" y="2832064"/>
                <a:ext cx="195120" cy="348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65D9A1-FB7B-4FA4-A418-BA5430447C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96354" y="2823424"/>
                  <a:ext cx="2127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3C7ACB-ABA4-4214-A483-90F7546E838F}"/>
                    </a:ext>
                  </a:extLst>
                </p14:cNvPr>
                <p14:cNvContentPartPr/>
                <p14:nvPr/>
              </p14:nvContentPartPr>
              <p14:xfrm>
                <a:off x="5322554" y="2989024"/>
                <a:ext cx="242640" cy="52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3C7ACB-ABA4-4214-A483-90F7546E83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13914" y="2980024"/>
                  <a:ext cx="260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94E2B2-6C1D-4D05-AB63-6CB3EA2CCF6A}"/>
                    </a:ext>
                  </a:extLst>
                </p14:cNvPr>
                <p14:cNvContentPartPr/>
                <p14:nvPr/>
              </p14:nvContentPartPr>
              <p14:xfrm>
                <a:off x="5587514" y="3011704"/>
                <a:ext cx="189720" cy="146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94E2B2-6C1D-4D05-AB63-6CB3EA2CCF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78514" y="3002704"/>
                  <a:ext cx="20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69F7FC-AE0D-403E-9C41-B19C9A2E936B}"/>
                    </a:ext>
                  </a:extLst>
                </p14:cNvPr>
                <p14:cNvContentPartPr/>
                <p14:nvPr/>
              </p14:nvContentPartPr>
              <p14:xfrm>
                <a:off x="5822954" y="3047344"/>
                <a:ext cx="293040" cy="149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69F7FC-AE0D-403E-9C41-B19C9A2E936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13954" y="3038344"/>
                  <a:ext cx="310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0C50DB-CA75-468A-9390-C3B4B419C201}"/>
                    </a:ext>
                  </a:extLst>
                </p14:cNvPr>
                <p14:cNvContentPartPr/>
                <p14:nvPr/>
              </p14:nvContentPartPr>
              <p14:xfrm>
                <a:off x="6223634" y="2987224"/>
                <a:ext cx="104400" cy="218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0C50DB-CA75-468A-9390-C3B4B419C2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14634" y="2978224"/>
                  <a:ext cx="1220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A73DB8F-74CF-4027-8912-1E919725CE1A}"/>
              </a:ext>
            </a:extLst>
          </p:cNvPr>
          <p:cNvGrpSpPr/>
          <p:nvPr/>
        </p:nvGrpSpPr>
        <p:grpSpPr>
          <a:xfrm>
            <a:off x="6572474" y="2977504"/>
            <a:ext cx="630360" cy="205200"/>
            <a:chOff x="6572474" y="2977504"/>
            <a:chExt cx="6303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F1D03C0-9100-4558-94AE-30206EFF4183}"/>
                    </a:ext>
                  </a:extLst>
                </p14:cNvPr>
                <p14:cNvContentPartPr/>
                <p14:nvPr/>
              </p14:nvContentPartPr>
              <p14:xfrm>
                <a:off x="6572474" y="3003424"/>
                <a:ext cx="182160" cy="156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F1D03C0-9100-4558-94AE-30206EFF41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63834" y="2994424"/>
                  <a:ext cx="19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F7C97FC-B17D-4F7B-8990-2B32F81BA04F}"/>
                    </a:ext>
                  </a:extLst>
                </p14:cNvPr>
                <p14:cNvContentPartPr/>
                <p14:nvPr/>
              </p14:nvContentPartPr>
              <p14:xfrm>
                <a:off x="6789914" y="2977504"/>
                <a:ext cx="412920" cy="205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F7C97FC-B17D-4F7B-8990-2B32F81BA0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80914" y="2968864"/>
                  <a:ext cx="4305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D866EF6-47D6-447E-836E-3DDEACD08D4B}"/>
              </a:ext>
            </a:extLst>
          </p:cNvPr>
          <p:cNvGrpSpPr/>
          <p:nvPr/>
        </p:nvGrpSpPr>
        <p:grpSpPr>
          <a:xfrm>
            <a:off x="3396914" y="3347944"/>
            <a:ext cx="3381480" cy="1119240"/>
            <a:chOff x="3396914" y="3347944"/>
            <a:chExt cx="3381480" cy="11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0928AF-409D-4EF3-A09A-B6BA985A8906}"/>
                    </a:ext>
                  </a:extLst>
                </p14:cNvPr>
                <p14:cNvContentPartPr/>
                <p14:nvPr/>
              </p14:nvContentPartPr>
              <p14:xfrm>
                <a:off x="3399074" y="3611104"/>
                <a:ext cx="235080" cy="253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0928AF-409D-4EF3-A09A-B6BA985A890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90074" y="3602464"/>
                  <a:ext cx="252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3DD369-407C-4FF1-AC57-72F124AC9C88}"/>
                    </a:ext>
                  </a:extLst>
                </p14:cNvPr>
                <p14:cNvContentPartPr/>
                <p14:nvPr/>
              </p14:nvContentPartPr>
              <p14:xfrm>
                <a:off x="3620474" y="3631984"/>
                <a:ext cx="185400" cy="188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3DD369-407C-4FF1-AC57-72F124AC9C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11834" y="3622984"/>
                  <a:ext cx="203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82467C-2FB3-4EBD-A20F-1C9CC3A4A1B5}"/>
                    </a:ext>
                  </a:extLst>
                </p14:cNvPr>
                <p14:cNvContentPartPr/>
                <p14:nvPr/>
              </p14:nvContentPartPr>
              <p14:xfrm>
                <a:off x="3742874" y="3722704"/>
                <a:ext cx="178200" cy="30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82467C-2FB3-4EBD-A20F-1C9CC3A4A1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34234" y="3713704"/>
                  <a:ext cx="195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CF4B583-D873-4DED-BBDF-20EEDEDB1E10}"/>
                    </a:ext>
                  </a:extLst>
                </p14:cNvPr>
                <p14:cNvContentPartPr/>
                <p14:nvPr/>
              </p14:nvContentPartPr>
              <p14:xfrm>
                <a:off x="3874634" y="3591304"/>
                <a:ext cx="231480" cy="19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CF4B583-D873-4DED-BBDF-20EEDEDB1E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65994" y="3582664"/>
                  <a:ext cx="249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C7A4BA0-D4BF-4FD0-8DA8-F7DDCC02A1D8}"/>
                    </a:ext>
                  </a:extLst>
                </p14:cNvPr>
                <p14:cNvContentPartPr/>
                <p14:nvPr/>
              </p14:nvContentPartPr>
              <p14:xfrm>
                <a:off x="4142474" y="3372424"/>
                <a:ext cx="209160" cy="381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C7A4BA0-D4BF-4FD0-8DA8-F7DDCC02A1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33834" y="3363784"/>
                  <a:ext cx="2268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0FAE1D1-4041-4CB0-8814-AD7CE51EEA03}"/>
                    </a:ext>
                  </a:extLst>
                </p14:cNvPr>
                <p14:cNvContentPartPr/>
                <p14:nvPr/>
              </p14:nvContentPartPr>
              <p14:xfrm>
                <a:off x="4202594" y="3602824"/>
                <a:ext cx="194400" cy="173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0FAE1D1-4041-4CB0-8814-AD7CE51EEA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93954" y="3593824"/>
                  <a:ext cx="212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AE1CF9E-A3F7-419F-89D0-D3474F56A1F9}"/>
                    </a:ext>
                  </a:extLst>
                </p14:cNvPr>
                <p14:cNvContentPartPr/>
                <p14:nvPr/>
              </p14:nvContentPartPr>
              <p14:xfrm>
                <a:off x="4453154" y="3560344"/>
                <a:ext cx="345960" cy="224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AE1CF9E-A3F7-419F-89D0-D3474F56A1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44154" y="3551344"/>
                  <a:ext cx="36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607C124-87D3-4E64-892E-96C9CBFD7C14}"/>
                    </a:ext>
                  </a:extLst>
                </p14:cNvPr>
                <p14:cNvContentPartPr/>
                <p14:nvPr/>
              </p14:nvContentPartPr>
              <p14:xfrm>
                <a:off x="4828634" y="3611824"/>
                <a:ext cx="231840" cy="122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607C124-87D3-4E64-892E-96C9CBFD7C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19994" y="3603184"/>
                  <a:ext cx="249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3ABB22-1066-4AEE-A8F0-ACAA1BE6A520}"/>
                    </a:ext>
                  </a:extLst>
                </p14:cNvPr>
                <p14:cNvContentPartPr/>
                <p14:nvPr/>
              </p14:nvContentPartPr>
              <p14:xfrm>
                <a:off x="5123474" y="3603184"/>
                <a:ext cx="127080" cy="128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3ABB22-1066-4AEE-A8F0-ACAA1BE6A5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14474" y="3594184"/>
                  <a:ext cx="144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6DE0A5-D0F0-4ACC-9A35-A8F07D71CF48}"/>
                    </a:ext>
                  </a:extLst>
                </p14:cNvPr>
                <p14:cNvContentPartPr/>
                <p14:nvPr/>
              </p14:nvContentPartPr>
              <p14:xfrm>
                <a:off x="5257394" y="3620824"/>
                <a:ext cx="176760" cy="117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6DE0A5-D0F0-4ACC-9A35-A8F07D71CF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48394" y="3611824"/>
                  <a:ext cx="194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5634523-D5DC-4EBF-9D34-68C5F1586C20}"/>
                    </a:ext>
                  </a:extLst>
                </p14:cNvPr>
                <p14:cNvContentPartPr/>
                <p14:nvPr/>
              </p14:nvContentPartPr>
              <p14:xfrm>
                <a:off x="5504354" y="3347944"/>
                <a:ext cx="305280" cy="433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5634523-D5DC-4EBF-9D34-68C5F1586C2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95354" y="3339304"/>
                  <a:ext cx="3229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21A1F0-46EA-4B11-A2AD-B33A0F53204B}"/>
                    </a:ext>
                  </a:extLst>
                </p14:cNvPr>
                <p14:cNvContentPartPr/>
                <p14:nvPr/>
              </p14:nvContentPartPr>
              <p14:xfrm>
                <a:off x="5994314" y="3570064"/>
                <a:ext cx="200520" cy="187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21A1F0-46EA-4B11-A2AD-B33A0F5320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85314" y="3561424"/>
                  <a:ext cx="21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DE881A-48F7-4785-B484-CF240EF5ECEE}"/>
                    </a:ext>
                  </a:extLst>
                </p14:cNvPr>
                <p14:cNvContentPartPr/>
                <p14:nvPr/>
              </p14:nvContentPartPr>
              <p14:xfrm>
                <a:off x="6240914" y="3643864"/>
                <a:ext cx="117360" cy="108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DE881A-48F7-4785-B484-CF240EF5EC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32274" y="3635224"/>
                  <a:ext cx="135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AA1D2C-F5FB-43FA-8940-DB6885C5F8BA}"/>
                    </a:ext>
                  </a:extLst>
                </p14:cNvPr>
                <p14:cNvContentPartPr/>
                <p14:nvPr/>
              </p14:nvContentPartPr>
              <p14:xfrm>
                <a:off x="6413714" y="3572944"/>
                <a:ext cx="221040" cy="166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AA1D2C-F5FB-43FA-8940-DB6885C5F8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5074" y="3563944"/>
                  <a:ext cx="238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7B25315-006A-4344-B8E9-C3D0FA3FDE08}"/>
                    </a:ext>
                  </a:extLst>
                </p14:cNvPr>
                <p14:cNvContentPartPr/>
                <p14:nvPr/>
              </p14:nvContentPartPr>
              <p14:xfrm>
                <a:off x="6586874" y="3392224"/>
                <a:ext cx="191520" cy="294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7B25315-006A-4344-B8E9-C3D0FA3FDE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77874" y="3383584"/>
                  <a:ext cx="209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C66C3C-0E13-4C7B-9066-F17190117039}"/>
                    </a:ext>
                  </a:extLst>
                </p14:cNvPr>
                <p14:cNvContentPartPr/>
                <p14:nvPr/>
              </p14:nvContentPartPr>
              <p14:xfrm>
                <a:off x="3396914" y="4270624"/>
                <a:ext cx="222480" cy="182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C66C3C-0E13-4C7B-9066-F171901170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88274" y="4261984"/>
                  <a:ext cx="240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542696E-27ED-45D1-99C6-AABA2183BA99}"/>
                    </a:ext>
                  </a:extLst>
                </p14:cNvPr>
                <p14:cNvContentPartPr/>
                <p14:nvPr/>
              </p14:nvContentPartPr>
              <p14:xfrm>
                <a:off x="3742154" y="3831064"/>
                <a:ext cx="372240" cy="636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542696E-27ED-45D1-99C6-AABA2183BA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33514" y="3822064"/>
                  <a:ext cx="3898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BB35569-C800-418B-B095-72F7FCE68CBC}"/>
                    </a:ext>
                  </a:extLst>
                </p14:cNvPr>
                <p14:cNvContentPartPr/>
                <p14:nvPr/>
              </p14:nvContentPartPr>
              <p14:xfrm>
                <a:off x="3772034" y="4232464"/>
                <a:ext cx="189000" cy="44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BB35569-C800-418B-B095-72F7FCE68C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63394" y="4223824"/>
                  <a:ext cx="206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D0D6CF-A3F3-4743-AB5A-28FD7E698D12}"/>
                    </a:ext>
                  </a:extLst>
                </p14:cNvPr>
                <p14:cNvContentPartPr/>
                <p14:nvPr/>
              </p14:nvContentPartPr>
              <p14:xfrm>
                <a:off x="4252634" y="4153624"/>
                <a:ext cx="267120" cy="219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D0D6CF-A3F3-4743-AB5A-28FD7E698D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43634" y="4144984"/>
                  <a:ext cx="284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8B789A-9ED6-4936-92B9-7734F5174DEC}"/>
                    </a:ext>
                  </a:extLst>
                </p14:cNvPr>
                <p14:cNvContentPartPr/>
                <p14:nvPr/>
              </p14:nvContentPartPr>
              <p14:xfrm>
                <a:off x="4536314" y="4179544"/>
                <a:ext cx="156600" cy="17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8B789A-9ED6-4936-92B9-7734F5174D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27314" y="4170904"/>
                  <a:ext cx="174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D1328C-D6A2-43B3-B769-A0B49DA4064D}"/>
                    </a:ext>
                  </a:extLst>
                </p14:cNvPr>
                <p14:cNvContentPartPr/>
                <p14:nvPr/>
              </p14:nvContentPartPr>
              <p14:xfrm>
                <a:off x="4718474" y="4150384"/>
                <a:ext cx="149400" cy="176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D1328C-D6A2-43B3-B769-A0B49DA406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09474" y="4141744"/>
                  <a:ext cx="167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6C4B50-1717-48E7-A1F5-22BC7F723208}"/>
                    </a:ext>
                  </a:extLst>
                </p14:cNvPr>
                <p14:cNvContentPartPr/>
                <p14:nvPr/>
              </p14:nvContentPartPr>
              <p14:xfrm>
                <a:off x="4927634" y="4120144"/>
                <a:ext cx="130320" cy="211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6C4B50-1717-48E7-A1F5-22BC7F72320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18994" y="4111504"/>
                  <a:ext cx="14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CC300D-8CDE-426B-A3FB-845D35BA7E7A}"/>
                    </a:ext>
                  </a:extLst>
                </p14:cNvPr>
                <p14:cNvContentPartPr/>
                <p14:nvPr/>
              </p14:nvContentPartPr>
              <p14:xfrm>
                <a:off x="5100074" y="4143904"/>
                <a:ext cx="176040" cy="160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CC300D-8CDE-426B-A3FB-845D35BA7E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91434" y="4135264"/>
                  <a:ext cx="19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8F4C43-9640-428A-BDBD-2EE2DD1D2E72}"/>
                    </a:ext>
                  </a:extLst>
                </p14:cNvPr>
                <p14:cNvContentPartPr/>
                <p14:nvPr/>
              </p14:nvContentPartPr>
              <p14:xfrm>
                <a:off x="5303834" y="4066504"/>
                <a:ext cx="137520" cy="224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8F4C43-9640-428A-BDBD-2EE2DD1D2E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94834" y="4057504"/>
                  <a:ext cx="155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A948163-E30E-401E-A8BD-3F46FFEEAEAA}"/>
                    </a:ext>
                  </a:extLst>
                </p14:cNvPr>
                <p14:cNvContentPartPr/>
                <p14:nvPr/>
              </p14:nvContentPartPr>
              <p14:xfrm>
                <a:off x="5476994" y="4037344"/>
                <a:ext cx="129600" cy="244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A948163-E30E-401E-A8BD-3F46FFEEAE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68354" y="4028704"/>
                  <a:ext cx="14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F699D3-DC1C-495E-9819-E46244EC49B0}"/>
                    </a:ext>
                  </a:extLst>
                </p14:cNvPr>
                <p14:cNvContentPartPr/>
                <p14:nvPr/>
              </p14:nvContentPartPr>
              <p14:xfrm>
                <a:off x="5619914" y="4085584"/>
                <a:ext cx="202320" cy="170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F699D3-DC1C-495E-9819-E46244EC49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11274" y="4076584"/>
                  <a:ext cx="219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603E80B-3485-4872-ADEC-C3942CF8E99C}"/>
                    </a:ext>
                  </a:extLst>
                </p14:cNvPr>
                <p14:cNvContentPartPr/>
                <p14:nvPr/>
              </p14:nvContentPartPr>
              <p14:xfrm>
                <a:off x="5834474" y="4037344"/>
                <a:ext cx="160560" cy="23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603E80B-3485-4872-ADEC-C3942CF8E9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25834" y="4028344"/>
                  <a:ext cx="17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31D8ED9-4006-4A8A-924B-2B24C03F41F2}"/>
                    </a:ext>
                  </a:extLst>
                </p14:cNvPr>
                <p14:cNvContentPartPr/>
                <p14:nvPr/>
              </p14:nvContentPartPr>
              <p14:xfrm>
                <a:off x="6301754" y="4126264"/>
                <a:ext cx="70920" cy="130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31D8ED9-4006-4A8A-924B-2B24C03F41F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93114" y="4117624"/>
                  <a:ext cx="88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72018AC-DCB1-4520-BF70-60100853D31F}"/>
                    </a:ext>
                  </a:extLst>
                </p14:cNvPr>
                <p14:cNvContentPartPr/>
                <p14:nvPr/>
              </p14:nvContentPartPr>
              <p14:xfrm>
                <a:off x="6438194" y="4026904"/>
                <a:ext cx="1152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72018AC-DCB1-4520-BF70-60100853D3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29554" y="4018264"/>
                  <a:ext cx="29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84DE3A2-0A74-4972-A3EC-9B5F955F7CA4}"/>
                    </a:ext>
                  </a:extLst>
                </p14:cNvPr>
                <p14:cNvContentPartPr/>
                <p14:nvPr/>
              </p14:nvContentPartPr>
              <p14:xfrm>
                <a:off x="6473834" y="4094584"/>
                <a:ext cx="255600" cy="180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84DE3A2-0A74-4972-A3EC-9B5F955F7C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64834" y="4085584"/>
                  <a:ext cx="2732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997FEB2-F00F-406D-ACB7-6B71DC4A27AA}"/>
              </a:ext>
            </a:extLst>
          </p:cNvPr>
          <p:cNvGrpSpPr/>
          <p:nvPr/>
        </p:nvGrpSpPr>
        <p:grpSpPr>
          <a:xfrm>
            <a:off x="7089074" y="2768704"/>
            <a:ext cx="4221720" cy="1720800"/>
            <a:chOff x="7089074" y="2768704"/>
            <a:chExt cx="4221720" cy="172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F5066BE-92E8-4146-87DA-7E3C6C81959F}"/>
                    </a:ext>
                  </a:extLst>
                </p14:cNvPr>
                <p14:cNvContentPartPr/>
                <p14:nvPr/>
              </p14:nvContentPartPr>
              <p14:xfrm>
                <a:off x="9533474" y="2927824"/>
                <a:ext cx="312480" cy="213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F5066BE-92E8-4146-87DA-7E3C6C8195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24834" y="2918824"/>
                  <a:ext cx="330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81BA08-F5AC-449F-9F2E-600DF7C3A485}"/>
                    </a:ext>
                  </a:extLst>
                </p14:cNvPr>
                <p14:cNvContentPartPr/>
                <p14:nvPr/>
              </p14:nvContentPartPr>
              <p14:xfrm>
                <a:off x="9809234" y="2807944"/>
                <a:ext cx="285480" cy="427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81BA08-F5AC-449F-9F2E-600DF7C3A4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00594" y="2799304"/>
                  <a:ext cx="303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9AA90A-5217-4F46-8050-A086D993152D}"/>
                    </a:ext>
                  </a:extLst>
                </p14:cNvPr>
                <p14:cNvContentPartPr/>
                <p14:nvPr/>
              </p14:nvContentPartPr>
              <p14:xfrm>
                <a:off x="9994994" y="2987224"/>
                <a:ext cx="148320" cy="184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9AA90A-5217-4F46-8050-A086D99315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86354" y="2978224"/>
                  <a:ext cx="16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0439C9A-EA0E-473C-A8E0-0177AA4C331A}"/>
                    </a:ext>
                  </a:extLst>
                </p14:cNvPr>
                <p14:cNvContentPartPr/>
                <p14:nvPr/>
              </p14:nvContentPartPr>
              <p14:xfrm>
                <a:off x="9786554" y="3516424"/>
                <a:ext cx="203040" cy="164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0439C9A-EA0E-473C-A8E0-0177AA4C33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777914" y="3507424"/>
                  <a:ext cx="22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B409A9-BBB7-48B4-8003-20DBD2400947}"/>
                    </a:ext>
                  </a:extLst>
                </p14:cNvPr>
                <p14:cNvContentPartPr/>
                <p14:nvPr/>
              </p14:nvContentPartPr>
              <p14:xfrm>
                <a:off x="10076354" y="3503464"/>
                <a:ext cx="150480" cy="153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B409A9-BBB7-48B4-8003-20DBD24009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67714" y="3494824"/>
                  <a:ext cx="168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8CAFBA-4834-4431-BBB5-4DC2F3ED11AF}"/>
                    </a:ext>
                  </a:extLst>
                </p14:cNvPr>
                <p14:cNvContentPartPr/>
                <p14:nvPr/>
              </p14:nvContentPartPr>
              <p14:xfrm>
                <a:off x="10232954" y="3545224"/>
                <a:ext cx="209880" cy="135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8CAFBA-4834-4431-BBB5-4DC2F3ED11A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23954" y="3536584"/>
                  <a:ext cx="227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34FC6A-EB67-4D3E-BC7F-FBF59AA2B4B7}"/>
                    </a:ext>
                  </a:extLst>
                </p14:cNvPr>
                <p14:cNvContentPartPr/>
                <p14:nvPr/>
              </p14:nvContentPartPr>
              <p14:xfrm>
                <a:off x="10588274" y="3326344"/>
                <a:ext cx="162360" cy="350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34FC6A-EB67-4D3E-BC7F-FBF59AA2B4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79274" y="3317704"/>
                  <a:ext cx="180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5612522-8BAA-4195-B14C-D13648F191EF}"/>
                    </a:ext>
                  </a:extLst>
                </p14:cNvPr>
                <p14:cNvContentPartPr/>
                <p14:nvPr/>
              </p14:nvContentPartPr>
              <p14:xfrm>
                <a:off x="10829474" y="3490504"/>
                <a:ext cx="163800" cy="134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5612522-8BAA-4195-B14C-D13648F191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20834" y="3481864"/>
                  <a:ext cx="18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2317223-331E-4C08-B108-E02EF580F001}"/>
                    </a:ext>
                  </a:extLst>
                </p14:cNvPr>
                <p14:cNvContentPartPr/>
                <p14:nvPr/>
              </p14:nvContentPartPr>
              <p14:xfrm>
                <a:off x="11027834" y="3420664"/>
                <a:ext cx="282960" cy="236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2317223-331E-4C08-B108-E02EF580F0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19194" y="3412024"/>
                  <a:ext cx="300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BD3CE0-780B-442E-AD80-B693878455EF}"/>
                    </a:ext>
                  </a:extLst>
                </p14:cNvPr>
                <p14:cNvContentPartPr/>
                <p14:nvPr/>
              </p14:nvContentPartPr>
              <p14:xfrm>
                <a:off x="7514594" y="2946544"/>
                <a:ext cx="289080" cy="228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BD3CE0-780B-442E-AD80-B693878455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05594" y="2937544"/>
                  <a:ext cx="306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DF42F3-2FC4-4C63-ABA6-B2FD25282CE5}"/>
                    </a:ext>
                  </a:extLst>
                </p14:cNvPr>
                <p14:cNvContentPartPr/>
                <p14:nvPr/>
              </p14:nvContentPartPr>
              <p14:xfrm>
                <a:off x="7834274" y="2997664"/>
                <a:ext cx="16524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DF42F3-2FC4-4C63-ABA6-B2FD25282C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25634" y="2989024"/>
                  <a:ext cx="182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2F66FA-4FE9-47D2-9F23-82BFD7FC7708}"/>
                    </a:ext>
                  </a:extLst>
                </p14:cNvPr>
                <p14:cNvContentPartPr/>
                <p14:nvPr/>
              </p14:nvContentPartPr>
              <p14:xfrm>
                <a:off x="8031554" y="3049144"/>
                <a:ext cx="233280" cy="96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2F66FA-4FE9-47D2-9F23-82BFD7FC77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22554" y="3040504"/>
                  <a:ext cx="250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9CD61A-9995-4581-8B55-644D88E6C259}"/>
                    </a:ext>
                  </a:extLst>
                </p14:cNvPr>
                <p14:cNvContentPartPr/>
                <p14:nvPr/>
              </p14:nvContentPartPr>
              <p14:xfrm>
                <a:off x="8196794" y="3061384"/>
                <a:ext cx="156960" cy="30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9CD61A-9995-4581-8B55-644D88E6C25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88154" y="3052744"/>
                  <a:ext cx="174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79DF4D-7ADB-45EA-8EF7-E87E209011C6}"/>
                    </a:ext>
                  </a:extLst>
                </p14:cNvPr>
                <p14:cNvContentPartPr/>
                <p14:nvPr/>
              </p14:nvContentPartPr>
              <p14:xfrm>
                <a:off x="8317754" y="2982904"/>
                <a:ext cx="240120" cy="165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79DF4D-7ADB-45EA-8EF7-E87E209011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08754" y="2973904"/>
                  <a:ext cx="257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C8561CB-EC32-40FA-A964-BA7310E4D74C}"/>
                    </a:ext>
                  </a:extLst>
                </p14:cNvPr>
                <p14:cNvContentPartPr/>
                <p14:nvPr/>
              </p14:nvContentPartPr>
              <p14:xfrm>
                <a:off x="8594954" y="2768704"/>
                <a:ext cx="263160" cy="397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C8561CB-EC32-40FA-A964-BA7310E4D74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86314" y="2760064"/>
                  <a:ext cx="280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E62E8E-4D04-4FFE-99E8-CF5404813289}"/>
                    </a:ext>
                  </a:extLst>
                </p14:cNvPr>
                <p14:cNvContentPartPr/>
                <p14:nvPr/>
              </p14:nvContentPartPr>
              <p14:xfrm>
                <a:off x="8728154" y="3025744"/>
                <a:ext cx="188640" cy="135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E62E8E-4D04-4FFE-99E8-CF54048132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19154" y="3017104"/>
                  <a:ext cx="206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05AA3E9-077F-4473-A5C2-8DC15908252E}"/>
                    </a:ext>
                  </a:extLst>
                </p14:cNvPr>
                <p14:cNvContentPartPr/>
                <p14:nvPr/>
              </p14:nvContentPartPr>
              <p14:xfrm>
                <a:off x="8917514" y="3032584"/>
                <a:ext cx="270360" cy="154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05AA3E9-077F-4473-A5C2-8DC15908252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8874" y="3023944"/>
                  <a:ext cx="28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1C23DB-9700-4609-AF61-9145776B920A}"/>
                    </a:ext>
                  </a:extLst>
                </p14:cNvPr>
                <p14:cNvContentPartPr/>
                <p14:nvPr/>
              </p14:nvContentPartPr>
              <p14:xfrm>
                <a:off x="9070154" y="2863024"/>
                <a:ext cx="297720" cy="318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1C23DB-9700-4609-AF61-9145776B92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61154" y="2854384"/>
                  <a:ext cx="315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2954A6-F074-4DCC-AF67-4028E8D48CDC}"/>
                    </a:ext>
                  </a:extLst>
                </p14:cNvPr>
                <p14:cNvContentPartPr/>
                <p14:nvPr/>
              </p14:nvContentPartPr>
              <p14:xfrm>
                <a:off x="7210394" y="3407344"/>
                <a:ext cx="290520" cy="380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2954A6-F074-4DCC-AF67-4028E8D48CD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01754" y="3398344"/>
                  <a:ext cx="308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674A29-B832-40D7-B06F-4703DD78A904}"/>
                    </a:ext>
                  </a:extLst>
                </p14:cNvPr>
                <p14:cNvContentPartPr/>
                <p14:nvPr/>
              </p14:nvContentPartPr>
              <p14:xfrm>
                <a:off x="7139474" y="3360544"/>
                <a:ext cx="353160" cy="343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674A29-B832-40D7-B06F-4703DD78A9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30474" y="3351904"/>
                  <a:ext cx="370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1B485D-3ECC-4D45-BD63-6DFFC7CADD83}"/>
                    </a:ext>
                  </a:extLst>
                </p14:cNvPr>
                <p14:cNvContentPartPr/>
                <p14:nvPr/>
              </p14:nvContentPartPr>
              <p14:xfrm>
                <a:off x="7888634" y="3569344"/>
                <a:ext cx="52560" cy="138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1B485D-3ECC-4D45-BD63-6DFFC7CADD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79634" y="3560704"/>
                  <a:ext cx="7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B36D1CA-AF86-4671-B912-5D5E815B0FDA}"/>
                    </a:ext>
                  </a:extLst>
                </p14:cNvPr>
                <p14:cNvContentPartPr/>
                <p14:nvPr/>
              </p14:nvContentPartPr>
              <p14:xfrm>
                <a:off x="7968194" y="3451264"/>
                <a:ext cx="5040" cy="1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B36D1CA-AF86-4671-B912-5D5E815B0F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59194" y="3442264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60C73A-E996-4441-BCB9-E67748DCCC94}"/>
                    </a:ext>
                  </a:extLst>
                </p14:cNvPr>
                <p14:cNvContentPartPr/>
                <p14:nvPr/>
              </p14:nvContentPartPr>
              <p14:xfrm>
                <a:off x="8013194" y="3465664"/>
                <a:ext cx="260280" cy="252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60C73A-E996-4441-BCB9-E67748DCCC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04554" y="3457024"/>
                  <a:ext cx="277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6C10CC-876F-43BF-B78A-CDABF5C777E1}"/>
                    </a:ext>
                  </a:extLst>
                </p14:cNvPr>
                <p14:cNvContentPartPr/>
                <p14:nvPr/>
              </p14:nvContentPartPr>
              <p14:xfrm>
                <a:off x="8690714" y="3311584"/>
                <a:ext cx="248400" cy="40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6C10CC-876F-43BF-B78A-CDABF5C777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81714" y="3302944"/>
                  <a:ext cx="266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6A9C16-139F-49FA-A99E-42C7B2E84C33}"/>
                    </a:ext>
                  </a:extLst>
                </p14:cNvPr>
                <p14:cNvContentPartPr/>
                <p14:nvPr/>
              </p14:nvContentPartPr>
              <p14:xfrm>
                <a:off x="8580914" y="3462784"/>
                <a:ext cx="423000" cy="96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6A9C16-139F-49FA-A99E-42C7B2E84C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71914" y="3454144"/>
                  <a:ext cx="440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5F889F6-E926-4F42-AA2F-0A753C2DDDDB}"/>
                    </a:ext>
                  </a:extLst>
                </p14:cNvPr>
                <p14:cNvContentPartPr/>
                <p14:nvPr/>
              </p14:nvContentPartPr>
              <p14:xfrm>
                <a:off x="8995994" y="3248944"/>
                <a:ext cx="199800" cy="420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5F889F6-E926-4F42-AA2F-0A753C2DDD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86994" y="3239944"/>
                  <a:ext cx="2174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4BC4D80-2CDB-4FC8-8414-CACDDECD482E}"/>
                    </a:ext>
                  </a:extLst>
                </p14:cNvPr>
                <p14:cNvContentPartPr/>
                <p14:nvPr/>
              </p14:nvContentPartPr>
              <p14:xfrm>
                <a:off x="9228554" y="3539464"/>
                <a:ext cx="133560" cy="160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BC4D80-2CDB-4FC8-8414-CACDDECD48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9554" y="3530464"/>
                  <a:ext cx="151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1AD4984-DAB6-46FC-94FC-DA45D110173A}"/>
                    </a:ext>
                  </a:extLst>
                </p14:cNvPr>
                <p14:cNvContentPartPr/>
                <p14:nvPr/>
              </p14:nvContentPartPr>
              <p14:xfrm>
                <a:off x="7107794" y="3817024"/>
                <a:ext cx="257400" cy="554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1AD4984-DAB6-46FC-94FC-DA45D110173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99154" y="3808024"/>
                  <a:ext cx="2750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C840C4-61A9-470E-8308-F3973B08058F}"/>
                    </a:ext>
                  </a:extLst>
                </p14:cNvPr>
                <p14:cNvContentPartPr/>
                <p14:nvPr/>
              </p14:nvContentPartPr>
              <p14:xfrm>
                <a:off x="7089074" y="4077664"/>
                <a:ext cx="309240" cy="50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C840C4-61A9-470E-8308-F3973B08058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80074" y="4068664"/>
                  <a:ext cx="326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077214F-9BA3-4EC2-9115-13F72533335E}"/>
                    </a:ext>
                  </a:extLst>
                </p14:cNvPr>
                <p14:cNvContentPartPr/>
                <p14:nvPr/>
              </p14:nvContentPartPr>
              <p14:xfrm>
                <a:off x="7383914" y="3797584"/>
                <a:ext cx="261000" cy="462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077214F-9BA3-4EC2-9115-13F72533335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74914" y="3788944"/>
                  <a:ext cx="278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76B163D-A82F-431C-ADC7-140B5BC63F4C}"/>
                    </a:ext>
                  </a:extLst>
                </p14:cNvPr>
                <p14:cNvContentPartPr/>
                <p14:nvPr/>
              </p14:nvContentPartPr>
              <p14:xfrm>
                <a:off x="7642754" y="4070464"/>
                <a:ext cx="226080" cy="189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76B163D-A82F-431C-ADC7-140B5BC63F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33754" y="4061824"/>
                  <a:ext cx="243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AB4E609-7105-49D0-B571-590B95CD5A1E}"/>
                    </a:ext>
                  </a:extLst>
                </p14:cNvPr>
                <p14:cNvContentPartPr/>
                <p14:nvPr/>
              </p14:nvContentPartPr>
              <p14:xfrm>
                <a:off x="8195714" y="3994864"/>
                <a:ext cx="275040" cy="232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AB4E609-7105-49D0-B571-590B95CD5A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86714" y="3985864"/>
                  <a:ext cx="29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CD97465-23CA-46EC-8057-095241BBA4D5}"/>
                    </a:ext>
                  </a:extLst>
                </p14:cNvPr>
                <p14:cNvContentPartPr/>
                <p14:nvPr/>
              </p14:nvContentPartPr>
              <p14:xfrm>
                <a:off x="8535554" y="4036984"/>
                <a:ext cx="190080" cy="177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CD97465-23CA-46EC-8057-095241BBA4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26554" y="4028344"/>
                  <a:ext cx="207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BA1EB40-B44B-484C-AEE2-02D6E111A75A}"/>
                    </a:ext>
                  </a:extLst>
                </p14:cNvPr>
                <p14:cNvContentPartPr/>
                <p14:nvPr/>
              </p14:nvContentPartPr>
              <p14:xfrm>
                <a:off x="8728154" y="4095664"/>
                <a:ext cx="244440" cy="112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BA1EB40-B44B-484C-AEE2-02D6E111A7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19514" y="4087024"/>
                  <a:ext cx="26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1BF3FFF-8032-447D-BC5A-6BB841B54A1C}"/>
                    </a:ext>
                  </a:extLst>
                </p14:cNvPr>
                <p14:cNvContentPartPr/>
                <p14:nvPr/>
              </p14:nvContentPartPr>
              <p14:xfrm>
                <a:off x="8885114" y="4085944"/>
                <a:ext cx="217080" cy="403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1BF3FFF-8032-447D-BC5A-6BB841B54A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76474" y="4076944"/>
                  <a:ext cx="2347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463A005-BB70-456F-B928-FE012CA1D77B}"/>
                    </a:ext>
                  </a:extLst>
                </p14:cNvPr>
                <p14:cNvContentPartPr/>
                <p14:nvPr/>
              </p14:nvContentPartPr>
              <p14:xfrm>
                <a:off x="9057914" y="3998824"/>
                <a:ext cx="208080" cy="196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463A005-BB70-456F-B928-FE012CA1D77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48914" y="3989824"/>
                  <a:ext cx="22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3AD56D-A9CD-40E3-B3D6-9AA20E604A22}"/>
                    </a:ext>
                  </a:extLst>
                </p14:cNvPr>
                <p14:cNvContentPartPr/>
                <p14:nvPr/>
              </p14:nvContentPartPr>
              <p14:xfrm>
                <a:off x="9344474" y="3785344"/>
                <a:ext cx="215280" cy="389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3AD56D-A9CD-40E3-B3D6-9AA20E604A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35474" y="3776704"/>
                  <a:ext cx="232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1FE6DDF-8809-4B28-81D4-228D4CB2E146}"/>
                    </a:ext>
                  </a:extLst>
                </p14:cNvPr>
                <p14:cNvContentPartPr/>
                <p14:nvPr/>
              </p14:nvContentPartPr>
              <p14:xfrm>
                <a:off x="9463994" y="3992704"/>
                <a:ext cx="394200" cy="258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1FE6DDF-8809-4B28-81D4-228D4CB2E14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55354" y="3984064"/>
                  <a:ext cx="41184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6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A617DD-DADA-4D21-A3E3-5ACA7F605E69}"/>
              </a:ext>
            </a:extLst>
          </p:cNvPr>
          <p:cNvGrpSpPr/>
          <p:nvPr/>
        </p:nvGrpSpPr>
        <p:grpSpPr>
          <a:xfrm>
            <a:off x="797714" y="337264"/>
            <a:ext cx="571680" cy="518400"/>
            <a:chOff x="797714" y="337264"/>
            <a:chExt cx="57168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2CFC7D-74CD-456D-AA68-5F17B47A370C}"/>
                    </a:ext>
                  </a:extLst>
                </p14:cNvPr>
                <p14:cNvContentPartPr/>
                <p14:nvPr/>
              </p14:nvContentPartPr>
              <p14:xfrm>
                <a:off x="797714" y="337264"/>
                <a:ext cx="231840" cy="455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2CFC7D-74CD-456D-AA68-5F17B47A37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074" y="328264"/>
                  <a:ext cx="2494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1944D-D360-42CC-B824-2A628E98CE10}"/>
                    </a:ext>
                  </a:extLst>
                </p14:cNvPr>
                <p14:cNvContentPartPr/>
                <p14:nvPr/>
              </p14:nvContentPartPr>
              <p14:xfrm>
                <a:off x="1120994" y="346264"/>
                <a:ext cx="248400" cy="509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1944D-D360-42CC-B824-2A628E98CE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2354" y="337624"/>
                  <a:ext cx="26604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F8CD7-6319-492A-AE2B-7380F46F47BD}"/>
              </a:ext>
            </a:extLst>
          </p:cNvPr>
          <p:cNvGrpSpPr/>
          <p:nvPr/>
        </p:nvGrpSpPr>
        <p:grpSpPr>
          <a:xfrm>
            <a:off x="2004434" y="353104"/>
            <a:ext cx="653040" cy="531360"/>
            <a:chOff x="2004434" y="353104"/>
            <a:chExt cx="6530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5C48E6-8A79-43C8-87AE-A2851ADF58D5}"/>
                    </a:ext>
                  </a:extLst>
                </p14:cNvPr>
                <p14:cNvContentPartPr/>
                <p14:nvPr/>
              </p14:nvContentPartPr>
              <p14:xfrm>
                <a:off x="2004434" y="535624"/>
                <a:ext cx="102960" cy="27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5C48E6-8A79-43C8-87AE-A2851ADF58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5434" y="526624"/>
                  <a:ext cx="120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58A48A-4D34-4ABA-BD22-94C76F7200D0}"/>
                    </a:ext>
                  </a:extLst>
                </p14:cNvPr>
                <p14:cNvContentPartPr/>
                <p14:nvPr/>
              </p14:nvContentPartPr>
              <p14:xfrm>
                <a:off x="2108474" y="353104"/>
                <a:ext cx="240840" cy="23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58A48A-4D34-4ABA-BD22-94C76F7200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9834" y="344464"/>
                  <a:ext cx="258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ED4008-C897-43EE-B839-037EBB330B42}"/>
                    </a:ext>
                  </a:extLst>
                </p14:cNvPr>
                <p14:cNvContentPartPr/>
                <p14:nvPr/>
              </p14:nvContentPartPr>
              <p14:xfrm>
                <a:off x="2423114" y="418264"/>
                <a:ext cx="234360" cy="46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ED4008-C897-43EE-B839-037EBB330B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14474" y="409264"/>
                  <a:ext cx="25200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340B3-F2CC-47D3-ADB2-1A5FB03D58FB}"/>
              </a:ext>
            </a:extLst>
          </p:cNvPr>
          <p:cNvGrpSpPr/>
          <p:nvPr/>
        </p:nvGrpSpPr>
        <p:grpSpPr>
          <a:xfrm>
            <a:off x="2726234" y="252664"/>
            <a:ext cx="1481760" cy="536760"/>
            <a:chOff x="2726234" y="252664"/>
            <a:chExt cx="148176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F24AB8-5E85-4F75-8F56-A474A2DA35EB}"/>
                    </a:ext>
                  </a:extLst>
                </p14:cNvPr>
                <p14:cNvContentPartPr/>
                <p14:nvPr/>
              </p14:nvContentPartPr>
              <p14:xfrm>
                <a:off x="2860514" y="470824"/>
                <a:ext cx="155880" cy="318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F24AB8-5E85-4F75-8F56-A474A2DA35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1514" y="461824"/>
                  <a:ext cx="173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FE7EE5-19EE-4ACC-81D9-1F919714BA9A}"/>
                    </a:ext>
                  </a:extLst>
                </p14:cNvPr>
                <p14:cNvContentPartPr/>
                <p14:nvPr/>
              </p14:nvContentPartPr>
              <p14:xfrm>
                <a:off x="2726234" y="406384"/>
                <a:ext cx="360360" cy="36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FE7EE5-19EE-4ACC-81D9-1F919714BA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7594" y="397384"/>
                  <a:ext cx="378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FB68DB-4108-4027-A354-E0D71ABC8D2C}"/>
                    </a:ext>
                  </a:extLst>
                </p14:cNvPr>
                <p14:cNvContentPartPr/>
                <p14:nvPr/>
              </p14:nvContentPartPr>
              <p14:xfrm>
                <a:off x="3225914" y="525544"/>
                <a:ext cx="138240" cy="27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FB68DB-4108-4027-A354-E0D71ABC8D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6914" y="516904"/>
                  <a:ext cx="155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AD8650-3B75-4834-ACB3-FDFA97B75ED2}"/>
                    </a:ext>
                  </a:extLst>
                </p14:cNvPr>
                <p14:cNvContentPartPr/>
                <p14:nvPr/>
              </p14:nvContentPartPr>
              <p14:xfrm>
                <a:off x="3209714" y="635704"/>
                <a:ext cx="170280" cy="3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AD8650-3B75-4834-ACB3-FDFA97B75E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1074" y="627064"/>
                  <a:ext cx="18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E1FD47-C8C9-4F92-923F-277AD0B15157}"/>
                    </a:ext>
                  </a:extLst>
                </p14:cNvPr>
                <p14:cNvContentPartPr/>
                <p14:nvPr/>
              </p14:nvContentPartPr>
              <p14:xfrm>
                <a:off x="3581234" y="403864"/>
                <a:ext cx="308880" cy="29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E1FD47-C8C9-4F92-923F-277AD0B151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2594" y="394864"/>
                  <a:ext cx="326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A4DCAF-DE99-4F10-8092-D8EE22A3FBE7}"/>
                    </a:ext>
                  </a:extLst>
                </p14:cNvPr>
                <p14:cNvContentPartPr/>
                <p14:nvPr/>
              </p14:nvContentPartPr>
              <p14:xfrm>
                <a:off x="4004594" y="252664"/>
                <a:ext cx="203400" cy="53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A4DCAF-DE99-4F10-8092-D8EE22A3FB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5954" y="243664"/>
                  <a:ext cx="22104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33A3F-22EA-4ECD-A7C9-50A005A45E23}"/>
              </a:ext>
            </a:extLst>
          </p:cNvPr>
          <p:cNvGrpSpPr/>
          <p:nvPr/>
        </p:nvGrpSpPr>
        <p:grpSpPr>
          <a:xfrm>
            <a:off x="4523354" y="445264"/>
            <a:ext cx="236520" cy="177840"/>
            <a:chOff x="4523354" y="445264"/>
            <a:chExt cx="23652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F7934D-8224-4679-9E9F-C0E6489E6E02}"/>
                    </a:ext>
                  </a:extLst>
                </p14:cNvPr>
                <p14:cNvContentPartPr/>
                <p14:nvPr/>
              </p14:nvContentPartPr>
              <p14:xfrm>
                <a:off x="4523354" y="445264"/>
                <a:ext cx="235440" cy="3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F7934D-8224-4679-9E9F-C0E6489E6E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4354" y="436264"/>
                  <a:ext cx="253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61C82B-B530-43F0-A2DE-F2834A9FD390}"/>
                    </a:ext>
                  </a:extLst>
                </p14:cNvPr>
                <p14:cNvContentPartPr/>
                <p14:nvPr/>
              </p14:nvContentPartPr>
              <p14:xfrm>
                <a:off x="4526954" y="598264"/>
                <a:ext cx="232920" cy="24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61C82B-B530-43F0-A2DE-F2834A9FD3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8314" y="589624"/>
                  <a:ext cx="2505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D6A46C-AFF7-4B9E-A1A6-7862AF5AD593}"/>
                  </a:ext>
                </a:extLst>
              </p14:cNvPr>
              <p14:cNvContentPartPr/>
              <p14:nvPr/>
            </p14:nvContentPartPr>
            <p14:xfrm>
              <a:off x="5197634" y="281824"/>
              <a:ext cx="280080" cy="732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D6A46C-AFF7-4B9E-A1A6-7862AF5AD5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634" y="273184"/>
                <a:ext cx="29772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F32FFBC-E06F-4760-9E2E-A638AC4A824D}"/>
              </a:ext>
            </a:extLst>
          </p:cNvPr>
          <p:cNvGrpSpPr/>
          <p:nvPr/>
        </p:nvGrpSpPr>
        <p:grpSpPr>
          <a:xfrm>
            <a:off x="5700194" y="79864"/>
            <a:ext cx="2715840" cy="968760"/>
            <a:chOff x="5700194" y="79864"/>
            <a:chExt cx="271584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12C55B-8864-46DD-9C70-DA85F2851B69}"/>
                    </a:ext>
                  </a:extLst>
                </p14:cNvPr>
                <p14:cNvContentPartPr/>
                <p14:nvPr/>
              </p14:nvContentPartPr>
              <p14:xfrm>
                <a:off x="5714954" y="324664"/>
                <a:ext cx="88560" cy="18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12C55B-8864-46DD-9C70-DA85F2851B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06314" y="315664"/>
                  <a:ext cx="106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DA43B7-1EC0-42E8-A416-6729975292D6}"/>
                    </a:ext>
                  </a:extLst>
                </p14:cNvPr>
                <p14:cNvContentPartPr/>
                <p14:nvPr/>
              </p14:nvContentPartPr>
              <p14:xfrm>
                <a:off x="5763914" y="212344"/>
                <a:ext cx="301320" cy="31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DA43B7-1EC0-42E8-A416-6729975292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5274" y="203704"/>
                  <a:ext cx="318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AEF5FB-6BF3-4F4E-89B8-1F9BA8FDC00C}"/>
                    </a:ext>
                  </a:extLst>
                </p14:cNvPr>
                <p14:cNvContentPartPr/>
                <p14:nvPr/>
              </p14:nvContentPartPr>
              <p14:xfrm>
                <a:off x="5712434" y="726784"/>
                <a:ext cx="223200" cy="188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AEF5FB-6BF3-4F4E-89B8-1F9BA8FDC0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03794" y="718144"/>
                  <a:ext cx="24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46644F-4708-4927-9E32-B703ADA13767}"/>
                    </a:ext>
                  </a:extLst>
                </p14:cNvPr>
                <p14:cNvContentPartPr/>
                <p14:nvPr/>
              </p14:nvContentPartPr>
              <p14:xfrm>
                <a:off x="5700194" y="740464"/>
                <a:ext cx="19044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46644F-4708-4927-9E32-B703ADA137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1194" y="731824"/>
                  <a:ext cx="208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12995C-5E0E-426D-82FD-11B7A9B5D06F}"/>
                    </a:ext>
                  </a:extLst>
                </p14:cNvPr>
                <p14:cNvContentPartPr/>
                <p14:nvPr/>
              </p14:nvContentPartPr>
              <p14:xfrm>
                <a:off x="6203474" y="218104"/>
                <a:ext cx="191520" cy="77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12995C-5E0E-426D-82FD-11B7A9B5D0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94834" y="209464"/>
                  <a:ext cx="20916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60016C-B102-45DC-8404-9F72A4EF6BDD}"/>
                    </a:ext>
                  </a:extLst>
                </p14:cNvPr>
                <p14:cNvContentPartPr/>
                <p14:nvPr/>
              </p14:nvContentPartPr>
              <p14:xfrm>
                <a:off x="6487874" y="253024"/>
                <a:ext cx="305640" cy="779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60016C-B102-45DC-8404-9F72A4EF6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8874" y="244384"/>
                  <a:ext cx="32328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FE64A8-518D-4C63-B4BC-5D0FF11BBE8D}"/>
                    </a:ext>
                  </a:extLst>
                </p14:cNvPr>
                <p14:cNvContentPartPr/>
                <p14:nvPr/>
              </p14:nvContentPartPr>
              <p14:xfrm>
                <a:off x="6901514" y="178864"/>
                <a:ext cx="357840" cy="27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FE64A8-518D-4C63-B4BC-5D0FF11BBE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92874" y="169864"/>
                  <a:ext cx="375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AF3FC8-4C9F-4F82-A9CB-B7290E94300B}"/>
                    </a:ext>
                  </a:extLst>
                </p14:cNvPr>
                <p14:cNvContentPartPr/>
                <p14:nvPr/>
              </p14:nvContentPartPr>
              <p14:xfrm>
                <a:off x="7312274" y="311344"/>
                <a:ext cx="128520" cy="3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AF3FC8-4C9F-4F82-A9CB-B7290E9430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3634" y="302344"/>
                  <a:ext cx="146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15B14A-DE26-4AB7-A332-AB7987067014}"/>
                    </a:ext>
                  </a:extLst>
                </p14:cNvPr>
                <p14:cNvContentPartPr/>
                <p14:nvPr/>
              </p14:nvContentPartPr>
              <p14:xfrm>
                <a:off x="7571114" y="258424"/>
                <a:ext cx="108720" cy="21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15B14A-DE26-4AB7-A332-AB79870670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2474" y="249784"/>
                  <a:ext cx="12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8D52F8-0320-4B9C-A4CF-7F53DF9BA01F}"/>
                    </a:ext>
                  </a:extLst>
                </p14:cNvPr>
                <p14:cNvContentPartPr/>
                <p14:nvPr/>
              </p14:nvContentPartPr>
              <p14:xfrm>
                <a:off x="7635914" y="150784"/>
                <a:ext cx="275040" cy="31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8D52F8-0320-4B9C-A4CF-7F53DF9BA0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6914" y="141784"/>
                  <a:ext cx="292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0F2DDAA-E77E-4FBC-86EF-481AC2600DE0}"/>
                    </a:ext>
                  </a:extLst>
                </p14:cNvPr>
                <p14:cNvContentPartPr/>
                <p14:nvPr/>
              </p14:nvContentPartPr>
              <p14:xfrm>
                <a:off x="6822314" y="786544"/>
                <a:ext cx="239760" cy="200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0F2DDAA-E77E-4FBC-86EF-481AC2600D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3674" y="777544"/>
                  <a:ext cx="257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996E7D-A2F6-43D6-816B-3CBE5FEEFE83}"/>
                    </a:ext>
                  </a:extLst>
                </p14:cNvPr>
                <p14:cNvContentPartPr/>
                <p14:nvPr/>
              </p14:nvContentPartPr>
              <p14:xfrm>
                <a:off x="7196354" y="864664"/>
                <a:ext cx="159840" cy="2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996E7D-A2F6-43D6-816B-3CBE5FEEFE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7354" y="855664"/>
                  <a:ext cx="17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6F6E15-C048-4663-BD79-AE0EFA567D0F}"/>
                    </a:ext>
                  </a:extLst>
                </p14:cNvPr>
                <p14:cNvContentPartPr/>
                <p14:nvPr/>
              </p14:nvContentPartPr>
              <p14:xfrm>
                <a:off x="7514954" y="790144"/>
                <a:ext cx="250560" cy="17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6F6E15-C048-4663-BD79-AE0EFA567D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6314" y="781504"/>
                  <a:ext cx="268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A5FE25-6A07-4925-A17E-1F13FBA97659}"/>
                    </a:ext>
                  </a:extLst>
                </p14:cNvPr>
                <p14:cNvContentPartPr/>
                <p14:nvPr/>
              </p14:nvContentPartPr>
              <p14:xfrm>
                <a:off x="7527194" y="794824"/>
                <a:ext cx="218880" cy="17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A5FE25-6A07-4925-A17E-1F13FBA976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8554" y="785824"/>
                  <a:ext cx="236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BF324D-3C64-44FC-B461-1DAC162AA070}"/>
                    </a:ext>
                  </a:extLst>
                </p14:cNvPr>
                <p14:cNvContentPartPr/>
                <p14:nvPr/>
              </p14:nvContentPartPr>
              <p14:xfrm>
                <a:off x="8113634" y="79864"/>
                <a:ext cx="302400" cy="968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BF324D-3C64-44FC-B461-1DAC162AA0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4634" y="70864"/>
                  <a:ext cx="320040" cy="9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31CFC-C837-41B2-96C7-FC2BD0F24451}"/>
              </a:ext>
            </a:extLst>
          </p:cNvPr>
          <p:cNvGrpSpPr/>
          <p:nvPr/>
        </p:nvGrpSpPr>
        <p:grpSpPr>
          <a:xfrm>
            <a:off x="5473754" y="1242304"/>
            <a:ext cx="2388960" cy="785880"/>
            <a:chOff x="5473754" y="1242304"/>
            <a:chExt cx="2388960" cy="7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E74437-0BD1-472A-B199-6D2B0A5E1485}"/>
                    </a:ext>
                  </a:extLst>
                </p14:cNvPr>
                <p14:cNvContentPartPr/>
                <p14:nvPr/>
              </p14:nvContentPartPr>
              <p14:xfrm>
                <a:off x="5473754" y="1242304"/>
                <a:ext cx="2388960" cy="7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E74437-0BD1-472A-B199-6D2B0A5E14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65114" y="1233304"/>
                  <a:ext cx="240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DCB917-D0CC-46AF-95F7-8A4D4F533CE1}"/>
                    </a:ext>
                  </a:extLst>
                </p14:cNvPr>
                <p14:cNvContentPartPr/>
                <p14:nvPr/>
              </p14:nvContentPartPr>
              <p14:xfrm>
                <a:off x="6290594" y="1478464"/>
                <a:ext cx="213120" cy="462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DCB917-D0CC-46AF-95F7-8A4D4F533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81954" y="1469464"/>
                  <a:ext cx="230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19CA4C-8202-44F7-9FFB-28170345DFE0}"/>
                    </a:ext>
                  </a:extLst>
                </p14:cNvPr>
                <p14:cNvContentPartPr/>
                <p14:nvPr/>
              </p14:nvContentPartPr>
              <p14:xfrm>
                <a:off x="6673634" y="1401424"/>
                <a:ext cx="408960" cy="266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19CA4C-8202-44F7-9FFB-28170345DF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64634" y="1392784"/>
                  <a:ext cx="426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00D531-A9E0-433F-BF96-BDD461EBA589}"/>
                    </a:ext>
                  </a:extLst>
                </p14:cNvPr>
                <p14:cNvContentPartPr/>
                <p14:nvPr/>
              </p14:nvContentPartPr>
              <p14:xfrm>
                <a:off x="6723314" y="1818664"/>
                <a:ext cx="285480" cy="149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00D531-A9E0-433F-BF96-BDD461EBA5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4314" y="1810024"/>
                  <a:ext cx="303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47FA7B-5E15-45A9-B4E5-48730257B42D}"/>
                    </a:ext>
                  </a:extLst>
                </p14:cNvPr>
                <p14:cNvContentPartPr/>
                <p14:nvPr/>
              </p14:nvContentPartPr>
              <p14:xfrm>
                <a:off x="7197074" y="1370464"/>
                <a:ext cx="287280" cy="657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47FA7B-5E15-45A9-B4E5-48730257B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8434" y="1361464"/>
                  <a:ext cx="30492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AF02FC-63B5-4405-8275-39E060A740FD}"/>
              </a:ext>
            </a:extLst>
          </p:cNvPr>
          <p:cNvGrpSpPr/>
          <p:nvPr/>
        </p:nvGrpSpPr>
        <p:grpSpPr>
          <a:xfrm>
            <a:off x="8704754" y="61144"/>
            <a:ext cx="3403440" cy="1005480"/>
            <a:chOff x="8704754" y="61144"/>
            <a:chExt cx="3403440" cy="10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14AA07-D234-4DF9-A95E-911E5125E2E7}"/>
                    </a:ext>
                  </a:extLst>
                </p14:cNvPr>
                <p14:cNvContentPartPr/>
                <p14:nvPr/>
              </p14:nvContentPartPr>
              <p14:xfrm>
                <a:off x="8704754" y="726784"/>
                <a:ext cx="155520" cy="2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14AA07-D234-4DF9-A95E-911E5125E2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6114" y="71814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ACC783-7989-4A0D-A6FF-03EB6BB1AA4D}"/>
                    </a:ext>
                  </a:extLst>
                </p14:cNvPr>
                <p14:cNvContentPartPr/>
                <p14:nvPr/>
              </p14:nvContentPartPr>
              <p14:xfrm>
                <a:off x="8709434" y="833704"/>
                <a:ext cx="253080" cy="3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ACC783-7989-4A0D-A6FF-03EB6BB1AA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0794" y="824704"/>
                  <a:ext cx="270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301F8E-254F-45C0-8F3A-5F37EA2BC33C}"/>
                    </a:ext>
                  </a:extLst>
                </p14:cNvPr>
                <p14:cNvContentPartPr/>
                <p14:nvPr/>
              </p14:nvContentPartPr>
              <p14:xfrm>
                <a:off x="9191474" y="239704"/>
                <a:ext cx="327960" cy="69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301F8E-254F-45C0-8F3A-5F37EA2BC3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82474" y="231064"/>
                  <a:ext cx="3456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66523E-5EF8-46C2-A398-5C935B615215}"/>
                    </a:ext>
                  </a:extLst>
                </p14:cNvPr>
                <p14:cNvContentPartPr/>
                <p14:nvPr/>
              </p14:nvContentPartPr>
              <p14:xfrm>
                <a:off x="9640754" y="255904"/>
                <a:ext cx="107640" cy="16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66523E-5EF8-46C2-A398-5C935B6152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32114" y="246904"/>
                  <a:ext cx="125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0BA6D6-B166-4070-B6B6-02AA6EDE6C03}"/>
                    </a:ext>
                  </a:extLst>
                </p14:cNvPr>
                <p14:cNvContentPartPr/>
                <p14:nvPr/>
              </p14:nvContentPartPr>
              <p14:xfrm>
                <a:off x="9812834" y="260584"/>
                <a:ext cx="105120" cy="130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0BA6D6-B166-4070-B6B6-02AA6EDE6C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03834" y="251944"/>
                  <a:ext cx="12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8EA725-F014-49F3-87D5-07CA6089C3B3}"/>
                    </a:ext>
                  </a:extLst>
                </p14:cNvPr>
                <p14:cNvContentPartPr/>
                <p14:nvPr/>
              </p14:nvContentPartPr>
              <p14:xfrm>
                <a:off x="10031354" y="238984"/>
                <a:ext cx="127800" cy="153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8EA725-F014-49F3-87D5-07CA6089C3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22354" y="229984"/>
                  <a:ext cx="145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2C8C87-B355-4EB7-9108-9697D0C13D45}"/>
                    </a:ext>
                  </a:extLst>
                </p14:cNvPr>
                <p14:cNvContentPartPr/>
                <p14:nvPr/>
              </p14:nvContentPartPr>
              <p14:xfrm>
                <a:off x="9592154" y="643264"/>
                <a:ext cx="329400" cy="246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2C8C87-B355-4EB7-9108-9697D0C13D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83514" y="634624"/>
                  <a:ext cx="347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E509D2-5908-4939-BE45-F7474330DBC3}"/>
                    </a:ext>
                  </a:extLst>
                </p14:cNvPr>
                <p14:cNvContentPartPr/>
                <p14:nvPr/>
              </p14:nvContentPartPr>
              <p14:xfrm>
                <a:off x="9938114" y="64384"/>
                <a:ext cx="415080" cy="950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E509D2-5908-4939-BE45-F7474330DB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29474" y="55384"/>
                  <a:ext cx="43272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8D6B64-BD6A-4C0F-B02F-64201F94E32B}"/>
                    </a:ext>
                  </a:extLst>
                </p14:cNvPr>
                <p14:cNvContentPartPr/>
                <p14:nvPr/>
              </p14:nvContentPartPr>
              <p14:xfrm>
                <a:off x="10300994" y="196144"/>
                <a:ext cx="399600" cy="84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8D6B64-BD6A-4C0F-B02F-64201F94E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91994" y="187144"/>
                  <a:ext cx="41724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8E2A5B-06B7-437D-A426-5ACE0A1FB950}"/>
                    </a:ext>
                  </a:extLst>
                </p14:cNvPr>
                <p14:cNvContentPartPr/>
                <p14:nvPr/>
              </p14:nvContentPartPr>
              <p14:xfrm>
                <a:off x="10689794" y="163744"/>
                <a:ext cx="248040" cy="26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8E2A5B-06B7-437D-A426-5ACE0A1FB9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81154" y="154744"/>
                  <a:ext cx="265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52B8A8-62F9-48DC-A5BE-F7EE27CC0E7C}"/>
                    </a:ext>
                  </a:extLst>
                </p14:cNvPr>
                <p14:cNvContentPartPr/>
                <p14:nvPr/>
              </p14:nvContentPartPr>
              <p14:xfrm>
                <a:off x="10923074" y="250144"/>
                <a:ext cx="91080" cy="11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52B8A8-62F9-48DC-A5BE-F7EE27CC0E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14434" y="241504"/>
                  <a:ext cx="10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D6226-F623-476B-86FB-BAD4F1488043}"/>
                    </a:ext>
                  </a:extLst>
                </p14:cNvPr>
                <p14:cNvContentPartPr/>
                <p14:nvPr/>
              </p14:nvContentPartPr>
              <p14:xfrm>
                <a:off x="11032874" y="254464"/>
                <a:ext cx="103680" cy="13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D6226-F623-476B-86FB-BAD4F14880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4234" y="245824"/>
                  <a:ext cx="121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1D5549-268C-479A-833C-228D1292AD12}"/>
                    </a:ext>
                  </a:extLst>
                </p14:cNvPr>
                <p14:cNvContentPartPr/>
                <p14:nvPr/>
              </p14:nvContentPartPr>
              <p14:xfrm>
                <a:off x="11251034" y="304504"/>
                <a:ext cx="137160" cy="17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1D5549-268C-479A-833C-228D1292AD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42034" y="295504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2EC047-0AD0-430C-897D-EAF6BDA8DBC3}"/>
                    </a:ext>
                  </a:extLst>
                </p14:cNvPr>
                <p14:cNvContentPartPr/>
                <p14:nvPr/>
              </p14:nvContentPartPr>
              <p14:xfrm>
                <a:off x="11476394" y="196864"/>
                <a:ext cx="134280" cy="18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2EC047-0AD0-430C-897D-EAF6BDA8DB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67754" y="188224"/>
                  <a:ext cx="151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849369-0C4A-4E8F-AC81-298F18DCEEBC}"/>
                    </a:ext>
                  </a:extLst>
                </p14:cNvPr>
                <p14:cNvContentPartPr/>
                <p14:nvPr/>
              </p14:nvContentPartPr>
              <p14:xfrm>
                <a:off x="11612114" y="231064"/>
                <a:ext cx="76320" cy="10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849369-0C4A-4E8F-AC81-298F18DCEE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03114" y="222424"/>
                  <a:ext cx="9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78DDEB-A7AE-4F20-B2BB-376ADE1CD90C}"/>
                    </a:ext>
                  </a:extLst>
                </p14:cNvPr>
                <p14:cNvContentPartPr/>
                <p14:nvPr/>
              </p14:nvContentPartPr>
              <p14:xfrm>
                <a:off x="11720474" y="199024"/>
                <a:ext cx="153000" cy="14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78DDEB-A7AE-4F20-B2BB-376ADE1CD9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11834" y="190024"/>
                  <a:ext cx="170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E377BF-DE64-4AE8-A05C-20837AAA827A}"/>
                    </a:ext>
                  </a:extLst>
                </p14:cNvPr>
                <p14:cNvContentPartPr/>
                <p14:nvPr/>
              </p14:nvContentPartPr>
              <p14:xfrm>
                <a:off x="11645594" y="61144"/>
                <a:ext cx="462600" cy="100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E377BF-DE64-4AE8-A05C-20837AAA82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36954" y="52504"/>
                  <a:ext cx="48024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23C4FB-610C-4BB1-9A0F-F5BBE04FCB7E}"/>
                    </a:ext>
                  </a:extLst>
                </p14:cNvPr>
                <p14:cNvContentPartPr/>
                <p14:nvPr/>
              </p14:nvContentPartPr>
              <p14:xfrm>
                <a:off x="10524194" y="747664"/>
                <a:ext cx="169920" cy="178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23C4FB-610C-4BB1-9A0F-F5BBE04FCB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5554" y="738664"/>
                  <a:ext cx="187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AA7D36-184B-4DAA-833B-E9E57D79E545}"/>
                    </a:ext>
                  </a:extLst>
                </p14:cNvPr>
                <p14:cNvContentPartPr/>
                <p14:nvPr/>
              </p14:nvContentPartPr>
              <p14:xfrm>
                <a:off x="10725794" y="798784"/>
                <a:ext cx="130680" cy="148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AA7D36-184B-4DAA-833B-E9E57D79E5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16794" y="790144"/>
                  <a:ext cx="148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8A3F30-63CF-4BAF-AD34-6E2AA626A96D}"/>
                    </a:ext>
                  </a:extLst>
                </p14:cNvPr>
                <p14:cNvContentPartPr/>
                <p14:nvPr/>
              </p14:nvContentPartPr>
              <p14:xfrm>
                <a:off x="11080754" y="820384"/>
                <a:ext cx="13104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8A3F30-63CF-4BAF-AD34-6E2AA626A9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72114" y="811384"/>
                  <a:ext cx="148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868BF3-684B-4D01-B834-4CF38CEF5125}"/>
                    </a:ext>
                  </a:extLst>
                </p14:cNvPr>
                <p14:cNvContentPartPr/>
                <p14:nvPr/>
              </p14:nvContentPartPr>
              <p14:xfrm>
                <a:off x="11386394" y="703024"/>
                <a:ext cx="261720" cy="235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868BF3-684B-4D01-B834-4CF38CEF51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77754" y="694024"/>
                  <a:ext cx="2793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13547A-F196-44B0-87E6-BADA989C0FE3}"/>
              </a:ext>
            </a:extLst>
          </p:cNvPr>
          <p:cNvGrpSpPr/>
          <p:nvPr/>
        </p:nvGrpSpPr>
        <p:grpSpPr>
          <a:xfrm>
            <a:off x="9326114" y="1211704"/>
            <a:ext cx="2149920" cy="700920"/>
            <a:chOff x="9326114" y="1211704"/>
            <a:chExt cx="214992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7F3AF9-18D3-48A5-97C9-656359E39D36}"/>
                    </a:ext>
                  </a:extLst>
                </p14:cNvPr>
                <p14:cNvContentPartPr/>
                <p14:nvPr/>
              </p14:nvContentPartPr>
              <p14:xfrm>
                <a:off x="9326114" y="1211704"/>
                <a:ext cx="2149920" cy="60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7F3AF9-18D3-48A5-97C9-656359E39D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17114" y="1203064"/>
                  <a:ext cx="216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B59AB75-12B5-4FE0-AC55-CAE2D697A0A7}"/>
                    </a:ext>
                  </a:extLst>
                </p14:cNvPr>
                <p14:cNvContentPartPr/>
                <p14:nvPr/>
              </p14:nvContentPartPr>
              <p14:xfrm>
                <a:off x="9831554" y="1357504"/>
                <a:ext cx="304560" cy="55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B59AB75-12B5-4FE0-AC55-CAE2D697A0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22914" y="1348504"/>
                  <a:ext cx="3222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6B5332-21DB-4D3C-B1CE-E5AE51CD513E}"/>
                    </a:ext>
                  </a:extLst>
                </p14:cNvPr>
                <p14:cNvContentPartPr/>
                <p14:nvPr/>
              </p14:nvContentPartPr>
              <p14:xfrm>
                <a:off x="10285154" y="1295224"/>
                <a:ext cx="289440" cy="242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6B5332-21DB-4D3C-B1CE-E5AE51CD51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76154" y="1286224"/>
                  <a:ext cx="30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3D1FEF-5FD6-4269-87F2-5AA938209449}"/>
                    </a:ext>
                  </a:extLst>
                </p14:cNvPr>
                <p14:cNvContentPartPr/>
                <p14:nvPr/>
              </p14:nvContentPartPr>
              <p14:xfrm>
                <a:off x="10527074" y="1384864"/>
                <a:ext cx="87480" cy="11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3D1FEF-5FD6-4269-87F2-5AA9382094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18074" y="1376224"/>
                  <a:ext cx="105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B067BC-33F9-40AA-B01F-3C995F379DC5}"/>
                    </a:ext>
                  </a:extLst>
                </p14:cNvPr>
                <p14:cNvContentPartPr/>
                <p14:nvPr/>
              </p14:nvContentPartPr>
              <p14:xfrm>
                <a:off x="10658834" y="1382344"/>
                <a:ext cx="132840" cy="13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B067BC-33F9-40AA-B01F-3C995F379D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49834" y="1373344"/>
                  <a:ext cx="1504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B91A4C1-80B8-40CA-8CA6-A0AF21763CDB}"/>
              </a:ext>
            </a:extLst>
          </p:cNvPr>
          <p:cNvGrpSpPr/>
          <p:nvPr/>
        </p:nvGrpSpPr>
        <p:grpSpPr>
          <a:xfrm>
            <a:off x="10217834" y="1730104"/>
            <a:ext cx="390600" cy="167760"/>
            <a:chOff x="10217834" y="1730104"/>
            <a:chExt cx="3906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B673FA-F42C-4DC7-9152-AC26AC95B7EA}"/>
                    </a:ext>
                  </a:extLst>
                </p14:cNvPr>
                <p14:cNvContentPartPr/>
                <p14:nvPr/>
              </p14:nvContentPartPr>
              <p14:xfrm>
                <a:off x="10217834" y="1730104"/>
                <a:ext cx="213120" cy="167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B673FA-F42C-4DC7-9152-AC26AC95B7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09194" y="1721104"/>
                  <a:ext cx="23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0734B6-A7E9-4DAB-863F-FD7B1EA39DA8}"/>
                    </a:ext>
                  </a:extLst>
                </p14:cNvPr>
                <p14:cNvContentPartPr/>
                <p14:nvPr/>
              </p14:nvContentPartPr>
              <p14:xfrm>
                <a:off x="10491794" y="1752784"/>
                <a:ext cx="116640" cy="13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0734B6-A7E9-4DAB-863F-FD7B1EA39D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82794" y="1743784"/>
                  <a:ext cx="13428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053964B-8ABC-4181-A73B-4CEC19F9E26E}"/>
                  </a:ext>
                </a:extLst>
              </p14:cNvPr>
              <p14:cNvContentPartPr/>
              <p14:nvPr/>
            </p14:nvContentPartPr>
            <p14:xfrm>
              <a:off x="10916594" y="1292344"/>
              <a:ext cx="280080" cy="617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053964B-8ABC-4181-A73B-4CEC19F9E26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07954" y="1283704"/>
                <a:ext cx="297720" cy="63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763D9F4-5169-4C99-B24E-36EDAC287CB2}"/>
              </a:ext>
            </a:extLst>
          </p:cNvPr>
          <p:cNvGrpSpPr/>
          <p:nvPr/>
        </p:nvGrpSpPr>
        <p:grpSpPr>
          <a:xfrm>
            <a:off x="4745474" y="2647024"/>
            <a:ext cx="203760" cy="119880"/>
            <a:chOff x="4745474" y="2647024"/>
            <a:chExt cx="20376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466871-EA30-4067-AF24-10A6A0D836F6}"/>
                    </a:ext>
                  </a:extLst>
                </p14:cNvPr>
                <p14:cNvContentPartPr/>
                <p14:nvPr/>
              </p14:nvContentPartPr>
              <p14:xfrm>
                <a:off x="4745474" y="2647024"/>
                <a:ext cx="122400" cy="27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466871-EA30-4067-AF24-10A6A0D836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6474" y="2638384"/>
                  <a:ext cx="14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6FBA70-6B9E-496B-9F07-EA61D9D778C3}"/>
                    </a:ext>
                  </a:extLst>
                </p14:cNvPr>
                <p14:cNvContentPartPr/>
                <p14:nvPr/>
              </p14:nvContentPartPr>
              <p14:xfrm>
                <a:off x="4791194" y="2736304"/>
                <a:ext cx="158040" cy="3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6FBA70-6B9E-496B-9F07-EA61D9D778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82554" y="2727304"/>
                  <a:ext cx="175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8ADE9C-2764-4567-82C9-903FB082A9FF}"/>
              </a:ext>
            </a:extLst>
          </p:cNvPr>
          <p:cNvGrpSpPr/>
          <p:nvPr/>
        </p:nvGrpSpPr>
        <p:grpSpPr>
          <a:xfrm>
            <a:off x="5529914" y="2357584"/>
            <a:ext cx="761040" cy="318600"/>
            <a:chOff x="5529914" y="2357584"/>
            <a:chExt cx="76104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D73A63-B0C2-4367-9A17-8BA38F0F0ACA}"/>
                    </a:ext>
                  </a:extLst>
                </p14:cNvPr>
                <p14:cNvContentPartPr/>
                <p14:nvPr/>
              </p14:nvContentPartPr>
              <p14:xfrm>
                <a:off x="5529914" y="2479264"/>
                <a:ext cx="100440" cy="196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D73A63-B0C2-4367-9A17-8BA38F0F0A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21274" y="2470264"/>
                  <a:ext cx="118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4DE01-C791-4692-A9B4-6C34060C18AD}"/>
                    </a:ext>
                  </a:extLst>
                </p14:cNvPr>
                <p14:cNvContentPartPr/>
                <p14:nvPr/>
              </p14:nvContentPartPr>
              <p14:xfrm>
                <a:off x="5643314" y="2507704"/>
                <a:ext cx="127080" cy="155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4DE01-C791-4692-A9B4-6C34060C18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34314" y="2498704"/>
                  <a:ext cx="144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DA614D-FB4F-447D-B0CD-8A3932D4A385}"/>
                    </a:ext>
                  </a:extLst>
                </p14:cNvPr>
                <p14:cNvContentPartPr/>
                <p14:nvPr/>
              </p14:nvContentPartPr>
              <p14:xfrm>
                <a:off x="5870834" y="2495104"/>
                <a:ext cx="141120" cy="148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DA614D-FB4F-447D-B0CD-8A3932D4A3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1834" y="2486104"/>
                  <a:ext cx="158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9EF63A-5C3D-405E-80EB-D1CD1A642A17}"/>
                    </a:ext>
                  </a:extLst>
                </p14:cNvPr>
                <p14:cNvContentPartPr/>
                <p14:nvPr/>
              </p14:nvContentPartPr>
              <p14:xfrm>
                <a:off x="6155234" y="2357584"/>
                <a:ext cx="135720" cy="224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9EF63A-5C3D-405E-80EB-D1CD1A642A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46234" y="2348944"/>
                  <a:ext cx="1533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1E4709-3D7D-425B-AC95-A59D49697F6F}"/>
              </a:ext>
            </a:extLst>
          </p:cNvPr>
          <p:cNvGrpSpPr/>
          <p:nvPr/>
        </p:nvGrpSpPr>
        <p:grpSpPr>
          <a:xfrm>
            <a:off x="5226074" y="2844664"/>
            <a:ext cx="1502640" cy="636840"/>
            <a:chOff x="5226074" y="2844664"/>
            <a:chExt cx="1502640" cy="6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9BE0391-2FCC-4C8F-AC9C-79E2658B3458}"/>
                    </a:ext>
                  </a:extLst>
                </p14:cNvPr>
                <p14:cNvContentPartPr/>
                <p14:nvPr/>
              </p14:nvContentPartPr>
              <p14:xfrm>
                <a:off x="6076754" y="2844664"/>
                <a:ext cx="9360" cy="27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9BE0391-2FCC-4C8F-AC9C-79E2658B34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68114" y="2836024"/>
                  <a:ext cx="2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E41B19-6495-44BA-A76C-0B91D4A43561}"/>
                    </a:ext>
                  </a:extLst>
                </p14:cNvPr>
                <p14:cNvContentPartPr/>
                <p14:nvPr/>
              </p14:nvContentPartPr>
              <p14:xfrm>
                <a:off x="5467994" y="2954824"/>
                <a:ext cx="74736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E41B19-6495-44BA-A76C-0B91D4A435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9354" y="2945824"/>
                  <a:ext cx="76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ADD605-E603-4BAD-8107-D72C4634FAB6}"/>
                    </a:ext>
                  </a:extLst>
                </p14:cNvPr>
                <p14:cNvContentPartPr/>
                <p14:nvPr/>
              </p14:nvContentPartPr>
              <p14:xfrm>
                <a:off x="5226074" y="3118984"/>
                <a:ext cx="272880" cy="236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ADD605-E603-4BAD-8107-D72C4634FA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17074" y="3110344"/>
                  <a:ext cx="290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1F0BC3-56E6-4B4A-B201-EAEB4109AE1D}"/>
                    </a:ext>
                  </a:extLst>
                </p14:cNvPr>
                <p14:cNvContentPartPr/>
                <p14:nvPr/>
              </p14:nvContentPartPr>
              <p14:xfrm>
                <a:off x="5548274" y="3114304"/>
                <a:ext cx="57240" cy="198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1F0BC3-56E6-4B4A-B201-EAEB4109AE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9274" y="3105664"/>
                  <a:ext cx="74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A5B1E08-32BA-4B9B-8C14-A36A278C7E8E}"/>
                    </a:ext>
                  </a:extLst>
                </p14:cNvPr>
                <p14:cNvContentPartPr/>
                <p14:nvPr/>
              </p14:nvContentPartPr>
              <p14:xfrm>
                <a:off x="5509394" y="3456304"/>
                <a:ext cx="27360" cy="2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A5B1E08-32BA-4B9B-8C14-A36A278C7E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00754" y="3447304"/>
                  <a:ext cx="4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A555ED-1B5F-4EB8-859C-755939A43E46}"/>
                    </a:ext>
                  </a:extLst>
                </p14:cNvPr>
                <p14:cNvContentPartPr/>
                <p14:nvPr/>
              </p14:nvContentPartPr>
              <p14:xfrm>
                <a:off x="5745914" y="3090544"/>
                <a:ext cx="114840" cy="274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A555ED-1B5F-4EB8-859C-755939A43E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37274" y="3081904"/>
                  <a:ext cx="132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5EFEB1-ADE7-41FB-916B-9F613D9BAFDB}"/>
                    </a:ext>
                  </a:extLst>
                </p14:cNvPr>
                <p14:cNvContentPartPr/>
                <p14:nvPr/>
              </p14:nvContentPartPr>
              <p14:xfrm>
                <a:off x="6013754" y="3057424"/>
                <a:ext cx="120600" cy="280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5EFEB1-ADE7-41FB-916B-9F613D9BAF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04754" y="3048784"/>
                  <a:ext cx="138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535A68-8A48-41A6-AB66-0B76B3F7D60D}"/>
                    </a:ext>
                  </a:extLst>
                </p14:cNvPr>
                <p14:cNvContentPartPr/>
                <p14:nvPr/>
              </p14:nvContentPartPr>
              <p14:xfrm>
                <a:off x="6148034" y="3047344"/>
                <a:ext cx="236160" cy="25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535A68-8A48-41A6-AB66-0B76B3F7D6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39034" y="3038344"/>
                  <a:ext cx="253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44937E1-AD39-4A36-94B1-06396AAB50AF}"/>
                    </a:ext>
                  </a:extLst>
                </p14:cNvPr>
                <p14:cNvContentPartPr/>
                <p14:nvPr/>
              </p14:nvContentPartPr>
              <p14:xfrm>
                <a:off x="6374834" y="2966344"/>
                <a:ext cx="174240" cy="360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44937E1-AD39-4A36-94B1-06396AAB50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65834" y="2957344"/>
                  <a:ext cx="19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6EC45E-76AA-44DD-AAE8-0FEB45889D63}"/>
                    </a:ext>
                  </a:extLst>
                </p14:cNvPr>
                <p14:cNvContentPartPr/>
                <p14:nvPr/>
              </p14:nvContentPartPr>
              <p14:xfrm>
                <a:off x="6625394" y="2955544"/>
                <a:ext cx="103320" cy="360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6EC45E-76AA-44DD-AAE8-0FEB45889D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16394" y="2946544"/>
                  <a:ext cx="120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A0D9FD-9311-4CFD-9CF3-65D836AF9B88}"/>
                    </a:ext>
                  </a:extLst>
                </p14:cNvPr>
                <p14:cNvContentPartPr/>
                <p14:nvPr/>
              </p14:nvContentPartPr>
              <p14:xfrm>
                <a:off x="6640514" y="3435784"/>
                <a:ext cx="19800" cy="3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A0D9FD-9311-4CFD-9CF3-65D836AF9B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31514" y="342678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DCB4860-24F3-4E7F-A294-C21C7ADBD802}"/>
              </a:ext>
            </a:extLst>
          </p:cNvPr>
          <p:cNvGrpSpPr/>
          <p:nvPr/>
        </p:nvGrpSpPr>
        <p:grpSpPr>
          <a:xfrm>
            <a:off x="7062434" y="2354344"/>
            <a:ext cx="1842840" cy="1141200"/>
            <a:chOff x="7062434" y="2354344"/>
            <a:chExt cx="1842840" cy="11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A02DBC-9661-49CC-B902-3173E43088C3}"/>
                    </a:ext>
                  </a:extLst>
                </p14:cNvPr>
                <p14:cNvContentPartPr/>
                <p14:nvPr/>
              </p14:nvContentPartPr>
              <p14:xfrm>
                <a:off x="7062434" y="2866264"/>
                <a:ext cx="51480" cy="47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A02DBC-9661-49CC-B902-3173E43088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53794" y="2857624"/>
                  <a:ext cx="69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07159C-6DBE-425F-B71E-1068F1C29BC4}"/>
                    </a:ext>
                  </a:extLst>
                </p14:cNvPr>
                <p14:cNvContentPartPr/>
                <p14:nvPr/>
              </p14:nvContentPartPr>
              <p14:xfrm>
                <a:off x="7444034" y="2402944"/>
                <a:ext cx="147600" cy="16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07159C-6DBE-425F-B71E-1068F1C29B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35394" y="2393944"/>
                  <a:ext cx="165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9EF760-1FD9-4E90-B866-FB67B30BC9E5}"/>
                    </a:ext>
                  </a:extLst>
                </p14:cNvPr>
                <p14:cNvContentPartPr/>
                <p14:nvPr/>
              </p14:nvContentPartPr>
              <p14:xfrm>
                <a:off x="7505234" y="2367304"/>
                <a:ext cx="183240" cy="333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9EF760-1FD9-4E90-B866-FB67B30BC9E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96594" y="2358664"/>
                  <a:ext cx="20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011262-F7E7-44BB-BA02-F4392D2B40C3}"/>
                    </a:ext>
                  </a:extLst>
                </p14:cNvPr>
                <p14:cNvContentPartPr/>
                <p14:nvPr/>
              </p14:nvContentPartPr>
              <p14:xfrm>
                <a:off x="7687754" y="2492224"/>
                <a:ext cx="87120" cy="144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011262-F7E7-44BB-BA02-F4392D2B40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78754" y="2483224"/>
                  <a:ext cx="104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BBA379-A047-40CA-BD20-8E3CC18CB9A8}"/>
                    </a:ext>
                  </a:extLst>
                </p14:cNvPr>
                <p14:cNvContentPartPr/>
                <p14:nvPr/>
              </p14:nvContentPartPr>
              <p14:xfrm>
                <a:off x="7839314" y="2470624"/>
                <a:ext cx="127800" cy="185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BBA379-A047-40CA-BD20-8E3CC18CB9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30674" y="2461984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4B2116-730A-4B1E-BD8C-7718FB0F5775}"/>
                    </a:ext>
                  </a:extLst>
                </p14:cNvPr>
                <p14:cNvContentPartPr/>
                <p14:nvPr/>
              </p14:nvContentPartPr>
              <p14:xfrm>
                <a:off x="8188514" y="2354344"/>
                <a:ext cx="82440" cy="254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4B2116-730A-4B1E-BD8C-7718FB0F57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9874" y="2345704"/>
                  <a:ext cx="100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CE40A1-CA6C-453F-8915-75C1D7550874}"/>
                    </a:ext>
                  </a:extLst>
                </p14:cNvPr>
                <p14:cNvContentPartPr/>
                <p14:nvPr/>
              </p14:nvContentPartPr>
              <p14:xfrm>
                <a:off x="8094194" y="2809384"/>
                <a:ext cx="26280" cy="28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CE40A1-CA6C-453F-8915-75C1D75508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85194" y="2800744"/>
                  <a:ext cx="43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6D33FA-F972-44B6-A1DF-521C16055915}"/>
                    </a:ext>
                  </a:extLst>
                </p14:cNvPr>
                <p14:cNvContentPartPr/>
                <p14:nvPr/>
              </p14:nvContentPartPr>
              <p14:xfrm>
                <a:off x="7300394" y="2924584"/>
                <a:ext cx="915120" cy="4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6D33FA-F972-44B6-A1DF-521C160559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91394" y="2915944"/>
                  <a:ext cx="932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484E99-4BA8-482C-A1ED-D7DF0DE122CF}"/>
                    </a:ext>
                  </a:extLst>
                </p14:cNvPr>
                <p14:cNvContentPartPr/>
                <p14:nvPr/>
              </p14:nvContentPartPr>
              <p14:xfrm>
                <a:off x="7142354" y="3161464"/>
                <a:ext cx="5796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484E99-4BA8-482C-A1ED-D7DF0DE122C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33714" y="3152824"/>
                  <a:ext cx="7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968244-2AF7-47E4-B075-51286C03F373}"/>
                    </a:ext>
                  </a:extLst>
                </p14:cNvPr>
                <p14:cNvContentPartPr/>
                <p14:nvPr/>
              </p14:nvContentPartPr>
              <p14:xfrm>
                <a:off x="7302914" y="3089464"/>
                <a:ext cx="238320" cy="207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968244-2AF7-47E4-B075-51286C03F3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94274" y="3080464"/>
                  <a:ext cx="25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FF5BFC-F74A-483C-9BC7-638BEB4A710B}"/>
                    </a:ext>
                  </a:extLst>
                </p14:cNvPr>
                <p14:cNvContentPartPr/>
                <p14:nvPr/>
              </p14:nvContentPartPr>
              <p14:xfrm>
                <a:off x="7580834" y="3091984"/>
                <a:ext cx="74520" cy="217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FF5BFC-F74A-483C-9BC7-638BEB4A71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72194" y="3082984"/>
                  <a:ext cx="9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81306F-0B1C-46F7-BFA1-CA115B0CD08C}"/>
                    </a:ext>
                  </a:extLst>
                </p14:cNvPr>
                <p14:cNvContentPartPr/>
                <p14:nvPr/>
              </p14:nvContentPartPr>
              <p14:xfrm>
                <a:off x="7507754" y="3469624"/>
                <a:ext cx="30600" cy="2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81306F-0B1C-46F7-BFA1-CA115B0CD0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99114" y="3460984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188120-9890-47C8-BFD6-25721CB88ED6}"/>
                    </a:ext>
                  </a:extLst>
                </p14:cNvPr>
                <p14:cNvContentPartPr/>
                <p14:nvPr/>
              </p14:nvContentPartPr>
              <p14:xfrm>
                <a:off x="7745714" y="3079384"/>
                <a:ext cx="165600" cy="310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188120-9890-47C8-BFD6-25721CB88E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37074" y="3070744"/>
                  <a:ext cx="183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C211FB-B740-41F2-BA38-D98A634A7012}"/>
                    </a:ext>
                  </a:extLst>
                </p14:cNvPr>
                <p14:cNvContentPartPr/>
                <p14:nvPr/>
              </p14:nvContentPartPr>
              <p14:xfrm>
                <a:off x="7913114" y="3070384"/>
                <a:ext cx="191160" cy="205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C211FB-B740-41F2-BA38-D98A634A7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04474" y="3061744"/>
                  <a:ext cx="208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1E72962-59D9-4777-B4EF-DADCA6724487}"/>
                    </a:ext>
                  </a:extLst>
                </p14:cNvPr>
                <p14:cNvContentPartPr/>
                <p14:nvPr/>
              </p14:nvContentPartPr>
              <p14:xfrm>
                <a:off x="8183114" y="3063544"/>
                <a:ext cx="160200" cy="220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1E72962-59D9-4777-B4EF-DADCA672448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74474" y="3054544"/>
                  <a:ext cx="177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7515EEA-AA47-4AFA-B07E-2A55496D9C52}"/>
                    </a:ext>
                  </a:extLst>
                </p14:cNvPr>
                <p14:cNvContentPartPr/>
                <p14:nvPr/>
              </p14:nvContentPartPr>
              <p14:xfrm>
                <a:off x="8334674" y="3033664"/>
                <a:ext cx="258120" cy="219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7515EEA-AA47-4AFA-B07E-2A55496D9C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25674" y="3025024"/>
                  <a:ext cx="275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72038B-618A-4044-A22F-F8C10B5EFE29}"/>
                    </a:ext>
                  </a:extLst>
                </p14:cNvPr>
                <p14:cNvContentPartPr/>
                <p14:nvPr/>
              </p14:nvContentPartPr>
              <p14:xfrm>
                <a:off x="8532674" y="2954104"/>
                <a:ext cx="171000" cy="338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72038B-618A-4044-A22F-F8C10B5EFE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24034" y="2945464"/>
                  <a:ext cx="188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5143DFF-1090-4B8E-A979-4B31DC5C4778}"/>
                    </a:ext>
                  </a:extLst>
                </p14:cNvPr>
                <p14:cNvContentPartPr/>
                <p14:nvPr/>
              </p14:nvContentPartPr>
              <p14:xfrm>
                <a:off x="8831114" y="2955184"/>
                <a:ext cx="74160" cy="26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5143DFF-1090-4B8E-A979-4B31DC5C47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2114" y="2946544"/>
                  <a:ext cx="91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97F3243-3F59-4B53-AF6D-04DA3B25EA18}"/>
                    </a:ext>
                  </a:extLst>
                </p14:cNvPr>
                <p14:cNvContentPartPr/>
                <p14:nvPr/>
              </p14:nvContentPartPr>
              <p14:xfrm>
                <a:off x="8786474" y="3385744"/>
                <a:ext cx="18720" cy="25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97F3243-3F59-4B53-AF6D-04DA3B25EA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77474" y="3376744"/>
                  <a:ext cx="36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DB14197-ED47-4A2D-9419-A67D6ABF3644}"/>
              </a:ext>
            </a:extLst>
          </p:cNvPr>
          <p:cNvGrpSpPr/>
          <p:nvPr/>
        </p:nvGrpSpPr>
        <p:grpSpPr>
          <a:xfrm>
            <a:off x="5251634" y="3581224"/>
            <a:ext cx="3511800" cy="1211400"/>
            <a:chOff x="5251634" y="3581224"/>
            <a:chExt cx="3511800" cy="12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41793D-2EB1-4FF8-BA3B-225BF327CC9E}"/>
                    </a:ext>
                  </a:extLst>
                </p14:cNvPr>
                <p14:cNvContentPartPr/>
                <p14:nvPr/>
              </p14:nvContentPartPr>
              <p14:xfrm>
                <a:off x="5251634" y="3581224"/>
                <a:ext cx="3511800" cy="115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41793D-2EB1-4FF8-BA3B-225BF327CC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2634" y="3572224"/>
                  <a:ext cx="3529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7651B69-BF24-4491-8475-E0B608A81AE1}"/>
                    </a:ext>
                  </a:extLst>
                </p14:cNvPr>
                <p14:cNvContentPartPr/>
                <p14:nvPr/>
              </p14:nvContentPartPr>
              <p14:xfrm>
                <a:off x="6762554" y="3809104"/>
                <a:ext cx="6120" cy="2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7651B69-BF24-4491-8475-E0B608A81A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53914" y="3800464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ABCC3C-5C3F-437C-A9D9-BBBA7A8E5613}"/>
                    </a:ext>
                  </a:extLst>
                </p14:cNvPr>
                <p14:cNvContentPartPr/>
                <p14:nvPr/>
              </p14:nvContentPartPr>
              <p14:xfrm>
                <a:off x="6607394" y="3748984"/>
                <a:ext cx="299520" cy="24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ABCC3C-5C3F-437C-A9D9-BBBA7A8E56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98394" y="3739984"/>
                  <a:ext cx="31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B90B53-45CB-42FD-AF0B-E00CF01C84B6}"/>
                    </a:ext>
                  </a:extLst>
                </p14:cNvPr>
                <p14:cNvContentPartPr/>
                <p14:nvPr/>
              </p14:nvContentPartPr>
              <p14:xfrm>
                <a:off x="6861554" y="3827464"/>
                <a:ext cx="161640" cy="131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B90B53-45CB-42FD-AF0B-E00CF01C84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2554" y="3818464"/>
                  <a:ext cx="17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D5249B-E9FA-4847-8BF8-0D5DB9F11926}"/>
                    </a:ext>
                  </a:extLst>
                </p14:cNvPr>
                <p14:cNvContentPartPr/>
                <p14:nvPr/>
              </p14:nvContentPartPr>
              <p14:xfrm>
                <a:off x="7040474" y="3808744"/>
                <a:ext cx="132120" cy="153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D5249B-E9FA-4847-8BF8-0D5DB9F119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31834" y="3799744"/>
                  <a:ext cx="14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F4B3FD-EB9D-4299-90E5-EC5E653E1BF6}"/>
                    </a:ext>
                  </a:extLst>
                </p14:cNvPr>
                <p14:cNvContentPartPr/>
                <p14:nvPr/>
              </p14:nvContentPartPr>
              <p14:xfrm>
                <a:off x="7292114" y="3713704"/>
                <a:ext cx="119160" cy="240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F4B3FD-EB9D-4299-90E5-EC5E653E1B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83114" y="3704704"/>
                  <a:ext cx="13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B0609B-1CB0-4907-94D8-6DA63A076534}"/>
                    </a:ext>
                  </a:extLst>
                </p14:cNvPr>
                <p14:cNvContentPartPr/>
                <p14:nvPr/>
              </p14:nvContentPartPr>
              <p14:xfrm>
                <a:off x="7244234" y="4106464"/>
                <a:ext cx="32040" cy="29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B0609B-1CB0-4907-94D8-6DA63A0765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35234" y="4097824"/>
                  <a:ext cx="49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31A5733-384B-4CF0-9B5C-EBA5E6F29757}"/>
                    </a:ext>
                  </a:extLst>
                </p14:cNvPr>
                <p14:cNvContentPartPr/>
                <p14:nvPr/>
              </p14:nvContentPartPr>
              <p14:xfrm>
                <a:off x="6321194" y="4220224"/>
                <a:ext cx="1252800" cy="77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31A5733-384B-4CF0-9B5C-EBA5E6F297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12554" y="4211584"/>
                  <a:ext cx="1270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CDD631-01D3-4806-99FD-C42A0BA96A56}"/>
                    </a:ext>
                  </a:extLst>
                </p14:cNvPr>
                <p14:cNvContentPartPr/>
                <p14:nvPr/>
              </p14:nvContentPartPr>
              <p14:xfrm>
                <a:off x="6041834" y="4510024"/>
                <a:ext cx="217440" cy="157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CDD631-01D3-4806-99FD-C42A0BA96A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33194" y="4501024"/>
                  <a:ext cx="235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08DED6-CC61-4248-8547-2FC1C98B08D9}"/>
                    </a:ext>
                  </a:extLst>
                </p14:cNvPr>
                <p14:cNvContentPartPr/>
                <p14:nvPr/>
              </p14:nvContentPartPr>
              <p14:xfrm>
                <a:off x="6320474" y="4502104"/>
                <a:ext cx="105120" cy="145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08DED6-CC61-4248-8547-2FC1C98B08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11474" y="4493464"/>
                  <a:ext cx="122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1BD6F6-9B03-4BD4-9F46-7A3BF1AB24AF}"/>
                    </a:ext>
                  </a:extLst>
                </p14:cNvPr>
                <p14:cNvContentPartPr/>
                <p14:nvPr/>
              </p14:nvContentPartPr>
              <p14:xfrm>
                <a:off x="6565634" y="4405984"/>
                <a:ext cx="42480" cy="195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1BD6F6-9B03-4BD4-9F46-7A3BF1AB24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56634" y="4396984"/>
                  <a:ext cx="60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D2606D-6DBF-49C9-934B-A65C1E3EF34D}"/>
                    </a:ext>
                  </a:extLst>
                </p14:cNvPr>
                <p14:cNvContentPartPr/>
                <p14:nvPr/>
              </p14:nvContentPartPr>
              <p14:xfrm>
                <a:off x="6546194" y="4766344"/>
                <a:ext cx="11520" cy="26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D2606D-6DBF-49C9-934B-A65C1E3EF3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37194" y="4757704"/>
                  <a:ext cx="2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E62FE8-7AC0-4A08-B3BE-F2EA8AE8D8BC}"/>
                    </a:ext>
                  </a:extLst>
                </p14:cNvPr>
                <p14:cNvContentPartPr/>
                <p14:nvPr/>
              </p14:nvContentPartPr>
              <p14:xfrm>
                <a:off x="6864794" y="4378624"/>
                <a:ext cx="204120" cy="145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E62FE8-7AC0-4A08-B3BE-F2EA8AE8D8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55794" y="4369984"/>
                  <a:ext cx="22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47D9062-AACB-4AA2-93BA-E34089502889}"/>
                    </a:ext>
                  </a:extLst>
                </p14:cNvPr>
                <p14:cNvContentPartPr/>
                <p14:nvPr/>
              </p14:nvContentPartPr>
              <p14:xfrm>
                <a:off x="6988994" y="4341184"/>
                <a:ext cx="117360" cy="266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47D9062-AACB-4AA2-93BA-E340895028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79994" y="4332544"/>
                  <a:ext cx="135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BF94DC-840A-4C9B-AFCA-A4183E15D8C8}"/>
                    </a:ext>
                  </a:extLst>
                </p14:cNvPr>
                <p14:cNvContentPartPr/>
                <p14:nvPr/>
              </p14:nvContentPartPr>
              <p14:xfrm>
                <a:off x="7178354" y="4335784"/>
                <a:ext cx="188280" cy="27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BF94DC-840A-4C9B-AFCA-A4183E15D8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69354" y="4326784"/>
                  <a:ext cx="205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3A710E-C425-4E97-B765-F156FC719ECE}"/>
                    </a:ext>
                  </a:extLst>
                </p14:cNvPr>
                <p14:cNvContentPartPr/>
                <p14:nvPr/>
              </p14:nvContentPartPr>
              <p14:xfrm>
                <a:off x="7368794" y="4377904"/>
                <a:ext cx="137160" cy="196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3A710E-C425-4E97-B765-F156FC719E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60154" y="4369264"/>
                  <a:ext cx="154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CD076D-C789-4A16-9995-FCA20A01A8B5}"/>
                    </a:ext>
                  </a:extLst>
                </p14:cNvPr>
                <p14:cNvContentPartPr/>
                <p14:nvPr/>
              </p14:nvContentPartPr>
              <p14:xfrm>
                <a:off x="7638434" y="4301944"/>
                <a:ext cx="62280" cy="231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CD076D-C789-4A16-9995-FCA20A01A8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29794" y="4292944"/>
                  <a:ext cx="79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C4F45D-A2F4-4270-939E-E6B86AF305BB}"/>
                    </a:ext>
                  </a:extLst>
                </p14:cNvPr>
                <p14:cNvContentPartPr/>
                <p14:nvPr/>
              </p14:nvContentPartPr>
              <p14:xfrm>
                <a:off x="7630874" y="4715944"/>
                <a:ext cx="19440" cy="46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C4F45D-A2F4-4270-939E-E6B86AF305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22234" y="4707304"/>
                  <a:ext cx="370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8A71583-0AE5-4B20-B4A9-2E6C987F3377}"/>
              </a:ext>
            </a:extLst>
          </p:cNvPr>
          <p:cNvGrpSpPr/>
          <p:nvPr/>
        </p:nvGrpSpPr>
        <p:grpSpPr>
          <a:xfrm>
            <a:off x="9369314" y="3154264"/>
            <a:ext cx="1018440" cy="282960"/>
            <a:chOff x="9369314" y="3154264"/>
            <a:chExt cx="101844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0C7E45-1A0C-4160-8305-348AFF800C0E}"/>
                    </a:ext>
                  </a:extLst>
                </p14:cNvPr>
                <p14:cNvContentPartPr/>
                <p14:nvPr/>
              </p14:nvContentPartPr>
              <p14:xfrm>
                <a:off x="9422234" y="3184144"/>
                <a:ext cx="139320" cy="3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0C7E45-1A0C-4160-8305-348AFF800C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13594" y="3175504"/>
                  <a:ext cx="156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2BA37D-E26E-4C34-872E-999575AFACF2}"/>
                    </a:ext>
                  </a:extLst>
                </p14:cNvPr>
                <p14:cNvContentPartPr/>
                <p14:nvPr/>
              </p14:nvContentPartPr>
              <p14:xfrm>
                <a:off x="9369314" y="3280264"/>
                <a:ext cx="212400" cy="23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2BA37D-E26E-4C34-872E-999575AFAC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60674" y="3271264"/>
                  <a:ext cx="23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6E7D5C8-8798-4F55-B511-57512A2CFA36}"/>
                    </a:ext>
                  </a:extLst>
                </p14:cNvPr>
                <p14:cNvContentPartPr/>
                <p14:nvPr/>
              </p14:nvContentPartPr>
              <p14:xfrm>
                <a:off x="9729314" y="3412384"/>
                <a:ext cx="17640" cy="24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6E7D5C8-8798-4F55-B511-57512A2CFA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20674" y="3403744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EE0FB95-6651-4CD6-A45A-9CDD85969C15}"/>
                    </a:ext>
                  </a:extLst>
                </p14:cNvPr>
                <p14:cNvContentPartPr/>
                <p14:nvPr/>
              </p14:nvContentPartPr>
              <p14:xfrm>
                <a:off x="9895994" y="3194224"/>
                <a:ext cx="113040" cy="208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EE0FB95-6651-4CD6-A45A-9CDD85969C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87354" y="3185584"/>
                  <a:ext cx="13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77FFDF1-67C4-4CD8-A39C-5B2DB1C37037}"/>
                    </a:ext>
                  </a:extLst>
                </p14:cNvPr>
                <p14:cNvContentPartPr/>
                <p14:nvPr/>
              </p14:nvContentPartPr>
              <p14:xfrm>
                <a:off x="10093994" y="3154264"/>
                <a:ext cx="293760" cy="275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77FFDF1-67C4-4CD8-A39C-5B2DB1C370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84994" y="3145264"/>
                  <a:ext cx="31140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B2A9185-C4CC-4A94-9F5D-ED7B785FF1CE}"/>
                  </a:ext>
                </a:extLst>
              </p14:cNvPr>
              <p14:cNvContentPartPr/>
              <p14:nvPr/>
            </p14:nvContentPartPr>
            <p14:xfrm>
              <a:off x="10359314" y="3149224"/>
              <a:ext cx="295560" cy="317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B2A9185-C4CC-4A94-9F5D-ED7B785FF1C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350314" y="3140584"/>
                <a:ext cx="313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F0D26A2-C3A0-4369-B25A-501E583B16BE}"/>
                  </a:ext>
                </a:extLst>
              </p14:cNvPr>
              <p14:cNvContentPartPr/>
              <p14:nvPr/>
            </p14:nvContentPartPr>
            <p14:xfrm>
              <a:off x="5173188" y="5161012"/>
              <a:ext cx="38160" cy="118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F0D26A2-C3A0-4369-B25A-501E583B16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164548" y="5152372"/>
                <a:ext cx="558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7EE43EE-B4FF-41E2-8AD9-5CD4217551B7}"/>
                  </a:ext>
                </a:extLst>
              </p14:cNvPr>
              <p14:cNvContentPartPr/>
              <p14:nvPr/>
            </p14:nvContentPartPr>
            <p14:xfrm>
              <a:off x="5106588" y="5008732"/>
              <a:ext cx="3774960" cy="197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7EE43EE-B4FF-41E2-8AD9-5CD4217551B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097588" y="5000092"/>
                <a:ext cx="379260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26F531-7EE3-4037-B7AC-C533D3CF38ED}"/>
              </a:ext>
            </a:extLst>
          </p:cNvPr>
          <p:cNvGrpSpPr/>
          <p:nvPr/>
        </p:nvGrpSpPr>
        <p:grpSpPr>
          <a:xfrm>
            <a:off x="781874" y="353824"/>
            <a:ext cx="623160" cy="472320"/>
            <a:chOff x="781874" y="353824"/>
            <a:chExt cx="62316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F83BAB-45AC-4C89-81A0-D0AB965956DB}"/>
                    </a:ext>
                  </a:extLst>
                </p14:cNvPr>
                <p14:cNvContentPartPr/>
                <p14:nvPr/>
              </p14:nvContentPartPr>
              <p14:xfrm>
                <a:off x="781874" y="443824"/>
                <a:ext cx="212400" cy="259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F83BAB-45AC-4C89-81A0-D0AB965956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3234" y="434824"/>
                  <a:ext cx="23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9C26FF-C6F9-4DEA-90BC-93277C8980B5}"/>
                    </a:ext>
                  </a:extLst>
                </p14:cNvPr>
                <p14:cNvContentPartPr/>
                <p14:nvPr/>
              </p14:nvContentPartPr>
              <p14:xfrm>
                <a:off x="1176434" y="353824"/>
                <a:ext cx="228600" cy="472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9C26FF-C6F9-4DEA-90BC-93277C8980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7434" y="345184"/>
                  <a:ext cx="24624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A876E9-FF2B-4D8B-BEE5-6332C084EB1E}"/>
              </a:ext>
            </a:extLst>
          </p:cNvPr>
          <p:cNvGrpSpPr/>
          <p:nvPr/>
        </p:nvGrpSpPr>
        <p:grpSpPr>
          <a:xfrm>
            <a:off x="2164274" y="449224"/>
            <a:ext cx="1554840" cy="284040"/>
            <a:chOff x="2164274" y="449224"/>
            <a:chExt cx="15548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CE741C-1923-4E0A-9957-15F0F5676561}"/>
                    </a:ext>
                  </a:extLst>
                </p14:cNvPr>
                <p14:cNvContentPartPr/>
                <p14:nvPr/>
              </p14:nvContentPartPr>
              <p14:xfrm>
                <a:off x="2164274" y="481624"/>
                <a:ext cx="320400" cy="25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CE741C-1923-4E0A-9957-15F0F56765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5634" y="472624"/>
                  <a:ext cx="338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6C6267-19D7-461D-B77E-8EC59583728C}"/>
                    </a:ext>
                  </a:extLst>
                </p14:cNvPr>
                <p14:cNvContentPartPr/>
                <p14:nvPr/>
              </p14:nvContentPartPr>
              <p14:xfrm>
                <a:off x="2680514" y="488464"/>
                <a:ext cx="207720" cy="4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6C6267-19D7-461D-B77E-8EC5958372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1514" y="479824"/>
                  <a:ext cx="225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689A77-39CE-4730-A344-435B0611A1C7}"/>
                    </a:ext>
                  </a:extLst>
                </p14:cNvPr>
                <p14:cNvContentPartPr/>
                <p14:nvPr/>
              </p14:nvContentPartPr>
              <p14:xfrm>
                <a:off x="2681594" y="624184"/>
                <a:ext cx="188280" cy="2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689A77-39CE-4730-A344-435B0611A1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2954" y="615184"/>
                  <a:ext cx="20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BA573D-A958-4C47-9178-F5518981FC6C}"/>
                    </a:ext>
                  </a:extLst>
                </p14:cNvPr>
                <p14:cNvContentPartPr/>
                <p14:nvPr/>
              </p14:nvContentPartPr>
              <p14:xfrm>
                <a:off x="3113954" y="449224"/>
                <a:ext cx="244800" cy="22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BA573D-A958-4C47-9178-F5518981FC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4954" y="440224"/>
                  <a:ext cx="262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FD4A5E-C89E-443E-86D2-12809D22CA18}"/>
                    </a:ext>
                  </a:extLst>
                </p14:cNvPr>
                <p14:cNvContentPartPr/>
                <p14:nvPr/>
              </p14:nvContentPartPr>
              <p14:xfrm>
                <a:off x="3489794" y="475504"/>
                <a:ext cx="229320" cy="180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FD4A5E-C89E-443E-86D2-12809D22CA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80794" y="466864"/>
                  <a:ext cx="246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D0B236-80AF-4BB2-8F5C-CE49FCFD7762}"/>
              </a:ext>
            </a:extLst>
          </p:cNvPr>
          <p:cNvGrpSpPr/>
          <p:nvPr/>
        </p:nvGrpSpPr>
        <p:grpSpPr>
          <a:xfrm>
            <a:off x="2252114" y="845224"/>
            <a:ext cx="1676160" cy="342360"/>
            <a:chOff x="2252114" y="845224"/>
            <a:chExt cx="167616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017E67-1271-4985-AF62-DCCE1317219F}"/>
                    </a:ext>
                  </a:extLst>
                </p14:cNvPr>
                <p14:cNvContentPartPr/>
                <p14:nvPr/>
              </p14:nvContentPartPr>
              <p14:xfrm>
                <a:off x="2276954" y="1121704"/>
                <a:ext cx="6840" cy="1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017E67-1271-4985-AF62-DCCE131721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8314" y="1113064"/>
                  <a:ext cx="2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1F7709-5F92-4ED5-8E2E-40CA9D4E5749}"/>
                    </a:ext>
                  </a:extLst>
                </p14:cNvPr>
                <p14:cNvContentPartPr/>
                <p14:nvPr/>
              </p14:nvContentPartPr>
              <p14:xfrm>
                <a:off x="2252114" y="870784"/>
                <a:ext cx="389160" cy="316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1F7709-5F92-4ED5-8E2E-40CA9D4E57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3114" y="861784"/>
                  <a:ext cx="406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BC5C38-D9F4-4F33-9A00-F51C2840AE4F}"/>
                    </a:ext>
                  </a:extLst>
                </p14:cNvPr>
                <p14:cNvContentPartPr/>
                <p14:nvPr/>
              </p14:nvContentPartPr>
              <p14:xfrm>
                <a:off x="2794274" y="970864"/>
                <a:ext cx="163800" cy="4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BC5C38-D9F4-4F33-9A00-F51C2840AE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5274" y="962224"/>
                  <a:ext cx="181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099EBD-D1DA-4640-8DA0-BD4F4CB037DF}"/>
                    </a:ext>
                  </a:extLst>
                </p14:cNvPr>
                <p14:cNvContentPartPr/>
                <p14:nvPr/>
              </p14:nvContentPartPr>
              <p14:xfrm>
                <a:off x="2821274" y="1055104"/>
                <a:ext cx="230400" cy="3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099EBD-D1DA-4640-8DA0-BD4F4CB037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2634" y="1046464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A7F771-D75B-4C88-A9DF-33D86397ABE4}"/>
                    </a:ext>
                  </a:extLst>
                </p14:cNvPr>
                <p14:cNvContentPartPr/>
                <p14:nvPr/>
              </p14:nvContentPartPr>
              <p14:xfrm>
                <a:off x="3198194" y="845224"/>
                <a:ext cx="324000" cy="33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A7F771-D75B-4C88-A9DF-33D86397AB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9554" y="836224"/>
                  <a:ext cx="341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D147F0-7305-470C-AE5E-1534F5E9CCCF}"/>
                    </a:ext>
                  </a:extLst>
                </p14:cNvPr>
                <p14:cNvContentPartPr/>
                <p14:nvPr/>
              </p14:nvContentPartPr>
              <p14:xfrm>
                <a:off x="3530114" y="984904"/>
                <a:ext cx="130320" cy="14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D147F0-7305-470C-AE5E-1534F5E9CC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1114" y="975904"/>
                  <a:ext cx="147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8B81F1-14F9-4791-9372-EC52BD2DB866}"/>
                    </a:ext>
                  </a:extLst>
                </p14:cNvPr>
                <p14:cNvContentPartPr/>
                <p14:nvPr/>
              </p14:nvContentPartPr>
              <p14:xfrm>
                <a:off x="3734954" y="965464"/>
                <a:ext cx="193320" cy="18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8B81F1-14F9-4791-9372-EC52BD2DB8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5954" y="956464"/>
                  <a:ext cx="2109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36C8C3-657D-462A-B448-216234E78674}"/>
              </a:ext>
            </a:extLst>
          </p:cNvPr>
          <p:cNvGrpSpPr/>
          <p:nvPr/>
        </p:nvGrpSpPr>
        <p:grpSpPr>
          <a:xfrm>
            <a:off x="2250314" y="1332664"/>
            <a:ext cx="2352960" cy="326880"/>
            <a:chOff x="2250314" y="1332664"/>
            <a:chExt cx="23529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E78149-C742-40FA-8797-51FB7E4D4644}"/>
                    </a:ext>
                  </a:extLst>
                </p14:cNvPr>
                <p14:cNvContentPartPr/>
                <p14:nvPr/>
              </p14:nvContentPartPr>
              <p14:xfrm>
                <a:off x="2250314" y="1610584"/>
                <a:ext cx="23760" cy="30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E78149-C742-40FA-8797-51FB7E4D46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1674" y="1601584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C856F5-3990-4ACA-8608-975701F23E72}"/>
                    </a:ext>
                  </a:extLst>
                </p14:cNvPr>
                <p14:cNvContentPartPr/>
                <p14:nvPr/>
              </p14:nvContentPartPr>
              <p14:xfrm>
                <a:off x="2333834" y="1471624"/>
                <a:ext cx="155160" cy="17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C856F5-3990-4ACA-8608-975701F23E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25194" y="1462984"/>
                  <a:ext cx="172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FC8E38-BC2A-449F-AC4E-6D4DB56951A0}"/>
                    </a:ext>
                  </a:extLst>
                </p14:cNvPr>
                <p14:cNvContentPartPr/>
                <p14:nvPr/>
              </p14:nvContentPartPr>
              <p14:xfrm>
                <a:off x="2563874" y="1399264"/>
                <a:ext cx="275760" cy="25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FC8E38-BC2A-449F-AC4E-6D4DB56951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5234" y="1390264"/>
                  <a:ext cx="29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A40624-25C8-47D5-BB89-5A81AA5AACDF}"/>
                    </a:ext>
                  </a:extLst>
                </p14:cNvPr>
                <p14:cNvContentPartPr/>
                <p14:nvPr/>
              </p14:nvContentPartPr>
              <p14:xfrm>
                <a:off x="2922794" y="1404664"/>
                <a:ext cx="372600" cy="243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A40624-25C8-47D5-BB89-5A81AA5AAC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13794" y="1396024"/>
                  <a:ext cx="390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2E36C0-A961-4E67-8267-8C7ED63352DE}"/>
                    </a:ext>
                  </a:extLst>
                </p14:cNvPr>
                <p14:cNvContentPartPr/>
                <p14:nvPr/>
              </p14:nvContentPartPr>
              <p14:xfrm>
                <a:off x="3507794" y="1436704"/>
                <a:ext cx="187200" cy="43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2E36C0-A961-4E67-8267-8C7ED63352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8794" y="1427704"/>
                  <a:ext cx="204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641C6B-C332-4911-A565-E9AFD2510EFF}"/>
                    </a:ext>
                  </a:extLst>
                </p14:cNvPr>
                <p14:cNvContentPartPr/>
                <p14:nvPr/>
              </p14:nvContentPartPr>
              <p14:xfrm>
                <a:off x="3468914" y="1548304"/>
                <a:ext cx="207720" cy="22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641C6B-C332-4911-A565-E9AFD2510E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60274" y="1539664"/>
                  <a:ext cx="225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5721F5-8E4F-4AAA-9D6C-354725493172}"/>
                    </a:ext>
                  </a:extLst>
                </p14:cNvPr>
                <p14:cNvContentPartPr/>
                <p14:nvPr/>
              </p14:nvContentPartPr>
              <p14:xfrm>
                <a:off x="3886514" y="1390984"/>
                <a:ext cx="325440" cy="228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5721F5-8E4F-4AAA-9D6C-3547254931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77514" y="1381984"/>
                  <a:ext cx="343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FD5359-A319-467F-BAF3-E20318884CEF}"/>
                    </a:ext>
                  </a:extLst>
                </p14:cNvPr>
                <p14:cNvContentPartPr/>
                <p14:nvPr/>
              </p14:nvContentPartPr>
              <p14:xfrm>
                <a:off x="4319594" y="1332664"/>
                <a:ext cx="283680" cy="326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FD5359-A319-467F-BAF3-E20318884C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0954" y="1323664"/>
                  <a:ext cx="3013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AFB5A5-7F9D-4718-9E21-CFC28197B99C}"/>
              </a:ext>
            </a:extLst>
          </p:cNvPr>
          <p:cNvGrpSpPr/>
          <p:nvPr/>
        </p:nvGrpSpPr>
        <p:grpSpPr>
          <a:xfrm>
            <a:off x="2431034" y="1938184"/>
            <a:ext cx="632880" cy="289800"/>
            <a:chOff x="2431034" y="1938184"/>
            <a:chExt cx="6328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F1D053-5FD4-4B17-A88A-796DD5C588CC}"/>
                    </a:ext>
                  </a:extLst>
                </p14:cNvPr>
                <p14:cNvContentPartPr/>
                <p14:nvPr/>
              </p14:nvContentPartPr>
              <p14:xfrm>
                <a:off x="2431034" y="1955464"/>
                <a:ext cx="311760" cy="240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F1D053-5FD4-4B17-A88A-796DD5C588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2034" y="1946464"/>
                  <a:ext cx="329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688134-2037-4469-A1E2-DA5A1310E130}"/>
                    </a:ext>
                  </a:extLst>
                </p14:cNvPr>
                <p14:cNvContentPartPr/>
                <p14:nvPr/>
              </p14:nvContentPartPr>
              <p14:xfrm>
                <a:off x="2846114" y="1938184"/>
                <a:ext cx="198000" cy="20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688134-2037-4469-A1E2-DA5A1310E1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37114" y="1929184"/>
                  <a:ext cx="215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1D3656-F4AC-4AB6-9574-1023146F9451}"/>
                    </a:ext>
                  </a:extLst>
                </p14:cNvPr>
                <p14:cNvContentPartPr/>
                <p14:nvPr/>
              </p14:nvContentPartPr>
              <p14:xfrm>
                <a:off x="2892914" y="2207824"/>
                <a:ext cx="171000" cy="2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1D3656-F4AC-4AB6-9574-1023146F94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84274" y="2198824"/>
                  <a:ext cx="1886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3A911A-603F-48E9-851B-BFB671402DD8}"/>
              </a:ext>
            </a:extLst>
          </p:cNvPr>
          <p:cNvGrpSpPr/>
          <p:nvPr/>
        </p:nvGrpSpPr>
        <p:grpSpPr>
          <a:xfrm>
            <a:off x="3325994" y="1849624"/>
            <a:ext cx="2019960" cy="548280"/>
            <a:chOff x="3325994" y="1849624"/>
            <a:chExt cx="20199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F35B45-476E-433D-9E16-F1DDE205062C}"/>
                    </a:ext>
                  </a:extLst>
                </p14:cNvPr>
                <p14:cNvContentPartPr/>
                <p14:nvPr/>
              </p14:nvContentPartPr>
              <p14:xfrm>
                <a:off x="3325994" y="2111344"/>
                <a:ext cx="27000" cy="24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F35B45-476E-433D-9E16-F1DDE20506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7354" y="2102704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2A203F-F6D9-40B7-81E2-FB0538D28B95}"/>
                    </a:ext>
                  </a:extLst>
                </p14:cNvPr>
                <p14:cNvContentPartPr/>
                <p14:nvPr/>
              </p14:nvContentPartPr>
              <p14:xfrm>
                <a:off x="3476834" y="1981744"/>
                <a:ext cx="179280" cy="144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2A203F-F6D9-40B7-81E2-FB0538D28B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8194" y="1972744"/>
                  <a:ext cx="196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A17C9B-5FB8-4C50-B1AF-B1953666CB61}"/>
                    </a:ext>
                  </a:extLst>
                </p14:cNvPr>
                <p14:cNvContentPartPr/>
                <p14:nvPr/>
              </p14:nvContentPartPr>
              <p14:xfrm>
                <a:off x="3748274" y="1866544"/>
                <a:ext cx="263880" cy="25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A17C9B-5FB8-4C50-B1AF-B1953666CB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9634" y="1857544"/>
                  <a:ext cx="281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EA6C2A-C90F-4420-9736-4AAADC56652C}"/>
                    </a:ext>
                  </a:extLst>
                </p14:cNvPr>
                <p14:cNvContentPartPr/>
                <p14:nvPr/>
              </p14:nvContentPartPr>
              <p14:xfrm>
                <a:off x="4159034" y="1849624"/>
                <a:ext cx="326880" cy="26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EA6C2A-C90F-4420-9736-4AAADC5665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50394" y="1840624"/>
                  <a:ext cx="344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259EAC-87BF-4C32-9258-21E0CA495A17}"/>
                    </a:ext>
                  </a:extLst>
                </p14:cNvPr>
                <p14:cNvContentPartPr/>
                <p14:nvPr/>
              </p14:nvContentPartPr>
              <p14:xfrm>
                <a:off x="4571234" y="2170024"/>
                <a:ext cx="13320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259EAC-87BF-4C32-9258-21E0CA495A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62594" y="2161384"/>
                  <a:ext cx="150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9E0B62-9F31-4E10-9A65-86BDF487B659}"/>
                    </a:ext>
                  </a:extLst>
                </p14:cNvPr>
                <p14:cNvContentPartPr/>
                <p14:nvPr/>
              </p14:nvContentPartPr>
              <p14:xfrm>
                <a:off x="4937714" y="1951144"/>
                <a:ext cx="173160" cy="217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9E0B62-9F31-4E10-9A65-86BDF487B6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9074" y="1942504"/>
                  <a:ext cx="190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A874CE-EF2E-4C4D-86CC-C8B2798149D7}"/>
                    </a:ext>
                  </a:extLst>
                </p14:cNvPr>
                <p14:cNvContentPartPr/>
                <p14:nvPr/>
              </p14:nvContentPartPr>
              <p14:xfrm>
                <a:off x="5230034" y="2018464"/>
                <a:ext cx="115920" cy="126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A874CE-EF2E-4C4D-86CC-C8B2798149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1394" y="2009464"/>
                  <a:ext cx="1335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9C3059C-AD67-4B6C-87FE-B7FF14C4D973}"/>
              </a:ext>
            </a:extLst>
          </p:cNvPr>
          <p:cNvGrpSpPr/>
          <p:nvPr/>
        </p:nvGrpSpPr>
        <p:grpSpPr>
          <a:xfrm>
            <a:off x="5643314" y="1807144"/>
            <a:ext cx="3757680" cy="574920"/>
            <a:chOff x="5643314" y="1807144"/>
            <a:chExt cx="375768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61D28E-4C27-47BB-BED4-FDBB77A0583E}"/>
                    </a:ext>
                  </a:extLst>
                </p14:cNvPr>
                <p14:cNvContentPartPr/>
                <p14:nvPr/>
              </p14:nvContentPartPr>
              <p14:xfrm>
                <a:off x="5643314" y="1917304"/>
                <a:ext cx="130320" cy="17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61D28E-4C27-47BB-BED4-FDBB77A058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34314" y="1908664"/>
                  <a:ext cx="147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C1FE3E1-D91D-425B-A7B7-59FC44E06581}"/>
                    </a:ext>
                  </a:extLst>
                </p14:cNvPr>
                <p14:cNvContentPartPr/>
                <p14:nvPr/>
              </p14:nvContentPartPr>
              <p14:xfrm>
                <a:off x="5662754" y="1807144"/>
                <a:ext cx="369720" cy="300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C1FE3E1-D91D-425B-A7B7-59FC44E06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3754" y="1798144"/>
                  <a:ext cx="387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8508B2-CCF6-46A4-8E83-B6F284791FE1}"/>
                    </a:ext>
                  </a:extLst>
                </p14:cNvPr>
                <p14:cNvContentPartPr/>
                <p14:nvPr/>
              </p14:nvContentPartPr>
              <p14:xfrm>
                <a:off x="6019874" y="1970584"/>
                <a:ext cx="48960" cy="99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8508B2-CCF6-46A4-8E83-B6F284791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11234" y="1961584"/>
                  <a:ext cx="66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5925F3-A879-44BC-BC17-9025C3227939}"/>
                    </a:ext>
                  </a:extLst>
                </p14:cNvPr>
                <p14:cNvContentPartPr/>
                <p14:nvPr/>
              </p14:nvContentPartPr>
              <p14:xfrm>
                <a:off x="6148754" y="1960864"/>
                <a:ext cx="210600" cy="127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5925F3-A879-44BC-BC17-9025C32279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39754" y="1952224"/>
                  <a:ext cx="228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2B49C3-C397-4967-8E98-A5713B00E8AA}"/>
                    </a:ext>
                  </a:extLst>
                </p14:cNvPr>
                <p14:cNvContentPartPr/>
                <p14:nvPr/>
              </p14:nvContentPartPr>
              <p14:xfrm>
                <a:off x="6436754" y="1993264"/>
                <a:ext cx="104400" cy="116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2B49C3-C397-4967-8E98-A5713B00E8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8114" y="1984264"/>
                  <a:ext cx="12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89F584-D6E1-474E-AC84-75193E6DDEF8}"/>
                    </a:ext>
                  </a:extLst>
                </p14:cNvPr>
                <p14:cNvContentPartPr/>
                <p14:nvPr/>
              </p14:nvContentPartPr>
              <p14:xfrm>
                <a:off x="6612794" y="1981024"/>
                <a:ext cx="292320" cy="117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89F584-D6E1-474E-AC84-75193E6DDE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04154" y="1972024"/>
                  <a:ext cx="309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AC87593-E784-442C-A25F-5AB83887B16F}"/>
                    </a:ext>
                  </a:extLst>
                </p14:cNvPr>
                <p14:cNvContentPartPr/>
                <p14:nvPr/>
              </p14:nvContentPartPr>
              <p14:xfrm>
                <a:off x="6997274" y="1989304"/>
                <a:ext cx="58320" cy="84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AC87593-E784-442C-A25F-5AB83887B1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8634" y="1980304"/>
                  <a:ext cx="75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E6873B-2FA9-4A51-90EC-BF904CBA59C7}"/>
                    </a:ext>
                  </a:extLst>
                </p14:cNvPr>
                <p14:cNvContentPartPr/>
                <p14:nvPr/>
              </p14:nvContentPartPr>
              <p14:xfrm>
                <a:off x="7098794" y="1902544"/>
                <a:ext cx="36000" cy="3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E6873B-2FA9-4A51-90EC-BF904CBA59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9794" y="1893904"/>
                  <a:ext cx="53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D2080A-B5F4-47A7-BF03-AB1A3587079E}"/>
                    </a:ext>
                  </a:extLst>
                </p14:cNvPr>
                <p14:cNvContentPartPr/>
                <p14:nvPr/>
              </p14:nvContentPartPr>
              <p14:xfrm>
                <a:off x="7116794" y="1994704"/>
                <a:ext cx="90360" cy="110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D2080A-B5F4-47A7-BF03-AB1A358707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154" y="1986064"/>
                  <a:ext cx="10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7AFE85-A735-4D5D-980C-9983DA8306F2}"/>
                    </a:ext>
                  </a:extLst>
                </p14:cNvPr>
                <p14:cNvContentPartPr/>
                <p14:nvPr/>
              </p14:nvContentPartPr>
              <p14:xfrm>
                <a:off x="7398674" y="1821184"/>
                <a:ext cx="120600" cy="315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7AFE85-A735-4D5D-980C-9983DA8306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89674" y="1812544"/>
                  <a:ext cx="138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487F1A-CD84-47FD-A91D-2C72F6901351}"/>
                    </a:ext>
                  </a:extLst>
                </p14:cNvPr>
                <p14:cNvContentPartPr/>
                <p14:nvPr/>
              </p14:nvContentPartPr>
              <p14:xfrm>
                <a:off x="7714754" y="1970224"/>
                <a:ext cx="185400" cy="14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487F1A-CD84-47FD-A91D-2C72F69013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5754" y="1961224"/>
                  <a:ext cx="20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47988A-570B-4286-B34C-2668FFB0D520}"/>
                    </a:ext>
                  </a:extLst>
                </p14:cNvPr>
                <p14:cNvContentPartPr/>
                <p14:nvPr/>
              </p14:nvContentPartPr>
              <p14:xfrm>
                <a:off x="7795034" y="1980304"/>
                <a:ext cx="246240" cy="40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47988A-570B-4286-B34C-2668FFB0D5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86034" y="1971304"/>
                  <a:ext cx="2638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75F0DE-46F2-4B0A-8E0D-910381728F3E}"/>
                    </a:ext>
                  </a:extLst>
                </p14:cNvPr>
                <p14:cNvContentPartPr/>
                <p14:nvPr/>
              </p14:nvContentPartPr>
              <p14:xfrm>
                <a:off x="7968554" y="1919104"/>
                <a:ext cx="231120" cy="158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75F0DE-46F2-4B0A-8E0D-910381728F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59914" y="1910464"/>
                  <a:ext cx="24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A8131E-E7B1-485C-8B28-4833ED5637A2}"/>
                    </a:ext>
                  </a:extLst>
                </p14:cNvPr>
                <p14:cNvContentPartPr/>
                <p14:nvPr/>
              </p14:nvContentPartPr>
              <p14:xfrm>
                <a:off x="8126594" y="1985344"/>
                <a:ext cx="183960" cy="37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A8131E-E7B1-485C-8B28-4833ED5637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17594" y="1976344"/>
                  <a:ext cx="201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1D10B8-88FB-4BAD-B77C-F776756E3BA2}"/>
                    </a:ext>
                  </a:extLst>
                </p14:cNvPr>
                <p14:cNvContentPartPr/>
                <p14:nvPr/>
              </p14:nvContentPartPr>
              <p14:xfrm>
                <a:off x="8191754" y="1932424"/>
                <a:ext cx="312480" cy="16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1D10B8-88FB-4BAD-B77C-F776756E3B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82754" y="1923424"/>
                  <a:ext cx="330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DC3A9-C702-4F15-829F-E07E9B5B8159}"/>
                    </a:ext>
                  </a:extLst>
                </p14:cNvPr>
                <p14:cNvContentPartPr/>
                <p14:nvPr/>
              </p14:nvContentPartPr>
              <p14:xfrm>
                <a:off x="8529794" y="1930264"/>
                <a:ext cx="170280" cy="159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DC3A9-C702-4F15-829F-E07E9B5B81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20794" y="1921624"/>
                  <a:ext cx="187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99BE49-921C-4C06-8EDC-BBF208EE27FA}"/>
                    </a:ext>
                  </a:extLst>
                </p14:cNvPr>
                <p14:cNvContentPartPr/>
                <p14:nvPr/>
              </p14:nvContentPartPr>
              <p14:xfrm>
                <a:off x="8728874" y="1960144"/>
                <a:ext cx="149760" cy="128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99BE49-921C-4C06-8EDC-BBF208EE2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20234" y="1951144"/>
                  <a:ext cx="167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F2025E-A58A-404F-9BC2-A75A8163385A}"/>
                    </a:ext>
                  </a:extLst>
                </p14:cNvPr>
                <p14:cNvContentPartPr/>
                <p14:nvPr/>
              </p14:nvContentPartPr>
              <p14:xfrm>
                <a:off x="8983754" y="1928464"/>
                <a:ext cx="236160" cy="219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F2025E-A58A-404F-9BC2-A75A816338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75114" y="1919464"/>
                  <a:ext cx="253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00D402-9C2E-4971-BDFB-7AA7D321CF16}"/>
                    </a:ext>
                  </a:extLst>
                </p14:cNvPr>
                <p14:cNvContentPartPr/>
                <p14:nvPr/>
              </p14:nvContentPartPr>
              <p14:xfrm>
                <a:off x="8970074" y="1904704"/>
                <a:ext cx="236880" cy="179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00D402-9C2E-4971-BDFB-7AA7D321CF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61074" y="1895704"/>
                  <a:ext cx="254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E9EA86-00A4-47FB-8A08-CB38D6B6ACB8}"/>
                    </a:ext>
                  </a:extLst>
                </p14:cNvPr>
                <p14:cNvContentPartPr/>
                <p14:nvPr/>
              </p14:nvContentPartPr>
              <p14:xfrm>
                <a:off x="9386234" y="2099824"/>
                <a:ext cx="14760" cy="45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E9EA86-00A4-47FB-8A08-CB38D6B6AC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77234" y="2090824"/>
                  <a:ext cx="324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E5E612-EA37-4022-B475-C1122B805DCB}"/>
              </a:ext>
            </a:extLst>
          </p:cNvPr>
          <p:cNvGrpSpPr/>
          <p:nvPr/>
        </p:nvGrpSpPr>
        <p:grpSpPr>
          <a:xfrm>
            <a:off x="9699794" y="1720384"/>
            <a:ext cx="690480" cy="399960"/>
            <a:chOff x="9699794" y="1720384"/>
            <a:chExt cx="69048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ACBF5D-C513-4763-8A00-FDA85217B0FE}"/>
                    </a:ext>
                  </a:extLst>
                </p14:cNvPr>
                <p14:cNvContentPartPr/>
                <p14:nvPr/>
              </p14:nvContentPartPr>
              <p14:xfrm>
                <a:off x="9819674" y="2010544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ACBF5D-C513-4763-8A00-FDA85217B0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1034" y="2001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5E5E3A-91B7-4441-9FDF-D333DB61B344}"/>
                    </a:ext>
                  </a:extLst>
                </p14:cNvPr>
                <p14:cNvContentPartPr/>
                <p14:nvPr/>
              </p14:nvContentPartPr>
              <p14:xfrm>
                <a:off x="9699794" y="1995784"/>
                <a:ext cx="174600" cy="104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5E5E3A-91B7-4441-9FDF-D333DB61B3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91154" y="1987144"/>
                  <a:ext cx="19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97E819-F4E7-4E30-8C2E-D99482448533}"/>
                    </a:ext>
                  </a:extLst>
                </p14:cNvPr>
                <p14:cNvContentPartPr/>
                <p14:nvPr/>
              </p14:nvContentPartPr>
              <p14:xfrm>
                <a:off x="10034594" y="1720384"/>
                <a:ext cx="178200" cy="32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97E819-F4E7-4E30-8C2E-D994824485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25594" y="1711384"/>
                  <a:ext cx="195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8111DF7-B3C5-4B98-9015-1971F63006EB}"/>
                    </a:ext>
                  </a:extLst>
                </p14:cNvPr>
                <p14:cNvContentPartPr/>
                <p14:nvPr/>
              </p14:nvContentPartPr>
              <p14:xfrm>
                <a:off x="10059074" y="1861864"/>
                <a:ext cx="331200" cy="11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8111DF7-B3C5-4B98-9015-1971F63006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50074" y="1853224"/>
                  <a:ext cx="348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57DDBA-98F8-49E5-8537-C944EFB84F46}"/>
                    </a:ext>
                  </a:extLst>
                </p14:cNvPr>
                <p14:cNvContentPartPr/>
                <p14:nvPr/>
              </p14:nvContentPartPr>
              <p14:xfrm>
                <a:off x="10146194" y="1986784"/>
                <a:ext cx="206640" cy="133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57DDBA-98F8-49E5-8537-C944EFB84F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37554" y="1977784"/>
                  <a:ext cx="2242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C490AB0-AC88-46D3-8623-970D37D4D3B0}"/>
              </a:ext>
            </a:extLst>
          </p:cNvPr>
          <p:cNvGrpSpPr/>
          <p:nvPr/>
        </p:nvGrpSpPr>
        <p:grpSpPr>
          <a:xfrm>
            <a:off x="385154" y="2562424"/>
            <a:ext cx="11817720" cy="4204800"/>
            <a:chOff x="385154" y="2562424"/>
            <a:chExt cx="11817720" cy="42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1AA889-92F7-4546-BE79-E429D4F8BC50}"/>
                    </a:ext>
                  </a:extLst>
                </p14:cNvPr>
                <p14:cNvContentPartPr/>
                <p14:nvPr/>
              </p14:nvContentPartPr>
              <p14:xfrm>
                <a:off x="9817154" y="2802184"/>
                <a:ext cx="208800" cy="154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1AA889-92F7-4546-BE79-E429D4F8BC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08154" y="2793184"/>
                  <a:ext cx="22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50DC11-8DB1-495E-AF12-7A3B9559430D}"/>
                    </a:ext>
                  </a:extLst>
                </p14:cNvPr>
                <p14:cNvContentPartPr/>
                <p14:nvPr/>
              </p14:nvContentPartPr>
              <p14:xfrm>
                <a:off x="9963314" y="2863744"/>
                <a:ext cx="191160" cy="292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50DC11-8DB1-495E-AF12-7A3B955943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54674" y="2854744"/>
                  <a:ext cx="208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DB2BF3-BB9B-44BB-A305-646874040323}"/>
                    </a:ext>
                  </a:extLst>
                </p14:cNvPr>
                <p14:cNvContentPartPr/>
                <p14:nvPr/>
              </p14:nvContentPartPr>
              <p14:xfrm>
                <a:off x="10075274" y="2745304"/>
                <a:ext cx="256320" cy="181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DB2BF3-BB9B-44BB-A305-6468740403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66274" y="2736664"/>
                  <a:ext cx="273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F3580-C8D3-44B4-B4F0-7865F3642585}"/>
                    </a:ext>
                  </a:extLst>
                </p14:cNvPr>
                <p14:cNvContentPartPr/>
                <p14:nvPr/>
              </p14:nvContentPartPr>
              <p14:xfrm>
                <a:off x="10161674" y="2841784"/>
                <a:ext cx="221760" cy="313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F3580-C8D3-44B4-B4F0-7865F364258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52674" y="2832784"/>
                  <a:ext cx="239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7A6999-296F-4D3D-8297-9D0281388486}"/>
                    </a:ext>
                  </a:extLst>
                </p14:cNvPr>
                <p14:cNvContentPartPr/>
                <p14:nvPr/>
              </p14:nvContentPartPr>
              <p14:xfrm>
                <a:off x="10292354" y="2712544"/>
                <a:ext cx="316800" cy="21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7A6999-296F-4D3D-8297-9D02813884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83354" y="2703904"/>
                  <a:ext cx="334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A51C49-B80E-4894-BF49-D1DB9EA015EA}"/>
                    </a:ext>
                  </a:extLst>
                </p14:cNvPr>
                <p14:cNvContentPartPr/>
                <p14:nvPr/>
              </p14:nvContentPartPr>
              <p14:xfrm>
                <a:off x="10622474" y="2738464"/>
                <a:ext cx="213120" cy="182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A51C49-B80E-4894-BF49-D1DB9EA01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13474" y="2729464"/>
                  <a:ext cx="230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CFC35D-BDC9-4972-9119-9203FC2382A4}"/>
                    </a:ext>
                  </a:extLst>
                </p14:cNvPr>
                <p14:cNvContentPartPr/>
                <p14:nvPr/>
              </p14:nvContentPartPr>
              <p14:xfrm>
                <a:off x="10806794" y="2724064"/>
                <a:ext cx="435960" cy="209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CFC35D-BDC9-4972-9119-9203FC2382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97794" y="2715424"/>
                  <a:ext cx="45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2F0BAE-1F72-48BC-B22C-832A4DF49C4F}"/>
                    </a:ext>
                  </a:extLst>
                </p14:cNvPr>
                <p14:cNvContentPartPr/>
                <p14:nvPr/>
              </p14:nvContentPartPr>
              <p14:xfrm>
                <a:off x="10998674" y="2687704"/>
                <a:ext cx="286200" cy="22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2F0BAE-1F72-48BC-B22C-832A4DF49C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90034" y="2679064"/>
                  <a:ext cx="303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47317C-19B8-4543-A7BE-9108C66DF8F7}"/>
                    </a:ext>
                  </a:extLst>
                </p14:cNvPr>
                <p14:cNvContentPartPr/>
                <p14:nvPr/>
              </p14:nvContentPartPr>
              <p14:xfrm>
                <a:off x="11355434" y="2936824"/>
                <a:ext cx="2880" cy="2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47317C-19B8-4543-A7BE-9108C66DF8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46794" y="2927824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D1CC488-0C48-4C90-9050-00D5849E0C7D}"/>
                    </a:ext>
                  </a:extLst>
                </p14:cNvPr>
                <p14:cNvContentPartPr/>
                <p14:nvPr/>
              </p14:nvContentPartPr>
              <p14:xfrm>
                <a:off x="10067354" y="3145984"/>
                <a:ext cx="1119960" cy="63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D1CC488-0C48-4C90-9050-00D5849E0C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58714" y="3136984"/>
                  <a:ext cx="1137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9E0A44-3783-4330-8F66-0BE93633EC1C}"/>
                    </a:ext>
                  </a:extLst>
                </p14:cNvPr>
                <p14:cNvContentPartPr/>
                <p14:nvPr/>
              </p14:nvContentPartPr>
              <p14:xfrm>
                <a:off x="2414114" y="2820544"/>
                <a:ext cx="248040" cy="381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9E0A44-3783-4330-8F66-0BE93633EC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5114" y="2811544"/>
                  <a:ext cx="2656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2AB908-B60B-46F9-BDB0-D8D4E3B8690D}"/>
                    </a:ext>
                  </a:extLst>
                </p14:cNvPr>
                <p14:cNvContentPartPr/>
                <p14:nvPr/>
              </p14:nvContentPartPr>
              <p14:xfrm>
                <a:off x="2306834" y="2833144"/>
                <a:ext cx="333720" cy="355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2AB908-B60B-46F9-BDB0-D8D4E3B869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7834" y="2824504"/>
                  <a:ext cx="351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0A3546-A71E-4068-BCA2-881758ABCBB3}"/>
                    </a:ext>
                  </a:extLst>
                </p14:cNvPr>
                <p14:cNvContentPartPr/>
                <p14:nvPr/>
              </p14:nvContentPartPr>
              <p14:xfrm>
                <a:off x="2829914" y="2925664"/>
                <a:ext cx="349920" cy="14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0A3546-A71E-4068-BCA2-881758ABCB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20914" y="2917024"/>
                  <a:ext cx="367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369DA3-A0DA-4457-8055-081CD3A3EF06}"/>
                    </a:ext>
                  </a:extLst>
                </p14:cNvPr>
                <p14:cNvContentPartPr/>
                <p14:nvPr/>
              </p14:nvContentPartPr>
              <p14:xfrm>
                <a:off x="3320234" y="2875264"/>
                <a:ext cx="158040" cy="28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369DA3-A0DA-4457-8055-081CD3A3EF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11594" y="2866624"/>
                  <a:ext cx="175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647E57-4E4D-4F59-93CE-F11BBF5B190E}"/>
                    </a:ext>
                  </a:extLst>
                </p14:cNvPr>
                <p14:cNvContentPartPr/>
                <p14:nvPr/>
              </p14:nvContentPartPr>
              <p14:xfrm>
                <a:off x="3400874" y="2764744"/>
                <a:ext cx="289080" cy="37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647E57-4E4D-4F59-93CE-F11BBF5B19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2234" y="2755744"/>
                  <a:ext cx="306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7E73B8-A533-4489-AA14-5B008D9A84AE}"/>
                    </a:ext>
                  </a:extLst>
                </p14:cNvPr>
                <p14:cNvContentPartPr/>
                <p14:nvPr/>
              </p14:nvContentPartPr>
              <p14:xfrm>
                <a:off x="3686714" y="3023944"/>
                <a:ext cx="58680" cy="64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7E73B8-A533-4489-AA14-5B008D9A84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78074" y="3015304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C6148D-53C1-4AB4-B536-513852589885}"/>
                    </a:ext>
                  </a:extLst>
                </p14:cNvPr>
                <p14:cNvContentPartPr/>
                <p14:nvPr/>
              </p14:nvContentPartPr>
              <p14:xfrm>
                <a:off x="3811634" y="2958424"/>
                <a:ext cx="180360" cy="155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C6148D-53C1-4AB4-B536-5138525898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02994" y="2949784"/>
                  <a:ext cx="19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BF4D75-B3E8-4C2A-AAA9-1C73F9803AF0}"/>
                    </a:ext>
                  </a:extLst>
                </p14:cNvPr>
                <p14:cNvContentPartPr/>
                <p14:nvPr/>
              </p14:nvContentPartPr>
              <p14:xfrm>
                <a:off x="4221674" y="2783464"/>
                <a:ext cx="237960" cy="411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BF4D75-B3E8-4C2A-AAA9-1C73F9803A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2674" y="2774824"/>
                  <a:ext cx="255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5BA059-3CB5-4A06-ABA5-ACC7696236C8}"/>
                    </a:ext>
                  </a:extLst>
                </p14:cNvPr>
                <p14:cNvContentPartPr/>
                <p14:nvPr/>
              </p14:nvContentPartPr>
              <p14:xfrm>
                <a:off x="4458554" y="2886064"/>
                <a:ext cx="269640" cy="22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5BA059-3CB5-4A06-ABA5-ACC7696236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49554" y="2877064"/>
                  <a:ext cx="287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803A41-761B-4F86-A230-4D3B822CB246}"/>
                    </a:ext>
                  </a:extLst>
                </p14:cNvPr>
                <p14:cNvContentPartPr/>
                <p14:nvPr/>
              </p14:nvContentPartPr>
              <p14:xfrm>
                <a:off x="4750514" y="2927104"/>
                <a:ext cx="194400" cy="182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803A41-761B-4F86-A230-4D3B822CB2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41874" y="2918104"/>
                  <a:ext cx="21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84B552-4F55-41C0-9A98-0F2B4022EC09}"/>
                    </a:ext>
                  </a:extLst>
                </p14:cNvPr>
                <p14:cNvContentPartPr/>
                <p14:nvPr/>
              </p14:nvContentPartPr>
              <p14:xfrm>
                <a:off x="5061554" y="3116464"/>
                <a:ext cx="121320" cy="183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84B552-4F55-41C0-9A98-0F2B4022EC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52554" y="3107464"/>
                  <a:ext cx="138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C4D3D47-AF5E-41A4-A15C-B6CAA8406889}"/>
                    </a:ext>
                  </a:extLst>
                </p14:cNvPr>
                <p14:cNvContentPartPr/>
                <p14:nvPr/>
              </p14:nvContentPartPr>
              <p14:xfrm>
                <a:off x="5397434" y="2733784"/>
                <a:ext cx="90720" cy="144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C4D3D47-AF5E-41A4-A15C-B6CAA84068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88794" y="2724784"/>
                  <a:ext cx="108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E1C426-45C6-4A8C-A188-EB92EFE9C2D9}"/>
                    </a:ext>
                  </a:extLst>
                </p14:cNvPr>
                <p14:cNvContentPartPr/>
                <p14:nvPr/>
              </p14:nvContentPartPr>
              <p14:xfrm>
                <a:off x="5529554" y="2775184"/>
                <a:ext cx="82440" cy="70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E1C426-45C6-4A8C-A188-EB92EFE9C2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20554" y="2766184"/>
                  <a:ext cx="10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C411D3-F2EA-481F-ABC2-F5C42C0E4324}"/>
                    </a:ext>
                  </a:extLst>
                </p14:cNvPr>
                <p14:cNvContentPartPr/>
                <p14:nvPr/>
              </p14:nvContentPartPr>
              <p14:xfrm>
                <a:off x="5679314" y="2722624"/>
                <a:ext cx="99720" cy="126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C411D3-F2EA-481F-ABC2-F5C42C0E43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70314" y="2713984"/>
                  <a:ext cx="11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11A018-FC7C-4154-BF18-421745DE107E}"/>
                    </a:ext>
                  </a:extLst>
                </p14:cNvPr>
                <p14:cNvContentPartPr/>
                <p14:nvPr/>
              </p14:nvContentPartPr>
              <p14:xfrm>
                <a:off x="5314994" y="2949064"/>
                <a:ext cx="499680" cy="60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11A018-FC7C-4154-BF18-421745DE10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06354" y="2940064"/>
                  <a:ext cx="51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BE5EA3-C489-41CC-8F27-07333B9B9F23}"/>
                    </a:ext>
                  </a:extLst>
                </p14:cNvPr>
                <p14:cNvContentPartPr/>
                <p14:nvPr/>
              </p14:nvContentPartPr>
              <p14:xfrm>
                <a:off x="5298794" y="3060664"/>
                <a:ext cx="264600" cy="24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BE5EA3-C489-41CC-8F27-07333B9B9F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90154" y="3052024"/>
                  <a:ext cx="282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C267F8-1DFC-454B-BBEC-38BA55DEF56D}"/>
                    </a:ext>
                  </a:extLst>
                </p14:cNvPr>
                <p14:cNvContentPartPr/>
                <p14:nvPr/>
              </p14:nvContentPartPr>
              <p14:xfrm>
                <a:off x="5513714" y="3171904"/>
                <a:ext cx="110520" cy="10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C267F8-1DFC-454B-BBEC-38BA55DEF5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05074" y="3163264"/>
                  <a:ext cx="12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D8FFED-1943-45AB-AD11-D50FDDFBD03F}"/>
                    </a:ext>
                  </a:extLst>
                </p14:cNvPr>
                <p14:cNvContentPartPr/>
                <p14:nvPr/>
              </p14:nvContentPartPr>
              <p14:xfrm>
                <a:off x="5645114" y="3158944"/>
                <a:ext cx="103680" cy="111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D8FFED-1943-45AB-AD11-D50FDDFBD0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36114" y="3150304"/>
                  <a:ext cx="121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CFAB99-CF37-4682-A7FF-E260A86FBE35}"/>
                    </a:ext>
                  </a:extLst>
                </p14:cNvPr>
                <p14:cNvContentPartPr/>
                <p14:nvPr/>
              </p14:nvContentPartPr>
              <p14:xfrm>
                <a:off x="5911514" y="2637304"/>
                <a:ext cx="207000" cy="660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CFAB99-CF37-4682-A7FF-E260A86FBE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02514" y="2628664"/>
                  <a:ext cx="22464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FF4942-471D-442A-9DC2-2879E68FF0F9}"/>
                    </a:ext>
                  </a:extLst>
                </p14:cNvPr>
                <p14:cNvContentPartPr/>
                <p14:nvPr/>
              </p14:nvContentPartPr>
              <p14:xfrm>
                <a:off x="6457634" y="2924584"/>
                <a:ext cx="72720" cy="10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FF4942-471D-442A-9DC2-2879E68FF0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48634" y="2915584"/>
                  <a:ext cx="90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AA01661-E9AB-4C73-BE87-DA9930A0FD14}"/>
                    </a:ext>
                  </a:extLst>
                </p14:cNvPr>
                <p14:cNvContentPartPr/>
                <p14:nvPr/>
              </p14:nvContentPartPr>
              <p14:xfrm>
                <a:off x="6607394" y="2806144"/>
                <a:ext cx="4320" cy="7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A01661-E9AB-4C73-BE87-DA9930A0FD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98754" y="2797504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4C0872-B5F9-4D25-8E2A-92E190B3529E}"/>
                    </a:ext>
                  </a:extLst>
                </p14:cNvPr>
                <p14:cNvContentPartPr/>
                <p14:nvPr/>
              </p14:nvContentPartPr>
              <p14:xfrm>
                <a:off x="6635834" y="2836744"/>
                <a:ext cx="190440" cy="187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4C0872-B5F9-4D25-8E2A-92E190B352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6834" y="2827744"/>
                  <a:ext cx="20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37C58E-1492-4B51-AD42-458B3EA8D0F6}"/>
                    </a:ext>
                  </a:extLst>
                </p14:cNvPr>
                <p14:cNvContentPartPr/>
                <p14:nvPr/>
              </p14:nvContentPartPr>
              <p14:xfrm>
                <a:off x="7121474" y="2807584"/>
                <a:ext cx="109440" cy="217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37C58E-1492-4B51-AD42-458B3EA8D0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2474" y="2798584"/>
                  <a:ext cx="127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ECC326-4098-4CB5-8196-1CC6741F258F}"/>
                    </a:ext>
                  </a:extLst>
                </p14:cNvPr>
                <p14:cNvContentPartPr/>
                <p14:nvPr/>
              </p14:nvContentPartPr>
              <p14:xfrm>
                <a:off x="7108514" y="2733064"/>
                <a:ext cx="366120" cy="285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ECC326-4098-4CB5-8196-1CC6741F25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99514" y="2724064"/>
                  <a:ext cx="3837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57E16EE-FA44-4556-A2D3-7C09FD207DFB}"/>
                    </a:ext>
                  </a:extLst>
                </p14:cNvPr>
                <p14:cNvContentPartPr/>
                <p14:nvPr/>
              </p14:nvContentPartPr>
              <p14:xfrm>
                <a:off x="7493714" y="2896864"/>
                <a:ext cx="49320" cy="62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57E16EE-FA44-4556-A2D3-7C09FD207D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84714" y="2888224"/>
                  <a:ext cx="6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866619-8946-47E3-9BED-0E5CE0DBC73C}"/>
                    </a:ext>
                  </a:extLst>
                </p14:cNvPr>
                <p14:cNvContentPartPr/>
                <p14:nvPr/>
              </p14:nvContentPartPr>
              <p14:xfrm>
                <a:off x="7593794" y="2823784"/>
                <a:ext cx="222120" cy="163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866619-8946-47E3-9BED-0E5CE0DBC7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5154" y="2814784"/>
                  <a:ext cx="239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B626D2-657F-44E3-8ADD-C042C01235B1}"/>
                    </a:ext>
                  </a:extLst>
                </p14:cNvPr>
                <p14:cNvContentPartPr/>
                <p14:nvPr/>
              </p14:nvContentPartPr>
              <p14:xfrm>
                <a:off x="7933634" y="2645944"/>
                <a:ext cx="273960" cy="466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B626D2-657F-44E3-8ADD-C042C01235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24634" y="2636944"/>
                  <a:ext cx="2916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649E31-E427-4D53-8D34-CCC31F2D95B3}"/>
                    </a:ext>
                  </a:extLst>
                </p14:cNvPr>
                <p14:cNvContentPartPr/>
                <p14:nvPr/>
              </p14:nvContentPartPr>
              <p14:xfrm>
                <a:off x="8133434" y="2784904"/>
                <a:ext cx="258480" cy="203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649E31-E427-4D53-8D34-CCC31F2D95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24794" y="2776264"/>
                  <a:ext cx="276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C73185B-DC01-4C72-8A20-6337097D7242}"/>
                    </a:ext>
                  </a:extLst>
                </p14:cNvPr>
                <p14:cNvContentPartPr/>
                <p14:nvPr/>
              </p14:nvContentPartPr>
              <p14:xfrm>
                <a:off x="8442674" y="2818024"/>
                <a:ext cx="14940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C73185B-DC01-4C72-8A20-6337097D72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034" y="2809024"/>
                  <a:ext cx="167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39DC1D-449E-4557-991B-9F6614E7B050}"/>
                    </a:ext>
                  </a:extLst>
                </p14:cNvPr>
                <p14:cNvContentPartPr/>
                <p14:nvPr/>
              </p14:nvContentPartPr>
              <p14:xfrm>
                <a:off x="8598554" y="3008464"/>
                <a:ext cx="109440" cy="17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39DC1D-449E-4557-991B-9F6614E7B0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89914" y="2999824"/>
                  <a:ext cx="12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DEBCAA-E97F-4232-ADBB-5934876FD4F7}"/>
                    </a:ext>
                  </a:extLst>
                </p14:cNvPr>
                <p14:cNvContentPartPr/>
                <p14:nvPr/>
              </p14:nvContentPartPr>
              <p14:xfrm>
                <a:off x="8843354" y="2951224"/>
                <a:ext cx="35280" cy="21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DEBCAA-E97F-4232-ADBB-5934876FD4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34354" y="2942584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D29C8F-C0EB-4DD2-97BF-638A7A90C14D}"/>
                    </a:ext>
                  </a:extLst>
                </p14:cNvPr>
                <p14:cNvContentPartPr/>
                <p14:nvPr/>
              </p14:nvContentPartPr>
              <p14:xfrm>
                <a:off x="9035234" y="2764024"/>
                <a:ext cx="241920" cy="195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D29C8F-C0EB-4DD2-97BF-638A7A90C1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26234" y="2755024"/>
                  <a:ext cx="25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8DB776-A4F6-482F-96FB-066BCCC51BC5}"/>
                    </a:ext>
                  </a:extLst>
                </p14:cNvPr>
                <p14:cNvContentPartPr/>
                <p14:nvPr/>
              </p14:nvContentPartPr>
              <p14:xfrm>
                <a:off x="9343394" y="2562424"/>
                <a:ext cx="193680" cy="513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8DB776-A4F6-482F-96FB-066BCCC51B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4754" y="2553784"/>
                  <a:ext cx="211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8D67A03-65CC-4006-88CB-10584689A57A}"/>
                    </a:ext>
                  </a:extLst>
                </p14:cNvPr>
                <p14:cNvContentPartPr/>
                <p14:nvPr/>
              </p14:nvContentPartPr>
              <p14:xfrm>
                <a:off x="2315834" y="3804064"/>
                <a:ext cx="141840" cy="303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8D67A03-65CC-4006-88CB-10584689A5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07194" y="3795424"/>
                  <a:ext cx="159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802400-2D49-462A-9B8A-92DCC02D60D8}"/>
                    </a:ext>
                  </a:extLst>
                </p14:cNvPr>
                <p14:cNvContentPartPr/>
                <p14:nvPr/>
              </p14:nvContentPartPr>
              <p14:xfrm>
                <a:off x="2405114" y="3648544"/>
                <a:ext cx="263520" cy="272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802400-2D49-462A-9B8A-92DCC02D60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6114" y="3639904"/>
                  <a:ext cx="281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97F693-9CF5-43C4-AB0F-0BBD83585C6F}"/>
                    </a:ext>
                  </a:extLst>
                </p14:cNvPr>
                <p14:cNvContentPartPr/>
                <p14:nvPr/>
              </p14:nvContentPartPr>
              <p14:xfrm>
                <a:off x="2717954" y="3717664"/>
                <a:ext cx="159120" cy="28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97F693-9CF5-43C4-AB0F-0BBD83585C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09314" y="3708664"/>
                  <a:ext cx="176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626E36B-C880-401B-97C0-40C53DDB1ED5}"/>
                    </a:ext>
                  </a:extLst>
                </p14:cNvPr>
                <p14:cNvContentPartPr/>
                <p14:nvPr/>
              </p14:nvContentPartPr>
              <p14:xfrm>
                <a:off x="2965994" y="3760144"/>
                <a:ext cx="198000" cy="28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626E36B-C880-401B-97C0-40C53DDB1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57354" y="3751144"/>
                  <a:ext cx="215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E144D7-CD23-44AD-A37F-639217485B18}"/>
                    </a:ext>
                  </a:extLst>
                </p14:cNvPr>
                <p14:cNvContentPartPr/>
                <p14:nvPr/>
              </p14:nvContentPartPr>
              <p14:xfrm>
                <a:off x="2904794" y="3727024"/>
                <a:ext cx="494640" cy="271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E144D7-CD23-44AD-A37F-639217485B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95794" y="3718384"/>
                  <a:ext cx="512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B85CC3-D47A-4477-B862-6715B6F9CB77}"/>
                    </a:ext>
                  </a:extLst>
                </p14:cNvPr>
                <p14:cNvContentPartPr/>
                <p14:nvPr/>
              </p14:nvContentPartPr>
              <p14:xfrm>
                <a:off x="3246074" y="3935464"/>
                <a:ext cx="141120" cy="2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B85CC3-D47A-4477-B862-6715B6F9CB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37074" y="3926464"/>
                  <a:ext cx="158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74AC9E5-3364-4631-94AD-E5D4491D47A0}"/>
                    </a:ext>
                  </a:extLst>
                </p14:cNvPr>
                <p14:cNvContentPartPr/>
                <p14:nvPr/>
              </p14:nvContentPartPr>
              <p14:xfrm>
                <a:off x="3484754" y="3752224"/>
                <a:ext cx="273960" cy="261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74AC9E5-3364-4631-94AD-E5D4491D47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75754" y="3743584"/>
                  <a:ext cx="291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A6B156-F8BA-40FA-A371-B7022F5EB5EB}"/>
                    </a:ext>
                  </a:extLst>
                </p14:cNvPr>
                <p14:cNvContentPartPr/>
                <p14:nvPr/>
              </p14:nvContentPartPr>
              <p14:xfrm>
                <a:off x="3736394" y="3575104"/>
                <a:ext cx="268920" cy="496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A6B156-F8BA-40FA-A371-B7022F5EB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27754" y="3566464"/>
                  <a:ext cx="2865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9C0565-E4E0-4F33-AC77-4EA20E75F56D}"/>
                    </a:ext>
                  </a:extLst>
                </p14:cNvPr>
                <p14:cNvContentPartPr/>
                <p14:nvPr/>
              </p14:nvContentPartPr>
              <p14:xfrm>
                <a:off x="4199714" y="3783544"/>
                <a:ext cx="140400" cy="48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9C0565-E4E0-4F33-AC77-4EA20E75F5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90714" y="3774544"/>
                  <a:ext cx="158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D5962A6-7FBC-4CFE-B205-CED95FE6BCA1}"/>
                    </a:ext>
                  </a:extLst>
                </p14:cNvPr>
                <p14:cNvContentPartPr/>
                <p14:nvPr/>
              </p14:nvContentPartPr>
              <p14:xfrm>
                <a:off x="4197554" y="3898384"/>
                <a:ext cx="153360" cy="27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D5962A6-7FBC-4CFE-B205-CED95FE6BC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88914" y="3889384"/>
                  <a:ext cx="17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DCD91C-C4BA-40ED-B12E-AE3DB073E9B6}"/>
                    </a:ext>
                  </a:extLst>
                </p14:cNvPr>
                <p14:cNvContentPartPr/>
                <p14:nvPr/>
              </p14:nvContentPartPr>
              <p14:xfrm>
                <a:off x="4691474" y="3608944"/>
                <a:ext cx="292320" cy="580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DCD91C-C4BA-40ED-B12E-AE3DB073E9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2474" y="3599944"/>
                  <a:ext cx="3099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74D6C9-63DD-4A68-86D3-D1A2B1A853B0}"/>
                    </a:ext>
                  </a:extLst>
                </p14:cNvPr>
                <p14:cNvContentPartPr/>
                <p14:nvPr/>
              </p14:nvContentPartPr>
              <p14:xfrm>
                <a:off x="5029154" y="3617224"/>
                <a:ext cx="239040" cy="22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74D6C9-63DD-4A68-86D3-D1A2B1A853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20154" y="3608224"/>
                  <a:ext cx="256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8F79583-FF5B-427A-B696-6661E0D4531A}"/>
                    </a:ext>
                  </a:extLst>
                </p14:cNvPr>
                <p14:cNvContentPartPr/>
                <p14:nvPr/>
              </p14:nvContentPartPr>
              <p14:xfrm>
                <a:off x="5342714" y="3657184"/>
                <a:ext cx="167760" cy="138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8F79583-FF5B-427A-B696-6661E0D453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33714" y="3648184"/>
                  <a:ext cx="185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0EF3384-F6DD-45F9-9F95-6F2E94132322}"/>
                    </a:ext>
                  </a:extLst>
                </p14:cNvPr>
                <p14:cNvContentPartPr/>
                <p14:nvPr/>
              </p14:nvContentPartPr>
              <p14:xfrm>
                <a:off x="5069834" y="3975784"/>
                <a:ext cx="243360" cy="256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0EF3384-F6DD-45F9-9F95-6F2E941323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1194" y="3967144"/>
                  <a:ext cx="261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C93AD8-4E4C-4D4E-B970-17FA1072E7DF}"/>
                    </a:ext>
                  </a:extLst>
                </p14:cNvPr>
                <p14:cNvContentPartPr/>
                <p14:nvPr/>
              </p14:nvContentPartPr>
              <p14:xfrm>
                <a:off x="5514074" y="3522184"/>
                <a:ext cx="255960" cy="727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C93AD8-4E4C-4D4E-B970-17FA1072E7D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05074" y="3513544"/>
                  <a:ext cx="27360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8355DF-0876-44AB-BD7A-36930F9132B0}"/>
                    </a:ext>
                  </a:extLst>
                </p14:cNvPr>
                <p14:cNvContentPartPr/>
                <p14:nvPr/>
              </p14:nvContentPartPr>
              <p14:xfrm>
                <a:off x="5844914" y="3625864"/>
                <a:ext cx="246960" cy="335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8355DF-0876-44AB-BD7A-36930F9132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35914" y="3616864"/>
                  <a:ext cx="264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1E075B-F806-4BB8-B43A-771B14B7ACD2}"/>
                    </a:ext>
                  </a:extLst>
                </p14:cNvPr>
                <p14:cNvContentPartPr/>
                <p14:nvPr/>
              </p14:nvContentPartPr>
              <p14:xfrm>
                <a:off x="6043274" y="3884344"/>
                <a:ext cx="36720" cy="39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1E075B-F806-4BB8-B43A-771B14B7AC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34634" y="3875344"/>
                  <a:ext cx="54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BC82A27-C6ED-4D79-AB5A-0E4E9353D4EB}"/>
                    </a:ext>
                  </a:extLst>
                </p14:cNvPr>
                <p14:cNvContentPartPr/>
                <p14:nvPr/>
              </p14:nvContentPartPr>
              <p14:xfrm>
                <a:off x="6187634" y="3706504"/>
                <a:ext cx="207360" cy="22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BC82A27-C6ED-4D79-AB5A-0E4E9353D4E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8994" y="3697864"/>
                  <a:ext cx="225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439178-2E3F-40E0-89A6-86378D6BC3E4}"/>
                    </a:ext>
                  </a:extLst>
                </p14:cNvPr>
                <p14:cNvContentPartPr/>
                <p14:nvPr/>
              </p14:nvContentPartPr>
              <p14:xfrm>
                <a:off x="6463754" y="3549184"/>
                <a:ext cx="188640" cy="418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439178-2E3F-40E0-89A6-86378D6BC3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55114" y="3540184"/>
                  <a:ext cx="206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00B7F7-C7AA-4301-845A-0F0B72BFA2C0}"/>
                    </a:ext>
                  </a:extLst>
                </p14:cNvPr>
                <p14:cNvContentPartPr/>
                <p14:nvPr/>
              </p14:nvContentPartPr>
              <p14:xfrm>
                <a:off x="6608834" y="3395464"/>
                <a:ext cx="180000" cy="189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00B7F7-C7AA-4301-845A-0F0B72BFA2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99834" y="3386824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F5706F5-AB8F-4FAA-B45F-0A209AB439E9}"/>
                    </a:ext>
                  </a:extLst>
                </p14:cNvPr>
                <p14:cNvContentPartPr/>
                <p14:nvPr/>
              </p14:nvContentPartPr>
              <p14:xfrm>
                <a:off x="6834554" y="3600664"/>
                <a:ext cx="230400" cy="311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F5706F5-AB8F-4FAA-B45F-0A209AB439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25914" y="3591664"/>
                  <a:ext cx="248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E3E396-1A86-414B-A838-452F6E3F98C9}"/>
                    </a:ext>
                  </a:extLst>
                </p14:cNvPr>
                <p14:cNvContentPartPr/>
                <p14:nvPr/>
              </p14:nvContentPartPr>
              <p14:xfrm>
                <a:off x="7104194" y="3819544"/>
                <a:ext cx="10440" cy="39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E3E396-1A86-414B-A838-452F6E3F98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5194" y="3810904"/>
                  <a:ext cx="2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71B63D-AB98-4300-870E-3D8CDF864A73}"/>
                    </a:ext>
                  </a:extLst>
                </p14:cNvPr>
                <p14:cNvContentPartPr/>
                <p14:nvPr/>
              </p14:nvContentPartPr>
              <p14:xfrm>
                <a:off x="7248554" y="3611824"/>
                <a:ext cx="235800" cy="262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71B63D-AB98-4300-870E-3D8CDF864A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39914" y="3602824"/>
                  <a:ext cx="253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BF4D7D-DFA2-49FC-AE6A-A5866E66F736}"/>
                    </a:ext>
                  </a:extLst>
                </p14:cNvPr>
                <p14:cNvContentPartPr/>
                <p14:nvPr/>
              </p14:nvContentPartPr>
              <p14:xfrm>
                <a:off x="7504514" y="3485464"/>
                <a:ext cx="269280" cy="527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BF4D7D-DFA2-49FC-AE6A-A5866E66F7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95874" y="3476464"/>
                  <a:ext cx="2869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60346EF-9434-461D-AF74-13BEE2BEA541}"/>
                    </a:ext>
                  </a:extLst>
                </p14:cNvPr>
                <p14:cNvContentPartPr/>
                <p14:nvPr/>
              </p14:nvContentPartPr>
              <p14:xfrm>
                <a:off x="7819514" y="3393664"/>
                <a:ext cx="42840" cy="11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60346EF-9434-461D-AF74-13BEE2BEA54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10874" y="3385024"/>
                  <a:ext cx="60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133C6B1-89C3-4FFE-8F94-88139F8F22D2}"/>
                    </a:ext>
                  </a:extLst>
                </p14:cNvPr>
                <p14:cNvContentPartPr/>
                <p14:nvPr/>
              </p14:nvContentPartPr>
              <p14:xfrm>
                <a:off x="7974674" y="3309064"/>
                <a:ext cx="207360" cy="220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133C6B1-89C3-4FFE-8F94-88139F8F22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65674" y="3300064"/>
                  <a:ext cx="225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18490B-F0CD-48F9-9A6E-B708A4CCA8F7}"/>
                    </a:ext>
                  </a:extLst>
                </p14:cNvPr>
                <p14:cNvContentPartPr/>
                <p14:nvPr/>
              </p14:nvContentPartPr>
              <p14:xfrm>
                <a:off x="8278154" y="3692104"/>
                <a:ext cx="158040" cy="13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18490B-F0CD-48F9-9A6E-B708A4CCA8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69514" y="3683464"/>
                  <a:ext cx="175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20A33C-F0BC-414D-B08A-FF97CC923E31}"/>
                    </a:ext>
                  </a:extLst>
                </p14:cNvPr>
                <p14:cNvContentPartPr/>
                <p14:nvPr/>
              </p14:nvContentPartPr>
              <p14:xfrm>
                <a:off x="8273474" y="3787144"/>
                <a:ext cx="17388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20A33C-F0BC-414D-B08A-FF97CC923E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64474" y="3778504"/>
                  <a:ext cx="191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7C39E64-B08F-4DA5-A64F-93DB2BB13C3B}"/>
                    </a:ext>
                  </a:extLst>
                </p14:cNvPr>
                <p14:cNvContentPartPr/>
                <p14:nvPr/>
              </p14:nvContentPartPr>
              <p14:xfrm>
                <a:off x="8657234" y="3931504"/>
                <a:ext cx="45000" cy="29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7C39E64-B08F-4DA5-A64F-93DB2BB13C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48234" y="3922504"/>
                  <a:ext cx="62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9EDE469-34F5-41F0-90A5-6BEEEA71E45A}"/>
                    </a:ext>
                  </a:extLst>
                </p14:cNvPr>
                <p14:cNvContentPartPr/>
                <p14:nvPr/>
              </p14:nvContentPartPr>
              <p14:xfrm>
                <a:off x="8894114" y="3736384"/>
                <a:ext cx="77400" cy="209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9EDE469-34F5-41F0-90A5-6BEEEA71E4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85474" y="3727384"/>
                  <a:ext cx="95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0406EE7-98F5-4FD8-A1C8-EE69C53D2DCF}"/>
                    </a:ext>
                  </a:extLst>
                </p14:cNvPr>
                <p14:cNvContentPartPr/>
                <p14:nvPr/>
              </p14:nvContentPartPr>
              <p14:xfrm>
                <a:off x="9053234" y="3692824"/>
                <a:ext cx="308880" cy="238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0406EE7-98F5-4FD8-A1C8-EE69C53D2D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44234" y="3684184"/>
                  <a:ext cx="326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B6EBB7-12EE-4805-B9B3-A51897CC2979}"/>
                    </a:ext>
                  </a:extLst>
                </p14:cNvPr>
                <p14:cNvContentPartPr/>
                <p14:nvPr/>
              </p14:nvContentPartPr>
              <p14:xfrm>
                <a:off x="9371834" y="3690304"/>
                <a:ext cx="420480" cy="293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B6EBB7-12EE-4805-B9B3-A51897CC297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3194" y="3681664"/>
                  <a:ext cx="438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225FB19-B53E-4B6A-8487-2467815AA055}"/>
                    </a:ext>
                  </a:extLst>
                </p14:cNvPr>
                <p14:cNvContentPartPr/>
                <p14:nvPr/>
              </p14:nvContentPartPr>
              <p14:xfrm>
                <a:off x="7882154" y="4477624"/>
                <a:ext cx="179640" cy="207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225FB19-B53E-4B6A-8487-2467815AA0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73154" y="4468624"/>
                  <a:ext cx="19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9CA0CAF-5A53-4583-A1E8-29CA8E5B8966}"/>
                    </a:ext>
                  </a:extLst>
                </p14:cNvPr>
                <p14:cNvContentPartPr/>
                <p14:nvPr/>
              </p14:nvContentPartPr>
              <p14:xfrm>
                <a:off x="8084114" y="4423984"/>
                <a:ext cx="199440" cy="264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9CA0CAF-5A53-4583-A1E8-29CA8E5B896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75474" y="4414984"/>
                  <a:ext cx="217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D970702-0522-4F7B-9849-F429BD79A693}"/>
                    </a:ext>
                  </a:extLst>
                </p14:cNvPr>
                <p14:cNvContentPartPr/>
                <p14:nvPr/>
              </p14:nvContentPartPr>
              <p14:xfrm>
                <a:off x="8567954" y="4605424"/>
                <a:ext cx="26280" cy="20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D970702-0522-4F7B-9849-F429BD79A6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58954" y="4596784"/>
                  <a:ext cx="43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57B54E-1323-486E-A753-DD0648261D54}"/>
                    </a:ext>
                  </a:extLst>
                </p14:cNvPr>
                <p14:cNvContentPartPr/>
                <p14:nvPr/>
              </p14:nvContentPartPr>
              <p14:xfrm>
                <a:off x="8747594" y="4400584"/>
                <a:ext cx="78480" cy="213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57B54E-1323-486E-A753-DD0648261D5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38594" y="4391584"/>
                  <a:ext cx="96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47E0A7A-F873-438E-9228-C21D32648342}"/>
                    </a:ext>
                  </a:extLst>
                </p14:cNvPr>
                <p14:cNvContentPartPr/>
                <p14:nvPr/>
              </p14:nvContentPartPr>
              <p14:xfrm>
                <a:off x="8903474" y="4332904"/>
                <a:ext cx="271800" cy="258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47E0A7A-F873-438E-9228-C21D326483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94474" y="4323904"/>
                  <a:ext cx="28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9DD56E3-3668-4D1C-AB61-CDCB7A94AADE}"/>
                    </a:ext>
                  </a:extLst>
                </p14:cNvPr>
                <p14:cNvContentPartPr/>
                <p14:nvPr/>
              </p14:nvContentPartPr>
              <p14:xfrm>
                <a:off x="9229634" y="4330744"/>
                <a:ext cx="217080" cy="321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9DD56E3-3668-4D1C-AB61-CDCB7A94AAD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20994" y="4321744"/>
                  <a:ext cx="234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70E4C8-13D1-4780-9A9B-3225FF071277}"/>
                    </a:ext>
                  </a:extLst>
                </p14:cNvPr>
                <p14:cNvContentPartPr/>
                <p14:nvPr/>
              </p14:nvContentPartPr>
              <p14:xfrm>
                <a:off x="7814114" y="5181424"/>
                <a:ext cx="132840" cy="216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70E4C8-13D1-4780-9A9B-3225FF0712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05474" y="5172424"/>
                  <a:ext cx="150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0C98B60-BD10-4377-926E-B8D9C0274F8B}"/>
                    </a:ext>
                  </a:extLst>
                </p14:cNvPr>
                <p14:cNvContentPartPr/>
                <p14:nvPr/>
              </p14:nvContentPartPr>
              <p14:xfrm>
                <a:off x="7814114" y="5011504"/>
                <a:ext cx="455040" cy="419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0C98B60-BD10-4377-926E-B8D9C0274F8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05474" y="5002504"/>
                  <a:ext cx="472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3ADAB5-D486-4930-BDFD-31A2B419C554}"/>
                    </a:ext>
                  </a:extLst>
                </p14:cNvPr>
                <p14:cNvContentPartPr/>
                <p14:nvPr/>
              </p14:nvContentPartPr>
              <p14:xfrm>
                <a:off x="8177354" y="5291584"/>
                <a:ext cx="59040" cy="11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3ADAB5-D486-4930-BDFD-31A2B419C5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68714" y="5282944"/>
                  <a:ext cx="76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E66D12-F205-4F61-A444-9DF53433F9DA}"/>
                    </a:ext>
                  </a:extLst>
                </p14:cNvPr>
                <p14:cNvContentPartPr/>
                <p14:nvPr/>
              </p14:nvContentPartPr>
              <p14:xfrm>
                <a:off x="8314154" y="5235064"/>
                <a:ext cx="14076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E66D12-F205-4F61-A444-9DF53433F9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5514" y="5226064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43C0FE1-4003-427E-A1D7-D2C47A0D676E}"/>
                    </a:ext>
                  </a:extLst>
                </p14:cNvPr>
                <p14:cNvContentPartPr/>
                <p14:nvPr/>
              </p14:nvContentPartPr>
              <p14:xfrm>
                <a:off x="8520074" y="5246224"/>
                <a:ext cx="99720" cy="157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43C0FE1-4003-427E-A1D7-D2C47A0D67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11434" y="5237224"/>
                  <a:ext cx="11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DD79B5-25E9-41BE-8C2F-05702738F82B}"/>
                    </a:ext>
                  </a:extLst>
                </p14:cNvPr>
                <p14:cNvContentPartPr/>
                <p14:nvPr/>
              </p14:nvContentPartPr>
              <p14:xfrm>
                <a:off x="8731034" y="5233264"/>
                <a:ext cx="266040" cy="152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DD79B5-25E9-41BE-8C2F-05702738F8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2034" y="5224264"/>
                  <a:ext cx="283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B32B14A-D03D-4702-8850-67C5C5B05560}"/>
                    </a:ext>
                  </a:extLst>
                </p14:cNvPr>
                <p14:cNvContentPartPr/>
                <p14:nvPr/>
              </p14:nvContentPartPr>
              <p14:xfrm>
                <a:off x="9120554" y="5130304"/>
                <a:ext cx="125640" cy="228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B32B14A-D03D-4702-8850-67C5C5B055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11554" y="5121664"/>
                  <a:ext cx="14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C2738B-14A4-49A2-8D31-C5BEEB3CE6CA}"/>
                    </a:ext>
                  </a:extLst>
                </p14:cNvPr>
                <p14:cNvContentPartPr/>
                <p14:nvPr/>
              </p14:nvContentPartPr>
              <p14:xfrm>
                <a:off x="9245834" y="5245504"/>
                <a:ext cx="101160" cy="112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C2738B-14A4-49A2-8D31-C5BEEB3CE6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37194" y="5236864"/>
                  <a:ext cx="11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CD0A03-B89C-490F-AC86-B3B5E68564FF}"/>
                    </a:ext>
                  </a:extLst>
                </p14:cNvPr>
                <p14:cNvContentPartPr/>
                <p14:nvPr/>
              </p14:nvContentPartPr>
              <p14:xfrm>
                <a:off x="9510794" y="4954624"/>
                <a:ext cx="231120" cy="39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CD0A03-B89C-490F-AC86-B3B5E68564F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02154" y="4945624"/>
                  <a:ext cx="248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86A32C2-DE8B-46FB-92B2-E172FABD477B}"/>
                    </a:ext>
                  </a:extLst>
                </p14:cNvPr>
                <p14:cNvContentPartPr/>
                <p14:nvPr/>
              </p14:nvContentPartPr>
              <p14:xfrm>
                <a:off x="9845954" y="5230384"/>
                <a:ext cx="181800" cy="146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86A32C2-DE8B-46FB-92B2-E172FABD47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37314" y="5221384"/>
                  <a:ext cx="199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E5E93FA-64E9-41B7-8BF9-82CCBD54607D}"/>
                    </a:ext>
                  </a:extLst>
                </p14:cNvPr>
                <p14:cNvContentPartPr/>
                <p14:nvPr/>
              </p14:nvContentPartPr>
              <p14:xfrm>
                <a:off x="9859274" y="5257024"/>
                <a:ext cx="264240" cy="42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E5E93FA-64E9-41B7-8BF9-82CCBD54607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50274" y="5248384"/>
                  <a:ext cx="2818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F8ED5F-00D6-43EA-9C3F-8B0F9C884A8B}"/>
                    </a:ext>
                  </a:extLst>
                </p14:cNvPr>
                <p14:cNvContentPartPr/>
                <p14:nvPr/>
              </p14:nvContentPartPr>
              <p14:xfrm>
                <a:off x="10043594" y="5161984"/>
                <a:ext cx="283320" cy="198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F8ED5F-00D6-43EA-9C3F-8B0F9C884A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34594" y="5153344"/>
                  <a:ext cx="30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332A954-515C-47F5-8BB1-65477269E4C0}"/>
                    </a:ext>
                  </a:extLst>
                </p14:cNvPr>
                <p14:cNvContentPartPr/>
                <p14:nvPr/>
              </p14:nvContentPartPr>
              <p14:xfrm>
                <a:off x="10096514" y="5275024"/>
                <a:ext cx="244440" cy="365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332A954-515C-47F5-8BB1-65477269E4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87514" y="5266384"/>
                  <a:ext cx="262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26FF51-7F08-4D98-A4BB-DF9E9766D15F}"/>
                    </a:ext>
                  </a:extLst>
                </p14:cNvPr>
                <p14:cNvContentPartPr/>
                <p14:nvPr/>
              </p14:nvContentPartPr>
              <p14:xfrm>
                <a:off x="10281914" y="5133544"/>
                <a:ext cx="284400" cy="227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26FF51-7F08-4D98-A4BB-DF9E9766D1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73274" y="5124544"/>
                  <a:ext cx="302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3CE2E97-321C-41E6-A75A-61A237FC9F55}"/>
                    </a:ext>
                  </a:extLst>
                </p14:cNvPr>
                <p14:cNvContentPartPr/>
                <p14:nvPr/>
              </p14:nvContentPartPr>
              <p14:xfrm>
                <a:off x="10606634" y="5162704"/>
                <a:ext cx="257400" cy="266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3CE2E97-321C-41E6-A75A-61A237FC9F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97634" y="5153704"/>
                  <a:ext cx="275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FC0C823-6BED-432F-8031-1B39715F407A}"/>
                    </a:ext>
                  </a:extLst>
                </p14:cNvPr>
                <p14:cNvContentPartPr/>
                <p14:nvPr/>
              </p14:nvContentPartPr>
              <p14:xfrm>
                <a:off x="10728674" y="5240824"/>
                <a:ext cx="156600" cy="140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FC0C823-6BED-432F-8031-1B39715F407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20034" y="5231824"/>
                  <a:ext cx="17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85B806D-3FF0-4EA2-8F8B-61466C32DCA4}"/>
                    </a:ext>
                  </a:extLst>
                </p14:cNvPr>
                <p14:cNvContentPartPr/>
                <p14:nvPr/>
              </p14:nvContentPartPr>
              <p14:xfrm>
                <a:off x="10882394" y="5162344"/>
                <a:ext cx="203400" cy="258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85B806D-3FF0-4EA2-8F8B-61466C32DC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73394" y="5153344"/>
                  <a:ext cx="22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942B4C-BB9B-4A8A-B1C1-08B3A7E975D8}"/>
                    </a:ext>
                  </a:extLst>
                </p14:cNvPr>
                <p14:cNvContentPartPr/>
                <p14:nvPr/>
              </p14:nvContentPartPr>
              <p14:xfrm>
                <a:off x="11071034" y="5258464"/>
                <a:ext cx="76680" cy="118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942B4C-BB9B-4A8A-B1C1-08B3A7E975D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62394" y="5249464"/>
                  <a:ext cx="94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0FF1A8E-E975-4A24-9C72-740219D07832}"/>
                    </a:ext>
                  </a:extLst>
                </p14:cNvPr>
                <p14:cNvContentPartPr/>
                <p14:nvPr/>
              </p14:nvContentPartPr>
              <p14:xfrm>
                <a:off x="11176874" y="5185744"/>
                <a:ext cx="247320" cy="181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0FF1A8E-E975-4A24-9C72-740219D078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68234" y="5176744"/>
                  <a:ext cx="264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5E91B7E-24BC-42A5-A8F1-41F18ACC4C71}"/>
                    </a:ext>
                  </a:extLst>
                </p14:cNvPr>
                <p14:cNvContentPartPr/>
                <p14:nvPr/>
              </p14:nvContentPartPr>
              <p14:xfrm>
                <a:off x="11425994" y="5223184"/>
                <a:ext cx="152640" cy="122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5E91B7E-24BC-42A5-A8F1-41F18ACC4C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417354" y="5214184"/>
                  <a:ext cx="17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7535A74-ABC5-4EA7-9A01-A33BE6484299}"/>
                    </a:ext>
                  </a:extLst>
                </p14:cNvPr>
                <p14:cNvContentPartPr/>
                <p14:nvPr/>
              </p14:nvContentPartPr>
              <p14:xfrm>
                <a:off x="11567474" y="4981624"/>
                <a:ext cx="290160" cy="438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7535A74-ABC5-4EA7-9A01-A33BE64842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58834" y="4972984"/>
                  <a:ext cx="307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3015044-BFAA-480E-B683-0CF433FB01B8}"/>
                    </a:ext>
                  </a:extLst>
                </p14:cNvPr>
                <p14:cNvContentPartPr/>
                <p14:nvPr/>
              </p14:nvContentPartPr>
              <p14:xfrm>
                <a:off x="11575394" y="5113384"/>
                <a:ext cx="302400" cy="62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3015044-BFAA-480E-B683-0CF433FB01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66394" y="5104744"/>
                  <a:ext cx="32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F9AE659-E041-4F87-A95E-5359CCFF5FD2}"/>
                    </a:ext>
                  </a:extLst>
                </p14:cNvPr>
                <p14:cNvContentPartPr/>
                <p14:nvPr/>
              </p14:nvContentPartPr>
              <p14:xfrm>
                <a:off x="11751074" y="5136784"/>
                <a:ext cx="163800" cy="226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F9AE659-E041-4F87-A95E-5359CCFF5F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742434" y="5128144"/>
                  <a:ext cx="181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C4F5543-BEF7-426C-A8A3-4B6674B37963}"/>
                    </a:ext>
                  </a:extLst>
                </p14:cNvPr>
                <p14:cNvContentPartPr/>
                <p14:nvPr/>
              </p14:nvContentPartPr>
              <p14:xfrm>
                <a:off x="11826674" y="5235784"/>
                <a:ext cx="92160" cy="127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C4F5543-BEF7-426C-A8A3-4B6674B379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18034" y="5226784"/>
                  <a:ext cx="109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E1FF56-2CCA-4E63-A50D-6756DF4C77FB}"/>
                    </a:ext>
                  </a:extLst>
                </p14:cNvPr>
                <p14:cNvContentPartPr/>
                <p14:nvPr/>
              </p14:nvContentPartPr>
              <p14:xfrm>
                <a:off x="11967794" y="5239744"/>
                <a:ext cx="235080" cy="261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E1FF56-2CCA-4E63-A50D-6756DF4C77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958794" y="5230744"/>
                  <a:ext cx="252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6EC7074-536C-42C4-B04E-7A0270E488A8}"/>
                    </a:ext>
                  </a:extLst>
                </p14:cNvPr>
                <p14:cNvContentPartPr/>
                <p14:nvPr/>
              </p14:nvContentPartPr>
              <p14:xfrm>
                <a:off x="6758234" y="4989904"/>
                <a:ext cx="219600" cy="474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6EC7074-536C-42C4-B04E-7A0270E488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49234" y="4981264"/>
                  <a:ext cx="237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887246-CDA8-47D0-A899-81FD94680AA1}"/>
                    </a:ext>
                  </a:extLst>
                </p14:cNvPr>
                <p14:cNvContentPartPr/>
                <p14:nvPr/>
              </p14:nvContentPartPr>
              <p14:xfrm>
                <a:off x="6721874" y="5196184"/>
                <a:ext cx="387360" cy="64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887246-CDA8-47D0-A899-81FD94680A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13234" y="5187544"/>
                  <a:ext cx="405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7591B11-680A-47F5-A582-287B8DC5E2A8}"/>
                    </a:ext>
                  </a:extLst>
                </p14:cNvPr>
                <p14:cNvContentPartPr/>
                <p14:nvPr/>
              </p14:nvContentPartPr>
              <p14:xfrm>
                <a:off x="7042994" y="4925464"/>
                <a:ext cx="263880" cy="510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7591B11-680A-47F5-A582-287B8DC5E2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33994" y="4916824"/>
                  <a:ext cx="281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73FCB9B-EE01-4AB4-8F2A-0F1AC46DE0F3}"/>
                    </a:ext>
                  </a:extLst>
                </p14:cNvPr>
                <p14:cNvContentPartPr/>
                <p14:nvPr/>
              </p14:nvContentPartPr>
              <p14:xfrm>
                <a:off x="7321994" y="5282224"/>
                <a:ext cx="154800" cy="142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73FCB9B-EE01-4AB4-8F2A-0F1AC46DE0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13354" y="5273224"/>
                  <a:ext cx="172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8FFB0F4-DAC3-4999-8E54-8131CDDCBD82}"/>
                    </a:ext>
                  </a:extLst>
                </p14:cNvPr>
                <p14:cNvContentPartPr/>
                <p14:nvPr/>
              </p14:nvContentPartPr>
              <p14:xfrm>
                <a:off x="6741314" y="5588584"/>
                <a:ext cx="170280" cy="405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8FFB0F4-DAC3-4999-8E54-8131CDDCBD8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32674" y="5579944"/>
                  <a:ext cx="187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918BDAE-6FF4-435D-9B88-DB19B3E87E5D}"/>
                    </a:ext>
                  </a:extLst>
                </p14:cNvPr>
                <p14:cNvContentPartPr/>
                <p14:nvPr/>
              </p14:nvContentPartPr>
              <p14:xfrm>
                <a:off x="6611354" y="5798824"/>
                <a:ext cx="353880" cy="61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918BDAE-6FF4-435D-9B88-DB19B3E87E5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02714" y="5789824"/>
                  <a:ext cx="37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A008047-B36E-4E46-8DE1-0CC14ED7A237}"/>
                    </a:ext>
                  </a:extLst>
                </p14:cNvPr>
                <p14:cNvContentPartPr/>
                <p14:nvPr/>
              </p14:nvContentPartPr>
              <p14:xfrm>
                <a:off x="7002314" y="5534224"/>
                <a:ext cx="209880" cy="440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A008047-B36E-4E46-8DE1-0CC14ED7A23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93314" y="5525584"/>
                  <a:ext cx="2275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B8BB6D-4A71-42F2-BF93-6E8C5E8137F6}"/>
                    </a:ext>
                  </a:extLst>
                </p14:cNvPr>
                <p14:cNvContentPartPr/>
                <p14:nvPr/>
              </p14:nvContentPartPr>
              <p14:xfrm>
                <a:off x="7234874" y="5811064"/>
                <a:ext cx="319320" cy="184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B8BB6D-4A71-42F2-BF93-6E8C5E8137F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25874" y="5802424"/>
                  <a:ext cx="336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DCBF38-111B-4DF6-8E73-5ACFEDB77413}"/>
                    </a:ext>
                  </a:extLst>
                </p14:cNvPr>
                <p14:cNvContentPartPr/>
                <p14:nvPr/>
              </p14:nvContentPartPr>
              <p14:xfrm>
                <a:off x="7658594" y="5907184"/>
                <a:ext cx="183240" cy="275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DCBF38-111B-4DF6-8E73-5ACFEDB7741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49594" y="5898544"/>
                  <a:ext cx="200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69F5216-4904-4CDF-9C36-F0891FFB1AE9}"/>
                    </a:ext>
                  </a:extLst>
                </p14:cNvPr>
                <p14:cNvContentPartPr/>
                <p14:nvPr/>
              </p14:nvContentPartPr>
              <p14:xfrm>
                <a:off x="7799714" y="5755624"/>
                <a:ext cx="301320" cy="184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69F5216-4904-4CDF-9C36-F0891FFB1AE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90714" y="5746624"/>
                  <a:ext cx="31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CE634DD-63B5-4129-BC70-D382BF5CCB3F}"/>
                    </a:ext>
                  </a:extLst>
                </p14:cNvPr>
                <p14:cNvContentPartPr/>
                <p14:nvPr/>
              </p14:nvContentPartPr>
              <p14:xfrm>
                <a:off x="8149634" y="5782984"/>
                <a:ext cx="153000" cy="169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CE634DD-63B5-4129-BC70-D382BF5CCB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40994" y="5773984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308CBF-CAFC-4208-AD8C-9F136B31D8FB}"/>
                    </a:ext>
                  </a:extLst>
                </p14:cNvPr>
                <p14:cNvContentPartPr/>
                <p14:nvPr/>
              </p14:nvContentPartPr>
              <p14:xfrm>
                <a:off x="8284274" y="5759944"/>
                <a:ext cx="215640" cy="1785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308CBF-CAFC-4208-AD8C-9F136B31D8F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75274" y="5751304"/>
                  <a:ext cx="233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3B20FF-0B8B-4DE4-9A50-E2E9A9969941}"/>
                    </a:ext>
                  </a:extLst>
                </p14:cNvPr>
                <p14:cNvContentPartPr/>
                <p14:nvPr/>
              </p14:nvContentPartPr>
              <p14:xfrm>
                <a:off x="8545634" y="5775424"/>
                <a:ext cx="196920" cy="154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3B20FF-0B8B-4DE4-9A50-E2E9A996994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36994" y="5766424"/>
                  <a:ext cx="214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3891A73-C86E-48B3-98E2-56B56F36AFD6}"/>
                    </a:ext>
                  </a:extLst>
                </p14:cNvPr>
                <p14:cNvContentPartPr/>
                <p14:nvPr/>
              </p14:nvContentPartPr>
              <p14:xfrm>
                <a:off x="8733194" y="5695144"/>
                <a:ext cx="125640" cy="247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3891A73-C86E-48B3-98E2-56B56F36AFD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724554" y="5686504"/>
                  <a:ext cx="143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CA7D562-325B-4B3E-9E6C-EAED263608D4}"/>
                    </a:ext>
                  </a:extLst>
                </p14:cNvPr>
                <p14:cNvContentPartPr/>
                <p14:nvPr/>
              </p14:nvContentPartPr>
              <p14:xfrm>
                <a:off x="8845874" y="5764264"/>
                <a:ext cx="115920" cy="158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CA7D562-325B-4B3E-9E6C-EAED263608D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37234" y="5755624"/>
                  <a:ext cx="133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17F0AFF-A5A3-4266-9CBA-50522FF21F98}"/>
                    </a:ext>
                  </a:extLst>
                </p14:cNvPr>
                <p14:cNvContentPartPr/>
                <p14:nvPr/>
              </p14:nvContentPartPr>
              <p14:xfrm>
                <a:off x="9078434" y="5757784"/>
                <a:ext cx="170280" cy="1839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17F0AFF-A5A3-4266-9CBA-50522FF21F9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69794" y="5749144"/>
                  <a:ext cx="187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E253D66-658A-4CE4-9C3F-B2A87AFC7AC4}"/>
                    </a:ext>
                  </a:extLst>
                </p14:cNvPr>
                <p14:cNvContentPartPr/>
                <p14:nvPr/>
              </p14:nvContentPartPr>
              <p14:xfrm>
                <a:off x="9276434" y="5718544"/>
                <a:ext cx="226440" cy="225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E253D66-658A-4CE4-9C3F-B2A87AFC7A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67434" y="5709544"/>
                  <a:ext cx="24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1FCF3EF-D92E-4670-843F-83DF5E99325F}"/>
                    </a:ext>
                  </a:extLst>
                </p14:cNvPr>
                <p14:cNvContentPartPr/>
                <p14:nvPr/>
              </p14:nvContentPartPr>
              <p14:xfrm>
                <a:off x="9709514" y="5737264"/>
                <a:ext cx="283680" cy="183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1FCF3EF-D92E-4670-843F-83DF5E9932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00874" y="5728264"/>
                  <a:ext cx="301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5DC8F0E-9A18-4947-8502-C2444AB4EFDE}"/>
                    </a:ext>
                  </a:extLst>
                </p14:cNvPr>
                <p14:cNvContentPartPr/>
                <p14:nvPr/>
              </p14:nvContentPartPr>
              <p14:xfrm>
                <a:off x="10117754" y="5546464"/>
                <a:ext cx="257400" cy="379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5DC8F0E-9A18-4947-8502-C2444AB4EFD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09114" y="5537824"/>
                  <a:ext cx="275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2B37336-3AF9-48B1-9488-CADF35E8F4FD}"/>
                    </a:ext>
                  </a:extLst>
                </p14:cNvPr>
                <p14:cNvContentPartPr/>
                <p14:nvPr/>
              </p14:nvContentPartPr>
              <p14:xfrm>
                <a:off x="10221074" y="5789104"/>
                <a:ext cx="83880" cy="117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2B37336-3AF9-48B1-9488-CADF35E8F4F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12074" y="5780104"/>
                  <a:ext cx="101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BF7317E-C9F3-4E0F-98CA-FBE2D72649B3}"/>
                    </a:ext>
                  </a:extLst>
                </p14:cNvPr>
                <p14:cNvContentPartPr/>
                <p14:nvPr/>
              </p14:nvContentPartPr>
              <p14:xfrm>
                <a:off x="10421594" y="5654464"/>
                <a:ext cx="6120" cy="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BF7317E-C9F3-4E0F-98CA-FBE2D72649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12594" y="5645824"/>
                  <a:ext cx="2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8A02FD4-D7AB-4B55-B8EB-4F12632EB3CF}"/>
                    </a:ext>
                  </a:extLst>
                </p14:cNvPr>
                <p14:cNvContentPartPr/>
                <p14:nvPr/>
              </p14:nvContentPartPr>
              <p14:xfrm>
                <a:off x="10388834" y="5764624"/>
                <a:ext cx="202680" cy="137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8A02FD4-D7AB-4B55-B8EB-4F12632EB3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79834" y="5755624"/>
                  <a:ext cx="220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71A8D4-0067-4D1C-AF24-9033EDB0E460}"/>
                    </a:ext>
                  </a:extLst>
                </p14:cNvPr>
                <p14:cNvContentPartPr/>
                <p14:nvPr/>
              </p14:nvContentPartPr>
              <p14:xfrm>
                <a:off x="10491074" y="5539624"/>
                <a:ext cx="236520" cy="332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71A8D4-0067-4D1C-AF24-9033EDB0E46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482434" y="5530624"/>
                  <a:ext cx="254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A11C6B0-BB2E-4142-98A2-F60A558E36E5}"/>
                    </a:ext>
                  </a:extLst>
                </p14:cNvPr>
                <p14:cNvContentPartPr/>
                <p14:nvPr/>
              </p14:nvContentPartPr>
              <p14:xfrm>
                <a:off x="10625354" y="5740504"/>
                <a:ext cx="165600" cy="161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A11C6B0-BB2E-4142-98A2-F60A558E36E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16714" y="5731504"/>
                  <a:ext cx="18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29432CC-F3CD-481E-878F-FD8235EAC591}"/>
                    </a:ext>
                  </a:extLst>
                </p14:cNvPr>
                <p14:cNvContentPartPr/>
                <p14:nvPr/>
              </p14:nvContentPartPr>
              <p14:xfrm>
                <a:off x="11047274" y="5741584"/>
                <a:ext cx="160200" cy="13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29432CC-F3CD-481E-878F-FD8235EAC5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038634" y="5732944"/>
                  <a:ext cx="177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19654A-3731-4EC5-8D67-724A02FA5C6B}"/>
                    </a:ext>
                  </a:extLst>
                </p14:cNvPr>
                <p14:cNvContentPartPr/>
                <p14:nvPr/>
              </p14:nvContentPartPr>
              <p14:xfrm>
                <a:off x="11248154" y="5751304"/>
                <a:ext cx="160560" cy="176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19654A-3731-4EC5-8D67-724A02FA5C6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239514" y="5742664"/>
                  <a:ext cx="178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163B811-878B-4EC8-8B32-8DA20844EED4}"/>
                    </a:ext>
                  </a:extLst>
                </p14:cNvPr>
                <p14:cNvContentPartPr/>
                <p14:nvPr/>
              </p14:nvContentPartPr>
              <p14:xfrm>
                <a:off x="11431034" y="5730064"/>
                <a:ext cx="225360" cy="201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163B811-878B-4EC8-8B32-8DA20844EED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422034" y="5721424"/>
                  <a:ext cx="24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59E7FB-5399-44FA-A091-E9D10C0766D6}"/>
                    </a:ext>
                  </a:extLst>
                </p14:cNvPr>
                <p14:cNvContentPartPr/>
                <p14:nvPr/>
              </p14:nvContentPartPr>
              <p14:xfrm>
                <a:off x="4182434" y="4787584"/>
                <a:ext cx="405000" cy="69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59E7FB-5399-44FA-A091-E9D10C0766D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173434" y="4778944"/>
                  <a:ext cx="42264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36DCB7-0D5F-4B0E-9051-499BCC5CFDD1}"/>
                    </a:ext>
                  </a:extLst>
                </p14:cNvPr>
                <p14:cNvContentPartPr/>
                <p14:nvPr/>
              </p14:nvContentPartPr>
              <p14:xfrm>
                <a:off x="4172354" y="5280424"/>
                <a:ext cx="256680" cy="32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36DCB7-0D5F-4B0E-9051-499BCC5CFDD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63354" y="5271424"/>
                  <a:ext cx="27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D43CFDC-E4C3-4175-97BE-53E4A0C80F15}"/>
                    </a:ext>
                  </a:extLst>
                </p14:cNvPr>
                <p14:cNvContentPartPr/>
                <p14:nvPr/>
              </p14:nvContentPartPr>
              <p14:xfrm>
                <a:off x="4370714" y="5285464"/>
                <a:ext cx="182520" cy="174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D43CFDC-E4C3-4175-97BE-53E4A0C80F1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61714" y="5276464"/>
                  <a:ext cx="200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210D15-565A-4782-A94F-483B9D9DB3F7}"/>
                    </a:ext>
                  </a:extLst>
                </p14:cNvPr>
                <p14:cNvContentPartPr/>
                <p14:nvPr/>
              </p14:nvContentPartPr>
              <p14:xfrm>
                <a:off x="4676714" y="5227144"/>
                <a:ext cx="288000" cy="287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210D15-565A-4782-A94F-483B9D9DB3F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668074" y="5218504"/>
                  <a:ext cx="305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9147A1B-4E61-4DE2-85B9-DC1860DF3ABE}"/>
                    </a:ext>
                  </a:extLst>
                </p14:cNvPr>
                <p14:cNvContentPartPr/>
                <p14:nvPr/>
              </p14:nvContentPartPr>
              <p14:xfrm>
                <a:off x="5242634" y="5277184"/>
                <a:ext cx="243720" cy="190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9147A1B-4E61-4DE2-85B9-DC1860DF3AB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233994" y="5268184"/>
                  <a:ext cx="261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EE4452-53DC-40FE-8D44-D85FEA7A9A94}"/>
                    </a:ext>
                  </a:extLst>
                </p14:cNvPr>
                <p14:cNvContentPartPr/>
                <p14:nvPr/>
              </p14:nvContentPartPr>
              <p14:xfrm>
                <a:off x="5479154" y="5200864"/>
                <a:ext cx="247320" cy="282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EE4452-53DC-40FE-8D44-D85FEA7A9A9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470154" y="5191864"/>
                  <a:ext cx="264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6CDA3B7-D0A1-445E-8E98-39DF946595A4}"/>
                    </a:ext>
                  </a:extLst>
                </p14:cNvPr>
                <p14:cNvContentPartPr/>
                <p14:nvPr/>
              </p14:nvContentPartPr>
              <p14:xfrm>
                <a:off x="5726474" y="5300944"/>
                <a:ext cx="110520" cy="164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6CDA3B7-D0A1-445E-8E98-39DF946595A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717834" y="5292304"/>
                  <a:ext cx="12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BC3531A-AD8C-48F8-A75E-FE861CDACFEA}"/>
                    </a:ext>
                  </a:extLst>
                </p14:cNvPr>
                <p14:cNvContentPartPr/>
                <p14:nvPr/>
              </p14:nvContentPartPr>
              <p14:xfrm>
                <a:off x="5864354" y="5281504"/>
                <a:ext cx="260640" cy="185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BC3531A-AD8C-48F8-A75E-FE861CDACFE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855354" y="5272864"/>
                  <a:ext cx="278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AF15FF9-8FA3-4B9D-B16F-831FD7B1067C}"/>
                    </a:ext>
                  </a:extLst>
                </p14:cNvPr>
                <p14:cNvContentPartPr/>
                <p14:nvPr/>
              </p14:nvContentPartPr>
              <p14:xfrm>
                <a:off x="6139034" y="5348104"/>
                <a:ext cx="248760" cy="690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AF15FF9-8FA3-4B9D-B16F-831FD7B106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30034" y="5339464"/>
                  <a:ext cx="2664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7C19D73-C714-438C-9315-EDDD6CA8542A}"/>
                    </a:ext>
                  </a:extLst>
                </p14:cNvPr>
                <p14:cNvContentPartPr/>
                <p14:nvPr/>
              </p14:nvContentPartPr>
              <p14:xfrm>
                <a:off x="450314" y="5152984"/>
                <a:ext cx="376200" cy="325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7C19D73-C714-438C-9315-EDDD6CA8542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41674" y="5143984"/>
                  <a:ext cx="393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6846392-6B00-4167-97E5-761E0BF3F317}"/>
                    </a:ext>
                  </a:extLst>
                </p14:cNvPr>
                <p14:cNvContentPartPr/>
                <p14:nvPr/>
              </p14:nvContentPartPr>
              <p14:xfrm>
                <a:off x="874394" y="5329384"/>
                <a:ext cx="132120" cy="173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6846392-6B00-4167-97E5-761E0BF3F3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5394" y="5320384"/>
                  <a:ext cx="149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7410CA5-ECBE-4CEA-90E7-C234069C49C5}"/>
                    </a:ext>
                  </a:extLst>
                </p14:cNvPr>
                <p14:cNvContentPartPr/>
                <p14:nvPr/>
              </p14:nvContentPartPr>
              <p14:xfrm>
                <a:off x="1052594" y="5290504"/>
                <a:ext cx="177120" cy="227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7410CA5-ECBE-4CEA-90E7-C234069C49C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3954" y="5281864"/>
                  <a:ext cx="194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7F652BE-6283-4BA3-9860-C12220A5BBF5}"/>
                    </a:ext>
                  </a:extLst>
                </p14:cNvPr>
                <p14:cNvContentPartPr/>
                <p14:nvPr/>
              </p14:nvContentPartPr>
              <p14:xfrm>
                <a:off x="1545074" y="5248744"/>
                <a:ext cx="413640" cy="215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7F652BE-6283-4BA3-9860-C12220A5BB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536434" y="5239744"/>
                  <a:ext cx="431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6EC381-DFB1-4465-AC63-F3E15FA09A14}"/>
                    </a:ext>
                  </a:extLst>
                </p14:cNvPr>
                <p14:cNvContentPartPr/>
                <p14:nvPr/>
              </p14:nvContentPartPr>
              <p14:xfrm>
                <a:off x="2002634" y="5280784"/>
                <a:ext cx="85320" cy="161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6EC381-DFB1-4465-AC63-F3E15FA09A1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93634" y="5272144"/>
                  <a:ext cx="102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2F4BB58-6BF4-4539-AA57-D8BF88F61A5E}"/>
                    </a:ext>
                  </a:extLst>
                </p14:cNvPr>
                <p14:cNvContentPartPr/>
                <p14:nvPr/>
              </p14:nvContentPartPr>
              <p14:xfrm>
                <a:off x="2149154" y="4985584"/>
                <a:ext cx="264240" cy="509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2F4BB58-6BF4-4539-AA57-D8BF88F61A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140154" y="4976584"/>
                  <a:ext cx="2818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28E066-612E-445C-90BC-A9FB9D5828B9}"/>
                    </a:ext>
                  </a:extLst>
                </p14:cNvPr>
                <p14:cNvContentPartPr/>
                <p14:nvPr/>
              </p14:nvContentPartPr>
              <p14:xfrm>
                <a:off x="2113514" y="5223544"/>
                <a:ext cx="308520" cy="62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28E066-612E-445C-90BC-A9FB9D5828B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04874" y="5214904"/>
                  <a:ext cx="326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334824-1B8B-426D-B3A4-A0AC5729BAFD}"/>
                    </a:ext>
                  </a:extLst>
                </p14:cNvPr>
                <p14:cNvContentPartPr/>
                <p14:nvPr/>
              </p14:nvContentPartPr>
              <p14:xfrm>
                <a:off x="2318354" y="5165224"/>
                <a:ext cx="211320" cy="301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334824-1B8B-426D-B3A4-A0AC5729BAF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09354" y="5156584"/>
                  <a:ext cx="228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0374EA5-B902-45DE-864C-61B31A98340E}"/>
                    </a:ext>
                  </a:extLst>
                </p14:cNvPr>
                <p14:cNvContentPartPr/>
                <p14:nvPr/>
              </p14:nvContentPartPr>
              <p14:xfrm>
                <a:off x="2571074" y="5225344"/>
                <a:ext cx="216360" cy="22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0374EA5-B902-45DE-864C-61B31A98340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562434" y="5216704"/>
                  <a:ext cx="234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1991A70-FA97-403A-93A5-6B6899F1A204}"/>
                    </a:ext>
                  </a:extLst>
                </p14:cNvPr>
                <p14:cNvContentPartPr/>
                <p14:nvPr/>
              </p14:nvContentPartPr>
              <p14:xfrm>
                <a:off x="2765114" y="5302744"/>
                <a:ext cx="124920" cy="135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1991A70-FA97-403A-93A5-6B6899F1A20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56474" y="5294104"/>
                  <a:ext cx="14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B6A9657-4DF2-4874-B583-B3AE7D18E34D}"/>
                    </a:ext>
                  </a:extLst>
                </p14:cNvPr>
                <p14:cNvContentPartPr/>
                <p14:nvPr/>
              </p14:nvContentPartPr>
              <p14:xfrm>
                <a:off x="2993714" y="5007184"/>
                <a:ext cx="295560" cy="471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B6A9657-4DF2-4874-B583-B3AE7D18E34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85074" y="4998184"/>
                  <a:ext cx="3132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0CE273-F411-4DE1-99E3-B4CE665008A1}"/>
                    </a:ext>
                  </a:extLst>
                </p14:cNvPr>
                <p14:cNvContentPartPr/>
                <p14:nvPr/>
              </p14:nvContentPartPr>
              <p14:xfrm>
                <a:off x="3035474" y="5270704"/>
                <a:ext cx="181080" cy="11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20CE273-F411-4DE1-99E3-B4CE665008A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026474" y="5261704"/>
                  <a:ext cx="19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42195A-6AB5-4698-8989-EA67D8871F6B}"/>
                    </a:ext>
                  </a:extLst>
                </p14:cNvPr>
                <p14:cNvContentPartPr/>
                <p14:nvPr/>
              </p14:nvContentPartPr>
              <p14:xfrm>
                <a:off x="3176234" y="5227144"/>
                <a:ext cx="178200" cy="204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42195A-6AB5-4698-8989-EA67D8871F6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67234" y="5218504"/>
                  <a:ext cx="195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007131D-9ABA-428C-A59C-7729066C5691}"/>
                    </a:ext>
                  </a:extLst>
                </p14:cNvPr>
                <p14:cNvContentPartPr/>
                <p14:nvPr/>
              </p14:nvContentPartPr>
              <p14:xfrm>
                <a:off x="3337514" y="5289784"/>
                <a:ext cx="105840" cy="133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007131D-9ABA-428C-A59C-7729066C56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328514" y="5280784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D6F189-ACB7-4333-8D71-2D6B55997EEB}"/>
                    </a:ext>
                  </a:extLst>
                </p14:cNvPr>
                <p14:cNvContentPartPr/>
                <p14:nvPr/>
              </p14:nvContentPartPr>
              <p14:xfrm>
                <a:off x="3539834" y="5229304"/>
                <a:ext cx="199080" cy="174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D6F189-ACB7-4333-8D71-2D6B55997EE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530834" y="5220304"/>
                  <a:ext cx="216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0097A7-04C7-48E6-934B-90FC44E0DEC5}"/>
                    </a:ext>
                  </a:extLst>
                </p14:cNvPr>
                <p14:cNvContentPartPr/>
                <p14:nvPr/>
              </p14:nvContentPartPr>
              <p14:xfrm>
                <a:off x="385154" y="5911864"/>
                <a:ext cx="99360" cy="167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0097A7-04C7-48E6-934B-90FC44E0DEC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76514" y="5903224"/>
                  <a:ext cx="117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45C18A9-697E-47FA-9A0D-22664EE5B6E3}"/>
                    </a:ext>
                  </a:extLst>
                </p14:cNvPr>
                <p14:cNvContentPartPr/>
                <p14:nvPr/>
              </p14:nvContentPartPr>
              <p14:xfrm>
                <a:off x="501434" y="5803144"/>
                <a:ext cx="6120" cy="33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45C18A9-697E-47FA-9A0D-22664EE5B6E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92794" y="5794504"/>
                  <a:ext cx="23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8F5767-6D91-4532-9CC2-A3A63707F909}"/>
                    </a:ext>
                  </a:extLst>
                </p14:cNvPr>
                <p14:cNvContentPartPr/>
                <p14:nvPr/>
              </p14:nvContentPartPr>
              <p14:xfrm>
                <a:off x="500354" y="5836624"/>
                <a:ext cx="200160" cy="256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8F5767-6D91-4532-9CC2-A3A63707F90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91354" y="5827984"/>
                  <a:ext cx="217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CA7A1A-2AA4-468A-9F43-26A82128905E}"/>
                    </a:ext>
                  </a:extLst>
                </p14:cNvPr>
                <p14:cNvContentPartPr/>
                <p14:nvPr/>
              </p14:nvContentPartPr>
              <p14:xfrm>
                <a:off x="1207394" y="5651224"/>
                <a:ext cx="215640" cy="435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CA7A1A-2AA4-468A-9F43-26A82128905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98394" y="5642584"/>
                  <a:ext cx="2332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11C593-4737-468F-9C83-C2C75A1C036C}"/>
                    </a:ext>
                  </a:extLst>
                </p14:cNvPr>
                <p14:cNvContentPartPr/>
                <p14:nvPr/>
              </p14:nvContentPartPr>
              <p14:xfrm>
                <a:off x="1154474" y="5854264"/>
                <a:ext cx="338400" cy="360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11C593-4737-468F-9C83-C2C75A1C036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45474" y="5845264"/>
                  <a:ext cx="356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13ABF8-AB4D-4481-B430-74A20EF67C6D}"/>
                    </a:ext>
                  </a:extLst>
                </p14:cNvPr>
                <p14:cNvContentPartPr/>
                <p14:nvPr/>
              </p14:nvContentPartPr>
              <p14:xfrm>
                <a:off x="1446794" y="5536384"/>
                <a:ext cx="286560" cy="518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13ABF8-AB4D-4481-B430-74A20EF67C6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437794" y="5527384"/>
                  <a:ext cx="3042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A185EF7-D6B8-4EF4-8043-73CA839E8A9D}"/>
                    </a:ext>
                  </a:extLst>
                </p14:cNvPr>
                <p14:cNvContentPartPr/>
                <p14:nvPr/>
              </p14:nvContentPartPr>
              <p14:xfrm>
                <a:off x="1724714" y="5893144"/>
                <a:ext cx="124200" cy="124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A185EF7-D6B8-4EF4-8043-73CA839E8A9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15714" y="5884144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EBE527-2278-40B4-B3D9-97EDDE1DB5C8}"/>
                    </a:ext>
                  </a:extLst>
                </p14:cNvPr>
                <p14:cNvContentPartPr/>
                <p14:nvPr/>
              </p14:nvContentPartPr>
              <p14:xfrm>
                <a:off x="1997954" y="5640424"/>
                <a:ext cx="180000" cy="414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EBE527-2278-40B4-B3D9-97EDDE1DB5C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988954" y="5631424"/>
                  <a:ext cx="1976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B5FD3E-8AB5-44E9-A63B-76951F1C1D33}"/>
                    </a:ext>
                  </a:extLst>
                </p14:cNvPr>
                <p14:cNvContentPartPr/>
                <p14:nvPr/>
              </p14:nvContentPartPr>
              <p14:xfrm>
                <a:off x="1900034" y="5843824"/>
                <a:ext cx="215280" cy="63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B5FD3E-8AB5-44E9-A63B-76951F1C1D3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91034" y="5835184"/>
                  <a:ext cx="232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3DE2AD7-CA8C-4CD4-B8E3-E8EAA5E69661}"/>
                    </a:ext>
                  </a:extLst>
                </p14:cNvPr>
                <p14:cNvContentPartPr/>
                <p14:nvPr/>
              </p14:nvContentPartPr>
              <p14:xfrm>
                <a:off x="2624714" y="5583544"/>
                <a:ext cx="291960" cy="471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3DE2AD7-CA8C-4CD4-B8E3-E8EAA5E6966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616074" y="5574544"/>
                  <a:ext cx="309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F4524-371F-4928-8A95-832F1C89B61B}"/>
                    </a:ext>
                  </a:extLst>
                </p14:cNvPr>
                <p14:cNvContentPartPr/>
                <p14:nvPr/>
              </p14:nvContentPartPr>
              <p14:xfrm>
                <a:off x="2550554" y="5812144"/>
                <a:ext cx="379080" cy="89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F4524-371F-4928-8A95-832F1C89B6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41914" y="5803504"/>
                  <a:ext cx="396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75FF2DB-10F1-4BB1-AF7C-3342A678A324}"/>
                    </a:ext>
                  </a:extLst>
                </p14:cNvPr>
                <p14:cNvContentPartPr/>
                <p14:nvPr/>
              </p14:nvContentPartPr>
              <p14:xfrm>
                <a:off x="2837474" y="5558344"/>
                <a:ext cx="319680" cy="470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75FF2DB-10F1-4BB1-AF7C-3342A678A32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28474" y="5549344"/>
                  <a:ext cx="337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20505B5-B38C-4D7D-9AD7-15A4F8FD1B91}"/>
                    </a:ext>
                  </a:extLst>
                </p14:cNvPr>
                <p14:cNvContentPartPr/>
                <p14:nvPr/>
              </p14:nvContentPartPr>
              <p14:xfrm>
                <a:off x="3044834" y="5825824"/>
                <a:ext cx="228600" cy="228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20505B5-B38C-4D7D-9AD7-15A4F8FD1B9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35834" y="5817184"/>
                  <a:ext cx="246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E6A5C23-934A-43C6-87D5-1C6206C8B0C9}"/>
                    </a:ext>
                  </a:extLst>
                </p14:cNvPr>
                <p14:cNvContentPartPr/>
                <p14:nvPr/>
              </p14:nvContentPartPr>
              <p14:xfrm>
                <a:off x="3744314" y="5434864"/>
                <a:ext cx="404280" cy="579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E6A5C23-934A-43C6-87D5-1C6206C8B0C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735314" y="5425864"/>
                  <a:ext cx="4219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24B47CF-250D-4E65-B9F8-4A130AE7DAFA}"/>
                    </a:ext>
                  </a:extLst>
                </p14:cNvPr>
                <p14:cNvContentPartPr/>
                <p14:nvPr/>
              </p14:nvContentPartPr>
              <p14:xfrm>
                <a:off x="3726674" y="5802064"/>
                <a:ext cx="316440" cy="61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24B47CF-250D-4E65-B9F8-4A130AE7DAF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718034" y="5793064"/>
                  <a:ext cx="334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09A2936-E39F-4EA9-8B6A-A2C069424EB2}"/>
                    </a:ext>
                  </a:extLst>
                </p14:cNvPr>
                <p14:cNvContentPartPr/>
                <p14:nvPr/>
              </p14:nvContentPartPr>
              <p14:xfrm>
                <a:off x="3941234" y="5803144"/>
                <a:ext cx="213840" cy="157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09A2936-E39F-4EA9-8B6A-A2C069424EB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32234" y="5794504"/>
                  <a:ext cx="231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9FA752F-A42C-482C-8D10-C9AA63D60D1B}"/>
                    </a:ext>
                  </a:extLst>
                </p14:cNvPr>
                <p14:cNvContentPartPr/>
                <p14:nvPr/>
              </p14:nvContentPartPr>
              <p14:xfrm>
                <a:off x="4152194" y="5833024"/>
                <a:ext cx="137160" cy="178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9FA752F-A42C-482C-8D10-C9AA63D60D1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143194" y="5824024"/>
                  <a:ext cx="154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B3063B5-2320-4904-87B9-C6914C21771D}"/>
                    </a:ext>
                  </a:extLst>
                </p14:cNvPr>
                <p14:cNvContentPartPr/>
                <p14:nvPr/>
              </p14:nvContentPartPr>
              <p14:xfrm>
                <a:off x="4399154" y="5552944"/>
                <a:ext cx="274320" cy="494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B3063B5-2320-4904-87B9-C6914C21771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390154" y="5544304"/>
                  <a:ext cx="2919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7D1F85B-F054-4214-9A25-16DB53EC2383}"/>
                    </a:ext>
                  </a:extLst>
                </p14:cNvPr>
                <p14:cNvContentPartPr/>
                <p14:nvPr/>
              </p14:nvContentPartPr>
              <p14:xfrm>
                <a:off x="4319234" y="5782984"/>
                <a:ext cx="370440" cy="66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7D1F85B-F054-4214-9A25-16DB53EC238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310234" y="5774344"/>
                  <a:ext cx="388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02EE987-C7BE-4B1D-9CD8-B14FAA56A33C}"/>
                    </a:ext>
                  </a:extLst>
                </p14:cNvPr>
                <p14:cNvContentPartPr/>
                <p14:nvPr/>
              </p14:nvContentPartPr>
              <p14:xfrm>
                <a:off x="4530194" y="5828344"/>
                <a:ext cx="160560" cy="155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02EE987-C7BE-4B1D-9CD8-B14FAA56A33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21554" y="5819704"/>
                  <a:ext cx="178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E1C8D79-376E-4617-BCD6-A28FBE019EA7}"/>
                    </a:ext>
                  </a:extLst>
                </p14:cNvPr>
                <p14:cNvContentPartPr/>
                <p14:nvPr/>
              </p14:nvContentPartPr>
              <p14:xfrm>
                <a:off x="4796594" y="5781904"/>
                <a:ext cx="225360" cy="247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E1C8D79-376E-4617-BCD6-A28FBE019EA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7594" y="5773264"/>
                  <a:ext cx="243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2FA28C1-1052-4700-A662-685C9CA98EB8}"/>
                    </a:ext>
                  </a:extLst>
                </p14:cNvPr>
                <p14:cNvContentPartPr/>
                <p14:nvPr/>
              </p14:nvContentPartPr>
              <p14:xfrm>
                <a:off x="4987394" y="5732584"/>
                <a:ext cx="129240" cy="25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2FA28C1-1052-4700-A662-685C9CA98EB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8754" y="5723944"/>
                  <a:ext cx="14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807F97-B69C-4E31-8C7B-ECF920FA1C6A}"/>
                    </a:ext>
                  </a:extLst>
                </p14:cNvPr>
                <p14:cNvContentPartPr/>
                <p14:nvPr/>
              </p14:nvContentPartPr>
              <p14:xfrm>
                <a:off x="5127074" y="5812504"/>
                <a:ext cx="142920" cy="116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807F97-B69C-4E31-8C7B-ECF920FA1C6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118434" y="5803504"/>
                  <a:ext cx="160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6D6407-5992-4F6D-82CF-9D570845B5EC}"/>
                    </a:ext>
                  </a:extLst>
                </p14:cNvPr>
                <p14:cNvContentPartPr/>
                <p14:nvPr/>
              </p14:nvContentPartPr>
              <p14:xfrm>
                <a:off x="5316794" y="5627464"/>
                <a:ext cx="201960" cy="324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6D6407-5992-4F6D-82CF-9D570845B5E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08154" y="5618464"/>
                  <a:ext cx="219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915B18-3CAD-426E-AEF4-6A99CEE5E278}"/>
                    </a:ext>
                  </a:extLst>
                </p14:cNvPr>
                <p14:cNvContentPartPr/>
                <p14:nvPr/>
              </p14:nvContentPartPr>
              <p14:xfrm>
                <a:off x="5410034" y="5744104"/>
                <a:ext cx="167040" cy="253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915B18-3CAD-426E-AEF4-6A99CEE5E27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01034" y="5735464"/>
                  <a:ext cx="184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CCA3981-742F-4AC5-AF02-E566A684C6C2}"/>
                    </a:ext>
                  </a:extLst>
                </p14:cNvPr>
                <p14:cNvContentPartPr/>
                <p14:nvPr/>
              </p14:nvContentPartPr>
              <p14:xfrm>
                <a:off x="5881274" y="5834824"/>
                <a:ext cx="174960" cy="167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CCA3981-742F-4AC5-AF02-E566A684C6C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872634" y="5826184"/>
                  <a:ext cx="192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BBA1EAF-B537-4DA7-9B34-7078CA811CBF}"/>
                    </a:ext>
                  </a:extLst>
                </p14:cNvPr>
                <p14:cNvContentPartPr/>
                <p14:nvPr/>
              </p14:nvContentPartPr>
              <p14:xfrm>
                <a:off x="6168194" y="5844544"/>
                <a:ext cx="176400" cy="159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BBA1EAF-B537-4DA7-9B34-7078CA811CB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59554" y="5835904"/>
                  <a:ext cx="194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132FAF-204B-4221-B0F6-DA798F6BA7E6}"/>
                    </a:ext>
                  </a:extLst>
                </p14:cNvPr>
                <p14:cNvContentPartPr/>
                <p14:nvPr/>
              </p14:nvContentPartPr>
              <p14:xfrm>
                <a:off x="494954" y="6410824"/>
                <a:ext cx="15840" cy="27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132FAF-204B-4221-B0F6-DA798F6BA7E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6314" y="6401824"/>
                  <a:ext cx="33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07F3139-BA85-4697-BB8C-7D694A8C2D45}"/>
                    </a:ext>
                  </a:extLst>
                </p14:cNvPr>
                <p14:cNvContentPartPr/>
                <p14:nvPr/>
              </p14:nvContentPartPr>
              <p14:xfrm>
                <a:off x="427274" y="6176104"/>
                <a:ext cx="191880" cy="433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07F3139-BA85-4697-BB8C-7D694A8C2D4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18274" y="6167464"/>
                  <a:ext cx="209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DA5CD83-D6D2-45FA-B669-ECDA27A588B3}"/>
                    </a:ext>
                  </a:extLst>
                </p14:cNvPr>
                <p14:cNvContentPartPr/>
                <p14:nvPr/>
              </p14:nvContentPartPr>
              <p14:xfrm>
                <a:off x="575234" y="6366904"/>
                <a:ext cx="176040" cy="186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DA5CD83-D6D2-45FA-B669-ECDA27A588B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66234" y="6358264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457397-5B99-4FA4-9DC1-0023C73F544C}"/>
                    </a:ext>
                  </a:extLst>
                </p14:cNvPr>
                <p14:cNvContentPartPr/>
                <p14:nvPr/>
              </p14:nvContentPartPr>
              <p14:xfrm>
                <a:off x="803474" y="6398944"/>
                <a:ext cx="130680" cy="166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457397-5B99-4FA4-9DC1-0023C73F544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94834" y="6390304"/>
                  <a:ext cx="148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BF6FB75-B8BD-4603-9DB8-7BF2394CE5C5}"/>
                    </a:ext>
                  </a:extLst>
                </p14:cNvPr>
                <p14:cNvContentPartPr/>
                <p14:nvPr/>
              </p14:nvContentPartPr>
              <p14:xfrm>
                <a:off x="985634" y="6410464"/>
                <a:ext cx="128160" cy="300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BF6FB75-B8BD-4603-9DB8-7BF2394CE5C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76994" y="6401464"/>
                  <a:ext cx="1458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3F4609B-C5B7-4DDE-B1A0-6A9CDA259F7B}"/>
                    </a:ext>
                  </a:extLst>
                </p14:cNvPr>
                <p14:cNvContentPartPr/>
                <p14:nvPr/>
              </p14:nvContentPartPr>
              <p14:xfrm>
                <a:off x="1177514" y="6355384"/>
                <a:ext cx="163800" cy="229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3F4609B-C5B7-4DDE-B1A0-6A9CDA259F7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68874" y="6346384"/>
                  <a:ext cx="181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818C076-3A72-410D-9177-605B089D7D9A}"/>
                    </a:ext>
                  </a:extLst>
                </p14:cNvPr>
                <p14:cNvContentPartPr/>
                <p14:nvPr/>
              </p14:nvContentPartPr>
              <p14:xfrm>
                <a:off x="1727234" y="6347104"/>
                <a:ext cx="127440" cy="199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818C076-3A72-410D-9177-605B089D7D9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718594" y="6338104"/>
                  <a:ext cx="145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D21B7F3-C13A-4BE9-877A-E711F1EBBC97}"/>
                    </a:ext>
                  </a:extLst>
                </p14:cNvPr>
                <p14:cNvContentPartPr/>
                <p14:nvPr/>
              </p14:nvContentPartPr>
              <p14:xfrm>
                <a:off x="1914794" y="6374824"/>
                <a:ext cx="142560" cy="140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D21B7F3-C13A-4BE9-877A-E711F1EBBC9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06154" y="6366184"/>
                  <a:ext cx="160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410F083-4456-4391-9F3C-4C0E0A223090}"/>
                    </a:ext>
                  </a:extLst>
                </p14:cNvPr>
                <p14:cNvContentPartPr/>
                <p14:nvPr/>
              </p14:nvContentPartPr>
              <p14:xfrm>
                <a:off x="2131514" y="6386704"/>
                <a:ext cx="212040" cy="165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410F083-4456-4391-9F3C-4C0E0A22309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122514" y="6378064"/>
                  <a:ext cx="22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9EB2BC-3EEC-4D99-AE28-267DAFE07E91}"/>
                    </a:ext>
                  </a:extLst>
                </p14:cNvPr>
                <p14:cNvContentPartPr/>
                <p14:nvPr/>
              </p14:nvContentPartPr>
              <p14:xfrm>
                <a:off x="2293874" y="6146944"/>
                <a:ext cx="209880" cy="397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9EB2BC-3EEC-4D99-AE28-267DAFE07E9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284874" y="6138304"/>
                  <a:ext cx="227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FCB9172-F74B-41CA-B5AC-F44774952F8D}"/>
                    </a:ext>
                  </a:extLst>
                </p14:cNvPr>
                <p14:cNvContentPartPr/>
                <p14:nvPr/>
              </p14:nvContentPartPr>
              <p14:xfrm>
                <a:off x="2782394" y="6341344"/>
                <a:ext cx="231840" cy="2052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FCB9172-F74B-41CA-B5AC-F44774952F8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773754" y="6332704"/>
                  <a:ext cx="249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DA9D966-5C73-4781-BB75-88B5ADD67A70}"/>
                    </a:ext>
                  </a:extLst>
                </p14:cNvPr>
                <p14:cNvContentPartPr/>
                <p14:nvPr/>
              </p14:nvContentPartPr>
              <p14:xfrm>
                <a:off x="2970314" y="6376624"/>
                <a:ext cx="178920" cy="151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DA9D966-5C73-4781-BB75-88B5ADD67A7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961314" y="6367624"/>
                  <a:ext cx="19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54083E1-30DF-4862-B3D3-F1E79A6FFA57}"/>
                    </a:ext>
                  </a:extLst>
                </p14:cNvPr>
                <p14:cNvContentPartPr/>
                <p14:nvPr/>
              </p14:nvContentPartPr>
              <p14:xfrm>
                <a:off x="3199994" y="6363664"/>
                <a:ext cx="166680" cy="171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54083E1-30DF-4862-B3D3-F1E79A6FFA5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191354" y="6354664"/>
                  <a:ext cx="18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C24B540-EFE4-49C8-8F23-E6933B185814}"/>
                    </a:ext>
                  </a:extLst>
                </p14:cNvPr>
                <p14:cNvContentPartPr/>
                <p14:nvPr/>
              </p14:nvContentPartPr>
              <p14:xfrm>
                <a:off x="3737114" y="6107704"/>
                <a:ext cx="198000" cy="381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C24B540-EFE4-49C8-8F23-E6933B18581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28474" y="6098704"/>
                  <a:ext cx="215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54C6F25-014B-453F-8E0C-E763A6EBB3E7}"/>
                    </a:ext>
                  </a:extLst>
                </p14:cNvPr>
                <p14:cNvContentPartPr/>
                <p14:nvPr/>
              </p14:nvContentPartPr>
              <p14:xfrm>
                <a:off x="3933674" y="6310024"/>
                <a:ext cx="169920" cy="187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54C6F25-014B-453F-8E0C-E763A6EBB3E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924674" y="6301024"/>
                  <a:ext cx="187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1B254C0-1A47-4A6C-86B8-6DFE20281DCE}"/>
                    </a:ext>
                  </a:extLst>
                </p14:cNvPr>
                <p14:cNvContentPartPr/>
                <p14:nvPr/>
              </p14:nvContentPartPr>
              <p14:xfrm>
                <a:off x="4348394" y="6337384"/>
                <a:ext cx="223200" cy="1512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1B254C0-1A47-4A6C-86B8-6DFE20281DC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39754" y="6328744"/>
                  <a:ext cx="240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57D9F23-EF09-449A-AD29-AA731F696C16}"/>
                    </a:ext>
                  </a:extLst>
                </p14:cNvPr>
                <p14:cNvContentPartPr/>
                <p14:nvPr/>
              </p14:nvContentPartPr>
              <p14:xfrm>
                <a:off x="4508954" y="6116704"/>
                <a:ext cx="200160" cy="339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57D9F23-EF09-449A-AD29-AA731F696C1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499954" y="6107704"/>
                  <a:ext cx="217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5040237-2183-40AB-A2F5-D4947B5E79A3}"/>
                    </a:ext>
                  </a:extLst>
                </p14:cNvPr>
                <p14:cNvContentPartPr/>
                <p14:nvPr/>
              </p14:nvContentPartPr>
              <p14:xfrm>
                <a:off x="4602554" y="6353224"/>
                <a:ext cx="58680" cy="122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5040237-2183-40AB-A2F5-D4947B5E79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93914" y="6344224"/>
                  <a:ext cx="76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30395C2-62F4-46EE-BA79-7A3D9ECB7286}"/>
                    </a:ext>
                  </a:extLst>
                </p14:cNvPr>
                <p14:cNvContentPartPr/>
                <p14:nvPr/>
              </p14:nvContentPartPr>
              <p14:xfrm>
                <a:off x="4761674" y="6004744"/>
                <a:ext cx="307440" cy="5212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30395C2-62F4-46EE-BA79-7A3D9ECB728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52674" y="5996104"/>
                  <a:ext cx="3250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B77A94B-5F23-40ED-8266-C95E133A02DD}"/>
                    </a:ext>
                  </a:extLst>
                </p14:cNvPr>
                <p14:cNvContentPartPr/>
                <p14:nvPr/>
              </p14:nvContentPartPr>
              <p14:xfrm>
                <a:off x="4765994" y="6313264"/>
                <a:ext cx="207720" cy="63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B77A94B-5F23-40ED-8266-C95E133A02D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757354" y="6304264"/>
                  <a:ext cx="225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3D952CE-7066-4C10-A4C8-82C96074BAE4}"/>
                    </a:ext>
                  </a:extLst>
                </p14:cNvPr>
                <p14:cNvContentPartPr/>
                <p14:nvPr/>
              </p14:nvContentPartPr>
              <p14:xfrm>
                <a:off x="5005754" y="5989624"/>
                <a:ext cx="325440" cy="5421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3D952CE-7066-4C10-A4C8-82C96074BAE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97114" y="5980624"/>
                  <a:ext cx="3430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1A429AE-D33C-4FFA-9F76-4D3382B5BBDC}"/>
                    </a:ext>
                  </a:extLst>
                </p14:cNvPr>
                <p14:cNvContentPartPr/>
                <p14:nvPr/>
              </p14:nvContentPartPr>
              <p14:xfrm>
                <a:off x="4954274" y="6342784"/>
                <a:ext cx="233640" cy="55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1A429AE-D33C-4FFA-9F76-4D3382B5BBD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945274" y="6334144"/>
                  <a:ext cx="251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6EABDA7-2716-4553-97E6-9766B525A9B3}"/>
                    </a:ext>
                  </a:extLst>
                </p14:cNvPr>
                <p14:cNvContentPartPr/>
                <p14:nvPr/>
              </p14:nvContentPartPr>
              <p14:xfrm>
                <a:off x="5152634" y="6241984"/>
                <a:ext cx="169200" cy="244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6EABDA7-2716-4553-97E6-9766B525A9B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143634" y="6233344"/>
                  <a:ext cx="186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AD42137-EE15-49BA-9870-F80DB8C7113D}"/>
                    </a:ext>
                  </a:extLst>
                </p14:cNvPr>
                <p14:cNvContentPartPr/>
                <p14:nvPr/>
              </p14:nvContentPartPr>
              <p14:xfrm>
                <a:off x="5268554" y="6326224"/>
                <a:ext cx="123840" cy="145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AD42137-EE15-49BA-9870-F80DB8C7113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259554" y="6317224"/>
                  <a:ext cx="141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E45250B-22F8-45FA-BCFE-A692825B0959}"/>
                    </a:ext>
                  </a:extLst>
                </p14:cNvPr>
                <p14:cNvContentPartPr/>
                <p14:nvPr/>
              </p14:nvContentPartPr>
              <p14:xfrm>
                <a:off x="5440274" y="6333064"/>
                <a:ext cx="163080" cy="144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E45250B-22F8-45FA-BCFE-A692825B095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1274" y="6324424"/>
                  <a:ext cx="180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A9D8478-60FA-420C-950F-FEF53F44F7C8}"/>
                    </a:ext>
                  </a:extLst>
                </p14:cNvPr>
                <p14:cNvContentPartPr/>
                <p14:nvPr/>
              </p14:nvContentPartPr>
              <p14:xfrm>
                <a:off x="5655914" y="6149464"/>
                <a:ext cx="200880" cy="337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A9D8478-60FA-420C-950F-FEF53F44F7C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647274" y="6140824"/>
                  <a:ext cx="218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6DDAFF5-B3F5-47C0-A4A8-41B16E65E081}"/>
                    </a:ext>
                  </a:extLst>
                </p14:cNvPr>
                <p14:cNvContentPartPr/>
                <p14:nvPr/>
              </p14:nvContentPartPr>
              <p14:xfrm>
                <a:off x="5822234" y="6087184"/>
                <a:ext cx="224640" cy="384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6DDAFF5-B3F5-47C0-A4A8-41B16E65E0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813594" y="6078544"/>
                  <a:ext cx="242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6C71ECF-CB6E-431F-8385-D977FC981320}"/>
                    </a:ext>
                  </a:extLst>
                </p14:cNvPr>
                <p14:cNvContentPartPr/>
                <p14:nvPr/>
              </p14:nvContentPartPr>
              <p14:xfrm>
                <a:off x="5776874" y="6342064"/>
                <a:ext cx="293040" cy="158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6C71ECF-CB6E-431F-8385-D977FC98132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768234" y="6333424"/>
                  <a:ext cx="31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67177A2-4B98-48B9-BB48-8D95BB556FF0}"/>
                    </a:ext>
                  </a:extLst>
                </p14:cNvPr>
                <p14:cNvContentPartPr/>
                <p14:nvPr/>
              </p14:nvContentPartPr>
              <p14:xfrm>
                <a:off x="6304994" y="6066304"/>
                <a:ext cx="273240" cy="503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67177A2-4B98-48B9-BB48-8D95BB556FF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296354" y="6057304"/>
                  <a:ext cx="290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728361E-3AEF-4B47-9AFE-B9D87EEFC1F6}"/>
                    </a:ext>
                  </a:extLst>
                </p14:cNvPr>
                <p14:cNvContentPartPr/>
                <p14:nvPr/>
              </p14:nvContentPartPr>
              <p14:xfrm>
                <a:off x="6225434" y="6324064"/>
                <a:ext cx="352440" cy="687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728361E-3AEF-4B47-9AFE-B9D87EEFC1F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216794" y="6315424"/>
                  <a:ext cx="370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24F22F1-D648-41E2-8387-2D00E5D67AE9}"/>
                    </a:ext>
                  </a:extLst>
                </p14:cNvPr>
                <p14:cNvContentPartPr/>
                <p14:nvPr/>
              </p14:nvContentPartPr>
              <p14:xfrm>
                <a:off x="6475274" y="6371944"/>
                <a:ext cx="173160" cy="181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24F22F1-D648-41E2-8387-2D00E5D67AE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466274" y="6363304"/>
                  <a:ext cx="19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C043462-A2A3-46F2-BF9E-A10DFAD14228}"/>
                    </a:ext>
                  </a:extLst>
                </p14:cNvPr>
                <p14:cNvContentPartPr/>
                <p14:nvPr/>
              </p14:nvContentPartPr>
              <p14:xfrm>
                <a:off x="6927434" y="6325504"/>
                <a:ext cx="212400" cy="195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C043462-A2A3-46F2-BF9E-A10DFAD1422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918434" y="6316864"/>
                  <a:ext cx="230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70F104-CCC5-4B15-84C3-D4E7D266AC3E}"/>
                    </a:ext>
                  </a:extLst>
                </p14:cNvPr>
                <p14:cNvContentPartPr/>
                <p14:nvPr/>
              </p14:nvContentPartPr>
              <p14:xfrm>
                <a:off x="7135874" y="6400024"/>
                <a:ext cx="132120" cy="119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70F104-CCC5-4B15-84C3-D4E7D266AC3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126874" y="6391384"/>
                  <a:ext cx="149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A0D7747-E0A4-4BE2-832F-9AA24C584449}"/>
                    </a:ext>
                  </a:extLst>
                </p14:cNvPr>
                <p14:cNvContentPartPr/>
                <p14:nvPr/>
              </p14:nvContentPartPr>
              <p14:xfrm>
                <a:off x="7349714" y="6411904"/>
                <a:ext cx="263520" cy="124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A0D7747-E0A4-4BE2-832F-9AA24C58444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341074" y="6402904"/>
                  <a:ext cx="28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16694B1-D24A-4009-AED2-1693835D9970}"/>
                    </a:ext>
                  </a:extLst>
                </p14:cNvPr>
                <p14:cNvContentPartPr/>
                <p14:nvPr/>
              </p14:nvContentPartPr>
              <p14:xfrm>
                <a:off x="7561394" y="6429544"/>
                <a:ext cx="155520" cy="337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16694B1-D24A-4009-AED2-1693835D997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52754" y="6420544"/>
                  <a:ext cx="173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5F370BA-ED0C-4AFD-A520-F429477A5376}"/>
                    </a:ext>
                  </a:extLst>
                </p14:cNvPr>
                <p14:cNvContentPartPr/>
                <p14:nvPr/>
              </p14:nvContentPartPr>
              <p14:xfrm>
                <a:off x="7676954" y="6343504"/>
                <a:ext cx="261720" cy="179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5F370BA-ED0C-4AFD-A520-F429477A537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667954" y="6334864"/>
                  <a:ext cx="27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00DA98E-B82B-4663-B46D-A891DB60E109}"/>
                    </a:ext>
                  </a:extLst>
                </p14:cNvPr>
                <p14:cNvContentPartPr/>
                <p14:nvPr/>
              </p14:nvContentPartPr>
              <p14:xfrm>
                <a:off x="7929314" y="6358984"/>
                <a:ext cx="192240" cy="158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00DA98E-B82B-4663-B46D-A891DB60E10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920314" y="6350344"/>
                  <a:ext cx="209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5F7CDFB-7DB1-4427-B74F-F5DD91865A91}"/>
                    </a:ext>
                  </a:extLst>
                </p14:cNvPr>
                <p14:cNvContentPartPr/>
                <p14:nvPr/>
              </p14:nvContentPartPr>
              <p14:xfrm>
                <a:off x="8233874" y="6110224"/>
                <a:ext cx="231120" cy="380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5F7CDFB-7DB1-4427-B74F-F5DD91865A9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224874" y="6101224"/>
                  <a:ext cx="248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A936D50-AF24-40D9-9491-CFB040F6DA88}"/>
                    </a:ext>
                  </a:extLst>
                </p14:cNvPr>
                <p14:cNvContentPartPr/>
                <p14:nvPr/>
              </p14:nvContentPartPr>
              <p14:xfrm>
                <a:off x="8167274" y="6307144"/>
                <a:ext cx="257760" cy="41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A936D50-AF24-40D9-9491-CFB040F6DA8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158274" y="6298504"/>
                  <a:ext cx="275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E3FF5E7-0A68-40F9-90F4-FEB91F87C5C4}"/>
                    </a:ext>
                  </a:extLst>
                </p14:cNvPr>
                <p14:cNvContentPartPr/>
                <p14:nvPr/>
              </p14:nvContentPartPr>
              <p14:xfrm>
                <a:off x="8341874" y="6306424"/>
                <a:ext cx="243000" cy="228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E3FF5E7-0A68-40F9-90F4-FEB91F87C5C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333234" y="6297784"/>
                  <a:ext cx="260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A5AB1E8-742F-430C-B0FB-98EC58CD2746}"/>
                    </a:ext>
                  </a:extLst>
                </p14:cNvPr>
                <p14:cNvContentPartPr/>
                <p14:nvPr/>
              </p14:nvContentPartPr>
              <p14:xfrm>
                <a:off x="8811314" y="6542584"/>
                <a:ext cx="36000" cy="35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A5AB1E8-742F-430C-B0FB-98EC58CD274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802674" y="6533584"/>
                  <a:ext cx="536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7B9CE6E-171C-42A6-B979-1B28DF1043CD}"/>
                  </a:ext>
                </a:extLst>
              </p14:cNvPr>
              <p14:cNvContentPartPr/>
              <p14:nvPr/>
            </p14:nvContentPartPr>
            <p14:xfrm>
              <a:off x="-136846" y="-647696"/>
              <a:ext cx="360" cy="3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7B9CE6E-171C-42A6-B979-1B28DF1043C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45846" y="-6566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2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DAB9C99-410C-4C24-8631-764B27B621E3}"/>
              </a:ext>
            </a:extLst>
          </p:cNvPr>
          <p:cNvGrpSpPr/>
          <p:nvPr/>
        </p:nvGrpSpPr>
        <p:grpSpPr>
          <a:xfrm>
            <a:off x="333674" y="259864"/>
            <a:ext cx="1061640" cy="511920"/>
            <a:chOff x="333674" y="259864"/>
            <a:chExt cx="106164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43EA80-8B58-42A5-AFFE-4D8C79866857}"/>
                    </a:ext>
                  </a:extLst>
                </p14:cNvPr>
                <p14:cNvContentPartPr/>
                <p14:nvPr/>
              </p14:nvContentPartPr>
              <p14:xfrm>
                <a:off x="573434" y="457144"/>
                <a:ext cx="156600" cy="22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43EA80-8B58-42A5-AFFE-4D8C798668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434" y="448144"/>
                  <a:ext cx="174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A75BF9-3EA8-4171-86F0-754A72BF810E}"/>
                    </a:ext>
                  </a:extLst>
                </p14:cNvPr>
                <p14:cNvContentPartPr/>
                <p14:nvPr/>
              </p14:nvContentPartPr>
              <p14:xfrm>
                <a:off x="333674" y="705544"/>
                <a:ext cx="542520" cy="53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A75BF9-3EA8-4171-86F0-754A72BF81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674" y="696904"/>
                  <a:ext cx="560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B1FCF0-338B-4626-8693-841DDBC0DA6D}"/>
                    </a:ext>
                  </a:extLst>
                </p14:cNvPr>
                <p14:cNvContentPartPr/>
                <p14:nvPr/>
              </p14:nvContentPartPr>
              <p14:xfrm>
                <a:off x="380834" y="389104"/>
                <a:ext cx="551160" cy="107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B1FCF0-338B-4626-8693-841DDBC0DA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834" y="380104"/>
                  <a:ext cx="56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1DDFEB-6766-4620-ABDC-28354AB11B38}"/>
                    </a:ext>
                  </a:extLst>
                </p14:cNvPr>
                <p14:cNvContentPartPr/>
                <p14:nvPr/>
              </p14:nvContentPartPr>
              <p14:xfrm>
                <a:off x="1054754" y="259864"/>
                <a:ext cx="340560" cy="51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1DDFEB-6766-4620-ABDC-28354AB11B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114" y="251224"/>
                  <a:ext cx="3582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407C71-C8AB-4448-AAFE-B100111BBC84}"/>
                    </a:ext>
                  </a:extLst>
                </p14:cNvPr>
                <p14:cNvContentPartPr/>
                <p14:nvPr/>
              </p14:nvContentPartPr>
              <p14:xfrm>
                <a:off x="985634" y="626704"/>
                <a:ext cx="257760" cy="6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407C71-C8AB-4448-AAFE-B100111BBC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994" y="618064"/>
                  <a:ext cx="2754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4228A7-E9AB-46D2-892A-CD86AFD60BFD}"/>
              </a:ext>
            </a:extLst>
          </p:cNvPr>
          <p:cNvGrpSpPr/>
          <p:nvPr/>
        </p:nvGrpSpPr>
        <p:grpSpPr>
          <a:xfrm>
            <a:off x="1739474" y="260944"/>
            <a:ext cx="1629360" cy="528120"/>
            <a:chOff x="1739474" y="260944"/>
            <a:chExt cx="162936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D11B38-19BB-4366-8A98-9FC85E69DB88}"/>
                    </a:ext>
                  </a:extLst>
                </p14:cNvPr>
                <p14:cNvContentPartPr/>
                <p14:nvPr/>
              </p14:nvContentPartPr>
              <p14:xfrm>
                <a:off x="1782674" y="430144"/>
                <a:ext cx="258840" cy="358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D11B38-19BB-4366-8A98-9FC85E69DB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3674" y="421504"/>
                  <a:ext cx="276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2E9265-707B-40DC-B410-5889572BC4D2}"/>
                    </a:ext>
                  </a:extLst>
                </p14:cNvPr>
                <p14:cNvContentPartPr/>
                <p14:nvPr/>
              </p14:nvContentPartPr>
              <p14:xfrm>
                <a:off x="1739474" y="420424"/>
                <a:ext cx="312480" cy="27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2E9265-707B-40DC-B410-5889572BC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0474" y="411784"/>
                  <a:ext cx="330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A19C2-5963-414B-8A8D-654170277BAA}"/>
                    </a:ext>
                  </a:extLst>
                </p14:cNvPr>
                <p14:cNvContentPartPr/>
                <p14:nvPr/>
              </p14:nvContentPartPr>
              <p14:xfrm>
                <a:off x="2179394" y="450664"/>
                <a:ext cx="357840" cy="175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A19C2-5963-414B-8A8D-654170277B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0754" y="441664"/>
                  <a:ext cx="375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39BC94-3EB8-436C-84BC-A5FC961436A9}"/>
                    </a:ext>
                  </a:extLst>
                </p14:cNvPr>
                <p14:cNvContentPartPr/>
                <p14:nvPr/>
              </p14:nvContentPartPr>
              <p14:xfrm>
                <a:off x="2733794" y="386944"/>
                <a:ext cx="113760" cy="28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39BC94-3EB8-436C-84BC-A5FC961436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4794" y="378304"/>
                  <a:ext cx="131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C21573-833C-4DE6-BA0E-B562A163B370}"/>
                    </a:ext>
                  </a:extLst>
                </p14:cNvPr>
                <p14:cNvContentPartPr/>
                <p14:nvPr/>
              </p14:nvContentPartPr>
              <p14:xfrm>
                <a:off x="2901554" y="260944"/>
                <a:ext cx="141480" cy="430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C21573-833C-4DE6-BA0E-B562A163B3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2554" y="251944"/>
                  <a:ext cx="159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965E87-C871-40D2-9DA4-3F5F0A145E46}"/>
                    </a:ext>
                  </a:extLst>
                </p14:cNvPr>
                <p14:cNvContentPartPr/>
                <p14:nvPr/>
              </p14:nvContentPartPr>
              <p14:xfrm>
                <a:off x="2772314" y="487744"/>
                <a:ext cx="192960" cy="51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965E87-C871-40D2-9DA4-3F5F0A145E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3314" y="479104"/>
                  <a:ext cx="210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08DD9E-AB23-4B5B-A83B-DAE312570D3D}"/>
                    </a:ext>
                  </a:extLst>
                </p14:cNvPr>
                <p14:cNvContentPartPr/>
                <p14:nvPr/>
              </p14:nvContentPartPr>
              <p14:xfrm>
                <a:off x="3088034" y="290824"/>
                <a:ext cx="280800" cy="43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08DD9E-AB23-4B5B-A83B-DAE312570D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9394" y="281824"/>
                  <a:ext cx="29844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367044-067C-4835-96F1-BFEC35C49AA8}"/>
              </a:ext>
            </a:extLst>
          </p:cNvPr>
          <p:cNvGrpSpPr/>
          <p:nvPr/>
        </p:nvGrpSpPr>
        <p:grpSpPr>
          <a:xfrm>
            <a:off x="3314474" y="175624"/>
            <a:ext cx="2030400" cy="704880"/>
            <a:chOff x="3314474" y="175624"/>
            <a:chExt cx="203040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371F0F-22FE-4D6D-B68C-176DAC12C934}"/>
                    </a:ext>
                  </a:extLst>
                </p14:cNvPr>
                <p14:cNvContentPartPr/>
                <p14:nvPr/>
              </p14:nvContentPartPr>
              <p14:xfrm>
                <a:off x="3314474" y="304144"/>
                <a:ext cx="394200" cy="311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371F0F-22FE-4D6D-B68C-176DAC12C9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5474" y="295504"/>
                  <a:ext cx="411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0C015F-FB27-4C12-A2A9-4C03F8936CF7}"/>
                    </a:ext>
                  </a:extLst>
                </p14:cNvPr>
                <p14:cNvContentPartPr/>
                <p14:nvPr/>
              </p14:nvContentPartPr>
              <p14:xfrm>
                <a:off x="3674834" y="595024"/>
                <a:ext cx="99000" cy="22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0C015F-FB27-4C12-A2A9-4C03F8936C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5834" y="586384"/>
                  <a:ext cx="116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75AA2D-39C2-4073-B68B-0A4775CDF02C}"/>
                    </a:ext>
                  </a:extLst>
                </p14:cNvPr>
                <p14:cNvContentPartPr/>
                <p14:nvPr/>
              </p14:nvContentPartPr>
              <p14:xfrm>
                <a:off x="3952394" y="416104"/>
                <a:ext cx="128880" cy="20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75AA2D-39C2-4073-B68B-0A4775CDF0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3394" y="407104"/>
                  <a:ext cx="146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73044B-8655-4746-AE37-941490566875}"/>
                    </a:ext>
                  </a:extLst>
                </p14:cNvPr>
                <p14:cNvContentPartPr/>
                <p14:nvPr/>
              </p14:nvContentPartPr>
              <p14:xfrm>
                <a:off x="4011794" y="250144"/>
                <a:ext cx="304920" cy="31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73044B-8655-4746-AE37-9414905668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3154" y="241504"/>
                  <a:ext cx="322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CC28D8-0BF7-44CE-B141-0E8984A2D2FA}"/>
                    </a:ext>
                  </a:extLst>
                </p14:cNvPr>
                <p14:cNvContentPartPr/>
                <p14:nvPr/>
              </p14:nvContentPartPr>
              <p14:xfrm>
                <a:off x="4268474" y="594304"/>
                <a:ext cx="110160" cy="22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CC28D8-0BF7-44CE-B141-0E8984A2D2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9474" y="585664"/>
                  <a:ext cx="127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D5100C-DB17-49B4-87F2-A0B68E6F3A4B}"/>
                    </a:ext>
                  </a:extLst>
                </p14:cNvPr>
                <p14:cNvContentPartPr/>
                <p14:nvPr/>
              </p14:nvContentPartPr>
              <p14:xfrm>
                <a:off x="4528394" y="396304"/>
                <a:ext cx="282240" cy="204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D5100C-DB17-49B4-87F2-A0B68E6F3A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9394" y="387664"/>
                  <a:ext cx="299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B02147-49CC-4E0F-8D4C-ACE9F25F14FE}"/>
                    </a:ext>
                  </a:extLst>
                </p14:cNvPr>
                <p14:cNvContentPartPr/>
                <p14:nvPr/>
              </p14:nvContentPartPr>
              <p14:xfrm>
                <a:off x="4967954" y="175624"/>
                <a:ext cx="141120" cy="456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B02147-49CC-4E0F-8D4C-ACE9F25F14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8954" y="166624"/>
                  <a:ext cx="158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8E3F51-02C3-44A3-AE37-72B1021344D3}"/>
                    </a:ext>
                  </a:extLst>
                </p14:cNvPr>
                <p14:cNvContentPartPr/>
                <p14:nvPr/>
              </p14:nvContentPartPr>
              <p14:xfrm>
                <a:off x="5217434" y="646864"/>
                <a:ext cx="127440" cy="23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8E3F51-02C3-44A3-AE37-72B1021344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8794" y="637864"/>
                  <a:ext cx="1450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893153-CD8A-462B-9312-9B277AE15216}"/>
              </a:ext>
            </a:extLst>
          </p:cNvPr>
          <p:cNvGrpSpPr/>
          <p:nvPr/>
        </p:nvGrpSpPr>
        <p:grpSpPr>
          <a:xfrm>
            <a:off x="5644394" y="148984"/>
            <a:ext cx="1255680" cy="464040"/>
            <a:chOff x="5644394" y="148984"/>
            <a:chExt cx="12556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4CA242-4A36-48EE-ADC9-024E204F0E03}"/>
                    </a:ext>
                  </a:extLst>
                </p14:cNvPr>
                <p14:cNvContentPartPr/>
                <p14:nvPr/>
              </p14:nvContentPartPr>
              <p14:xfrm>
                <a:off x="5710994" y="229264"/>
                <a:ext cx="222120" cy="38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4CA242-4A36-48EE-ADC9-024E204F0E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02354" y="220264"/>
                  <a:ext cx="239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A479B7-B795-444A-BE1C-A9AA24599A52}"/>
                    </a:ext>
                  </a:extLst>
                </p14:cNvPr>
                <p14:cNvContentPartPr/>
                <p14:nvPr/>
              </p14:nvContentPartPr>
              <p14:xfrm>
                <a:off x="5644394" y="380464"/>
                <a:ext cx="368280" cy="74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A479B7-B795-444A-BE1C-A9AA24599A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35754" y="371824"/>
                  <a:ext cx="385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7D6B06-07A7-4ECE-A6BA-019C1DFD246D}"/>
                    </a:ext>
                  </a:extLst>
                </p14:cNvPr>
                <p14:cNvContentPartPr/>
                <p14:nvPr/>
              </p14:nvContentPartPr>
              <p14:xfrm>
                <a:off x="6054434" y="148984"/>
                <a:ext cx="192960" cy="36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7D6B06-07A7-4ECE-A6BA-019C1DFD24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5434" y="140344"/>
                  <a:ext cx="210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B2755E-9835-4C80-85C6-34BCFF157697}"/>
                    </a:ext>
                  </a:extLst>
                </p14:cNvPr>
                <p14:cNvContentPartPr/>
                <p14:nvPr/>
              </p14:nvContentPartPr>
              <p14:xfrm>
                <a:off x="6299594" y="394144"/>
                <a:ext cx="138600" cy="132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B2755E-9835-4C80-85C6-34BCFF1576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0594" y="385504"/>
                  <a:ext cx="15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9C8DFD-CDBC-46BF-B910-24F7E7D248FE}"/>
                    </a:ext>
                  </a:extLst>
                </p14:cNvPr>
                <p14:cNvContentPartPr/>
                <p14:nvPr/>
              </p14:nvContentPartPr>
              <p14:xfrm>
                <a:off x="6547994" y="443824"/>
                <a:ext cx="352080" cy="146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9C8DFD-CDBC-46BF-B910-24F7E7D248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39354" y="435184"/>
                  <a:ext cx="3697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223482-8DC8-40A8-B3D8-CDF0CB73640D}"/>
              </a:ext>
            </a:extLst>
          </p:cNvPr>
          <p:cNvGrpSpPr/>
          <p:nvPr/>
        </p:nvGrpSpPr>
        <p:grpSpPr>
          <a:xfrm>
            <a:off x="1666754" y="1250584"/>
            <a:ext cx="1110240" cy="400680"/>
            <a:chOff x="1666754" y="1250584"/>
            <a:chExt cx="111024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D56B3F-2A31-421B-A6C4-777F6D9BFF1D}"/>
                    </a:ext>
                  </a:extLst>
                </p14:cNvPr>
                <p14:cNvContentPartPr/>
                <p14:nvPr/>
              </p14:nvContentPartPr>
              <p14:xfrm>
                <a:off x="1666754" y="1250584"/>
                <a:ext cx="426240" cy="29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D56B3F-2A31-421B-A6C4-777F6D9BFF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8114" y="1241584"/>
                  <a:ext cx="443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06F7DD-B50C-48A7-AF14-8554297851DD}"/>
                    </a:ext>
                  </a:extLst>
                </p14:cNvPr>
                <p14:cNvContentPartPr/>
                <p14:nvPr/>
              </p14:nvContentPartPr>
              <p14:xfrm>
                <a:off x="2136554" y="1487824"/>
                <a:ext cx="222480" cy="149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06F7DD-B50C-48A7-AF14-8554297851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7554" y="1478824"/>
                  <a:ext cx="240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D35A5D-1612-4DBF-B393-44534EE7077E}"/>
                    </a:ext>
                  </a:extLst>
                </p14:cNvPr>
                <p14:cNvContentPartPr/>
                <p14:nvPr/>
              </p14:nvContentPartPr>
              <p14:xfrm>
                <a:off x="2168594" y="1522384"/>
                <a:ext cx="154080" cy="12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D35A5D-1612-4DBF-B393-44534EE707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59594" y="1513744"/>
                  <a:ext cx="171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0E3290-AEEB-4C9C-B6F7-086277C1EA86}"/>
                    </a:ext>
                  </a:extLst>
                </p14:cNvPr>
                <p14:cNvContentPartPr/>
                <p14:nvPr/>
              </p14:nvContentPartPr>
              <p14:xfrm>
                <a:off x="2575034" y="1351744"/>
                <a:ext cx="201960" cy="18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0E3290-AEEB-4C9C-B6F7-086277C1EA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66394" y="1343104"/>
                  <a:ext cx="21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C85371-C0DC-4E8F-B16D-E402DA51BDE0}"/>
                    </a:ext>
                  </a:extLst>
                </p14:cNvPr>
                <p14:cNvContentPartPr/>
                <p14:nvPr/>
              </p14:nvContentPartPr>
              <p14:xfrm>
                <a:off x="2573954" y="1456144"/>
                <a:ext cx="187560" cy="17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C85371-C0DC-4E8F-B16D-E402DA51BD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4954" y="1447144"/>
                  <a:ext cx="2052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9AD469-4167-4BAD-91EB-CCF72B3F9A05}"/>
              </a:ext>
            </a:extLst>
          </p:cNvPr>
          <p:cNvGrpSpPr/>
          <p:nvPr/>
        </p:nvGrpSpPr>
        <p:grpSpPr>
          <a:xfrm>
            <a:off x="3095594" y="1163464"/>
            <a:ext cx="806400" cy="782640"/>
            <a:chOff x="3095594" y="1163464"/>
            <a:chExt cx="806400" cy="78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2C5B93-04D1-4D09-B5A4-0810597A174F}"/>
                    </a:ext>
                  </a:extLst>
                </p14:cNvPr>
                <p14:cNvContentPartPr/>
                <p14:nvPr/>
              </p14:nvContentPartPr>
              <p14:xfrm>
                <a:off x="3138074" y="1280104"/>
                <a:ext cx="274320" cy="20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2C5B93-04D1-4D09-B5A4-0810597A17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29074" y="1271464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F011DF-D4C3-4F02-8D27-E463861CDAEB}"/>
                    </a:ext>
                  </a:extLst>
                </p14:cNvPr>
                <p14:cNvContentPartPr/>
                <p14:nvPr/>
              </p14:nvContentPartPr>
              <p14:xfrm>
                <a:off x="3554234" y="1272904"/>
                <a:ext cx="93960" cy="18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F011DF-D4C3-4F02-8D27-E463861CDA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45234" y="1264264"/>
                  <a:ext cx="11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EC291D-2F7D-464A-8059-BBEEC61435AE}"/>
                    </a:ext>
                  </a:extLst>
                </p14:cNvPr>
                <p14:cNvContentPartPr/>
                <p14:nvPr/>
              </p14:nvContentPartPr>
              <p14:xfrm>
                <a:off x="3596714" y="1163464"/>
                <a:ext cx="305280" cy="30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EC291D-2F7D-464A-8059-BBEEC61435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87714" y="1154464"/>
                  <a:ext cx="322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65F44D-DBDB-41A6-828F-E08437D5884A}"/>
                    </a:ext>
                  </a:extLst>
                </p14:cNvPr>
                <p14:cNvContentPartPr/>
                <p14:nvPr/>
              </p14:nvContentPartPr>
              <p14:xfrm>
                <a:off x="3095594" y="1582504"/>
                <a:ext cx="754200" cy="72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65F44D-DBDB-41A6-828F-E08437D588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6594" y="1573864"/>
                  <a:ext cx="771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F1973F-6ABE-4745-9BBB-F9ADF0DD54A7}"/>
                    </a:ext>
                  </a:extLst>
                </p14:cNvPr>
                <p14:cNvContentPartPr/>
                <p14:nvPr/>
              </p14:nvContentPartPr>
              <p14:xfrm>
                <a:off x="3294314" y="1678984"/>
                <a:ext cx="303480" cy="267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F1973F-6ABE-4745-9BBB-F9ADF0DD54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85674" y="1670344"/>
                  <a:ext cx="321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26855B-6CD7-4D8B-9D00-6211E8ADAAE8}"/>
              </a:ext>
            </a:extLst>
          </p:cNvPr>
          <p:cNvGrpSpPr/>
          <p:nvPr/>
        </p:nvGrpSpPr>
        <p:grpSpPr>
          <a:xfrm>
            <a:off x="1701674" y="2209624"/>
            <a:ext cx="1156320" cy="679320"/>
            <a:chOff x="1701674" y="2209624"/>
            <a:chExt cx="115632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B9D3B9-00F0-4CA1-8042-1C2399468CA7}"/>
                    </a:ext>
                  </a:extLst>
                </p14:cNvPr>
                <p14:cNvContentPartPr/>
                <p14:nvPr/>
              </p14:nvContentPartPr>
              <p14:xfrm>
                <a:off x="1701674" y="2334904"/>
                <a:ext cx="589680" cy="33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B9D3B9-00F0-4CA1-8042-1C2399468C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93034" y="2326264"/>
                  <a:ext cx="607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34E893-98FE-49BA-A028-50063AE116F5}"/>
                    </a:ext>
                  </a:extLst>
                </p14:cNvPr>
                <p14:cNvContentPartPr/>
                <p14:nvPr/>
              </p14:nvContentPartPr>
              <p14:xfrm>
                <a:off x="2353274" y="2209624"/>
                <a:ext cx="156240" cy="181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34E893-98FE-49BA-A028-50063AE116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44634" y="2200624"/>
                  <a:ext cx="173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87B69C-3929-4EFF-80D1-F42E51AEDDB9}"/>
                    </a:ext>
                  </a:extLst>
                </p14:cNvPr>
                <p14:cNvContentPartPr/>
                <p14:nvPr/>
              </p14:nvContentPartPr>
              <p14:xfrm>
                <a:off x="2091554" y="2710024"/>
                <a:ext cx="204120" cy="178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87B69C-3929-4EFF-80D1-F42E51AEDD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82914" y="2701024"/>
                  <a:ext cx="22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4FF854-1FB9-4630-A642-17F27B7BA99A}"/>
                    </a:ext>
                  </a:extLst>
                </p14:cNvPr>
                <p14:cNvContentPartPr/>
                <p14:nvPr/>
              </p14:nvContentPartPr>
              <p14:xfrm>
                <a:off x="2076794" y="2710384"/>
                <a:ext cx="187200" cy="160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4FF854-1FB9-4630-A642-17F27B7BA9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67794" y="2701744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45AFC3-C19A-4A1F-8082-61DA8B3B6D5F}"/>
                    </a:ext>
                  </a:extLst>
                </p14:cNvPr>
                <p14:cNvContentPartPr/>
                <p14:nvPr/>
              </p14:nvContentPartPr>
              <p14:xfrm>
                <a:off x="2657834" y="2540104"/>
                <a:ext cx="136080" cy="20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45AFC3-C19A-4A1F-8082-61DA8B3B6D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8834" y="2531104"/>
                  <a:ext cx="15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D6D131-E443-4BC7-9635-34D856E6461E}"/>
                    </a:ext>
                  </a:extLst>
                </p14:cNvPr>
                <p14:cNvContentPartPr/>
                <p14:nvPr/>
              </p14:nvContentPartPr>
              <p14:xfrm>
                <a:off x="2689514" y="2616064"/>
                <a:ext cx="168480" cy="17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D6D131-E443-4BC7-9635-34D856E646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80514" y="2607424"/>
                  <a:ext cx="1861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1698C8-E9FA-49B9-9BB4-B4377E4A6DF9}"/>
              </a:ext>
            </a:extLst>
          </p:cNvPr>
          <p:cNvGrpSpPr/>
          <p:nvPr/>
        </p:nvGrpSpPr>
        <p:grpSpPr>
          <a:xfrm>
            <a:off x="3325994" y="2125024"/>
            <a:ext cx="1874880" cy="783000"/>
            <a:chOff x="3325994" y="2125024"/>
            <a:chExt cx="187488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C82875-7D89-4DDB-A472-959AAC0A941B}"/>
                    </a:ext>
                  </a:extLst>
                </p14:cNvPr>
                <p14:cNvContentPartPr/>
                <p14:nvPr/>
              </p14:nvContentPartPr>
              <p14:xfrm>
                <a:off x="3325994" y="2343544"/>
                <a:ext cx="233640" cy="445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C82875-7D89-4DDB-A472-959AAC0A94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17354" y="2334544"/>
                  <a:ext cx="2512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DD0807-D57A-457D-8841-6651468A44A1}"/>
                    </a:ext>
                  </a:extLst>
                </p14:cNvPr>
                <p14:cNvContentPartPr/>
                <p14:nvPr/>
              </p14:nvContentPartPr>
              <p14:xfrm>
                <a:off x="3706154" y="2272264"/>
                <a:ext cx="77400" cy="16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DD0807-D57A-457D-8841-6651468A44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7154" y="2263264"/>
                  <a:ext cx="95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BF1DC7-06C5-4AC9-8C94-B03292E0C639}"/>
                    </a:ext>
                  </a:extLst>
                </p14:cNvPr>
                <p14:cNvContentPartPr/>
                <p14:nvPr/>
              </p14:nvContentPartPr>
              <p14:xfrm>
                <a:off x="3733514" y="2147344"/>
                <a:ext cx="264600" cy="312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BF1DC7-06C5-4AC9-8C94-B03292E0C6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24514" y="2138704"/>
                  <a:ext cx="282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47CB98-9027-4AE5-8405-6E25BF7AB6C5}"/>
                    </a:ext>
                  </a:extLst>
                </p14:cNvPr>
                <p14:cNvContentPartPr/>
                <p14:nvPr/>
              </p14:nvContentPartPr>
              <p14:xfrm>
                <a:off x="3691754" y="2593024"/>
                <a:ext cx="249840" cy="204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47CB98-9027-4AE5-8405-6E25BF7AB6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83114" y="2584024"/>
                  <a:ext cx="267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3BDA91-5EEE-4CA1-B14F-C169561F51FA}"/>
                    </a:ext>
                  </a:extLst>
                </p14:cNvPr>
                <p14:cNvContentPartPr/>
                <p14:nvPr/>
              </p14:nvContentPartPr>
              <p14:xfrm>
                <a:off x="4113314" y="2125024"/>
                <a:ext cx="212760" cy="76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3BDA91-5EEE-4CA1-B14F-C169561F51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04674" y="2116024"/>
                  <a:ext cx="2304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91A437-31A9-430D-A182-5E2BFD458855}"/>
                    </a:ext>
                  </a:extLst>
                </p14:cNvPr>
                <p14:cNvContentPartPr/>
                <p14:nvPr/>
              </p14:nvContentPartPr>
              <p14:xfrm>
                <a:off x="4449914" y="2175784"/>
                <a:ext cx="274320" cy="732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91A437-31A9-430D-A182-5E2BFD4588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0914" y="2167144"/>
                  <a:ext cx="2919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9FCD84-8FEF-40CA-BD3D-B8B1DA6AB06F}"/>
                    </a:ext>
                  </a:extLst>
                </p14:cNvPr>
                <p14:cNvContentPartPr/>
                <p14:nvPr/>
              </p14:nvContentPartPr>
              <p14:xfrm>
                <a:off x="4721714" y="2390344"/>
                <a:ext cx="132120" cy="260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9FCD84-8FEF-40CA-BD3D-B8B1DA6AB0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12714" y="2381704"/>
                  <a:ext cx="149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D75445-B0E2-43E6-A20D-7C4D62556658}"/>
                    </a:ext>
                  </a:extLst>
                </p14:cNvPr>
                <p14:cNvContentPartPr/>
                <p14:nvPr/>
              </p14:nvContentPartPr>
              <p14:xfrm>
                <a:off x="5007914" y="2491504"/>
                <a:ext cx="192960" cy="36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D75445-B0E2-43E6-A20D-7C4D625566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98914" y="2482504"/>
                  <a:ext cx="2106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52ED22-BFA5-4F5A-98DC-64F62C394ED2}"/>
              </a:ext>
            </a:extLst>
          </p:cNvPr>
          <p:cNvGrpSpPr/>
          <p:nvPr/>
        </p:nvGrpSpPr>
        <p:grpSpPr>
          <a:xfrm>
            <a:off x="5511914" y="2120344"/>
            <a:ext cx="1181160" cy="823680"/>
            <a:chOff x="5511914" y="2120344"/>
            <a:chExt cx="1181160" cy="82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4E1144-47FD-406F-B977-A1D58224FC1C}"/>
                    </a:ext>
                  </a:extLst>
                </p14:cNvPr>
                <p14:cNvContentPartPr/>
                <p14:nvPr/>
              </p14:nvContentPartPr>
              <p14:xfrm>
                <a:off x="5574194" y="2262544"/>
                <a:ext cx="125640" cy="201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4E1144-47FD-406F-B977-A1D58224FC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65194" y="2253904"/>
                  <a:ext cx="143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581D4F-1915-445D-AF4F-396159C5AE02}"/>
                    </a:ext>
                  </a:extLst>
                </p14:cNvPr>
                <p14:cNvContentPartPr/>
                <p14:nvPr/>
              </p14:nvContentPartPr>
              <p14:xfrm>
                <a:off x="5620274" y="2163184"/>
                <a:ext cx="322200" cy="297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581D4F-1915-445D-AF4F-396159C5AE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11634" y="2154544"/>
                  <a:ext cx="339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6A3553-15A0-41E3-B458-ED023DE256C1}"/>
                    </a:ext>
                  </a:extLst>
                </p14:cNvPr>
                <p14:cNvContentPartPr/>
                <p14:nvPr/>
              </p14:nvContentPartPr>
              <p14:xfrm>
                <a:off x="5511914" y="2599144"/>
                <a:ext cx="408240" cy="44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6A3553-15A0-41E3-B458-ED023DE256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03274" y="2590144"/>
                  <a:ext cx="425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80F260-99CA-4A40-A3B4-C551CB4D27B4}"/>
                    </a:ext>
                  </a:extLst>
                </p14:cNvPr>
                <p14:cNvContentPartPr/>
                <p14:nvPr/>
              </p14:nvContentPartPr>
              <p14:xfrm>
                <a:off x="5569514" y="2729464"/>
                <a:ext cx="230400" cy="214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80F260-99CA-4A40-A3B4-C551CB4D27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60874" y="2720824"/>
                  <a:ext cx="24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3816E8-1699-4910-8549-5BA339A48C0B}"/>
                    </a:ext>
                  </a:extLst>
                </p14:cNvPr>
                <p14:cNvContentPartPr/>
                <p14:nvPr/>
              </p14:nvContentPartPr>
              <p14:xfrm>
                <a:off x="6113114" y="2120344"/>
                <a:ext cx="232920" cy="66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3816E8-1699-4910-8549-5BA339A48C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04114" y="2111704"/>
                  <a:ext cx="25056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98FC3A-B0F8-4CEB-A995-5B2C0BB700C8}"/>
                    </a:ext>
                  </a:extLst>
                </p14:cNvPr>
                <p14:cNvContentPartPr/>
                <p14:nvPr/>
              </p14:nvContentPartPr>
              <p14:xfrm>
                <a:off x="6448634" y="2177944"/>
                <a:ext cx="244440" cy="59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98FC3A-B0F8-4CEB-A995-5B2C0BB700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39994" y="2168944"/>
                  <a:ext cx="262080" cy="60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683791-4A14-4A8F-9252-7847A9B81BC1}"/>
              </a:ext>
            </a:extLst>
          </p:cNvPr>
          <p:cNvGrpSpPr/>
          <p:nvPr/>
        </p:nvGrpSpPr>
        <p:grpSpPr>
          <a:xfrm>
            <a:off x="6772994" y="2103064"/>
            <a:ext cx="1072080" cy="345240"/>
            <a:chOff x="6772994" y="2103064"/>
            <a:chExt cx="107208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607880-A78F-4BEA-8B72-13ED45E69D8B}"/>
                    </a:ext>
                  </a:extLst>
                </p14:cNvPr>
                <p14:cNvContentPartPr/>
                <p14:nvPr/>
              </p14:nvContentPartPr>
              <p14:xfrm>
                <a:off x="6772994" y="2103064"/>
                <a:ext cx="349560" cy="34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607880-A78F-4BEA-8B72-13ED45E69D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4354" y="2094424"/>
                  <a:ext cx="367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60DE0F-800A-4565-AC35-4EADBFC08902}"/>
                    </a:ext>
                  </a:extLst>
                </p14:cNvPr>
                <p14:cNvContentPartPr/>
                <p14:nvPr/>
              </p14:nvContentPartPr>
              <p14:xfrm>
                <a:off x="7190234" y="2298904"/>
                <a:ext cx="160920" cy="34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60DE0F-800A-4565-AC35-4EADBFC089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81594" y="2289904"/>
                  <a:ext cx="178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AC38B84-0CCB-4F84-8344-22BE41C4753F}"/>
                    </a:ext>
                  </a:extLst>
                </p14:cNvPr>
                <p14:cNvContentPartPr/>
                <p14:nvPr/>
              </p14:nvContentPartPr>
              <p14:xfrm>
                <a:off x="7470314" y="2198824"/>
                <a:ext cx="374760" cy="18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AC38B84-0CCB-4F84-8344-22BE41C475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1674" y="2190184"/>
                  <a:ext cx="3924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D664E6-48D3-4FB6-9677-31AF4D7A5C77}"/>
              </a:ext>
            </a:extLst>
          </p:cNvPr>
          <p:cNvGrpSpPr/>
          <p:nvPr/>
        </p:nvGrpSpPr>
        <p:grpSpPr>
          <a:xfrm>
            <a:off x="6703154" y="2561344"/>
            <a:ext cx="859680" cy="307440"/>
            <a:chOff x="6703154" y="2561344"/>
            <a:chExt cx="8596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1CBADA-2706-4D25-B531-C5E09F8148BA}"/>
                    </a:ext>
                  </a:extLst>
                </p14:cNvPr>
                <p14:cNvContentPartPr/>
                <p14:nvPr/>
              </p14:nvContentPartPr>
              <p14:xfrm>
                <a:off x="6703154" y="2561344"/>
                <a:ext cx="380520" cy="307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1CBADA-2706-4D25-B531-C5E09F8148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94154" y="2552344"/>
                  <a:ext cx="398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75938A-E718-4A86-A793-5D178DF939C2}"/>
                    </a:ext>
                  </a:extLst>
                </p14:cNvPr>
                <p14:cNvContentPartPr/>
                <p14:nvPr/>
              </p14:nvContentPartPr>
              <p14:xfrm>
                <a:off x="7147754" y="2702104"/>
                <a:ext cx="196920" cy="57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75938A-E718-4A86-A793-5D178DF939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9114" y="2693464"/>
                  <a:ext cx="214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D6C487-1EF6-43CC-BDF0-621FB31D282D}"/>
                    </a:ext>
                  </a:extLst>
                </p14:cNvPr>
                <p14:cNvContentPartPr/>
                <p14:nvPr/>
              </p14:nvContentPartPr>
              <p14:xfrm>
                <a:off x="7509194" y="2647024"/>
                <a:ext cx="53640" cy="161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D6C487-1EF6-43CC-BDF0-621FB31D28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00194" y="2638384"/>
                  <a:ext cx="712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E69AEED-564F-4A0C-9ED9-FE79AFFC1E63}"/>
                  </a:ext>
                </a:extLst>
              </p14:cNvPr>
              <p14:cNvContentPartPr/>
              <p14:nvPr/>
            </p14:nvContentPartPr>
            <p14:xfrm>
              <a:off x="7912034" y="1943944"/>
              <a:ext cx="289440" cy="990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E69AEED-564F-4A0C-9ED9-FE79AFFC1E6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03394" y="1935304"/>
                <a:ext cx="307080" cy="10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FB917A-1AFB-41AF-A147-3ED4F05F7E9C}"/>
              </a:ext>
            </a:extLst>
          </p:cNvPr>
          <p:cNvGrpSpPr/>
          <p:nvPr/>
        </p:nvGrpSpPr>
        <p:grpSpPr>
          <a:xfrm>
            <a:off x="359954" y="3243544"/>
            <a:ext cx="1527120" cy="756360"/>
            <a:chOff x="359954" y="3243544"/>
            <a:chExt cx="152712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891867-D6A1-4FC1-9D9C-3E54882B1E1F}"/>
                    </a:ext>
                  </a:extLst>
                </p14:cNvPr>
                <p14:cNvContentPartPr/>
                <p14:nvPr/>
              </p14:nvContentPartPr>
              <p14:xfrm>
                <a:off x="359954" y="3393664"/>
                <a:ext cx="110880" cy="273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891867-D6A1-4FC1-9D9C-3E54882B1E1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0954" y="3385024"/>
                  <a:ext cx="128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AF95D5-EFB6-4DB6-B286-722825BFF20B}"/>
                    </a:ext>
                  </a:extLst>
                </p14:cNvPr>
                <p14:cNvContentPartPr/>
                <p14:nvPr/>
              </p14:nvContentPartPr>
              <p14:xfrm>
                <a:off x="379394" y="3243544"/>
                <a:ext cx="281880" cy="41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AF95D5-EFB6-4DB6-B286-722825BFF2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754" y="3234544"/>
                  <a:ext cx="299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806525-F4F9-44AC-9CE5-E44652E41E45}"/>
                    </a:ext>
                  </a:extLst>
                </p14:cNvPr>
                <p14:cNvContentPartPr/>
                <p14:nvPr/>
              </p14:nvContentPartPr>
              <p14:xfrm>
                <a:off x="644714" y="3444424"/>
                <a:ext cx="174240" cy="19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806525-F4F9-44AC-9CE5-E44652E41E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074" y="3435424"/>
                  <a:ext cx="191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7D486B-5765-44B2-8925-22E813BD2904}"/>
                    </a:ext>
                  </a:extLst>
                </p14:cNvPr>
                <p14:cNvContentPartPr/>
                <p14:nvPr/>
              </p14:nvContentPartPr>
              <p14:xfrm>
                <a:off x="872594" y="3437584"/>
                <a:ext cx="162000" cy="181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7D486B-5765-44B2-8925-22E813BD29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594" y="3428944"/>
                  <a:ext cx="179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BAEF8C-99B1-41A8-BA67-BE67AC9A3F79}"/>
                    </a:ext>
                  </a:extLst>
                </p14:cNvPr>
                <p14:cNvContentPartPr/>
                <p14:nvPr/>
              </p14:nvContentPartPr>
              <p14:xfrm>
                <a:off x="1101554" y="3467464"/>
                <a:ext cx="43560" cy="147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BAEF8C-99B1-41A8-BA67-BE67AC9A3F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2554" y="3458464"/>
                  <a:ext cx="61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1F9EDC-CD1E-4ABD-BB59-EE92E5D8898E}"/>
                    </a:ext>
                  </a:extLst>
                </p14:cNvPr>
                <p14:cNvContentPartPr/>
                <p14:nvPr/>
              </p14:nvContentPartPr>
              <p14:xfrm>
                <a:off x="1224674" y="3392224"/>
                <a:ext cx="1080" cy="11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1F9EDC-CD1E-4ABD-BB59-EE92E5D889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16034" y="3383584"/>
                  <a:ext cx="1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CD2A8A-7064-40E0-9424-F0157DBB97A2}"/>
                    </a:ext>
                  </a:extLst>
                </p14:cNvPr>
                <p14:cNvContentPartPr/>
                <p14:nvPr/>
              </p14:nvContentPartPr>
              <p14:xfrm>
                <a:off x="1255274" y="3436504"/>
                <a:ext cx="149040" cy="163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CD2A8A-7064-40E0-9424-F0157DBB97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46274" y="3427504"/>
                  <a:ext cx="16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E82AD8-962F-4868-AE0E-B9367DCF5D97}"/>
                    </a:ext>
                  </a:extLst>
                </p14:cNvPr>
                <p14:cNvContentPartPr/>
                <p14:nvPr/>
              </p14:nvContentPartPr>
              <p14:xfrm>
                <a:off x="1469114" y="3461704"/>
                <a:ext cx="41040" cy="118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E82AD8-962F-4868-AE0E-B9367DCF5D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0474" y="3452704"/>
                  <a:ext cx="58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406A18-08B4-4A44-A621-4133EFB6D6DB}"/>
                    </a:ext>
                  </a:extLst>
                </p14:cNvPr>
                <p14:cNvContentPartPr/>
                <p14:nvPr/>
              </p14:nvContentPartPr>
              <p14:xfrm>
                <a:off x="1574954" y="3457744"/>
                <a:ext cx="137520" cy="135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406A18-08B4-4A44-A621-4133EFB6D6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66314" y="3448744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505284-9489-42E1-A021-2DD63CD05290}"/>
                    </a:ext>
                  </a:extLst>
                </p14:cNvPr>
                <p14:cNvContentPartPr/>
                <p14:nvPr/>
              </p14:nvContentPartPr>
              <p14:xfrm>
                <a:off x="1729754" y="3460264"/>
                <a:ext cx="157320" cy="53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505284-9489-42E1-A021-2DD63CD052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20754" y="3451624"/>
                  <a:ext cx="17496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A7FA7F1-D4A8-48FA-AFC7-BCC485F871F7}"/>
              </a:ext>
            </a:extLst>
          </p:cNvPr>
          <p:cNvGrpSpPr/>
          <p:nvPr/>
        </p:nvGrpSpPr>
        <p:grpSpPr>
          <a:xfrm>
            <a:off x="2246714" y="3130144"/>
            <a:ext cx="642600" cy="541080"/>
            <a:chOff x="2246714" y="3130144"/>
            <a:chExt cx="64260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99D2A4-43CC-41F8-9A6E-E6BADC762F95}"/>
                    </a:ext>
                  </a:extLst>
                </p14:cNvPr>
                <p14:cNvContentPartPr/>
                <p14:nvPr/>
              </p14:nvContentPartPr>
              <p14:xfrm>
                <a:off x="2290634" y="3181264"/>
                <a:ext cx="198000" cy="489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99D2A4-43CC-41F8-9A6E-E6BADC762F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81994" y="3172624"/>
                  <a:ext cx="215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73D659-2BF5-4087-93D3-E2C7B8506782}"/>
                    </a:ext>
                  </a:extLst>
                </p14:cNvPr>
                <p14:cNvContentPartPr/>
                <p14:nvPr/>
              </p14:nvContentPartPr>
              <p14:xfrm>
                <a:off x="2246714" y="3462064"/>
                <a:ext cx="190440" cy="1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73D659-2BF5-4087-93D3-E2C7B85067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37714" y="3453424"/>
                  <a:ext cx="20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A13483-6A46-4E6C-8452-45DCE1A71C1A}"/>
                    </a:ext>
                  </a:extLst>
                </p14:cNvPr>
                <p14:cNvContentPartPr/>
                <p14:nvPr/>
              </p14:nvContentPartPr>
              <p14:xfrm>
                <a:off x="2544434" y="3130144"/>
                <a:ext cx="169200" cy="45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A13483-6A46-4E6C-8452-45DCE1A71C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5794" y="3121144"/>
                  <a:ext cx="1868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A3F143B-EC5D-40E0-BF8D-5114CDAC2605}"/>
                    </a:ext>
                  </a:extLst>
                </p14:cNvPr>
                <p14:cNvContentPartPr/>
                <p14:nvPr/>
              </p14:nvContentPartPr>
              <p14:xfrm>
                <a:off x="2719034" y="3432544"/>
                <a:ext cx="170280" cy="185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A3F143B-EC5D-40E0-BF8D-5114CDAC26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10394" y="3423904"/>
                  <a:ext cx="1879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4556427-ED34-41AC-B229-996509E95635}"/>
              </a:ext>
            </a:extLst>
          </p:cNvPr>
          <p:cNvGrpSpPr/>
          <p:nvPr/>
        </p:nvGrpSpPr>
        <p:grpSpPr>
          <a:xfrm>
            <a:off x="3199274" y="3396904"/>
            <a:ext cx="976320" cy="188280"/>
            <a:chOff x="3199274" y="3396904"/>
            <a:chExt cx="97632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B8EC9C-A036-41EC-8BEF-F7878FBE44F3}"/>
                    </a:ext>
                  </a:extLst>
                </p14:cNvPr>
                <p14:cNvContentPartPr/>
                <p14:nvPr/>
              </p14:nvContentPartPr>
              <p14:xfrm>
                <a:off x="3199274" y="3436864"/>
                <a:ext cx="330840" cy="148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B8EC9C-A036-41EC-8BEF-F7878FBE44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90634" y="3428224"/>
                  <a:ext cx="348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DF2F662-C9DB-46C0-8766-DD1562D295D6}"/>
                    </a:ext>
                  </a:extLst>
                </p14:cNvPr>
                <p14:cNvContentPartPr/>
                <p14:nvPr/>
              </p14:nvContentPartPr>
              <p14:xfrm>
                <a:off x="3628394" y="3420304"/>
                <a:ext cx="191520" cy="143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DF2F662-C9DB-46C0-8766-DD1562D295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19394" y="3411664"/>
                  <a:ext cx="209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B4E5AF-E560-4034-A15F-3C5C0F742639}"/>
                    </a:ext>
                  </a:extLst>
                </p14:cNvPr>
                <p14:cNvContentPartPr/>
                <p14:nvPr/>
              </p14:nvContentPartPr>
              <p14:xfrm>
                <a:off x="3766994" y="3396904"/>
                <a:ext cx="207360" cy="159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B4E5AF-E560-4034-A15F-3C5C0F7426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57994" y="3388264"/>
                  <a:ext cx="225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4469CB-D0C4-4893-9920-BA3AA36CF275}"/>
                    </a:ext>
                  </a:extLst>
                </p14:cNvPr>
                <p14:cNvContentPartPr/>
                <p14:nvPr/>
              </p14:nvContentPartPr>
              <p14:xfrm>
                <a:off x="3989834" y="3427144"/>
                <a:ext cx="185760" cy="152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4469CB-D0C4-4893-9920-BA3AA36CF2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1194" y="3418504"/>
                  <a:ext cx="20340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7B38DE1-DCB0-40AF-9101-3038EA496BC9}"/>
                  </a:ext>
                </a:extLst>
              </p14:cNvPr>
              <p14:cNvContentPartPr/>
              <p14:nvPr/>
            </p14:nvContentPartPr>
            <p14:xfrm>
              <a:off x="4453874" y="3313024"/>
              <a:ext cx="35280" cy="5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7B38DE1-DCB0-40AF-9101-3038EA496BC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45234" y="3304024"/>
                <a:ext cx="52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D51832-7610-4859-A52E-F17E0B475D30}"/>
                  </a:ext>
                </a:extLst>
              </p14:cNvPr>
              <p14:cNvContentPartPr/>
              <p14:nvPr/>
            </p14:nvContentPartPr>
            <p14:xfrm>
              <a:off x="4475114" y="3498424"/>
              <a:ext cx="6120" cy="13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D51832-7610-4859-A52E-F17E0B475D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66474" y="3489424"/>
                <a:ext cx="237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A3624FF-7360-4BB9-96D5-84017E638F3E}"/>
              </a:ext>
            </a:extLst>
          </p:cNvPr>
          <p:cNvGrpSpPr/>
          <p:nvPr/>
        </p:nvGrpSpPr>
        <p:grpSpPr>
          <a:xfrm>
            <a:off x="1320434" y="4153984"/>
            <a:ext cx="232560" cy="305280"/>
            <a:chOff x="1320434" y="4153984"/>
            <a:chExt cx="232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E2D14E-AA47-44B4-9B8B-D38803B3FFDC}"/>
                    </a:ext>
                  </a:extLst>
                </p14:cNvPr>
                <p14:cNvContentPartPr/>
                <p14:nvPr/>
              </p14:nvContentPartPr>
              <p14:xfrm>
                <a:off x="1320434" y="4153984"/>
                <a:ext cx="232560" cy="305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E2D14E-AA47-44B4-9B8B-D38803B3F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11434" y="4144984"/>
                  <a:ext cx="250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8099146-7515-4526-9983-47E204B068FB}"/>
                    </a:ext>
                  </a:extLst>
                </p14:cNvPr>
                <p14:cNvContentPartPr/>
                <p14:nvPr/>
              </p14:nvContentPartPr>
              <p14:xfrm>
                <a:off x="1343474" y="4170544"/>
                <a:ext cx="182880" cy="19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8099146-7515-4526-9983-47E204B068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34834" y="4161904"/>
                  <a:ext cx="20052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72CDC4-A474-417D-8516-E64A38261442}"/>
              </a:ext>
            </a:extLst>
          </p:cNvPr>
          <p:cNvGrpSpPr/>
          <p:nvPr/>
        </p:nvGrpSpPr>
        <p:grpSpPr>
          <a:xfrm>
            <a:off x="1800674" y="3916024"/>
            <a:ext cx="828000" cy="604440"/>
            <a:chOff x="1800674" y="3916024"/>
            <a:chExt cx="8280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3AD7E2-3D24-4F10-B393-57279F0CD3CA}"/>
                    </a:ext>
                  </a:extLst>
                </p14:cNvPr>
                <p14:cNvContentPartPr/>
                <p14:nvPr/>
              </p14:nvContentPartPr>
              <p14:xfrm>
                <a:off x="1800674" y="4055344"/>
                <a:ext cx="200160" cy="36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3AD7E2-3D24-4F10-B393-57279F0CD3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92034" y="4046704"/>
                  <a:ext cx="217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291949-FA7B-48A4-BF2D-480EBDB73898}"/>
                    </a:ext>
                  </a:extLst>
                </p14:cNvPr>
                <p14:cNvContentPartPr/>
                <p14:nvPr/>
              </p14:nvContentPartPr>
              <p14:xfrm>
                <a:off x="2113514" y="4020064"/>
                <a:ext cx="83520" cy="178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291949-FA7B-48A4-BF2D-480EBDB7389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04874" y="4011424"/>
                  <a:ext cx="101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DF94A1-A88D-484F-908C-D183B4ADCCF6}"/>
                    </a:ext>
                  </a:extLst>
                </p14:cNvPr>
                <p14:cNvContentPartPr/>
                <p14:nvPr/>
              </p14:nvContentPartPr>
              <p14:xfrm>
                <a:off x="2128994" y="3925024"/>
                <a:ext cx="236880" cy="317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DF94A1-A88D-484F-908C-D183B4ADCCF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19994" y="3916024"/>
                  <a:ext cx="254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65F8E-7930-44CD-93A8-519DDA5AA3DB}"/>
                    </a:ext>
                  </a:extLst>
                </p14:cNvPr>
                <p14:cNvContentPartPr/>
                <p14:nvPr/>
              </p14:nvContentPartPr>
              <p14:xfrm>
                <a:off x="2131154" y="4322464"/>
                <a:ext cx="166320" cy="160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65F8E-7930-44CD-93A8-519DDA5AA3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2154" y="4313464"/>
                  <a:ext cx="183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378AEDA-B4A7-4E7C-847D-1F1F8D74E60B}"/>
                    </a:ext>
                  </a:extLst>
                </p14:cNvPr>
                <p14:cNvContentPartPr/>
                <p14:nvPr/>
              </p14:nvContentPartPr>
              <p14:xfrm>
                <a:off x="2102714" y="4301224"/>
                <a:ext cx="162000" cy="163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378AEDA-B4A7-4E7C-847D-1F1F8D74E6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93714" y="4292584"/>
                  <a:ext cx="179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3B6E2E-477E-4783-9361-1FBE45A0EA5D}"/>
                    </a:ext>
                  </a:extLst>
                </p14:cNvPr>
                <p14:cNvContentPartPr/>
                <p14:nvPr/>
              </p14:nvContentPartPr>
              <p14:xfrm>
                <a:off x="2453354" y="3916024"/>
                <a:ext cx="175320" cy="604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3B6E2E-477E-4783-9361-1FBE45A0E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44714" y="3907384"/>
                  <a:ext cx="192960" cy="6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8484831-FB5E-4A7E-BEC1-9DFC96CF17D0}"/>
              </a:ext>
            </a:extLst>
          </p:cNvPr>
          <p:cNvGrpSpPr/>
          <p:nvPr/>
        </p:nvGrpSpPr>
        <p:grpSpPr>
          <a:xfrm>
            <a:off x="2926034" y="4206184"/>
            <a:ext cx="172080" cy="87480"/>
            <a:chOff x="2926034" y="4206184"/>
            <a:chExt cx="17208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6A131F-4EB3-4A91-8C0E-4147A34F3791}"/>
                    </a:ext>
                  </a:extLst>
                </p14:cNvPr>
                <p14:cNvContentPartPr/>
                <p14:nvPr/>
              </p14:nvContentPartPr>
              <p14:xfrm>
                <a:off x="2926034" y="4206184"/>
                <a:ext cx="147240" cy="12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6A131F-4EB3-4A91-8C0E-4147A34F37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17034" y="4197184"/>
                  <a:ext cx="164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63D2B7-2FC3-4D19-8E48-5B933F25B8D2}"/>
                    </a:ext>
                  </a:extLst>
                </p14:cNvPr>
                <p14:cNvContentPartPr/>
                <p14:nvPr/>
              </p14:nvContentPartPr>
              <p14:xfrm>
                <a:off x="2944034" y="4259104"/>
                <a:ext cx="154080" cy="34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63D2B7-2FC3-4D19-8E48-5B933F25B8D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35394" y="4250104"/>
                  <a:ext cx="171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EF2FFD7-841B-4B33-BD1F-D3893C4EFD27}"/>
              </a:ext>
            </a:extLst>
          </p:cNvPr>
          <p:cNvGrpSpPr/>
          <p:nvPr/>
        </p:nvGrpSpPr>
        <p:grpSpPr>
          <a:xfrm>
            <a:off x="3887594" y="3914224"/>
            <a:ext cx="834480" cy="617400"/>
            <a:chOff x="3887594" y="3914224"/>
            <a:chExt cx="83448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421E261-9087-4E5E-9BA2-D0295486C21C}"/>
                    </a:ext>
                  </a:extLst>
                </p14:cNvPr>
                <p14:cNvContentPartPr/>
                <p14:nvPr/>
              </p14:nvContentPartPr>
              <p14:xfrm>
                <a:off x="3901994" y="4046344"/>
                <a:ext cx="173520" cy="243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421E261-9087-4E5E-9BA2-D0295486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92994" y="4037344"/>
                  <a:ext cx="191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7EA50A7-D4BE-4888-88B1-F7644B2C7AA8}"/>
                    </a:ext>
                  </a:extLst>
                </p14:cNvPr>
                <p14:cNvContentPartPr/>
                <p14:nvPr/>
              </p14:nvContentPartPr>
              <p14:xfrm>
                <a:off x="3887594" y="4027984"/>
                <a:ext cx="164160" cy="254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7EA50A7-D4BE-4888-88B1-F7644B2C7A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78954" y="4018984"/>
                  <a:ext cx="181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48F310-81B9-4271-9056-42914DD847D9}"/>
                    </a:ext>
                  </a:extLst>
                </p14:cNvPr>
                <p14:cNvContentPartPr/>
                <p14:nvPr/>
              </p14:nvContentPartPr>
              <p14:xfrm>
                <a:off x="4263794" y="4020064"/>
                <a:ext cx="107640" cy="204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48F310-81B9-4271-9056-42914DD847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55154" y="4011064"/>
                  <a:ext cx="125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9A45AE-1AC7-4EEA-B2FC-AEE02CFCFADD}"/>
                    </a:ext>
                  </a:extLst>
                </p14:cNvPr>
                <p14:cNvContentPartPr/>
                <p14:nvPr/>
              </p14:nvContentPartPr>
              <p14:xfrm>
                <a:off x="4303754" y="3914224"/>
                <a:ext cx="254520" cy="326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9A45AE-1AC7-4EEA-B2FC-AEE02CFCFAD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94754" y="3905224"/>
                  <a:ext cx="272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C6DD84-51E7-40EC-91E6-46976397226D}"/>
                    </a:ext>
                  </a:extLst>
                </p14:cNvPr>
                <p14:cNvContentPartPr/>
                <p14:nvPr/>
              </p14:nvContentPartPr>
              <p14:xfrm>
                <a:off x="4660154" y="3933304"/>
                <a:ext cx="61920" cy="231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C6DD84-51E7-40EC-91E6-4697639722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51154" y="3924664"/>
                  <a:ext cx="79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573B7D-5ADB-41CA-988C-49B84936C1C4}"/>
                    </a:ext>
                  </a:extLst>
                </p14:cNvPr>
                <p14:cNvContentPartPr/>
                <p14:nvPr/>
              </p14:nvContentPartPr>
              <p14:xfrm>
                <a:off x="4620194" y="4346944"/>
                <a:ext cx="4680" cy="13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573B7D-5ADB-41CA-988C-49B84936C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11194" y="4338304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9088D0B-C504-471A-AF54-71DE6EE8A8E5}"/>
                    </a:ext>
                  </a:extLst>
                </p14:cNvPr>
                <p14:cNvContentPartPr/>
                <p14:nvPr/>
              </p14:nvContentPartPr>
              <p14:xfrm>
                <a:off x="3943394" y="4487344"/>
                <a:ext cx="754560" cy="44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9088D0B-C504-471A-AF54-71DE6EE8A8E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34394" y="4478344"/>
                  <a:ext cx="7722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339110B-6750-414E-B4E0-EFD7AA129A9D}"/>
              </a:ext>
            </a:extLst>
          </p:cNvPr>
          <p:cNvGrpSpPr/>
          <p:nvPr/>
        </p:nvGrpSpPr>
        <p:grpSpPr>
          <a:xfrm>
            <a:off x="3723434" y="4511824"/>
            <a:ext cx="1797480" cy="516600"/>
            <a:chOff x="3723434" y="4511824"/>
            <a:chExt cx="179748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F5ECE3-5720-4B23-B72E-CE3DB7A699F0}"/>
                    </a:ext>
                  </a:extLst>
                </p14:cNvPr>
                <p14:cNvContentPartPr/>
                <p14:nvPr/>
              </p14:nvContentPartPr>
              <p14:xfrm>
                <a:off x="3727394" y="4702984"/>
                <a:ext cx="167760" cy="18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F5ECE3-5720-4B23-B72E-CE3DB7A699F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18394" y="4694344"/>
                  <a:ext cx="185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BFAC7B8-AD3C-4149-8526-D62D0FBE7939}"/>
                    </a:ext>
                  </a:extLst>
                </p14:cNvPr>
                <p14:cNvContentPartPr/>
                <p14:nvPr/>
              </p14:nvContentPartPr>
              <p14:xfrm>
                <a:off x="3723434" y="4674184"/>
                <a:ext cx="154800" cy="195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BFAC7B8-AD3C-4149-8526-D62D0FBE793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14794" y="4665544"/>
                  <a:ext cx="172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3DD2B3B-F645-4ADF-88AE-57BC3274B580}"/>
                    </a:ext>
                  </a:extLst>
                </p14:cNvPr>
                <p14:cNvContentPartPr/>
                <p14:nvPr/>
              </p14:nvContentPartPr>
              <p14:xfrm>
                <a:off x="3969314" y="4633504"/>
                <a:ext cx="60480" cy="19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3DD2B3B-F645-4ADF-88AE-57BC3274B5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60314" y="4624864"/>
                  <a:ext cx="78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25EB6B0-7B02-468F-AAD3-CF60DFEC856B}"/>
                    </a:ext>
                  </a:extLst>
                </p14:cNvPr>
                <p14:cNvContentPartPr/>
                <p14:nvPr/>
              </p14:nvContentPartPr>
              <p14:xfrm>
                <a:off x="3968594" y="4965064"/>
                <a:ext cx="6120" cy="16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25EB6B0-7B02-468F-AAD3-CF60DFEC85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59954" y="4956424"/>
                  <a:ext cx="23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175D142-DC28-4133-8CA2-DA7ABFAEB86F}"/>
                    </a:ext>
                  </a:extLst>
                </p14:cNvPr>
                <p14:cNvContentPartPr/>
                <p14:nvPr/>
              </p14:nvContentPartPr>
              <p14:xfrm>
                <a:off x="4215914" y="4628824"/>
                <a:ext cx="132840" cy="28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175D142-DC28-4133-8CA2-DA7ABFAEB8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07274" y="4619824"/>
                  <a:ext cx="150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8E0C10-B5A7-4FDE-A15E-7C758651A0F8}"/>
                    </a:ext>
                  </a:extLst>
                </p14:cNvPr>
                <p14:cNvContentPartPr/>
                <p14:nvPr/>
              </p14:nvContentPartPr>
              <p14:xfrm>
                <a:off x="4391954" y="4681024"/>
                <a:ext cx="81000" cy="19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8E0C10-B5A7-4FDE-A15E-7C758651A0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82954" y="4672384"/>
                  <a:ext cx="98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81DD88-96E6-4293-84E3-2EA87E020885}"/>
                    </a:ext>
                  </a:extLst>
                </p14:cNvPr>
                <p14:cNvContentPartPr/>
                <p14:nvPr/>
              </p14:nvContentPartPr>
              <p14:xfrm>
                <a:off x="4439474" y="4580944"/>
                <a:ext cx="18252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81DD88-96E6-4293-84E3-2EA87E02088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30834" y="4572304"/>
                  <a:ext cx="200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2E5082-BF3C-4789-9658-97A57FE6709D}"/>
                    </a:ext>
                  </a:extLst>
                </p14:cNvPr>
                <p14:cNvContentPartPr/>
                <p14:nvPr/>
              </p14:nvContentPartPr>
              <p14:xfrm>
                <a:off x="4645034" y="4737544"/>
                <a:ext cx="93960" cy="2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2E5082-BF3C-4789-9658-97A57FE670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6034" y="4728544"/>
                  <a:ext cx="111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EDB7F0-6A68-41F2-B5FF-B25F404A3816}"/>
                    </a:ext>
                  </a:extLst>
                </p14:cNvPr>
                <p14:cNvContentPartPr/>
                <p14:nvPr/>
              </p14:nvContentPartPr>
              <p14:xfrm>
                <a:off x="4920434" y="4670584"/>
                <a:ext cx="179640" cy="166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EDB7F0-6A68-41F2-B5FF-B25F404A38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11434" y="4661944"/>
                  <a:ext cx="197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36EE2AB-B600-4AE2-96FF-DDA70B6A25E2}"/>
                    </a:ext>
                  </a:extLst>
                </p14:cNvPr>
                <p14:cNvContentPartPr/>
                <p14:nvPr/>
              </p14:nvContentPartPr>
              <p14:xfrm>
                <a:off x="4922594" y="4650784"/>
                <a:ext cx="143280" cy="186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36EE2AB-B600-4AE2-96FF-DDA70B6A25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13594" y="4641784"/>
                  <a:ext cx="160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70B4C93-36F7-4CF9-B86A-9C5776673A4B}"/>
                    </a:ext>
                  </a:extLst>
                </p14:cNvPr>
                <p14:cNvContentPartPr/>
                <p14:nvPr/>
              </p14:nvContentPartPr>
              <p14:xfrm>
                <a:off x="5128874" y="4511824"/>
                <a:ext cx="150840" cy="396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70B4C93-36F7-4CF9-B86A-9C5776673A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19874" y="4502824"/>
                  <a:ext cx="168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751384-F0D4-42C9-A708-021968D56357}"/>
                    </a:ext>
                  </a:extLst>
                </p14:cNvPr>
                <p14:cNvContentPartPr/>
                <p14:nvPr/>
              </p14:nvContentPartPr>
              <p14:xfrm>
                <a:off x="5408594" y="4525864"/>
                <a:ext cx="112320" cy="309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751384-F0D4-42C9-A708-021968D563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99594" y="4517224"/>
                  <a:ext cx="129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703601D-C686-4482-B34C-7FE2B64A2FA1}"/>
                    </a:ext>
                  </a:extLst>
                </p14:cNvPr>
                <p14:cNvContentPartPr/>
                <p14:nvPr/>
              </p14:nvContentPartPr>
              <p14:xfrm>
                <a:off x="5371154" y="5012584"/>
                <a:ext cx="2160" cy="15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703601D-C686-4482-B34C-7FE2B64A2F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2154" y="5003944"/>
                  <a:ext cx="198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2C5F730-B4C9-41F5-AA6F-C8A3A1F1E06C}"/>
              </a:ext>
            </a:extLst>
          </p:cNvPr>
          <p:cNvGrpSpPr/>
          <p:nvPr/>
        </p:nvGrpSpPr>
        <p:grpSpPr>
          <a:xfrm>
            <a:off x="5784434" y="3786064"/>
            <a:ext cx="2945520" cy="1212840"/>
            <a:chOff x="5784434" y="3786064"/>
            <a:chExt cx="2945520" cy="12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04CA16-A9E7-4AD2-BDC1-12E7B668A943}"/>
                    </a:ext>
                  </a:extLst>
                </p14:cNvPr>
                <p14:cNvContentPartPr/>
                <p14:nvPr/>
              </p14:nvContentPartPr>
              <p14:xfrm>
                <a:off x="5784434" y="4277824"/>
                <a:ext cx="157320" cy="38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04CA16-A9E7-4AD2-BDC1-12E7B668A9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75434" y="4269184"/>
                  <a:ext cx="17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9A2C0B-0B5C-43D5-ACA2-9F36C17B8949}"/>
                    </a:ext>
                  </a:extLst>
                </p14:cNvPr>
                <p14:cNvContentPartPr/>
                <p14:nvPr/>
              </p14:nvContentPartPr>
              <p14:xfrm>
                <a:off x="5806034" y="4381144"/>
                <a:ext cx="114120" cy="28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9A2C0B-0B5C-43D5-ACA2-9F36C17B89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97394" y="4372504"/>
                  <a:ext cx="13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7307EDC-1E29-4DD3-8F6A-F3E892B5A6CF}"/>
                    </a:ext>
                  </a:extLst>
                </p14:cNvPr>
                <p14:cNvContentPartPr/>
                <p14:nvPr/>
              </p14:nvContentPartPr>
              <p14:xfrm>
                <a:off x="6572114" y="3967504"/>
                <a:ext cx="115560" cy="232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7307EDC-1E29-4DD3-8F6A-F3E892B5A6C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563114" y="3958864"/>
                  <a:ext cx="133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DFE44AC-FF46-4061-ADDC-D26FF1436477}"/>
                    </a:ext>
                  </a:extLst>
                </p14:cNvPr>
                <p14:cNvContentPartPr/>
                <p14:nvPr/>
              </p14:nvContentPartPr>
              <p14:xfrm>
                <a:off x="6643034" y="3786064"/>
                <a:ext cx="333360" cy="44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DFE44AC-FF46-4061-ADDC-D26FF14364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34394" y="3777424"/>
                  <a:ext cx="351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D57C19-2F9A-4B24-BB53-07BB4874E687}"/>
                    </a:ext>
                  </a:extLst>
                </p14:cNvPr>
                <p14:cNvContentPartPr/>
                <p14:nvPr/>
              </p14:nvContentPartPr>
              <p14:xfrm>
                <a:off x="7055594" y="3897664"/>
                <a:ext cx="57600" cy="223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D57C19-2F9A-4B24-BB53-07BB4874E68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46594" y="3889024"/>
                  <a:ext cx="75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EA08078-3EF5-4BF9-A536-A9F5178D05E8}"/>
                    </a:ext>
                  </a:extLst>
                </p14:cNvPr>
                <p14:cNvContentPartPr/>
                <p14:nvPr/>
              </p14:nvContentPartPr>
              <p14:xfrm>
                <a:off x="6963794" y="4292224"/>
                <a:ext cx="43560" cy="17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EA08078-3EF5-4BF9-A536-A9F5178D05E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54794" y="4283224"/>
                  <a:ext cx="6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FE54C1-6955-412C-9105-35EF4986C794}"/>
                    </a:ext>
                  </a:extLst>
                </p14:cNvPr>
                <p14:cNvContentPartPr/>
                <p14:nvPr/>
              </p14:nvContentPartPr>
              <p14:xfrm>
                <a:off x="6478874" y="4415344"/>
                <a:ext cx="625320" cy="86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FE54C1-6955-412C-9105-35EF4986C79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70234" y="4406704"/>
                  <a:ext cx="64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338183-2F5C-4C1D-A968-CDDF12B6C493}"/>
                    </a:ext>
                  </a:extLst>
                </p14:cNvPr>
                <p14:cNvContentPartPr/>
                <p14:nvPr/>
              </p14:nvContentPartPr>
              <p14:xfrm>
                <a:off x="6141914" y="4677424"/>
                <a:ext cx="155520" cy="26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338183-2F5C-4C1D-A968-CDDF12B6C49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33274" y="4668424"/>
                  <a:ext cx="17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D952310-72E4-49E7-8470-A79BD097D7D6}"/>
                    </a:ext>
                  </a:extLst>
                </p14:cNvPr>
                <p14:cNvContentPartPr/>
                <p14:nvPr/>
              </p14:nvContentPartPr>
              <p14:xfrm>
                <a:off x="6377354" y="4711624"/>
                <a:ext cx="158760" cy="18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D952310-72E4-49E7-8470-A79BD097D7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68714" y="4702624"/>
                  <a:ext cx="176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5D29D71-2801-40F7-96E3-A6C06B400B68}"/>
                    </a:ext>
                  </a:extLst>
                </p14:cNvPr>
                <p14:cNvContentPartPr/>
                <p14:nvPr/>
              </p14:nvContentPartPr>
              <p14:xfrm>
                <a:off x="6341354" y="4666264"/>
                <a:ext cx="203400" cy="222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5D29D71-2801-40F7-96E3-A6C06B400B6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2354" y="4657624"/>
                  <a:ext cx="22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700D3B9-3CC9-464C-8FB1-3474E5C337A7}"/>
                    </a:ext>
                  </a:extLst>
                </p14:cNvPr>
                <p14:cNvContentPartPr/>
                <p14:nvPr/>
              </p14:nvContentPartPr>
              <p14:xfrm>
                <a:off x="6580394" y="4757704"/>
                <a:ext cx="145800" cy="43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700D3B9-3CC9-464C-8FB1-3474E5C337A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71394" y="4749064"/>
                  <a:ext cx="163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8B670B6-2313-41CA-8BEF-67E0017C5D44}"/>
                    </a:ext>
                  </a:extLst>
                </p14:cNvPr>
                <p14:cNvContentPartPr/>
                <p14:nvPr/>
              </p14:nvContentPartPr>
              <p14:xfrm>
                <a:off x="6824834" y="4690384"/>
                <a:ext cx="63000" cy="150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8B670B6-2313-41CA-8BEF-67E0017C5D4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15834" y="4681384"/>
                  <a:ext cx="80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B9CBFD-3E2B-4696-906A-08533C2986D7}"/>
                    </a:ext>
                  </a:extLst>
                </p14:cNvPr>
                <p14:cNvContentPartPr/>
                <p14:nvPr/>
              </p14:nvContentPartPr>
              <p14:xfrm>
                <a:off x="6929234" y="4567984"/>
                <a:ext cx="121680" cy="345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B9CBFD-3E2B-4696-906A-08533C2986D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20594" y="4559344"/>
                  <a:ext cx="139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23F93B-0791-49EF-8957-EC17D2337A61}"/>
                    </a:ext>
                  </a:extLst>
                </p14:cNvPr>
                <p14:cNvContentPartPr/>
                <p14:nvPr/>
              </p14:nvContentPartPr>
              <p14:xfrm>
                <a:off x="7171874" y="4567264"/>
                <a:ext cx="66960" cy="248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23F93B-0791-49EF-8957-EC17D2337A6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62874" y="4558624"/>
                  <a:ext cx="84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9D1130A-6298-4F87-A9DF-D22413543B79}"/>
                    </a:ext>
                  </a:extLst>
                </p14:cNvPr>
                <p14:cNvContentPartPr/>
                <p14:nvPr/>
              </p14:nvContentPartPr>
              <p14:xfrm>
                <a:off x="7155674" y="4977664"/>
                <a:ext cx="18720" cy="20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9D1130A-6298-4F87-A9DF-D22413543B7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46674" y="4969024"/>
                  <a:ext cx="3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3BD780-A5BC-4817-B7CF-7D0DB7A47F4D}"/>
                    </a:ext>
                  </a:extLst>
                </p14:cNvPr>
                <p14:cNvContentPartPr/>
                <p14:nvPr/>
              </p14:nvContentPartPr>
              <p14:xfrm>
                <a:off x="7396874" y="4595344"/>
                <a:ext cx="107640" cy="282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3BD780-A5BC-4817-B7CF-7D0DB7A47F4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87874" y="4586344"/>
                  <a:ext cx="125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BC01DB1-ACF7-4843-AA01-8B99F1F4418F}"/>
                    </a:ext>
                  </a:extLst>
                </p14:cNvPr>
                <p14:cNvContentPartPr/>
                <p14:nvPr/>
              </p14:nvContentPartPr>
              <p14:xfrm>
                <a:off x="7589834" y="4641064"/>
                <a:ext cx="75240" cy="172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BC01DB1-ACF7-4843-AA01-8B99F1F4418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81194" y="4632424"/>
                  <a:ext cx="92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0185DC7-0703-4B20-9F22-4A91B14EF523}"/>
                    </a:ext>
                  </a:extLst>
                </p14:cNvPr>
                <p14:cNvContentPartPr/>
                <p14:nvPr/>
              </p14:nvContentPartPr>
              <p14:xfrm>
                <a:off x="7617194" y="4518304"/>
                <a:ext cx="244440" cy="31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0185DC7-0703-4B20-9F22-4A91B14EF52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08194" y="4509664"/>
                  <a:ext cx="262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4763DD-9012-43A3-AD08-9FC3C4029992}"/>
                    </a:ext>
                  </a:extLst>
                </p14:cNvPr>
                <p14:cNvContentPartPr/>
                <p14:nvPr/>
              </p14:nvContentPartPr>
              <p14:xfrm>
                <a:off x="7887554" y="4688944"/>
                <a:ext cx="105480" cy="54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4763DD-9012-43A3-AD08-9FC3C402999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78554" y="4680304"/>
                  <a:ext cx="123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DFAB9A4-2AD4-47A6-AF14-9D29FABA418D}"/>
                    </a:ext>
                  </a:extLst>
                </p14:cNvPr>
                <p14:cNvContentPartPr/>
                <p14:nvPr/>
              </p14:nvContentPartPr>
              <p14:xfrm>
                <a:off x="8077274" y="4624144"/>
                <a:ext cx="177840" cy="165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DFAB9A4-2AD4-47A6-AF14-9D29FABA418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68634" y="4615504"/>
                  <a:ext cx="195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9571C6-163C-4E1C-8829-3014C465564E}"/>
                    </a:ext>
                  </a:extLst>
                </p14:cNvPr>
                <p14:cNvContentPartPr/>
                <p14:nvPr/>
              </p14:nvContentPartPr>
              <p14:xfrm>
                <a:off x="8031914" y="4628824"/>
                <a:ext cx="171000" cy="154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9571C6-163C-4E1C-8829-3014C465564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23274" y="4619824"/>
                  <a:ext cx="188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CFCA8-0401-469F-AC38-4FE60EEB694A}"/>
                    </a:ext>
                  </a:extLst>
                </p14:cNvPr>
                <p14:cNvContentPartPr/>
                <p14:nvPr/>
              </p14:nvContentPartPr>
              <p14:xfrm>
                <a:off x="8281394" y="4453144"/>
                <a:ext cx="178200" cy="442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CFCA8-0401-469F-AC38-4FE60EEB694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72754" y="4444144"/>
                  <a:ext cx="195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7757445-5BFE-445C-AD9C-12E37B5502F3}"/>
                    </a:ext>
                  </a:extLst>
                </p14:cNvPr>
                <p14:cNvContentPartPr/>
                <p14:nvPr/>
              </p14:nvContentPartPr>
              <p14:xfrm>
                <a:off x="8672354" y="4470424"/>
                <a:ext cx="57600" cy="360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7757445-5BFE-445C-AD9C-12E37B5502F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63354" y="4461784"/>
                  <a:ext cx="75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A19632C-863A-444A-9E32-DEDC6DAAA4E3}"/>
                    </a:ext>
                  </a:extLst>
                </p14:cNvPr>
                <p14:cNvContentPartPr/>
                <p14:nvPr/>
              </p14:nvContentPartPr>
              <p14:xfrm>
                <a:off x="8644274" y="4976584"/>
                <a:ext cx="4320" cy="22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A19632C-863A-444A-9E32-DEDC6DAAA4E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635274" y="4967584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C4389E0-D11B-44F7-8396-E70D72A6536B}"/>
              </a:ext>
            </a:extLst>
          </p:cNvPr>
          <p:cNvGrpSpPr/>
          <p:nvPr/>
        </p:nvGrpSpPr>
        <p:grpSpPr>
          <a:xfrm>
            <a:off x="2754674" y="5558344"/>
            <a:ext cx="178920" cy="105480"/>
            <a:chOff x="2754674" y="5558344"/>
            <a:chExt cx="17892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D377261-2830-40A4-BC6F-2BB0A05972B3}"/>
                    </a:ext>
                  </a:extLst>
                </p14:cNvPr>
                <p14:cNvContentPartPr/>
                <p14:nvPr/>
              </p14:nvContentPartPr>
              <p14:xfrm>
                <a:off x="2754674" y="5558344"/>
                <a:ext cx="160200" cy="18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D377261-2830-40A4-BC6F-2BB0A05972B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745674" y="5549344"/>
                  <a:ext cx="17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BEA1C2-5F0B-4C26-8801-F35D6C35F12B}"/>
                    </a:ext>
                  </a:extLst>
                </p14:cNvPr>
                <p14:cNvContentPartPr/>
                <p14:nvPr/>
              </p14:nvContentPartPr>
              <p14:xfrm>
                <a:off x="2779874" y="5639704"/>
                <a:ext cx="153720" cy="24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BEA1C2-5F0B-4C26-8801-F35D6C35F1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71234" y="5631064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8073B74-6D47-4340-A08C-86BCC2C7CFF0}"/>
                  </a:ext>
                </a:extLst>
              </p14:cNvPr>
              <p14:cNvContentPartPr/>
              <p14:nvPr/>
            </p14:nvContentPartPr>
            <p14:xfrm>
              <a:off x="3399074" y="5452144"/>
              <a:ext cx="152280" cy="2318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8073B74-6D47-4340-A08C-86BCC2C7CFF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390434" y="5443504"/>
                <a:ext cx="169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18BE867-CCA6-4B37-A1FD-936336A3FB83}"/>
                  </a:ext>
                </a:extLst>
              </p14:cNvPr>
              <p14:cNvContentPartPr/>
              <p14:nvPr/>
            </p14:nvContentPartPr>
            <p14:xfrm>
              <a:off x="3479714" y="5363584"/>
              <a:ext cx="259560" cy="333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18BE867-CCA6-4B37-A1FD-936336A3FB8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470714" y="5354584"/>
                <a:ext cx="2772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44AA5E7-27B9-4B31-A2B4-C7788648CC35}"/>
                  </a:ext>
                </a:extLst>
              </p14:cNvPr>
              <p14:cNvContentPartPr/>
              <p14:nvPr/>
            </p14:nvContentPartPr>
            <p14:xfrm>
              <a:off x="3817034" y="5391304"/>
              <a:ext cx="157680" cy="2394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44AA5E7-27B9-4B31-A2B4-C7788648CC35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808034" y="5382664"/>
                <a:ext cx="175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4B1BD5A-D2D3-4607-A869-6A0C79138A4F}"/>
                  </a:ext>
                </a:extLst>
              </p14:cNvPr>
              <p14:cNvContentPartPr/>
              <p14:nvPr/>
            </p14:nvContentPartPr>
            <p14:xfrm>
              <a:off x="4019714" y="5430904"/>
              <a:ext cx="101880" cy="1767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4B1BD5A-D2D3-4607-A869-6A0C79138A4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010714" y="5421904"/>
                <a:ext cx="119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83A1E2F-F1CD-46D1-883F-1D79F65A252A}"/>
                  </a:ext>
                </a:extLst>
              </p14:cNvPr>
              <p14:cNvContentPartPr/>
              <p14:nvPr/>
            </p14:nvContentPartPr>
            <p14:xfrm>
              <a:off x="4074434" y="5316424"/>
              <a:ext cx="232920" cy="3034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83A1E2F-F1CD-46D1-883F-1D79F65A252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065794" y="5307424"/>
                <a:ext cx="250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3D4A129-76CA-4017-BA71-918B75F8825E}"/>
                  </a:ext>
                </a:extLst>
              </p14:cNvPr>
              <p14:cNvContentPartPr/>
              <p14:nvPr/>
            </p14:nvContentPartPr>
            <p14:xfrm>
              <a:off x="4351274" y="5503264"/>
              <a:ext cx="130320" cy="334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3D4A129-76CA-4017-BA71-918B75F8825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342274" y="5494624"/>
                <a:ext cx="1479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F159F99-1004-48A6-ACAF-AE611DBFEEDB}"/>
                  </a:ext>
                </a:extLst>
              </p14:cNvPr>
              <p14:cNvContentPartPr/>
              <p14:nvPr/>
            </p14:nvContentPartPr>
            <p14:xfrm>
              <a:off x="4555394" y="5455384"/>
              <a:ext cx="38880" cy="1368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F159F99-1004-48A6-ACAF-AE611DBFEED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546394" y="5446744"/>
                <a:ext cx="56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33C14B6-9B47-4142-8D1A-29816AADCAFE}"/>
                  </a:ext>
                </a:extLst>
              </p14:cNvPr>
              <p14:cNvContentPartPr/>
              <p14:nvPr/>
            </p14:nvContentPartPr>
            <p14:xfrm>
              <a:off x="4720274" y="5292664"/>
              <a:ext cx="117720" cy="3704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33C14B6-9B47-4142-8D1A-29816AADCAF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711274" y="5284024"/>
                <a:ext cx="13536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1F8D197-EADC-44CB-9D7C-623FAC19AFEA}"/>
                  </a:ext>
                </a:extLst>
              </p14:cNvPr>
              <p14:cNvContentPartPr/>
              <p14:nvPr/>
            </p14:nvContentPartPr>
            <p14:xfrm>
              <a:off x="4979834" y="5331904"/>
              <a:ext cx="85320" cy="2638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1F8D197-EADC-44CB-9D7C-623FAC19AFE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970834" y="5323264"/>
                <a:ext cx="1029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C4495D-E588-465B-8E8F-84E3D96418F9}"/>
              </a:ext>
            </a:extLst>
          </p:cNvPr>
          <p:cNvGrpSpPr/>
          <p:nvPr/>
        </p:nvGrpSpPr>
        <p:grpSpPr>
          <a:xfrm>
            <a:off x="3043394" y="5814664"/>
            <a:ext cx="1960200" cy="672480"/>
            <a:chOff x="3043394" y="5814664"/>
            <a:chExt cx="196020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6C4D21-EEBE-4161-AF75-F48D8D4CA644}"/>
                    </a:ext>
                  </a:extLst>
                </p14:cNvPr>
                <p14:cNvContentPartPr/>
                <p14:nvPr/>
              </p14:nvContentPartPr>
              <p14:xfrm>
                <a:off x="4939874" y="5814664"/>
                <a:ext cx="29520" cy="8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6C4D21-EEBE-4161-AF75-F48D8D4CA6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31234" y="5806024"/>
                  <a:ext cx="47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A986A8D-B10A-45E4-8A82-CE89F08C8D2D}"/>
                    </a:ext>
                  </a:extLst>
                </p14:cNvPr>
                <p14:cNvContentPartPr/>
                <p14:nvPr/>
              </p14:nvContentPartPr>
              <p14:xfrm>
                <a:off x="3211514" y="5892424"/>
                <a:ext cx="1792080" cy="77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A986A8D-B10A-45E4-8A82-CE89F08C8D2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02874" y="5883424"/>
                  <a:ext cx="180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BD45294-C8BD-4AFD-ADC1-362A01EC2348}"/>
                    </a:ext>
                  </a:extLst>
                </p14:cNvPr>
                <p14:cNvContentPartPr/>
                <p14:nvPr/>
              </p14:nvContentPartPr>
              <p14:xfrm>
                <a:off x="3043394" y="6092584"/>
                <a:ext cx="130680" cy="261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BD45294-C8BD-4AFD-ADC1-362A01EC23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34394" y="6083944"/>
                  <a:ext cx="148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DBDC23-D142-4B37-A4E8-86C45D4770C8}"/>
                    </a:ext>
                  </a:extLst>
                </p14:cNvPr>
                <p14:cNvContentPartPr/>
                <p14:nvPr/>
              </p14:nvContentPartPr>
              <p14:xfrm>
                <a:off x="3205034" y="6146224"/>
                <a:ext cx="158040" cy="207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DBDC23-D142-4B37-A4E8-86C45D4770C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96394" y="6137584"/>
                  <a:ext cx="175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AE19CF-89E9-40AB-A99E-EEB73A03837F}"/>
                    </a:ext>
                  </a:extLst>
                </p14:cNvPr>
                <p14:cNvContentPartPr/>
                <p14:nvPr/>
              </p14:nvContentPartPr>
              <p14:xfrm>
                <a:off x="3210434" y="6124264"/>
                <a:ext cx="187920" cy="228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AE19CF-89E9-40AB-A99E-EEB73A0383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201434" y="6115624"/>
                  <a:ext cx="20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D04258F-66F5-42DC-A74B-2050DCFFED5B}"/>
                    </a:ext>
                  </a:extLst>
                </p14:cNvPr>
                <p14:cNvContentPartPr/>
                <p14:nvPr/>
              </p14:nvContentPartPr>
              <p14:xfrm>
                <a:off x="3454874" y="6232264"/>
                <a:ext cx="101880" cy="31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D04258F-66F5-42DC-A74B-2050DCFFED5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45874" y="6223624"/>
                  <a:ext cx="119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384B95C-C582-4FB4-B0F5-D75EA73DE150}"/>
                    </a:ext>
                  </a:extLst>
                </p14:cNvPr>
                <p14:cNvContentPartPr/>
                <p14:nvPr/>
              </p14:nvContentPartPr>
              <p14:xfrm>
                <a:off x="3655754" y="6168184"/>
                <a:ext cx="41760" cy="133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384B95C-C582-4FB4-B0F5-D75EA73DE15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47114" y="6159544"/>
                  <a:ext cx="59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153D8F-8756-4705-943D-5F89B9F28C9D}"/>
                    </a:ext>
                  </a:extLst>
                </p14:cNvPr>
                <p14:cNvContentPartPr/>
                <p14:nvPr/>
              </p14:nvContentPartPr>
              <p14:xfrm>
                <a:off x="3724154" y="6064144"/>
                <a:ext cx="149040" cy="312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153D8F-8756-4705-943D-5F89B9F28C9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15514" y="6055504"/>
                  <a:ext cx="166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37CAB2-3DF2-4F70-A4EE-0220A424E247}"/>
                    </a:ext>
                  </a:extLst>
                </p14:cNvPr>
                <p14:cNvContentPartPr/>
                <p14:nvPr/>
              </p14:nvContentPartPr>
              <p14:xfrm>
                <a:off x="3934754" y="6064864"/>
                <a:ext cx="70200" cy="264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37CAB2-3DF2-4F70-A4EE-0220A424E24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26114" y="6056224"/>
                  <a:ext cx="87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0844D8-7753-4266-AE0B-2241CF9BA973}"/>
                    </a:ext>
                  </a:extLst>
                </p14:cNvPr>
                <p14:cNvContentPartPr/>
                <p14:nvPr/>
              </p14:nvContentPartPr>
              <p14:xfrm>
                <a:off x="3909914" y="6466984"/>
                <a:ext cx="9000" cy="20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0844D8-7753-4266-AE0B-2241CF9BA97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01274" y="6457984"/>
                  <a:ext cx="266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18052C6-13D5-49B4-B4D6-6AF6EC07A91C}"/>
                  </a:ext>
                </a:extLst>
              </p14:cNvPr>
              <p14:cNvContentPartPr/>
              <p14:nvPr/>
            </p14:nvContentPartPr>
            <p14:xfrm>
              <a:off x="4147874" y="6024904"/>
              <a:ext cx="161640" cy="30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18052C6-13D5-49B4-B4D6-6AF6EC07A91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139234" y="6015904"/>
                <a:ext cx="17928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51FE361-DEC4-400B-AC5B-86E8C6EF984C}"/>
              </a:ext>
            </a:extLst>
          </p:cNvPr>
          <p:cNvGrpSpPr/>
          <p:nvPr/>
        </p:nvGrpSpPr>
        <p:grpSpPr>
          <a:xfrm>
            <a:off x="4333634" y="5990704"/>
            <a:ext cx="816120" cy="315720"/>
            <a:chOff x="4333634" y="5990704"/>
            <a:chExt cx="81612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0193665-98E2-4FC5-83D9-4B1A162E52D5}"/>
                    </a:ext>
                  </a:extLst>
                </p14:cNvPr>
                <p14:cNvContentPartPr/>
                <p14:nvPr/>
              </p14:nvContentPartPr>
              <p14:xfrm>
                <a:off x="4333634" y="6061624"/>
                <a:ext cx="99360" cy="244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0193665-98E2-4FC5-83D9-4B1A162E52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324994" y="6052624"/>
                  <a:ext cx="117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CD827C4-1FD5-4DE7-90B8-BA98F7F76609}"/>
                    </a:ext>
                  </a:extLst>
                </p14:cNvPr>
                <p14:cNvContentPartPr/>
                <p14:nvPr/>
              </p14:nvContentPartPr>
              <p14:xfrm>
                <a:off x="4470794" y="6132904"/>
                <a:ext cx="77400" cy="160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CD827C4-1FD5-4DE7-90B8-BA98F7F766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461794" y="6123904"/>
                  <a:ext cx="9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F2BC5DC-79B1-41DA-913E-65003855DFE3}"/>
                    </a:ext>
                  </a:extLst>
                </p14:cNvPr>
                <p14:cNvContentPartPr/>
                <p14:nvPr/>
              </p14:nvContentPartPr>
              <p14:xfrm>
                <a:off x="4504994" y="6042904"/>
                <a:ext cx="185040" cy="257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F2BC5DC-79B1-41DA-913E-65003855DFE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496354" y="6034264"/>
                  <a:ext cx="2026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40CFDF-29C1-4210-8060-15A1E43F4565}"/>
                    </a:ext>
                  </a:extLst>
                </p14:cNvPr>
                <p14:cNvContentPartPr/>
                <p14:nvPr/>
              </p14:nvContentPartPr>
              <p14:xfrm>
                <a:off x="4760234" y="6137944"/>
                <a:ext cx="132120" cy="42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40CFDF-29C1-4210-8060-15A1E43F456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751594" y="6129304"/>
                  <a:ext cx="149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A8CA8A-DD6E-4A8F-B8F5-63FA237AD5D4}"/>
                    </a:ext>
                  </a:extLst>
                </p14:cNvPr>
                <p14:cNvContentPartPr/>
                <p14:nvPr/>
              </p14:nvContentPartPr>
              <p14:xfrm>
                <a:off x="4980194" y="6085024"/>
                <a:ext cx="42480" cy="15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A8CA8A-DD6E-4A8F-B8F5-63FA237AD5D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71194" y="6076024"/>
                  <a:ext cx="6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0EDFEF-9F51-4487-BC0F-7DFAB698ED9D}"/>
                    </a:ext>
                  </a:extLst>
                </p14:cNvPr>
                <p14:cNvContentPartPr/>
                <p14:nvPr/>
              </p14:nvContentPartPr>
              <p14:xfrm>
                <a:off x="5055434" y="5990704"/>
                <a:ext cx="94320" cy="309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0EDFEF-9F51-4487-BC0F-7DFAB698ED9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46434" y="5981704"/>
                  <a:ext cx="1119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3E8BD89-FA66-4E21-91A2-AEB8B00B8461}"/>
              </a:ext>
            </a:extLst>
          </p:cNvPr>
          <p:cNvGrpSpPr/>
          <p:nvPr/>
        </p:nvGrpSpPr>
        <p:grpSpPr>
          <a:xfrm>
            <a:off x="5342354" y="5928424"/>
            <a:ext cx="1511280" cy="365040"/>
            <a:chOff x="5342354" y="5928424"/>
            <a:chExt cx="15112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B7A6C3-14BB-421A-9E38-FF5E85DB6FF1}"/>
                    </a:ext>
                  </a:extLst>
                </p14:cNvPr>
                <p14:cNvContentPartPr/>
                <p14:nvPr/>
              </p14:nvContentPartPr>
              <p14:xfrm>
                <a:off x="5342354" y="6104824"/>
                <a:ext cx="158760" cy="34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B7A6C3-14BB-421A-9E38-FF5E85DB6FF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33714" y="6096184"/>
                  <a:ext cx="17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6A7E49C-61F2-4461-97FB-D611DF9118D5}"/>
                    </a:ext>
                  </a:extLst>
                </p14:cNvPr>
                <p14:cNvContentPartPr/>
                <p14:nvPr/>
              </p14:nvContentPartPr>
              <p14:xfrm>
                <a:off x="5607314" y="6016624"/>
                <a:ext cx="141120" cy="201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6A7E49C-61F2-4461-97FB-D611DF9118D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98314" y="6007624"/>
                  <a:ext cx="158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7BEEDF-DDA8-4CA3-91BD-5499BE7D5293}"/>
                    </a:ext>
                  </a:extLst>
                </p14:cNvPr>
                <p14:cNvContentPartPr/>
                <p14:nvPr/>
              </p14:nvContentPartPr>
              <p14:xfrm>
                <a:off x="5771114" y="6066304"/>
                <a:ext cx="136800" cy="184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7BEEDF-DDA8-4CA3-91BD-5499BE7D529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762474" y="6057304"/>
                  <a:ext cx="154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42A1F70-3EF3-4B59-A562-C5A9A2B53720}"/>
                    </a:ext>
                  </a:extLst>
                </p14:cNvPr>
                <p14:cNvContentPartPr/>
                <p14:nvPr/>
              </p14:nvContentPartPr>
              <p14:xfrm>
                <a:off x="5739794" y="6056584"/>
                <a:ext cx="169200" cy="166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42A1F70-3EF3-4B59-A562-C5A9A2B5372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31154" y="6047944"/>
                  <a:ext cx="186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205ACF-8217-45F0-8ED3-342C8B262986}"/>
                    </a:ext>
                  </a:extLst>
                </p14:cNvPr>
                <p14:cNvContentPartPr/>
                <p14:nvPr/>
              </p14:nvContentPartPr>
              <p14:xfrm>
                <a:off x="6013394" y="6095824"/>
                <a:ext cx="109080" cy="38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205ACF-8217-45F0-8ED3-342C8B2629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04754" y="6087184"/>
                  <a:ext cx="12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30C247-ECFE-4FE3-9D1C-5495CE0CBDD5}"/>
                    </a:ext>
                  </a:extLst>
                </p14:cNvPr>
                <p14:cNvContentPartPr/>
                <p14:nvPr/>
              </p14:nvContentPartPr>
              <p14:xfrm>
                <a:off x="6209234" y="6078544"/>
                <a:ext cx="64440" cy="126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30C247-ECFE-4FE3-9D1C-5495CE0CBDD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200594" y="6069544"/>
                  <a:ext cx="82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D7A7483-D6C0-4E18-84FB-F4A67BA613B2}"/>
                    </a:ext>
                  </a:extLst>
                </p14:cNvPr>
                <p14:cNvContentPartPr/>
                <p14:nvPr/>
              </p14:nvContentPartPr>
              <p14:xfrm>
                <a:off x="6312194" y="5928424"/>
                <a:ext cx="144000" cy="365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D7A7483-D6C0-4E18-84FB-F4A67BA613B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303194" y="5919784"/>
                  <a:ext cx="161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83A67CA-16D1-429A-AB77-59CFB46E06A3}"/>
                    </a:ext>
                  </a:extLst>
                </p14:cNvPr>
                <p14:cNvContentPartPr/>
                <p14:nvPr/>
              </p14:nvContentPartPr>
              <p14:xfrm>
                <a:off x="6521714" y="5938864"/>
                <a:ext cx="132840" cy="353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83A67CA-16D1-429A-AB77-59CFB46E06A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12714" y="5930224"/>
                  <a:ext cx="150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E242722-E858-4A0B-8F91-FCBFE6C70303}"/>
                    </a:ext>
                  </a:extLst>
                </p14:cNvPr>
                <p14:cNvContentPartPr/>
                <p14:nvPr/>
              </p14:nvContentPartPr>
              <p14:xfrm>
                <a:off x="6779474" y="5957584"/>
                <a:ext cx="74160" cy="285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E242722-E858-4A0B-8F91-FCBFE6C7030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70474" y="5948944"/>
                  <a:ext cx="918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EAC6A0-CE4C-48F4-80A8-34AD98EBAD2E}"/>
                  </a:ext>
                </a:extLst>
              </p14:cNvPr>
              <p14:cNvContentPartPr/>
              <p14:nvPr/>
            </p14:nvContentPartPr>
            <p14:xfrm>
              <a:off x="6720794" y="6442864"/>
              <a:ext cx="11880" cy="295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EAC6A0-CE4C-48F4-80A8-34AD98EBAD2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712154" y="6434224"/>
                <a:ext cx="295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EB7AE34-BD7B-4781-92D4-CCC5B04C290B}"/>
              </a:ext>
            </a:extLst>
          </p:cNvPr>
          <p:cNvGrpSpPr/>
          <p:nvPr/>
        </p:nvGrpSpPr>
        <p:grpSpPr>
          <a:xfrm>
            <a:off x="7171154" y="5805664"/>
            <a:ext cx="221400" cy="135000"/>
            <a:chOff x="7171154" y="5805664"/>
            <a:chExt cx="22140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28BD6E5-16FE-4A3E-B55A-F548F8809513}"/>
                    </a:ext>
                  </a:extLst>
                </p14:cNvPr>
                <p14:cNvContentPartPr/>
                <p14:nvPr/>
              </p14:nvContentPartPr>
              <p14:xfrm>
                <a:off x="7191314" y="5805664"/>
                <a:ext cx="191160" cy="36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28BD6E5-16FE-4A3E-B55A-F548F880951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82314" y="5797024"/>
                  <a:ext cx="208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89E4B17-147A-4C22-AB35-67779E77F1D9}"/>
                    </a:ext>
                  </a:extLst>
                </p14:cNvPr>
                <p14:cNvContentPartPr/>
                <p14:nvPr/>
              </p14:nvContentPartPr>
              <p14:xfrm>
                <a:off x="7171154" y="5915104"/>
                <a:ext cx="221400" cy="25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89E4B17-147A-4C22-AB35-67779E77F1D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62154" y="5906104"/>
                  <a:ext cx="2390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A7F844F-6423-4EA3-A28D-A3B4A019C473}"/>
              </a:ext>
            </a:extLst>
          </p:cNvPr>
          <p:cNvGrpSpPr/>
          <p:nvPr/>
        </p:nvGrpSpPr>
        <p:grpSpPr>
          <a:xfrm>
            <a:off x="7645634" y="5557624"/>
            <a:ext cx="379080" cy="445680"/>
            <a:chOff x="7645634" y="5557624"/>
            <a:chExt cx="37908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D05B21-4476-4BB0-B78A-99A60F7CAD7B}"/>
                    </a:ext>
                  </a:extLst>
                </p14:cNvPr>
                <p14:cNvContentPartPr/>
                <p14:nvPr/>
              </p14:nvContentPartPr>
              <p14:xfrm>
                <a:off x="7645634" y="5685064"/>
                <a:ext cx="154080" cy="279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D05B21-4476-4BB0-B78A-99A60F7CAD7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636634" y="5676064"/>
                  <a:ext cx="171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D60B52-4890-483D-B4BC-4CB3A5EC7434}"/>
                    </a:ext>
                  </a:extLst>
                </p14:cNvPr>
                <p14:cNvContentPartPr/>
                <p14:nvPr/>
              </p14:nvContentPartPr>
              <p14:xfrm>
                <a:off x="7737074" y="5557624"/>
                <a:ext cx="287640" cy="445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D60B52-4890-483D-B4BC-4CB3A5EC743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28074" y="5548624"/>
                  <a:ext cx="30528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2DA204D-EE72-4ED5-9FB4-CFB0D9E7B128}"/>
              </a:ext>
            </a:extLst>
          </p:cNvPr>
          <p:cNvGrpSpPr/>
          <p:nvPr/>
        </p:nvGrpSpPr>
        <p:grpSpPr>
          <a:xfrm>
            <a:off x="8250074" y="5217784"/>
            <a:ext cx="1574640" cy="1060920"/>
            <a:chOff x="8250074" y="5217784"/>
            <a:chExt cx="1574640" cy="10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3E02A37-6277-4FCC-AD92-FEA8FFBC2AE3}"/>
                    </a:ext>
                  </a:extLst>
                </p14:cNvPr>
                <p14:cNvContentPartPr/>
                <p14:nvPr/>
              </p14:nvContentPartPr>
              <p14:xfrm>
                <a:off x="8250074" y="5397784"/>
                <a:ext cx="339480" cy="730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3E02A37-6277-4FCC-AD92-FEA8FFBC2AE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41074" y="5389144"/>
                  <a:ext cx="35712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C28862D-DE24-4034-AEFD-9F911636BB79}"/>
                    </a:ext>
                  </a:extLst>
                </p14:cNvPr>
                <p14:cNvContentPartPr/>
                <p14:nvPr/>
              </p14:nvContentPartPr>
              <p14:xfrm>
                <a:off x="8675234" y="5366104"/>
                <a:ext cx="111600" cy="217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C28862D-DE24-4034-AEFD-9F911636BB7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666234" y="5357464"/>
                  <a:ext cx="129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DEDEE4C-D2A0-486B-9453-6D75B0FA0A6F}"/>
                    </a:ext>
                  </a:extLst>
                </p14:cNvPr>
                <p14:cNvContentPartPr/>
                <p14:nvPr/>
              </p14:nvContentPartPr>
              <p14:xfrm>
                <a:off x="8732114" y="5286544"/>
                <a:ext cx="249120" cy="335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DEDEE4C-D2A0-486B-9453-6D75B0FA0A6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723114" y="5277904"/>
                  <a:ext cx="266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B8FBD0-24CC-4813-8271-956B05F45529}"/>
                    </a:ext>
                  </a:extLst>
                </p14:cNvPr>
                <p14:cNvContentPartPr/>
                <p14:nvPr/>
              </p14:nvContentPartPr>
              <p14:xfrm>
                <a:off x="9012194" y="5469064"/>
                <a:ext cx="151920" cy="24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B8FBD0-24CC-4813-8271-956B05F4552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003554" y="5460064"/>
                  <a:ext cx="169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4E9ACBB-5551-4487-BE02-9E53696F0EF4}"/>
                    </a:ext>
                  </a:extLst>
                </p14:cNvPr>
                <p14:cNvContentPartPr/>
                <p14:nvPr/>
              </p14:nvContentPartPr>
              <p14:xfrm>
                <a:off x="9345554" y="5313904"/>
                <a:ext cx="79200" cy="24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4E9ACBB-5551-4487-BE02-9E53696F0EF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336554" y="5305264"/>
                  <a:ext cx="96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04CF71-9371-4C80-B302-646F51AA8D90}"/>
                    </a:ext>
                  </a:extLst>
                </p14:cNvPr>
                <p14:cNvContentPartPr/>
                <p14:nvPr/>
              </p14:nvContentPartPr>
              <p14:xfrm>
                <a:off x="8579114" y="5829784"/>
                <a:ext cx="203760" cy="231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04CF71-9371-4C80-B302-646F51AA8D9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570114" y="5820784"/>
                  <a:ext cx="22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E3108C2-E74F-4B92-AA71-98074DD32232}"/>
                    </a:ext>
                  </a:extLst>
                </p14:cNvPr>
                <p14:cNvContentPartPr/>
                <p14:nvPr/>
              </p14:nvContentPartPr>
              <p14:xfrm>
                <a:off x="8574434" y="5808904"/>
                <a:ext cx="207360" cy="217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E3108C2-E74F-4B92-AA71-98074DD3223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565434" y="5800264"/>
                  <a:ext cx="225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2374690-5E7F-4B05-9885-C6979DD570B7}"/>
                    </a:ext>
                  </a:extLst>
                </p14:cNvPr>
                <p14:cNvContentPartPr/>
                <p14:nvPr/>
              </p14:nvContentPartPr>
              <p14:xfrm>
                <a:off x="8880434" y="5936344"/>
                <a:ext cx="137880" cy="3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2374690-5E7F-4B05-9885-C6979DD570B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71794" y="5927344"/>
                  <a:ext cx="155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E26EB0-487C-468B-8215-C151BDAB14AD}"/>
                    </a:ext>
                  </a:extLst>
                </p14:cNvPr>
                <p14:cNvContentPartPr/>
                <p14:nvPr/>
              </p14:nvContentPartPr>
              <p14:xfrm>
                <a:off x="9226394" y="5799184"/>
                <a:ext cx="78480" cy="21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E26EB0-487C-468B-8215-C151BDAB14A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17754" y="5790544"/>
                  <a:ext cx="96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9D195BA-AF76-4093-A5D8-B46E6B2F1AEF}"/>
                    </a:ext>
                  </a:extLst>
                </p14:cNvPr>
                <p14:cNvContentPartPr/>
                <p14:nvPr/>
              </p14:nvContentPartPr>
              <p14:xfrm>
                <a:off x="9490274" y="5217784"/>
                <a:ext cx="334440" cy="1060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9D195BA-AF76-4093-A5D8-B46E6B2F1AE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481274" y="5209144"/>
                  <a:ext cx="352080" cy="10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CA98BD3-5DC7-42C6-9E48-DDB29F182136}"/>
              </a:ext>
            </a:extLst>
          </p:cNvPr>
          <p:cNvGrpSpPr/>
          <p:nvPr/>
        </p:nvGrpSpPr>
        <p:grpSpPr>
          <a:xfrm>
            <a:off x="4383708" y="1225492"/>
            <a:ext cx="730080" cy="467280"/>
            <a:chOff x="4383708" y="1225492"/>
            <a:chExt cx="7300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26135E1-5929-4870-950D-D3272FB7C6C1}"/>
                    </a:ext>
                  </a:extLst>
                </p14:cNvPr>
                <p14:cNvContentPartPr/>
                <p14:nvPr/>
              </p14:nvContentPartPr>
              <p14:xfrm>
                <a:off x="4490268" y="1454092"/>
                <a:ext cx="623520" cy="72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26135E1-5929-4870-950D-D3272FB7C6C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81268" y="1445092"/>
                  <a:ext cx="641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904554-329B-4EA1-AB89-7FAE9E4C429B}"/>
                    </a:ext>
                  </a:extLst>
                </p14:cNvPr>
                <p14:cNvContentPartPr/>
                <p14:nvPr/>
              </p14:nvContentPartPr>
              <p14:xfrm>
                <a:off x="4383708" y="1225492"/>
                <a:ext cx="361440" cy="467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904554-329B-4EA1-AB89-7FAE9E4C429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375068" y="1216492"/>
                  <a:ext cx="379080" cy="48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984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11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STAT 50 Some Other Discrete Distributions Section 4.4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Some Other Discrete Distributions</dc:title>
  <dc:creator>Bill Fitch</dc:creator>
  <cp:lastModifiedBy>Bill Fitch</cp:lastModifiedBy>
  <cp:revision>26</cp:revision>
  <dcterms:created xsi:type="dcterms:W3CDTF">2021-03-08T17:17:16Z</dcterms:created>
  <dcterms:modified xsi:type="dcterms:W3CDTF">2021-03-09T01:21:56Z</dcterms:modified>
</cp:coreProperties>
</file>